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407" r:id="rId3"/>
    <p:sldId id="408" r:id="rId4"/>
    <p:sldId id="416" r:id="rId5"/>
    <p:sldId id="409" r:id="rId6"/>
    <p:sldId id="410" r:id="rId7"/>
    <p:sldId id="411" r:id="rId8"/>
    <p:sldId id="412" r:id="rId9"/>
    <p:sldId id="413" r:id="rId10"/>
    <p:sldId id="414" r:id="rId11"/>
    <p:sldId id="415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1C28D-FFDE-4344-9ECD-E3E1D577753E}" v="35" dt="2023-02-24T04:16:02.143"/>
    <p1510:client id="{16126156-C138-4358-8C6F-FCD2FA0043C7}" v="914" dt="2023-02-24T04:25:5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88 455 0 0,'-17'-12'0'0'0,"3"5"21"0"0,9 7 120 0 0,2 1 97 0 0,1-2 341 0 0,-1 1 0 0 0,1 0 0 0 0,-1 1 0 0 0,1-1-1 0 0,-1 0 1 0 0,0 1 0 0 0,1-1 0 0 0,0 1 0 0 0,-1 0-1 0 0,1 0 1 0 0,-1 0 0 0 0,1 0 0 0 0,0 0 0 0 0,0 0-1 0 0,0 1 1 0 0,-3 2 0 0 0,2-1-202 0 0,0 0 1 0 0,0 0-1 0 0,0 1 0 0 0,0-1 1 0 0,1 1-1 0 0,0 0 0 0 0,-1-1 1 0 0,-2 9-1 0 0,1 0-172 0 0,1 1-1 0 0,0 0 1 0 0,0 0 0 0 0,1 0 0 0 0,0 19-1 0 0,1-19-104 0 0,1 0 0 0 0,1 0 0 0 0,0 0 0 0 0,1 0 0 0 0,0-1 0 0 0,1 1 0 0 0,0-1 0 0 0,1 1 0 0 0,1-1-1 0 0,0 0 1 0 0,0-1 0 0 0,1 1 0 0 0,1-1 0 0 0,-1 0 0 0 0,2 0 0 0 0,13 14 0 0 0,-17-21-9 0 0,0-1 0 0 0,0 1 0 0 0,1-1 0 0 0,0 0 0 0 0,-1 0 0 0 0,1-1 0 0 0,0 0 0 0 0,0 1 1 0 0,0-2-1 0 0,1 1 0 0 0,-1 0 0 0 0,0-1 0 0 0,1 0 0 0 0,-1 0 0 0 0,1-1 0 0 0,-1 0 0 0 0,1 0 0 0 0,-1 0 0 0 0,1 0 0 0 0,-1-1 0 0 0,0 0 0 0 0,1 0 1 0 0,-1-1-1 0 0,0 1 0 0 0,1-1 0 0 0,-1 0 0 0 0,0 0 0 0 0,0-1 0 0 0,-1 0 0 0 0,1 0 0 0 0,0 0 0 0 0,5-6 0 0 0,-1 1 180 0 0,0-1 0 0 0,-1 0-1 0 0,-1-1 1 0 0,0 0 0 0 0,0 0 0 0 0,-1-1-1 0 0,0 0 1 0 0,-1 0 0 0 0,0 0-1 0 0,0-1 1 0 0,5-23 0 0 0,-8 27-173 0 0,-1-1-1 0 0,0 1 1 0 0,0-1 0 0 0,0 1 0 0 0,-1-1-1 0 0,0 0 1 0 0,-1 1 0 0 0,0-1 0 0 0,0 1-1 0 0,-1-1 1 0 0,0 1 0 0 0,0 0-1 0 0,-1 0 1 0 0,0 0 0 0 0,-1 0 0 0 0,0 0-1 0 0,-8-13 1 0 0,-1 5 69 0 0,-1 0 1 0 0,-29-27-1 0 0,34 36-167 0 0,-1 0 0 0 0,1 0 0 0 0,-1 1 0 0 0,0 0 0 0 0,-1 0-1 0 0,-18-6 1 0 0,27 11-102 0 0,0 0-1 0 0,0 0 0 0 0,-1 1 0 0 0,1-1 0 0 0,0 1 0 0 0,-1 0 0 0 0,1-1 0 0 0,-1 1 0 0 0,1 0 0 0 0,0 0 0 0 0,-1 0 0 0 0,1 1 1 0 0,-1-1-1 0 0,1 1 0 0 0,0-1 0 0 0,-1 1 0 0 0,1 0 0 0 0,0 0 0 0 0,0 0 0 0 0,0 0 0 0 0,0 0 0 0 0,0 0 0 0 0,0 1 0 0 0,0-1 1 0 0,0 1-1 0 0,0-1 0 0 0,0 1 0 0 0,1 0 0 0 0,-1-1 0 0 0,1 1 0 0 0,-2 3 0 0 0,-9 12-1457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2303 0 0,'0'0'102'0'0,"2"3"-1"0"0,-1-2-50 0 0,0 1-1 0 0,0-1 1 0 0,0 0-1 0 0,0 0 1 0 0,0 1-1 0 0,0-1 1 0 0,1 0-1 0 0,-1 0 1 0 0,0 0 0 0 0,1 0-1 0 0,-1-1 1 0 0,1 1-1 0 0,-1 0 1 0 0,1-1-1 0 0,1 1 1 0 0,2 1 770 0 0,0-1 1 0 0,0-1 0 0 0,0 1 0 0 0,9-1-1 0 0,4 0 989 0 0,25-6 0 0 0,1 1-744 0 0,-42 5-1036 0 0,330-20 6149 0 0,-41 20-4740 0 0,-14-5 580 0 0,-169 0-1428 0 0,189 15 909 0 0,-53 2-1068 0 0,11-9 161 0 0,-84 3-379 0 0,-112-4-104 0 0,42-2 152 0 0,248-13 486 0 0,-114-7-481 0 0,-95 5-108 0 0,-87 10-76 0 0,14-1 68 0 0,75 3-1 0 0,69-3 88 0 0,-129 1-177 0 0,335-2 2 0 0,-409 7-62 0 0,255-17 71 0 0,-228 13-83 0 0,-16 2-2 0 0,0 0 0 0 0,0-1-1 0 0,22-7 1 0 0,-28 7 2 0 0,0 0-1 0 0,1 1 1 0 0,0 0-1 0 0,13 1 0 0 0,29-4-74 0 0,-33 0 64 0 0,-1 0 0 0 0,35-14 1 0 0,-49 16 11 0 0,23-10-103 0 0,-24 11 89 0 0,-1-4-34 0 0,-1-11-16 0 0,-5 15 74 0 0,0 1 0 0 0,0-1 0 0 0,1 1 0 0 0,-1-1 0 0 0,0 1 0 0 0,0-1 0 0 0,-1 1 0 0 0,1-1 0 0 0,0 1 0 0 0,0 0 0 0 0,-1-1 0 0 0,1 1 0 0 0,-1-1 0 0 0,1 1 0 0 0,-1 0 0 0 0,0-1 0 0 0,1 1 0 0 0,-1 0 0 0 0,0-1 0 0 0,0 1 0 0 0,0 0 0 0 0,0 0 0 0 0,0 0 0 0 0,-2-1 0 0 0,1-1 0 0 0,-7-5 0 0 0,1 1 0 0 0,-1 0 0 0 0,0 1 0 0 0,-15-9 0 0 0,3 3 0 0 0,-73-51 66 0 0,-31-20-428 0 0,122 80 349 0 0,2 3 8 0 0,0-1 0 0 0,0 0-1 0 0,0 1 1 0 0,0-1 0 0 0,0 1 0 0 0,0-1 0 0 0,0 1 0 0 0,0 0-1 0 0,0-1 1 0 0,0 1 0 0 0,0 0 0 0 0,0 0 0 0 0,0 0-1 0 0,0-1 1 0 0,-1 1 0 0 0,-1 0-46 0 0,-5 2 24 0 0,3 1 5 0 0,4-3-79 0 0,2 2-26 0 0,6 7 86 0 0,0 0-1 0 0,0 0 1 0 0,0-1-1 0 0,1 0 1 0 0,1-1 0 0 0,10 9-1 0 0,62 33-49 0 0,78 44 0 0 0,-150-88 126 0 0,0 0-1 0 0,0 1 1 0 0,-1 1 0 0 0,0 0-1 0 0,0 0 1 0 0,-1 0 0 0 0,1 1-1 0 0,6 10 1 0 0,-11-14-9 0 0,1 1 0 0 0,-2 0 0 0 0,1 1 0 0 0,0-1 0 0 0,-1 0 0 0 0,0 1 0 0 0,0 0 0 0 0,-1-1 0 0 0,1 1 0 0 0,-1 0 0 0 0,0 0 0 0 0,-1 0 0 0 0,0-1 0 0 0,0 1 0 0 0,-1 11 0 0 0,-2-3 76 0 0,0 0-1 0 0,-1-1 0 0 0,-1 1 1 0 0,0-1-1 0 0,-1 0 1 0 0,-12 20-1 0 0,-54 70 851 0 0,37-56-782 0 0,-28 51-1386 0 0,44-66-1287 0 0,11-16 1046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0,'0'0'887'0'0,"1"9"-399"0"0,-1-3 48 0 0,1 0 0 0 0,0 0 1 0 0,1 0-1 0 0,0 0 0 0 0,0-1 0 0 0,0 1 1 0 0,0 0-1 0 0,5 6 0 0 0,4 6-447 0 0,15 18 0 0 0,-3-5-3364 0 0,-18-25 203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0,'0'0'586'0'0,"-1"9"-141"0"0,-4 37 6613 0 0,2 1-3430 0 0,-4 94-2720 0 0,6-88-221 0 0,1-40-2499 0 0,3 24 0 0 0,-2-30-4148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9671 0 0,'3'8'1004'0'0,"11"32"1093"0"0,-1 2-1 0 0,-2-1 0 0 0,8 67 1 0 0,-12-35 1544 0 0,-10-81-3167 0 0,3 0-409 0 0,-1-1 0 0 0,1 1 0 0 0,0 0 0 0 0,0 0 0 0 0,4-15 0 0 0,-2 4-72 0 0,-1 16 2 0 0,8-59 22 0 0,-8 56-36 0 0,1-1-1 0 0,0 1 1 0 0,0 0-1 0 0,0-1 1 0 0,1 1-1 0 0,0 0 1 0 0,4-6-1 0 0,6-10-487 0 0,-11 18 166 0 0,0 0 0 0 0,1 0 0 0 0,-1 0 1 0 0,0 1-1 0 0,1-1 0 0 0,0 1 1 0 0,4-4-1 0 0,-3 3-372 0 0,-2 2-341 0 0,1 0 0 0 0,0 0 0 0 0,-1 0-1 0 0,1 0 1 0 0,0 0 0 0 0,4-1 0 0 0,2 0-4189 0 0</inkml:trace>
  <inkml:trace contextRef="#ctx0" brushRef="#br0" timeOffset="1">315 164 1375 0 0,'0'0'128'0'0,"3"6"-128"0"0,2 2 0 0 0,-1 1 0 0 0,-1-1 1864 0 0,1 2 352 0 0,0 0 72 0 0,-1 2 16 0 0,-1 1-1472 0 0,2 1-296 0 0,-2-2-56 0 0,1 1-16 0 0,0-1-400 0 0,0-2-64 0 0,-2 1 0 0 0</inkml:trace>
  <inkml:trace contextRef="#ctx0" brushRef="#br0" timeOffset="2">322 11 919 0 0,'-1'-5'8800'0'0,"6"-1"-8960"0"0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26 194 4607 0 0,'-1'8'475'0'0,"-2"2"362"0"0,-16 94 7747 0 0,17-89-7737 0 0,2 0 0 0 0,1 27-1 0 0,2-23-347 0 0,-1 1-1 0 0,10 30 1 0 0,-10-44-438 0 0,-1-1 0 0 0,1 0 1 0 0,0-1-1 0 0,0 1 0 0 0,1 0 0 0 0,0 0 1 0 0,-1-1-1 0 0,1 0 0 0 0,1 1 1 0 0,-1-1-1 0 0,1 0 0 0 0,-1-1 0 0 0,1 1 1 0 0,0-1-1 0 0,5 4 0 0 0,-7-7-25 0 0,-1 1-1 0 0,0 0 0 0 0,1 0 0 0 0,-1-1 1 0 0,1 1-1 0 0,0-1 0 0 0,-1 1 1 0 0,1-1-1 0 0,-1 0 0 0 0,1 0 1 0 0,0 1-1 0 0,-1-1 0 0 0,1 0 1 0 0,-1-1-1 0 0,1 1 0 0 0,0 0 1 0 0,-1 0-1 0 0,1-1 0 0 0,2 0 1 0 0,-2 0 33 0 0,0 0 0 0 0,0-1 0 0 0,1 1 0 0 0,-1-1 0 0 0,0 1 0 0 0,-1-1 0 0 0,1 0 0 0 0,0 0 0 0 0,0 0 0 0 0,-1 0 0 0 0,3-3 0 0 0,0-2 151 0 0,0-2 0 0 0,0 1 0 0 0,0 0 1 0 0,-1-1-1 0 0,4-16 0 0 0,-2-4-101 0 0,-2-1 0 0 0,0 1 0 0 0,-2 0 0 0 0,-2-1 0 0 0,0 1 0 0 0,-2 0 0 0 0,-1 0-1 0 0,-1 0 1 0 0,-2 0 0 0 0,-12-32 0 0 0,-6-2-1816 0 0,3 25-6618 0 0,16 29 2395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0,'19'70'61'0'0,"-3"-14"2593"0"0,-10-35 1421 0 0,10 23 0 0 0,3-2-1801 0 0,-16-34-2321 0 0,-1-3 86 0 0,1 0-1 0 0,0 0 0 0 0,0 0 1 0 0,7 8-1 0 0,2-1-4656 0 0,-6-8-296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67 455 0 0,'-11'-45'-112'0'0,"12"24"9387"0"0,11 21-9418 0 0,-8 0-58 0 0,-1 1 0 0 0,1 0 0 0 0,-1 0 0 0 0,1 0-1 0 0,-1 1 1 0 0,1-1 0 0 0,-1 1 0 0 0,0 0-1 0 0,0 0 1 0 0,0 0 0 0 0,5 4 0 0 0,-2-1 155 0 0,-1 1 1 0 0,0 0-1 0 0,0-1 1 0 0,-1 2-1 0 0,5 7 0 0 0,3 7 1524 0 0,-2 0-1 0 0,12 37 0 0 0,-11-19 2228 0 0,9 51-1 0 0,-15-62-2595 0 0,-4-27-565 0 0,0-16-762 0 0,6-62-801 0 0,-5 52 332 0 0,0 0 0 0 0,1 0-1 0 0,2 0 1 0 0,8-27-1 0 0,-5 37 408 0 0,-7 15 287 0 0,-1 0 1 0 0,0 0-1 0 0,0 0 0 0 0,0-1 0 0 0,1 1 1 0 0,-1 0-1 0 0,0 0 0 0 0,0 0 0 0 0,0 0 1 0 0,1 0-1 0 0,-1-1 0 0 0,0 1 0 0 0,0 0 0 0 0,1 0 1 0 0,-1 0-1 0 0,0 0 0 0 0,0 0 0 0 0,1 0 1 0 0,-1 0-1 0 0,0 0 0 0 0,0 0 0 0 0,1 0 0 0 0,-1 0 1 0 0,0 0-1 0 0,1 0 0 0 0,-1 0 0 0 0,0 0 1 0 0,0 0-1 0 0,1 0 0 0 0,-1 0 0 0 0,0 1 1 0 0,0-1-1 0 0,0 0 0 0 0,1 0 0 0 0,-1 0 0 0 0,0 0 1 0 0,0 0-1 0 0,1 1 0 0 0,-1-1 0 0 0,0 0 1 0 0,0 0-1 0 0,0 0 0 0 0,0 1 0 0 0,1-1 0 0 0,-1 0 1 0 0,0 0-1 0 0,0 1 0 0 0,0-1 0 0 0,0 0 1 0 0,7 9 416 0 0,0 0 0 0 0,-1 0 0 0 0,-1 1 0 0 0,9 17 0 0 0,10 18 418 0 0,-13-28-647 0 0,0-1 0 0 0,2 0 0 0 0,0-1 0 0 0,19 17 0 0 0,-27-27-146 0 0,0-1 1 0 0,0 0-1 0 0,1 0 0 0 0,0 0 0 0 0,-1-1 1 0 0,1 1-1 0 0,0-1 0 0 0,1-1 0 0 0,-1 1 1 0 0,0-1-1 0 0,1 0 0 0 0,0-1 0 0 0,-1 0 0 0 0,1 0 1 0 0,0 0-1 0 0,9-1 0 0 0,-11 0-124 0 0,0-1-1 0 0,0-1 1 0 0,0 1-1 0 0,1-1 1 0 0,-1 0-1 0 0,-1 0 1 0 0,1 0-1 0 0,0-1 1 0 0,0 1-1 0 0,-1-1 1 0 0,0 0-1 0 0,1-1 1 0 0,-1 1-1 0 0,0-1 1 0 0,5-6 0 0 0,-3 2-100 0 0,0 0 1 0 0,0 0 0 0 0,0-1 0 0 0,-1 0 0 0 0,-1 0-1 0 0,1 0 1 0 0,3-13 0 0 0,-6 15-7 0 0,0 0 1 0 0,-1 0-1 0 0,0-1 1 0 0,0 1 0 0 0,0 0-1 0 0,-1-1 1 0 0,-1-8-1 0 0,1 14 212 0 0,0 0 0 0 0,0 0 1 0 0,-1 0-1 0 0,1 0 0 0 0,0 0 0 0 0,-1 0 0 0 0,0 0 0 0 0,1 0 0 0 0,-1 0 0 0 0,0 0 1 0 0,0 0-1 0 0,0 1 0 0 0,0-1 0 0 0,0 0 0 0 0,-1 1 0 0 0,1-1 0 0 0,0 0 1 0 0,-1 1-1 0 0,1 0 0 0 0,-1-1 0 0 0,0 1 0 0 0,1 0 0 0 0,-1 0 0 0 0,0 0 0 0 0,0 0 1 0 0,0 0-1 0 0,0 0 0 0 0,0 1 0 0 0,0-1 0 0 0,-2 0 0 0 0,2 1 61 0 0,0 0 0 0 0,0 0-1 0 0,1 1 1 0 0,-1-1 0 0 0,0 0-1 0 0,0 1 1 0 0,0-1 0 0 0,0 1-1 0 0,1 0 1 0 0,-1 0 0 0 0,0 0-1 0 0,1 0 1 0 0,-1 0 0 0 0,1 0-1 0 0,-1 0 1 0 0,1 0 0 0 0,-1 0-1 0 0,1 1 1 0 0,0-1 0 0 0,-1 1-1 0 0,1-1 1 0 0,-2 4 0 0 0,0-1 105 0 0,1 1 1 0 0,-1-1-1 0 0,1 1 0 0 0,-1 0 1 0 0,2 0-1 0 0,-1 0 1 0 0,-1 6-1 0 0,2-4-87 0 0,0 0 0 0 0,0 0 0 0 0,1 1 0 0 0,0-1 0 0 0,0 0 0 0 0,1 0 0 0 0,0 0 0 0 0,0 0 0 0 0,1 1 0 0 0,0-2 0 0 0,0 1 0 0 0,0 0 0 0 0,1 0 0 0 0,6 9 0 0 0,-7-12-156 0 0,1 0 0 0 0,0 0 0 0 0,0 0 0 0 0,0 0 0 0 0,0-1 0 0 0,1 1 0 0 0,0-1 0 0 0,-1 0 0 0 0,1 0 0 0 0,0 0 0 0 0,1-1-1 0 0,-1 1 1 0 0,0-1 0 0 0,1 0 0 0 0,-1 0 0 0 0,1-1 0 0 0,0 1 0 0 0,-1-1 0 0 0,1 0 0 0 0,0-1 0 0 0,0 1 0 0 0,6-1 0 0 0,-3 0-1124 0 0,0 0 0 0 0,-1 0-1 0 0,1-1 1 0 0,15-4 0 0 0,-10-1-4802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10391 0 0,'1'0'15'0'0,"41"34"3112"0"0,70 74 1 0 0,-79-69-1085 0 0,45 70 0 0 0,-61-81-1282 0 0,-1 2 0 0 0,-1 0 0 0 0,17 48 0 0 0,-25-54-490 0 0,0 0 1 0 0,-2 0-1 0 0,-1 1 0 0 0,0 0 1 0 0,-2 0-1 0 0,-1 0 0 0 0,-1 0 1 0 0,-1-1-1 0 0,-2 1 0 0 0,0 0 1 0 0,-1 0-1 0 0,-2-1 0 0 0,-15 45 1 0 0,-30 47 743 0 0,18-62-2477 0 0,24-41-2653 0 0,-22 23 0 0 0,19-26-4031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1 554 919 0 0,'0'-2'4'0'0,"1"1"-1"0"0,0-1 0 0 0,0 1 0 0 0,0 0 0 0 0,0-1 1 0 0,0 1-1 0 0,0 0 0 0 0,0 0 0 0 0,1 0 0 0 0,-1-1 1 0 0,0 1-1 0 0,1 0 0 0 0,-1 1 0 0 0,0-1 0 0 0,1 0 1 0 0,-1 0-1 0 0,1 1 0 0 0,0-1 0 0 0,-1 1 0 0 0,1-1 1 0 0,-1 1-1 0 0,1 0 0 0 0,0-1 0 0 0,2 1 0 0 0,85-4 9683 0 0,-18 2-5664 0 0,178-3-680 0 0,-164 4-2296 0 0,92-13 1 0 0,-107 4-584 0 0,70-4 443 0 0,-1 6-223 0 0,65 2 178 0 0,-124 9-365 0 0,120-11 0 0 0,-14-6 311 0 0,-85 8-389 0 0,-27 2-139 0 0,191-8 601 0 0,-150 6-615 0 0,-33 1-166 0 0,13 2 19 0 0,151-8 100 0 0,-188 4-127 0 0,22 0-26 0 0,-13 2-98 0 0,30 0 386 0 0,93-4 122 0 0,-95 4-614 0 0,22-3 265 0 0,123-1 620 0 0,-203 8-607 0 0,56-8 0 0 0,5 0 42 0 0,-45 7-88 0 0,172-12 211 0 0,-95-6-114 0 0,75-6-185 0 0,71 21-160 0 0,-205 3 155 0 0,73-6 0 0 0,67-13 312 0 0,-200 20-312 0 0,7-1 0 0 0,24-4 0 0 0,-37 5 0 0 0,-1 0 0 0 0,1-1 0 0 0,-1 1 0 0 0,0-1 0 0 0,1 0 0 0 0,-1 0 0 0 0,0 0 0 0 0,0-1 0 0 0,0 1 0 0 0,5-6 0 0 0,-8 7 0 0 0,0-1 0 0 0,0 1 0 0 0,0-1 0 0 0,0 1 0 0 0,0-1 0 0 0,0 1 0 0 0,0-1 0 0 0,0 0 0 0 0,-1 0 0 0 0,1 1 0 0 0,-1-1 0 0 0,1 0 0 0 0,-1 0 0 0 0,0 0 0 0 0,1-2 0 0 0,-1 3 0 0 0,0-2-9 0 0,-1 0 0 0 0,1 0 0 0 0,0 0 0 0 0,-1 0 0 0 0,0 0 0 0 0,0 0 0 0 0,0 0-1 0 0,0 0 1 0 0,0 1 0 0 0,0-1 0 0 0,-1 0 0 0 0,1 1 0 0 0,-1-1 0 0 0,0 1 0 0 0,0 0 0 0 0,0-1 0 0 0,-2-1 0 0 0,-6-6-66 0 0,-1 1 0 0 0,-14-10 0 0 0,21 16 71 0 0,-8-6-49 0 0,-41-28-84 0 0,46 33 107 0 0,0 0-1 0 0,-1 0 1 0 0,1 1 0 0 0,-1 0-1 0 0,-13-4 1 0 0,19 7 14 0 0,-9 2-172 0 0,19 15-20 0 0,-4-12 180 0 0,0 0 0 0 0,0 0 0 0 0,0 0-1 0 0,1-1 1 0 0,0 1 0 0 0,0-1 0 0 0,8 5 0 0 0,42 23-113 0 0,-46-27 112 0 0,-2-1 26 0 0,80 46-82 0 0,-78-43 76 0 0,1 0 0 0 0,-1 0 1 0 0,0 1-1 0 0,0 1 0 0 0,-1-1 1 0 0,10 13-1 0 0,-17-20 12 0 0,-1 0 0 0 0,1-1-1 0 0,-1 0 1 0 0,1 1-1 0 0,-1-1 0 0 0,0 1 1 0 0,1-1-1 0 0,-1 0 1 0 0,0 1-1 0 0,1-1 1 0 0,-1 1-1 0 0,0-1 0 0 0,1 1 1 0 0,-1-1-1 0 0,0 1 1 0 0,0-1-1 0 0,0 1 0 0 0,0 0 1 0 0,1-1-1 0 0,-1 1 1 0 0,0-1-1 0 0,0 1 1 0 0,0-1-1 0 0,0 1 0 0 0,0-1 1 0 0,0 1-1 0 0,0 0 1 0 0,-1-1-1 0 0,1 1 0 0 0,0 4 59 0 0,-1 0-1 0 0,0 0 0 0 0,0 0 0 0 0,0 0 0 0 0,0-1 0 0 0,-1 1 0 0 0,0 0 0 0 0,-4 8 0 0 0,-25 35 224 0 0,19-31-211 0 0,-53 66-148 0 0,53-66 29 0 0,-1-1-214 0 0,2 1 1 0 0,0 0-1 0 0,1 1 0 0 0,1 0 1 0 0,-10 28-1 0 0,16-31-2875 0 0,1-7-2066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10591 0 0,'0'0'964'0'0,"3"2"-794"0"0,17 19 500 0 0,-16-13-37 0 0,-2-1-112 0 0,40 87 4307 0 0,-35-72-4323 0 0,0 1 0 0 0,-1 0 0 0 0,-1 0 0 0 0,2 36 0 0 0,12 212 600 0 0,-7-31-1513 0 0,-11-229 112 0 0,6 65-1231 0 0,-5-63-1935 0 0,8 23 1 0 0,-6-21-2105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5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 1375 0 0,'14'-44'10067'0'0,"-12"49"-6203"0"0,3 2-2485 0 0,1 3-1031 0 0,2 14 442 0 0,-1 1 0 0 0,5 33 0 0 0,-10-46-626 0 0,44 315 1052 0 0,-15-20-3261 0 0,-22-238-3972 0 0,-7-44 519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12239 0 0,'0'0'274'0'0,"0"4"39"0"0,3 17 92 0 0,2 0-1 0 0,0-1 1 0 0,10 27-1 0 0,3 12 1269 0 0,49 208-327 0 0,-63-249-2874 0 0,1 0-1 0 0,1 0 0 0 0,10 21 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5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23 125 14047 0 0,'0'0'646'0'0,"-1"-1"-16"0"0,-16-4-267 0 0,16 5 208 0 0,-1-7 1378 0 0,2 7-1909 0 0,0 0 1 0 0,-1-1-1 0 0,1 1 1 0 0,0-1-1 0 0,0 1 0 0 0,0 0 1 0 0,0-1-1 0 0,0 1 0 0 0,0 0 1 0 0,-1-1-1 0 0,1 1 1 0 0,0-1-1 0 0,0 1 0 0 0,0 0 1 0 0,1-1-1 0 0,-1 1 0 0 0,0-1 1 0 0,0 1-1 0 0,0 0 0 0 0,0-1 1 0 0,3-3 140 0 0,-1 0 0 0 0,1 0 0 0 0,0 0-1 0 0,1 0 1 0 0,-1 1 0 0 0,0-1 0 0 0,8-4 0 0 0,-1-1-67 0 0,-2 2-136 0 0,1 1-1 0 0,-1 0 1 0 0,1 1-1 0 0,0 0 1 0 0,0 0-1 0 0,0 1 1 0 0,1 0-1 0 0,-1 1 1 0 0,1 0 0 0 0,10-2-1 0 0,-7 2-3335 0 0,25-1 1 0 0,-19 4-2529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0:56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79 6911 0 0,'-6'6'715'0'0,"4"-4"-470"0"0,0 0 0 0 0,0 0-1 0 0,-1 0 1 0 0,1 0 0 0 0,-8 3 6992 0 0,9-5-6574 0 0,0-1-572 0 0,0 0 0 0 0,0 1 0 0 0,1-1 0 0 0,-1 0 0 0 0,0 0 0 0 0,1 0 0 0 0,-1 0 0 0 0,1 1 0 0 0,-1-1 0 0 0,1 0 0 0 0,-1 0 0 0 0,1 0 0 0 0,-1 0 0 0 0,1 0 0 0 0,-1-2 0 0 0,3-2-1 0 0,0 0 1 0 0,0 0-1 0 0,0 1 0 0 0,1-1 1 0 0,0 1-1 0 0,0-1 0 0 0,0 1 1 0 0,0 0-1 0 0,0 0 1 0 0,1 0-1 0 0,0 1 0 0 0,0-1 1 0 0,0 1-1 0 0,0 0 0 0 0,0 0 1 0 0,1 0-1 0 0,-1 1 0 0 0,1 0 1 0 0,0 0-1 0 0,0 0 1 0 0,0 0-1 0 0,0 1 0 0 0,0-1 1 0 0,0 1-1 0 0,0 1 0 0 0,0-1 1 0 0,0 1-1 0 0,0 0 0 0 0,1 0 1 0 0,5 1-1 0 0,1 0 91 0 0,0 1 0 0 0,1 1-1 0 0,-1 0 1 0 0,-1 0 0 0 0,1 1-1 0 0,0 1 1 0 0,-1 0 0 0 0,0 0 0 0 0,0 1-1 0 0,-1 1 1 0 0,0-1 0 0 0,11 10-1 0 0,-15-11-99 0 0,-1 1 0 0 0,1 0-1 0 0,5 8 1 0 0,-9-11-70 0 0,0-1 1 0 0,-1 1-1 0 0,0 0 1 0 0,1 0-1 0 0,-1 0 1 0 0,0 0-1 0 0,0 0 1 0 0,-1 0-1 0 0,1 1 1 0 0,-1-1-1 0 0,1 3 0 0 0,-1 2-3 0 0,-1 0 0 0 0,1 0 0 0 0,-1 0-1 0 0,0 0 1 0 0,-1 0 0 0 0,0 0-1 0 0,0 0 1 0 0,-4 8 0 0 0,-4 5-241 0 0,-18 29 0 0 0,18-33 44 0 0,5-9 58 0 0,0 0 0 0 0,-1-1 0 0 0,0 1 0 0 0,0-1 0 0 0,-1 0-1 0 0,0-1 1 0 0,0 1 0 0 0,-1-1 0 0 0,0-1 0 0 0,0 0 0 0 0,-9 5 0 0 0,16-9 118 0 0,0-1-1 0 0,1 1 1 0 0,-1-1 0 0 0,0 0-1 0 0,0 0 1 0 0,1 0 0 0 0,-1 1 0 0 0,0-1-1 0 0,0 0 1 0 0,1 0 0 0 0,-1 0 0 0 0,0 0-1 0 0,0 0 1 0 0,1 0 0 0 0,-1 0-1 0 0,0 0 1 0 0,0-1 0 0 0,1 1 0 0 0,-1 0-1 0 0,0 0 1 0 0,0-1 0 0 0,1 1 0 0 0,-1 0-1 0 0,0-1 1 0 0,1 1 0 0 0,-1 0-1 0 0,0-1 1 0 0,1 1 0 0 0,-1-1 0 0 0,1 1-1 0 0,-1-1 1 0 0,1 0 0 0 0,-1 0 0 0 0,0 0 4 0 0,1 0 1 0 0,-1 0-1 0 0,1 0 1 0 0,-1-1-1 0 0,1 1 1 0 0,0 0-1 0 0,-1 0 1 0 0,1 0-1 0 0,0 0 1 0 0,0-1-1 0 0,0 1 1 0 0,0 0-1 0 0,0 0 1 0 0,0 0-1 0 0,0 0 1 0 0,0-1-1 0 0,1 1 1 0 0,-1 0-1 0 0,0 0 1 0 0,2-2 0 0 0,0 0 51 0 0,-1 1 1 0 0,1-1-1 0 0,0 1 1 0 0,1 0-1 0 0,-1 0 1 0 0,0 0-1 0 0,1 0 1 0 0,-1 0-1 0 0,1 0 1 0 0,0 1-1 0 0,-1 0 1 0 0,1-1-1 0 0,0 1 1 0 0,5-1-1 0 0,-2-1 87 0 0,0 2 0 0 0,0-1 0 0 0,1 1 0 0 0,-1 0 0 0 0,0 0 0 0 0,9 1 0 0 0,71 7 486 0 0,56 1 11 0 0,-119-8-1572 0 0,1-1 0 0 0,-1-2 1 0 0,0 0-1 0 0,25-7 0 0 0,-23 2-3932 0 0,-3-3-1277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3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43 1839 0 0,'0'-5'160'0'0,"0"0"1827"0"0,3-3 3428 0 0,-3 7-5102 0 0,1 0 0 0 0,0 0 1 0 0,-1 0-1 0 0,1 1 0 0 0,-1-1 0 0 0,1 0 0 0 0,0 0 1 0 0,0 1-1 0 0,-1-1 0 0 0,1 1 0 0 0,0-1 0 0 0,0 1 0 0 0,0-1 1 0 0,0 1-1 0 0,0-1 0 0 0,0 1 0 0 0,-1 0 0 0 0,1 0 1 0 0,0-1-1 0 0,3 1 1285 0 0,3 17-446 0 0,-6-15-1044 0 0,-1-1 0 0 0,1 1 0 0 0,-1 0 0 0 0,0 0-1 0 0,1 0 1 0 0,-1 0 0 0 0,0 0 0 0 0,0 0 0 0 0,0 0 0 0 0,-1 0-1 0 0,1-1 1 0 0,0 1 0 0 0,-1 0 0 0 0,1 0 0 0 0,-2 2 0 0 0,2-3 44 0 0,-7 3 149 0 0,6-3-279 0 0,1 0 1 0 0,-1-1 0 0 0,0 1-1 0 0,1-1 1 0 0,-1 1 0 0 0,0-1-1 0 0,1 1 1 0 0,-1-1 0 0 0,0 0-1 0 0,0 1 1 0 0,1-1 0 0 0,-1 0-1 0 0,0 0 1 0 0,-1 1 0 0 0,0-1-7 0 0,1 0-10 0 0,0 0-1 0 0,0 0 1 0 0,0 0 0 0 0,0 0 0 0 0,0 0 0 0 0,-1 0 0 0 0,1 0-1 0 0,0-1 1 0 0,0 1 0 0 0,0 0 0 0 0,0-1 0 0 0,0 1-1 0 0,0 0 1 0 0,0-1 0 0 0,0 1 0 0 0,0-1 0 0 0,0 0 0 0 0,0 1-1 0 0,0-1 1 0 0,1 0 0 0 0,-1 0 0 0 0,0 1 0 0 0,0-1-1 0 0,1 0 1 0 0,-1 0 0 0 0,0 0 0 0 0,1 0 0 0 0,-1 0-1 0 0,1 0 1 0 0,-1 0 0 0 0,1 0 0 0 0,0 0 0 0 0,-1 0 0 0 0,1 0-1 0 0,0-2 1 0 0,-1 2-10 0 0,1 0 2 0 0,0-1 0 0 0,-1 1 0 0 0,1 0 1 0 0,0-1-1 0 0,0 1 0 0 0,0 0 0 0 0,0-1 0 0 0,0 1 0 0 0,0-1 0 0 0,0 1 0 0 0,1 0 0 0 0,-1-1 0 0 0,0 1 0 0 0,1 0 0 0 0,-1-1 0 0 0,1 1 0 0 0,0 0 0 0 0,-1 0 0 0 0,1-1 0 0 0,0 1 0 0 0,0 0 0 0 0,-1 0 0 0 0,1 0 0 0 0,2-2 0 0 0,18-9-9 0 0,-13 8 11 0 0,-1 5 0 0 0,-2 1-12 0 0,-4 1-3 0 0,0 0 0 0 0,0 0 0 0 0,-1 0 0 0 0,0 0 0 0 0,1 0 0 0 0,-1 0 0 0 0,0 0 0 0 0,0 0 0 0 0,-1 4 0 0 0,0-4-375 0 0,-1 14-91 0 0,3-9-2931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3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18 5063 0 0,'0'0'232'0'0,"-1"9"32"0"0,1-6 155 0 0,0-1-1 0 0,0 0 0 0 0,0 0 0 0 0,-1 0 0 0 0,1 1 0 0 0,-1-1 0 0 0,0 0 0 0 0,0 0 0 0 0,0 0 0 0 0,0 0 0 0 0,0 0 1 0 0,0 0-1 0 0,0 0 0 0 0,0-1 0 0 0,-1 1 0 0 0,1 0 0 0 0,-4 2 0 0 0,3-3-265 0 0,0 0 0 0 0,1 0 0 0 0,-1 0 0 0 0,0 0 0 0 0,0 0 0 0 0,0 0-1 0 0,0-1 1 0 0,0 1 0 0 0,0-1 0 0 0,0 0 0 0 0,-1 1 0 0 0,1-1 0 0 0,0 0 0 0 0,0 0 0 0 0,-3-1 0 0 0,2 1-105 0 0,0-1 0 0 0,0 1 0 0 0,0-1 0 0 0,1 0 0 0 0,-1 0 1 0 0,0 0-1 0 0,0 0 0 0 0,1 0 0 0 0,-1-1 0 0 0,1 1 0 0 0,-1-1 0 0 0,1 0 1 0 0,0 1-1 0 0,-1-1 0 0 0,1 0 0 0 0,0-1 0 0 0,0 1 0 0 0,0 0 0 0 0,1 0 1 0 0,-1-1-1 0 0,0 1 0 0 0,1-1 0 0 0,-2-3 0 0 0,3 0 16 0 0,3 0-48 0 0,-3 5-19 0 0,1 0 0 0 0,-1 0-1 0 0,1 0 1 0 0,0 0 0 0 0,-1 0 0 0 0,1 0-1 0 0,0 1 1 0 0,-1-1 0 0 0,1 0 0 0 0,0 0-1 0 0,0 1 1 0 0,-1-1 0 0 0,1 0-1 0 0,0 1 1 0 0,0-1 0 0 0,2 0 0 0 0,0 0-6 0 0,4-2 9 0 0,-6 3 0 0 0,0-1 0 0 0,-1 1 0 0 0,1 0 0 0 0,0 0 0 0 0,0 0 0 0 0,-1-1 0 0 0,1 1 0 0 0,0 0 0 0 0,0 0 0 0 0,-1 0 0 0 0,1 0 0 0 0,0 0 0 0 0,-1 0 0 0 0,1 1 0 0 0,0-1 0 0 0,0 0 0 0 0,-1 0 0 0 0,1 0 0 0 0,0 1 0 0 0,-1-1 0 0 0,1 0 0 0 0,1 1 0 0 0,0 1 18 0 0,2-1 143 0 0,-1 0 1 0 0,1 1 0 0 0,0-1 0 0 0,-1 1 0 0 0,1 0 0 0 0,-1 0 0 0 0,0 1 0 0 0,0-1 0 0 0,0 1-1 0 0,0 0 1 0 0,4 3 1072 0 0,-13 10-98 0 0,2-12-1019 0 0,0 0-1 0 0,-1 0 1 0 0,1-1-1 0 0,-1 1 0 0 0,0-1 1 0 0,0 0-1 0 0,0 0 1 0 0,-9 3-1 0 0,13-5-20 0 0,-8-2 0 0 0,8 1-96 0 0,-1 0 0 0 0,1 0 0 0 0,0 0 0 0 0,0 0-1 0 0,-1-1 1 0 0,1 1 0 0 0,0 0 0 0 0,0-1 0 0 0,-1 1 0 0 0,1-1-1 0 0,0 0 1 0 0,0 1 0 0 0,0-1 0 0 0,-2-1 0 0 0,3 2-48 0 0,-1-1 0 0 0,1 0-1 0 0,0 1 1 0 0,-1-1 0 0 0,1 0 0 0 0,-1 0 0 0 0,1 0 0 0 0,0 0 0 0 0,0 1 0 0 0,-1-1 0 0 0,1 0 0 0 0,0 0 0 0 0,0 0 0 0 0,0 0 0 0 0,0 0 0 0 0,0 1-1 0 0,0-1 1 0 0,0 0 0 0 0,0 0 0 0 0,1-1 0 0 0,-1 1-223 0 0,1 0 0 0 0,-1 0 0 0 0,0 1-1 0 0,1-1 1 0 0,-1 0 0 0 0,1 1 0 0 0,-1-1 0 0 0,1 0-1 0 0,0 1 1 0 0,-1-1 0 0 0,1 1 0 0 0,-1-1 0 0 0,1 1-1 0 0,1-1 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2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31 9847 0 0,'0'0'448'0'0,"-7"-13"168"0"0,6 12-483 0 0,0 0 1 0 0,0-1-1 0 0,0 1 0 0 0,0 0 0 0 0,0 0 0 0 0,0 0 0 0 0,-1 0 0 0 0,1 0 0 0 0,0 0 0 0 0,-1 0 0 0 0,1 0 0 0 0,0 0 1 0 0,-1 1-1 0 0,1-1 0 0 0,-1 1 0 0 0,1-1 0 0 0,-1 1 0 0 0,1-1 0 0 0,-1 1 0 0 0,0 0 0 0 0,1 0 0 0 0,-1 0 0 0 0,1-1 1 0 0,-1 2-1 0 0,0-1 0 0 0,1 0 0 0 0,-3 1 0 0 0,0 0 260 0 0,0 1-1 0 0,1-1 1 0 0,-1 1 0 0 0,0 0-1 0 0,1 1 1 0 0,0-1 0 0 0,-1 0-1 0 0,1 1 1 0 0,-5 5 0 0 0,0 1-212 0 0,0 1 0 0 0,1 0 0 0 0,-1 0 0 0 0,2 1 0 0 0,0 0 0 0 0,0 0 0 0 0,1 1 0 0 0,0-1 1 0 0,-4 17-1 0 0,0 10 98 0 0,-8 65 1 0 0,13-71-251 0 0,3-1 0 0 0,0 1 0 0 0,2-1-1 0 0,9 57 1 0 0,-6-63-13 0 0,2-1 0 0 0,0 0 0 0 0,2-1 0 0 0,1 1 0 0 0,1-1 0 0 0,20 34 0 0 0,-24-46 35 0 0,1-1-1 0 0,0-1 1 0 0,1 1-1 0 0,0-1 1 0 0,0-1-1 0 0,1 0 1 0 0,1 0-1 0 0,-1 0 1 0 0,14 7 0 0 0,-18-12-19 0 0,1 0 0 0 0,0 0 0 0 0,1 0 0 0 0,-1-1 0 0 0,0 0 0 0 0,1 0 0 0 0,-1-1 0 0 0,1 0 0 0 0,0 0 0 0 0,-1 0 0 0 0,1-1 0 0 0,0 0 0 0 0,-1 0 0 0 0,1-1 1 0 0,0 0-1 0 0,-1 0 0 0 0,1 0 0 0 0,6-3 0 0 0,-5 1 49 0 0,0 0 0 0 0,-1 0 1 0 0,0-1-1 0 0,1 0 1 0 0,-1-1-1 0 0,-1 0 0 0 0,1 0 1 0 0,-1 0-1 0 0,1 0 0 0 0,5-8 1 0 0,-4 2 37 0 0,0 1 1 0 0,-1-1 0 0 0,0-1 0 0 0,0 1-1 0 0,7-22 1 0 0,-4 5 87 0 0,-2 0-1 0 0,0-1 0 0 0,-2 0 1 0 0,-1 0-1 0 0,-2 0 0 0 0,-1-1 1 0 0,-1 0-1 0 0,-5-51 0 0 0,3 68-155 0 0,0 0 0 0 0,-1 0 0 0 0,-1 0 0 0 0,-1 0 0 0 0,1 0 0 0 0,-2 1-1 0 0,0 0 1 0 0,0 0 0 0 0,-1 0 0 0 0,-1 0 0 0 0,0 1 0 0 0,0 0-1 0 0,-1 0 1 0 0,-17-17 0 0 0,-6-1-4 0 0,-36-25 1 0 0,52 42-204 0 0,-1 2 0 0 0,0 0 0 0 0,0 1 0 0 0,-33-12 0 0 0,44 19-35 0 0,0 1 0 0 0,-1-1 1 0 0,1 1-1 0 0,-11 0 1 0 0,-8 3-3804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1:04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46 2303 0 0,'0'0'13632'0'0,"-1"13"-11473"0"0,1-12-2134 0 0,0 0-1 0 0,0 0 1 0 0,0 0 0 0 0,-1 0-1 0 0,1 0 1 0 0,-1 0 0 0 0,1 0-1 0 0,-1 0 1 0 0,1 0 0 0 0,-1 0-1 0 0,1 0 1 0 0,-1 0 0 0 0,0-1-1 0 0,0 1 1 0 0,1 0 0 0 0,-1 0-1 0 0,0-1 1 0 0,0 1 0 0 0,0 0-1 0 0,0-1 1 0 0,0 1 0 0 0,0-1-1 0 0,0 1 1 0 0,0-1 0 0 0,0 1-1 0 0,0-1 1 0 0,0 0 0 0 0,0 0-1 0 0,0 1 1 0 0,0-1 0 0 0,0 0-1 0 0,0 0 1 0 0,0 0 0 0 0,-1 0-1 0 0,1 0 1 0 0,0 0 0 0 0,0-1-1 0 0,0 1 1 0 0,0 0 0 0 0,0-1-1 0 0,-1 1 1 0 0,-8-10 28 0 0,9 9-53 0 0,1 1 0 0 0,-1-1 0 0 0,1 1 0 0 0,-1-1 0 0 0,1 0 0 0 0,-1 0 0 0 0,1 1 0 0 0,0-1 0 0 0,-1 0 0 0 0,1 0 0 0 0,0 1 0 0 0,-1-1 0 0 0,1 0 0 0 0,0 0 0 0 0,0 0 0 0 0,0 1 0 0 0,0-1 0 0 0,0 0 0 0 0,0 0 0 0 0,0 0 0 0 0,0-1 0 0 0,0-1 0 0 0,0 1 0 0 0,0 1 0 0 0,0-1 0 0 0,0 0 0 0 0,1 0 0 0 0,-1 1 0 0 0,0-1 0 0 0,1 0 0 0 0,-1 1 0 0 0,1-1 0 0 0,-1 0 0 0 0,1 1 0 0 0,0-1 0 0 0,0 1 0 0 0,0-1 0 0 0,0 1 0 0 0,0-1 0 0 0,0 1 0 0 0,0 0 0 0 0,0-1 0 0 0,1 1 0 0 0,-1 0 0 0 0,2-2 0 0 0,1 2 62 0 0,-1-1 0 0 0,0 1 0 0 0,1-1-1 0 0,-1 1 1 0 0,1 0 0 0 0,0 1 0 0 0,-1-1 0 0 0,1 0-1 0 0,-1 1 1 0 0,1 0 0 0 0,0 0 0 0 0,0 0 0 0 0,5 1 0 0 0,-7-1 528 0 0,-2 0-565 0 0,0 0 0 0 0,0 0-1 0 0,1 0 1 0 0,-1 0 0 0 0,0 0 0 0 0,0 0-1 0 0,0 0 1 0 0,0 0 0 0 0,1 0-1 0 0,-1 0 1 0 0,0 1 0 0 0,0-1 0 0 0,0 0-1 0 0,0 0 1 0 0,1 0 0 0 0,-1 0-1 0 0,0 0 1 0 0,0 0 0 0 0,0 0 0 0 0,0 0-1 0 0,0 0 1 0 0,1 1 0 0 0,-1-1 0 0 0,0 0-1 0 0,0 0 1 0 0,0 0 0 0 0,0 0-1 0 0,0 0 1 0 0,0 1 0 0 0,0-1 0 0 0,0 0-1 0 0,0 0 1 0 0,0 0 0 0 0,0 0 0 0 0,0 1-1 0 0,0-1 1 0 0,0 0 0 0 0,0 0-1 0 0,0 0 1 0 0,0 0 0 0 0,0 1 0 0 0,0-1-1 0 0,3 7 337 0 0,-2-5-325 0 0,-1-1-1 0 0,0 1 1 0 0,0-1 0 0 0,0 1-1 0 0,-1-1 1 0 0,1 0-1 0 0,0 1 1 0 0,0-1 0 0 0,-1 1-1 0 0,1-1 1 0 0,-1 0-1 0 0,0 3 1 0 0,-1-1-1 0 0,0-1 0 0 0,-1 1-1 0 0,1-1 1 0 0,0 1 0 0 0,-1-1 0 0 0,-2 3 0 0 0,3-4-9 0 0,-3 1-368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08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1 455 0 0,'0'0'3960'0'0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9215 0 0,'4'23'94'0'0,"57"250"6036"0"0,-40-195-5467 0 0,51 171 385 0 0,-26-83-493 0 0,-45-165-115 0 0,-9-12-170 0 0,2 1-241 0 0,1-1 1 0 0,0 0-1 0 0,0 0 0 0 0,-5-21 1 0 0,-7-49 120 0 0,8 27-111 0 0,-8-26 125 0 0,-7-117 0 0 0,22 159-97 0 0,1-1 0 0 0,3 1 0 0 0,0 0 0 0 0,3 0 1 0 0,12-48-1 0 0,-16 80-6 0 0,1 0 0 0 0,0 0-1 0 0,0 0 1 0 0,0 1 0 0 0,1-1 0 0 0,0 1 0 0 0,0-1 0 0 0,7-8 0 0 0,-8 13-45 0 0,-1 0 1 0 0,0 0 0 0 0,1-1-1 0 0,-1 1 1 0 0,0 0 0 0 0,1 0-1 0 0,-1 1 1 0 0,1-1 0 0 0,0 0-1 0 0,-1 0 1 0 0,1 1 0 0 0,0-1-1 0 0,-1 1 1 0 0,1-1-1 0 0,0 1 1 0 0,0 0 0 0 0,-1 0-1 0 0,1 0 1 0 0,0 0 0 0 0,0 0-1 0 0,-1 0 1 0 0,1 0 0 0 0,0 0-1 0 0,0 1 1 0 0,-1-1 0 0 0,1 1-1 0 0,0-1 1 0 0,-1 1 0 0 0,1 0-1 0 0,0 0 1 0 0,-1 0 0 0 0,1 0-1 0 0,-1 0 1 0 0,2 1 0 0 0,5 4 6 0 0,-1 0 1 0 0,0 0 0 0 0,0 1 0 0 0,0 0 0 0 0,-1 1 0 0 0,0-1 0 0 0,-1 1 0 0 0,1 0 0 0 0,6 15 0 0 0,-2-1 41 0 0,-1 0 0 0 0,10 40 0 0 0,-12-29-8 0 0,-2 0 0 0 0,-1 0 0 0 0,-1 38-1 0 0,-1-22-11 0 0,-2-25-88 0 0,-1 0-1 0 0,-1 0 1 0 0,-1 0-1 0 0,-12 46 1 0 0,11-58-85 0 0,-1 0 1 0 0,0 0-1 0 0,-13 22 0 0 0,18-34 121 0 0,0 1 0 0 0,0-1 1 0 0,0 0-1 0 0,0 0 0 0 0,-1 0 0 0 0,1 0 0 0 0,0 1 0 0 0,0-1 1 0 0,0 0-1 0 0,0 0 0 0 0,0 0 0 0 0,0 0 0 0 0,0 0 0 0 0,0 1 0 0 0,0-1 1 0 0,-1 0-1 0 0,1 0 0 0 0,0 0 0 0 0,0 0 0 0 0,0 0 0 0 0,0 0 1 0 0,0 0-1 0 0,-1 0 0 0 0,1 1 0 0 0,0-1 0 0 0,0 0 0 0 0,0 0 0 0 0,0 0 1 0 0,-1 0-1 0 0,1 0 0 0 0,0 0 0 0 0,0 0 0 0 0,0 0 0 0 0,0 0 1 0 0,-1 0-1 0 0,1 0 0 0 0,0 0 0 0 0,0 0 0 0 0,0 0 0 0 0,0 0 0 0 0,-1 0 1 0 0,1 0-1 0 0,0-1 0 0 0,0 1 0 0 0,0 0 0 0 0,0 0 0 0 0,-1 0 1 0 0,1 0-1 0 0,0 0 0 0 0,0 0 0 0 0,0 0 0 0 0,0 0 0 0 0,0-1 0 0 0,-1 1 1 0 0,-2-8-156 0 0,3 8 180 0 0,-2-4-28 0 0,1-1 1 0 0,0 1-1 0 0,0 0 0 0 0,1 0 0 0 0,0-1 0 0 0,-1 1 0 0 0,1 0 1 0 0,1 0-1 0 0,-1-1 0 0 0,0 1 0 0 0,1 0 0 0 0,0 0 0 0 0,0 0 1 0 0,1-1-1 0 0,-1 1 0 0 0,1 0 0 0 0,-1 1 0 0 0,1-1 0 0 0,1 0 1 0 0,-1 0-1 0 0,0 1 0 0 0,1 0 0 0 0,4-5 0 0 0,-2 3 55 0 0,0 0-1 0 0,0 1 1 0 0,0 0 0 0 0,1 0-1 0 0,-1 0 1 0 0,1 1 0 0 0,0 0-1 0 0,0 0 1 0 0,1 0-1 0 0,-1 1 1 0 0,0 0 0 0 0,1 0-1 0 0,-1 1 1 0 0,10-1 0 0 0,1 1 153 0 0,1 1 0 0 0,-1 1 1 0 0,0 1-1 0 0,0 0 1 0 0,0 1-1 0 0,27 9 0 0 0,97 43 1612 0 0,-120-45-1542 0 0,-1 1-1 0 0,0 1 1 0 0,0 1-1 0 0,23 19 1 0 0,64 69-381 0 0,-78-76-2175 0 0,-14-15 919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7367 0 0,'0'0'918'0'0,"2"0"-98"0"0,0 1-602 0 0,0-1 1 0 0,0 0-1 0 0,0 0 0 0 0,0 0 1 0 0,-1 0-1 0 0,1 0 1 0 0,0 0-1 0 0,0 0 1 0 0,0-1-1 0 0,-1 1 0 0 0,5-2 1 0 0,23-10 1736 0 0,-8 3-1142 0 0,74-29 1948 0 0,127-70-1 0 0,-73 17-1958 0 0,-97 59-708 0 0,107-73 332 0 0,-132 88-254 0 0,96-57 526 0 0,65-28 334 0 0,-19-2-645 0 0,-44 28 1418 0 0,-121 73-1761 0 0,-1 1 0 0 0,1 0 0 0 0,0 1 0 0 0,0-1 0 0 0,1 1 0 0 0,-1-1 0 0 0,0 1 0 0 0,0 0 0 0 0,1 1 0 0 0,-1-1 0 0 0,8 1 0 0 0,4-1 19 0 0,0 1-1 0 0,0 1 0 0 0,-1 1 1 0 0,1 0-1 0 0,-1 1 1 0 0,30 9-1 0 0,87 40 753 0 0,-131-51-819 0 0,168 87 107 0 0,-46-20 547 0 0,41 8-86 0 0,43 23 31 0 0,-137-64-405 0 0,26 14 36 0 0,-45-22-3 0 0,69 25 0 0 0,-37-18-5 0 0,23 7-10 0 0,-93-36-189 0 0,1 0 0 0 0,15 3-1 0 0,-6-2-10 0 0,-2-1-67 0 0,-19-5-245 0 0,8 2-2665 0 0,1 4-4387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6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61 12839 0 0,'-1'-2'83'0'0,"0"1"-1"0"0,1-1 0 0 0,-1 1 0 0 0,1-1 1 0 0,-1 1-1 0 0,1-1 0 0 0,0 1 1 0 0,0-1-1 0 0,0 1 0 0 0,-1-1 0 0 0,2-1 1 0 0,-1-1 93 0 0,-1 2-144 0 0,1 1 1 0 0,-1 0-1 0 0,1 0 0 0 0,-1-1 0 0 0,1 1 0 0 0,-1 0 1 0 0,0 0-1 0 0,1 0 0 0 0,-1 0 0 0 0,0-1 0 0 0,0 1 1 0 0,0 0-1 0 0,0 1 0 0 0,0-1 0 0 0,0 0 0 0 0,0 0 1 0 0,0 0-1 0 0,-3-1 0 0 0,2 1 306 0 0,-1-1-75 0 0,0 0 0 0 0,1 1 1 0 0,-1-1-1 0 0,0 1 0 0 0,0 0 1 0 0,0 0-1 0 0,0 0 0 0 0,0 0 1 0 0,0 1-1 0 0,0-1 0 0 0,0 1 1 0 0,0 0-1 0 0,0 0 0 0 0,-4 0 1 0 0,2 0-53 0 0,0 1-1 0 0,0 0 1 0 0,0 1 0 0 0,0-1 0 0 0,0 1 0 0 0,0 0 0 0 0,-8 4 0 0 0,2 1-25 0 0,1 1 1 0 0,-1-1-1 0 0,1 2 1 0 0,1-1-1 0 0,0 1 1 0 0,-9 11-1 0 0,7-6-23 0 0,1 1 1 0 0,0 1-1 0 0,1-1 0 0 0,0 1 0 0 0,2 1 0 0 0,0 0 0 0 0,1 0 1 0 0,0 0-1 0 0,-5 31 0 0 0,9-34-114 0 0,0 1-1 0 0,0-1 1 0 0,2 1-1 0 0,0 0 1 0 0,0 0 0 0 0,2-1-1 0 0,-1 1 1 0 0,2-1 0 0 0,0 1-1 0 0,1-1 1 0 0,0 0 0 0 0,9 19-1 0 0,-9-27-19 0 0,-1 0 1 0 0,1 0-1 0 0,0 0 0 0 0,0 0 0 0 0,1-1 0 0 0,0 0 1 0 0,0 0-1 0 0,0 0 0 0 0,0-1 0 0 0,7 5 0 0 0,-3-4 5 0 0,0 0-1 0 0,0 0 0 0 0,1-1 1 0 0,0 0-1 0 0,0 0 0 0 0,10 1 1 0 0,9 0 5 0 0,-1-1 0 0 0,1-1 1 0 0,56-2-1 0 0,-56-4-433 0 0,0 0 0 0 0,0-2 0 0 0,0-1 0 0 0,30-11-1 0 0,-48 13-431 0 0,0 0-1 0 0,12-7 0 0 0,6-6-4862 0 0,-8 2-683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0,'1'1'528'0'0,"4"7"-168"0"0,1-2 0 0 0,0 1 0 0 0,0-1 0 0 0,0 1 0 0 0,9 5 0 0 0,15 17 1848 0 0,27 30 123 0 0,26 30 121 0 0,-63-65-1961 0 0,60 76 1686 0 0,-70-85-1835 0 0,0 1 0 0 0,-1 0 0 0 0,-1 1 0 0 0,-1 0 0 0 0,6 17 0 0 0,-4-1-148 0 0,-2 1 0 0 0,-2-1 0 0 0,-1 1 1 0 0,-1 0-1 0 0,-2 0 0 0 0,-1 1 0 0 0,-2-1 0 0 0,-1 0 0 0 0,-2-1 1 0 0,-16 61-1 0 0,15-70-613 0 0,0 5-6161 0 0,1-17-492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7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8287 0 0,'0'0'639'0'0,"1"2"-415"0"0,19 109 10435 0 0,17 56-5438 0 0,4 21-3788 0 0,0 9-1121 0 0,-32-158-530 0 0,2 0 0 0 0,15 37-1 0 0,0-12-2926 0 0,-16-38 1377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0,'0'0'14223'0'0,"1"1"-13331"0"0,6 15-58 0 0,-1 0 0 0 0,0 0 0 0 0,-1 1 0 0 0,3 18-1 0 0,7 73 884 0 0,-9-64-1222 0 0,59 580 1162 0 0,-49-483-2283 0 0,-12-129 379 0 0,0-1-5174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0,'1'1'3776'0'0,"2"2"-3229"0"0,-1-1-1 0 0,0 1 0 0 0,0 0 0 0 0,-1 0 0 0 0,1 0 1 0 0,0 0-1 0 0,-1 0 0 0 0,0 0 0 0 0,1 5 0 0 0,7 33 1501 0 0,-4-15-954 0 0,49 391 4616 0 0,-47-330-5253 0 0,30 248-410 0 0,-37-330-372 0 0,1 1 0 0 0,0 0-1 0 0,0 0 1 0 0,3 7-1 0 0,-3-11-748 0 0,0 0 1 0 0,1 1-1 0 0,-1-1 0 0 0,1 0 0 0 0,-1 0 1 0 0,1 0-1 0 0,2 2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164 167 12383 0 0,'-10'-36'856'0'0,"4"16"487"0"0,0 0-1 0 0,-1 0 0 0 0,-11-22 1 0 0,17 40-1181 0 0,0 1 1 0 0,0-1 0 0 0,0 0-1 0 0,0 0 1 0 0,-1 1 0 0 0,1-1-1 0 0,0 0 1 0 0,-1 1 0 0 0,0 0-1 0 0,1-1 1 0 0,-1 1 0 0 0,0 0-1 0 0,1 0 1 0 0,-1 0 0 0 0,0 0-1 0 0,0 0 1 0 0,0 0 0 0 0,0 0-1 0 0,0 1 1 0 0,0-1 0 0 0,0 1-1 0 0,0-1 1 0 0,-4 1 0 0 0,4 0-87 0 0,-1 0 0 0 0,1 1 1 0 0,0-1-1 0 0,0 1 0 0 0,-1 0 1 0 0,1-1-1 0 0,0 1 0 0 0,0 0 0 0 0,0 0 1 0 0,0 1-1 0 0,0-1 0 0 0,0 0 1 0 0,0 1-1 0 0,1-1 0 0 0,-1 1 0 0 0,0-1 1 0 0,1 1-1 0 0,-1 0 0 0 0,1 0 1 0 0,0 0-1 0 0,-2 3 0 0 0,-2 4-57 0 0,1 1 1 0 0,0 0-1 0 0,0 0 0 0 0,1 0 0 0 0,0 0 1 0 0,1 1-1 0 0,-1 11 0 0 0,1 5 4 0 0,1 44 0 0 0,4-35-44 0 0,0 0 0 0 0,12 45 0 0 0,-10-58 6 0 0,2 0-1 0 0,0-1 0 0 0,2 0 1 0 0,17 33-1 0 0,-21-47 16 0 0,0-1 0 0 0,0 1 0 0 0,1-1 0 0 0,0 0 0 0 0,0 0 0 0 0,0-1 0 0 0,1 0 0 0 0,0 0 0 0 0,1 0 0 0 0,-1-1 0 0 0,1 0 0 0 0,0-1 0 0 0,14 7 0 0 0,-19-11 8 0 0,0 1 1 0 0,1-1-1 0 0,-1 1 1 0 0,1-1-1 0 0,-1 0 0 0 0,1 0 1 0 0,-1 0-1 0 0,1-1 1 0 0,-1 1-1 0 0,0-1 1 0 0,1 0-1 0 0,-1 0 1 0 0,0 0-1 0 0,1-1 0 0 0,-1 1 1 0 0,0-1-1 0 0,0 1 1 0 0,0-1-1 0 0,4-3 1 0 0,1-1 36 0 0,-1-1 1 0 0,1 1 0 0 0,-1-2-1 0 0,0 1 1 0 0,9-13-1 0 0,-9 8 112 0 0,0 1-1 0 0,0-2 0 0 0,-1 1 0 0 0,-1-1 0 0 0,0 1 0 0 0,4-22 0 0 0,-4 15 45 0 0,-2 0 0 0 0,-1 0 0 0 0,0-1 0 0 0,-2-21 0 0 0,0 30-140 0 0,-2 0 0 0 0,0-1 0 0 0,0 1 1 0 0,-1 0-1 0 0,-1 0 0 0 0,1 0 0 0 0,-2 1 0 0 0,0-1 1 0 0,0 1-1 0 0,0 0 0 0 0,-2 1 0 0 0,-12-17 0 0 0,11 17-1 0 0,0-1 0 0 0,-1 1 0 0 0,0 1 0 0 0,-1 0-1 0 0,0 0 1 0 0,0 1 0 0 0,-1 0 0 0 0,1 1 0 0 0,-2 0-1 0 0,1 1 1 0 0,-18-7 0 0 0,28 12-112 0 0,-1-1 0 0 0,1 1 0 0 0,0 0 0 0 0,0-1 0 0 0,-1 1 1 0 0,1 0-1 0 0,0 0 0 0 0,0 0 0 0 0,-1 0 0 0 0,1 0 0 0 0,0 0 0 0 0,-1 0 0 0 0,1 0 0 0 0,0 0 0 0 0,0 1 0 0 0,-1-1 0 0 0,1 0 1 0 0,0 1-1 0 0,0-1 0 0 0,0 1 0 0 0,-1 0 0 0 0,1-1 0 0 0,0 1 0 0 0,0 0 0 0 0,0 0 0 0 0,0-1 0 0 0,0 1 0 0 0,-1 2 0 0 0,0 1-223 0 0,0-1-1 0 0,0 1 1 0 0,1 0-1 0 0,-1 0 1 0 0,1 0-1 0 0,0 0 1 0 0,0 0-1 0 0,0 4 1 0 0,-2 16-1756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7919 0 0,'0'0'3944'0'0,"1"1"-3337"0"0,8 2-42 0 0,0 0-1 0 0,0-1 1 0 0,1 1 0 0 0,-1-2-1 0 0,14 2 1 0 0,52-2 1544 0 0,4 0-621 0 0,-18 5-711 0 0,27 3 302 0 0,118-3 0 0 0,-42-16-397 0 0,59-2 285 0 0,-100 15-472 0 0,-21 0-138 0 0,0-6-84 0 0,29 1 107 0 0,-38-1-65 0 0,-31 0-127 0 0,98-7 155 0 0,-91 5-273 0 0,42-7 80 0 0,55-2 108 0 0,33 10-100 0 0,-141 2-86 0 0,67-12 1 0 0,37-3 35 0 0,-24 9 22 0 0,40 0 81 0 0,47-3 18 0 0,-207 10-214 0 0,-9 0-46 0 0,110-3-14 0 0,7-2 102 0 0,-48 1-39 0 0,61-1-18 0 0,-40 0 197 0 0,-49 7-117 0 0,45-2-173 0 0,32-4 29 0 0,-117 5 83 0 0,-2 0-11 0 0,0-1-1 0 0,0 0 1 0 0,0-1-1 0 0,0 1 1 0 0,12-6-1 0 0,-6 0-7 0 0,-11 0 0 0 0,-3 5 0 0 0,0 1 0 0 0,1 0 0 0 0,-1 0 0 0 0,0 0 0 0 0,0 0 0 0 0,0 0 0 0 0,0 0 0 0 0,0 0 0 0 0,0 0 0 0 0,0 0 0 0 0,0 0 0 0 0,0 0 0 0 0,0 0 0 0 0,0 0 0 0 0,-1 0 0 0 0,1 0 0 0 0,0 0 0 0 0,-1 0 0 0 0,1 0 0 0 0,0 0 0 0 0,-1 0 0 0 0,0 1 0 0 0,1-1 0 0 0,-2-1 0 0 0,0-2 0 0 0,-9-14 10 0 0,0 1 0 0 0,-1 0-1 0 0,0 1 1 0 0,-1 0 0 0 0,-20-18 0 0 0,20 20-5 0 0,-5-2-88 0 0,0 0 1 0 0,-1 1-1 0 0,-34-20 0 0 0,40 25-10 0 0,12 9 10 0 0,11 5-458 0 0,291 125-1060 0 0,-290-124 1584 0 0,4 2-22 0 0,29 18-1 0 0,-41-23 38 0 0,0 0-1 0 0,0 1 1 0 0,0-1-1 0 0,0 0 1 0 0,-1 1-1 0 0,1 0 1 0 0,-1 0 0 0 0,1 0-1 0 0,-1 0 1 0 0,0 0-1 0 0,0 0 1 0 0,-1 0-1 0 0,1 1 1 0 0,-1-1 0 0 0,2 5-1 0 0,-3-6 31 0 0,0 1 1 0 0,0-1-1 0 0,0 1 0 0 0,-1-1 1 0 0,1 1-1 0 0,0-1 0 0 0,-1 1 0 0 0,0-1 1 0 0,0 0-1 0 0,0 1 0 0 0,0-1 0 0 0,0 0 1 0 0,0 0-1 0 0,0 1 0 0 0,-3 2 1 0 0,-4 5 306 0 0,-15 16 1 0 0,19-22-281 0 0,-7 7 213 0 0,-1-1-1 0 0,-14 9 1 0 0,-10 10 137 0 0,-30 27 70 0 0,28-26-266 0 0,-39 42 0 0 0,74-68-605 0 0,-17 20-488 0 0,19-23 48 0 0,0 1-1 0 0,1-1 1 0 0,-1 1 0 0 0,1-1 0 0 0,-1 1-1 0 0,1 0 1 0 0,-1-1 0 0 0,1 1 0 0 0,0 3 0 0 0,1 4-7338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8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23 136 9671 0 0,'0'0'748'0'0,"-1"1"-492"0"0,-5 0-77 0 0,6-1-58 0 0,-1 0 0 0 0,0 1-1 0 0,0-1 1 0 0,0 0 0 0 0,0 1 0 0 0,1-1-1 0 0,-1 1 1 0 0,0-1 0 0 0,1 1 0 0 0,-1-1-1 0 0,0 1 1 0 0,1 0 0 0 0,-1-1 0 0 0,0 1-1 0 0,1 0 1 0 0,-1 0 0 0 0,1-1 0 0 0,-1 1-1 0 0,1 0 1 0 0,0 0 0 0 0,-1 0 0 0 0,1-1 0 0 0,0 1-1 0 0,0 0 1 0 0,-1 0 0 0 0,1 0 0 0 0,0 0-1 0 0,0 1 1 0 0,0 1 76 0 0,0 0-1 0 0,0 0 1 0 0,0 1 0 0 0,0-1-1 0 0,1 0 1 0 0,0 4 0 0 0,36 100 1494 0 0,-6-18-1125 0 0,4 11-174 0 0,-17-52-16 0 0,17 71 1 0 0,-34-110-281 0 0,0 0 0 0 0,0 1 0 0 0,-1-1-1 0 0,0 0 1 0 0,-2 12 0 0 0,2-19 171 0 0,-2-3-246 0 0,0 1 1 0 0,1-1 0 0 0,-1 1 0 0 0,0-1 0 0 0,1 1-1 0 0,-1-1 1 0 0,1 0 0 0 0,-1 0 0 0 0,1 1 0 0 0,0-1-1 0 0,-1 0 1 0 0,1 0 0 0 0,0-1 0 0 0,-1 1 0 0 0,1 0 0 0 0,0 0-1 0 0,0-1 1 0 0,0 1 0 0 0,0 0 0 0 0,0-2 0 0 0,-3-4-15 0 0,0 1 1 0 0,1-1 0 0 0,-3-7 0 0 0,-7-25-61 0 0,2 0 1 0 0,2-1-1 0 0,2 0 0 0 0,1-1 1 0 0,2 1-1 0 0,2-1 0 0 0,1 0 1 0 0,3 1-1 0 0,9-65 0 0 0,-9 96 61 0 0,0-1-1 0 0,1 0 0 0 0,0 0 1 0 0,0 1-1 0 0,1 0 1 0 0,0 0-1 0 0,0 0 0 0 0,1 0 1 0 0,1 0-1 0 0,-1 1 1 0 0,1 0-1 0 0,1 0 0 0 0,-1 1 1 0 0,1 0-1 0 0,1 0 1 0 0,-1 0-1 0 0,1 1 0 0 0,0 0 1 0 0,14-7-1 0 0,-14 9 42 0 0,0 0 1 0 0,0 1-1 0 0,0 0 0 0 0,0 0 0 0 0,0 1 1 0 0,1 0-1 0 0,12-1 0 0 0,-17 3-11 0 0,-1 0 0 0 0,0 0-1 0 0,1 0 1 0 0,-1 1 0 0 0,0-1-1 0 0,1 1 1 0 0,-1 0 0 0 0,0 0 0 0 0,0 0-1 0 0,0 1 1 0 0,0-1 0 0 0,0 1-1 0 0,0-1 1 0 0,0 1 0 0 0,0 0 0 0 0,-1 0-1 0 0,1 0 1 0 0,0 0 0 0 0,-1 1-1 0 0,0-1 1 0 0,0 1 0 0 0,4 5 0 0 0,-2 0 8 0 0,0 0 1 0 0,0 0 0 0 0,-1 0 0 0 0,0 0 0 0 0,0 1 0 0 0,-1-1-1 0 0,0 1 1 0 0,-1 0 0 0 0,1 0 0 0 0,-2-1 0 0 0,1 1 0 0 0,-2 12-1 0 0,-2 10 15 0 0,-1 0 0 0 0,-9 34 0 0 0,9-44-41 0 0,-1-1 0 0 0,-1 0 0 0 0,-1 0 0 0 0,-1 0 0 0 0,0-1-1 0 0,-15 23 1 0 0,19-37-3 0 0,0 0-1 0 0,0 0 0 0 0,-8 5 1 0 0,9-7-19 0 0,41-29-150 0 0,-32 23 191 0 0,0 1-1 0 0,0 0 1 0 0,0 0-1 0 0,0 1 0 0 0,1 0 1 0 0,-1 0-1 0 0,0 0 1 0 0,1 1-1 0 0,-1 0 1 0 0,1 0-1 0 0,-1 0 1 0 0,9 3-1 0 0,-4-1 50 0 0,0 1 1 0 0,0 0-1 0 0,0 0 0 0 0,0 1 0 0 0,-1 1 0 0 0,11 6 0 0 0,75 44 467 0 0,-94-54-605 0 0,0 0 0 0 0,-1-1 0 0 0,1 1 0 0 0,0 0 0 0 0,0-1 0 0 0,0 1 0 0 0,0-1 0 0 0,0 0 0 0 0,3 1 0 0 0,-4-2-161 0 0,0 1 0 0 0,0 0 0 0 0,0 0 1 0 0,0 0-1 0 0,0-1 0 0 0,0 1 1 0 0,0 0-1 0 0,0-1 0 0 0,-1 1 1 0 0,1-1-1 0 0,0 1 0 0 0,0-1 0 0 0,0 1 1 0 0,-1-1-1 0 0,1 1 0 0 0,0-1 1 0 0,0 0-1 0 0,-1 0 0 0 0,1 1 1 0 0,-1-1-1 0 0,2-2 0 0 0,3-7-6749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0,'0'0'794'0'0,"1"1"-652"0"0,26 96 5652 0 0,-7-20-1717 0 0,-3-27-4173 0 0,19 58-278 0 0,-20-57-1967 0 0,-7-22-3767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9215 0 0,'0'0'4194'0'0,"7"8"212"0"0,0-4-4094 0 0,0 0 0 0 0,0-1 0 0 0,1 0-1 0 0,-1 0 1 0 0,0-1 0 0 0,1 0 0 0 0,0 0-1 0 0,-1-1 1 0 0,1 0 0 0 0,15 1 0 0 0,7-3-1667 0 0,47-7 0 0 0,-30 3-5234 0 0,-32 3 1410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39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29 12815 0 0,'0'0'587'0'0,"-1"-1"-16"0"0,0-2-529 0 0,0 0 1 0 0,-1 1-1 0 0,1-1 1 0 0,-1 0-1 0 0,0 1 1 0 0,0 0-1 0 0,-4-4 1 0 0,6 5 542 0 0,-9-1 998 0 0,7 2-1473 0 0,0-1 0 0 0,0 1 0 0 0,0 1 1 0 0,1-1-1 0 0,-1 0 0 0 0,0 0 0 0 0,0 1 1 0 0,0-1-1 0 0,0 1 0 0 0,1-1 0 0 0,-1 1 1 0 0,0 0-1 0 0,1 0 0 0 0,-1 0 1 0 0,0 0-1 0 0,1 0 0 0 0,-1 0 0 0 0,1 0 1 0 0,0 0-1 0 0,-1 1 0 0 0,1-1 0 0 0,0 1 1 0 0,0-1-1 0 0,0 1 0 0 0,0-1 0 0 0,-1 3 1 0 0,-2 2 5 0 0,0 1 0 0 0,1 1 0 0 0,0-1 0 0 0,-4 13 0 0 0,2 0-30 0 0,1-1 1 0 0,1 1-1 0 0,0 0 0 0 0,2 0 0 0 0,0 0 1 0 0,1 0-1 0 0,1 0 0 0 0,7 36 1 0 0,-5-41-70 0 0,1-2 0 0 0,0 1 0 0 0,1 0 0 0 0,0-1 1 0 0,1 0-1 0 0,1 0 0 0 0,0 0 0 0 0,0-1 0 0 0,1 0 1 0 0,1-1-1 0 0,0 0 0 0 0,1 0 0 0 0,12 10 0 0 0,-14-15-16 0 0,0 0-1 0 0,1 0 1 0 0,-1-1-1 0 0,1 0 1 0 0,1-1-1 0 0,-1 0 1 0 0,1-1 0 0 0,-1 1-1 0 0,12 1 1 0 0,-3-2 38 0 0,0 0-1 0 0,0-1 1 0 0,0-1 0 0 0,24-2 0 0 0,-35 0-2 0 0,0 1-1 0 0,0-2 1 0 0,0 1 0 0 0,0-1-1 0 0,0 0 1 0 0,-1-1 0 0 0,1 0-1 0 0,-1 0 1 0 0,1 0-1 0 0,-1-1 1 0 0,9-6 0 0 0,-11 7 23 0 0,0 0 0 0 0,0-1 0 0 0,-1 1 0 0 0,0-1 0 0 0,1 0 0 0 0,-2 1 0 0 0,1-1 0 0 0,0-1 1 0 0,-1 1-1 0 0,1 0 0 0 0,-1-1 0 0 0,0 1 0 0 0,-1-1 0 0 0,1 1 0 0 0,-1-1 0 0 0,0 0 0 0 0,1-8 0 0 0,-2 6 42 0 0,0 1-1 0 0,-1-1 1 0 0,0 1-1 0 0,0-1 0 0 0,0 1 1 0 0,-1 0-1 0 0,0-1 1 0 0,0 1-1 0 0,-1 0 0 0 0,1 0 1 0 0,-1 1-1 0 0,-1-1 1 0 0,1 0-1 0 0,-1 1 0 0 0,0 0 1 0 0,0 0-1 0 0,0 0 1 0 0,-1 1-1 0 0,0-1 0 0 0,0 1 1 0 0,-8-6-1 0 0,-101-63 266 0 0,92 61-2635 0 0,-37-14 0 0 0,54 23 1453 0 0,1 1-1037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3223 0 0,'23'88'12840'0'0,"-5"-4"-7508"0"0,17 167-4528 0 0,-18-149-1405 0 0,-4-62-7060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0,'4'1'504'0'0,"-2"0"-249"0"0,0 0-1 0 0,-1 0 1 0 0,1 0-1 0 0,-1 0 0 0 0,1 0 1 0 0,-1 0-1 0 0,1 0 0 0 0,-1 0 1 0 0,1 1-1 0 0,-1-1 0 0 0,0 0 1 0 0,0 1-1 0 0,0-1 1 0 0,0 1-1 0 0,0 0 0 0 0,0-1 1 0 0,0 1-1 0 0,0 0 0 0 0,-1 0 1 0 0,1-1-1 0 0,-1 1 1 0 0,1 0-1 0 0,-1 0 0 0 0,0 0 1 0 0,1 0-1 0 0,-1 3 0 0 0,1 75 4138 0 0,-6 40-1920 0 0,0-22-1501 0 0,5-22-214 0 0,11 93-1 0 0,-10-161-711 0 0,1 0 1 0 0,0 0-1 0 0,0 0 0 0 0,1 0 0 0 0,0-1 0 0 0,1 0 1 0 0,-1 1-1 0 0,2-1 0 0 0,-1 0 0 0 0,9 9 1 0 0,-11-14-13 0 0,0-1 0 0 0,0 0 0 0 0,0 1 0 0 0,0-1 0 0 0,1 0 0 0 0,-1-1 0 0 0,1 1 0 0 0,-1 0 0 0 0,0-1 0 0 0,1 1 0 0 0,-1-1 0 0 0,1 0 0 0 0,-1 0 0 0 0,4 0 0 0 0,-3 0 24 0 0,4 0 49 0 0,0 0 0 0 0,0 0 0 0 0,0-1 0 0 0,0-1 0 0 0,0 1 1 0 0,10-4-1 0 0,42-19 198 0 0,-38 14-286 0 0,74-22-539 0 0,-67 23-1163 0 0,-13 4-266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0,'1'2'67'0'0,"11"32"6012"0"0,1 1 1497 0 0,-6-11-5603 0 0,79 276 836 0 0,-56-194-2757 0 0,13 42-3616 0 0,-37-126 1972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0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 8287 0 0,'0'1'10766'0'0,"3"6"-10088"0"0,-1-6-578 0 0,-1 0 0 0 0,0 0 0 0 0,0 0 0 0 0,1 0 0 0 0,-1 0 0 0 0,0 0-1 0 0,1 0 1 0 0,-1 0 0 0 0,1-1 0 0 0,-1 1 0 0 0,1 0 0 0 0,0-1 0 0 0,-1 0 0 0 0,1 1 0 0 0,0-1 0 0 0,-1 0-1 0 0,1 0 1 0 0,0 1 0 0 0,2-2 0 0 0,35-3 672 0 0,-34 3-659 0 0,31-4-443 0 0,55-17 0 0 0,-80 19-456 0 0,8-3-5064 0 0,-7 1-757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2:41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0,'1'0'7623'0'0,"7"0"-5152"0"0,-3 0-1419 0 0,0 0 0 0 0,0 0 0 0 0,-1 1 0 0 0,1 0 1 0 0,8 3-1 0 0,-8-2-560 0 0,0 0 0 0 0,0 0 0 0 0,0 1 0 0 0,7 5 0 0 0,-5-2-264 0 0,-1-1 0 0 0,1 2 1 0 0,-1-1-1 0 0,0 1 0 0 0,0 0 0 0 0,5 9 0 0 0,5 8-261 0 0,1-1 0 0 0,32 35 1 0 0,-39-49-5012 0 0,1-1-1734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5551 0 0,'13'3'488'0'0,"-1"0"0"0"0,1 1 0 0 0,16 8 0 0 0,-7-4-193 0 0,30 9 0 0 0,-8-2-201 0 0,-15-7-73 0 0,-1 0 0 0 0,1-2 0 0 0,51 5 0 0 0,90-4 45 0 0,-124-6-5 0 0,16 0 91 0 0,91 1 373 0 0,106 0 704 0 0,-10 0-447 0 0,509-38 65 0 0,-584 26-734 0 0,-36 2 58 0 0,74-2 186 0 0,-49 4-34 0 0,403-24 497 0 0,-378 22-741 0 0,56-4 42 0 0,54 1 40 0 0,-76 6-57 0 0,36-6 29 0 0,106-6 167 0 0,63 7-27 0 0,-222 9-230 0 0,-36-1 33 0 0,200-5 47 0 0,-246 1-68 0 0,204 1 114 0 0,47 1 11 0 0,-166 6-73 0 0,-40 0-47 0 0,-75-5-11 0 0,91 0 35 0 0,-97 6-48 0 0,204 6 117 0 0,-48-4-133 0 0,88-2-24 0 0,-185-7 34 0 0,402-1 262 0 0,-321 9-57 0 0,152 4 64 0 0,-126-9-194 0 0,2 0-20 0 0,-179 4-75 0 0,169 4 1 0 0,53 1 63 0 0,33 0 31 0 0,306 2 121 0 0,-382-3-85 0 0,38-1 28 0 0,118-6 8 0 0,-64 1 3 0 0,128 1-90 0 0,-290 0-31 0 0,14 3 40 0 0,43 1-8 0 0,473 3 158 0 0,2-1-106 0 0,-461-10-46 0 0,686-1 264 0 0,-512 17-189 0 0,92-2-88 0 0,-195-2-20 0 0,118-8-3 0 0,-275-2 17 0 0,-80 0-38 0 0,423 2 325 0 0,-234-4-195 0 0,29 1-73 0 0,-8-4 113 0 0,-123 0-91 0 0,574-12-107 0 0,-587 10-12 0 0,110-3 11 0 0,-8 2 46 0 0,1 0-61 0 0,40-2 36 0 0,-91 1 11 0 0,-73 4 17 0 0,64-2-3 0 0,63-1-57 0 0,-37 0 0 0 0,-7-7 13 0 0,29 1 100 0 0,77 5 15 0 0,-9-7 3 0 0,104-7 82 0 0,-233 22-111 0 0,-16 2-2 0 0,-73-9-1 0 0,87-5 22 0 0,-65 8-62 0 0,119-2 14 0 0,-74-1-45 0 0,13 0 8 0 0,195-5 28 0 0,-112 5-64 0 0,-197 7 0 0 0,60 5 20 0 0,-68-1 2 0 0,102-8 0 0 0,184-10 72 0 0,-223 13-63 0 0,196-3 56 0 0,-198 7-27 0 0,24-1-7 0 0,-59-9-41 0 0,-34 2-13 0 0,59 2 1 0 0,56 1 56 0 0,-22 0 5 0 0,46-2 10 0 0,69-11 2 0 0,-165 12-62 0 0,47 1 12 0 0,70-5 18 0 0,-12-6-41 0 0,-68 5 0 0 0,108 2 0 0 0,-155 7 11 0 0,1-1 43 0 0,77-2-44 0 0,119-5 43 0 0,-260 7-53 0 0,76 3 0 0 0,32-2 0 0 0,-1-3 0 0 0,25 0 0 0 0,-12 3 0 0 0,-39 1 0 0 0,61 2 64 0 0,-155-3-64 0 0,145-2 0 0 0,-66 2-2 0 0,35 2 15 0 0,-104-1 14 0 0,29-2 0 0 0,10 0-28 0 0,74 4 1 0 0,-107-2 0 0 0,34 5 0 0 0,-34-3 0 0 0,35 0 0 0 0,108-4 0 0 0,-163 1-21 0 0,0 1 1 0 0,0 1-1 0 0,0-1 0 0 0,0 2 1 0 0,-1-1-1 0 0,1 1 0 0 0,10 4 1 0 0,-16-6-6 0 0,0 0-258 0 0,-2 2-817 0 0,3 10-361 0 0,-3 5-68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7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5495 0 0,'27'-27'498'0'0,"-25"24"-210"0"0,0 1 1 0 0,0 0-1 0 0,0-1 0 0 0,0 1 1 0 0,-1-1-1 0 0,1 1 1 0 0,-1-1-1 0 0,0 0 1 0 0,2-4-1 0 0,0-2 5524 0 0,-1 10-5450 0 0,0 0 1 0 0,-1 0 0 0 0,1 0-1 0 0,-1 0 1 0 0,1 0 0 0 0,-1 1-1 0 0,2 1 1 0 0,-6 21 505 0 0,3-22-767 0 0,-1-1-5 0 0,-3 4-5 0 0,-2 0-22 0 0,-1-5-15 0 0,-6-5 16 0 0,8 3-58 0 0,5 1-12 0 0,-1 1 0 0 0,1 0 0 0 0,0 0 0 0 0,-1-1 0 0 0,1 1 0 0 0,0 0 0 0 0,0 0 0 0 0,-1-1 0 0 0,1 1 0 0 0,0 0 0 0 0,0-1 0 0 0,-1 1 0 0 0,1 0 0 0 0,0-1 0 0 0,0 1 0 0 0,0-1 0 0 0,0 1 0 0 0,0 0 0 0 0,0-1 0 0 0,-1 1 0 0 0,1 0 0 0 0,0-1 0 0 0,0 1 0 0 0,0-1 0 0 0,0 1 0 0 0,0 0 0 0 0,0-1 0 0 0,1 1 0 0 0,-1-1 0 0 0,0 1 0 0 0,0 0 0 0 0,0-1 0 0 0,0 1 0 0 0,0-1 0 0 0,1 1 0 0 0,-1-5 1 0 0,0 4 0 0 0,0 0 0 0 0,0-1 0 0 0,0 1 0 0 0,0 0 0 0 0,0-1 0 0 0,0 1 0 0 0,1 0 0 0 0,-1-1 0 0 0,1 1 0 0 0,-1 0 0 0 0,2-2 1 0 0,-2 3 20 0 0,0-1 1 0 0,1 1 0 0 0,-1 0 0 0 0,1-1-1 0 0,-1 1 1 0 0,1 0 0 0 0,-1-1 0 0 0,1 1-1 0 0,0 0 1 0 0,-1 0 0 0 0,1-1 0 0 0,-1 1-1 0 0,1 0 1 0 0,-1 0 0 0 0,1 0 0 0 0,0 0-1 0 0,-1 0 1 0 0,1 0 0 0 0,-1 0 0 0 0,1 0-1 0 0,0 0 1 0 0,-1 0 0 0 0,1 0 0 0 0,-1 0 0 0 0,1 0-1 0 0,0 1 1 0 0,-1-1 0 0 0,1 0 0 0 0,-1 0-1 0 0,1 1 1 0 0,-1-1 0 0 0,1 0 0 0 0,-1 1-1 0 0,1-1 1 0 0,-1 1 0 0 0,1-1 0 0 0,-1 0-1 0 0,0 1 1 0 0,1-1 0 0 0,-1 1 0 0 0,0-1-1 0 0,1 1 1 0 0,0 1 2 0 0,1 5 479 0 0,-9 6-414 0 0,-1-19-37 0 0,7 5-53 0 0,1 1 0 0 0,-1 0 0 0 0,1-1 0 0 0,0 1 0 0 0,-1 0 0 0 0,1-1 0 0 0,0 1 0 0 0,-1 0 0 0 0,1-1 0 0 0,0 1 0 0 0,-1-1 0 0 0,1 1 0 0 0,0-1 0 0 0,0 1 0 0 0,0-1 0 0 0,-1 1 0 0 0,1-1 0 0 0,0 1 0 0 0,0-1 0 0 0,0 1 0 0 0,0-1 0 0 0,0 1 0 0 0,0-1 0 0 0,0 1 0 0 0,0-1 0 0 0,0 1 0 0 0,0-1 0 0 0,0 1 0 0 0,0-1 0 0 0,0 1 0 0 0,1-1 0 0 0,-1 1 0 0 0,0-1 0 0 0,0 1 0 0 0,1-1 0 0 0,-1 0 0 0 0,1 0 0 0 0,-1 0 0 0 0,0-1 0 0 0,0 1 0 0 0,0 0 0 0 0,1 0 0 0 0,-1 0 0 0 0,1 0 0 0 0,-1-1 0 0 0,1 1 0 0 0,-1 0 0 0 0,1 0 0 0 0,0 0 0 0 0,0 0 0 0 0,-1 0 0 0 0,2-1 0 0 0,1-1 0 0 0,2-2 0 0 0,3 2 0 0 0,1 2 0 0 0,-1 3 0 0 0,7 5 99 0 0,-14-7 692 0 0,-2 2-625 0 0,-4 11 53 0 0,3-7-190 0 0,0 0 0 0 0,-1 0 0 0 0,0-1 0 0 0,-4 8 0 0 0,3-7-37 0 0,-1-7-3596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9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9 919 0 0,'1'1'406'0'0,"0"-1"-308"0"0,-1 0 1 0 0,1 0 0 0 0,-1 0-1 0 0,0 0 1 0 0,1 0 0 0 0,-1 0-1 0 0,0 0 1 0 0,0 0 0 0 0,1 0-1 0 0,-1 0 1 0 0,0 1-1 0 0,1-1 1 0 0,-1 0 0 0 0,0 0-1 0 0,1 0 1 0 0,-1 1 0 0 0,0-1-1 0 0,0 0 1 0 0,1 0-1 0 0,-1 0 1 0 0,0 1 0 0 0,0-1-1 0 0,1 9 7324 0 0,14 2-5866 0 0,6 1 1456 0 0,-25-16-3012 0 0,4 4 0 0 0,-1-1 0 0 0,1 1 0 0 0,0 0 0 0 0,-1-1 0 0 0,1 1 0 0 0,0-1 0 0 0,-1 1 0 0 0,1 0 0 0 0,0-1 0 0 0,0 1 0 0 0,-1-1 0 0 0,1 1 0 0 0,0-1 0 0 0,0 1 0 0 0,0-1 0 0 0,0 1 0 0 0,0-1 0 0 0,0 1 0 0 0,0-1 0 0 0,0 1 0 0 0,0-1 0 0 0,0 1 0 0 0,0-1 0 0 0,0 1 0 0 0,0-1 0 0 0,0 0 0 0 0,1-1 0 0 0,-2-6 2 0 0,1 7-1 0 0,0 1 0 0 0,0-1 0 0 0,0 1 0 0 0,0-1 0 0 0,0 1-1 0 0,0-1 1 0 0,0 0 0 0 0,1 1 0 0 0,-1-1 0 0 0,0 1 0 0 0,0-1 0 0 0,0 1-1 0 0,0-1 1 0 0,1 1 0 0 0,-1-1 0 0 0,0 1 0 0 0,0 0 0 0 0,1-1 0 0 0,-1 1-1 0 0,0-1 1 0 0,1 1 0 0 0,-1 0 0 0 0,1-1 0 0 0,0 0 0 0 0,0 0 9 0 0,0 0 53 0 0,-1 1 0 0 0,0 0 0 0 0,0-1 0 0 0,1 1 0 0 0,-1 0 0 0 0,0 0 0 0 0,1-1 0 0 0,-1 1 0 0 0,1 0 0 0 0,-1 0 1 0 0,0 0-1 0 0,1 0 0 0 0,-1 0 0 0 0,0-1 0 0 0,1 1 0 0 0,-1 0 0 0 0,1 0 0 0 0,-1 0 0 0 0,0 0 0 0 0,1 0 0 0 0,-1 0 0 0 0,1 0 1 0 0,-1 0-1 0 0,1 0 0 0 0,-1 1 0 0 0,0-1 0 0 0,1 0 0 0 0,-1 0 0 0 0,0 0 0 0 0,1 0 0 0 0,-1 0 0 0 0,1 1 0 0 0,-1-1 0 0 0,0 0 1 0 0,1 0-1 0 0,-1 1 0 0 0,0-1 0 0 0,0 0 0 0 0,1 1 0 0 0,-1-1 0 0 0,0 0 0 0 0,0 1 0 0 0,1-1 0 0 0,-1 0 0 0 0,0 1 0 0 0,0-1 1 0 0,0 0-1 0 0,0 1 0 0 0,1-1 0 0 0,-1 1 0 0 0,0-1 0 0 0,1 2 5 0 0,-1 1 1 0 0,1-1-1 0 0,0 0 1 0 0,-1 0-1 0 0,1 0 1 0 0,-1 0-1 0 0,0 1 1 0 0,0-1-1 0 0,0 0 0 0 0,0 0 1 0 0,0 0-1 0 0,0 1 1 0 0,-2 3-1 0 0,2-5-494 0 0,-2 4 1131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3:59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59 5527 0 0,'0'0'423'0'0,"-7"15"2490"0"0,5-13-2250 0 0,1 0-1 0 0,-1 0 1 0 0,0-1-1 0 0,0 1 1 0 0,1-1-1 0 0,-1 1 1 0 0,0-1-1 0 0,-4 2 0 0 0,6-3-634 0 0,-1 1-1 0 0,1-1 0 0 0,0 0 0 0 0,-1 0 0 0 0,1 0 0 0 0,-1 0 1 0 0,1 0-1 0 0,-1 0 0 0 0,1 0 0 0 0,0 0 0 0 0,-1 0 0 0 0,1 0 0 0 0,-1 0 1 0 0,1 0-1 0 0,0-1 0 0 0,-1 1 0 0 0,1 0 0 0 0,0 0 0 0 0,-1 0 0 0 0,1 0 1 0 0,0-1-1 0 0,-1 1 0 0 0,0-1-9 0 0,0 0 1 0 0,0 0-1 0 0,1 0 1 0 0,-1 0-1 0 0,0 0 1 0 0,1 0-1 0 0,-1 0 0 0 0,1 0 1 0 0,-1 0-1 0 0,1-1 1 0 0,-1-1-1 0 0,1 1 25 0 0,-1 0 0 0 0,1 1 0 0 0,0-1 0 0 0,0 0 0 0 0,0 0 0 0 0,0 0-1 0 0,0 0 1 0 0,0 0 0 0 0,0 0 0 0 0,0 0 0 0 0,1 0 0 0 0,-1 0 0 0 0,1 1 0 0 0,0-1 0 0 0,-1 0-1 0 0,2-2 1 0 0,1 0 30 0 0,0 0-1 0 0,0 0 0 0 0,1 0 1 0 0,5-5-1 0 0,-2 2 37 0 0,-5 6-54 0 0,0 0 0 0 0,1 0-1 0 0,-1 0 1 0 0,0 0 0 0 0,1 0-1 0 0,-1 1 1 0 0,1-1 0 0 0,-1 1-1 0 0,1 0 1 0 0,-1-1 0 0 0,1 1-1 0 0,-1 0 1 0 0,1 0 0 0 0,2 1-1 0 0,1-1 142 0 0,14 3 1254 0 0,-20-3-1393 0 0,0 0 0 0 0,0 0 0 0 0,1 0 0 0 0,-1 0 0 0 0,0 1 1 0 0,0-1-1 0 0,0 0 0 0 0,1 0 0 0 0,-1 0 0 0 0,0 0 0 0 0,0 1 0 0 0,0-1 0 0 0,1 0 0 0 0,-1 0 0 0 0,0 0 1 0 0,0 1-1 0 0,0-1 0 0 0,0 0 0 0 0,0 0 0 0 0,0 1 0 0 0,1-1 0 0 0,-1 0 0 0 0,0 0 0 0 0,0 1 1 0 0,0-1-1 0 0,0 1 0 0 0,0-1-18 0 0,-1 1 0 0 0,1 0 1 0 0,0 0-1 0 0,0-1 0 0 0,-1 1 0 0 0,1 0 1 0 0,-1 0-1 0 0,1-1 0 0 0,-1 1 0 0 0,1 0 1 0 0,-1-1-1 0 0,1 1 0 0 0,-2 0 1 0 0,1 1-65 0 0,0-1 0 0 0,-1 0 0 0 0,1 0 0 0 0,-1 0 0 0 0,1 0 1 0 0,-1 0-1 0 0,1 0 0 0 0,-1-1 0 0 0,1 1 0 0 0,-1 0 1 0 0,0-1-1 0 0,-3 1 0 0 0,-6 0-5816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10967 0 0,'0'0'994'0'0,"0"2"-816"0"0,7 10 586 0 0,8 24-1 0 0,4 9 993 0 0,51 103 1441 0 0,-60-122-2976 0 0,-1 1 0 0 0,-1 0 0 0 0,7 52 0 0 0,-10-46-103 0 0,-5-31 44 0 0,-6-17-66 0 0,-7-27-246 0 0,3-1 0 0 0,2 0-1 0 0,-5-62 1 0 0,12 82 44 0 0,0 1 0 0 0,2-1 1 0 0,0 1-1 0 0,6-26 0 0 0,-4 32 78 0 0,1 1 0 0 0,1-1 0 0 0,0 1 0 0 0,1 0 0 0 0,1 0 0 0 0,12-21 0 0 0,-17 33 55 0 0,0 1 1 0 0,0-1-1 0 0,0 0 1 0 0,1 1-1 0 0,-1-1 1 0 0,1 1-1 0 0,-1 0 1 0 0,1 0-1 0 0,0 0 1 0 0,0 0-1 0 0,0 1 1 0 0,0-1-1 0 0,0 1 1 0 0,0-1-1 0 0,0 1 1 0 0,7-1-1 0 0,-8 1-14 0 0,0 1 0 0 0,0 0 0 0 0,0 0 0 0 0,0 0 0 0 0,1 0 0 0 0,-1 0 0 0 0,0 1 0 0 0,0-1-1 0 0,0 0 1 0 0,0 1 0 0 0,0 0 0 0 0,0-1 0 0 0,0 1 0 0 0,0 0 0 0 0,0 0 0 0 0,0 0 0 0 0,0 1-1 0 0,0-1 1 0 0,-1 0 0 0 0,1 1 0 0 0,0-1 0 0 0,-1 1 0 0 0,1-1 0 0 0,-1 1 0 0 0,0 0 0 0 0,3 3 0 0 0,0 3 81 0 0,-1 0 1 0 0,1 0 0 0 0,-1 0 0 0 0,0 1 0 0 0,-1-1 0 0 0,0 1 0 0 0,-1-1 0 0 0,1 1 0 0 0,-2 0 0 0 0,1 0 0 0 0,-1 0 0 0 0,-1 9 0 0 0,-3 13 25 0 0,-1-1 1 0 0,-9 33 0 0 0,7-38-75 0 0,-2-1 0 0 0,0 0 0 0 0,-22 38 0 0 0,26-55-24 0 0,2-4 37 0 0,2-3-53 0 0,0-1 0 0 0,0 0-1 0 0,1 0 1 0 0,-1 0 0 0 0,0 1 0 0 0,1-1 0 0 0,-1 0 0 0 0,1 0-1 0 0,-1 0 1 0 0,1 0 0 0 0,-1 0 0 0 0,1-2 0 0 0,-1 0 20 0 0,1 1 1 0 0,0-1-1 0 0,0 1 1 0 0,0-1-1 0 0,0 1 1 0 0,1-1-1 0 0,-1 1 1 0 0,1 0-1 0 0,0-1 1 0 0,-1 1-1 0 0,1-1 0 0 0,0 1 1 0 0,0 0-1 0 0,0 0 1 0 0,1-1-1 0 0,-1 1 1 0 0,1 0-1 0 0,-1 0 1 0 0,1 0-1 0 0,0 1 1 0 0,-1-1-1 0 0,1 0 1 0 0,0 0-1 0 0,0 1 1 0 0,0 0-1 0 0,0-1 1 0 0,1 1-1 0 0,-1 0 0 0 0,0 0 1 0 0,0 0-1 0 0,1 0 1 0 0,-1 0-1 0 0,4 0 1 0 0,2 0 202 0 0,1 0 0 0 0,0 1 0 0 0,-1 0 0 0 0,1 1 0 0 0,0 0 0 0 0,12 2 0 0 0,51 19 752 0 0,-53-15-752 0 0,1-1 1 0 0,34 6-1 0 0,74 5-1643 0 0,-108-14-259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7 502 5063 0 0,'-6'10'10991'0'0,"6"-9"-10604"0"0,9 1 2218 0 0,14-7-2333 0 0,-15 1 14 0 0,0 1 0 0 0,0-1 0 0 0,-1-1 0 0 0,1 1 1 0 0,-1-1-1 0 0,11-10 0 0 0,17-10 455 0 0,10-3 72 0 0,160-110 807 0 0,-139 89-1518 0 0,31-27 12 0 0,-83 63-105 0 0,-4 6 12 0 0,-1-1 1 0 0,-1-1-1 0 0,1 1 1 0 0,-1-2-1 0 0,-1 1 1 0 0,0-1-1 0 0,0 0 1 0 0,-1 0-1 0 0,0-1 1 0 0,-1 0-1 0 0,5-11 1 0 0,-10 21 10 0 0,0 0 0 0 0,0 0 0 0 0,1 0 0 0 0,-1 0 1 0 0,1 1-1 0 0,-1-1 0 0 0,1 0 0 0 0,-1 0 0 0 0,1 1 0 0 0,-1-1 1 0 0,1 0-1 0 0,0 1 0 0 0,-1-1 0 0 0,1 0 0 0 0,0 1 0 0 0,-1-1 1 0 0,1 1-1 0 0,1-1 0 0 0,0 0-1 0 0,0 1-1 0 0,0 0 1 0 0,-1 0-1 0 0,1 0 1 0 0,0 0-1 0 0,0 0 1 0 0,-1 0-1 0 0,3 1 1 0 0,-2-1-40 0 0,18 4 101 0 0,0 1 1 0 0,-1 0-1 0 0,35 16 0 0 0,53 32 193 0 0,-19-9 61 0 0,96 34 430 0 0,-103-45-596 0 0,-30-11-191 0 0,161 61-926 0 0,-207-80 262 0 0,-3-1-694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13447 0 0,'0'0'1562'0'0,"1"2"-870"0"0,23 112 3721 0 0,-19-83-3954 0 0,10 78-165 0 0,1 7-683 0 0,-11-78-79 0 0,-4-29-145 0 0,0 1 0 0 0,1-1 0 0 0,0 0 0 0 0,0 1 0 0 0,5 11 1 0 0,-6-19-694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92 408 6447 0 0,'0'0'688'0'0,"-2"11"-688"0"0,0-2 272 0 0,2 1 32 0 0</inkml:trace>
  <inkml:trace contextRef="#ctx0" brushRef="#br0" timeOffset="1">25 77 5527 0 0,'-12'-13'240'0'0,"9"6"56"0"0,0-1-232 0 0,0 0-64 0 0,1-2 0 0 0,0 1 0 0 0,2 1 1056 0 0,2 1 1488 0 0,3 1-8136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13159 0 0,'0'0'1316'0'0,"1"1"-1092"0"0,4 5 277 0 0,-1 1-1 0 0,0 0 1 0 0,-1 0 0 0 0,1 0-1 0 0,3 13 1 0 0,10 42 1084 0 0,-12-41-1203 0 0,29 131 521 0 0,-4-9-741 0 0,-23-127-323 0 0,0 0-3948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78 3223 0 0,'-23'-10'156'0'0,"9"4"662"0"0,7 9 1174 0 0,1 1-595 0 0,3-3-936 0 0,1 1-1 0 0,-1-1 1 0 0,1 1-1 0 0,0 0 0 0 0,0 0 1 0 0,-1 0-1 0 0,1 1 1 0 0,1-1-1 0 0,-1 0 1 0 0,0 1-1 0 0,0-1 1 0 0,-1 5-1 0 0,1-1-212 0 0,0-1-1 0 0,0 0 1 0 0,0 1-1 0 0,1 0 1 0 0,0-1-1 0 0,0 8 0 0 0,0 0-226 0 0,1 0-1 0 0,1 0 1 0 0,0 0-1 0 0,1 0 1 0 0,4 14-1 0 0,-4-19 21 0 0,0-1 1 0 0,1 1-1 0 0,0-1 0 0 0,0 1 0 0 0,1-1 1 0 0,0 0-1 0 0,0 0 0 0 0,6 6 0 0 0,-7-9 51 0 0,0-1 0 0 0,0 1 0 0 0,1-1-1 0 0,-1 0 1 0 0,1 0 0 0 0,0 0 0 0 0,0 0 0 0 0,0-1-1 0 0,0 0 1 0 0,1 1 0 0 0,-1-2 0 0 0,1 1 0 0 0,-1 0-1 0 0,8 1 1 0 0,-9-3 1 0 0,-1 0 1 0 0,1 0-1 0 0,0 0 0 0 0,-1-1 0 0 0,1 1 0 0 0,0 0 1 0 0,-1-1-1 0 0,1 0 0 0 0,0 0 0 0 0,-1 0 0 0 0,1 0 0 0 0,-1 0 1 0 0,0 0-1 0 0,1 0 0 0 0,-1-1 0 0 0,0 1 0 0 0,0-1 0 0 0,0 0 1 0 0,0 0-1 0 0,0 0 0 0 0,0 0 0 0 0,0 0 0 0 0,2-4 1 0 0,1-1 153 0 0,0 0 1 0 0,-1 0 0 0 0,0-1 0 0 0,-1 0-1 0 0,0 1 1 0 0,4-13 0 0 0,-5 8-79 0 0,0 0-1 0 0,0 0 1 0 0,-1 0 0 0 0,-1 0 0 0 0,0 0-1 0 0,0 0 1 0 0,-1 0 0 0 0,-1 0 0 0 0,0 1-1 0 0,-1-1 1 0 0,0 0 0 0 0,-6-13 0 0 0,6 18-156 0 0,1 1 0 0 0,-2 0 0 0 0,1 0 0 0 0,-1 1 0 0 0,0-1 0 0 0,0 1 0 0 0,0 0 0 0 0,-1 0 0 0 0,0 0 0 0 0,-6-4 0 0 0,7 6-38 0 0,-1 0 1 0 0,1 0 0 0 0,-1 1-1 0 0,0-1 1 0 0,0 1 0 0 0,0 1-1 0 0,0-1 1 0 0,0 1 0 0 0,0-1-1 0 0,-1 2 1 0 0,1-1 0 0 0,0 0-1 0 0,-1 1 1 0 0,-5 0 0 0 0,-4 3-1244 0 0,1 2-4027 0 0,2 4-1821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 9215 0 0,'0'0'5800'0'0,"-17"-7"-1177"0"0,14 7-4447 0 0,-1 0 1 0 0,0 0-1 0 0,0 1 0 0 0,1 0 1 0 0,-1-1-1 0 0,0 1 1 0 0,1 1-1 0 0,-1-1 0 0 0,1 0 1 0 0,-1 1-1 0 0,1 0 1 0 0,0 0-1 0 0,0 0 0 0 0,-4 3 1 0 0,3-1-40 0 0,0 0 1 0 0,0 0 0 0 0,0 0-1 0 0,1 1 1 0 0,0-1-1 0 0,0 1 1 0 0,0 0 0 0 0,-4 10-1 0 0,3-5-3 0 0,1 1-1 0 0,0 0 0 0 0,0 0 0 0 0,1 0 1 0 0,1 0-1 0 0,0 0 0 0 0,0 0 1 0 0,1 0-1 0 0,2 15 0 0 0,-1-20-113 0 0,0 0 1 0 0,0 0-1 0 0,1 0 0 0 0,0 0 1 0 0,0 0-1 0 0,1-1 0 0 0,-1 1 0 0 0,1-1 1 0 0,0 1-1 0 0,1-1 0 0 0,-1 0 1 0 0,1-1-1 0 0,0 1 0 0 0,1-1 0 0 0,-1 1 1 0 0,1-1-1 0 0,8 5 0 0 0,-7-5-51 0 0,0 0 0 0 0,1 0 0 0 0,-1-1 0 0 0,1 0 0 0 0,0-1 0 0 0,0 1 0 0 0,0-1 0 0 0,1-1 0 0 0,-1 1 0 0 0,0-1 0 0 0,1-1 0 0 0,-1 1 0 0 0,0-1 0 0 0,10-1 0 0 0,-8-1-365 0 0,0 0-1 0 0,1 0 1 0 0,-1 0-1 0 0,0-2 1 0 0,-1 1 0 0 0,1-1-1 0 0,0 0 1 0 0,7-6-1 0 0,-1 1-3761 0 0,21-19 0 0 0,-22 14-1418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0,'1'1'618'0'0,"39"69"12464"0"0,12 42-6096 0 0,8 15-4855 0 0,-5-34-3803 0 0,-44-77 695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11599 0 0,'0'0'264'0'0,"0"0"-189"0"0,-1 1-1 0 0,1-1 0 0 0,0 0 1 0 0,-1 0-1 0 0,1 1 0 0 0,0-1 0 0 0,0 0 1 0 0,-1 0-1 0 0,1 1 0 0 0,0-1 1 0 0,0 0-1 0 0,-1 1 0 0 0,1-1 1 0 0,0 0-1 0 0,0 1 0 0 0,0-1 0 0 0,0 0 1 0 0,-1 1-1 0 0,1-1 0 0 0,0 1 1 0 0,0 0-1 0 0,2 0 151 0 0,0 1 0 0 0,-1 0 0 0 0,1-1 0 0 0,0 1 0 0 0,0-1 0 0 0,1 0 0 0 0,-1 1 1 0 0,0-1-1 0 0,0 0 0 0 0,1-1 0 0 0,-1 1 0 0 0,0 0 0 0 0,1 0 0 0 0,4 0 0 0 0,5 0 652 0 0,23 0 0 0 0,-7-1 238 0 0,174 10 2831 0 0,102-16-2372 0 0,14-26-449 0 0,34-3-362 0 0,-295 33-584 0 0,149-14 450 0 0,-22-13-466 0 0,-76 22-98 0 0,-91 5-25 0 0,33 3-1 0 0,6 0 43 0 0,30-1 130 0 0,-12 1 3 0 0,50-5 169 0 0,-7 7-151 0 0,-100-2-242 0 0,-3-1-60 0 0,0 0 1 0 0,0-2-1 0 0,24-3 0 0 0,-30 3-160 0 0,-6 2-51 0 0,9-8-4095 0 0,-9 1 2519 0 0,-2-1-281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0,'0'0'923'0'0,"0"2"-602"0"0,0 4-189 0 0,0-5 359 0 0,5 7 802 0 0,-3-7-1222 0 0,0 1 0 0 0,-1-1 0 0 0,1 1 0 0 0,0-1 0 0 0,1 0 0 0 0,-1 1 0 0 0,0-1 0 0 0,0 0 0 0 0,0-1 0 0 0,1 1 0 0 0,-1 0 0 0 0,4 0 0 0 0,34 3 1001 0 0,-17-3-787 0 0,-3 1-285 0 0,18 3 11 0 0,48 11-1 0 0,-76-14 3 0 0,0 1 0 0 0,0 1 0 0 0,-1-1 0 0 0,1 1 1 0 0,-1 1-1 0 0,0 0 0 0 0,0 0 0 0 0,-1 1 0 0 0,16 13 0 0 0,-21-16 168 0 0,0 0 0 0 0,-1 1 0 0 0,1-1-1 0 0,-1 0 1 0 0,0 1 0 0 0,0 0 0 0 0,0-1 0 0 0,0 1-1 0 0,-1 0 1 0 0,1 0 0 0 0,0 7 0 0 0,-1-5 165 0 0,0 1 0 0 0,0 0 0 0 0,-1 0 1 0 0,0 0-1 0 0,-1 0 0 0 0,-1 10 0 0 0,-3 6 548 0 0,-1-1 0 0 0,-2 1 0 0 0,-11 24-1 0 0,11-27-654 0 0,-14 35 282 0 0,4-14-1053 0 0,2 1 0 0 0,-17 71 0 0 0,30-98-632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14335 0 0,'0'0'1306'0'0,"0"1"-1077"0"0,6 13 143 0 0,-2 0 1 0 0,0 0-1 0 0,4 26 1 0 0,-3-15 258 0 0,23 180 1132 0 0,2 7-4523 0 0,-26-192 553 0 0,1-3-3349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0,'0'0'586'0'0,"0"-1"-486"0"0,-1-3 233 0 0,7 23 5622 0 0,1 1-3292 0 0,6 19-1526 0 0,60 226 83 0 0,-16-61-4468 0 0,-52-185 1846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6911 0 0,'0'0'10366'0'0,"5"-6"-9390"0"0,-2 2-929 0 0,1 0-1 0 0,-1 1 1 0 0,1 0 0 0 0,0 0 0 0 0,0 0 0 0 0,0 0 0 0 0,0 1 0 0 0,0-1 0 0 0,1 1 0 0 0,-1 0 0 0 0,1 0 0 0 0,0 1 0 0 0,5-2 0 0 0,22-2-5502 0 0,-18 3-337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9215 0 0,'-4'-2'4106'0'0,"14"-6"-3637"0"0,0 0 1 0 0,0 1 0 0 0,1 0 0 0 0,-1 1 0 0 0,2 0 0 0 0,-1 0 0 0 0,0 1 0 0 0,1 1-1 0 0,13-4 1 0 0,37-4 412 0 0,-57 11-721 0 0,-1 1 1 0 0,0 0-1 0 0,0 0 1 0 0,1 0-1 0 0,-1 0 1 0 0,0 1-1 0 0,0 0 1 0 0,0 0-1 0 0,0 0 1 0 0,0 0-1 0 0,0 1 1 0 0,7 3 0 0 0,-9-4-50 0 0,-1 0-96 0 0,0 1 0 0 0,0 0 0 0 0,0 0 0 0 0,0 0 0 0 0,0 0 0 0 0,0 0 0 0 0,-1 0 1 0 0,1 0-1 0 0,0 2 0 0 0,-1 2-10 0 0,1-1-1 0 0,-1 0 1 0 0,1 1 0 0 0,-1-1 0 0 0,-1 1-1 0 0,1-1 1 0 0,-1 0 0 0 0,0 1 0 0 0,0-1-1 0 0,-1 0 1 0 0,-2 7 0 0 0,-4 4-29 0 0,0 0 0 0 0,-11 17 0 0 0,-3 5 28 0 0,18-31 55 0 0,0 1 0 0 0,1 0 0 0 0,1 0 0 0 0,-1 1 0 0 0,1-1 0 0 0,-1 16 0 0 0,2-19 43 0 0,1 1 1 0 0,-1 0 0 0 0,2-1-1 0 0,-1 1 1 0 0,1 0 0 0 0,0-1 0 0 0,0 1-1 0 0,0-1 1 0 0,1 1 0 0 0,0-1-1 0 0,3 7 1 0 0,-3-9-69 0 0,0 0 0 0 0,0 0-1 0 0,0-1 1 0 0,1 1 0 0 0,-1 0-1 0 0,1-1 1 0 0,0 0 0 0 0,0 0 0 0 0,0 0-1 0 0,0 0 1 0 0,0 0 0 0 0,0 0-1 0 0,0-1 1 0 0,1 0 0 0 0,-1 1-1 0 0,0-1 1 0 0,1 0 0 0 0,-1-1 0 0 0,1 1-1 0 0,-1-1 1 0 0,5 1 0 0 0,-2-1-39 0 0,1 0 1 0 0,0 0-1 0 0,-1 0 0 0 0,1-1 1 0 0,-1 0-1 0 0,1-1 1 0 0,-1 1-1 0 0,1-1 0 0 0,-1 0 1 0 0,10-5-1 0 0,0-2-1154 0 0,1-1 0 0 0,-2-1-1 0 0,20-16 1 0 0,-18 11-669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47 126 8287 0 0,'-5'74'1561'0'0,"0"-14"1328"0"0,-5 85 431 0 0,2-47-2607 0 0,6-60-552 0 0,-8 70 443 0 0,9-90-471 0 0,0-14-94 0 0,1 0 0 0 0,0 0 0 0 0,-1 0 0 0 0,-2 8 0 0 0,2-11 25 0 0,13-17 0 0 0,-6-4-51 0 0,-1 0 0 0 0,-1 0 0 0 0,3-34 0 0 0,-1 7-17 0 0,14-126-440 0 0,-15 85 898 0 0,27-141 0 0 0,-31 224-408 0 0,4-14 440 0 0,-5 18-473 0 0,1 1 0 0 0,-1 0 0 0 0,0-1-1 0 0,0 1 1 0 0,0 0 0 0 0,0 0 0 0 0,1-1 0 0 0,-1 1-1 0 0,0 0 1 0 0,0 0 0 0 0,0 0 0 0 0,1-1-1 0 0,-1 1 1 0 0,0 0 0 0 0,0 0 0 0 0,1 0 0 0 0,-1 0-1 0 0,0 0 1 0 0,1 0 0 0 0,-1-1 0 0 0,0 1-1 0 0,1 0 1 0 0,-1 0 0 0 0,0 0 0 0 0,0 0 0 0 0,1 0-1 0 0,-1 0 1 0 0,0 0 0 0 0,1 0 0 0 0,-1 0 0 0 0,0 0-1 0 0,1 1 1 0 0,-1-1 0 0 0,0 0 0 0 0,0 0-1 0 0,1 0 1 0 0,-1 0 0 0 0,0 0 0 0 0,0 0 0 0 0,1 1-1 0 0,-1-1 1 0 0,0 0 0 0 0,0 0 0 0 0,1 0 0 0 0,-1 1-1 0 0,0-1 1 0 0,0 0 0 0 0,0 0 0 0 0,1 1-1 0 0,-1-1 1 0 0,0 0 0 0 0,0 0 0 0 0,0 1 0 0 0,0-1-1 0 0,0 1 1 0 0,5 6 1 0 0,-1 0 0 0 0,-1 0-1 0 0,0 1 1 0 0,0 0 0 0 0,0 0-1 0 0,-1 0 1 0 0,0 0 0 0 0,1 10-1 0 0,0-3-8 0 0,15 66 10 0 0,18 102 34 0 0,-11-26-826 0 0,0 12-510 0 0,-17-119-1086 0 0,-4-29 1034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146 261 14047 0 0,'-1'0'646'0'0,"-4"1"-495"0"0,1 0 1 0 0,0 0 0 0 0,0 0-1 0 0,0 1 1 0 0,0-1 0 0 0,1 1-1 0 0,-1 0 1 0 0,0 0 0 0 0,1 1-1 0 0,-1-1 1 0 0,1 1 0 0 0,0 0-1 0 0,0-1 1 0 0,0 1 0 0 0,0 1-1 0 0,0-1 1 0 0,1 0 0 0 0,-1 1-1 0 0,1-1 1 0 0,0 1 0 0 0,0 0-1 0 0,1 0 1 0 0,-1 0 0 0 0,1 0-1 0 0,-1 0 1 0 0,1 0 0 0 0,0 0 0 0 0,0 4-1 0 0,0 4-29 0 0,1 0 0 0 0,0-1 0 0 0,1 1 0 0 0,0-1 0 0 0,1 1 0 0 0,0-1 0 0 0,1 0 0 0 0,0 0 0 0 0,1 0 0 0 0,0 0 0 0 0,11 20-1 0 0,-11-23-102 0 0,1 0 0 0 0,0-1 0 0 0,0 0 0 0 0,1 0-1 0 0,0 0 1 0 0,0 0 0 0 0,1-1 0 0 0,0 0 0 0 0,0 0-1 0 0,0-1 1 0 0,1 0 0 0 0,-1-1 0 0 0,1 1 0 0 0,0-1-1 0 0,17 5 1 0 0,-14-5 90 0 0,0-2 1 0 0,1 1-1 0 0,-1-2 0 0 0,19 2 0 0 0,-27-3-47 0 0,1-1-1 0 0,-1 1 0 0 0,1 0 1 0 0,-1-1-1 0 0,0 1 1 0 0,1-1-1 0 0,-1 0 1 0 0,1 0-1 0 0,-1-1 0 0 0,0 1 1 0 0,0-1-1 0 0,0 1 1 0 0,0-1-1 0 0,0 0 1 0 0,0 0-1 0 0,-1-1 0 0 0,1 1 1 0 0,0 0-1 0 0,3-6 1 0 0,-3 4 45 0 0,0-1-1 0 0,-1 0 1 0 0,0 0 0 0 0,0 0 0 0 0,0 0-1 0 0,0 0 1 0 0,-1-1 0 0 0,0 1 0 0 0,0 0-1 0 0,-1 0 1 0 0,1-1 0 0 0,-1 1 0 0 0,0-1 0 0 0,-2-8-1 0 0,1 4 4 0 0,-1 1 0 0 0,0-1 0 0 0,0 0 0 0 0,-1 1 0 0 0,-1 0 0 0 0,1 0 0 0 0,-7-12 0 0 0,4 13-104 0 0,1 0 1 0 0,-1 1-1 0 0,0-1 0 0 0,-1 1 1 0 0,-13-12-1 0 0,-44-27-857 0 0,14 10-1524 0 0,32 22 475 0 0,3 2-76 0 0</inkml:trace>
  <inkml:trace contextRef="#ctx0" brushRef="#br0" timeOffset="1">5 1 1375 0 0,'-5'7'15736'0'0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0,'0'0'7704'0'0,"9"6"-7280"0"0,4 2-40 0 0,-4-1 0 0 0,0-4-1816 0 0,0 3 576 0 0</inkml:trace>
  <inkml:trace contextRef="#ctx0" brushRef="#br0" timeOffset="1">82 749 7831 0 0,'0'0'696'0'0,"-6"6"-560"0"0,-6 5 6344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16239 0 0,'0'0'3912'0'0,"9"-2"-3912"0"0,0 4-80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1 108 8839 0 0,'0'0'800'0'0,"1"2"-541"0"0,1-1-106 0 0,-1 1 0 0 0,0 0-1 0 0,1-1 1 0 0,-1 1 0 0 0,0 0 0 0 0,0 0 0 0 0,0 0-1 0 0,0-1 1 0 0,0 1 0 0 0,-1 0 0 0 0,1 0-1 0 0,0 3 1 0 0,4 31 1797 0 0,-2-13-866 0 0,16 67 1032 0 0,-4-16-978 0 0,9 93 1 0 0,-23-158-1127 0 0,8-25-133 0 0,-1-24-300 0 0,-3 9 233 0 0,8-47-93 0 0,-3 8 96 0 0,1-1 140 0 0,-8 45 36 0 0,8-33-1 0 0,-7 40 19 0 0,-3 13 7 0 0,0 1-1 0 0,1-1 1 0 0,0 0-1 0 0,-1 1 0 0 0,2 0 1 0 0,-1-1-1 0 0,1 1 1 0 0,4-7-1 0 0,-6 10 239 0 0,1 3-126 0 0,1 1-90 0 0,0 1 1 0 0,0-1 0 0 0,0 1 0 0 0,0-1 0 0 0,0 1 0 0 0,0 0 0 0 0,-1 0 0 0 0,1 0 0 0 0,-1 0 0 0 0,0 1 0 0 0,0-1 0 0 0,0 1 0 0 0,-1-1 0 0 0,1 1 0 0 0,1 7 0 0 0,3 8 132 0 0,5 34 1 0 0,-5-11-78 0 0,-2 0-1 0 0,-3 55 0 0 0,-1-90-69 0 0,7-31-39 0 0,-2 8 94 0 0,-5 15-77 0 0,82-279 140 0 0,-80 274-90 0 0,1-1 0 0 0,0 1 0 0 0,0-1 0 0 0,0 1-1 0 0,1 0 1 0 0,-1 0 0 0 0,1 1 0 0 0,6-7 0 0 0,-8 11 105 0 0,8 6-3 0 0,-5 0-107 0 0,-1-1 1 0 0,0 1-1 0 0,0-1 1 0 0,0 1 0 0 0,0 0-1 0 0,-1 0 1 0 0,0 1 0 0 0,3 7-1 0 0,17 48 347 0 0,-22-59-378 0 0,2 8-1 0 0,9 27 162 0 0,2-1-1 0 0,19 38 1 0 0,-28-65-147 0 0,0 0-1 0 0,1 0 1 0 0,-1-1 0 0 0,2 0-1 0 0,-1 0 1 0 0,1 0 0 0 0,0-1-1 0 0,1 0 1 0 0,-1 0 0 0 0,2-1-1 0 0,-1 0 1 0 0,1-1-1 0 0,10 6 1 0 0,-12-8-27 0 0,0-1-1 0 0,-1 0 1 0 0,1-1 0 0 0,0 1-1 0 0,0-1 1 0 0,0 0 0 0 0,0-1-1 0 0,1 0 1 0 0,-1 0 0 0 0,0-1-1 0 0,13-2 1 0 0,-14 2-1 0 0,0-1 1 0 0,0 1-1 0 0,0-1 0 0 0,0-1 1 0 0,0 1-1 0 0,-1-1 0 0 0,1 0 0 0 0,-1-1 1 0 0,0 1-1 0 0,0-1 0 0 0,0 0 1 0 0,0 0-1 0 0,6-7 0 0 0,-2-2-2 0 0,0 0 0 0 0,0-1 0 0 0,-2 0 0 0 0,1-1 0 0 0,-2 1 0 0 0,0-1 0 0 0,0 0 0 0 0,-2-1 0 0 0,0 1 0 0 0,-1-1 0 0 0,0 0 0 0 0,-1 0 0 0 0,-1 0 0 0 0,-1-20 0 0 0,-7 5 112 0 0,7 30-98 0 0,-1 0 0 0 0,0 1 0 0 0,0-1 0 0 0,0 0 0 0 0,0 0 0 0 0,1 1 0 0 0,-1-1-1 0 0,0 0 1 0 0,0 1 0 0 0,0-1 0 0 0,0 1 0 0 0,0-1 0 0 0,-1 1 0 0 0,1 0 0 0 0,0-1 0 0 0,0 1 0 0 0,0 0 0 0 0,0 0 0 0 0,0 0-1 0 0,0 0 1 0 0,-1 0 0 0 0,-1 0 0 0 0,1 1 15 0 0,0-1-1 0 0,0 1 1 0 0,0 0 0 0 0,0 0-1 0 0,0 0 1 0 0,0 0 0 0 0,1 1 0 0 0,-1-1-1 0 0,0 0 1 0 0,1 1 0 0 0,-1 0-1 0 0,0-1 1 0 0,1 1 0 0 0,0 0-1 0 0,-1-1 1 0 0,1 1 0 0 0,0 0-1 0 0,0 0 1 0 0,-1 3 0 0 0,-1 2 91 0 0,0 1 0 0 0,0 0 0 0 0,-3 14 1 0 0,3-8-2 0 0,1 0 0 0 0,1 1 1 0 0,0-1-1 0 0,0 1 0 0 0,2 0 1 0 0,0-1-1 0 0,0 1 0 0 0,7 26 1 0 0,-6-33-111 0 0,1-1 0 0 0,-1 0 1 0 0,1 0-1 0 0,1 0 0 0 0,-1 0 0 0 0,1 0 1 0 0,1-1-1 0 0,-1 1 0 0 0,1-1 1 0 0,0 0-1 0 0,0-1 0 0 0,1 1 1 0 0,-1-1-1 0 0,1 0 0 0 0,1-1 1 0 0,-1 1-1 0 0,0-1 0 0 0,10 4 0 0 0,-7-4-205 0 0,-1-1 0 0 0,1 0 0 0 0,0-1-1 0 0,0 0 1 0 0,0 0 0 0 0,1-1-1 0 0,-1 0 1 0 0,11-1 0 0 0,-5 0-1055 0 0,1-2 1 0 0,-1 0-1 0 0,0-1 0 0 0,17-5 1 0 0,-13 2-348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5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1 5063 0 0,'0'0'390'0'0,"-15"6"1366"0"0,5 0 304 0 0,7-4-1564 0 0,-1 0-1 0 0,1-1 1 0 0,0 1 0 0 0,1 0-1 0 0,-1 1 1 0 0,0-1-1 0 0,1 0 1 0 0,-1 1-1 0 0,1 0 1 0 0,-3 3 0 0 0,-3 6 230 0 0,0 1 1 0 0,1 0-1 0 0,0 0 1 0 0,1 0-1 0 0,-6 20 1 0 0,9-22-518 0 0,0-1 1 0 0,2 1 0 0 0,-1-1-1 0 0,1 1 1 0 0,1 0 0 0 0,0 0 0 0 0,0-1-1 0 0,3 14 1 0 0,-1-5 26 0 0,2 1-1 0 0,0-1 0 0 0,1 0 1 0 0,15 36-1 0 0,-17-50-224 0 0,0 0 0 0 0,0 0 0 0 0,0-1 0 0 0,0 1 0 0 0,1-1 0 0 0,0 1-1 0 0,0-1 1 0 0,0-1 0 0 0,7 6 0 0 0,-8-6-6 0 0,1-1-1 0 0,0 0 1 0 0,0 0-1 0 0,0-1 0 0 0,0 1 1 0 0,0-1-1 0 0,0 0 1 0 0,1 0-1 0 0,-1 0 0 0 0,0-1 1 0 0,0 1-1 0 0,1-1 1 0 0,7-1-1 0 0,-5 0-30 0 0,-1 0 0 0 0,1 0-1 0 0,-1 0 1 0 0,1-1 0 0 0,-1 0 0 0 0,0-1 0 0 0,0 1-1 0 0,0-1 1 0 0,0 0 0 0 0,-1-1 0 0 0,8-4 0 0 0,0-3-1102 0 0,-1-1 0 0 0,0 1 0 0 0,13-18 0 0 0,-10 10-5362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5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11255 0 0,'0'2'515'0'0,"1"24"134"0"0,8 40 0 0 0,-1-10 948 0 0,22 157 2215 0 0,-9-67-2883 0 0,-19-132-874 0 0,-1-5 1 0 0,0 0-1 0 0,1 0 1 0 0,6 17-1 0 0,-2-47-172 0 0,1-15-152 0 0,3-43 1 0 0,-8 57 196 0 0,0-4-2 0 0,2 0 1 0 0,1 0 0 0 0,1 0-1 0 0,16-44 1 0 0,-22 70 100 0 0,0-1 1 0 0,0 1 0 0 0,0-1-1 0 0,0 1 1 0 0,0-1 0 0 0,1 1-1 0 0,-1-1 1 0 0,0 1-1 0 0,0-1 1 0 0,0 1 0 0 0,1-1-1 0 0,-1 1 1 0 0,0-1-1 0 0,1 1 1 0 0,-1 0 0 0 0,0-1-1 0 0,1 1 1 0 0,-1 0-1 0 0,0-1 1 0 0,1 1 0 0 0,-1 0-1 0 0,1-1 1 0 0,-1 1 0 0 0,1 0-1 0 0,-1 0 1 0 0,0 0-1 0 0,1-1 1 0 0,-1 1 0 0 0,1 0-1 0 0,-1 0 1 0 0,1 0-1 0 0,-1 0 1 0 0,1 0 0 0 0,-1 0-1 0 0,1 0 1 0 0,0 0-1 0 0,0 1 52 0 0,1 0 0 0 0,-1 0-1 0 0,1 0 1 0 0,-1 1 0 0 0,0-1-1 0 0,0 0 1 0 0,0 1 0 0 0,0-1-1 0 0,2 4 1 0 0,13 22 511 0 0,23 56-1 0 0,3 8-431 0 0,-31-72-640 0 0,1-1 1 0 0,20 24-1 0 0,-20-28-3154 0 0,20 17 0 0 0,-13-16-1999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4 1375 0 0,'-2'-1'560'0'0,"-2"0"577"0"0,0 1 0 0 0,0-1-1 0 0,0 1 1 0 0,0-1-1 0 0,0 1 1 0 0,0 0-1 0 0,1 1 1 0 0,-1-1-1 0 0,0 1 1 0 0,-5 1-1 0 0,6-2-921 0 0,1 1 1 0 0,0 0-1 0 0,0 0 0 0 0,0 0 0 0 0,0 0 0 0 0,0 0 0 0 0,0 1 0 0 0,0-1 0 0 0,1 1 0 0 0,-1-1 0 0 0,0 1 0 0 0,1 0 1 0 0,-1-1-1 0 0,1 1 0 0 0,0 0 0 0 0,-1 0 0 0 0,1 0 0 0 0,0 0 0 0 0,-1 4 0 0 0,-1 3-75 0 0,0 0 0 0 0,1 1 0 0 0,0-1 0 0 0,0 0 0 0 0,1 1 0 0 0,0 9 1 0 0,2-13-76 0 0,-1 0 1 0 0,0 1 0 0 0,1-1 0 0 0,1 0 0 0 0,-1 0 0 0 0,1 0 0 0 0,0-1 0 0 0,0 1 0 0 0,0 0 0 0 0,4 5 0 0 0,-5-9-61 0 0,1 0 1 0 0,-1-1 0 0 0,1 0-1 0 0,-1 1 1 0 0,1-1 0 0 0,0 0-1 0 0,-1 0 1 0 0,1 0 0 0 0,0 0-1 0 0,0 0 1 0 0,0 0 0 0 0,0 0-1 0 0,0-1 1 0 0,0 1 0 0 0,0 0-1 0 0,0-1 1 0 0,0 0 0 0 0,0 0-1 0 0,0 0 1 0 0,0 1 0 0 0,0-2 0 0 0,3 1-1 0 0,-2-2-2 0 0,0 1 0 0 0,0-1 0 0 0,0 0 0 0 0,0 0-1 0 0,-1 0 1 0 0,1 0 0 0 0,-1 0 0 0 0,1-1 0 0 0,-1 1 0 0 0,0-1-1 0 0,0 1 1 0 0,0-1 0 0 0,0 0 0 0 0,0 0 0 0 0,-1 0 0 0 0,2-4 0 0 0,2-6 21 0 0,-1-1 1 0 0,5-22 0 0 0,-3 7-12 0 0,-2-2-163 0 0,-2 21 2340 0 0,0 21-2247 0 0,1-1 0 0 0,0 1 0 0 0,0 0 0 0 0,1-1 0 0 0,0 0 0 0 0,9 15 0 0 0,-5-13-2347 0 0,0-1 0 0 0,14 16 1 0 0,-16-20 669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11023 0 0,'0'0'1002'0'0,"5"8"-22"0"0,-2 8 838 0 0,8 22 0 0 0,3 16 103 0 0,-11-42-1389 0 0,0 1 0 0 0,2-1 0 0 0,-1 0 0 0 0,12 20 0 0 0,-14-28-352 0 0,4 0-96 0 0,-6-3-79 0 0,1-1 1 0 0,-1 0 0 0 0,1 0-1 0 0,-1 0 1 0 0,1 0 0 0 0,-1 0-1 0 0,1 0 1 0 0,0 0 0 0 0,-1 0-1 0 0,1 0 1 0 0,-1 0 0 0 0,1 0-1 0 0,-1 0 1 0 0,1 0 0 0 0,-1 0-1 0 0,1 0 1 0 0,-1-1 0 0 0,1 1-1 0 0,-1 0 1 0 0,1 0 0 0 0,-1-1-1 0 0,0 1 1 0 0,1 0 0 0 0,-1-1-1 0 0,1 1 1 0 0,-1 0 0 0 0,0-1-1 0 0,1 1 1 0 0,-1 0-1 0 0,0-1 1 0 0,1 1 0 0 0,-1-1-1 0 0,0 1 1 0 0,0-1 0 0 0,1 1-1 0 0,-1-1 1 0 0,0 1 0 0 0,0-1-1 0 0,0 0 1 0 0,1 0 16 0 0,2-4-6 0 0,-1 0 1 0 0,1 1 0 0 0,-1-1-1 0 0,0 0 1 0 0,0-1-1 0 0,-1 1 1 0 0,2-6-1 0 0,8-24 45 0 0,-6 22-19 0 0,-1 0 0 0 0,4-15 1 0 0,-4 12 89 0 0,11-27 0 0 0,-13 39-115 0 0,-1 0 1 0 0,1 1-1 0 0,1-1 1 0 0,-1 0-1 0 0,1 1 1 0 0,-1 0 0 0 0,1-1-1 0 0,0 1 1 0 0,0 0-1 0 0,0 0 1 0 0,6-3-1 0 0,-8 5 11 0 0,0 1-1 0 0,0-1 0 0 0,0 1 0 0 0,0-1 0 0 0,0 1 0 0 0,0 0 0 0 0,0 0 0 0 0,0-1 0 0 0,1 1 0 0 0,-1 0 0 0 0,0 0 0 0 0,0 0 0 0 0,0 0 0 0 0,0 0 0 0 0,0 0 0 0 0,0 1 0 0 0,0-1 0 0 0,0 0 0 0 0,0 0 0 0 0,0 1 0 0 0,0-1 0 0 0,0 1 0 0 0,0-1 0 0 0,0 1 0 0 0,0-1 0 0 0,0 1 0 0 0,-1 0 0 0 0,1-1 0 0 0,0 1 0 0 0,0 0 0 0 0,-1 0 0 0 0,1-1 0 0 0,0 1 0 0 0,0 1 0 0 0,4 5 46 0 0,-1-1 0 0 0,0 1 0 0 0,6 12 0 0 0,-4-7-43 0 0,15 30 94 0 0,-11-22-726 0 0,1 0 0 0 0,12 17 0 0 0,-21-34 200 0 0,0-1 0 0 0,1 1-1 0 0,-1-1 1 0 0,0 0 0 0 0,1 0 0 0 0,-1 0 0 0 0,1-1 0 0 0,-1 1 0 0 0,6 2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6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1 239 10103 0 0,'0'0'1096'0'0,"3"11"-1096"0"0,3 1 0 0 0,0 0 0 0 0,0 0 736 0 0,0 2 120 0 0,-1-1 24 0 0,2 4 8 0 0,3 1-616 0 0,-1-1-120 0 0,-2-3-24 0 0,1-1-4144 0 0,-1 1-824 0 0</inkml:trace>
  <inkml:trace contextRef="#ctx0" brushRef="#br0" timeOffset="1">39 63 13359 0 0,'0'0'1304'0'0,"-6"-8"-1160"0"0,1 0-144 0 0,1 1 0 0 0,2-2 280 0 0,7 1 24 0 0,-4-1 8 0 0,5 4 0 0 0,5 4-440 0 0,3 1 0 0 0,-1-3 8 0 0,1 0-912 0 0,3 1-184 0 0,-1 2-40 0 0,3 0-3728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7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0 5063 0 0,'-1'2'390'0'0,"-28"32"519"0"0,0 0 2715 0 0,10-11-1406 0 0,12-15-1461 0 0,0 0-1 0 0,-9 14 0 0 0,15-19-679 0 0,-1 0-1 0 0,1-1 0 0 0,0 1 0 0 0,0 0 0 0 0,0 0 0 0 0,0-1 0 0 0,0 1 0 0 0,1 0 1 0 0,-1 0-1 0 0,1 0 0 0 0,0 0 0 0 0,0 0 0 0 0,0 5 0 0 0,1-6-77 0 0,0 0 1 0 0,-1 1-1 0 0,1-1 0 0 0,0 0 0 0 0,0 0 0 0 0,0-1 0 0 0,0 1 1 0 0,0 0-1 0 0,0 0 0 0 0,1 0 0 0 0,-1-1 0 0 0,1 1 0 0 0,-1-1 0 0 0,1 1 1 0 0,0-1-1 0 0,3 3 0 0 0,3 1-70 0 0,0-1 0 0 0,15 7 0 0 0,-13-7 20 0 0,11 5 417 0 0,0 1 1 0 0,0 1 0 0 0,-1 1-1 0 0,-1 0 1 0 0,0 2 0 0 0,20 18-1 0 0,-37-30-140 0 0,0 0-1 0 0,0 0 0 0 0,-1 0 1 0 0,1 0-1 0 0,-1 0 1 0 0,1 1-1 0 0,-1-1 0 0 0,0 0 1 0 0,0 1-1 0 0,0-1 1 0 0,0 1-1 0 0,0 0 0 0 0,0-1 1 0 0,-1 1-1 0 0,1 4 1 0 0,-1-3-42 0 0,-1 0 0 0 0,1 0 0 0 0,-1 0 1 0 0,1-1-1 0 0,-1 1 0 0 0,0 0 1 0 0,-1 0-1 0 0,1 0 0 0 0,-3 5 0 0 0,-4 3-79 0 0,1-1-1 0 0,-1 1 1 0 0,-1-1 0 0 0,-19 18-1 0 0,24-26-219 0 0,0 0 0 0 0,0-1 0 0 0,-1 1-1 0 0,1-1 1 0 0,-1 0 0 0 0,0 0 0 0 0,0 0-1 0 0,1-1 1 0 0,-1 0 0 0 0,0 0 0 0 0,0 0 0 0 0,-6 0-1 0 0,3 0-740 0 0,-1-1-804 0 0,1-4-70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13391 0 0,'0'0'1488'0'0,"2"1"-1134"0"0,4 0-167 0 0,1 0 1 0 0,0-1 0 0 0,0 1-1 0 0,-1-1 1 0 0,1 0 0 0 0,0-1-1 0 0,0 0 1 0 0,7-2 0 0 0,27-1-143 0 0,-27 4-312 0 0,25-1-129 0 0,-14-2-4518 0 0,-11 0 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7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2303 0 0,'2'1'167'0'0,"2"3"1059"0"0,1 1 1 0 0,-1-1-1 0 0,1 1 0 0 0,-2 0 1 0 0,1 0-1 0 0,4 7 0 0 0,-4-3 55 0 0,1 0-1 0 0,-2 0 0 0 0,5 15 1 0 0,-4-6-266 0 0,0 0 0 0 0,-2 0 1 0 0,0 0-1 0 0,-1 20 1 0 0,-1-35-907 0 0,0-2-74 0 0,0 0 0 0 0,0 0 1 0 0,0 1-1 0 0,0-1 0 0 0,0 0 1 0 0,0 0-1 0 0,0 0 0 0 0,0 0 1 0 0,0 0-1 0 0,1 0 0 0 0,-1 0 1 0 0,1 0-1 0 0,0 1 0 0 0,-1 0 63 0 0,9-22-788 0 0,-1 0 0 0 0,9-40 0 0 0,-13 40 235 0 0,2 1-1 0 0,0 0 1 0 0,15-29-1 0 0,-20 44 428 0 0,8-7 33 0 0,-8 11 30 0 0,0 0 0 0 0,0 0 0 0 0,0 0 0 0 0,0 1-1 0 0,0-1 1 0 0,0 0 0 0 0,0 1 0 0 0,0-1 0 0 0,0 0-1 0 0,0 1 1 0 0,0-1 0 0 0,-1 1 0 0 0,1-1 0 0 0,0 1 0 0 0,0 0-1 0 0,0 0 1 0 0,3 3 123 0 0,-1 0-1 0 0,-1 0 0 0 0,1 0 1 0 0,0 0-1 0 0,-1 0 1 0 0,0 1-1 0 0,0-1 0 0 0,-1 1 1 0 0,1-1-1 0 0,1 9 1 0 0,4 11 341 0 0,22 53 410 0 0,-29-75-850 0 0,2 1 5 0 0,-2-3-61 0 0,0 1 1 0 0,0-1-1 0 0,0 0 1 0 0,0 0 0 0 0,0 1-1 0 0,0-1 1 0 0,0 0-1 0 0,0 0 1 0 0,0 0 0 0 0,0 1-1 0 0,0-1 1 0 0,1 0-1 0 0,-1 0 1 0 0,0 1 0 0 0,0-1-1 0 0,0 0 1 0 0,0 0-1 0 0,0 0 1 0 0,0 1 0 0 0,1-1-1 0 0,-1 0 1 0 0,0 0-1 0 0,0 0 1 0 0,0 0 0 0 0,1 0-1 0 0,-1 1 1 0 0,0-1-1 0 0,0 0 1 0 0,0 0 0 0 0,1 0-1 0 0,-1 0 1 0 0,0 0-1 0 0,2 0-2 0 0,-1 0 0 0 0,1 0 0 0 0,-1 0-1 0 0,0 0 1 0 0,1 0 0 0 0,-1 0 0 0 0,1 0-1 0 0,-1-1 1 0 0,0 1 0 0 0,1-1-1 0 0,-1 1 1 0 0,0-1 0 0 0,1 1 0 0 0,-1-1-1 0 0,0 0 1 0 0,0 0 0 0 0,0 1-1 0 0,0-1 1 0 0,2-2 0 0 0,1-1-12 0 0,1-1 1 0 0,-2 0-1 0 0,6-8 0 0 0,6-8-159 0 0,15-19-180 0 0,-27 33 313 0 0,1 1-1 0 0,1-1 1 0 0,-1 1 0 0 0,1 0-1 0 0,0 1 1 0 0,0-1-1 0 0,1 1 1 0 0,0 0-1 0 0,-1 1 1 0 0,2-1 0 0 0,9-5-1 0 0,-12 8 99 0 0,-1 1 1 0 0,1-1-1 0 0,0 1 0 0 0,0 0 1 0 0,-1 0-1 0 0,1 0 0 0 0,0 1 1 0 0,0-1-1 0 0,0 1 0 0 0,0 0 1 0 0,7 1-1 0 0,-8 0 37 0 0,0 0 1 0 0,0 0-1 0 0,0 0 1 0 0,0 0-1 0 0,0 0 1 0 0,-1 1-1 0 0,1 0 1 0 0,0-1 0 0 0,-1 1-1 0 0,0 0 1 0 0,1 0-1 0 0,-1 0 1 0 0,0 0-1 0 0,0 1 1 0 0,3 3-1 0 0,7 10 132 0 0,-1 1 0 0 0,-1 1 0 0 0,0-1 0 0 0,-1 2-1 0 0,12 34 1 0 0,-12-20-3506 0 0,-2 1-3317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8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1 14599 0 0,'0'0'1458'0'0,"0"2"-1330"0"0,-2 3 72 0 0,1 0 0 0 0,-1 0 0 0 0,0-1 1 0 0,0 1-1 0 0,0-1 0 0 0,-1 1 0 0 0,0-1 1 0 0,1 0-1 0 0,-8 8 0 0 0,8-12-159 0 0,1 1-1 0 0,0 0 1 0 0,-1-1-1 0 0,0 0 1 0 0,1 1-1 0 0,-1-1 1 0 0,1 0-1 0 0,-1 0 1 0 0,1 1 0 0 0,-1-1-1 0 0,0-1 1 0 0,1 1-1 0 0,-1 0 1 0 0,1 0-1 0 0,-1-1 1 0 0,1 1-1 0 0,-1 0 1 0 0,1-1-1 0 0,-3-1 1 0 0,3 2-34 0 0,0-1 0 0 0,1 0 0 0 0,-1 0 0 0 0,0 0 0 0 0,0 0 1 0 0,1 1-1 0 0,-1-1 0 0 0,1 0 0 0 0,-1 0 0 0 0,1 0 0 0 0,-1 0 0 0 0,1 0 0 0 0,0-1 1 0 0,-1 1-1 0 0,1 0 0 0 0,0 0 0 0 0,0 0 0 0 0,0 0 0 0 0,0 0 0 0 0,0 0 0 0 0,0 0 1 0 0,0 0-1 0 0,0-1 0 0 0,0 1 0 0 0,0 0 0 0 0,1 0 0 0 0,-1 0 0 0 0,0 0 0 0 0,1 0 1 0 0,-1 0-1 0 0,1 0 0 0 0,-1 0 0 0 0,1 0 0 0 0,0 0 0 0 0,-1 0 0 0 0,1 1 0 0 0,0-1 0 0 0,0 0 1 0 0,-1 0-1 0 0,1 0 0 0 0,0 1 0 0 0,0-1 0 0 0,2 0 0 0 0,-3 0 21 0 0,1 0-1 0 0,0 0 1 0 0,0 0-1 0 0,0 0 1 0 0,0 0-1 0 0,0 1 1 0 0,0-1-1 0 0,1 0 0 0 0,-1 1 1 0 0,0-1-1 0 0,0 1 1 0 0,0-1-1 0 0,1 1 1 0 0,-1 0-1 0 0,0 0 1 0 0,0-1-1 0 0,1 1 1 0 0,-1 0-1 0 0,0 0 1 0 0,0 0-1 0 0,1 0 1 0 0,-1 0-1 0 0,0 0 1 0 0,1 1-1 0 0,-1-1 1 0 0,0 0-1 0 0,2 2 1 0 0,-1-2 330 0 0,0 1-184 0 0,0-1 0 0 0,0 1-1 0 0,0 0 1 0 0,0 0 0 0 0,0 0 0 0 0,0 0-1 0 0,0 0 1 0 0,0 0 0 0 0,-1 0 0 0 0,1 1-1 0 0,0-1 1 0 0,-1 1 0 0 0,1-1 0 0 0,-1 1-1 0 0,1-1 1 0 0,-1 1 0 0 0,0 0 0 0 0,1 2 530 0 0,-2-4-688 0 0,0 1-1 0 0,0-1 1 0 0,0 1-1 0 0,0-1 1 0 0,0 1-1 0 0,0-1 1 0 0,0 1-1 0 0,0-1 1 0 0,0 0-1 0 0,0 1 1 0 0,-1-1-1 0 0,1 1 1 0 0,0-1-1 0 0,0 1 1 0 0,0-1-1 0 0,-1 0 1 0 0,1 1-1 0 0,0-1 1 0 0,-1 0-1 0 0,1 1 1 0 0,0-1-1 0 0,-1 0 1 0 0,1 0-1 0 0,0 1 1 0 0,-2-1-1 0 0,-16 13 383 0 0,12-9-359 0 0,3-2-94 0 0,0-1 0 0 0,1 0-1 0 0,-1 0 1 0 0,0 0 0 0 0,0 0 0 0 0,-6 0 0 0 0,4 0-31 0 0,4-1-222 0 0,-1 1-422 0 0,0-1-1 0 0,0 1 1 0 0,0-1 0 0 0,0 0-1 0 0,0 1 1 0 0,0-1 0 0 0,0 0-1 0 0,-2-1 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58.7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83 455 0 0,'0'0'6547'0'0,"-13"-6"753"0"0,12 5-7148 0 0,0-1 0 0 0,0 0 0 0 0,1 0 0 0 0,-1 0 0 0 0,0 0 0 0 0,1 0 0 0 0,-1 0 0 0 0,1 0 0 0 0,0 0 0 0 0,0 0 0 0 0,0 0 0 0 0,0 0 0 0 0,0 0 0 0 0,0 0 0 0 0,0 0 0 0 0,1 0 0 0 0,-1 0 0 0 0,1 0 0 0 0,-1 0 0 0 0,1 1 0 0 0,1-3 0 0 0,-2 3 64 0 0,12-11 1813 0 0,-11 12-1944 0 0,-1 0 0 0 0,1 0 0 0 0,-1-1 0 0 0,1 1 0 0 0,-1 0 0 0 0,1 0 0 0 0,-1 0 0 0 0,1 0 0 0 0,-1-1 0 0 0,1 1-1 0 0,-1 0 1 0 0,1 0 0 0 0,-1 0 0 0 0,1 0 0 0 0,0 0 0 0 0,-1 0 0 0 0,1 1 0 0 0,-1-1 0 0 0,1 0 0 0 0,-1 0 0 0 0,1 0 0 0 0,-1 0 0 0 0,1 1 0 0 0,-1-1 0 0 0,1 0 0 0 0,-1 1-1 0 0,1-1 1 0 0,-1 0 0 0 0,0 1 0 0 0,1-1 0 0 0,-1 0 0 0 0,1 1 0 0 0,-1-1 0 0 0,0 1 0 0 0,1-1 0 0 0,-1 0 0 0 0,0 1 0 0 0,0-1 0 0 0,1 1 0 0 0,-1 0 0 0 0,0 1-67 0 0,0-1 1 0 0,0 0 0 0 0,0 1 0 0 0,-1-1 0 0 0,1 0 0 0 0,0 1 0 0 0,-1-1 0 0 0,1 0 0 0 0,-1 1 0 0 0,1-1-1 0 0,-1 0 1 0 0,0 0 0 0 0,1 1 0 0 0,-1-1 0 0 0,0 0 0 0 0,0 0 0 0 0,0 0 0 0 0,0 0 0 0 0,0 0 0 0 0,0 0-1 0 0,0 0 1 0 0,0-1 0 0 0,-2 2 0 0 0,-3 2 29 0 0,5-3-53 0 0,0 0-1 0 0,0-1 1 0 0,0 1 0 0 0,0-1-1 0 0,0 1 1 0 0,0-1-1 0 0,0 1 1 0 0,0-1 0 0 0,0 0-1 0 0,0 1 1 0 0,-1-1-1 0 0,1 0 1 0 0,0 0 0 0 0,0 0-1 0 0,0 0 1 0 0,0 0-1 0 0,0 0 1 0 0,-1 0 0 0 0,1 0-1 0 0,0 0 1 0 0,-2-1-1 0 0,0 0-62 0 0,2 0-33 0 0,-4-6-588 0 0,5 4 651 0 0,0 0 1 0 0,1 0 0 0 0,0 0-1 0 0,-1-1 1 0 0,1 2 0 0 0,1-1-1 0 0,-1 0 1 0 0,0 0 0 0 0,1 0-1 0 0,-1 0 1 0 0,1 1 0 0 0,0-1-1 0 0,3-3 1 0 0,10-4 48 0 0,-14 9 53 0 0,1 1-32 0 0,1 0 114 0 0,0 0-1 0 0,0 0 0 0 0,0 0 1 0 0,0 1-1 0 0,0-1 1 0 0,0 1-1 0 0,5 1 1 0 0,-7-1-52 0 0,4 8-3037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00.0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0 372 10535 0 0,'0'0'956'0'0,"3"1"-786"0"0,5 1 215 0 0,1-1 0 0 0,-1 0 1 0 0,1 0-1 0 0,17-2 0 0 0,-8 1 390 0 0,61 4 1682 0 0,-51-1-1749 0 0,-1-2-1 0 0,41-3 1 0 0,-22-3-466 0 0,83-11 1293 0 0,160-10 251 0 0,-137 18-1476 0 0,-104 4-239 0 0,74-4 330 0 0,25 4 223 0 0,63 5 400 0 0,181 16-40 0 0,-72-19-256 0 0,2 2-216 0 0,-206-5-261 0 0,46-2 202 0 0,171-7 158 0 0,28-5 178 0 0,-342 19-776 0 0,28-5 42 0 0,1-2 0 0 0,-1-1-1 0 0,47-16 1 0 0,-35 9 4 0 0,72-8 44 0 0,5 0-78 0 0,-29-9 103 0 0,9-1 117 0 0,-41 12-42 0 0,61-17 50 0 0,-127 36-250 0 0,12-4 54 0 0,36-3 0 0 0,-48 7-41 0 0,0 1 0 0 0,0-1 0 0 0,0 0 0 0 0,0-1 0 0 0,0 0 0 0 0,0 0 0 0 0,13-9 0 0 0,-1 4-114 0 0,-19 7-34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10591 0 0,'0'0'1768'0'0,"1"0"-1712"0"0,-1 0 0 0 0,0 1 0 0 0,1-1-1 0 0,-1 0 1 0 0,0 0 0 0 0,0 0-1 0 0,1 0 1 0 0,-1 0 0 0 0,0 1 0 0 0,1-1-1 0 0,-1 0 1 0 0,0 0 0 0 0,0 0 0 0 0,0 1-1 0 0,1-1 1 0 0,-1 0 0 0 0,0 0 0 0 0,0 1-1 0 0,0-1 1 0 0,1 0 0 0 0,-1 1-1 0 0,0-1 1 0 0,0 0 0 0 0,0 1 0 0 0,-1 19 1153 0 0,0-3-581 0 0,2 2-32 0 0,2 1 1 0 0,6 20-1 0 0,2 13 214 0 0,6 40 27 0 0,4 22-120 0 0,-10-43-164 0 0,-5-41-342 0 0,-1 1-1 0 0,-1 34 0 0 0,-4-62-198 0 0,0-1 0 0 0,0 1 0 0 0,-1 0-1 0 0,1 0 1 0 0,-1 0 0 0 0,-2 4 0 0 0,3-7 137 0 0,-2-1-53 0 0,-7 1 0 0 0,0-3 0 0 0,6-3-68 0 0,-1 1 0 0 0,1 0 0 0 0,0-1 1 0 0,0 0-1 0 0,1 0 0 0 0,-1 0 0 0 0,1 0 0 0 0,0 0 0 0 0,0 0 0 0 0,-1-8 0 0 0,0 2 31 0 0,-7-22-68 0 0,1 0 0 0 0,2-1-1 0 0,2 0 1 0 0,1 0 0 0 0,1 0-1 0 0,2 0 1 0 0,1-1-1 0 0,2 1 1 0 0,1 0 0 0 0,2 0-1 0 0,18-64 1 0 0,-18 82 34 0 0,1 1 0 0 0,1-1 0 0 0,1 1 0 0 0,0 1-1 0 0,1-1 1 0 0,0 1 0 0 0,19-22 0 0 0,-25 33-29 0 0,0 1-1 0 0,0-1 1 0 0,0 0 0 0 0,0 1 0 0 0,0 0-1 0 0,1-1 1 0 0,-1 1 0 0 0,1 0 0 0 0,-1 1 0 0 0,1-1-1 0 0,0 1 1 0 0,0 0 0 0 0,-1 0 0 0 0,1 0-1 0 0,0 0 1 0 0,0 0 0 0 0,0 1 0 0 0,0 0 0 0 0,0 0-1 0 0,0 0 1 0 0,0 0 0 0 0,0 1 0 0 0,7 1-1 0 0,-6 0 18 0 0,0 0 0 0 0,-1 0-1 0 0,1 0 1 0 0,-1 0-1 0 0,1 1 1 0 0,-1 0-1 0 0,0 0 1 0 0,0 0 0 0 0,0 1-1 0 0,0-1 1 0 0,-1 1-1 0 0,0 0 1 0 0,1 0-1 0 0,-1 0 1 0 0,-1 0-1 0 0,1 0 1 0 0,-1 1 0 0 0,3 6-1 0 0,1 6 49 0 0,-1-1 1 0 0,0 1-1 0 0,-2 1 0 0 0,0-1 1 0 0,-1 0-1 0 0,0 1 0 0 0,-2 0 1 0 0,-1 21-1 0 0,-4 12 32 0 0,-18 77 1 0 0,14-85-36 0 0,-23 63 1 0 0,16-72-59 0 0,16-34 0 0 0,0 0 0 0 0,0 0 0 0 0,0 0 0 0 0,0 0 0 0 0,0 0 0 0 0,0 0 0 0 0,0 0 0 0 0,0 0 0 0 0,0 0 0 0 0,0 0 0 0 0,0 0 0 0 0,0 1 0 0 0,-1-1 0 0 0,1 0 0 0 0,0 0 0 0 0,0 0 0 0 0,0 0 0 0 0,0 0 0 0 0,0 0 0 0 0,0 0 0 0 0,0 0 0 0 0,0 0 0 0 0,0 0 0 0 0,0 0 0 0 0,0 1 0 0 0,0-1 0 0 0,1 0 0 0 0,-1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0,1 0 0 0 0,5-4 0 0 0,7-6 0 0 0,-7 5 32 0 0,1-1 0 0 0,0 1 0 0 0,0 1 0 0 0,0-1 0 0 0,0 1 0 0 0,1 1 0 0 0,-1-1 0 0 0,1 1 0 0 0,10-2 0 0 0,-6 2 106 0 0,1 1 0 0 0,0 0 0 0 0,0 1-1 0 0,0 0 1 0 0,16 2 0 0 0,9 4 349 0 0,0 1 0 0 0,-1 1 0 0 0,36 14 0 0 0,-52-14-288 0 0,0 0-1 0 0,-1 2 1 0 0,-1 0 0 0 0,20 13 0 0 0,68 54-813 0 0,-76-55-2557 0 0,-16-14-5285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6447 0 0,'0'0'11387'0'0,"1"0"-10784"0"0,10-2-248 0 0,-1 1 0 0 0,1-2 0 0 0,-1 1 1 0 0,0-1-1 0 0,0-1 0 0 0,0 0 1 0 0,16-9-1 0 0,-6 4 20 0 0,206-109 1732 0 0,-9-14-1448 0 0,-194 118-648 0 0,150-84 43 0 0,-96 57-16 0 0,23-17 520 0 0,91-71 0 0 0,-115 67 361 0 0,-71 58-870 0 0,0 2 1 0 0,0-1-1 0 0,0 0 1 0 0,0 1-1 0 0,1 0 1 0 0,-1 0-1 0 0,1 1 0 0 0,-1 0 1 0 0,1 0-1 0 0,-1 0 1 0 0,1 0-1 0 0,0 1 1 0 0,-1 0-1 0 0,1 0 1 0 0,0 1-1 0 0,9 1 1 0 0,3 1-7 0 0,-1 2 1 0 0,1 0 0 0 0,-1 0 0 0 0,17 9 0 0 0,189 98 455 0 0,63 26 167 0 0,30-20-239 0 0,-37-15-246 0 0,-80-23-125 0 0,-134-48-1315 0 0,-61-29 878 0 0,3 2-1938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0,'0'0'3246'0'0,"14"8"291"0"0,-10-2-3044 0 0,1 0-1 0 0,-1 0 1 0 0,0 1 0 0 0,-1-1 0 0 0,0 1-1 0 0,0 0 1 0 0,4 12 0 0 0,9 53 712 0 0,-12-51-897 0 0,7 59 206 0 0,2 131 0 0 0,2 24-964 0 0,-6-182-743 0 0,-9-51 617 0 0,3 1-692 0 0,-3-3 1192 0 0,0 0 0 0 0,0 0-1 0 0,0 0 1 0 0,0 1 0 0 0,0-1-1 0 0,0 0 1 0 0,0 0 0 0 0,1 0 0 0 0,-1 0-1 0 0,0 0 1 0 0,0 0 0 0 0,0 1 0 0 0,0-1-1 0 0,0 0 1 0 0,0 0 0 0 0,1 0 0 0 0,-1 0-1 0 0,0 0 1 0 0,0 0 0 0 0,0 0 0 0 0,0 0-1 0 0,0 1 1 0 0,1-1 0 0 0,-1 0-1 0 0,0 0 1 0 0,0 0 0 0 0,0 0 0 0 0,0 0-1 0 0,1 0 1 0 0,-1 0 0 0 0,0 0 0 0 0,0 0-1 0 0,0 0 1 0 0,0 0 0 0 0,1 0 0 0 0,5-4-1774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4607 0 0,'0'-12'90'0'0,"1"1"0"0"0,0-1-1 0 0,1 1 1 0 0,7-27 11424 0 0,-8 46-7855 0 0,1 3-5449 0 0,4 23 2799 0 0,4 52 1 0 0,-2-5-387 0 0,18 159 285 0 0,-5-33-792 0 0,-7-127-60 0 0,-11-69-230 0 0,1 1-1 0 0,-1-1 1 0 0,2-1 0 0 0,10 21-1 0 0,-14-30 23 0 0,-1 0 0 0 0,1 0 0 0 0,0 0 0 0 0,0 0 0 0 0,-1 0 0 0 0,1 0 0 0 0,0 0 0 0 0,0-1 0 0 0,0 1 0 0 0,2 1 0 0 0,4-13-3909 0 0,-4-4 2370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132 133 12175 0 0,'0'0'562'0'0,"-1"-1"-18"0"0,-2-4-349 0 0,0 2 0 0 0,0-1-1 0 0,0 0 1 0 0,0 0 0 0 0,0 1 0 0 0,-1 0 0 0 0,1 0 0 0 0,-1 0 0 0 0,-4-3 0 0 0,7 5-82 0 0,0 1 0 0 0,-1-1 0 0 0,1 0 0 0 0,0 0 1 0 0,-1 1-1 0 0,1-1 0 0 0,-1 1 0 0 0,1-1 0 0 0,0 1 0 0 0,-1 0 0 0 0,1 0 0 0 0,-1-1 0 0 0,1 1 0 0 0,-1 0 0 0 0,1 0 1 0 0,-1 0-1 0 0,1 1 0 0 0,-1-1 0 0 0,1 0 0 0 0,-1 0 0 0 0,1 1 0 0 0,-1-1 0 0 0,1 1 0 0 0,0 0 0 0 0,-1-1 0 0 0,1 1 1 0 0,0 0-1 0 0,0 0 0 0 0,-1-1 0 0 0,1 1 0 0 0,0 0 0 0 0,0 0 0 0 0,-2 2 0 0 0,0 3-38 0 0,-1-1 0 0 0,1 0-1 0 0,0 1 1 0 0,0 0 0 0 0,0-1 0 0 0,1 1-1 0 0,0 0 1 0 0,-2 9 0 0 0,-6 53 35 0 0,6-42-78 0 0,2-3-29 0 0,0 1-1 0 0,1 0 1 0 0,1 0-1 0 0,2 0 1 0 0,7 43 0 0 0,-7-55-23 0 0,1 0 1 0 0,1 1-1 0 0,0-1 1 0 0,1 0-1 0 0,0-1 1 0 0,0 1-1 0 0,1-1 1 0 0,1 0-1 0 0,0 0 1 0 0,1-1-1 0 0,-1 0 1 0 0,16 14 0 0 0,-16-18 25 0 0,1 0 0 0 0,0-1 1 0 0,1 0-1 0 0,-1-1 0 0 0,1 0 1 0 0,0 0-1 0 0,0 0 0 0 0,0-1 1 0 0,0-1-1 0 0,1 0 0 0 0,12 2 1 0 0,-15-3 66 0 0,0 0 0 0 0,0-1 0 0 0,0 0 0 0 0,1 0 0 0 0,-1-1 0 0 0,0 0 0 0 0,0 0 0 0 0,0 0 0 0 0,0-1 0 0 0,0 0 0 0 0,-1-1 0 0 0,1 1 0 0 0,0-1 0 0 0,-1-1 0 0 0,11-6 0 0 0,-7 1 74 0 0,0 0 1 0 0,-1-1 0 0 0,0 0-1 0 0,0 0 1 0 0,-1-1 0 0 0,-1 0 0 0 0,0 0-1 0 0,0-1 1 0 0,-1 0 0 0 0,8-23-1 0 0,-9 18 7 0 0,0 1-1 0 0,-1-1 0 0 0,-1 0 0 0 0,-1-1 1 0 0,0 1-1 0 0,-1 0 0 0 0,-3-35 0 0 0,0 42-73 0 0,0-1-1 0 0,-1 0 1 0 0,0 0-1 0 0,-1 1 1 0 0,0 0 0 0 0,0 0-1 0 0,-1 0 1 0 0,-1 0-1 0 0,0 1 1 0 0,0 0 0 0 0,0 0-1 0 0,-11-10 1 0 0,-5-4 134 0 0,-1 2 0 0 0,0 0 0 0 0,-29-18 0 0 0,44 33-161 0 0,-7-5 37 0 0,-1 0 0 0 0,-33-16 1 0 0,45 25-109 0 0,1 0 0 0 0,-1 0 0 0 0,0 1 0 0 0,0 0 0 0 0,0 0-1 0 0,0 0 1 0 0,0 0 0 0 0,0 0 0 0 0,0 1 0 0 0,0 0 0 0 0,0 0 0 0 0,0 0 0 0 0,0 0 0 0 0,0 1 0 0 0,0 0 0 0 0,0-1 0 0 0,0 1 0 0 0,0 1 0 0 0,0-1 0 0 0,-4 3 0 0 0,5-2-93 0 0,0 0 1 0 0,1 0-1 0 0,-1 1 0 0 0,1-1 0 0 0,0 1 0 0 0,0 0 1 0 0,0-1-1 0 0,0 1 0 0 0,0 0 0 0 0,0 0 0 0 0,1 0 1 0 0,-1 1-1 0 0,1-1 0 0 0,0 0 0 0 0,-1 6 1 0 0,-1 6-1130 0 0,0-1 0 0 0,0 19 0 0 0,3-28 1018 0 0,-1 29-1728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6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206 106 6335 0 0,'0'0'290'0'0,"3"2"-9"0"0,9 6-44 0 0,-11-8-109 0 0,-1 0 1 0 0,1 0-1 0 0,0 0 0 0 0,0 0 0 0 0,0 0 0 0 0,0 0 0 0 0,0 0 0 0 0,-1 0 0 0 0,1 0 0 0 0,0-1 0 0 0,0 1 0 0 0,0 0 0 0 0,-1-1 0 0 0,1 1 0 0 0,0 0 0 0 0,0-1 0 0 0,-1 1 0 0 0,1-1 1 0 0,0 1-1 0 0,1-2 0 0 0,-1 0 121 0 0,0 0 0 0 0,1 0 0 0 0,-1 1 0 0 0,0-1 0 0 0,0 0 0 0 0,0-1 0 0 0,-1 1 0 0 0,1 0 1 0 0,0 0-1 0 0,-1 0 0 0 0,1 0 0 0 0,-1 0 0 0 0,0-1 0 0 0,1 1 0 0 0,-1-4 0 0 0,0-1 497 0 0,-1 1-1 0 0,1-1 0 0 0,-4-12 0 0 0,4 17-600 0 0,-1 0-1 0 0,0 0 0 0 0,0 1 1 0 0,0-1-1 0 0,-1 0 0 0 0,1 1 1 0 0,0-1-1 0 0,0 1 0 0 0,-1-1 1 0 0,1 1-1 0 0,-1 0 0 0 0,1 0 1 0 0,-1-1-1 0 0,0 1 0 0 0,0 0 1 0 0,-3-1-1 0 0,3 1-11 0 0,0 0-1 0 0,-1 0 1 0 0,1 0-1 0 0,-1 0 0 0 0,0 1 1 0 0,1-1-1 0 0,-1 1 1 0 0,0-1-1 0 0,1 1 1 0 0,-1 0-1 0 0,0 0 1 0 0,-2 0-1 0 0,-3 3 4 0 0,0 0 0 0 0,0 0 0 0 0,1 0 0 0 0,-1 1 0 0 0,1 0 0 0 0,0 1 0 0 0,0 0 0 0 0,0 0 0 0 0,0 0 0 0 0,1 1 0 0 0,0 0 0 0 0,0 0 0 0 0,1 0 0 0 0,0 1 1 0 0,0 0-1 0 0,-7 12 0 0 0,1 3-63 0 0,1-1 1 0 0,0 1-1 0 0,2 0 1 0 0,-10 40-1 0 0,15-47-37 0 0,1 0 0 0 0,1 0-1 0 0,0 0 1 0 0,1 0 0 0 0,0 0 0 0 0,1 0-1 0 0,1 0 1 0 0,0 0 0 0 0,1 0 0 0 0,1-1 0 0 0,0 1-1 0 0,1-1 1 0 0,1 0 0 0 0,0 0 0 0 0,0-1-1 0 0,15 21 1 0 0,-15-26 4 0 0,1-1 0 0 0,-1 0 0 0 0,1-1 0 0 0,0 0 0 0 0,1 0 0 0 0,-1-1 0 0 0,1 1 0 0 0,1-2 0 0 0,-1 1 0 0 0,0-1 0 0 0,1 0 0 0 0,0-1 0 0 0,0 0 0 0 0,12 2 0 0 0,3 0 19 0 0,-6-2-60 0 0,0 0 0 0 0,29 1 0 0 0,-25-4-297 0 0,0-1 1 0 0,-1-1-1 0 0,34-7 0 0 0,-45 6-384 0 0,-1 1 1 0 0,0-1-1 0 0,0-1 0 0 0,0 0 0 0 0,0 0 0 0 0,0-1 1 0 0,-1 0-1 0 0,0 0 0 0 0,0-1 0 0 0,10-10 1 0 0,-1-1-5469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6911 0 0,'-1'2'528'0'0,"-10"40"511"0"0,7-25 1958 0 0,-3 34 1 0 0,4 1-1172 0 0,8 88 1 0 0,21 39-2706 0 0,-16-127-2095 0 0,-7-29-2348 0 0</inkml:trace>
  <inkml:trace contextRef="#ctx0" brushRef="#br0" timeOffset="1">263 1 1839 0 0,'1'2'6924'0'0,"5"38"319"0"0,1 0-4615 0 0,1-1-2692 0 0,2 43 1 0 0,5 130-747 0 0,-11-160-413 0 0,-1-13-3418 0 0,-2-13-465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6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13103 0 0,'0'0'1186'0'0,"1"1"-812"0"0,2 3 97 0 0,0-1 0 0 0,0 1 0 0 0,0 0 0 0 0,-1 0 0 0 0,0 0 1 0 0,1 0-1 0 0,-2 1 0 0 0,4 7 0 0 0,7 41 1500 0 0,-7-28-1247 0 0,66 259 2461 0 0,-58-236-3255 0 0,3-2-1 0 0,20 47 1 0 0,2-19-7724 0 0,-27-55 567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5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10047 0 0,'2'3'463'0'0,"4"9"-14"0"0,-4-9 262 0 0,9 0 500 0 0,6 0-246 0 0,0 0 0 0 0,1-2 0 0 0,30 0-1 0 0,-7-1 87 0 0,183-5 2027 0 0,-216 4-3012 0 0,29 1 379 0 0,52 7-1 0 0,15 0 59 0 0,-78-7-394 0 0,121-4 438 0 0,-74 1-78 0 0,75 7 1 0 0,-119-3-313 0 0,10 1 43 0 0,321 6 1456 0 0,-314-10-1511 0 0,34 0 46 0 0,-53 2-102 0 0,47-6 0 0 0,11-1 117 0 0,-51 6-33 0 0,45-9-1 0 0,-13 2 35 0 0,23-7-31 0 0,-2 1-48 0 0,235-3 323 0 0,-233 11-374 0 0,-30 0-69 0 0,52-1 70 0 0,129-5 247 0 0,-184 13-214 0 0,-30 1-84 0 0,0-2 1 0 0,0-1-1 0 0,30-4 1 0 0,-38 2-2 0 0,0 2 0 0 0,0 0 0 0 0,23 3 0 0 0,1-1 71 0 0,-28-1-92 0 0,89 0 128 0 0,141-17 0 0 0,-214 13-133 0 0,1 1 0 0 0,50 2 0 0 0,-30 4 0 0 0,-12 1 0 0 0,52-3 0 0 0,-24 1 0 0 0,-46-1 0 0 0,31-1 0 0 0,-46 0 0 0 0,0 0 0 0 0,0-1 0 0 0,0 0 0 0 0,0 0 0 0 0,0 0 0 0 0,-1-1 0 0 0,1 0 0 0 0,0 0 0 0 0,-1 0 0 0 0,11-7 0 0 0,-15 9 0 0 0,1-1 0 0 0,-1 0 0 0 0,0 0 0 0 0,0 0 1 0 0,1-1-1 0 0,-1 1 0 0 0,0 0 0 0 0,0 0 0 0 0,0 0 0 0 0,0-1 0 0 0,-1 1 0 0 0,1-1 0 0 0,0 1 0 0 0,-1-1 0 0 0,1 1 0 0 0,0-1 1 0 0,-1 1-1 0 0,0-1 0 0 0,1 1 0 0 0,-1-1 0 0 0,0 1 0 0 0,0-1 0 0 0,0 0 0 0 0,0 1 0 0 0,0-1 0 0 0,0 1 0 0 0,-1-1 1 0 0,1 0-1 0 0,-1-1 0 0 0,-1-3-2 0 0,0 1-1 0 0,0-1 1 0 0,0 1 0 0 0,-1-1 0 0 0,-5-7-1 0 0,-11-12-19 0 0,-1 1 0 0 0,0 1 0 0 0,-2 1-1 0 0,-33-27 1 0 0,11 10 8 0 0,18 17-79 0 0,-36-23 0 0 0,39 29 71 0 0,17 13 11 0 0,9 22-151 0 0,-1-14 146 0 0,0 0 1 0 0,1-1 0 0 0,-1 1-1 0 0,1-1 1 0 0,0 0-1 0 0,1 1 1 0 0,-1-1 0 0 0,1-1-1 0 0,4 5 1 0 0,8 5-32 0 0,18 11 0 0 0,-15-10 7 0 0,55 35-130 0 0,-37-25-2 0 0,52 42-1 0 0,-85-62 175 0 0,0 0 0 0 0,-1-1 0 0 0,1 1 0 0 0,-1 0 1 0 0,0 1-1 0 0,0-1 0 0 0,0 1 0 0 0,0-1 0 0 0,-1 1 0 0 0,3 7 0 0 0,-4-8 2 0 0,0-1 0 0 0,0 1 0 0 0,-1 0-1 0 0,1 0 1 0 0,-1 0 0 0 0,0-1 0 0 0,0 1 0 0 0,-1 0-1 0 0,1 0 1 0 0,-1 0 0 0 0,0-1 0 0 0,0 1 0 0 0,0 0-1 0 0,0-1 1 0 0,-2 5 0 0 0,-9 12 128 0 0,0 0 0 0 0,-1-1-1 0 0,-1-1 1 0 0,0 0 0 0 0,-19 17 0 0 0,-1 3 105 0 0,-76 88 390 0 0,95-108-822 0 0,0 0 0 0 0,1 2 0 0 0,1-1 0 0 0,-18 39 0 0 0,18-27-3462 0 0,1 3-3310 0 0,8-25-789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11143 0 0,'0'1'114'0'0,"-1"-1"-84"0"0,1 0 0 0 0,0 1 1 0 0,0-1-1 0 0,0 0 0 0 0,0 0 0 0 0,-1 0 0 0 0,1 1 0 0 0,0-1 1 0 0,0 0-1 0 0,-1 0 0 0 0,1 0 0 0 0,0 0 0 0 0,0 1 0 0 0,-1-1 1 0 0,1 0-1 0 0,0 0 0 0 0,0 0 0 0 0,-1 0 0 0 0,1 0 0 0 0,0 0 1 0 0,0 0-1 0 0,-1 0 0 0 0,1 0 0 0 0,0 0 0 0 0,-1 0 0 0 0,1 0 1 0 0,0 0-1 0 0,0 0 0 0 0,-1 0 0 0 0,1 0 0 0 0,0 0 0 0 0,-1 0 1 0 0,0-1-23 0 0,-1 1 1 0 0,1-1 0 0 0,0 0-1 0 0,0 1 1 0 0,-1-1-1 0 0,1 0 1 0 0,0 0 0 0 0,0 0-1 0 0,0 0 1 0 0,-2-1 0 0 0,4-3 3 0 0,-1 4-13 0 0,2-6 276 0 0,0 0 0 0 0,1 1 0 0 0,0-1 0 0 0,0 1 0 0 0,0 0 0 0 0,1 0 0 0 0,7-11 0 0 0,3 1 92 0 0,1 1-1 0 0,0 0 0 0 0,0 1 1 0 0,23-16-1 0 0,-28 22-140 0 0,1 0-1 0 0,1 1 1 0 0,-1 0-1 0 0,1 1 1 0 0,0 0 0 0 0,1 1-1 0 0,-1 1 1 0 0,1-1-1 0 0,16-2 1 0 0,-23 6-121 0 0,0 0 1 0 0,0 1-1 0 0,0 0 1 0 0,0 0-1 0 0,-1 0 1 0 0,1 1-1 0 0,0-1 1 0 0,0 1-1 0 0,0 1 1 0 0,-1-1-1 0 0,1 1 1 0 0,-1 0 0 0 0,1 0-1 0 0,-1 1 1 0 0,0 0-1 0 0,0 0 1 0 0,0 0-1 0 0,0 0 1 0 0,0 1-1 0 0,-1 0 1 0 0,0 0-1 0 0,1 0 1 0 0,3 6-1 0 0,-3-3 28 0 0,0 0-1 0 0,0 0 1 0 0,-1 1 0 0 0,0-1-1 0 0,0 1 1 0 0,-1 0 0 0 0,0 1-1 0 0,-1-1 1 0 0,1 0 0 0 0,1 17-1 0 0,-3-6-62 0 0,0-1-1 0 0,-1 1 1 0 0,-1-1-1 0 0,-4 20 1 0 0,2-11-42 0 0,0-6-48 0 0,0 0-1 0 0,-1 0 1 0 0,-1 0 0 0 0,-9 22-1 0 0,6-21-151 0 0,-2-1 0 0 0,0 0 0 0 0,-1-1 0 0 0,-1 0 0 0 0,-1-1 0 0 0,-1 0-1 0 0,-18 19 1 0 0,29-35 115 0 0,-1-1 1 0 0,1 1-1 0 0,0-1 0 0 0,-1 1 0 0 0,1-1 0 0 0,-1 0 1 0 0,0 0-1 0 0,-5 1 0 0 0,8-2 38 0 0,0-1-1 0 0,0 0 1 0 0,0 1-1 0 0,0-1 1 0 0,0 0-1 0 0,0 0 1 0 0,0 0-1 0 0,0 0 1 0 0,0 0-1 0 0,0 0 1 0 0,0 0-1 0 0,0 0 1 0 0,0 0-1 0 0,0 0 1 0 0,0-1-1 0 0,0 1 1 0 0,0 0 0 0 0,0-1-1 0 0,0 1 1 0 0,0 0-1 0 0,0-1 1 0 0,0 0-1 0 0,0 1 1 0 0,0-1-1 0 0,1 1 1 0 0,-1-1-1 0 0,0 0 1 0 0,0 0-1 0 0,1 1 1 0 0,-1-1-1 0 0,0 0 1 0 0,1 0-1 0 0,-1 0 1 0 0,1 0-1 0 0,-1 0 1 0 0,1 0-1 0 0,0 0 1 0 0,-1-1 0 0 0,0 0 3 0 0,1 1 1 0 0,-1-1 0 0 0,1 0-1 0 0,0 1 1 0 0,-1-1 0 0 0,1 0-1 0 0,0 1 1 0 0,0-1 0 0 0,0 0-1 0 0,0 0 1 0 0,1 1 0 0 0,-1-1-1 0 0,0 0 1 0 0,1 1 0 0 0,-1-1-1 0 0,1 0 1 0 0,0 1 0 0 0,-1-1-1 0 0,2-1 1 0 0,0 1 24 0 0,0-1 0 0 0,0 1 1 0 0,0 0-1 0 0,0 0 0 0 0,0 0 1 0 0,1 0-1 0 0,-1 0 0 0 0,0 1 1 0 0,1-1-1 0 0,3-1 0 0 0,1 0 81 0 0,0 0 0 0 0,0 1 0 0 0,0 0 1 0 0,0 0-1 0 0,1 1 0 0 0,-1-1 0 0 0,0 2 0 0 0,10-1 0 0 0,-3 2 90 0 0,0 1-1 0 0,0 0 1 0 0,-1 1-1 0 0,1 0 1 0 0,-1 1-1 0 0,22 9 1 0 0,71 45 319 0 0,-47-24-951 0 0,-42-25-172 0 0,22 13-2357 0 0,-28-15 1058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1375 0 0,'15'-25'450'0'0,"-15"25"-330"0"0,0 0 1 0 0,1 0-1 0 0,-1-1 1 0 0,0 1-1 0 0,0 0 0 0 0,0 0 1 0 0,1 0-1 0 0,-1 0 1 0 0,0 0-1 0 0,0 0 1 0 0,1 0-1 0 0,-1 0 0 0 0,0 0 1 0 0,0 0-1 0 0,1 0 1 0 0,-1 0-1 0 0,0 0 1 0 0,0 0-1 0 0,1 0 0 0 0,-1 0 1 0 0,0 0-1 0 0,0 0 1 0 0,1 0-1 0 0,-1 0 1 0 0,0 0-1 0 0,0 0 0 0 0,1 0 1 0 0,-1 0-1 0 0,0 1 1 0 0,0-1-1 0 0,0 0 1 0 0,1 0-1 0 0,-1 1 0 0 0,9 5 1607 0 0,-8-5-836 0 0,2 1-499 0 0,0-1 0 0 0,0 1 0 0 0,1-1 1 0 0,-1 0-1 0 0,0 0 0 0 0,1-1 0 0 0,-1 1 1 0 0,1-1-1 0 0,-1 1 0 0 0,0-1 0 0 0,1 0 1 0 0,4-1-1 0 0,-3 0-216 0 0,1 0-1 0 0,-1 0 1 0 0,0-1 0 0 0,0 1 0 0 0,0-1 0 0 0,0-1 0 0 0,7-3-1 0 0,-5 2-101 0 0,0-1 1 0 0,0-1-1 0 0,0 1 0 0 0,-1-1 0 0 0,1 0 0 0 0,-1-1 0 0 0,-1 0 0 0 0,1 0 0 0 0,6-10 0 0 0,-9 10 16 0 0,0 0 1 0 0,0 0-1 0 0,0 0 0 0 0,-1-1 0 0 0,0 1 0 0 0,-1 0 1 0 0,2-15-1 0 0,-3 19-79 0 0,0-1-1 0 0,1 1 1 0 0,-1 0 0 0 0,-1 0 0 0 0,1-1 0 0 0,0 1 0 0 0,-1 0 0 0 0,0 0-1 0 0,0 0 1 0 0,0 0 0 0 0,0 0 0 0 0,0 0 0 0 0,0 0 0 0 0,-1 0-1 0 0,0 0 1 0 0,1 0 0 0 0,-1 1 0 0 0,0-1 0 0 0,0 1 0 0 0,-4-4 0 0 0,5 5-3 0 0,0 1 0 0 0,-1-1 0 0 0,1 1 0 0 0,-1-1 0 0 0,1 1 0 0 0,-1 0 0 0 0,1-1 0 0 0,-1 1 0 0 0,1 0 0 0 0,-1 0 0 0 0,-1 0 0 0 0,-3 0 16 0 0,-1 0-7 0 0,0-1 0 0 0,0 1 1 0 0,0 0-1 0 0,0 1 1 0 0,0 0-1 0 0,-8 2 0 0 0,11-3-1 0 0,1 1 0 0 0,0 0 0 0 0,0 1 0 0 0,0-1 0 0 0,0 0 0 0 0,0 1 0 0 0,0 0-1 0 0,0 0 1 0 0,1 0 0 0 0,-1 0 0 0 0,0 0 0 0 0,1 0 0 0 0,0 0 0 0 0,-4 6 0 0 0,1-1 94 0 0,0 1 1 0 0,1 0 0 0 0,0 1 0 0 0,0-1-1 0 0,1 1 1 0 0,0 0 0 0 0,0 0 0 0 0,1-1-1 0 0,1 2 1 0 0,-1-1 0 0 0,1 0 0 0 0,1 18 0 0 0,0-18-2 0 0,1 0 0 0 0,-1 0 1 0 0,1-1-1 0 0,1 1 0 0 0,4 15 1 0 0,-5-21-79 0 0,1 1 1 0 0,0 0-1 0 0,-1-1 0 0 0,1 1 1 0 0,0-1-1 0 0,1 1 0 0 0,-1-1 1 0 0,1 0-1 0 0,-1 0 0 0 0,1 0 1 0 0,0-1-1 0 0,0 1 0 0 0,0 0 1 0 0,7 3-1 0 0,-5-3-15 0 0,0-1-1 0 0,0 0 0 0 0,0 0 1 0 0,0 0-1 0 0,0 0 0 0 0,1-1 1 0 0,-1 0-1 0 0,0 0 0 0 0,1 0 1 0 0,-1-1-1 0 0,1 0 0 0 0,10-1 1 0 0,-9 0-13 0 0,0 0 0 0 0,0-1 0 0 0,-1 0 0 0 0,1-1 0 0 0,0 0 0 0 0,-1 0 0 0 0,1 0 1 0 0,-1 0-1 0 0,8-7 0 0 0,2-1-530 0 0,-1-1 0 0 0,-1 0 0 0 0,22-24 0 0 0,-32 31 93 0 0,0 1 1 0 0,0 0-1 0 0,0 0 1 0 0,0 1-1 0 0,1-1 1 0 0,5-3-1 0 0,-1 4-778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75 8087 0 0,'0'0'734'0'0,"0"-1"-602"0"0,1-2 102 0 0,-1 0 1 0 0,1 0-1 0 0,-1 1 1 0 0,0-1 0 0 0,0 0-1 0 0,0 0 1 0 0,0 0-1 0 0,-1 1 1 0 0,1-1-1 0 0,-1 0 1 0 0,1 1-1 0 0,-1-1 1 0 0,0 0 0 0 0,0 1-1 0 0,-1-1 1 0 0,-2-4-1 0 0,3 5-67 0 0,0 1-1 0 0,0-1 1 0 0,0 1-1 0 0,-1-1 1 0 0,1 1 0 0 0,0-1-1 0 0,-1 1 1 0 0,0 0-1 0 0,1-1 1 0 0,-1 1-1 0 0,0 0 1 0 0,0 0-1 0 0,1 0 1 0 0,-1 1 0 0 0,0-1-1 0 0,0 0 1 0 0,0 1-1 0 0,0-1 1 0 0,0 1-1 0 0,-3-1 1 0 0,-12 8 933 0 0,10-4-875 0 0,2-1-104 0 0,0 1 0 0 0,0 0 0 0 0,0 0 1 0 0,1 0-1 0 0,-1 0 0 0 0,1 1 0 0 0,-1 0 0 0 0,1 0 0 0 0,0 0 0 0 0,1 0 0 0 0,-1 1 0 0 0,-2 5 0 0 0,1-3-38 0 0,0 1 0 0 0,1-1-1 0 0,0 1 1 0 0,1 0 0 0 0,0 1 0 0 0,0-1-1 0 0,-2 10 1 0 0,5-16-79 0 0,-1 0-1 0 0,1 0 1 0 0,0 0 0 0 0,-1 0-1 0 0,1 0 1 0 0,0 0-1 0 0,0 0 1 0 0,0 0 0 0 0,1 0-1 0 0,-1 0 1 0 0,0 0-1 0 0,1 0 1 0 0,-1-1 0 0 0,1 1-1 0 0,0 0 1 0 0,0 0-1 0 0,-1 0 1 0 0,1-1 0 0 0,2 3-1 0 0,-3-4-3 0 0,0 1 0 0 0,1 0 0 0 0,-1-1 0 0 0,0 1 0 0 0,1 0 0 0 0,-1-1 0 0 0,1 1 0 0 0,-1-1 0 0 0,1 1 0 0 0,0-1 0 0 0,-1 1 0 0 0,1-1 0 0 0,-1 1 0 0 0,1-1 0 0 0,0 0 0 0 0,-1 1 0 0 0,1-1 0 0 0,0 0 0 0 0,0 0 0 0 0,-1 1 0 0 0,1-1 0 0 0,0 0 0 0 0,1 0 0 0 0,0 0 0 0 0,2 1 0 0 0,-1 0 1 0 0,1-1-1 0 0,0 0 0 0 0,-1 1 1 0 0,1-1-1 0 0,0-1 0 0 0,-1 1 0 0 0,1 0 1 0 0,0-1-1 0 0,-1 0 0 0 0,1 0 0 0 0,-1 0 1 0 0,1 0-1 0 0,5-4 0 0 0,4-2-23 0 0,0 0 0 0 0,15-12 0 0 0,-20 14-10 0 0,-2 0 21 0 0,-1-1 0 0 0,1 1 0 0 0,-1-1 0 0 0,9-11 0 0 0,-5 6-35 0 0,-7 8 44 0 0,5-7-6 0 0,-7 2 22 0 0,-1 9 8 0 0,-1-1 1 0 0,1 1-1 0 0,-1 0 0 0 0,1-1 0 0 0,-1 1 0 0 0,1 0 0 0 0,0 0 1 0 0,-3 2-1 0 0,0 3 89 0 0,0 0 1 0 0,0 0-1 0 0,1 0 1 0 0,-1 1 0 0 0,1 0-1 0 0,1-1 1 0 0,-1 1-1 0 0,1 0 1 0 0,0 0-1 0 0,1 1 1 0 0,0-1-1 0 0,-1 8 1 0 0,2-5 44 0 0,0-1-1 0 0,0 1 1 0 0,1-1 0 0 0,0 1-1 0 0,0-1 1 0 0,1 0 0 0 0,1 1-1 0 0,6 16 1 0 0,-1-8 73 0 0,1 0-1 0 0,14 22 1 0 0,-18-34-201 0 0,0 0 0 0 0,0 1 0 0 0,0-1 1 0 0,1-1-1 0 0,0 1 0 0 0,0-1 1 0 0,1 0-1 0 0,10 6 0 0 0,-1-2 19 0 0,0-1 1 0 0,1-1-1 0 0,24 7 0 0 0,-31-11-122 0 0,0 0 0 0 0,0-1 0 0 0,1-1 0 0 0,-1 0 0 0 0,0 0-1 0 0,1-1 1 0 0,13-2 0 0 0,38-8-2661 0 0,-30 1-4782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56 228 6447 0 0,'0'0'3680'0'0,"-3"1"-2021"0"0,2 0-1519 0 0,0-1-1 0 0,0 1 1 0 0,0 0 0 0 0,0 0-1 0 0,0-1 1 0 0,0 1-1 0 0,0 0 1 0 0,1 0 0 0 0,-1 0-1 0 0,0 0 1 0 0,1 0 0 0 0,-1 0-1 0 0,0 0 1 0 0,1 0-1 0 0,-1 0 1 0 0,1 2 0 0 0,-5 24 1315 0 0,-21 185 1279 0 0,18-155-2572 0 0,8-56 9 0 0,1-11-11 0 0,16-157 72 0 0,-9 38-186 0 0,-7 85-91 0 0,13-86 0 0 0,-12 120 77 0 0,-1 5-28 0 0,0 0-1 0 0,0 0 1 0 0,0 0 0 0 0,1 0-1 0 0,0 0 1 0 0,0 0 0 0 0,0 0 0 0 0,3-4-1 0 0,-5 8-4 0 0,0 1 0 0 0,0 0 0 0 0,1 0 0 0 0,-1-1 0 0 0,0 1 0 0 0,0 0 0 0 0,1 0 0 0 0,-1 0 0 0 0,0-1 0 0 0,0 1 0 0 0,1 0 0 0 0,-1 0 0 0 0,0 0 0 0 0,0 0 0 0 0,1 0 0 0 0,-1 0 0 0 0,0-1 0 0 0,1 1 0 0 0,-1 0 0 0 0,0 0 0 0 0,0 0 0 0 0,1 0 0 0 0,-1 0 0 0 0,0 0 0 0 0,1 0 0 0 0,-1 0 0 0 0,0 0 0 0 0,1 0 0 0 0,-1 1 0 0 0,0-1 0 0 0,0 0 0 0 0,1 0 0 0 0,-1 0 0 0 0,0 0 0 0 0,1 0 0 0 0,-1 0 0 0 0,0 1 0 0 0,0-1 0 0 0,1 0 0 0 0,-1 0 0 0 0,0 0 0 0 0,0 1 0 0 0,0-1 0 0 0,1 0 0 0 0,-1 0 0 0 0,0 1 0 0 0,0-1 0 0 0,0 0 0 0 0,0 0 0 0 0,0 1 0 0 0,1-1 0 0 0,-1 0 0 0 0,0 1 0 0 0,0-1 0 0 0,0 0 0 0 0,0 1 0 0 0,0-1 0 0 0,0 0 0 0 0,0 1 0 0 0,11 26-33 0 0,-1 0 0 0 0,-1 1-1 0 0,8 52 1 0 0,-3-15 11 0 0,51 166-101 0 0,-31-148 228 0 0,-30-74-81 0 0,0 0 0 0 0,1-1 1 0 0,1 0-1 0 0,-1 0 1 0 0,1 0-1 0 0,1-1 0 0 0,7 8 1 0 0,-13-14 12 0 0,0 0 0 0 0,0 0 0 0 0,0 0 0 0 0,1 0 0 0 0,-1-1 0 0 0,0 1 0 0 0,1 0 0 0 0,-1-1 0 0 0,1 1 0 0 0,-1 0 0 0 0,1-1 0 0 0,-1 0-1 0 0,1 1 1 0 0,-1-1 0 0 0,1 0 0 0 0,-1 0 0 0 0,1 0 0 0 0,-1 0 0 0 0,1 0 0 0 0,-1 0 0 0 0,1 0 0 0 0,-1 0 0 0 0,1-1 0 0 0,-1 1 0 0 0,1-1 0 0 0,-1 1 0 0 0,1-1 0 0 0,-1 0 0 0 0,1 1 0 0 0,-1-1 0 0 0,0 0 0 0 0,1 0 0 0 0,-1 0 0 0 0,0 0 0 0 0,0 0 0 0 0,0 0 0 0 0,0 0 0 0 0,0 0 0 0 0,1-3 0 0 0,3-2 127 0 0,-1 0 0 0 0,0 0 0 0 0,0-1 0 0 0,-1 1 0 0 0,0-1 1 0 0,0 0-1 0 0,2-8 0 0 0,5-29 207 0 0,-2 0 0 0 0,-2 0 1 0 0,0-60-1 0 0,1 0-259 0 0,0-38-1732 0 0,-4 100-3637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2303 0 0,'1'-1'167'0'0,"3"-2"160"0"0,-3 2-30 0 0,-1 1 0 0 0,1 0 1 0 0,-1 0-1 0 0,1-1 0 0 0,-1 1 1 0 0,1 0-1 0 0,-1 0 0 0 0,1 0 1 0 0,-1-1-1 0 0,1 1 0 0 0,-1 0 0 0 0,1 0 1 0 0,-1 0-1 0 0,1 0 0 0 0,-1 0 1 0 0,1 0-1 0 0,-1 0 0 0 0,1 0 1 0 0,0 0-1 0 0,9 6 1960 0 0,-8-4-2021 0 0,0 0 1 0 0,-1 0-1 0 0,1 0 1 0 0,-1 0-1 0 0,1 0 1 0 0,1 4-1 0 0,2 9 465 0 0,0 1 0 0 0,-1 0 0 0 0,-1 0-1 0 0,1 16 1 0 0,5 175 1201 0 0,-7-72-1888 0 0,0-99-56 0 0,2 31-1792 0 0,0-26-2287 0 0,-4-38 2138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2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0 7831 0 0,'0'0'2192'0'0,"1"2"-665"0"0,3 5-599 0 0,-1 0 0 0 0,0 0-1 0 0,4 12 1 0 0,5 48 431 0 0,-4-19-740 0 0,40 209 277 0 0,-20-62-1484 0 0,-16-103-5402 0 0,-8-63 992 0 0</inkml:trace>
  <inkml:trace contextRef="#ctx0" brushRef="#br0" timeOffset="1">13 520 5527 0 0,'0'0'423'0'0,"-13"-9"9818"0"0,13 7-10136 0 0,1 0 0 0 0,-1 0 0 0 0,1 1 0 0 0,0-1 0 0 0,-1 0 0 0 0,1 1 1 0 0,0-1-1 0 0,0 0 0 0 0,0 1 0 0 0,0-1 0 0 0,0 1 0 0 0,0 0 0 0 0,1-1 0 0 0,-1 1 0 0 0,0 0 0 0 0,1 0 0 0 0,-1 0 0 0 0,1 0 0 0 0,-1 0 0 0 0,1 0 0 0 0,-1 0 0 0 0,1 0 0 0 0,2 0 0 0 0,7-5 21 0 0,-4 2-109 0 0,0 1 1 0 0,0 0-1 0 0,0 0 1 0 0,0 1-1 0 0,1-1 0 0 0,0 2 1 0 0,-1-1-1 0 0,1 1 1 0 0,0 0-1 0 0,-1 1 1 0 0,1 0-1 0 0,0 0 0 0 0,8 1 1 0 0,-8 1-287 0 0,0-1 1 0 0,-1 1-1 0 0,1 0 0 0 0,0 1 1 0 0,12 5-1 0 0,0 1-1442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25:53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32 12551 0 0,'0'0'1135'0'0,"4"-5"-910"0"0,0 1-7 0 0,0 2-1 0 0,0-1 1 0 0,1 1 0 0 0,-1-1-1 0 0,1 1 1 0 0,-1 0-1 0 0,1 1 1 0 0,0-1-1 0 0,0 1 1 0 0,9-1 0 0 0,1 0 146 0 0,-1 2-1 0 0,1 0 1 0 0,17 2 0 0 0,-24-1-294 0 0,18 5 435 0 0,-25-6-321 0 0,6 8 552 0 0,-6-4-652 0 0,0 0 0 0 0,-1 0 0 0 0,0 0 0 0 0,0 0 0 0 0,0 0 0 0 0,0 0 0 0 0,-1 0 0 0 0,-1 7 0 0 0,0-4 18 0 0,-1-1 0 0 0,0 1 0 0 0,0 0 0 0 0,-1-1 0 0 0,-7 10 0 0 0,6-9-112 0 0,4-6-45 0 0,2 0-296 0 0,44 26 227 0 0,-25-15 595 0 0,32 23 0 0 0,-51-34-378 0 0,0 0 1 0 0,1 0 0 0 0,-1 0 0 0 0,0 0 0 0 0,0 0 0 0 0,0 0 0 0 0,0 0-1 0 0,0 1 1 0 0,0-1 0 0 0,0 0 0 0 0,0 1 0 0 0,-1-1 0 0 0,1 0 0 0 0,0 1-1 0 0,-1-1 1 0 0,1 1 0 0 0,-1-1 0 0 0,1 1 0 0 0,-1-1 0 0 0,0 1 0 0 0,0-1 0 0 0,0 1-1 0 0,0 0 1 0 0,0-1 0 0 0,0 1 0 0 0,0-1 0 0 0,0 1 0 0 0,-1-1 0 0 0,1 1-1 0 0,0-1 1 0 0,-1 1 0 0 0,1-1 0 0 0,-1 1 0 0 0,0-1 0 0 0,0 1 0 0 0,1-1-1 0 0,-3 2 1 0 0,-2 4 267 0 0,-1-1-1 0 0,-1 0 0 0 0,1 0 0 0 0,-1-1 0 0 0,-11 8 0 0 0,3-2-105 0 0,-2 1-148 0 0,0-1 0 0 0,-1-1 0 0 0,0-1 0 0 0,-1 0-1 0 0,0-1 1 0 0,-35 9 0 0 0,39-10-213 0 0,14-7-12 0 0,0 1 0 0 0,0 0 0 0 0,-1-1 1 0 0,1 1-1 0 0,0-1 0 0 0,0 1 0 0 0,0-1 0 0 0,0 1 0 0 0,-1-1 0 0 0,1 0 0 0 0,0 0 0 0 0,0 1 1 0 0,-1-1-1 0 0,1 0 0 0 0,0 0 0 0 0,0 0 0 0 0,-1-1 0 0 0,1 1 0 0 0,0 0 0 0 0,0 0 1 0 0,0-1-1 0 0,-2 0 0 0 0,-4-2-1285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05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19 3223 0 0,'-4'-3'240'0'0,"-15"-12"3862"0"0,-12 26-1845 0 0,28-10-2122 0 0,2-1-58 0 0,-1 0 1 0 0,1 0-1 0 0,0 0 0 0 0,0 0 0 0 0,0 1 0 0 0,0-1 0 0 0,0 0 0 0 0,0 1 0 0 0,0-1 0 0 0,0 1 0 0 0,0-1 0 0 0,0 1 0 0 0,-2 1 0 0 0,2-1-20 0 0,1 0 1 0 0,-1 0 0 0 0,1 0 0 0 0,-1 0 0 0 0,1 0-1 0 0,0 1 1 0 0,-1-1 0 0 0,1 0 0 0 0,0 0 0 0 0,0 0-1 0 0,0 1 1 0 0,-1-1 0 0 0,2 0 0 0 0,-1 0 0 0 0,0 0-1 0 0,0 1 1 0 0,0-1 0 0 0,0 0 0 0 0,1 0 0 0 0,-1 0-1 0 0,1 1 1 0 0,-1-1 0 0 0,1 0 0 0 0,0 2 0 0 0,0-2-132 0 0,10 16-3480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0,'1'2'6363'0'0,"6"16"-4631"0"0,9 34 1 0 0,5 62-1465 0 0,-13-59-84 0 0,22 199-1044 0 0,-17-116-1674 0 0,-10-112 1058 0 0,-2-2-278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9959 0 0,'0'0'904'0'0,"1"7"-728"0"0,-1 2 201 0 0,1 0 0 0 0,0 0 0 0 0,1 0 0 0 0,0-1-1 0 0,0 1 1 0 0,5 12 0 0 0,27 50 1327 0 0,-3-7-487 0 0,-26-51-1032 0 0,8 18 351 0 0,-1 0-1 0 0,-2 1 0 0 0,10 48 1 0 0,-20-73-482 0 0,0-1 0 0 0,0 0 0 0 0,0 1 1 0 0,-1 6-1 0 0,-1 14 533 0 0,-17-38-321 0 0,16 7-233 0 0,-1 0 1 0 0,1 0 0 0 0,0 0 0 0 0,0 0 0 0 0,1 0 0 0 0,-1-1 0 0 0,1 1 0 0 0,-3-8-1 0 0,-10-42 53 0 0,9 32-78 0 0,-6-30-8 0 0,3 0 0 0 0,2-1 0 0 0,0-72 0 0 0,6 93-3 0 0,2-1-1 0 0,6-43 0 0 0,-6 67-8 0 0,1-1-1 0 0,0 0 0 0 0,1 1 1 0 0,0 0-1 0 0,0 0 0 0 0,1 0 0 0 0,1 0 1 0 0,-1 0-1 0 0,1 1 0 0 0,1-1 1 0 0,0 1-1 0 0,8-8 0 0 0,-11 13 10 0 0,0 0-1 0 0,1 0 1 0 0,-1 0-1 0 0,1 0 1 0 0,0 1-1 0 0,0 0 1 0 0,0 0-1 0 0,0 0 1 0 0,0 0-1 0 0,0 1 1 0 0,0-1-1 0 0,1 1 1 0 0,-1 0-1 0 0,0 0 1 0 0,7 0-1 0 0,-5 1 2 0 0,1 1 0 0 0,-1-1 0 0 0,1 1 0 0 0,-1 0 0 0 0,0 1 0 0 0,1-1 0 0 0,-1 1 0 0 0,0 1 0 0 0,11 5 0 0 0,-8-4 9 0 0,-1 2 0 0 0,1-1 0 0 0,-1 1 0 0 0,0 1 0 0 0,0-1 0 0 0,-1 1 0 0 0,0 1 1 0 0,0-1-1 0 0,-1 1 0 0 0,0 0 0 0 0,-1 1 0 0 0,1-1 0 0 0,5 15 0 0 0,-6-12 18 0 0,-1 1 0 0 0,0 0 0 0 0,-1 0 0 0 0,-1 0 0 0 0,1 1 0 0 0,-2-1 0 0 0,0 0 0 0 0,0 1 0 0 0,-2-1 0 0 0,1 1 0 0 0,-4 18 0 0 0,-4 13 19 0 0,6-24-18 0 0,-2-1 0 0 0,0 0 0 0 0,-2 0-1 0 0,-7 19 1 0 0,4-15-29 0 0,-2-1 0 0 0,-1 0-1 0 0,-20 29 1 0 0,9-21-161 0 0,22-29 83 0 0,4-11-477 0 0,-2 6 542 0 0,1 0-1 0 0,0 1 1 0 0,0-1-1 0 0,1 0 1 0 0,-1 1-1 0 0,1 0 1 0 0,-1 0-1 0 0,1 0 1 0 0,0 0-1 0 0,0 0 1 0 0,1 0-1 0 0,4-3 1 0 0,-2 2 32 0 0,0 1 1 0 0,0 0 0 0 0,0-1-1 0 0,0 2 1 0 0,0-1 0 0 0,1 1-1 0 0,6-2 1 0 0,5 1 156 0 0,-1 1 0 0 0,1 1 0 0 0,0 1 1 0 0,0 0-1 0 0,0 1 0 0 0,-1 1 0 0 0,33 7 0 0 0,66 24 1174 0 0,-78-20-1545 0 0,1-2-1 0 0,1-1 1 0 0,41 3 0 0 0,-63-11-716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20 744 919 0 0,'-20'34'16624'0'0,"27"-34"-18432"0"0,-2 0 2054 0 0,1 0-1 0 0,-1 0 1 0 0,0 0 0 0 0,0-1-1 0 0,0 0 1 0 0,0 0-1 0 0,10-3 1 0 0,36-17 1117 0 0,-40 16-1067 0 0,77-40 1605 0 0,149-101-1 0 0,-89 41-1413 0 0,53-34-423 0 0,-157 112 77 0 0,130-77-37 0 0,-19 8 192 0 0,-126 77-141 0 0,12-12 261 0 0,-40 30-328 0 0,6-4 96 0 0,26-15 320 0 0,-30 19-483 0 0,-1 0-1 0 0,0 0 0 0 0,1 0 1 0 0,-1 1-1 0 0,1-1 1 0 0,-1 1-1 0 0,0-1 1 0 0,1 1-1 0 0,3 0 1 0 0,-1 0 22 0 0,11 0-16 0 0,-1 0 0 0 0,0 1 0 0 0,1 1 0 0 0,-1 0 0 0 0,0 1 0 0 0,19 6 0 0 0,88 38 131 0 0,-76-28-105 0 0,134 61 297 0 0,-60-25-92 0 0,-49-23-175 0 0,-9-3 31 0 0,83 26 1 0 0,-14-7 174 0 0,-6-1 1 0 0,88 11-82 0 0,-113-42 2 0 0,-44-8-1938 0 0,-54-7 890 0 0,5 1-2138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0,'1'1'2238'0'0,"3"2"-1669"0"0,-1 1 0 0 0,0-1 0 0 0,0 1 0 0 0,0-1 0 0 0,0 1 0 0 0,-1 0 0 0 0,1 1 0 0 0,-1-1 0 0 0,0 0 0 0 0,-1 0 0 0 0,2 6 0 0 0,3 10 138 0 0,3 27 0 0 0,-2-14 77 0 0,28 160 847 0 0,-4 70-1100 0 0,-27-214-481 0 0,-1-3-24 0 0,0 0-239 0 0,1-1-1 0 0,12 48 1 0 0,-14-88-98 0 0,0 0 1 0 0,-1 0 0 0 0,2 0-1 0 0,-1 0 1 0 0,1-1 0 0 0,-1 1-1 0 0,7 7 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5063 0 0,'-1'-3'83'0'0,"0"2"-41"0"0,1 0 1 0 0,0 0-1 0 0,0 0 1 0 0,0 0 0 0 0,0 1-1 0 0,0-1 1 0 0,0 0-1 0 0,0 0 1 0 0,0 0-1 0 0,0 0 1 0 0,0 0-1 0 0,2-3 3341 0 0,13 59 1759 0 0,-2 32-2803 0 0,1-1-996 0 0,75 277 1919 0 0,-56-267-3144 0 0,-9-27-1368 0 0,-17-47-1122 0 0,3 25 1 0 0,-8-34 780 0 0,-3-2-29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189 112 5063 0 0,'-9'-10'464'0'0,"-32"-33"-617"0"0,36 39 922 0 0,0 0 1 0 0,-1 0-1 0 0,1 0 1 0 0,0 1-1 0 0,-1 0 1 0 0,0 0-1 0 0,-6-2 1 0 0,10 4-574 0 0,0 1 0 0 0,0-1 0 0 0,0 1 1 0 0,0 0-1 0 0,0-1 0 0 0,0 1 0 0 0,1 0 0 0 0,-1 0 0 0 0,0 0 1 0 0,0 1-1 0 0,0-1 0 0 0,0 0 0 0 0,0 1 0 0 0,0-1 0 0 0,0 1 1 0 0,0 0-1 0 0,-2 1 0 0 0,1-1-62 0 0,1 1-1 0 0,-1 0 1 0 0,1 0 0 0 0,-1 0 0 0 0,1 0-1 0 0,0 1 1 0 0,0-1 0 0 0,0 1 0 0 0,-3 4-1 0 0,1 0-73 0 0,0 0 0 0 0,1 1 0 0 0,0-1 0 0 0,0 1-1 0 0,1 0 1 0 0,0-1 0 0 0,-1 15 0 0 0,1-5-24 0 0,2 1 0 0 0,1 0 0 0 0,0 0 0 0 0,1-1 0 0 0,1 1 0 0 0,7 25 0 0 0,-6-28 24 0 0,1-1-1 0 0,1 0 1 0 0,0 0 0 0 0,1 0-1 0 0,0-1 1 0 0,1 0-1 0 0,18 22 1 0 0,-21-29-2 0 0,0-1-1 0 0,1 0 1 0 0,-1 0 0 0 0,1-1 0 0 0,0 0 0 0 0,1 0-1 0 0,-1 0 1 0 0,1 0 0 0 0,-1-1 0 0 0,1 0 0 0 0,0-1-1 0 0,0 0 1 0 0,0 0 0 0 0,1 0 0 0 0,9 1 0 0 0,-11-3 46 0 0,0 0 0 0 0,0 0 1 0 0,0 0-1 0 0,0-1 0 0 0,0 0 1 0 0,0 0-1 0 0,0 0 1 0 0,0-1-1 0 0,0 0 0 0 0,0 0 1 0 0,-1 0-1 0 0,1-1 1 0 0,-1 0-1 0 0,1 0 0 0 0,-1 0 1 0 0,0-1-1 0 0,0 0 0 0 0,8-8 1 0 0,-6 4 87 0 0,-1 0-1 0 0,1 0 1 0 0,-1-1 0 0 0,-1 1-1 0 0,0-2 1 0 0,0 1 0 0 0,-1 0 0 0 0,0-1-1 0 0,0 0 1 0 0,-1 0 0 0 0,0 0-1 0 0,-1 0 1 0 0,0 0 0 0 0,-1-1-1 0 0,0-15 1 0 0,-1 14-44 0 0,-1-1 0 0 0,0 1-1 0 0,-1-1 1 0 0,-1 1 0 0 0,0 0 0 0 0,-1 0-1 0 0,0 0 1 0 0,0 0 0 0 0,-1 1 0 0 0,-1 0-1 0 0,0 0 1 0 0,-12-17 0 0 0,11 20-86 0 0,0 0 0 0 0,0 0-1 0 0,0 1 1 0 0,-1 0 0 0 0,0 0 0 0 0,0 1 0 0 0,-1 0 0 0 0,0 0 0 0 0,0 1-1 0 0,-13-6 1 0 0,17 9-74 0 0,0 0 0 0 0,0 1 1 0 0,0-1-1 0 0,0 1 0 0 0,0 0 0 0 0,0 0 0 0 0,-1 1 0 0 0,1-1 0 0 0,0 1 0 0 0,0 1 0 0 0,-1-1 0 0 0,1 1 1 0 0,0-1-1 0 0,0 1 0 0 0,0 1 0 0 0,0-1 0 0 0,0 1 0 0 0,0 0 0 0 0,0 0 0 0 0,1 0 0 0 0,-1 1 0 0 0,-5 4 0 0 0,3-2-493 0 0,0 0 0 0 0,1 1 0 0 0,-7 8 0 0 0,11-11-920 0 0,-1 1 0 0 0,1-1 0 0 0,0 1 0 0 0,-4 7 0 0 0,2 7-5811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34 14191 0 0,'0'0'323'0'0,"-7"-7"901"0"0,4 4-1258 0 0,0 0 178 0 0,1 1 1 0 0,0 0-1 0 0,-1 0 1 0 0,0 0-1 0 0,1 1 1 0 0,-1-1-1 0 0,0 1 1 0 0,0-1-1 0 0,0 1 1 0 0,0 0-1 0 0,0 0 1 0 0,0 0-1 0 0,0 0 1 0 0,0 1-1 0 0,0-1 1 0 0,0 1-1 0 0,-5 0 1 0 0,-9 0 790 0 0,13 0-897 0 0,0 0 0 0 0,0 0 0 0 0,0 0 0 0 0,1 1 0 0 0,-1 0-1 0 0,0-1 1 0 0,-8 4 0 0 0,1 1 78 0 0,1 0 0 0 0,-1 1 0 0 0,1 0 0 0 0,0 0 0 0 0,1 2 0 0 0,0-1 0 0 0,0 1 0 0 0,0 0 0 0 0,1 1 0 0 0,0 0 0 0 0,1 0 0 0 0,0 1 0 0 0,0-1 0 0 0,1 2 0 0 0,1-1 0 0 0,-1 1 0 0 0,2 0 0 0 0,-1 0 0 0 0,2 0 0 0 0,-1 0 0 0 0,-2 19 0 0 0,4-14-1 0 0,1 0-1 0 0,0 1 1 0 0,1-1 0 0 0,0 0-1 0 0,2 0 1 0 0,3 21-1 0 0,-3-29-72 0 0,0 0-1 0 0,1 1 1 0 0,0-1 0 0 0,0 0-1 0 0,1-1 1 0 0,0 1-1 0 0,0 0 1 0 0,1-1-1 0 0,0 0 1 0 0,0 0-1 0 0,1-1 1 0 0,-1 1 0 0 0,11 7-1 0 0,-5-6-16 0 0,0 0 1 0 0,1-1-1 0 0,0 0 0 0 0,1-1 0 0 0,-1-1 0 0 0,1 0 1 0 0,0-1-1 0 0,0 0 0 0 0,1-1 0 0 0,-1 0 0 0 0,26 1 1 0 0,9-2-587 0 0,94-9 0 0 0,-142 7 556 0 0,13-2-1099 0 0,0 1 0 0 0,0-2 0 0 0,0 0 0 0 0,14-5 0 0 0,-2-2-5352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2303 0 0,'0'0'102'0'0,"1"2"-1"0"0,13 27 7636 0 0,18 60 0 0 0,-17-36-5759 0 0,66 230 2395 0 0,19-6-6648 0 0,-89-247 938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10591 0 0,'0'0'819'0'0,"-3"-1"-534"0"0,3 1-278 0 0,-1 0 0 0 0,1-1 0 0 0,-1 1 0 0 0,1 0 0 0 0,-1 0 0 0 0,1 0 0 0 0,-1 0 0 0 0,1 0 0 0 0,-1 0 0 0 0,0 0 0 0 0,1 0 0 0 0,-1 0 0 0 0,1 0 0 0 0,-1 0 0 0 0,1 0 0 0 0,-1 0 0 0 0,1 0 0 0 0,-1 0 0 0 0,1 0 0 0 0,-1 1 0 0 0,1-1 0 0 0,-1 0 0 0 0,1 0 0 0 0,-1 1 0 0 0,1-1 0 0 0,-1 0-1 0 0,1 1 1 0 0,0-1 0 0 0,-1 0 0 0 0,1 1 0 0 0,-1 0 0 0 0,0 1 221 0 0,1 0 0 0 0,-1 0 0 0 0,1 0 0 0 0,0 0 0 0 0,-1 0 0 0 0,1 0 0 0 0,0 0 0 0 0,0 0 0 0 0,1 4 0 0 0,1 7 714 0 0,0 0 0 0 0,1 0-1 0 0,9 24 1 0 0,2 7-474 0 0,4 44-487 0 0,17 59 406 0 0,-29-128-825 0 0,1-1 0 0 0,0 0 0 0 0,2 0 0 0 0,0 0 0 0 0,18 25 0 0 0,-17-31-1312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8319 0 0,'1'1'382'0'0,"15"13"99"0"0,0 0 1 0 0,-1 1-1 0 0,-1 0 1 0 0,25 34 0 0 0,-12-12 1032 0 0,-1 1-1 0 0,-2 2 1 0 0,-1 0 0 0 0,31 79 0 0 0,-46-93-1080 0 0,-1 0 1 0 0,-1 0 0 0 0,-2 0-1 0 0,0 1 1 0 0,-1 33-1 0 0,-4 2 95 0 0,-10 69 0 0 0,1-74-427 0 0,5-38-766 0 0,2-1 0 0 0,-2 19 1 0 0,5-20-1176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11023 0 0,'0'0'1002'0'0,"-1"2"-824"0"0,-3 15 751 0 0,1 0-1 0 0,1 1 0 0 0,0-1 1 0 0,1 1-1 0 0,2 29 0 0 0,-1 10 48 0 0,7 340 1402 0 0,-6-386-2295 0 0,1 0 0 0 0,0 0-1 0 0,0-1 1 0 0,1 1 0 0 0,0 0 0 0 0,1-1-1 0 0,0 0 1 0 0,1 0 0 0 0,0 0 0 0 0,0 0-1 0 0,1-1 1 0 0,1 0 0 0 0,-1 0 0 0 0,16 14-1 0 0,-20-21-63 0 0,1 0 0 0 0,0 0-1 0 0,0 0 1 0 0,0-1 0 0 0,0 1-1 0 0,0-1 1 0 0,0 0 0 0 0,0 0-1 0 0,1 0 1 0 0,-1 0 0 0 0,0-1-1 0 0,1 1 1 0 0,-1-1 0 0 0,0 0-1 0 0,1 0 1 0 0,-1 0 0 0 0,0 0-1 0 0,1-1 1 0 0,-1 1-1 0 0,6-3 1 0 0,5-1 96 0 0,1-1 0 0 0,-1-1 0 0 0,18-10 1 0 0,-11 5-74 0 0,39-19-376 0 0,60-27-885 0 0,-83 48-1242 0 0,-22 7 339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10103 0 0,'0'0'5162'0'0,"7"3"-3830"0"0,0-3-880 0 0,0 0-1 0 0,-1 0 1 0 0,1-1 0 0 0,0 0 0 0 0,11-2 0 0 0,-4 0-130 0 0,20-8 119 0 0,-29 9-752 0 0,0 0 1 0 0,1 0 0 0 0,-1 1 0 0 0,0-1-1 0 0,0 1 1 0 0,1 0 0 0 0,9 0 0 0 0,-6 2-1088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74 409 7831 0 0,'0'0'848'0'0,"1"12"-848"0"0,1-1 0 0 0,0-1 808 0 0,1 0 1136 0 0,2-1-952 0 0</inkml:trace>
  <inkml:trace contextRef="#ctx0" brushRef="#br0" timeOffset="1">30 110 4143 0 0,'-8'-15'368'0'0,"3"5"-296"0"0,0-5-72 0 0,0 2 0 0 0,2 3 1048 0 0,-1 2 2752 0 0,6-4-3576 0 0,3 2-224 0 0,8-7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15 325 9671 0 0,'-1'1'748'0'0,"-3"17"19"0"0,1 0 0 0 0,0 1-1 0 0,1-1 1 0 0,1 0-1 0 0,1 21 1 0 0,-1 1 653 0 0,4 154 832 0 0,6-47-2098 0 0,-8-139-170 0 0,9-27-366 0 0,11-60-754 0 0,20-153 0 0 0,20-158 264 0 0,-37 302 1487 0 0,-13 53 218 0 0,-11 34-509 0 0,4 9-152 0 0,0 0-1 0 0,0 0 0 0 0,-1 1 1 0 0,0 0-1 0 0,3 16 0 0 0,121 570 741 0 0,-65-348-3993 0 0,-56-216 1498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13247 0 0,'-42'-30'3164'0'0,"44"30"-2214"0"0,30 5 532 0 0,-13-1-1356 0 0,-1-2 0 0 0,0 0 1 0 0,1-1-1 0 0,32-2 0 0 0,-49 1-158 0 0,63-10-1340 0 0,-21 0-2488 0 0,-26 5-1479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13039 0 0,'1'9'1186'0'0,"6"79"647"0"0,25 205 2131 0 0,-2-14-7876 0 0,-24-244 1255 0 0,-4-24 1123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67 9295 0 0,'11'-38'1099'0'0,"-11"36"-675"0"0,0-1-1 0 0,0 1 0 0 0,0-1 1 0 0,0 1-1 0 0,0-1 1 0 0,0 1-1 0 0,-2-5 1 0 0,2 6 501 0 0,-18 2 87 0 0,16 0-964 0 0,0 0 0 0 0,0 1 0 0 0,1-1 0 0 0,-1 1 0 0 0,1-1 0 0 0,-1 1 0 0 0,1-1 0 0 0,0 1 0 0 0,0 0 0 0 0,-1 0 0 0 0,1-1 0 0 0,0 1 0 0 0,1 0 0 0 0,-2 3 0 0 0,-1 1 57 0 0,1 0 0 0 0,0 0 0 0 0,-1 9 0 0 0,1-3-23 0 0,1 0 0 0 0,1 0 0 0 0,0 0 0 0 0,0 0 1 0 0,1 1-1 0 0,1-2 0 0 0,0 1 0 0 0,0 0 0 0 0,9 21 0 0 0,-9-28-67 0 0,0 1 1 0 0,0-1-1 0 0,1 0 0 0 0,0 0 1 0 0,0-1-1 0 0,0 1 1 0 0,1 0-1 0 0,-1-1 0 0 0,1 0 1 0 0,0 0-1 0 0,0 0 1 0 0,1 0-1 0 0,-1-1 0 0 0,1 0 1 0 0,0 0-1 0 0,0 0 1 0 0,0 0-1 0 0,0-1 0 0 0,0 0 1 0 0,0 0-1 0 0,1 0 0 0 0,8 1 1 0 0,-10-2 9 0 0,0-1 0 0 0,1 0 1 0 0,-1 0-1 0 0,0 0 0 0 0,0-1 0 0 0,0 1 1 0 0,0-1-1 0 0,0 0 0 0 0,0 0 0 0 0,0 0 0 0 0,0-1 1 0 0,-1 1-1 0 0,1-1 0 0 0,0 0 0 0 0,-1 0 1 0 0,1 0-1 0 0,-1-1 0 0 0,4-3 0 0 0,-2 2 5 0 0,-1-1 0 0 0,1 0 0 0 0,-1 1 0 0 0,-1-1-1 0 0,1-1 1 0 0,-1 1 0 0 0,0-1 0 0 0,0 1 0 0 0,0-1 0 0 0,-1 0-1 0 0,2-8 1 0 0,-3 9-16 0 0,0 0-1 0 0,0 0 1 0 0,-1 0-1 0 0,0 0 1 0 0,0 0-1 0 0,-1-1 1 0 0,1 1-1 0 0,-1 0 1 0 0,0 0-1 0 0,0 0 1 0 0,-1 0-1 0 0,1 0 1 0 0,-1 0-1 0 0,-1 1 1 0 0,1-1 0 0 0,0 0-1 0 0,-1 1 1 0 0,0 0-1 0 0,0 0 1 0 0,-5-5-1 0 0,-2-3-211 0 0,-1 1 0 0 0,-1 1 0 0 0,0-1-1 0 0,0 2 1 0 0,-21-13 0 0 0,17 14-5157 0 0,8 1-73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7367 0 0,'0'2'568'0'0,"1"19"590"0"0,1-1 0 0 0,1 1 0 0 0,1-1 0 0 0,9 31 0 0 0,-7-27 622 0 0,-2-10-460 0 0,-3-11-508 0 0,-1-5 144 0 0,-4-72-240 0 0,3 41-590 0 0,0 12 0 0 0,1 0 0 0 0,6-40 0 0 0,-4 53-126 0 0,-1-1 0 0 0,1 1 0 0 0,1 0 0 0 0,0 0 0 0 0,0 0 0 0 0,0 0 0 0 0,1 0 0 0 0,0 1 0 0 0,11-14 0 0 0,-11 17-243 0 0,0 0 0 0 0,1 0 1 0 0,0 1-1 0 0,0 0 1 0 0,0 0-1 0 0,0 0 1 0 0,0 0-1 0 0,1 1 0 0 0,-1 0 1 0 0,1 0-1 0 0,0 1 1 0 0,-1-1-1 0 0,1 1 0 0 0,10 0 1 0 0,2-1-1237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56 334 6447 0 0,'0'0'298'0'0,"-1"2"-10"0"0,-12 20-232 0 0,11-19 185 0 0,0 0 1 0 0,0 0-1 0 0,0 0 0 0 0,0 1 0 0 0,0-1 1 0 0,-2 8-1 0 0,-6 51 5763 0 0,5 0-3768 0 0,-3 25-1023 0 0,6-68-997 0 0,1 35-1 0 0,2-28-154 0 0,0-19 22 0 0,1-7 38 0 0,2-9-17 0 0,9-72-46 0 0,18-89 60 0 0,-1-3-1143 0 0,-18 91 552 0 0,16-55-945 0 0,-15 92 884 0 0,-11 39 410 0 0,-2 4 28 0 0,5 14 30 0 0,4 18 157 0 0,-2 1 0 0 0,6 53 0 0 0,-4-19 20 0 0,-6-48-61 0 0,24 116 450 0 0,-22-113-342 0 0,2 0 1 0 0,0 0 0 0 0,1 0 0 0 0,15 25 0 0 0,-12-26 17 0 0,-7-11-43 0 0,0 0-1 0 0,1-1 0 0 0,0 1 0 0 0,0-1 0 0 0,0 0 0 0 0,1 0 0 0 0,9 7 1 0 0,-14-13-99 0 0,-1-1 0 0 0,1 1 0 0 0,0-1 1 0 0,0 1-1 0 0,0-1 0 0 0,0 1 0 0 0,0-1 1 0 0,-1 1-1 0 0,1-1 0 0 0,0 0 1 0 0,0 0-1 0 0,0 1 0 0 0,0-1 0 0 0,0 0 1 0 0,0 0-1 0 0,0 0 0 0 0,0 0 1 0 0,0 0-1 0 0,0 0 0 0 0,0-1 0 0 0,0 1 1 0 0,1 0-1 0 0,0-1 27 0 0,-1 0 1 0 0,1 0-1 0 0,-1 0 1 0 0,1 0-1 0 0,-1 0 0 0 0,0 0 1 0 0,0 0-1 0 0,1-1 1 0 0,-1 1-1 0 0,0 0 0 0 0,2-3 1 0 0,0-2 113 0 0,0 0 1 0 0,-1 1-1 0 0,1-1 0 0 0,-1-1 1 0 0,3-9-1 0 0,1-25 101 0 0,-2 1-1 0 0,-2-78 1 0 0,-2 80-226 0 0,-2-7-3949 0 0,-10-63 0 0 0,9 86-2183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1375 0 0,'0'0'66'0'0,"-1"2"-8"0"0,-5 4 522 0 0,0 0-1 0 0,0-1 0 0 0,-9 7 0 0 0,7-6 1389 0 0,1-1 1 0 0,0 1-1 0 0,-7 10 0 0 0,2-3-710 0 0,6-6-899 0 0,1-1 1 0 0,-1 1-1 0 0,2 0 0 0 0,-1 0 0 0 0,1 0 1 0 0,-7 15-1 0 0,6-8 15 0 0,1 0 0 0 0,0 1 0 0 0,-3 29 0 0 0,7-41-334 0 0,-1 0 0 0 0,1 0 0 0 0,0 1 0 0 0,0-1 0 0 0,1 0 0 0 0,-1 0 0 0 0,1 1 0 0 0,-1-1 0 0 0,1 0 1 0 0,0 0-1 0 0,0 0 0 0 0,1 0 0 0 0,-1 0 0 0 0,1 0 0 0 0,-1 0 0 0 0,1-1 0 0 0,0 1 0 0 0,0 0 0 0 0,0-1 0 0 0,0 1 0 0 0,0-1 0 0 0,1 0 0 0 0,-1 0 0 0 0,4 2 0 0 0,-3-2-37 0 0,-1-1 1 0 0,0 0-1 0 0,1 0 0 0 0,-1 0 0 0 0,1-1 0 0 0,-1 1 1 0 0,1 0-1 0 0,-1-1 0 0 0,1 0 0 0 0,-1 0 0 0 0,1 1 1 0 0,-1-2-1 0 0,1 1 0 0 0,0 0 0 0 0,-1 0 0 0 0,1-1 1 0 0,-1 1-1 0 0,1-1 0 0 0,-1 0 0 0 0,1 0 0 0 0,-1 0 1 0 0,0 0-1 0 0,0 0 0 0 0,4-3 0 0 0,1 0 5 0 0,0-2 0 0 0,-1 1 0 0 0,0-1 0 0 0,0 0 0 0 0,10-13 0 0 0,-9 9-23 0 0,-1-1 0 0 0,0 0 0 0 0,-1-1-1 0 0,0 1 1 0 0,0-1 0 0 0,-2 0 0 0 0,1 0 0 0 0,-2-1-1 0 0,3-21 1 0 0,-4 28 43 0 0,-1 0 0 0 0,0-1 0 0 0,0 1 0 0 0,-1-1 0 0 0,-2-12 984 0 0,3 31-725 0 0,2-2-397 0 0,-1 0 1 0 0,1-1 0 0 0,1 1-1 0 0,0 0 1 0 0,0-1-1 0 0,1 0 1 0 0,0 1 0 0 0,0-1-1 0 0,1-1 1 0 0,0 1-1 0 0,1-1 1 0 0,0 0 0 0 0,0 0-1 0 0,1-1 1 0 0,0 0-1 0 0,13 11 1 0 0,-5-6-1950 0 0,0-1-3685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1839 0 0,'0'0'83'0'0,"0"2"-6"0"0,11 47 2513 0 0,3 11 6330 0 0,10 26-5898 0 0,12 34-1642 0 0,-34-116-954 0 0,-4-11-256 0 0,-5-25-110 0 0,9-123-406 0 0,1 53-489 0 0,-3 101 823 0 0,-1-43-729 0 0,3 0-1 0 0,12-81 1 0 0,-5 93 1158 0 0,-8 30 215 0 0,1 3-578 0 0,-1 1 0 0 0,1-1 0 0 0,-1 0 0 0 0,1 0 0 0 0,-1 1 0 0 0,1-1 0 0 0,-1 1 0 0 0,0-1 0 0 0,0 1 0 0 0,0 0 0 0 0,2 3 0 0 0,0 1 49 0 0,0 1 0 0 0,0 0-1 0 0,-1 0 1 0 0,0 0 0 0 0,0 0-1 0 0,1 12 1 0 0,1 46 577 0 0,-3-43-464 0 0,-1 83 537 0 0,-1-95-726 0 0,1-2 0 0 0,0-6-119 0 0,0-2-146 0 0,0 1 207 0 0,0-1 1 0 0,0 0 0 0 0,0 1 0 0 0,1-1 0 0 0,-1 1 0 0 0,0-1 0 0 0,0 0 0 0 0,1 1 0 0 0,-1-1 0 0 0,0 0 0 0 0,0 1 0 0 0,1-1 0 0 0,-1 0 0 0 0,0 0 0 0 0,1 1 0 0 0,-1-1 0 0 0,1 0 0 0 0,-1 0 0 0 0,0 1 0 0 0,1-1 0 0 0,-1 0 0 0 0,0 0 0 0 0,1 0 0 0 0,0 0 0 0 0,13 4-435 0 0,-9-3 429 0 0,18 3-216 0 0,-13-2 232 0 0,0 0 0 0 0,0 1 0 0 0,16 6 0 0 0,-12-3 216 0 0,0 2-1 0 0,-1 0 1 0 0,0 1-1 0 0,22 18 0 0 0,-26-19 59 0 0,-1-1 0 0 0,0 2-1 0 0,-1-1 1 0 0,0 1 0 0 0,-1 0-1 0 0,0 0 1 0 0,8 16 0 0 0,-12-20-97 0 0,-1-1-1 0 0,1 1 1 0 0,-1-1 0 0 0,0 1 0 0 0,-1-1-1 0 0,1 1 1 0 0,-1 0 0 0 0,0-1 0 0 0,0 1 0 0 0,0 0-1 0 0,-1-1 1 0 0,1 1 0 0 0,-1 0 0 0 0,0-1-1 0 0,-1 1 1 0 0,1-1 0 0 0,-1 1 0 0 0,0-1-1 0 0,-4 7 1 0 0,-4 5 257 0 0,0 0 0 0 0,-2-2 0 0 0,-20 23 0 0 0,26-31-312 0 0,-2 2-5 0 0,0-1 1 0 0,-1-1-1 0 0,0 1 1 0 0,-1-1-1 0 0,1-1 0 0 0,-1 0 1 0 0,-16 7-1 0 0,-6 2-52 0 0,28-12-88 0 0,0-1 1 0 0,0 1-1 0 0,0-1 0 0 0,0 0 1 0 0,0 0-1 0 0,-1-1 0 0 0,1 1 1 0 0,-8-1-1 0 0,11 0-182 0 0,-1-3-348 0 0,1 1 173 0 0,0 0 0 0 0,0 0 1 0 0,0 0-1 0 0,0 0 0 0 0,0 0 0 0 0,1 0 0 0 0,-1 0 0 0 0,1 0 0 0 0,0 0 0 0 0,-1-1 0 0 0,1 1 0 0 0,0 0 0 0 0,0-3 0 0 0,3-10-6835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5 756 5983 0 0,'-1'-1'17'0'0,"1"1"0"0"0,0-1 0 0 0,-1 1-1 0 0,1-1 1 0 0,0 1 0 0 0,-1-1 0 0 0,1 0-1 0 0,0 1 1 0 0,0-1 0 0 0,-1 0 0 0 0,1 1-1 0 0,0-1 1 0 0,0 0 0 0 0,0 1-1 0 0,0-1 1 0 0,0 0 0 0 0,0 0 0 0 0,0 1-1 0 0,0-1 1 0 0,0 0 0 0 0,0 1 0 0 0,1-1-1 0 0,-1 0 1 0 0,0 1 0 0 0,0-1 0 0 0,1 0-1 0 0,-1 1 1 0 0,0-1 0 0 0,1 1 0 0 0,-1-1-1 0 0,0 0 1 0 0,1 1 0 0 0,-1-1-1 0 0,1 1 1 0 0,-1-1 0 0 0,1 1 0 0 0,-1 0-1 0 0,1-1 1 0 0,-1 1 0 0 0,1-1 0 0 0,0 1-1 0 0,-1 0 1 0 0,1 0 0 0 0,0-1 0 0 0,-1 1-1 0 0,2 0 1 0 0,57-4 3000 0 0,172-8 2342 0 0,-187 14-4372 0 0,59 11 1 0 0,-25-3-271 0 0,50-1 584 0 0,227-13-1 0 0,149-10 237 0 0,-447 14-1389 0 0,226-1 479 0 0,79 0-11 0 0,-40 2 109 0 0,1-1-25 0 0,380-46 679 0 0,-682 45-1314 0 0,111-11-10 0 0,446-25 141 0 0,-312 39-196 0 0,-157 0 72 0 0,54-3 96 0 0,-112-3-107 0 0,242-15 211 0 0,-214 18-195 0 0,30-1 4 0 0,293-21 108 0 0,-293 25-151 0 0,-25 1-12 0 0,-1 0-26 0 0,36 0 0 0 0,-35-12-2 0 0,25 0 15 0 0,163-6 104 0 0,-30-11-55 0 0,-213 22-60 0 0,250-37 214 0 0,-214 31-158 0 0,40-4 76 0 0,13 2-79 0 0,-14 1-30 0 0,121-21 70 0 0,-164 21-73 0 0,246-27-11 0 0,-55 19-11 0 0,-145 12 32 0 0,127 8 0 0 0,-167 4-32 0 0,17 0 0 0 0,-2-4 0 0 0,29 1 0 0 0,-68-4 0 0 0,13 0 0 0 0,83 8 0 0 0,93 5 0 0 0,-154-9 0 0 0,11-4 64 0 0,155-21 0 0 0,-207 17-64 0 0,-15 2 0 0 0,1 2 0 0 0,37-1 0 0 0,-34 2 0 0 0,35-4 0 0 0,-19 1 0 0 0,153-23 0 0 0,-183 25 0 0 0,-2 0-6 0 0,2 0-34 0 0,1 0-1 0 0,-1-1 1 0 0,0-1 0 0 0,15-6-1 0 0,-24 10 0 0 0,-1-2 0 0 0,0 1 1 0 0,1 0-1 0 0,-1 0 0 0 0,0-1 0 0 0,0 1 0 0 0,0-1 1 0 0,0 0-1 0 0,0 0 0 0 0,0 1 0 0 0,0-1 0 0 0,-1-1 1 0 0,2-1-1 0 0,-2 2-10 0 0,0 0 1 0 0,0-1-1 0 0,0 1 1 0 0,-1 0 0 0 0,0-1-1 0 0,1 1 1 0 0,-1-1-1 0 0,0 1 1 0 0,0 0-1 0 0,0-1 1 0 0,0 1-1 0 0,-1-1 1 0 0,1 1 0 0 0,-1-4-1 0 0,0 2-29 0 0,-1 0 0 0 0,1 0 0 0 0,-1 1 0 0 0,1-1 0 0 0,-1 0 0 0 0,0 1 0 0 0,0-1 0 0 0,-1 1 0 0 0,1-1 0 0 0,-1 1 0 0 0,0 0 0 0 0,0 0 0 0 0,-4-4 0 0 0,-4-1-229 0 0,-1 0 0 0 0,-21-10 0 0 0,-3-3-4 0 0,31 18 298 0 0,-106-76-226 0 0,95 66 230 0 0,19 14 4 0 0,1 1-1 0 0,0-1 0 0 0,-1 0 0 0 0,1 0 0 0 0,-1 0 0 0 0,1-1 0 0 0,0 1 0 0 0,5-1 1 0 0,4 1-29 0 0,13 4 26 0 0,1 1 1 0 0,-1 2 0 0 0,0 0-1 0 0,-1 2 1 0 0,0 1 0 0 0,0 1-1 0 0,43 28 1 0 0,-63-37 30 0 0,-1 0-1 0 0,0 0 1 0 0,0 0 0 0 0,0 1-1 0 0,0 0 1 0 0,-1 0-1 0 0,0 0 1 0 0,1 0 0 0 0,-1 0-1 0 0,-1 1 1 0 0,1-1 0 0 0,3 10-1 0 0,-5-11 2 0 0,0 1-1 0 0,0-1 1 0 0,0 1 0 0 0,0 0 0 0 0,-1-1-1 0 0,0 1 1 0 0,0 0 0 0 0,0-1-1 0 0,0 1 1 0 0,0 0 0 0 0,-1-1-1 0 0,0 1 1 0 0,0 0 0 0 0,0-1-1 0 0,0 1 1 0 0,0-1 0 0 0,-1 1-1 0 0,-3 5 1 0 0,-6 8 249 0 0,-1 0 0 0 0,-1-1 0 0 0,0 0 0 0 0,-25 23 0 0 0,-69 49 506 0 0,30-27-608 0 0,64-49-160 0 0,1 1 0 0 0,-12 16 0 0 0,4-6-1956 0 0,-1-1-4507 0 0,4-7-1609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8263 0 0,'0'0'748'0'0,"2"1"-614"0"0,0 2-60 0 0,0 0 1 0 0,0 1 0 0 0,0-1-1 0 0,-1 0 1 0 0,1 1 0 0 0,-1-1 0 0 0,0 1-1 0 0,1 4 1 0 0,7 17 1597 0 0,-5-16-1159 0 0,-1 0 1 0 0,0 0 0 0 0,2 11-1 0 0,8 20 561 0 0,33 77 728 0 0,60 237 1 0 0,-83-264-1474 0 0,-22-88 81 0 0,-3-22-195 0 0,1 1 1 0 0,-6-21-1 0 0,0-3-145 0 0,-28-382-68 0 0,35 373-51 0 0,1 0 0 0 0,3 1 0 0 0,16-80 0 0 0,-18 121 38 0 0,1 1-1 0 0,0 0 1 0 0,1 0 0 0 0,-1 1-1 0 0,2-1 1 0 0,-1 1-1 0 0,12-16 1 0 0,-15 22 4 0 0,1 0 1 0 0,0-1-1 0 0,0 1 0 0 0,0 0 1 0 0,0 0-1 0 0,0 1 1 0 0,0-1-1 0 0,1 0 0 0 0,-1 1 1 0 0,1-1-1 0 0,-1 1 1 0 0,1 0-1 0 0,-1 0 0 0 0,1 0 1 0 0,0 0-1 0 0,-1 0 1 0 0,1 1-1 0 0,0-1 0 0 0,0 1 1 0 0,0-1-1 0 0,0 1 1 0 0,-1 0-1 0 0,1 1 0 0 0,0-1 1 0 0,0 0-1 0 0,0 1 1 0 0,-1-1-1 0 0,1 1 0 0 0,0 0 1 0 0,3 1-1 0 0,-1 1 14 0 0,0 0-1 0 0,-1 0 0 0 0,1 0 0 0 0,-1 1 1 0 0,0-1-1 0 0,0 1 0 0 0,0 0 1 0 0,-1 0-1 0 0,1 1 0 0 0,-1-1 1 0 0,4 9-1 0 0,3 5 126 0 0,13 32 0 0 0,-14-25-83 0 0,-2 1 0 0 0,0 0 0 0 0,-1 0-1 0 0,-2 0 1 0 0,-1 0 0 0 0,-1 1 0 0 0,-1-1 0 0 0,-1 1-1 0 0,-2-1 1 0 0,0 1 0 0 0,-2-1 0 0 0,-1 0 0 0 0,-1 0-1 0 0,-12 33 1 0 0,14-50-29 0 0,-1-1 0 0 0,0 0 0 0 0,0 0 0 0 0,0 0 0 0 0,-1 0 0 0 0,-8 7 0 0 0,14-14-28 0 0,0 0 1 0 0,-1-1-1 0 0,1 0 0 0 0,0 1 0 0 0,-1-1 1 0 0,1 1-1 0 0,0-1 0 0 0,-1 1 0 0 0,1-1 1 0 0,0 1-1 0 0,-1-1 0 0 0,1 0 0 0 0,-1 1 1 0 0,1-1-1 0 0,-1 0 0 0 0,1 0 0 0 0,-1 1 0 0 0,1-1 1 0 0,-1 0-1 0 0,1 0 0 0 0,-1 0 0 0 0,0 0 1 0 0,1 1-1 0 0,-1-1 0 0 0,1 0 0 0 0,-1 0 1 0 0,1 0-1 0 0,-1 0 0 0 0,1 0 0 0 0,-1-1 1 0 0,0 1-1 0 0,1 0 0 0 0,-1 0 0 0 0,1 0 1 0 0,-1 0-1 0 0,1-1 0 0 0,-1 1 0 0 0,1 0 0 0 0,-1 0 1 0 0,1-1-1 0 0,-1 1 0 0 0,1 0 0 0 0,-1-1 1 0 0,1 1-1 0 0,0 0 0 0 0,-1-1 0 0 0,1 1 1 0 0,-1-1-1 0 0,1 1 0 0 0,0-1 0 0 0,0 1 1 0 0,-1-1-1 0 0,1 1 0 0 0,0-1 0 0 0,-1 0 1 0 0,0-2-21 0 0,0 0 1 0 0,0 0 0 0 0,0 0 0 0 0,1 0 0 0 0,-1 0 0 0 0,1 0 0 0 0,-1 0 0 0 0,1-6 0 0 0,0 6 16 0 0,1-1 1 0 0,-1 1 0 0 0,1 0 0 0 0,0 0 0 0 0,0 0 0 0 0,0 0 0 0 0,0 0 0 0 0,0 0 0 0 0,1 0 0 0 0,-1 0 0 0 0,1 1 0 0 0,0-1-1 0 0,0 0 1 0 0,0 1 0 0 0,0 0 0 0 0,3-3 0 0 0,-1 2 7 0 0,0 0-1 0 0,0 0 1 0 0,1 1 0 0 0,-1-1-1 0 0,0 1 1 0 0,1 0 0 0 0,0 1-1 0 0,-1-1 1 0 0,9-1 0 0 0,4 1 104 0 0,0 1 1 0 0,0 0 0 0 0,-1 1 0 0 0,1 1 0 0 0,18 3 0 0 0,11 5 536 0 0,-2 1-1 0 0,83 32 0 0 0,49 33 126 0 0,-175-75-764 0 0,6 4-428 0 0,0 0 0 0 0,14 9 0 0 0,-5 1-366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12895 0 0,'0'0'2395'0'0,"-1"1"-1854"0"0,-5 36 462 0 0,-10 56-726 0 0,16-91-238 0 0,-1 1 1 0 0,1 0-1 0 0,0 0 0 0 0,0 0 0 0 0,1 0 1 0 0,-1 0-1 0 0,0 0 0 0 0,1 0 0 0 0,0 0 1 0 0,0-1-1 0 0,0 1 0 0 0,0 0 0 0 0,0-1 1 0 0,0 1-1 0 0,4 4 0 0 0,-3-3-1 0 0,0-1 1 0 0,1 0-1 0 0,0 1 1 0 0,-1-1-1 0 0,1-1 1 0 0,0 1-1 0 0,1 0 1 0 0,-1-1-1 0 0,0 1 0 0 0,6 2 1 0 0,-5-4-44 0 0,0 1 0 0 0,0-1 0 0 0,0 0 0 0 0,0 0 0 0 0,-1-1 0 0 0,1 1 0 0 0,0-1 0 0 0,0 0 0 0 0,0 0 0 0 0,0 0 0 0 0,0 0 0 0 0,0-1 0 0 0,7-2 0 0 0,-5 2-379 0 0,0-1 1 0 0,-1 0-1 0 0,1-1 0 0 0,-1 1 1 0 0,0-1-1 0 0,0 0 1 0 0,0 0-1 0 0,8-8 0 0 0,-5 2-1264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2303 0 0,'0'0'7'0'0,"0"0"-1"0"0,0 0 0 0 0,0 0 0 0 0,0 0 1 0 0,1-1-1 0 0,-1 1 0 0 0,0 0 0 0 0,0 0 1 0 0,0 0-1 0 0,0 0 0 0 0,0-1 0 0 0,0 1 1 0 0,0 0-1 0 0,0 0 0 0 0,0 0 0 0 0,0-1 1 0 0,0 1-1 0 0,0 0 0 0 0,0 0 0 0 0,0 0 1 0 0,0-1-1 0 0,0 1 0 0 0,0 0 0 0 0,0 0 1 0 0,0 0-1 0 0,-1-1 0 0 0,1 1 0 0 0,0 0 1 0 0,0 0-1 0 0,0 0 0 0 0,0-1 0 0 0,-14-9 1747 0 0,12 9-1345 0 0,0 0 0 0 0,0-1 1 0 0,0 1-1 0 0,1 0 0 0 0,-1-1 0 0 0,0 1 0 0 0,1-1 0 0 0,-1 0 0 0 0,1 0 0 0 0,-3-3 0 0 0,4 3-168 0 0,-1 0 1 0 0,1 1 0 0 0,0-1 0 0 0,-1 0-1 0 0,1 0 1 0 0,0 0 0 0 0,0 0-1 0 0,1 1 1 0 0,-1-1 0 0 0,0 0-1 0 0,0 0 1 0 0,1 0 0 0 0,-1 1 0 0 0,1-1-1 0 0,0 0 1 0 0,0 1 0 0 0,-1-1-1 0 0,1 0 1 0 0,2-2 0 0 0,2-4 177 0 0,1 0 1 0 0,8-10-1 0 0,-8 12-223 0 0,0 0 0 0 0,1 1 0 0 0,0-1 0 0 0,-1 1 0 0 0,2 1 1 0 0,-1-1-1 0 0,1 1 0 0 0,-1 1 0 0 0,1-1 0 0 0,0 1 0 0 0,0 0 0 0 0,0 1 0 0 0,1 0 0 0 0,-1 0 0 0 0,1 1 0 0 0,-1 0 1 0 0,1 1-1 0 0,14 0 0 0 0,-17 1-121 0 0,0-1 1 0 0,0 1 0 0 0,0 0 0 0 0,1 0-1 0 0,-1 1 1 0 0,0 0 0 0 0,0 0-1 0 0,-1 1 1 0 0,1-1 0 0 0,0 1 0 0 0,-1 0-1 0 0,0 1 1 0 0,0 0 0 0 0,0-1-1 0 0,0 1 1 0 0,0 1 0 0 0,-1-1 0 0 0,0 1-1 0 0,0 0 1 0 0,0 0 0 0 0,0 0-1 0 0,-1 0 1 0 0,0 1 0 0 0,0-1 0 0 0,4 12-1 0 0,-2-3-17 0 0,-1 1-1 0 0,-1 0 0 0 0,0 0 0 0 0,1 16 1 0 0,-4-22-51 0 0,0-1 0 0 0,0 0 0 0 0,-1 1 0 0 0,0-1 0 0 0,0 0 0 0 0,-1 1 0 0 0,0-1 0 0 0,-7 15 0 0 0,7-17-67 0 0,0-1-1 0 0,-1 1 1 0 0,0-1-1 0 0,0 0 1 0 0,-1 0-1 0 0,1-1 0 0 0,-1 1 1 0 0,0-1-1 0 0,0 0 1 0 0,-1 0-1 0 0,1 0 1 0 0,-8 4-1 0 0,-10 9-270 0 0,19-14 285 0 0,0 0 1 0 0,0-1-1 0 0,-1 1 1 0 0,1-1-1 0 0,-1 0 1 0 0,1 0-1 0 0,-1 0 0 0 0,0 0 1 0 0,0 0-1 0 0,0-1 1 0 0,0 0-1 0 0,0 0 1 0 0,-8 1-1 0 0,5-2 48 0 0,6 1 0 0 0,-1-1-1 0 0,1 0 0 0 0,0 0 1 0 0,-1 0-1 0 0,1 0 1 0 0,-1 0-1 0 0,1 0 0 0 0,0-1 1 0 0,-1 1-1 0 0,1 0 1 0 0,0-1-1 0 0,-1 1 1 0 0,1-1-1 0 0,0 1 0 0 0,-1-1 1 0 0,1 0-1 0 0,0 0 1 0 0,0 1-1 0 0,0-1 0 0 0,0 0 1 0 0,0 0-1 0 0,0 0 1 0 0,0 0-1 0 0,0 0 0 0 0,0 0 1 0 0,-1-2-1 0 0,3 1 23 0 0,0 0 0 0 0,0 1-1 0 0,1-1 1 0 0,-1 1 0 0 0,0-1-1 0 0,1 1 1 0 0,-1-1 0 0 0,4-1-1 0 0,0-1-10 0 0,1 1 0 0 0,0 0 0 0 0,0 0 0 0 0,0 1 0 0 0,0 0-1 0 0,0 0 1 0 0,0 0 0 0 0,1 0 0 0 0,-1 1 0 0 0,13 0 0 0 0,6 0 54 0 0,37 3-1 0 0,-39 0-55 0 0,31 2-616 0 0,-7-1-2546 0 0,67-2 0 0 0,-93-4-2282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0,'2'1'240'0'0,"10"5"944"0"0,1 1 0 0 0,-2 0 0 0 0,1 1 0 0 0,-1 1 0 0 0,20 19 0 0 0,-2-2 1216 0 0,-15-14-1778 0 0,-1 1 0 0 0,0 1 0 0 0,-1 0 0 0 0,0 0 0 0 0,-2 1 1 0 0,1 1-1 0 0,-2 0 0 0 0,10 20 0 0 0,-10-12-115 0 0,0-1 0 0 0,-1 1 0 0 0,-1 1 0 0 0,-1 0 0 0 0,3 37 1 0 0,-6-41-307 0 0,-1-2-16 0 0,0-1 0 0 0,-1 1 0 0 0,-1-1 0 0 0,-4 36 0 0 0,-29 83-273 0 0,29-122-405 0 0,-3 16-126 0 0,6-10-3155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0,'0'0'586'0'0,"1"2"-486"0"0,3 7 979 0 0,0 0 0 0 0,-1 0 0 0 0,-1 1 0 0 0,1-1 1 0 0,1 16-1 0 0,-2-9 83 0 0,22 187 2269 0 0,-9-48-3591 0 0,-14-147 1 0 0,11 66-1223 0 0,0-25-4584 0 0,-7-35 1399 0 0</inkml:trace>
  <inkml:trace contextRef="#ctx0" brushRef="#br0" timeOffset="1">228 0 6447 0 0,'0'2'499'0'0,"4"23"-287"0"0,15 72 7799 0 0,-7-56-7333 0 0,35 77-744 0 0,78 141-1 0 0,-108-226-1224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9215 0 0,'0'0'3088'0'0,"7"-6"-1920"0"0,3-1 8 0 0,1 1-896 0 0,4-1-184 0 0,2 2-32 0 0,3 2 0 0 0,1-1-592 0 0,4 3-112 0 0,0-1-32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7831 0 0,'0'0'603'0'0,"8"-2"861"0"0,-2-1-401 0 0,10-3 1166 0 0,26-7 0 0 0,-37 11-2168 0 0,0 1 0 0 0,1 0-1 0 0,-1 1 1 0 0,0 0 0 0 0,0-1 0 0 0,0 2 0 0 0,1-1 0 0 0,-1 1-1 0 0,9 1 1 0 0,-1 1-14 0 0,-11-3-4 0 0,0 1 0 0 0,1-1-1 0 0,-1 1 1 0 0,0-1 0 0 0,1 1 0 0 0,-1 0-1 0 0,0 0 1 0 0,0 0 0 0 0,1 0 0 0 0,-1 0-1 0 0,2 2 1 0 0,-3-2 188 0 0,0 0-159 0 0,0 1 0 0 0,0-1 0 0 0,0 1 0 0 0,0-1 0 0 0,-1 1 0 0 0,1-1 0 0 0,0 1 0 0 0,-1 0 0 0 0,1-1 0 0 0,0 4 0 0 0,-1-1 8 0 0,0 1 0 0 0,0-1 1 0 0,0 0-1 0 0,-1 1 0 0 0,1-1 0 0 0,-1 0 1 0 0,0 0-1 0 0,-2 6 0 0 0,-15 31 107 0 0,9-26-209 0 0,8-14-88 0 0,3 0-1214 0 0,51 14 1113 0 0,-35-11 473 0 0,27 10-1 0 0,-43-13-235 0 0,14 5 418 0 0,-1 0 1 0 0,26 17-1 0 0,-38-21-339 0 0,0 0 0 0 0,0 0 0 0 0,0 0 0 0 0,0 0 0 0 0,0 1 0 0 0,-1-1 1 0 0,1 1-1 0 0,-1 0 0 0 0,0 0 0 0 0,1 0 0 0 0,-1 0 0 0 0,-1 0 0 0 0,1 0 0 0 0,0 1 0 0 0,-1-1 0 0 0,0 1 0 0 0,0-1 0 0 0,0 1 0 0 0,1 4 0 0 0,-3-1 66 0 0,0 0-1 0 0,-1 0 1 0 0,0 1-1 0 0,0-1 1 0 0,0 0-1 0 0,-1-1 1 0 0,0 1-1 0 0,-7 11 1 0 0,5-11-122 0 0,-1 0 0 0 0,1 0-1 0 0,-1-1 1 0 0,0 0 0 0 0,-1 0 0 0 0,0 0 0 0 0,-8 5 0 0 0,-11 9-59 0 0,23-17-37 0 0,-1-1 0 0 0,1 1 0 0 0,-1-1 0 0 0,0 0 1 0 0,0 0-1 0 0,0 0 0 0 0,0-1 0 0 0,-6 2 0 0 0,8-2-160 0 0,0 0 0 0 0,-1-1-1 0 0,1 0 1 0 0,0 1 0 0 0,0-1 0 0 0,0 0 0 0 0,-1 0 0 0 0,1 0 0 0 0,0-1 0 0 0,0 1-1 0 0,-1 0 1 0 0,1-1 0 0 0,0 1 0 0 0,0-1 0 0 0,0 0 0 0 0,0 0 0 0 0,-4-2 0 0 0,-4-6-1387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6911 0 0,'-3'2'64'0'0,"0"-1"0"0"0,1 1 0 0 0,-1 0 0 0 0,1 0-1 0 0,-1 0 1 0 0,1 1 0 0 0,0-1 0 0 0,0 0 0 0 0,0 1 0 0 0,0 0-1 0 0,-2 4 1 0 0,-14 34 483 0 0,11-23 575 0 0,1-3-204 0 0,1 1 1 0 0,0 0-1 0 0,1 0 1 0 0,1 0-1 0 0,0 0 1 0 0,1 0-1 0 0,1 31 1 0 0,2-32-837 0 0,0-1 0 0 0,1 1 0 0 0,1-1 1 0 0,0 0-1 0 0,1 1 0 0 0,0-1 0 0 0,1-1 1 0 0,1 1-1 0 0,0-1 0 0 0,1 0 0 0 0,1 0 1 0 0,0-1-1 0 0,0 0 0 0 0,15 16 0 0 0,-13-18-86 0 0,1 1 0 0 0,0-1 0 0 0,0-1 0 0 0,1 0 0 0 0,19 12-1 0 0,-24-18 31 0 0,1 1 0 0 0,-1-1-1 0 0,1 0 1 0 0,0-1 0 0 0,-1 1-1 0 0,1-2 1 0 0,0 1-1 0 0,0-1 1 0 0,0 0 0 0 0,0-1-1 0 0,15-1 1 0 0,-19 1 54 0 0,-1-1 1 0 0,1 0-1 0 0,0 0 1 0 0,0 0-1 0 0,-1 0 1 0 0,1-1-1 0 0,-1 0 1 0 0,1 1-1 0 0,-1-1 1 0 0,0 0-1 0 0,1-1 1 0 0,-1 1-1 0 0,0-1 1 0 0,-1 1-1 0 0,1-1 1 0 0,0 0-1 0 0,-1 0 0 0 0,1 0 1 0 0,-1 0-1 0 0,0 0 1 0 0,0-1-1 0 0,0 1 1 0 0,1-6-1 0 0,1 0 179 0 0,-1-1-1 0 0,0 0 1 0 0,-1 1-1 0 0,0-1 0 0 0,0 0 1 0 0,-1 0-1 0 0,-1-20 0 0 0,-1 11 43 0 0,0 0 0 0 0,-2 1 0 0 0,0-1 0 0 0,-9-29 0 0 0,8 37-261 0 0,-1 0 0 0 0,0 0 1 0 0,0 0-1 0 0,-1 1 0 0 0,0 0 0 0 0,0 0 1 0 0,-1 1-1 0 0,-14-15 0 0 0,1 4-406 0 0,10 8-818 0 0,-2 1 0 0 0,1 0 0 0 0,-27-18 0 0 0,26 22-646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0,'0'0'1152'0'0,"5"10"-928"0"0,2 3-224 0 0,0 1 0 0 0,-1-1 648 0 0,1 3 88 0 0,0 3 8 0 0,-1-3 8 0 0,3-2-424 0 0,-1 4-80 0 0,-1 3-24 0 0,-1 3 0 0 0,1 1-224 0 0,0 0-168 0 0,-1 0 24 0 0,1-1 8 0 0,-1 1-1544 0 0,-2-3-304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114 316 7367 0 0,'0'0'568'0'0,"1"-2"-373"0"0,1-1 18 0 0,0 0-1 0 0,0 0 1 0 0,0 0 0 0 0,1 0-1 0 0,-1 1 1 0 0,1-1 0 0 0,0 1 0 0 0,0-1-1 0 0,4-2 1 0 0,33-17 4194 0 0,-30 17-4064 0 0,-1 1-83 0 0,0 0-1 0 0,0 1 1 0 0,1 0-1 0 0,9-1 1 0 0,23-7-78 0 0,22-8-191 0 0,-41 13-53 0 0,28-11 0 0 0,-38 12 44 0 0,0-1-1 0 0,0 0 1 0 0,0-1 0 0 0,12-9 0 0 0,-21 13 34 0 0,-1 0 1 0 0,0 1-1 0 0,0-2 1 0 0,0 1-1 0 0,0 0 1 0 0,0-1-1 0 0,0 1 1 0 0,-1-1-1 0 0,0 0 1 0 0,0 1-1 0 0,0-1 1 0 0,0 0-1 0 0,-1-1 1 0 0,1 1-1 0 0,-1 0 1 0 0,0 0 0 0 0,0-1-1 0 0,0-4 1 0 0,-1 7 41 0 0,0 0 1 0 0,0-1-1 0 0,0 1 1 0 0,0-1-1 0 0,0 1 1 0 0,0 0-1 0 0,-1-1 1 0 0,0 1-1 0 0,1 0 1 0 0,-1 0-1 0 0,0-1 1 0 0,0 1-1 0 0,0 0 1 0 0,0 0-1 0 0,0 0 1 0 0,-3-4-1 0 0,1 4 23 0 0,1 0-1 0 0,-1-1 0 0 0,1 1 1 0 0,-1 0-1 0 0,0 1 1 0 0,0-1-1 0 0,0 0 1 0 0,0 1-1 0 0,0 0 0 0 0,-6-2 1 0 0,-4 0 106 0 0,0 1 1 0 0,-1 0-1 0 0,1 1 0 0 0,-26 1 1 0 0,14 2-42 0 0,0 0 1 0 0,0 2-1 0 0,1 0 1 0 0,-1 2-1 0 0,1 1 1 0 0,0 0-1 0 0,1 2 1 0 0,0 1 0 0 0,0 1-1 0 0,1 0 1 0 0,-30 23-1 0 0,44-28-141 0 0,1 0-1 0 0,-1 0 1 0 0,1 1 0 0 0,1 1-1 0 0,-1-1 1 0 0,1 1-1 0 0,1 0 1 0 0,-1 0-1 0 0,2 1 1 0 0,-1-1 0 0 0,1 1-1 0 0,0 0 1 0 0,1 1-1 0 0,0-1 1 0 0,0 0 0 0 0,1 1-1 0 0,0 0 1 0 0,1-1-1 0 0,0 1 1 0 0,1 0 0 0 0,0 0-1 0 0,0 0 1 0 0,1-1-1 0 0,0 1 1 0 0,1 0-1 0 0,0-1 1 0 0,1 1 0 0 0,0-1-1 0 0,0 1 1 0 0,1-1-1 0 0,0 0 1 0 0,0-1 0 0 0,8 11-1 0 0,-3-7-1 0 0,0 0 1 0 0,1-1-1 0 0,0 0 0 0 0,1-1 0 0 0,0 0 0 0 0,1-1 1 0 0,0 0-1 0 0,0-1 0 0 0,1-1 0 0 0,0 1 0 0 0,0-2 1 0 0,1 0-1 0 0,0-1 0 0 0,23 6 0 0 0,-18-6 38 0 0,0-1-1 0 0,0-1 0 0 0,0-1 1 0 0,0-1-1 0 0,0 0 0 0 0,0-2 1 0 0,1 0-1 0 0,-1-1 0 0 0,0-1 1 0 0,34-9-1 0 0,-39 7 74 0 0,0 0 0 0 0,-1-1 0 0 0,0-1 0 0 0,0 0 0 0 0,-1 0 0 0 0,0-1 0 0 0,0-1 0 0 0,0 0 0 0 0,17-20 0 0 0,-21 21 3 0 0,-2 0 0 0 0,1 0 0 0 0,-1-1 0 0 0,-1 0 1 0 0,0-1-1 0 0,0 1 0 0 0,-1-1 0 0 0,0 0 0 0 0,0 0 0 0 0,-1 0 0 0 0,0 0 0 0 0,-1-1 0 0 0,-1 1 0 0 0,2-14 0 0 0,-3 13-62 0 0,0-1 0 0 0,-1 1 0 0 0,0-1 0 0 0,-1 1 0 0 0,0 0 0 0 0,-1 0 0 0 0,0 0 1 0 0,-1 0-1 0 0,0 1 0 0 0,-1-1 0 0 0,0 1 0 0 0,0 0 0 0 0,-9-12 0 0 0,6 12-151 0 0,0 0 1 0 0,-1 1-1 0 0,0 0 0 0 0,0 1 0 0 0,0 0 1 0 0,-1 0-1 0 0,-1 1 0 0 0,1 1 1 0 0,-1-1-1 0 0,0 2 0 0 0,-23-9 1 0 0,2 4-1292 0 0,-1 1-393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10967 0 0,'0'0'248'0'0,"0"1"35"0"0,0 1-242 0 0,0-1 1 0 0,0 1-1 0 0,0 0 0 0 0,1-1 1 0 0,-1 1-1 0 0,0-1 0 0 0,1 1 0 0 0,-1-1 1 0 0,1 1-1 0 0,-1-1 0 0 0,1 1 1 0 0,2 1-1 0 0,-2 0-22 0 0,0-1-1 0 0,0 1 1 0 0,0-1-1 0 0,0 1 1 0 0,0 0-1 0 0,1 3 1 0 0,48 295 4618 0 0,-34-193-3673 0 0,2-19-432 0 0,-17-87-308 0 0,5-41-67 0 0,2-85-206 0 0,-6 67-1 0 0,2 0 0 0 0,19-88-1 0 0,-21 136 57 0 0,-1 4-1 0 0,0 1 0 0 0,0 0 0 0 0,0-1-1 0 0,1 1 1 0 0,0 0 0 0 0,-1 0 0 0 0,1 0-1 0 0,1 0 1 0 0,-1 0 0 0 0,1 1 0 0 0,-1-1-1 0 0,7-5 1 0 0,-8 8 2 0 0,-1 1 1 0 0,1 0-1 0 0,-1 0 0 0 0,1 0 1 0 0,-1-1-1 0 0,1 1 0 0 0,-1 0 0 0 0,1 0 1 0 0,-1 0-1 0 0,1 0 0 0 0,-1 0 0 0 0,1 0 1 0 0,-1 0-1 0 0,1 0 0 0 0,-1 0 1 0 0,1 0-1 0 0,-1 0 0 0 0,1 1 0 0 0,-1-1 1 0 0,1 0-1 0 0,-1 0 0 0 0,1 0 1 0 0,-1 1-1 0 0,1-1 0 0 0,-1 0 0 0 0,0 0 1 0 0,1 1-1 0 0,0 0 0 0 0,10 8 48 0 0,-5-1-17 0 0,0 0 0 0 0,-1 1 1 0 0,0-1-1 0 0,0 1 0 0 0,-1 0 0 0 0,6 18 1 0 0,12 60 333 0 0,-18-60-294 0 0,-1-1 1 0 0,-1 50-1 0 0,-2-60-60 0 0,0-16-17 0 0,0 0-1 0 0,0 0 1 0 0,0 0 0 0 0,0 0 0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1-1 0 0,0-1 1 0 0,0 0 0 0 0,0 0 0 0 0,0 0 0 0 0,0 0-1 0 0,0 0 1 0 0,0 0 0 0 0,0 0 0 0 0,0 0 0 0 0,0 0 0 0 0,3-7-20 0 0,1-11-22 0 0,8-53-25 0 0,8-48 14 0 0,-14 92 49 0 0,2 0-1 0 0,12-32 1 0 0,-18 55-3 0 0,0 0 1 0 0,0 0 0 0 0,0 0-1 0 0,0 0 1 0 0,1 0 0 0 0,-1 1-1 0 0,1 0 1 0 0,0-1 0 0 0,5-4-1 0 0,-6 7 12 0 0,-1 0 0 0 0,0 0 0 0 0,1 1-1 0 0,-1-1 1 0 0,1 0 0 0 0,-1 1-1 0 0,1-1 1 0 0,-1 1 0 0 0,1-1-1 0 0,0 1 1 0 0,-1 0 0 0 0,1 0-1 0 0,0 0 1 0 0,-1 0 0 0 0,1 0-1 0 0,-1 0 1 0 0,1 0 0 0 0,0 0-1 0 0,-1 1 1 0 0,1-1 0 0 0,-1 1-1 0 0,1-1 1 0 0,-1 1 0 0 0,1 0-1 0 0,-1-1 1 0 0,1 1 0 0 0,-1 0 0 0 0,1 0-1 0 0,1 2 1 0 0,2 1 21 0 0,-1 0 0 0 0,1 0 1 0 0,-1 1-1 0 0,0 0 0 0 0,-1 0 1 0 0,1 0-1 0 0,-1 0 0 0 0,4 8 1 0 0,19 48 259 0 0,-10-20 36 0 0,33 64 0 0 0,-39-87-280 0 0,0-2 0 0 0,1 0 0 0 0,1 0 1 0 0,0-1-1 0 0,1 0 0 0 0,19 16 0 0 0,-21-24-32 0 0,1 1 0 0 0,0-2 0 0 0,1 1 0 0 0,-1-2-1 0 0,1 0 1 0 0,16 4 0 0 0,-25-7-7 0 0,1-1-1 0 0,0 0 1 0 0,0 0-1 0 0,-1-1 1 0 0,1 1-1 0 0,0-1 1 0 0,0 0-1 0 0,-1-1 1 0 0,1 1 0 0 0,0-1-1 0 0,0 0 1 0 0,-1 0-1 0 0,1 0 1 0 0,4-2-1 0 0,-2 0 12 0 0,-1-1-1 0 0,0 1 0 0 0,0-1 0 0 0,0 0 1 0 0,0-1-1 0 0,-1 1 0 0 0,1-1 1 0 0,6-9-1 0 0,-1 0 16 0 0,0 0 0 0 0,-2-1 0 0 0,0 0 0 0 0,0-1 0 0 0,-1 0 0 0 0,9-29 0 0 0,-14 34-21 0 0,0 0 1 0 0,0 0-1 0 0,-2-1 0 0 0,1 1 0 0 0,-1 0 0 0 0,-1-13 1 0 0,0 20-1 0 0,0-1 0 0 0,0 1 0 0 0,-1 0 1 0 0,0-1-1 0 0,1 1 0 0 0,-1 0 0 0 0,-1 0 1 0 0,1 0-1 0 0,-1 0 0 0 0,0 0 0 0 0,1 0 0 0 0,-2 0 1 0 0,1 0-1 0 0,0 1 0 0 0,-1-1 0 0 0,0 1 1 0 0,0 0-1 0 0,-6-6 0 0 0,9 8-1 0 0,-1 1 0 0 0,0-1-1 0 0,0 1 1 0 0,1 0 0 0 0,-1-1 0 0 0,0 1-1 0 0,0-1 1 0 0,0 1 0 0 0,0 0 0 0 0,1 0-1 0 0,-1-1 1 0 0,0 1 0 0 0,0 0-1 0 0,0 0 1 0 0,0 0 0 0 0,0 0 0 0 0,0 0-1 0 0,0 0 1 0 0,1 0 0 0 0,-1 1 0 0 0,0-1-1 0 0,0 0 1 0 0,-1 1 0 0 0,1 0 6 0 0,-1-1 1 0 0,1 1 0 0 0,-1 0-1 0 0,1 1 1 0 0,0-1 0 0 0,0 0-1 0 0,-1 0 1 0 0,1 0-1 0 0,0 1 1 0 0,0-1 0 0 0,-1 3-1 0 0,-2 3 50 0 0,1 0 0 0 0,0 1 0 0 0,0 0-1 0 0,-2 7 1 0 0,2 0-27 0 0,0 1 0 0 0,0-1 0 0 0,2 0 0 0 0,-1 1-1 0 0,2-1 1 0 0,3 31 0 0 0,-2-36-19 0 0,1 1 0 0 0,1 0 0 0 0,-1-1 0 0 0,2 0 0 0 0,-1 1 0 0 0,1-2 0 0 0,1 1 0 0 0,0 0 0 0 0,0-1 0 0 0,12 16 0 0 0,-10-17-96 0 0,1 1 0 0 0,0-1 0 0 0,0-1 0 0 0,0 0 0 0 0,1 0 0 0 0,13 8 0 0 0,-15-11-28 0 0,0-1 0 0 0,0 0 0 0 0,1 0 0 0 0,-1-1 0 0 0,0 1 0 0 0,1-2-1 0 0,0 1 1 0 0,-1-1 0 0 0,1 0 0 0 0,8-1 0 0 0,38-4-3615 0 0,-25-1-2829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 4143 0 0,'-2'0'319'0'0,"-2"-2"-156"0"0,0 1-1 0 0,0 0 0 0 0,0 0 1 0 0,-8-1-1 0 0,9 2 564 0 0,0 0-1 0 0,0 0 0 0 0,0 0 0 0 0,-1 0 1 0 0,1 1-1 0 0,0-1 0 0 0,0 1 1 0 0,0 0-1 0 0,0 0 0 0 0,0 0 0 0 0,0 0 1 0 0,1 0-1 0 0,-5 3 0 0 0,-9 11 1100 0 0,12-10-1579 0 0,0 1 0 0 0,1 0 1 0 0,-1 0-1 0 0,1 0 0 0 0,1 0 1 0 0,-1 1-1 0 0,1-1 0 0 0,0 1 1 0 0,0-1-1 0 0,1 1 0 0 0,-1 11 1 0 0,2-9-126 0 0,0 0 0 0 0,0 0 0 0 0,1 0 0 0 0,0 0 0 0 0,1 0 0 0 0,0 0 0 0 0,1 0 0 0 0,3 9 0 0 0,-1-7-96 0 0,0 0 0 0 0,1 0 0 0 0,0-1 0 0 0,0 0-1 0 0,1 0 1 0 0,1-1 0 0 0,-1 1 0 0 0,1-2 0 0 0,1 1 0 0 0,0-1-1 0 0,0-1 1 0 0,1 1 0 0 0,17 9 0 0 0,-21-14-114 0 0,-1 0 0 0 0,1-1 0 0 0,0 0-1 0 0,0 0 1 0 0,0-1 0 0 0,0 1 0 0 0,0-1 0 0 0,1 0 0 0 0,-1-1 0 0 0,0 0 0 0 0,11 0 0 0 0,-12-1-693 0 0,0 0 0 0 0,0 0 0 0 0,0 0 0 0 0,0-1 0 0 0,0 0 0 0 0,-1 0 0 0 0,1 0 0 0 0,-1 0 0 0 0,6-4 0 0 0,5-6-4744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8751 0 0,'-3'82'3102'0'0,"0"19"2278"0"0,12 32-3529 0 0,3-45-3428 0 0,-9-68-4707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11519 0 0,'0'0'1040'0'0,"1"1"-729"0"0,3 7 179 0 0,0-1-1 0 0,-1 1 1 0 0,1 0 0 0 0,-2 0-1 0 0,1 0 1 0 0,-1 0 0 0 0,2 15-1 0 0,2 3 153 0 0,17 103 1410 0 0,-12-58-1324 0 0,7 79 642 0 0,-13-91-881 0 0,16 71-1 0 0,-16-105-433 0 0,8 26 10 0 0,-13-50-65 0 0,0-1-1 0 0,0 0 0 0 0,0 0 0 0 0,0 0 0 0 0,0 1 0 0 0,0-1 1 0 0,0 0-1 0 0,0 0 0 0 0,0 0 0 0 0,0 1 0 0 0,0-1 0 0 0,0 0 0 0 0,0 0 1 0 0,0 0-1 0 0,0 0 0 0 0,0 1 0 0 0,0-1 0 0 0,1 0 0 0 0,-1 0 1 0 0,0 0-1 0 0,0 0 0 0 0,0 1 0 0 0,0-1 0 0 0,0 0 0 0 0,1 0 0 0 0,-1 0 1 0 0,0 0-1 0 0,0 0 0 0 0,0 0 0 0 0,0 0 0 0 0,1 1 0 0 0,-1-1 1 0 0,0 0-1 0 0,0 0 0 0 0,0 0 0 0 0,0 0 0 0 0,1 0 0 0 0,-1 0 0 0 0,0 0 1 0 0,0 0-1 0 0,0 0 0 0 0,1 0 0 0 0,-1 0 0 0 0,0 0 0 0 0,0 0 0 0 0,0 0 1 0 0,1 0-1 0 0,-1 0 0 0 0,0 0 0 0 0,0-1 0 0 0,0 1 0 0 0,0 0 1 0 0,1 0-1 0 0,-1 0 0 0 0,0 0 0 0 0,0 0 0 0 0,0 0 0 0 0,1-1 0 0 0,4-8-24 0 0,-5 8 15 0 0,7-10-88 0 0,-2 0 0 0 0,1-1 0 0 0,-2 1 0 0 0,1-1 0 0 0,3-21 0 0 0,7-63-157 0 0,0-6 90 0 0,-11 84 165 0 0,-2 7 0 0 0,1 0 0 0 0,0 0 0 0 0,1 0 0 0 0,5-12 0 0 0,-3 14 12 0 0,-5 8 47 0 0,0 1-50 0 0,1 0 1 0 0,0 1 0 0 0,-1-1-1 0 0,1 1 1 0 0,-1 0-1 0 0,1-1 1 0 0,-1 1-1 0 0,1 0 1 0 0,-1 0-1 0 0,0 0 1 0 0,1 0 0 0 0,1 2-1 0 0,14 14 92 0 0,-4 0-56 0 0,0 0 1 0 0,12 25-1 0 0,16 21-162 0 0,11-3-527 0 0,-45-52-281 0 0,2-1 0 0 0,-1 0 1 0 0,1 0-1 0 0,0-1 1 0 0,11 7-1 0 0,-2-6-5022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4143 0 0,'0'0'191'0'0,"-9"0"26"0"0,5 1 277 0 0,-1 0 0 0 0,0 1 0 0 0,1-1 0 0 0,-1 1-1 0 0,1 0 1 0 0,0 0 0 0 0,-1 0 0 0 0,1 0-1 0 0,0 1 1 0 0,0 0 0 0 0,1 0 0 0 0,-1 0 0 0 0,1 0-1 0 0,-1 1 1 0 0,1-1 0 0 0,0 1 0 0 0,0 0-1 0 0,0 0 1 0 0,-2 4 0 0 0,0 2 693 0 0,0-1-1 0 0,0 1 1 0 0,-6 20-1 0 0,2 8-1162 0 0,8-25 96 0 0,1-1 0 0 0,0 0 0 0 0,1 1 0 0 0,0-1 0 0 0,1 0 0 0 0,0 0 0 0 0,1 0 0 0 0,0 0 0 0 0,6 12 0 0 0,-8-20-103 0 0,1-1 0 0 0,-1 0 0 0 0,1 0 1 0 0,0 0-1 0 0,0 0 0 0 0,0 0 1 0 0,0 0-1 0 0,0-1 0 0 0,0 1 1 0 0,1-1-1 0 0,0 1 0 0 0,-1-1 0 0 0,1 0 1 0 0,0 0-1 0 0,0 0 0 0 0,3 1 1 0 0,-3-2-10 0 0,-1 0 1 0 0,0 0 0 0 0,1 0 0 0 0,-1-1-1 0 0,0 1 1 0 0,1-1 0 0 0,-1 0 0 0 0,1 0-1 0 0,-1 0 1 0 0,0 0 0 0 0,1 0 0 0 0,-1 0-1 0 0,1-1 1 0 0,-1 1 0 0 0,1-1 0 0 0,-1 1-1 0 0,0-1 1 0 0,0 0 0 0 0,1 0 0 0 0,-1 0-1 0 0,0 0 1 0 0,0-1 0 0 0,3-1 0 0 0,1-2 19 0 0,1-1 1 0 0,-1 0 0 0 0,0 0 0 0 0,-1-1 0 0 0,1 1 0 0 0,-1-1-1 0 0,5-9 1 0 0,0-2 44 0 0,13-36 0 0 0,-20 44-61 0 0,-1 1 1 0 0,0-1 0 0 0,0 1 0 0 0,-1-1 0 0 0,0 0 0 0 0,-1 0 0 0 0,0 1 0 0 0,-1-1 0 0 0,1 0-1 0 0,-2 0 1 0 0,-2-11 0 0 0,4 21 20 0 0,0-1-1 0 0,0 0 0 0 0,-1 0 1 0 0,1 1-1 0 0,0-1 0 0 0,0 0 1 0 0,0 1-1 0 0,-1-1 1 0 0,1 0-1 0 0,0 1 0 0 0,-1-1 1 0 0,1 0-1 0 0,0 1 0 0 0,-1-1 1 0 0,1 1-1 0 0,-1-1 1 0 0,1 1-1 0 0,-1-1 0 0 0,1 1 1 0 0,-1-1-1 0 0,0 1 0 0 0,1-1 1 0 0,-1 1-1 0 0,1 0 0 0 0,-1-1 1 0 0,-1 1-1 0 0,2 0 7 0 0,-1 1 0 0 0,0-1 0 0 0,0 1 0 0 0,1 0 0 0 0,-1-1 0 0 0,0 1 0 0 0,1 0 0 0 0,-1-1 0 0 0,1 1 0 0 0,-1 0 0 0 0,1 0 0 0 0,-1 0 0 0 0,1 0 0 0 0,0-1 0 0 0,-1 1 0 0 0,1 0 0 0 0,0 0 0 0 0,-1 0 0 0 0,1 0 0 0 0,0 1 0 0 0,-2 6-5 0 0,1 1 0 0 0,0-1 0 0 0,0 0-1 0 0,1 1 1 0 0,0-1 0 0 0,0 1 0 0 0,1-1-1 0 0,0 0 1 0 0,1 1 0 0 0,3 11-1 0 0,0-7-167 0 0,-1-1 0 0 0,1 0 0 0 0,1-1 0 0 0,0 1 0 0 0,1-1 0 0 0,9 13-1 0 0,-12-19-469 0 0,0-1-1 0 0,1 1 1 0 0,-1-1-1 0 0,1 0 1 0 0,-1 0-1 0 0,1-1 0 0 0,1 1 1 0 0,-1-1-1 0 0,0 0 1 0 0,8 2-1 0 0,-1-1-5422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5983 0 0,'0'0'464'0'0,"0"1"-305"0"0,1 37 5228 0 0,8 47 0 0 0,15 37-2137 0 0,-18-97-2647 0 0,14 35-1 0 0,-20-59-286 0 0,1-1-290 0 0,1 0 0 0 0,-1 1 0 0 0,0-1 0 0 0,0 0 0 0 0,1 0 0 0 0,-1 0 0 0 0,0-1 0 0 0,0 1 0 0 0,1 0 0 0 0,0-1-1 0 0,0 0-13 0 0,0-1 0 0 0,0 0-1 0 0,0 1 1 0 0,-1-1-1 0 0,1 0 1 0 0,-1 0-1 0 0,1 0 1 0 0,-1 0 0 0 0,0-1-1 0 0,1 1 1 0 0,0-3-1 0 0,10-29 145 0 0,-7 18-128 0 0,58-174-1260 0 0,-53 154 950 0 0,-8 23 236 0 0,1 1 0 0 0,1 0 0 0 0,10-22 0 0 0,-14 34 57 0 0,1 0 1 0 0,-1 0 0 0 0,0-1 0 0 0,0 1 0 0 0,0 0 0 0 0,0 0 0 0 0,1 0 0 0 0,-1-1 0 0 0,0 1 0 0 0,0 0 0 0 0,0 0 0 0 0,1 0 0 0 0,-1-1 0 0 0,0 1 0 0 0,0 0 0 0 0,1 0 0 0 0,-1 0 0 0 0,0 0 0 0 0,1 0 0 0 0,-1 0 0 0 0,0 0 0 0 0,0 0 0 0 0,1-1 0 0 0,-1 1 0 0 0,0 0 0 0 0,1 0 0 0 0,-1 0 0 0 0,0 0 0 0 0,0 1 0 0 0,1-1 0 0 0,-1 0 0 0 0,0 0 0 0 0,1 0 0 0 0,-1 0 0 0 0,0 0 0 0 0,0 0-1 0 0,1 1 2 0 0,12 10 200 0 0,7 17 9 0 0,27 75 216 0 0,-34-71-609 0 0,1-1 1 0 0,26 42 0 0 0,-34-65 15 0 0,16 23-2831 0 0,-20-30 2542 0 0,0 1-1 0 0,-1 0 1 0 0,1-1 0 0 0,0 1-1 0 0,0-1 1 0 0,0 0 0 0 0,0 1-1 0 0,0-1 1 0 0,1 0 0 0 0,-1 0 0 0 0,0-1-1 0 0,0 1 1 0 0,3 0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0,'0'-16'14'0'0,"2"7"39"0"0,6-6 2428 0 0,-7 15-2267 0 0,-1-1 0 0 0,0 1 0 0 0,0 0 0 0 0,1 0 0 0 0,-1-1-1 0 0,0 1 1 0 0,1 0 0 0 0,-1 0 0 0 0,0 0 0 0 0,1 0 0 0 0,-1-1 0 0 0,0 1-1 0 0,1 0 1 0 0,-1 0 0 0 0,0 0 0 0 0,1 0 0 0 0,-1 0 0 0 0,0 0-1 0 0,1 0 1 0 0,-1 0 0 0 0,0 0 0 0 0,1 0 0 0 0,-1 0 0 0 0,0 0-1 0 0,1 0 1 0 0,-1 0 0 0 0,0 0 0 0 0,1 0 0 0 0,-1 1 0 0 0,0-1-1 0 0,1 0 1 0 0,-1 0 0 0 0,0 0 0 0 0,1 0 0 0 0,-1 1 0 0 0,1-1-1 0 0,9 8 2965 0 0,37 53-92 0 0,-2-3-4548 0 0,-34-44-4352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12839 0 0,'0'0'1164'0'0,"2"1"-941"0"0,15 7-249 0 0,0-1 0 0 0,1 0 1 0 0,0-1-1 0 0,0-1 0 0 0,30 4 0 0 0,-17-4-907 0 0,-15-1-367 0 0,0-2-1 0 0,17 0 1 0 0,-32-2 1315 0 0,0 0 0 0 0,0 0 1 0 0,-1 1-1 0 0,1-1 1 0 0,0 0-1 0 0,0 0 0 0 0,-1 0 1 0 0,1 0-1 0 0,0 1 1 0 0,-1-1-1 0 0,1 0 0 0 0,0 1 1 0 0,-1-1-1 0 0,1 1 1 0 0,0-1-1 0 0,-1 1 0 0 0,1-1 1 0 0,-1 1-1 0 0,1-1 1 0 0,-1 1-1 0 0,1-1 0 0 0,0 2 1 0 0,0 0 195 0 0,0-1 0 0 0,-1 1-1 0 0,1 0 1 0 0,0 0 0 0 0,-1 0 0 0 0,1-1 0 0 0,-1 1 0 0 0,0 0 0 0 0,0 2 0 0 0,0 1 271 0 0,0 0 1 0 0,0 0 0 0 0,-1-1 0 0 0,0 1 0 0 0,0 0-1 0 0,-2 7 1 0 0,-3 0 401 0 0,-1 0 0 0 0,-16 22 0 0 0,14-22-261 0 0,-11 21 0 0 0,19-31-289 0 0,3 9-246 0 0,3-3-88 0 0,-1-5 0 0 0,-1-1 0 0 0,1 0 0 0 0,0 0 0 0 0,0 0 0 0 0,7 2 0 0 0,4 1 0 0 0,-10-2 0 0 0,0-2 0 0 0,1 1 0 0 0,0-1 0 0 0,-1 0 0 0 0,8 1 0 0 0,20 4 0 0 0,-19-2-24 0 0,31 12 287 0 0,-42-15-134 0 0,0 1 0 0 0,0-1 0 0 0,0 1-1 0 0,0 0 1 0 0,-1 0 0 0 0,1 0 0 0 0,-1 0-1 0 0,1 1 1 0 0,-1-1 0 0 0,0 1-1 0 0,3 3 1 0 0,-4-5-35 0 0,-1 1-1 0 0,1-1 1 0 0,-1 0 0 0 0,1 0-1 0 0,-1 1 1 0 0,0-1-1 0 0,0 0 1 0 0,0 1-1 0 0,0-1 1 0 0,0 0 0 0 0,0 1-1 0 0,0-1 1 0 0,0 0-1 0 0,0 0 1 0 0,0 1 0 0 0,-1-1-1 0 0,1 0 1 0 0,-1 2-1 0 0,-11 21 708 0 0,10-22-685 0 0,-95 145 2117 0 0,47-73-2195 0 0,18-28-933 0 0,31-44 337 0 0,6-11-6659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5527 0 0,'1'0'90'0'0,"1"-1"-1"0"0,-1 1 0 0 0,0-1 1 0 0,0 1-1 0 0,0-1 0 0 0,0 1 1 0 0,1 0-1 0 0,-1 0 0 0 0,0 0 1 0 0,0-1-1 0 0,0 1 0 0 0,1 0 1 0 0,-1 0-1 0 0,0 1 0 0 0,0-1 1 0 0,0 0-1 0 0,1 0 0 0 0,-1 1 1 0 0,0-1-1 0 0,0 0 0 0 0,0 1 1 0 0,0-1-1 0 0,0 1 0 0 0,0 0 1 0 0,0-1-1 0 0,0 1 0 0 0,0 0 1 0 0,0 0-1 0 0,1 1 0 0 0,2 0 909 0 0,-1 1-1 0 0,0 0 0 0 0,1 0 0 0 0,-1 0 1 0 0,-1 1-1 0 0,4 4 0 0 0,-1-2-103 0 0,-1 2 0 0 0,5 12 0 0 0,-2-2 67 0 0,8 36-1 0 0,-6-2 456 0 0,4 103 0 0 0,-7-53-827 0 0,-3-85-572 0 0,-1 26-212 0 0,-1-49 110 0 0,0 0 0 0 0,0 1 0 0 0,0-1 0 0 0,3-9 0 0 0,3-10-109 0 0,-4 8 125 0 0,28-126-1669 0 0,-23 112 1013 0 0,2 0-1 0 0,20-44 0 0 0,-27 68 711 0 0,0 1 0 0 0,0 0 0 0 0,0 0 0 0 0,1 0 0 0 0,0 1 0 0 0,1-1 0 0 0,5-5 0 0 0,-9 10 365 0 0,7 13 246 0 0,-5-6-458 0 0,0 0 0 0 0,-1 0 0 0 0,0 1 0 0 0,0-1 0 0 0,0 0 0 0 0,-1 1 0 0 0,1 9 0 0 0,-1 49 736 0 0,-2-39-561 0 0,1-26-311 0 0,3 121 1168 0 0,-3-120-1192 0 0,0 0-1 0 0,0-1 0 0 0,0 1 0 0 0,0 0 1 0 0,0 0-1 0 0,0-1 0 0 0,0 1 0 0 0,1 0 0 0 0,-1 0 1 0 0,0-1-1 0 0,0 1 0 0 0,1 0 0 0 0,-1 0 0 0 0,0-1 1 0 0,1 1-1 0 0,-1 0 0 0 0,0-1 0 0 0,1 1 0 0 0,0 0 1 0 0,0-1 10 0 0,-1 0 1 0 0,0 0 0 0 0,1 0 0 0 0,-1 0 0 0 0,1 0 0 0 0,-1 0 0 0 0,0-1 0 0 0,1 1 0 0 0,-1 0-1 0 0,0 0 1 0 0,1 0 0 0 0,-1-1 0 0 0,1 1 0 0 0,-1 0 0 0 0,0 0 0 0 0,0-1 0 0 0,1 1 0 0 0,-1 0-1 0 0,0-1 1 0 0,0 1 0 0 0,1 0 0 0 0,-1-1 0 0 0,0 0 0 0 0,12-23-491 0 0,-12 24 498 0 0,34-80-1470 0 0,52-93-1 0 0,-81 164 1525 0 0,1 0 0 0 0,-1 1 0 0 0,2-1 0 0 0,-1 1 0 0 0,1 1 0 0 0,1-1 0 0 0,10-7 0 0 0,-16 13 16 0 0,0 1 1 0 0,0-1 0 0 0,0 1-1 0 0,0-1 1 0 0,0 1-1 0 0,1 0 1 0 0,-1 0-1 0 0,0 0 1 0 0,1 1-1 0 0,-1-1 1 0 0,0 0 0 0 0,1 1-1 0 0,-1 0 1 0 0,1-1-1 0 0,-1 1 1 0 0,1 0-1 0 0,0 0 1 0 0,-1 1 0 0 0,1-1-1 0 0,-1 0 1 0 0,0 1-1 0 0,1 0 1 0 0,-1-1-1 0 0,1 1 1 0 0,-1 0-1 0 0,0 0 1 0 0,1 0 0 0 0,-1 1-1 0 0,0-1 1 0 0,0 0-1 0 0,0 1 1 0 0,0 0-1 0 0,0-1 1 0 0,3 5 0 0 0,2 2 145 0 0,-1 0 1 0 0,1 1 0 0 0,-1 0 0 0 0,-1 1 0 0 0,8 16 0 0 0,17 55 457 0 0,-13-31-386 0 0,-14-42-367 0 0,35 85 52 0 0,-28-74-2063 0 0,12 21 0 0 0,-10-23-4981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1375 0 0,'0'0'8587'0'0,"1"-1"-7627"0"0,14-7 1523 0 0,26-9 0 0 0,-27 11 2828 0 0,-16 14-4800 0 0,1-4-465 0 0,0 0-1 0 0,-1-1 1 0 0,1 1 0 0 0,-1-1 0 0 0,0 1-1 0 0,0-1 1 0 0,0 0 0 0 0,0 0 0 0 0,-1 0-1 0 0,0 0 1 0 0,1 0 0 0 0,-1 0 0 0 0,0-1-1 0 0,0 0 1 0 0,-6 4 0 0 0,8-5-44 0 0,0 0 1 0 0,0-1 0 0 0,1 1-1 0 0,-1 0 1 0 0,0-1 0 0 0,0 1-1 0 0,0-1 1 0 0,-1 1 0 0 0,1-1-1 0 0,0 0 1 0 0,0 1 0 0 0,0-1-1 0 0,0 0 1 0 0,0 0 0 0 0,0 0-1 0 0,0 0 1 0 0,0 0 0 0 0,-1 0-1 0 0,1 0 1 0 0,0 0 0 0 0,0 0-1 0 0,0-1 1 0 0,0 1 0 0 0,0 0-1 0 0,0-1 1 0 0,0 1 0 0 0,0-1-1 0 0,0 1 1 0 0,0-1 0 0 0,0 1-1 0 0,0-1 1 0 0,0 0 0 0 0,0 1-1 0 0,0-1 1 0 0,0 0 0 0 0,0-1-1 0 0,-1 0 4 0 0,1 0 0 0 0,0 0 0 0 0,0 0 0 0 0,0 0 0 0 0,0 0 0 0 0,1-1 0 0 0,-1 1 0 0 0,0 0 0 0 0,1 0 0 0 0,0-1-1 0 0,-1 1 1 0 0,1 0 0 0 0,0-3 0 0 0,0 3-6 0 0,0 0 0 0 0,0-1 0 0 0,0 1 0 0 0,0-1 0 0 0,1 1 0 0 0,-1 0 0 0 0,1-1 0 0 0,-1 1 0 0 0,1 0 0 0 0,0 0 0 0 0,0-1 0 0 0,0 1 0 0 0,0 0 0 0 0,0 0 0 0 0,1 0 0 0 0,1-3 0 0 0,-2 4-4 0 0,0 0 0 0 0,0 0 0 0 0,0 0 1 0 0,0 1-1 0 0,0-1 0 0 0,0 0 0 0 0,1 0 0 0 0,-1 1 0 0 0,0-1 0 0 0,0 1 0 0 0,0-1 0 0 0,1 1 0 0 0,-1 0 0 0 0,0-1 0 0 0,1 1 1 0 0,-1 0-1 0 0,0 0 0 0 0,1 0 0 0 0,-1 0 0 0 0,0 0 0 0 0,1 0 0 0 0,-1 0 0 0 0,0 0 0 0 0,0 0 0 0 0,1 1 0 0 0,-1-1 1 0 0,0 1-1 0 0,0-1 0 0 0,2 2 0 0 0,-1-2 3 0 0,-1 0 0 0 0,0 1 0 0 0,0-1 0 0 0,1 1 0 0 0,-1 0 1 0 0,0-1-1 0 0,0 1 0 0 0,0 0 0 0 0,0-1 0 0 0,0 1 0 0 0,0 0 0 0 0,0 0 1 0 0,0 0-1 0 0,0 0 0 0 0,0 0 0 0 0,1 3 0 0 0,-1-2-14 0 0,0 0-77 0 0,-1-1-117 0 0,1 4-427 0 0,-1 1 1 0 0,0-1-1 0 0,0 0 0 0 0,-1 0 0 0 0,1 0 0 0 0,-1 0 0 0 0,-2 7 1 0 0,0 0-5751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73 10367 0 0,'0'0'935'0'0,"-1"1"-768"0"0,-14 7-39 0 0,7-10 406 0 0,3 0-22 0 0,4 2 124 0 0,-14-19 755 0 0,14 16-1294 0 0,0 1 1 0 0,0 0-1 0 0,0 0 0 0 0,0 0 1 0 0,0 0-1 0 0,0-1 1 0 0,1 1-1 0 0,-1 0 0 0 0,1-1 1 0 0,0 1-1 0 0,0 0 1 0 0,0-1-1 0 0,0 1 0 0 0,0-1 1 0 0,0 1-1 0 0,0 0 1 0 0,1-1-1 0 0,0 1 0 0 0,-1 0 1 0 0,1 0-1 0 0,0-1 0 0 0,0 1 1 0 0,1-3-1 0 0,-1 4 289 0 0,10 1 644 0 0,-7 0-845 0 0,0 1 0 0 0,0 0 0 0 0,0 0 0 0 0,-1 0 0 0 0,1 0 0 0 0,5 2 0 0 0,-7-1-126 0 0,0-2 195 0 0,9 8 258 0 0,-10-6-418 0 0,0-1 1 0 0,0 1-1 0 0,1-1 0 0 0,-1 1 0 0 0,0-1 0 0 0,0 1 0 0 0,0 0 1 0 0,-1-1-1 0 0,1 1 0 0 0,0 0 0 0 0,-1 0 0 0 0,1 0 0 0 0,-1-1 1 0 0,0 1-1 0 0,1 0 0 0 0,-1 0 0 0 0,0 0 0 0 0,0 0 1 0 0,0 0-1 0 0,0 0 0 0 0,-1 0 0 0 0,1 0 0 0 0,0-1 0 0 0,-1 1 1 0 0,-1 3-1 0 0,1-3-74 0 0,1 1 1 0 0,-1-1 0 0 0,-1 0 0 0 0,1 0 0 0 0,0 0-1 0 0,0 0 1 0 0,-1-1 0 0 0,1 1 0 0 0,-1 0-1 0 0,0 0 1 0 0,1-1 0 0 0,-1 1 0 0 0,0-1 0 0 0,0 0-1 0 0,0 1 1 0 0,0-1 0 0 0,0 0 0 0 0,0 0-1 0 0,0 0 1 0 0,0-1 0 0 0,-1 1 0 0 0,1 0 0 0 0,0-1-1 0 0,-3 1 1 0 0,-3-1-21 0 0,7 0-3 0 0,1 0 1 0 0,-1 0-1 0 0,1 0 0 0 0,-1 0 1 0 0,1 0-1 0 0,-1 0 0 0 0,1 0 0 0 0,0 0 1 0 0,-1-1-1 0 0,1 1 0 0 0,-1 0 1 0 0,1 0-1 0 0,-1 0 0 0 0,1 0 0 0 0,0-1 1 0 0,-1 1-1 0 0,1 0 0 0 0,0 0 1 0 0,-1-1-1 0 0,1 1 0 0 0,0 0 1 0 0,-1-1-1 0 0,1 1 0 0 0,0-1 0 0 0,-1 1 1 0 0,1 0-1 0 0,0-1 0 0 0,0 1 1 0 0,0 0-1 0 0,-1-1 0 0 0,1 1 0 0 0,0-1 1 0 0,0 1-1 0 0,0-1 0 0 0,0 0-18 0 0,-2-1-26 0 0,1-1 0 0 0,0 1 1 0 0,0-1-1 0 0,0 1 0 0 0,0-1 0 0 0,1 1 0 0 0,-1-1 0 0 0,1 0 0 0 0,-1 1 0 0 0,1-1 1 0 0,0 0-1 0 0,0 1 0 0 0,0-1 0 0 0,1 0 0 0 0,-1 1 0 0 0,0-1 0 0 0,1 1 0 0 0,0-1 1 0 0,0 0-1 0 0,0 1 0 0 0,0 0 0 0 0,0-1 0 0 0,0 1 0 0 0,0-1 0 0 0,3-2 0 0 0,-3 5 20 0 0,-1-1-1 0 0,1 0 1 0 0,0 1-1 0 0,0-1 0 0 0,0 1 1 0 0,0-1-1 0 0,0 1 0 0 0,0-1 1 0 0,0 1-1 0 0,0-1 0 0 0,0 1 1 0 0,0 0-1 0 0,0 0 0 0 0,0 0 1 0 0,1 0-1 0 0,-1-1 0 0 0,0 1 1 0 0,2 1-1 0 0,20 2 140 0 0,-21-3 79 0 0,-1 1 62 0 0,0-1-227 0 0,0 0-1 0 0,0 1 0 0 0,0-1 1 0 0,0 1-1 0 0,0-1 1 0 0,0 1-1 0 0,0 0 1 0 0,0-1-1 0 0,0 1 0 0 0,-1 0 1 0 0,1-1-1 0 0,0 1 1 0 0,0 0-1 0 0,0 1 1 0 0,7 5 128 0 0,-7-6-150 0 0,0 0 0 0 0,0 0-1 0 0,0 0 1 0 0,0 0 0 0 0,0 0 0 0 0,0 0 0 0 0,0 0-1 0 0,0 1 1 0 0,0-1 0 0 0,0 0 0 0 0,-1 0-1 0 0,1 1 1 0 0,0-1 0 0 0,-1 1 0 0 0,1-1-1 0 0,-1 0 1 0 0,0 1 0 0 0,1 1 0 0 0,0 3-11 0 0,0-5 95 0 0,-1 1-382 0 0,1-1 0 0 0,-1 0 0 0 0,0 1 0 0 0,1-1 0 0 0,-1 0 0 0 0,0 1 0 0 0,0-1 0 0 0,0 1 0 0 0,0-1 0 0 0,0 0 0 0 0,0 1 0 0 0,0-1 0 0 0,-1 1 0 0 0,1 1 0 0 0,-3 8-1241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0 401 7831 0 0,'0'0'706'0'0,"2"0"-578"0"0,14-1 419 0 0,-1-1 0 0 0,1 0 0 0 0,16-6 0 0 0,26-3 615 0 0,91-3 2802 0 0,265 9 0 0 0,-157 19-2413 0 0,56 2-401 0 0,322-4-149 0 0,-573-11-903 0 0,559-6 1342 0 0,-426 2-1120 0 0,257-23 304 0 0,116-31 104 0 0,-442 48-541 0 0,171-9 330 0 0,-55-3-199 0 0,-211 17-300 0 0,76-11 130 0 0,21-3 96 0 0,40-4 73 0 0,-119 17-231 0 0,70 2-1 0 0,88 8-85 0 0,-184-5 24 0 0,0-1 0 0 0,35-7 1 0 0,-19 2 19 0 0,28-5 40 0 0,29-3 56 0 0,49-5-66 0 0,-129 16-73 0 0,132-25 138 0 0,-138 27-133 0 0,30-6 81 0 0,62-17 1 0 0,-77 14-903 0 0,-1 0 0 0 0,1-1-1 0 0,-1-1 1 0 0,23-17 0 0 0,-40 24-445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3679 0 0,'-7'4'382'0'0,"-11"2"-354"0"0,17-6 250 0 0,-1 1 0 0 0,0-1 1 0 0,0 1-1 0 0,1-1 0 0 0,-1 1 0 0 0,0 0 0 0 0,1-1 0 0 0,-1 1 0 0 0,1 0 1 0 0,-1 0-1 0 0,1 0 0 0 0,-1 0 0 0 0,1 0 0 0 0,0 1 0 0 0,-2 1 0 0 0,-5 7 917 0 0,1-1 0 0 0,0 2-1 0 0,1-1 1 0 0,1 1 0 0 0,-1 0 0 0 0,-3 13-1 0 0,4-10-654 0 0,1 1 0 0 0,0 0 0 0 0,2 0 0 0 0,-2 24 0 0 0,3-22-393 0 0,1 0 0 0 0,1 0 0 0 0,1-1 0 0 0,0 1 0 0 0,2 0 0 0 0,-1-1 0 0 0,2 0-1 0 0,0 0 1 0 0,15 29 0 0 0,-16-37-164 0 0,1-1 0 0 0,0 0 0 0 0,0 0-1 0 0,1-1 1 0 0,0 1 0 0 0,0-1 0 0 0,1-1 0 0 0,0 1-1 0 0,0-1 1 0 0,0 0 0 0 0,0-1 0 0 0,1 1 0 0 0,0-2 0 0 0,0 1-1 0 0,0-1 1 0 0,0 0 0 0 0,0-1 0 0 0,13 3 0 0 0,-14-4-940 0 0,0 0 0 0 0,1-1 0 0 0,-1 1 1 0 0,1-2-1 0 0,-1 1 0 0 0,0-1 0 0 0,1 0 1 0 0,7-2-1 0 0,0-2-4306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0,'0'0'1716'0'0,"2"1"-618"0"0,9 3 19 0 0,0 0 0 0 0,1-1 1 0 0,13 3-1 0 0,7 1-181 0 0,-16-3-419 0 0,-1 1 1 0 0,0 0-1 0 0,-1 2 0 0 0,25 13 1 0 0,-34-17-435 0 0,-1 0 1 0 0,1 0-1 0 0,-1 1 1 0 0,0-1-1 0 0,0 1 0 0 0,0 0 1 0 0,0 0-1 0 0,-1 1 1 0 0,1-1-1 0 0,-1 1 1 0 0,0 0-1 0 0,-1 0 0 0 0,1 0 1 0 0,-1 0-1 0 0,0 0 1 0 0,3 10-1 0 0,-3-1-73 0 0,-1 0 0 0 0,-1 0 0 0 0,0 0 0 0 0,0 0-1 0 0,-1 0 1 0 0,-1-1 0 0 0,-1 1 0 0 0,0 0 0 0 0,0-1 0 0 0,-1 0 0 0 0,-1 0-1 0 0,-12 24 1 0 0,13-30-105 0 0,-1 0-1 0 0,0 0 0 0 0,-1 0 1 0 0,1 0-1 0 0,-1-1 1 0 0,-12 10-1 0 0,14-13 36 0 0,1-1-1 0 0,0 1 1 0 0,-1-1 0 0 0,0 0 0 0 0,0 0-1 0 0,1-1 1 0 0,-6 2 0 0 0,7-2 30 0 0,0-1 0 0 0,0 0 0 0 0,0 1 0 0 0,0-1 0 0 0,0 0 0 0 0,0 0 1 0 0,0 0-1 0 0,0 0 0 0 0,0-1 0 0 0,0 1 0 0 0,0 0 0 0 0,0-1 0 0 0,0 0 0 0 0,-4-1 0 0 0,4 1 17 0 0,1-1-1 0 0,-1 0 1 0 0,0 0-1 0 0,1 1 0 0 0,-1-1 1 0 0,1 0-1 0 0,0 0 1 0 0,0 0-1 0 0,0 0 1 0 0,0-1-1 0 0,0 1 0 0 0,0 0 1 0 0,0 0-1 0 0,1-1 1 0 0,-1 1-1 0 0,1 0 1 0 0,-1-1-1 0 0,1 1 1 0 0,0-1-1 0 0,0 1 0 0 0,0 0 1 0 0,1-4-1 0 0,0 3 24 0 0,-1 0-1 0 0,1 0 1 0 0,0 1 0 0 0,0-1-1 0 0,0 0 1 0 0,1 0-1 0 0,-1 1 1 0 0,1-1-1 0 0,-1 1 1 0 0,1-1 0 0 0,0 1-1 0 0,0 0 1 0 0,0-1-1 0 0,0 1 1 0 0,0 0-1 0 0,4-2 1 0 0,-2 2 23 0 0,0 0-1 0 0,0 0 1 0 0,0 0 0 0 0,0 1 0 0 0,0 0-1 0 0,0 0 1 0 0,0 0 0 0 0,0 0-1 0 0,1 0 1 0 0,5 1 0 0 0,2 0 44 0 0,1 1 0 0 0,0 1 0 0 0,0 0 0 0 0,-1 0 0 0 0,0 1 0 0 0,20 8 0 0 0,-19-6-195 0 0,2 1-176 0 0,-1 0-1 0 0,1-2 0 0 0,-1 1 1 0 0,1-2-1 0 0,31 4 0 0 0,-33-8-801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7367 0 0,'0'0'667'0'0,"0"1"-547"0"0,2 9 7117 0 0,-1-10-7119 0 0,0 1 1 0 0,1-1-1 0 0,-1 1 0 0 0,1-1 0 0 0,-1 0 0 0 0,1 1 0 0 0,-1-1 1 0 0,1 0-1 0 0,0 0 0 0 0,-1 0 0 0 0,1 0 0 0 0,-1 0 0 0 0,1 0 0 0 0,-1-1 1 0 0,1 1-1 0 0,-1 0 0 0 0,3-2 0 0 0,-1 1-13 0 0,0-1 0 0 0,0 1 0 0 0,0-1-1 0 0,0 0 1 0 0,0 0 0 0 0,0 0 0 0 0,4-5 0 0 0,-3 3-26 0 0,0-1 1 0 0,0 0-1 0 0,0 0 1 0 0,0-1-1 0 0,-1 1 1 0 0,0-1-1 0 0,0 0 1 0 0,4-11 0 0 0,-6 13-60 0 0,0-1 1 0 0,0 1-1 0 0,0-1 1 0 0,0 0-1 0 0,-1 1 1 0 0,0-1-1 0 0,0 1 1 0 0,0-1 0 0 0,0 0-1 0 0,-1 1 1 0 0,-1-8-1 0 0,1 12-15 0 0,1-1 1 0 0,-1 1-1 0 0,0 0 0 0 0,1-1 0 0 0,-1 1 0 0 0,1 0 0 0 0,-1-1 1 0 0,0 1-1 0 0,1 0 0 0 0,-1 0 0 0 0,1-1 0 0 0,-1 1 0 0 0,0 0 1 0 0,1 0-1 0 0,-2 0 0 0 0,0 0 8 0 0,-3-2 36 0 0,0 0-1 0 0,0 1 1 0 0,0 0 0 0 0,-1 0-1 0 0,1 1 1 0 0,0 0 0 0 0,-1 0-1 0 0,1 0 1 0 0,-1 0-1 0 0,1 1 1 0 0,0 0 0 0 0,-8 2-1 0 0,12-3-31 0 0,0 1-1 0 0,1-1 1 0 0,-1 1-1 0 0,1-1 1 0 0,-1 1 0 0 0,1-1-1 0 0,-1 1 1 0 0,1 0-1 0 0,-1-1 1 0 0,1 1-1 0 0,-1 0 1 0 0,1-1-1 0 0,0 1 1 0 0,-1 0 0 0 0,1-1-1 0 0,0 1 1 0 0,0 0-1 0 0,-1 0 1 0 0,1 1-1 0 0,-2 14 165 0 0,3-6-29 0 0,0 0 0 0 0,0 0 0 0 0,1 1 0 0 0,0-2 0 0 0,1 1 1 0 0,0 0-1 0 0,1 0 0 0 0,6 12 0 0 0,-2-7 5 0 0,1 1-1 0 0,1-1 1 0 0,22 26 0 0 0,-26-35-141 0 0,0 0-1 0 0,0-1 1 0 0,1 0 0 0 0,0 0-1 0 0,0-1 1 0 0,0 0-1 0 0,0 0 1 0 0,0 0-1 0 0,10 2 1 0 0,-7-3-476 0 0,-1 0 0 0 0,1 0 0 0 0,0-1 0 0 0,0-1 0 0 0,0 1 0 0 0,1-2 0 0 0,10 0 0 0 0,-18 0 86 0 0,0-1 0 0 0,0 1 0 0 0,0-1 0 0 0,-1 0 0 0 0,1 0 0 0 0,0 0 0 0 0,0-1 0 0 0,-1 1 0 0 0,1-1-1 0 0,-1 1 1 0 0,1-1 0 0 0,-1 0 0 0 0,1 0 0 0 0,-1 0 0 0 0,2-3 0 0 0,5-5-4561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0,'0'0'8804'0'0,"2"1"-7926"0"0,8 6-500 0 0,-1 0 0 0 0,0 1 0 0 0,-1 0 0 0 0,0 1 0 0 0,0-1 0 0 0,10 17 0 0 0,22 23 638 0 0,20 4-2156 0 0,-59-50-61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11663 0 0,'0'-1'43'0'0,"-1"1"0"0"0,1-1-1 0 0,0 1 1 0 0,0-1-1 0 0,0 1 1 0 0,-1-1-1 0 0,1 1 1 0 0,0-1 0 0 0,-1 1-1 0 0,1-1 1 0 0,-1 1-1 0 0,1-1 1 0 0,0 1 0 0 0,-1 0-1 0 0,1-1 1 0 0,-1 1-1 0 0,1 0 1 0 0,-1-1 0 0 0,0 1-1 0 0,-8 6 542 0 0,4-1-756 0 0,0 0 654 0 0,0 0-1 0 0,0 1 1 0 0,1 0-1 0 0,0 0 1 0 0,-7 12 0 0 0,8-14-213 0 0,0 1 0 0 0,0 0 1 0 0,-1-1-1 0 0,0 0 0 0 0,1 0 1 0 0,-7 4-1 0 0,-14 16 548 0 0,11-6-588 0 0,1 0 0 0 0,1 1 0 0 0,1 0 0 0 0,0 1 0 0 0,-9 29 0 0 0,14-33-710 0 0,0 1-1 0 0,1 0 1 0 0,1 1-1 0 0,-1 18 1 0 0,4-23-3856 0 0,1-4-1325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24 919 0 0,'-3'-15'6099'0'0,"3"14"-5825"0"0,0 1 0 0 0,0-1 0 0 0,-1 1 1 0 0,1 0-1 0 0,0-1 0 0 0,0 1 0 0 0,0 0 0 0 0,0-1 0 0 0,-1 1 0 0 0,1-1 0 0 0,0 1 1 0 0,-1-1 547 0 0,1 1-548 0 0,-1 0 0 0 0,1-1 0 0 0,-1 1 0 0 0,1 0 1 0 0,0 0-1 0 0,-1-1 0 0 0,1 1 0 0 0,0 0 0 0 0,-1 0 0 0 0,1 0 0 0 0,-1 0 0 0 0,1 0 1 0 0,-1 0-1 0 0,1-1 0 0 0,0 1 0 0 0,-2 0 0 0 0,1 1-97 0 0,0-1 0 0 0,0 1 0 0 0,0-1 0 0 0,0 1 0 0 0,0-1 0 0 0,0 1 0 0 0,0-1 0 0 0,0 1 0 0 0,0 0 0 0 0,0 0 0 0 0,-1 1 0 0 0,-3 2-114 0 0,1 1 1 0 0,1 0-1 0 0,-7 9 0 0 0,-8 14 567 0 0,-6 11 0 0 0,18-28-269 0 0,1 1 0 0 0,1 0 0 0 0,0 1 1 0 0,0-1-1 0 0,1 1 0 0 0,-2 18 0 0 0,5-27-296 0 0,0 0 1 0 0,-1 1-1 0 0,2-1 1 0 0,-1 0-1 0 0,0 0 1 0 0,1 0-1 0 0,0 0 0 0 0,0 0 1 0 0,0 0-1 0 0,0 0 1 0 0,1-1-1 0 0,-1 1 1 0 0,1 0-1 0 0,0-1 1 0 0,0 1-1 0 0,0-1 1 0 0,1 1-1 0 0,-1-1 0 0 0,1 0 1 0 0,0 0-1 0 0,0 0 1 0 0,0-1-1 0 0,0 1 1 0 0,6 3-1 0 0,-1-2-43 0 0,0 0-1 0 0,0 0 1 0 0,0-1-1 0 0,1 0 1 0 0,-1 0-1 0 0,1-1 1 0 0,0 0 0 0 0,11 0-1 0 0,-15-1-14 0 0,1-1 1 0 0,0 0-1 0 0,-1 0 0 0 0,1 0 1 0 0,-1-1-1 0 0,1 0 0 0 0,-1 0 1 0 0,1-1-1 0 0,-1 1 0 0 0,0-1 1 0 0,0 0-1 0 0,0 0 0 0 0,0-1 1 0 0,7-4-1 0 0,-2-2-60 0 0,0-1 0 0 0,0 0 0 0 0,-1 0 0 0 0,0-1 0 0 0,-1 0-1 0 0,0-1 1 0 0,-1 0 0 0 0,0 0 0 0 0,-1-1 0 0 0,0 1 0 0 0,6-25 0 0 0,-10 31 46 0 0,0 0 1 0 0,0-1 0 0 0,-1 1-1 0 0,0-1 1 0 0,-1 1 0 0 0,1-1-1 0 0,-1 0 1 0 0,0 1 0 0 0,-1-1-1 0 0,0 1 1 0 0,0-1 0 0 0,-2-8-1 0 0,2 14 7 0 0,1 0 0 0 0,0 0 0 0 0,0 0 0 0 0,-1 0 0 0 0,1 0 0 0 0,0 0 0 0 0,-1 0 0 0 0,1 0 0 0 0,-1 0 0 0 0,0 1 0 0 0,1-1 0 0 0,-1 0 0 0 0,0 0 0 0 0,1 0 0 0 0,-1 1 0 0 0,0-1 0 0 0,0 0 0 0 0,1 1 0 0 0,-1-1 0 0 0,0 0 0 0 0,0 1 0 0 0,0-1 0 0 0,0 1 0 0 0,0 0 0 0 0,0-1 0 0 0,0 1 0 0 0,0 0 0 0 0,0-1 0 0 0,0 1 0 0 0,0 0 0 0 0,-2 0 0 0 0,1 0 0 0 0,0 0 20 0 0,1 0-1 0 0,0 1 1 0 0,-1-1-1 0 0,1 0 1 0 0,-1 1-1 0 0,1-1 1 0 0,0 1-1 0 0,-1-1 1 0 0,1 1-1 0 0,0 0 0 0 0,-1 0 1 0 0,1 0-1 0 0,0-1 1 0 0,0 1-1 0 0,0 0 1 0 0,0 0-1 0 0,0 1 1 0 0,0-1-1 0 0,-2 2 1 0 0,1 0 36 0 0,0 0 1 0 0,1 0-1 0 0,-1 0 1 0 0,0 0-1 0 0,1 0 1 0 0,0 0-1 0 0,-2 6 0 0 0,1 2 3 0 0,1-1 0 0 0,0 0 0 0 0,0 1 0 0 0,1-1-1 0 0,1 1 1 0 0,0-1 0 0 0,0 1 0 0 0,1-1-1 0 0,0 0 1 0 0,6 16 0 0 0,-6-21-122 0 0,0 0 0 0 0,1 0 0 0 0,-1 0 0 0 0,1 0 0 0 0,0 0 0 0 0,0-1 1 0 0,1 1-1 0 0,-1-1 0 0 0,1 0 0 0 0,0 0 0 0 0,0-1 0 0 0,1 1 0 0 0,-1-1 0 0 0,1 0 0 0 0,-1 0 1 0 0,1 0-1 0 0,0 0 0 0 0,0-1 0 0 0,1 0 0 0 0,-1 0 0 0 0,8 1 0 0 0,-5-2-681 0 0,0 0 0 0 0,0-1-1 0 0,0 0 1 0 0,1 0 0 0 0,-1-1-1 0 0,0 0 1 0 0,13-3 0 0 0,-1-1-838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5527 0 0,'0'0'423'0'0,"-2"-1"-278"0"0,1 1-74 0 0,-6-1 1742 0 0,-1 0 0 0 0,1 0 0 0 0,-12 1 0 0 0,17 0-1593 0 0,0 0 1 0 0,0 0 0 0 0,0 1-1 0 0,0-1 1 0 0,0 1-1 0 0,1-1 1 0 0,-1 1 0 0 0,0 0-1 0 0,0-1 1 0 0,0 1-1 0 0,1 0 1 0 0,-1 0 0 0 0,0 0-1 0 0,1 1 1 0 0,-1-1-1 0 0,1 0 1 0 0,0 0 0 0 0,-1 1-1 0 0,-1 2 1 0 0,1-1-140 0 0,0 0-1 0 0,0 0 1 0 0,0 0 0 0 0,0 0-1 0 0,1 0 1 0 0,-1 1 0 0 0,1-1 0 0 0,0 1-1 0 0,0-1 1 0 0,0 1 0 0 0,0 0-1 0 0,0 4 1 0 0,5 1-21 0 0,-2-6-49 0 0,0 0-1 0 0,0 0 1 0 0,1-1-1 0 0,-1 1 0 0 0,1-1 1 0 0,0 0-1 0 0,-1 0 1 0 0,1 0-1 0 0,4 2 1 0 0,32 14 182 0 0,-6-3 65 0 0,-28-12-147 0 0,-1 0-1 0 0,0 0 0 0 0,0 0 1 0 0,0 0-1 0 0,5 6 1 0 0,-3-3 50 0 0,-5-5 703 0 0,0 3-763 0 0,-1 0-1 0 0,1-1 1 0 0,-1 1-1 0 0,0-1 1 0 0,0 1 0 0 0,-1-1-1 0 0,1 1 1 0 0,-1-1-1 0 0,0 1 1 0 0,0-1 0 0 0,0 1-1 0 0,-2 4 1 0 0,-1 1 90 0 0,-1 1-1 0 0,-11 15 1 0 0,12-19-169 0 0,-1-1 1 0 0,1 0-1 0 0,-1 0 0 0 0,0-1 0 0 0,-1 1 1 0 0,1-1-1 0 0,-1 0 0 0 0,-6 3 0 0 0,-2 0-140 0 0,1 0 0 0 0,-23 7-1 0 0,34-14-233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6447 0 0,'0'0'499'0'0,"-11"-2"3557"0"0,9 2-3717 0 0,-1-1 0 0 0,1 1 0 0 0,-1 1 0 0 0,1-1 0 0 0,0 0 0 0 0,-1 0 0 0 0,1 1 0 0 0,0-1 0 0 0,-1 1 0 0 0,1 0 0 0 0,0 0 0 0 0,0 0 0 0 0,-1 0 0 0 0,1 0 0 0 0,0 0 0 0 0,0 1 0 0 0,0-1 0 0 0,1 1 0 0 0,-1-1 0 0 0,-3 4 0 0 0,1-1-310 0 0,1 1 1 0 0,-1-1-1 0 0,0 1 0 0 0,1 0 0 0 0,0 0 1 0 0,1 0-1 0 0,-5 10 0 0 0,6-12-51 0 0,0-1 20 0 0,0 0 0 0 0,0 0-1 0 0,0 0 1 0 0,0 0 0 0 0,1 0 0 0 0,-1 0-1 0 0,1 0 1 0 0,-1 0 0 0 0,1 0-1 0 0,0 0 1 0 0,0 1 0 0 0,0-1-1 0 0,0 0 1 0 0,0 0 0 0 0,0 0-1 0 0,1 0 1 0 0,-1 0 0 0 0,1 1 0 0 0,1 2-1 0 0,-1-2-14 0 0,1 1 1 0 0,0-1-1 0 0,0 0 0 0 0,0 0 0 0 0,1-1 1 0 0,-1 1-1 0 0,1 0 0 0 0,-1-1 0 0 0,1 1 1 0 0,0-1-1 0 0,0 0 0 0 0,0 0 0 0 0,0 0 1 0 0,0-1-1 0 0,1 1 0 0 0,-1 0 0 0 0,6 1 1 0 0,12 6 35 0 0,-6-1 90 0 0,-9-6-19 0 0,-1 1 0 0 0,0 0 0 0 0,0 0 0 0 0,8 5 1 0 0,-10-5-89 0 0,2 1 334 0 0,0 1 0 0 0,0-1 1 0 0,-1 1-1 0 0,7 9 1 0 0,-10-13-266 0 0,0 0 0 0 0,0 1 0 0 0,-1-1 0 0 0,1 0 0 0 0,0 1 0 0 0,-1-1 0 0 0,1 1 0 0 0,-1-1 0 0 0,0 0 0 0 0,1 1 0 0 0,-1-1 0 0 0,0 1 0 0 0,0-1 0 0 0,0 1 0 0 0,0-1 0 0 0,0 1 0 0 0,0-1 0 0 0,-1 1 0 0 0,1-1 0 0 0,0 1 0 0 0,-1-1 0 0 0,1 1 0 0 0,-1-1 0 0 0,1 0 0 0 0,-1 1 0 0 0,-1 1 0 0 0,-17 22 335 0 0,-1-1 1 0 0,-31 28-1 0 0,43-44-437 0 0,-15 12-1812 0 0,21-19 953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0,'0'0'464'0'0,"0"2"-305"0"0,11 16 1495 0 0,0-2-1 0 0,1 1 1 0 0,1-1 0 0 0,1-1 0 0 0,24 22-1 0 0,-15-14-37 0 0,27 34-1 0 0,-30-32-668 0 0,-2 2 0 0 0,0 1 0 0 0,21 46-1 0 0,-35-63-798 0 0,1 0 0 0 0,-1 0 0 0 0,-1 1 0 0 0,0 0 0 0 0,0-1 0 0 0,-1 1 0 0 0,-1 0 0 0 0,0 0 0 0 0,-1 0 0 0 0,0 0 0 0 0,-1 0 0 0 0,0 0 0 0 0,-3 13 0 0 0,-38 104-469 0 0,19-75-7354 0 0,13-34 92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2759 0 0,'-10'-11'14597'0'0,"17"15"-10761"0"0,-3 0-4899 0 0,-2 0 1262 0 0,0 0 0 0 0,-1 1 0 0 0,1-1 0 0 0,-1 0 0 0 0,0 1 0 0 0,0-1 0 0 0,-1 1 0 0 0,1 4 0 0 0,0 4 25 0 0,2 21 187 0 0,-1 0-1 0 0,-4 45 0 0 0,-1-6-227 0 0,2 46 71 0 0,8 221-568 0 0,-6-323 13 0 0,2-1 1 0 0,5 21 0 0 0,0-9-2546 0 0,-7-28 2616 0 0,-1 0 0 0 0,0 1-1 0 0,1-1 1 0 0,-1 0 0 0 0,0 0 0 0 0,1 1-1 0 0,-1-1 1 0 0,0 0 0 0 0,1 0 0 0 0,-1 0-1 0 0,0 0 1 0 0,1 0 0 0 0,-1 1 0 0 0,1-1-1 0 0,-1 0 1 0 0,0 0 0 0 0,1 0 0 0 0,-1 0-1 0 0,0 0 1 0 0,1 0 0 0 0,-1 0 0 0 0,1 0-1 0 0,-1 0 1 0 0,0-1 0 0 0,1 1 0 0 0,0 0-1 0 0,9-4-5944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5527 0 0,'0'-13'336'0'0,"0"-6"-327"0"0,-2 0 6648 0 0,11 99-2082 0 0,-3 43-2898 0 0,2 24-1395 0 0,4-26-1372 0 0,32 140-1 0 0,-38-237-472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24 125 13535 0 0,'-11'-12'620'0'0,"9"9"-16"0"0,-4-2-248 0 0,6 5-234 0 0,0 0 1 0 0,-1-1-1 0 0,1 1 0 0 0,0 0 1 0 0,0 0-1 0 0,-1 0 0 0 0,1 0 1 0 0,0-1-1 0 0,0 1 0 0 0,0 0 1 0 0,-1 0-1 0 0,1 0 0 0 0,0-1 1 0 0,0 1-1 0 0,0 0 0 0 0,0 0 1 0 0,0-1-1 0 0,-1 1 0 0 0,1 0 1 0 0,0 0-1 0 0,0-1 0 0 0,0 1 1 0 0,0 0-1 0 0,0-1 0 0 0,0 1 1 0 0,0-1-1 0 0,12-8 910 0 0,54-20-12 0 0,-54 21-1134 0 0,1 2 1 0 0,0-1-1 0 0,0 2 1 0 0,1 0 0 0 0,0 0-1 0 0,-1 1 1 0 0,1 1-1 0 0,1 0 1 0 0,25-1-1 0 0,-8-1-2004 0 0,-17 1 292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0,'0'0'586'0'0,"2"0"-486"0"0,4-1 369 0 0,-1 1 1 0 0,1-1-1 0 0,0 1 0 0 0,0 0 1 0 0,0 1-1 0 0,0-1 1 0 0,0 1-1 0 0,0 1 1 0 0,0-1-1 0 0,10 5 0 0 0,-7-2-19 0 0,-1 0-1 0 0,0 1 0 0 0,0 0 0 0 0,0 0 0 0 0,0 1 0 0 0,8 8 1 0 0,3 7 295 0 0,0 1 1 0 0,-1 1 0 0 0,23 37-1 0 0,-25-32-255 0 0,-1 1 1 0 0,-1 0-1 0 0,-2 1 0 0 0,-1 1 0 0 0,-1-1 0 0 0,-1 2 0 0 0,7 58 0 0 0,-13-68-395 0 0,-2 0-1 0 0,0-1 0 0 0,-2 1 0 0 0,0 0 0 0 0,-1 0 0 0 0,-1-1 0 0 0,-1 1 0 0 0,-8 22 0 0 0,-13 54-1619 0 0,10-39 325 0 0,12-43-1025 0 0,1-7-2154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 10447 0 0,'0'0'950'0'0,"0"1"-782"0"0,-1 6-20 0 0,1-5 521 0 0,-5 18 2031 0 0,4-17-2482 0 0,-1 11 387 0 0,0-1 0 0 0,1 1-1 0 0,0 16 1 0 0,1-24-523 0 0,1 2 177 0 0,-1 1-1 0 0,4 13 1 0 0,-3-20-178 0 0,0 1-1 0 0,0 0 1 0 0,0-1 0 0 0,0 1-1 0 0,1-1 1 0 0,-1 1-1 0 0,1-1 1 0 0,-1 1 0 0 0,1-1-1 0 0,0 0 1 0 0,3 3 0 0 0,-1-1-35 0 0,1-1 0 0 0,0 1 0 0 0,0-1 0 0 0,0 0 1 0 0,0 0-1 0 0,1-1 0 0 0,-1 0 0 0 0,1 0 1 0 0,-1 0-1 0 0,1 0 0 0 0,9 1 0 0 0,-11-3-265 0 0,1 1 0 0 0,-1-1-1 0 0,1 0 1 0 0,-1 0 0 0 0,1 0 0 0 0,-1-1-1 0 0,1 0 1 0 0,-1 0 0 0 0,1 0 0 0 0,-1 0-1 0 0,0-1 1 0 0,1 1 0 0 0,-1-1 0 0 0,0 0-1 0 0,6-4 1 0 0,-2-2-1261 0 0</inkml:trace>
  <inkml:trace contextRef="#ctx0" brushRef="#br0" timeOffset="1">207 0 6911 0 0,'0'0'528'0'0,"-4"8"-320"0"0,1 0 696 0 0,1 0 0 0 0,0 0 0 0 0,0 1 0 0 0,1-1 0 0 0,0 1-1 0 0,1-1 1 0 0,-1 1 0 0 0,3 16 0 0 0,-1-8-16 0 0,4 33 741 0 0,1 0-1 0 0,24 83 1 0 0,-6-27-1034 0 0,-12-61-1310 0 0,-5-18-4732 0 0,-1-5-1423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5983 0 0,'0'0'915'0'0,"4"9"4500"0"0,7 11-4521 0 0,-2 1 1 0 0,0 0 0 0 0,-2 1 0 0 0,0 0-1 0 0,-1 0 1 0 0,4 34 0 0 0,4 142-264 0 0,-13-186-471 0 0,0 159-127 0 0,-2-86-50 0 0,3-21-521 0 0,1-37-2997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11519 0 0,'-1'2'528'0'0,"-1"8"-413"0"0,1 1 0 0 0,1-1 0 0 0,0 0 0 0 0,0 1 0 0 0,2 10 0 0 0,0-2 3 0 0,24 175 2815 0 0,-13-119-2526 0 0,38 166-393 0 0,-41-197-185 0 0,3 22-1306 0 0,-8-35-21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6911 0 0,'0'0'528'0'0,"0"-8"1560"0"0,1 6-1551 0 0,-1 0 1 0 0,0 0-1 0 0,1 0 0 0 0,0 0 0 0 0,-1 0 0 0 0,1 0 0 0 0,0 0 0 0 0,0 0 1 0 0,0 1-1 0 0,2-4 0 0 0,0 2-140 0 0,-1 0 1 0 0,1 1 0 0 0,-1-1-1 0 0,1 1 1 0 0,4-4-1 0 0,3 0-173 0 0,1 1-1 0 0,18-8 1 0 0,-24 12-71 0 0,15-7-324 0 0,0 1 1 0 0,24-5 0 0 0,-7 7-4934 0 0,-17 3-503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55 114 11807 0 0,'0'0'539'0'0,"-1"1"-10"0"0,-10 12-725 0 0,3-3 1602 0 0,-13 19 0 0 0,19-26-1149 0 0,0 1 1 0 0,0-1-1 0 0,1 1 0 0 0,-1 0 0 0 0,1-1 0 0 0,0 1 1 0 0,0 0-1 0 0,1 0 0 0 0,-1 0 0 0 0,0 5 1 0 0,1-3-204 0 0,0-1 1 0 0,1 0-1 0 0,-1 1 1 0 0,1-1-1 0 0,0 1 1 0 0,0-1-1 0 0,1 0 1 0 0,0 0 0 0 0,0 0-1 0 0,0 0 1 0 0,5 9-1 0 0,2 0-54 0 0,-5-11 0 0 0,-1-1 0 0 0,-1 2 1 0 0,13 9 52 0 0,-11-10-66 0 0,1-1 0 0 0,-1 1 0 0 0,0-1 0 0 0,1 0 0 0 0,0 0 0 0 0,-1 0 0 0 0,1-1 1 0 0,0 0-1 0 0,0 0 0 0 0,0 0 0 0 0,-1 0 0 0 0,1-1 0 0 0,0 0 0 0 0,0 0 0 0 0,0 0 1 0 0,0-1-1 0 0,0 1 0 0 0,0-1 0 0 0,0 0 0 0 0,9-4 0 0 0,-10 3-761 0 0,1 0 0 0 0,0 0-1 0 0,-1-1 1 0 0,0 1-1 0 0,1-1 1 0 0,-1 0 0 0 0,6-6-1 0 0,-1-1-4637 0 0</inkml:trace>
  <inkml:trace contextRef="#ctx0" brushRef="#br0" timeOffset="1">216 1 6447 0 0,'0'0'499'0'0,"0"2"-328"0"0,-8 21 2543 0 0,2 1 1 0 0,-4 36 0 0 0,6-27-932 0 0,2 46 1 0 0,5-30-893 0 0,1 1 0 0 0,18 75 1 0 0,0-37-753 0 0,-3-30-3627 0 0,-14-45-3162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8319 0 0,'0'3'382'0'0,"-3"34"251"0"0,2-14 592 0 0,1 0 1 0 0,1-1-1 0 0,1 1 0 0 0,6 24 0 0 0,26 88 1061 0 0,-8-33-1010 0 0,-7-27-493 0 0,11 56 427 0 0,-30-122-434 0 0,-4-17-496 0 0,-4-16-24 0 0,-5-17-90 0 0,7 25-93 0 0,-6-27 0 0 0,-1-20-67 0 0,-16-99 30 0 0,24 125-32 0 0,2 0 0 0 0,2-52-1 0 0,2 75-22 0 0,0-1 0 0 0,2 1 0 0 0,-1-1 0 0 0,2 1-1 0 0,0 0 1 0 0,0 0 0 0 0,1 1 0 0 0,1 0 0 0 0,9-15-1 0 0,-13 24 13 0 0,0 0-1 0 0,1 1 0 0 0,-1 0 0 0 0,1 0 0 0 0,0 0 0 0 0,0 0 0 0 0,0 0 0 0 0,0 0 0 0 0,1 1 0 0 0,-1 0 0 0 0,1-1 0 0 0,-1 1 0 0 0,1 1 0 0 0,0-1 0 0 0,5-1 0 0 0,-7 2 2 0 0,1 1-1 0 0,0 0 1 0 0,0-1 0 0 0,0 1-1 0 0,0 0 1 0 0,0 1 0 0 0,0-1-1 0 0,0 0 1 0 0,0 1 0 0 0,0 0-1 0 0,0 0 1 0 0,0 0 0 0 0,-1 0-1 0 0,1 0 1 0 0,0 0 0 0 0,-1 1-1 0 0,1-1 1 0 0,-1 1 0 0 0,1 0-1 0 0,-1 0 1 0 0,4 3 0 0 0,4 6 5 0 0,0 1 1 0 0,-1 0-1 0 0,14 24 0 0 0,-21-32 4 0 0,5 10 43 0 0,-1-1-1 0 0,-1 1 1 0 0,0 1 0 0 0,0-1 0 0 0,3 28-1 0 0,-4-20 2 0 0,2 11 23 0 0,1 64 0 0 0,-5-56-17 0 0,-1-23-22 0 0,-1-1-1 0 0,-1 0 0 0 0,-1 1 0 0 0,0-1 0 0 0,-1 0 0 0 0,-1 0 0 0 0,0-1 0 0 0,-1 1 0 0 0,-1-1 0 0 0,-12 23 0 0 0,13-30-19 0 0,1-4 42 0 0,3-3 11 0 0,-2-10 0 0 0,2 6-67 0 0,1-1 0 0 0,0 0-1 0 0,0 0 1 0 0,0 1 0 0 0,0-1-1 0 0,0 0 1 0 0,0 0 0 0 0,1 1-1 0 0,-1-1 1 0 0,1 0 0 0 0,0 1-1 0 0,0-1 1 0 0,0 0 0 0 0,0 1 0 0 0,1-1-1 0 0,-1 1 1 0 0,0 0 0 0 0,1-1-1 0 0,0 1 1 0 0,0 0 0 0 0,-1 0-1 0 0,4-2 1 0 0,0-1-6 0 0,1 0-1 0 0,-1 0 1 0 0,1 1-1 0 0,0 0 1 0 0,0 0-1 0 0,0 0 1 0 0,11-4-1 0 0,-4 4 12 0 0,1 0 0 0 0,-1 1-1 0 0,1 1 1 0 0,0 0 0 0 0,-1 0-1 0 0,1 1 1 0 0,0 1 0 0 0,22 2 0 0 0,7 5 13 0 0,59 15 1 0 0,-70-14-10 0 0,83 16 69 0 0,-112-23-75 0 0,11 1-109 0 0,-1 2 1 0 0,1 0-1 0 0,21 10 0 0 0,-21-9-1097 0 0,0 0-1 0 0,-1 0 1 0 0,16 2-1 0 0,-16-4-412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3223 0 0,'2'0'9515'0'0,"3"0"-9097"0"0,0-1-1 0 0,1 0 1 0 0,-1 0 0 0 0,0-1-1 0 0,0 1 1 0 0,0-1 0 0 0,0 0-1 0 0,8-5 1 0 0,39-26 902 0 0,-47 30-1154 0 0,45-30 786 0 0,88-66 679 0 0,-99 71-1139 0 0,1 1-1 0 0,76-38 1 0 0,-78 45-299 0 0,43-29 59 0 0,-2-3 1 0 0,101-86-1 0 0,-160 122-177 0 0,-2 2-12 0 0,-1 0 1 0 0,-1-1-1 0 0,16-20 0 0 0,-13 14 189 0 0,27-23 0 0 0,-12 13 124 0 0,-32 28-320 0 0,0 1 0 0 0,1 0 0 0 0,0 0 0 0 0,-1 0 1 0 0,1 0-1 0 0,0 1 0 0 0,0-1 0 0 0,0 1 0 0 0,0-1 0 0 0,0 1 0 0 0,1 0 0 0 0,-1 0 0 0 0,5 0 0 0 0,0 0 6 0 0,1 1 0 0 0,0 0 0 0 0,13 2 0 0 0,11 0 97 0 0,-21-1-114 0 0,0 0-1 0 0,0 0 1 0 0,0 2 0 0 0,0-1-1 0 0,13 6 1 0 0,59 25 98 0 0,-62-23-74 0 0,150 71 365 0 0,-88-40 8 0 0,95 34 1 0 0,-147-64-350 0 0,243 89 503 0 0,-167-65-462 0 0,-12-3 1 0 0,36 9 69 0 0,-116-37-186 0 0,2 1 26 0 0,38 2 1 0 0,-24-3-110 0 0,8-1-1509 0 0,-19-2-1741 0 0,-1 2-4517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0,'0'2'556'0'0,"6"20"4506"0"0,2 32 0 0 0,-5-29-3644 0 0,8 32 0 0 0,15 43 12 0 0,18 150 0 0 0,-4 30-1518 0 0,-31-236-1440 0 0,-8-43 796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0,'0'0'1146'0'0,"1"2"-106"0"0,3 6-127 0 0,0 1 1 0 0,-1-1 0 0 0,1 1 0 0 0,-2 0-1 0 0,3 12 1 0 0,21 95 960 0 0,-7-31-1365 0 0,36 145-208 0 0,-54-228-306 0 0,3 14-13 0 0,0-1 1 0 0,1 0-1 0 0,0-1 0 0 0,13 23 1 0 0,-17-35-56 0 0,1 0-1 0 0,-1 0 1 0 0,1 0 0 0 0,-1 0 0 0 0,1-1-1 0 0,0 1 1 0 0,0-1 0 0 0,0 1 0 0 0,0-1 0 0 0,0 0-1 0 0,0 0 1 0 0,3 2 0 0 0,-2-3-1335 0 0,4-3-403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7831 0 0,'-8'-3'810'0'0,"6"2"-691"0"0,0 1 0 0 0,1-1 0 0 0,-1 0 0 0 0,0 1-1 0 0,0 0 1 0 0,0-1 0 0 0,0 1 0 0 0,0 0 0 0 0,0 0 0 0 0,0 0 0 0 0,0 0 0 0 0,0 0 0 0 0,0 0 0 0 0,0 1 0 0 0,1-1 0 0 0,-1 1 0 0 0,0-1 0 0 0,0 1 0 0 0,0 0 0 0 0,0 0 0 0 0,1 0 0 0 0,-1 0 0 0 0,0 0 0 0 0,1 0 0 0 0,-1 0 0 0 0,1 0 0 0 0,-1 1 0 0 0,1-1-1 0 0,0 1 1 0 0,-1-1 0 0 0,1 1 0 0 0,0-1 0 0 0,0 1 0 0 0,-1 2 0 0 0,-3 6 803 0 0,1 0 1 0 0,-1 1-1 0 0,2-1 0 0 0,-5 20 0 0 0,7-25-882 0 0,-3 13 79 0 0,1 0 1 0 0,0 0-1 0 0,1 0 0 0 0,2 0 0 0 0,-1 1 0 0 0,5 29 0 0 0,-2-37-44 0 0,0 0-1 0 0,0 1 1 0 0,2-1-1 0 0,-1-1 1 0 0,1 1-1 0 0,1 0 1 0 0,0-1-1 0 0,0 0 1 0 0,1 0-1 0 0,1-1 1 0 0,11 16-1 0 0,-9-17 27 0 0,-1 1-1 0 0,1-1 0 0 0,0-1 1 0 0,0 0-1 0 0,1 0 1 0 0,19 10-1 0 0,-23-14-29 0 0,0-1 1 0 0,0 0-1 0 0,0 1 1 0 0,1-2-1 0 0,-1 1 1 0 0,0-1 0 0 0,1 0-1 0 0,-1 0 1 0 0,1-1-1 0 0,-1 0 1 0 0,1 0-1 0 0,-1-1 1 0 0,13-2-1 0 0,-13 1-12 0 0,-1 0-1 0 0,1 0 0 0 0,-1-1 1 0 0,0 0-1 0 0,0 0 0 0 0,0 0 1 0 0,0-1-1 0 0,0 1 0 0 0,-1-1 1 0 0,0 0-1 0 0,5-6 0 0 0,-2 2 63 0 0,1-2 0 0 0,-1 1 0 0 0,-1-1-1 0 0,9-17 1 0 0,-11 17-23 0 0,0 1 0 0 0,-1-2 0 0 0,0 1-1 0 0,-1 0 1 0 0,0 0 0 0 0,0-1 0 0 0,-1 1 0 0 0,-1-1 0 0 0,0 1-1 0 0,0-1 1 0 0,-1 1 0 0 0,0-1 0 0 0,-1 1 0 0 0,0 0-1 0 0,0-1 1 0 0,-1 1 0 0 0,-1 0 0 0 0,0 0 0 0 0,0 1 0 0 0,-1-1-1 0 0,-12-16 1 0 0,11 18-22 0 0,-1 0 0 0 0,0 1 0 0 0,-1 0 0 0 0,0 0 0 0 0,0 1 0 0 0,0 0 0 0 0,-1 0 0 0 0,0 1 0 0 0,0 0 0 0 0,-13-5 0 0 0,15 7-76 0 0,-1 0 0 0 0,1 1-1 0 0,-1 0 1 0 0,1 0-1 0 0,-1 1 1 0 0,0 0 0 0 0,0 1-1 0 0,0-1 1 0 0,1 1 0 0 0,-1 1-1 0 0,0-1 1 0 0,0 2 0 0 0,0-1-1 0 0,-7 3 1 0 0,11-3-204 0 0,1 1 0 0 0,0-1 0 0 0,0 1 0 0 0,0-1 0 0 0,0 1 0 0 0,0 0 0 0 0,0 0 0 0 0,0 1 0 0 0,1-1 0 0 0,-1 0 0 0 0,1 1 1 0 0,-1 0-1 0 0,1 0 0 0 0,0-1 0 0 0,0 1 0 0 0,1 0 0 0 0,-1 1 0 0 0,0-1 0 0 0,1 0 0 0 0,0 0 0 0 0,-2 7 0 0 0,0 8-1268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0,'0'0'319'0'0,"1"2"-210"0"0,4 34 2833 0 0,-1-8 529 0 0,1 41-1 0 0,-6 100-1325 0 0,3-12-1825 0 0,-1-107-1176 0 0,11 77 0 0 0,-9-109-213 0 0,2-1-46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59 10911 0 0,'-1'0'26'0'0,"1"-1"0"0"0,0 0 1 0 0,-1 1-1 0 0,1-1 0 0 0,0 0 0 0 0,-1 1 0 0 0,1-1 0 0 0,-1 0 0 0 0,1 1 0 0 0,-1-1 0 0 0,1 1 0 0 0,-1-1 0 0 0,0 1 0 0 0,1-1 0 0 0,-1 1 0 0 0,0 0 0 0 0,1-1 0 0 0,-1 1 1 0 0,0 0-1 0 0,1-1 0 0 0,-1 1 0 0 0,0 0 0 0 0,0 0 0 0 0,1 0 0 0 0,-1 0 0 0 0,0 0 0 0 0,0 0 0 0 0,1 0 0 0 0,-1 0 0 0 0,0 0 0 0 0,-1 0 0 0 0,-4 0 127 0 0,6 0-147 0 0,-1 0 0 0 0,1 0-1 0 0,0 0 1 0 0,0-1 0 0 0,-1 1 0 0 0,1 0-1 0 0,0 0 1 0 0,0 0 0 0 0,-1 0 0 0 0,1 0 0 0 0,0 0-1 0 0,0-1 1 0 0,0 1 0 0 0,-1 0 0 0 0,1 0-1 0 0,0 0 1 0 0,0-1 0 0 0,0 1 0 0 0,0 0 0 0 0,-1 0-1 0 0,1-1 1 0 0,0 1 0 0 0,0 0 0 0 0,0 0 0 0 0,0-1-1 0 0,0 1 1 0 0,0 0 0 0 0,0-1 0 0 0,-1 0 3 0 0,0-1 149 0 0,1 0 0 0 0,-1-1 1 0 0,-1 1-1 0 0,1 0 0 0 0,0 0 0 0 0,-1 0 0 0 0,1 0 0 0 0,-1 0 0 0 0,1 1 0 0 0,-1-1 0 0 0,0 0 0 0 0,0 1 0 0 0,0-1 0 0 0,1 1 0 0 0,-2-1 0 0 0,1 1 0 0 0,0 0 0 0 0,0 0 1 0 0,-3-1-1 0 0,1 1 70 0 0,0 0 0 0 0,0 0 0 0 0,0 0 0 0 0,0 0 1 0 0,1 1-1 0 0,-1 0 0 0 0,0-1 0 0 0,0 2 1 0 0,0-1-1 0 0,0 0 0 0 0,-5 2 0 0 0,-2 1-77 0 0,2 0 0 0 0,-1 1 0 0 0,0 0 0 0 0,1 1-1 0 0,0 0 1 0 0,0 1 0 0 0,0 0 0 0 0,1 0 0 0 0,0 0 0 0 0,0 1 0 0 0,1 1-1 0 0,-1-1 1 0 0,1 1 0 0 0,1 0 0 0 0,-9 15 0 0 0,6-9-3 0 0,1 1 1 0 0,1 0-1 0 0,1 1 1 0 0,0 0-1 0 0,0 0 1 0 0,2 0-1 0 0,0 1 1 0 0,1-1-1 0 0,-1 18 1 0 0,3-21-75 0 0,1-1-1 0 0,0 0 1 0 0,0 1 0 0 0,2-1 0 0 0,0 0-1 0 0,0 1 1 0 0,1-1 0 0 0,5 14 0 0 0,-5-19-24 0 0,0-1 0 0 0,0 1 1 0 0,1 0-1 0 0,0-1 0 0 0,0 0 1 0 0,0 0-1 0 0,1 0 0 0 0,0 0 1 0 0,0-1-1 0 0,0 0 0 0 0,1 0 1 0 0,0 0-1 0 0,0-1 0 0 0,12 7 0 0 0,-4-5-8 0 0,0 0 0 0 0,0-1 0 0 0,1 0 0 0 0,0-1 0 0 0,-1-1 0 0 0,1-1-1 0 0,0 0 1 0 0,1-1 0 0 0,15 0 0 0 0,-6-2-308 0 0,0-1 0 0 0,-1-1 1 0 0,0-1-1 0 0,44-14 0 0 0,-50 13-856 0 0,-1-1 0 0 0,1-1 0 0 0,-1 0 0 0 0,-1-2 0 0 0,1 0 0 0 0,-1 0 0 0 0,17-15 0 0 0,-10 6-901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8751 0 0,'0'0'674'0'0,"1"2"-438"0"0,23 68 5636 0 0,4 16-3232 0 0,-12-22-1484 0 0,-4-12-656 0 0,2-2 1 0 0,28 69-1 0 0,-13-68-1283 0 0,-11-21-4318 0 0,-5-4-1326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11519 0 0,'0'0'887'0'0,"4"-2"-583"0"0,-4 2-294 0 0,1 0 0 0 0,-1 0 0 0 0,1-1 0 0 0,0 1 0 0 0,-1 0 0 0 0,1 0-1 0 0,-1 0 1 0 0,1 0 0 0 0,-1-1 0 0 0,1 1 0 0 0,0 0 0 0 0,-1 0 0 0 0,1 0 0 0 0,-1 0 0 0 0,1 0 0 0 0,0 1 0 0 0,-1-1 0 0 0,1 0 0 0 0,-1 0 0 0 0,1 0-1 0 0,0 0 1 0 0,-1 1 0 0 0,1-1 0 0 0,-1 0 0 0 0,1 1 0 0 0,-1-1 0 0 0,1 0 0 0 0,0 1 0 0 0,-1 1 119 0 0,1 0 0 0 0,-1 1 1 0 0,1-1-1 0 0,-1 0 0 0 0,0 1 1 0 0,0-1-1 0 0,0 0 0 0 0,0 3 0 0 0,0 0 72 0 0,2 27 451 0 0,2 1-1 0 0,1-2 1 0 0,1 1 0 0 0,14 40 0 0 0,-6-21-500 0 0,-9-32-481 0 0,28 98 815 0 0,-4-41-6418 0 0,-24-64 757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0,'13'9'489'0'0,"-1"1"-1"0"0,0 1 1 0 0,0 0-1 0 0,-1 0 1 0 0,0 1-1 0 0,-1 1 1 0 0,-1 0-1 0 0,0 0 1 0 0,-1 1-1 0 0,8 16 1 0 0,6 12 302 0 0,31 63 1222 0 0,-44-83-1599 0 0,-1 0 1 0 0,-1 0-1 0 0,5 25 0 0 0,-6-13 26 0 0,-1 0 0 0 0,1 52 0 0 0,-7-70-381 0 0,0-1 0 0 0,0 1-1 0 0,-1 0 1 0 0,-1-1 0 0 0,-1 1 0 0 0,0-1 0 0 0,-12 26 0 0 0,11-29-463 0 0,-13 26 574 0 0,5-14-6002 0 0,8-15-120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15839 0 0,'0'0'1432'0'0,"9"-2"-446"0"0,73-14 2310 0 0,-21 5-3708 0 0,1 0-4188 0 0,-47 8 2986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30 242 6911 0 0,'0'1'528'0'0,"0"8"-72"0"0,-1-1-1 0 0,-1 1 1 0 0,-2 9-1 0 0,-4 23 4102 0 0,2 52-4 0 0,-2 46-3169 0 0,10-101-1264 0 0,-1-36-13 0 0,2-12-536 0 0,12-54-685 0 0,7-67 1 0 0,-12 66 457 0 0,-4 39 423 0 0,0 1 0 0 0,2 0 0 0 0,17-37 0 0 0,-20 49 353 0 0,0 1-1 0 0,1 0 1 0 0,1 0 0 0 0,14-18 0 0 0,-20 29-66 0 0,0 0 1 0 0,0 0-1 0 0,0 0 0 0 0,0 1 1 0 0,0-1-1 0 0,0 0 1 0 0,0 1-1 0 0,0-1 1 0 0,0 1-1 0 0,0-1 1 0 0,0 1-1 0 0,2-1 1 0 0,-1 1 413 0 0,-1 2 10 0 0,5 14-138 0 0,0-1 0 0 0,-2 1-1 0 0,6 29 1 0 0,1 53 231 0 0,-11-96-557 0 0,2 20 72 0 0,0 0-1 0 0,2 0 0 0 0,0-1 1 0 0,1 1-1 0 0,1-1 0 0 0,11 25 1 0 0,-10-37-76 0 0,-6-9-20 0 0,-1 1 0 0 0,1-1 0 0 0,0 0 0 0 0,0 1 0 0 0,-1-1 0 0 0,1 0 0 0 0,0 0 0 0 0,0 1 0 0 0,-1-1 0 0 0,1 0 0 0 0,0 0 0 0 0,0 0 0 0 0,-1 0 0 0 0,1 0 0 0 0,0 0 0 0 0,0 0 0 0 0,0-1 0 0 0,-1 1-1 0 0,1 0 1 0 0,0 0 0 0 0,-1-1 0 0 0,1 1 0 0 0,0 0 0 0 0,0-1 0 0 0,-1 1 0 0 0,1 0 0 0 0,0-1 0 0 0,-1 1 0 0 0,1-1 0 0 0,-1 1 0 0 0,1-1 0 0 0,-1 0 0 0 0,1 1 0 0 0,-1-1 0 0 0,1 1 0 0 0,-1-1 0 0 0,1-1 0 0 0,16-27-296 0 0,-16 27 289 0 0,16-35-88 0 0,-2-1-1 0 0,-1 0 0 0 0,-3-1 1 0 0,14-80-1 0 0,-22 98 221 0 0,2-1 1 0 0,0 0-1 0 0,1 1 0 0 0,13-30 0 0 0,-8 17 541 0 0,-10 33-153 0 0,0 2-452 0 0,-1 1 1 0 0,1 0-1 0 0,0 0 1 0 0,0 0-1 0 0,-1 0 1 0 0,1 0-1 0 0,-1 0 1 0 0,0 0-1 0 0,1 2 1 0 0,-1 0 26 0 0,4 20 20 0 0,-1 45 0 0 0,0-1-11 0 0,2-22-48 0 0,7 57-678 0 0,-9-84-543 0 0,1 0 0 0 0,1 0 0 0 0,9 23 0 0 0,-5-23-637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14135 0 0,'-5'1'190'0'0,"0"1"0"0"0,-1-1 0 0 0,1 1 1 0 0,0 0-1 0 0,0 0 0 0 0,0 1 0 0 0,0 0 0 0 0,0-1 0 0 0,1 2 0 0 0,-1-1 0 0 0,1 0 0 0 0,0 1 0 0 0,0 0 0 0 0,0 0 0 0 0,0 0 0 0 0,1 1 0 0 0,0-1 0 0 0,0 1 1 0 0,0-1-1 0 0,-3 7 0 0 0,4-6-58 0 0,0-1 1 0 0,1 1-1 0 0,-1 0 0 0 0,1 0 1 0 0,0 0-1 0 0,0 0 1 0 0,0 0-1 0 0,1 0 1 0 0,0 0-1 0 0,0 0 0 0 0,0 0 1 0 0,0 0-1 0 0,1 0 1 0 0,0 0-1 0 0,0 0 1 0 0,0-1-1 0 0,1 1 0 0 0,-1 0 1 0 0,1 0-1 0 0,0-1 1 0 0,1 1-1 0 0,3 4 1 0 0,0 0-169 0 0,1-1 0 0 0,0 1 0 0 0,1-2 0 0 0,0 1 0 0 0,0-1 0 0 0,0 0 0 0 0,13 7 1 0 0,-14-10-82 0 0,0-1 0 0 0,0 1 0 0 0,0-1 0 0 0,0 0 0 0 0,1 0 0 0 0,-1-1 0 0 0,1 0 0 0 0,0-1 0 0 0,0 0 0 0 0,11 1 0 0 0,-16-3 17 0 0,-2 1 99 0 0,1-1 0 0 0,0 0 0 0 0,-1 1 0 0 0,0-1 0 0 0,1 0 0 0 0,-1 0 0 0 0,1 0 0 0 0,-1 0 0 0 0,0 0 0 0 0,0 0 0 0 0,1-1 0 0 0,-1 1 0 0 0,0 0 0 0 0,0-1 0 0 0,0 1 0 0 0,-1 0 0 0 0,1-1 0 0 0,0 1 0 0 0,0-1 0 0 0,-1 1 0 0 0,1-1 0 0 0,-1 0-1 0 0,1-1 1 0 0,-1-2 2 0 0,0 1 0 0 0,0-1-1 0 0,0 1 1 0 0,0-1-1 0 0,-1 1 1 0 0,-1-6-1 0 0,1 1 1 0 0,-4-19-212 0 0,2 14-36 0 0,0 0-1 0 0,0-16 1 0 0,3 29 219 0 0,0 1 0 0 0,0 0 1 0 0,0 0-1 0 0,0-1 0 0 0,0 1 1 0 0,0 0-1 0 0,0-1 0 0 0,0 1 0 0 0,0 0 1 0 0,1-1-1 0 0,-1 1 0 0 0,0 0 1 0 0,0-1-1 0 0,0 1 0 0 0,0 0 0 0 0,0 0 1 0 0,0-1-1 0 0,1 1 0 0 0,-1 0 1 0 0,0 0-1 0 0,0-1 0 0 0,0 1 1 0 0,1 0-1 0 0,-1 0 0 0 0,0 0 0 0 0,0-1 1 0 0,1 1-1 0 0,-1 0 0 0 0,0 0 1 0 0,1 0-1 0 0,10 1-152 0 0,9 11 358 0 0,-11-4 62 0 0,0 1 1 0 0,0 0-1 0 0,0 0 1 0 0,-1 0-1 0 0,0 1 1 0 0,-1 0 0 0 0,9 18-1 0 0,-8-13 441 0 0,-1 1-1 0 0,0 0 0 0 0,-1 0 1 0 0,6 33-1 0 0,-10-41-450 0 0,-1 0 0 0 0,-1 0 0 0 0,1 0 0 0 0,-1 0 0 0 0,0 0 0 0 0,-1 0 0 0 0,0 0 0 0 0,-1 0 0 0 0,1 0 0 0 0,-1 0 0 0 0,-1-1 0 0 0,-3 9 0 0 0,1-5-35 0 0,-1 0-1 0 0,-1-1 1 0 0,0 1-1 0 0,0-1 0 0 0,-1-1 1 0 0,0 1-1 0 0,-11 9 0 0 0,8-9-170 0 0,8-6-31 0 0,-1 0-1 0 0,0 0 1 0 0,-1 0-1 0 0,1 0 0 0 0,-1-1 1 0 0,1 0-1 0 0,-1 0 1 0 0,0 0-1 0 0,-8 3 0 0 0,10-6-122 0 0,1 1 0 0 0,-1 0 0 0 0,1-1-1 0 0,-1 1 1 0 0,0-1 0 0 0,1 0-1 0 0,-1 0 1 0 0,1 0 0 0 0,-4 0 0 0 0,6 0-49 0 0,-1-1 1 0 0,0 1-1 0 0,1 0 1 0 0,-1-1 0 0 0,0 1-1 0 0,1 0 1 0 0,-1-1 0 0 0,0 1-1 0 0,1 0 1 0 0,-1-1 0 0 0,1 1-1 0 0,-1-1 1 0 0,1 1-1 0 0,-1-1 1 0 0,1 0 0 0 0,-1 0-494 0 0,0-1 0 0 0,1 1 0 0 0,-1 0 0 0 0,0-1-1 0 0,1 1 1 0 0,0-1 0 0 0,-1 1 0 0 0,1-1 0 0 0,0-1 0 0 0,0-7-6504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9671 0 0,'0'0'748'0'0,"1"2"-492"0"0,4 5 46 0 0,0-1 1 0 0,-1 1-1 0 0,0 0 0 0 0,-1 1 0 0 0,5 10 0 0 0,11 44 2606 0 0,-15-47-2507 0 0,37 152 3890 0 0,-10-39-2721 0 0,-23-78-1482 0 0,-15-80-506 0 0,4 19 234 0 0,-4-25 1 0 0,3-25-218 0 0,3-1 0 0 0,6-67 0 0 0,2 87-138 0 0,20-73-1 0 0,-24 106 563 0 0,1 0 0 0 0,-1 0 1 0 0,2 0-1 0 0,-1 1 0 0 0,1-1 0 0 0,0 1 0 0 0,1 0 0 0 0,0 1 0 0 0,0 0 0 0 0,1 0 0 0 0,12-11 1 0 0,-18 18 4 0 0,0-1 1 0 0,0 0 0 0 0,0 1-1 0 0,0-1 1 0 0,0 1 0 0 0,0-1-1 0 0,0 1 1 0 0,1-1 0 0 0,-1 1-1 0 0,0 0 1 0 0,0 0 0 0 0,0 0-1 0 0,1-1 1 0 0,-1 1 0 0 0,0 0 0 0 0,0 1-1 0 0,1-1 1 0 0,-1 0 0 0 0,0 0-1 0 0,0 0 1 0 0,0 1 0 0 0,1-1-1 0 0,-1 1 1 0 0,0-1 0 0 0,0 1-1 0 0,0-1 1 0 0,0 1 0 0 0,0-1-1 0 0,0 1 1 0 0,0 0 0 0 0,0 0-1 0 0,0 0 1 0 0,0-1 0 0 0,0 1 0 0 0,1 2-1 0 0,2 2 88 0 0,0 1 0 0 0,-1 0 1 0 0,1-1-1 0 0,-1 1 0 0 0,3 7 0 0 0,-2-2-28 0 0,0 1 0 0 0,0 0 1 0 0,-1 0-1 0 0,0 0 0 0 0,-1 1 1 0 0,-1-1-1 0 0,0 1 0 0 0,-1 20 0 0 0,-2-9-56 0 0,-1 0 0 0 0,-1 1-1 0 0,-11 32 1 0 0,8-36-11 0 0,4-15-18 0 0,1 0 0 0 0,0 1 1 0 0,0-1-1 0 0,1 0 0 0 0,0 1 1 0 0,0-1-1 0 0,0 1 0 0 0,1 8 1 0 0,0-14-76 0 0,2-1-1315 0 0,5-2 1162 0 0,1 0-1 0 0,-1-1 0 0 0,1 0 1 0 0,-1 0-1 0 0,13-8 1 0 0,-12 7 154 0 0,0-1 0 0 0,1 1 0 0 0,12-4 0 0 0,-17 7 122 0 0,-1 0 0 0 0,0 1 1 0 0,1-1-1 0 0,-1 1 0 0 0,1 0 1 0 0,-1 0-1 0 0,1 0 0 0 0,-1 0 1 0 0,1 1-1 0 0,-1-1 1 0 0,1 1-1 0 0,-1 0 0 0 0,5 2 1 0 0,10 3 894 0 0,31 18 1 0 0,-44-21-684 0 0,0 1 0 0 0,0-1 1 0 0,0 1-1 0 0,0 0 0 0 0,-1 0 1 0 0,1 1-1 0 0,-1-1 0 0 0,0 1 1 0 0,6 10-1 0 0,-9-14-189 0 0,0 1 1 0 0,-1 0-1 0 0,1 0 1 0 0,-1 0-1 0 0,1 0 0 0 0,-1 0 1 0 0,0 0-1 0 0,1 0 0 0 0,-1 0 1 0 0,0 0-1 0 0,0 0 0 0 0,-1 0 1 0 0,1 0-1 0 0,0 0 0 0 0,-1 0 1 0 0,1 0-1 0 0,-1 0 0 0 0,0 0 1 0 0,1 0-1 0 0,-1-1 1 0 0,0 1-1 0 0,-1 2 0 0 0,-4 5 159 0 0,0 0-1 0 0,0-1 1 0 0,-9 9-1 0 0,3-3-5 0 0,-5 8-57 0 0,-2 0 1 0 0,-22 19 0 0 0,35-35-223 0 0,0-1 0 0 0,0-1 0 0 0,-1 1 0 0 0,1-1 0 0 0,-1 0 0 0 0,0 0 0 0 0,0-1 0 0 0,0 0 0 0 0,0 0 0 0 0,-1-1 0 0 0,1 0 0 0 0,-14 2 0 0 0,20-4-21 0 0,0 0 0 0 0,0 0 0 0 0,0 0 0 0 0,0 0 1 0 0,0 0-1 0 0,0 0 0 0 0,0 0 0 0 0,0 0 0 0 0,0-1 0 0 0,0 1 1 0 0,0 0-1 0 0,0-1 0 0 0,0 1 0 0 0,0 0 0 0 0,0-1 0 0 0,0 0 1 0 0,0 1-1 0 0,0-1 0 0 0,0 1 0 0 0,1-1 0 0 0,-1 0 0 0 0,0 0 0 0 0,1 1 1 0 0,-1-1-1 0 0,0 0 0 0 0,1 0 0 0 0,-2-1 0 0 0,1-1-394 0 0,0 0-1 0 0,1 1 1 0 0,-1-1-1 0 0,1 1 1 0 0,-1-1-1 0 0,1 0 0 0 0,0 1 1 0 0,0-1-1 0 0,0 0 1 0 0,0-2-1 0 0,3-13-6772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1 101 455 0 0,'8'0'82'0'0,"0"1"-1"0"0,0-1 0 0 0,0 1 0 0 0,0 0 1 0 0,9 4-1 0 0,-13-4 631 0 0,0 1 1 0 0,0 0-1 0 0,0-1 0 0 0,0 2 1 0 0,0-1-1 0 0,-1 0 1 0 0,1 1-1 0 0,-1 0 0 0 0,0 0 1 0 0,1 0-1 0 0,2 5 0 0 0,3 3 845 0 0,-1 0 1 0 0,-1 1-1 0 0,0-1 0 0 0,7 17 0 0 0,-7-10-901 0 0,0 0 1 0 0,-2 1-1 0 0,0-1 1 0 0,4 33-1 0 0,-7-4 920 0 0,-12-60-1308 0 0,8 6-234 0 0,0 0 1 0 0,0-1-1 0 0,0 1 0 0 0,1-1 1 0 0,0 1-1 0 0,0-13 0 0 0,-1-5 7 0 0,-1 0-3 0 0,1-1-1 0 0,2-32 0 0 0,0 48 13 0 0,1 1 0 0 0,1-1 0 0 0,-1 1-1 0 0,2-1 1 0 0,-1 1 0 0 0,1 0 0 0 0,1 0 0 0 0,0 0 0 0 0,6-10 0 0 0,-6 12 122 0 0,0 0-1 0 0,1 0 1 0 0,1 0 0 0 0,-1 1-1 0 0,1-1 1 0 0,11-9-1 0 0,-14 14-114 0 0,0 1-1 0 0,0-1 0 0 0,0 0 1 0 0,0 1-1 0 0,0-1 0 0 0,0 1 0 0 0,1 0 1 0 0,-1 0-1 0 0,0 1 0 0 0,1-1 0 0 0,-1 1 1 0 0,0-1-1 0 0,1 1 0 0 0,-1 0 0 0 0,1 0 1 0 0,-1 0-1 0 0,0 1 0 0 0,1-1 0 0 0,6 3 1 0 0,16 5-2 0 0,78 18-2705 0 0,-86-22-5674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80 8719 0 0,'0'-2'46'0'0,"0"1"1"0"0,0-1-1 0 0,0 0 0 0 0,0 0 0 0 0,0 1 0 0 0,0-1 0 0 0,-1 0 0 0 0,1 0 0 0 0,0 1 0 0 0,-1-1 0 0 0,1 0 1 0 0,-2-1-1 0 0,1 1-22 0 0,1 1 0 0 0,-1-1 0 0 0,0 1 0 0 0,1-1 0 0 0,0 1 0 0 0,-1-1 0 0 0,1 0 0 0 0,0 1 0 0 0,0-1 0 0 0,0 0 0 0 0,0 1 0 0 0,0-1 0 0 0,1-1 0 0 0,1-29 6912 0 0,-3 34-6109 0 0,-5 9-460 0 0,1 0 0 0 0,0 0 0 0 0,1 0 0 0 0,1 1 0 0 0,-1-1 0 0 0,-1 14 0 0 0,-7 76 329 0 0,11-81-536 0 0,-4 72 70 0 0,8 116 0 0 0,2-146-576 0 0,16 79 0 0 0,-17-125-385 0 0,0 0 0 0 0,0-1 1 0 0,1 1-1 0 0,1-1 0 0 0,13 23 0 0 0,-8-21-1408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7831 0 0,'0'0'2372'0'0,"8"4"1168"0"0,-5-1-3241 0 0,0-1-1 0 0,-1 1 1 0 0,0 0-1 0 0,1 0 1 0 0,-1 0-1 0 0,0 0 1 0 0,0 1-1 0 0,2 3 1 0 0,11 34-115 0 0,-4-13 16 0 0,54 163 51 0 0,-64-187-253 0 0,57 232-769 0 0,-56-229 653 0 0,4 22-1335 0 0,-1 0-3901 0 0</inkml:trace>
  <inkml:trace contextRef="#ctx0" brushRef="#br0" timeOffset="1">23 530 1839 0 0,'-1'-1'13'0'0,"0"0"0"0"0,0 0 0 0 0,0 1-1 0 0,0-1 1 0 0,0 0 0 0 0,0 0-1 0 0,0 1 1 0 0,0-1 0 0 0,0 1-1 0 0,-11-5 9532 0 0,11-6-4349 0 0,3 8-4925 0 0,0 0 0 0 0,0 1 0 0 0,0-1 0 0 0,1 1 0 0 0,-1-1 0 0 0,1 1 0 0 0,-1 0 0 0 0,1 0 0 0 0,0 0 0 0 0,3-2 0 0 0,32-14-222 0 0,-26 13-428 0 0,0 1 1 0 0,0 0-1 0 0,0 1 0 0 0,0 1 0 0 0,1 0 0 0 0,-1 0 0 0 0,0 1 0 0 0,24 2 1 0 0,-14 0-1255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5063 0 0,'-2'-2'2264'0'0,"2"2"-2157"0"0,0 0 1 0 0,0-1 0 0 0,0 1 0 0 0,0 0 0 0 0,-1 0-1 0 0,1 0 1 0 0,0 0 0 0 0,0 0 0 0 0,0 0-1 0 0,0-1 1 0 0,0 1 0 0 0,1 0 0 0 0,-1 0 0 0 0,0 0-1 0 0,0 0 1 0 0,0-1 0 0 0,5-3 2654 0 0,19-4-1 0 0,-4 1-1756 0 0,-20 7-992 0 0,21-10 879 0 0,30-19 1 0 0,-45 26-823 0 0,-1-1 0 0 0,0 0 0 0 0,0 0 0 0 0,0-1 0 0 0,0 0 0 0 0,-1 1 0 0 0,1-2 0 0 0,-1 1 0 0 0,-1 0 0 0 0,5-8 0 0 0,-4 6 24 0 0,-1 0-1 0 0,0 0 1 0 0,0-1-1 0 0,-1 1 1 0 0,0 0-1 0 0,0-1 1 0 0,0 1-1 0 0,-1-1 1 0 0,-1 0-1 0 0,1 0 1 0 0,-1 1-1 0 0,0-1 1 0 0,-1 0-1 0 0,0 1 1 0 0,-2-11-1 0 0,2 16-73 0 0,1 0-1 0 0,-1 0 1 0 0,1 1-1 0 0,-1-1 1 0 0,0 0-1 0 0,0 0 1 0 0,0 1-1 0 0,0-1 1 0 0,0 1-1 0 0,-1-1 1 0 0,1 1-1 0 0,0-1 1 0 0,-1 1 0 0 0,1 0-1 0 0,-1-1 1 0 0,1 1-1 0 0,-1 0 1 0 0,0 0-1 0 0,-3-1 1 0 0,3 1 35 0 0,-1 0-1 0 0,0 1 1 0 0,1-1 0 0 0,-1 1 0 0 0,0 0 0 0 0,0 0 0 0 0,0 0 0 0 0,1 0 0 0 0,-1 0 0 0 0,0 1-1 0 0,0-1 1 0 0,-4 2 0 0 0,1 0 28 0 0,0 1 0 0 0,0-1-1 0 0,1 1 1 0 0,-1 0 0 0 0,0 0-1 0 0,1 1 1 0 0,0 0 0 0 0,0 0-1 0 0,0 0 1 0 0,0 0 0 0 0,-5 8-1 0 0,6-7-74 0 0,1 1 0 0 0,0-1-1 0 0,1 1 1 0 0,-1 0 0 0 0,1 0 0 0 0,0 1-1 0 0,0-1 1 0 0,1 0 0 0 0,0 0-1 0 0,0 1 1 0 0,0-1 0 0 0,1 1 0 0 0,0-1-1 0 0,0 1 1 0 0,1-1 0 0 0,1 8 0 0 0,0-3 8 0 0,1 1 1 0 0,0-1 0 0 0,1 0 0 0 0,0 0 0 0 0,0 0-1 0 0,2-1 1 0 0,-1 1 0 0 0,8 9 0 0 0,-6-10 23 0 0,1-1 0 0 0,0 0 0 0 0,1-1 1 0 0,0 1-1 0 0,0-2 0 0 0,1 1 0 0 0,0-1 0 0 0,0-1 1 0 0,19 9-1 0 0,-17-10-307 0 0,-1 0 0 0 0,1-1 0 0 0,22 5 0 0 0,-25-8-564 0 0,-1 0 0 0 0,1 0-1 0 0,0-1 1 0 0,-1 0 0 0 0,18-2 0 0 0,-8-2-5359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0,'1'2'3010'0'0,"5"17"4268"0"0,2 6-2802 0 0,7 12-2572 0 0,-2-13-1622 0 0,0 0 0 0 0,2-2-1 0 0,17 23 1 0 0,-23-34-839 0 0,0-1 1 0 0,1 0-1 0 0,1 0 1 0 0,-1-1-1 0 0,1 0 1 0 0,1-1-1 0 0,17 11 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0 919 0 0,'-1'1'67'0'0,"-4"1"155"0"0,1 0 1 0 0,-1 0-1 0 0,1 0 1 0 0,0 1-1 0 0,-1 0 0 0 0,1 0 1 0 0,-5 6-1 0 0,-27 29 8019 0 0,15-15-3268 0 0,0 0-3187 0 0,2 0 0 0 0,-33 51 0 0 0,43-59-1786 0 0,0 0 0 0 0,2 1 0 0 0,0 0 0 0 0,0 0 0 0 0,2 1 1 0 0,-6 27-1 0 0,10-42-384 0 0,1 1 0 0 0,0-1 0 0 0,-1 1 1 0 0,1-1-1 0 0,0 1 0 0 0,0 0 0 0 0,1-1 1 0 0,-1 1-1 0 0,1-1 0 0 0,-1 1 0 0 0,1-1 0 0 0,1 4 1 0 0,3 2-5759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46 3679 0 0,'-1'-3'86'0'0,"1"-1"-1"0"0,0 1 1 0 0,0 0-1 0 0,0 0 1 0 0,0 0-1 0 0,0-1 1 0 0,1 1-1 0 0,-4-17 14459 0 0,-6 29-14051 0 0,0 0-1 0 0,1 1 1 0 0,0 0-1 0 0,-12 19 1 0 0,6-8-40 0 0,7-10-236 0 0,1 1 0 0 0,1 0 0 0 0,0 0-1 0 0,0 1 1 0 0,2-1 0 0 0,-1 1 0 0 0,-2 24 0 0 0,5-32-180 0 0,1 1 0 0 0,0-1 1 0 0,0 0-1 0 0,0 0 0 0 0,0 1 0 0 0,1-1 0 0 0,0 0 1 0 0,0 0-1 0 0,0 0 0 0 0,1 0 0 0 0,0 0 1 0 0,0 0-1 0 0,0 0 0 0 0,0-1 0 0 0,1 1 1 0 0,0-1-1 0 0,0 1 0 0 0,0-1 0 0 0,0 0 0 0 0,1 0 1 0 0,0-1-1 0 0,0 1 0 0 0,0-1 0 0 0,0 1 1 0 0,0-1-1 0 0,9 4 0 0 0,-6-4-54 0 0,-1 0 0 0 0,1 0 1 0 0,0-1-1 0 0,0 0 0 0 0,0 0 0 0 0,0-1 0 0 0,0 0 0 0 0,1 0 0 0 0,-1 0 1 0 0,0-1-1 0 0,1-1 0 0 0,-1 1 0 0 0,0-1 0 0 0,0 0 0 0 0,0 0 0 0 0,0-1 1 0 0,0 0-1 0 0,13-6 0 0 0,-11 4-30 0 0,-1-1 0 0 0,0 0 0 0 0,-1 0 0 0 0,1-1 0 0 0,-1 0 0 0 0,0 0 0 0 0,0 0 0 0 0,-1-1 0 0 0,0 0 0 0 0,0-1 0 0 0,-1 1 0 0 0,0-1 0 0 0,0 0 0 0 0,5-11 0 0 0,-5 6-4 0 0,1 0 0 0 0,-2 0 0 0 0,5-23 0 0 0,-8 29 35 0 0,0 1-1 0 0,0 0 0 0 0,-1 0 1 0 0,0 0-1 0 0,0-1 0 0 0,-1 1 1 0 0,1 0-1 0 0,-2 0 0 0 0,1 0 1 0 0,-4-10-1 0 0,5 15 23 0 0,0 0 1 0 0,0 0-1 0 0,-1 0 0 0 0,1 0 0 0 0,-1 0 1 0 0,1 0-1 0 0,-1 0 0 0 0,1 1 0 0 0,-1-1 1 0 0,1 0-1 0 0,-1 0 0 0 0,0 0 0 0 0,0 1 1 0 0,1-1-1 0 0,-1 0 0 0 0,0 1 0 0 0,0-1 1 0 0,0 1-1 0 0,1-1 0 0 0,-1 1 0 0 0,0-1 1 0 0,-2 0-1 0 0,2 1 12 0 0,0 1 0 0 0,0-1 0 0 0,-1 0 0 0 0,1 0-1 0 0,0 0 1 0 0,0 1 0 0 0,0-1 0 0 0,0 0 0 0 0,0 1 0 0 0,0-1 0 0 0,0 1 0 0 0,0-1 0 0 0,0 1 0 0 0,0 0 0 0 0,0-1 0 0 0,1 1 0 0 0,-2 1-1 0 0,-3 3 72 0 0,1 0 0 0 0,0 0 0 0 0,0 1-1 0 0,0 0 1 0 0,-4 8 0 0 0,4-5-7 0 0,0 0 0 0 0,1 0 0 0 0,0 0 1 0 0,0 1-1 0 0,1-1 0 0 0,0 1 0 0 0,1-1 0 0 0,0 1 1 0 0,0 11-1 0 0,2-14-69 0 0,-1 0 1 0 0,1 0-1 0 0,0 0 1 0 0,0 0-1 0 0,1 0 1 0 0,0 0-1 0 0,1-1 1 0 0,-1 1-1 0 0,1-1 1 0 0,0 0-1 0 0,1 0 1 0 0,-1 0-1 0 0,7 7 0 0 0,-8-11-167 0 0,1 0-1 0 0,0 0 1 0 0,-1 0-1 0 0,1-1 1 0 0,0 1-1 0 0,0-1 1 0 0,0 0-1 0 0,0 1 0 0 0,1-1 1 0 0,-1-1-1 0 0,6 2 1 0 0,-4-1-334 0 0,0-1 0 0 0,0 1 1 0 0,1-1-1 0 0,-1 0 0 0 0,0 0 0 0 0,0-1 1 0 0,0 0-1 0 0,1 0 0 0 0,5-2 1 0 0,6-3-1087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13247 0 0,'-2'0'604'0'0,"-11"1"129"0"0,0 1-1 0 0,1 0 0 0 0,-1 1 0 0 0,-22 8 1 0 0,34-11-654 0 0,0 0 0 0 0,0 1 0 0 0,-1-1 0 0 0,1 1 0 0 0,0-1 0 0 0,0 1 0 0 0,0 0 0 0 0,0-1 0 0 0,0 1 0 0 0,0 0 0 0 0,0 0 0 0 0,0 0 1 0 0,1 0-1 0 0,-1-1 0 0 0,0 1 0 0 0,0 0 0 0 0,1 0 0 0 0,-1 1 0 0 0,0-1 0 0 0,1 0 0 0 0,-1 0 0 0 0,1 0 0 0 0,0 0 0 0 0,-1 0 0 0 0,1 1 0 0 0,0-1 1 0 0,0 0-1 0 0,-1 0 0 0 0,1 1 0 0 0,0-1 0 0 0,1 2 0 0 0,-1-1-54 0 0,0 0-1 0 0,1 1 1 0 0,0-1-1 0 0,-1 0 1 0 0,1 1 0 0 0,0-1-1 0 0,0 0 1 0 0,0 0 0 0 0,0 0-1 0 0,1 0 1 0 0,-1 0 0 0 0,1 0-1 0 0,-1 0 1 0 0,3 2 0 0 0,2 0-21 0 0,-1 0 1 0 0,1-1 0 0 0,0 0-1 0 0,0 0 1 0 0,1 0-1 0 0,-1-1 1 0 0,0 0 0 0 0,1 0-1 0 0,-1 0 1 0 0,13 0 0 0 0,-10 0-1 0 0,0-1 0 0 0,0 1-1 0 0,-1 0 1 0 0,0 1 0 0 0,14 6 0 0 0,-17-6 140 0 0,0 0-1 0 0,-1 0 0 0 0,1 0 1 0 0,-1 0-1 0 0,0 1 1 0 0,5 4-1 0 0,-8-6-72 0 0,1 0-1 0 0,-1 0 0 0 0,1 0 1 0 0,-1 1-1 0 0,0-1 0 0 0,0 0 1 0 0,0 0-1 0 0,0 1 0 0 0,-1-1 1 0 0,1 0-1 0 0,0 1 0 0 0,-1-1 1 0 0,0 1-1 0 0,1-1 0 0 0,-1 0 1 0 0,-1 4-1 0 0,1 1 51 0 0,-1-1 1 0 0,0 0-1 0 0,-1 0 0 0 0,1 0 0 0 0,-1 0 0 0 0,-1 0 1 0 0,1-1-1 0 0,-1 1 0 0 0,0-1 0 0 0,0 1 0 0 0,0-1 0 0 0,-1 0 1 0 0,-8 9-1 0 0,6-8-137 0 0,-1 0 1 0 0,0 0-1 0 0,0 0 1 0 0,-1-1-1 0 0,1 0 1 0 0,-1 0-1 0 0,0-1 1 0 0,-16 6-1 0 0,23-10-46 0 0,0 0 0 0 0,-1 1 0 0 0,1-1 0 0 0,0 1 0 0 0,0-1 0 0 0,-1 0 0 0 0,1 0 0 0 0,-1 0 0 0 0,1 0 0 0 0,0 0 0 0 0,-1 0-1 0 0,1 0 1 0 0,0-1 0 0 0,-1 1 0 0 0,-1-1 0 0 0,3-2-2479 0 0,0 0 2001 0 0,1 0 0 0 0,0 0 0 0 0,0 0 0 0 0,0 0 0 0 0,0 0 1 0 0,0 1-1 0 0,1-1 0 0 0,-1 0 0 0 0,1 1 0 0 0,0-1 0 0 0,-1 1 0 0 0,1 0 0 0 0,3-3 0 0 0,7-7-4500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31 455 0 0,'2'-5'-2422'0'0,"-1"-12"15703"0"0,-1 16-12569 0 0,-6-6 2668 0 0,-6 9-1788 0 0,8-1-1428 0 0,-1 1 1 0 0,0 0 0 0 0,1 0-1 0 0,-1 0 1 0 0,1 0-1 0 0,0 1 1 0 0,-1-1 0 0 0,1 1-1 0 0,1 0 1 0 0,-1 1-1 0 0,0-1 1 0 0,1 0-1 0 0,-1 1 1 0 0,1 0 0 0 0,-3 5-1 0 0,-1 1-75 0 0,7-6-89 0 0,1 5 34 0 0,-1-8-113 0 0,10 7-79 0 0,45 34 181 0 0,-35-28 424 0 0,0 1 0 0 0,-1 2 0 0 0,22 23 1 0 0,-39-38-358 0 0,-1 0 1 0 0,1 0-1 0 0,-1 0 1 0 0,0 0-1 0 0,0 0 1 0 0,0 0 0 0 0,0 0-1 0 0,0 0 1 0 0,0 1-1 0 0,0-1 1 0 0,-1 0-1 0 0,1 1 1 0 0,-1-1 0 0 0,0 0-1 0 0,0 1 1 0 0,0-1-1 0 0,0 1 1 0 0,0-1-1 0 0,0 0 1 0 0,-1 1 0 0 0,1-1-1 0 0,-1 0 1 0 0,1 1-1 0 0,-1-1 1 0 0,0 0-1 0 0,0 0 1 0 0,0 0 0 0 0,0 1-1 0 0,0-1 1 0 0,-3 3-1 0 0,-3 4 153 0 0,-1-1 0 0 0,0 1-1 0 0,0-2 1 0 0,-18 15 0 0 0,23-20-210 0 0,-6 5 30 0 0,-1-1-1 0 0,-14 7 1 0 0,2-1-702 0 0,20-11-34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0,'2'1'10747'0'0,"3"0"-10313"0"0,1 0 0 0 0,-1 1 0 0 0,0 0 0 0 0,0 0 1 0 0,0 0-1 0 0,0 1 0 0 0,0-1 0 0 0,5 6 0 0 0,38 31 1119 0 0,-26-20-872 0 0,11 8 588 0 0,-1 2 0 0 0,-1 1 0 0 0,33 42 0 0 0,-51-55-793 0 0,-1 1 0 0 0,-1 0 0 0 0,-1 0 0 0 0,0 1 0 0 0,-1 0 0 0 0,-1 1 0 0 0,-1 0 0 0 0,7 33 0 0 0,-11-36-314 0 0,-1 1 0 0 0,-1-1 0 0 0,0 1 0 0 0,-2-1 0 0 0,0 0 0 0 0,-4 27 1 0 0,-1-19-179 0 0,0 1 1 0 0,-2-1 0 0 0,-17 40-1 0 0,15-46-1170 0 0,0 0-1 0 0,-1-1 0 0 0,-17 20 1 0 0,11-17-7589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4143 0 0,'0'0'1915'0'0,"2"3"-1100"0"0,8 8-7 0 0,-7-9 1366 0 0,0 0-1476 0 0,233 68 4924 0 0,-187-60-4875 0 0,0-1-1 0 0,56 2 1 0 0,99-7 653 0 0,50-16 63 0 0,50 2-398 0 0,32 40-290 0 0,-5 1-21 0 0,70-32 299 0 0,-73-1-290 0 0,-222 4-721 0 0,340-1 139 0 0,-361-4-158 0 0,226-4 178 0 0,-2 22-17 0 0,-228-9-173 0 0,131-5 76 0 0,-131-3-46 0 0,166-13 146 0 0,-8 1-30 0 0,248-19 275 0 0,-263 14-374 0 0,35-16 289 0 0,22 0-139 0 0,-195 27-208 0 0,37-1 0 0 0,-31 4 0 0 0,49-1 0 0 0,55-2 0 0 0,-113 4 110 0 0,136-24-1 0 0,-125 13-72 0 0,-15 4-5 0 0,139-1 0 0 0,-33 4 25 0 0,-137 5-50 0 0,-23 0 2 0 0,26-6 1 0 0,-27 4 7 0 0,28-2 0 0 0,93-9-6 0 0,-129 14-11 0 0,1 1 0 0 0,-1 0 0 0 0,0 2 0 0 0,21 2 0 0 0,30 1 0 0 0,3-5 0 0 0,60-3 0 0 0,96-16 0 0 0,-76 13 64 0 0,33-4 0 0 0,-125 11-64 0 0,-36 0 0 0 0,-1 0 0 0 0,25-3 0 0 0,0-4 0 0 0,71-13 0 0 0,-30 7 51 0 0,-53 9-38 0 0,36-2-13 0 0,27-4 0 0 0,-49 1 0 0 0,32-6 0 0 0,-48 9 0 0 0,37-3 0 0 0,19-4 0 0 0,87-30 0 0 0,-143 34 0 0 0,33-14 0 0 0,-55 20 0 0 0,-2 0 0 0 0,0-1 0 0 0,0 0 0 0 0,-1 0 0 0 0,1-1 0 0 0,6-5 0 0 0,0-2 0 0 0,-12 6 0 0 0,-1 3 0 0 0,0 1 0 0 0,0 1 0 0 0,0 0 0 0 0,0-1 0 0 0,-1 0 0 0 0,1 1 0 0 0,0-1 0 0 0,-1 1 0 0 0,1-1 0 0 0,-1 0 0 0 0,0 1 0 0 0,1-4 0 0 0,-1 2 0 0 0,-2-11-13 0 0,-1 8 4 0 0,0 0 0 0 0,0 0 0 0 0,0 0 0 0 0,-1 1 1 0 0,0-1-1 0 0,0 1 0 0 0,0 0 0 0 0,-8-6 0 0 0,-42-34-50 0 0,26 22 61 0 0,17 13-5 0 0,0 1 0 0 0,-1 0 0 0 0,-19-10-1 0 0,31 18-2 0 0,-1 0-1 0 0,0 1 0 0 0,0-1 1 0 0,1 1-1 0 0,-1-1 0 0 0,0 1 0 0 0,0 0 1 0 0,0-1-1 0 0,0 1 0 0 0,1 0 1 0 0,-1 0-1 0 0,0-1 0 0 0,0 1 1 0 0,0 0-1 0 0,0 0 0 0 0,0 0 0 0 0,0 0 1 0 0,0 0-1 0 0,0 0 0 0 0,0 0 1 0 0,-1 1-1 0 0,2-1 0 0 0,0 1 1 0 0,-1-1-1 0 0,1 1 0 0 0,0-1 1 0 0,0 1-1 0 0,-1 0 0 0 0,1-1 1 0 0,0 1-1 0 0,0-1 0 0 0,0 1 1 0 0,-1-1-1 0 0,1 1 1 0 0,0 0-1 0 0,0-1 0 0 0,0 1 1 0 0,0 0-1 0 0,0-1 0 0 0,0 1 1 0 0,0-1-1 0 0,1 1 0 0 0,-1 0 1 0 0,0 0-1 0 0,2 7-26 0 0,1 0-1 0 0,0-1 0 0 0,5 10 1 0 0,-4-10 23 0 0,0 1 1 0 0,1-1 0 0 0,0 0 0 0 0,1-1-1 0 0,-1 1 1 0 0,1-1 0 0 0,10 8 0 0 0,53 34-92 0 0,-17-12 65 0 0,-29-20 36 0 0,-16-12 0 0 0,0 1 0 0 0,0 0 0 0 0,-1 0 0 0 0,0 0 0 0 0,0 1 0 0 0,0 0 0 0 0,0 0 0 0 0,6 10 0 0 0,-8-2 0 0 0,-5-8 35 0 0,0 1 0 0 0,0 0 1 0 0,0 0-1 0 0,-1-1 0 0 0,0 1 0 0 0,0-1 0 0 0,-1 1 0 0 0,0-1 1 0 0,0 0-1 0 0,0 0 0 0 0,-5 6 0 0 0,-6 8 218 0 0,-30 31 0 0 0,-42 34 270 0 0,32-32-398 0 0,19-20-86 0 0,16-15-442 0 0,0 0 0 0 0,-16 23 1 0 0,31-35-138 0 0,1 1 0 0 0,-1-1 1 0 0,1 1-1 0 0,1 0 0 0 0,-1 0 1 0 0,1 0-1 0 0,-1 11 0 0 0,1-11-603 0 0,-2 10-7187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32 231 8287 0 0,'-12'28'888'0'0,"-5"3"-717"0"0,17-29 37 0 0,-1 1 0 0 0,0 0 0 0 0,1-1 0 0 0,-1 1 0 0 0,1 0 0 0 0,0 0 0 0 0,0-1 0 0 0,0 1 0 0 0,0 0 0 0 0,1 0-1 0 0,-1-1 1 0 0,1 1 0 0 0,0 0 0 0 0,-1-1 0 0 0,1 1 0 0 0,2 3 0 0 0,1 6 753 0 0,12 42 1035 0 0,2-1 1 0 0,46 93-1 0 0,-30-81-1350 0 0,-33-64-228 0 0,-13-55-576 0 0,3-1-1 0 0,2 0 1 0 0,3-1-1 0 0,2 1 1 0 0,2-1-1 0 0,11-73 1 0 0,-9 110 162 0 0,2 0-1 0 0,0 0 1 0 0,1 1 0 0 0,1 0-1 0 0,1 0 1 0 0,1 0 0 0 0,14-24-1 0 0,-21 39 23 0 0,1 1 0 0 0,0-1-1 0 0,0 0 1 0 0,0 1 0 0 0,0 0 0 0 0,0-1-1 0 0,1 1 1 0 0,-1 0 0 0 0,0 0 0 0 0,1 0-1 0 0,0 0 1 0 0,-1 1 0 0 0,1-1 0 0 0,0 1-1 0 0,0 0 1 0 0,0 0 0 0 0,0 0 0 0 0,0 0-1 0 0,0 0 1 0 0,1 0 0 0 0,-1 1 0 0 0,0 0-1 0 0,0-1 1 0 0,0 1 0 0 0,0 1 0 0 0,1-1-1 0 0,-1 0 1 0 0,0 1 0 0 0,0-1 0 0 0,0 1-1 0 0,4 1 1 0 0,-2 0 43 0 0,-1-1-1 0 0,1 1 1 0 0,0 1-1 0 0,0-1 1 0 0,-1 0-1 0 0,1 1 1 0 0,-1 0-1 0 0,0 0 1 0 0,0 0-1 0 0,0 1 1 0 0,0 0-1 0 0,0-1 1 0 0,-1 1-1 0 0,0 0 1 0 0,6 9-1 0 0,-6-7 40 0 0,-1 1 0 0 0,1-1 0 0 0,-1 1 0 0 0,0 0 0 0 0,-1 0 0 0 0,1 0 0 0 0,-1 0 0 0 0,-1-1 0 0 0,1 2 0 0 0,-1-1 0 0 0,-1 9 0 0 0,-2 10 36 0 0,0 1 0 0 0,-2-1 0 0 0,-1 0 0 0 0,-2 0 0 0 0,0-1 0 0 0,-20 43 0 0 0,18-48-144 0 0,7-12 11 0 0,0-1 0 0 0,-1 1-1 0 0,0-1 1 0 0,-6 7-1 0 0,-10 13 2 0 0,9-12-7 0 0,-17 17 0 0 0,27-29 37 0 0,-1 2-19 0 0,1-3 44 0 0,2-1-39 0 0,0-1 1 0 0,0 1 0 0 0,0 0-1 0 0,0 0 1 0 0,1-1 0 0 0,-1 1-1 0 0,0-1 1 0 0,0 1 0 0 0,1-1-1 0 0,-1 1 1 0 0,0-1 0 0 0,1 0-1 0 0,1 1 1 0 0,-3-1-28 0 0,123 29 1054 0 0,18 8-834 0 0,-137-36-272 0 0,1-1 0 0 0,-1 1 0 0 0,1-1 0 0 0,-1 0-1 0 0,1 0 1 0 0,-1 0 0 0 0,1-1 0 0 0,-1 0-1 0 0,1 0 1 0 0,-1 0 0 0 0,0 0 0 0 0,1-1-1 0 0,5-2 1 0 0,-7 2-269 0 0,0 0-1 0 0,0 1 1 0 0,0-1-1 0 0,0 0 1 0 0,-1-1 0 0 0,1 1-1 0 0,-1-1 1 0 0,1 1-1 0 0,-1-1 1 0 0,0 1-1 0 0,2-5 1 0 0,6-9-5108 0 0,0-1-1459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8751 0 0,'1'2'7602'0'0,"7"21"-4433"0"0,11 40 1 0 0,1 28-1147 0 0,13 52-4812 0 0,-26-126 1830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11807 0 0,'0'0'1068'0'0,"1"1"-877"0"0,13 2 188 0 0,-1 0 0 0 0,1-1 0 0 0,16 1 0 0 0,-13-1 286 0 0,31 6-1 0 0,-45-7-611 0 0,0 0-1 0 0,-1 0 1 0 0,1 0-1 0 0,-1 1 1 0 0,1-1-1 0 0,-1 1 0 0 0,3 1 1 0 0,-3-1 19 0 0,-1-1 572 0 0,-1 1-290 0 0,2 4-221 0 0,0 0 1 0 0,-1 0-1 0 0,0 0 1 0 0,0 1-1 0 0,-1-1 0 0 0,0 0 1 0 0,0 0-1 0 0,0 1 1 0 0,-1-1-1 0 0,0 0 1 0 0,-2 9-1 0 0,0-2-90 0 0,-1-1 1 0 0,-1-1-1 0 0,0 1 0 0 0,-11 19 0 0 0,14-28 0 0 0,-3 1-33 0 0,1 4-10 0 0,1-1-12 0 0,3-6-50 0 0,40 9-180 0 0,-23-6 351 0 0,1 0 0 0 0,0 1 0 0 0,32 14-1 0 0,-42-16 69 0 0,-2 0-29 0 0,-1-1 0 0 0,0 1 0 0 0,0 0 0 0 0,0 0 0 0 0,0 1 0 0 0,0-1 0 0 0,-1 1 0 0 0,1 0 0 0 0,-1 1 0 0 0,0-1 0 0 0,0 1 0 0 0,-1-1 0 0 0,1 1 0 0 0,-1 0 0 0 0,0 1 0 0 0,2 5 0 0 0,-3-7-52 0 0,-1 0-1 0 0,0 0 1 0 0,0 0-1 0 0,0 0 1 0 0,0 1-1 0 0,0-1 1 0 0,-1 0-1 0 0,0 1 0 0 0,0-1 1 0 0,0 1-1 0 0,0-1 1 0 0,-1 0-1 0 0,0 1 1 0 0,0-1-1 0 0,0 0 1 0 0,0 0-1 0 0,-1 0 1 0 0,1 0-1 0 0,-1 0 1 0 0,0 0-1 0 0,0 0 1 0 0,-4 5-1 0 0,-1 0-37 0 0,-1 0 0 0 0,0 0-1 0 0,-11 9 1 0 0,15-15-58 0 0,1-1 0 0 0,-1 1 0 0 0,1 0 0 0 0,-1-1 0 0 0,0 0 1 0 0,0 0-1 0 0,0 0 0 0 0,-1 0 0 0 0,1-1 0 0 0,0 0 0 0 0,-7 2 0 0 0,9-3-67 0 0,-1 0 0 0 0,1 0 0 0 0,0 0 0 0 0,0-1 1 0 0,0 1-1 0 0,0-1 0 0 0,-1 1 0 0 0,1-1 0 0 0,0 0 0 0 0,0 1 0 0 0,0-1 0 0 0,0 0 0 0 0,1 0 0 0 0,-1-1 0 0 0,0 1 0 0 0,0 0 1 0 0,1-1-1 0 0,-3-1 0 0 0,0-1-738 0 0,0-1 0 0 0,0 0 0 0 0,1 0 1 0 0,0 0-1 0 0,-4-7 0 0 0,-1-4-6055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3223 0 0,'0'0'12'0'0,"1"0"-1"0"0,-1 1 0 0 0,0-1 1 0 0,0 0-1 0 0,0 0 0 0 0,0 0 1 0 0,0 0-1 0 0,1 0 0 0 0,-1 1 0 0 0,0-1 1 0 0,0 0-1 0 0,0 0 0 0 0,0 0 1 0 0,0 0-1 0 0,0 1 0 0 0,0-1 1 0 0,0 0-1 0 0,1 0 0 0 0,-1 0 0 0 0,0 1 1 0 0,0-1-1 0 0,0 0 0 0 0,0 0 1 0 0,0 0-1 0 0,0 1 0 0 0,0-1 1 0 0,0 0-1 0 0,0 0 0 0 0,0 0 0 0 0,0 1 1 0 0,-1-1-1 0 0,1 0 0 0 0,0 0 1 0 0,0 0-1 0 0,0 1 0 0 0,0-1 1 0 0,0 0-1 0 0,0 0 0 0 0,0 0 0 0 0,-3 2 238 0 0,0-1-1 0 0,0 0 0 0 0,1-1 0 0 0,-1 1 1 0 0,0 0-1 0 0,0-1 0 0 0,0 0 0 0 0,-4 1 0 0 0,-28-1 2484 0 0,7-5 249 0 0,33-3-1929 0 0,-4 5-950 0 0,1 1 1 0 0,0-1-1 0 0,0 1 1 0 0,1 0-1 0 0,-1 0 1 0 0,0 0-1 0 0,1 0 1 0 0,-1 0-1 0 0,1 0 1 0 0,0 1-1 0 0,-1-1 0 0 0,1 1 1 0 0,0 0-1 0 0,0 0 1 0 0,0 0-1 0 0,0 0 1 0 0,0 0-1 0 0,0 1 1 0 0,6-1-1 0 0,2 0 91 0 0,-1 1 1 0 0,1 0-1 0 0,0 1 1 0 0,15 2-1 0 0,-11 0 52 0 0,1 0 0 0 0,-1 1 0 0 0,0 1-1 0 0,-1 0 1 0 0,17 9 0 0 0,-23-10-138 0 0,-1 1 0 0 0,0 0 0 0 0,0 0 0 0 0,0 1 0 0 0,-1-1 1 0 0,1 2-1 0 0,-1-1 0 0 0,9 14 0 0 0,-12-15-51 0 0,0-1 1 0 0,-1 0 0 0 0,0 1-1 0 0,0 0 1 0 0,0-1 0 0 0,-1 1-1 0 0,0 0 1 0 0,0 0 0 0 0,0 0-1 0 0,0 0 1 0 0,-1 0 0 0 0,1 0-1 0 0,-1 0 1 0 0,-1 0 0 0 0,1 0-1 0 0,-2 9 1 0 0,0-5-53 0 0,-1 0 1 0 0,1 0 0 0 0,-2-1-1 0 0,1 1 1 0 0,-1-1-1 0 0,0 0 1 0 0,-1 0 0 0 0,0 0-1 0 0,0 0 1 0 0,0-1-1 0 0,-1 0 1 0 0,0 0 0 0 0,-1 0-1 0 0,0-1 1 0 0,0 0-1 0 0,0 0 1 0 0,-16 8 0 0 0,11-7-187 0 0,0-2 1 0 0,0 0-1 0 0,-1 0 1 0 0,-21 4-1 0 0,29-8 133 0 0,1 0 0 0 0,0-1 0 0 0,-1 1 0 0 0,1-1-1 0 0,0-1 1 0 0,-1 1 0 0 0,1 0 0 0 0,-1-1 0 0 0,1 0 0 0 0,0 0 0 0 0,0 0-1 0 0,0-1 1 0 0,0 1 0 0 0,0-1 0 0 0,0 0 0 0 0,0 0 0 0 0,-7-6 0 0 0,0 0-41 0 0,2-3-1 0 0,9 6 100 0 0,0 4-15 0 0,0 0 13 0 0,0 1 0 0 0,0 0-1 0 0,0-1 1 0 0,0 1 0 0 0,0-1-1 0 0,0 1 1 0 0,0 0 0 0 0,0-1-1 0 0,1 1 1 0 0,-1 0 0 0 0,0-1 0 0 0,0 1-1 0 0,0 0 1 0 0,0-1 0 0 0,0 1-1 0 0,1 0 1 0 0,-1-1 0 0 0,0 1-1 0 0,0 0 1 0 0,1-1 0 0 0,-1 1 0 0 0,0 0-1 0 0,0 0 1 0 0,1-1 0 0 0,-1 1-1 0 0,0 0 1 0 0,1 0 0 0 0,-1 0-1 0 0,0-1 1 0 0,1 1 0 0 0,-1 0-1 0 0,0 0 1 0 0,1 0 0 0 0,0 0 0 0 0,18 0 313 0 0,-10 2-67 0 0,-1 0 0 0 0,13 6 0 0 0,-7-2 47 0 0,-1 1 0 0 0,0 1 0 0 0,24 18 1 0 0,31 34 70 0 0,14 10-1034 0 0,-78-67 364 0 0,-1-1 0 0 0,1 0 0 0 0,-1 1 1 0 0,1-1-1 0 0,0-1 0 0 0,-1 1 0 0 0,1-1 1 0 0,0 1-1 0 0,5 0 0 0 0,3-2-5712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0,'2'1'240'0'0,"10"7"1704"0"0,0 1-1 0 0,0 0 0 0 0,-1 1 0 0 0,18 19 0 0 0,-17-17-1592 0 0,16 19 729 0 0,-2 1 0 0 0,28 46 0 0 0,-36-52-651 0 0,-5-7-132 0 0,-1 2 0 0 0,-1-1 0 0 0,0 1 0 0 0,-2 1 0 0 0,-1 0 0 0 0,0 0 0 0 0,-2 1 0 0 0,0 0 0 0 0,-2 0 0 0 0,0 0 0 0 0,0 39 0 0 0,-4-23-308 0 0,-2-1 0 0 0,-2 0 0 0 0,-1 1 0 0 0,-2-1 0 0 0,-16 48 0 0 0,20-75-754 0 0,1 0 0 0 0,0 0 0 0 0,0 1 0 0 0,1 18 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0,'0'0'814'0'0,"2"1"472"0"0,1 2-697 0 0,0 0-1 0 0,0 1 0 0 0,0-1 0 0 0,0 1 0 0 0,-1-1 0 0 0,0 1 1 0 0,1 0-1 0 0,-1 0 0 0 0,2 7 0 0 0,11 43 1487 0 0,-5-17-1321 0 0,36 168 331 0 0,-41-175-1042 0 0,10 67 2 0 0,0-1-1131 0 0,-1-34-3968 0 0,-9-44 154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11519 0 0,'0'0'528'0'0,"0"2"-16"0"0,11 56 656 0 0,31 100-1 0 0,19 56-723 0 0,-41-142-1036 0 0,-6-8-3808 0 0,-8-34-59 0 0</inkml:trace>
  <inkml:trace contextRef="#ctx0" brushRef="#br0" timeOffset="1">5 542 9215 0 0,'0'0'831'0'0,"-5"-14"4621"0"0,71-8-2219 0 0,-14 5-3246 0 0,-45 15-1031 0 0,0-1 1 0 0,1 1 0 0 0,-1 0-1 0 0,13-1 1 0 0,6 4-4755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10103 0 0,'0'0'919'0'0,"2"1"-759"0"0,3 0 15 0 0,0 0 0 0 0,0 0-1 0 0,0-1 1 0 0,0 0 0 0 0,1 0 0 0 0,-1 0 0 0 0,8-2 0 0 0,13 0 951 0 0,-2 0-646 0 0,-21 1-414 0 0,1 1 0 0 0,0-1 1 0 0,-1 1-1 0 0,1 0 1 0 0,0 0-1 0 0,-1 0 1 0 0,1 1-1 0 0,4 0 1 0 0,-7 0 147 0 0,19 10 1130 0 0,-19-10-1321 0 0,0 1 1 0 0,0-1-1 0 0,-1 1 0 0 0,1-1 0 0 0,0 1 0 0 0,0-1 1 0 0,-1 1-1 0 0,1-1 0 0 0,-1 1 0 0 0,1 0 0 0 0,-1-1 1 0 0,0 1-1 0 0,0-1 0 0 0,0 1 0 0 0,0 0 0 0 0,0 0 1 0 0,0-1-1 0 0,0 1 0 0 0,0 0 0 0 0,-1-1 0 0 0,1 1 1 0 0,0-1-1 0 0,-2 3 0 0 0,-1 6 137 0 0,-1-1 1 0 0,-7 15-1 0 0,9-20-150 0 0,1-3-37 0 0,0 1 0 0 0,0-1 0 0 0,0 1 0 0 0,0-1 0 0 0,0 1 0 0 0,0-1 0 0 0,-1 0-1 0 0,1 1 1 0 0,-3 1 0 0 0,-7 6-167 0 0,31-8-463 0 0,4 1 690 0 0,30 5 0 0 0,-47-6 85 0 0,-1 0-1 0 0,1 1 0 0 0,-1 0 0 0 0,1 0 1 0 0,-1 0-1 0 0,11 7 0 0 0,-14-8-6 0 0,-1 1 0 0 0,0 0 0 0 0,1 0 1 0 0,-1 0-1 0 0,0 0 0 0 0,0 0 0 0 0,0 0 0 0 0,0 1 0 0 0,0-1 0 0 0,-1 1 0 0 0,1-1 0 0 0,-1 1 0 0 0,0 0 0 0 0,1-1 0 0 0,-1 1 0 0 0,0 0 0 0 0,0 3 0 0 0,0-1-2 0 0,0-1 0 0 0,-1 0 0 0 0,0 0 0 0 0,0 1 0 0 0,0-1-1 0 0,0 0 1 0 0,-1 0 0 0 0,1 0 0 0 0,-1 1 0 0 0,0-1 0 0 0,0 0 0 0 0,-1 0 0 0 0,1 0-1 0 0,-4 6 1 0 0,0-3-34 0 0,1 0-1 0 0,-2 0 0 0 0,1 0 1 0 0,-1 0-1 0 0,0-1 0 0 0,-8 7 1 0 0,5-5-63 0 0,0-2 1 0 0,-17 12 0 0 0,23-16-315 0 0,-1 0 0 0 0,0-1 1 0 0,1 1-1 0 0,-1-1 1 0 0,0 0-1 0 0,0 0 0 0 0,0 0 1 0 0,0 0-1 0 0,0 0 0 0 0,0-1 1 0 0,-5 0-1 0 0,-1-1-1258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5527 0 0,'-4'1'278'0'0,"-1"0"0"0"0,1 0 0 0 0,-1 1-1 0 0,1 0 1 0 0,0 0 0 0 0,0 0-1 0 0,0 0 1 0 0,0 1 0 0 0,0 0-1 0 0,0-1 1 0 0,0 1 0 0 0,1 1 0 0 0,0-1-1 0 0,-1 0 1 0 0,1 1 0 0 0,-4 6-1 0 0,0 0 833 0 0,0 1 0 0 0,1 0 0 0 0,0 1 0 0 0,-9 22 0 0 0,9-14-949 0 0,2 0 1 0 0,0 0 0 0 0,1 1-1 0 0,0-1 1 0 0,2 1-1 0 0,1 0 1 0 0,0-1 0 0 0,2 1-1 0 0,0-1 1 0 0,7 28-1 0 0,-5-34-127 0 0,1 1-1 0 0,0-1 1 0 0,1 0 0 0 0,0 0-1 0 0,2-1 1 0 0,-1 0-1 0 0,1 0 1 0 0,1-1 0 0 0,19 22-1 0 0,-22-28 36 0 0,1 0 1 0 0,-1-1-1 0 0,1 0 0 0 0,-1 0 0 0 0,2 0 0 0 0,-1 0 1 0 0,0-1-1 0 0,1-1 0 0 0,0 1 0 0 0,0-1 0 0 0,0 0 1 0 0,0-1-1 0 0,0 0 0 0 0,0-1 0 0 0,1 1 0 0 0,-1-1 1 0 0,1-1-1 0 0,-1 0 0 0 0,9 0 0 0 0,-10-1 14 0 0,-1-1-1 0 0,1 1 1 0 0,-1-1-1 0 0,1 0 1 0 0,-1 0-1 0 0,0-1 1 0 0,0 0-1 0 0,0 0 0 0 0,0 0 1 0 0,-1-1-1 0 0,0 0 1 0 0,1 0-1 0 0,-1 0 1 0 0,0-1-1 0 0,-1 1 1 0 0,8-10-1 0 0,-7 6 62 0 0,1 0 0 0 0,-2 0 0 0 0,1 0 0 0 0,-1-1-1 0 0,0 1 1 0 0,-1-1 0 0 0,0 0 0 0 0,0 0 0 0 0,-1-1-1 0 0,0 1 1 0 0,0-11 0 0 0,-1 11-68 0 0,-1-1 1 0 0,0 0-1 0 0,0 1 0 0 0,-1-1 0 0 0,0 1 1 0 0,-1-1-1 0 0,0 1 0 0 0,-1-1 0 0 0,0 1 1 0 0,0 0-1 0 0,-1 0 0 0 0,0 0 0 0 0,0 1 1 0 0,-1 0-1 0 0,-1-1 0 0 0,1 2 0 0 0,-1-1 1 0 0,0 1-1 0 0,-1 0 0 0 0,-8-8 0 0 0,-52-38-1046 0 0,20 23-7173 0 0,33 22 1703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13791 0 0,'0'0'1247'0'0,"0"2"-1023"0"0,6 25-145 0 0,-5-18 191 0 0,1-1 1 0 0,0 1 0 0 0,5 12-1 0 0,24 53 832 0 0,-15-34-1900 0 0,1-1-3935 0 0,-10-22-430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124 284 10855 0 0,'0'0'496'0'0,"-1"-1"-12"0"0,0-5-308 0 0,-1 1-38 0 0,2 4 470 0 0,1-1-382 0 0,0 0 0 0 0,1 1 0 0 0,-1-1 0 0 0,0 1 0 0 0,1 0 0 0 0,-1-1 1 0 0,1 1-1 0 0,-1 0 0 0 0,1 0 0 0 0,0 0 0 0 0,3-2 0 0 0,-4 2-146 0 0,16-8-48 0 0,1 1 1 0 0,0 1-1 0 0,35-10 0 0 0,-7 10-1530 0 0,-2 0-4400 0 0,-32 3 2294 0 0</inkml:trace>
  <inkml:trace contextRef="#ctx0" brushRef="#br0" timeOffset="1">406 60 919 0 0,'-2'-2'67'0'0,"-12"-8"613"0"0,8 5 161 0 0,-1 0-1 0 0,1 0 1 0 0,-1 1 0 0 0,0 0 0 0 0,0 1 0 0 0,0-1 0 0 0,0 1-1 0 0,0 1 1 0 0,-16-4 0 0 0,11 3-389 0 0,0 1 0 0 0,1 1 0 0 0,-1 0 0 0 0,0 1 0 0 0,0 1 0 0 0,0-1 0 0 0,0 2 0 0 0,0 0 0 0 0,0 0 0 0 0,1 1 0 0 0,-1 0 0 0 0,-15 7 0 0 0,19-5-87 0 0,-1-1 0 0 0,1 1 0 0 0,0 0-1 0 0,1 1 1 0 0,0-1 0 0 0,-1 2 0 0 0,-7 8 0 0 0,8-7-354 0 0,0 0-1 0 0,1 1 1 0 0,-1 0-1 0 0,2 0 1 0 0,-1 1-1 0 0,2 0 1 0 0,-1-1-1 0 0,1 1 1 0 0,1 1 0 0 0,-1-1-1 0 0,2 1 1 0 0,0-1-1 0 0,0 1 1 0 0,1 0-1 0 0,0 0 1 0 0,1 21 0 0 0,2-21 13 0 0,0-1 0 0 0,0 1 0 0 0,1 0 0 0 0,0-1 0 0 0,1 0 1 0 0,0 0-1 0 0,1 0 0 0 0,0 0 0 0 0,0-1 0 0 0,1 1 0 0 0,1-1 1 0 0,-1-1-1 0 0,1 1 0 0 0,1-1 0 0 0,0-1 0 0 0,11 10 0 0 0,-9-10-22 0 0,0 0 0 0 0,1 0 0 0 0,0-1 0 0 0,1 0 0 0 0,-1-1 0 0 0,1 0 0 0 0,0-1 0 0 0,0 0 0 0 0,0-1 0 0 0,1-1 0 0 0,-1 0 0 0 0,1 0 0 0 0,22-1 0 0 0,-16-2 5 0 0,-1 0 1 0 0,1-1-1 0 0,-1-1 0 0 0,0-1 1 0 0,0 0-1 0 0,0-2 0 0 0,19-7 1 0 0,-28 9 65 0 0,-1 0 1 0 0,0-1 0 0 0,0 0 0 0 0,0 0 0 0 0,-1-1-1 0 0,1 0 1 0 0,-1 0 0 0 0,-1 0 0 0 0,1-1 0 0 0,-1 0 0 0 0,0 0-1 0 0,-1-1 1 0 0,0 0 0 0 0,0 0 0 0 0,0 0 0 0 0,3-10 0 0 0,-3 4 130 0 0,-1 0 0 0 0,1 0 1 0 0,-2 0-1 0 0,0-1 0 0 0,-1 1 1 0 0,-1-1-1 0 0,0 0 1 0 0,-2-27-1 0 0,1 35-163 0 0,-1 1 0 0 0,0 0 0 0 0,-1 0-1 0 0,1 0 1 0 0,-1 1 0 0 0,0-1 0 0 0,0 0 0 0 0,-1 0 0 0 0,0 1 0 0 0,0 0-1 0 0,0-1 1 0 0,-1 1 0 0 0,1 1 0 0 0,-1-1 0 0 0,0 0 0 0 0,-1 1 0 0 0,1 0-1 0 0,-1 0 1 0 0,0 0 0 0 0,0 0 0 0 0,0 1 0 0 0,0 0 0 0 0,-12-5-1 0 0,-7-1-47 0 0,-2 1 0 0 0,1 0 0 0 0,-1 2 0 0 0,-35-3 0 0 0,44 7-859 0 0,0 2-1 0 0,-20 1 1 0 0,18 2-473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5527 0 0,'-9'34'423'0'0,"9"-33"-321"0"0,0 0 0 0 0,0 0 0 0 0,0 0-1 0 0,0 0 1 0 0,-1 0 0 0 0,1 0 0 0 0,1 0 0 0 0,-1 0 0 0 0,0 0 0 0 0,0 0-1 0 0,0 0 1 0 0,0 0 0 0 0,1 0 0 0 0,-1 0 0 0 0,1 0 0 0 0,-1 0 0 0 0,1 0-1 0 0,-1 0 1 0 0,1 0 0 0 0,0 1 0 0 0,1 0 544 0 0,27 79 5110 0 0,9 25-3693 0 0,-29-75-1725 0 0,-2 2 0 0 0,0-1 0 0 0,-3 1 0 0 0,2 39 1 0 0,-2-26-139 0 0,-3-44-110 0 0,-1-4 2 0 0,-1-40-21 0 0,0-30-278 0 0,4 10-45 0 0,4-44 39 0 0,-5 90 191 0 0,1-1 0 0 0,0 1 0 0 0,1 0-1 0 0,9-20 1 0 0,-11 30 15 0 0,-1 4 7 0 0,-1 1 1 0 0,1-1-1 0 0,-1 0 0 0 0,1 1 1 0 0,0-1-1 0 0,0 1 0 0 0,0-1 0 0 0,0 1 1 0 0,0 0-1 0 0,0-1 0 0 0,0 1 1 0 0,0 0-1 0 0,0 0 0 0 0,1 0 1 0 0,-1 0-1 0 0,1 0 0 0 0,-1 0 0 0 0,1 0 1 0 0,-1 0-1 0 0,1 0 0 0 0,-1 1 1 0 0,1-1-1 0 0,2 0 0 0 0,-4 1 4 0 0,1 0 0 0 0,0 1 0 0 0,0-1-1 0 0,-1 0 1 0 0,1 0 0 0 0,0 1 0 0 0,-1-1-1 0 0,1 1 1 0 0,0-1 0 0 0,-1 0 0 0 0,1 1 0 0 0,0-1-1 0 0,-1 1 1 0 0,1 0 0 0 0,-1-1 0 0 0,1 1-1 0 0,0 0 1 0 0,0 1 11 0 0,4 2 21 0 0,-2 0 1 0 0,1 1 0 0 0,0 0-1 0 0,-1-1 1 0 0,0 1-1 0 0,0 0 1 0 0,0 1-1 0 0,-1-1 1 0 0,0 0-1 0 0,3 12 1 0 0,1 6 114 0 0,3 33-1 0 0,-5-26-52 0 0,4 56 16 0 0,-2-8-22 0 0,-4-72-82 0 0,2-10-9 0 0,1-7-2 0 0,0-5 1 0 0,4-25 0 0 0,1-3 0 0 0,-3 17 0 0 0,59-181 0 0 0,-63 202 42 0 0,0-1 0 0 0,1 1 0 0 0,0 0 0 0 0,0 0 0 0 0,0 0-1 0 0,1 0 1 0 0,0 1 0 0 0,0 0 0 0 0,8-6 0 0 0,-12 10-37 0 0,0 0 0 0 0,0 0 1 0 0,1 0-1 0 0,-1 0 0 0 0,0 1 1 0 0,1-1-1 0 0,-1 1 0 0 0,0-1 0 0 0,1 1 1 0 0,-1-1-1 0 0,1 1 0 0 0,-1 0 0 0 0,1 0 1 0 0,-1-1-1 0 0,1 1 0 0 0,-1 0 1 0 0,1 0-1 0 0,-1 1 0 0 0,0-1 0 0 0,3 1 1 0 0,-2 0 58 0 0,1 0 1 0 0,-1 0 0 0 0,0 0-1 0 0,0 0 1 0 0,0 1 0 0 0,0-1-1 0 0,-1 1 1 0 0,1-1 0 0 0,0 1 0 0 0,-1 0-1 0 0,3 3 1 0 0,2 3 69 0 0,-1 1 1 0 0,-1-1-1 0 0,1 1 0 0 0,-2 0 1 0 0,4 11-1 0 0,1 5-94 0 0,2 0 0 0 0,0 0 0 0 0,1-1 0 0 0,2-1 0 0 0,0 0 0 0 0,32 40 0 0 0,-42-59-53 0 0,0-1 1 0 0,0 0-1 0 0,0-1 0 0 0,0 1 0 0 0,1 0 0 0 0,-1-1 1 0 0,1 0-1 0 0,0 0 0 0 0,-1 0 0 0 0,1 0 0 0 0,0-1 0 0 0,0 1 1 0 0,1-1-1 0 0,-1 0 0 0 0,0 0 0 0 0,0-1 0 0 0,0 1 1 0 0,1-1-1 0 0,-1 0 0 0 0,0 0 0 0 0,0 0 0 0 0,1-1 1 0 0,-1 1-1 0 0,0-1 0 0 0,0 0 0 0 0,0-1 0 0 0,5-1 1 0 0,0 0-7 0 0,1-2 0 0 0,-1 1 0 0 0,0-2 1 0 0,0 1-1 0 0,0-1 0 0 0,-1 0 0 0 0,0-1 1 0 0,0 0-1 0 0,0 0 0 0 0,-1 0 0 0 0,0-1 1 0 0,-1-1-1 0 0,0 1 0 0 0,0-1 0 0 0,0 0 1 0 0,-1 0-1 0 0,4-12 0 0 0,-6 15 36 0 0,0-1 0 0 0,-1 0 0 0 0,0 1-1 0 0,0-1 1 0 0,0 0 0 0 0,-1 0 0 0 0,0 0 0 0 0,0 0-1 0 0,-1-1 1 0 0,0 1 0 0 0,0 0 0 0 0,-1 0 0 0 0,0 0-1 0 0,0 0 1 0 0,-1 0 0 0 0,0 0 0 0 0,0 0 0 0 0,0 1-1 0 0,-6-10 1 0 0,8 15 9 0 0,0 0-1 0 0,-1 0 1 0 0,1 0-1 0 0,-1 0 1 0 0,0 0-1 0 0,1 0 1 0 0,-1 0-1 0 0,0 0 1 0 0,1 0-1 0 0,-1 0 1 0 0,0 1-1 0 0,0-1 1 0 0,0 0-1 0 0,0 1 1 0 0,0-1-1 0 0,0 0 1 0 0,0 1-1 0 0,0-1 1 0 0,0 1 0 0 0,0 0-1 0 0,0-1 1 0 0,0 1-1 0 0,0 0 1 0 0,0 0-1 0 0,-1-1 1 0 0,1 1-1 0 0,0 0 1 0 0,0 0-1 0 0,0 0 1 0 0,0 0-1 0 0,0 1 1 0 0,0-1-1 0 0,-1 0 1 0 0,1 0-1 0 0,0 1 1 0 0,0-1-1 0 0,0 1 1 0 0,0-1-1 0 0,0 1 1 0 0,0-1-1 0 0,-2 2 1 0 0,-1 1 39 0 0,0 0 0 0 0,1 0 0 0 0,-1 0 0 0 0,1 0-1 0 0,-1 1 1 0 0,1-1 0 0 0,0 1 0 0 0,-4 6 0 0 0,4-4-12 0 0,0-1 1 0 0,0 0-1 0 0,0 1 0 0 0,1-1 0 0 0,0 1 0 0 0,0 0 1 0 0,1 0-1 0 0,-1 0 0 0 0,1 0 0 0 0,1 0 1 0 0,-1 6-1 0 0,3 58 379 0 0,0-60-385 0 0,-1-1 0 0 0,1 0 0 0 0,0-1-1 0 0,1 1 1 0 0,6 14 0 0 0,-4-12-28 0 0,1-1 1 0 0,0 0-1 0 0,0 0 0 0 0,13 15 0 0 0,-15-20-66 0 0,1-1 0 0 0,-1 0-1 0 0,1 0 1 0 0,0 0-1 0 0,1-1 1 0 0,-1 1-1 0 0,1-1 1 0 0,-1 0 0 0 0,1-1-1 0 0,8 3 1 0 0,1-1-523 0 0,0 0 0 0 0,0-1 0 0 0,0 0 0 0 0,24 0 1 0 0,-24-3-1939 0 0,-1-1 0 0 0,23-3 0 0 0,-10-2-3238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33 3223 0 0,'-1'-19'143'0'0,"-2"10"-3"0"0,-1 6 297 0 0,-5 1 4337 0 0,-14 9 871 0 0,23-7-5397 0 0,-4 2 32 0 0,0 0-1 0 0,0 0 1 0 0,1 1 0 0 0,-1 0 0 0 0,1-1-1 0 0,0 1 1 0 0,0 0 0 0 0,0 1-1 0 0,0-1 1 0 0,1 0 0 0 0,-1 1 0 0 0,1 0-1 0 0,0-1 1 0 0,0 1 0 0 0,0 0 0 0 0,1 0-1 0 0,-1 0 1 0 0,-1 6 0 0 0,0 4 44 0 0,-1 1 0 0 0,2-1 0 0 0,0 1 1 0 0,0 16-1 0 0,2-23-229 0 0,0 0 1 0 0,0 1-1 0 0,1-1 0 0 0,1 0 1 0 0,0 0-1 0 0,0 1 1 0 0,0-2-1 0 0,1 1 0 0 0,0 0 1 0 0,0 0-1 0 0,10 13 0 0 0,-10-16-83 0 0,0 0 1 0 0,1 0-1 0 0,0-1 0 0 0,0 0 0 0 0,0 1 0 0 0,1-1 0 0 0,-1-1 0 0 0,1 1 0 0 0,0-1 0 0 0,0 0 0 0 0,0 0 0 0 0,0 0 0 0 0,1-1 0 0 0,-1 0 0 0 0,1 0 0 0 0,0 0 0 0 0,10 1 0 0 0,-7-2-163 0 0,0 0 0 0 0,0-1 0 0 0,0 0 0 0 0,0 0 0 0 0,0-1 0 0 0,1-1 0 0 0,-1 1 0 0 0,-1-1 0 0 0,1-1-1 0 0,0 0 1 0 0,14-6 0 0 0,-16 5-1059 0 0,1-1-1 0 0,0 0 0 0 0,-1 0 0 0 0,0 0 1 0 0,0-1-1 0 0,-1 0 0 0 0,10-11 1 0 0,-3 1-3752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14479 0 0,'0'0'663'0'0,"-1"1"-12"0"0,-7 5-480 0 0,1 0 1 0 0,-1 0 0 0 0,2 0-1 0 0,-1 1 1 0 0,1 0 0 0 0,0 0-1 0 0,0 0 1 0 0,-8 15 0 0 0,8-9-1 0 0,0 0 0 0 0,0 0-1 0 0,1 0 1 0 0,1 1 0 0 0,-4 17 0 0 0,4-5-107 0 0,1 1 0 0 0,1-1-1 0 0,1 1 1 0 0,2-1 0 0 0,6 49 0 0 0,-2-56-49 0 0,-1 1-1 0 0,2-1 1 0 0,1 0 0 0 0,0-1 0 0 0,1 0 0 0 0,1 0-1 0 0,1 0 1 0 0,1-1 0 0 0,17 21 0 0 0,-21-29 51 0 0,1-1 0 0 0,1 0 0 0 0,-1 0 0 0 0,1-1 0 0 0,14 9 0 0 0,-18-13 2 0 0,0 0 0 0 0,1 0 1 0 0,-1 0-1 0 0,0-1 0 0 0,1 0 1 0 0,0 0-1 0 0,-1 0 0 0 0,1-1 1 0 0,0 0-1 0 0,0 0 0 0 0,0-1 1 0 0,7 1-1 0 0,-8-2 59 0 0,1 0 0 0 0,0 0 1 0 0,-1 0-1 0 0,0-1 0 0 0,1 0 0 0 0,-1 0 0 0 0,0 0 1 0 0,0-1-1 0 0,0 1 0 0 0,0-1 0 0 0,-1 0 1 0 0,1-1-1 0 0,-1 1 0 0 0,0-1 0 0 0,1 0 1 0 0,-2 0-1 0 0,1 0 0 0 0,0-1 0 0 0,-1 1 0 0 0,0-1 1 0 0,0 0-1 0 0,0 0 0 0 0,-1 0 0 0 0,0 0 1 0 0,2-6-1 0 0,0-4 17 0 0,-1 1 0 0 0,-1-1 0 0 0,0 1 0 0 0,-1-1 0 0 0,0 0 0 0 0,-1 1 0 0 0,-1-1 0 0 0,-4-21 0 0 0,0 7-115 0 0,-3 0-1 0 0,0 0 0 0 0,-14-32 0 0 0,9 34-976 0 0,-1-1 1 0 0,-1 2-1 0 0,-1 0 0 0 0,-26-31 1 0 0,26 38-1019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0,'0'0'960'0'0,"1"2"335"0"0,33 149 7907 0 0,-4 82-6292 0 0,-27-191-2483 0 0,2 0 0 0 0,12 45 0 0 0,-9-47-230 0 0,-6-30-164 0 0,-1 0 1 0 0,1-1-1 0 0,1 1 1 0 0,0-1-1 0 0,8 18 0 0 0,-11-26-33 0 0,0-1-1 0 0,0 0 0 0 0,0 1 0 0 0,1-1 0 0 0,-1 0 0 0 0,0 1 0 0 0,0-1 0 0 0,1 0 0 0 0,-1 1 0 0 0,0-1 0 0 0,0 0 0 0 0,1 1 0 0 0,-1-1 0 0 0,0 0 1 0 0,1 0-1 0 0,-1 0 0 0 0,0 1 0 0 0,1-1 0 0 0,-1 0 0 0 0,0 0 0 0 0,1 0 0 0 0,-1 0 0 0 0,1 0 0 0 0,-1 1 0 0 0,0-1 0 0 0,1 0 0 0 0,-1 0 1 0 0,1 0-1 0 0,-1 0 0 0 0,1 0 0 0 0,-1 0 0 0 0,0 0 0 0 0,1 0 0 0 0,-1-1 0 0 0,1 1 0 0 0,-1 0 0 0 0,0 0 0 0 0,1 0 0 0 0,-1 0 0 0 0,0-1 0 0 0,1 1 1 0 0,-1 0-1 0 0,0 0 0 0 0,1 0 0 0 0,-1-1 0 0 0,0 1 0 0 0,1 0 0 0 0,-1-1 0 0 0,0 1 0 0 0,0 0 0 0 0,1-1 0 0 0,-1 1 0 0 0,0 0 0 0 0,0-1 0 0 0,0 1 1 0 0,1 0-1 0 0,-1-1 0 0 0,0 1 0 0 0,0-1 0 0 0,0 0-6 0 0,5-8-83 0 0,0-1 1 0 0,-1 0-1 0 0,0-1 1 0 0,-1 1-1 0 0,0-1 1 0 0,3-19-1 0 0,-2 12-26 0 0,14-95-478 0 0,-5 24 386 0 0,-10 76 165 0 0,9-22 0 0 0,-2 7 11 0 0,-9 26 34 0 0,-1 0-1 0 0,1-1 1 0 0,0 1 0 0 0,0 0-1 0 0,0 0 1 0 0,0 0 0 0 0,0 1-1 0 0,0-1 1 0 0,0 0-1 0 0,1 0 1 0 0,-1 1 0 0 0,1-1-1 0 0,1-1 1 0 0,-2 2 239 0 0,1 2-113 0 0,3 2-77 0 0,-1 1-1 0 0,1-1 1 0 0,-1 1-1 0 0,0 0 1 0 0,0 0-1 0 0,0 1 1 0 0,-1-1-1 0 0,0 1 1 0 0,4 6-1 0 0,24 52 219 0 0,-22-44-227 0 0,3 7-69 0 0,1 2-454 0 0,0-1 1 0 0,25 38 0 0 0,-30-54-218 0 0,15 19-1658 0 0,-7-10-2514 0 0,-3-5-786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20 10103 0 0,'-2'-3'210'0'0,"2"2"-173"0"0,-1 0 0 0 0,0 0-1 0 0,1 0 1 0 0,-1 0 0 0 0,0 0 0 0 0,0 0 0 0 0,1 0 0 0 0,-1 0 0 0 0,0 0 0 0 0,0 1 0 0 0,0-1 0 0 0,0 0 0 0 0,0 1 0 0 0,0-1 0 0 0,0 0 0 0 0,-1 1 0 0 0,1-1 0 0 0,0 1 0 0 0,0 0 0 0 0,0-1-1 0 0,0 1 1 0 0,-1 0 0 0 0,-1 0 0 0 0,0-1 46 0 0,1 1 1 0 0,-1 0-1 0 0,0 0 0 0 0,0 1 0 0 0,1-1 0 0 0,-1 0 1 0 0,1 1-1 0 0,-1 0 0 0 0,0 0 0 0 0,1-1 0 0 0,-1 1 0 0 0,1 1 1 0 0,0-1-1 0 0,-1 0 0 0 0,-3 3 0 0 0,3-1 211 0 0,0 0 0 0 0,0 0 0 0 0,0 0 0 0 0,0 1 0 0 0,1-1 0 0 0,0 0 0 0 0,-1 1 0 0 0,1 0 0 0 0,-2 4 0 0 0,1 2 256 0 0,0-1-1 0 0,0 0 1 0 0,1 1 0 0 0,0 0-1 0 0,0-1 1 0 0,1 1 0 0 0,1 17-1 0 0,0-16-473 0 0,2-1 1 0 0,-1 0-1 0 0,1 1 0 0 0,1-1 0 0 0,5 14 0 0 0,-7-21-57 0 0,0 1-1 0 0,1-1 0 0 0,-1 1 1 0 0,1-1-1 0 0,0 1 1 0 0,0-1-1 0 0,1 0 0 0 0,-1 0 1 0 0,0 0-1 0 0,1 0 0 0 0,0-1 1 0 0,0 1-1 0 0,0-1 1 0 0,0 0-1 0 0,0 1 0 0 0,0-1 1 0 0,6 2-1 0 0,-6-3-13 0 0,0 0 0 0 0,0-1 0 0 0,0 0 0 0 0,0 1 0 0 0,0-1 0 0 0,0 0 0 0 0,0 0 0 0 0,0-1 0 0 0,0 1 0 0 0,0-1 0 0 0,0 1 0 0 0,0-1 0 0 0,0 0 0 0 0,0 0-1 0 0,0 0 1 0 0,0-1 0 0 0,-1 1 0 0 0,1-1 0 0 0,0 1 0 0 0,-1-1 0 0 0,0 0 0 0 0,1 0 0 0 0,-1 0 0 0 0,0 0 0 0 0,0 0 0 0 0,0-1 0 0 0,2-2 0 0 0,26-69 137 0 0,-27 66-122 0 0,-1-1 0 0 0,0 0 0 0 0,0 0 0 0 0,-1 0-1 0 0,0 0 1 0 0,0-15 0 0 0,-5 7 299 0 0,4 16-306 0 0,0 1 0 0 0,0 0 0 0 0,0 0 0 0 0,0 0 0 0 0,0 0 0 0 0,0 0 0 0 0,0-1 0 0 0,0 1 0 0 0,0 0 0 0 0,0 0 1 0 0,0 0-1 0 0,0 0 0 0 0,0 0 0 0 0,0-1 0 0 0,0 1 0 0 0,0 0 0 0 0,-1 0 0 0 0,1 0 0 0 0,0 0 0 0 0,0 0 0 0 0,0 0 0 0 0,0 0 0 0 0,0 0 0 0 0,0-1 0 0 0,-1 1 0 0 0,1 0 0 0 0,0 0 1 0 0,0 0-1 0 0,0 0 0 0 0,0 0 0 0 0,-1 0 0 0 0,1 0 0 0 0,0 0 0 0 0,0 0 0 0 0,0 0 0 0 0,0 0 0 0 0,-1 0 0 0 0,1 1 16 0 0,-1-1-1 0 0,1 1 1 0 0,0 0-1 0 0,-1-1 1 0 0,1 1 0 0 0,-1 0-1 0 0,1 0 1 0 0,0-1-1 0 0,0 1 1 0 0,-1 0 0 0 0,1 0-1 0 0,0 0 1 0 0,0-1-1 0 0,0 1 1 0 0,0 0-1 0 0,0 0 1 0 0,0 0 0 0 0,0-1-1 0 0,0 2 1 0 0,2 8-10 0 0,0 1-1 0 0,0-1 1 0 0,1-1 0 0 0,0 1-1 0 0,0 0 1 0 0,1-1 0 0 0,1 1 0 0 0,7 11-1 0 0,-8-14-567 0 0,1-1-1 0 0,0 1 1 0 0,1-1 0 0 0,0 0-1 0 0,0-1 1 0 0,13 10 0 0 0,5 2-5922 0 0,-13-12 1124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4143 0 0,'1'2'8146'0'0,"6"21"-5537"0"0,6 26 0 0 0,2 26-685 0 0,-9-39-1322 0 0,2-1 1 0 0,18 54 0 0 0,-25-88-566 0 0,-1 0 0 0 0,1 1 0 0 0,-1-1 0 0 0,1 0 1 0 0,-1 1-1 0 0,1-1 0 0 0,0 0 0 0 0,0 0 0 0 0,0 0 0 0 0,0 0 0 0 0,0 0 0 0 0,0 0 0 0 0,0 0 0 0 0,0 0 0 0 0,0 0 0 0 0,0 0 0 0 0,0 0 1 0 0,2 0-1 0 0,-2-1-24 0 0,0 0 0 0 0,0 0 0 0 0,0 0 0 0 0,0 0 0 0 0,0 0 0 0 0,0-1 0 0 0,0 1 1 0 0,0 0-1 0 0,-1 0 0 0 0,1-1 0 0 0,0 1 0 0 0,0-1 0 0 0,0 1 0 0 0,0-1 1 0 0,-1 1-1 0 0,1-1 0 0 0,0 1 0 0 0,0-1 0 0 0,-1 0 0 0 0,1 1 0 0 0,0-1 0 0 0,-1 0 1 0 0,1 0-1 0 0,-1 0 0 0 0,1 1 0 0 0,-1-1 0 0 0,1-2 0 0 0,8-14-74 0 0,-1 0 0 0 0,-1-1 0 0 0,0-1 0 0 0,5-24 0 0 0,-3 11-74 0 0,24-107-433 0 0,-25 102 531 0 0,6-18-18 0 0,-12 48 76 0 0,0 1 0 0 0,0 0 0 0 0,1 1 0 0 0,0-1 0 0 0,0 0 0 0 0,5-6 0 0 0,-7 12-10 0 0,-1-1 0 0 0,0 1 1 0 0,1 0-1 0 0,-1 0 0 0 0,1-1 0 0 0,-1 1 1 0 0,0 0-1 0 0,1 0 0 0 0,-1 0 0 0 0,1-1 1 0 0,-1 1-1 0 0,1 0 0 0 0,-1 0 0 0 0,1 0 1 0 0,-1 0-1 0 0,1 0 0 0 0,-1 0 1 0 0,0 0-1 0 0,1 0 0 0 0,-1 0 0 0 0,1 0 1 0 0,-1 0-1 0 0,1 0 0 0 0,-1 1 0 0 0,1-1 1 0 0,-1 0-1 0 0,0 0 0 0 0,1 0 0 0 0,-1 1 1 0 0,1-1-1 0 0,0 1 0 0 0,10 8 150 0 0,-5 0-115 0 0,0 0-1 0 0,-1 1 0 0 0,0-1 1 0 0,-1 1-1 0 0,6 19 0 0 0,-1-4 40 0 0,-3-9-328 0 0,38 87 727 0 0,-37-91-1422 0 0,0 1 0 0 0,0-1 0 0 0,2-1 0 0 0,-1 0 0 0 0,20 20 0 0 0,-16-21-5352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10135 0 0,'0'0'1080'0'0,"3"12"-1080"0"0,1 4 928 0 0,-1-1 144 0 0,2 0 32 0 0,0-1 8 0 0,1-3-760 0 0,1 3-160 0 0,0 0-24 0 0,-1 1-4456 0 0,1 0-888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50 919 0 0,'1'-10'5874'0'0,"0"9"-5338"0"0,-1-1 0 0 0,1 1 0 0 0,0-1 1 0 0,0 1-1 0 0,0 0 0 0 0,0-1 0 0 0,0 1 0 0 0,0 0 1 0 0,0 0-1 0 0,1 0 0 0 0,1-2 0 0 0,20-7 1203 0 0,-10 7-2209 0 0,-1 0 0 0 0,15 0-1 0 0,-19 2 642 0 0,11 0-1010 0 0,-1 0 1 0 0,1 1-1 0 0,32 4 0 0 0,-50-4 1507 0 0,1 0-570 0 0,-1 1-1 0 0,0-1 0 0 0,0 1 1 0 0,0-1-1 0 0,0 1 1 0 0,0 0-1 0 0,1-1 0 0 0,-1 1 1 0 0,-1 0-1 0 0,1 0 0 0 0,0 0 1 0 0,0 0-1 0 0,0-1 0 0 0,0 1 1 0 0,0 1-1 0 0,-1-1 1 0 0,1 0-1 0 0,-1 0 0 0 0,1 0 1 0 0,-1 0-1 0 0,1 0 0 0 0,-1 0 1 0 0,1 1-1 0 0,-1-1 0 0 0,0 0 1 0 0,0 0-1 0 0,0 1 1 0 0,0-1-1 0 0,0 0 0 0 0,0 0 1 0 0,0 1-1 0 0,0-1 0 0 0,0 0 1 0 0,-1 3-1 0 0,0 1 160 0 0,0 1 0 0 0,-1 0 1 0 0,0-1-1 0 0,0 1 0 0 0,0-1 0 0 0,-4 6 0 0 0,4-8-222 0 0,1 0 1 0 0,-1-1-1 0 0,1 1 0 0 0,0 0 0 0 0,0 0 1 0 0,0 0-1 0 0,0 0 0 0 0,0 0 0 0 0,1 0 1 0 0,-1 0-1 0 0,1 0 0 0 0,0 0 0 0 0,0 0 1 0 0,0 0-1 0 0,0 0 0 0 0,0 0 0 0 0,1 0 0 0 0,0 0 1 0 0,-1 0-1 0 0,1 0 0 0 0,0 0 0 0 0,0 0 1 0 0,1 0-1 0 0,-1-1 0 0 0,1 1 0 0 0,-1 0 1 0 0,1-1-1 0 0,0 1 0 0 0,0-1 0 0 0,0 0 1 0 0,3 3-1 0 0,6 5-52 0 0,1-1 1 0 0,0-1-1 0 0,0 0 0 0 0,1 0 1 0 0,16 6-1 0 0,-22-11 59 0 0,88 49 1062 0 0,-91-50-887 0 0,0 1 1 0 0,1-1 0 0 0,-1 1 0 0 0,0 0 0 0 0,0 0 0 0 0,0 1 0 0 0,0-1 0 0 0,-1 1 0 0 0,0 0 0 0 0,1 0 0 0 0,-2 0 0 0 0,1 0 0 0 0,0 0-1 0 0,-1 1 1 0 0,1-1 0 0 0,-1 1 0 0 0,1 5 0 0 0,-1-5-42 0 0,-1 1-1 0 0,-1-1 1 0 0,1 1-1 0 0,-1-1 0 0 0,1 1 1 0 0,-2-1-1 0 0,1 0 1 0 0,-1 1-1 0 0,1-1 1 0 0,-1 1-1 0 0,-1-1 1 0 0,1 0-1 0 0,-1 0 1 0 0,-4 8-1 0 0,-1 4-15 0 0,-2-1 0 0 0,-19 28 0 0 0,25-40-350 0 0,0-1 0 0 0,0 1 0 0 0,0 0 0 0 0,0-1-1 0 0,-1 0 1 0 0,1 0 0 0 0,-1 0 0 0 0,0 0 0 0 0,1-1 0 0 0,-2 1 0 0 0,1-1 0 0 0,0 0 0 0 0,0 0-1 0 0,-1 0 1 0 0,1-1 0 0 0,-9 2 0 0 0,4-4-1278 0 0,0-2-248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12895 0 0,'11'31'1383'0'0,"-7"-18"-1103"0"0,0-1 0 0 0,4 21 0 0 0,2 93 4505 0 0,-2-21-2735 0 0,-8-104-2039 0 0,0 0 1 0 0,0 0-1 0 0,0 0 1 0 0,0 0-1 0 0,0 0 1 0 0,1 0-1 0 0,-1 0 1 0 0,0 0-1 0 0,0 0 1 0 0,1 0-1 0 0,-1-1 1 0 0,0 1-1 0 0,1 0 1 0 0,-1 0-1 0 0,1 0 1 0 0,-1-1 0 0 0,2 2-1 0 0,-2-2-22 0 0,1 0-1 0 0,-1-1 0 0 0,0 1 1 0 0,1 0-1 0 0,-1 0 1 0 0,1-1-1 0 0,-1 1 1 0 0,0-1-1 0 0,1 1 1 0 0,-1 0-1 0 0,0-1 1 0 0,1 1-1 0 0,-1-1 1 0 0,0 1-1 0 0,0-1 0 0 0,1 1 1 0 0,-1 0-1 0 0,0-1 1 0 0,0 1-1 0 0,0-1 1 0 0,0 0-1 0 0,10-36-401 0 0,25-127-1770 0 0,-32 155 2170 0 0,-1 0 1 0 0,1 1-1 0 0,1-1 0 0 0,0 1 1 0 0,0 0-1 0 0,0 0 0 0 0,1 1 1 0 0,0-1-1 0 0,12-12 0 0 0,-17 19 26 0 0,1 1 0 0 0,-1 0-1 0 0,0-1 1 0 0,1 1 0 0 0,-1 0 0 0 0,1-1-1 0 0,-1 1 1 0 0,1 0 0 0 0,-1-1 0 0 0,0 1-1 0 0,1 0 1 0 0,-1 0 0 0 0,1-1 0 0 0,-1 1-1 0 0,1 0 1 0 0,0 0 0 0 0,0 0 0 0 0,0 0 21 0 0,0 1 0 0 0,1-1 1 0 0,-1 1-1 0 0,0 0 0 0 0,0-1 1 0 0,0 1-1 0 0,1 0 1 0 0,-1 0-1 0 0,0 0 0 0 0,0 0 1 0 0,0 0-1 0 0,0 0 1 0 0,-1 0-1 0 0,1 0 0 0 0,0 0 1 0 0,0 0-1 0 0,-1 1 1 0 0,1-1-1 0 0,-1 0 0 0 0,1 2 1 0 0,12 31 650 0 0,-12-28-530 0 0,17 68 1157 0 0,-7-24-660 0 0,-8-33-558 0 0,-2-12-91 0 0,0 0 1 0 0,0 1-1 0 0,1-1 0 0 0,3 9 1 0 0,-4-14-16 0 0,1 0 1 0 0,-1 0 0 0 0,0 0-1 0 0,0 0 1 0 0,1 0-1 0 0,-1-1 1 0 0,0 1-1 0 0,0 0 1 0 0,0-1 0 0 0,1 1-1 0 0,-1 0 1 0 0,0-1-1 0 0,1 0 1 0 0,1-2-30 0 0,0 1 0 0 0,0-1 1 0 0,0 0-1 0 0,-1 0 0 0 0,1 0 1 0 0,-1 0-1 0 0,0 0 0 0 0,4-8 1 0 0,7-10-208 0 0,8-9-152 0 0,-17 23 334 0 0,0 1 0 0 0,0 0 0 0 0,1 0 1 0 0,0 0-1 0 0,0 0 0 0 0,10-8 0 0 0,-2 4 22 0 0,-7 5 69 0 0,1 0 0 0 0,0 0 1 0 0,0 1-1 0 0,14-7 0 0 0,-18 10 37 0 0,0 0-1 0 0,0 0 1 0 0,0 1-1 0 0,0-1 1 0 0,1 1-1 0 0,-1-1 1 0 0,0 1-1 0 0,0 0 1 0 0,1 0 0 0 0,-1 1-1 0 0,0-1 1 0 0,0 1-1 0 0,0 0 1 0 0,0-1-1 0 0,1 2 1 0 0,3 0-1 0 0,-1 1 107 0 0,-1 0 1 0 0,1 1-1 0 0,0 0 0 0 0,-1 0 0 0 0,0 0 0 0 0,0 0 1 0 0,0 1-1 0 0,0-1 0 0 0,6 10 0 0 0,3 6 559 0 0,16 29 1 0 0,-5-8 8 0 0,23 37 278 0 0,-28-45-3346 0 0,-4-6-4049 0 0,-9-15-1673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6447 0 0,'0'0'5139'0'0,"19"-3"-1638"0"0,-18 4-3426 0 0,-1-1 0 0 0,1 0 0 0 0,0 0 0 0 0,-1 0 0 0 0,1 1 0 0 0,-1-1 0 0 0,1 0 0 0 0,-1 1 0 0 0,1-1 0 0 0,-1 0 0 0 0,1 1 0 0 0,-1-1 0 0 0,0 0 0 0 0,1 1 0 0 0,-1-1 0 0 0,1 1 0 0 0,-1-1-1 0 0,0 1 1 0 0,1-1 0 0 0,-1 1 0 0 0,0-1 0 0 0,0 1 0 0 0,0 0 0 0 0,1-1 0 0 0,-1 1 0 0 0,0 0 0 0 0,0 2 81 0 0,1 0 0 0 0,-1-1 0 0 0,0 1 0 0 0,0 0 0 0 0,-1-1 0 0 0,0 5 0 0 0,-2 4 431 0 0,-8 21-1 0 0,11-31-543 0 0,0 0 173 0 0,-9-5-128 0 0,8 4-74 0 0,-5-4 22 0 0,5-11-26 0 0,2 7-8 0 0,1 0-1 0 0,0 0 1 0 0,0 0 0 0 0,1 1-1 0 0,-1-1 1 0 0,2 1-1 0 0,-1 0 1 0 0,1 0 0 0 0,7-11-1 0 0,-9 17 40 0 0,-1-1 1 0 0,1 1-1 0 0,0 0 0 0 0,0-1 0 0 0,0 1 1 0 0,0 0-1 0 0,0 0 0 0 0,0 0 0 0 0,3-1 1 0 0,-3 2 35 0 0,0-1 721 0 0,0 1-535 0 0,1-1 0 0 0,-1 1-1 0 0,1 0 1 0 0,-1 0-1 0 0,1 0 1 0 0,3 1 0 0 0,-8 2-242 0 0,0 1 0 0 0,0 0-1 0 0,0-1 1 0 0,-1 1 0 0 0,1-1 0 0 0,-1 0 0 0 0,0 0 0 0 0,1 0 0 0 0,-2 0-1 0 0,1-1 1 0 0,0 1 0 0 0,0-1 0 0 0,-5 3 0 0 0,1 0 7 0 0,-5 3-1004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68 2303 0 0,'-1'-2'499'0'0,"1"0"126"0"0,-1-1 1 0 0,1 1-1 0 0,-1-1 0 0 0,1 1 0 0 0,0 0 0 0 0,0-1 1 0 0,0 1-1 0 0,0-1 0 0 0,0 1 0 0 0,1-1 0 0 0,-1 1 1 0 0,1 0-1 0 0,-1-1 0 0 0,1 1 0 0 0,2-4 0 0 0,-2 4-387 0 0,0 0 0 0 0,0 1 0 0 0,0 0-1 0 0,0-1 1 0 0,1 1 0 0 0,-1 0 0 0 0,0 0-1 0 0,1-1 1 0 0,-1 1 0 0 0,1 0 0 0 0,-1 0-1 0 0,1 1 1 0 0,0-1 0 0 0,-1 0 0 0 0,1 0-1 0 0,0 1 1 0 0,-1-1 0 0 0,1 1-1 0 0,0 0 1 0 0,0-1 0 0 0,-1 1 0 0 0,1 0-1 0 0,3 0 1 0 0,-4 1-142 0 0,0 0 0 0 0,1-1 0 0 0,-1 1 0 0 0,0 0 0 0 0,0 0 0 0 0,0 0 0 0 0,1 0 0 0 0,-1 0 0 0 0,0 0 0 0 0,0 0 1 0 0,1 2-1 0 0,-2-2-1 0 0,1 0 353 0 0,6 21 711 0 0,-7-18-1116 0 0,0 0 0 0 0,1 0 0 0 0,-1 0 0 0 0,0 0 0 0 0,-1 0 0 0 0,1 0 0 0 0,-1 0 0 0 0,0 0 0 0 0,0 0 0 0 0,0 0 0 0 0,0 0 0 0 0,-1-1 0 0 0,1 1 0 0 0,-1 0 0 0 0,0-1 0 0 0,0 1 0 0 0,-1-1 0 0 0,1 0 0 0 0,-1 0 0 0 0,1 1 0 0 0,-1-2 0 0 0,0 1 0 0 0,0 0 0 0 0,-1-1 0 0 0,1 1 0 0 0,-7 3 0 0 0,8-5-43 0 0,1 0 0 0 0,1-1 0 0 0,-1 0 1 0 0,1 1-1 0 0,0-1 0 0 0,-1 0 0 0 0,1 1 0 0 0,-1-1 0 0 0,1 0 0 0 0,-1 1 0 0 0,1-1 0 0 0,-1 0 0 0 0,1 0 1 0 0,-1 0-1 0 0,1 1 0 0 0,-1-1 0 0 0,1 0 0 0 0,-1 0 0 0 0,1 0 0 0 0,-1 0 0 0 0,1 0 0 0 0,-2 0 0 0 0,-6-1-15 0 0,6 1 5 0 0,1-1 1 0 0,0 1-1 0 0,-1 0 0 0 0,1 0 1 0 0,0-1-1 0 0,-1 1 0 0 0,1-1 1 0 0,0 1-1 0 0,0-1 1 0 0,0 1-1 0 0,-1-1 0 0 0,1 0 1 0 0,0 0-1 0 0,0 0 0 0 0,0 0 1 0 0,0 1-1 0 0,0-1 0 0 0,0-1 1 0 0,0 1-1 0 0,1 0 1 0 0,-1 0-1 0 0,0 0 0 0 0,0 0 1 0 0,1 0-1 0 0,-1-1 0 0 0,1 1 1 0 0,-1-2-1 0 0,0 1-11 0 0,0-1 0 0 0,1 1-1 0 0,-1 0 1 0 0,1-1 0 0 0,0 1-1 0 0,-1-1 1 0 0,1 1 0 0 0,0 0-1 0 0,1-1 1 0 0,-1 1 0 0 0,0-1-1 0 0,1 1 1 0 0,-1 0 0 0 0,2-3 0 0 0,0 1 10 0 0,0 0 0 0 0,0 0 0 0 0,1 1 0 0 0,-1-1 0 0 0,1 1 0 0 0,0-1 1 0 0,0 1-1 0 0,1 0 0 0 0,-1 0 0 0 0,8-4 0 0 0,1-1 24 0 0,27-11 0 0 0,-24 12 17 0 0,-11 6-19 0 0,0 0 1 0 0,-1 0-1 0 0,1 1 1 0 0,0-1 0 0 0,0 1-1 0 0,0-1 1 0 0,-1 1 0 0 0,1 0-1 0 0,0 1 1 0 0,5 0-1 0 0,-8-1-11 0 0,0 0 0 0 0,1 0 0 0 0,-1 0 0 0 0,0 1 0 0 0,1-1 0 0 0,-1 0 0 0 0,0 1 0 0 0,1-1-1 0 0,-1 1 1 0 0,0-1 0 0 0,0 1 0 0 0,0 0 0 0 0,1-1 0 0 0,-1 1 0 0 0,0 0 0 0 0,0 0 0 0 0,0 0-1 0 0,0 0 1 0 0,0 0 0 0 0,-1 0 0 0 0,1 0 0 0 0,1 2 0 0 0,1 1-111 0 0,-3-4 33 0 0,1 1-1 0 0,-1-1 1 0 0,1 0-1 0 0,-1 1 1 0 0,0-1 0 0 0,0 1-1 0 0,1-1 1 0 0,-1 0-1 0 0,0 1 1 0 0,0-1 0 0 0,1 1-1 0 0,-1-1 1 0 0,0 1-1 0 0,0-1 1 0 0,0 1-1 0 0,0-1 1 0 0,0 1 0 0 0,0-1-1 0 0,0 1 1 0 0,1 3-1968 0 0,0 6-4664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20 330 6911 0 0,'-8'-3'-372'0'0,"-4"-2"3410"0"0,12 2-1385 0 0,7 1-964 0 0,10-1 111 0 0,0 2-1 0 0,26 0 0 0 0,-2 1 30 0 0,617-4 3738 0 0,-522 6-4069 0 0,363-23 590 0 0,2 1 44 0 0,-321 23-703 0 0,331-5 607 0 0,-413-3-832 0 0,292-9 592 0 0,-158 7-299 0 0,-185 5-387 0 0,173-15 434 0 0,67-1 48 0 0,-58 9-293 0 0,-94 3-131 0 0,365-39 557 0 0,-239 12-240 0 0,-113 25-261 0 0,216-16 199 0 0,-167 16-347 0 0,-124 3-54 0 0,25 0 31 0 0,-80 6-45 0 0,-1-2 0 0 0,0 0 0 0 0,0-1 0 0 0,0-1 0 0 0,0-1 0 0 0,0 0 0 0 0,25-10 0 0 0,-21 7-90 0 0,-16 6-212 0 0,-1-1 1 0 0,1 1-1 0 0,-1-1 0 0 0,1 0 1 0 0,-1 0-1 0 0,0 0 0 0 0,0-1 0 0 0,0 1 1 0 0,5-5-1 0 0,-5 3-1130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3223 0 0,'0'0'143'0'0,"4"-1"-3"0"0,-3 1-139 0 0,-1 0 1 0 0,1 0-1 0 0,-1 0 0 0 0,1-1 0 0 0,-1 1 1 0 0,1 0-1 0 0,-1 0 0 0 0,1 0 0 0 0,-1 0 1 0 0,1 0-1 0 0,-1 0 0 0 0,1 0 0 0 0,0 0 0 0 0,-1 0 1 0 0,1 0-1 0 0,-1 0 0 0 0,1 1 0 0 0,-1-1 1 0 0,1 0-1 0 0,-1 0 0 0 0,1 0 0 0 0,-1 1 1 0 0,1-1-1 0 0,-1 0 0 0 0,1 0 0 0 0,-1 1 1 0 0,0-1-1 0 0,1 1 0 0 0,-1-1 0 0 0,1 1 1 0 0,0 1 130 0 0,-1 1 0 0 0,1-1 1 0 0,-1 0-1 0 0,0 0 0 0 0,0 1 1 0 0,0-1-1 0 0,0 4 0 0 0,0 4 754 0 0,0 11 2348 0 0,5 29 0 0 0,9 19-380 0 0,30 64-983 0 0,-39-119-1531 0 0,40 124 1572 0 0,-11-43-876 0 0,-33-93-512 0 0,-8-13-105 0 0,-2-6-342 0 0,1 0 1 0 0,0-1 0 0 0,2 0 0 0 0,-7-29-1 0 0,-9-78 400 0 0,10 48-360 0 0,5 32-132 0 0,3-1 0 0 0,1 1 0 0 0,7-90 0 0 0,-3 121-1 0 0,1-1 0 0 0,0 1 0 0 0,1 0 0 0 0,1 0-1 0 0,0 1 1 0 0,0-1 0 0 0,2 1 0 0 0,12-24 0 0 0,-16 34 9 0 0,0 0-1 0 0,1 0 1 0 0,-1 0 0 0 0,1 0-1 0 0,0 1 1 0 0,0-1 0 0 0,0 1 0 0 0,0-1-1 0 0,0 1 1 0 0,0 0 0 0 0,1 0-1 0 0,-1 0 1 0 0,1 1 0 0 0,-1 0 0 0 0,1-1-1 0 0,0 1 1 0 0,0 0 0 0 0,-1 1-1 0 0,1-1 1 0 0,5 0 0 0 0,-5 1 3 0 0,1 0 0 0 0,0 1 1 0 0,0 0-1 0 0,0-1 0 0 0,0 1 0 0 0,0 1 0 0 0,0-1 1 0 0,-1 1-1 0 0,1 0 0 0 0,-1 0 0 0 0,1 0 1 0 0,-1 1-1 0 0,0-1 0 0 0,0 1 0 0 0,5 4 1 0 0,-2 0 20 0 0,0 1 0 0 0,-1-1 0 0 0,0 1 1 0 0,0 0-1 0 0,-1 1 0 0 0,0-1 1 0 0,0 1-1 0 0,-1 0 0 0 0,-1 0 0 0 0,1 0 1 0 0,-1 1-1 0 0,-1-1 0 0 0,3 19 1 0 0,-2 0 114 0 0,-1-1 0 0 0,-1 1 0 0 0,-5 48 0 0 0,-1-44-65 0 0,-1-1 1 0 0,-1 0-1 0 0,-21 55 0 0 0,10-35 16 0 0,20-51-74 0 0,0 0 0 0 0,1-1 1 0 0,-1 0-1 0 0,0 1 0 0 0,0-1 0 0 0,4-2 0 0 0,-2 1 8 0 0,1-1-1 0 0,-1 1 1 0 0,0 0-1 0 0,1 0 0 0 0,0 0 1 0 0,-1 1-1 0 0,1 0 1 0 0,0 0-1 0 0,0 0 1 0 0,0 0-1 0 0,0 1 1 0 0,0-1-1 0 0,0 1 1 0 0,0 1-1 0 0,-1-1 1 0 0,1 1-1 0 0,0 0 1 0 0,0 0-1 0 0,7 2 0 0 0,124 40 1088 0 0,-109-34-961 0 0,0 2 0 0 0,29 16-1 0 0,31 12-658 0 0,-71-33 41 0 0,47 15-2416 0 0,-43-18 1216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13591 0 0,'0'0'1479'0'0,"1"2"-1300"0"0,8 9-14 0 0,-2 0 0 0 0,1 1 0 0 0,-2 0 1 0 0,7 15-1 0 0,16 54 112 0 0,-19-49-317 0 0,20 41-1 0 0,-25-62-505 0 0,-1-1-1 0 0,4 16 1 0 0,-6-20 212 0 0,3 11-725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5527 0 0,'0'0'847'0'0,"2"0"614"0"0,3 1-629 0 0,0-1-1 0 0,0 0 0 0 0,-1 0 0 0 0,1-1 0 0 0,0 0 0 0 0,0 1 0 0 0,0-2 0 0 0,0 1 0 0 0,8-4 1 0 0,5-3 44 0 0,21-12 0 0 0,-3 0-65 0 0,-22 13-589 0 0,215-115 2189 0 0,-133 60-1713 0 0,114-70 251 0 0,-159 106-845 0 0,-28 15-47 0 0,24-15-1 0 0,73-42 54 0 0,-72 43-84 0 0,-23 11-3 0 0,1 1 63 0 0,28-21 0 0 0,-29 16 61 0 0,-10 6 177 0 0,0 1 1 0 0,1 1-1 0 0,29-14 0 0 0,-40 22-256 0 0,0 1 1 0 0,-1 0 0 0 0,1 0-1 0 0,0 0 1 0 0,0 1-1 0 0,0-1 1 0 0,0 1-1 0 0,-1 1 1 0 0,1-1 0 0 0,0 1-1 0 0,9 2 1 0 0,4 2 89 0 0,31 13 0 0 0,-25-8-24 0 0,34 13 235 0 0,80 46-1 0 0,48 44 248 0 0,63 34 56 0 0,-105-71-505 0 0,58 29 22 0 0,-183-96-183 0 0,103 48-17 0 0,-113-54-362 0 0,-1 0-1 0 0,1 0 0 0 0,-1-1 1 0 0,1 0-1 0 0,15 0 1 0 0,-23-2-391 0 0,5-2-2249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0,'1'2'499'0'0,"5"62"2908"0"0,4 13 1394 0 0,-6 41-3397 0 0,-3-89-1012 0 0,4 395 817 0 0,0-345-2230 0 0,-2-46-4168 0 0,-1-21 39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0,'0'0'603'0'0,"3"9"-138"0"0,6 33 4523 0 0,-3 25-1917 0 0,-3-41-2455 0 0,31 358 2733 0 0,-24-318-3264 0 0,-9-60-116 0 0,1 0-1 0 0,0 0 1 0 0,0 0 0 0 0,0 0-1 0 0,1 0 1 0 0,0-1 0 0 0,0 1-1 0 0,5 5 1 0 0,-7-10-881 0 0,0-1 94 0 0,1 0 1 0 0,-1-1-1 0 0,1 1 1 0 0,-1-1 0 0 0,1 1-1 0 0,-1-1 1 0 0,1 1-1 0 0,2-3 1 0 0,3-4-4577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147 224 10535 0 0,'-54'-113'1747'0'0,"9"17"2353"0"0,45 96-4025 0 0,-1-1-1 0 0,1 1 1 0 0,0-1 0 0 0,0 0-1 0 0,-1 1 1 0 0,1-1 0 0 0,0 1-1 0 0,-1-1 1 0 0,1 1 0 0 0,0-1 0 0 0,-1 1-1 0 0,1-1 1 0 0,-1 1 0 0 0,1-1-1 0 0,-1 1 1 0 0,1 0 0 0 0,-1-1-1 0 0,0 1 1 0 0,1 0 0 0 0,-1-1-1 0 0,1 1 1 0 0,-1 0 0 0 0,0 0 0 0 0,1 0-1 0 0,-1-1 1 0 0,0 1 0 0 0,0 0-1 0 0,0 0-29 0 0,0 1 0 0 0,1-1 0 0 0,-1 1-1 0 0,0-1 1 0 0,0 1 0 0 0,1-1 0 0 0,-1 1 0 0 0,0-1-1 0 0,1 1 1 0 0,-1 0 0 0 0,1-1 0 0 0,-1 1 0 0 0,0 0-1 0 0,1 0 1 0 0,0-1 0 0 0,-2 3 0 0 0,0 3 32 0 0,-1 0-1 0 0,1 0 1 0 0,-3 13 0 0 0,1 3-50 0 0,1-1 0 0 0,1 1 0 0 0,1 0 0 0 0,2 0 0 0 0,3 33 0 0 0,-2-40-17 0 0,1 0 1 0 0,0-1-1 0 0,1 1 1 0 0,1-1 0 0 0,0 0-1 0 0,1 0 1 0 0,0 0 0 0 0,16 24-1 0 0,-16-31 49 0 0,0-1 0 0 0,0 1-1 0 0,0-1 1 0 0,1 0 0 0 0,0 0-1 0 0,0-1 1 0 0,0 0 0 0 0,1 0-1 0 0,-1 0 1 0 0,1-1 0 0 0,1-1-1 0 0,-1 1 1 0 0,0-1 0 0 0,12 2-1 0 0,-14-3-8 0 0,0-1-1 0 0,1 0 1 0 0,-1 0-1 0 0,1-1 1 0 0,-1 0-1 0 0,1 0 1 0 0,-1 0-1 0 0,1-1 1 0 0,-1 0-1 0 0,0 0 1 0 0,1-1-1 0 0,-1 0 1 0 0,0 0 0 0 0,0 0-1 0 0,0-1 1 0 0,0 0-1 0 0,0 0 1 0 0,-1 0-1 0 0,1-1 1 0 0,5-5-1 0 0,-4 2 85 0 0,-1 0 0 0 0,0 0 0 0 0,-1 0 0 0 0,0-1 0 0 0,0 0 0 0 0,0 0 0 0 0,-1-1 0 0 0,-1 1 0 0 0,1-1-1 0 0,-1 0 1 0 0,-1 0 0 0 0,1 0 0 0 0,-2 0 0 0 0,1 0 0 0 0,-1 0 0 0 0,-1 0 0 0 0,1-1 0 0 0,-2 1 0 0 0,-1-15 0 0 0,-1 12-66 0 0,0 0 1 0 0,0 0-1 0 0,-2 0 0 0 0,1 0 1 0 0,-1 1-1 0 0,-1-1 0 0 0,0 1 1 0 0,-1 1-1 0 0,-8-11 0 0 0,5 9 2 0 0,0 0 0 0 0,0 1 0 0 0,-1 0-1 0 0,-1 1 1 0 0,0 0 0 0 0,0 1-1 0 0,-14-8 1 0 0,22 14-114 0 0,1 2 1 0 0,-1-1-1 0 0,1 0 0 0 0,-1 1 0 0 0,0 0 1 0 0,0-1-1 0 0,1 2 0 0 0,-1-1 0 0 0,0 0 1 0 0,0 1-1 0 0,0-1 0 0 0,-8 2 0 0 0,9-1-22 0 0,-1 1-1 0 0,1 0 0 0 0,0 0 0 0 0,-1 0 1 0 0,1 1-1 0 0,0-1 0 0 0,0 1 0 0 0,0-1 0 0 0,0 1 1 0 0,0 0-1 0 0,1 0 0 0 0,-1 1 0 0 0,1-1 0 0 0,-1 1 1 0 0,-2 2-1 0 0,-10 15-1403 0 0,0 3-383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67 6911 0 0,'0'0'623'0'0,"1"-2"-514"0"0,0 2-105 0 0,-1 0 0 0 0,1-1 0 0 0,-1 1 0 0 0,0 0 0 0 0,0-1 0 0 0,1 1 0 0 0,-1 0-1 0 0,0-1 1 0 0,1 1 0 0 0,-1 0 0 0 0,0-1 0 0 0,0 1 0 0 0,0-1 0 0 0,0 1 0 0 0,1-1-1 0 0,-1 1 1 0 0,0 0 0 0 0,0-1 0 0 0,0 1 0 0 0,0-1 0 0 0,0 1 0 0 0,0-1 0 0 0,0 1-1 0 0,0-1 1 0 0,0 1 0 0 0,0 0 0 0 0,0-1 0 0 0,0 1 0 0 0,-1-1 0 0 0,1 1 0 0 0,0-1-1 0 0,0 1 1 0 0,0 0 0 0 0,0-1 0 0 0,-1 1 0 0 0,1-1 0 0 0,0 1 0 0 0,-1 0 0 0 0,1-1-1 0 0,-1 1 1 0 0,1-1 92 0 0,-2-2 386 0 0,0-1 0 0 0,0 1-1 0 0,0 0 1 0 0,0 0 0 0 0,-1 0 0 0 0,1 0 0 0 0,-1 1 0 0 0,1-1-1 0 0,-1 0 1 0 0,0 1 0 0 0,0 0 0 0 0,0 0 0 0 0,-1 0-1 0 0,1 0 1 0 0,0 1 0 0 0,-6-3 0 0 0,6 3-339 0 0,-1 1 1 0 0,1-1 0 0 0,0 1-1 0 0,0 0 1 0 0,0 0-1 0 0,-1 0 1 0 0,1 0-1 0 0,0 1 1 0 0,0-1 0 0 0,0 1-1 0 0,0 0 1 0 0,0 0-1 0 0,0 0 1 0 0,0 0 0 0 0,0 1-1 0 0,0-1 1 0 0,0 1-1 0 0,0-1 1 0 0,-3 4 0 0 0,-3 2 44 0 0,0 0 0 0 0,0 0 0 0 0,1 1 1 0 0,1 0-1 0 0,-1 1 0 0 0,1-1 1 0 0,0 2-1 0 0,-6 11 0 0 0,5-6-28 0 0,1-1 0 0 0,1 1 0 0 0,0 1 0 0 0,1-1 0 0 0,1 1 0 0 0,0-1 0 0 0,-2 28 0 0 0,5-35-93 0 0,1 1 1 0 0,0 0-1 0 0,0 0 1 0 0,1-1-1 0 0,0 1 1 0 0,0 0-1 0 0,1-1 1 0 0,0 1-1 0 0,0-1 1 0 0,1 0 0 0 0,1 1-1 0 0,-1-1 1 0 0,1-1-1 0 0,0 1 1 0 0,10 12-1 0 0,-8-14-48 0 0,0 0 1 0 0,0 0-1 0 0,0-1 0 0 0,1 0 1 0 0,0 0-1 0 0,0-1 0 0 0,1 0 1 0 0,9 5-1 0 0,3-1 38 0 0,42 11 0 0 0,-43-15-450 0 0,0 0 0 0 0,0-2 1 0 0,0 0-1 0 0,1-1 0 0 0,-1-1 0 0 0,0 0 0 0 0,0-2 0 0 0,0 0 1 0 0,0-1-1 0 0,21-7 0 0 0,-13-1-1590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1375 0 0,'0'0'66'0'0,"0"2"-8"0"0,1 28 5129 0 0,1-1 0 0 0,11 48 0 0 0,3-8-966 0 0,4-3-3891 0 0,6 1 259 0 0,-4-15-302 0 0,-1 0-2532 0 0,36 62 0 0 0,-44-89 591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6447 0 0,'0'0'586'0'0,"5"-1"-293"0"0,17-5 720 0 0,-21 6-838 0 0,0 0 1 0 0,0 0-1 0 0,0-1 0 0 0,0 1 0 0 0,0 0 0 0 0,1 0 0 0 0,-1 0 0 0 0,0 0 0 0 0,0 0 0 0 0,0 1 0 0 0,0-1 1 0 0,0 0-1 0 0,0 0 0 0 0,0 1 0 0 0,0-1 0 0 0,0 1 0 0 0,0-1 0 0 0,1 1 0 0 0,3 1 621 0 0,36 6 894 0 0,2-2-1 0 0,-1-2 1 0 0,50-2-1 0 0,-46-1-886 0 0,138 6 1034 0 0,149 1-546 0 0,-172-2-859 0 0,1 1 56 0 0,122-24 419 0 0,-130-2-523 0 0,115-8 125 0 0,66 23 119 0 0,-273 4-512 0 0,204-14 481 0 0,-1-15-134 0 0,-239 26-435 0 0,545-28 340 0 0,-409 30-363 0 0,66-2 234 0 0,97-20 205 0 0,-85 5-209 0 0,24-2-50 0 0,-23-1 56 0 0,-149 16-142 0 0,22 1 13 0 0,41-7-37 0 0,17 1 31 0 0,-111 13-66 0 0,71-1 56 0 0,81-17-21 0 0,-86 7-75 0 0,-105 6 0 0 0,22-5 0 0 0,-27 4 0 0 0,0 0 0 0 0,32 0 0 0 0,132 0 64 0 0,-16 1-64 0 0,-129 1 0 0 0,-6 1 0 0 0,35-6 0 0 0,-21 1 0 0 0,-21 2 0 0 0,1-1 0 0 0,-1 0 0 0 0,38-13 0 0 0,-34 8 0 0 0,-18 6 0 0 0,1-1 0 0 0,-1 0 0 0 0,15-7 0 0 0,-19 8-8 0 0,1-1-1 0 0,-1 1 1 0 0,0-1-1 0 0,-1 0 1 0 0,1 0-1 0 0,-1 0 1 0 0,0-1-1 0 0,5-5 1 0 0,-8 8-1 0 0,0 0 0 0 0,0 0 0 0 0,0 0 0 0 0,0-1 0 0 0,0 1 0 0 0,-1 0 0 0 0,1 0 0 0 0,-1-1 0 0 0,0 1 0 0 0,1 0 1 0 0,-1-1-1 0 0,0 1 0 0 0,0 0 0 0 0,0-1 0 0 0,-1 1 0 0 0,1 0 0 0 0,-1-1 0 0 0,1 1 0 0 0,-1 0 0 0 0,0-1 0 0 0,1 1 0 0 0,-1 0 0 0 0,-3-4 0 0 0,-1-2-15 0 0,0-1-1 0 0,-1 1 0 0 0,0 1 1 0 0,0-1-1 0 0,-10-9 0 0 0,-41-30-107 0 0,48 40 114 0 0,-23-20-56 0 0,23 18 18 0 0,-2 1 0 0 0,1 0-1 0 0,-22-13 1 0 0,6 6-24 0 0,16 9 19 0 0,-1 0 1 0 0,1 1-1 0 0,-24-8 0 0 0,34 13 54 0 0,0 0 0 0 0,0 0 0 0 0,0-1 0 0 0,-1 1 0 0 0,1 0 0 0 0,0 0-1 0 0,0 0 1 0 0,-1 0 0 0 0,1 0 0 0 0,0 0 0 0 0,0 0 0 0 0,-1 0 0 0 0,1 0-1 0 0,0 0 1 0 0,0 0 0 0 0,-1 0 0 0 0,1 0 0 0 0,0 0 0 0 0,0 0 0 0 0,-1 0-1 0 0,1 0 1 0 0,0 0 0 0 0,0 0 0 0 0,-1 0 0 0 0,1 1 0 0 0,0-1 0 0 0,0 0-1 0 0,-1 0 1 0 0,1 0 0 0 0,0 0 0 0 0,0 0 0 0 0,0 1 0 0 0,-1-1 0 0 0,1 0-1 0 0,0 0 1 0 0,3 10-91 0 0,13 11 29 0 0,-8-13 50 0 0,0 0-1 0 0,1-1 1 0 0,16 10-1 0 0,4 4-39 0 0,7 6 54 0 0,43 22 0 0 0,-25-16-50 0 0,-29-17 52 0 0,-13-9 0 0 0,0 0-1 0 0,-1 1 0 0 0,12 10 0 0 0,-20-15 10 0 0,1 0-1 0 0,-1 1 0 0 0,0-1 0 0 0,-1 1 0 0 0,1 0 0 0 0,-1 0 0 0 0,1 0 0 0 0,-1 0 0 0 0,0 0 0 0 0,-1 1 0 0 0,1-1 0 0 0,-1 1 0 0 0,1 5 0 0 0,-1-3 37 0 0,-1-1 1 0 0,0 0-1 0 0,0 1 0 0 0,0-1 0 0 0,-1 0 0 0 0,0 0 1 0 0,-1 0-1 0 0,1 1 0 0 0,-1-1 0 0 0,0 0 1 0 0,-6 10-1 0 0,1-1 97 0 0,-2-1 0 0 0,0 0 1 0 0,-15 18-1 0 0,-83 80 365 0 0,77-85-495 0 0,2 2 1 0 0,1 0-1 0 0,-31 45 0 0 0,54-68-233 0 0,1 0-1 0 0,0 0 1 0 0,-4 9-1 0 0,6-12-352 0 0,0 0 0 0 0,0 0 0 0 0,0 1 0 0 0,1-1 0 0 0,-1 6 0 0 0,1 6-8732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4143 0 0,'0'0'191'0'0,"0"0"-187"0"0,0 0-1 0 0,1 0 1 0 0,-1 0-1 0 0,0 0 1 0 0,0 0-1 0 0,0 0 1 0 0,0 0-1 0 0,0 0 1 0 0,0 0-1 0 0,0 1 1 0 0,0-1-1 0 0,0 0 1 0 0,0 0-1 0 0,0 0 1 0 0,0 0-1 0 0,0 0 1 0 0,0 0-1 0 0,0 0 1 0 0,1 0-1 0 0,-1 0 1 0 0,0 0-1 0 0,0 0 1 0 0,0 0-1 0 0,0 0 1 0 0,0 0-1 0 0,0 0 1 0 0,0 0-1 0 0,0 0 1 0 0,0 0-1 0 0,1 0 1 0 0,-1 0-1 0 0,0 0 1 0 0,0 0-1 0 0,0 0 1 0 0,0 0-1 0 0,0 0 1 0 0,0 0-1 0 0,0 0 1 0 0,0 0-1 0 0,1 0 1 0 0,-1 0-1 0 0,0 0 1 0 0,0 0-1 0 0,0 0 1 0 0,0 0-1 0 0,0 0 1 0 0,0 0-1 0 0,0 0 1 0 0,0 0-1 0 0,0 0 1 0 0,0 0-1 0 0,0 0 1 0 0,1-1-1 0 0,-1 1 1 0 0,0 0-1 0 0,0 0 1 0 0,0 0-1 0 0,0 0 1 0 0,0 0-1 0 0,0 0 1 0 0,0 0-1 0 0,2 10 305 0 0,-1 0 0 0 0,0 1-1 0 0,-1 15 1 0 0,1 6 2705 0 0,8 53 3273 0 0,15 42-4257 0 0,-21-113-1963 0 0,-1 0 1 0 0,0 27-1 0 0,0 4-16 0 0,0-5 230 0 0,6-67-162 0 0,-1-34-83 0 0,-1 8 31 0 0,3 1 1 0 0,18-68-1 0 0,-23 111-43 0 0,-1 0 0 0 0,1-1 0 0 0,0 1 0 0 0,1 1 0 0 0,0-1-1 0 0,11-13 1 0 0,-15 20 57 0 0,-1 2-75 0 0,0 0-1 0 0,0 0 1 0 0,0 0 0 0 0,0 0-1 0 0,0-1 1 0 0,0 1-1 0 0,1 0 1 0 0,-1 0-1 0 0,0 0 1 0 0,0 0 0 0 0,0 0-1 0 0,0 0 1 0 0,0-1-1 0 0,0 1 1 0 0,0 0-1 0 0,0 0 1 0 0,0 0 0 0 0,0 0-1 0 0,1 0 1 0 0,-1 0-1 0 0,0 0 1 0 0,0-1-1 0 0,0 1 1 0 0,0 0 0 0 0,0 0-1 0 0,0 0 1 0 0,1 0-1 0 0,-1 0 1 0 0,0 0-1 0 0,0 0 1 0 0,0 0 0 0 0,0 0-1 0 0,0 0 1 0 0,1 0-1 0 0,-1 0 1 0 0,0 0-1 0 0,0 0 1 0 0,0 0 0 0 0,10 2 142 0 0,4 5 25 0 0,-10-4-117 0 0,0 1 1 0 0,-1 1 0 0 0,1-1 0 0 0,-1 0 0 0 0,0 1 0 0 0,0 0 0 0 0,-1-1 0 0 0,1 1 0 0 0,-1 0 0 0 0,1 6 0 0 0,4 10 75 0 0,3 22 1 0 0,-9-40-124 0 0,6 37 89 0 0,-5-26-50 0 0,0 0 0 0 0,1-1 0 0 0,1 1 0 0 0,0-1 0 0 0,10 23 0 0 0,-7-43 6 0 0,1-7-80 0 0,-1-1 1 0 0,-1-1-1 0 0,0 1 0 0 0,-1-1 1 0 0,5-27-1 0 0,1-1-85 0 0,-1-2 159 0 0,-7 33-8 0 0,-1 1 0 0 0,1-1 1 0 0,1 1-1 0 0,0 0 0 0 0,9-18 1 0 0,-7 22-27 0 0,2 3-13 0 0,-6 5 1 0 0,-1 1 0 0 0,1-1 1 0 0,0 1-1 0 0,0-1 0 0 0,-1 1 0 0 0,1 0 0 0 0,0 0 0 0 0,-1 0 0 0 0,1 0 0 0 0,-1 0 1 0 0,1 0-1 0 0,-1 0 0 0 0,1 0 0 0 0,-1 1 0 0 0,0-1 0 0 0,1 0 0 0 0,0 4 0 0 0,21 28 154 0 0,-22-31-138 0 0,26 45 45 0 0,-17-27-5 0 0,2-1 0 0 0,23 32 0 0 0,-31-46-50 0 0,0-1-1 0 0,1 1 1 0 0,0 0 0 0 0,0-1 0 0 0,0 0 0 0 0,0 0 0 0 0,1-1-1 0 0,-1 1 1 0 0,1-1 0 0 0,0 0 0 0 0,0-1 0 0 0,0 0-1 0 0,12 3 1 0 0,-9-2 0 0 0,1-1-1 0 0,-1-1 0 0 0,0 1 1 0 0,1-2-1 0 0,-1 1 1 0 0,1-1-1 0 0,-1-1 0 0 0,0 0 1 0 0,14-2-1 0 0,-2-2 15 0 0,-17 4-11 0 0,0 0-1 0 0,0 0 1 0 0,0 0 0 0 0,0 0-1 0 0,0-1 1 0 0,-1 1 0 0 0,1-1-1 0 0,0 0 1 0 0,6-5 0 0 0,-2 1 16 0 0,-1-1 0 0 0,0-1 0 0 0,0 1 0 0 0,-1-1 0 0 0,0 0 1 0 0,-1-1-1 0 0,1 1 0 0 0,-1-1 0 0 0,-1 0 0 0 0,0-1 0 0 0,0 1 1 0 0,-1-1-1 0 0,0 1 0 0 0,-1-1 0 0 0,2-12 0 0 0,-4 19 8 0 0,1 0 0 0 0,-1-1 0 0 0,0 1 0 0 0,-1-1 0 0 0,1 1 0 0 0,0 0 0 0 0,-1-1-1 0 0,0 1 1 0 0,0 0 0 0 0,0 0 0 0 0,0-1 0 0 0,0 1 0 0 0,-1 0 0 0 0,1 0 0 0 0,-1 0 0 0 0,0 1 0 0 0,0-1-1 0 0,0 0 1 0 0,0 1 0 0 0,-1-1 0 0 0,1 1 0 0 0,0 0 0 0 0,-1-1 0 0 0,0 1 0 0 0,0 1 0 0 0,1-1 0 0 0,-5-2-1 0 0,5 4 157 0 0,1 0-153 0 0,0 0-1 0 0,-1 0 1 0 0,1 1 0 0 0,0-1 0 0 0,0 1 0 0 0,0-1-1 0 0,0 1 1 0 0,0-1 0 0 0,0 1 0 0 0,0 0-1 0 0,0-1 1 0 0,0 1 0 0 0,0 0 0 0 0,0 0 0 0 0,1 0-1 0 0,-1 0 1 0 0,0 0 0 0 0,0 0 0 0 0,1 0 0 0 0,-1 0-1 0 0,1 0 1 0 0,-1 0 0 0 0,1 0 0 0 0,-1 0 0 0 0,1 0-1 0 0,-1 3 1 0 0,-5 31 148 0 0,5-25-172 0 0,1-1-1 0 0,0 1 1 0 0,1 0-1 0 0,0-1 0 0 0,1 1 1 0 0,0-1-1 0 0,1 1 0 0 0,-1-1 1 0 0,2 0-1 0 0,-1 0 1 0 0,1 0-1 0 0,1 0 0 0 0,0-1 1 0 0,0 0-1 0 0,7 9 1 0 0,-6-10-99 0 0,-1 0 1 0 0,1-1-1 0 0,1 1 1 0 0,-1-1 0 0 0,1-1-1 0 0,0 1 1 0 0,0-1 0 0 0,0 0-1 0 0,1-1 1 0 0,0 0-1 0 0,0 0 1 0 0,0-1 0 0 0,0 0-1 0 0,0 0 1 0 0,1-1 0 0 0,16 3-1 0 0,-18-5-283 0 0,-1 0 0 0 0,1-1 1 0 0,-1 0-1 0 0,1 0 0 0 0,-1 0 0 0 0,0 0 0 0 0,0-1 0 0 0,7-3 1 0 0,4-2-1433 0 0,25-16 1 0 0,-32 17 1239 0 0,0-1 0 0 0,-1 0 0 0 0,0-1 0 0 0,-1 0 0 0 0,0 0 0 0 0,0-1 0 0 0,-1 0 0 0 0,0 0 0 0 0,8-15 0 0 0,-7 9 95 0 0,0 1 0 0 0,-1-2 0 0 0,-1 1 0 0 0,-1-1-1 0 0,0 1 1 0 0,3-19 0 0 0,-7 27 930 0 0,0 0-1 0 0,0 0 0 0 0,-1 0 1 0 0,-1-11-1 0 0,1 14 382 0 0,-1 1-1 0 0,0-1 1 0 0,0 1-1 0 0,0-1 1 0 0,-3-7 2930 0 0,3 11-3634 0 0,0 0 0 0 0,1 0 0 0 0,-1 0 1 0 0,0 0-1 0 0,1 1 0 0 0,-1-1 0 0 0,0 0 1 0 0,1 0-1 0 0,-1 1 0 0 0,0-1 1 0 0,1 0-1 0 0,-1 1 0 0 0,0-1 0 0 0,1 0 1 0 0,-1 1-1 0 0,1-1 0 0 0,-1 1 0 0 0,1-1 1 0 0,-1 1-1 0 0,1-1 0 0 0,0 1 1 0 0,-1 0-1 0 0,0 0 0 0 0,0 2 6 0 0,0-1 0 0 0,0 1 1 0 0,0-1-1 0 0,0 1 0 0 0,1 0 0 0 0,-1 4 0 0 0,0 3-29 0 0,0 0 0 0 0,2 18 0 0 0,0-18-118 0 0,0 0 0 0 0,1 0 0 0 0,0-1 0 0 0,0 1 0 0 0,1-1 1 0 0,0 1-1 0 0,1-1 0 0 0,0 0 0 0 0,0 0 0 0 0,1 0 0 0 0,0-1 0 0 0,1 0 0 0 0,0 0 0 0 0,0 0 0 0 0,1-1 0 0 0,0 0 0 0 0,0 0 0 0 0,1 0 0 0 0,-1-1 0 0 0,14 8 1 0 0,-19-13-144 0 0,0 0 0 0 0,1 0 0 0 0,-1 0 0 0 0,0 0 0 0 0,0-1 0 0 0,1 1 0 0 0,-1 0 0 0 0,0-1 0 0 0,1 0 0 0 0,-1 0 0 0 0,1 1 0 0 0,-1-1 0 0 0,1-1 0 0 0,-1 1 0 0 0,5-1 0 0 0,-3 0-948 0 0,-1 0 0 0 0,1 0 0 0 0,0-1 0 0 0,-1 0 0 0 0,5-2 0 0 0,4-4-4421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0,'0'0'639'0'0,"1"1"-219"0"0,4 10 1021 0 0,0 0-1 0 0,-1 0 1 0 0,4 13-1 0 0,2 8-489 0 0,3 7 197 0 0,11 56-1 0 0,-6-22-311 0 0,-4-18-285 0 0,-6-22-238 0 0,1-1-1 0 0,1 0 1 0 0,17 35-1 0 0,-21-55-231 0 0,3 6 71 0 0,13 20-1 0 0,-13-28-77 0 0,0-7 4 0 0,-7-3-74 0 0,0 0-1 0 0,-1 0 1 0 0,1-1 0 0 0,-1 1-1 0 0,1-1 1 0 0,-1 1 0 0 0,1-1-1 0 0,-1 1 1 0 0,1-1 0 0 0,-1 0-1 0 0,1 0 1 0 0,-1 0 0 0 0,0 0-1 0 0,1 0 1 0 0,-1 0 0 0 0,0 0-1 0 0,0 0 1 0 0,0 0 0 0 0,0-1-1 0 0,0 1 1 0 0,0 0 0 0 0,0-1-1 0 0,1-2 1 0 0,1-4-8 0 0,1 0 1 0 0,-1-1-1 0 0,2-10 0 0 0,-1 5 11 0 0,5-21 33 0 0,-2-1-1 0 0,4-56 1 0 0,-2 10-31 0 0,-8 76-8 0 0,0 2 1 0 0,-1 0-1 0 0,1 1 1 0 0,0-1 0 0 0,1 0-1 0 0,2-5 1 0 0,4 15 51 0 0,-4-1-47 0 0,0 2-1 0 0,-1-1 1 0 0,1 0 0 0 0,-1 1-1 0 0,0-1 1 0 0,-1 1 0 0 0,3 11-1 0 0,8 17 14 0 0,3-3-607 0 0,2-1-1 0 0,29 39 1 0 0,-44-66 94 0 0,0 1 1 0 0,0-2 0 0 0,0 1-1 0 0,0 0 1 0 0,1 0-1 0 0,-1-1 1 0 0,1 0-1 0 0,0 0 1 0 0,0 0 0 0 0,1 0-1 0 0,-1-1 1 0 0,0 1-1 0 0,10 2 1 0 0,-1-4-1170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47 9439 0 0,'-3'-7'859'0'0,"1"4"-777"0"0,1 0 0 0 0,0 0 0 0 0,-1 0 0 0 0,0 0 0 0 0,0 0 0 0 0,1 1 0 0 0,-2-1 0 0 0,1 1 0 0 0,0-1 0 0 0,0 1 1 0 0,-4-2-1 0 0,5 3 38 0 0,0 1 1 0 0,0-1 0 0 0,0 0 0 0 0,0 1-1 0 0,0 0 1 0 0,0-1 0 0 0,0 1 0 0 0,0 0-1 0 0,0-1 1 0 0,-1 1 0 0 0,1 0-1 0 0,0 0 1 0 0,0 0 0 0 0,0 0 0 0 0,0 0-1 0 0,-1 0 1 0 0,1 0 0 0 0,0 1 0 0 0,0-1-1 0 0,0 0 1 0 0,0 1 0 0 0,0-1 0 0 0,-1 1-1 0 0,1-1 1 0 0,0 1 0 0 0,0-1 0 0 0,0 1-1 0 0,0 0 1 0 0,1-1 0 0 0,-1 1 0 0 0,0 0-1 0 0,0 0 1 0 0,0 0 0 0 0,0 1 0 0 0,-4 3 117 0 0,2 1 0 0 0,-1 0 0 0 0,1 0 1 0 0,-1 0-1 0 0,2 0 0 0 0,-1 0 0 0 0,1 0 0 0 0,0 1 1 0 0,0-1-1 0 0,1 1 0 0 0,-1 0 0 0 0,1 7 1 0 0,0 0-68 0 0,0 1 1 0 0,1 0-1 0 0,1 0 1 0 0,4 21-1 0 0,-3-25-119 0 0,1-1 0 0 0,0 1 0 0 0,0-1-1 0 0,7 14 1 0 0,-8-20-41 0 0,0 0-1 0 0,0 0 1 0 0,1-1-1 0 0,-1 1 0 0 0,1-1 1 0 0,-1 1-1 0 0,1-1 1 0 0,0 0-1 0 0,1 0 1 0 0,-1-1-1 0 0,0 1 1 0 0,1 0-1 0 0,7 3 1 0 0,-8-5-5 0 0,0 0 1 0 0,1 0 0 0 0,-1 0 0 0 0,1 0 0 0 0,-1-1 0 0 0,1 0-1 0 0,-1 1 1 0 0,1-1 0 0 0,-1 0 0 0 0,1-1 0 0 0,0 1 0 0 0,-1-1 0 0 0,1 1-1 0 0,-1-1 1 0 0,0 0 0 0 0,1 0 0 0 0,-1-1 0 0 0,0 1 0 0 0,0-1 0 0 0,1 1-1 0 0,-1-1 1 0 0,0 0 0 0 0,-1 0 0 0 0,1-1 0 0 0,0 1 0 0 0,-1-1 0 0 0,1 1-1 0 0,2-5 1 0 0,0 1 3 0 0,0 0 16 0 0,1-1 1 0 0,-2 0 0 0 0,1 0-1 0 0,-1 0 1 0 0,0 0 0 0 0,5-12-1 0 0,0-5 95 0 0,-7 17-82 0 0,1 1 0 0 0,-1-1 0 0 0,0 0 0 0 0,0 1-1 0 0,0-1 1 0 0,-1 0 0 0 0,0 0 0 0 0,-1-9 0 0 0,2-62 2193 0 0,-3 100-1744 0 0,0-16-457 0 0,1 0 1 0 0,0 1 0 0 0,1 9-1 0 0,1-5-22 0 0,1 0-1 0 0,0 0 0 0 0,0 0 1 0 0,1-1-1 0 0,1 1 0 0 0,8 14 0 0 0,-9-18-270 0 0,1 0 0 0 0,-1 0 0 0 0,1-1 0 0 0,0 0 1 0 0,1 0-1 0 0,-1 0 0 0 0,1-1 0 0 0,0 0 0 0 0,1 0 0 0 0,7 4 0 0 0,6-2-2845 0 0,-6-6-1974 0 0,-6 0-377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9215 0 0,'0'0'2346'0'0,"2"-1"-821"0"0,58-19 3042 0 0,5-2-4501 0 0,-49 17-223 0 0,-3 2-719 0 0,0-1 0 0 0,-1 0 0 0 0,14-7 0 0 0,-16 4-959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0,'0'2'572'0'0,"12"32"7967"0"0,3 22-3700 0 0,1 6-3022 0 0,-7-32-1169 0 0,-5-13-196 0 0,1-1 0 0 0,0 0 1 0 0,11 18-1 0 0,-13-28-340 0 0,-1 1 0 0 0,1-1 0 0 0,-1 0-1 0 0,0 0 1 0 0,2 9 0 0 0,-4-14 393 0 0,11-18-334 0 0,-6 6-142 0 0,0 1-1 0 0,-2-1 1 0 0,1 0 0 0 0,-1-1-1 0 0,2-15 1 0 0,2-7 34 0 0,3-17-234 0 0,-9 39 138 0 0,0 0 1 0 0,2 0 0 0 0,-1 1-1 0 0,2-1 1 0 0,-1 1 0 0 0,1 0-1 0 0,10-17 1 0 0,-8 20 32 0 0,1 6 12 0 0,-5 2 1 0 0,-1 0 0 0 0,1 1 0 0 0,-1-1-1 0 0,1 1 1 0 0,-1-1 0 0 0,1 1 0 0 0,-1-1-1 0 0,0 1 1 0 0,1 0 0 0 0,-1 0 0 0 0,0 0 0 0 0,1 0-1 0 0,-1 0 1 0 0,0 0 0 0 0,0 0 0 0 0,0 0 0 0 0,2 2-1 0 0,16 27 247 0 0,-14-21-168 0 0,6 10 10 0 0,0-1-288 0 0,0 0 1 0 0,1 0-1 0 0,1-1 1 0 0,20 20-1 0 0,-31-34-308 0 0,1-1-1 0 0,0-1 0 0 0,0 1 1 0 0,0 0-1 0 0,0-1 0 0 0,0 1 1 0 0,0-1-1 0 0,0 0 0 0 0,0 0 1 0 0,1 0-1 0 0,-1 0 0 0 0,0-1 1 0 0,1 0-1 0 0,-1 1 0 0 0,4-1 1 0 0,3-1-1479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0,'0'0'536'0'0,"5"10"-472"0"0,-2 0-64 0 0,0 3 0 0 0,4 0 0 0 0,0 2 1704 0 0,1 2 336 0 0,2 1 64 0 0,0 0 8 0 0,0 1-1456 0 0,1-1-296 0 0,-1-1-56 0 0,0-1-16 0 0,0 1-376 0 0,-1-2-72 0 0,-1-2-24 0 0,-1-5-5944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4607 0 0,'0'0'354'0'0,"-1"-12"5479"0"0,5 8-5470 0 0,-1 0 1 0 0,1 1-1 0 0,0-1 0 0 0,0 1 1 0 0,0-1-1 0 0,0 1 1 0 0,0 0-1 0 0,9-3 0 0 0,0 0-955 0 0,27-8 1 0 0,-37 13 539 0 0,1 0 0 0 0,-1 0 0 0 0,0 1 0 0 0,0 0 1 0 0,0-1-1 0 0,1 1 0 0 0,-1 0 0 0 0,0 1 0 0 0,0-1 0 0 0,1 0 1 0 0,-1 1-1 0 0,0 0 0 0 0,0 0 0 0 0,0 0 0 0 0,0 0 0 0 0,0 0 1 0 0,0 1-1 0 0,0-1 0 0 0,5 5 0 0 0,-7-5 171 0 0,1 1 1 0 0,0-1-1 0 0,0 1 0 0 0,-1 0 0 0 0,1 0 1 0 0,-1 0-1 0 0,0 0 0 0 0,1 0 0 0 0,-1 0 1 0 0,0 0-1 0 0,0 0 0 0 0,0 0 0 0 0,-1 1 1 0 0,1-1-1 0 0,0 0 0 0 0,-1 1 0 0 0,1-1 1 0 0,-1 0-1 0 0,0 1 0 0 0,0-1 0 0 0,0 0 1 0 0,0 1-1 0 0,0-1 0 0 0,-1 0 1 0 0,1 1-1 0 0,-1-1 0 0 0,0 3 0 0 0,-9 19 678 0 0,7-17-437 0 0,0 0 1 0 0,1 1-1 0 0,-1-1 1 0 0,-1 14-1 0 0,3-20-355 0 0,1-1 1 0 0,0 1 0 0 0,0-1-1 0 0,0 1 1 0 0,0-1-1 0 0,0 1 1 0 0,0 0 0 0 0,0-1-1 0 0,0 1 1 0 0,0-1-1 0 0,0 1 1 0 0,0-1 0 0 0,0 1-1 0 0,0-1 1 0 0,0 1-1 0 0,0-1 1 0 0,0 1 0 0 0,1-1-1 0 0,-1 1 1 0 0,0-1-1 0 0,0 1 1 0 0,1-1 0 0 0,-1 1-1 0 0,0-1 1 0 0,1 1-1 0 0,-1-1 1 0 0,0 0 0 0 0,1 1-1 0 0,-1-1 1 0 0,1 0-1 0 0,0 1 1 0 0,0 0 0 0 0,6 6-6 0 0,-4-4 0 0 0,0-1 0 0 0,0 1 0 0 0,0-1 0 0 0,0 0 0 0 0,0 0 0 0 0,1 0 0 0 0,-1 0 0 0 0,1-1 0 0 0,3 2 0 0 0,5 1 11 0 0,10 6 57 0 0,-12-6 136 0 0,0 0-1 0 0,0 1 1 0 0,-1 0-1 0 0,0 1 1 0 0,0 0 0 0 0,10 8-1 0 0,-17-11-27 0 0,1 0-1 0 0,-1 0 1 0 0,0 1 0 0 0,0-1-1 0 0,0 0 1 0 0,0 1 0 0 0,-1 0-1 0 0,1-1 1 0 0,-1 1-1 0 0,0 0 1 0 0,0 0 0 0 0,-1 0-1 0 0,1 0 1 0 0,-1 0-1 0 0,0 0 1 0 0,1 0 0 0 0,-2-1-1 0 0,1 1 1 0 0,0 0-1 0 0,-1 0 1 0 0,-1 5 0 0 0,-1 2 58 0 0,0-1 0 0 0,-1 0 1 0 0,0 0-1 0 0,0 0 0 0 0,-1 0 1 0 0,-12 16-1 0 0,12-19-250 0 0,-1 1 0 0 0,0-1 0 0 0,-1 0 0 0 0,-13 10 0 0 0,18-15-666 0 0,-6 6 1105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14223 0 0,'2'2'654'0'0,"1"2"-510"0"0,1 1 1 0 0,-1 0 0 0 0,0 0 0 0 0,0 0 0 0 0,0 1 0 0 0,-1-1 0 0 0,3 11 0 0 0,-1 1 993 0 0,3 26 1 0 0,-3-8 164 0 0,7 69 1612 0 0,-7-65-2378 0 0,-3-42-533 0 0,0 0 0 0 0,-1-1-1 0 0,1 2 1 0 0,1-1-1 0 0,-1 0 1 0 0,0 0-1 0 0,3-4 1 0 0,0-1-33 0 0,1-3-74 0 0,-1 0-1 0 0,4-17 1 0 0,-6 17-23 0 0,1 1 0 0 0,1-1 0 0 0,6-12 0 0 0,-3 7-32 0 0,-1 4-2 0 0,0 1-1 0 0,11-16 1 0 0,-15 26 107 0 0,-1 2 70 0 0,0 0-1 0 0,1 0 1 0 0,-1 1 0 0 0,0-1 0 0 0,0 0-1 0 0,0 1 1 0 0,0-1 0 0 0,0 1 0 0 0,0-1-1 0 0,0 1 1 0 0,1 2 0 0 0,-2-3 26 0 0,6 12 179 0 0,0 1 1 0 0,-2 0 0 0 0,1 0-1 0 0,3 24 1 0 0,5 18 233 0 0,-10-45-379 0 0,0-5-63 0 0,0-3 43 0 0,4 1-34 0 0,2-5 19 0 0,-7-1-47 0 0,1 1-1 0 0,-1-1 0 0 0,1 1 0 0 0,-1-1 1 0 0,0 0-1 0 0,0 0 0 0 0,0 0 0 0 0,0-1 1 0 0,3-3-1 0 0,14-26-184 0 0,-15 26 121 0 0,60-123-865 0 0,-61 122 915 0 0,0 0 1 0 0,1 0-1 0 0,0 0 0 0 0,1 1 1 0 0,0-1-1 0 0,0 1 0 0 0,10-9 1 0 0,-14 13 53 0 0,1 1 0 0 0,-1-1 0 0 0,1 1 0 0 0,-1 0 0 0 0,1 0 0 0 0,0-1 1 0 0,0 1-1 0 0,-1 1 0 0 0,1-1 0 0 0,0 0 0 0 0,0 0 0 0 0,0 1 0 0 0,0-1 0 0 0,0 1 1 0 0,0-1-1 0 0,0 1 0 0 0,0 0 0 0 0,0 0 0 0 0,1 0 0 0 0,-1 0 0 0 0,0 0 1 0 0,0 0-1 0 0,0 1 0 0 0,0-1 0 0 0,0 1 0 0 0,0-1 0 0 0,0 1 0 0 0,0 0 0 0 0,-1 0 1 0 0,1 0-1 0 0,0 0 0 0 0,0 0 0 0 0,3 3 0 0 0,3 3 91 0 0,0 1 1 0 0,-1 0-1 0 0,0 1 0 0 0,0 0 1 0 0,-1 0-1 0 0,8 14 0 0 0,24 62 1172 0 0,-12-22-864 0 0,-21-52-1187 0 0,0-1 0 0 0,0 0 0 0 0,1 0 0 0 0,1 0 0 0 0,0-1 0 0 0,8 10 1 0 0,-5-11-962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42 9671 0 0,'0'0'748'0'0,"0"2"-492"0"0,-3 14 1722 0 0,-2 18 4199 0 0,-1-14-4897 0 0,5-19-1250 0 0,1 1-1 0 0,-1-1 1 0 0,0 0 0 0 0,1 0 0 0 0,-1 0 0 0 0,0 0-1 0 0,0 0 1 0 0,0 0 0 0 0,1 0 0 0 0,-1 0 0 0 0,0 0-1 0 0,0 0 1 0 0,0 0 0 0 0,-1-1 0 0 0,1 1 0 0 0,0 0-1 0 0,0-1 1 0 0,0 1 0 0 0,0-1 0 0 0,-1 1-1 0 0,1-1 1 0 0,0 0 0 0 0,0 1 0 0 0,-1-1 0 0 0,1 0-1 0 0,0 0 1 0 0,-1 0 0 0 0,0 0 0 0 0,0 0 69 0 0,2-1-83 0 0,0 1 0 0 0,0-1 1 0 0,0 1-1 0 0,0-1 0 0 0,-1 1 1 0 0,1-1-1 0 0,0 1 1 0 0,-1-1-1 0 0,1 1 0 0 0,0 0 1 0 0,-1-1-1 0 0,1 1 1 0 0,0-1-1 0 0,-1 1 0 0 0,1 0 1 0 0,-1-1-1 0 0,0 1 0 0 0,-14-17 158 0 0,14 14-167 0 0,0 0 0 0 0,0 0 0 0 0,0 1 0 0 0,0-1 0 0 0,1 0 0 0 0,-1 0 0 0 0,1 0 0 0 0,0 0 0 0 0,0 0 0 0 0,0 0 0 0 0,0 0 0 0 0,0 0 0 0 0,2-4 0 0 0,-2 3-8 0 0,1-1 0 0 0,0 1 0 0 0,0 0 1 0 0,1 0-1 0 0,-1-1 0 0 0,1 1 0 0 0,0 0 0 0 0,4-5 0 0 0,-6 8 1 0 0,1 0 0 0 0,0 0 0 0 0,-1 0 0 0 0,1 0 0 0 0,0 1 0 0 0,0-1 0 0 0,-1 0 0 0 0,1 0 0 0 0,0 0 0 0 0,0 1 0 0 0,0-1 0 0 0,0 1 0 0 0,0-1 0 0 0,0 0 0 0 0,0 1 0 0 0,0 0 0 0 0,1-1 0 0 0,1 0 0 0 0,2 0 0 0 0,1-3 0 0 0,2 3 19 0 0,-7 1 153 0 0,1 1-100 0 0,5 2-2 0 0,-6-2 16 0 0,14 14-33 0 0,-14-14-135 0 0,-1 1 1 0 0,1 0-1 0 0,0-1 0 0 0,-1 1 1 0 0,1 0-1 0 0,-1-1 0 0 0,0 1 1 0 0,1 0-1 0 0,-1 0 0 0 0,0-1 1 0 0,0 1-1 0 0,-1 3 0 0 0,-1 12-3506 0 0,0-9-102 0 0,1 2-2258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7831 0 0,'0'0'603'0'0,"-1"1"-396"0"0,-29 73 9001 0 0,29-73-8932 0 0,0-1-224 0 0,0 0 0 0 0,0 0-1 0 0,0 0 1 0 0,0 0 0 0 0,0 0 0 0 0,0 0 0 0 0,0-1 0 0 0,0 1 0 0 0,-1 0 0 0 0,1-1 0 0 0,0 1 0 0 0,0-1 0 0 0,0 1 0 0 0,-1-2 0 0 0,-14-7 91 0 0,15 8-134 0 0,0 0-1 0 0,0-1 0 0 0,0 1 0 0 0,0 0 1 0 0,0 0-1 0 0,0-1 0 0 0,1 1 1 0 0,-1 0-1 0 0,0-1 0 0 0,1 1 0 0 0,-1-1 1 0 0,1 1-1 0 0,0-1 0 0 0,-1 1 1 0 0,1-1-1 0 0,0 1 0 0 0,0-3 1 0 0,0 2 1 0 0,1 0 0 0 0,-1 0 0 0 0,0 1 0 0 0,1-1 0 0 0,0 0 0 0 0,0 0 0 0 0,-1 1 0 0 0,1-1 1 0 0,0 0-1 0 0,0 1 0 0 0,0-1 0 0 0,0 1 0 0 0,1-1 0 0 0,-1 1 0 0 0,0 0 0 0 0,1 0 1 0 0,-1-1-1 0 0,1 1 0 0 0,-1 0 0 0 0,1 0 0 0 0,-1 0 0 0 0,1 0 0 0 0,3-1 0 0 0,0 1 147 0 0,0 0 0 0 0,0 0 0 0 0,0 1 0 0 0,0 0 1 0 0,0-1-1 0 0,7 2 0 0 0,-2-1 258 0 0,-8 0 390 0 0,16 6 419 0 0,-16-5-148 0 0,-2 0-1012 0 0,1-1 1 0 0,-1 1-1 0 0,0 0 0 0 0,1-1 0 0 0,-1 1 0 0 0,0 0 0 0 0,0-1 1 0 0,1 1-1 0 0,-1 0 0 0 0,0 0 0 0 0,0-1 0 0 0,0 1 1 0 0,0 0-1 0 0,0 0 0 0 0,0 0 0 0 0,0 0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8751 0 0,'0'0'794'0'0,"2"4"-652"0"0,-1-1-134 0 0,-1-2-7 0 0,1 0-1 0 0,-1-1 0 0 0,0 1 0 0 0,1 0 1 0 0,-1 0-1 0 0,1 0 0 0 0,-1 0 0 0 0,1-1 1 0 0,-1 1-1 0 0,1 0 0 0 0,-1 0 0 0 0,1-1 1 0 0,0 1-1 0 0,0 0 0 0 0,-1-1 0 0 0,1 1 1 0 0,0-1-1 0 0,0 1 0 0 0,0-1 0 0 0,-1 1 1 0 0,1-1-1 0 0,0 0 0 0 0,0 1 0 0 0,0-1 1 0 0,0 0-1 0 0,0 0 0 0 0,0 0 0 0 0,0 1 1 0 0,0-1-1 0 0,0 0 0 0 0,1-1 0 0 0,352-13 6337 0 0,-135 8-2938 0 0,60 1-1452 0 0,8 0-783 0 0,729-42 1069 0 0,-913 42-2051 0 0,151-9 325 0 0,66-9 229 0 0,-155 11-577 0 0,460-13 417 0 0,-432 27-522 0 0,80 3 220 0 0,-46-7 218 0 0,-178 0-352 0 0,264-29 777 0 0,-44 2-186 0 0,113 8-227 0 0,-353 19-703 0 0,-1-2 0 0 0,1 0 0 0 0,-1-2 0 0 0,0-1 1 0 0,48-20-1 0 0,-51 17-1877 0 0,-15 5 313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 13823 0 0,'0'0'1247'0'0,"4"-2"-998"0"0,-8 2-199 0 0,0 1-1 0 0,0 0 0 0 0,0 0 1 0 0,0 0-1 0 0,0 0 0 0 0,1 0 0 0 0,-1 1 1 0 0,0-1-1 0 0,1 1 0 0 0,-1 0 1 0 0,1 0-1 0 0,0 1 0 0 0,0-1 1 0 0,0 1-1 0 0,0-1 0 0 0,0 1 1 0 0,0 0-1 0 0,1 0 0 0 0,-1 0 1 0 0,-1 4-1 0 0,-6 9 343 0 0,1 0 0 0 0,-15 33 1 0 0,24-47-380 0 0,-9 18 55 0 0,-25 64 31 0 0,29-71-129 0 0,2 0-1 0 0,-1 1 0 0 0,2-1 1 0 0,-2 22-1 0 0,4-28 35 0 0,0 0-1 0 0,0 1 1 0 0,1-1-1 0 0,0 0 1 0 0,1 0 0 0 0,2 10-1 0 0,-3-14 8 0 0,0 0 0 0 0,1 1-1 0 0,-1-1 1 0 0,1 0 0 0 0,-1-1 0 0 0,1 1 0 0 0,0 0-1 0 0,0 0 1 0 0,0-1 0 0 0,0 1 0 0 0,1-1-1 0 0,-1 0 1 0 0,1 0 0 0 0,-1 1 0 0 0,1-2-1 0 0,4 3 1 0 0,7 2 16 0 0,-9-7-11 0 0,-2 0-5 0 0,0 0-9 0 0,1 0 0 0 0,0 0 0 0 0,-1 0 1 0 0,0 0-1 0 0,1-1 0 0 0,-1 0 1 0 0,0 1-1 0 0,0-1 0 0 0,0 0 1 0 0,0-1-1 0 0,0 1 0 0 0,0 0 1 0 0,0-1-1 0 0,-1 0 0 0 0,1 0 1 0 0,-1 1-1 0 0,0-1 0 0 0,0-1 0 0 0,2-2 1 0 0,4-9 70 0 0,1-1 1 0 0,8-26-1 0 0,-8 16 40 0 0,-2-1 0 0 0,-1 0 0 0 0,3-36 1 0 0,0 4 609 0 0,-8 28-21 0 0,-2 17 1076 0 0,1 16-1717 0 0,0 0 0 0 0,0 0 1 0 0,0 0-1 0 0,0 0 0 0 0,0 0 0 0 0,1 0 0 0 0,-1 0 0 0 0,1 3 0 0 0,1 1 20 0 0,3 25 23 0 0,2 0 1 0 0,1 0-1 0 0,2 0 1 0 0,21 47-1 0 0,-27-71-339 0 0,-1-1 0 0 0,1 1 0 0 0,1-1 0 0 0,-1 1 0 0 0,1-1 0 0 0,0-1 0 0 0,1 1 0 0 0,-1-1 0 0 0,1 0-1 0 0,13 9 1 0 0,-16-12-85 0 0,1 0 0 0 0,0 0 0 0 0,0 0 0 0 0,0-1 0 0 0,0 1 0 0 0,0-1 0 0 0,0 0 0 0 0,0 0 0 0 0,1 0 0 0 0,-1-1 0 0 0,0 1-1 0 0,0-1 1 0 0,1 0 0 0 0,-1-1 0 0 0,0 1 0 0 0,0-1 0 0 0,1 1 0 0 0,-1-1 0 0 0,0-1 0 0 0,0 1 0 0 0,0 0 0 0 0,4-3 0 0 0,25-15-1607 0 0,-2 1-8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30 1375 0 0,'-25'-8'-1493'0'0,"19"7"2706"0"0,0 0 0 0 0,0 0 1 0 0,0 1 0 0 0,-10 0-1 0 0,13 0-483 0 0,-1 0 0 0 0,1 1 0 0 0,-1-1 0 0 0,1 1 0 0 0,0 0-1 0 0,-1 0 1 0 0,1 0 0 0 0,0 1 0 0 0,0-1 0 0 0,0 1 0 0 0,0-1 0 0 0,0 1 0 0 0,0 0-1 0 0,0 0 1 0 0,-3 4 0 0 0,5-4-646 0 0,-1 0-1 0 0,1 0 0 0 0,0 0 1 0 0,0 0-1 0 0,0 1 1 0 0,1-1-1 0 0,-1 0 0 0 0,0 1 1 0 0,1-1-1 0 0,-1 0 0 0 0,1 1 1 0 0,0-1-1 0 0,0 0 1 0 0,0 1-1 0 0,0-1 0 0 0,0 1 1 0 0,1-1-1 0 0,-1 0 0 0 0,1 1 1 0 0,1 3-1 0 0,1 4-2 0 0,0-1 1 0 0,1 0-1 0 0,8 13 0 0 0,-8-14-60 0 0,1 0 0 0 0,0-1-1 0 0,0 1 1 0 0,1-2 0 0 0,-1 1 0 0 0,2 0-1 0 0,-1-1 1 0 0,1 0 0 0 0,0-1 0 0 0,0 1-1 0 0,0-2 1 0 0,1 1 0 0 0,0-1 0 0 0,-1 0-1 0 0,12 4 1 0 0,-16-7-57 0 0,18 6-541 0 0,1 0 1 0 0,0-1-1 0 0,28 3 1 0 0,-33-8-1398 0 0</inkml:trace>
  <inkml:trace contextRef="#ctx0" brushRef="#br0" timeOffset="1">386 0 5063 0 0,'0'2'4291'0'0,"-1"6"-2947"0"0,0 1 0 0 0,0 0 0 0 0,1-1 0 0 0,2 11-1 0 0,-1-9-888 0 0,0-1-1 0 0,1 0 1 0 0,1 0-1 0 0,3 10 1 0 0,-4-13-567 0 0,1-1 1 0 0,-1 0-1 0 0,1 0 0 0 0,0 0 0 0 0,0 0 1 0 0,0 0-1 0 0,1 0 0 0 0,0-1 1 0 0,0 1-1 0 0,0-1 0 0 0,0 0 0 0 0,1-1 1 0 0,0 1-1 0 0,-1-1 0 0 0,1 0 1 0 0,0 0-1 0 0,8 3 0 0 0,-3-3-1452 0 0,-2-4-392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10655 0 0,'0'0'1295'0'0,"0"2"-440"0"0,-8 69 3470 0 0,1 38-2170 0 0,2-30-1337 0 0,3-48-623 0 0,-4 87 326 0 0,6-92-683 0 0,1-1 0 0 0,8 42 1 0 0,-9-65 54 0 0,0 0-148 0 0,1 0-1 0 0,-1-1 1 0 0,1 1 0 0 0,-1 0 0 0 0,1 0 0 0 0,-1 0 0 0 0,1-1 0 0 0,0 1 0 0 0,0 0 0 0 0,1 1 0 0 0,5 3-1495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8895 0 0,'0'0'2706'0'0,"2"-1"-2108"0"0,58-31 1770 0 0,76-71 1232 0 0,51-34-1632 0 0,-87 64-1574 0 0,2-1-124 0 0,-58 43-213 0 0,53-47-1 0 0,40-52 99 0 0,-137 130-106 0 0,1-1 0 0 0,-1 1 1 0 0,1 0-1 0 0,0-1 0 0 0,-1 1 0 0 0,1-1 0 0 0,0 1 0 0 0,-1 0 0 0 0,1-1 0 0 0,0 1 0 0 0,0 0 1 0 0,-1 0-1 0 0,1 0 0 0 0,0 0 0 0 0,0 0 0 0 0,-1 0 0 0 0,1 0 0 0 0,0 0 0 0 0,0 0 1 0 0,-1 0-1 0 0,1 0 0 0 0,0 0 0 0 0,1 1 0 0 0,17 8 8 0 0,-9-4 26 0 0,-7-4-71 0 0,0 0 1 0 0,0 1-1 0 0,0-1 1 0 0,-1 1 0 0 0,1 0-1 0 0,0 0 1 0 0,-1 0-1 0 0,1 0 1 0 0,-1 0-1 0 0,3 4 1 0 0,5 4 46 0 0,75 48 64 0 0,-20-11 97 0 0,3-2 1 0 0,1-4-1 0 0,3-3 1 0 0,87 34-1 0 0,57 16 859 0 0,-163-67-902 0 0,1-2-1 0 0,1-3 1 0 0,77 14 0 0 0,-46-20-27 0 0,8 2-1490 0 0,-93-12 330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5063 0 0,'-8'-2'528'0'0,"-9"1"1973"0"0,0 0-1 0 0,-30 3 0 0 0,34 0-1644 0 0,-1 0 0 0 0,1 1 0 0 0,-25 8 0 0 0,29-7-699 0 0,0 0 0 0 0,0 0 0 0 0,1 1 0 0 0,-1 0 0 0 0,1 0 0 0 0,0 1 0 0 0,0 0 0 0 0,1 1 0 0 0,0-1 0 0 0,0 2 0 0 0,0-1 0 0 0,1 1 0 0 0,0-1 0 0 0,-6 13 0 0 0,6-11-101 0 0,1 1 0 0 0,0 0 0 0 0,0 1 0 0 0,1-1 0 0 0,1 1 0 0 0,0-1-1 0 0,0 1 1 0 0,1 0 0 0 0,0 0 0 0 0,1 1 0 0 0,0-1 0 0 0,2 13 0 0 0,0-8-32 0 0,2 1 0 0 0,0-1 0 0 0,1 1 0 0 0,1-1 0 0 0,0 0 1 0 0,1-1-1 0 0,1 0 0 0 0,0 0 0 0 0,1 0 0 0 0,1-1 0 0 0,16 22 0 0 0,-19-29-19 0 0,-1-2 0 0 0,0 1 0 0 0,1 0 0 0 0,0-1 1 0 0,1 0-1 0 0,-1 0 0 0 0,1-1 0 0 0,0 0 0 0 0,0 0 0 0 0,0-1 0 0 0,0 0 0 0 0,1 0 0 0 0,0 0 0 0 0,-1-1 0 0 0,1 0 0 0 0,0-1 0 0 0,0 0 0 0 0,0 0 0 0 0,0 0 1 0 0,0-1-1 0 0,0-1 0 0 0,0 1 0 0 0,0-1 0 0 0,0 0 0 0 0,-1-1 0 0 0,1 0 0 0 0,0 0 0 0 0,-1-1 0 0 0,12-5 0 0 0,1-1 152 0 0,0-1-1 0 0,-1-1 1 0 0,29-22-1 0 0,-37 24 13 0 0,0 0 0 0 0,-1-1 0 0 0,-1 0 0 0 0,0-1-1 0 0,0 0 1 0 0,13-22 0 0 0,-14 18-5 0 0,-1 0 1 0 0,0 0-1 0 0,-1-1 0 0 0,-1 0 0 0 0,0 0 1 0 0,-1 0-1 0 0,2-18 0 0 0,-5 23-116 0 0,0-1 0 0 0,-1 0 0 0 0,0 1 0 0 0,-1-1 0 0 0,0 0 0 0 0,-1 1 0 0 0,0-1 0 0 0,0 1 0 0 0,-2 0 0 0 0,-8-22-1 0 0,9 27-33 0 0,-1 0-1 0 0,0 1 0 0 0,0-1 0 0 0,-1 1 1 0 0,1 0-1 0 0,-1 0 0 0 0,0 0 0 0 0,0 1 1 0 0,-1-1-1 0 0,0 1 0 0 0,1 1 0 0 0,-1-1 0 0 0,-1 1 1 0 0,1 0-1 0 0,0 0 0 0 0,-1 1 0 0 0,-9-3 1 0 0,1 2-527 0 0,1 0 1 0 0,-1 0 0 0 0,0 2 0 0 0,1 0 0 0 0,-1 0 0 0 0,0 2 0 0 0,-18 2 0 0 0,10 1-1271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10135 0 0,'0'0'778'0'0,"0"-1"-506"0"0,-2-3 18 0 0,17 19 4733 0 0,-9-1-4027 0 0,-2 1 1 0 0,1 0-1 0 0,3 29 0 0 0,-2-15-361 0 0,32 258 2455 0 0,-2-7-2094 0 0,21-14-2766 0 0,-46-219 751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3223 0 0,'0'0'143'0'0,"0"2"-3"0"0,1 15 4301 0 0,3 25 1 0 0,9 18-71 0 0,25 59-2954 0 0,-9-30-563 0 0,29 73-418 0 0,-6-15-397 0 0,-11-31-4596 0 0,-32-91-1041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55 132 5983 0 0,'-1'-1'464'0'0,"-13"-13"-464"0"0,9 11 1021 0 0,1-1 0 0 0,0 0 0 0 0,-1-1 1 0 0,2 1-1 0 0,-1-1 0 0 0,0 0 0 0 0,1 0 1 0 0,-3-6-1 0 0,6 10-952 0 0,-1 0 1 0 0,1 0-1 0 0,0 0 1 0 0,0 0-1 0 0,-1 0 0 0 0,1 1 1 0 0,0-1-1 0 0,0 0 1 0 0,0 0-1 0 0,0 0 0 0 0,0 0 1 0 0,0 0-1 0 0,1 0 1 0 0,-1 1-1 0 0,0-1 0 0 0,0 0 1 0 0,1 0-1 0 0,-1 0 1 0 0,0 0-1 0 0,1 1 0 0 0,-1-1 1 0 0,1 0-1 0 0,-1 0 1 0 0,1 1-1 0 0,-1-1 0 0 0,1 0 1 0 0,0 1-1 0 0,-1-1 1 0 0,1 0-1 0 0,0 1 0 0 0,-1-1 1 0 0,1 1-1 0 0,0 0 1 0 0,0-1-1 0 0,0 1 0 0 0,-1-1 1 0 0,1 1-1 0 0,0 0 1 0 0,1-1-1 0 0,6-1-177 0 0,0-1 1 0 0,0 1-1 0 0,12-1 0 0 0,-9 1 235 0 0,103-23-4182 0 0,-95 21 2271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9071 0 0,'0'0'414'0'0,"0"2"-12"0"0,2 19 319 0 0,0 0 0 0 0,1 0 0 0 0,1-1 0 0 0,0 1 0 0 0,2-1 0 0 0,8 20 0 0 0,-10-33-363 0 0,2 8 2635 0 0,6-30-1927 0 0,-8 2-710 0 0,1 0 0 0 0,4-25 0 0 0,4-13-301 0 0,-6 33-49 0 0,-2 4-196 0 0,0 0 0 0 0,0 1-1 0 0,13-21 1 0 0,-9 21-167 0 0,-2 1-110 0 0,1 0 1 0 0,0 1 0 0 0,1 0-1 0 0,10-10 1 0 0,-10 13-28 0 0,1-2-480 0 0,0 1-1 0 0,15-10 1 0 0,-22 17 667 0 0,1 0 0 0 0,0 0 0 0 0,0 0 0 0 0,0 0 0 0 0,0 1 0 0 0,0-1 0 0 0,0 1 0 0 0,0 0 0 0 0,0 1 0 0 0,1-1 0 0 0,5 0 0 0 0,-8 1 955 0 0,-2 2-190 0 0,1 2-153 0 0,0-1 0 0 0,-1 1 0 0 0,1 0 0 0 0,-1 0 0 0 0,0-1 0 0 0,0 1 0 0 0,0 0 0 0 0,-1-1 0 0 0,-1 6 0 0 0,-12 34 1984 0 0,1-3-1338 0 0,6-8-577 0 0,-6 58 1 0 0,12-77-348 0 0,0 1 1 0 0,2 0 0 0 0,-1 0-1 0 0,2-1 1 0 0,0 1 0 0 0,6 24-1 0 0,-7-37 37 0 0,-1 0 0 0 0,0 1 0 0 0,1-1 0 0 0,-1 0-1 0 0,1 0 1 0 0,-1 0 0 0 0,1 0 0 0 0,-1 0 0 0 0,1 0-1 0 0,0 0 1 0 0,-1-1 0 0 0,1 1 0 0 0,0 0 0 0 0,0 0 0 0 0,0 0-1 0 0,0-1 1 0 0,0 1 0 0 0,0 0 0 0 0,0-1 0 0 0,0 1 0 0 0,0-1-1 0 0,2 1 1 0 0,-2-1-41 0 0,1 1-1 0 0,-1-1 0 0 0,1 0 1 0 0,-1-1-1 0 0,1 1 0 0 0,0 0 1 0 0,-1 0-1 0 0,1-1 1 0 0,-1 1-1 0 0,1-1 0 0 0,-1 1 1 0 0,1-1-1 0 0,-1 0 0 0 0,2-1 1 0 0,2-1-11 0 0,0 0-1 0 0,0-1 1 0 0,-1 0 0 0 0,0 0-1 0 0,0 0 1 0 0,0 0 0 0 0,6-9 0 0 0,-3 0-37 0 0,-1-1 0 0 0,0 0 1 0 0,5-23-1 0 0,-8 29-92 0 0,5-38-173 0 0,-3 14 808 0 0,0-23-161 0 0,-5 53 404 0 0,6 13-513 0 0,1 5-186 0 0,9 33 0 0 0,-3-9-78 0 0,-8-27-216 0 0,0-1 1 0 0,13 21-1 0 0,-13-26-939 0 0,0 0-1 0 0,11 12 1 0 0,-7-15-6816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8663 0 0,'1'-2'398'0'0,"10"-41"1055"0"0,-11 42-1387 0 0,0 1-1 0 0,0 0 1 0 0,0 0-1 0 0,1 0 1 0 0,-1 0-1 0 0,0-1 1 0 0,0 1-1 0 0,1 0 1 0 0,-1 0 0 0 0,0 0-1 0 0,0 0 1 0 0,1 0-1 0 0,-1 0 1 0 0,0 0-1 0 0,0 0 1 0 0,1 0-1 0 0,-1 0 1 0 0,0 0 0 0 0,0 0-1 0 0,1 0 1 0 0,-1 0-1 0 0,0 0 1 0 0,0 0-1 0 0,1 0 1 0 0,-1 0 0 0 0,0 0-1 0 0,0 0 1 0 0,1 0-1 0 0,-1 0 1 0 0,0 0-1 0 0,0 0 1 0 0,1 1-1 0 0,9 5 1803 0 0,-2 9-901 0 0,-1 1 0 0 0,0 0 1 0 0,7 30-1 0 0,8 54 587 0 0,-15-64-485 0 0,-7-34-531 0 0,1-3-458 0 0,3-3-63 0 0,0 0 0 0 0,-1 1 0 0 0,0-1-1 0 0,0 0 1 0 0,0-1 0 0 0,0 1 0 0 0,-1 0 0 0 0,0-1-1 0 0,0 1 1 0 0,2-8 0 0 0,3-10-57 0 0,4-23 0 0 0,-5 16-48 0 0,6-31-35 0 0,-7 34 108 0 0,13-43 0 0 0,-15 62 27 0 0,-3 6 52 0 0,2 4 26 0 0,26 74 186 0 0,7 17-1713 0 0,-30-85 548 0 0,0 1 1 0 0,0-1-1 0 0,1 0 0 0 0,0 0 0 0 0,1 0 1 0 0,0-1-1 0 0,8 8 0 0 0,1-5-1014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51 5527 0 0,'0'0'423'0'0,"-1"-1"-278"0"0,-13-14 388 0 0,10 10 1022 0 0,-2 1 0 0 0,1-1 1 0 0,0 1-1 0 0,-1 0 0 0 0,-7-3 0 0 0,12 6-779 0 0,-15-1 759 0 0,13 1-1424 0 0,-7-1 394 0 0,11 7-365 0 0,9 7-209 0 0,0-4 29 0 0,1-1 1 0 0,-1 1 0 0 0,1-2 0 0 0,1 1 0 0 0,-1-1 0 0 0,1-1 0 0 0,13 4 0 0 0,17 9 345 0 0,-29-12-165 0 0,-8-4 93 0 0,0 0 1 0 0,0 0 0 0 0,-1 0 0 0 0,1 1-1 0 0,-1 0 1 0 0,6 4 0 0 0,-10-6-156 0 0,1 0 0 0 0,-1-1 0 0 0,0 1 0 0 0,1 0 0 0 0,-1 0 0 0 0,0-1 0 0 0,1 1 0 0 0,-1 0 0 0 0,0 0 0 0 0,0-1 0 0 0,0 1 0 0 0,0 0 0 0 0,0 0 0 0 0,0-1 0 0 0,0 1 0 0 0,0 0 0 0 0,0 0 0 0 0,0 0 0 0 0,0-1 0 0 0,-1 2 0 0 0,-5 16 712 0 0,5-15-732 0 0,-4 8 234 0 0,-1-1 0 0 0,0 0-1 0 0,0-1 1 0 0,-16 18 0 0 0,0 2-113 0 0,16-21-124 0 0,-1-1 0 0 0,1 0-1 0 0,-13 12 1 0 0,15-16-217 0 0,0 0 0 0 0,0 0-1 0 0,-1 0 1 0 0,1-1 0 0 0,-1 1 0 0 0,1-1 0 0 0,-1 0-1 0 0,-9 2 1 0 0,14-3 41 0 0,-1-1 1 0 0,0 0-1 0 0,0 0 1 0 0,1 0-1 0 0,-1 0 0 0 0,0 0 1 0 0,0 0-1 0 0,0 0 0 0 0,1 0 1 0 0,-1 0-1 0 0,0 0 0 0 0,0-1 1 0 0,1 1-1 0 0,-1 0 0 0 0,0 0 1 0 0,0-1-1 0 0,1 1 0 0 0,-1 0 1 0 0,0-1-1 0 0,1 1 0 0 0,-1-1 1 0 0,0 1-1 0 0,1-1 0 0 0,-1 1 1 0 0,1-1-1 0 0,-1 0 1 0 0,-3-7-1783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6911 0 0,'-7'-17'1030'0'0,"-8"-6"9618"0"0,9 29-9851 0 0,4-3-757 0 0,0-1-1 0 0,1 1 1 0 0,-1 0-1 0 0,1 0 1 0 0,-1 0 0 0 0,1 0-1 0 0,0 0 1 0 0,0 0 0 0 0,0 0-1 0 0,1 0 1 0 0,-1 6-1 0 0,0 38 236 0 0,2-35-204 0 0,6 66 318 0 0,32 147-1 0 0,-29-175-293 0 0,45 178-765 0 0,-32-137-1489 0 0,-6-11-5365 0 0,-30-81 236 0 0,9-1 7259 0 0,0-1 0 0 0,0 1 0 0 0,0-1 0 0 0,1 0 0 0 0,-1 0 0 0 0,1-1 0 0 0,0 1 0 0 0,0-1 0 0 0,-4-6-1 0 0,-21-41 3196 0 0,18 30-2112 0 0,6 13-551 0 0,0 0 0 0 0,0 0 0 0 0,1-1 0 0 0,1 0 0 0 0,-1 0-1 0 0,1 0 1 0 0,-1-11 0 0 0,3 14-174 0 0,0 1 1 0 0,0-1-1 0 0,0 0 1 0 0,1 0-1 0 0,-1 1 1 0 0,2-1-1 0 0,-1 1 0 0 0,1-1 1 0 0,-1 1-1 0 0,1-1 1 0 0,1 1-1 0 0,4-9 1 0 0,-4 10-113 0 0,0 0 1 0 0,1 0 0 0 0,0 0-1 0 0,-1 1 1 0 0,1-1 0 0 0,0 1-1 0 0,8-4 1 0 0,31-18 589 0 0,7 5-331 0 0,-41 18-427 0 0,-1-1 0 0 0,1 0 0 0 0,-1-1 0 0 0,0 0 0 0 0,0 0 0 0 0,0 0-1 0 0,-1-1 1 0 0,1-1 0 0 0,10-9 0 0 0,-8 4 63 0 0,14-21 0 0 0,-22 30-55 0 0,-1 1-35 0 0,0 0 0 0 0,-1 0 0 0 0,1 0 1 0 0,-1 0-1 0 0,1 0 0 0 0,-1-1 0 0 0,1 1 1 0 0,-1 0-1 0 0,1 0 0 0 0,-1 0 1 0 0,0 0-1 0 0,0-1 0 0 0,0 1 0 0 0,0 0 1 0 0,0 0-1 0 0,0-1 0 0 0,0 1 0 0 0,0 0 1 0 0,0 0-1 0 0,0 0 0 0 0,-1-1 0 0 0,1 1 1 0 0,0 0-1 0 0,-2-2 0 0 0,2 1 62 0 0,-1 1 0 0 0,1 0 0 0 0,-1-1 0 0 0,0 1 0 0 0,0 0 0 0 0,1-1 0 0 0,-1 1 0 0 0,0 0 0 0 0,0 0 0 0 0,0 0 0 0 0,0 0 0 0 0,0 0 0 0 0,0 0 0 0 0,-1 0 0 0 0,1 0 0 0 0,0 0 0 0 0,0 0 0 0 0,-1 1 0 0 0,1-1 0 0 0,-1 0 0 0 0,0 0 0 0 0,0 2-6 0 0,1 0 0 0 0,0 0 0 0 0,0 0-1 0 0,-1 0 1 0 0,1 0 0 0 0,0 0 0 0 0,0 0-1 0 0,0 0 1 0 0,1 0 0 0 0,-1 0 0 0 0,0 1 0 0 0,0-1-1 0 0,0 0 1 0 0,0 2 0 0 0,1-2-5 0 0,-4 6-37 0 0,1 1 0 0 0,0 0 0 0 0,1 0-1 0 0,0 0 1 0 0,0 0 0 0 0,1 0 0 0 0,-1 1 0 0 0,2-1-1 0 0,-1 0 1 0 0,2 1 0 0 0,-1-1 0 0 0,1 0 0 0 0,0 0-1 0 0,0 1 1 0 0,1-1 0 0 0,0 0 0 0 0,1 0 0 0 0,0 0 0 0 0,0-1-1 0 0,5 9 1 0 0,-5-12-143 0 0,-1 0-1 0 0,1-1 1 0 0,0 0 0 0 0,0 1 0 0 0,0-1-1 0 0,1 0 1 0 0,-1 0 0 0 0,1-1-1 0 0,0 1 1 0 0,0-1 0 0 0,0 0-1 0 0,0 0 1 0 0,0 0 0 0 0,0 0-1 0 0,8 1 1 0 0,-8-2-268 0 0,-1 0 0 0 0,0-1 0 0 0,1 1 0 0 0,-1-1 1 0 0,1 0-1 0 0,0 0 0 0 0,-1 0 0 0 0,1-1 0 0 0,-1 1 0 0 0,0-1 1 0 0,1 0-1 0 0,-1 0 0 0 0,1 0 0 0 0,-1 0 0 0 0,0 0 0 0 0,0-1 0 0 0,0 0 1 0 0,0 1-1 0 0,0-1 0 0 0,3-3 0 0 0,1-1-303 0 0,0 0 0 0 0,-1 0 0 0 0,0-1 0 0 0,0 0 0 0 0,0 0 1 0 0,5-9-1 0 0,-9 12 507 0 0,1-1 0 0 0,-1 1 1 0 0,0-1-1 0 0,0 1 0 0 0,0-1 1 0 0,0 0-1 0 0,-1 0 0 0 0,0 0 1 0 0,0 0-1 0 0,0 0 0 0 0,-1-7 1 0 0,0 5 93 0 0,4-24-37 0 0,-4 30 1377 0 0,1 0-1151 0 0,-1 1 1 0 0,1-1-1 0 0,0 1 0 0 0,0 0 1 0 0,0-1-1 0 0,0 1 1 0 0,-1 0-1 0 0,1 0 0 0 0,0 0 1 0 0,0-1-1 0 0,0 1 1 0 0,0 0-1 0 0,0 0 0 0 0,0 0 1 0 0,0 0-1 0 0,0 1 1 0 0,-1-1-1 0 0,1 0 0 0 0,0 0 1 0 0,0 0-1 0 0,0 1 1 0 0,0-1-1 0 0,0 0 0 0 0,-1 1 1 0 0,1-1-1 0 0,0 1 1 0 0,0-1-1 0 0,-1 1 0 0 0,2 0 1 0 0,24 21 1630 0 0,-22-18-1468 0 0,5 6 145 0 0,-1-1 0 0 0,0 2-1 0 0,-1-1 1 0 0,0 1-1 0 0,-1 0 1 0 0,0 0 0 0 0,0 1-1 0 0,-2 0 1 0 0,1 0 0 0 0,4 22-1 0 0,-8-30-227 0 0,-1 0 0 0 0,1 1 0 0 0,-1-1 0 0 0,0 1 0 0 0,0-1 0 0 0,-1 0-1 0 0,1 1 1 0 0,-1-1 0 0 0,0 0 0 0 0,0 0 0 0 0,-1 1 0 0 0,-2 5 0 0 0,4-9 365 0 0,-2-2-610 0 0,-1-3 94 0 0,0-1 1 0 0,0 1-1 0 0,0 0 1 0 0,0-1-1 0 0,1 0 1 0 0,0 0-1 0 0,0 0 1 0 0,0 0-1 0 0,0 0 1 0 0,1 0-1 0 0,0 0 1 0 0,0 0-1 0 0,0 0 1 0 0,1-1-1 0 0,0 1 1 0 0,0 0-1 0 0,1-9 1 0 0,1-8-135 0 0,2 1 1 0 0,11-41-1 0 0,-6 34-55 0 0,18-44 0 0 0,-20 58 3 0 0,0 1 0 0 0,1-1 0 0 0,1 1 0 0 0,18-22 0 0 0,-24 32-128 0 0,0 0 0 0 0,0 0-1 0 0,1 1 1 0 0,-1-1 0 0 0,1 1 0 0 0,0-1 0 0 0,3-1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38 919 0 0,'-1'-9'80'0'0,"1"8"761"0"0,0 0-1 0 0,0-1 0 0 0,0 1 0 0 0,-1-1 0 0 0,1 1 0 0 0,0-1 0 0 0,-1 1 0 0 0,1 0 0 0 0,-1-1 1 0 0,0 1-1 0 0,1 0 0 0 0,-1 0 0 0 0,0-1 0 0 0,0 1 0 0 0,-2-2 0 0 0,2 3-516 0 0,0-1 0 0 0,0 0 0 0 0,0 1-1 0 0,0-1 1 0 0,0 1 0 0 0,0-1 0 0 0,0 1 0 0 0,0-1-1 0 0,0 1 1 0 0,0 0 0 0 0,-1 0 0 0 0,1-1 0 0 0,0 1-1 0 0,0 0 1 0 0,-2 0 0 0 0,-1 1-158 0 0,0 0-1 0 0,0-1 0 0 0,0 1 1 0 0,0 1-1 0 0,1-1 1 0 0,-1 0-1 0 0,0 1 1 0 0,1 0-1 0 0,-1 0 0 0 0,-3 3 1 0 0,0 0-159 0 0,1 0 1 0 0,0 1 0 0 0,0 0-1 0 0,0 0 1 0 0,1 0 0 0 0,0 1-1 0 0,0-1 1 0 0,0 1-1 0 0,1 1 1 0 0,0-1 0 0 0,1 0-1 0 0,-1 1 1 0 0,-2 12 0 0 0,4-8-5236 0 0,3 5-1782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8287 0 0,'0'0'639'0'0,"0"0"-632"0"0,0 0 0 0 0,0 0-1 0 0,-1 0 1 0 0,1 0 0 0 0,0 0-1 0 0,0 0 1 0 0,-1 1 0 0 0,1-1 0 0 0,0 0-1 0 0,0 0 1 0 0,-1 0 0 0 0,1 0 0 0 0,0 0-1 0 0,0 0 1 0 0,0 1 0 0 0,-1-1 0 0 0,1 0-1 0 0,0 0 1 0 0,0 0 0 0 0,0 1 0 0 0,0-1-1 0 0,0 0 1 0 0,-1 0 0 0 0,1 0 0 0 0,0 1-1 0 0,0-1 1 0 0,0 0 0 0 0,0 0-1 0 0,0 1 1 0 0,0-1 0 0 0,0 0 0 0 0,0 0-1 0 0,0 1 1 0 0,0-1 0 0 0,0 0 0 0 0,0 1-1 0 0,1 5 165 0 0,-1-5-140 0 0,0-1 1 0 0,0 1 0 0 0,0-1-1 0 0,0 1 1 0 0,0-1-1 0 0,0 0 1 0 0,0 1 0 0 0,0-1-1 0 0,0 1 1 0 0,0-1-1 0 0,0 1 1 0 0,0-1 0 0 0,-1 0-1 0 0,1 1 1 0 0,0-1-1 0 0,0 1 1 0 0,0-1 0 0 0,0 0-1 0 0,-1 1 1 0 0,1-1 0 0 0,0 0-1 0 0,0 1 1 0 0,-1-1-1 0 0,1 0 1 0 0,0 1 0 0 0,-1-1-1 0 0,1 0 1 0 0,0 0-1 0 0,-1 1 1 0 0,1-1 0 0 0,0 0-1 0 0,-1 0 1 0 0,1 0-1 0 0,-5 2 3500 0 0,6-4-3358 0 0,0 1 0 0 0,-1 0-1 0 0,1-1 1 0 0,0 1 0 0 0,0 0-1 0 0,0-1 1 0 0,0 1 0 0 0,0 0-1 0 0,0 0 1 0 0,0 0 0 0 0,0 0-1 0 0,0 0 1 0 0,0 0 0 0 0,1 0-1 0 0,1-1 1 0 0,1 0 135 0 0,81-56 1871 0 0,38-30-629 0 0,307-223 1386 0 0,-346 255-2689 0 0,140-108 202 0 0,-118 85-159 0 0,-64 49 309 0 0,69-63-1 0 0,-98 81-393 0 0,2 1 1 0 0,-1 0-1 0 0,1 1 1 0 0,1 1 0 0 0,18-9-1 0 0,-25 11 53 0 0,-9 6-228 0 0,1 0 1 0 0,-1 1-1 0 0,1-1 0 0 0,0 0 0 0 0,0 1 0 0 0,-1-1 1 0 0,1 1-1 0 0,0-1 0 0 0,0 1 0 0 0,-1-1 0 0 0,1 1 1 0 0,0 0-1 0 0,0-1 0 0 0,0 1 0 0 0,1-1 0 0 0,5 1 15 0 0,0-1-1 0 0,0 1 0 0 0,0 0 1 0 0,1 0-1 0 0,-1 1 0 0 0,0 0 1 0 0,0 0-1 0 0,-1 1 0 0 0,14 4 1 0 0,3 4 4 0 0,33 19 1 0 0,-11-5 2 0 0,54 26 40 0 0,-3 5 0 0 0,-2 4 0 0 0,107 89 0 0 0,80 50 400 0 0,-232-166-280 0 0,53 30-36 0 0,5 2-144 0 0,-89-53 15 0 0,23 10 0 0 0,3 2 315 0 0,7 1-172 0 0,-37-18-167 0 0,-1 0 0 0 0,19 12 0 0 0,-16-6 34 0 0,18 12 67 0 0,-10-13-124 0 0,-20-11 10 0 0,-1-1 1 0 0,0 1-1 0 0,0-1 0 0 0,1 0 1 0 0,-1 0-1 0 0,0 0 0 0 0,0-1 1 0 0,0 1-1 0 0,0-1 0 0 0,4-2 1 0 0,1-1 3 0 0,-5 4-14 0 0,0-1 0 0 0,-1 1 0 0 0,0-1 0 0 0,1 0 0 0 0,-1 0 0 0 0,0 0 0 0 0,3-3 0 0 0,13-10 0 0 0,-4 7 6 0 0,-1-1 0 0 0,0 0 0 0 0,22-22 0 0 0,30-38 26 0 0,-42 43-1 0 0,46-41-1 0 0,-13 21-18 0 0,75-59-13 0 0,41-34-311 0 0,-115 90 208 0 0,-45 41-425 0 0,-1 0 1 0 0,27-12-1 0 0,-24 12-262 0 0,-9 6 350 0 0,-1 1 0 0 0,1 0 1 0 0,0-1-1 0 0,-1 2 0 0 0,1-1 1 0 0,0 0-1 0 0,0 1 0 0 0,-1 0 1 0 0,7 1-1 0 0,-1-1-1372 0 0,4 0-6278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0,'1'1'3415'0'0,"3"3"-2662"0"0,-1 0 1 0 0,0 1-1 0 0,0-1 1 0 0,-1 1-1 0 0,1 0 1 0 0,-1 0-1 0 0,0-1 1 0 0,-1 1-1 0 0,3 8 1 0 0,-4-11-745 0 0,6 20 642 0 0,0 1 0 0 0,-2 0 0 0 0,-1 0 1 0 0,-1 0-1 0 0,-1 33 0 0 0,-17 118 567 0 0,2-26-602 0 0,11-102-524 0 0,1-12 116 0 0,3 64 0 0 0,0-88-175 0 0,6 35 412 0 0,-6-42-389 0 0,0 1-1 0 0,0-1 1 0 0,0 0-1 0 0,0 0 0 0 0,1 1 1 0 0,0-1-1 0 0,-1 0 1 0 0,1-1-1 0 0,0 1 1 0 0,4 3-1 0 0,-4-4-19 0 0,0 0 0 0 0,1-1 0 0 0,-1 1-1 0 0,1-1 1 0 0,0 0 0 0 0,-1 0 0 0 0,1 0 0 0 0,0 0 0 0 0,0-1-1 0 0,0 1 1 0 0,3-1 0 0 0,2 2 38 0 0,3 0-35 0 0,1-1 0 0 0,-1 0 0 0 0,1-1 0 0 0,-1 0 0 0 0,1 0 0 0 0,-1-1 0 0 0,15-3 0 0 0,78-26 339 0 0,-66 18-332 0 0,3-2-1512 0 0,49-22 0 0 0,-75 30-599 0 0,1 0-3800 0 0,-1 3-1657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0 666 2759 0 0,'0'0'6016'0'0,"3"2"-5798"0"0,10 9-29 0 0,-13-10-178 0 0,0-1 0 0 0,1 0 0 0 0,-1 1 0 0 0,1-1 0 0 0,-1 0 0 0 0,1 0 0 0 0,-1 0 0 0 0,1 1 0 0 0,-1-1 0 0 0,1 0 0 0 0,0 0 0 0 0,-1 0 0 0 0,1 0 0 0 0,-1 0 0 0 0,1 0 0 0 0,-1 0 0 0 0,1 0 0 0 0,-1 0 0 0 0,1 0 0 0 0,-1-1 0 0 0,1 1 0 0 0,-1 0 0 0 0,1 0 0 0 0,-1 0 0 0 0,1-1 0 0 0,-1 1-1 0 0,2-1 1 0 0,-1 1 35 0 0,12-2 117 0 0,0 0-1 0 0,1 1 0 0 0,-1 0 0 0 0,17 2 0 0 0,-3-1-53 0 0,21 3 35 0 0,90 16-1 0 0,-103-13-30 0 0,-9-3 145 0 0,34 0 1 0 0,16 1 312 0 0,-18-1-171 0 0,-42-3-273 0 0,1 1 0 0 0,23 4 1 0 0,3 4-10 0 0,-15-2 4 0 0,53 5 0 0 0,69 2 152 0 0,-19 0-68 0 0,60 7 169 0 0,-106-10-188 0 0,15 5 19 0 0,30 4-78 0 0,-34-16-128 0 0,44 4 0 0 0,-24-2 23 0 0,-3 0 80 0 0,-48 1-73 0 0,68 4 110 0 0,295-11 492 0 0,-247 12-333 0 0,-24 0-84 0 0,-29-11-14 0 0,68 3 83 0 0,79 12-91 0 0,-106-18-161 0 0,5 1 0 0 0,449 5 256 0 0,-426 2-74 0 0,-48 1-45 0 0,342-15 275 0 0,-313 14-361 0 0,-111-2-54 0 0,68-4 0 0 0,-60-6-11 0 0,66-3 28 0 0,-42 9-29 0 0,335-14 182 0 0,-377 8-101 0 0,99 1-1 0 0,226 8 168 0 0,-236-11-196 0 0,225 0 77 0 0,-274 10-119 0 0,118-12-1 0 0,-29 3-13 0 0,-8 1 38 0 0,56-5 23 0 0,-94 5 4 0 0,78 1 66 0 0,15 7 16 0 0,-20-11-36 0 0,16 0 40 0 0,-59 8-90 0 0,-24 2-48 0 0,-35-7 30 0 0,78-2-52 0 0,37-2 33 0 0,20 1 44 0 0,-68 5-43 0 0,33 1 10 0 0,41 0 66 0 0,59-13-28 0 0,-129 10-17 0 0,55 1 13 0 0,2-2 25 0 0,-24 0-31 0 0,9 0 18 0 0,122-6 98 0 0,197-7 85 0 0,-468 16-246 0 0,-22 2-17 0 0,811-34 251 0 0,-652 26-202 0 0,25-1 15 0 0,267-8 84 0 0,-175 5-92 0 0,377-6 9 0 0,-366 12-41 0 0,347-8 48 0 0,182-1 276 0 0,-326 1-442 0 0,-400 11 83 0 0,565-23 121 0 0,-492 22-85 0 0,86-4-2 0 0,292-17-3 0 0,-39 2-4 0 0,52 2 23 0 0,-389 16-31 0 0,7 1 33 0 0,261-13-57 0 0,68 2 0 0 0,-300 13 57 0 0,-105 1-43 0 0,215-10-13 0 0,-25 3 36 0 0,-72 5 5 0 0,24-4 20 0 0,23-2 93 0 0,498-19-86 0 0,-615 24-39 0 0,88-1-3 0 0,-43-5-25 0 0,2-1 0 0 0,-140 16-2 0 0,89-2 15 0 0,-67-7 5 0 0,220-6 17 0 0,-23 1-35 0 0,188 0 0 0 0,-160 3 0 0 0,-126 1 20 0 0,-18 1 13 0 0,119-6-22 0 0,-14 7-11 0 0,-214 3 11 0 0,108-10 42 0 0,19 1 0 0 0,-55 2 7 0 0,16 0 8 0 0,50 2 18 0 0,-38 0-33 0 0,-84 1-23 0 0,11 1 4 0 0,61-3 59 0 0,-121 4-62 0 0,54-3 10 0 0,112-5 47 0 0,-83 1-74 0 0,-19 1-17 0 0,49-6 3 0 0,-78 6 0 0 0,110-4-1636 0 0,-175 11-576 0 0,-1-2-5188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98 350 9671 0 0,'0'10'864'0'0,"-1"1"-696"0"0,-1 4-168 0 0,4 0 0 0 0,-2 0 1712 0 0,0 2 304 0 0,0-4 64 0 0,3 0 16 0 0,-1-1-1304 0 0,1 3-264 0 0,4-2-48 0 0,-1-1-16 0 0,-1-5-888 0 0,4-2-6032 0 0</inkml:trace>
  <inkml:trace contextRef="#ctx0" brushRef="#br0" timeOffset="1">32 81 10591 0 0,'-23'-44'2265'0'0,"14"23"8697"0"0,23 9-10738 0 0,4 9-1464 0 0,-16 3 469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5063 0 0,'2'1'6707'0'0,"55"7"-1808"0"0,-32-3-3923 0 0,1-1 0 0 0,0-2 0 0 0,37 0 0 0 0,23-8 600 0 0,179-8 1823 0 0,-221 14-3390 0 0,113-3 208 0 0,-40 1 85 0 0,-20 0 0 0 0,65-9 375 0 0,58-2 122 0 0,-60 21-502 0 0,-106-7-214 0 0,48-2 138 0 0,13 1 46 0 0,-51 1-110 0 0,-48-1-110 0 0,21 1 78 0 0,42-7-1 0 0,-29 2 3 0 0,75 3 1 0 0,10 0 129 0 0,98-4 93 0 0,-190 5-279 0 0,49 2 79 0 0,-74-1-113 0 0,23 4-1 0 0,9 0 8 0 0,-19-2-27 0 0,-18-2-1 0 0,-1 0-1 0 0,22-1 1 0 0,63-3 100 0 0,-74 3-104 0 0,34 2 25 0 0,-33 0 9 0 0,43-3-1 0 0,59 0 24 0 0,-12 0 107 0 0,-96 0-133 0 0,23-1-11 0 0,-27 2-32 0 0,1-1 0 0 0,27-4 0 0 0,-25 3 0 0 0,24-2 0 0 0,-35 5 0 0 0,-1-2 0 0 0,1 1 0 0 0,0 0 0 0 0,0-1 0 0 0,-1 0 0 0 0,11-3 0 0 0,-4-2 0 0 0,-9 4 0 0 0,0 0 0 0 0,0 0 0 0 0,0 0 0 0 0,0 1 0 0 0,1-1 0 0 0,-1 1 0 0 0,0 0 0 0 0,1 0 0 0 0,4 0 0 0 0,38-2-381 0 0,-39 2-117 0 0,0 1 1 0 0,0-1 0 0 0,8 2 0 0 0,-1-1-1605 0 0,-12-1 1554 0 0,0 1-1 0 0,0-1 1 0 0,0 0-1 0 0,0 0 1 0 0,0 0-1 0 0,0 0 1 0 0,0 0 0 0 0,-1 0-1 0 0,1 0 1 0 0,0-1-1 0 0,1-1 1 0 0,4-5-1335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14855 0 0,'0'0'67'0'0,"-1"0"0"0"0,1-1-1 0 0,-1 1 1 0 0,1 0-1 0 0,0 0 1 0 0,-1 0 0 0 0,1 0-1 0 0,-1 0 1 0 0,1 0 0 0 0,0-1-1 0 0,-1 1 1 0 0,1 0 0 0 0,-1 0-1 0 0,1 0 1 0 0,-1 0-1 0 0,1 1 1 0 0,0-1 0 0 0,-1 0-1 0 0,1 0 1 0 0,-1 0 0 0 0,1 0-1 0 0,-1 0 1 0 0,1 0 0 0 0,0 1-1 0 0,-1-1 1 0 0,1 0-1 0 0,0 0 1 0 0,-1 1 0 0 0,1-1-1 0 0,0 0 1 0 0,-1 0 0 0 0,1 1-1 0 0,-1 0 1 0 0,1 0 93 0 0,0 0 1 0 0,1 1 0 0 0,-1-1-1 0 0,0 1 1 0 0,0-1-1 0 0,1 1 1 0 0,-1-1 0 0 0,1 0-1 0 0,-1 1 1 0 0,2 1-1 0 0,0 3 124 0 0,1-1 0 0 0,0 1 0 0 0,1-1-1 0 0,0 0 1 0 0,-1 0 0 0 0,2 0 0 0 0,-1 0 0 0 0,0 0-1 0 0,1-1 1 0 0,8 6 0 0 0,7 4-206 0 0,33 16 0 0 0,-1 0-44 0 0,-37-20-17 0 0,0 1 1 0 0,-1 1-1 0 0,0 0 0 0 0,-1 1 0 0 0,0 0 1 0 0,-1 1-1 0 0,16 23 0 0 0,-22-27 186 0 0,0 0 0 0 0,-1 1-1 0 0,0-1 1 0 0,-1 1 0 0 0,0 0-1 0 0,-1 0 1 0 0,0 0 0 0 0,-1 0 0 0 0,0 1-1 0 0,0-1 1 0 0,-1 1 0 0 0,-1-1-1 0 0,-1 14 1 0 0,-2-1 494 0 0,-1 1 1 0 0,-13 41-1 0 0,-22 46 138 0 0,21-64-738 0 0,2-9-313 0 0,7-16 475 0 0,0 1-1 0 0,-5 27 1 0 0,12-43-783 0 0,1 0 0 0 0,0 0 1 0 0,0 0-1 0 0,1 0 0 0 0,0 0 0 0 0,0 0 0 0 0,1 0 0 0 0,0 0 0 0 0,1 0 0 0 0,4 13 0 0 0,-1-8-7937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1839 0 0,'0'1'134'0'0,"0"38"-275"0"0,3 21 5318 0 0,0 40 2219 0 0,1-6-5971 0 0,-4-90-1402 0 0,4 12 21 0 0,-3-15-127 0 0,-1-1-73 0 0,1 0 137 0 0,0 0 0 0 0,-1 0 0 0 0,1-1 0 0 0,0 1 0 0 0,0 0 0 0 0,-1-1 0 0 0,1 1 0 0 0,-1-1 0 0 0,1 1 0 0 0,0-1 0 0 0,-1 1 0 0 0,1-1 0 0 0,-1 1 1 0 0,1-1-1 0 0,-1 0 0 0 0,0 1 0 0 0,1-1 0 0 0,-1 1 0 0 0,0-1 0 0 0,1-1 0 0 0,5-16-135 0 0,2-22 66 0 0,6-42-67 0 0,2-55 970 0 0,-15 128-578 0 0,1 1 0 0 0,-1-1 0 0 0,1 1 0 0 0,1-1 0 0 0,0 1 0 0 0,0 0-1 0 0,0 0 1 0 0,1 0 0 0 0,6-8 0 0 0,-10 15-205 0 0,1 0 0 0 0,-1 1 1 0 0,1-1-1 0 0,0 0 0 0 0,-1 1 0 0 0,1-1 0 0 0,0 0 0 0 0,0 1 0 0 0,-1-1 0 0 0,1 1 0 0 0,0-1 0 0 0,0 1 1 0 0,0 0-1 0 0,0-1 0 0 0,0 1 0 0 0,0 0 0 0 0,-1-1 0 0 0,1 1 0 0 0,0 0 0 0 0,0 0 0 0 0,0 0 1 0 0,0 0-1 0 0,0 0 0 0 0,0 0 0 0 0,0 0 0 0 0,0 0 0 0 0,0 1 0 0 0,0-1 0 0 0,0 0 0 0 0,0 0 0 0 0,-1 1 1 0 0,1-1-1 0 0,0 1 0 0 0,0-1 0 0 0,0 1 0 0 0,0-1 0 0 0,-1 1 0 0 0,1-1 0 0 0,0 1 0 0 0,-1 0 1 0 0,2 1-1 0 0,2 1 51 0 0,0 1 0 0 0,-1 1 0 0 0,1-1 1 0 0,-1 0-1 0 0,5 9 0 0 0,4 12 67 0 0,-2 0 0 0 0,10 33 0 0 0,9 26 163 0 0,-29-84-311 0 0,1 0 0 0 0,-1 0 0 0 0,0 0 0 0 0,0 0 0 0 0,1 0 1 0 0,-1 0-1 0 0,0 0 0 0 0,0 0 0 0 0,1 0 0 0 0,-1 0 0 0 0,0 0 0 0 0,0 0 1 0 0,1 0-1 0 0,-1 0 0 0 0,0 0 0 0 0,0 0 0 0 0,1 0 0 0 0,-1 0 0 0 0,0 0 0 0 0,0 0 1 0 0,1-1-1 0 0,-1 1 0 0 0,0 0 0 0 0,0 0 0 0 0,1 0 0 0 0,-1 0 0 0 0,0 0 0 0 0,0-1 1 0 0,0 1-1 0 0,1 0 0 0 0,-1 0 0 0 0,0-1 0 0 0,8-6 35 0 0,-6 3-24 0 0,1-1 1 0 0,0 0 0 0 0,-1 0-1 0 0,0-1 1 0 0,0 1 0 0 0,-1 0-1 0 0,2-9 1 0 0,4-11 15 0 0,10-38 106 0 0,6-15 195 0 0,-19 69-225 0 0,0 0 0 0 0,0 0 0 0 0,1 0 0 0 0,0 1 0 0 0,0 0 0 0 0,10-11 0 0 0,-14 18-89 0 0,0 0 0 0 0,-1 0 0 0 0,1 1 0 0 0,0-1-1 0 0,0 0 1 0 0,0 0 0 0 0,0 1 0 0 0,0-1 0 0 0,0 0 0 0 0,0 1 0 0 0,0-1-1 0 0,0 1 1 0 0,0 0 0 0 0,0-1 0 0 0,0 1 0 0 0,0 0 0 0 0,0-1 0 0 0,0 1-1 0 0,0 0 1 0 0,0 0 0 0 0,1 0 0 0 0,-1 0 0 0 0,0 0 0 0 0,0 0-1 0 0,0 0 1 0 0,0 1 0 0 0,0-1 0 0 0,0 0 0 0 0,0 1 0 0 0,1-1 0 0 0,-1 0-1 0 0,0 1 1 0 0,0-1 0 0 0,0 1 0 0 0,-1 0 0 0 0,1-1 0 0 0,0 1 0 0 0,0 0-1 0 0,0 0 1 0 0,0-1 0 0 0,-1 1 0 0 0,1 0 0 0 0,1 1 0 0 0,2 4 2 0 0,0 0 0 0 0,0-1 0 0 0,-1 1 0 0 0,1 1 0 0 0,3 10-1 0 0,17 50-20 0 0,18 46-4 0 0,-36-100-167 0 0,0-1 0 0 0,1-1 0 0 0,0 1-1 0 0,1-1 1 0 0,0 0 0 0 0,16 15 0 0 0,-21-23-84 0 0,0 0 0 0 0,0-1 0 0 0,0 1 0 0 0,1-1 0 0 0,-1 0 0 0 0,1 0 0 0 0,-1 0 0 0 0,1 0 0 0 0,0-1 0 0 0,0 0 0 0 0,0 0 0 0 0,0 0 0 0 0,0 0 0 0 0,0 0 0 0 0,0-1 0 0 0,0 0 0 0 0,7 0 0 0 0,-5-1-255 0 0,0 0 0 0 0,0 0 0 0 0,0 0 0 0 0,0-1-1 0 0,0 0 1 0 0,0-1 0 0 0,-1 1 0 0 0,0-1 0 0 0,1 0 0 0 0,-1 0 0 0 0,6-6 0 0 0,1 0-329 0 0,0-1 0 0 0,-2-1-1 0 0,1 0 1 0 0,-1-1 0 0 0,-1 0 0 0 0,0 0-1 0 0,10-18 1 0 0,-13 19 634 0 0,-1 0 0 0 0,-1 0-1 0 0,7-21 1 0 0,-9 22 793 0 0,0 0 0 0 0,-1-1 0 0 0,0 1 0 0 0,0-19-1 0 0,-1 25-198 0 0,-1 1 0 0 0,1-1 0 0 0,-1 0-1 0 0,0 1 1 0 0,0-1 0 0 0,-1 1 0 0 0,1-1-1 0 0,0 1 1 0 0,-1-1 0 0 0,0 1 0 0 0,0 0-1 0 0,0 0 1 0 0,0 0 0 0 0,-1 0 0 0 0,1 0-1 0 0,-1 0 1 0 0,0 1 0 0 0,1-1 0 0 0,-1 1-1 0 0,0 0 1 0 0,-5-3 0 0 0,5 4-236 0 0,1-1 0 0 0,-1 1 0 0 0,1 1 0 0 0,-1-1 0 0 0,1 0 0 0 0,-1 0 0 0 0,0 1 0 0 0,1 0 0 0 0,-1-1 0 0 0,0 1 0 0 0,1 0 0 0 0,-1 0 0 0 0,0 1 0 0 0,1-1 0 0 0,-1 0 0 0 0,0 1 0 0 0,1 0 0 0 0,-1-1 0 0 0,1 1 0 0 0,-1 0 0 0 0,1 0 0 0 0,0 1 0 0 0,-1-1 0 0 0,1 0 0 0 0,0 1 0 0 0,0 0 0 0 0,0-1 0 0 0,0 1 0 0 0,0 0 1 0 0,-3 3-1 0 0,1 1-48 0 0,0 0 0 0 0,0 0 0 0 0,1 1 0 0 0,0-1 0 0 0,0 1 1 0 0,0-1-1 0 0,1 1 0 0 0,0 0 0 0 0,0 0 0 0 0,1 0 0 0 0,-1 12 1 0 0,1-1-50 0 0,0 0 0 0 0,2-1 0 0 0,3 28 0 0 0,-3-39-53 0 0,0 0 0 0 0,1 1 0 0 0,-1-1 0 0 0,1 0 0 0 0,0 0 0 0 0,1-1 0 0 0,-1 1 0 0 0,1 0 0 0 0,4 5 0 0 0,-5-9 0 0 0,0 0 0 0 0,-1 0 0 0 0,1 0 0 0 0,0 0 0 0 0,0 0 0 0 0,0-1 0 0 0,1 1 0 0 0,-1-1 0 0 0,0 1 0 0 0,0-1 0 0 0,1 0 0 0 0,-1 0 0 0 0,1 0 0 0 0,-1 0 0 0 0,1 0 0 0 0,0-1 0 0 0,-1 1 0 0 0,1-1 0 0 0,0 1 0 0 0,-1-1 0 0 0,1 0 0 0 0,0 0 0 0 0,3-1 0 0 0,-2 0 0 0 0,0 1 0 0 0,-1-1 0 0 0,1 0 0 0 0,-1 0 0 0 0,1-1 0 0 0,-1 1 0 0 0,0-1 0 0 0,1 1 0 0 0,-1-1 0 0 0,0 0 0 0 0,0 0 0 0 0,0-1 0 0 0,0 1 0 0 0,-1-1 0 0 0,1 1 0 0 0,-1-1 0 0 0,1 0 0 0 0,2-4 0 0 0,1-4 0 0 0,0 0 1 0 0,0-1 0 0 0,7-23-1 0 0,-1 4 9 0 0,-6 17 11 0 0,-2 0 0 0 0,1-1 0 0 0,-2 1 0 0 0,0-1 0 0 0,0 0 0 0 0,0-25 0 0 0,-3 38 573 0 0,3 15-369 0 0,10 29-155 0 0,20 60 151 0 0,-28-89-516 0 0,1 0 0 0 0,0-1 0 0 0,1 1 0 0 0,1-1 0 0 0,12 15 1 0 0,-18-24-147 0 0,0-1 1 0 0,0 0 0 0 0,0 0 0 0 0,0 0 0 0 0,0-1 0 0 0,1 1-1 0 0,2 1 1 0 0,5 1-1607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9671 0 0,'-2'-14'412'0'0,"1"1"0"0"0,0-1 0 0 0,1 0 0 0 0,2-25 0 0 0,1 49 5011 0 0,6 51-4523 0 0,0 83-31 0 0,2 20-1148 0 0,7-55-6503 0 0,-13-89 1655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8287 0 0,'0'0'756'0'0,"-1"-1"-622"0"0,0 1-35 0 0,0 0 0 0 0,1-1 1 0 0,-1 1-1 0 0,0 0 0 0 0,1 0 0 0 0,-1 0 1 0 0,0-1-1 0 0,0 1 0 0 0,1 0 1 0 0,-1 0-1 0 0,0 0 0 0 0,1 0 0 0 0,-1 1 1 0 0,0-1-1 0 0,0 0 0 0 0,1 0 0 0 0,-1 0 1 0 0,0 0-1 0 0,1 1 0 0 0,-1-1 1 0 0,0 0-1 0 0,1 1 0 0 0,-1-1 0 0 0,0 1 1 0 0,1-1-1 0 0,-1 0 0 0 0,1 1 1 0 0,-1 0-1 0 0,-2 1 639 0 0,-1 1-281 0 0,1 0 0 0 0,-1 0 1 0 0,1 0-1 0 0,-1 1 0 0 0,1-1 0 0 0,0 1 1 0 0,0 0-1 0 0,1 0 0 0 0,-1 0 0 0 0,1 0 1 0 0,0 0-1 0 0,0 0 0 0 0,0 1 0 0 0,-1 6 1 0 0,-2 5-97 0 0,2-1 0 0 0,0 1 0 0 0,-1 17 0 0 0,3-15-64 0 0,1 0 1 0 0,0 0-1 0 0,5 31 1 0 0,-4-43-223 0 0,0 0 0 0 0,0 1 1 0 0,1-1-1 0 0,0 0 0 0 0,0 0 0 0 0,1 0 1 0 0,-1-1-1 0 0,1 1 0 0 0,0 0 0 0 0,1-1 1 0 0,0 0-1 0 0,-1 0 0 0 0,9 8 0 0 0,-9-11-74 0 0,0 0-1 0 0,1 0 0 0 0,-1 0 1 0 0,1 0-1 0 0,-1-1 0 0 0,1 1 1 0 0,0-1-1 0 0,-1 0 0 0 0,1 0 1 0 0,0-1-1 0 0,0 1 0 0 0,0-1 1 0 0,-1 0-1 0 0,1 0 0 0 0,0 0 1 0 0,0 0-1 0 0,0-1 0 0 0,0 1 0 0 0,6-3 1 0 0,-1 1-499 0 0,-1-1 1 0 0,0 0-1 0 0,0-1 0 0 0,0 0 1 0 0,0 0-1 0 0,0-1 0 0 0,10-7 1 0 0,-2-3-1414 0 0,-1-1-289 0 0</inkml:trace>
  <inkml:trace contextRef="#ctx0" brushRef="#br0" timeOffset="1">363 68 11287 0 0,'0'0'496'0'0,"-2"11"112"0"0,2 2-488 0 0,0 4-120 0 0,4 3 0 0 0,-3 2 0 0 0,1-1 384 0 0,1 1 48 0 0,4 1 16 0 0,1-1 0 0 0,-1-1-872 0 0,0-2-176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9903 0 0,'-1'-2'455'0'0,"0"-2"-389"0"0,-1-1-1 0 0,1 1 1 0 0,1-1 0 0 0,-1 0-1 0 0,1 1 1 0 0,0-1 0 0 0,0 0 0 0 0,0 1-1 0 0,0-1 1 0 0,1 0 0 0 0,0 1-1 0 0,0-1 1 0 0,0 1 0 0 0,3-6-1 0 0,-4 9-58 0 0,0 0 0 0 0,1 1 0 0 0,-1-1-1 0 0,1 0 1 0 0,-1 1 0 0 0,1-1 0 0 0,-1 1-1 0 0,1-1 1 0 0,-1 1 0 0 0,1-1 0 0 0,0 1 0 0 0,-1-1-1 0 0,1 1 1 0 0,0 0 0 0 0,-1-1 0 0 0,1 1-1 0 0,0 0 1 0 0,0-1 0 0 0,-1 1 0 0 0,1 0-1 0 0,0 0 1 0 0,1 0 0 0 0,-1 0-47 0 0,1 0 0 0 0,0 0 0 0 0,0 0 0 0 0,0 1 0 0 0,0-1 0 0 0,-1 1 0 0 0,1-1 0 0 0,0 1 0 0 0,2 1 0 0 0,1 0-140 0 0,-1 1-1 0 0,1 0 0 0 0,-1 0 1 0 0,0 0-1 0 0,8 8 0 0 0,-5-3 172 0 0,-1 0-1 0 0,0 1 0 0 0,0-1 1 0 0,-1 2-1 0 0,0-1 0 0 0,0 0 1 0 0,-1 1-1 0 0,0 0 1 0 0,2 11-1 0 0,2 13 939 0 0,4 50 0 0 0,-9-56-295 0 0,1 1-1 0 0,13 42 1 0 0,-17-70-580 0 0,0-1 0 0 0,0 0 0 0 0,0 1 0 0 0,0-1 0 0 0,0 1 1 0 0,0-1-1 0 0,0 0 0 0 0,0 1 0 0 0,0-1 0 0 0,1 0 0 0 0,-1 1 0 0 0,0-1 0 0 0,0 0 0 0 0,1 1 0 0 0,-1-1 0 0 0,0 0 1 0 0,0 1-1 0 0,1-1 0 0 0,-1 0 0 0 0,0 0 0 0 0,1 1 0 0 0,-1-1 0 0 0,0 0 0 0 0,1 0 0 0 0,-1 0 0 0 0,0 1 0 0 0,1-1 1 0 0,-1 0-1 0 0,1 0 0 0 0,-1 0 0 0 0,0 0 0 0 0,1 0 0 0 0,-1 0 0 0 0,1 0 0 0 0,0 0-18 0 0,0-1 0 0 0,0 1 0 0 0,0-1-1 0 0,0 0 1 0 0,0 1 0 0 0,0-1 0 0 0,0 0 0 0 0,0 1 0 0 0,0-1-1 0 0,-1 0 1 0 0,1 0 0 0 0,1-1 0 0 0,2-4-1 0 0,0-1 0 0 0,6-12 0 0 0,-7 10-15 0 0,5-8 11 0 0,-2-1 1 0 0,0 0-1 0 0,4-20 0 0 0,-6 19 99 0 0,0-1-1 0 0,2 1 0 0 0,0 0 1 0 0,1 1-1 0 0,15-30 0 0 0,-21 47 362 0 0,1 1-214 0 0,0 1-221 0 0,0 0 0 0 0,0 0-1 0 0,-1 0 1 0 0,1 0 0 0 0,0 0 0 0 0,0 1-1 0 0,-1-1 1 0 0,1 0 0 0 0,0 1 0 0 0,-1 0-1 0 0,0-1 1 0 0,1 1 0 0 0,-1 0 0 0 0,0-1-1 0 0,0 1 1 0 0,2 4 0 0 0,1 3 100 0 0,-1 0 0 0 0,4 17-1 0 0,1 3-19 0 0,-1-9-98 0 0,19 37 0 0 0,-21-49-453 0 0,0 0 0 0 0,0-1 0 0 0,0 0-1 0 0,1 0 1 0 0,0 0 0 0 0,1-1 0 0 0,9 8 0 0 0,-1-4-1115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0,'0'0'464'0'0,"-1"0"-305"0"0,-1 0 139 0 0,0 0-1 0 0,-1 0 1 0 0,1 0 0 0 0,0 0-1 0 0,0 1 1 0 0,0-1 0 0 0,0 1-1 0 0,0 0 1 0 0,0-1 0 0 0,0 1-1 0 0,0 0 1 0 0,0 0 0 0 0,0 0-1 0 0,1 1 1 0 0,-1-1-1 0 0,0 0 1 0 0,1 1 0 0 0,-1-1-1 0 0,1 1 1 0 0,-1-1 0 0 0,1 1-1 0 0,0 0 1 0 0,-2 2 0 0 0,2-2-87 0 0,0 1-1 0 0,0 0 1 0 0,0 0 0 0 0,0 0 0 0 0,0 0 0 0 0,1 0 0 0 0,-1 0-1 0 0,1 0 1 0 0,0 0 0 0 0,0 0 0 0 0,0 0 0 0 0,0 0 0 0 0,0-1-1 0 0,1 1 1 0 0,-1 0 0 0 0,3 6 0 0 0,5 12-119 0 0,17 30 0 0 0,-14-31 80 0 0,-11-18-31 0 0,2 0-148 0 0,-1 0 0 0 0,0 0 0 0 0,0 0 0 0 0,1-1 0 0 0,-1 1 0 0 0,1 0 0 0 0,0-1 0 0 0,-1 1 0 0 0,1-1 0 0 0,0 0 0 0 0,0 0 0 0 0,0 1-1 0 0,0-1 1 0 0,0 0 0 0 0,0-1 0 0 0,3 2 0 0 0,-3-3-6 0 0,0 1-1 0 0,0-1 0 0 0,0 0 1 0 0,0 0-1 0 0,0 0 1 0 0,0 0-1 0 0,0 0 0 0 0,0 0 1 0 0,0-1-1 0 0,-1 1 1 0 0,1-1-1 0 0,-1 1 1 0 0,1-1-1 0 0,-1 0 0 0 0,1 1 1 0 0,-1-1-1 0 0,0 0 1 0 0,2-4-1 0 0,1-1-98 0 0,0 0 1 0 0,0-1-1 0 0,-1 1 1 0 0,3-10-1 0 0,1-17-743 0 0,-6 24 182 0 0,1 0 1 0 0,6-17 0 0 0,-8 25 327 0 0,1 2 190 0 0,0-1 168 0 0,0 1 0 0 0,0 0 1 0 0,-1 0-1 0 0,1-1 0 0 0,0 1 0 0 0,0 0 0 0 0,0 0 0 0 0,0 0 0 0 0,-1 0 0 0 0,1 0 0 0 0,0 0 0 0 0,0 0 0 0 0,0 0 0 0 0,-1 1 0 0 0,1-1 0 0 0,0 0 1 0 0,0 0-1 0 0,0 1 0 0 0,-1-1 0 0 0,1 0 0 0 0,0 1 0 0 0,-1-1 0 0 0,1 1 0 0 0,0-1 0 0 0,-1 1 0 0 0,1-1 0 0 0,0 1 0 0 0,-1-1 0 0 0,1 1 1 0 0,-1 0-1 0 0,1 0 0 0 0,1 1 71 0 0,6 6 281 0 0,-1 0 0 0 0,-1 0 0 0 0,1 1 1 0 0,-1 0-1 0 0,-1 0 0 0 0,1 1 0 0 0,5 16 0 0 0,0 1 1133 0 0,10 46 0 0 0,-18-59-1036 0 0,-1 0 0 0 0,0 0-1 0 0,0 0 1 0 0,-1 0 0 0 0,-1 0-1 0 0,-1 0 1 0 0,0 0 0 0 0,-1 0-1 0 0,-4 18 1 0 0,3-21-202 0 0,0-1 0 0 0,-1 0 0 0 0,0-1 0 0 0,0 1 0 0 0,-1-1 0 0 0,-1 0 0 0 0,0 0 0 0 0,0 0 0 0 0,0-1 0 0 0,-1 0 0 0 0,-1 0 0 0 0,-15 13 0 0 0,12-12-159 0 0,0-1-1 0 0,-1-1 0 0 0,0 0 1 0 0,0 0-1 0 0,-17 6 0 0 0,22-11-219 0 0,-1 1-1 0 0,0-1 0 0 0,1-1 1 0 0,-1 1-1 0 0,0-1 0 0 0,0 0 0 0 0,0-1 1 0 0,0 0-1 0 0,0 0 0 0 0,-13-3 1 0 0,1-2-1180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0,'3'2'12422'0'0,"2"2"-12096"0"0,0 0 0 0 0,0 0 0 0 0,0 0 0 0 0,-1 1 1 0 0,0 0-1 0 0,0 0 0 0 0,0 0 0 0 0,0 0 0 0 0,-1 1 1 0 0,0 0-1 0 0,4 8 0 0 0,26 72 1177 0 0,-33-84-1468 0 0,20 60 357 0 0,21 121 1 0 0,-23-95-324 0 0,-5-27-1519 0 0,-6-19-2565 0 0,-6-30-1344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46 212 7367 0 0,'-2'-1'568'0'0,"-22"-24"510"0"0,11 7 3559 0 0,12 17-4409 0 0,0 0 0 0 0,0-1 0 0 0,1 1 0 0 0,-1 0 0 0 0,1-1 0 0 0,-1 1 1 0 0,1 0-1 0 0,-1-1 0 0 0,1 1 0 0 0,0-1 0 0 0,0 1 0 0 0,0-1 0 0 0,0 1 0 0 0,0-1 0 0 0,0 1 0 0 0,0-1 0 0 0,0 1 0 0 0,0 0 0 0 0,1-1 1 0 0,-1 1-1 0 0,1-1 0 0 0,-1 1 0 0 0,2-2 0 0 0,-1 1-132 0 0,0 0-1 0 0,0 0 1 0 0,0 0 0 0 0,1 0-1 0 0,-1 0 1 0 0,1 0 0 0 0,-1 1-1 0 0,1-1 1 0 0,0 1 0 0 0,-1-1-1 0 0,1 1 1 0 0,0 0 0 0 0,4-3-1 0 0,14-3 69 0 0,1 1 0 0 0,23-5 1 0 0,-28 8-847 0 0,1-1 0 0 0,-1 0 0 0 0,0-2 0 0 0,28-13 0 0 0,-40 17 276 0 0,-1 0 0 0 0,-1 0 0 0 0,1 0 0 0 0,0-1 0 0 0,-1 1 0 0 0,1-1 0 0 0,-1 0 0 0 0,0 1 1 0 0,1-1-1 0 0,1-4 0 0 0,4-8-1436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6911 0 0,'1'2'315'0'0,"7"13"102"0"0,-5-6-411 0 0,-1 0-1 0 0,0 0 1 0 0,-1 0-1 0 0,1 10 1 0 0,-1-1 141 0 0,11 111 4172 0 0,3 32-1861 0 0,-9-121-2068 0 0,21 76 0 0 0,-25-108-355 0 0,-1-5-16 0 0,0 0-1 0 0,0 0 1 0 0,1 1 0 0 0,-1-1 0 0 0,1 0 0 0 0,2 4 0 0 0,7-24-36 0 0,-3-6-51 0 0,-1 0 1 0 0,-1-1 0 0 0,5-31-1 0 0,-1 1-82 0 0,8-43-21 0 0,5-23-23 0 0,-16 94 212 0 0,1-1 0 0 0,15-35 0 0 0,-21 58 43 0 0,0-1 0 0 0,1 1-1 0 0,-1 0 1 0 0,0 0 0 0 0,1 0 0 0 0,0 0 0 0 0,0 1-1 0 0,0-1 1 0 0,5-3 0 0 0,-8 7-42 0 0,1 0-1 0 0,-1 0 1 0 0,1-1-1 0 0,-1 1 1 0 0,1 0-1 0 0,-1 0 1 0 0,1 0-1 0 0,0 0 1 0 0,-1 0 0 0 0,1 0-1 0 0,-1 0 1 0 0,1 0-1 0 0,-1 0 1 0 0,1 0-1 0 0,-1 0 1 0 0,1 0 0 0 0,-1 1-1 0 0,1-1 1 0 0,-1 0-1 0 0,1 0 1 0 0,-1 1-1 0 0,1-1 1 0 0,-1 0 0 0 0,1 0-1 0 0,-1 1 1 0 0,0-1-1 0 0,1 0 1 0 0,-1 1-1 0 0,0-1 1 0 0,1 1 0 0 0,-1 0-1 0 0,11 12 248 0 0,-7-4-170 0 0,0 0-1 0 0,-1 0 1 0 0,0 0 0 0 0,-1 0-1 0 0,2 10 1 0 0,4 49 188 0 0,-8-62-261 0 0,12 254 292 0 0,-12-258-287 0 0,5-12 132 0 0,6-23-144 0 0,-1-1-1 0 0,-1 0 1 0 0,6-55 0 0 0,-7 40 42 0 0,-7 42-7 0 0,16-75-309 0 0,-14 71 371 0 0,0 0 1 0 0,1 0-1 0 0,0 1 1 0 0,1 0-1 0 0,8-13 1 0 0,-8 16 159 0 0,-4 6-121 0 0,1 1-51 0 0,0 0-81 0 0,0 1 0 0 0,1-1 0 0 0,-1 1 0 0 0,0-1 0 0 0,0 1 0 0 0,0 0 0 0 0,0 0 0 0 0,0 0 0 0 0,0 0 0 0 0,-1 0 0 0 0,1 0 0 0 0,0 0 0 0 0,0 1 0 0 0,-1-1 0 0 0,1 1 0 0 0,-1-1 0 0 0,1 1 0 0 0,-1 0 0 0 0,0-1 0 0 0,0 1 0 0 0,1 0 0 0 0,0 3 0 0 0,4 6 79 0 0,-1 1 0 0 0,7 21 0 0 0,-8-19-24 0 0,10 28 15 0 0,-8-20-73 0 0,2 0 1 0 0,16 33-1 0 0,-14-36-16 0 0,1 0 0 0 0,1-1 0 0 0,1 0 0 0 0,19 20 1 0 0,-26-32 3 0 0,0 0 1 0 0,0 0 0 0 0,1-1-1 0 0,0 0 1 0 0,0 0 0 0 0,0 0-1 0 0,1-1 1 0 0,0-1 0 0 0,-1 1-1 0 0,1-1 1 0 0,0 0 0 0 0,1-1-1 0 0,15 3 1 0 0,-15-4 18 0 0,-1-1 0 0 0,1 0 0 0 0,0 0 0 0 0,-1-1 0 0 0,1-1 0 0 0,-1 1 0 0 0,1-1 0 0 0,-1 0 0 0 0,0-1 0 0 0,0 0 0 0 0,0 0 0 0 0,0-1 1 0 0,0 0-1 0 0,-1-1 0 0 0,0 1 0 0 0,0-1 0 0 0,0-1 0 0 0,0 1 0 0 0,-1-1 0 0 0,0 0 0 0 0,0-1 0 0 0,-1 1 0 0 0,0-1 0 0 0,0 0 0 0 0,0-1 0 0 0,6-12 0 0 0,-6 8 14 0 0,-1 1-1 0 0,0-1 1 0 0,0 1 0 0 0,2-15-1 0 0,-6 22-20 0 0,1 0 0 0 0,-1 0 0 0 0,1 0 0 0 0,-1 0 0 0 0,-1 0 0 0 0,1 0 0 0 0,0 0 0 0 0,-1 0 0 0 0,0 0 0 0 0,0 0 0 0 0,0 0 0 0 0,0 1-1 0 0,-1-1 1 0 0,1 0 0 0 0,-1 0 0 0 0,-4-5 0 0 0,5 8 5 0 0,0-1-1 0 0,-1 1 0 0 0,1 0 1 0 0,0 0-1 0 0,-1 0 0 0 0,1 0 1 0 0,-1 1-1 0 0,1-1 0 0 0,-1 0 1 0 0,1 1-1 0 0,-1-1 0 0 0,1 1 1 0 0,-1-1-1 0 0,0 1 0 0 0,1 0 1 0 0,-1-1-1 0 0,0 1 0 0 0,1 0 1 0 0,-1 0-1 0 0,0 0 0 0 0,1 0 1 0 0,-1 1-1 0 0,0-1 0 0 0,1 0 1 0 0,-1 1-1 0 0,1-1 0 0 0,-1 1 1 0 0,1 0-1 0 0,-1-1 0 0 0,1 1 1 0 0,-1 0-1 0 0,1 0 0 0 0,-1 0 1 0 0,1 0-1 0 0,0 0 0 0 0,0 0 1 0 0,-1 0-1 0 0,1 1 0 0 0,0-1 1 0 0,0 0-1 0 0,0 1 0 0 0,0-1 1 0 0,1 1-1 0 0,-2 2 0 0 0,-1 2 0 0 0,1 1-1 0 0,-1 0 1 0 0,2 0 0 0 0,-2 8-1 0 0,-1 4-19 0 0,3-13 0 0 0,0-1-1 0 0,1 1 0 0 0,0 0 1 0 0,0-1-1 0 0,1 1 0 0 0,-1-1 1 0 0,1 1-1 0 0,0-1 1 0 0,1 1-1 0 0,-1-1 0 0 0,4 7 1 0 0,0 0-16 0 0,0 0 1 0 0,1-1-1 0 0,13 20 1 0 0,-14-24-104 0 0,1 0-1 0 0,1 0 1 0 0,-1 0 0 0 0,1-1-1 0 0,0 0 1 0 0,0 0 0 0 0,1-1-1 0 0,-1 0 1 0 0,1 0 0 0 0,1-1-1 0 0,-1 0 1 0 0,12 4 0 0 0,-9-5-726 0 0,1 0 1 0 0,-1 0-1 0 0,1-1 1 0 0,0-1-1 0 0,-1 0 1 0 0,1-1-1 0 0,0 0 1 0 0,0 0-1 0 0,14-3 1 0 0,-6-1-3731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0,'0'0'66'0'0,"2"-7"6027"0"0,0 14-4941 0 0,-1-4-203 0 0,23 82 5590 0 0,4 48-3565 0 0,-26-124-2755 0 0,9 65 943 0 0,1 100-1 0 0,-8-101-990 0 0,-4-62-108 0 0,0-9-25 0 0,1-4-117 0 0,36-94-842 0 0,10-29-58 0 0,-44 113 899 0 0,0 3 73 0 0,-1 0-1 0 0,1 0 1 0 0,7-12 0 0 0,-9 21 26 0 0,0 0 1 0 0,0 0-1 0 0,1 0 1 0 0,-1 0-1 0 0,0 0 0 0 0,0 0 1 0 0,0 0-1 0 0,0 1 1 0 0,0-1-1 0 0,1 1 0 0 0,-1-1 1 0 0,0 1-1 0 0,0-1 1 0 0,0 1-1 0 0,1 0 1 0 0,9 12 141 0 0,1 1 0 0 0,9 16 1 0 0,-10-13-77 0 0,22 24 0 0 0,-15-23-8 0 0,-1-1-1 0 0,2 0 0 0 0,33 22 1 0 0,-45-35-41 0 0,-1 1 1 0 0,1-2 0 0 0,0 1 0 0 0,1-1 0 0 0,-1 0 0 0 0,0 0 0 0 0,1-1 0 0 0,-1 0 0 0 0,1-1 0 0 0,0 1 0 0 0,0-1 0 0 0,0-1-1 0 0,-1 0 1 0 0,1 0 0 0 0,14-2 0 0 0,-14 0-31 0 0,0-1 1 0 0,0 1-1 0 0,0-2 0 0 0,-1 1 0 0 0,1-1 1 0 0,-1-1-1 0 0,0 1 0 0 0,0-1 0 0 0,-1 0 0 0 0,1-1 1 0 0,-1 1-1 0 0,0-1 0 0 0,-1 0 0 0 0,1-1 1 0 0,-1 0-1 0 0,0 0 0 0 0,-1 0 0 0 0,0 0 0 0 0,0 0 1 0 0,-1-1-1 0 0,1 0 0 0 0,-2 0 0 0 0,1 0 1 0 0,-1 0-1 0 0,0 0 0 0 0,0-11 0 0 0,-1 17-6 0 0,-1 0-1 0 0,0 0 0 0 0,0 0 1 0 0,0 0-1 0 0,0-1 1 0 0,-1 1-1 0 0,1 0 0 0 0,0 0 1 0 0,-1 0-1 0 0,0 0 1 0 0,1 0-1 0 0,-1 0 0 0 0,0 0 1 0 0,0 0-1 0 0,0 0 1 0 0,0 0-1 0 0,-1 1 0 0 0,1-1 1 0 0,0 0-1 0 0,-1 1 1 0 0,1-1-1 0 0,-1 1 0 0 0,-3-3 1 0 0,4 3 2 0 0,-1 1-1 0 0,0-1 1 0 0,0 0 0 0 0,1 1-1 0 0,-1 0 1 0 0,0-1 0 0 0,0 1-1 0 0,0 0 1 0 0,1 0 0 0 0,-1 0 0 0 0,0 0-1 0 0,0 0 1 0 0,0 0 0 0 0,1 1-1 0 0,-1-1 1 0 0,0 1 0 0 0,0-1-1 0 0,0 1 1 0 0,1 0 0 0 0,-1-1 0 0 0,1 1-1 0 0,-1 0 1 0 0,0 0 0 0 0,1 0-1 0 0,-1 0 1 0 0,1 0 0 0 0,-3 3-1 0 0,0 0 97 0 0,1 0-1 0 0,-1 0 1 0 0,1 1-1 0 0,0-1 0 0 0,0 1 1 0 0,0-1-1 0 0,1 1 1 0 0,-1 0-1 0 0,1 0 0 0 0,0 0 1 0 0,1 0-1 0 0,-1 0 1 0 0,1 1-1 0 0,0-1 0 0 0,0 0 1 0 0,1 1-1 0 0,-1-1 1 0 0,2 8-1 0 0,-1-6 3 0 0,1-1 1 0 0,0 1 0 0 0,0 0-1 0 0,1 0 1 0 0,0-1-1 0 0,0 1 1 0 0,1-1-1 0 0,0 0 1 0 0,0 0-1 0 0,0 0 1 0 0,1 0-1 0 0,-1 0 1 0 0,2 0 0 0 0,4 4-1 0 0,-2-2-59 0 0,1-1-1 0 0,0-1 1 0 0,0 0-1 0 0,1 0 1 0 0,-1 0-1 0 0,1-1 1 0 0,1-1-1 0 0,-1 1 1 0 0,1-2-1 0 0,-1 1 1 0 0,1-1-1 0 0,0-1 1 0 0,0 1-1 0 0,1-2 1 0 0,-1 1-1 0 0,0-2 1 0 0,1 1-1 0 0,17-3 0 0 0,0-1-535 0 0,0-2 0 0 0,0-1 0 0 0,-1-1 0 0 0,0-1 0 0 0,43-20 0 0 0,-23 7-680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2759 0 0,'-2'0'559'0'0,"-1"-1"312"0"0,-1 0 0 0 0,1 1 0 0 0,0-1 0 0 0,-1 1 0 0 0,1 0 1 0 0,-1 0-1 0 0,1 0 0 0 0,-6 1 0 0 0,5 0-291 0 0,0 0 0 0 0,0 0 0 0 0,0 1 0 0 0,1-1 1 0 0,-1 1-1 0 0,-7 4 0 0 0,8-4-396 0 0,-1 1 0 0 0,0 0 0 0 0,1 0 1 0 0,0 0-1 0 0,-1 0 0 0 0,1 1 0 0 0,1 0 0 0 0,-1-1 1 0 0,0 1-1 0 0,1 0 0 0 0,0 0 0 0 0,0 0 0 0 0,0 0 1 0 0,-2 7-1 0 0,2-3-135 0 0,0 1 0 0 0,0 0 1 0 0,1 0-1 0 0,0 0 0 0 0,1 0 1 0 0,0 0-1 0 0,0 0 0 0 0,4 18 1 0 0,-3-22-36 0 0,0 1 0 0 0,1-1-1 0 0,-1 0 1 0 0,1-1 0 0 0,0 1 0 0 0,1 0 0 0 0,-1-1 0 0 0,1 1 0 0 0,0-1 0 0 0,0 1 0 0 0,0-1 0 0 0,1 0 0 0 0,-1-1 0 0 0,1 1 0 0 0,0-1 0 0 0,9 6 0 0 0,-5-4 38 0 0,0 0 0 0 0,0-1-1 0 0,1 0 1 0 0,0 0 0 0 0,0-1-1 0 0,18 4 1 0 0,-25-7-38 0 0,1 1 1 0 0,-1-1-1 0 0,0 0 0 0 0,1 0 0 0 0,-1 0 0 0 0,1 0 1 0 0,-1 0-1 0 0,1-1 0 0 0,-1 1 0 0 0,1-1 0 0 0,-1 1 0 0 0,0-1 1 0 0,1 0-1 0 0,-1 0 0 0 0,0 0 0 0 0,1 0 0 0 0,-1 0 1 0 0,0-1-1 0 0,0 1 0 0 0,0-1 0 0 0,0 1 0 0 0,-1-1 1 0 0,1 0-1 0 0,0 0 0 0 0,-1 0 0 0 0,1 0 0 0 0,-1 0 0 0 0,1 0 1 0 0,-1 0-1 0 0,0 0 0 0 0,1-3 0 0 0,0-1 70 0 0,0 0 0 0 0,-1 1-1 0 0,0-1 1 0 0,0 0 0 0 0,0 0 0 0 0,0 0-1 0 0,-1 0 1 0 0,0 0 0 0 0,-1 0 0 0 0,1 0-1 0 0,-1 0 1 0 0,0 0 0 0 0,0 1-1 0 0,-1-1 1 0 0,0 0 0 0 0,-5-10 0 0 0,-3-4-126 0 0,-1 0 0 0 0,-1 0 0 0 0,-15-18 0 0 0,16 23 13 0 0,5 6-1024 0 0,1 0 0 0 0,0 0 0 0 0,-6-19 0 0 0,9 18-826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8951 0 0,'2'2'407'0'0,"16"25"30"0"0,-1 0 0 0 0,-2 1 0 0 0,16 38 1 0 0,-14-29 2143 0 0,34 56 0 0 0,-34-71 57 0 0,-17-22-2570 0 0,1 0 0 0 0,-1 1-1 0 0,0-1 1 0 0,1 0 0 0 0,-1 0-1 0 0,0 1 1 0 0,1-1 0 0 0,-1 0-1 0 0,1 0 1 0 0,-1 0 0 0 0,0 0-1 0 0,1 0 1 0 0,-1 0 0 0 0,1 0-1 0 0,-1 0 1 0 0,1 0 0 0 0,-1 0-1 0 0,0 0 1 0 0,2 0 0 0 0,0-8 52 0 0,-1-1 0 0 0,1 1 0 0 0,-1 0-1 0 0,-1-1 1 0 0,1 1 0 0 0,-2-1 0 0 0,1 1 0 0 0,-3-11 0 0 0,1-22-23 0 0,3 0-436 0 0,9-70 0 0 0,-8 100-344 0 0,-1 1-1 0 0,2 0 0 0 0,-1 0 1 0 0,1 0-1 0 0,1 0 0 0 0,0 1 1 0 0,7-15-1 0 0,-1 8-879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9383 0 0,'0'2'431'0'0,"-5"7"-230"0"0,0 1 0 0 0,-1-1-1 0 0,0 0 1 0 0,-7 9 0 0 0,4-7 1178 0 0,-13 23 1 0 0,6-6 306 0 0,12-23-1410 0 0,0 1 1 0 0,1-1-1 0 0,0 1 0 0 0,0 0 0 0 0,0 0 0 0 0,1 0 1 0 0,0 0-1 0 0,0 1 0 0 0,1-1 0 0 0,0 0 0 0 0,0 1 1 0 0,-1 12-1 0 0,3-14-175 0 0,-1 0 1 0 0,1 0-1 0 0,0 0 1 0 0,0 0-1 0 0,0 0 1 0 0,1 0-1 0 0,0-1 1 0 0,0 1-1 0 0,4 8 0 0 0,-4-10-86 0 0,0 0-1 0 0,1 0 1 0 0,-1-1-1 0 0,0 1 1 0 0,1-1-1 0 0,-1 0 1 0 0,1 0-1 0 0,0 1 1 0 0,0-2 0 0 0,0 1-1 0 0,0 0 1 0 0,0-1-1 0 0,0 1 1 0 0,0-1-1 0 0,5 1 1 0 0,-7-1-13 0 0,-1-1 0 0 0,1 0 1 0 0,0 1-1 0 0,0-1 0 0 0,0 0 1 0 0,0 0-1 0 0,0 0 1 0 0,0 0-1 0 0,0 0 0 0 0,0 0 1 0 0,0 0-1 0 0,0 0 1 0 0,-1 0-1 0 0,1 0 0 0 0,0 0 1 0 0,0-1-1 0 0,0 1 0 0 0,0 0 1 0 0,0-1-1 0 0,0 1 1 0 0,-1-1-1 0 0,1 1 0 0 0,0-1 1 0 0,0 1-1 0 0,1-2 1 0 0,0 0 1 0 0,15-5 7 0 0,-17 7-13 0 0,1 0 1 0 0,-1 0-1 0 0,1-1 0 0 0,0 1 1 0 0,-1 0-1 0 0,1 0 0 0 0,-1 0 1 0 0,1-1-1 0 0,-1 1 0 0 0,1 0 1 0 0,-1-1-1 0 0,1 1 1 0 0,-1 0-1 0 0,0-1 0 0 0,1 1 1 0 0,-1-1-1 0 0,1 1 0 0 0,-1-1 1 0 0,0 1-1 0 0,1-1 0 0 0,-1 1 1 0 0,0-1-1 0 0,0 1 1 0 0,1-1-1 0 0,-1 1 0 0 0,0-1 1 0 0,0 0-1 0 0,1-1-25 0 0,1-2-63 0 0,0-1 0 0 0,-1 0 0 0 0,1 1-1 0 0,-1-1 1 0 0,1 0 0 0 0,-1 0 0 0 0,-1 0 0 0 0,1-6 0 0 0,-1-1-180 0 0,-1 0-1 0 0,-2-13 0 0 0,1 17 126 0 0,1-1-11 0 0,-4-44-1008 0 0,5 51 978 0 0,2 3-152 0 0,0-1 335 0 0,0 1 1 0 0,0-1-1 0 0,0 1 1 0 0,0-1-1 0 0,0 1 1 0 0,0 0 0 0 0,0 0-1 0 0,0 0 1 0 0,0 0-1 0 0,2 2 1 0 0,19 16 224 0 0,-20-17-207 0 0,6 7 111 0 0,0 0 0 0 0,0 0-1 0 0,-1 1 1 0 0,0 0 0 0 0,-1 1 0 0 0,7 12-1 0 0,-6-9 59 0 0,9 16 1069 0 0,20 50-1 0 0,-34-70-924 0 0,1 1 0 0 0,-1 0-1 0 0,-1 0 1 0 0,0 0 0 0 0,0 0 0 0 0,-1 0 0 0 0,-1 1 0 0 0,-1 20 0 0 0,-1-18-143 0 0,0-1 0 0 0,-1 1 0 0 0,-1-1 0 0 0,0 0 0 0 0,-8 18 0 0 0,8-23-97 0 0,-1-1 1 0 0,1 1-1 0 0,-1-1 0 0 0,0 1 0 0 0,-1-1 0 0 0,1-1 1 0 0,-2 1-1 0 0,1-1 0 0 0,-9 7 0 0 0,-14 8-341 0 0,28-20-557 0 0,-4-11-7529 0 0,1-2 1509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6911 0 0,'-11'10'732'0'0,"4"-3"-83"0"0,0 0-1 0 0,1 0 1 0 0,-1 1 0 0 0,2 0-1 0 0,-1 0 1 0 0,1 1-1 0 0,1 0 1 0 0,-1-1-1 0 0,2 1 1 0 0,-5 15-1 0 0,1 0 913 0 0,2 0 1 0 0,-5 47-1 0 0,9-66-1436 0 0,1 0 1 0 0,0 0 0 0 0,0 0 0 0 0,0 0 0 0 0,1 0 0 0 0,-1 0 0 0 0,1 0 0 0 0,0 0 0 0 0,1-1 0 0 0,-1 1 0 0 0,1 0 0 0 0,0-1-1 0 0,0 1 1 0 0,1-1 0 0 0,3 7 0 0 0,-5-11-105 0 0,0 1 1 0 0,0 0-1 0 0,0-1 0 0 0,0 1 0 0 0,0 0 0 0 0,0-1 0 0 0,0 1 1 0 0,0-1-1 0 0,0 0 0 0 0,0 1 0 0 0,0-1 0 0 0,0 0 1 0 0,0 0-1 0 0,0 0 0 0 0,0 1 0 0 0,0-1 0 0 0,0 0 1 0 0,1-1-1 0 0,1 1 0 0 0,18-5 78 0 0,-16 2-78 0 0,-1 0 1 0 0,0 0-1 0 0,0 0 1 0 0,0 0-1 0 0,5-6 1 0 0,5-4 2 0 0,-7 6-24 0 0,0 0 0 0 0,-1 0 0 0 0,0-1 0 0 0,0 0 0 0 0,8-15 0 0 0,4-6 0 0 0,-12 20 0 0 0,-1 0 0 0 0,0-1 0 0 0,-1 0 0 0 0,0 0 0 0 0,0 0 0 0 0,-1 0 0 0 0,3-16-1 0 0,10-36 13 0 0,-7 79-19 0 0,8 61-61 0 0,-13-56-155 0 0,0-1 1 0 0,2 1 0 0 0,0-1 0 0 0,11 24-1 0 0,-16-44 25 0 0,0 0 1 0 0,-1 0-1 0 0,1 0 0 0 0,0 0 1 0 0,0 0-1 0 0,0 0 0 0 0,0 0 0 0 0,0 0 1 0 0,0 0-1 0 0,0 0 0 0 0,1-1 0 0 0,0 2 1 0 0,0-1-335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5983 0 0,'0'0'542'0'0,"0"2"-446"0"0,4 6 1634 0 0,0 1 1 0 0,-1 0 0 0 0,0 0 0 0 0,1 13-1 0 0,5 41 2692 0 0,0 6-2703 0 0,-5-46-1246 0 0,-3-17-337 0 0,0 1 1 0 0,0 0 0 0 0,1 0-1 0 0,0-1 1 0 0,0 1 0 0 0,6 10-1 0 0,-8-16-133 0 0,1-1-1 0 0,-1 1 1 0 0,0-1-1 0 0,1 0 1 0 0,-1 1-1 0 0,1-1 1 0 0,-1 1-1 0 0,0-1 0 0 0,1 0 1 0 0,-1 1-1 0 0,1-1 1 0 0,-1 0-1 0 0,1 0 1 0 0,0 1-1 0 0,-1-1 1 0 0,1 0-1 0 0,-1 0 0 0 0,1 0 1 0 0,-1 0-1 0 0,1 0 1 0 0,0 0-1 0 0,-1 0 1 0 0,1 0-1 0 0,-1 0 1 0 0,1 0-1 0 0,-1 0 0 0 0,1 0 1 0 0,0 0-1 0 0,-1 0 1 0 0,1 0-1 0 0,-1-1 1 0 0,1 1-1 0 0,-1 0 1 0 0,1 0-1 0 0,-1-1 0 0 0,1 1 1 0 0,-1 0-1 0 0,1-1 1 0 0,-1 1-1 0 0,1 0 1 0 0,-1-1-1 0 0,0 1 1 0 0,1-1-1 0 0,-1 0 0 0 0,18-19 91 0 0,-17 19-93 0 0,10-16-112 0 0,-1-1 0 0 0,0-1-1 0 0,-2 0 1 0 0,12-35 0 0 0,2-26-477 0 0,7-26-110 0 0,-24 118 628 0 0,0 11 32 0 0,-1-1 60 0 0,1-1-1 0 0,1-1 1 0 0,14 34 0 0 0,-18-49-49 0 0,0-1 0 0 0,0 1 1 0 0,1-1-1 0 0,-1 0 0 0 0,1 0 0 0 0,0 0 1 0 0,0 0-1 0 0,1-1 0 0 0,-1 1 0 0 0,1-1 1 0 0,0 0-1 0 0,0 0 0 0 0,0 0 0 0 0,0-1 1 0 0,0 1-1 0 0,0-1 0 0 0,1 0 1 0 0,-1 0-1 0 0,1 0 0 0 0,0-1 0 0 0,8 2 1 0 0,-9-3-68 0 0,0 0 0 0 0,1 0 0 0 0,-1 0 1 0 0,0-1-1 0 0,0 1 0 0 0,0-1 0 0 0,0 0 1 0 0,0 0-1 0 0,0-1 0 0 0,0 1 0 0 0,0-1 1 0 0,-1 0-1 0 0,1 0 0 0 0,0 0 0 0 0,-1 0 1 0 0,5-5-1 0 0,-1 2-14 0 0,-1-1-1 0 0,0-1 1 0 0,0 1 0 0 0,0-1-1 0 0,-1 0 1 0 0,8-14 0 0 0,-12 20 101 0 0,3-6-27 0 0,0-1 1 0 0,0 0 0 0 0,0 1 0 0 0,-1-1 0 0 0,0-1 0 0 0,-1 1-1 0 0,2-10 1 0 0,-4 4 38 0 0,-1 12 4 0 0,1 1 214 0 0,-2 2-61 0 0,1-1-132 0 0,-1 1-1 0 0,0-1 1 0 0,1 1-1 0 0,-1-1 1 0 0,1 1 0 0 0,-1 0-1 0 0,1 0 1 0 0,-1 0 0 0 0,1 0-1 0 0,0 0 1 0 0,-1 0-1 0 0,1 0 1 0 0,0 1 0 0 0,0-1-1 0 0,0 0 1 0 0,0 1 0 0 0,0-1-1 0 0,0 1 1 0 0,0-1-1 0 0,0 1 1 0 0,1-1 0 0 0,-1 1-1 0 0,1 0 1 0 0,-1-1 0 0 0,1 1-1 0 0,-1 0 1 0 0,1-1-1 0 0,0 1 1 0 0,0 0 0 0 0,0 0-1 0 0,0-1 1 0 0,0 1 0 0 0,1 2-1 0 0,-1 4 4 0 0,1 0 0 0 0,1-1 0 0 0,-1 1 0 0 0,1-1 0 0 0,1 1 0 0 0,-1-1 0 0 0,1 0 0 0 0,1 0 0 0 0,-1 0 0 0 0,1 0 0 0 0,0 0 0 0 0,1-1 0 0 0,5 6 0 0 0,-7-7-24 0 0,1-1 0 0 0,0-1 0 0 0,0 1 0 0 0,0 0 0 0 0,1-1-1 0 0,0 0 1 0 0,-1 0 0 0 0,1 0 0 0 0,0-1 0 0 0,0 0 0 0 0,0 0 0 0 0,1 0-1 0 0,-1 0 1 0 0,0-1 0 0 0,1 0 0 0 0,-1 0 0 0 0,1 0 0 0 0,10-1 0 0 0,-12 0 25 0 0,0 0 1 0 0,0-1 0 0 0,1 0 0 0 0,-1 1 0 0 0,0-1 0 0 0,0-1-1 0 0,0 1 1 0 0,0-1 0 0 0,0 0 0 0 0,0 1 0 0 0,-1-2 0 0 0,1 1-1 0 0,0 0 1 0 0,-1-1 0 0 0,0 0 0 0 0,0 1 0 0 0,1-1 0 0 0,-2 0 0 0 0,5-6-1 0 0,-3 3 137 0 0,-1 0 1 0 0,0 0-1 0 0,0 0 0 0 0,0-1 0 0 0,-1 0 0 0 0,0 0 0 0 0,0 1 0 0 0,0-1 0 0 0,-1 0 0 0 0,1-14 0 0 0,-2 10 66 0 0,0 0-1 0 0,0 1 0 0 0,-1 0 0 0 0,0-1 1 0 0,-1 1-1 0 0,-3-12 0 0 0,4 19-182 0 0,0 0 0 0 0,0 0 0 0 0,0 1 0 0 0,0-1-1 0 0,0 1 1 0 0,-1-1 0 0 0,1 1 0 0 0,-1-1 0 0 0,1 1 0 0 0,-1 0 0 0 0,0-1-1 0 0,0 1 1 0 0,0 0 0 0 0,0 1 0 0 0,-1-1 0 0 0,1 0 0 0 0,-1 0 0 0 0,1 1-1 0 0,-1 0 1 0 0,1-1 0 0 0,-1 1 0 0 0,1 0 0 0 0,-1 0 0 0 0,0 0 0 0 0,0 1-1 0 0,0-1 1 0 0,-3 1 0 0 0,3-1-49 0 0,0 1 0 0 0,-1 1 0 0 0,1-1 0 0 0,0 0 0 0 0,-1 1 0 0 0,1 0 0 0 0,0 0 0 0 0,0 0 0 0 0,0 0 0 0 0,0 0 0 0 0,0 1 0 0 0,0-1 0 0 0,0 1 0 0 0,0 0 0 0 0,-2 2 0 0 0,0 0-403 0 0,1 0-1 0 0,0 0 1 0 0,0 1 0 0 0,0-1-1 0 0,0 1 1 0 0,1 0 0 0 0,-5 8-1 0 0,0 5-7733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 8031 0 0,'0'0'727'0'0,"0"-2"-596"0"0,1-16 39 0 0,-2-14 6610 0 0,-10 27-4301 0 0,10 5-2384 0 0,-1 0-1 0 0,0 0 1 0 0,1 0-1 0 0,-1 1 1 0 0,1-1 0 0 0,-1 0-1 0 0,1 1 1 0 0,-1-1 0 0 0,1 1-1 0 0,-1-1 1 0 0,1 1-1 0 0,-1 0 1 0 0,1 0 0 0 0,0-1-1 0 0,-1 1 1 0 0,1 0 0 0 0,0 0-1 0 0,0 1 1 0 0,0-1-1 0 0,-1 0 1 0 0,1 0 0 0 0,0 0-1 0 0,1 1 1 0 0,-1-1 0 0 0,0 1-1 0 0,0-1 1 0 0,1 0 0 0 0,-2 3-1 0 0,-2 5 30 0 0,1 1 0 0 0,0-1 0 0 0,-2 14 0 0 0,3-17 4 0 0,-2 15 39 0 0,0-1 1 0 0,2 1 0 0 0,0-1-1 0 0,2 22 1 0 0,0-28-60 0 0,2 0 1 0 0,0 0 0 0 0,0 0-1 0 0,1 0 1 0 0,1 0 0 0 0,9 23-1 0 0,-11-32-92 0 0,1 1-1 0 0,0-1 0 0 0,1 0 0 0 0,-1 0 0 0 0,1 0 0 0 0,0-1 0 0 0,0 1 0 0 0,1-1 0 0 0,-1 0 0 0 0,1 0 0 0 0,0 0 1 0 0,0-1-1 0 0,0 1 0 0 0,0-1 0 0 0,1-1 0 0 0,-1 1 0 0 0,8 2 0 0 0,-4-3-47 0 0,0 1 1 0 0,-1-2-1 0 0,1 1 0 0 0,0-1 0 0 0,0-1 1 0 0,0 0-1 0 0,0 0 0 0 0,-1 0 0 0 0,1-1 1 0 0,0-1-1 0 0,11-2 0 0 0,-9 1-136 0 0,-1 1-512 0 0,0-1-1 0 0,0 1 1 0 0,-1-2 0 0 0,1 0-1 0 0,-1 0 1 0 0,0 0-1 0 0,0-1 1 0 0,0 0 0 0 0,9-9-1 0 0,-6 4-1099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8895 0 0,'0'0'1116'0'0,"0"2"-250"0"0,1 24 1987 0 0,8 36 0 0 0,-7-53-2687 0 0,0 1-1 0 0,1-1 1 0 0,0 0-1 0 0,1 0 1 0 0,0-1 0 0 0,0 1-1 0 0,0-1 1 0 0,1 0-1 0 0,1 0 1 0 0,-1 0-1 0 0,1-1 1 0 0,1 0 0 0 0,8 8-1 0 0,-12-12-141 0 0,1 0 0 0 0,-1 0-1 0 0,1 0 1 0 0,0-1 0 0 0,0 0 0 0 0,1 1 0 0 0,-1-1-1 0 0,0-1 1 0 0,1 1 0 0 0,-1-1 0 0 0,1 1 0 0 0,-1-1-1 0 0,1-1 1 0 0,-1 1 0 0 0,1 0 0 0 0,0-1 0 0 0,0 0-1 0 0,-1 0 1 0 0,1-1 0 0 0,0 0 0 0 0,-1 1 0 0 0,1-1-1 0 0,-1-1 1 0 0,1 1 0 0 0,-1-1 0 0 0,1 1 0 0 0,-1-1-1 0 0,5-3 1 0 0,-5 2-8 0 0,0 0 0 0 0,0-1-1 0 0,0 1 1 0 0,0-1 0 0 0,0 0 0 0 0,-1 0-1 0 0,0 0 1 0 0,0 0 0 0 0,0 0 0 0 0,0-1-1 0 0,-1 1 1 0 0,1-1 0 0 0,2-8 0 0 0,-2 4-4 0 0,0-1 1 0 0,-1 0 0 0 0,0 0-1 0 0,0-1 1 0 0,-1 1 0 0 0,0-10 0 0 0,-5-5 1911 0 0,3 37-1334 0 0,0-5-567 0 0,1 0 1 0 0,0-1-1 0 0,1 1 0 0 0,-1 0 0 0 0,1 0 1 0 0,1 0-1 0 0,-1-1 0 0 0,1 1 0 0 0,0-1 1 0 0,1 1-1 0 0,-1-1 0 0 0,1 0 0 0 0,1 0 1 0 0,5 8-1 0 0,1 0-874 0 0,0-1 0 0 0,1 0 0 0 0,1-1 0 0 0,22 19 0 0 0,-6-11-2277 0 0,-16-14 1458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6911 0 0,'0'0'922'0'0,"1"2"170"0"0,15 24 2167 0 0,-5-8-1784 0 0,11 25 1 0 0,15 28 38 0 0,-18-35-842 0 0,-8-15-321 0 0,28 58 961 0 0,-33-66-1057 0 0,-1 0 1 0 0,-1 1 0 0 0,0 0-1 0 0,2 13 1 0 0,-6-25-119 0 0,0 1 36 0 0,0-3-166 0 0,0 0 0 0 0,0 0 0 0 0,0 0 1 0 0,0 0-1 0 0,0 0 0 0 0,0 0 0 0 0,0 1 1 0 0,0-1-1 0 0,0 0 0 0 0,0 0 0 0 0,0 0 1 0 0,0 0-1 0 0,0 0 0 0 0,0 0 1 0 0,0 0-1 0 0,0 0 0 0 0,0 0 0 0 0,0 1 1 0 0,0-1-1 0 0,0 0 0 0 0,0 0 0 0 0,0 0 1 0 0,0 0-1 0 0,0 0 0 0 0,0 0 0 0 0,0 0 1 0 0,0 0-1 0 0,0 0 0 0 0,0 1 0 0 0,0-1 1 0 0,0 0-1 0 0,0 0 0 0 0,0 0 0 0 0,0 0 1 0 0,0 0-1 0 0,0 0 0 0 0,0 0 1 0 0,0 0-1 0 0,0 0 0 0 0,-1 0 0 0 0,1 0 1 0 0,0 0-1 0 0,0 0 0 0 0,0 0 0 0 0,0 0 1 0 0,0 1-1 0 0,0-1 0 0 0,0 0 0 0 0,0 0 1 0 0,0 0-1 0 0,0 0 0 0 0,-1 0 1 0 0,-5-9-36 0 0,0 1 0 0 0,1-1 1 0 0,0 1-1 0 0,0-2 1 0 0,1 1-1 0 0,0 0 1 0 0,1-1-1 0 0,-4-15 1 0 0,-11-88-627 0 0,13 73 357 0 0,1 14 4 0 0,-4-29-882 0 0,-1-103-1 0 0,9 150 1175 0 0,1 1 1 0 0,-1-1-1 0 0,2 1 1 0 0,-1 0-1 0 0,1-1 0 0 0,0 1 1 0 0,5-12-1 0 0,-5 16 85 0 0,-1 1-1 0 0,1-1 1 0 0,-1 1 0 0 0,1-1-1 0 0,0 1 1 0 0,0-1 0 0 0,0 1-1 0 0,0 0 1 0 0,1 0 0 0 0,-1 0-1 0 0,0 0 1 0 0,1 1 0 0 0,-1-1-1 0 0,1 1 1 0 0,0-1 0 0 0,0 1-1 0 0,-1 0 1 0 0,1 0 0 0 0,0 0-1 0 0,5-1 1 0 0,-7 3 13 0 0,1 0 1 0 0,-1-1 0 0 0,1 1-1 0 0,-1 0 1 0 0,1 0-1 0 0,-1-1 1 0 0,0 1-1 0 0,1 0 1 0 0,-1 1-1 0 0,0-1 1 0 0,0 0-1 0 0,2 3 1 0 0,-1-2 75 0 0,2 2-52 0 0,0 0 0 0 0,0 1 0 0 0,0 0 0 0 0,-1-1 0 0 0,0 1 0 0 0,0 1 0 0 0,0-1 0 0 0,-1 0 0 0 0,0 1 0 0 0,0-1 0 0 0,0 1 0 0 0,0 0 0 0 0,-1 0 0 0 0,0-1 0 0 0,0 8 0 0 0,0-4-40 0 0,-1 0 0 0 0,-1 0 1 0 0,1 0-1 0 0,-1 0 0 0 0,-1 0 0 0 0,0-1 1 0 0,0 1-1 0 0,-1 0 0 0 0,-4 10 0 0 0,-4 3-62 0 0,0-1-1 0 0,-24 33 1 0 0,29-48 246 0 0,6-6-440 0 0,0 0 0 0 0,-1 0-1 0 0,1 1 1 0 0,-1-1 0 0 0,1 0-1 0 0,0 0 1 0 0,-1 0-1 0 0,1 0 1 0 0,-1 0 0 0 0,1 0-1 0 0,0 0 1 0 0,-1 0-1 0 0,1 0 1 0 0,0 0 0 0 0,-1 0-1 0 0,1 0 1 0 0,-1-1 0 0 0,1 1-1 0 0,0 0 1 0 0,-1 0-1 0 0,1 0 1 0 0,0 0 0 0 0,-1-1-1 0 0,1 1 1 0 0,0 0-1 0 0,-1 0 1 0 0,1-1 0 0 0,0 1-1 0 0,0 0 1 0 0,-1 0 0 0 0,1-1-1 0 0,0 1 1 0 0,0 0-1 0 0,-1-1 1 0 0,1 1 0 0 0,0-1-1 0 0,-5-7-1776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7367 0 0,'1'1'568'0'0,"14"18"1080"0"0,0 0 0 0 0,14 26 0 0 0,-1-3 1597 0 0,-20-32-2370 0 0,0 2 1 0 0,9 18 0 0 0,-14-25-692 0 0,0 1 78 0 0,0 0 0 0 0,-1 0-1 0 0,1 0 1 0 0,-1 1 0 0 0,0-1 0 0 0,-1 1 0 0 0,2 8 0 0 0,-3-13 75 0 0,0-2-306 0 0,0 0 0 0 0,0 0 0 0 0,0 0 0 0 0,0 1-1 0 0,1-1 1 0 0,-1 0 0 0 0,0 0 0 0 0,0 0 0 0 0,0 0 0 0 0,0 1 0 0 0,0-1-1 0 0,0 0 1 0 0,0 0 0 0 0,0 0 0 0 0,0 0 0 0 0,1 1 0 0 0,-1-1 0 0 0,0 0 0 0 0,0 0-1 0 0,0 0 1 0 0,0 1 0 0 0,0-1 0 0 0,0 0 0 0 0,0 0 0 0 0,0 0 0 0 0,-1 1-1 0 0,1-1 1 0 0,0 0 0 0 0,0 0 0 0 0,0 0 0 0 0,0 0 0 0 0,0 1 0 0 0,0-1-1 0 0,0 0 1 0 0,-1 0 7 0 0,1 0 0 0 0,0 0 1 0 0,0 1-1 0 0,0-1 0 0 0,-1 0 0 0 0,1 0 0 0 0,0 0 0 0 0,0 0 0 0 0,-1 0 0 0 0,1 0 0 0 0,0 0 1 0 0,0 0-1 0 0,-1 0 0 0 0,1-1 0 0 0,0 1 0 0 0,0 0 0 0 0,0 0 0 0 0,-1 0 0 0 0,1 0 0 0 0,0 0 1 0 0,0 0-1 0 0,-1 0 0 0 0,1 0 0 0 0,0-1 0 0 0,0 1 0 0 0,0 0 0 0 0,0 0 0 0 0,-1 0 0 0 0,1 0 1 0 0,0-1-1 0 0,0 1 0 0 0,0 0 0 0 0,0 0 0 0 0,0 0 0 0 0,-1-1 0 0 0,-1-2-5 0 0,0 0 0 0 0,1-1 0 0 0,-1 1 0 0 0,1-1-1 0 0,-1 1 1 0 0,1-1 0 0 0,0 0 0 0 0,0-4 0 0 0,-5-32 343 0 0,6 33-292 0 0,-1-23-44 0 0,4-55-1 0 0,-2 76-81 0 0,0-3-164 0 0,0 1-1 0 0,1 0 0 0 0,0 0 0 0 0,1 0 0 0 0,0 1 0 0 0,1-1 1 0 0,8-17-1 0 0,-11 27 76 0 0,1-1 0 0 0,-1 0 1 0 0,1 0-1 0 0,0 1 0 0 0,-1-1 1 0 0,1 1-1 0 0,0-1 0 0 0,0 1 1 0 0,0 0-1 0 0,0-1 0 0 0,1 1 1 0 0,-1 0-1 0 0,0 1 0 0 0,0-1 1 0 0,1 0-1 0 0,-1 1 0 0 0,0-1 1 0 0,1 1-1 0 0,-1 0 0 0 0,0-1 1 0 0,5 2-1 0 0,1-1-367 0 0,0 0 0 0 0,-1 1 0 0 0,1 0 0 0 0,0 1 0 0 0,10 3 0 0 0,13 3-1155 0 0,-1-1 1 0 0,52 5-1 0 0,-75-11 1714 0 0,0 0 0 0 0,-1 1 0 0 0,1 0-1 0 0,0 0 1 0 0,-1 1 0 0 0,10 5 5148 0 0,-15 2-4034 0 0,-1-8-1081 0 0,0 0-1 0 0,0 1 0 0 0,0-1 1 0 0,0 0-1 0 0,0 0 1 0 0,0 0-1 0 0,-1 0 1 0 0,0 4-1 0 0,-6 9 442 0 0,0-1 0 0 0,-16 26 0 0 0,16-31-291 0 0,1 1-1 0 0,1 0 1 0 0,-1 0 0 0 0,2 0-1 0 0,-1 0 1 0 0,-5 22 0 0 0,10-31-236 0 0,0 0 1 0 0,1 0 0 0 0,-1 1 0 0 0,0-1-1 0 0,0 0 1 0 0,1 0 0 0 0,-1 0-1 0 0,0 0 1 0 0,1 0 0 0 0,-1 0-1 0 0,1 0 1 0 0,-1 0 0 0 0,1 0-1 0 0,0 0 1 0 0,1 1 0 0 0,0 1 21 0 0,8 10-11 0 0,-5-12-20 0 0,-2 0-1 0 0,1 0-15 0 0,-1 0 1 0 0,1-1-1 0 0,-1 1 0 0 0,1-1 0 0 0,0 0 1 0 0,-1 0-1 0 0,1 0 0 0 0,0 0 0 0 0,-1-1 1 0 0,1 1-1 0 0,0-1 0 0 0,-1 0 0 0 0,1 0 1 0 0,-1-1-1 0 0,1 1 0 0 0,-1-1 0 0 0,0 1 1 0 0,0-1-1 0 0,6-4 0 0 0,4-3-100 0 0,-1-1 0 0 0,0 0-1 0 0,13-16 1 0 0,-13 14 3 0 0,0-2-1 0 0,-1 0 1 0 0,-1 0 0 0 0,17-30-1 0 0,-20 30 216 0 0,-4 8-85 0 0,0 0 1 0 0,0 0 0 0 0,-1 0 0 0 0,0-1 0 0 0,0 1 0 0 0,2-11 0 0 0,-4 16 980 0 0,6 14-733 0 0,1 8-234 0 0,8 35 1 0 0,-13-43-71 0 0,1-1 1 0 0,0 1-1 0 0,1-1 1 0 0,1 0-1 0 0,0 0 1 0 0,0-1-1 0 0,1 1 1 0 0,11 15-1 0 0,-16-26 14 0 0,2 3-488 0 0,0 0-1 0 0,0 0 1 0 0,1-1-1 0 0,6 6 1 0 0,-9-8 315 0 0,0-1 0 0 0,0 1 0 0 0,1 0 0 0 0,-1-1 0 0 0,0 1 0 0 0,0-1 0 0 0,1 1 0 0 0,-1-1 0 0 0,0 1 0 0 0,1-1 0 0 0,-1 0 0 0 0,0 0 0 0 0,1 0 0 0 0,-1 0 0 0 0,0 0 0 0 0,1 0 0 0 0,-1 0 0 0 0,0 0 0 0 0,1 0 0 0 0,-1-1 0 0 0,0 1 0 0 0,1-1 0 0 0,1 0 0 0 0,15-10-1837 0 0,-1-4-11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39 1375 0 0,'0'0'66'0'0,"-2"-9"4"0"0,1 8 408 0 0,1-1 0 0 0,-1 0 0 0 0,1 1-1 0 0,-1-1 1 0 0,0 1 0 0 0,1-1-1 0 0,-1 1 1 0 0,0-1 0 0 0,0 1-1 0 0,0 0 1 0 0,0 0 0 0 0,-1-1 0 0 0,1 1-1 0 0,0 0 1 0 0,0 0 0 0 0,-1 0-1 0 0,1 0 1 0 0,-1 0 0 0 0,1 0-1 0 0,-1 1 1 0 0,1-1 0 0 0,-1 0 0 0 0,1 1-1 0 0,-5-2 1064 0 0,-2 5 331 0 0,6-2-1734 0 0,1-1 0 0 0,-1 1 1 0 0,0 0-1 0 0,1 0 1 0 0,-1-1-1 0 0,1 1 1 0 0,-1 0-1 0 0,1 0 0 0 0,-1 0 1 0 0,1 1-1 0 0,0-1 1 0 0,0 0-1 0 0,-1 0 1 0 0,1 1-1 0 0,0-1 0 0 0,0 1 1 0 0,0-1-1 0 0,-1 4 1 0 0,1-2-40 0 0,0 0 0 0 0,0 0 0 0 0,1 0 0 0 0,-1 1 0 0 0,1-1 0 0 0,-1 0 0 0 0,1 1 0 0 0,0-1 0 0 0,1 5 0 0 0,1 2-52 0 0,0 0-1 0 0,0 0 0 0 0,1 0 1 0 0,0-1-1 0 0,8 16 0 0 0,-8-20-41 0 0,1 1-1 0 0,-1-1 1 0 0,1 0-1 0 0,1 0 0 0 0,-1 0 1 0 0,0-1-1 0 0,1 1 1 0 0,0-1-1 0 0,0 0 1 0 0,1 0-1 0 0,-1-1 0 0 0,1 0 1 0 0,0 0-1 0 0,-1 0 1 0 0,1-1-1 0 0,0 1 1 0 0,1-1-1 0 0,-1-1 1 0 0,0 1-1 0 0,10 0 0 0 0,-7-1-330 0 0,0 0 0 0 0,1-1 0 0 0,-1 0 0 0 0,1-1 0 0 0,16-3 0 0 0,-18 3-698 0 0,0-1 1 0 0,-1-1 0 0 0,1 0 0 0 0,-1 0 0 0 0,0 0 0 0 0,13-8 0 0 0,-4-1-3864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15031 0 0,'0'0'1506'0'0,"0"1"-1378"0"0,4 17 255 0 0,9 20 1 0 0,3 16 809 0 0,62 182 1044 0 0,-55-174-1970 0 0,37 126-701 0 0,-38-106-4988 0 0,-19-70-324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38 262 3223 0 0,'-8'-14'-282'0'0,"2"5"1162"0"0,0-1-1 0 0,-6-14 1 0 0,11 21-275 0 0,0-1 0 0 0,0 1 0 0 0,0 0-1 0 0,1 0 1 0 0,-1-1 0 0 0,1 1 0 0 0,-1-1 0 0 0,1 1 0 0 0,0 0 0 0 0,0-1 0 0 0,1 1-1 0 0,0-5 1 0 0,2-2 51 0 0,0 0 0 0 0,0 0-1 0 0,1 1 1 0 0,0-1 0 0 0,1 1-1 0 0,0 0 1 0 0,0 0 0 0 0,10-11-1 0 0,-10 15-545 0 0,-1 0 0 0 0,1 0-1 0 0,0 1 1 0 0,0 0 0 0 0,1 0-1 0 0,-1 0 1 0 0,1 0-1 0 0,0 1 1 0 0,0 0 0 0 0,0 0-1 0 0,0 1 1 0 0,0 0 0 0 0,13-3-1 0 0,-1 2-185 0 0,-1 0 0 0 0,1 2 0 0 0,0 0 0 0 0,-1 1 0 0 0,26 3 0 0 0,-30 0-2111 0 0,0-1 0 0 0,15 6 0 0 0,-8 0-3796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9727 0 0,'0'0'883'0'0,"2"1"-727"0"0,-1 1-56 0 0,0 0 0 0 0,1 0-1 0 0,-1-1 1 0 0,1 1 0 0 0,0 0 0 0 0,-1-1-1 0 0,1 1 1 0 0,0-1 0 0 0,0 0 0 0 0,0 0-1 0 0,0 0 1 0 0,0 0 0 0 0,0 0 0 0 0,1 0-1 0 0,-1 0 1 0 0,4 0 0 0 0,-2 0 166 0 0,0-1 0 0 0,1 0 0 0 0,-1 0 0 0 0,0 0 0 0 0,0 0 0 0 0,1-1 0 0 0,-1 1 0 0 0,7-3 1 0 0,-4 1-30 0 0,-1 0 0 0 0,0-1 1 0 0,0 1-1 0 0,0-1 0 0 0,0-1 1 0 0,-1 1-1 0 0,1-1 0 0 0,-1 0 1 0 0,0 0-1 0 0,0 0 0 0 0,-1-1 1 0 0,7-7-1 0 0,-6 4-33 0 0,0 0-1 0 0,0-1 1 0 0,7-16 0 0 0,-11 21-181 0 0,1-1 0 0 0,-1 1 0 0 0,0-1 0 0 0,0 1 1 0 0,0-1-1 0 0,-1 0 0 0 0,0 1 0 0 0,0-1 0 0 0,0 0 0 0 0,-1-4 0 0 0,-1 1 1 0 0,-5 3 48 0 0,4 5-40 0 0,1-1 0 0 0,-1 1 0 0 0,0 1 0 0 0,0-1-1 0 0,0 0 1 0 0,1 1 0 0 0,-1-1 0 0 0,0 1 0 0 0,1 0 0 0 0,-1 0 0 0 0,0 0-1 0 0,1 0 1 0 0,-1 0 0 0 0,1 0 0 0 0,0 1 0 0 0,-1-1 0 0 0,1 1-1 0 0,-3 3 1 0 0,1-2 40 0 0,-1 1-1 0 0,1 0 1 0 0,0 0 0 0 0,1 0-1 0 0,-1 0 1 0 0,1 1-1 0 0,0 0 1 0 0,-4 6 0 0 0,4-2 94 0 0,0 0 0 0 0,1 0 1 0 0,0 0-1 0 0,0 0 1 0 0,1 0-1 0 0,0 1 1 0 0,1-1-1 0 0,0 0 1 0 0,1 0-1 0 0,-1 1 0 0 0,2-1 1 0 0,-1 0-1 0 0,5 13 1 0 0,-3-11-82 0 0,1 0 0 0 0,0-1 0 0 0,1 1 0 0 0,0-1 0 0 0,1 0 0 0 0,0 0 1 0 0,1-1-1 0 0,0 0 0 0 0,0 0 0 0 0,13 12 0 0 0,-14-16-78 0 0,0 0 0 0 0,0-1 0 0 0,1 1 0 0 0,-1-2-1 0 0,1 1 1 0 0,0-1 0 0 0,0 0 0 0 0,0 0 0 0 0,0-1 0 0 0,1 0 0 0 0,-1 0-1 0 0,1 0 1 0 0,-1-1 0 0 0,1-1 0 0 0,0 1 0 0 0,-1-1 0 0 0,1 0 0 0 0,0-1-1 0 0,-1 0 1 0 0,14-3 0 0 0,-11 1-61 0 0,0-1-1 0 0,0 0 1 0 0,13-6 0 0 0,-19 7-456 0 0,0 1 0 0 0,0-1-1 0 0,0 1 1 0 0,-1-1 0 0 0,1 0 0 0 0,-1-1 0 0 0,1 1 0 0 0,-1-1 0 0 0,5-7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24 2303 0 0,'-2'0'5515'0'0,"-5"0"-4471"0"0,0 0-1 0 0,0 0 1 0 0,0 0 0 0 0,-10-3 0 0 0,16 3-372 0 0,-1-1-31 0 0,-15-4 683 0 0,0 0 1 0 0,0 1-1 0 0,-22-1 0 0 0,36 5-1236 0 0,1 0 1 0 0,-1 0-1 0 0,0 0 0 0 0,0 0 0 0 0,0 0 1 0 0,0 1-1 0 0,0 0 0 0 0,1-1 0 0 0,-1 1 1 0 0,0 0-1 0 0,0 0 0 0 0,1 1 0 0 0,-1-1 1 0 0,1 0-1 0 0,-1 1 0 0 0,1 0 1 0 0,0-1-1 0 0,0 1 0 0 0,-1 0 0 0 0,1 0 1 0 0,0 0-1 0 0,1 1 0 0 0,-3 2 0 0 0,2-1-237 0 0,-1-1 0 0 0,1 2 0 0 0,0-1-1 0 0,0 0 1 0 0,-1 8 0 0 0,1-6-1370 0 0,1 0 1 0 0,0 0-1 0 0,0 12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10135 0 0,'0'0'778'0'0,"-2"0"-506"0"0,-7 6-217 0 0,8-6 39 0 0,0 1 0 0 0,0 0 0 0 0,0-1 0 0 0,1 1-1 0 0,-1 0 1 0 0,0-1 0 0 0,0 1 0 0 0,0-1 0 0 0,0 1 0 0 0,0-1 0 0 0,0 0-1 0 0,-1 0 1 0 0,1 1 0 0 0,0-1 0 0 0,0 0 0 0 0,0 0 0 0 0,0 0-1 0 0,-1 0 1 0 0,1 0 19 0 0,0 0-1 0 0,1 0 0 0 0,-1 0 1 0 0,0-1-1 0 0,1 1 0 0 0,-1 0 1 0 0,0 0-1 0 0,1-1 0 0 0,-1 1 1 0 0,1 0-1 0 0,-1-1 0 0 0,0 1 1 0 0,1-1-1 0 0,-1 1 1 0 0,1 0-1 0 0,-1-1 0 0 0,1 1 1 0 0,-1-1-1 0 0,1 0 0 0 0,0 1 1 0 0,-1-1-1 0 0,1 1 0 0 0,0-1 1 0 0,-1 0-1 0 0,1 1 0 0 0,0-1 1 0 0,0 1-1 0 0,-1-1 0 0 0,1 0 1 0 0,0 0-1 0 0,0 1 0 0 0,0-1 1 0 0,0-1-1 0 0,0 0-27 0 0,0 1 0 0 0,0-1-1 0 0,0 0 1 0 0,0 0 0 0 0,0 0 0 0 0,1 1-1 0 0,-1-1 1 0 0,0 0 0 0 0,1 0-1 0 0,-1 1 1 0 0,1-1 0 0 0,1-2 0 0 0,2 0-7 0 0,0 0 0 0 0,0-1 0 0 0,0 1 0 0 0,1 0 1 0 0,0 1-1 0 0,0-1 0 0 0,0 1 0 0 0,0 0 0 0 0,0 0 1 0 0,1 1-1 0 0,6-3 0 0 0,1 0 159 0 0,1 1 0 0 0,-1 1 0 0 0,24-3 0 0 0,-25 5-60 0 0,1 0 0 0 0,0 1 0 0 0,-1 1-1 0 0,1 0 1 0 0,17 4 0 0 0,-22-3-61 0 0,1 1 0 0 0,0-1 0 0 0,-1 1 0 0 0,0 1 0 0 0,0 0-1 0 0,0 0 1 0 0,0 0 0 0 0,10 8 0 0 0,-14-8-91 0 0,0 0-1 0 0,0 1 1 0 0,0-1-1 0 0,-1 1 1 0 0,0 0-1 0 0,0 0 1 0 0,0 0-1 0 0,0 0 1 0 0,-1 0-1 0 0,0 1 1 0 0,0-1-1 0 0,0 1 1 0 0,-1 0-1 0 0,0-1 1 0 0,0 1-1 0 0,0 0 1 0 0,-1 0-1 0 0,0-1 1 0 0,-1 10-1 0 0,-1 6 72 0 0,0 0-1 0 0,-2 0 1 0 0,-13 40-1 0 0,12-45-337 0 0,-1 0 0 0 0,-1-1-1 0 0,-15 27 1 0 0,16-33 112 0 0,0 0-1 0 0,-1 0 1 0 0,0-1 0 0 0,0 0-1 0 0,0 0 1 0 0,-1-1 0 0 0,-10 7-1 0 0,17-13 125 0 0,1-1 1 0 0,-1 0-1 0 0,1 1 0 0 0,-1-1 0 0 0,1 1 0 0 0,-1-1 0 0 0,0 0 0 0 0,1 1 1 0 0,-1-1-1 0 0,0 0 0 0 0,0 0 0 0 0,1 0 0 0 0,-1 0 0 0 0,0 1 1 0 0,1-1-1 0 0,-1 0 0 0 0,0 0 0 0 0,0 0 0 0 0,1 0 0 0 0,-1-1 1 0 0,0 1-1 0 0,1 0 0 0 0,-1 0 0 0 0,0 0 0 0 0,1 0 0 0 0,-1-1 1 0 0,-1 1-1 0 0,1-1-15 0 0,0 0 1 0 0,0-1 0 0 0,0 1 0 0 0,0 0-1 0 0,0 0 1 0 0,0 0 0 0 0,1 0 0 0 0,-1-1-1 0 0,0 1 1 0 0,1 0 0 0 0,-1-1-1 0 0,0-2 1 0 0,-1-2-39 0 0,1 0 1 0 0,0 0-1 0 0,0 0 0 0 0,0 0 0 0 0,1-9 0 0 0,0 12 80 0 0,0 1-1 0 0,1-1 0 0 0,-1 1 0 0 0,0 0 1 0 0,1-1-1 0 0,-1 1 0 0 0,1-1 1 0 0,0 1-1 0 0,0 0 0 0 0,0 0 1 0 0,0-1-1 0 0,0 1 0 0 0,1 0 1 0 0,-1 0-1 0 0,1 0 0 0 0,-1 0 1 0 0,1 1-1 0 0,0-1 0 0 0,0 0 1 0 0,0 1-1 0 0,-1-1 0 0 0,2 1 1 0 0,-1-1-1 0 0,0 1 0 0 0,0 0 1 0 0,0 0-1 0 0,0 0 0 0 0,1 0 1 0 0,-1 1-1 0 0,1-1 0 0 0,3 0 1 0 0,1 0 41 0 0,-1 1 0 0 0,1 0 1 0 0,-1 0-1 0 0,1 0 0 0 0,-1 1 1 0 0,0 0-1 0 0,1 0 0 0 0,-1 1 1 0 0,0 0-1 0 0,0 0 0 0 0,8 4 1 0 0,93 47 729 0 0,11 6-992 0 0,-38-24-4396 0 0,-63-28-1887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11455 0 0,'0'2'528'0'0,"6"21"171"0"0,2-12-670 0 0,-4-9 11 0 0,-2-2 24 0 0,2 2 163 0 0,-1-1-1 0 0,1 0 0 0 0,-1 0 0 0 0,1 0 1 0 0,-1 0-1 0 0,1-1 0 0 0,0 1 0 0 0,0-1 1 0 0,-1 0-1 0 0,1 0 0 0 0,0 0 0 0 0,0-1 1 0 0,-1 1-1 0 0,1-1 0 0 0,0 0 1 0 0,6-3-1 0 0,-6 3-105 0 0,0-1 0 0 0,0 0 0 0 0,0 0 0 0 0,0-1 1 0 0,0 1-1 0 0,-1-1 0 0 0,1 0 0 0 0,-1 0 0 0 0,0 0 0 0 0,0 0 0 0 0,0-1 1 0 0,0 1-1 0 0,4-8 0 0 0,2-4 83 0 0,-7 13-185 0 0,0-1 1 0 0,0 1-1 0 0,-1-1 0 0 0,1 0 1 0 0,-1 0-1 0 0,0 1 1 0 0,0-1-1 0 0,0 0 1 0 0,0 0-1 0 0,0 0 1 0 0,-1 0-1 0 0,1-1 0 0 0,-1-4 1 0 0,0 6-5 0 0,0 0 0 0 0,0 0 1 0 0,-1 1-1 0 0,1-1 0 0 0,0 0 1 0 0,-1 0-1 0 0,0 0 0 0 0,1 0 1 0 0,-1 1-1 0 0,0-1 0 0 0,0 0 1 0 0,0 1-1 0 0,0-1 0 0 0,0 1 0 0 0,0-1 1 0 0,0 1-1 0 0,-1-1 0 0 0,1 1 1 0 0,-3-2-1 0 0,2 2 12 0 0,0-1 22 0 0,-1 0-1 0 0,1 0 0 0 0,-1 1 1 0 0,0 0-1 0 0,1-1 1 0 0,-1 1-1 0 0,0 0 0 0 0,0 1 1 0 0,0-1-1 0 0,0 0 1 0 0,0 1-1 0 0,0-1 0 0 0,0 1 1 0 0,0 0-1 0 0,0 0 0 0 0,0 0 1 0 0,-5 1-1 0 0,4 0 29 0 0,0 0-1 0 0,0 0 0 0 0,0 1 1 0 0,0-1-1 0 0,1 1 1 0 0,-1 0-1 0 0,0 0 0 0 0,1 0 1 0 0,-1 0-1 0 0,1 0 0 0 0,0 1 1 0 0,-5 4-1 0 0,-2 4 192 0 0,0 1-1 0 0,0 0 1 0 0,-13 22-1 0 0,21-30-219 0 0,-1 0 1 0 0,2 0-1 0 0,-1 0 0 0 0,0 0 0 0 0,1 0 0 0 0,0 0 1 0 0,0 1-1 0 0,0-1 0 0 0,1 0 0 0 0,-1 1 0 0 0,1-1 0 0 0,0 1 1 0 0,0-1-1 0 0,1 0 0 0 0,-1 1 0 0 0,1-1 0 0 0,2 6 0 0 0,-2-7-33 0 0,1-1 0 0 0,-1 1 0 0 0,1-1 0 0 0,0 0 0 0 0,-1 0-1 0 0,1 1 1 0 0,0-1 0 0 0,0-1 0 0 0,1 1 0 0 0,3 3 0 0 0,0 0 36 0 0,6 4-51 0 0,-1 1 0 0 0,2-2 0 0 0,-1 0 0 0 0,27 13 0 0 0,-34-19-127 0 0,1 0 1 0 0,-1 0-1 0 0,1 0 1 0 0,-1-1 0 0 0,1 0-1 0 0,0 0 1 0 0,0 0-1 0 0,0-1 1 0 0,-1 0-1 0 0,1 0 1 0 0,0 0-1 0 0,0-1 1 0 0,0 0-1 0 0,-1 0 1 0 0,9-3-1 0 0,0-1-964 0 0,-1-1 0 0 0,0 0-1 0 0,0-1 1 0 0,-1 0 0 0 0,14-11-1 0 0,-9 3-568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3679 0 0,'0'0'167'0'0,"-2"1"-7"0"0,-8 4 1516 0 0,1 0-1 0 0,0 0 1 0 0,0 1-1 0 0,0 1 1 0 0,-14 12-1 0 0,20-16-1157 0 0,1 0 1 0 0,-1 0-1 0 0,1 1 0 0 0,0-1 1 0 0,0 0-1 0 0,0 1 0 0 0,0-1 0 0 0,1 1 1 0 0,-1-1-1 0 0,-1 7 0 0 0,3-6-609 0 0,-1-1 0 0 0,1 0 0 0 0,0 1 0 0 0,0-1 1 0 0,0 1-1 0 0,0-1 0 0 0,1 0 0 0 0,1 6 0 0 0,0 0 124 0 0,0-1 0 0 0,1 1 0 0 0,0 0 0 0 0,5 9 1 0 0,-6-15-29 0 0,0 0 0 0 0,0 0 0 0 0,0-1 0 0 0,0 1 0 0 0,0 0 0 0 0,1-1 0 0 0,-1 0 0 0 0,1 0 0 0 0,-1 0 0 0 0,1 0 0 0 0,0 0 0 0 0,0 0 0 0 0,0-1 0 0 0,6 3 0 0 0,-5-2-36 0 0,0-1-1 0 0,0 1 0 0 0,0-1 1 0 0,0 0-1 0 0,0-1 0 0 0,1 1 1 0 0,-1-1-1 0 0,0 1 0 0 0,0-1 1 0 0,0 0-1 0 0,1-1 1 0 0,-1 1-1 0 0,0-1 0 0 0,0 0 1 0 0,0 0-1 0 0,0 0 0 0 0,0-1 1 0 0,0 1-1 0 0,0-1 0 0 0,0 0 1 0 0,5-3-1 0 0,-5 2 12 0 0,0 0 1 0 0,0-1-1 0 0,0 1 0 0 0,0-1 0 0 0,-1 0 0 0 0,1 0 0 0 0,-1 0 1 0 0,0 0-1 0 0,0-1 0 0 0,-1 1 0 0 0,1-1 0 0 0,2-9 1 0 0,3-5-98 0 0,7-39 0 0 0,-13 48 112 0 0,-2 8 5 0 0,1 0 3 0 0,-1 0 1 0 0,1 0-1 0 0,-1 0 0 0 0,0-1 1 0 0,0 1-1 0 0,0 0 1 0 0,0 0-1 0 0,0 0 1 0 0,-1-1-1 0 0,1 1 0 0 0,0 0 1 0 0,-2-4-1 0 0,1 6 49 0 0,0 0 0 0 0,0 0 0 0 0,0-1 0 0 0,0 1 0 0 0,0 0 0 0 0,0 0 0 0 0,0 0 0 0 0,1 0 0 0 0,-1 0 0 0 0,0 0 0 0 0,0 0 0 0 0,0 1 0 0 0,0-1 0 0 0,-1 0 0 0 0,0 2 32 0 0,0-1 0 0 0,0 1-1 0 0,0 0 1 0 0,0-1 0 0 0,0 1-1 0 0,1 0 1 0 0,-1 0 0 0 0,1 0-1 0 0,-1 0 1 0 0,1 0-1 0 0,0 1 1 0 0,0-1 0 0 0,-1 3-1 0 0,-11 32 900 0 0,12-36-954 0 0,-3 15 399 0 0,1 1 1 0 0,0-1-1 0 0,1 1 1 0 0,0 0-1 0 0,2 26 1 0 0,2-17 57 0 0,1 0 1 0 0,12 48-1 0 0,-11-56-297 0 0,2-1-1 0 0,0 0 0 0 0,1 0 1 0 0,0 0-1 0 0,2-1 0 0 0,18 28 1 0 0,-21-36-119 0 0,0-1 0 0 0,0 0 1 0 0,1 0-1 0 0,0 0 0 0 0,0-1 0 0 0,1 0 0 0 0,0-1 1 0 0,0 1-1 0 0,0-2 0 0 0,1 1 0 0 0,-1-1 1 0 0,1 0-1 0 0,0-1 0 0 0,16 4 0 0 0,-8-4-10 0 0,0-1 0 0 0,0 0 0 0 0,0-1 0 0 0,1-2 0 0 0,-1 1 0 0 0,30-6 0 0 0,28-12-957 0 0,-5-6-3335 0 0,-46 16-4100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56 919 0 0,'-8'-9'8819'0'0,"0"0"-4113"0"0,3 4-3857 0 0,0-1 1 0 0,0 1 0 0 0,-1 0 0 0 0,0 1 0 0 0,-11-7 0 0 0,15 11-638 0 0,-1-1-1 0 0,0 1 1 0 0,0-1-1 0 0,0 1 1 0 0,0 0-1 0 0,1 0 1 0 0,-1 1-1 0 0,0-1 1 0 0,0 0-1 0 0,0 1 1 0 0,1 0-1 0 0,-4 0 1 0 0,-2 1-186 0 0,6 0 107 0 0,1-1-186 0 0,0 0-1 0 0,0 0 1 0 0,0 1-1 0 0,0-1 0 0 0,0 1 1 0 0,0-1-1 0 0,0 1 1 0 0,0-1-1 0 0,1 1 0 0 0,-1-1 1 0 0,1 1-1 0 0,-1-1 0 0 0,1 1 1 0 0,0 0-1 0 0,-1-1 1 0 0,1 1-1 0 0,0 0 0 0 0,0-1 1 0 0,0 1-1 0 0,0 0 0 0 0,1 3 1 0 0,0 0-298 0 0,0 13-540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8751 0 0,'0'0'2271'0'0,"8"-1"770"0"0,-1 0-2493 0 0,-1 0 0 0 0,1 0 0 0 0,-1-1-1 0 0,0 0 1 0 0,0 0 0 0 0,0-1 0 0 0,0 0-1 0 0,8-5 1 0 0,44-34 1361 0 0,-18 12-929 0 0,36-15 191 0 0,-31 20-776 0 0,-8 5-102 0 0,44-15 0 0 0,-9 3-192 0 0,-62 28-84 0 0,188-97 124 0 0,-161 79-105 0 0,0-2-1 0 0,-1-1 0 0 0,34-31 0 0 0,-43 28 103 0 0,30-38 0 0 0,-40 47-46 0 0,7-19 346 0 0,-18 29-308 0 0,-5 5-70 0 0,1 1 0 0 0,-1-1 0 0 0,1 0 0 0 0,1-7 0 0 0,-2 7 4 0 0,0 3-46 0 0,0 0 0 0 0,0 0 0 0 0,0 0-1 0 0,0 0 1 0 0,0 0 0 0 0,1 0 0 0 0,-1 1 0 0 0,0-1 0 0 0,1 0 0 0 0,1 0 0 0 0,0 0 26 0 0,-1 0-26 0 0,0 0-1 0 0,1 1 1 0 0,-1-1 0 0 0,0 0-1 0 0,0 1 1 0 0,1 0-1 0 0,-1 0 1 0 0,0 0 0 0 0,1 0-1 0 0,-1 0 1 0 0,0 0 0 0 0,1 0-1 0 0,-1 1 1 0 0,3 0-1 0 0,32 12 103 0 0,4 8 38 0 0,-1 1-1 0 0,69 52 1 0 0,-77-51-103 0 0,53 38 72 0 0,141 95 395 0 0,114 42 789 0 0,-255-164-1196 0 0,-59-25-478 0 0,41 20 0 0 0,-64-27 106 0 0,0 0 0 0 0,0 0 0 0 0,0 1 0 0 0,-1-1 0 0 0,4 4 0 0 0,-2-2-246 0 0,-3-2-577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1375 0 0,'-2'-8'128'0'0,"-5"-23"2666"0"0,6 20 1787 0 0,1 1 3366 0 0,8 17-6742 0 0,-5-3-1049 0 0,-1-1 1 0 0,0 0-1 0 0,0 1 1 0 0,0 0-1 0 0,0-1 1 0 0,0 1-1 0 0,1 8 1 0 0,7 31 565 0 0,-7-25-463 0 0,8 40 351 0 0,3 73 0 0 0,-7 59-326 0 0,-7-190-284 0 0,0 35 4 0 0,9 113-198 0 0,-8-142-204 0 0,0-1 1 0 0,0 0 0 0 0,1 1-1 0 0,0-1 1 0 0,3 7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4143 0 0,'0'0'319'0'0,"0"2"-210"0"0,-3 18 3634 0 0,1 36-1 0 0,8 21 141 0 0,23 77-2082 0 0,-4-28-662 0 0,-19-90-960 0 0,16 54 0 0 0,-22-88-42 0 0,1-3-132 0 0,1 0-1 0 0,-1 0 1 0 0,0 0 0 0 0,0 0-1 0 0,0 0 1 0 0,0 0 0 0 0,0-1-1 0 0,0 1 1 0 0,-1 0 0 0 0,1-1-1 0 0,0 1 1 0 0,0-3 0 0 0,0 3-1 0 0,5-14-22 0 0,-1 0 0 0 0,0 0 0 0 0,-1 0 0 0 0,-1 0 0 0 0,2-19 0 0 0,-4 20 1 0 0,2-1-1 0 0,-1 1 0 0 0,2 0 0 0 0,0 0 1 0 0,1 0-1 0 0,9-20 0 0 0,-10 28 34 0 0,-1 0 0 0 0,1 1 0 0 0,0 0 0 0 0,1-1 0 0 0,-1 2 0 0 0,1-1 0 0 0,0 0 0 0 0,8-4 0 0 0,-12 9 18 0 0,0 0 0 0 0,0 0 0 0 0,0 0 0 0 0,0 0 0 0 0,0 1 0 0 0,0-1 0 0 0,0 0 0 0 0,0 1 0 0 0,0-1 0 0 0,0 0 0 0 0,0 1-1 0 0,0 0 1 0 0,0-1 0 0 0,0 1 0 0 0,0-1 0 0 0,1 3 0 0 0,-1-2 55 0 0,3 1 13 0 0,-1 1 0 0 0,0 0 0 0 0,1 0 0 0 0,-1 0 0 0 0,-1 1 0 0 0,1-1 0 0 0,0 1 0 0 0,3 6 0 0 0,14 36 554 0 0,-9-21-280 0 0,10 18-920 0 0,47 72-1 0 0,-54-95-6942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9215 0 0,'0'0'707'0'0,"0"2"-302"0"0,-2 13 549 0 0,0 1 0 0 0,2-1 0 0 0,0 0 0 0 0,0 0 0 0 0,4 17 0 0 0,16 74 1136 0 0,6 44-809 0 0,13 100-1054 0 0,-29-209-644 0 0,-1-4-4986 0 0,-5-18-547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10967 0 0,'-7'-4'192'0'0,"-11"-3"610"0"0,17 7-784 0 0,0 0 1 0 0,-1 0-1 0 0,1 0 1 0 0,0 0 0 0 0,0 0-1 0 0,0 0 1 0 0,0 0-1 0 0,-1 1 1 0 0,1-1-1 0 0,0 1 1 0 0,0-1 0 0 0,0 0-1 0 0,0 1 1 0 0,0 0-1 0 0,0-1 1 0 0,0 1-1 0 0,0 0 1 0 0,0-1 0 0 0,-1 3-1 0 0,-1-1 101 0 0,1 0-1 0 0,0 0 0 0 0,1 0 1 0 0,-1 1-1 0 0,0-1 0 0 0,-2 5 1 0 0,-2 8 134 0 0,1 1 1 0 0,1-1-1 0 0,0 1 1 0 0,1 0-1 0 0,1 0 1 0 0,0 1-1 0 0,1-1 0 0 0,1 0 1 0 0,0 0-1 0 0,2 1 1 0 0,5 30-1 0 0,-1-21-178 0 0,1-1-1 0 0,1-1 1 0 0,1 1-1 0 0,1-1 0 0 0,1-1 1 0 0,25 41-1 0 0,-31-58-1 0 0,0 1 0 0 0,0-1 0 0 0,0 0 0 0 0,1 0 1 0 0,0 0-1 0 0,0-1 0 0 0,1 0 0 0 0,-1 0 0 0 0,8 4 0 0 0,-11-7 17 0 0,1-1 1 0 0,-1 1-1 0 0,0-1 1 0 0,0 0-1 0 0,1 0 0 0 0,-1 0 1 0 0,0 0-1 0 0,1-1 1 0 0,-1 1-1 0 0,1-1 1 0 0,-1 0-1 0 0,1 0 1 0 0,-1 0-1 0 0,1 0 1 0 0,-1-1-1 0 0,0 0 0 0 0,1 1 1 0 0,-1-1-1 0 0,1 0 1 0 0,-1-1-1 0 0,0 1 1 0 0,0 0-1 0 0,5-4 1 0 0,-4 2 59 0 0,-1 0 0 0 0,1 0 1 0 0,-1-1-1 0 0,1 0 1 0 0,-1 0-1 0 0,0 1 1 0 0,-1-2-1 0 0,1 1 0 0 0,-1 0 1 0 0,0 0-1 0 0,0-1 1 0 0,3-8-1 0 0,-2 5 67 0 0,-1-1 0 0 0,0 0 1 0 0,0 0-1 0 0,-1 0 0 0 0,0-19 0 0 0,-2 3 8 0 0,-1 0-1 0 0,-1-1 0 0 0,-2 1 1 0 0,0 1-1 0 0,-2-1 1 0 0,-1 1-1 0 0,0 0 1 0 0,-13-23-1 0 0,17 40-199 0 0,0 1 0 0 0,-1-1 0 0 0,0 1 0 0 0,0 0 0 0 0,-1 0 0 0 0,0 1 0 0 0,0 0 0 0 0,-6-5 0 0 0,6 6-70 0 0,1 0 0 0 0,-1 0 0 0 0,0 1 0 0 0,0 0 0 0 0,0 0 1 0 0,-1 1-1 0 0,1-1 0 0 0,-1 1 0 0 0,-10-1 0 0 0,15 2-99 0 0,0 1 0 0 0,0 0 0 0 0,1 0 0 0 0,-1 0 0 0 0,0 0 0 0 0,0 0 0 0 0,0 1 0 0 0,1-1 0 0 0,-1 0 0 0 0,0 1-1 0 0,0 0 1 0 0,1-1 0 0 0,-1 1 0 0 0,0 0 0 0 0,1 0 0 0 0,-1 0 0 0 0,1 0 0 0 0,-1 0 0 0 0,1 0 0 0 0,0 0 0 0 0,-3 2 0 0 0,-4 10-1503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61 919 0 0,'6'-8'11776'0'0,"-5"5"-11257"0"0,0 1-1 0 0,0-1 1 0 0,0 1-1 0 0,-1 0 1 0 0,1-1 0 0 0,0 0-1 0 0,-1 1 1 0 0,0-1-1 0 0,0 1 1 0 0,0-1-1 0 0,0-5 522 0 0,-2 7-899 0 0,1-1-1 0 0,-1 1 1 0 0,0-1-1 0 0,0 1 1 0 0,0-1 0 0 0,0 1-1 0 0,0 0 1 0 0,0 0-1 0 0,0 0 1 0 0,0 0-1 0 0,0 0 1 0 0,0 1 0 0 0,-5-2-1 0 0,4 2-55 0 0,0 1 1 0 0,0-1-1 0 0,0 1 0 0 0,0-1 0 0 0,0 1 1 0 0,0 0-1 0 0,0 0 0 0 0,1 0 0 0 0,-1 0 1 0 0,0 1-1 0 0,1-1 0 0 0,-4 3 0 0 0,-1 1 171 0 0,-1 0 0 0 0,-11 12 0 0 0,8-5-179 0 0,1 0-1 0 0,0 0 0 0 0,1 1 1 0 0,1 1-1 0 0,0-1 0 0 0,1 1 1 0 0,0 0-1 0 0,1 1 1 0 0,1 0-1 0 0,0 0 0 0 0,1 0 1 0 0,-4 28-1 0 0,6-27-5 0 0,1 1 0 0 0,0 0 0 0 0,1-1 0 0 0,1 1 0 0 0,1 0 0 0 0,0 0 0 0 0,1-1-1 0 0,1 0 1 0 0,0 1 0 0 0,2-2 0 0 0,12 30 0 0 0,-14-38-81 0 0,1 1 0 0 0,0-1-1 0 0,0-1 1 0 0,0 1 0 0 0,0-1-1 0 0,1 0 1 0 0,0 0 0 0 0,1 0 0 0 0,-1-1-1 0 0,1 0 1 0 0,0-1 0 0 0,0 1-1 0 0,1-1 1 0 0,-1-1 0 0 0,1 1 0 0 0,0-1-1 0 0,0-1 1 0 0,0 1 0 0 0,0-1-1 0 0,17 1 1 0 0,-2-1-74 0 0,0-1-1 0 0,0-2 0 0 0,1 0 1 0 0,-1-1-1 0 0,-1-2 1 0 0,34-8-1 0 0,-42 9-1203 0 0,-1-1 0 0 0,1 0 0 0 0,-1-1 0 0 0,0 0 0 0 0,14-9 0 0 0,-10 3-808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9791 0 0,'0'0'447'0'0,"1"-2"-11"0"0,0-3 2627 0 0,1 15-1399 0 0,2 10-1017 0 0,1 0 1 0 0,0-1-1 0 0,2 0 0 0 0,14 29 1 0 0,-17-41-512 0 0,0 0-1 0 0,0-1 1 0 0,1 1-1 0 0,0-1 1 0 0,0 0 0 0 0,10 8-1 0 0,-12-12-135 0 0,0 0 1 0 0,0 0-1 0 0,0 0 0 0 0,0 0 0 0 0,1 0 1 0 0,-1-1-1 0 0,0 0 0 0 0,1 1 0 0 0,-1-1 1 0 0,1-1-1 0 0,-1 1 0 0 0,1 0 0 0 0,-1-1 1 0 0,1 0-1 0 0,0 0 0 0 0,6 0 0 0 0,-1-1 68 0 0,0-1-1 0 0,-1 0 1 0 0,1 0-1 0 0,13-6 0 0 0,-18 6-49 0 0,0 0 0 0 0,0 0 0 0 0,0 0 0 0 0,0-1 0 0 0,-1 0 0 0 0,1 1 0 0 0,-1-1 0 0 0,1 0-1 0 0,-1-1 1 0 0,0 1 0 0 0,2-5 0 0 0,1 0-50 0 0,-2 0 0 0 0,1-1 0 0 0,-1 0 0 0 0,0 0 0 0 0,-1 0 0 0 0,0 0 0 0 0,-1 0 0 0 0,0-1 0 0 0,0 1 0 0 0,-1-1 0 0 0,0 1 0 0 0,-1-1 0 0 0,0 0 0 0 0,-2-13 0 0 0,1 4 132 0 0,1 18 576 0 0,0 2-421 0 0,9 20 223 0 0,0-2-1 0 0,2 1 1 0 0,0-1-1 0 0,1-1 1 0 0,1 0 0 0 0,25 27-1 0 0,-23-30-692 0 0,0-1 0 0 0,1 0-1 0 0,0-2 1 0 0,2 0-1 0 0,-1 0 1 0 0,1-2-1 0 0,23 11 1 0 0,-16-11-804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0,'0'0'499'0'0,"1"2"-328"0"0,21 53 3591 0 0,-6-14-930 0 0,16 57 0 0 0,13 124-1196 0 0,-28-73-7416 0 0,-15-130 452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0,'0'0'1040'0'0,"0"2"-853"0"0,2 1-197 0 0,19 38 1249 0 0,22 64 0 0 0,7 71-211 0 0,-22-58-3857 0 0,-21-86-2089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9215 0 0,'0'0'1138'0'0,"0"-1"-650"0"0,0-1 1 0 0,0 1 0 0 0,0 0-1 0 0,0-1 1 0 0,1 1 0 0 0,-1 0-1 0 0,0-1 1 0 0,0 1 0 0 0,2-3-1 0 0,0 2-377 0 0,0 0 1 0 0,0 0-1 0 0,0 0 0 0 0,0 0 0 0 0,1 0 1 0 0,-1 0-1 0 0,1 0 0 0 0,-1 1 0 0 0,1-1 1 0 0,0 1-1 0 0,0 0 0 0 0,-1 0 0 0 0,1 0 0 0 0,0 0 1 0 0,0 0-1 0 0,0 1 0 0 0,0-1 0 0 0,4 1 1 0 0,6-1-538 0 0,0 0 0 0 0,25 3 0 0 0,-7 2-2403 0 0,-15-3 1366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5063 0 0,'-3'-2'100'0'0,"1"0"-1"0"0,0 1 1 0 0,-1-1-1 0 0,1 1 0 0 0,-1-1 1 0 0,1 1-1 0 0,-1 0 0 0 0,-5-2 1 0 0,6 3 327 0 0,-1-1 1 0 0,1 1-1 0 0,0 0 1 0 0,-1 0-1 0 0,1 0 0 0 0,0 0 1 0 0,-1 0-1 0 0,1 0 1 0 0,-1 0-1 0 0,1 1 1 0 0,0-1-1 0 0,0 1 1 0 0,-1 0-1 0 0,1 0 1 0 0,0 0-1 0 0,0 0 0 0 0,0 0 1 0 0,-3 2-1 0 0,-5 5 406 0 0,1 0 0 0 0,0 0 0 0 0,0 2 0 0 0,-11 13 0 0 0,-27 44 945 0 0,40-57-1487 0 0,-2 4 133 0 0,1 0 0 0 0,0 0 0 0 0,1 1 0 0 0,1 0 0 0 0,0 1 0 0 0,-6 29 0 0 0,10-35-251 0 0,0 0 0 0 0,1 0 0 0 0,1 0 1 0 0,-1 0-1 0 0,2 0 0 0 0,-1 0 0 0 0,1 0 0 0 0,1 0 0 0 0,0-1 0 0 0,0 1 0 0 0,1 0 0 0 0,5 12 0 0 0,-5-14-153 0 0,1-1 1 0 0,0 0-1 0 0,0 1 0 0 0,0-1 0 0 0,1-1 0 0 0,0 1 1 0 0,1-1-1 0 0,-1 0 0 0 0,1 0 0 0 0,0 0 1 0 0,1-1-1 0 0,-1 0 0 0 0,1 0 0 0 0,0-1 0 0 0,0 0 1 0 0,1 0-1 0 0,11 4 0 0 0,-10-4-113 0 0,0-1 0 0 0,0 0 0 0 0,0-1 0 0 0,0 0 0 0 0,1 0 0 0 0,-1-1 0 0 0,0 0 0 0 0,1-1 0 0 0,17-1-1 0 0,16-5-1424 0 0,26-5-2405 0 0,-49 5 2303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0,'0'0'706'0'0,"5"9"4483"0"0,-3-7-4396 0 0,0-1 0 0 0,0 1 0 0 0,1-1 0 0 0,-1 0-1 0 0,0 0 1 0 0,1 0 0 0 0,-1 0 0 0 0,5 0 0 0 0,1 1-471 0 0,1-2-1 0 0,-1 1 1 0 0,11-1-1 0 0,5 0 329 0 0,94 0-2393 0 0,-106 0 567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0,'2'0'3099'0'0,"51"-8"5951"0"0,-3 0-6399 0 0,-15 3-2514 0 0,48 0-1 0 0,-15-1-764 0 0,-26 2-1879 0 0,-21 2 945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46 2759 0 0,'0'-2'200'0'0,"-1"1"0"0"0,0-1 0 0 0,1 0 0 0 0,-1 1 0 0 0,0-1 0 0 0,0 0 0 0 0,0 1 0 0 0,0-1-1 0 0,0 1 1 0 0,0 0 0 0 0,-1-1 0 0 0,1 1 0 0 0,0 0 0 0 0,-1 0 0 0 0,1 0 0 0 0,-1 0 0 0 0,1 0-1 0 0,-1 0 1 0 0,-2-1 0 0 0,-4-3 1901 0 0,6 4-1620 0 0,0-1-1 0 0,-1 1 1 0 0,1-1-1 0 0,-1 1 1 0 0,1 0 0 0 0,-1 0-1 0 0,1 0 1 0 0,-1 1-1 0 0,1-1 1 0 0,-5 0 0 0 0,6 1-371 0 0,-1 0 1 0 0,1 0 0 0 0,-1 0 0 0 0,1 0 0 0 0,0 0 0 0 0,-1 0-1 0 0,1 0 1 0 0,0 0 0 0 0,-1 1 0 0 0,1-1 0 0 0,0 1 0 0 0,-1-1 0 0 0,1 1-1 0 0,0-1 1 0 0,0 1 0 0 0,-1 0 0 0 0,1 0 0 0 0,0-1 0 0 0,0 1 0 0 0,0 0-1 0 0,-1 1 1 0 0,-3 5-16 0 0,1 0-1 0 0,-1 0 0 0 0,1 0 1 0 0,1 0-1 0 0,-1 1 0 0 0,1 0 1 0 0,1-1-1 0 0,-1 1 0 0 0,2 0 1 0 0,-1 0-1 0 0,-1 13 0 0 0,3-7 27 0 0,0-1-1 0 0,0 0 1 0 0,1 1 0 0 0,1-1-1 0 0,0 0 1 0 0,6 18-1 0 0,-7-26-120 0 0,1 0 0 0 0,0-1 0 0 0,1 1 0 0 0,-1-1 0 0 0,1 0 0 0 0,0 0 0 0 0,5 7 0 0 0,-7-10 0 0 0,1 0 0 0 0,-1 1 0 0 0,0-1 0 0 0,1 0 0 0 0,-1 0 0 0 0,1 0 0 0 0,-1 0 0 0 0,1 0 0 0 0,-1 0 0 0 0,1-1 0 0 0,0 1 0 0 0,-1 0 0 0 0,1-1 0 0 0,0 0 0 0 0,-1 1 0 0 0,1-1 0 0 0,0 0 0 0 0,0 0 0 0 0,0 0 0 0 0,-1 0 0 0 0,1 0 0 0 0,0 0 0 0 0,0 0 0 0 0,-1-1 0 0 0,1 1 0 0 0,0 0 0 0 0,-1-1 0 0 0,1 0 0 0 0,0 1 0 0 0,-1-1 0 0 0,1 0 0 0 0,-1 0 0 0 0,3-1 0 0 0,-3 1 0 0 0,3-1 5 0 0,-1-1-1 0 0,1 0 1 0 0,-1 1-1 0 0,0-1 1 0 0,0 0-1 0 0,0-1 1 0 0,0 1-1 0 0,-1 0 1 0 0,1-1-1 0 0,-1 1 1 0 0,0-1-1 0 0,0 0 1 0 0,3-8-1 0 0,0-4 18 0 0,0 0 0 0 0,3-19-1 0 0,-8 34-21 0 0,5-40 224 0 0,-5 40-128 0 0,1-10 1651 0 0,3 29-1943 0 0,1 0 1 0 0,14 35-1 0 0,-16-49-276 0 0,-1 0 1 0 0,1 0-1 0 0,-1-1 0 0 0,1 1 0 0 0,0-1 1 0 0,0 1-1 0 0,1-1 0 0 0,-1 0 0 0 0,1 0 1 0 0,0-1-1 0 0,-1 1 0 0 0,8 3 0 0 0,-8-4-180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42 5527 0 0,'-78'12'720'0'0,"48"-5"1459"0"0,-1 2 0 0 0,1 1-1 0 0,-52 25 1 0 0,66-26-1621 0 0,0 0 1 0 0,1 1 0 0 0,0 1-1 0 0,1 0 1 0 0,0 1-1 0 0,-24 27 1 0 0,31-30-496 0 0,0 0 1 0 0,0 0-1 0 0,1 1 0 0 0,0-1 1 0 0,1 1-1 0 0,0 1 0 0 0,1-1 1 0 0,0 1-1 0 0,0 0 0 0 0,1-1 1 0 0,1 2-1 0 0,-2 15 0 0 0,3-20-57 0 0,1 1-1 0 0,1-1 1 0 0,-1 0 0 0 0,1 1-1 0 0,0-1 1 0 0,1 0-1 0 0,0 0 1 0 0,0 0 0 0 0,1 0-1 0 0,4 10 1 0 0,-1-8-5 0 0,-1 0-1 0 0,1 0 1 0 0,1 0 0 0 0,-1-1 0 0 0,2 0 0 0 0,12 12 0 0 0,-6-9-12 0 0,1 0 0 0 0,0-1 1 0 0,0-1-1 0 0,1 0 1 0 0,0-1-1 0 0,0-1 0 0 0,1 0 1 0 0,23 6-1 0 0,-16-8-11 0 0,0-1-1 0 0,0 0 1 0 0,0-2-1 0 0,1-1 0 0 0,-1-1 1 0 0,0-1-1 0 0,1 0 1 0 0,-1-3-1 0 0,0 0 1 0 0,0-1-1 0 0,37-13 1 0 0,-45 11 39 0 0,0 0 1 0 0,0 0 0 0 0,-1-2 0 0 0,-1 1 0 0 0,1-2-1 0 0,-2 0 1 0 0,20-18 0 0 0,-23 18 76 0 0,-1-1 0 0 0,0 0 0 0 0,-1 0 0 0 0,0-1 0 0 0,0 0 0 0 0,-1 0 0 0 0,-1 0 0 0 0,0-1 0 0 0,7-26 0 0 0,-10 30 29 0 0,-1 1 0 0 0,-1-1-1 0 0,0 0 1 0 0,0 0 0 0 0,-1 0 0 0 0,0 0-1 0 0,0 1 1 0 0,-1-1 0 0 0,0 0-1 0 0,-1 0 1 0 0,1 0 0 0 0,-2 1 0 0 0,1-1-1 0 0,-2 1 1 0 0,1 0 0 0 0,-1 0 0 0 0,-4-8-1 0 0,0 4-96 0 0,0 1-1 0 0,-1 0 0 0 0,0 0 0 0 0,0 1 0 0 0,-1 0 1 0 0,0 1-1 0 0,-1 0 0 0 0,0 1 0 0 0,0 0 1 0 0,-16-7-1 0 0,-21-10-2429 0 0,-71-25 0 0 0,85 38-4331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38 919 0 0,'-25'-24'14463'0'0,"36"18"-9174"0"0,-3 5-5056 0 0,0 0 1 0 0,-1 1-1 0 0,1-1 0 0 0,0 2 0 0 0,-1-1 1 0 0,1 1-1 0 0,-1 0 0 0 0,12 4 0 0 0,1-2 57 0 0,-3 0-176 0 0,0-1 0 0 0,1 0-1 0 0,-1-2 1 0 0,1 0-1 0 0,-1-1 1 0 0,18-3-1 0 0,45-6 439 0 0,-23 3-232 0 0,-51 6-242 0 0,-1 1-74 0 0,9 1 74 0 0,-10 0 12 0 0,-1-1-30 0 0,0 0-1 0 0,-1 0 1 0 0,1 1-1 0 0,-1-1 1 0 0,1 1-1 0 0,-1-1 0 0 0,0 1 1 0 0,1 0-1 0 0,-1 0 1 0 0,0 0-1 0 0,1 1 1 0 0,-1-1-1 0 0,4 3 1 0 0,-5-3 297 0 0,-18 4-114 0 0,5-3-207 0 0,0-1 0 0 0,0 0 0 0 0,0-1 0 0 0,0-1 0 0 0,1 1 0 0 0,-13-4 0 0 0,-30 0 37 0 0,31 4-77 0 0,12-1-29 0 0,-1 1 0 0 0,-21 3 0 0 0,32-3-63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1375 0 0,'-7'5'11216'0'0,"7"-4"-10679"0"0,0 1 0 0 0,0 0 0 0 0,0-1 0 0 0,1 1 1 0 0,-1-1-1 0 0,0 1 0 0 0,1-1 0 0 0,0 1 0 0 0,-1-1 0 0 0,2 3 0 0 0,-1-3-320 0 0,0 1-1 0 0,0-1 1 0 0,0 0 0 0 0,0 0 0 0 0,1 1 0 0 0,-1-1 0 0 0,0 0 0 0 0,1 0 0 0 0,0 1-1 0 0,1-1-127 0 0,1 1 1 0 0,-1-1-1 0 0,0 0 0 0 0,0 0 0 0 0,1 0 0 0 0,-1 0 0 0 0,0-1 0 0 0,1 1 0 0 0,-1-1 0 0 0,4 0 0 0 0,68-5 1374 0 0,23-1-210 0 0,-66 4-873 0 0,-31 2-284 0 0,11 1 97 0 0,43 0 497 0 0,-54-1-617 0 0,1 0-4 0 0,18 0 90 0 0,27-2 277 0 0,-16 3-424 0 0,7 4-713 0 0,-33-4 387 0 0,1 0 0 0 0,-1-1-1 0 0,1 1 1 0 0,-1-1 0 0 0,1 0-1 0 0,9-2 1 0 0,-13 2-918 0 0,31-2-6260 0 0,-24 1 1917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167 117 455 0 0,'1'0'251'0'0,"1"-1"0"0"0,-1 0 0 0 0,1 1-1 0 0,-1-1 1 0 0,0 0 0 0 0,1 0-1 0 0,-1 0 1 0 0,0 0 0 0 0,0 0-1 0 0,0 0 1 0 0,1 0 0 0 0,-1 0-1 0 0,0 0 1 0 0,1-3 0 0 0,-1 2 188 0 0,1 0 1 0 0,-1 1 0 0 0,1-1 0 0 0,-1 0 0 0 0,1 1 0 0 0,-1 0-1 0 0,1-1 1 0 0,3-1 0 0 0,-3 2-104 0 0,0-1 1 0 0,1 1-1 0 0,-1-1 0 0 0,0 0 0 0 0,0 0 0 0 0,0 0 1 0 0,0 0-1 0 0,0-1 0 0 0,-1 1 0 0 0,1 0 1 0 0,-1-1-1 0 0,1 1 0 0 0,-1-1 0 0 0,0 1 1 0 0,2-5-1 0 0,-3 5-146 0 0,1 1 1 0 0,-1-1-1 0 0,1 0 1 0 0,-1 0-1 0 0,0 0 0 0 0,1 0 1 0 0,-1 0-1 0 0,0 0 1 0 0,0 0-1 0 0,0 0 1 0 0,-1 1-1 0 0,1-1 1 0 0,0 0-1 0 0,-1 0 1 0 0,1 0-1 0 0,-1 0 0 0 0,0 1 1 0 0,1-1-1 0 0,-1 0 1 0 0,0 0-1 0 0,0 1 1 0 0,0-1-1 0 0,-3-2 1195 0 0,-8 5-253 0 0,4 0-989 0 0,1 0 0 0 0,0 0-1 0 0,0 0 1 0 0,0 1 0 0 0,0 0-1 0 0,0 1 1 0 0,0 0 0 0 0,0 0 0 0 0,1 0-1 0 0,-1 1 1 0 0,-8 6 0 0 0,6-3-41 0 0,1 0 0 0 0,0 1 0 0 0,1 0 0 0 0,0 0 0 0 0,0 1 1 0 0,0 0-1 0 0,-5 11 0 0 0,3-3 6 0 0,1 0-1 0 0,0 0 1 0 0,2 1 0 0 0,0 0 0 0 0,1 0 0 0 0,1 1-1 0 0,0 0 1 0 0,-1 32 0 0 0,5-42-58 0 0,0 0 0 0 0,1-1 0 0 0,0 1 0 0 0,0 0 0 0 0,1-1 0 0 0,4 15 0 0 0,-4-18-16 0 0,0 0 0 0 0,0 0 1 0 0,1 0-1 0 0,0 0 0 0 0,0 0 0 0 0,0-1 0 0 0,0 0 0 0 0,1 1 1 0 0,0-1-1 0 0,0 0 0 0 0,7 5 0 0 0,6 3 44 0 0,1-2 0 0 0,0 0 0 0 0,24 10 0 0 0,62 17 350 0 0,-48-18-336 0 0,-40-13-315 0 0,2 1-936 0 0,0-1 0 0 0,19 4-1 0 0,-32-9 946 0 0,-1 0-1 0 0,1-1 0 0 0,-1 1 0 0 0,0-1 0 0 0,1 0 1 0 0,-1 0-1 0 0,1 0 0 0 0,-1-1 0 0 0,1 0 1 0 0,-1 0-1 0 0,0 0 0 0 0,1 0 0 0 0,-1-1 0 0 0,5-2 1 0 0,-7 3-119 0 0,0-1 1 0 0,0 0-1 0 0,0 1 1 0 0,0-1-1 0 0,0 0 1 0 0,0-1-1 0 0,-1 1 0 0 0,1 0 1 0 0,-1 0-1 0 0,1-1 1 0 0,-1 1-1 0 0,1-3 1 0 0,3-8-1455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11519 0 0,'3'-6'1040'0'0,"-2"5"-813"0"0,-1 0 0 0 0,0 1-1 0 0,1-1 1 0 0,-1 0 0 0 0,0 0 0 0 0,1 1-1 0 0,-1-1 1 0 0,1 1 0 0 0,-1-1-1 0 0,1 0 1 0 0,-1 1 0 0 0,1-1-1 0 0,0 1 1 0 0,-1-1 0 0 0,1 1 0 0 0,-1 0-1 0 0,1-1 1 0 0,1 0 0 0 0,-2 1-174 0 0,1 0 0 0 0,-1 0 0 0 0,1 0 0 0 0,-1 1 0 0 0,0-1 0 0 0,1 0 0 0 0,-1 0 0 0 0,1 0 0 0 0,-1 0 1 0 0,0 0-1 0 0,1 1 0 0 0,-1-1 0 0 0,0 0 0 0 0,1 0 0 0 0,-1 0 0 0 0,0 1 0 0 0,1-1 0 0 0,-1 0 0 0 0,0 1 0 0 0,0-1 1 0 0,1 0-1 0 0,-1 1 0 0 0,0-1 0 0 0,2 3 95 0 0,0 0 1 0 0,-1 0-1 0 0,0 0 0 0 0,0-1 1 0 0,2 7-1 0 0,2 20 534 0 0,-1 0-1 0 0,0 36 1 0 0,-4 61-112 0 0,0-125-566 0 0,-3 73 94 0 0,0 74-553 0 0,7-49-3551 0 0,-2-78 2230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7831 0 0,'0'0'2192'0'0,"1"9"931"0"0,9 110 1700 0 0,-4-24-4625 0 0,0-35-198 0 0,-2-12 0 0 0,13 56 0 0 0,0-6-1437 0 0,-15-82 396 0 0,3 7-4665 0 0</inkml:trace>
  <inkml:trace contextRef="#ctx0" brushRef="#br0" timeOffset="1">29 492 1839 0 0,'-1'-1'134'0'0,"-27"-22"12915"0"0,28 7-10305 0 0,4 12-2560 0 0,-1 0 1 0 0,0 0 0 0 0,1 0-1 0 0,0 1 1 0 0,0-1-1 0 0,0 1 1 0 0,1 0-1 0 0,-1 0 1 0 0,1 0-1 0 0,-1 1 1 0 0,1-1-1 0 0,0 1 1 0 0,0 1 0 0 0,9-3-1 0 0,-2 0-356 0 0,1 2 0 0 0,0 0-1 0 0,-1 0 1 0 0,1 1 0 0 0,15 1 0 0 0,7 5-2240 0 0,-18 0 994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9215 0 0,'0'0'707'0'0,"9"-2"549"0"0,52-12 3845 0 0,-59 14-5036 0 0,0 0-1 0 0,0 0 1 0 0,0 0-1 0 0,0 0 1 0 0,1 0-1 0 0,-1 0 1 0 0,0 1-1 0 0,0-1 1 0 0,0 1-1 0 0,0-1 0 0 0,0 1 1 0 0,3 2-1 0 0,5 1 73 0 0,-6-4-53 0 0,-1 1 1 0 0,0 0-1 0 0,1 1 0 0 0,-1-1 1 0 0,0 1-1 0 0,0-1 1 0 0,0 1-1 0 0,0 0 0 0 0,4 3 1 0 0,-6-4 114 0 0,0 9 269 0 0,-1-8-434 0 0,0 0 0 0 0,0 0-1 0 0,0-1 1 0 0,0 1 0 0 0,0 0-1 0 0,0 0 1 0 0,0-1 0 0 0,-1 4 0 0 0,-3 6 36 0 0,0 0 1 0 0,-1-1-1 0 0,0 0 1 0 0,0 0-1 0 0,-1-1 1 0 0,-1 1-1 0 0,1-1 1 0 0,-12 11-1 0 0,11-13-59 0 0,0-3 17 0 0,6-3-97 0 0,3 0-345 0 0,7 1 572 0 0,1 2 1 0 0,-1-1-1 0 0,0 1 0 0 0,-1 0 0 0 0,1 1 0 0 0,-1 0 0 0 0,0 1 1 0 0,0 0-1 0 0,0 0 0 0 0,9 10 0 0 0,-9-2 856 0 0,-6-10-672 0 0,-1-3 726 0 0,-6 22 268 0 0,4-19-1291 0 0,0-1 0 0 0,-1 0 0 0 0,0 0 0 0 0,1 0 0 0 0,-1 0 0 0 0,0-1-1 0 0,-1 1 1 0 0,1 0 0 0 0,0-1 0 0 0,-1 0 0 0 0,1 1 0 0 0,-1-1 0 0 0,0 0 0 0 0,0 0 0 0 0,-5 2 0 0 0,-6 3 253 0 0,-1-1 1 0 0,-19 6 0 0 0,2-1-90 0 0,28-9-329 0 0,1-1-1 0 0,0 0 1 0 0,-1 0-1 0 0,1 0 1 0 0,-1 0-1 0 0,0 0 1 0 0,1-1 0 0 0,-5 1-1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3679 0 0,'4'-15'48'0'0,"0"1"567"0"0,-1 0 8542 0 0,-1 15-9033 0 0,-1-1-1 0 0,1 1 1 0 0,0-1-1 0 0,-1 1 0 0 0,1-1 1 0 0,-1 0-1 0 0,1 0 1 0 0,0 0-1 0 0,-1 1 0 0 0,3-2 1 0 0,-3 1-102 0 0,8 0 394 0 0,-7 0-66 0 0,0 0-29 0 0,11-3 140 0 0,-1 1-1 0 0,1 0 1 0 0,17 1 0 0 0,-29 1 149 0 0,0 0-586 0 0,0 0-1 0 0,0 1 1 0 0,0-1 0 0 0,0 0-1 0 0,0 1 1 0 0,0-1 0 0 0,0 0-1 0 0,0 1 1 0 0,0-1-1 0 0,0 1 1 0 0,-1 0 0 0 0,1-1-1 0 0,0 1 1 0 0,0 0 0 0 0,-1-1-1 0 0,1 1 1 0 0,0 0-1 0 0,-1 0 1 0 0,1-1 0 0 0,-1 1-1 0 0,1 0 1 0 0,-1 0 0 0 0,1 0-1 0 0,-1 0 1 0 0,0 0-1 0 0,1 0 1 0 0,-1 0 0 0 0,0 0-1 0 0,0 0 1 0 0,0 0 0 0 0,0 2-1 0 0,-3 14 52 0 0,3-16-74 0 0,0-1 1 0 0,0 1-1 0 0,0-1 1 0 0,0 1-1 0 0,0-1 1 0 0,0 1-1 0 0,0-1 0 0 0,0 1 1 0 0,-1-1-1 0 0,1 1 1 0 0,0-1-1 0 0,0 1 1 0 0,-1-1-1 0 0,1 1 1 0 0,0-1-1 0 0,0 1 1 0 0,-1-1-1 0 0,1 0 0 0 0,0 1 1 0 0,-1-1-1 0 0,1 1 1 0 0,-1-1-1 0 0,1 0 1 0 0,0 1-1 0 0,-1-1 1 0 0,1 0-1 0 0,-1 0 1 0 0,1 1-1 0 0,-1-1 0 0 0,1 0 1 0 0,-1 0-1 0 0,1 0 1 0 0,-1 0-1 0 0,0 0 1 0 0,-5 2 0 0 0,4-1-7 0 0,-7 3-211 0 0,15 1-52 0 0,1-1 229 0 0,13 8-12 0 0,-13-7 162 0 0,1-1 0 0 0,-1 1 0 0 0,10 9 1 0 0,-16-13 54 0 0,8 19 538 0 0,-8-18-634 0 0,-1 0-1 0 0,0 0 1 0 0,0 0-1 0 0,1 0 0 0 0,-1 0 1 0 0,0 0-1 0 0,0 0 1 0 0,-1 0-1 0 0,1 0 1 0 0,0 0-1 0 0,-1 0 1 0 0,1 0-1 0 0,-2 2 1 0 0,1-1 93 0 0,0 0-100 0 0,0-1-1 0 0,0 0 1 0 0,0 1-1 0 0,-1-1 0 0 0,1 0 1 0 0,-1 0-1 0 0,0 0 1 0 0,1 0-1 0 0,-1-1 1 0 0,0 1-1 0 0,0 0 1 0 0,0-1-1 0 0,0 1 1 0 0,-1-1-1 0 0,-3 2 1 0 0,-11 9 224 0 0,13-10-268 0 0,0 1 1 0 0,0-1 0 0 0,0 0-1 0 0,0 0 1 0 0,0 0-1 0 0,-1 0 1 0 0,-5 1-1 0 0,5-2-5 0 0,1 0-1 0 0,-1 1 0 0 0,1 0 0 0 0,-1 0 1 0 0,1 0-1 0 0,-8 6 0 0 0,0-1-109 0 0,11-6 75 0 0,-1-1-1 0 0,1 1 1 0 0,0 0-1 0 0,-1-1 1 0 0,1 1-1 0 0,0 0 0 0 0,0 0 1 0 0,0 0-1 0 0,0 0 1 0 0,0 0-1 0 0,0 0 1 0 0,-1 2-1 0 0,1-1-463 0 0,-1-1 0 0 0,1 0 1 0 0,0 1-1 0 0,0-1 0 0 0,-1 0 0 0 0,1 0 0 0 0,-1 0 0 0 0,1 0 1 0 0,-1 0-1 0 0,-3 2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1 584 919 0 0,'0'0'1682'0'0,"6"15"6055"0"0,1-13-7308 0 0,0-1 0 0 0,0 0 1 0 0,1 0-1 0 0,-1-1 0 0 0,0 0 0 0 0,0-1 0 0 0,0 1 1 0 0,12-4-1 0 0,22 0 347 0 0,167-2 2270 0 0,-171 5-2431 0 0,34 2 464 0 0,-5 4-243 0 0,47 5 202 0 0,-61-7-481 0 0,73-3 0 0 0,-101 0-450 0 0,162-12 672 0 0,-42 6-724 0 0,-86 1 392 0 0,-37 2-97 0 0,38 1 1 0 0,45 2 28 0 0,-24-1-185 0 0,-48 0-103 0 0,0-1-1 0 0,33-7 1 0 0,8-1 5 0 0,298-14 237 0 0,-176 17 5 0 0,-45-3-97 0 0,38-1-21 0 0,-178 11-201 0 0,28-2 78 0 0,53 6-1 0 0,-69-3-16 0 0,34-2 0 0 0,8 1 16 0 0,59 2 161 0 0,-84-3-205 0 0,156-3 132 0 0,-145 2-337 0 0,-18 1 142 0 0,-9-1 11 0 0,0 2 0 0 0,0 0-1 0 0,29 5 1 0 0,-9 0 168 0 0,0-2 0 0 0,0-1-1 0 0,58-7 1 0 0,11 1 81 0 0,-55 4-121 0 0,72-11 0 0 0,-100 8-39 0 0,39 1-1 0 0,-20 2-41 0 0,203-10 156 0 0,-164 8-143 0 0,118-8 213 0 0,33-6-73 0 0,-168 9-136 0 0,97 5 0 0 0,-63-2-62 0 0,-49 0 60 0 0,142-2 2 0 0,5 9 0 0 0,-77-1-69 0 0,-32-2 63 0 0,6-2-44 0 0,12-1-17 0 0,-18-2 78 0 0,-65 5-62 0 0,1-1 0 0 0,39-8 0 0 0,22-2 1 0 0,-7 1 50 0 0,28-5-64 0 0,-109 15 0 0 0,37-4 16 0 0,1 1 0 0 0,0 2 0 0 0,76 9 0 0 0,-83-3-16 0 0,41 1 0 0 0,-19 3 0 0 0,-36-8 0 0 0,-10-1 0 0 0,3-1 0 0 0,-3-1 0 0 0,-2 0 0 0 0,-6 2 0 0 0,-1-1 0 0 0,1 1 0 0 0,0-1 0 0 0,0 1 0 0 0,-1-1 0 0 0,1 1 0 0 0,0-1 0 0 0,-1 0 0 0 0,1 1 0 0 0,0-1 0 0 0,-1 0 0 0 0,1 1 0 0 0,0-2 0 0 0,-2-3 0 0 0,1 5 0 0 0,1-3 0 0 0,-1 3 0 0 0,1-1 0 0 0,-1 0 0 0 0,0 0 0 0 0,0 1 0 0 0,0-1 0 0 0,0 0 0 0 0,0 0 0 0 0,0 0 0 0 0,0 1 0 0 0,0-1 0 0 0,0 0 0 0 0,-1 0 0 0 0,1 1 0 0 0,0-1 0 0 0,0 0 0 0 0,-1 1 0 0 0,1-1 0 0 0,0 0 0 0 0,-1 1 0 0 0,0-2 0 0 0,-4-9 8 0 0,-1 1 0 0 0,0-1-1 0 0,-1 1 1 0 0,0 1 0 0 0,0-1-1 0 0,-16-14 1 0 0,0-2 2 0 0,-29-29-10 0 0,-17-23 0 0 0,-6-11 0 0 0,67 79-13 0 0,-10-5-126 0 0,17 15 64 0 0,2 2-104 0 0,0 0 152 0 0,0 0 1 0 0,0 0-1 0 0,0 0 1 0 0,1-1 0 0 0,-1 1-1 0 0,0 0 1 0 0,1 0 0 0 0,-1-1-1 0 0,3 2 1 0 0,1 3-32 0 0,21 22-98 0 0,1-1 0 0 0,61 46-1 0 0,-24-21 93 0 0,-17-8 53 0 0,-34-31 11 0 0,-6-6 0 0 0,1 0 0 0 0,0 0 0 0 0,16 10 0 0 0,-17-12 0 0 0,-4-4 0 0 0,-1 1 0 0 0,0-1 0 0 0,1 1 0 0 0,-1 0 0 0 0,0-1 0 0 0,0 1 0 0 0,0 0 0 0 0,0 0 0 0 0,-1 0 0 0 0,1 1 0 0 0,-1-1 0 0 0,1 0 0 0 0,-1 1 0 0 0,0-1 0 0 0,2 4 0 0 0,-2-5 0 0 0,0 0 0 0 0,-1-1 0 0 0,0 1 0 0 0,1-1 0 0 0,-1 1 0 0 0,0-1 0 0 0,0 1 0 0 0,1-1 0 0 0,-1 1 0 0 0,0-1 0 0 0,0 1 0 0 0,0 0 0 0 0,0-1 0 0 0,0 1 0 0 0,1-1 0 0 0,-1 1 0 0 0,0 0 0 0 0,0-1 0 0 0,-1 1 0 0 0,1-1 0 0 0,0 1 0 0 0,0 0 0 0 0,0-1 0 0 0,0 1 0 0 0,0-1 0 0 0,-1 1 0 0 0,1 0 0 0 0,-1 3 19 0 0,0 0 0 0 0,0 0 0 0 0,-1 0 0 0 0,1-1 0 0 0,-1 1 0 0 0,0 0 0 0 0,0-1 0 0 0,0 1-1 0 0,-4 3 1 0 0,-27 28 330 0 0,7-7-175 0 0,-59 68 130 0 0,28-39-364 0 0,41-39-662 0 0,6-9-966 0 0,1 1 1 0 0,-9 13-1 0 0,10-10 21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7367 0 0,'0'0'568'0'0,"2"4"-373"0"0,0-2-24 0 0,-1 1 1 0 0,0-1-1 0 0,0 1 1 0 0,1-1-1 0 0,-2 1 0 0 0,1 0 1 0 0,0 0-1 0 0,-1-1 0 0 0,1 1 1 0 0,-1 0-1 0 0,0 0 1 0 0,0 0-1 0 0,0 0 0 0 0,0 3 1 0 0,0-3 202 0 0,0 0 0 0 0,0 0 1 0 0,0 1-1 0 0,1-1 0 0 0,0 0 1 0 0,-1 0-1 0 0,1 0 0 0 0,0 0 1 0 0,3 5-1 0 0,17 27 1125 0 0,-5-9-701 0 0,-1 2-333 0 0,-3-6-20 0 0,14 33-1 0 0,6 12 195 0 0,-27-57-259 0 0,-5-9-144 0 0,-2-7-131 0 0,-2-3-74 0 0,0-1-1 0 0,2 1 0 0 0,-1-1 0 0 0,-2-18 1 0 0,-1-6 39 0 0,-1-1-9 0 0,-2-44 0 0 0,5 39-53 0 0,0 7-3 0 0,-7-89 66 0 0,11 100-58 0 0,0 1 0 0 0,1-1 0 0 0,6-34 0 0 0,-6 53 8 0 0,0 0 1 0 0,0-1-1 0 0,0 1 0 0 0,0 0 0 0 0,0-1 0 0 0,1 1 0 0 0,-1 0 1 0 0,1 0-1 0 0,0 0 0 0 0,0 1 0 0 0,4-6 0 0 0,-5 7-11 0 0,0 0 1 0 0,1 0-1 0 0,-1 1 0 0 0,0-1 0 0 0,0 0 0 0 0,1 1 1 0 0,-1-1-1 0 0,1 1 0 0 0,-1-1 0 0 0,0 1 0 0 0,1 0 1 0 0,-1-1-1 0 0,1 1 0 0 0,-1 0 0 0 0,1 0 0 0 0,-1 0 1 0 0,1 0-1 0 0,-1 0 0 0 0,1 1 0 0 0,-1-1 0 0 0,0 0 1 0 0,1 1-1 0 0,-1-1 0 0 0,1 1 0 0 0,-1-1 0 0 0,0 1 1 0 0,1-1-1 0 0,-1 1 0 0 0,2 1 0 0 0,4 3 52 0 0,0 1-1 0 0,0-1 1 0 0,-1 1-1 0 0,0 0 1 0 0,0 1-1 0 0,0-1 1 0 0,-1 1-1 0 0,0 0 1 0 0,0 1-1 0 0,6 13 1 0 0,-1 0 133 0 0,-2 0 0 0 0,12 42 1 0 0,-16-45-165 0 0,-1 0 0 0 0,0 0 1 0 0,-1 0-1 0 0,-2 0 0 0 0,0 0 0 0 0,0 0 0 0 0,-2 0 1 0 0,0 0-1 0 0,-1 0 0 0 0,-1 0 0 0 0,-10 28 1 0 0,12-42-71 0 0,2-1 30 0 0,-1-1 0 0 0,0 0 0 0 0,0 1 0 0 0,0-1-1 0 0,0 0 1 0 0,-1 0 0 0 0,1 0 0 0 0,0 0 0 0 0,-4 4 0 0 0,5-6 9 0 0,0 0 0 0 0,0 0 0 0 0,-1 0-1 0 0,1 1 1 0 0,0-1 0 0 0,0 0 0 0 0,0 0-1 0 0,0 0 1 0 0,0 0 0 0 0,-1 1 0 0 0,1-1 0 0 0,0 0-1 0 0,0 0 1 0 0,0 0 0 0 0,-1 0 0 0 0,1 0-1 0 0,0 0 1 0 0,0 1 0 0 0,0-1 0 0 0,-1 0 0 0 0,1 0-1 0 0,0 0 1 0 0,0 0 0 0 0,-1 0 0 0 0,1 0 0 0 0,0 0-1 0 0,0 0 1 0 0,-1 0 0 0 0,1 0 0 0 0,0 0-1 0 0,0 0 1 0 0,-1 0 0 0 0,1 0 0 0 0,0-1 0 0 0,0 1-1 0 0,0 0 1 0 0,-1 0 0 0 0,1 0 0 0 0,0 0-1 0 0,0 0 1 0 0,0 0 0 0 0,-1-1 0 0 0,1 1 0 0 0,0 0-1 0 0,0 0 1 0 0,0 0 0 0 0,0 0 0 0 0,0-1 0 0 0,-1 1-1 0 0,1 0 1 0 0,0 0 0 0 0,0 0 0 0 0,0-1-1 0 0,0 1 1 0 0,0 0 0 0 0,0-1 0 0 0,-1 1 3 0 0,1 0-1 0 0,0-1 1 0 0,0 1-1 0 0,0 0 1 0 0,-1-1-1 0 0,1 1 1 0 0,0 0-1 0 0,0-1 1 0 0,0 1-1 0 0,0 0 1 0 0,0-1-1 0 0,-1 1 1 0 0,1-1-1 0 0,0 1 1 0 0,0 0-1 0 0,0-1 1 0 0,0 1-1 0 0,0-1 1 0 0,0 1-1 0 0,0-1 1 0 0,1 1-1 0 0,-1 0 1 0 0,0-1-1 0 0,0 1 1 0 0,0 0-1 0 0,0-1 1 0 0,0 1-1 0 0,1-1 1 0 0,-1 1-1 0 0,0 0 1 0 0,0-1-1 0 0,1 1 1 0 0,-1 0-1 0 0,0 0 1 0 0,0-1-1 0 0,1 1 1 0 0,-1 0-1 0 0,0 0 1 0 0,1-1-1 0 0,0 1 1 0 0,1-3 61 0 0,1 1 0 0 0,-1 0 1 0 0,1-1-1 0 0,0 1 0 0 0,0 0 0 0 0,0 0 1 0 0,0 1-1 0 0,0-1 0 0 0,0 1 0 0 0,1 0 1 0 0,-1-1-1 0 0,0 1 0 0 0,1 1 0 0 0,-1-1 0 0 0,1 0 1 0 0,-1 1-1 0 0,1 0 0 0 0,-1 0 0 0 0,1 0 1 0 0,5 1-1 0 0,7 1 243 0 0,-1 1-1 0 0,0 0 1 0 0,20 7 0 0 0,170 45 1409 0 0,-104-30-2064 0 0,-58-10-2490 0 0,-24-7-5587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11599 0 0,'0'0'1164'0'0,"2"2"-1066"0"0,2 2 137 0 0,-1 1-1 0 0,1 0 1 0 0,-1 0 0 0 0,0 1 0 0 0,0-1 0 0 0,0 0 0 0 0,-1 1 0 0 0,0 0 0 0 0,2 8 0 0 0,8 16 740 0 0,-5-10-246 0 0,9 29 0 0 0,2 8 69 0 0,-15-50-719 0 0,-1-1 138 0 0,0-1 0 0 0,1 0-1 0 0,5 10 1 0 0,-7-14-21 0 0,0-1-184 0 0,1 0 0 0 0,0 1 0 0 0,0-1 0 0 0,-1 0 0 0 0,1 0 0 0 0,0 0 0 0 0,3-1 0 0 0,-2 0 6 0 0,0 0 0 0 0,-1 0 0 0 0,1-1 0 0 0,-1 1 0 0 0,0-1 0 0 0,1 1 0 0 0,-1-1 0 0 0,0 0 1 0 0,0 1-1 0 0,0-1 0 0 0,0-1 0 0 0,1-1 0 0 0,20-29-49 0 0,11-36-221 0 0,12-34-133 0 0,-18 35 146 0 0,-17 50 223 0 0,-10 18 16 0 0,-1 0 0 0 0,0-1 0 0 0,0 1 0 0 0,1 0 0 0 0,-1 0 0 0 0,0-1 0 0 0,1 1 0 0 0,-1 0 0 0 0,0 0 0 0 0,0 0 0 0 0,1-1 0 0 0,-1 1 0 0 0,1 0 0 0 0,-1 0 0 0 0,0 0 0 0 0,1 0 0 0 0,-1 0 0 0 0,0 0 0 0 0,1 0 0 0 0,-1 0 0 0 0,0 0 0 0 0,1 0 0 0 0,-1 0 0 0 0,0 0 0 0 0,1 0 0 0 0,-1 0 0 0 0,1 0 0 0 0,-1 0 0 0 0,0 0 0 0 0,1 0 0 0 0,-1 1 0 0 0,0-1 0 0 0,1 0 0 0 0,-1 0 0 0 0,0 0 0 0 0,0 1 0 0 0,1-1 0 0 0,-1 0 0 0 0,0 0 0 0 0,1 1 0 0 0,-1-1 0 0 0,0 0 0 0 0,0 0 0 0 0,0 1 0 0 0,1-1 0 0 0,-1 0 0 0 0,0 1 0 0 0,0-1 0 0 0,0 1 0 0 0,0-1 0 0 0,9 11 35 0 0,-1 1 0 0 0,0 0 0 0 0,-1 0 0 0 0,0 1 0 0 0,8 21 0 0 0,-9-20-131 0 0,0 0 0 0 0,1 0 0 0 0,0-1 0 0 0,16 21 0 0 0,0-8-2821 0 0,-13-17-1805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79 7367 0 0,'0'0'4610'0'0,"0"-9"-2405"0"0,0 3-1643 0 0,0 0 0 0 0,0 0 0 0 0,-1 0 0 0 0,-2-8 0 0 0,2 11-416 0 0,1 1 1 0 0,-1 0 0 0 0,0 0-1 0 0,0 0 1 0 0,0 0-1 0 0,-1 0 1 0 0,1 0 0 0 0,0 0-1 0 0,-1 0 1 0 0,1 1 0 0 0,-1-1-1 0 0,1 0 1 0 0,-1 1 0 0 0,-3-3-1 0 0,5 4 310 0 0,-5 0-251 0 0,1 0-1 0 0,-1 1 0 0 0,1-1 1 0 0,0 1-1 0 0,-1 0 1 0 0,1 0-1 0 0,0 1 0 0 0,0-1 1 0 0,0 1-1 0 0,0 0 0 0 0,0 0 1 0 0,-5 4-1 0 0,3-1-98 0 0,1-1-1 0 0,0 1 1 0 0,0 0-1 0 0,0 1 1 0 0,0-1-1 0 0,1 1 1 0 0,-4 7 0 0 0,0 1-65 0 0,1 1 0 0 0,0 0 0 0 0,1 0 1 0 0,1 0-1 0 0,0 1 0 0 0,-2 18 1 0 0,6-26 1 0 0,0 0 0 0 0,0 0 0 0 0,1 0 0 0 0,0 0 0 0 0,0 1 1 0 0,1-1-1 0 0,0 0 0 0 0,0-1 0 0 0,1 1 0 0 0,0 0 0 0 0,1 0 0 0 0,5 12 0 0 0,-4-12 51 0 0,1 0-1 0 0,0 0 0 0 0,0-1 0 0 0,1 1 0 0 0,0-1 0 0 0,1-1 0 0 0,-1 1 1 0 0,1-1-1 0 0,1 0 0 0 0,12 8 0 0 0,-9-7-61 0 0,0 0-1 0 0,0-2 1 0 0,0 1-1 0 0,1-1 1 0 0,0-1-1 0 0,0 0 1 0 0,0-1-1 0 0,0 0 1 0 0,1-1-1 0 0,-1 0 1 0 0,1-1-1 0 0,-1-1 1 0 0,1 0-1 0 0,-1 0 0 0 0,1-1 1 0 0,0-1-1 0 0,-1 0 1 0 0,0-1-1 0 0,0 0 1 0 0,20-8-1 0 0,-23 7-670 0 0,0 0 0 0 0,0 0 0 0 0,-1-1 0 0 0,1 0 0 0 0,-1-1 0 0 0,0 0 0 0 0,-1 0 0 0 0,13-14 0 0 0,-11 9-1351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0,'-2'2'923'0'0,"-2"3"-420"0"0,1 2 1 0 0,-1-1 0 0 0,1 0-1 0 0,0 0 1 0 0,0 1-1 0 0,1 0 1 0 0,0 0-1 0 0,0-1 1 0 0,0 1-1 0 0,1 0 1 0 0,0 1-1 0 0,1-1 1 0 0,-1 0-1 0 0,1 0 1 0 0,2 9-1 0 0,1 14 1110 0 0,3-1-1 0 0,11 41 1 0 0,-6-26-1485 0 0,-2-7-700 0 0,26 103 2170 0 0,-13-72-3735 0 0,7-3-5821 0 0,-22-51 690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 3223 0 0,'0'0'12'0'0,"0"0"-1"0"0,1 0 0 0 0,-1 0 0 0 0,0 0 0 0 0,0 0 0 0 0,1 0 0 0 0,-1 0 0 0 0,0 0 0 0 0,0 0 0 0 0,1 0 0 0 0,-1 0 0 0 0,0 0 0 0 0,1 0 1 0 0,-1 0-1 0 0,0 0 0 0 0,0 0 0 0 0,1 0 0 0 0,-1 0 0 0 0,0 0 0 0 0,0-1 0 0 0,1 1 0 0 0,-1 0 0 0 0,0 0 0 0 0,0 0 0 0 0,1-1 0 0 0,-1 0 126 0 0,1 0 0 0 0,-1 0-1 0 0,0 0 1 0 0,1-1-1 0 0,-1 1 1 0 0,0 0-1 0 0,0 0 1 0 0,1-1 0 0 0,-1 1-1 0 0,0 0 1 0 0,0-1-1 0 0,-1 1 1 0 0,1-2-1 0 0,-4-22 3783 0 0,2 16-2256 0 0,2 9-1373 0 0,0-1 1 0 0,0 0-1 0 0,0 0 0 0 0,0 0 1 0 0,-1 0-1 0 0,1 0 1 0 0,0 0-1 0 0,0 1 0 0 0,-1-1 1 0 0,1 0-1 0 0,-1 0 1 0 0,1 0-1 0 0,0 1 1 0 0,-1-1-1 0 0,0-1 0 0 0,0 2-214 0 0,1 0-1 0 0,0 0 0 0 0,0 0 0 0 0,-1 0 1 0 0,1 0-1 0 0,0 0 0 0 0,0 0 0 0 0,-1 0 0 0 0,1 0 1 0 0,0 0-1 0 0,-1 0 0 0 0,1 1 0 0 0,0-1 1 0 0,0 0-1 0 0,-1 0 0 0 0,1 0 0 0 0,0 0 0 0 0,0 0 1 0 0,-1 0-1 0 0,1 1 0 0 0,0-1 0 0 0,0 0 1 0 0,0 0-1 0 0,0 0 0 0 0,-1 1 0 0 0,1-1 0 0 0,0 0 1 0 0,0 0-1 0 0,0 1 0 0 0,-1-1 0 0 0,-12 29 973 0 0,11-25-992 0 0,-9 29 584 0 0,1 1 0 0 0,-7 42-1 0 0,12-50-371 0 0,-10 51 66 0 0,4 1 0 0 0,3 1 0 0 0,4-1 1 0 0,3 1-1 0 0,12 105 0 0 0,-9-170-346 0 0,0 0 0 0 0,2 0 0 0 0,-1 0 0 0 0,2-1 0 0 0,0 1 0 0 0,0-1 0 0 0,1 0 0 0 0,1 0 0 0 0,15 21 0 0 0,-17-27 2 0 0,1-1 1 0 0,-1 1-1 0 0,1-1 0 0 0,0 0 0 0 0,1-1 0 0 0,-1 0 1 0 0,1 0-1 0 0,0 0 0 0 0,0-1 0 0 0,1 0 1 0 0,0 0-1 0 0,-1-1 0 0 0,1 0 0 0 0,0 0 0 0 0,0-1 1 0 0,1 0-1 0 0,14 2 0 0 0,3-3-330 0 0,-5 0-1223 0 0,23 5 1 0 0,-22-3-3358 0 0,0-1-1383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63 5983 0 0,'-1'-23'530'0'0,"-1"-4"2716"0"0,2 27-2936 0 0,0-1-1 0 0,0 0 1 0 0,0 1-1 0 0,0-1 0 0 0,0 1 1 0 0,0-1-1 0 0,-1 0 1 0 0,1 1-1 0 0,0-1 0 0 0,0 1 1 0 0,0-1-1 0 0,-1 1 1 0 0,1-1-1 0 0,0 1 0 0 0,-1-1 1 0 0,1 1-1 0 0,0-1 1 0 0,-1 1-1 0 0,1-1 1 0 0,-1 1-1 0 0,1 0 0 0 0,-1-1 1 0 0,0 1-139 0 0,-1 0-1 0 0,1 1 1 0 0,0-1 0 0 0,0 0 0 0 0,0 1 0 0 0,0-1 0 0 0,0 1-1 0 0,0 0 1 0 0,0-1 0 0 0,0 1 0 0 0,-1 1 0 0 0,1-1-338 0 0,-5 3 365 0 0,0 2 0 0 0,0-1 0 0 0,1 0 0 0 0,0 1-1 0 0,0 0 1 0 0,0 0 0 0 0,1 0 0 0 0,0 1 0 0 0,-4 8-1 0 0,0 2 165 0 0,1 0 0 0 0,-8 29 0 0 0,9-24-107 0 0,2 1 0 0 0,0-1 0 0 0,-1 31 0 0 0,4-40-149 0 0,1 0-1 0 0,1 0 1 0 0,0 0-1 0 0,1 0 1 0 0,0 0-1 0 0,1 0 1 0 0,6 16-1 0 0,-5-19-105 0 0,-3-7 0 0 0,0 0 0 0 0,0 1 0 0 0,0-1 0 0 0,1 0 0 0 0,-1 0 0 0 0,1 0 0 0 0,0 0 0 0 0,0 0 0 0 0,0-1 0 0 0,0 1 0 0 0,0 0 0 0 0,0-1 0 0 0,1 0 0 0 0,0 1 0 0 0,-1-1 0 0 0,4 2 0 0 0,4 1-369 0 0,0-1 0 0 0,1 0 0 0 0,-1-1 0 0 0,1 0 1 0 0,0 0-1 0 0,0-1 0 0 0,0 0 0 0 0,0-1 0 0 0,0-1 0 0 0,1 0 0 0 0,-1 0 0 0 0,0-1 0 0 0,0 0 0 0 0,0-1 0 0 0,17-5 1 0 0,-13 2-1290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8751 0 0,'0'0'674'0'0,"-3"8"783"0"0,0 2-174 0 0,1 0 0 0 0,1 1 0 0 0,0-1 0 0 0,0 22 0 0 0,9 42 517 0 0,0 4-1263 0 0,6 65-429 0 0,-9-111-196 0 0,-2-13-1087 0 0,1-1 0 0 0,2 0-1 0 0,-1-1 1 0 0,13 24 0 0 0,-13-30-660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11975 0 0,'0'0'1083'0'0,"0"3"-891"0"0,4 69 2076 0 0,18 103-1 0 0,-6-69-2006 0 0,18 123-2044 0 0,-29-197 255 0 0</inkml:trace>
  <inkml:trace contextRef="#ctx0" brushRef="#br0" timeOffset="1">67 484 6447 0 0,'-3'-3'77'0'0,"0"1"-1"0"0,-1 0 1 0 0,1 0-1 0 0,0 0 1 0 0,-1 0-1 0 0,1 1 1 0 0,-1-1-1 0 0,-7-1 0 0 0,9 2 603 0 0,0 0 0 0 0,0 0-1 0 0,0 0 1 0 0,0 0-1 0 0,0 0 1 0 0,0 0-1 0 0,0-1 1 0 0,0 1-1 0 0,0-1 1 0 0,1 1 0 0 0,-1-1-1 0 0,0 0 1 0 0,-2-4 2098 0 0,7 6-2606 0 0,0-1 0 0 0,-1 1 0 0 0,1-1 0 0 0,0 0-1 0 0,-1 0 1 0 0,1 0 0 0 0,-1 0 0 0 0,0 0 0 0 0,3-3 0 0 0,18-6-175 0 0,-1 5-322 0 0,11-3-1131 0 0,-10 6-3816 0 0,-7 3-503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10591 0 0,'0'0'78'0'0,"-1"-1"0"0"0,1 1 0 0 0,0 0-1 0 0,0 0 1 0 0,0 0 0 0 0,0 0 0 0 0,0 0-1 0 0,0 0 1 0 0,0-1 0 0 0,-1 1 0 0 0,1 0-1 0 0,0 0 1 0 0,0 0 0 0 0,0 0 0 0 0,0-1-1 0 0,0 1 1 0 0,0 0 0 0 0,0 0 0 0 0,0 0-1 0 0,0 0 1 0 0,0-1 0 0 0,0 1 0 0 0,0 0-1 0 0,0 0 1 0 0,0 0 0 0 0,0 0 0 0 0,0-1-1 0 0,0 1 1 0 0,0 0 0 0 0,0 0 0 0 0,0 0-1 0 0,0 0 1 0 0,0-1 0 0 0,0 1 0 0 0,1 0-1 0 0,-1 0 1 0 0,0 0 0 0 0,0 0 0 0 0,0 0-1 0 0,0-1 1 0 0,0 1 0 0 0,0 0 0 0 0,1 0-1 0 0,-1 0 1 0 0,0 0 0 0 0,12-5 1379 0 0,16 1-197 0 0,79 0 110 0 0,-84 3-1327 0 0,-22 0-38 0 0,1 1 0 0 0,-1 0 0 0 0,0 0 0 0 0,1 1 0 0 0,-1-1 0 0 0,1 0 0 0 0,-1 0 0 0 0,1 1 0 0 0,-1-1 0 0 0,0 1 0 0 0,1-1 0 0 0,0 1 0 0 0,3 1 15 0 0,-4-1-14 0 0,-1-1-1 0 0,1 1 1 0 0,-1-1 0 0 0,1 1-1 0 0,-1 0 1 0 0,1-1 0 0 0,-1 1-1 0 0,0 0 1 0 0,1-1-1 0 0,-1 1 1 0 0,0 0 0 0 0,0-1-1 0 0,1 1 1 0 0,-1 0-1 0 0,0 0 1 0 0,0 0 0 0 0,0-1-1 0 0,0 2 1 0 0,0-1 5 0 0,1 11 11 0 0,-3-6-12 0 0,0 0-1 0 0,-1-1 1 0 0,1 1 0 0 0,-1 0-1 0 0,-6 7 1 0 0,5-7-8 0 0,-8 11-18 0 0,3 1-134 0 0,8-16 79 0 0,13 3-877 0 0,-1-1 882 0 0,1 0 1 0 0,15 3-1 0 0,22 6 498 0 0,-39-9-191 0 0,0 1 0 0 0,-1-1 0 0 0,0 1 0 0 0,0 1 0 0 0,0-1 0 0 0,-1 2 0 0 0,0-1 0 0 0,0 1 0 0 0,11 12 0 0 0,-16-15-95 0 0,-1-1 0 0 0,1 1 0 0 0,0 0 0 0 0,-1 0 0 0 0,0 0 0 0 0,0 0 0 0 0,0 1 0 0 0,-1-1 0 0 0,1 0 0 0 0,-1 1 0 0 0,0-1-1 0 0,0 1 1 0 0,-1 0 0 0 0,1-1 0 0 0,-1 1 0 0 0,0-1 0 0 0,0 1 0 0 0,-1 0 0 0 0,1-1 0 0 0,-1 1 0 0 0,0-1 0 0 0,0 1 0 0 0,-4 7 0 0 0,0-2-21 0 0,0 1-1 0 0,-1-1 1 0 0,-1 0 0 0 0,0 0-1 0 0,0-1 1 0 0,-1 0 0 0 0,0 0 0 0 0,0-1-1 0 0,-1 0 1 0 0,0-1 0 0 0,-1 1-1 0 0,-16 8 1 0 0,21-13-332 0 0,1-1 0 0 0,-1 0 0 0 0,0 0 1 0 0,0 0-1 0 0,0 0 0 0 0,0-1 0 0 0,0 0 0 0 0,-10 1 0 0 0,13-2 66 0 0,-1 0 0 0 0,1 0 0 0 0,-1-1 1 0 0,1 1-1 0 0,-1-1 0 0 0,1 1 0 0 0,-1-1 0 0 0,1 0 0 0 0,-1 0 0 0 0,1 0 0 0 0,0 0 0 0 0,-1 0 0 0 0,1 0 1 0 0,0-1-1 0 0,0 1 0 0 0,0-1 0 0 0,0 0 0 0 0,0 1 0 0 0,-2-4 0 0 0,-6-7-1787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4607 0 0,'0'0'2502'0'0,"9"1"2158"0"0,0 2-4036 0 0,0 0 0 0 0,0 0 0 0 0,0 1 0 0 0,0 0 1 0 0,0 1-1 0 0,-1 0 0 0 0,0 0 0 0 0,0 1 0 0 0,12 10 0 0 0,6 8 91 0 0,28 35 1 0 0,-25-22 542 0 0,35 59 1 0 0,-57-85-1058 0 0,8 15 192 0 0,-1 0 1 0 0,-1 1-1 0 0,-2 0 0 0 0,0 1 0 0 0,9 45 0 0 0,-9-23-59 0 0,-3 0 0 0 0,2 72-1 0 0,-11-66-485 0 0,-2 1 0 0 0,-13 71-1 0 0,6-60-1671 0 0,4-35-2697 0 0,3-21-2517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8287 0 0,'0'0'756'0'0,"1"-1"-622"0"0,7-9 1212 0 0,0 1 0 0 0,1 0 1 0 0,0 1-1 0 0,16-11 0 0 0,-16 13-979 0 0,0 0 1 0 0,1 1-1 0 0,-1 0 0 0 0,1 0 0 0 0,17-4 0 0 0,-22 8-277 0 0,0 0-1 0 0,1 1 0 0 0,-1 0 1 0 0,0 0-1 0 0,0 0 0 0 0,0 1 1 0 0,0-1-1 0 0,0 1 0 0 0,0 1 1 0 0,0-1-1 0 0,0 1 0 0 0,0 0 1 0 0,0 0-1 0 0,0 0 0 0 0,-1 0 1 0 0,1 1-1 0 0,-1 0 0 0 0,0 0 1 0 0,0 0-1 0 0,0 0 0 0 0,0 1 1 0 0,-1 0-1 0 0,7 7 0 0 0,-5-1 95 0 0,0 1-1 0 0,0-1 1 0 0,-1 1-1 0 0,-1-1 1 0 0,0 1-1 0 0,0 0 1 0 0,-1 0-1 0 0,-1 1 1 0 0,1-1-1 0 0,-2 0 1 0 0,0 1-1 0 0,0-1 1 0 0,-1 0-1 0 0,0 0 1 0 0,-1 1-1 0 0,0-1 1 0 0,-1 0-1 0 0,-5 11 1 0 0,5-14-133 0 0,-27 64 147 0 0,26-65-199 0 0,0 1 1 0 0,0-1-1 0 0,-1 0 0 0 0,0 0 1 0 0,0-1-1 0 0,-1 1 0 0 0,-7 5 1 0 0,-27 20-443 0 0,39-32 425 0 0,0 1 0 0 0,-1-1-1 0 0,1 0 1 0 0,0 1 0 0 0,0-1 0 0 0,-1 0-1 0 0,1 0 1 0 0,0 0 0 0 0,-1 0-1 0 0,1 0 1 0 0,0 0 0 0 0,-3-1 0 0 0,2 1-25 0 0,0 0-29 0 0,-8-9-64 0 0,7 5 105 0 0,1 0 0 0 0,0 0 0 0 0,-1-1 0 0 0,1 1 0 0 0,1-1 0 0 0,-1 1 0 0 0,1-1 0 0 0,0 1 0 0 0,0-1 0 0 0,0 0 0 0 0,0 1 0 0 0,1-1 0 0 0,0 0 0 0 0,0 0 0 0 0,1-8 0 0 0,0 7-8 0 0,-1 0 1 0 0,1 1-1 0 0,1-1 0 0 0,-1 1 0 0 0,1-1 1 0 0,0 1-1 0 0,0-1 0 0 0,1 1 0 0 0,-1 0 0 0 0,1 0 1 0 0,0 0-1 0 0,7-8 0 0 0,-7 11 82 0 0,-1-1 0 0 0,1 1 1 0 0,0 0-1 0 0,0 0 0 0 0,-1 0 0 0 0,1 0 0 0 0,0 0 0 0 0,1 1 0 0 0,-1-1 0 0 0,0 1 1 0 0,0 0-1 0 0,1 0 0 0 0,-1 0 0 0 0,0 0 0 0 0,1 1 0 0 0,-1-1 0 0 0,1 1 0 0 0,-1 0 1 0 0,1 0-1 0 0,-1 0 0 0 0,1 1 0 0 0,-1-1 0 0 0,1 1 0 0 0,-1 0 0 0 0,0 0 0 0 0,1 0 1 0 0,-1 0-1 0 0,6 3 0 0 0,5 4 333 0 0,-1 1 0 0 0,1 0 1 0 0,-2 1-1 0 0,24 22 0 0 0,-21-18-125 0 0,-3-3-47 0 0,-2-1-15 0 0,2 0 0 0 0,-1 0 0 0 0,1-2-1 0 0,0 1 1 0 0,22 10 0 0 0,38 11-496 0 0,-39-20-2866 0 0,-20-7 1421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59 5983 0 0,'0'0'5491'0'0,"3"-5"-2676"0"0,-3 2-2416 0 0,0 0 0 0 0,1 0 0 0 0,-1 0 0 0 0,0 0 0 0 0,0 0 0 0 0,-1 0 1 0 0,1 0-1 0 0,-2-5 0 0 0,-1-13 2623 0 0,-6 25-2339 0 0,6-1-606 0 0,-1 1 1 0 0,1-1-1 0 0,0 1 1 0 0,0-1-1 0 0,0 1 1 0 0,0 0-1 0 0,-3 7 1 0 0,-15 35 253 0 0,15-32-245 0 0,-14 35 175 0 0,3 1-1 0 0,2 0 1 0 0,2 1-1 0 0,3 1 1 0 0,1 0 0 0 0,-2 84-1 0 0,10-114-117 0 0,1 1-1 0 0,2 0 1 0 0,0-1-1 0 0,9 41 1 0 0,-9-53-93 0 0,1-1-1 0 0,0 0 1 0 0,1 0 0 0 0,0 0-1 0 0,0 0 1 0 0,1-1-1 0 0,0 0 1 0 0,0 0 0 0 0,1 0-1 0 0,0 0 1 0 0,0-1 0 0 0,1 0-1 0 0,13 11 1 0 0,-5-9 70 0 0,1 0 0 0 0,-1-2 0 0 0,1 0-1 0 0,1 0 1 0 0,30 7 0 0 0,-23-7-95 0 0,-2 0-30 0 0,1-2-1 0 0,0 0 1 0 0,0-2 0 0 0,1 0-1 0 0,-1-1 1 0 0,0-2 0 0 0,38-3-1 0 0,-55 2-389 0 0,0 0-1 0 0,0-1 0 0 0,0 1 1 0 0,0-1-1 0 0,0 0 0 0 0,0-1 0 0 0,-1 1 1 0 0,1-1-1 0 0,7-5 0 0 0,-8 3-556 0 0,0 1 0 0 0,1-1 0 0 0,-2 0 0 0 0,1-1 0 0 0,0 1 0 0 0,-1-1 0 0 0,6-11 0 0 0,-3 5-712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0,'7'17'184'0'0,"-4"-7"40"0"0,-1-2-224 0 0,1 4 0 0 0,1 1 0 0 0,-1 2 0 0 0,5 1 928 0 0,-1 1 152 0 0,-2 0 24 0 0,0-1-3000 0 0,0-1-600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11975 0 0,'0'0'547'0'0,"-1"1"-11"0"0,-5 19-323 0 0,4-12 221 0 0,1 0 0 0 0,0-1 0 0 0,0 1 0 0 0,1 0 0 0 0,0-1-1 0 0,0 1 1 0 0,0 0 0 0 0,1 0 0 0 0,1-1 0 0 0,3 14 0 0 0,0-4-98 0 0,2 1-1 0 0,0-1 1 0 0,12 23 0 0 0,-15-34-272 0 0,0 0-1 0 0,0 0 0 0 0,1 0 1 0 0,-1-1-1 0 0,1 1 1 0 0,1-1-1 0 0,-1 0 0 0 0,1-1 1 0 0,-1 1-1 0 0,1-1 0 0 0,9 4 1 0 0,-12-6-52 0 0,0 0 0 0 0,0-1 0 0 0,0 0 0 0 0,1 0 0 0 0,-1 0 0 0 0,0 0 0 0 0,0-1 0 0 0,1 1 1 0 0,-1-1-1 0 0,0 0 0 0 0,1 0 0 0 0,-1 0 0 0 0,1 0 0 0 0,-1 0 0 0 0,0-1 0 0 0,1 0 0 0 0,-1 1 0 0 0,0-1 0 0 0,0-1 0 0 0,0 1 0 0 0,1 0 0 0 0,-1-1 1 0 0,0 1-1 0 0,-1-1 0 0 0,1 0 0 0 0,3-3 0 0 0,2-3-4 0 0,-1-1 1 0 0,0 0 0 0 0,0 0-1 0 0,-1 0 1 0 0,0-1-1 0 0,-1 0 1 0 0,0 0 0 0 0,5-16-1 0 0,-7 13-8 0 0,0 0 0 0 0,-1 0 0 0 0,0 0 0 0 0,0-20 0 0 0,-2 30 0 0 0,-1-28 30 0 0,0 24-13 0 0,0 0-1 0 0,1 0 0 0 0,0 0 1 0 0,0-1-1 0 0,3-12 0 0 0,-3 18 1038 0 0,1 9-808 0 0,0 0 1 0 0,0 0 0 0 0,4 13 0 0 0,-2-10-92 0 0,6 19 67 0 0,0-1 1 0 0,23 46-1 0 0,-23-57-282 0 0,1 0 1 0 0,0 0-1 0 0,1-1 1 0 0,1 0-1 0 0,17 16 0 0 0,-21-24-507 0 0,1 0-1 0 0,12 7 0 0 0,7 3-3315 0 0,-16-12-2716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6911 0 0,'2'1'2320'0'0,"0"0"-1715"0"0,0 1-1 0 0,0-1 1 0 0,0 1 0 0 0,-1 0-1 0 0,1-1 1 0 0,0 1-1 0 0,-1 0 1 0 0,1 0-1 0 0,-1 0 1 0 0,2 4-1 0 0,-1-2-104 0 0,0 1-1 0 0,0 0 0 0 0,0 0 1 0 0,1 8-1 0 0,-1 4-156 0 0,-1-1 1 0 0,0 21-1 0 0,-1-31-16 0 0,2 63 636 0 0,-1 38 25 0 0,-29 205 893 0 0,13-169-1081 0 0,14-117-579 0 0,1 0 1 0 0,1 0-1 0 0,8 40 0 0 0,-9-64-201 0 0,0-1 0 0 0,1 1-1 0 0,-1-1 1 0 0,0 1 0 0 0,1-1-1 0 0,0 1 1 0 0,-1-1 0 0 0,1 1-1 0 0,0-1 1 0 0,0 0-1 0 0,-1 1 1 0 0,1-1 0 0 0,0 0-1 0 0,1 0 1 0 0,-1 0 0 0 0,0 1-1 0 0,0-1 1 0 0,0-1-1 0 0,1 1 1 0 0,-1 0 0 0 0,0 0-1 0 0,1 0 1 0 0,-1-1 0 0 0,1 1-1 0 0,-1 0 1 0 0,1-1-1 0 0,-1 1 1 0 0,1-1 0 0 0,-1 0-1 0 0,1 0 1 0 0,2 1 0 0 0,3-2 111 0 0,0 1 1 0 0,0-1 0 0 0,0 0 0 0 0,0 0-1 0 0,11-4 1 0 0,79-29 507 0 0,-42 16-565 0 0,-32 10-71 0 0,31-7 1 0 0,22-6-1047 0 0,-29 7-2514 0 0,-44 13 3165 0 0,-1 1 1 0 0,0-1-1 0 0,1 0 0 0 0,-1 0 1 0 0,0 0-1 0 0,0 0 0 0 0,0 0 1 0 0,3-3-1 0 0,6-7-1523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13503 0 0,'0'0'620'0'0,"1"3"-16"0"0,59 210 4492 0 0,-45-160-6886 0 0,-11-43 68 0 0</inkml:trace>
  <inkml:trace contextRef="#ctx0" brushRef="#br0" timeOffset="1">61 41 19927 0 0,'-9'-17'440'0'0,"6"12"1192"0"0,-2 2-1520 0 0,-2-4-112 0 0,4 2 0 0 0,1 2 1352 0 0,9 14-2632 0 0,0 3-320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3223 0 0,'0'0'515'0'0,"8"-3"2837"0"0,-3 1-2542 0 0,-1 1-1 0 0,1 0 1 0 0,0 0-1 0 0,0 0 1 0 0,5 0-1 0 0,-3 0-796 0 0,0 2 0 0 0,0-1 0 0 0,0 1 0 0 0,-1-1 0 0 0,1 2 0 0 0,0-1 0 0 0,0 1 0 0 0,0 0 0 0 0,10 6 0 0 0,-6-1 0 0 0,-10-2-15 0 0,-1-3 1 0 0,1 2 36 0 0,1 0-1 0 0,-1 1 1 0 0,0-1-1 0 0,0 0 1 0 0,0 1-1 0 0,-1 0 1 0 0,0-1-1 0 0,0 1 1 0 0,0-1-1 0 0,-1 6 1 0 0,-2 5 233 0 0,-9 29 1 0 0,5-21-210 0 0,6-21-62 0 0,1-1 0 0 0,-1 0 0 0 0,1 0 0 0 0,0 1 0 0 0,0-1 0 0 0,0 0 0 0 0,0 1 0 0 0,0-1 0 0 0,0 0 0 0 0,0 0 0 0 0,0 1 0 0 0,0-1 0 0 0,0 0 0 0 0,1 0 0 0 0,-1 1 1 0 0,0-1-1 0 0,1 0 0 0 0,-1 0 0 0 0,1 0 0 0 0,0 0 0 0 0,-1 1 0 0 0,1-1 0 0 0,0 0 0 0 0,0 0 0 0 0,0 0 0 0 0,0 0 0 0 0,1 0 0 0 0,0 2-2 0 0,4 1 40 0 0,-1 1 0 0 0,2-1 0 0 0,-1 0-1 0 0,0-1 1 0 0,1 1 0 0 0,-1-1 0 0 0,1-1 0 0 0,8 3-1 0 0,-14-4-20 0 0,16 4 350 0 0,-14-5-224 0 0,1 1-1 0 0,0 0 0 0 0,-1 1 1 0 0,0-1-1 0 0,1 1 1 0 0,-1-1-1 0 0,0 1 0 0 0,5 3 1 0 0,-4-2 253 0 0,0 1 1 0 0,-1-1 0 0 0,1 1 0 0 0,-1-1 0 0 0,4 6 0 0 0,-6-8-234 0 0,0 1 0 0 0,0-1 0 0 0,-1 1 0 0 0,1-1 0 0 0,0 1 0 0 0,-1 0 0 0 0,0-1 0 0 0,1 1 0 0 0,-1 0 0 0 0,0-1 0 0 0,1 1 0 0 0,-1 0 0 0 0,0-1 0 0 0,0 1 0 0 0,-1 0 0 0 0,1-1 0 0 0,0 1 0 0 0,0 0 0 0 0,-1 1 1 0 0,-27 72 1474 0 0,24-66-1581 0 0,0-1-1 0 0,-1 1 1 0 0,0-1 0 0 0,-1 0-1 0 0,0 0 1 0 0,-7 8-1 0 0,-12 11-3 0 0,19-19-287 0 0,0-1 0 0 0,-1 1 1 0 0,-10 8-1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7367 0 0,'0'0'667'0'0,"1"1"-296"0"0,3 1 148 0 0,-1 1 0 0 0,1-1-1 0 0,-1 1 1 0 0,0 0 0 0 0,0 0 0 0 0,0 0 0 0 0,-1 0 0 0 0,1 0 0 0 0,-1 1 0 0 0,1-1 0 0 0,-1 1 0 0 0,0 0-1 0 0,-1 0 1 0 0,1 0 0 0 0,1 5 0 0 0,1 3-185 0 0,-1 0-1 0 0,0 0 0 0 0,-1 1 1 0 0,0 13-1 0 0,5 62 706 0 0,-6-83-1030 0 0,1-5-49 0 0,4-11-145 0 0,5-21-326 0 0,-10 30 454 0 0,5-18-222 0 0,-4 12 179 0 0,1 0 0 0 0,0 0 0 0 0,0 1 1 0 0,0-1-1 0 0,1 0 0 0 0,0 1 0 0 0,7-9 0 0 0,-10 15 191 0 0,8 5 556 0 0,-4 2-478 0 0,0 1 0 0 0,-1-1 1 0 0,0 1-1 0 0,0 0 1 0 0,0 0-1 0 0,-1 0 0 0 0,0 1 1 0 0,2 8-1 0 0,7 15 169 0 0,-10-24-295 0 0,-2-7-26 0 0,0 1 0 0 0,0 0 0 0 0,1 0 0 0 0,-1-1 0 0 0,0 1 0 0 0,0 0 0 0 0,0-1 0 0 0,1 1 0 0 0,-1-1 0 0 0,1 1 0 0 0,-1 0 0 0 0,0-1-1 0 0,1 1 1 0 0,-1-1 0 0 0,1 1 0 0 0,-1-1 0 0 0,1 1 0 0 0,-1-1 0 0 0,1 1 0 0 0,-1-1 0 0 0,1 0 0 0 0,0 1 0 0 0,-1-1 0 0 0,1 0 0 0 0,0 0 0 0 0,-1 1-1 0 0,1-1 1 0 0,0 0 0 0 0,-1 0 0 0 0,2 0 0 0 0,1 0-5 0 0,1 0 0 0 0,-1 0 0 0 0,0-1 0 0 0,1 1 0 0 0,-1-1 0 0 0,0 0 0 0 0,0 0 0 0 0,1 0 0 0 0,-1-1 0 0 0,0 1 0 0 0,0-1 0 0 0,-1 0 0 0 0,1 0 0 0 0,0 0 0 0 0,0 0-1 0 0,-1 0 1 0 0,1 0 0 0 0,-1-1 0 0 0,3-3 0 0 0,2-3-50 0 0,0 0 0 0 0,0-1 0 0 0,-1 0-1 0 0,6-13 1 0 0,-5 10-139 0 0,1 0 0 0 0,15-19 0 0 0,-7 12-69 0 0,-9 11 148 0 0,1 0 0 0 0,17-15 0 0 0,-4 5 33 0 0,-20 17 88 0 0,1 1-1 0 0,0-1 1 0 0,0 1-1 0 0,0 0 1 0 0,0 0-1 0 0,0 0 1 0 0,0 0-1 0 0,1 0 0 0 0,-1 0 1 0 0,0 0-1 0 0,0 1 1 0 0,1-1-1 0 0,-1 1 1 0 0,0 0-1 0 0,1 0 1 0 0,-1-1-1 0 0,0 2 1 0 0,1-1-1 0 0,-1 0 1 0 0,4 1-1 0 0,-4 0 19 0 0,-1-1 0 0 0,1 1 0 0 0,-1 0 0 0 0,1 0 0 0 0,-1 0 0 0 0,0 0 0 0 0,1 0 0 0 0,-1 0 0 0 0,0 0 0 0 0,0 0 1 0 0,0 0-1 0 0,0 1 0 0 0,2 1 0 0 0,-1 0 67 0 0,6 10 134 0 0,0-1-1 0 0,-1 1 1 0 0,0 1 0 0 0,-1-1-1 0 0,0 1 1 0 0,3 18 0 0 0,-5-22-101 0 0,14 49 76 0 0,4 9-1216 0 0,-6-26-7179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20 455 0 0,'0'-2'979'0'0,"1"0"-1"0"0,-1 1 0 0 0,0-1 0 0 0,0 0 0 0 0,-1-9 7899 0 0,2 13-8189 0 0,2 2-453 0 0,0 0 0 0 0,-1 1 0 0 0,1-1 0 0 0,-1 1 0 0 0,0 0 0 0 0,0 0 1 0 0,2 9-1 0 0,5 41 503 0 0,-5-26-549 0 0,3 38 104 0 0,-2 133 0 0 0,-2-16-655 0 0,-2-174 230 0 0,0-1 0 0 0,5 20 0 0 0,-5-26-148 0 0,0 0 1 0 0,0 1-1 0 0,0-1 1 0 0,1 0 0 0 0,0 0-1 0 0,-1 0 1 0 0,1 0-1 0 0,0-1 1 0 0,0 1-1 0 0,0 0 1 0 0,1-1-1 0 0,2 3 1 0 0,3 0-1036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10591 0 0,'0'0'2435'0'0,"9"8"386"0"0,-8-5-2690 0 0,0 0-1 0 0,-1 0 0 0 0,1 0 1 0 0,-1 0-1 0 0,0 0 0 0 0,0 0 1 0 0,0 0-1 0 0,0 0 1 0 0,0 0-1 0 0,-2 5 0 0 0,-9 28 964 0 0,3-25-390 0 0,8-11-671 0 0,-1 1 0 0 0,1-1-1 0 0,0 0 1 0 0,-1 0-1 0 0,1 0 1 0 0,0 1 0 0 0,-1-1-1 0 0,1 0 1 0 0,0 0 0 0 0,-1 0-1 0 0,1 0 1 0 0,-1 1 0 0 0,1-1-1 0 0,0 0 1 0 0,-1 0 0 0 0,1 0-1 0 0,-1 0 1 0 0,1 0 0 0 0,0 0-1 0 0,-1 0 1 0 0,1 0 0 0 0,-1 0-1 0 0,1 0 1 0 0,0-1-1 0 0,-1 1 1 0 0,1 0 0 0 0,0 0-1 0 0,-1 0 1 0 0,1 0 0 0 0,-1-1-1 0 0,1 1 1 0 0,0 0 0 0 0,0 0-1 0 0,-1 0 1 0 0,1-1 0 0 0,0 1-1 0 0,-1 0 1 0 0,1-1 0 0 0,0 1-1 0 0,-1-1 1 0 0,1-1-30 0 0,-1 1 1 0 0,1-1 0 0 0,0 0-1 0 0,0 0 1 0 0,0 0-1 0 0,0 1 1 0 0,0-1-1 0 0,0 0 1 0 0,0 0-1 0 0,1 1 1 0 0,-1-1 0 0 0,1 0-1 0 0,1-3 1 0 0,-1-2-1 0 0,0 6-2 0 0,-1-1-1 0 0,0 1 0 0 0,1-1 1 0 0,-1 1-1 0 0,1-1 0 0 0,0 1 1 0 0,-1 0-1 0 0,1-1 0 0 0,2-2 1 0 0,19-16-85 0 0,-20 18 85 0 0,10-4 12 0 0,1 2 150 0 0,-10 5-97 0 0,-1 0-5 0 0,0-1 379 0 0,-2 0-330 0 0,0-1 0 0 0,1 1 0 0 0,-1 0-1 0 0,0 0 1 0 0,1 1 0 0 0,-1-1 0 0 0,0 0 0 0 0,1 0-1 0 0,-1 0 1 0 0,0 0 0 0 0,1 0 0 0 0,-1 0 0 0 0,0 0-1 0 0,1 1 1 0 0,-1-1 0 0 0,0 0 0 0 0,1 0 0 0 0,-1 0-1 0 0,0 1 1 0 0,1-1 0 0 0,-1 0 0 0 0,0 1-1 0 0,-1 2-199 0 0,0 0 0 0 0,-1 0 0 0 0,0 1-1 0 0,1-1 1 0 0,-1 0 0 0 0,0-1 0 0 0,-1 1-1 0 0,1 0 1 0 0,0-1 0 0 0,-1 1 0 0 0,1-1-1 0 0,-4 3 1 0 0,4-4-842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50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2303 0 0,'0'0'448'0'0,"-3"-16"7754"0"0,4 15-7987 0 0,-1 0 1 0 0,1 0-1 0 0,-1 0 1 0 0,0 0 0 0 0,1 0-1 0 0,-1 1 1 0 0,1-1-1 0 0,0 0 1 0 0,-1 0 0 0 0,1 1-1 0 0,0-1 1 0 0,-1 0-1 0 0,1 1 1 0 0,0-1-1 0 0,0 1 1 0 0,0-1 0 0 0,0 1-1 0 0,-1-1 1 0 0,1 1-1 0 0,0 0 1 0 0,0-1 0 0 0,0 1-1 0 0,0 0 1 0 0,0 0-1 0 0,0-1 1 0 0,0 1-1 0 0,0 0 1 0 0,0 0 0 0 0,0 0-1 0 0,0 0 1 0 0,0 0-1 0 0,0 1 1 0 0,0-1 0 0 0,0 0-1 0 0,0 0 1 0 0,0 1-1 0 0,-1-1 1 0 0,1 0-1 0 0,0 1 1 0 0,0-1 0 0 0,2 2 1423 0 0,-2 2-1244 0 0,-3 9 334 0 0,2-11-560 0 0,-2-2-113 0 0,2 0-54 0 0,-1 1-1 0 0,0-1 1 0 0,0 0-1 0 0,1 0 1 0 0,-1 1-1 0 0,0-1 1 0 0,0 0-1 0 0,0 0 1 0 0,1 0-1 0 0,-1 0 1 0 0,0 0-1 0 0,0 0 1 0 0,0 0-1 0 0,1 0 1 0 0,-1 0-1 0 0,0-1 1 0 0,0 1-1 0 0,0 0 1 0 0,1 0-1 0 0,-1-1 1 0 0,0 1-1 0 0,1 0 1 0 0,-1-1-1 0 0,0 1 1 0 0,1-1-1 0 0,-1 1 1 0 0,0-1-1 0 0,1 1 1 0 0,-1-1-1 0 0,1 0 1 0 0,-1 1-1 0 0,1-1 1 0 0,-1 0-1 0 0,1 1 1 0 0,-1-1-1 0 0,1 0 1 0 0,0 1-1 0 0,-1-1 1 0 0,1-1-1 0 0,-1 1-5 0 0,1 1 0 0 0,0-1-1 0 0,0 1 1 0 0,-1 0 0 0 0,1-1-1 0 0,0 1 1 0 0,0-1 0 0 0,0 1-1 0 0,0-1 1 0 0,-1 1 0 0 0,1-1-1 0 0,0 1 1 0 0,0-1 0 0 0,0 1-1 0 0,0-1 1 0 0,0 1 0 0 0,0-1-1 0 0,0 1 1 0 0,0-1 0 0 0,0 1-1 0 0,1 0 1 0 0,-1-1 0 0 0,0 1-1 0 0,0-1 1 0 0,0 1 0 0 0,0-1-1 0 0,1 1 1 0 0,-1-1 0 0 0,0 1-1 0 0,0 0 1 0 0,1-1 0 0 0,-1 0-1 0 0,1 1-16 0 0,0-1 17 0 0,0-2-13 0 0,0 1 0 0 0,0 0 0 0 0,0 0-1 0 0,0 0 1 0 0,1-1 0 0 0,-1 1 0 0 0,1 0-1 0 0,0 1 1 0 0,0-1 0 0 0,2-2 0 0 0,1-1 13 0 0,3 1 4 0 0,-7 3-3 0 0,0 1 1 0 0,1 0-1 0 0,-1-1 0 0 0,0 1 0 0 0,1 0 1 0 0,-1 0-1 0 0,0 0 0 0 0,1 0 1 0 0,-1 0-1 0 0,0 0 0 0 0,1 0 0 0 0,-1 1 1 0 0,0-1-1 0 0,1 0 0 0 0,-1 1 0 0 0,0-1 1 0 0,1 1-1 0 0,-1 0 0 0 0,1 0 0 0 0,4 2 14 0 0,-4-3 297 0 0,-2 2-197 0 0,1 0-63 0 0,0 0-1 0 0,0 0 1 0 0,-1 0 0 0 0,1 0 0 0 0,-1 0 0 0 0,0 0 0 0 0,1 0 0 0 0,-1 0-1 0 0,0 0 1 0 0,0 0 0 0 0,0 1 0 0 0,-1-1 0 0 0,1 0 0 0 0,0 0-1 0 0,-1 0 1 0 0,0 0 0 0 0,1 0 0 0 0,-1 0 0 0 0,0 0 0 0 0,0-1-1 0 0,0 1 1 0 0,0 0 0 0 0,0 0 0 0 0,-3 2 0 0 0,3-3-16 0 0,-6 5-172 0 0,-6 1-206 0 0,12-7-479 0 0,-1 2-256 0 0,-5 3-50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2T15:55:12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15615 4339 11967 0,'0'0'528'16,"0"0"112"-16,0 0-512 0,0 0-128 0,0 0 0 0,0 0 0 0,0 0 2368 0,0 0 432 15,0 0 80-15,0 0 32 0,2 9-1312 0,1 5-272 16,1 0-48-16,2 5-16 0,-1 1-400 0,1-2-80 16,2 2-16-16,-1 2 0 0,2 4-160 0,1 3-32 15,0 2-16-15,-1 2 0 16,-1-2-80-16,2 8-16 0,2-1 0 0,-3-3 0 0,-1-6-224 0,0-2-48 16,-2-2-16-16,0-3 0 0,-2-2 16 0,-2-4 0 15,-1 0 0-15,-2-4 0 0,-1-3 160 0,0-2 32 16,2-7 16-16,-6 3 0 0,-2 0-64 0,0-3-16 15,2-6 0-15,-2-1 0 0,0-2-160 0,0-3-32 16,-1-5-128-16,0-2 192 0,0-5-192 0,1-3 0 16,3-3 128-16,-1-1-128 0,1-6 0 0,1-3 0 15,0-2 0-15,2-1 0 0,2-1 0 0,0-1 0 0,0 1 0 16,1 2 0-16,2 2 0 0,1 1 0 0,1 2 0 16,1 3 0-16,2 2 0 0,1 3 0 0,0 2 0 0,3 4 0 15,1 4 192-15,2 3-16 0,-1 3 0 0,0 3 0 16,1 2 0-16,0 5 0 0,1 1 0 0,0 4 0 15,-1 5-16-15,1-1 0 0,-1 5 0 0,0 2 0 16,-3 2-160-16,-1 4 192 0,0 2-192 0,-2 3 192 16,-1 0-48-16,-2 2 0 0,-3 0 0 0,-2 1 0 0,0 3-16 0,-1 0-128 15,-2 0 192-15,-1 3-64 16,-2-3-128-16,0 1 0 0,-3 0 144 0,0-1-144 16,-1-1 0-16,1-4 128 0,0-4-128 0,0-2 0 15,-1 0 0-15,0-2 0 0,0-3 0 0,0-1 128 16,0-3-128-16,1-2 192 0,0-3-64 0,2-2 0 15,-1-2-128-15,7-1 0 0,-6-2 0 0,2-4 0 0,1 1 0 0,1-4 0 16,-1-3 0-16,2 1 0 0,2-2 0 0,2 0 0 16,0 0 0-16,3-1 128 15,1 3 64-15,4-1 0 0,3 0 16 0,3 2 0 0,0 1 208 0,3 4 32 16,2 2 16-16,3 3 0 0,2 1 48 0,3 2 0 0,0-1 0 0,0 5 0 16,1 1-160-1,-1 0-32-15,-1-1 0 0,-2 1 0 0,-1 1-144 0,0 0-48 16,1 1 0-16,-3-1 0 0,-4 0-128 0,-1 0 0 15,0-1 144-15,-1 1-144 0,-1 1-192 0,0-1-96 16,1-1-32-16,-1-1 0 16,0-2-2080-16,0-1-416 0,-1 0-96 0</inkml:trace>
  <inkml:trace contextRef="#ctx0" brushRef="#br0" timeOffset="893.18">16823 4317 10127 0,'0'0'448'0,"0"0"96"0,-2-8-544 0,-5 12 0 16,3 3 0-16,4-7 0 0,-5 5 2400 0,5-5 368 16,0 0 80-16,0 0 16 0,0 0-1216 0,0 0-240 15,0 0-64-15,0 0 0 0,6 0 192 0,4-1 16 16,-1-3 16-16,1 0 0 0,-1-3 0 0,2 1 0 0,2-3 0 15,2 0 0-15,5-2-416 0,1-1-64 16,1-1-32-16,4-2 0 0,3-2-192 0,6 0-32 16,3-3-16-16,2-1 0 0,4-2-160 0,1-2-16 15,2-2-16-15,0-1 0 0,-2 2-128 0,2 0-32 16,3 2 0-16,-1 0 0 0,0-1-160 0,0 2-48 16,1-1 0-16,-1 2 0 0,-5 1-64 0,-2 2-32 15,-1-1 0-15,-2 3 0 0,-5 2 16 0,-3 0 0 16,-1 2 0-16,-1 2 0 0,-3-1 112 0,-2 3 32 0,-1 0 0 0,-3 1 0 15,-3-4 32-15,-1 4 16 0,0-4 0 0,-1 3 0 16,2 0-224-16,-4 3-144 0,-2-3 192 0,-1 1-192 16,2 1 192-16,0 1-192 0,-6-1 192 0,2 2-192 15,0 0-160-15,1 0-144 0,-3-2-16 0,2 2-16 32,0-2-2160-32,0 2-448 0,-3 1-64 0</inkml:trace>
  <inkml:trace contextRef="#ctx0" brushRef="#br0" timeOffset="7029.08">18140 2706 11967 0,'0'0'1072'0,"19"2"-864"0,-17 15-208 0,-1 0 0 15,2 2 3328-15,-1 1 640 0,0 4 112 0,0 3 16 16,2 3-1936-16,1 3-400 0,2 3-80 0,1 3-16 15,-3 6-912-15,0 0-192 0,0 2-48 0,1 0 0 16,0-1 0-16,-1-11 0 0,-2 0 0 0,-2 1 0 16,2-4-240-16,-1 1-48 0,4 2-16 0,-2-4 0 15,1-1-208-15,1 4 0 0,2-4 128 0,-1-4-128 32,0 0-448-32,0-2-128 0,-1-7-16 0,1 0-16 15,1-2-2784-15,-2 0-544 0</inkml:trace>
  <inkml:trace contextRef="#ctx0" brushRef="#br0" timeOffset="7500.25">18089 1826 3679 0,'-5'-3'320'15,"0"3"-320"-15,-2 1 0 0,1 2 0 0,-2 1 5760 0,0 1 1072 0,-1 0 208 0,1 5 64 16,1 4-4640-16,2 5-928 0,0 5-176 0,0 5-32 15,0 5-1024-15,2 1-304 0,2 1 128 0,2 1-128 16,3-1 0-16,1-3 0 0,2-1-160 0,2-2 160 16,1-2-368-16,2-5 48 0,1-2 0 0,1-3 0 15,1-1 320-15,2-6-176 0,1-3 176 0,1-6-128 16,2-4 352-16,-2-4 80 0,-2 0 16 0,-2-3 0 0,-2-2 368 0,-1-4 80 16,0-4 0-16,-5 0 16 0,0-3-144 0,-4-2-48 15,-3 1 0-15,-2-1 0 16,-3-1-208-16,-3 2-32 0,-3 1-16 0,-3 0 0 15,-1 1-112-15,-1 0-32 0,1-1 0 0,-2 0 0 16,0 5-448-16,0-3-112 0,-3 3-16 0,3-1 0 16,2 2-2432-16,-1 2-480 0,2 1-96 0</inkml:trace>
  <inkml:trace contextRef="#ctx0" brushRef="#br0" timeOffset="7710.51">18465 1690 28447 0,'0'0'1264'0,"0"0"256"0,0 0-1216 0,0 0-304 16,0 0 0-16,0 0 0 0,0 12 1472 0,0 4 256 16,1-1 32-16,0 6 16 0,0 4-912 0,1 4-176 15,-1 3-48-15,2 5 0 0,-1-1-496 0,2 1-144 16,-1 2 0-16,-1-4 0 0,2-1-224 0,2-2-112 15,-3 0-32-15,3-5 0 16,-1-1-2400-16,0-2-496 0,0-5-80 0,1-3-32 0</inkml:trace>
  <inkml:trace contextRef="#ctx0" brushRef="#br0" timeOffset="7897.33">18646 1522 21183 0,'0'0'944'0,"0"0"192"0,-2 13-912 0,1 3-224 16,0 2 0-16,1 3 0 0,0 4 2368 0,1-1 448 16,2 6 64-16,1 4 32 0,2 3-1824 0,1 1-384 15,-1 1-64-15,3 0 0 16,2 0-640-16,1 0-160 0,2-1-16 0,-1-2 0 16,0-2-2880-16,0-3-576 0</inkml:trace>
  <inkml:trace contextRef="#ctx0" brushRef="#br0" timeOffset="8097.24">18505 1922 30399 0,'0'0'2704'0,"-5"-2"-2160"0,1-5-544 0,4 7 0 15,-3-6 2432-15,3 6 368 0,0 0 80 0,0 0 0 16,2-8-784-16,1 1-176 0,5 1-16 0,4-1-16 15,4 1-1344-15,3-1-272 0,3 1-48 0,3 0-16 16,1 1-208-16,3 0-128 0,2 1 128 0,3-2-21504 16</inkml:trace>
  <inkml:trace contextRef="#ctx0" brushRef="#br1" timeOffset="11826.93">18276 3588 5519 0,'0'0'496'0,"0"0"-496"0,0 0 0 0,0 0 0 15,0 0 3360-15,0 0 576 0,0 0 112 0,0 0 32 16,16 0-1760-16,-16 0-336 0,0 0-80 0,6-5-16 16,-2-1-672-16,2 0-128 0,1 5-16 0,2-3-16 15,0 3-160-15,0 0-16 0,3 1-16 0,-1-3 0 16,1 2-176-16,1 1-48 0,0-2 0 0,4 1 0 15,3-1 32-15,1-2 0 0,-2 0 0 0,3-2 0 16,3 1 0-16,3-1 0 0,-2-3 0 0,4-1 0 0,0 1-96 0,1 2 0 16,-1-1-16-16,1 0 0 0,3 0-304 0,-3 0-48 15,-1 0-16-15,-2 3 0 0,0 3-192 0,0-1 0 16,-1-1 0-16,-3 4 0 0,-1 0 0 0,-2 0 0 16,-3 1 0-16,0 1 0 0,1 2 0 0,-2-2 0 15,-3 2 0-15,0 0 0 16,-1-1-720-16,-1-1-96 0,0 1-16 0,-2-1 0 15,-1 0-1920-15,2 0-384 0,-2 1-64 0</inkml:trace>
  <inkml:trace contextRef="#ctx0" brushRef="#br1" timeOffset="12092.28">19667 3212 25679 0,'0'0'1136'0,"0"0"240"16,0 0-1104-16,0 0-272 0,0 0 0 0,-3 6 0 0,3-6 1504 0,-4 8 240 16,0 1 48-16,2 3 16 0,-1 3-896 0,2 2-176 15,-2 3-32-15,2 2-16 0,-1 3-560 0,1 4-128 16,-1 1 0-16,0 1 0 0,4 1 0 0,-2 1 0 15,-2 0 0-15,2-3 0 32,0-4-768-32,2-2-144 0,-1 0-32 0,1-3-8736 0,1-3-1760 0</inkml:trace>
  <inkml:trace contextRef="#ctx0" brushRef="#br1" timeOffset="12292.82">19977 3075 22111 0,'0'0'1968'0,"0"0"-1584"16,-1 8-384-16,-1 2 0 0,1 0 1184 0,0 5 160 0,-1 3 16 0,2 3 16 15,0 2-32-15,2 3-16 0,-1 3 0 0,0 2 0 16,3 2-1024-16,-1 2-304 0,1 0 128 0,0 2-128 16,0 2 0-16,1 0-240 0,1-2 48 0,2-3 0 31,0-1-2352-31,0-1-464 0,0-2-80 0</inkml:trace>
  <inkml:trace contextRef="#ctx0" brushRef="#br1" timeOffset="12534.32">19727 3504 19343 0,'0'0'1728'0,"0"0"-1392"0,0 0-336 0,0 0 0 0,0 0 2352 0,0 0 400 16,0 0 64-16,0 0 32 0,9 4-928 0,2-1-192 15,5 0-48-15,4 0 0 0,2 1-960 0,4-4-192 16,3 0-32-16,-1 0-16 0,1-4-352 0,-2 1-128 16,1 0 0-16,-1 2 144 15,2 1-1856-15,-3 0-368 0,-1 0-80 0</inkml:trace>
  <inkml:trace contextRef="#ctx0" brushRef="#br1" timeOffset="13164.46">18248 3631 15663 0,'0'0'688'0,"0"0"144"0,0 0-656 0,0 0-176 16,3-6 0-16,-3 6 0 0,0 0 2864 0,0 0 528 16,6-1 128-16,2 2 0 0,0 4-1792 0,1 3-352 0,0 4-80 0,2 1-16 15,0 5-256-15,1 2-48 0,1 2-16 0,0 2 0 16,0 3-32-16,2 1-16 0,-1 0 0 0,1 2 0 15,2 3-416-15,0-1-96 0,-1-2-16 0,-2-2 0 16,-1 0-32-16,-1-2-16 0,-1-1 0 0,2-2 0 16,0-1-336-16,0-1 144 0,0-1-144 0,0-2 0 15,0-1 144-15,0 0-144 16,-1-4 0-16,-1 1 144 16,1-1-1152-16,-2-1-224 0,0 0-48 0,0-2-16 15,-1 1-2288-15,0 0-464 0</inkml:trace>
  <inkml:trace contextRef="#ctx0" brushRef="#br1" timeOffset="13489.76">18922 4764 28847 0,'0'0'1280'0,"0"0"256"0,0 0-1216 0,0 0-320 0,0 0 0 0,0 0 0 16,0 0 1392-16,0 12 208 0,-1 0 64 0,1 2 0 15,0 2-544-15,1 2-96 0,0 6-32 0,2-4 0 16,0 4-672-16,1-2-144 0,-2 0-32 0,1 3 0 15,-1 5-144-15,2 0 0 0,0 0 0 0,1 1 0 16,-1-1-240-16,3 1-128 0,-2 1-16 0,0-2-16 31,2-3-1984-31,-1-2-400 0,1-4-80 0,-1-2-6528 16,1-3-1296-16</inkml:trace>
  <inkml:trace contextRef="#ctx0" brushRef="#br1" timeOffset="13720.18">19191 4704 27759 0,'0'0'1216'0,"0"0"272"0,-3 8-1184 0,1 3-304 0,-1 0 0 0,0 2 0 16,2 2 1280-16,1 0 192 0,0 2 32 0,3 0 16 0,1 4-640 0,1 1-128 15,0 3-32-15,1 2 0 0,4 6-576 0,-1 0-144 16,1-2 0-16,1 2 0 0,-1-1 0 0,2 2 0 15,-1-1 0-15,0-3 0 16,-1-4-784-16,1 1-48 0,-1 0 0 0,1 0 0 16,-2-4-1680-16,-1-2-352 0,1-3-64 0</inkml:trace>
  <inkml:trace contextRef="#ctx0" brushRef="#br1" timeOffset="13977.91">19012 5051 15663 0,'0'0'688'0,"-5"4"144"0,-4-4-656 0,4 1-176 0,5-1 0 0,0 0 0 15,0 0 4592-15,0 0 880 0,0 0 176 0,0 0 48 16,7-4-3216-16,3 1-640 0,0-1-128 0,3 1-32 15,1-1-832-15,3 0-160 0,0 0-48 0,3 2 0 16,1-1-400-16,-1 1-96 0,1-1-16 0,3 3 0 16,-1 1-1664-1,2 3-352-15,2-1-64 0</inkml:trace>
  <inkml:trace contextRef="#ctx0" brushRef="#br2" timeOffset="24115.55">5249 4279 13823 0,'0'0'608'0,"0"0"128"0,0 0-592 0,0 0-144 15,-7 0 0-15,7 0 0 0,0 0 1232 0,0 0 224 16,-6 0 32-16,6 0 16 0,0 0-240 0,0 0-48 0,-5 6-16 15,2 0 0-15,3-6-528 0,-3 8-96 0,1 0-32 0,0 2 0 16,2 2-352-16,0 2-64 16,0 2 0-16,2 2-128 15,-1 2-1152-15,0 3-352 0,1 3-64 0</inkml:trace>
  <inkml:trace contextRef="#ctx0" brushRef="#br2" timeOffset="24266.29">5293 4784 7359 0,'-9'5'656'0,"9"-5"-528"0,-7 5-128 0,1 2 0 0,1 2 3264 0,-1-1 640 0,0 1 112 0,-1 0 16 15,4 0-3200-15,1 2-640 0,2 0-192 0,2 2 0 16,-2 0 0-16,0 0 0 0,2-1 0 0,1 3-6496 16,1-6-1312-16</inkml:trace>
  <inkml:trace contextRef="#ctx0" brushRef="#br2" timeOffset="24430.42">5340 5135 1839 0,'0'0'160'0,"0"0"-160"0,-5 7 0 0,1 1 0 16,4-8 3872-16,-1 7 736 0,1-7 160 0,-2 8 32 16,2-8-3504-16,0 7-688 0,3 3-144 0,1-1-16 15,0-1-448-15,1 1-176 0,0 0 16 0,2 0 0 16,-2 1-1776-16,0-1-368 0</inkml:trace>
  <inkml:trace contextRef="#ctx0" brushRef="#br2" timeOffset="24568.94">5463 5274 16639 0,'0'0'736'0,"0"0"160"0,0 0-720 0,0 0-176 0,0 0 0 0,0 0 0 15,1 8 656-15,3 0 112 0,0 0 0 0,2-3 16 31,2 1-992-31,0 1-208 0,0 1-32 0,0-4-16 0</inkml:trace>
  <inkml:trace contextRef="#ctx0" brushRef="#br2" timeOffset="24728.88">5682 5453 17215 0,'0'0'768'0,"0"0"144"0,0 0-720 0,0 0-192 0,7 1 0 0,1-1 0 15,1 0 384-15,2 0 32 0,1 1 16 0,2 1 0 16,-1-2-432-16,1 0 0 0,2 0 0 0,2 2-8304 16</inkml:trace>
  <inkml:trace contextRef="#ctx0" brushRef="#br2" timeOffset="24899.06">6090 5427 11967 0,'0'0'1072'0,"0"0"-864"16,0 0-208-16,0 0 0 0,5 6 1728 0,0-2 320 15,-5-4 48-15,0 0 16 0,8 3-832 0,-2-3-176 16,1 1-16-16,1 2-16 0,2-1-752 0,-1 2-128 16,0-1-48-16,3-1 0 15,1 2-752-15,0-2-160 0,2-2-16 0,0 0-9072 0</inkml:trace>
  <inkml:trace contextRef="#ctx0" brushRef="#br2" timeOffset="24998.96">6537 5390 9215 0,'0'0'816'0,"0"0"-656"0,0 0-160 0,0 0 0 16,8-1 1424-16,1 0 256 16,0-2 48-16,0 2 16 0,-1 1-1184 0,0 0-240 15,0 0-64-15,-1 0 0 16,1 0-608-16,1 0-128 0,0 0-32 0</inkml:trace>
  <inkml:trace contextRef="#ctx0" brushRef="#br2" timeOffset="25158.99">6845 5244 14911 0,'0'0'656'0,"0"0"144"0,0 0-640 0,0 0-160 0,0 0 0 0,0 0 0 15,7 1 1088-15,-7-1 192 0,0 0 48 0,7-1 0 0,-7 1-848 0,8-2-160 16,0-1-48-16,-1 0-6272 16,1-1-1248-16</inkml:trace>
  <inkml:trace contextRef="#ctx0" brushRef="#br2" timeOffset="25297.81">6993 4960 10127 0,'-1'-12'896'0,"0"7"-704"0,-1-3-192 0,1 0 0 16,0-2 944-16,1-1 144 16,1 1 48-16,2 0-6784 15</inkml:trace>
  <inkml:trace contextRef="#ctx0" brushRef="#br2" timeOffset="25434.38">6950 4565 3679 0,'0'0'320'0,"-4"-7"-320"0,-2 3 0 0,0-2 0 15,6 6 2048-15,-2-7 320 0,-2 1 80 0</inkml:trace>
  <inkml:trace contextRef="#ctx0" brushRef="#br2" timeOffset="25562.43">6908 4249 12319 0,'0'0'544'0,"-4"-4"112"0,4 4-528 0,-3-5-128 0,-4-1 0 0</inkml:trace>
  <inkml:trace contextRef="#ctx0" brushRef="#br2" timeOffset="25799.52">6769 4116 1839 0,'0'0'160'0,"0"0"-160"16,0 0 0-16,0 0 0 0,0 0 688 0,0 0 96 15,-7 0 32-15,7 0 0 0,0 0-976 0,-6 0-192 0,-1-1-32 0,0 0-16 16,0 1 208-16,0 0 32 0,0 0 16 0,-1 0 0 16,0 0 144-16,0 0 0 0</inkml:trace>
  <inkml:trace contextRef="#ctx0" brushRef="#br2" timeOffset="25951.46">6406 4135 14735 0,'-19'4'1312'0,"10"-3"-1056"0,-3 3-256 0,0-4 0 16,2 2 768-16,-1 0 80 0,1 0 32 0,1-2 0 15,0 0-880-15,1 0 0 0,-1 0 0 0,2 0-7904 16</inkml:trace>
  <inkml:trace contextRef="#ctx0" brushRef="#br2" timeOffset="26229.36">5792 4058 17503 0,'-11'-2'1552'0,"-2"2"-1232"0,1 2-320 0,0-1 0 15,-2 0 1344-15,2 3 224 0,2-2 32 0,1 0 16 16,-1 1-1312-16,3-3-304 0,0 1 0 0,1 2 0 16,6-3-960-16,0 0-160 0,-6 4-32 0</inkml:trace>
  <inkml:trace contextRef="#ctx0" brushRef="#br2" timeOffset="26430.29">5515 4152 12895 0,'-24'1'1152'0,"14"3"-928"0,-2 0-224 0,-2 1 0 0,-1 0 1872 0,-2 0 336 15,-1 1 64-15,0-1 16 0,-2-5-1264 0,1 1-240 16,1 0-48-16,2 1-16 0,0 0-720 0,1-2 0 16,0 2-192-16,4-1-6768 15,1 0-1344-15</inkml:trace>
  <inkml:trace contextRef="#ctx0" brushRef="#br2" timeOffset="26559.46">5215 4176 17327 0,'0'0'768'0,"0"0"160"0,0 0-736 0,0 0-192 0,9 0 0 0,0 0 0 16,2-1 896-16,0 0 128 0,2-1 48 0,3 1 0 16,2 0-368-16,-1 0-64 0,1-1 0 0,-1 2-16 15,0-1-624-15,0 0-208 0,0-1 0 0,0 0-10016 16</inkml:trace>
  <inkml:trace contextRef="#ctx0" brushRef="#br2" timeOffset="26728.22">5813 4105 16575 0,'0'0'736'0,"0"0"160"0,0 0-720 0,0 0-176 0,0 0 0 0,5 6 0 0,-5-6 672 0,7 5 96 16,2 1 32-16,3-4 0 16,2 0-1520-16,2-2-304 0</inkml:trace>
  <inkml:trace contextRef="#ctx0" brushRef="#br2" timeOffset="26889.64">6167 4097 19983 0,'0'0'880'0,"0"0"192"0,0 0-864 0,1 8-208 16,-1-8 0-16,0 0 0 0,0 0 512 0,10 4 48 15,1 1 16-15,0-3 0 0,1 2-384 0,1 0-64 16,2 0 0-16,0 0-128 16,3-1-752-16,3-2-256 0</inkml:trace>
  <inkml:trace contextRef="#ctx0" brushRef="#br2" timeOffset="26997.47">6593 4127 2751 0,'0'0'256'0,"0"0"-256"16,0 0 0-16,0 0 0 0,0 0 3200 0,0 0 608 15,0 0 112 1,17-5 32-16</inkml:trace>
  <inkml:trace contextRef="#ctx0" brushRef="#br2" timeOffset="34365.49">5396 5990 14735 0,'0'0'640'0,"-1"-7"160"0,-3 1-640 0,1 1-160 0,3 5 0 0,0 0 0 16,0 0 4160-16,0 0 784 15,0 0 176-15,0 0 16 0,0 0-3056 0,0 0-608 16,0 0-128-16,0 0-32 0,0 0-624 0,0 0-128 16,4 9-32-16,-1 2 0 0,-2 1 0 0,0 1 0 15,1 3 0-15,-2-2 0 0,0 8-208 0,-2-1-32 0,1 1-16 0,0 2 0 16,-1-1-272-16,0 0 160 0,-1-1-160 0,1-1 128 15,-1-1-128-15,0 0 160 0,0-3-160 0,0 2 160 16,0-3-160-16,1 1 0 0,-2 0 0 0,1-3 0 16,1 2 0-16,2-3 0 0,1-3 0 0,3 3 0 15,0 1 0-15,2-3 0 0,2 0 0 0,1-2 0 16,2-3 0-16,0 1 0 0,2-2 224 0,2-2-64 16,3-3-160-16,0-2 128 0,0 0-128 0,2-2 128 15,-2-1-128-15,2-1 160 0,-1 3-160 0,1-5 160 16,-3 0-160-16,1 0 128 0,0 2-128 0,-1-4 128 15,-1 3-368-15,1-1-80 0,-3 1 0 0,1 2-16 16,-1 0-2416-16,-1 1-496 0,0 0-80 0</inkml:trace>
  <inkml:trace contextRef="#ctx0" brushRef="#br2" timeOffset="34672.54">5996 6382 3679 0,'0'0'160'0,"-7"0"32"0,1 2-192 0,6-2 0 0,-8 1 0 0,1-1 0 16,2 0 7488-16,5 0 1472 0,0 0 272 0,0 0 64 15,0 0-7280-15,0 0-1456 0,0 0-304 0,0 0-11376 16,0 0-2272-16</inkml:trace>
  <inkml:trace contextRef="#ctx0" brushRef="#br2" timeOffset="35165.4">6320 6052 16575 0,'3'-9'1472'0,"-2"-1"-1168"0,-2-2-304 0,-2 0 0 15,-2 1 2720-15,-1 0 480 0,2 2 112 0,-1 0 16 16,-2 1-1200-16,-1 0-224 0,-2 2-48 0,1-1-16 16,1 6-896-16,-1 2-176 15,-3 1-48-15,0 3 0 0,2 4-336 0,-1 4-80 16,0 4-16-16,2 4 0 0,1 1-288 0,1 3 0 16,1 3 0-16,2 2-144 0,1 0 144 0,2 3 0 15,2 0-144-15,3-1 144 0,1-1 0 0,2-1-176 0,1-1 176 0,2-1-128 16,2-8 128-16,2 1 0 0,2-3 0 0,1-2 0 15,2-3 0-15,0-4-128 0,-1-3 128 0,1-4 0 16,2-1 0-16,0-2 0 0,0-1 0 0,-3-4 0 16,-1 0 0-16,-3-1 144 0,-2 2-144 0,-1-4 0 15,-4 1 0-15,0-1 0 0,-3 0-192 0,-2-2 48 16,0 1 0-16,-2 0 0 0,-2-1 0 0,0 2 0 16,-2-4 144-16,-4 1-128 0,-4 0 128 0,-1 1-128 15,-1-1 128-15,-2 2 0 0,-1 0 0 0,0-1 0 16,1-1 0-16,-1 3 0 0,1 0 0 0,3 2 128 15,2 2 160-15,2 1 32 0,3 1 16 0,1 2 0 16,5 1 96-16,0 0 16 0,0 0 0 0,0 0 0 16,6 7-64-16,3-1 0 0,3-1 0 0,1 2 0 15,1-4-224-15,2-1-160 0,2-1 192 0,2-1-192 16,1 2 0-16,0-4 0 0,-2 1 0 0,1 0-144 16,1-2-1728-16,-2-1-352 0,1 0-64 0</inkml:trace>
  <inkml:trace contextRef="#ctx0" brushRef="#br2" timeOffset="35303.49">6751 6232 29487 0,'-13'11'1296'0,"7"-6"288"0,1 2-1264 0,1-1-320 15,4-6 0-15,0 0 0 0,0 0 2176 0,0 0 368 16,0 0 80-16,7 4-12960 15,1-4-2592-15</inkml:trace>
  <inkml:trace contextRef="#ctx0" brushRef="#br1" timeOffset="42770.75">23080 1972 27695 0,'0'0'1216'0,"0"0"272"0,0 0-1184 0,0 0-304 0,0 0 0 0,0 0 0 16,0 0 896-16,-12 2 128 0,16 10 32 0,-2 4 0 16,2 3-224-16,0 6-32 0,0 2-16 0,1 3 0 0,2 3-592 0,1 1-192 15,-2 1 128-15,1 2-128 0,-2 2 0 0,2-3-256 16,-2-2 64-16,3-4 0 31,-2-2-2320-31,1-4-464 0</inkml:trace>
  <inkml:trace contextRef="#ctx0" brushRef="#br1" timeOffset="42979.07">22922 2037 23951 0,'-5'-5'2128'0,"0"0"-1696"16,-1-2-432-16,6 7 0 0,-6-8 2688 0,1 2 464 16,5 6 96-16,0 0 16 0,-4-7-1408 0,4 7-288 15,1-6-48-15,3-1-16 0,4-2-1008 0,3 1-208 16,4 2-32-16,6-3-16 0,2-1-240 0,3 4 0 15,2-2-144-15,2 4 144 16,3-1-1312-16,0 5-160 0,0 0-48 0,-1 3 0 16,2 2-1504-16,-3 1-304 0,25 9-64 0,-13-2-16 0</inkml:trace>
  <inkml:trace contextRef="#ctx0" brushRef="#br1" timeOffset="43393.88">23537 2053 22111 0,'-2'9'1968'0,"-2"1"-1584"0,-1-1-384 0,-3 3 0 15,1 1 1744-15,2 0 272 0,1 0 48 0,2 3 16 16,2 1-320-16,1 0-64 0,-1 0-16 0,4 0 0 16,2 1-1056-16,5-1-224 0,-2 0-32 0,1-4-16 15,2 1-224-15,1-3-128 0,1-5 160 0,3-1-160 16,0-5 160-16,1-2-160 0,-1-2 160 0,0-3-160 0,0-2 128 0,-2-1-128 16,-2-1 0-16,-2-2 0 0,-1 0 160 0,-4 0-160 15,-1-1 160-15,-1-1-160 0,0 1 144 0,-1 0-144 16,-3 2 128-16,0-1-128 0,0 0 128 0,1 0-128 15,-2 1 128-15,-1 2-128 0,1-1 0 0,0 2 0 16,0 3 0-16,1 6 0 0,0 0 0 0,0 0 0 16,0 0 0-16,0 0 0 0,0 0-240 0,0 0 80 15,0 9 16-15,2 1 0 0,1 2 144 0,2 1-128 0,0 0 128 16,2 3-128-16,-1-3 128 0,2 0 0 16,2 0 0-16,2-1 0 0,3-2 0 0,-1-1 0 15,2 0 0-15,-3-1 0 0,-2-1 0 0,0-2 0 16,-1-1 0-16,1-3 128 0,-2-1 80 0,0-1 32 15,-3-3 0-15,1 0 0 0,-1-3 256 0,1-2 48 16,-2-2 16-16,0-3 0 0,-1 3-192 0,-1-5-48 0,-2 2 0 0,0 1 0 16,-1-6-320-16,-1 3 128 0,-1 0-128 0,-1-2 0 31,-1-2-368-31,-1 1-144 0,0-1-16 0,-1 2-16 16,1-1-2208-16,1 3-432 0,0 1-80 0</inkml:trace>
  <inkml:trace contextRef="#ctx0" brushRef="#br1" timeOffset="43692.6">24253 2029 12895 0,'0'0'1152'0,"0"0"-928"0,0 0-224 0,0 0 0 16,0 0 2864-16,0 0 528 0,0 0 96 0,0 0 32 16,-9 0-1024-16,-2 3-208 0,1 1-48 0,0 4 0 15,-1 2-1360-15,2 3-288 0,1 3-48 0,2 2-16 16,-1 3-304-16,5 0-64 0,2-2-16 0,4 1 0 15,1-1-144-15,4-2 160 0,4 3-160 0,1-6 160 0,2 2 0 0,1-6 0 16,1-1 0-16,0-1 0 0,1-4 224 0,-1-1 64 16,0-3 0-16,2-3 0 0,-1-3 256 0,-2-1 48 15,-4 2 16-15,-1-6 0 0,-2 0 32 0,-1-1 16 16,-2-1 0-16,-2 0 0 0,-2-3-176 0,-2-1-48 0,-3 2 0 0,-1 0 0 16,-1-2-256-16,-3 0-48 0,-2-1-16 0,0 1 0 15,-2-4-272-15,-1 3 0 0,0 4-176 0,0-5-13808 16,-1 2-2768-16</inkml:trace>
  <inkml:trace contextRef="#ctx0" brushRef="#br1" timeOffset="44217.56">25742 1660 23951 0,'0'0'2128'0,"0"0"-1696"0,0 0-432 0,0 0 0 16,-5 4 1232-16,1 3 176 0,0 3 16 0,-1 3 16 16,-1 1-160-16,3 9-16 15,-1 1-16-15,0 5 0 0,0 2-608 0,0 5-128 0,3 3-32 0,-1-2 0 16,1 4-352-16,0-1-128 0,-1-2 0 0,2-3 144 15,2-1-400-15,0-8-64 0,1 0-32 0,1-1 0 32,1 0-1712-32,4-4-352 0,-1-3-64 0,0-4-10256 0</inkml:trace>
  <inkml:trace contextRef="#ctx0" brushRef="#br1" timeOffset="44395.51">26025 1598 19343 0,'0'0'1728'0,"0"0"-1392"0,0 0-336 0,0 0 0 0,0 0 1040 0,5 7 144 16,0 3 32-16,-1 3 0 0,-1 4 32 0,-1 3 16 16,2 5 0-16,0 4 0 15,0 2-496-15,1 4-80 0,1 3-32 0,1 4 0 0,-1 1-496 0,-1-1-160 0,1 1 0 0,0 1 0 32,-3-1-448-32,1-1-192 0,0-6-32 0,-1 2-12320 15</inkml:trace>
  <inkml:trace contextRef="#ctx0" brushRef="#br1" timeOffset="44568.56">25862 1981 28559 0,'0'0'2544'0,"0"0"-2032"0,0 0-512 0,6-4 0 15,2-1 688-15,3 0 32 0,-1 1 16 0,3 0 0 16,3 1-304-16,3-2-64 0,2 1-16 0,0-1-9824 15,0 0-1952-15</inkml:trace>
  <inkml:trace contextRef="#ctx0" brushRef="#br1" timeOffset="44730.99">26422 1392 23039 0,'0'0'1024'0,"-6"4"192"0,-5 2-960 0,2 5-256 15,-1-2 0-15,0 2 0 0,-1 2 1408 0,3 2 224 16,2-1 48-16,2 4 16 0,1 5-1376 0,2-4-320 16,1 5 0-16,1 0-12912 0</inkml:trace>
  <inkml:trace contextRef="#ctx0" brushRef="#br1" timeOffset="45031.05">26651 1811 16575 0,'-16'4'736'0,"8"-1"160"0,-1 1-720 0,-1 1-176 0,-1 2 0 0,-1-3 0 15,-2 1 2912-15,0 0 544 0,1 0 128 0,1 0 0 16,2 2-2320-16,0 1-480 0,3 2-80 0,3-1-32 16,-2 0-672-16,4 1 0 0,1-1-256 0,2 1 80 31,4-1-608-31,2 3-128 0,0 0-32 0,3-2 0 0,1 1 336 0,1-1 64 15,0 2 16-15,1 1 0 0,1-2 528 0,0 3 0 0,1-1 0 0,-1 0 144 16,-1-2 432-16,-2 1 96 0,-2 0 16 0,-3 0 0 16,-2-2 512-16,-3-1 96 0,-2 0 32 0,-3 2 0 0,-1 2 144 0,-3-2 16 15,-2 4 16-15,-1-4 0 16,0 5-800-16,-2 0-144 0,-2-3-48 0,-2 1 0 16,-1 2-1056-1,1-1-224-15,0 4-32 0,0 0-16560 0</inkml:trace>
  <inkml:trace contextRef="#ctx0" brushRef="#br1" timeOffset="45564.16">24992 3465 13823 0,'-6'-16'608'0,"6"16"128"0,-5-7-592 0,-1 1-144 0,1-1 0 0,-1 2 0 16,6 5 2864-16,-11 0 528 0,-2 3 128 0,0 2 0 15,0 4-1568-15,0 4-320 0,0 4-64 0,3 3-16 16,-2 2-768-16,3 1-144 0,2 5-48 0,2 2 0 16,0 0-304-16,1-2-64 0,3 0-16 0,2-2 0 15,0-1 80-15,3-2 16 0,0-1 0 0,1-2 0 16,0-6-304-16,2-1 0 0,-1 0 0 0,5-4 0 16,-1-4 0-16,1-1 0 0,-2-1 0 0,0-3 0 0,-1-3 0 0,-3-2 0 15,0-1 0-15,0-3 0 0,2-5 0 0,-2-1 0 16,0-3 0-16,-1-2 0 0,0-2 0 0,0 0 0 15,-1-4 0-15,-1 2 160 0,1 2-160 0,-2 4 128 16,-1 2-128-16,0 3 128 0,-1 4 144 0,0 2 32 16,1 7 0-16,0 0 0 0,0 0-48 0,-6 6-16 15,1 0 0-15,1 2 0 0,0 5-240 0,2 4 0 16,0 3-144-16,4 2 144 16,0-3-528-16,2 2-16 0,1-1 0 0,3-1 0 15,3-3-1648-15,2-1-336 0,1 0-64 0,4-2-10880 16</inkml:trace>
  <inkml:trace contextRef="#ctx0" brushRef="#br1" timeOffset="45835.95">25432 3514 11967 0,'-8'-19'528'0,"4"9"112"0,-4 0-512 0,-1 2-128 0,-1 4 0 0,3 4 0 16,-2 0 2848-16,0 2 544 0,1 0 96 0,-3 3 32 15,1 3-1856-15,0 3-352 0,2 0-80 0,-1 9-16 16,3 2-752-16,5 4-144 0,1 7-48 0,4 1 0 15,5 2-272-15,2-3 0 0,-1-2 0 0,3-2 0 16,0-5 128-16,3-1-128 0,-1-4 0 0,2-4 0 16,2-5 368-16,-2-2-48 0,-3-4 0 0,0-4 0 15,-1-4 640-15,0-5 112 0,-1-4 16 0,-3-7 16 16,-2-3-112-16,-2-5-32 0,-2-3 0 0,-3-3 0 16,-4 0-416-16,-2-2-96 0,0-3 0 0,-2 1-16 15,0 0-240-15,-4 0-32 0,-2 2-16 0,0-1 0 16,-2 1-336-16,1-5-64 0,-2-1 0 0,0-1-16 15,0 4-1600-15,4 4-320 0,1 5-64 0,3 5-16 16,5 6-1024-16,0 4-208 0</inkml:trace>
  <inkml:trace contextRef="#ctx0" brushRef="#br1" timeOffset="46165.24">25885 3448 5519 0,'0'0'240'0,"-5"1"64"0,-1 0-304 0,-1 3 0 0,1 1 0 0,-2 2 0 16,-3 1 5344-16,2 2 1008 0,0 3 208 0,-3 8 32 16,2 0-4560-16,2 4-928 0,3 1-176 0,4 2-32 15,1 1-688-15,1 0-208 0,4-2 128 0,3-1-128 16,1-5 0-16,3-1 0 0,-1-3 128 0,3-2-128 16,0-6 240-16,0-2-16 15,1-2 0-15,-1-2 0 0,-2-3 592 0,1-3 112 16,-2-2 32-16,0-2 0 0,-2-2 80 0,-1-1 32 15,0-3 0-15,-3-3 0 0,0-1-240 0,-1-5-32 0,-1-4-16 16,-1-3 0-16,-2-2-464 0,0-3-112 0,-1-4-16 0,0-1 0 16,-3-1-192-16,0 1 0 0,-2 0 0 0,0-1 0 31,-3 0-256-31,-3 2-160 0,2 0-32 0,-2 2 0 16,-2-5-2576-16,2 8-528 0,1 1-96 0,2 7-11712 0</inkml:trace>
  <inkml:trace contextRef="#ctx0" brushRef="#br1" timeOffset="46498.38">26100 3548 20895 0,'13'16'928'0,"-5"-9"192"0,3 1-896 0,-1 0-224 16,-1 0 0-16,2-2 0 0,-1 0 2080 0,1-4 368 16,0-2 80-16,1 0 16 15,0-2-896-15,-1-5-176 0,4-2-48 0,-5 1 0 0,-1 0-720 0,1-3-160 16,-3-5-32-16,1 2 0 0,-5-6-128 0,-3 3-16 15,-2-2-16-15,0 3 0 0,-3 3 112 0,-3-3 32 16,-3-5 0-16,0 3 0 0,-1 3 0 0,0 1 0 16,-2 7 0-16,1 1 0 0,-2 4-32 0,2 3 0 0,0 4 0 0,3 4 0 15,0 5 192-15,0 1 48 0,3 2 0 0,0 5 0 16,4 3-896-16,5 1-160 0,2 1-32 0,5 1-16 16,1-2 400-16,5 3 0 0,2-6 0 0,2 1 0 15,3-5-176-15,3 1 0 0,1-3 0 0,3-2 0 31,-1 0-512-31,0-4-96 0,-1-2-32 0,-2-2 0 16,0-2-1296-16,0-2-272 0,-3-3-48 0,0-3-16 16,-1-2-1168-16,-3-3-224 0,9-13-64 0,-1-5 0 0</inkml:trace>
  <inkml:trace contextRef="#ctx0" brushRef="#br1" timeOffset="47064.49">26793 3510 18431 0,'0'0'1632'0,"-4"-2"-1312"15,-1-6-320-15,2 3 0 0,3 5 2576 0,-4-8 448 16,-2-1 96-16,-1 1 16 0,0-1-848 0,2 2-176 16,-1-2-16-16,-1 5-16 0,1 0-1072 0,-1 0-224 15,-1-2-32-15,1 1-16 0,-1 2-368 0,-1 2-80 0,-2 5-16 0,-1 2 0 16,1 4-272-16,2 6 0 0,1 1 0 0,1 5 0 15,2 0 0-15,0 4 0 0,2 3 0 0,2-4 0 16,1 0 0-16,3-6 0 0,0 1 0 0,4 1 0 16,2-4 0-16,0 0 0 0,2-2 0 0,0 0 0 15,2-4 0-15,7 2 0 0,1-5-128 0,0-4 128 16,-3-4 0-16,3-4-144 0,-3-1 144 0,-1-5-128 16,-1-6 128-16,-2-2 0 0,-2-5 0 0,-1 0 0 15,2-4 0-15,-6 6 0 0,-2-3-144 0,-1-2 144 16,-1-4-144-16,-2-2 144 0,-1-2-192 0,0-3 192 0,0-1 0 0,-5-11 0 15,-7 2 0-15,0-3 0 0,-2 0-240 0,0-5 64 16,-1-1 16-16,2 7 0 16,0 4-160-16,0 4-16 0,-1 6-16 0,2 9 0 15,3 5 608-15,1 7 128 0,2 5 32 0,0 5 0 16,6 4 32-16,-5 12 16 0,1 6 0 0,2 8 0 0,2 7-208 0,2 4-64 16,2 6 0-16,4 3 0 0,1 1-192 0,4 3 0 15,3-1 0-15,0 1 0 0,0 0 0 0,5 4-256 16,1-2 16-16,2-5 16 15,1-5-2656-15,-3-6-512 0,-1-3-128 0</inkml:trace>
  <inkml:trace contextRef="#ctx0" brushRef="#br1" timeOffset="47531.54">27252 2818 11055 0,'0'0'976'0,"0"0"-784"0,0 0-192 0,0 0 0 0,0 0 3808 0,0 0 720 16,0 0 144-16,0 0 16 0,0 0-2112 0,0 0-416 15,0 0-96-15,0 0-16 0,0 0-1056 0,0 0-224 16,0 0-32-16,0 0-16 0,5 9-384 0,-3-1-80 16,1 0 0-16,0 1-16 0,-2 3-240 0,2 1 128 15,-1 1-128-15,1 2 0 0,-1 2 256 0,1 1-64 16,0 4 0-16,1 1 0 0,-3 1 208 0,1 2 48 0,1 1 0 15,0 1 0-15,-1-5-32 16,1 1 0-16,-1 0 0 0,2-2 0 0,0-2-240 0,0-1-48 16,0-2-128-16,1 0 192 0,1 3-192 0,-1-3 0 15,-1 2 0-15,0 2 0 0,1-1-160 0,0 1-80 16,-1-1-16-16,1 1 0 16,2-1-528-16,-2 1-112 0,0-2-32 0,-2-1 0 15,-1 2-2384-15,1-1-464 0,1-5-112 0</inkml:trace>
  <inkml:trace contextRef="#ctx0" brushRef="#br1" timeOffset="47903.57">27488 3956 5519 0,'0'0'240'0,"-8"0"64"0,1 3-304 0,1-1 0 0,-2 2 0 0,0 0 0 0,0-1 5456 0,2-1 1040 15,6-2 208-15,0 0 32 0,-7 4-4496 0,7-4-912 16,-6 3-176-16,6-3-48 0,0 0-800 0,-6 1-176 16,6-1-128-16,0 0 192 0,0 0-192 0,0 0-192 15,0 0 32-15,0 0 16 16,0-5 144-16,2-2-192 0,-1 1 192 0,0 1-192 16,-1 5 192-16,0 0 0 0,8-4 0 0,0 0 0 15,-8 4 192-15,8 0-48 0,0 1 0 0,0 2 0 0,-1 1 80 0,1 1 16 16,0 0 0-16,-2 0 0 0,2-1 112 0,0 1 32 15,-1 3 0-15,-2-4 0 0,-5-4 160 0,0 0 32 16,2 7 16-16,0 1 0 0,-2 1 272 0,0 0 48 16,-5-1 16-16,-2-2 0 0,-2-1-192 0,0 1-32 0,-2-3-16 0,1 1 0 15,-2 0-304-15,0 0-48 0,-2-1-16 0,1-2 0 16,-3-1-320-16,5 0 128 0,0 0-128 0,2 0 0 31,0 0-1664-31,1 0-384 0,3-1-96 0</inkml:trace>
  <inkml:trace contextRef="#ctx0" brushRef="#br1" timeOffset="48701.55">11636 3860 12895 0,'0'0'1152'0,"0"0"-928"0,-7 2-224 0,7-2 0 0,0 0 2656 0,0 0 480 15,0 0 112-15,0 0 16 0,0 0-1088 0,8 4-224 16,2-1-32-16,5-2-16 0,2-1-384 0,4 0-80 16,3-1-16-16,4-4 0 0,2-2-416 0,0 2-96 0,1 1-16 0,2-1 0 15,0-2-448-15,3 1-80 0,0 0-32 0,2 1 0 16,0-1-336-16,1-1 0 15,1 3 0-15,2 2 128 16,1-2-2112-16,1 0-400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7831 0 0,'32'-9'603'0'0,"-27"8"-396"0"0,-8-1-34 0 0,1 13 1642 0 0,1 6-854 0 0,2 1 0 0 0,1-1 0 0 0,0 1 1 0 0,6 24-1 0 0,1 4-245 0 0,49 177 1015 0 0,-39-160-1298 0 0,-2 1 0 0 0,10 74 1 0 0,-20-90-278 0 0,-3-27 180 0 0,2 41 0 0 0,-13-76-97 0 0,2 8-177 0 0,-2-13 2 0 0,1 1-1 0 0,-6-27 1 0 0,0 2-15 0 0,1 4-48 0 0,1-1-1 0 0,2-1 0 0 0,1 1 1 0 0,3-1-1 0 0,1 0 0 0 0,2-1 1 0 0,1 1-1 0 0,3 0 0 0 0,1 0 1 0 0,2 1-1 0 0,14-48 0 0 0,17-22-13 0 0,-30 95 13 0 0,0 0 1 0 0,1 0-1 0 0,1 0 0 0 0,19-24 0 0 0,-23 33 2 0 0,1 0-1 0 0,-1 0 0 0 0,1 1 1 0 0,0 0-1 0 0,0 0 0 0 0,0 0 1 0 0,13-7-1 0 0,-15 11 3 0 0,0-1 0 0 0,-1 1 0 0 0,1 0 0 0 0,0 0 0 0 0,0 0 1 0 0,0 0-1 0 0,-1 1 0 0 0,1 0 0 0 0,0-1 0 0 0,0 1 0 0 0,0 1 0 0 0,0-1 0 0 0,0 1 0 0 0,0-1 0 0 0,-1 1 0 0 0,1 0 0 0 0,7 3 0 0 0,-4-1 20 0 0,-1 1 1 0 0,1-1-1 0 0,-1 1 0 0 0,0 1 1 0 0,0-1-1 0 0,0 1 0 0 0,-1 0 1 0 0,1 0-1 0 0,-1 1 0 0 0,0-1 1 0 0,-1 1-1 0 0,0 0 0 0 0,0 1 0 0 0,0-1 1 0 0,0 1-1 0 0,-1 0 0 0 0,0-1 1 0 0,-1 1-1 0 0,1 1 0 0 0,1 13 1 0 0,-1-3 32 0 0,0 1 0 0 0,-2-1 0 0 0,0 1 0 0 0,-1-1 1 0 0,-1 1-1 0 0,-1-1 0 0 0,-6 26 0 0 0,-1-8-17 0 0,-1 0 0 0 0,-2-1 0 0 0,-2-1-1 0 0,-1 0 1 0 0,-2-1 0 0 0,-23 35 0 0 0,36-63-24 0 0,0 0 0 0 0,0 0 0 0 0,-1 0 1 0 0,0-1-1 0 0,0 1 0 0 0,-10 5 0 0 0,7-3 8 0 0,10-27 36 0 0,0 15-52 0 0,0 1 0 0 0,0-1 1 0 0,0 1-1 0 0,1-1 0 0 0,-1 1 0 0 0,1 0 0 0 0,0 0 0 0 0,1 0 1 0 0,-1 0-1 0 0,1 1 0 0 0,-1 0 0 0 0,1-1 0 0 0,5-2 0 0 0,-3 2 21 0 0,0 1 0 0 0,1 0-1 0 0,0 0 1 0 0,-1 0 0 0 0,1 1-1 0 0,0 0 1 0 0,0 0 0 0 0,10 0-1 0 0,3 0 45 0 0,1 2-1 0 0,0 0 1 0 0,-1 2 0 0 0,1 0-1 0 0,29 7 1 0 0,126 36 777 0 0,-121-31-621 0 0,-34-8-249 0 0,-1 1 1 0 0,0 1-1 0 0,0 0 1 0 0,-1 2-1 0 0,0 0 1 0 0,0 1-1 0 0,28 23 1 0 0,-40-29-855 0 0,0 0 1 0 0,0 0-1 0 0,1 0 0 0 0,11 4 1 0 0,-3-2-6306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0 861 10591 0 0,'0'0'2788'0'0,"2"-1"-1886"0"0,14-6-24 0 0,-1 0 1 0 0,0-1-1 0 0,0-1 1 0 0,21-16-1 0 0,17-10 152 0 0,167-101 1264 0 0,-113 72-1982 0 0,-4-4 1 0 0,-2-5-1 0 0,92-88 1 0 0,-119 102-313 0 0,8-7 0 0 0,-53 39-2 0 0,-13 13 8 0 0,22-25 1 0 0,5-1 57 0 0,-42 38-22 0 0,-1 1-18 0 0,1 0 0 0 0,0 0 0 0 0,-1 0-1 0 0,1-1 1 0 0,0 1 0 0 0,-1 0-1 0 0,1 0 1 0 0,0 0 0 0 0,0 0 0 0 0,0 1-1 0 0,0-1 1 0 0,0 0 0 0 0,0 0-1 0 0,0 0 1 0 0,0 1 0 0 0,0-1 0 0 0,0 1-1 0 0,1-1 1 0 0,-1 1 0 0 0,0-1-1 0 0,0 1 1 0 0,0 0 0 0 0,1-1-1 0 0,0 1 1 0 0,3 0-9 0 0,-1 0-1 0 0,1 0 1 0 0,-1 0-1 0 0,1 1 1 0 0,4 1-1 0 0,-2-1 78 0 0,8 0-23 0 0,0 2-1 0 0,-1-1 1 0 0,0 2-1 0 0,1 0 0 0 0,-1 1 1 0 0,14 6-1 0 0,331 161 922 0 0,13-28-87 0 0,-276-114-781 0 0,304 93 114 0 0,-303-88-172 0 0,5 3 1 0 0,-80-31-18 0 0,35 8-159 0 0,-49-12 306 0 0,-1 1-1701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0,'0'0'1083'0'0,"1"2"225"0"0,15 48 4168 0 0,2 31-3554 0 0,-17-77-1825 0 0,15 97 692 0 0,2 122 1 0 0,0 0-627 0 0,-8-118-208 0 0,5 29-1890 0 0,-14-128 1198 0 0,0 0 0 0 0,0-1-1 0 0,1 1 1 0 0,4 8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0,'0'0'674'0'0,"0"2"-438"0"0,15 216 8368 0 0,17 0-6792 0 0,30 99-1076 0 0,-37-231-2318 0 0,-24-85 328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176 414 4607 0 0,'-32'-70'2055'0'0,"-5"-10"6174"0"0,7 30-5827 0 0,26 44-2118 0 0,2 3-141 0 0,0-1-1 0 0,-1 1 1 0 0,1 0-1 0 0,-1-1 1 0 0,0 1-1 0 0,-3-2 1 0 0,5 4-131 0 0,0 1 1 0 0,1 0-1 0 0,-1-1 1 0 0,0 1 0 0 0,1 0-1 0 0,-1-1 1 0 0,0 1 0 0 0,1 0-1 0 0,-1 0 1 0 0,0 0 0 0 0,0 0-1 0 0,1-1 1 0 0,-1 1 0 0 0,0 0-1 0 0,0 0 1 0 0,1 1 0 0 0,-1-1-1 0 0,0 0 1 0 0,0 0 0 0 0,1 0-1 0 0,-1 0 1 0 0,0 1 0 0 0,1-1-1 0 0,-1 0 1 0 0,0 1-1 0 0,1-1 1 0 0,-1 0 0 0 0,0 1-1 0 0,1-1 1 0 0,-1 1 0 0 0,1-1-1 0 0,-1 1 1 0 0,1-1 0 0 0,-1 1-1 0 0,1-1 1 0 0,-1 1 0 0 0,1 0-1 0 0,0-1 1 0 0,-1 1 0 0 0,1 0-1 0 0,-1 0 1 0 0,-2 6 9 0 0,0 1 0 0 0,1-1 0 0 0,-1 1 0 0 0,1-1 0 0 0,1 1 0 0 0,0 0 0 0 0,-1 11 0 0 0,-1 4-1 0 0,0 7-56 0 0,2 1 0 0 0,1 0 0 0 0,1-1-1 0 0,7 46 1 0 0,-5-62 29 0 0,0-1 0 0 0,1 1-1 0 0,0-1 1 0 0,1 0 0 0 0,0 0 0 0 0,1 0 0 0 0,1-1-1 0 0,0 1 1 0 0,0-2 0 0 0,2 1 0 0 0,18 20-1 0 0,-22-27 31 0 0,0 0 0 0 0,1-1-1 0 0,0 1 1 0 0,0-1 0 0 0,0 0 0 0 0,0-1-1 0 0,1 1 1 0 0,-1-1 0 0 0,1 0-1 0 0,12 3 1 0 0,-13-5 32 0 0,0 0 0 0 0,0-1 0 0 0,0 0 0 0 0,0 1 0 0 0,0-2-1 0 0,0 1 1 0 0,0-1 0 0 0,0 0 0 0 0,0 0 0 0 0,0-1 0 0 0,0 1 0 0 0,0-1-1 0 0,-1-1 1 0 0,8-3 0 0 0,-3 1 113 0 0,-2-1 0 0 0,1 0 0 0 0,0-1 0 0 0,-1 0 0 0 0,-1 0 0 0 0,1-1-1 0 0,-1 0 1 0 0,0 0 0 0 0,8-13 0 0 0,-5 5 108 0 0,-1 0-1 0 0,0-1 1 0 0,-1-1 0 0 0,8-25-1 0 0,-12 28-168 0 0,-1 0 0 0 0,0 0 0 0 0,-1 0 0 0 0,-1-1 1 0 0,0 1-1 0 0,-1-1 0 0 0,-1 1 0 0 0,0-1 0 0 0,-1 1 0 0 0,-1 0 0 0 0,0-1 0 0 0,-1 1 0 0 0,0 1 0 0 0,-2-1 0 0 0,0 1 0 0 0,-8-15 0 0 0,4 11-33 0 0,-1-1 0 0 0,-1 2-1 0 0,0 0 1 0 0,-1 0 0 0 0,-1 2-1 0 0,-1-1 1 0 0,0 2 0 0 0,-1 0-1 0 0,-1 1 1 0 0,0 0 0 0 0,-25-13-1 0 0,34 22-65 0 0,0 0-1 0 0,0 1 0 0 0,-1 0 0 0 0,1 0 0 0 0,-1 1 0 0 0,-15-2 1 0 0,21 3-123 0 0,1 1 0 0 0,-1-1 0 0 0,0 1 0 0 0,0 0 0 0 0,0 0 0 0 0,0 0 0 0 0,0 1 1 0 0,0-1-1 0 0,0 1 0 0 0,1-1 0 0 0,-1 1 0 0 0,0 0 0 0 0,0 0 0 0 0,1 0 0 0 0,-1 1 1 0 0,1-1-1 0 0,-1 1 0 0 0,1-1 0 0 0,-1 1 0 0 0,1 0 0 0 0,0 0 0 0 0,0 0 0 0 0,-4 4 0 0 0,-1 9-1183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7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48 6447 0 0,'-2'-2'499'0'0,"-3"-3"9"0"0,-1 0-1 0 0,0 1 1 0 0,0 0 0 0 0,0 0 0 0 0,-1 0-1 0 0,1 0 1 0 0,-1 1 0 0 0,0 0-1 0 0,0 1 1 0 0,0 0 0 0 0,0 0-1 0 0,-11-2 1 0 0,12 4-300 0 0,0 1 1 0 0,1-1-1 0 0,-1 1 1 0 0,0 0-1 0 0,1 0 0 0 0,-1 1 1 0 0,1-1-1 0 0,-1 1 0 0 0,1 0 1 0 0,0 1-1 0 0,0 0 0 0 0,0-1 1 0 0,0 2-1 0 0,-6 4 0 0 0,1 0-84 0 0,0 1-1 0 0,1 0 0 0 0,0 0 1 0 0,1 1-1 0 0,0 0 0 0 0,0 0 1 0 0,1 1-1 0 0,-9 18 1 0 0,4-4 67 0 0,2 1 0 0 0,1 0 0 0 0,-7 26 0 0 0,12-33 12 0 0,0 0 0 0 0,1 0 0 0 0,1 0-1 0 0,1 0 1 0 0,1 0 0 0 0,0 0 0 0 0,2 0 0 0 0,4 25 0 0 0,-4-34-77 0 0,0-1 0 0 0,0 0-1 0 0,1 0 1 0 0,1 0 0 0 0,-1-1 0 0 0,2 1 0 0 0,-1-1 0 0 0,1 0 0 0 0,0 0-1 0 0,1 0 1 0 0,-1-1 0 0 0,2 1 0 0 0,-1-2 0 0 0,1 1 0 0 0,0-1 0 0 0,0 0-1 0 0,1 0 1 0 0,13 7 0 0 0,-6-5-29 0 0,1-2 0 0 0,-1 0-1 0 0,1-1 1 0 0,0-1 0 0 0,1 0 0 0 0,-1-1-1 0 0,1-1 1 0 0,-1 0 0 0 0,1-1-1 0 0,0-1 1 0 0,19-2 0 0 0,2-3-163 0 0,1-2 0 0 0,-2-2-1 0 0,62-22 1 0 0,-97 31 23 0 0,57-24-1818 0 0,-54 22 862 0 0,1-2 1 0 0,-1 1-1 0 0,1-1 0 0 0,6-5 1 0 0,-2-1-5325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7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12839 0 0,'0'0'1164'0'0,"0"3"-842"0"0,11 260 6631 0 0,-2-50-5296 0 0,-3-136-1393 0 0,17 92-1 0 0,-22-161-249 0 0,25 124-1724 0 0,-11-78-658 0 0,-6-27 513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0,'1'2'8948'0'0,"7"19"-6871"0"0,10 39 1 0 0,6 71 43 0 0,-8-36-1081 0 0,21 144-357 0 0,-24-141-550 0 0,5 5-2153 0 0,-15-90 655 0 0,2-2-298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8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31 9559 0 0,'0'0'860'0'0,"2"2"-705"0"0,8 4-22 0 0,-9-5-33 0 0,-1 0-1 0 0,0 0 1 0 0,1 0 0 0 0,-1 0-1 0 0,0 0 1 0 0,0 0-1 0 0,0 0 1 0 0,0 0-1 0 0,0 0 1 0 0,0 0 0 0 0,0 0-1 0 0,0 0 1 0 0,0 0-1 0 0,0 0 1 0 0,0 0-1 0 0,-1 0 1 0 0,1 0 0 0 0,-1 1-1 0 0,0 0 231 0 0,0 3 18 0 0,0 0 0 0 0,-1 0 0 0 0,0 0 1 0 0,0-1-1 0 0,0 1 0 0 0,-1 0 0 0 0,1-1 1 0 0,-1 0-1 0 0,0 1 0 0 0,-4 3 0 0 0,6-7 188 0 0,-1-1-493 0 0,1 0 1 0 0,0 0-1 0 0,0 0 0 0 0,-1-1 0 0 0,1 1 1 0 0,0 0-1 0 0,0-1 0 0 0,0 1 0 0 0,0-1 1 0 0,0 0-1 0 0,0 1 0 0 0,-1-1 0 0 0,1 0 0 0 0,1 1 1 0 0,-1-1-1 0 0,0 0 0 0 0,0 0 0 0 0,0 0 1 0 0,0 0-1 0 0,0-1 0 0 0,-13-24 553 0 0,10 18-552 0 0,1 2-20 0 0,2 5-20 0 0,1 0-1 0 0,0 1 1 0 0,0-1-1 0 0,0 1 1 0 0,1-1-1 0 0,-1 0 1 0 0,0 1-1 0 0,0-1 1 0 0,0 1-1 0 0,0-1 1 0 0,1 0-1 0 0,-1 1 1 0 0,0-1 0 0 0,0 1-1 0 0,1-1 1 0 0,0-1-1 0 0,-1-3-3 0 0,0 3 0 0 0,0 1 0 0 0,-1 0 0 0 0,1 0 0 0 0,1 0 0 0 0,-1 0 0 0 0,0 0 0 0 0,0 0 0 0 0,0 0 0 0 0,0 0 0 0 0,1 0 0 0 0,-1 0 0 0 0,1 0 0 0 0,-1 0 0 0 0,1 0 0 0 0,-1 0 0 0 0,1 0 0 0 0,-1 0 0 0 0,2-1 0 0 0,-1 0 0 0 0,1 0-1 0 0,-1 0 0 0 0,0 0 0 0 0,1 0 1 0 0,-1 0-1 0 0,1 1 0 0 0,0-1 1 0 0,-1 1-1 0 0,4-3 0 0 0,-2 3 10 0 0,0 0 0 0 0,0 0 0 0 0,0 0-1 0 0,0 1 1 0 0,0-1 0 0 0,0 1 0 0 0,0 0 0 0 0,0 0 0 0 0,3 0 0 0 0,-4 0 141 0 0,17 8 1252 0 0,-18-7-1379 0 0,-1 0 0 0 0,1 0 0 0 0,-1 0 0 0 0,1 1 0 0 0,-1-1 0 0 0,1 0 0 0 0,-1 0 0 0 0,0 0 0 0 0,0 1 0 0 0,0-1 0 0 0,0 0 0 0 0,0 0 0 0 0,0 1 0 0 0,0-1 0 0 0,0 0 0 0 0,0 0 0 0 0,0 0 0 0 0,-1 1 0 0 0,1-1 0 0 0,0 0 0 0 0,-1 0 0 0 0,1 0 0 0 0,-1 0 0 0 0,1 0 0 0 0,-1 0 0 0 0,0 0 0 0 0,0 0 0 0 0,1 0 0 0 0,-1 0 0 0 0,-1 2 0 0 0,-2 0-207 0 0,1 1 0 0 0,0-1 0 0 0,-1 0-1 0 0,0 0 1 0 0,0 0 0 0 0,-7 4 0 0 0,10-7-755 0 0,-4 0-980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8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29 4607 0 0,'0'0'354'0'0,"11"10"2836"0"0,-9-9-2748 0 0,-1 1 0 0 0,1-1 0 0 0,-1 1 1 0 0,0-1-1 0 0,0 1 0 0 0,0 0 0 0 0,0 0 0 0 0,0-1 0 0 0,0 1 0 0 0,0 0 0 0 0,0 0 0 0 0,-1 0 0 0 0,1 0 0 0 0,0 2 0 0 0,-1 2-4 0 0,0-1 0 0 0,-1 0 0 0 0,1 0 0 0 0,-2 8 1 0 0,2-13-396 0 0,0 1 0 0 0,0 0 1 0 0,0 0-1 0 0,0-1 1 0 0,0 1-1 0 0,0 0 1 0 0,0 0-1 0 0,-1-1 0 0 0,1 1 1 0 0,0 0-1 0 0,0 0 1 0 0,-1-1-1 0 0,1 1 0 0 0,0 0 1 0 0,-1-1-1 0 0,1 1 1 0 0,-1-1-1 0 0,1 1 1 0 0,-1 0-1 0 0,1-1 0 0 0,-1 1 1 0 0,1-1-1 0 0,-1 1 1 0 0,0-1-1 0 0,1 0 1 0 0,-1 1-1 0 0,0-1 0 0 0,1 1 1 0 0,-1-1-1 0 0,0 0 1 0 0,1 0-1 0 0,-1 1 1 0 0,0-1-1 0 0,0 0 0 0 0,1 0 1 0 0,-1 0-1 0 0,0 0 1 0 0,0 0-1 0 0,1 0 0 0 0,-1 0 1 0 0,0 0-1 0 0,0 0 1 0 0,-1-1-1 0 0,-4 1 135 0 0,5 0-1 0 0,-15-10 391 0 0,14 8-543 0 0,1 0 0 0 0,-1-1 0 0 0,1 1 0 0 0,0 0 0 0 0,0-1 0 0 0,0 1 0 0 0,0-1 0 0 0,0 1 0 0 0,1-1 0 0 0,-1 1 0 0 0,1-1 0 0 0,-1-3 0 0 0,0 0 3 0 0,1 5-28 0 0,0 0 0 0 0,0 0 0 0 0,-1 0 0 0 0,1 0 0 0 0,0 0 0 0 0,0 0 0 0 0,0 0 0 0 0,0 0 0 0 0,0 0 0 0 0,0 0 0 0 0,0 0 0 0 0,1 0 0 0 0,-1 0 0 0 0,0 0 0 0 0,1 0 0 0 0,-1 0 0 0 0,0 0 0 0 0,1 0 0 0 0,-1 0 0 0 0,1 0 0 0 0,0 0 0 0 0,0-1 0 0 0,2-1 0 0 0,-1-1 0 0 0,1 0 0 0 0,-1 0 0 0 0,1 1 0 0 0,0 0 0 0 0,0-1 0 0 0,0 1 0 0 0,4-3 0 0 0,1 1 0 0 0,-8 4 0 0 0,1 1 0 0 0,0 0 0 0 0,-1-1 0 0 0,1 1 0 0 0,0-1 0 0 0,-1 1 0 0 0,1 0 0 0 0,0 0 0 0 0,-1-1 0 0 0,1 1 0 0 0,0 0 0 0 0,0 0 0 0 0,-1 0 0 0 0,1 0 0 0 0,0 0 0 0 0,0 0 0 0 0,-1 0 0 0 0,1 0 0 0 0,0 0 0 0 0,0 0 0 0 0,-1 1 0 0 0,2-1 0 0 0,0 1 0 0 0,1-2 0 0 0,1 1 0 0 0,9 5 0 0 0,-9-2 0 0 0,0 0 0 0 0,-1-1 0 0 0,1 2 0 0 0,-1-1 0 0 0,5 5 0 0 0,-8-7 0 0 0,2 0-8 0 0,0 1 0 0 0,-1 0-1 0 0,0-1 1 0 0,1 1 0 0 0,-1 0-1 0 0,0 0 1 0 0,0-1 0 0 0,0 1-1 0 0,0 0 1 0 0,0 0 0 0 0,0 0 0 0 0,-1 1-1 0 0,1-1 1 0 0,-1 0 0 0 0,1 0-1 0 0,-1 0 1 0 0,0 4 0 0 0,0 2-145 0 0,2 19-1549 0 0,-4-14 690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9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8719 0 0,'0'0'794'0'0,"10"-4"1278"0"0,23-8 126 0 0,-31 11-1320 0 0,0 1-501 0 0,14 2 355 0 0,-14-2 265 0 0,-1 1-666 0 0,9 22 698 0 0,-10-22-447 0 0,-7 14 267 0 0,7-14-856 0 0,-1-1 19 0 0,1 1 1 0 0,-1 0-1 0 0,1 0 0 0 0,-1-1 0 0 0,0 1 0 0 0,1 0 0 0 0,-1-1 0 0 0,0 1 0 0 0,1-1 0 0 0,-1 1 0 0 0,0-1 1 0 0,0 1-1 0 0,0-1 0 0 0,1 0 0 0 0,-1 1 0 0 0,0-1 0 0 0,0 0 0 0 0,0 0 0 0 0,0 1 0 0 0,0-1 0 0 0,1 0 0 0 0,-1 0 1 0 0,0 0-1 0 0,0 0 0 0 0,-1 0 0 0 0,0 0-11 0 0,0 0-1 0 0,0 0 1 0 0,0-1 0 0 0,0 1-1 0 0,0-1 1 0 0,0 1 0 0 0,0-1-1 0 0,0 1 1 0 0,1-1 0 0 0,-1 0 0 0 0,0 0-1 0 0,0 0 1 0 0,1 0 0 0 0,-1 0-1 0 0,0 0 1 0 0,1 0 0 0 0,-1-1-1 0 0,-1-1 1 0 0,3 2-1 0 0,-1 1 0 0 0,1 0 0 0 0,0 0 0 0 0,-1-1 0 0 0,1 1 0 0 0,0 0 0 0 0,-1-1 0 0 0,1 1 0 0 0,0-1 0 0 0,-1 1 0 0 0,1 0 0 0 0,0-1 0 0 0,0 1 0 0 0,0-1 0 0 0,0 1 0 0 0,-1 0 0 0 0,1-1 0 0 0,0 1 0 0 0,0-1 0 0 0,0 1 0 0 0,0-1 0 0 0,0 1 0 0 0,0-1 0 0 0,0 1 0 0 0,0-1 0 0 0,0 1 0 0 0,0-1 0 0 0,0 1 0 0 0,0 0 0 0 0,1-1 0 0 0,-1 1 0 0 0,0-1 0 0 0,0 0 0 0 0,1 0-6 0 0,-1-1 0 0 0,0 1 0 0 0,0-1-1 0 0,1 1 1 0 0,-1 0 0 0 0,0-1 0 0 0,1 1 0 0 0,-1 0-1 0 0,1 0 1 0 0,0-1 0 0 0,-1 1 0 0 0,1 0 0 0 0,1-1-1 0 0,-1 0 1 0 0,1 1 0 0 0,0 0-1 0 0,-1 0 1 0 0,1 0 0 0 0,-1 0-1 0 0,1 0 1 0 0,0 0-1 0 0,0 0 1 0 0,0 1 0 0 0,0-1-1 0 0,-1 0 1 0 0,1 1 0 0 0,3-1-1 0 0,5 0 7 0 0,-10 1 0 0 0,1 0 0 0 0,0-1 0 0 0,-1 1 0 0 0,1 0 0 0 0,-1 0 0 0 0,1 0 0 0 0,0 0 0 0 0,-1 0 0 0 0,1 0 0 0 0,0 0 0 0 0,-1 0 0 0 0,1 0 0 0 0,-1 0 0 0 0,1 0 0 0 0,0 1 0 0 0,-1-1 0 0 0,1 0 0 0 0,-1 0 0 0 0,1 1 0 0 0,-1-1 0 0 0,1 0 0 0 0,0 1 0 0 0,-1-1 0 0 0,1 0 0 0 0,-1 1 0 0 0,0-1 0 0 0,1 1 0 0 0,0 0 0 0 0,0 0 0 0 0,3 2-47 0 0,-1-1 0 0 0,1 1-1 0 0,-1 0 1 0 0,0 0 0 0 0,0 0 0 0 0,0 1-1 0 0,4 5 1 0 0,-3-3-132 0 0,-3-5-652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1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10535 0 0,'0'0'482'0'0,"12"12"180"0"0,15 17 3312 0 0,-26-28-3524 0 0,-3 17 533 0 0,1-15-896 0 0,0 0 1 0 0,0 0-1 0 0,0 0 1 0 0,0 0-1 0 0,0 0 1 0 0,-1-1-1 0 0,1 1 1 0 0,-1 0-1 0 0,0-1 1 0 0,0 1-1 0 0,0-1 1 0 0,0 0-1 0 0,-1 0 1 0 0,1 0-1 0 0,0 0 1 0 0,-1 0-1 0 0,1 0 1 0 0,-1 0-1 0 0,0-1 1 0 0,-4 2-1 0 0,6-2 397 0 0,0-2-338 0 0,-5-2-56 0 0,6 2-85 0 0,-1 0 0 0 0,1 1-1 0 0,-1-1 1 0 0,0 1 0 0 0,1-1 0 0 0,0 0 0 0 0,-1 1-1 0 0,1-1 1 0 0,-1 0 0 0 0,1 0 0 0 0,0 1-1 0 0,-1-1 1 0 0,1 0 0 0 0,0 0 0 0 0,0 0-1 0 0,0 0 1 0 0,0 1 0 0 0,0-1 0 0 0,0 0 0 0 0,0-1-1 0 0,2-16-12 0 0,-2 18 8 0 0,0-2-2 0 0,1-1 0 0 0,0 0 0 0 0,0 1 0 0 0,0-1 0 0 0,0 1-1 0 0,0 0 1 0 0,1-1 0 0 0,-1 1 0 0 0,1 0 0 0 0,0 0 0 0 0,-1 0 0 0 0,5-3-1 0 0,-2 1-5 0 0,1 0-1 0 0,0 0 0 0 0,0 1 0 0 0,9-5 0 0 0,-6 5 9 0 0,2 1 0 0 0,-3 2 7 0 0,3 0-19 0 0,0 3 109 0 0,-9-2-31 0 0,1-1 0 0 0,-1 1 0 0 0,0 0 0 0 0,1 0-1 0 0,-1 0 1 0 0,0 0 0 0 0,0 0 0 0 0,1 0 0 0 0,-1 0 0 0 0,0 0 0 0 0,0 0-1 0 0,0 0 1 0 0,0 1 0 0 0,-1-1 0 0 0,1 0 0 0 0,0 1 0 0 0,0-1-1 0 0,-1 1 1 0 0,1-1 0 0 0,0 2 0 0 0,-1-1-82 0 0,1-1 34 0 0,-1 1 0 0 0,0-1 1 0 0,0 0-1 0 0,0 0 0 0 0,0 1 0 0 0,-1-1 1 0 0,1 0-1 0 0,0 0 0 0 0,0 0 0 0 0,-1 1 1 0 0,1-1-1 0 0,0 0 0 0 0,-1 0 1 0 0,0 1-1 0 0,0 0-9 0 0,-3 6 1 0 0,-1-3-70 0 0,4-4-250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20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38 8407 0 0,'0'0'758'0'0,"3"-7"984"0"0,3 3-443 0 0,0 0 0 0 0,1 0-1 0 0,12-4 1 0 0,-18 7-850 0 0,8 3 571 0 0,-8-2-956 0 0,0 0 0 0 0,-1 0 0 0 0,1 0-1 0 0,-1 0 1 0 0,1 0 0 0 0,0 1 0 0 0,-1-1 0 0 0,1 0-1 0 0,-1 0 1 0 0,1 0 0 0 0,-1 1 0 0 0,1-1 0 0 0,-1 0-1 0 0,1 0 1 0 0,-1 1 0 0 0,1-1 0 0 0,-1 0 0 0 0,1 1-1 0 0,-1-1 1 0 0,0 1 0 0 0,1-1 0 0 0,-1 1 0 0 0,1-1-1 0 0,-1 1 1 0 0,0-1 0 0 0,1 2 0 0 0,-1-1-13 0 0,1 0 0 0 0,-1 0 1 0 0,1 0-1 0 0,-1 0 0 0 0,1 0 1 0 0,-1 0-1 0 0,0 0 0 0 0,0 1 0 0 0,0-1 1 0 0,0 0-1 0 0,0 0 0 0 0,0 0 1 0 0,0 1-1 0 0,0-1 0 0 0,0 0 0 0 0,0 0 1 0 0,-1 0-1 0 0,1 0 0 0 0,0 0 0 0 0,-1 1 1 0 0,1-1-1 0 0,-1 0 0 0 0,0 1 1 0 0,-2 1 10 0 0,1 0 0 0 0,-1 0 0 0 0,0 0 0 0 0,0 0 1 0 0,0-1-1 0 0,0 0 0 0 0,0 1 0 0 0,-4 1 1 0 0,5-2-54 0 0,1-2-6 0 0,1 0 0 0 0,0 1 1 0 0,-1-1-1 0 0,1 0 0 0 0,-1 1 0 0 0,1-1 0 0 0,-1 0 0 0 0,1 1 0 0 0,-1-1 0 0 0,1 0 0 0 0,-1 0 0 0 0,1 0 0 0 0,-1 0 0 0 0,1 0 0 0 0,-1 1 1 0 0,0-1-1 0 0,1 0 0 0 0,-1 0 0 0 0,1 0 0 0 0,-1 0 0 0 0,1-1 0 0 0,-1 1 0 0 0,1 0 0 0 0,-2 0 0 0 0,1 0-7 0 0,0 0-1 0 0,-1 0 1 0 0,1 0-1 0 0,0 0 1 0 0,-1-1 0 0 0,1 1-1 0 0,0 0 1 0 0,0-1-1 0 0,-1 1 1 0 0,1-1-1 0 0,0 1 1 0 0,0-1 0 0 0,0 1-1 0 0,-1-1 1 0 0,1 0-1 0 0,0 0 1 0 0,0 1 0 0 0,0-1-1 0 0,0 0 1 0 0,0 0-1 0 0,1 0 1 0 0,-1 0-1 0 0,0 0 1 0 0,0-2 0 0 0,0 3 11 0 0,1-1 1 0 0,-1 0 0 0 0,1 0 0 0 0,0 0 0 0 0,-1 1 0 0 0,1-1 0 0 0,0 0-1 0 0,0 0 1 0 0,0 0 0 0 0,0 0 0 0 0,0 1 0 0 0,0-1 0 0 0,0 0 0 0 0,0 0 0 0 0,0-1-1 0 0,0 0-2 0 0,0 2-6 0 0,0-1-1 0 0,0 1 0 0 0,0-1 1 0 0,0 1-1 0 0,0 0 1 0 0,0-1-1 0 0,0 1 0 0 0,0-1 1 0 0,0 1-1 0 0,0-1 0 0 0,0 1 1 0 0,0-1-1 0 0,0 1 1 0 0,1-1-1 0 0,-1 1 0 0 0,0 0 1 0 0,0-1-1 0 0,0 1 1 0 0,1-1-1 0 0,-1 1 0 0 0,0 0 1 0 0,1-1-1 0 0,-1 1 1 0 0,0 0-1 0 0,0-1 0 0 0,1 1 1 0 0,-1 0-1 0 0,1-1 0 0 0,-1 1 1 0 0,0 0-1 0 0,1-1 1 0 0,1 1-21 0 0,4-8 9 0 0,-5 6 9 0 0,0 1-1 0 0,1-1 1 0 0,-1 0-1 0 0,1 1 0 0 0,-1-1 1 0 0,1 1-1 0 0,-1-1 0 0 0,1 1 1 0 0,0 0-1 0 0,0 0 0 0 0,0 0 1 0 0,-1 0-1 0 0,1 0 0 0 0,0 0 1 0 0,3-1-1 0 0,0 1 11 0 0,-1 0 0 0 0,1 0 0 0 0,-1 0 0 0 0,1 1 0 0 0,0-1 1 0 0,0 1-1 0 0,-1 0 0 0 0,1 1 0 0 0,0-1 0 0 0,6 2 0 0 0,-6-1 4 0 0,-2 0 94 0 0,-1-1 0 0 0,1 1 1 0 0,-1 0-1 0 0,1 0 1 0 0,-1 0-1 0 0,4 2 1 0 0,-5-2-82 0 0,0-1 1 0 0,0 1 0 0 0,-1 0 0 0 0,1 0 0 0 0,0 0 0 0 0,0 0 0 0 0,-1 0 0 0 0,1 0-1 0 0,0 0 1 0 0,-1 0 0 0 0,1 0 0 0 0,-1 1 0 0 0,0-1 0 0 0,1 0 0 0 0,-1 0 0 0 0,0 2 0 0 0,1-2-22 0 0,-1-1 0 0 0,0 1 0 0 0,0-1 0 0 0,0 1 0 0 0,1 0 0 0 0,-1-1 0 0 0,0 1 0 0 0,0-1 0 0 0,0 1 0 0 0,0-1 0 0 0,0 1 1 0 0,0-1-1 0 0,0 1 0 0 0,0 0 0 0 0,0-1 0 0 0,0 1 0 0 0,-1-1 0 0 0,1 1 0 0 0,0-1 0 0 0,0 1 0 0 0,0-1 0 0 0,-1 1 0 0 0,1-1 1 0 0,0 1-1 0 0,-1-1 0 0 0,1 1 0 0 0,0-1 0 0 0,-1 0 0 0 0,0 1 0 0 0,0 1 2 0 0,0-1 27 0 0,-2 5-416 0 0,0-1-1 0 0,0 1 1 0 0,-1 0 0 0 0,0-1 0 0 0,0 0 0 0 0,-9 9 0 0 0,5-6-1235 0 0,0 0 0 0 0,-12 18 1 0 0,6-8 38 0 0,-1 1-338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21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83 10159 0 0,'0'0'464'0'0,"-7"7"158"0"0,6-6-615 0 0,-1 0 0 0 0,1 0 0 0 0,-1 0 1 0 0,0-1-1 0 0,1 1 0 0 0,-1 0 0 0 0,0-1 1 0 0,1 1-1 0 0,-1-1 0 0 0,-2 1 0 0 0,1-1 1496 0 0,-15-2 1227 0 0,15 1-2463 0 0,0-1 1 0 0,0 0-1 0 0,0 0 1 0 0,0 0 0 0 0,0 0-1 0 0,-3-4 1 0 0,5 5-85 0 0,1-2-77 0 0,0 0 1 0 0,0-1 0 0 0,1 1-1 0 0,0 0 1 0 0,-1 0 0 0 0,3-4-1 0 0,-3 6-53 0 0,1-1-1 0 0,0 1 1 0 0,0-1 0 0 0,0 1-1 0 0,0-1 1 0 0,0 1-1 0 0,0 0 1 0 0,0 0-1 0 0,0-1 1 0 0,1 1 0 0 0,-1 0-1 0 0,0 0 1 0 0,1 0-1 0 0,-1 0 1 0 0,0 1-1 0 0,1-1 1 0 0,0 0 0 0 0,1 0-1 0 0,0 0 24 0 0,0 1-1 0 0,-1-1 0 0 0,1 1 1 0 0,0 0-1 0 0,0 0 0 0 0,0 0 1 0 0,0 0-1 0 0,0 0 0 0 0,5 2 1 0 0,-3-1 7 0 0,0 0 0 0 0,-1 0 1 0 0,1 1-1 0 0,-1 0 0 0 0,1 0 0 0 0,-1 0 1 0 0,0 1-1 0 0,0 0 0 0 0,0-1 1 0 0,0 1-1 0 0,7 7 0 0 0,-10-8-7 0 0,0 0-1 0 0,1 0 1 0 0,-1 0 0 0 0,0 0-1 0 0,0 0 1 0 0,0 1 0 0 0,0-1-1 0 0,0 0 1 0 0,-1 1 0 0 0,1-1-1 0 0,-1 0 1 0 0,1 1 0 0 0,-1-1-1 0 0,0 1 1 0 0,0-1-1 0 0,0 1 1 0 0,0-1 0 0 0,0 0-1 0 0,-1 1 1 0 0,1-1 0 0 0,-1 1-1 0 0,0-1 1 0 0,1 0 0 0 0,-1 1-1 0 0,-2 2 1 0 0,2-4-63 0 0,0 0 1 0 0,0 0-1 0 0,0 0 0 0 0,1 0 1 0 0,-1 0-1 0 0,0-1 0 0 0,0 1 1 0 0,0 0-1 0 0,-1-1 1 0 0,1 1-1 0 0,0-1 0 0 0,0 1 1 0 0,-2 0-1 0 0,-26 1 118 0 0,27-2-123 0 0,-1 0-1 0 0,0-1 0 0 0,0 1 0 0 0,0-1 0 0 0,0 0 0 0 0,0 0 0 0 0,0 0 0 0 0,1 0 1 0 0,-1-1-1 0 0,0 1 0 0 0,1-1 0 0 0,-1 1 0 0 0,1-1 0 0 0,0 0 0 0 0,-1 0 0 0 0,1 0 1 0 0,0 0-1 0 0,-3-4 0 0 0,4 4-15 0 0,-1-1 0 0 0,1 1 0 0 0,-1 0-1 0 0,1 0 1 0 0,0-1 0 0 0,0 1 0 0 0,0 0 0 0 0,0-1 0 0 0,0 1 0 0 0,1-1 0 0 0,-1 1 0 0 0,1-1 0 0 0,0 0 0 0 0,-1 1-1 0 0,1-1 1 0 0,0 1 0 0 0,1-1 0 0 0,-1 0 0 0 0,0 1 0 0 0,1-1 0 0 0,1-3 0 0 0,1-3-15 0 0,-3 7 17 0 0,1 0-1 0 0,0 0 0 0 0,-1-1 1 0 0,1 1-1 0 0,0 0 0 0 0,0 0 1 0 0,0 0-1 0 0,1 0 0 0 0,-1 1 1 0 0,0-1-1 0 0,1 0 0 0 0,-1 0 1 0 0,1 1-1 0 0,0-1 0 0 0,-1 1 1 0 0,1 0-1 0 0,0-1 0 0 0,0 1 1 0 0,0 0-1 0 0,0 0 0 0 0,0 0 0 0 0,0 0 1 0 0,0 0-1 0 0,0 1 0 0 0,1-1 1 0 0,1 0-1 0 0,0 1 8 0 0,-1-1 1 0 0,1 1-1 0 0,0 0 0 0 0,-1 0 0 0 0,1 0 0 0 0,0 1 0 0 0,-1-1 1 0 0,5 2-1 0 0,-8-2 7 0 0,15 8 157 0 0,-14-7-130 0 0,0-1 0 0 0,-1 1 0 0 0,1-1 0 0 0,0 1-1 0 0,0 0 1 0 0,-1-1 0 0 0,1 1 0 0 0,0 0 0 0 0,-1-1-1 0 0,1 1 1 0 0,0 0 0 0 0,-1 0 0 0 0,1-1 0 0 0,-1 1 0 0 0,0 0-1 0 0,1 1 1 0 0,-1 1 17 0 0,-1 0 1 0 0,0 0-1 0 0,1 0 0 0 0,-1-1 1 0 0,-1 1-1 0 0,1 0 0 0 0,0-1 1 0 0,-1 1-1 0 0,1-1 0 0 0,-4 4 1 0 0,5-6-53 0 0,-1 3 3 0 0,-1 0 1 0 0,0-1-1 0 0,0 0 0 0 0,0 1 1 0 0,0-1-1 0 0,0 0 0 0 0,0 0 1 0 0,0 0-1 0 0,-1 0 0 0 0,-4 2 0 0 0,3-1-82 0 0,-3-1-315 0 0,-3 3-2923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10591 0 0,'0'3'488'0'0,"1"38"280"0"0,11 67 0 0 0,18 43 2678 0 0,-13-71-2101 0 0,37 181-209 0 0,-46-201-985 0 0,-17-80-413 0 0,-3-20 202 0 0,1-1 0 0 0,-5-50 0 0 0,0-85-80 0 0,15-11 165 0 0,3 155-8 0 0,2 0 0 0 0,2 1-1 0 0,16-57 1 0 0,-19 80 51 0 0,0 0 0 0 0,1 0 0 0 0,0 1-1 0 0,0-1 1 0 0,1 1 0 0 0,0 0 0 0 0,0 0 0 0 0,1 1 0 0 0,-1-1-1 0 0,2 1 1 0 0,-1 0 0 0 0,0 1 0 0 0,1 0 0 0 0,11-7-1 0 0,-14 10-27 0 0,1-1-1 0 0,-1 1 1 0 0,1 0-1 0 0,0 0 1 0 0,0 1-1 0 0,-1 0 1 0 0,1 0-1 0 0,0 0 1 0 0,0 0-1 0 0,0 0 1 0 0,0 1-1 0 0,1 0 1 0 0,-1 0-1 0 0,0 1 1 0 0,0 0-1 0 0,0-1 1 0 0,0 1-1 0 0,-1 1 1 0 0,1-1-1 0 0,0 1 1 0 0,0 0-1 0 0,-1 0 1 0 0,1 0-1 0 0,-1 1 1 0 0,7 5-1 0 0,-4-3-9 0 0,-1 1-1 0 0,0 0 1 0 0,0 0 0 0 0,-1 1-1 0 0,1 0 1 0 0,-2 0-1 0 0,1 0 1 0 0,-1 1 0 0 0,0-1-1 0 0,0 1 1 0 0,-1 0-1 0 0,3 12 1 0 0,1 7 46 0 0,-1 0 0 0 0,3 41 1 0 0,-7-42-58 0 0,-2 0 1 0 0,0 0 0 0 0,-2-1 0 0 0,-5 29 0 0 0,-1-13-160 0 0,-23 71 1 0 0,-14-8-264 0 0,39-95 354 0 0,4-6 41 0 0,1-1 0 0 0,-1 0 0 0 0,1 1 0 0 0,-1-1 0 0 0,1 1 0 0 0,-2 4 0 0 0,6-14 94 0 0,1 1 1 0 0,0 0 0 0 0,-1 0-1 0 0,2 1 1 0 0,-1-1 0 0 0,1 1 0 0 0,-1 0-1 0 0,2 0 1 0 0,-1 0 0 0 0,0 1 0 0 0,10-6-1 0 0,-5 4 179 0 0,1 0-1 0 0,0 0 0 0 0,0 1 1 0 0,0 0-1 0 0,23-5 0 0 0,-19 7 20 0 0,0 1 1 0 0,0 0-1 0 0,0 2 0 0 0,21 0 0 0 0,62 11 787 0 0,-61-6-751 0 0,8 0-81 0 0,2 1-183 0 0,53 12 0 0 0,-78-12-1002 0 0,0 2-335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0 812 12983 0 0,'0'0'2096'0'0,"4"-3"-1338"0"0,22-13 612 0 0,0 2 1 0 0,0 0-1 0 0,31-10 1 0 0,53-28-316 0 0,-16-6-431 0 0,37-22-184 0 0,-36 31-354 0 0,109-63 69 0 0,-166 88-171 0 0,-1-2 0 0 0,0-2 0 0 0,32-32 0 0 0,-42 35 130 0 0,-1-2 0 0 0,-1-1 1 0 0,-1-1-1 0 0,27-43 0 0 0,-41 51-50 0 0,-8 16-29 0 0,0 0 0 0 0,1 0 0 0 0,0 0-1 0 0,-1 1 1 0 0,6-6 0 0 0,-7 9-8 0 0,1-1-1 0 0,-1 1 1 0 0,1-1 0 0 0,0 1-1 0 0,0 0 1 0 0,0 0 0 0 0,0 0-1 0 0,0 0 1 0 0,0 0-1 0 0,0 0 1 0 0,0 1 0 0 0,0-1-1 0 0,1 0 1 0 0,-1 1 0 0 0,0 0-1 0 0,0 0 1 0 0,1 0 0 0 0,-1 0-1 0 0,0 0 1 0 0,0 0-1 0 0,1 0 1 0 0,3 1 0 0 0,5 2 20 0 0,0 1 1 0 0,0 0 0 0 0,14 7 0 0 0,-6-3 3 0 0,44 21 271 0 0,94 58 0 0 0,-76-39-41 0 0,364 168 1376 0 0,18-39-834 0 0,-337-134-690 0 0,155 62-198 0 0,-262-95-980 0 0,-18-10 437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10655 0 0,'0'0'1255'0'0,"0"3"-610"0"0,19 268 5561 0 0,-15-183-5482 0 0,-2 91 38 0 0,-3-96-1043 0 0,20 161 0 0 0,-12-218-1313 0 0,-1-12-3739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9215 0 0,'0'0'831'0'0,"-1"9"-451"0"0,1 10 1243 0 0,0 0-1 0 0,1 0 1 0 0,5 20 0 0 0,-1 8-601 0 0,49 405 2066 0 0,-31-278-2849 0 0,-21-155-639 0 0,1-1 0 0 0,0 1 1 0 0,2-1-1 0 0,0 0 0 0 0,10 22 0 0 0,-10-30-1556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13103 0 0,'0'0'298'0'0,"-9"2"392"0"0,-9-18-246 0 0,18 15-382 0 0,-1 1 1 0 0,0-1-1 0 0,1 0 0 0 0,-1 1 0 0 0,0 0 0 0 0,1-1 1 0 0,-1 1-1 0 0,0-1 0 0 0,0 1 0 0 0,1 0 0 0 0,-1-1 0 0 0,0 1 1 0 0,0 0-1 0 0,1 0 0 0 0,-1 0 0 0 0,0 0 0 0 0,0-1 0 0 0,0 1 1 0 0,0 0-1 0 0,1 0 0 0 0,-1 1 0 0 0,0-1 0 0 0,0 0 1 0 0,-1 0-1 0 0,1 1 21 0 0,-1 0 1 0 0,1 0-1 0 0,0 0 1 0 0,-1 0 0 0 0,1 0-1 0 0,0 0 1 0 0,0 0-1 0 0,0 0 1 0 0,0 0-1 0 0,0 1 1 0 0,0-1 0 0 0,-1 2-1 0 0,-2 6 147 0 0,-1 0-1 0 0,2 1 1 0 0,-5 13 0 0 0,6-16-227 0 0,-3 11 23 0 0,0 0 0 0 0,1 1 1 0 0,2 0-1 0 0,0-1 0 0 0,0 28 1 0 0,2-32-28 0 0,1 1 0 0 0,1 0 0 0 0,0 0-1 0 0,1-1 1 0 0,1 1 0 0 0,0-1 0 0 0,9 19 0 0 0,-11-28 4 0 0,1 0-1 0 0,0 0 1 0 0,1 0 0 0 0,-1 0-1 0 0,1-1 1 0 0,0 1-1 0 0,0-1 1 0 0,0 0 0 0 0,1-1-1 0 0,-1 1 1 0 0,1-1-1 0 0,0 0 1 0 0,0 0-1 0 0,0 0 1 0 0,1 0 0 0 0,-1-1-1 0 0,0 0 1 0 0,1 0-1 0 0,9 1 1 0 0,-2-1 113 0 0,0 0 1 0 0,1-1 0 0 0,-1 0-1 0 0,0-1 1 0 0,0-1-1 0 0,1 0 1 0 0,19-4-1 0 0,-28 4-34 0 0,0-1-1 0 0,0 1 1 0 0,0-1-1 0 0,0 0 1 0 0,-1-1-1 0 0,1 1 1 0 0,-1-1-1 0 0,1 0 1 0 0,-1 0 0 0 0,0 0-1 0 0,0 0 1 0 0,0-1-1 0 0,-1 0 1 0 0,1 0-1 0 0,-1 0 1 0 0,0 0-1 0 0,0 0 1 0 0,0-1-1 0 0,-1 1 1 0 0,0-1-1 0 0,1 1 1 0 0,-2-1-1 0 0,1 0 1 0 0,2-10-1 0 0,-1 2 28 0 0,-1-1 0 0 0,-1 0-1 0 0,0 0 1 0 0,0 0 0 0 0,-1 0-1 0 0,-1 0 1 0 0,-1 1 0 0 0,-3-16-1 0 0,4 22-97 0 0,0 1-1 0 0,-1 0 0 0 0,1 0 1 0 0,-2-1-1 0 0,1 1 1 0 0,-1 0-1 0 0,0 1 1 0 0,0-1-1 0 0,0 0 1 0 0,-1 1-1 0 0,0 0 0 0 0,0 0 1 0 0,0 0-1 0 0,0 0 1 0 0,-1 1-1 0 0,0 0 1 0 0,0-1-1 0 0,0 2 0 0 0,-1-1 1 0 0,1 1-1 0 0,-1 0 1 0 0,-12-5-1 0 0,-4-1-298 0 0,14 6-191 0 0,0-1 0 0 0,0 2 0 0 0,-1-1 0 0 0,1 1 1 0 0,-10-1-1 0 0,14 2 215 0 0,0 1-240 0 0,-1-1 0 0 0,0 1-1 0 0,1-1 1 0 0,-6-2 0 0 0,-3-5-1014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165 142 6911 0 0,'-3'-4'247'0'0,"-4"-9"-215"0"0,-1 1 1 0 0,-17-19 0 0 0,23 29 156 0 0,0-1-1 0 0,0 1 1 0 0,0 0 0 0 0,0 0-1 0 0,-1 0 1 0 0,1 0 0 0 0,-1 0-1 0 0,1 1 1 0 0,-1-1 0 0 0,0 1-1 0 0,0 0 1 0 0,1 0 0 0 0,-1 0-1 0 0,0 0 1 0 0,0 0 0 0 0,0 0-1 0 0,0 1 1 0 0,0 0 0 0 0,0-1-1 0 0,-4 1 1 0 0,5 1 37 0 0,0-1 0 0 0,0 1 0 0 0,0 0 0 0 0,0 0 0 0 0,0 0 0 0 0,0 0 0 0 0,0 0 0 0 0,0 0 0 0 0,0 1-1 0 0,1-1 1 0 0,-1 1 0 0 0,0-1 0 0 0,1 1 0 0 0,-1-1 0 0 0,1 1 0 0 0,0 0 0 0 0,0 0 0 0 0,-1 0 0 0 0,1 0 0 0 0,0 0 0 0 0,1 0 0 0 0,-2 4 0 0 0,-2 4-112 0 0,1 1 1 0 0,0 0-1 0 0,-1 13 1 0 0,4-20 53 0 0,-5 31-148 0 0,1 1 1 0 0,2-1 0 0 0,2 1-1 0 0,1 0 1 0 0,10 59-1 0 0,-7-74-16 0 0,1-1 0 0 0,1 0-1 0 0,1-1 1 0 0,15 31 0 0 0,-15-37 27 0 0,1 0 0 0 0,0-1 0 0 0,0 0 1 0 0,1-1-1 0 0,1 0 0 0 0,0 0 0 0 0,14 11 1 0 0,-17-17 50 0 0,-1 0 0 0 0,0-1 1 0 0,1 0-1 0 0,0 0 0 0 0,0 0 1 0 0,0-1-1 0 0,0 0 1 0 0,1-1-1 0 0,-1 0 0 0 0,1 0 1 0 0,-1 0-1 0 0,1-1 0 0 0,0 0 1 0 0,0-1-1 0 0,10 0 0 0 0,-11-1 78 0 0,0 1-1 0 0,-1-2 0 0 0,1 1 0 0 0,0-1 1 0 0,-1 0-1 0 0,0 0 0 0 0,1-1 0 0 0,-1 0 0 0 0,0 0 1 0 0,0 0-1 0 0,-1-1 0 0 0,1 0 0 0 0,-1 0 1 0 0,0-1-1 0 0,0 1 0 0 0,0-1 0 0 0,8-10 1 0 0,-5 3 90 0 0,0 0 0 0 0,-1-1 0 0 0,0 0 0 0 0,-1-1 0 0 0,0 1 0 0 0,-1-1 0 0 0,-1 0 0 0 0,0 0 0 0 0,-1-1 0 0 0,2-19 0 0 0,-3 13-59 0 0,-1-1 0 0 0,-2 0-1 0 0,0 0 1 0 0,-1 0 0 0 0,-1 1 0 0 0,-8-29 0 0 0,6 35-103 0 0,0 0-1 0 0,-1 1 0 0 0,-1-1 1 0 0,0 1-1 0 0,-1 1 1 0 0,0 0-1 0 0,-15-18 0 0 0,-1 3 76 0 0,-55-50 0 0 0,73 72-332 0 0,-1 1 0 0 0,0 0 0 0 0,0 0 0 0 0,0 0-1 0 0,0 1 1 0 0,-1 0 0 0 0,1 0 0 0 0,-1 1-1 0 0,0 0 1 0 0,-1 0 0 0 0,1 1 0 0 0,-9-2-1 0 0,0 4-1639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8751 0 0,'0'0'674'0'0,"-7"2"-412"0"0,3 1 273 0 0,-1 0 0 0 0,1 1 0 0 0,-1 0-1 0 0,1 0 1 0 0,1 0 0 0 0,-1 1 0 0 0,0-1 0 0 0,1 1-1 0 0,-5 8 1 0 0,5-5-265 0 0,-1 0 0 0 0,1 1-1 0 0,1-1 1 0 0,-1 0 0 0 0,-1 16 0 0 0,2-4-214 0 0,1-1 0 0 0,1 1 0 0 0,1-1 1 0 0,1 1-1 0 0,5 22 0 0 0,-5-30-14 0 0,1 1 0 0 0,1 0 0 0 0,0-1 0 0 0,1 0-1 0 0,1 0 1 0 0,-1 0 0 0 0,2 0 0 0 0,0-1 0 0 0,0 0 0 0 0,1-1 0 0 0,16 18-1 0 0,-18-22 46 0 0,2 1 0 0 0,-1-1-1 0 0,1-1 1 0 0,-1 1 0 0 0,1-1-1 0 0,1-1 1 0 0,-1 0-1 0 0,1 0 1 0 0,0 0 0 0 0,0-1-1 0 0,0 0 1 0 0,0-1-1 0 0,0 0 1 0 0,1-1 0 0 0,-1 0-1 0 0,19 0 1 0 0,-20-1 76 0 0,1-1-1 0 0,-1-1 1 0 0,0 1-1 0 0,1-1 1 0 0,-1-1 0 0 0,0 1-1 0 0,0-2 1 0 0,-1 1-1 0 0,1-1 1 0 0,-1 0 0 0 0,1 0-1 0 0,-1-1 1 0 0,-1 0 0 0 0,1 0-1 0 0,-1-1 1 0 0,1 0-1 0 0,-2 0 1 0 0,7-7 0 0 0,-7 5-30 0 0,1 0-1 0 0,-1 0 1 0 0,0 0 0 0 0,-1-1 0 0 0,0 0 0 0 0,0 1 0 0 0,-1-1 0 0 0,0-1 0 0 0,-1 1-1 0 0,0 0 1 0 0,0-1 0 0 0,-1 1 0 0 0,0-1 0 0 0,-1 0 0 0 0,-1-15 0 0 0,0 17-116 0 0,0 1 1 0 0,-1 0 0 0 0,0 0-1 0 0,0 0 1 0 0,-1 0 0 0 0,0 0-1 0 0,0 0 1 0 0,0 1-1 0 0,-8-11 1 0 0,4 8 26 0 0,0 1 0 0 0,0 0 0 0 0,-1 0 0 0 0,0 1 0 0 0,0-1 0 0 0,-11-5-1 0 0,4 3 10 0 0,0 2 0 0 0,-1-1 0 0 0,-1 2-1 0 0,1 0 1 0 0,-1 1 0 0 0,0 1-1 0 0,-33-6 1 0 0,44 10-313 0 0,-1 0 0 0 0,1 0 1 0 0,0 1-1 0 0,0 0 0 0 0,-1 0 0 0 0,1 1 0 0 0,0-1 0 0 0,0 1 0 0 0,-11 4 0 0 0,23 5-4950 0 0,2-2-1261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12783 0 0,'0'0'3100'0'0,"2"1"-2158"0"0,2 4-690 0 0,0 0 1 0 0,1-1 0 0 0,-2 1 0 0 0,1 0 0 0 0,0 1-1 0 0,-1-1 1 0 0,0 1 0 0 0,-1-1 0 0 0,1 1 0 0 0,-1 0-1 0 0,0 0 1 0 0,0 0 0 0 0,-1 0 0 0 0,2 11 0 0 0,26 180 1194 0 0,8 37-1440 0 0,-35-221-478 0 0,1 0 1 0 0,0 0-1 0 0,1 0 0 0 0,1 0 0 0 0,0-1 0 0 0,1 0 0 0 0,8 15 1 0 0,-3-15-1156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11975 0 0,'0'0'923'0'0,"-1"1"-602"0"0,1 8-185 0 0,0 1 0 0 0,1-1 0 0 0,0 0 0 0 0,0 0-1 0 0,1 0 1 0 0,5 16 0 0 0,0 6 228 0 0,24 91 555 0 0,54 137 0 0 0,-22-76-2078 0 0,-51-145 545 0 0</inkml:trace>
  <inkml:trace contextRef="#ctx0" brushRef="#br0" timeOffset="1">12 647 17423 0 0,'0'0'795'0'0,"-6"-1"266"0"0,1 0 973 0 0,110-18 185 0 0,-74 11-2516 0 0,0-2 1 0 0,57-25 0 0 0,-56 18-212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7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5983 0 0,'0'0'464'0'0,"5"3"-305"0"0,-1-1-134 0 0,-1-2-8 0 0,-1 1 0 0 0,0 0 0 0 0,0 1 0 0 0,0-1 0 0 0,0 0 1 0 0,0 0-1 0 0,0 1 0 0 0,0 0 0 0 0,2 3 0 0 0,-2-4 232 0 0,-1 0 0 0 0,1 0 1 0 0,0 1-1 0 0,-1-1 0 0 0,1 0 0 0 0,0 0 0 0 0,0 0 0 0 0,-1-1 1 0 0,1 1-1 0 0,3 1 0 0 0,2 0 473 0 0,14 6 392 0 0,1-2 1 0 0,0 0 0 0 0,1-2 0 0 0,42 4 0 0 0,-59-7-972 0 0,36 3 801 0 0,-1-2 0 0 0,1-1 1 0 0,0-2-1 0 0,55-10 0 0 0,-57 7-443 0 0,1 1 1 0 0,49 4-1 0 0,-85-1-461 0 0,124 9 819 0 0,1 0-254 0 0,-19-3-272 0 0,49-1 70 0 0,28-18 257 0 0,28-2 136 0 0,-20 10-235 0 0,-141-1-352 0 0,23-1-35 0 0,116-6-121 0 0,-124 9 0 0 0,-33 1-6 0 0,51 3 0 0 0,72 3-36 0 0,-91-1 49 0 0,75-7 0 0 0,-65-1 47 0 0,52-3-25 0 0,25 1 185 0 0,-44 2-224 0 0,10-2-17 0 0,-12-5 246 0 0,13-5-136 0 0,-89 14-185 0 0,15-1-214 0 0,-33 4 213 0 0,-1 0 1 0 0,21-5-1 0 0,13-2 239 0 0,129-1 459 0 0,-38 7-488 0 0,-117 1-160 0 0,-14 1 0 0 0,-1 0 0 0 0,0-1 0 0 0,1 0 0 0 0,10-3 0 0 0,-14 3 0 0 0,-2 1-8 0 0,26 4-48 0 0,-24-3 56 0 0,-3-1 0 0 0,0 1 0 0 0,0-1 0 0 0,0 0 0 0 0,0 0 0 0 0,0 0 0 0 0,0 0 0 0 0,1-1 0 0 0,-1 1 0 0 0,3-1 0 0 0,2-2 11 0 0,-1 3 44 0 0,-5 0-55 0 0,0 0 0 0 0,-1 0 0 0 0,1 0 0 0 0,-1 0 0 0 0,1 0-1 0 0,-1 0 1 0 0,1 0 0 0 0,0 0 0 0 0,-1 0 0 0 0,1 0 0 0 0,-1 0 0 0 0,1 0 0 0 0,-1 0 0 0 0,1-1 0 0 0,-1 1 0 0 0,1 0 0 0 0,-1 0 0 0 0,1-1-1 0 0,-1 1 1 0 0,1 0 0 0 0,-1-1 0 0 0,1 1 0 0 0,0-1 0 0 0,6-5 0 0 0,-6 5 0 0 0,0 0 0 0 0,1 0 0 0 0,-1 0 0 0 0,0-1 0 0 0,0 1 0 0 0,0 0 0 0 0,0-1 0 0 0,0 1 0 0 0,0-1 0 0 0,0 1 0 0 0,-1-1 0 0 0,1 0 0 0 0,0 1 0 0 0,-1-1 0 0 0,1 0 0 0 0,-1 1 0 0 0,0-1 0 0 0,0 0 0 0 0,1 0 0 0 0,-1 1 0 0 0,0-1 0 0 0,0 0 0 0 0,-1 0 0 0 0,1 1 0 0 0,0-1 0 0 0,-1-2 0 0 0,-1-1 0 0 0,0 0 0 0 0,-1 0 0 0 0,1 1 0 0 0,-1-1 0 0 0,0 0 0 0 0,-4-4 0 0 0,5 6 0 0 0,-14-14-14 0 0,0 0 0 0 0,0 1 0 0 0,-2 1 0 0 0,0 1 0 0 0,-23-14 1 0 0,-6-6 8 0 0,-8-6-112 0 0,-95-52-1 0 0,130 83 54 0 0,18 9 6 0 0,3 1-54 0 0,0 1 92 0 0,0-1-1 0 0,0 0 0 0 0,1 1 0 0 0,-1-1 1 0 0,0 0-1 0 0,1 0 0 0 0,-1 0 0 0 0,1 0 1 0 0,1 1-1 0 0,1 1-4 0 0,28 20-122 0 0,66 35 1 0 0,-46-29 84 0 0,56 33-24 0 0,82 49 92 0 0,-188-110-2 0 0,0 1 1 0 0,0-1-1 0 0,0 0 0 0 0,0 1 1 0 0,-1-1-1 0 0,1 1 0 0 0,0 0 0 0 0,-1-1 1 0 0,1 1-1 0 0,-1 0 0 0 0,1 0 0 0 0,-1 0 1 0 0,0 0-1 0 0,0 0 0 0 0,0 0 1 0 0,0 1-1 0 0,0-1 0 0 0,-1 0 0 0 0,1 1 1 0 0,0-1-1 0 0,-1 0 0 0 0,0 1 1 0 0,0-1-1 0 0,0 0 0 0 0,0 1 0 0 0,0-1 1 0 0,0 0-1 0 0,0 1 0 0 0,-1-1 1 0 0,1 0-1 0 0,-1 1 0 0 0,-1 3 0 0 0,-9 16 185 0 0,0-1 0 0 0,-2-1-1 0 0,-17 23 1 0 0,-15 18 90 0 0,26-33-123 0 0,-28 30 0 0 0,14-22-54 0 0,0-2-60 0 0,-54 73 0 0 0,82-100-228 0 0,0 2-1 0 0,1-1 1 0 0,0 0-1 0 0,-4 13 0 0 0,4-2-2675 0 0,1 0-3689 0 0,3-6-1536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2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11143 0 0,'4'0'507'0'0,"-4"0"-485"0"0,1 0 1 0 0,-1 0-1 0 0,1 0 1 0 0,0 0-1 0 0,-1 0 1 0 0,1 0-1 0 0,-1 0 1 0 0,1 0-1 0 0,0 0 0 0 0,-1 0 1 0 0,1 1-1 0 0,-1-1 1 0 0,1 0-1 0 0,-1 0 1 0 0,1 1-1 0 0,-1-1 1 0 0,1 0-1 0 0,-1 1 0 0 0,1-1 1 0 0,-1 0-1 0 0,1 1 1 0 0,-1-1-1 0 0,1 1 1 0 0,-1-1-1 0 0,6 17 151 0 0,-2-2-88 0 0,35 93 4659 0 0,-21-64-3559 0 0,19 75 0 0 0,-32-99-1087 0 0,-3-15-105 0 0,0 0 0 0 0,-1 1-1 0 0,1-1 1 0 0,-1 0 0 0 0,-1 0-1 0 0,1 1 1 0 0,-1-1 0 0 0,0 11-1 0 0,-1-15 376 0 0,-10-5 88 0 0,9 1-427 0 0,0 0 0 0 0,0 1 0 0 0,0-1 0 0 0,0 0-1 0 0,1-1 1 0 0,-1 1 0 0 0,1 0 0 0 0,0 0 0 0 0,0-1 0 0 0,-1-4-1 0 0,-5-39 28 0 0,5 27-29 0 0,1 11-27 0 0,-14-124-33 0 0,13 105 22 0 0,2 1 1 0 0,5-51 0 0 0,-2 64 41 0 0,-1 0 1 0 0,2 1-1 0 0,8-23 0 0 0,-10 31-18 0 0,1-1 1 0 0,-1 1-1 0 0,1 0 0 0 0,0 0 1 0 0,1 0-1 0 0,-1 0 1 0 0,1 1-1 0 0,0 0 0 0 0,0-1 1 0 0,0 1-1 0 0,7-5 1 0 0,-9 8-4 0 0,0 0 1 0 0,0 0-1 0 0,0 0 1 0 0,0 0-1 0 0,0 0 1 0 0,0 0-1 0 0,1 1 1 0 0,-1-1-1 0 0,0 1 1 0 0,0-1-1 0 0,1 1 1 0 0,-1 0-1 0 0,0 0 1 0 0,0 0-1 0 0,1 0 1 0 0,-1 0-1 0 0,3 1 1 0 0,-2 0 0 0 0,0 0 1 0 0,0 1-1 0 0,0-1 1 0 0,0 1-1 0 0,0-1 1 0 0,0 1 0 0 0,-1 0-1 0 0,1 0 1 0 0,-1 0-1 0 0,1 0 1 0 0,1 3-1 0 0,2 3 83 0 0,0-1-1 0 0,-1 1 0 0 0,0 1 1 0 0,0-1-1 0 0,-1 1 0 0 0,0 0 1 0 0,3 11-1 0 0,0 7-42 0 0,-1-1-1 0 0,-2 2 1 0 0,-1-1-1 0 0,-1 0 1 0 0,-1 1-1 0 0,-1-1 1 0 0,-2 0-1 0 0,-1 1 1 0 0,-8 36-1 0 0,9-54-263 0 0,0-1-1 0 0,-1 0 0 0 0,0 0 0 0 0,-1 0 0 0 0,0 0 1 0 0,0 0-1 0 0,-10 14 0 0 0,14-22 117 0 0,-1-2-3 0 0,0 1 91 0 0,1 0-1 0 0,-1 0 0 0 0,1-1 1 0 0,-1 1-1 0 0,1 0 0 0 0,-1-1 1 0 0,1 1-1 0 0,-1 0 0 0 0,1-1 0 0 0,-1 1 1 0 0,1-1-1 0 0,-1 1 0 0 0,1-1 1 0 0,0 1-1 0 0,-1-1 0 0 0,1 1 0 0 0,0-1 1 0 0,-1 1-1 0 0,1-1 0 0 0,0 0 1 0 0,0 1-1 0 0,0-1 0 0 0,0 1 1 0 0,-1-1-1 0 0,1 0 0 0 0,0 1 0 0 0,0-1 1 0 0,0 0-1 0 0,0 1 0 0 0,0-2 1 0 0,1-19-57 0 0,0 16 128 0 0,0 0-1 0 0,0 0 1 0 0,1 0-1 0 0,-1 0 1 0 0,1 0-1 0 0,0 0 1 0 0,1 1-1 0 0,-1-1 1 0 0,1 1-1 0 0,0-1 1 0 0,0 1-1 0 0,0 0 1 0 0,1 0-1 0 0,-1 0 1 0 0,1 1-1 0 0,0-1 1 0 0,0 1-1 0 0,0 0 1 0 0,1 0-1 0 0,-1 0 1 0 0,1 1-1 0 0,0 0 1 0 0,-1 0-1 0 0,1 0 1 0 0,0 0-1 0 0,0 0 1 0 0,0 1-1 0 0,0 0 1 0 0,1 0-1 0 0,-1 1 1 0 0,0 0-1 0 0,0-1 1 0 0,1 2-1 0 0,-1-1 1 0 0,0 1-1 0 0,0-1 1 0 0,9 4-1 0 0,26 11 823 0 0,-1 2 0 0 0,72 44 0 0 0,-60-32-761 0 0,-12-4-604 0 0,-6-5-2954 0 0,-20-12-4449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455 0 0,'0'0'11766'0'0,"9"-17"-9604"0"0,-5 2-740 0 0,-1 0 0 0 0,0-1 0 0 0,1-24 1 0 0,-5-51 1048 0 0,0 40-1490 0 0,5-418 2010 0 0,3 179-2059 0 0,-3 170-801 0 0,-4 119-233 0 0,0 12-4344 0 0,-1 18 1443 0 0,-1-14 959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163 218 2303 0 0,'1'-18'1383'0'0,"-6"-9"3441"0"0,-10-14-2152 0 0,13 34-2071 0 0,1 6-474 0 0,1-1-1 0 0,-1 1 1 0 0,1 0-1 0 0,-1-1 1 0 0,0 1-1 0 0,0 0 0 0 0,1-1 1 0 0,-1 1-1 0 0,0 0 1 0 0,0 0-1 0 0,0 0 1 0 0,0 0-1 0 0,-1 0 1 0 0,1 0-1 0 0,0 0 0 0 0,0 0 1 0 0,0 1-1 0 0,-1-1 1 0 0,1 0-1 0 0,0 1 1 0 0,-1-1-1 0 0,1 1 1 0 0,-1-1-1 0 0,1 1 1 0 0,-3-1-1 0 0,2 1 0 0 0,-1 0 1 0 0,1 1-1 0 0,-1-1 1 0 0,0 0-1 0 0,1 1 0 0 0,-1 0 1 0 0,1-1-1 0 0,0 1 1 0 0,-1 0-1 0 0,1 0 1 0 0,0 1-1 0 0,-1-1 0 0 0,1 0 1 0 0,-2 2-1 0 0,-2 2-61 0 0,0 1 0 0 0,0-1 0 0 0,0 1 1 0 0,1 0-1 0 0,0 0 0 0 0,0 0 0 0 0,1 1 0 0 0,-1 0 0 0 0,2 0 0 0 0,-1 0 0 0 0,1 0 0 0 0,0 1 0 0 0,0-1 0 0 0,-2 13 0 0 0,3-11 4 0 0,1 0 0 0 0,0 0 0 0 0,0-1 0 0 0,1 1 0 0 0,0 0 0 0 0,1 0 0 0 0,0 0 0 0 0,0-1 0 0 0,1 1-1 0 0,0 0 1 0 0,1-1 0 0 0,6 16 0 0 0,-6-18-51 0 0,0 0 0 0 0,1 0 0 0 0,0 0-1 0 0,0 0 1 0 0,1-1 0 0 0,0 0 0 0 0,-1 0-1 0 0,2 0 1 0 0,-1-1 0 0 0,0 1 0 0 0,1-1 0 0 0,0-1-1 0 0,9 6 1 0 0,-10-7-3 0 0,-1 0 0 0 0,1-1 0 0 0,0 1 0 0 0,0-1 0 0 0,0 1 0 0 0,0-2 0 0 0,0 1 0 0 0,0 0 0 0 0,0-1 0 0 0,0 0 0 0 0,0 0 0 0 0,1-1 0 0 0,-1 1 0 0 0,0-1-1 0 0,0 0 1 0 0,0-1 0 0 0,0 1 0 0 0,-1-1 0 0 0,6-2 0 0 0,-3 0 46 0 0,0 0-1 0 0,0 0 0 0 0,-1-1 1 0 0,0 1-1 0 0,0-2 1 0 0,0 1-1 0 0,0-1 0 0 0,-1 0 1 0 0,0 0-1 0 0,0 0 0 0 0,0-1 1 0 0,4-8-1 0 0,-4 5 40 0 0,-1 0 0 0 0,0-1 0 0 0,0 1 0 0 0,-1-1 0 0 0,-1 1 0 0 0,1-1-1 0 0,-2 0 1 0 0,1-15 0 0 0,-3 12-19 0 0,0 1 0 0 0,-1 0 0 0 0,-1 0 0 0 0,0 0 0 0 0,-1 1 0 0 0,0-1 0 0 0,-1 1 0 0 0,-6-13 1 0 0,6 16-54 0 0,0 1 1 0 0,0 0-1 0 0,-1 0 1 0 0,1 0-1 0 0,-2 0 1 0 0,1 1-1 0 0,-11-9 1 0 0,11 11-34 0 0,1 1 0 0 0,-1 0 1 0 0,0 0-1 0 0,0 0 0 0 0,0 1 0 0 0,-1 0 1 0 0,1 0-1 0 0,-1 1 0 0 0,0 0 0 0 0,-12-3 1 0 0,18 5-32 0 0,0 0 0 0 0,0 0 1 0 0,0 0-1 0 0,0 0 1 0 0,0 1-1 0 0,0-1 1 0 0,0 0-1 0 0,0 0 1 0 0,0 1-1 0 0,0-1 1 0 0,0 1-1 0 0,0-1 1 0 0,0 1-1 0 0,0-1 1 0 0,1 1-1 0 0,-1-1 1 0 0,0 1-1 0 0,0 0 1 0 0,1 0-1 0 0,-1-1 1 0 0,0 1-1 0 0,1 0 1 0 0,-1 0-1 0 0,1 0 0 0 0,-2 1 1 0 0,1 0-384 0 0,0 0 0 0 0,0 1-1 0 0,0-1 1 0 0,0 1 0 0 0,0 0 0 0 0,0-1 0 0 0,1 1 0 0 0,-1 4 0 0 0,0 3-1335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0,'0'0'9042'0'0,"3"8"-7052"0"0,4 16-1070 0 0,-1 1-1 0 0,-1-1 0 0 0,2 47 1 0 0,-5 54-405 0 0,-3-86-1272 0 0,1 0 0 0 0,7 42 1 0 0,-5-71-1195 0 0,0-3-3509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0,'0'0'1171'0'0,"1"2"-1000"0"0,32 116 1183 0 0,13 59 870 0 0,-36-133-2522 0 0,5 22-444 0 0,-7-35-1062 0 0,-3-17 208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12063 0 0,'0'0'554'0'0,"1"2"-17"0"0,2 19-146 0 0,3 25 0 0 0,-1 0 1170 0 0,26 226 2019 0 0,-19-148-3519 0 0,1-55-1412 0 0,-13-67 213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8751 0 0,'-11'-2'12786'0'0,"117"-13"-13144"0"0,-91 13-334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6335 0 0,'0'0'767'0'0,"0"3"-252"0"0,1 1-230 0 0,0 1-29 0 0,-1 2 3496 0 0,3-7-3271 0 0,-1-1 0 0 0,1 2 1 0 0,-1-1-1 0 0,1 0 0 0 0,0 0 0 0 0,-1 1 0 0 0,1-1 0 0 0,3 3 1 0 0,20 9 816 0 0,-2 1 0 0 0,36 26 0 0 0,-5-3-426 0 0,8 4-279 0 0,21 13-146 0 0,-31-21-139 0 0,55 42 0 0 0,-64-40-116 0 0,52 35 704 0 0,-64-49-779 0 0,-18-10-99 0 0,1 0 0 0 0,27 11 0 0 0,-41-20-126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0,'0'0'11623'0'0,"8"4"-9723"0"0,107 64 2697 0 0,-11-9-3277 0 0,105 80 728 0 0,-155-104-1566 0 0,1-1-1 0 0,1-4 1 0 0,66 26 0 0 0,-95-44-394 0 0,1 1 1 0 0,25 17-1 0 0,-51-29-647 0 0,4 3-903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86 110 13303 0 0,'0'0'643'0'0,"-1"2"-276"0"0,-11 14 1153 0 0,11-14-1379 0 0,-1-1 0 0 0,1 1 0 0 0,-1-1-1 0 0,1 1 1 0 0,0 0 0 0 0,0-1-1 0 0,0 1 1 0 0,0 0 0 0 0,0 0-1 0 0,0 0 1 0 0,0-1 0 0 0,1 1-1 0 0,-1 0 1 0 0,1 0 0 0 0,-1 0 0 0 0,1 0-1 0 0,0 3 1 0 0,0 3-63 0 0,0 1-1 0 0,1-1 1 0 0,1 0 0 0 0,-1 0-1 0 0,1 0 1 0 0,1 0 0 0 0,-1 0 0 0 0,1 0-1 0 0,1 0 1 0 0,-1-1 0 0 0,1 0 0 0 0,1 0-1 0 0,-1 0 1 0 0,1 0 0 0 0,0 0-1 0 0,1-1 1 0 0,0 0 0 0 0,0 0 0 0 0,0-1-1 0 0,0 0 1 0 0,1 0 0 0 0,0 0-1 0 0,10 4 1 0 0,-9-4-85 0 0,1 0 0 0 0,1-1 1 0 0,-1 0-1 0 0,0-1 0 0 0,1 0 0 0 0,0-1 0 0 0,0 0 0 0 0,19 2 0 0 0,-24-4 4 0 0,0 0-1 0 0,0 0 1 0 0,0-1-1 0 0,-1 0 1 0 0,1 0-1 0 0,0 0 1 0 0,-1 0-1 0 0,1-1 1 0 0,0 0-1 0 0,-1 1 1 0 0,0-2-1 0 0,0 1 0 0 0,1 0 1 0 0,-1-1-1 0 0,0 0 1 0 0,-1 0-1 0 0,1 0 1 0 0,-1-1-1 0 0,1 1 1 0 0,4-7-1 0 0,-5 6 39 0 0,-1 0 0 0 0,1 0 0 0 0,0-1 0 0 0,-1 1-1 0 0,0-1 1 0 0,0 0 0 0 0,-1 1 0 0 0,1-1 0 0 0,-1 0 0 0 0,0 0 0 0 0,0 0-1 0 0,-1 0 1 0 0,1-7 0 0 0,-2 3 78 0 0,0 1 0 0 0,0-1 0 0 0,-1 1-1 0 0,0-1 1 0 0,0 1 0 0 0,-1 0 0 0 0,-4-9 0 0 0,0 3 110 0 0,-1 0 0 0 0,0 0 0 0 0,-1 0 1 0 0,-1 1-1 0 0,0 1 0 0 0,-1 0 0 0 0,0 0 0 0 0,0 1 1 0 0,-18-12-1 0 0,23 19-139 0 0,0 0 1 0 0,0 0-1 0 0,0 1 0 0 0,0 0 1 0 0,0 0-1 0 0,-1 1 1 0 0,0 0-1 0 0,1 0 0 0 0,-1 0 1 0 0,0 1-1 0 0,0 0 0 0 0,0 0 1 0 0,0 1-1 0 0,-12 1 1 0 0,10-1-48 0 0,1 2-1 0 0,-1-1 1 0 0,0 1 0 0 0,1 0 0 0 0,0 1 0 0 0,-1 0 0 0 0,1 0-1 0 0,0 1 1 0 0,1 0 0 0 0,-1 0 0 0 0,-9 8 0 0 0,14-10-188 0 0,0 0 0 0 0,1 1 0 0 0,-1-1 0 0 0,1 1-1 0 0,0-1 1 0 0,-1 1 0 0 0,1 0 0 0 0,0 0 0 0 0,1 0 0 0 0,-1 0 0 0 0,0 0 0 0 0,1 1 0 0 0,0-1 0 0 0,0 0 0 0 0,0 1 0 0 0,-1 3 0 0 0,1 1-1668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8:5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0 919 0 0,'0'0'4138'0'0,"15"5"7091"0"0,-16-5-11000 0 0,-13 4 2079 0 0,10-2-2125 0 0,0 0 1 0 0,1 0 0 0 0,-1 1 0 0 0,1-1 0 0 0,-6 6 0 0 0,4-3-22 0 0,1 0 1 0 0,-1-1 0 0 0,0 1-1 0 0,-1-1 1 0 0,1 0 0 0 0,-1 0-1 0 0,0-1 1 0 0,-7 4 0 0 0,13-7-154 0 0,-9 5 267 0 0,1 1 0 0 0,-15 12 0 0 0,16-12-115 0 0,0 0-1 0 0,0 0 1 0 0,-1-1 0 0 0,-9 5 0 0 0,-3 1 121 0 0,2 0 0 0 0,-1 2 0 0 0,2 0 0 0 0,-18 17 0 0 0,3-3-9 0 0,-140 95 1292 0 0,133-96-1239 0 0,-50 43 0 0 0,76-57-283 0 0,0 0 1 0 0,-1-2-1 0 0,-1 1 0 0 0,0-2 1 0 0,-23 13-1 0 0,35-21-43 0 0,0 1 0 0 0,0 0 0 0 0,1 0 0 0 0,-1 0 0 0 0,1 1 0 0 0,-1-1 0 0 0,-2 4 0 0 0,-7 7 0 0 0,-3-2 0 0 0,10-7-59 0 0,-1 0 0 0 0,1 0-1 0 0,0 0 1 0 0,-9 11 0 0 0,14-14-34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0,'0'0'748'0'0,"1"8"-464"0"0,15 182 7843 0 0,-12-137-8042 0 0,0 12-740 0 0,5-24-2707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0,'3'14'5615'0'0,"2"25"828"0"0,-1 1-3460 0 0,2 80-2281 0 0,-6-105-326 0 0,1-8-473 0 0,-1 19-792 0 0,7 41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46 11199 0 0,'-3'-8'343'0'0,"2"6"-251"0"0,1 0 1 0 0,-1-1-1 0 0,0 1 1 0 0,0 0-1 0 0,0 0 0 0 0,0 0 1 0 0,0 0-1 0 0,0 1 1 0 0,-1-1-1 0 0,1 0 1 0 0,0 0-1 0 0,-1 1 1 0 0,0-1-1 0 0,1 1 1 0 0,-1-1-1 0 0,0 1 1 0 0,-3-2-1 0 0,4 2 10 0 0,1 1 1 0 0,-1 0-1 0 0,0-1 1 0 0,0 1-1 0 0,0 0 0 0 0,0 0 1 0 0,0-1-1 0 0,1 1 1 0 0,-1 0-1 0 0,0 0 1 0 0,0 0-1 0 0,0 0 0 0 0,0 0 1 0 0,0 0-1 0 0,0 0 1 0 0,0 0-1 0 0,0 1 1 0 0,1-1-1 0 0,-1 0 0 0 0,0 0 1 0 0,0 1-1 0 0,0-1 1 0 0,0 1-1 0 0,1-1 0 0 0,-1 1 1 0 0,0-1-1 0 0,0 1 1 0 0,1-1-1 0 0,-1 1 1 0 0,0 0-1 0 0,1-1 0 0 0,-1 1 1 0 0,1 0-1 0 0,-1-1 1 0 0,1 1-1 0 0,-1 0 0 0 0,1 0 1 0 0,-1 0-1 0 0,1-1 1 0 0,0 1-1 0 0,0 0 1 0 0,-1 1-1 0 0,-1 4-63 0 0,0 1 0 0 0,0-1 0 0 0,1 0 0 0 0,-1 10 0 0 0,1 0-29 0 0,1 1 0 0 0,0-1 0 0 0,2 1 0 0 0,0-1 0 0 0,0 1 0 0 0,2-1 0 0 0,0 0 1 0 0,1-1-1 0 0,10 24 0 0 0,-13-34 46 0 0,1 0 0 0 0,-1-1 1 0 0,1 0-1 0 0,0 1 0 0 0,0-1 1 0 0,1 0-1 0 0,-1 0 0 0 0,1-1 1 0 0,0 1-1 0 0,0-1 0 0 0,0 1 0 0 0,0-1 1 0 0,6 2-1 0 0,-8-4 18 0 0,0 0 1 0 0,0 0-1 0 0,0 0 1 0 0,0-1-1 0 0,0 1 0 0 0,0-1 1 0 0,1 1-1 0 0,-1-1 1 0 0,0 0-1 0 0,0 0 0 0 0,0 0 1 0 0,0 0-1 0 0,1 0 0 0 0,-1 0 1 0 0,0-1-1 0 0,0 1 1 0 0,0-1-1 0 0,0 0 0 0 0,0 1 1 0 0,0-1-1 0 0,0 0 1 0 0,0 0-1 0 0,0 0 0 0 0,0-1 1 0 0,0 1-1 0 0,-1 0 0 0 0,1-1 1 0 0,0 1-1 0 0,-1-1 1 0 0,1 1-1 0 0,-1-1 0 0 0,0 0 1 0 0,2-3-1 0 0,1-1 163 0 0,0-1 0 0 0,-1 1 0 0 0,0-1 0 0 0,0 0 0 0 0,-1 0 0 0 0,1 0 0 0 0,-2 0 0 0 0,1-1 1 0 0,0-11-1 0 0,-1 8-47 0 0,-1 0 0 0 0,0 0 0 0 0,0 0 1 0 0,-1 0-1 0 0,-5-21 0 0 0,4 26-245 0 0,0 1 0 0 0,1-1 0 0 0,-2 0 0 0 0,1 0 0 0 0,-1 1 0 0 0,0-1 0 0 0,0 1 0 0 0,0 0 0 0 0,-1 0 0 0 0,0 0 0 0 0,0 1-1 0 0,0-1 1 0 0,0 1 0 0 0,-1 0 0 0 0,0 0 0 0 0,0 0 0 0 0,0 1 0 0 0,0 0 0 0 0,0 0 0 0 0,-1 0 0 0 0,1 1 0 0 0,-1-1 0 0 0,0 1 0 0 0,0 1 0 0 0,0-1 0 0 0,0 1 0 0 0,0 0 0 0 0,0 0 0 0 0,0 1 0 0 0,-8 0-1 0 0,13 0-236 0 0,0 0-1 0 0,-1 0 0 0 0,1 1 0 0 0,0-1 0 0 0,-1 0 1 0 0,1 1-1 0 0,0-1 0 0 0,0 1 0 0 0,-1 0 0 0 0,-1 1 0 0 0,-6 6-5207 0 0,2 2-696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2303 0 0,'-3'1'167'0'0,"-17"-2"8452"0"0,10-5-5010 0 0,5 3-2188 0 0,2 1-1314 0 0,1 0-1 0 0,-1 1 1 0 0,0-1-1 0 0,0 1 1 0 0,0 0-1 0 0,0 0 1 0 0,0 0-1 0 0,0 0 1 0 0,0 0-1 0 0,0 1 1 0 0,-1-1-1 0 0,1 1 1 0 0,0 0-1 0 0,0 0 1 0 0,0 0 0 0 0,-1 1-1 0 0,1-1 1 0 0,0 1-1 0 0,0-1 1 0 0,0 1-1 0 0,0 0 1 0 0,0 0-1 0 0,0 1 1 0 0,0-1-1 0 0,0 0 1 0 0,-3 3-1 0 0,-1 1 123 0 0,1-1 1 0 0,-1 1-1 0 0,1 0 0 0 0,1 0 0 0 0,-1 0 0 0 0,1 1 1 0 0,0 0-1 0 0,0 0 0 0 0,-7 12 0 0 0,9-13-238 0 0,1-1-1 0 0,0 1 0 0 0,0 0 1 0 0,0 0-1 0 0,1 0 1 0 0,0 0-1 0 0,0 0 0 0 0,0 1 1 0 0,0 4-1 0 0,1-7 5 0 0,0-1 0 0 0,0 0 0 0 0,0 1-1 0 0,1-1 1 0 0,-1 0 0 0 0,1 1 0 0 0,-1-1-1 0 0,1 0 1 0 0,0 0 0 0 0,0 1 0 0 0,0-1 0 0 0,0 0-1 0 0,0 0 1 0 0,1 0 0 0 0,-1 0 0 0 0,0 0-1 0 0,1-1 1 0 0,0 1 0 0 0,-1 0 0 0 0,1-1 0 0 0,0 1-1 0 0,3 1 1 0 0,96 49-213 0 0,-75-41 527 0 0,-1 2-1 0 0,0 0 1 0 0,36 27-1 0 0,-60-39-231 0 0,1 0 0 0 0,-1 0-1 0 0,1 1 1 0 0,-1-1 0 0 0,1 0-1 0 0,-1 1 1 0 0,0-1 0 0 0,0 1-1 0 0,0-1 1 0 0,0 1 0 0 0,0 0-1 0 0,0-1 1 0 0,0 1 0 0 0,-1 0-1 0 0,1 0 1 0 0,-1 0 0 0 0,1-1-1 0 0,-1 1 1 0 0,1 0 0 0 0,-1 0-1 0 0,0 0 1 0 0,0 0 0 0 0,0 0-1 0 0,0 0 1 0 0,-1 0 0 0 0,1-1 0 0 0,0 1-1 0 0,-1 0 1 0 0,1 0 0 0 0,-1 0-1 0 0,1 0 1 0 0,-1-1 0 0 0,0 1-1 0 0,0 0 1 0 0,0-1 0 0 0,0 1-1 0 0,0-1 1 0 0,0 1 0 0 0,-1-1-1 0 0,1 1 1 0 0,0-1 0 0 0,-1 0-1 0 0,1 0 1 0 0,-1 1 0 0 0,1-1-1 0 0,-1 0 1 0 0,0 0 0 0 0,-3 1-1 0 0,-15 8 226 0 0,0-1 0 0 0,-31 10 0 0 0,40-16-539 0 0,0 0 0 0 0,0-1 1 0 0,-1 0-1 0 0,1-1 0 0 0,0 0 0 0 0,-20-1 0 0 0,29 0 29 0 0,0 0 0 0 0,0-1-1 0 0,0 1 1 0 0,0 0 0 0 0,0-1-1 0 0,-1 1 1 0 0,2-1 0 0 0,-1 0-1 0 0,0 0 1 0 0,0 0 0 0 0,0 0-1 0 0,0 0 1 0 0,0 0 0 0 0,-2-3-1 0 0,-5-6-1615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0,'0'0'6539'0'0,"11"4"-3364"0"0,7 6-2541 0 0,0 0 1 0 0,21 16 0 0 0,-20-13-780 0 0,29 16 0 0 0,-4-1-2402 0 0,-21-13-592 0 0,-15-9 1305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0,'0'0'167'0'0,"2"5"26"0"0,4 10 3981 0 0,7 20 0 0 0,1 5-1011 0 0,80 194-1277 0 0,-70-165-2938 0 0,22 104 1 0 0,-41-148 289 0 0,0-3-26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4607 0 0,'0'0'208'0'0,"0"-1"-9"0"0,-1 0 515 0 0,0-1 1 0 0,0 1-1 0 0,0 0 1 0 0,0 0-1 0 0,0 0 0 0 0,0 0 1 0 0,-1 0-1 0 0,1 0 1 0 0,0 0-1 0 0,-1 0 0 0 0,1 0 1 0 0,0 1-1 0 0,-1-1 0 0 0,1 1 1 0 0,-3-2-1 0 0,2 2-462 0 0,1 0 0 0 0,-1 0 0 0 0,1 0 0 0 0,-1 0 0 0 0,1 0 0 0 0,0 1 0 0 0,-1-1 0 0 0,1 0 0 0 0,-1 1 0 0 0,1-1-1 0 0,0 1 1 0 0,-1-1 0 0 0,1 1 0 0 0,-1 0 0 0 0,-2 2-95 0 0,1-1 1 0 0,-1 1-1 0 0,1 0 0 0 0,0 0 1 0 0,0 0-1 0 0,0 0 1 0 0,1 1-1 0 0,-5 6 0 0 0,2-1 61 0 0,0 0 0 0 0,1 1 0 0 0,0 0 0 0 0,1 0 0 0 0,0 0-1 0 0,0 1 1 0 0,1-1 0 0 0,0 1 0 0 0,1-1 0 0 0,0 1 0 0 0,1 0 0 0 0,0-1 0 0 0,1 1-1 0 0,0-1 1 0 0,1 1 0 0 0,4 15 0 0 0,-5-21-190 0 0,1-1-1 0 0,0 0 1 0 0,0 0-1 0 0,0-1 1 0 0,1 1-1 0 0,0 0 1 0 0,-1-1 0 0 0,1 1-1 0 0,1-1 1 0 0,-1 0-1 0 0,0 0 1 0 0,7 4-1 0 0,-4-3 15 0 0,1 0 0 0 0,-1-1-1 0 0,1 0 1 0 0,0 0 0 0 0,0-1 0 0 0,0 0-1 0 0,10 1 1 0 0,-5-1-413 0 0,1 0 1 0 0,0-2-1 0 0,20 0 0 0 0,-19-1-1326 0 0,0-1 1 0 0,22-6-1 0 0,-18 2-3347 0 0,-1-1-1199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15663 0 0,'-1'8'1418'0'0,"0"2"-1075"0"0,1-1 0 0 0,0 1 1 0 0,0-1-1 0 0,1 0 1 0 0,4 19-1 0 0,17 45 2863 0 0,-16-55-3091 0 0,48 113 1030 0 0,-40-102-4050 0 0,0 1-3359 0 0,-11-22 17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7367 0 0,'0'0'1016'0'0,"-9"15"5678"0"0,-17 14-1356 0 0,11-9-4824 0 0,-1 0-1 0 0,-1-1 0 0 0,-29 25 0 0 0,30-29-840 0 0,-26 26-5153 0 0,32-30-766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3679 0 0,'-8'3'327'0'0,"-1"-1"-553"0"0,3 0 769 0 0,-1 0 0 0 0,1 0 0 0 0,-10 5 0 0 0,12-5 608 0 0,1 1 0 0 0,0-1 0 0 0,0 0 0 0 0,0 1 0 0 0,-3 3 0 0 0,1-1-438 0 0,1 1-1 0 0,-1 0 1 0 0,1 0-1 0 0,1 0 1 0 0,-1 0 0 0 0,1 1-1 0 0,0 0 1 0 0,-4 13 0 0 0,5-11-354 0 0,0 0 0 0 0,1 0 1 0 0,-1 0-1 0 0,2 0 0 0 0,0 0 1 0 0,1 18-1 0 0,0-19-304 0 0,0-1-1 0 0,1 1 1 0 0,0 0-1 0 0,0-1 1 0 0,0 1-1 0 0,1-1 1 0 0,0 0-1 0 0,1 0 1 0 0,-1 0-1 0 0,1 0 1 0 0,1 0-1 0 0,-1-1 1 0 0,1 0 0 0 0,1 0-1 0 0,-1 0 1 0 0,1-1-1 0 0,0 0 1 0 0,10 7-1 0 0,-12-9-99 0 0,1-1 1 0 0,-1 0-1 0 0,1 0 0 0 0,-1-1 1 0 0,1 1-1 0 0,0-1 1 0 0,0 0-1 0 0,-1-1 0 0 0,1 1 1 0 0,0-1-1 0 0,0 0 0 0 0,0 0 1 0 0,0 0-1 0 0,0-1 0 0 0,0 1 1 0 0,0-1-1 0 0,-1-1 0 0 0,9-2 1 0 0,-9 3-368 0 0,0-1 1 0 0,1 0 0 0 0,-1-1-1 0 0,0 1 1 0 0,0-1 0 0 0,0 0 0 0 0,0 0-1 0 0,-1 0 1 0 0,1 0 0 0 0,-1-1 0 0 0,6-7-1 0 0,0-3-1452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0,'0'0'1075'0'0,"5"7"-862"0"0,1 8 638 0 0,0 0-1 0 0,0 1 1 0 0,-2-1-1 0 0,0 1 0 0 0,2 16 1 0 0,-4-19-507 0 0,11 54 1408 0 0,17 80 535 0 0,-20-106-2725 0 0,24 61 1 0 0,-28-87-734 0 0,1-2-69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8839 0 0,'0'0'1578'0'0,"2"0"-889"0"0,16 5 1145 0 0,-5-1-1065 0 0,1 0 0 0 0,-1-1 0 0 0,25 2-1 0 0,63-5 1626 0 0,14 0-92 0 0,81 6-493 0 0,-24-7-606 0 0,-151 1-1050 0 0,16-1 19 0 0,148 1 803 0 0,92 1 332 0 0,57-19-818 0 0,-194 11-215 0 0,104-12 320 0 0,34-29-202 0 0,-107 19-200 0 0,-149 26-192 0 0,-10 0 0 0 0,-1 2 0 0 0,24-1 0 0 0,54-3 53 0 0,-9-1 22 0 0,-41 4-43 0 0,43-7 0 0 0,-78 9-33 0 0,5-2 17 0 0,1 1 1 0 0,-1 0-1 0 0,13 1 0 0 0,-14 1-16 0 0,0-1 0 0 0,1 0 0 0 0,-1-1 0 0 0,12-2 0 0 0,-18 2 0 0 0,1 1 0 0 0,-1 0 0 0 0,0-1 0 0 0,0 1 0 0 0,1 0 0 0 0,-1 0 0 0 0,0 0 0 0 0,0 1 0 0 0,0-1 0 0 0,1 0 0 0 0,-1 1 0 0 0,3 1 0 0 0,9 0 0 0 0,44-1 1 0 0,50-1-141 0 0,-40-1-84 0 0,-65 1 205 0 0,-3 1 17 0 0,1-1 1 0 0,-1 0 0 0 0,1 0 0 0 0,-1 0 0 0 0,1 0-1 0 0,-1 0 1 0 0,1 0 0 0 0,0 0 0 0 0,-1 0-1 0 0,1 0 1 0 0,-1-1 0 0 0,1 1 0 0 0,-1 0-1 0 0,1 0 1 0 0,-1 0 0 0 0,1-1 0 0 0,-1 1-1 0 0,0 0 1 0 0,1 0 0 0 0,-1-1 0 0 0,1 1 0 0 0,-1 0-1 0 0,1-1 1 0 0,-1 1 0 0 0,1-1 0 0 0,-1 0-1 0 0,1 1 2 0 0,-1 0 0 0 0,0 0 0 0 0,0-1 0 0 0,1 1 0 0 0,-1 0 0 0 0,0-1 0 0 0,0 1 0 0 0,0-1 0 0 0,1 1 0 0 0,-1 0 0 0 0,0-1 0 0 0,0 1 0 0 0,0 0 0 0 0,0-1 0 0 0,0 1 0 0 0,0-1 0 0 0,0 1 0 0 0,0 0 0 0 0,0-1 0 0 0,0 1 0 0 0,0-1 0 0 0,0 1 0 0 0,0 0 0 0 0,0-1 0 0 0,0 1 0 0 0,-1-1 0 0 0,1 1 0 0 0,0-1 0 0 0,-1-2 0 0 0,1 0 0 0 0,-1 1 0 0 0,0-1 0 0 0,0 0 0 0 0,0 1 0 0 0,-1-1 0 0 0,1 1 0 0 0,-1-1 0 0 0,1 1 0 0 0,-1-1 0 0 0,0 1 0 0 0,0 0 0 0 0,0 0 0 0 0,0 0 0 0 0,-3-3 0 0 0,-6-3 0 0 0,-23-14 0 0 0,29 19 0 0 0,-180-114-53 0 0,172 108-94 0 0,23 11-156 0 0,24 12-130 0 0,-7-2 432 0 0,132 64-14 0 0,-135-63 31 0 0,-13-8 16 0 0,0 1 1 0 0,-1 0 0 0 0,1 1 0 0 0,16 13-1 0 0,-25-17-23 0 0,0-1 0 0 0,1 1-1 0 0,-1 0 1 0 0,0-1 0 0 0,0 1-1 0 0,-1 0 1 0 0,1 0-1 0 0,-1 0 1 0 0,1 0 0 0 0,-1 0-1 0 0,0 1 1 0 0,0-1 0 0 0,0 0-1 0 0,-1 1 1 0 0,1-1 0 0 0,-1 0-1 0 0,0 1 1 0 0,0-1-1 0 0,0 1 1 0 0,0-1 0 0 0,-1 7-1 0 0,-2-1 94 0 0,1 0 0 0 0,-2 0-1 0 0,1-1 1 0 0,-1 1-1 0 0,0-1 1 0 0,-1 0-1 0 0,1 0 1 0 0,-2 0-1 0 0,-8 10 1 0 0,-8 6 170 0 0,-32 29 0 0 0,45-45-220 0 0,-10 9-81 0 0,4-4-242 0 0,0 1 1 0 0,2 0 0 0 0,-22 28 0 0 0,34-41 18 0 0,0 1 0 0 0,1-1 0 0 0,-1 0 1 0 0,0 1-1 0 0,1-1 0 0 0,0 0 0 0 0,-1 1 0 0 0,1-1 0 0 0,0 0 1 0 0,0 1-1 0 0,-1-1 0 0 0,1 1 0 0 0,1 2 0 0 0,0 3-1405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1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58 750 3679 0 0,'-25'6'321'0'0,"6"1"2044"0"0,5-6 7169 0 0,36-9-8370 0 0,34-17 591 0 0,58-32 0 0 0,-54 27-985 0 0,20-17 198 0 0,97-71-1 0 0,-156 102-870 0 0,229-142 474 0 0,-28 17-687 0 0,-191 117 264 0 0,31-29 0 0 0,5-5 944 0 0,-63 55-1064 0 0,0 0 1 0 0,-1-1 0 0 0,1 2-1 0 0,0 0 1 0 0,0 0-1 0 0,0 0 1 0 0,1 0-1 0 0,-1-1 1 0 0,0 2 0 0 0,1 0-1 0 0,-1 0 1 0 0,0 0-1 0 0,2 0 1 0 0,-2 1-1 0 0,0-1 1 0 0,1 1 0 0 0,0 0-1 0 0,-1 0 1 0 0,1 1-1 0 0,-1-1 1 0 0,1 1 0 0 0,6 2-1 0 0,31 11 78 0 0,75 38 0 0 0,35 31 204 0 0,-37-18-43 0 0,-35-23 82 0 0,0-4 0 0 0,125 40 0 0 0,68 7 192 0 0,-255-80-548 0 0,-1 1 0 0 0,0 1-1 0 0,0 0 1 0 0,0 1 0 0 0,-1 0-1 0 0,0 2 1 0 0,15 13 0 0 0,-22-17-200 0 0,-7-5-22 0 0,-1 0 0 0 0,1 1 0 0 0,1-1 0 0 0,-1 1 0 0 0,-1-1 0 0 0,1 1 0 0 0,-1-1 0 0 0,0 1 0 0 0,1 0 0 0 0,-1-1 0 0 0,0 2 1 0 0,0-1-1 0 0,1 0 0 0 0,-1 0 0 0 0,0 0 0 0 0,0 0 0 0 0,0 4 0 0 0,1 4-1626 0 0,0-3-317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0,'1'0'10275'0'0,"2"8"-9436"0"0,5 6 133 0 0,-3 0 0 0 0,2 1 1 0 0,-3-1-1 0 0,5 21 1 0 0,7 64 799 0 0,-11-60-1101 0 0,12 146 667 0 0,-10-82-1023 0 0,1 27-137 0 0,-4-48-283 0 0,19 107-1 0 0,-14-150-670 0 0,4-17-2860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5527 0 0,'0'0'260'0'0,"0"-1"0"0"0,0 1 0 0 0,0 0-1 0 0,0-1 1 0 0,0 1 0 0 0,0-2-1 0 0,0 2 1 0 0,0 0 0 0 0,0-1-1 0 0,1 1 1 0 0,1-3 2597 0 0,-2 3-2597 0 0,1-1-1 0 0,-1 1 1 0 0,0 0 0 0 0,1 0-1 0 0,-1 0 1 0 0,0-1 0 0 0,1 1-1 0 0,1 0 1 0 0,-2 0-69 0 0,1 0 0 0 0,0 1 0 0 0,-1-1 0 0 0,1 0-1 0 0,0 1 1 0 0,-1-1 0 0 0,1 0 0 0 0,-1 1 0 0 0,1-1 0 0 0,0 1 0 0 0,-1-1-1 0 0,1 1 1 0 0,-1-1 0 0 0,1 3 0 0 0,17 25 1271 0 0,-4 7-583 0 0,-3 2-1 0 0,0 0 0 0 0,8 48 1 0 0,7 117 245 0 0,-15-86-771 0 0,6-27-284 0 0,-14-77-143 0 0,0 0 0 0 0,1 0 0 0 0,2-1 0 0 0,-2 1 0 0 0,9 11 0 0 0,-12-21-59 0 0,-1-1 0 0 0,1 0 1 0 0,-1 0-1 0 0,1 0 0 0 0,0 0 0 0 0,-1 0 0 0 0,2 0 0 0 0,-1 0 0 0 0,0-1 0 0 0,-1 1 1 0 0,1 0-1 0 0,0-1 0 0 0,0 1 0 0 0,0 0 0 0 0,0-1 0 0 0,0 2 0 0 0,0-2 1 0 0,0 1-1 0 0,0-1 0 0 0,1 0 0 0 0,-1 1 0 0 0,2-1 0 0 0,4-2-1459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175 131 7367 0 0,'-7'-7'763'0'0,"1"2"-719"0"0,-2-2 835 0 0,1 2 0 0 0,-1-2 1 0 0,1 3-1 0 0,-11-6 0 0 0,16 9-768 0 0,1 0 1 0 0,0 0-1 0 0,-1 1 0 0 0,1-1 1 0 0,0 1-1 0 0,-1-1 1 0 0,1 1-1 0 0,-2 0 0 0 0,2-1 1 0 0,-1 1-1 0 0,0 0 0 0 0,1 0 1 0 0,-1 0-1 0 0,1 0 0 0 0,-2 0 1 0 0,2 1-1 0 0,-1-1 0 0 0,1 0 1 0 0,-1 1-1 0 0,1-1 0 0 0,0 1 1 0 0,-1-1-1 0 0,1 1 0 0 0,-2 0 1 0 0,2 0-1 0 0,0-1 1 0 0,0 1-1 0 0,-1 0 0 0 0,1 1 1 0 0,-2 1-1 0 0,-5 8-28 0 0,1-1 0 0 0,0 1 0 0 0,1 0 0 0 0,0 0 0 0 0,1 1 0 0 0,-1 0 0 0 0,2-1 0 0 0,1 1 0 0 0,-1 1 0 0 0,1-1 0 0 0,1 1 0 0 0,0 0 0 0 0,1-1 0 0 0,1 15 0 0 0,0-17-33 0 0,1 1 1 0 0,0-2-1 0 0,0 1 0 0 0,1 0 1 0 0,2-1-1 0 0,-2 1 0 0 0,1 0 1 0 0,1 0-1 0 0,1-2 0 0 0,-1 2 1 0 0,0-1-1 0 0,2-1 0 0 0,0 0 1 0 0,0 0-1 0 0,0 0 0 0 0,1 0 1 0 0,0-1-1 0 0,10 8 0 0 0,-11-10 20 0 0,-2-2-1 0 0,2 0 1 0 0,-1-1-1 0 0,0 1 1 0 0,1 0-1 0 0,-1-1 0 0 0,1 0 1 0 0,-1-1-1 0 0,1 0 1 0 0,0 0-1 0 0,-1 0 1 0 0,2 0-1 0 0,-2-1 1 0 0,9 0-1 0 0,-6 0 34 0 0,-1-1 0 0 0,2 0 0 0 0,-2-1 1 0 0,1 0-1 0 0,0 0 0 0 0,-2 0 0 0 0,2-2 0 0 0,-1 1 0 0 0,0 0 0 0 0,9-7 0 0 0,-7 5 70 0 0,-2-1-1 0 0,2 1 1 0 0,-2-2-1 0 0,0 0 1 0 0,0 0 0 0 0,0 0-1 0 0,-1-1 1 0 0,0 1-1 0 0,0-2 1 0 0,0 0-1 0 0,-2 1 1 0 0,0-1-1 0 0,1 0 1 0 0,-1 0 0 0 0,-1 0-1 0 0,-1-1 1 0 0,2 1-1 0 0,0-18 1 0 0,-2 14-10 0 0,-1-1 1 0 0,-1 0-1 0 0,0 1 0 0 0,-1-1 1 0 0,0 0-1 0 0,-1 1 0 0 0,0-1 1 0 0,-7-20-1 0 0,5 24-52 0 0,-1 0-1 0 0,1 0 1 0 0,-1-1-1 0 0,-1 1 1 0 0,0 2-1 0 0,-1-2 1 0 0,1 1 0 0 0,-2 1-1 0 0,1-1 1 0 0,-16-12-1 0 0,19 17-76 0 0,-1 1 0 0 0,0-1-1 0 0,1 0 1 0 0,-2 2-1 0 0,1-1 1 0 0,-1 1-1 0 0,1 0 1 0 0,0-1 0 0 0,-1 1-1 0 0,1 0 1 0 0,-8 0-1 0 0,8 2-45 0 0,1 0-1 0 0,0 0 0 0 0,-2 0 1 0 0,2 0-1 0 0,0 1 0 0 0,-1 0 1 0 0,1-1-1 0 0,0 2 0 0 0,0-1 0 0 0,-1 0 1 0 0,1 2-1 0 0,1-1 0 0 0,-2 0 1 0 0,1 0-1 0 0,-5 5 0 0 0,4-3-250 0 0,0 0-1 0 0,-1 1 1 0 0,1 0-1 0 0,0 0 0 0 0,1 1 1 0 0,0-1-1 0 0,-1 1 1 0 0,2 0-1 0 0,-1-1 1 0 0,1 2-1 0 0,0-1 0 0 0,-3 11 1 0 0,1 0-1236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2T04:49:5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4143 0 0,'2'0'8716'0'0,"0"-1"-8123"0"0,11 0 1078 0 0,0-1 1 0 0,16-5 0 0 0,-19 5-1382 0 0,1 0 0 0 0,-1 0 0 0 0,1 1 0 0 0,11 0 0 0 0,21-2 219 0 0,14-5-492 0 0,-19 3-5549 0 0,-12 2-868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12063 0 0,'-2'20'386'0'0,"2"-1"0"0"0,0 1 0 0 0,1-2 0 0 0,4 28-1 0 0,22 75 1382 0 0,-23-106-1471 0 0,45 138 1326 0 0,-48-150-1572 0 0,8 22 577 0 0,-9-22 45 0 0,-5-15-304 0 0,-1-2-289 0 0,2-1 1 0 0,1 0-1 0 0,-5-29 1 0 0,2-49-172 0 0,4 54 61 0 0,-1-1-16 0 0,3-1 1 0 0,8-55 0 0 0,-6 76 28 0 0,2 0 1 0 0,1 0-1 0 0,0 1 1 0 0,2-1-1 0 0,-1 1 1 0 0,18-30-1 0 0,-21 43 47 0 0,0-1-1 0 0,2 2 1 0 0,-1 0-1 0 0,1-1 1 0 0,0 1-1 0 0,0-1 1 0 0,1 2 0 0 0,-1 0-1 0 0,0-1 1 0 0,10-4-1 0 0,-12 8-16 0 0,-1-1 0 0 0,0 1 0 0 0,0 0-1 0 0,1 0 1 0 0,0 0 0 0 0,-1 1 0 0 0,0-1 0 0 0,1 1 0 0 0,-1-1-1 0 0,0 1 1 0 0,2 0 0 0 0,-2 0 0 0 0,1 0 0 0 0,-1 0-1 0 0,0 1 1 0 0,2-1 0 0 0,-2 1 0 0 0,0-1 0 0 0,0 1 0 0 0,1 0-1 0 0,-1 0 1 0 0,1-1 0 0 0,-1 3 0 0 0,0-2 0 0 0,0 0-1 0 0,0 0 1 0 0,0 1 0 0 0,1-1 0 0 0,-1 1 0 0 0,-1 0 0 0 0,1-1-1 0 0,1 4 1 0 0,2 1 91 0 0,-1 1 0 0 0,-1-1 0 0 0,0 1 0 0 0,1-1 0 0 0,-1 1 0 0 0,-1-1 0 0 0,0 2 0 0 0,0-2-1 0 0,-1 2 1 0 0,1-1 0 0 0,-1 1 0 0 0,0-2 0 0 0,-1 12 0 0 0,-1 8 49 0 0,0-1-1 0 0,-9 36 1 0 0,5-39-144 0 0,0-1 0 0 0,-1 1 0 0 0,-18 36 0 0 0,-36 58-266 0 0,41-81 134 0 0,12-25 104 0 0,2 0 0 0 0,-1-2 1 0 0,-10 12-1 0 0,15-19 73 0 0,6-3 40 0 0,-2 1-1 0 0,0 0 1 0 0,0 0-1 0 0,1-1 1 0 0,6 1-1 0 0,-10 1-79 0 0,24-3 399 0 0,0 1 0 0 0,0 1 0 0 0,1 1 0 0 0,-2 1 0 0 0,28 4 0 0 0,-16 2 120 0 0,-2 0 1 0 0,64 25-1 0 0,-81-26-547 0 0,-1 1-1 0 0,-1 1 0 0 0,0 1 0 0 0,20 15 0 0 0,0 6-2847 0 0,-22-18 1312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4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44 5527 0 0,'0'0'498'0'0,"-1"-2"-88"0"0,-2-2 1116 0 0,-1-1-1 0 0,0 1 1 0 0,0 0-1 0 0,0 1 0 0 0,-9-8 1 0 0,11 10-1313 0 0,-1 0 0 0 0,1-2-1 0 0,0 2 1 0 0,0 1 0 0 0,0-1 0 0 0,0 0 0 0 0,0 0-1 0 0,-2 1 1 0 0,2-1 0 0 0,0 1 0 0 0,-1 0 0 0 0,1 0 0 0 0,-1 0-1 0 0,0 0 1 0 0,1 0 0 0 0,-4 1 0 0 0,-1 0-132 0 0,2 2 1 0 0,-2 0-1 0 0,2-1 1 0 0,-2 1-1 0 0,2 0 1 0 0,-1 0-1 0 0,1 2 1 0 0,0-1-1 0 0,0-1 1 0 0,0 2-1 0 0,1 0 1 0 0,-1-1-1 0 0,1 2 1 0 0,1-1-1 0 0,-2-1 1 0 0,-1 8-1 0 0,-3 2 73 0 0,3-1 0 0 0,-1 1-1 0 0,1 0 1 0 0,0 1 0 0 0,-4 27 0 0 0,6-28 15 0 0,2 0-1 0 0,0 1 1 0 0,1-1 0 0 0,1 0 0 0 0,0 1-1 0 0,1-1 1 0 0,0 0 0 0 0,1 1 0 0 0,5 16-1 0 0,-6-26-109 0 0,1 1-1 0 0,0 0 1 0 0,0-1 0 0 0,1 1-1 0 0,0-2 1 0 0,0 1-1 0 0,0 1 1 0 0,0-2-1 0 0,1 0 1 0 0,0 2-1 0 0,0-2 1 0 0,0-1-1 0 0,0 2 1 0 0,1-1-1 0 0,0-1 1 0 0,0 0-1 0 0,-1 1 1 0 0,2-1-1 0 0,-1-1 1 0 0,1 0-1 0 0,-1 0 1 0 0,0 1-1 0 0,1-1 1 0 0,10 1-1 0 0,-4-1-31 0 0,-1 0 0 0 0,1-1 0 0 0,-2 0 0 0 0,2-1-1 0 0,-1 0 1 0 0,1-1 0 0 0,-1 0 0 0 0,1 0 0 0 0,-2-1-1 0 0,15-4 1 0 0,0-4-212 0 0,-11 6-519 0 0,0-2 0 0 0,0 1 1 0 0,-1-2-1 0 0,0 1 0 0 0,0-2 0 0 0,-1 1 0 0 0,17-15 0 0 0,-12 7-6416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25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13159 0 0,'0'0'598'0'0,"4"8"204"0"0,22 55 2922 0 0,19 69-1 0 0,-12-12-1565 0 0,15 44-1560 0 0,-25-100-2831 0 0,-16-50 66 0 0,-1 0 0 0 0,12 16 1 0 0,-7-15-64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32 200 10967 0 0,'0'0'994'0'0,"3"1"-816"0"0,-3-1-166 0 0,1 0 1 0 0,0 0-1 0 0,-1 1 0 0 0,1-1 0 0 0,-1 0 0 0 0,1 0 0 0 0,-1 0 1 0 0,1 1-1 0 0,-1-1 0 0 0,1 0 0 0 0,-1 1 0 0 0,1-1 0 0 0,-1 0 1 0 0,1 1-1 0 0,-1-1 0 0 0,1 0 0 0 0,-1 1 0 0 0,0-1 0 0 0,1 1 0 0 0,-1-1 1 0 0,1 2-1 0 0,-2 12 1217 0 0,0-2-520 0 0,-3 35 1083 0 0,-16 127 390 0 0,8-137-1622 0 0,12-36-165 0 0,0-1-355 0 0,-1 0 1 0 0,1 0-1 0 0,0 0 1 0 0,-1 0-1 0 0,1 0 1 0 0,0 0-1 0 0,0 1 1 0 0,-1-1-1 0 0,1-1 1 0 0,0 1-1 0 0,-1 0 1 0 0,1 0-1 0 0,0 0 1 0 0,-1 0-1 0 0,1 0 1 0 0,0 0-1 0 0,0 0 1 0 0,-1 0-1 0 0,1 0 1 0 0,0-1-1 0 0,0 1 1 0 0,-1 0-1 0 0,1 0 1 0 0,10-121 729 0 0,-4 68-661 0 0,18-85 346 0 0,-6 43-108 0 0,-17 87-319 0 0,1-3 5 0 0,-1 0 0 0 0,2 1 0 0 0,-1 0-1 0 0,6-13 1 0 0,-8 23-33 0 0,0 0 0 0 0,0 0 0 0 0,0-1 0 0 0,0 1 0 0 0,1 0 0 0 0,-1 0 0 0 0,0-1 0 0 0,0 1 0 0 0,0 0 0 0 0,0 0 0 0 0,0 0 0 0 0,1-1 0 0 0,-1 1 0 0 0,0 0 0 0 0,0 0 0 0 0,1 0 0 0 0,-1-1 0 0 0,0 1 0 0 0,0 0 0 0 0,0 0 0 0 0,1 0 0 0 0,-1 0 0 0 0,0 0 0 0 0,0 0 0 0 0,1 0 0 0 0,-1 0 0 0 0,0 0 0 0 0,1-1 0 0 0,-1 1 0 0 0,0 0 0 0 0,0 0 0 0 0,1 0 0 0 0,-1 1 0 0 0,0-1 0 0 0,0 0 0 0 0,1 0 0 0 0,-1 0 0 0 0,0 0 0 0 0,1 0 0 0 0,-1 0 0 0 0,0 0 0 0 0,0 0 0 0 0,0 0 0 0 0,1 1 0 0 0,-1-1 0 0 0,0 0 0 0 0,0 0 0 0 0,1 0 0 0 0,-1 0 0 0 0,0 1 0 0 0,0-1 0 0 0,0 0 0 0 0,0 0 0 0 0,1 1 0 0 0,1 1-6 0 0,1 1-1 0 0,-1 0 1 0 0,1 0-1 0 0,-1 0 1 0 0,0 0-1 0 0,0 0 1 0 0,0 0-1 0 0,2 7 1 0 0,11 30-78 0 0,-11-27 74 0 0,11 33-4 0 0,27 76-94 0 0,-33-101 94 0 0,1-1 0 0 0,0 1 0 0 0,22 29 0 0 0,-27-43 54 0 0,0-1 0 0 0,0 0 0 0 0,1 1 1 0 0,0-2-1 0 0,0 1 0 0 0,9 6 1 0 0,-13-11 1 0 0,-1 0 1 0 0,1 0 0 0 0,-1-1-1 0 0,1 1 1 0 0,-1 0 0 0 0,1 0-1 0 0,0-1 1 0 0,-1 1-1 0 0,1-1 1 0 0,0 1 0 0 0,-1-1-1 0 0,1 0 1 0 0,0 0 0 0 0,0 0-1 0 0,-1 0 1 0 0,1 0 0 0 0,0 0-1 0 0,0 0 1 0 0,-1 0 0 0 0,1-1-1 0 0,0 1 1 0 0,-1-1-1 0 0,1 1 1 0 0,0-1 0 0 0,-1 0-1 0 0,1 0 1 0 0,-1 1 0 0 0,1-1-1 0 0,-1 0 1 0 0,1-1 0 0 0,-1 1-1 0 0,0 0 1 0 0,0 0 0 0 0,1 0-1 0 0,-1-1 1 0 0,1-1-1 0 0,3-4 162 0 0,0-1 0 0 0,-1 0 0 0 0,0 0 0 0 0,0 0 0 0 0,-1 0 0 0 0,0-1 0 0 0,3-16 0 0 0,-2 3 14 0 0,-1 1 1 0 0,-1-25-1 0 0,-1 20-140 0 0,1 9-133 0 0,-2 0 1 0 0,0-1-1 0 0,-1 1 1 0 0,-1 0-1 0 0,0 0 1 0 0,-6-21-1 0 0,2 23-1513 0 0,0 0 0 0 0,-10-20 0 0 0,8 21-6144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7367 0 0,'0'0'568'0'0,"-6"7"-352"0"0,-38 26 6852 0 0,-38 22-5272 0 0,67-44-1554 0 0,-25 14 0 0 0,28-18 19 0 0,0 0 1 0 0,1 0 0 0 0,0 1 0 0 0,-11 11-1 0 0,-1 3 11 0 0,13-13-258 0 0,10-9-10 0 0,-1 1 0 0 0,1-1 0 0 0,-1 1 0 0 0,1-1 0 0 0,-1 1 0 0 0,1-1-1 0 0,0 1 1 0 0,-1-1 0 0 0,1 1 0 0 0,0-1 0 0 0,-1 1 0 0 0,1 0 0 0 0,0-1 0 0 0,0 1 0 0 0,0 0 0 0 0,-1-1-1 0 0,1 1 1 0 0,0 1 0 0 0,0-1 72 0 0,-7 17 528 0 0,6-14-508 0 0,1 0 1 0 0,0 0-1 0 0,0 0 0 0 0,0 0 0 0 0,0 0 0 0 0,0 0 0 0 0,1 0 0 0 0,0 0 1 0 0,0 0-1 0 0,0 0 0 0 0,3 6 0 0 0,1 10 198 0 0,30 198 1394 0 0,-12-67-897 0 0,-10-51-302 0 0,-8-24-123 0 0,-3-32-132 0 0,0 34 526 0 0,-5-63-548 0 0,2-12-131 0 0,0 0 1 0 0,1 0 0 0 0,-1 0 0 0 0,1 0 0 0 0,0 0-1 0 0,0 3 1 0 0,1-4-64 0 0,0-1 0 0 0,0 1 1 0 0,1 0-1 0 0,-1-1 0 0 0,1 1 0 0 0,-1-1 0 0 0,1 0 1 0 0,0 1-1 0 0,0-1 0 0 0,3 2 0 0 0,78 24 48 0 0,3 2-212 0 0,5 10 595 0 0,101 59 1 0 0,-182-91-321 0 0,0 0 1 0 0,0 0 0 0 0,-1 1-1 0 0,12 13 1 0 0,-21-21 24 0 0,18-8-34 0 0,14-13-112 0 0,-5 3-7 0 0,1 1 0 0 0,0 1-1 0 0,56-22 1 0 0,-19 17-1 0 0,2 4 0 0 0,102-15 0 0 0,-132 32 0 0 0,-36 0 0 0 0,-1 0 0 0 0,1 0 0 0 0,-1 1 0 0 0,1-1 0 0 0,-1 0 0 0 0,1 0 0 0 0,-1 0 0 0 0,1 0 0 0 0,-1 0 0 0 0,1 0 0 0 0,-1 0 0 0 0,1 0 0 0 0,-1 0 0 0 0,1 0 0 0 0,-1 0 0 0 0,0-1 0 0 0,1 1 0 0 0,-1 0 0 0 0,1 0 0 0 0,-1 0 0 0 0,1-1 0 0 0,-1 1 0 0 0,0 0 0 0 0,1-1 0 0 0,1 0 0 0 0,-1 1 0 0 0,1-1 0 0 0,-1 0 0 0 0,0 0 0 0 0,1 0 0 0 0,-1 0 0 0 0,0 0 0 0 0,0 0 0 0 0,0-1 0 0 0,0 1 0 0 0,0 0 0 0 0,0-1 0 0 0,0 1 0 0 0,0 0 0 0 0,-1-1 0 0 0,1 1 0 0 0,-1-1 0 0 0,1-1 0 0 0,2-4 0 0 0,4-6-11 0 0,-1-1 0 0 0,-1 0 0 0 0,8-29 0 0 0,4-47-62 0 0,-8 36 54 0 0,-5 32 19 0 0,11-59 0 0 0,28-85 0 0 0,-20 87-77 0 0,-23 78 10 0 0,1-1-77 0 0,-1 0 1 0 0,0 0-1 0 0,1 1 0 0 0,-1-1 0 0 0,1 0 1 0 0,-1 0-1 0 0,1 1 0 0 0,0-1 1 0 0,0 1-1 0 0,0-1 0 0 0,-1 1 0 0 0,2-1 1 0 0,0-1-1 0 0,0 2 94 0 0,-1-1 0 0 0,0 1 0 0 0,0-1 0 0 0,0 1 0 0 0,0-1 0 0 0,0 1 1 0 0,-1-1-1 0 0,1 0 0 0 0,0 0 0 0 0,-1 1 0 0 0,1-1 0 0 0,-1 0 0 0 0,0 0 0 0 0,1 1 0 0 0,-1-4 0 0 0,-1-4 62 0 0,-1 0 0 0 0,1 1-1 0 0,-1-1 1 0 0,-1 0 0 0 0,0 1-1 0 0,0 0 1 0 0,-1 0 0 0 0,0 0-1 0 0,-5-8 1 0 0,-6-7 358 0 0,-29-32 0 0 0,33 42-232 0 0,-32-34 379 0 0,-94-77 0 0 0,103 95-551 0 0,26 23-96 0 0,0 0 0 0 0,-1 0 0 0 0,-12-6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9671 0 0,'0'0'748'0'0,"9"-8"844"0"0,14-23 3188 0 0,-15 19-4181 0 0,1-1 0 0 0,0 2 0 0 0,1-1-1 0 0,1 1 1 0 0,0 1 0 0 0,0 0 0 0 0,19-13 0 0 0,-28 22-625 0 0,6-4-126 0 0,0 0 0 0 0,0 1-1 0 0,0 0 1 0 0,0 0 0 0 0,1 1 0 0 0,0 0-1 0 0,15-4 1 0 0,-8 8-1331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12959 0 0,'5'7'1378'0'0,"5"8"-609"0"0,0-1 1 0 0,1-1 0 0 0,1 0-1 0 0,0-1 1 0 0,18 15 0 0 0,-21-20-734 0 0,2 0 0 0 0,-1-1 1 0 0,14 7-1 0 0,-15-9-696 0 0,0 0 0 0 0,1-1 0 0 0,-1 0-1 0 0,15 2 1 0 0,-12-4-1004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1839 0 0,'0'3'12696'0'0,"-2"8"-11044"0"0,-15 77 3194 0 0,5-37-4291 0 0,-30 78 0 0 0,33-108-775 0 0,-5 13-23 0 0,8-13-6035 0 0,4-12-349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5983 0 0,'-1'-1'92'0'0,"-1"0"-1"0"0,0 0 0 0 0,0 1 0 0 0,0-1 1 0 0,1 0-1 0 0,-1 1 0 0 0,0-1 1 0 0,0 1-1 0 0,0 0 0 0 0,0-1 0 0 0,0 1 1 0 0,0 0-1 0 0,0 0 0 0 0,0 0 0 0 0,0 1 1 0 0,0-1-1 0 0,0 0 0 0 0,0 1 0 0 0,-3 0 1 0 0,3 1 338 0 0,0-1 1 0 0,0 0-1 0 0,1 1 1 0 0,-1-1-1 0 0,0 1 1 0 0,0 0-1 0 0,1-1 1 0 0,-1 1-1 0 0,1 0 1 0 0,0 0-1 0 0,-1 0 1 0 0,1 0-1 0 0,0 0 1 0 0,-1 3-1 0 0,-1 3 873 0 0,1 0 0 0 0,-1 0 1 0 0,1 1-1 0 0,-1 9 0 0 0,0 14-1880 0 0,1 14 947 0 0,2 0 0 0 0,3 0 0 0 0,13 81 1 0 0,-4-69-603 0 0,3 1 1 0 0,32 79-1 0 0,-26-93-722 0 0,-7-24-1142 0 0,4-5-3498 0 0,-8-10 246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3:59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6911 0 0,'0'0'950'0'0,"3"7"1926"0"0,22 67 2823 0 0,8 20-4470 0 0,-16-53-953 0 0,-10-27-108 0 0,-1 0 1 0 0,-1 1-1 0 0,0-1 1 0 0,3 17-1 0 0,-8-16 204 0 0,-9-29-398 0 0,6 3-133 0 0,0 0 0 0 0,0-1 0 0 0,1 1 0 0 0,0-1 0 0 0,1-14 0 0 0,3-61-443 0 0,-2 72 558 0 0,9-73-334 0 0,-7 78 342 0 0,1-1 0 0 0,-1 1 0 0 0,2 0-1 0 0,-1 0 1 0 0,1 0 0 0 0,8-12 0 0 0,-11 20 82 0 0,0 0 0 0 0,1 0 1 0 0,-1 0-1 0 0,1 0 0 0 0,0 0 0 0 0,-1 0 1 0 0,1 1-1 0 0,0-1 0 0 0,0 1 0 0 0,0-1 1 0 0,0 1-1 0 0,0 0 0 0 0,1-1 0 0 0,-1 1 1 0 0,0 0-1 0 0,4 0 0 0 0,-4 0 12 0 0,-1 1 0 0 0,1 0 0 0 0,-1 0 0 0 0,1 0 0 0 0,-1 0 0 0 0,1 0 0 0 0,-1 1 0 0 0,1-1 0 0 0,-1 0 0 0 0,1 1 0 0 0,-1-1 0 0 0,1 1 1 0 0,-1-1-1 0 0,0 1 0 0 0,1 0 0 0 0,-1 0 0 0 0,0 0 0 0 0,0 0 0 0 0,1-1 0 0 0,-1 1 0 0 0,0 1 0 0 0,0-1 0 0 0,0 0 0 0 0,0 0 0 0 0,0 0 0 0 0,0 1 0 0 0,-1-1 0 0 0,2 2 0 0 0,0 0 35 0 0,1 1 0 0 0,-1 0 0 0 0,0 0 0 0 0,0 0 0 0 0,0 0 1 0 0,0 0-1 0 0,-1 0 0 0 0,0 1 0 0 0,0-1 0 0 0,0 0 0 0 0,0 1 0 0 0,-1-1 0 0 0,0 1 0 0 0,0-1 0 0 0,0 1 0 0 0,0-1 0 0 0,-1 1 0 0 0,-1 5 0 0 0,-3 9-106 0 0,-14 30 1 0 0,0-8-3347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.xml"/><Relationship Id="rId21" Type="http://schemas.openxmlformats.org/officeDocument/2006/relationships/image" Target="../media/image203.png"/><Relationship Id="rId42" Type="http://schemas.openxmlformats.org/officeDocument/2006/relationships/customXml" Target="../ink/ink255.xml"/><Relationship Id="rId47" Type="http://schemas.openxmlformats.org/officeDocument/2006/relationships/image" Target="../media/image216.png"/><Relationship Id="rId63" Type="http://schemas.openxmlformats.org/officeDocument/2006/relationships/image" Target="../media/image224.png"/><Relationship Id="rId68" Type="http://schemas.openxmlformats.org/officeDocument/2006/relationships/customXml" Target="../ink/ink268.xml"/><Relationship Id="rId84" Type="http://schemas.openxmlformats.org/officeDocument/2006/relationships/customXml" Target="../ink/ink276.xml"/><Relationship Id="rId89" Type="http://schemas.openxmlformats.org/officeDocument/2006/relationships/image" Target="../media/image237.png"/><Relationship Id="rId16" Type="http://schemas.openxmlformats.org/officeDocument/2006/relationships/customXml" Target="../ink/ink242.xml"/><Relationship Id="rId11" Type="http://schemas.openxmlformats.org/officeDocument/2006/relationships/image" Target="../media/image198.png"/><Relationship Id="rId32" Type="http://schemas.openxmlformats.org/officeDocument/2006/relationships/customXml" Target="../ink/ink250.xml"/><Relationship Id="rId37" Type="http://schemas.openxmlformats.org/officeDocument/2006/relationships/image" Target="../media/image211.png"/><Relationship Id="rId53" Type="http://schemas.openxmlformats.org/officeDocument/2006/relationships/image" Target="../media/image219.png"/><Relationship Id="rId58" Type="http://schemas.openxmlformats.org/officeDocument/2006/relationships/customXml" Target="../ink/ink263.xml"/><Relationship Id="rId74" Type="http://schemas.openxmlformats.org/officeDocument/2006/relationships/customXml" Target="../ink/ink271.xml"/><Relationship Id="rId79" Type="http://schemas.openxmlformats.org/officeDocument/2006/relationships/image" Target="../media/image232.png"/><Relationship Id="rId5" Type="http://schemas.openxmlformats.org/officeDocument/2006/relationships/image" Target="../media/image195.png"/><Relationship Id="rId14" Type="http://schemas.openxmlformats.org/officeDocument/2006/relationships/customXml" Target="../ink/ink241.xml"/><Relationship Id="rId22" Type="http://schemas.openxmlformats.org/officeDocument/2006/relationships/customXml" Target="../ink/ink245.xml"/><Relationship Id="rId27" Type="http://schemas.openxmlformats.org/officeDocument/2006/relationships/image" Target="../media/image206.png"/><Relationship Id="rId30" Type="http://schemas.openxmlformats.org/officeDocument/2006/relationships/customXml" Target="../ink/ink249.xml"/><Relationship Id="rId35" Type="http://schemas.openxmlformats.org/officeDocument/2006/relationships/image" Target="../media/image210.png"/><Relationship Id="rId43" Type="http://schemas.openxmlformats.org/officeDocument/2006/relationships/image" Target="../media/image214.png"/><Relationship Id="rId48" Type="http://schemas.openxmlformats.org/officeDocument/2006/relationships/customXml" Target="../ink/ink258.xml"/><Relationship Id="rId56" Type="http://schemas.openxmlformats.org/officeDocument/2006/relationships/customXml" Target="../ink/ink262.xml"/><Relationship Id="rId64" Type="http://schemas.openxmlformats.org/officeDocument/2006/relationships/customXml" Target="../ink/ink266.xml"/><Relationship Id="rId69" Type="http://schemas.openxmlformats.org/officeDocument/2006/relationships/image" Target="../media/image227.png"/><Relationship Id="rId77" Type="http://schemas.openxmlformats.org/officeDocument/2006/relationships/image" Target="../media/image231.png"/><Relationship Id="rId8" Type="http://schemas.openxmlformats.org/officeDocument/2006/relationships/customXml" Target="../ink/ink238.xml"/><Relationship Id="rId51" Type="http://schemas.openxmlformats.org/officeDocument/2006/relationships/image" Target="../media/image218.png"/><Relationship Id="rId72" Type="http://schemas.openxmlformats.org/officeDocument/2006/relationships/customXml" Target="../ink/ink270.xml"/><Relationship Id="rId80" Type="http://schemas.openxmlformats.org/officeDocument/2006/relationships/customXml" Target="../ink/ink274.xml"/><Relationship Id="rId85" Type="http://schemas.openxmlformats.org/officeDocument/2006/relationships/image" Target="../media/image235.png"/><Relationship Id="rId3" Type="http://schemas.openxmlformats.org/officeDocument/2006/relationships/image" Target="../media/image194.png"/><Relationship Id="rId12" Type="http://schemas.openxmlformats.org/officeDocument/2006/relationships/customXml" Target="../ink/ink240.xml"/><Relationship Id="rId17" Type="http://schemas.openxmlformats.org/officeDocument/2006/relationships/image" Target="../media/image201.png"/><Relationship Id="rId25" Type="http://schemas.openxmlformats.org/officeDocument/2006/relationships/image" Target="../media/image205.png"/><Relationship Id="rId33" Type="http://schemas.openxmlformats.org/officeDocument/2006/relationships/image" Target="../media/image209.png"/><Relationship Id="rId38" Type="http://schemas.openxmlformats.org/officeDocument/2006/relationships/customXml" Target="../ink/ink253.xml"/><Relationship Id="rId46" Type="http://schemas.openxmlformats.org/officeDocument/2006/relationships/customXml" Target="../ink/ink257.xml"/><Relationship Id="rId59" Type="http://schemas.openxmlformats.org/officeDocument/2006/relationships/image" Target="../media/image222.png"/><Relationship Id="rId67" Type="http://schemas.openxmlformats.org/officeDocument/2006/relationships/image" Target="../media/image226.png"/><Relationship Id="rId20" Type="http://schemas.openxmlformats.org/officeDocument/2006/relationships/customXml" Target="../ink/ink244.xml"/><Relationship Id="rId41" Type="http://schemas.openxmlformats.org/officeDocument/2006/relationships/image" Target="../media/image213.png"/><Relationship Id="rId54" Type="http://schemas.openxmlformats.org/officeDocument/2006/relationships/customXml" Target="../ink/ink261.xml"/><Relationship Id="rId62" Type="http://schemas.openxmlformats.org/officeDocument/2006/relationships/customXml" Target="../ink/ink265.xml"/><Relationship Id="rId70" Type="http://schemas.openxmlformats.org/officeDocument/2006/relationships/customXml" Target="../ink/ink269.xml"/><Relationship Id="rId75" Type="http://schemas.openxmlformats.org/officeDocument/2006/relationships/image" Target="../media/image230.png"/><Relationship Id="rId83" Type="http://schemas.openxmlformats.org/officeDocument/2006/relationships/image" Target="../media/image234.png"/><Relationship Id="rId88" Type="http://schemas.openxmlformats.org/officeDocument/2006/relationships/customXml" Target="../ink/ink2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.xml"/><Relationship Id="rId15" Type="http://schemas.openxmlformats.org/officeDocument/2006/relationships/image" Target="../media/image200.png"/><Relationship Id="rId23" Type="http://schemas.openxmlformats.org/officeDocument/2006/relationships/image" Target="../media/image204.png"/><Relationship Id="rId28" Type="http://schemas.openxmlformats.org/officeDocument/2006/relationships/customXml" Target="../ink/ink248.xml"/><Relationship Id="rId36" Type="http://schemas.openxmlformats.org/officeDocument/2006/relationships/customXml" Target="../ink/ink252.xml"/><Relationship Id="rId49" Type="http://schemas.openxmlformats.org/officeDocument/2006/relationships/image" Target="../media/image217.png"/><Relationship Id="rId57" Type="http://schemas.openxmlformats.org/officeDocument/2006/relationships/image" Target="../media/image221.png"/><Relationship Id="rId10" Type="http://schemas.openxmlformats.org/officeDocument/2006/relationships/customXml" Target="../ink/ink239.xml"/><Relationship Id="rId31" Type="http://schemas.openxmlformats.org/officeDocument/2006/relationships/image" Target="../media/image208.png"/><Relationship Id="rId44" Type="http://schemas.openxmlformats.org/officeDocument/2006/relationships/customXml" Target="../ink/ink256.xml"/><Relationship Id="rId52" Type="http://schemas.openxmlformats.org/officeDocument/2006/relationships/customXml" Target="../ink/ink260.xml"/><Relationship Id="rId60" Type="http://schemas.openxmlformats.org/officeDocument/2006/relationships/customXml" Target="../ink/ink264.xml"/><Relationship Id="rId65" Type="http://schemas.openxmlformats.org/officeDocument/2006/relationships/image" Target="../media/image225.png"/><Relationship Id="rId73" Type="http://schemas.openxmlformats.org/officeDocument/2006/relationships/image" Target="../media/image229.png"/><Relationship Id="rId78" Type="http://schemas.openxmlformats.org/officeDocument/2006/relationships/customXml" Target="../ink/ink273.xml"/><Relationship Id="rId81" Type="http://schemas.openxmlformats.org/officeDocument/2006/relationships/image" Target="../media/image233.png"/><Relationship Id="rId86" Type="http://schemas.openxmlformats.org/officeDocument/2006/relationships/customXml" Target="../ink/ink277.xml"/><Relationship Id="rId4" Type="http://schemas.openxmlformats.org/officeDocument/2006/relationships/customXml" Target="../ink/ink236.xml"/><Relationship Id="rId9" Type="http://schemas.openxmlformats.org/officeDocument/2006/relationships/image" Target="../media/image197.png"/><Relationship Id="rId13" Type="http://schemas.openxmlformats.org/officeDocument/2006/relationships/image" Target="../media/image199.png"/><Relationship Id="rId18" Type="http://schemas.openxmlformats.org/officeDocument/2006/relationships/customXml" Target="../ink/ink243.xml"/><Relationship Id="rId39" Type="http://schemas.openxmlformats.org/officeDocument/2006/relationships/image" Target="../media/image212.png"/><Relationship Id="rId34" Type="http://schemas.openxmlformats.org/officeDocument/2006/relationships/customXml" Target="../ink/ink251.xml"/><Relationship Id="rId50" Type="http://schemas.openxmlformats.org/officeDocument/2006/relationships/customXml" Target="../ink/ink259.xml"/><Relationship Id="rId55" Type="http://schemas.openxmlformats.org/officeDocument/2006/relationships/image" Target="../media/image220.png"/><Relationship Id="rId76" Type="http://schemas.openxmlformats.org/officeDocument/2006/relationships/customXml" Target="../ink/ink272.xml"/><Relationship Id="rId7" Type="http://schemas.openxmlformats.org/officeDocument/2006/relationships/image" Target="../media/image196.png"/><Relationship Id="rId71" Type="http://schemas.openxmlformats.org/officeDocument/2006/relationships/image" Target="../media/image228.png"/><Relationship Id="rId2" Type="http://schemas.openxmlformats.org/officeDocument/2006/relationships/customXml" Target="../ink/ink235.xml"/><Relationship Id="rId29" Type="http://schemas.openxmlformats.org/officeDocument/2006/relationships/image" Target="../media/image207.png"/><Relationship Id="rId24" Type="http://schemas.openxmlformats.org/officeDocument/2006/relationships/customXml" Target="../ink/ink246.xml"/><Relationship Id="rId40" Type="http://schemas.openxmlformats.org/officeDocument/2006/relationships/customXml" Target="../ink/ink254.xml"/><Relationship Id="rId45" Type="http://schemas.openxmlformats.org/officeDocument/2006/relationships/image" Target="../media/image215.png"/><Relationship Id="rId66" Type="http://schemas.openxmlformats.org/officeDocument/2006/relationships/customXml" Target="../ink/ink267.xml"/><Relationship Id="rId87" Type="http://schemas.openxmlformats.org/officeDocument/2006/relationships/image" Target="../media/image236.png"/><Relationship Id="rId61" Type="http://schemas.openxmlformats.org/officeDocument/2006/relationships/image" Target="../media/image223.png"/><Relationship Id="rId82" Type="http://schemas.openxmlformats.org/officeDocument/2006/relationships/customXml" Target="../ink/ink275.xml"/><Relationship Id="rId19" Type="http://schemas.openxmlformats.org/officeDocument/2006/relationships/image" Target="../media/image20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247.png"/><Relationship Id="rId42" Type="http://schemas.openxmlformats.org/officeDocument/2006/relationships/customXml" Target="../ink/ink299.xml"/><Relationship Id="rId63" Type="http://schemas.openxmlformats.org/officeDocument/2006/relationships/image" Target="../media/image308.png"/><Relationship Id="rId84" Type="http://schemas.openxmlformats.org/officeDocument/2006/relationships/customXml" Target="../ink/ink320.xml"/><Relationship Id="rId138" Type="http://schemas.openxmlformats.org/officeDocument/2006/relationships/customXml" Target="../ink/ink347.xml"/><Relationship Id="rId159" Type="http://schemas.openxmlformats.org/officeDocument/2006/relationships/image" Target="../media/image356.png"/><Relationship Id="rId170" Type="http://schemas.openxmlformats.org/officeDocument/2006/relationships/customXml" Target="../ink/ink363.xml"/><Relationship Id="rId107" Type="http://schemas.openxmlformats.org/officeDocument/2006/relationships/image" Target="../media/image330.png"/><Relationship Id="rId11" Type="http://schemas.openxmlformats.org/officeDocument/2006/relationships/image" Target="../media/image242.png"/><Relationship Id="rId32" Type="http://schemas.openxmlformats.org/officeDocument/2006/relationships/customXml" Target="../ink/ink294.xml"/><Relationship Id="rId53" Type="http://schemas.openxmlformats.org/officeDocument/2006/relationships/image" Target="../media/image303.png"/><Relationship Id="rId74" Type="http://schemas.openxmlformats.org/officeDocument/2006/relationships/customXml" Target="../ink/ink315.xml"/><Relationship Id="rId128" Type="http://schemas.openxmlformats.org/officeDocument/2006/relationships/customXml" Target="../ink/ink342.xml"/><Relationship Id="rId149" Type="http://schemas.openxmlformats.org/officeDocument/2006/relationships/image" Target="../media/image351.png"/><Relationship Id="rId5" Type="http://schemas.openxmlformats.org/officeDocument/2006/relationships/image" Target="../media/image239.png"/><Relationship Id="rId95" Type="http://schemas.openxmlformats.org/officeDocument/2006/relationships/image" Target="../media/image324.png"/><Relationship Id="rId160" Type="http://schemas.openxmlformats.org/officeDocument/2006/relationships/customXml" Target="../ink/ink358.xml"/><Relationship Id="rId181" Type="http://schemas.openxmlformats.org/officeDocument/2006/relationships/image" Target="../media/image367.png"/><Relationship Id="rId22" Type="http://schemas.openxmlformats.org/officeDocument/2006/relationships/customXml" Target="../ink/ink289.xml"/><Relationship Id="rId43" Type="http://schemas.openxmlformats.org/officeDocument/2006/relationships/image" Target="../media/image298.png"/><Relationship Id="rId64" Type="http://schemas.openxmlformats.org/officeDocument/2006/relationships/customXml" Target="../ink/ink310.xml"/><Relationship Id="rId118" Type="http://schemas.openxmlformats.org/officeDocument/2006/relationships/customXml" Target="../ink/ink337.xml"/><Relationship Id="rId139" Type="http://schemas.openxmlformats.org/officeDocument/2006/relationships/image" Target="../media/image346.png"/><Relationship Id="rId85" Type="http://schemas.openxmlformats.org/officeDocument/2006/relationships/image" Target="../media/image319.png"/><Relationship Id="rId150" Type="http://schemas.openxmlformats.org/officeDocument/2006/relationships/customXml" Target="../ink/ink353.xml"/><Relationship Id="rId171" Type="http://schemas.openxmlformats.org/officeDocument/2006/relationships/image" Target="../media/image362.png"/><Relationship Id="rId12" Type="http://schemas.openxmlformats.org/officeDocument/2006/relationships/customXml" Target="../ink/ink284.xml"/><Relationship Id="rId33" Type="http://schemas.openxmlformats.org/officeDocument/2006/relationships/image" Target="../media/image293.png"/><Relationship Id="rId108" Type="http://schemas.openxmlformats.org/officeDocument/2006/relationships/customXml" Target="../ink/ink332.xml"/><Relationship Id="rId129" Type="http://schemas.openxmlformats.org/officeDocument/2006/relationships/image" Target="../media/image341.png"/><Relationship Id="rId54" Type="http://schemas.openxmlformats.org/officeDocument/2006/relationships/customXml" Target="../ink/ink305.xml"/><Relationship Id="rId75" Type="http://schemas.openxmlformats.org/officeDocument/2006/relationships/image" Target="../media/image314.png"/><Relationship Id="rId96" Type="http://schemas.openxmlformats.org/officeDocument/2006/relationships/customXml" Target="../ink/ink326.xml"/><Relationship Id="rId140" Type="http://schemas.openxmlformats.org/officeDocument/2006/relationships/customXml" Target="../ink/ink348.xml"/><Relationship Id="rId161" Type="http://schemas.openxmlformats.org/officeDocument/2006/relationships/image" Target="../media/image357.png"/><Relationship Id="rId182" Type="http://schemas.openxmlformats.org/officeDocument/2006/relationships/customXml" Target="../ink/ink369.xml"/><Relationship Id="rId6" Type="http://schemas.openxmlformats.org/officeDocument/2006/relationships/customXml" Target="../ink/ink281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44" Type="http://schemas.openxmlformats.org/officeDocument/2006/relationships/customXml" Target="../ink/ink300.xml"/><Relationship Id="rId65" Type="http://schemas.openxmlformats.org/officeDocument/2006/relationships/image" Target="../media/image309.png"/><Relationship Id="rId86" Type="http://schemas.openxmlformats.org/officeDocument/2006/relationships/customXml" Target="../ink/ink321.xml"/><Relationship Id="rId130" Type="http://schemas.openxmlformats.org/officeDocument/2006/relationships/customXml" Target="../ink/ink343.xml"/><Relationship Id="rId151" Type="http://schemas.openxmlformats.org/officeDocument/2006/relationships/image" Target="../media/image352.png"/><Relationship Id="rId172" Type="http://schemas.openxmlformats.org/officeDocument/2006/relationships/customXml" Target="../ink/ink364.xml"/><Relationship Id="rId13" Type="http://schemas.openxmlformats.org/officeDocument/2006/relationships/image" Target="../media/image243.png"/><Relationship Id="rId18" Type="http://schemas.openxmlformats.org/officeDocument/2006/relationships/customXml" Target="../ink/ink287.xml"/><Relationship Id="rId39" Type="http://schemas.openxmlformats.org/officeDocument/2006/relationships/image" Target="../media/image296.png"/><Relationship Id="rId109" Type="http://schemas.openxmlformats.org/officeDocument/2006/relationships/image" Target="../media/image331.png"/><Relationship Id="rId34" Type="http://schemas.openxmlformats.org/officeDocument/2006/relationships/customXml" Target="../ink/ink295.xml"/><Relationship Id="rId50" Type="http://schemas.openxmlformats.org/officeDocument/2006/relationships/customXml" Target="../ink/ink303.xml"/><Relationship Id="rId55" Type="http://schemas.openxmlformats.org/officeDocument/2006/relationships/image" Target="../media/image304.png"/><Relationship Id="rId76" Type="http://schemas.openxmlformats.org/officeDocument/2006/relationships/customXml" Target="../ink/ink316.xml"/><Relationship Id="rId97" Type="http://schemas.openxmlformats.org/officeDocument/2006/relationships/image" Target="../media/image325.png"/><Relationship Id="rId104" Type="http://schemas.openxmlformats.org/officeDocument/2006/relationships/customXml" Target="../ink/ink330.xml"/><Relationship Id="rId120" Type="http://schemas.openxmlformats.org/officeDocument/2006/relationships/customXml" Target="../ink/ink338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351.xml"/><Relationship Id="rId167" Type="http://schemas.openxmlformats.org/officeDocument/2006/relationships/image" Target="../media/image360.png"/><Relationship Id="rId188" Type="http://schemas.openxmlformats.org/officeDocument/2006/relationships/customXml" Target="../ink/ink372.xml"/><Relationship Id="rId7" Type="http://schemas.openxmlformats.org/officeDocument/2006/relationships/image" Target="../media/image240.png"/><Relationship Id="rId71" Type="http://schemas.openxmlformats.org/officeDocument/2006/relationships/image" Target="../media/image312.png"/><Relationship Id="rId92" Type="http://schemas.openxmlformats.org/officeDocument/2006/relationships/customXml" Target="../ink/ink324.xml"/><Relationship Id="rId162" Type="http://schemas.openxmlformats.org/officeDocument/2006/relationships/customXml" Target="../ink/ink359.xml"/><Relationship Id="rId183" Type="http://schemas.openxmlformats.org/officeDocument/2006/relationships/image" Target="../media/image368.png"/><Relationship Id="rId2" Type="http://schemas.openxmlformats.org/officeDocument/2006/relationships/customXml" Target="../ink/ink279.xml"/><Relationship Id="rId29" Type="http://schemas.openxmlformats.org/officeDocument/2006/relationships/image" Target="../media/image291.png"/><Relationship Id="rId24" Type="http://schemas.openxmlformats.org/officeDocument/2006/relationships/customXml" Target="../ink/ink290.xml"/><Relationship Id="rId40" Type="http://schemas.openxmlformats.org/officeDocument/2006/relationships/customXml" Target="../ink/ink298.xml"/><Relationship Id="rId45" Type="http://schemas.openxmlformats.org/officeDocument/2006/relationships/image" Target="../media/image299.png"/><Relationship Id="rId66" Type="http://schemas.openxmlformats.org/officeDocument/2006/relationships/customXml" Target="../ink/ink311.xml"/><Relationship Id="rId87" Type="http://schemas.openxmlformats.org/officeDocument/2006/relationships/image" Target="../media/image320.png"/><Relationship Id="rId110" Type="http://schemas.openxmlformats.org/officeDocument/2006/relationships/customXml" Target="../ink/ink333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346.xml"/><Relationship Id="rId157" Type="http://schemas.openxmlformats.org/officeDocument/2006/relationships/image" Target="../media/image355.png"/><Relationship Id="rId178" Type="http://schemas.openxmlformats.org/officeDocument/2006/relationships/customXml" Target="../ink/ink367.xml"/><Relationship Id="rId61" Type="http://schemas.openxmlformats.org/officeDocument/2006/relationships/image" Target="../media/image307.png"/><Relationship Id="rId82" Type="http://schemas.openxmlformats.org/officeDocument/2006/relationships/customXml" Target="../ink/ink319.xml"/><Relationship Id="rId152" Type="http://schemas.openxmlformats.org/officeDocument/2006/relationships/customXml" Target="../ink/ink354.xml"/><Relationship Id="rId173" Type="http://schemas.openxmlformats.org/officeDocument/2006/relationships/image" Target="../media/image363.png"/><Relationship Id="rId19" Type="http://schemas.openxmlformats.org/officeDocument/2006/relationships/image" Target="../media/image246.png"/><Relationship Id="rId14" Type="http://schemas.openxmlformats.org/officeDocument/2006/relationships/customXml" Target="../ink/ink285.xml"/><Relationship Id="rId30" Type="http://schemas.openxmlformats.org/officeDocument/2006/relationships/customXml" Target="../ink/ink293.xml"/><Relationship Id="rId35" Type="http://schemas.openxmlformats.org/officeDocument/2006/relationships/image" Target="../media/image294.png"/><Relationship Id="rId56" Type="http://schemas.openxmlformats.org/officeDocument/2006/relationships/customXml" Target="../ink/ink306.xml"/><Relationship Id="rId77" Type="http://schemas.openxmlformats.org/officeDocument/2006/relationships/image" Target="../media/image315.png"/><Relationship Id="rId100" Type="http://schemas.openxmlformats.org/officeDocument/2006/relationships/customXml" Target="../ink/ink328.xml"/><Relationship Id="rId105" Type="http://schemas.openxmlformats.org/officeDocument/2006/relationships/image" Target="../media/image329.png"/><Relationship Id="rId126" Type="http://schemas.openxmlformats.org/officeDocument/2006/relationships/customXml" Target="../ink/ink341.xml"/><Relationship Id="rId147" Type="http://schemas.openxmlformats.org/officeDocument/2006/relationships/image" Target="../media/image350.png"/><Relationship Id="rId168" Type="http://schemas.openxmlformats.org/officeDocument/2006/relationships/customXml" Target="../ink/ink362.xml"/><Relationship Id="rId8" Type="http://schemas.openxmlformats.org/officeDocument/2006/relationships/customXml" Target="../ink/ink282.xml"/><Relationship Id="rId51" Type="http://schemas.openxmlformats.org/officeDocument/2006/relationships/image" Target="../media/image302.png"/><Relationship Id="rId72" Type="http://schemas.openxmlformats.org/officeDocument/2006/relationships/customXml" Target="../ink/ink314.xml"/><Relationship Id="rId93" Type="http://schemas.openxmlformats.org/officeDocument/2006/relationships/image" Target="../media/image323.png"/><Relationship Id="rId98" Type="http://schemas.openxmlformats.org/officeDocument/2006/relationships/customXml" Target="../ink/ink327.xml"/><Relationship Id="rId121" Type="http://schemas.openxmlformats.org/officeDocument/2006/relationships/image" Target="../media/image337.png"/><Relationship Id="rId142" Type="http://schemas.openxmlformats.org/officeDocument/2006/relationships/customXml" Target="../ink/ink349.xml"/><Relationship Id="rId163" Type="http://schemas.openxmlformats.org/officeDocument/2006/relationships/image" Target="../media/image358.png"/><Relationship Id="rId184" Type="http://schemas.openxmlformats.org/officeDocument/2006/relationships/customXml" Target="../ink/ink370.xml"/><Relationship Id="rId189" Type="http://schemas.openxmlformats.org/officeDocument/2006/relationships/image" Target="../media/image371.png"/><Relationship Id="rId3" Type="http://schemas.openxmlformats.org/officeDocument/2006/relationships/image" Target="../media/image238.png"/><Relationship Id="rId25" Type="http://schemas.openxmlformats.org/officeDocument/2006/relationships/image" Target="../media/image289.png"/><Relationship Id="rId46" Type="http://schemas.openxmlformats.org/officeDocument/2006/relationships/customXml" Target="../ink/ink301.xml"/><Relationship Id="rId67" Type="http://schemas.openxmlformats.org/officeDocument/2006/relationships/image" Target="../media/image310.png"/><Relationship Id="rId116" Type="http://schemas.openxmlformats.org/officeDocument/2006/relationships/customXml" Target="../ink/ink336.xml"/><Relationship Id="rId137" Type="http://schemas.openxmlformats.org/officeDocument/2006/relationships/image" Target="../media/image345.png"/><Relationship Id="rId158" Type="http://schemas.openxmlformats.org/officeDocument/2006/relationships/customXml" Target="../ink/ink357.xml"/><Relationship Id="rId20" Type="http://schemas.openxmlformats.org/officeDocument/2006/relationships/customXml" Target="../ink/ink288.xml"/><Relationship Id="rId41" Type="http://schemas.openxmlformats.org/officeDocument/2006/relationships/image" Target="../media/image297.png"/><Relationship Id="rId62" Type="http://schemas.openxmlformats.org/officeDocument/2006/relationships/customXml" Target="../ink/ink309.xml"/><Relationship Id="rId83" Type="http://schemas.openxmlformats.org/officeDocument/2006/relationships/image" Target="../media/image318.png"/><Relationship Id="rId88" Type="http://schemas.openxmlformats.org/officeDocument/2006/relationships/customXml" Target="../ink/ink322.xml"/><Relationship Id="rId111" Type="http://schemas.openxmlformats.org/officeDocument/2006/relationships/image" Target="../media/image332.png"/><Relationship Id="rId132" Type="http://schemas.openxmlformats.org/officeDocument/2006/relationships/customXml" Target="../ink/ink344.xml"/><Relationship Id="rId153" Type="http://schemas.openxmlformats.org/officeDocument/2006/relationships/image" Target="../media/image353.png"/><Relationship Id="rId174" Type="http://schemas.openxmlformats.org/officeDocument/2006/relationships/customXml" Target="../ink/ink365.xml"/><Relationship Id="rId179" Type="http://schemas.openxmlformats.org/officeDocument/2006/relationships/image" Target="../media/image366.png"/><Relationship Id="rId15" Type="http://schemas.openxmlformats.org/officeDocument/2006/relationships/image" Target="../media/image244.png"/><Relationship Id="rId36" Type="http://schemas.openxmlformats.org/officeDocument/2006/relationships/customXml" Target="../ink/ink296.xml"/><Relationship Id="rId57" Type="http://schemas.openxmlformats.org/officeDocument/2006/relationships/image" Target="../media/image305.png"/><Relationship Id="rId106" Type="http://schemas.openxmlformats.org/officeDocument/2006/relationships/customXml" Target="../ink/ink331.xml"/><Relationship Id="rId127" Type="http://schemas.openxmlformats.org/officeDocument/2006/relationships/image" Target="../media/image340.png"/><Relationship Id="rId10" Type="http://schemas.openxmlformats.org/officeDocument/2006/relationships/customXml" Target="../ink/ink283.xml"/><Relationship Id="rId31" Type="http://schemas.openxmlformats.org/officeDocument/2006/relationships/image" Target="../media/image292.png"/><Relationship Id="rId52" Type="http://schemas.openxmlformats.org/officeDocument/2006/relationships/customXml" Target="../ink/ink304.xml"/><Relationship Id="rId73" Type="http://schemas.openxmlformats.org/officeDocument/2006/relationships/image" Target="../media/image313.png"/><Relationship Id="rId78" Type="http://schemas.openxmlformats.org/officeDocument/2006/relationships/customXml" Target="../ink/ink317.xml"/><Relationship Id="rId94" Type="http://schemas.openxmlformats.org/officeDocument/2006/relationships/customXml" Target="../ink/ink325.xml"/><Relationship Id="rId99" Type="http://schemas.openxmlformats.org/officeDocument/2006/relationships/image" Target="../media/image326.png"/><Relationship Id="rId101" Type="http://schemas.openxmlformats.org/officeDocument/2006/relationships/image" Target="../media/image327.png"/><Relationship Id="rId122" Type="http://schemas.openxmlformats.org/officeDocument/2006/relationships/customXml" Target="../ink/ink339.xml"/><Relationship Id="rId143" Type="http://schemas.openxmlformats.org/officeDocument/2006/relationships/image" Target="../media/image348.png"/><Relationship Id="rId148" Type="http://schemas.openxmlformats.org/officeDocument/2006/relationships/customXml" Target="../ink/ink352.xml"/><Relationship Id="rId164" Type="http://schemas.openxmlformats.org/officeDocument/2006/relationships/customXml" Target="../ink/ink360.xml"/><Relationship Id="rId169" Type="http://schemas.openxmlformats.org/officeDocument/2006/relationships/image" Target="../media/image361.png"/><Relationship Id="rId185" Type="http://schemas.openxmlformats.org/officeDocument/2006/relationships/image" Target="../media/image369.png"/><Relationship Id="rId4" Type="http://schemas.openxmlformats.org/officeDocument/2006/relationships/customXml" Target="../ink/ink280.xml"/><Relationship Id="rId9" Type="http://schemas.openxmlformats.org/officeDocument/2006/relationships/image" Target="../media/image241.png"/><Relationship Id="rId180" Type="http://schemas.openxmlformats.org/officeDocument/2006/relationships/customXml" Target="../ink/ink368.xml"/><Relationship Id="rId26" Type="http://schemas.openxmlformats.org/officeDocument/2006/relationships/customXml" Target="../ink/ink291.xml"/><Relationship Id="rId47" Type="http://schemas.openxmlformats.org/officeDocument/2006/relationships/image" Target="../media/image300.png"/><Relationship Id="rId68" Type="http://schemas.openxmlformats.org/officeDocument/2006/relationships/customXml" Target="../ink/ink312.xml"/><Relationship Id="rId89" Type="http://schemas.openxmlformats.org/officeDocument/2006/relationships/image" Target="../media/image321.png"/><Relationship Id="rId112" Type="http://schemas.openxmlformats.org/officeDocument/2006/relationships/customXml" Target="../ink/ink334.xml"/><Relationship Id="rId133" Type="http://schemas.openxmlformats.org/officeDocument/2006/relationships/image" Target="../media/image343.png"/><Relationship Id="rId154" Type="http://schemas.openxmlformats.org/officeDocument/2006/relationships/customXml" Target="../ink/ink355.xml"/><Relationship Id="rId175" Type="http://schemas.openxmlformats.org/officeDocument/2006/relationships/image" Target="../media/image364.png"/><Relationship Id="rId16" Type="http://schemas.openxmlformats.org/officeDocument/2006/relationships/customXml" Target="../ink/ink286.xml"/><Relationship Id="rId37" Type="http://schemas.openxmlformats.org/officeDocument/2006/relationships/image" Target="../media/image295.png"/><Relationship Id="rId58" Type="http://schemas.openxmlformats.org/officeDocument/2006/relationships/customXml" Target="../ink/ink307.xml"/><Relationship Id="rId79" Type="http://schemas.openxmlformats.org/officeDocument/2006/relationships/image" Target="../media/image316.png"/><Relationship Id="rId102" Type="http://schemas.openxmlformats.org/officeDocument/2006/relationships/customXml" Target="../ink/ink329.xml"/><Relationship Id="rId123" Type="http://schemas.openxmlformats.org/officeDocument/2006/relationships/image" Target="../media/image338.png"/><Relationship Id="rId144" Type="http://schemas.openxmlformats.org/officeDocument/2006/relationships/customXml" Target="../ink/ink350.xml"/><Relationship Id="rId90" Type="http://schemas.openxmlformats.org/officeDocument/2006/relationships/customXml" Target="../ink/ink323.xml"/><Relationship Id="rId165" Type="http://schemas.openxmlformats.org/officeDocument/2006/relationships/image" Target="../media/image359.png"/><Relationship Id="rId186" Type="http://schemas.openxmlformats.org/officeDocument/2006/relationships/customXml" Target="../ink/ink371.xml"/><Relationship Id="rId27" Type="http://schemas.openxmlformats.org/officeDocument/2006/relationships/image" Target="../media/image290.png"/><Relationship Id="rId48" Type="http://schemas.openxmlformats.org/officeDocument/2006/relationships/customXml" Target="../ink/ink302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345.xml"/><Relationship Id="rId80" Type="http://schemas.openxmlformats.org/officeDocument/2006/relationships/customXml" Target="../ink/ink318.xml"/><Relationship Id="rId155" Type="http://schemas.openxmlformats.org/officeDocument/2006/relationships/image" Target="../media/image354.png"/><Relationship Id="rId176" Type="http://schemas.openxmlformats.org/officeDocument/2006/relationships/customXml" Target="../ink/ink366.xml"/><Relationship Id="rId17" Type="http://schemas.openxmlformats.org/officeDocument/2006/relationships/image" Target="../media/image245.png"/><Relationship Id="rId38" Type="http://schemas.openxmlformats.org/officeDocument/2006/relationships/customXml" Target="../ink/ink297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340.xml"/><Relationship Id="rId70" Type="http://schemas.openxmlformats.org/officeDocument/2006/relationships/customXml" Target="../ink/ink313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361.xml"/><Relationship Id="rId187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92.xml"/><Relationship Id="rId49" Type="http://schemas.openxmlformats.org/officeDocument/2006/relationships/image" Target="../media/image301.png"/><Relationship Id="rId114" Type="http://schemas.openxmlformats.org/officeDocument/2006/relationships/customXml" Target="../ink/ink335.xml"/><Relationship Id="rId60" Type="http://schemas.openxmlformats.org/officeDocument/2006/relationships/customXml" Target="../ink/ink308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356.xml"/><Relationship Id="rId177" Type="http://schemas.openxmlformats.org/officeDocument/2006/relationships/image" Target="../media/image3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0.png"/><Relationship Id="rId5" Type="http://schemas.openxmlformats.org/officeDocument/2006/relationships/image" Target="../media/image3.png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3.png"/><Relationship Id="rId3" Type="http://schemas.openxmlformats.org/officeDocument/2006/relationships/image" Target="../media/image2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81" Type="http://schemas.openxmlformats.org/officeDocument/2006/relationships/image" Target="../media/image41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2010.png"/><Relationship Id="rId21" Type="http://schemas.openxmlformats.org/officeDocument/2006/relationships/image" Target="../media/image1110.png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7" Type="http://schemas.openxmlformats.org/officeDocument/2006/relationships/image" Target="../media/image410.png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9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610.png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1910.png"/><Relationship Id="rId40" Type="http://schemas.openxmlformats.org/officeDocument/2006/relationships/customXml" Target="../ink/ink62.xml"/><Relationship Id="rId45" Type="http://schemas.openxmlformats.org/officeDocument/2006/relationships/image" Target="../media/image2310.png"/><Relationship Id="rId5" Type="http://schemas.openxmlformats.org/officeDocument/2006/relationships/image" Target="../media/image372.png"/><Relationship Id="rId15" Type="http://schemas.openxmlformats.org/officeDocument/2006/relationships/image" Target="../media/image810.png"/><Relationship Id="rId23" Type="http://schemas.openxmlformats.org/officeDocument/2006/relationships/image" Target="../media/image1210.png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10" Type="http://schemas.openxmlformats.org/officeDocument/2006/relationships/customXml" Target="../ink/ink47.xml"/><Relationship Id="rId19" Type="http://schemas.openxmlformats.org/officeDocument/2006/relationships/image" Target="../media/image1010.png"/><Relationship Id="rId31" Type="http://schemas.openxmlformats.org/officeDocument/2006/relationships/image" Target="../media/image1610.png"/><Relationship Id="rId44" Type="http://schemas.openxmlformats.org/officeDocument/2006/relationships/customXml" Target="../ink/ink64.xml"/><Relationship Id="rId4" Type="http://schemas.openxmlformats.org/officeDocument/2006/relationships/customXml" Target="../ink/ink44.xml"/><Relationship Id="rId9" Type="http://schemas.openxmlformats.org/officeDocument/2006/relationships/image" Target="../media/image510.png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1410.png"/><Relationship Id="rId30" Type="http://schemas.openxmlformats.org/officeDocument/2006/relationships/customXml" Target="../ink/ink57.xml"/><Relationship Id="rId35" Type="http://schemas.openxmlformats.org/officeDocument/2006/relationships/image" Target="../media/image1810.png"/><Relationship Id="rId43" Type="http://schemas.openxmlformats.org/officeDocument/2006/relationships/image" Target="../media/image2210.png"/><Relationship Id="rId8" Type="http://schemas.openxmlformats.org/officeDocument/2006/relationships/customXml" Target="../ink/ink46.xml"/><Relationship Id="rId3" Type="http://schemas.openxmlformats.org/officeDocument/2006/relationships/image" Target="../media/image248.png"/><Relationship Id="rId12" Type="http://schemas.openxmlformats.org/officeDocument/2006/relationships/customXml" Target="../ink/ink48.xml"/><Relationship Id="rId17" Type="http://schemas.openxmlformats.org/officeDocument/2006/relationships/image" Target="../media/image910.png"/><Relationship Id="rId25" Type="http://schemas.openxmlformats.org/officeDocument/2006/relationships/image" Target="../media/image1310.png"/><Relationship Id="rId33" Type="http://schemas.openxmlformats.org/officeDocument/2006/relationships/image" Target="../media/image1710.png"/><Relationship Id="rId38" Type="http://schemas.openxmlformats.org/officeDocument/2006/relationships/customXml" Target="../ink/ink61.xml"/><Relationship Id="rId20" Type="http://schemas.openxmlformats.org/officeDocument/2006/relationships/customXml" Target="../ink/ink52.xml"/><Relationship Id="rId41" Type="http://schemas.openxmlformats.org/officeDocument/2006/relationships/image" Target="../media/image21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0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420.png"/><Relationship Id="rId21" Type="http://schemas.openxmlformats.org/officeDocument/2006/relationships/image" Target="../media/image3310.png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7" Type="http://schemas.openxmlformats.org/officeDocument/2006/relationships/image" Target="../media/image260.png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373.png"/><Relationship Id="rId41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280.png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411.png"/><Relationship Id="rId40" Type="http://schemas.openxmlformats.org/officeDocument/2006/relationships/customXml" Target="../ink/ink84.xml"/><Relationship Id="rId5" Type="http://schemas.openxmlformats.org/officeDocument/2006/relationships/image" Target="../media/image250.png"/><Relationship Id="rId15" Type="http://schemas.openxmlformats.org/officeDocument/2006/relationships/image" Target="../media/image3010.png"/><Relationship Id="rId23" Type="http://schemas.openxmlformats.org/officeDocument/2006/relationships/image" Target="../media/image3410.png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10" Type="http://schemas.openxmlformats.org/officeDocument/2006/relationships/customXml" Target="../ink/ink69.xml"/><Relationship Id="rId19" Type="http://schemas.openxmlformats.org/officeDocument/2006/relationships/image" Target="../media/image3210.png"/><Relationship Id="rId31" Type="http://schemas.openxmlformats.org/officeDocument/2006/relationships/image" Target="../media/image380.png"/><Relationship Id="rId4" Type="http://schemas.openxmlformats.org/officeDocument/2006/relationships/customXml" Target="../ink/ink66.xml"/><Relationship Id="rId9" Type="http://schemas.openxmlformats.org/officeDocument/2006/relationships/image" Target="../media/image270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3610.png"/><Relationship Id="rId30" Type="http://schemas.openxmlformats.org/officeDocument/2006/relationships/customXml" Target="../ink/ink79.xml"/><Relationship Id="rId35" Type="http://schemas.openxmlformats.org/officeDocument/2006/relationships/image" Target="../media/image400.png"/><Relationship Id="rId43" Type="http://schemas.openxmlformats.org/officeDocument/2006/relationships/image" Target="../media/image44.png"/><Relationship Id="rId8" Type="http://schemas.openxmlformats.org/officeDocument/2006/relationships/customXml" Target="../ink/ink68.xml"/><Relationship Id="rId3" Type="http://schemas.openxmlformats.org/officeDocument/2006/relationships/image" Target="../media/image249.png"/><Relationship Id="rId12" Type="http://schemas.openxmlformats.org/officeDocument/2006/relationships/customXml" Target="../ink/ink70.xml"/><Relationship Id="rId17" Type="http://schemas.openxmlformats.org/officeDocument/2006/relationships/image" Target="../media/image3110.png"/><Relationship Id="rId25" Type="http://schemas.openxmlformats.org/officeDocument/2006/relationships/image" Target="../media/image3510.png"/><Relationship Id="rId33" Type="http://schemas.openxmlformats.org/officeDocument/2006/relationships/image" Target="../media/image390.png"/><Relationship Id="rId38" Type="http://schemas.openxmlformats.org/officeDocument/2006/relationships/customXml" Target="../ink/ink8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.png"/><Relationship Id="rId21" Type="http://schemas.openxmlformats.org/officeDocument/2006/relationships/image" Target="../media/image54.png"/><Relationship Id="rId42" Type="http://schemas.openxmlformats.org/officeDocument/2006/relationships/customXml" Target="../ink/ink106.xml"/><Relationship Id="rId63" Type="http://schemas.openxmlformats.org/officeDocument/2006/relationships/image" Target="../media/image75.png"/><Relationship Id="rId84" Type="http://schemas.openxmlformats.org/officeDocument/2006/relationships/customXml" Target="../ink/ink127.xml"/><Relationship Id="rId138" Type="http://schemas.openxmlformats.org/officeDocument/2006/relationships/customXml" Target="../ink/ink154.xml"/><Relationship Id="rId107" Type="http://schemas.openxmlformats.org/officeDocument/2006/relationships/image" Target="../media/image97.png"/><Relationship Id="rId11" Type="http://schemas.openxmlformats.org/officeDocument/2006/relationships/image" Target="../media/image49.png"/><Relationship Id="rId32" Type="http://schemas.openxmlformats.org/officeDocument/2006/relationships/customXml" Target="../ink/ink101.xml"/><Relationship Id="rId53" Type="http://schemas.openxmlformats.org/officeDocument/2006/relationships/image" Target="../media/image70.png"/><Relationship Id="rId74" Type="http://schemas.openxmlformats.org/officeDocument/2006/relationships/customXml" Target="../ink/ink122.xml"/><Relationship Id="rId128" Type="http://schemas.openxmlformats.org/officeDocument/2006/relationships/customXml" Target="../ink/ink149.xml"/><Relationship Id="rId149" Type="http://schemas.openxmlformats.org/officeDocument/2006/relationships/image" Target="../media/image118.png"/><Relationship Id="rId5" Type="http://schemas.openxmlformats.org/officeDocument/2006/relationships/image" Target="../media/image46.png"/><Relationship Id="rId95" Type="http://schemas.openxmlformats.org/officeDocument/2006/relationships/image" Target="../media/image91.png"/><Relationship Id="rId22" Type="http://schemas.openxmlformats.org/officeDocument/2006/relationships/customXml" Target="../ink/ink96.xml"/><Relationship Id="rId43" Type="http://schemas.openxmlformats.org/officeDocument/2006/relationships/image" Target="../media/image65.png"/><Relationship Id="rId64" Type="http://schemas.openxmlformats.org/officeDocument/2006/relationships/customXml" Target="../ink/ink117.xml"/><Relationship Id="rId118" Type="http://schemas.openxmlformats.org/officeDocument/2006/relationships/customXml" Target="../ink/ink144.xml"/><Relationship Id="rId139" Type="http://schemas.openxmlformats.org/officeDocument/2006/relationships/image" Target="../media/image113.png"/><Relationship Id="rId80" Type="http://schemas.openxmlformats.org/officeDocument/2006/relationships/customXml" Target="../ink/ink125.xml"/><Relationship Id="rId85" Type="http://schemas.openxmlformats.org/officeDocument/2006/relationships/image" Target="../media/image86.png"/><Relationship Id="rId150" Type="http://schemas.openxmlformats.org/officeDocument/2006/relationships/customXml" Target="../ink/ink160.xml"/><Relationship Id="rId155" Type="http://schemas.openxmlformats.org/officeDocument/2006/relationships/image" Target="../media/image121.png"/><Relationship Id="rId12" Type="http://schemas.openxmlformats.org/officeDocument/2006/relationships/customXml" Target="../ink/ink91.xml"/><Relationship Id="rId17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customXml" Target="../ink/ink104.xml"/><Relationship Id="rId59" Type="http://schemas.openxmlformats.org/officeDocument/2006/relationships/image" Target="../media/image73.png"/><Relationship Id="rId103" Type="http://schemas.openxmlformats.org/officeDocument/2006/relationships/image" Target="../media/image95.png"/><Relationship Id="rId108" Type="http://schemas.openxmlformats.org/officeDocument/2006/relationships/customXml" Target="../ink/ink139.xml"/><Relationship Id="rId124" Type="http://schemas.openxmlformats.org/officeDocument/2006/relationships/customXml" Target="../ink/ink147.xml"/><Relationship Id="rId129" Type="http://schemas.openxmlformats.org/officeDocument/2006/relationships/image" Target="../media/image108.png"/><Relationship Id="rId54" Type="http://schemas.openxmlformats.org/officeDocument/2006/relationships/customXml" Target="../ink/ink112.xml"/><Relationship Id="rId70" Type="http://schemas.openxmlformats.org/officeDocument/2006/relationships/customXml" Target="../ink/ink120.xml"/><Relationship Id="rId75" Type="http://schemas.openxmlformats.org/officeDocument/2006/relationships/image" Target="../media/image81.png"/><Relationship Id="rId91" Type="http://schemas.openxmlformats.org/officeDocument/2006/relationships/image" Target="../media/image89.png"/><Relationship Id="rId96" Type="http://schemas.openxmlformats.org/officeDocument/2006/relationships/customXml" Target="../ink/ink133.xml"/><Relationship Id="rId140" Type="http://schemas.openxmlformats.org/officeDocument/2006/relationships/customXml" Target="../ink/ink155.xml"/><Relationship Id="rId14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23" Type="http://schemas.openxmlformats.org/officeDocument/2006/relationships/image" Target="../media/image55.png"/><Relationship Id="rId28" Type="http://schemas.openxmlformats.org/officeDocument/2006/relationships/customXml" Target="../ink/ink99.xml"/><Relationship Id="rId49" Type="http://schemas.openxmlformats.org/officeDocument/2006/relationships/image" Target="../media/image68.png"/><Relationship Id="rId114" Type="http://schemas.openxmlformats.org/officeDocument/2006/relationships/customXml" Target="../ink/ink142.xml"/><Relationship Id="rId119" Type="http://schemas.openxmlformats.org/officeDocument/2006/relationships/image" Target="../media/image103.png"/><Relationship Id="rId44" Type="http://schemas.openxmlformats.org/officeDocument/2006/relationships/customXml" Target="../ink/ink107.xml"/><Relationship Id="rId60" Type="http://schemas.openxmlformats.org/officeDocument/2006/relationships/customXml" Target="../ink/ink115.xml"/><Relationship Id="rId65" Type="http://schemas.openxmlformats.org/officeDocument/2006/relationships/image" Target="../media/image76.png"/><Relationship Id="rId81" Type="http://schemas.openxmlformats.org/officeDocument/2006/relationships/image" Target="../media/image84.png"/><Relationship Id="rId86" Type="http://schemas.openxmlformats.org/officeDocument/2006/relationships/customXml" Target="../ink/ink128.xml"/><Relationship Id="rId130" Type="http://schemas.openxmlformats.org/officeDocument/2006/relationships/customXml" Target="../ink/ink150.xml"/><Relationship Id="rId135" Type="http://schemas.openxmlformats.org/officeDocument/2006/relationships/image" Target="../media/image111.png"/><Relationship Id="rId151" Type="http://schemas.openxmlformats.org/officeDocument/2006/relationships/image" Target="../media/image119.png"/><Relationship Id="rId156" Type="http://schemas.openxmlformats.org/officeDocument/2006/relationships/customXml" Target="../ink/ink163.xml"/><Relationship Id="rId13" Type="http://schemas.openxmlformats.org/officeDocument/2006/relationships/image" Target="../media/image50.png"/><Relationship Id="rId18" Type="http://schemas.openxmlformats.org/officeDocument/2006/relationships/customXml" Target="../ink/ink94.xml"/><Relationship Id="rId39" Type="http://schemas.openxmlformats.org/officeDocument/2006/relationships/image" Target="../media/image63.png"/><Relationship Id="rId109" Type="http://schemas.openxmlformats.org/officeDocument/2006/relationships/image" Target="../media/image98.png"/><Relationship Id="rId34" Type="http://schemas.openxmlformats.org/officeDocument/2006/relationships/customXml" Target="../ink/ink102.xml"/><Relationship Id="rId50" Type="http://schemas.openxmlformats.org/officeDocument/2006/relationships/customXml" Target="../ink/ink110.xml"/><Relationship Id="rId55" Type="http://schemas.openxmlformats.org/officeDocument/2006/relationships/image" Target="../media/image71.png"/><Relationship Id="rId76" Type="http://schemas.openxmlformats.org/officeDocument/2006/relationships/customXml" Target="../ink/ink123.xml"/><Relationship Id="rId97" Type="http://schemas.openxmlformats.org/officeDocument/2006/relationships/image" Target="../media/image92.png"/><Relationship Id="rId104" Type="http://schemas.openxmlformats.org/officeDocument/2006/relationships/customXml" Target="../ink/ink137.xml"/><Relationship Id="rId120" Type="http://schemas.openxmlformats.org/officeDocument/2006/relationships/customXml" Target="../ink/ink145.xml"/><Relationship Id="rId125" Type="http://schemas.openxmlformats.org/officeDocument/2006/relationships/image" Target="../media/image106.png"/><Relationship Id="rId141" Type="http://schemas.openxmlformats.org/officeDocument/2006/relationships/image" Target="../media/image114.png"/><Relationship Id="rId146" Type="http://schemas.openxmlformats.org/officeDocument/2006/relationships/customXml" Target="../ink/ink158.xml"/><Relationship Id="rId7" Type="http://schemas.openxmlformats.org/officeDocument/2006/relationships/image" Target="../media/image47.png"/><Relationship Id="rId71" Type="http://schemas.openxmlformats.org/officeDocument/2006/relationships/image" Target="../media/image79.png"/><Relationship Id="rId92" Type="http://schemas.openxmlformats.org/officeDocument/2006/relationships/customXml" Target="../ink/ink131.xml"/><Relationship Id="rId2" Type="http://schemas.openxmlformats.org/officeDocument/2006/relationships/customXml" Target="../ink/ink86.xml"/><Relationship Id="rId29" Type="http://schemas.openxmlformats.org/officeDocument/2006/relationships/image" Target="../media/image58.png"/><Relationship Id="rId24" Type="http://schemas.openxmlformats.org/officeDocument/2006/relationships/customXml" Target="../ink/ink97.xml"/><Relationship Id="rId40" Type="http://schemas.openxmlformats.org/officeDocument/2006/relationships/customXml" Target="../ink/ink105.xml"/><Relationship Id="rId45" Type="http://schemas.openxmlformats.org/officeDocument/2006/relationships/image" Target="../media/image66.png"/><Relationship Id="rId66" Type="http://schemas.openxmlformats.org/officeDocument/2006/relationships/customXml" Target="../ink/ink118.xml"/><Relationship Id="rId87" Type="http://schemas.openxmlformats.org/officeDocument/2006/relationships/image" Target="../media/image87.png"/><Relationship Id="rId110" Type="http://schemas.openxmlformats.org/officeDocument/2006/relationships/customXml" Target="../ink/ink140.xml"/><Relationship Id="rId115" Type="http://schemas.openxmlformats.org/officeDocument/2006/relationships/image" Target="../media/image101.png"/><Relationship Id="rId131" Type="http://schemas.openxmlformats.org/officeDocument/2006/relationships/image" Target="../media/image109.png"/><Relationship Id="rId136" Type="http://schemas.openxmlformats.org/officeDocument/2006/relationships/customXml" Target="../ink/ink153.xml"/><Relationship Id="rId157" Type="http://schemas.openxmlformats.org/officeDocument/2006/relationships/image" Target="../media/image122.png"/><Relationship Id="rId61" Type="http://schemas.openxmlformats.org/officeDocument/2006/relationships/image" Target="../media/image74.png"/><Relationship Id="rId82" Type="http://schemas.openxmlformats.org/officeDocument/2006/relationships/customXml" Target="../ink/ink126.xml"/><Relationship Id="rId152" Type="http://schemas.openxmlformats.org/officeDocument/2006/relationships/customXml" Target="../ink/ink161.xml"/><Relationship Id="rId19" Type="http://schemas.openxmlformats.org/officeDocument/2006/relationships/image" Target="../media/image53.png"/><Relationship Id="rId14" Type="http://schemas.openxmlformats.org/officeDocument/2006/relationships/customXml" Target="../ink/ink92.xml"/><Relationship Id="rId30" Type="http://schemas.openxmlformats.org/officeDocument/2006/relationships/customXml" Target="../ink/ink100.xml"/><Relationship Id="rId35" Type="http://schemas.openxmlformats.org/officeDocument/2006/relationships/image" Target="../media/image61.png"/><Relationship Id="rId56" Type="http://schemas.openxmlformats.org/officeDocument/2006/relationships/customXml" Target="../ink/ink113.xml"/><Relationship Id="rId77" Type="http://schemas.openxmlformats.org/officeDocument/2006/relationships/image" Target="../media/image82.png"/><Relationship Id="rId100" Type="http://schemas.openxmlformats.org/officeDocument/2006/relationships/customXml" Target="../ink/ink135.xml"/><Relationship Id="rId105" Type="http://schemas.openxmlformats.org/officeDocument/2006/relationships/image" Target="../media/image96.png"/><Relationship Id="rId126" Type="http://schemas.openxmlformats.org/officeDocument/2006/relationships/customXml" Target="../ink/ink148.xml"/><Relationship Id="rId147" Type="http://schemas.openxmlformats.org/officeDocument/2006/relationships/image" Target="../media/image117.png"/><Relationship Id="rId8" Type="http://schemas.openxmlformats.org/officeDocument/2006/relationships/customXml" Target="../ink/ink89.xml"/><Relationship Id="rId51" Type="http://schemas.openxmlformats.org/officeDocument/2006/relationships/image" Target="../media/image69.png"/><Relationship Id="rId72" Type="http://schemas.openxmlformats.org/officeDocument/2006/relationships/customXml" Target="../ink/ink121.xml"/><Relationship Id="rId93" Type="http://schemas.openxmlformats.org/officeDocument/2006/relationships/image" Target="../media/image90.png"/><Relationship Id="rId98" Type="http://schemas.openxmlformats.org/officeDocument/2006/relationships/customXml" Target="../ink/ink134.xml"/><Relationship Id="rId121" Type="http://schemas.openxmlformats.org/officeDocument/2006/relationships/image" Target="../media/image104.png"/><Relationship Id="rId142" Type="http://schemas.openxmlformats.org/officeDocument/2006/relationships/customXml" Target="../ink/ink156.xml"/><Relationship Id="rId3" Type="http://schemas.openxmlformats.org/officeDocument/2006/relationships/image" Target="../media/image45.png"/><Relationship Id="rId25" Type="http://schemas.openxmlformats.org/officeDocument/2006/relationships/image" Target="../media/image56.png"/><Relationship Id="rId46" Type="http://schemas.openxmlformats.org/officeDocument/2006/relationships/customXml" Target="../ink/ink108.xml"/><Relationship Id="rId67" Type="http://schemas.openxmlformats.org/officeDocument/2006/relationships/image" Target="../media/image77.png"/><Relationship Id="rId116" Type="http://schemas.openxmlformats.org/officeDocument/2006/relationships/customXml" Target="../ink/ink143.xml"/><Relationship Id="rId137" Type="http://schemas.openxmlformats.org/officeDocument/2006/relationships/image" Target="../media/image112.png"/><Relationship Id="rId20" Type="http://schemas.openxmlformats.org/officeDocument/2006/relationships/customXml" Target="../ink/ink95.xml"/><Relationship Id="rId41" Type="http://schemas.openxmlformats.org/officeDocument/2006/relationships/image" Target="../media/image64.png"/><Relationship Id="rId62" Type="http://schemas.openxmlformats.org/officeDocument/2006/relationships/customXml" Target="../ink/ink116.xml"/><Relationship Id="rId83" Type="http://schemas.openxmlformats.org/officeDocument/2006/relationships/image" Target="../media/image85.png"/><Relationship Id="rId88" Type="http://schemas.openxmlformats.org/officeDocument/2006/relationships/customXml" Target="../ink/ink129.xml"/><Relationship Id="rId111" Type="http://schemas.openxmlformats.org/officeDocument/2006/relationships/image" Target="../media/image99.png"/><Relationship Id="rId132" Type="http://schemas.openxmlformats.org/officeDocument/2006/relationships/customXml" Target="../ink/ink151.xml"/><Relationship Id="rId153" Type="http://schemas.openxmlformats.org/officeDocument/2006/relationships/image" Target="../media/image120.png"/><Relationship Id="rId15" Type="http://schemas.openxmlformats.org/officeDocument/2006/relationships/image" Target="../media/image51.png"/><Relationship Id="rId36" Type="http://schemas.openxmlformats.org/officeDocument/2006/relationships/customXml" Target="../ink/ink103.xml"/><Relationship Id="rId57" Type="http://schemas.openxmlformats.org/officeDocument/2006/relationships/image" Target="../media/image72.png"/><Relationship Id="rId106" Type="http://schemas.openxmlformats.org/officeDocument/2006/relationships/customXml" Target="../ink/ink138.xml"/><Relationship Id="rId127" Type="http://schemas.openxmlformats.org/officeDocument/2006/relationships/image" Target="../media/image107.png"/><Relationship Id="rId10" Type="http://schemas.openxmlformats.org/officeDocument/2006/relationships/customXml" Target="../ink/ink90.xml"/><Relationship Id="rId31" Type="http://schemas.openxmlformats.org/officeDocument/2006/relationships/image" Target="../media/image59.png"/><Relationship Id="rId52" Type="http://schemas.openxmlformats.org/officeDocument/2006/relationships/customXml" Target="../ink/ink111.xml"/><Relationship Id="rId73" Type="http://schemas.openxmlformats.org/officeDocument/2006/relationships/image" Target="../media/image80.png"/><Relationship Id="rId78" Type="http://schemas.openxmlformats.org/officeDocument/2006/relationships/customXml" Target="../ink/ink124.xml"/><Relationship Id="rId94" Type="http://schemas.openxmlformats.org/officeDocument/2006/relationships/customXml" Target="../ink/ink132.xml"/><Relationship Id="rId99" Type="http://schemas.openxmlformats.org/officeDocument/2006/relationships/image" Target="../media/image93.png"/><Relationship Id="rId101" Type="http://schemas.openxmlformats.org/officeDocument/2006/relationships/image" Target="../media/image94.png"/><Relationship Id="rId122" Type="http://schemas.openxmlformats.org/officeDocument/2006/relationships/customXml" Target="../ink/ink146.xml"/><Relationship Id="rId143" Type="http://schemas.openxmlformats.org/officeDocument/2006/relationships/image" Target="../media/image115.png"/><Relationship Id="rId148" Type="http://schemas.openxmlformats.org/officeDocument/2006/relationships/customXml" Target="../ink/ink159.xml"/><Relationship Id="rId4" Type="http://schemas.openxmlformats.org/officeDocument/2006/relationships/customXml" Target="../ink/ink87.xml"/><Relationship Id="rId9" Type="http://schemas.openxmlformats.org/officeDocument/2006/relationships/image" Target="../media/image48.png"/><Relationship Id="rId26" Type="http://schemas.openxmlformats.org/officeDocument/2006/relationships/customXml" Target="../ink/ink98.xml"/><Relationship Id="rId47" Type="http://schemas.openxmlformats.org/officeDocument/2006/relationships/image" Target="../media/image67.png"/><Relationship Id="rId68" Type="http://schemas.openxmlformats.org/officeDocument/2006/relationships/customXml" Target="../ink/ink119.xml"/><Relationship Id="rId89" Type="http://schemas.openxmlformats.org/officeDocument/2006/relationships/image" Target="../media/image88.png"/><Relationship Id="rId112" Type="http://schemas.openxmlformats.org/officeDocument/2006/relationships/customXml" Target="../ink/ink141.xml"/><Relationship Id="rId133" Type="http://schemas.openxmlformats.org/officeDocument/2006/relationships/image" Target="../media/image110.png"/><Relationship Id="rId154" Type="http://schemas.openxmlformats.org/officeDocument/2006/relationships/customXml" Target="../ink/ink162.xml"/><Relationship Id="rId16" Type="http://schemas.openxmlformats.org/officeDocument/2006/relationships/customXml" Target="../ink/ink93.xml"/><Relationship Id="rId37" Type="http://schemas.openxmlformats.org/officeDocument/2006/relationships/image" Target="../media/image62.png"/><Relationship Id="rId58" Type="http://schemas.openxmlformats.org/officeDocument/2006/relationships/customXml" Target="../ink/ink114.xml"/><Relationship Id="rId79" Type="http://schemas.openxmlformats.org/officeDocument/2006/relationships/image" Target="../media/image83.png"/><Relationship Id="rId102" Type="http://schemas.openxmlformats.org/officeDocument/2006/relationships/customXml" Target="../ink/ink136.xml"/><Relationship Id="rId123" Type="http://schemas.openxmlformats.org/officeDocument/2006/relationships/image" Target="../media/image105.png"/><Relationship Id="rId144" Type="http://schemas.openxmlformats.org/officeDocument/2006/relationships/customXml" Target="../ink/ink157.xml"/><Relationship Id="rId90" Type="http://schemas.openxmlformats.org/officeDocument/2006/relationships/customXml" Target="../ink/ink130.xml"/><Relationship Id="rId27" Type="http://schemas.openxmlformats.org/officeDocument/2006/relationships/image" Target="../media/image57.png"/><Relationship Id="rId48" Type="http://schemas.openxmlformats.org/officeDocument/2006/relationships/customXml" Target="../ink/ink109.xml"/><Relationship Id="rId69" Type="http://schemas.openxmlformats.org/officeDocument/2006/relationships/image" Target="../media/image78.png"/><Relationship Id="rId113" Type="http://schemas.openxmlformats.org/officeDocument/2006/relationships/image" Target="../media/image100.png"/><Relationship Id="rId134" Type="http://schemas.openxmlformats.org/officeDocument/2006/relationships/customXml" Target="../ink/ink1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13" Type="http://schemas.openxmlformats.org/officeDocument/2006/relationships/image" Target="../media/image128.png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" Type="http://schemas.openxmlformats.org/officeDocument/2006/relationships/image" Target="../media/image123.png"/><Relationship Id="rId21" Type="http://schemas.openxmlformats.org/officeDocument/2006/relationships/image" Target="../media/image132.png"/><Relationship Id="rId7" Type="http://schemas.openxmlformats.org/officeDocument/2006/relationships/image" Target="../media/image125.png"/><Relationship Id="rId12" Type="http://schemas.openxmlformats.org/officeDocument/2006/relationships/customXml" Target="../ink/ink169.xml"/><Relationship Id="rId17" Type="http://schemas.openxmlformats.org/officeDocument/2006/relationships/image" Target="../media/image130.png"/><Relationship Id="rId25" Type="http://schemas.openxmlformats.org/officeDocument/2006/relationships/image" Target="../media/image134.png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1" Type="http://schemas.openxmlformats.org/officeDocument/2006/relationships/image" Target="../media/image127.png"/><Relationship Id="rId24" Type="http://schemas.openxmlformats.org/officeDocument/2006/relationships/customXml" Target="../ink/ink175.xml"/><Relationship Id="rId5" Type="http://schemas.openxmlformats.org/officeDocument/2006/relationships/image" Target="../media/image124.png"/><Relationship Id="rId15" Type="http://schemas.openxmlformats.org/officeDocument/2006/relationships/image" Target="../media/image129.png"/><Relationship Id="rId23" Type="http://schemas.openxmlformats.org/officeDocument/2006/relationships/image" Target="../media/image133.png"/><Relationship Id="rId28" Type="http://schemas.openxmlformats.org/officeDocument/2006/relationships/customXml" Target="../ink/ink177.xml"/><Relationship Id="rId10" Type="http://schemas.openxmlformats.org/officeDocument/2006/relationships/customXml" Target="../ink/ink168.xml"/><Relationship Id="rId19" Type="http://schemas.openxmlformats.org/officeDocument/2006/relationships/image" Target="../media/image131.png"/><Relationship Id="rId31" Type="http://schemas.openxmlformats.org/officeDocument/2006/relationships/image" Target="../media/image137.png"/><Relationship Id="rId4" Type="http://schemas.openxmlformats.org/officeDocument/2006/relationships/customXml" Target="../ink/ink165.xml"/><Relationship Id="rId9" Type="http://schemas.openxmlformats.org/officeDocument/2006/relationships/image" Target="../media/image126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35.png"/><Relationship Id="rId30" Type="http://schemas.openxmlformats.org/officeDocument/2006/relationships/customXml" Target="../ink/ink17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.xml"/><Relationship Id="rId21" Type="http://schemas.openxmlformats.org/officeDocument/2006/relationships/image" Target="../media/image147.png"/><Relationship Id="rId42" Type="http://schemas.openxmlformats.org/officeDocument/2006/relationships/customXml" Target="../ink/ink199.xml"/><Relationship Id="rId47" Type="http://schemas.openxmlformats.org/officeDocument/2006/relationships/image" Target="../media/image160.png"/><Relationship Id="rId63" Type="http://schemas.openxmlformats.org/officeDocument/2006/relationships/image" Target="../media/image168.png"/><Relationship Id="rId68" Type="http://schemas.openxmlformats.org/officeDocument/2006/relationships/customXml" Target="../ink/ink212.xml"/><Relationship Id="rId84" Type="http://schemas.openxmlformats.org/officeDocument/2006/relationships/customXml" Target="../ink/ink220.xml"/><Relationship Id="rId89" Type="http://schemas.openxmlformats.org/officeDocument/2006/relationships/image" Target="../media/image181.png"/><Relationship Id="rId112" Type="http://schemas.openxmlformats.org/officeDocument/2006/relationships/customXml" Target="../ink/ink234.xml"/><Relationship Id="rId16" Type="http://schemas.openxmlformats.org/officeDocument/2006/relationships/customXml" Target="../ink/ink186.xml"/><Relationship Id="rId107" Type="http://schemas.openxmlformats.org/officeDocument/2006/relationships/image" Target="../media/image190.png"/><Relationship Id="rId11" Type="http://schemas.openxmlformats.org/officeDocument/2006/relationships/image" Target="../media/image142.png"/><Relationship Id="rId32" Type="http://schemas.openxmlformats.org/officeDocument/2006/relationships/customXml" Target="../ink/ink194.xml"/><Relationship Id="rId37" Type="http://schemas.openxmlformats.org/officeDocument/2006/relationships/image" Target="../media/image155.png"/><Relationship Id="rId53" Type="http://schemas.openxmlformats.org/officeDocument/2006/relationships/image" Target="../media/image163.png"/><Relationship Id="rId58" Type="http://schemas.openxmlformats.org/officeDocument/2006/relationships/customXml" Target="../ink/ink207.xml"/><Relationship Id="rId74" Type="http://schemas.openxmlformats.org/officeDocument/2006/relationships/customXml" Target="../ink/ink215.xml"/><Relationship Id="rId79" Type="http://schemas.openxmlformats.org/officeDocument/2006/relationships/image" Target="../media/image176.png"/><Relationship Id="rId102" Type="http://schemas.openxmlformats.org/officeDocument/2006/relationships/customXml" Target="../ink/ink229.xml"/><Relationship Id="rId5" Type="http://schemas.openxmlformats.org/officeDocument/2006/relationships/image" Target="../media/image139.png"/><Relationship Id="rId90" Type="http://schemas.openxmlformats.org/officeDocument/2006/relationships/customXml" Target="../ink/ink223.xml"/><Relationship Id="rId95" Type="http://schemas.openxmlformats.org/officeDocument/2006/relationships/image" Target="../media/image184.png"/><Relationship Id="rId22" Type="http://schemas.openxmlformats.org/officeDocument/2006/relationships/customXml" Target="../ink/ink189.xml"/><Relationship Id="rId27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customXml" Target="../ink/ink202.xml"/><Relationship Id="rId64" Type="http://schemas.openxmlformats.org/officeDocument/2006/relationships/customXml" Target="../ink/ink210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80" Type="http://schemas.openxmlformats.org/officeDocument/2006/relationships/customXml" Target="../ink/ink218.xml"/><Relationship Id="rId85" Type="http://schemas.openxmlformats.org/officeDocument/2006/relationships/image" Target="../media/image179.png"/><Relationship Id="rId12" Type="http://schemas.openxmlformats.org/officeDocument/2006/relationships/customXml" Target="../ink/ink184.xml"/><Relationship Id="rId17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customXml" Target="../ink/ink197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08" Type="http://schemas.openxmlformats.org/officeDocument/2006/relationships/customXml" Target="../ink/ink232.xml"/><Relationship Id="rId54" Type="http://schemas.openxmlformats.org/officeDocument/2006/relationships/customXml" Target="../ink/ink205.xml"/><Relationship Id="rId70" Type="http://schemas.openxmlformats.org/officeDocument/2006/relationships/customXml" Target="../ink/ink213.xml"/><Relationship Id="rId75" Type="http://schemas.openxmlformats.org/officeDocument/2006/relationships/image" Target="../media/image174.png"/><Relationship Id="rId91" Type="http://schemas.openxmlformats.org/officeDocument/2006/relationships/image" Target="../media/image182.png"/><Relationship Id="rId96" Type="http://schemas.openxmlformats.org/officeDocument/2006/relationships/customXml" Target="../ink/ink2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.xml"/><Relationship Id="rId15" Type="http://schemas.openxmlformats.org/officeDocument/2006/relationships/image" Target="../media/image144.png"/><Relationship Id="rId23" Type="http://schemas.openxmlformats.org/officeDocument/2006/relationships/image" Target="../media/image148.png"/><Relationship Id="rId28" Type="http://schemas.openxmlformats.org/officeDocument/2006/relationships/customXml" Target="../ink/ink192.xml"/><Relationship Id="rId36" Type="http://schemas.openxmlformats.org/officeDocument/2006/relationships/customXml" Target="../ink/ink196.xml"/><Relationship Id="rId49" Type="http://schemas.openxmlformats.org/officeDocument/2006/relationships/image" Target="../media/image161.png"/><Relationship Id="rId57" Type="http://schemas.openxmlformats.org/officeDocument/2006/relationships/image" Target="../media/image165.png"/><Relationship Id="rId106" Type="http://schemas.openxmlformats.org/officeDocument/2006/relationships/customXml" Target="../ink/ink231.xml"/><Relationship Id="rId10" Type="http://schemas.openxmlformats.org/officeDocument/2006/relationships/customXml" Target="../ink/ink183.xml"/><Relationship Id="rId31" Type="http://schemas.openxmlformats.org/officeDocument/2006/relationships/image" Target="../media/image152.png"/><Relationship Id="rId44" Type="http://schemas.openxmlformats.org/officeDocument/2006/relationships/customXml" Target="../ink/ink200.xml"/><Relationship Id="rId52" Type="http://schemas.openxmlformats.org/officeDocument/2006/relationships/customXml" Target="../ink/ink204.xml"/><Relationship Id="rId60" Type="http://schemas.openxmlformats.org/officeDocument/2006/relationships/customXml" Target="../ink/ink208.xml"/><Relationship Id="rId65" Type="http://schemas.openxmlformats.org/officeDocument/2006/relationships/image" Target="../media/image169.png"/><Relationship Id="rId73" Type="http://schemas.openxmlformats.org/officeDocument/2006/relationships/image" Target="../media/image173.png"/><Relationship Id="rId78" Type="http://schemas.openxmlformats.org/officeDocument/2006/relationships/customXml" Target="../ink/ink217.xml"/><Relationship Id="rId81" Type="http://schemas.openxmlformats.org/officeDocument/2006/relationships/image" Target="../media/image177.png"/><Relationship Id="rId86" Type="http://schemas.openxmlformats.org/officeDocument/2006/relationships/customXml" Target="../ink/ink221.xml"/><Relationship Id="rId94" Type="http://schemas.openxmlformats.org/officeDocument/2006/relationships/customXml" Target="../ink/ink225.xml"/><Relationship Id="rId99" Type="http://schemas.openxmlformats.org/officeDocument/2006/relationships/image" Target="../media/image186.png"/><Relationship Id="rId101" Type="http://schemas.openxmlformats.org/officeDocument/2006/relationships/image" Target="../media/image187.png"/><Relationship Id="rId4" Type="http://schemas.openxmlformats.org/officeDocument/2006/relationships/customXml" Target="../ink/ink180.xml"/><Relationship Id="rId9" Type="http://schemas.openxmlformats.org/officeDocument/2006/relationships/image" Target="../media/image141.png"/><Relationship Id="rId13" Type="http://schemas.openxmlformats.org/officeDocument/2006/relationships/image" Target="../media/image143.png"/><Relationship Id="rId18" Type="http://schemas.openxmlformats.org/officeDocument/2006/relationships/customXml" Target="../ink/ink187.xml"/><Relationship Id="rId39" Type="http://schemas.openxmlformats.org/officeDocument/2006/relationships/image" Target="../media/image156.png"/><Relationship Id="rId109" Type="http://schemas.openxmlformats.org/officeDocument/2006/relationships/image" Target="../media/image191.png"/><Relationship Id="rId34" Type="http://schemas.openxmlformats.org/officeDocument/2006/relationships/customXml" Target="../ink/ink195.xml"/><Relationship Id="rId50" Type="http://schemas.openxmlformats.org/officeDocument/2006/relationships/customXml" Target="../ink/ink203.xml"/><Relationship Id="rId55" Type="http://schemas.openxmlformats.org/officeDocument/2006/relationships/image" Target="../media/image164.png"/><Relationship Id="rId76" Type="http://schemas.openxmlformats.org/officeDocument/2006/relationships/customXml" Target="../ink/ink216.xml"/><Relationship Id="rId97" Type="http://schemas.openxmlformats.org/officeDocument/2006/relationships/image" Target="../media/image185.png"/><Relationship Id="rId104" Type="http://schemas.openxmlformats.org/officeDocument/2006/relationships/customXml" Target="../ink/ink230.xml"/><Relationship Id="rId7" Type="http://schemas.openxmlformats.org/officeDocument/2006/relationships/image" Target="../media/image140.png"/><Relationship Id="rId71" Type="http://schemas.openxmlformats.org/officeDocument/2006/relationships/image" Target="../media/image172.png"/><Relationship Id="rId92" Type="http://schemas.openxmlformats.org/officeDocument/2006/relationships/customXml" Target="../ink/ink224.xml"/><Relationship Id="rId2" Type="http://schemas.openxmlformats.org/officeDocument/2006/relationships/customXml" Target="../ink/ink179.xml"/><Relationship Id="rId29" Type="http://schemas.openxmlformats.org/officeDocument/2006/relationships/image" Target="../media/image151.png"/><Relationship Id="rId24" Type="http://schemas.openxmlformats.org/officeDocument/2006/relationships/customXml" Target="../ink/ink190.xml"/><Relationship Id="rId40" Type="http://schemas.openxmlformats.org/officeDocument/2006/relationships/customXml" Target="../ink/ink198.xml"/><Relationship Id="rId45" Type="http://schemas.openxmlformats.org/officeDocument/2006/relationships/image" Target="../media/image159.png"/><Relationship Id="rId66" Type="http://schemas.openxmlformats.org/officeDocument/2006/relationships/customXml" Target="../ink/ink211.xml"/><Relationship Id="rId87" Type="http://schemas.openxmlformats.org/officeDocument/2006/relationships/image" Target="../media/image180.png"/><Relationship Id="rId110" Type="http://schemas.openxmlformats.org/officeDocument/2006/relationships/customXml" Target="../ink/ink233.xml"/><Relationship Id="rId61" Type="http://schemas.openxmlformats.org/officeDocument/2006/relationships/image" Target="../media/image167.png"/><Relationship Id="rId82" Type="http://schemas.openxmlformats.org/officeDocument/2006/relationships/customXml" Target="../ink/ink219.xml"/><Relationship Id="rId19" Type="http://schemas.openxmlformats.org/officeDocument/2006/relationships/image" Target="../media/image146.png"/><Relationship Id="rId14" Type="http://schemas.openxmlformats.org/officeDocument/2006/relationships/customXml" Target="../ink/ink185.xml"/><Relationship Id="rId30" Type="http://schemas.openxmlformats.org/officeDocument/2006/relationships/customXml" Target="../ink/ink193.xml"/><Relationship Id="rId35" Type="http://schemas.openxmlformats.org/officeDocument/2006/relationships/image" Target="../media/image154.png"/><Relationship Id="rId56" Type="http://schemas.openxmlformats.org/officeDocument/2006/relationships/customXml" Target="../ink/ink206.xml"/><Relationship Id="rId77" Type="http://schemas.openxmlformats.org/officeDocument/2006/relationships/image" Target="../media/image175.png"/><Relationship Id="rId100" Type="http://schemas.openxmlformats.org/officeDocument/2006/relationships/customXml" Target="../ink/ink228.xml"/><Relationship Id="rId105" Type="http://schemas.openxmlformats.org/officeDocument/2006/relationships/image" Target="../media/image189.png"/><Relationship Id="rId8" Type="http://schemas.openxmlformats.org/officeDocument/2006/relationships/customXml" Target="../ink/ink182.xml"/><Relationship Id="rId51" Type="http://schemas.openxmlformats.org/officeDocument/2006/relationships/image" Target="../media/image162.png"/><Relationship Id="rId72" Type="http://schemas.openxmlformats.org/officeDocument/2006/relationships/customXml" Target="../ink/ink214.xml"/><Relationship Id="rId93" Type="http://schemas.openxmlformats.org/officeDocument/2006/relationships/image" Target="../media/image183.png"/><Relationship Id="rId98" Type="http://schemas.openxmlformats.org/officeDocument/2006/relationships/customXml" Target="../ink/ink227.xml"/><Relationship Id="rId3" Type="http://schemas.openxmlformats.org/officeDocument/2006/relationships/image" Target="../media/image138.png"/><Relationship Id="rId25" Type="http://schemas.openxmlformats.org/officeDocument/2006/relationships/image" Target="../media/image149.png"/><Relationship Id="rId46" Type="http://schemas.openxmlformats.org/officeDocument/2006/relationships/customXml" Target="../ink/ink201.xml"/><Relationship Id="rId67" Type="http://schemas.openxmlformats.org/officeDocument/2006/relationships/image" Target="../media/image170.png"/><Relationship Id="rId20" Type="http://schemas.openxmlformats.org/officeDocument/2006/relationships/customXml" Target="../ink/ink188.xml"/><Relationship Id="rId41" Type="http://schemas.openxmlformats.org/officeDocument/2006/relationships/image" Target="../media/image157.png"/><Relationship Id="rId62" Type="http://schemas.openxmlformats.org/officeDocument/2006/relationships/customXml" Target="../ink/ink209.xml"/><Relationship Id="rId83" Type="http://schemas.openxmlformats.org/officeDocument/2006/relationships/image" Target="../media/image178.png"/><Relationship Id="rId88" Type="http://schemas.openxmlformats.org/officeDocument/2006/relationships/customXml" Target="../ink/ink222.xml"/><Relationship Id="rId111" Type="http://schemas.openxmlformats.org/officeDocument/2006/relationships/image" Target="../media/image1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28" y="73410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Acid Chlorides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2/24/2023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900-DF46-6CED-A663-AF58B7B3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5C9A-6D2B-2D23-CC7F-CDED43F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6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Grignard Reagents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4EB82-C80A-5F12-A1B9-0A5ED765177E}"/>
              </a:ext>
            </a:extLst>
          </p:cNvPr>
          <p:cNvGrpSpPr/>
          <p:nvPr/>
        </p:nvGrpSpPr>
        <p:grpSpPr>
          <a:xfrm>
            <a:off x="942151" y="1701326"/>
            <a:ext cx="1383480" cy="927360"/>
            <a:chOff x="942151" y="1701326"/>
            <a:chExt cx="138348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14:cNvPr>
                <p14:cNvContentPartPr/>
                <p14:nvPr/>
              </p14:nvContentPartPr>
              <p14:xfrm>
                <a:off x="942151" y="2369486"/>
                <a:ext cx="331560" cy="25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141" y="2360498"/>
                  <a:ext cx="349219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14:cNvPr>
                <p14:cNvContentPartPr/>
                <p14:nvPr/>
              </p14:nvContentPartPr>
              <p14:xfrm>
                <a:off x="1362631" y="2171846"/>
                <a:ext cx="963000" cy="28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631" y="2162846"/>
                  <a:ext cx="98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14:cNvPr>
                <p14:cNvContentPartPr/>
                <p14:nvPr/>
              </p14:nvContentPartPr>
              <p14:xfrm>
                <a:off x="1685911" y="1951166"/>
                <a:ext cx="53640" cy="30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911" y="1942155"/>
                  <a:ext cx="7128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14:cNvPr>
                <p14:cNvContentPartPr/>
                <p14:nvPr/>
              </p14:nvContentPartPr>
              <p14:xfrm>
                <a:off x="1797151" y="1946486"/>
                <a:ext cx="70920" cy="22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8151" y="1937486"/>
                  <a:ext cx="88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14:cNvPr>
                <p14:cNvContentPartPr/>
                <p14:nvPr/>
              </p14:nvContentPartPr>
              <p14:xfrm>
                <a:off x="1673311" y="1701326"/>
                <a:ext cx="13680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311" y="1692326"/>
                  <a:ext cx="154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B992AF-30A8-95B1-C896-676729EA77EF}"/>
              </a:ext>
            </a:extLst>
          </p:cNvPr>
          <p:cNvGrpSpPr/>
          <p:nvPr/>
        </p:nvGrpSpPr>
        <p:grpSpPr>
          <a:xfrm>
            <a:off x="2572951" y="2301086"/>
            <a:ext cx="372600" cy="210600"/>
            <a:chOff x="2572951" y="2301086"/>
            <a:chExt cx="3726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14:cNvPr>
                <p14:cNvContentPartPr/>
                <p14:nvPr/>
              </p14:nvContentPartPr>
              <p14:xfrm>
                <a:off x="2572951" y="2317646"/>
                <a:ext cx="21708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3951" y="2308663"/>
                  <a:ext cx="23472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14:cNvPr>
                <p14:cNvContentPartPr/>
                <p14:nvPr/>
              </p14:nvContentPartPr>
              <p14:xfrm>
                <a:off x="2874631" y="2301086"/>
                <a:ext cx="70920" cy="19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676" y="2292086"/>
                  <a:ext cx="88471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E79B3-15AF-7E93-D726-6E38DE3A578D}"/>
              </a:ext>
            </a:extLst>
          </p:cNvPr>
          <p:cNvGrpSpPr/>
          <p:nvPr/>
        </p:nvGrpSpPr>
        <p:grpSpPr>
          <a:xfrm>
            <a:off x="3630631" y="1515206"/>
            <a:ext cx="3646080" cy="716040"/>
            <a:chOff x="3630631" y="1515206"/>
            <a:chExt cx="364608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14:cNvPr>
                <p14:cNvContentPartPr/>
                <p14:nvPr/>
              </p14:nvContentPartPr>
              <p14:xfrm>
                <a:off x="3630631" y="1729406"/>
                <a:ext cx="52920" cy="18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21631" y="1720406"/>
                  <a:ext cx="70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14:cNvPr>
                <p14:cNvContentPartPr/>
                <p14:nvPr/>
              </p14:nvContentPartPr>
              <p14:xfrm>
                <a:off x="3738271" y="1680446"/>
                <a:ext cx="90720" cy="28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9271" y="1671446"/>
                  <a:ext cx="108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14:cNvPr>
                <p14:cNvContentPartPr/>
                <p14:nvPr/>
              </p14:nvContentPartPr>
              <p14:xfrm>
                <a:off x="4363591" y="1765766"/>
                <a:ext cx="8280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4591" y="1756766"/>
                  <a:ext cx="10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14:cNvPr>
                <p14:cNvContentPartPr/>
                <p14:nvPr/>
              </p14:nvContentPartPr>
              <p14:xfrm>
                <a:off x="4536391" y="1613846"/>
                <a:ext cx="176040" cy="21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7391" y="1604831"/>
                  <a:ext cx="19368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14:cNvPr>
                <p14:cNvContentPartPr/>
                <p14:nvPr/>
              </p14:nvContentPartPr>
              <p14:xfrm>
                <a:off x="4802431" y="1710326"/>
                <a:ext cx="127080" cy="21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3431" y="1701326"/>
                  <a:ext cx="14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14:cNvPr>
                <p14:cNvContentPartPr/>
                <p14:nvPr/>
              </p14:nvContentPartPr>
              <p14:xfrm>
                <a:off x="4987471" y="1603766"/>
                <a:ext cx="197280" cy="24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78487" y="1594766"/>
                  <a:ext cx="214888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14:cNvPr>
                <p14:cNvContentPartPr/>
                <p14:nvPr/>
              </p14:nvContentPartPr>
              <p14:xfrm>
                <a:off x="5191231" y="1667846"/>
                <a:ext cx="163800" cy="13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2211" y="1658846"/>
                  <a:ext cx="181479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14:cNvPr>
                <p14:cNvContentPartPr/>
                <p14:nvPr/>
              </p14:nvContentPartPr>
              <p14:xfrm>
                <a:off x="5676511" y="1557686"/>
                <a:ext cx="30240" cy="30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7403" y="1548686"/>
                  <a:ext cx="48093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14:cNvPr>
                <p14:cNvContentPartPr/>
                <p14:nvPr/>
              </p14:nvContentPartPr>
              <p14:xfrm>
                <a:off x="5766511" y="1664966"/>
                <a:ext cx="124560" cy="13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7511" y="1655966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14:cNvPr>
                <p14:cNvContentPartPr/>
                <p14:nvPr/>
              </p14:nvContentPartPr>
              <p14:xfrm>
                <a:off x="5925991" y="1694126"/>
                <a:ext cx="7380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6991" y="1685158"/>
                  <a:ext cx="9144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14:cNvPr>
                <p14:cNvContentPartPr/>
                <p14:nvPr/>
              </p14:nvContentPartPr>
              <p14:xfrm>
                <a:off x="5947591" y="1657046"/>
                <a:ext cx="8928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38591" y="1648069"/>
                  <a:ext cx="106920" cy="15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14:cNvPr>
                <p14:cNvContentPartPr/>
                <p14:nvPr/>
              </p14:nvContentPartPr>
              <p14:xfrm>
                <a:off x="6080071" y="1661006"/>
                <a:ext cx="14400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1071" y="1652031"/>
                  <a:ext cx="16164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14:cNvPr>
                <p14:cNvContentPartPr/>
                <p14:nvPr/>
              </p14:nvContentPartPr>
              <p14:xfrm>
                <a:off x="6292111" y="1659206"/>
                <a:ext cx="76680" cy="12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3153" y="1650206"/>
                  <a:ext cx="94238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14:cNvPr>
                <p14:cNvContentPartPr/>
                <p14:nvPr/>
              </p14:nvContentPartPr>
              <p14:xfrm>
                <a:off x="6405871" y="1652006"/>
                <a:ext cx="65160" cy="1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96871" y="1643006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14:cNvPr>
                <p14:cNvContentPartPr/>
                <p14:nvPr/>
              </p14:nvContentPartPr>
              <p14:xfrm>
                <a:off x="6496591" y="1515206"/>
                <a:ext cx="138240" cy="30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7614" y="1506206"/>
                  <a:ext cx="155834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14:cNvPr>
                <p14:cNvContentPartPr/>
                <p14:nvPr/>
              </p14:nvContentPartPr>
              <p14:xfrm>
                <a:off x="3635311" y="1939646"/>
                <a:ext cx="3641400" cy="29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6311" y="1930646"/>
                  <a:ext cx="36590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9874AC-8991-9E54-54D5-4C9CD84C0849}"/>
              </a:ext>
            </a:extLst>
          </p:cNvPr>
          <p:cNvGrpSpPr/>
          <p:nvPr/>
        </p:nvGrpSpPr>
        <p:grpSpPr>
          <a:xfrm>
            <a:off x="3982351" y="1496126"/>
            <a:ext cx="330480" cy="394920"/>
            <a:chOff x="3982351" y="1496126"/>
            <a:chExt cx="3304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14:cNvPr>
                <p14:cNvContentPartPr/>
                <p14:nvPr/>
              </p14:nvContentPartPr>
              <p14:xfrm>
                <a:off x="3982351" y="1649846"/>
                <a:ext cx="217800" cy="24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3351" y="1640859"/>
                  <a:ext cx="235440" cy="258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14:cNvPr>
                <p14:cNvContentPartPr/>
                <p14:nvPr/>
              </p14:nvContentPartPr>
              <p14:xfrm>
                <a:off x="4280791" y="1496126"/>
                <a:ext cx="3204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1791" y="14871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EAB42A-3504-857F-127F-93311695CF4A}"/>
              </a:ext>
            </a:extLst>
          </p:cNvPr>
          <p:cNvGrpSpPr/>
          <p:nvPr/>
        </p:nvGrpSpPr>
        <p:grpSpPr>
          <a:xfrm>
            <a:off x="3808831" y="2357606"/>
            <a:ext cx="1334520" cy="379080"/>
            <a:chOff x="3808831" y="2357606"/>
            <a:chExt cx="13345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14:cNvPr>
                <p14:cNvContentPartPr/>
                <p14:nvPr/>
              </p14:nvContentPartPr>
              <p14:xfrm>
                <a:off x="3808831" y="2493326"/>
                <a:ext cx="136800" cy="18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9831" y="2484309"/>
                  <a:ext cx="154440" cy="206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14:cNvPr>
                <p14:cNvContentPartPr/>
                <p14:nvPr/>
              </p14:nvContentPartPr>
              <p14:xfrm>
                <a:off x="3996031" y="2405846"/>
                <a:ext cx="112680" cy="32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7031" y="2396846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14:cNvPr>
                <p14:cNvContentPartPr/>
                <p14:nvPr/>
              </p14:nvContentPartPr>
              <p14:xfrm>
                <a:off x="4319311" y="2447606"/>
                <a:ext cx="56160" cy="23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0311" y="2438606"/>
                  <a:ext cx="7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14:cNvPr>
                <p14:cNvContentPartPr/>
                <p14:nvPr/>
              </p14:nvContentPartPr>
              <p14:xfrm>
                <a:off x="4400671" y="2412326"/>
                <a:ext cx="93600" cy="21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1671" y="2403326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14:cNvPr>
                <p14:cNvContentPartPr/>
                <p14:nvPr/>
              </p14:nvContentPartPr>
              <p14:xfrm>
                <a:off x="4574551" y="2603846"/>
                <a:ext cx="11124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5522" y="2594846"/>
                  <a:ext cx="128937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14:cNvPr>
                <p14:cNvContentPartPr/>
                <p14:nvPr/>
              </p14:nvContentPartPr>
              <p14:xfrm>
                <a:off x="4742671" y="2436806"/>
                <a:ext cx="147960" cy="21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3649" y="2427806"/>
                  <a:ext cx="165643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14:cNvPr>
                <p14:cNvContentPartPr/>
                <p14:nvPr/>
              </p14:nvContentPartPr>
              <p14:xfrm>
                <a:off x="5009431" y="2380646"/>
                <a:ext cx="32760" cy="8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0331" y="2371646"/>
                  <a:ext cx="50596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14:cNvPr>
                <p14:cNvContentPartPr/>
                <p14:nvPr/>
              </p14:nvContentPartPr>
              <p14:xfrm>
                <a:off x="4931671" y="2357606"/>
                <a:ext cx="2116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2671" y="2348606"/>
                  <a:ext cx="2293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8AA588-0A69-B31E-0EB7-73E227542035}"/>
              </a:ext>
            </a:extLst>
          </p:cNvPr>
          <p:cNvGrpSpPr/>
          <p:nvPr/>
        </p:nvGrpSpPr>
        <p:grpSpPr>
          <a:xfrm>
            <a:off x="184351" y="3693566"/>
            <a:ext cx="2205000" cy="456120"/>
            <a:chOff x="184351" y="3693566"/>
            <a:chExt cx="220500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14:cNvPr>
                <p14:cNvContentPartPr/>
                <p14:nvPr/>
              </p14:nvContentPartPr>
              <p14:xfrm>
                <a:off x="254911" y="3781046"/>
                <a:ext cx="391320" cy="17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911" y="3772064"/>
                  <a:ext cx="40896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14:cNvPr>
                <p14:cNvContentPartPr/>
                <p14:nvPr/>
              </p14:nvContentPartPr>
              <p14:xfrm>
                <a:off x="699151" y="3801566"/>
                <a:ext cx="118080" cy="12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0151" y="3792566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14:cNvPr>
                <p14:cNvContentPartPr/>
                <p14:nvPr/>
              </p14:nvContentPartPr>
              <p14:xfrm>
                <a:off x="806791" y="3693566"/>
                <a:ext cx="168480" cy="244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7791" y="3684566"/>
                  <a:ext cx="186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14:cNvPr>
                <p14:cNvContentPartPr/>
                <p14:nvPr/>
              </p14:nvContentPartPr>
              <p14:xfrm>
                <a:off x="1040071" y="3794366"/>
                <a:ext cx="106200" cy="10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071" y="3785398"/>
                  <a:ext cx="1238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14:cNvPr>
                <p14:cNvContentPartPr/>
                <p14:nvPr/>
              </p14:nvContentPartPr>
              <p14:xfrm>
                <a:off x="1189471" y="3750086"/>
                <a:ext cx="16056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0471" y="3741086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14:cNvPr>
                <p14:cNvContentPartPr/>
                <p14:nvPr/>
              </p14:nvContentPartPr>
              <p14:xfrm>
                <a:off x="1417351" y="3804446"/>
                <a:ext cx="19440" cy="5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8351" y="3795446"/>
                  <a:ext cx="3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14:cNvPr>
                <p14:cNvContentPartPr/>
                <p14:nvPr/>
              </p14:nvContentPartPr>
              <p14:xfrm>
                <a:off x="1428871" y="3716606"/>
                <a:ext cx="172440" cy="20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9890" y="3707606"/>
                  <a:ext cx="190043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14:cNvPr>
                <p14:cNvContentPartPr/>
                <p14:nvPr/>
              </p14:nvContentPartPr>
              <p14:xfrm>
                <a:off x="1665751" y="3731366"/>
                <a:ext cx="250920" cy="14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6764" y="3722389"/>
                  <a:ext cx="268535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14:cNvPr>
                <p14:cNvContentPartPr/>
                <p14:nvPr/>
              </p14:nvContentPartPr>
              <p14:xfrm>
                <a:off x="2037991" y="3706886"/>
                <a:ext cx="2952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8991" y="3697886"/>
                  <a:ext cx="4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14:cNvPr>
                <p14:cNvContentPartPr/>
                <p14:nvPr/>
              </p14:nvContentPartPr>
              <p14:xfrm>
                <a:off x="2055271" y="3842246"/>
                <a:ext cx="69120" cy="5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6271" y="3833246"/>
                  <a:ext cx="86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14:cNvPr>
                <p14:cNvContentPartPr/>
                <p14:nvPr/>
              </p14:nvContentPartPr>
              <p14:xfrm>
                <a:off x="184351" y="4030886"/>
                <a:ext cx="2205000" cy="11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351" y="4021886"/>
                  <a:ext cx="222264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01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A676-6031-B7ED-E27A-71444AD1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6EB5-7C6E-56A4-B6F7-09AB1730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Organocuprates</a:t>
            </a:r>
            <a:r>
              <a:rPr lang="en-US"/>
              <a:t> (“Gilman Reagents”):</a:t>
            </a:r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BCC20-5012-3249-B429-7274421742CF}"/>
              </a:ext>
            </a:extLst>
          </p:cNvPr>
          <p:cNvGrpSpPr/>
          <p:nvPr/>
        </p:nvGrpSpPr>
        <p:grpSpPr>
          <a:xfrm>
            <a:off x="1065271" y="1771526"/>
            <a:ext cx="1375920" cy="902880"/>
            <a:chOff x="1065271" y="1771526"/>
            <a:chExt cx="13759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14:cNvPr>
                <p14:cNvContentPartPr/>
                <p14:nvPr/>
              </p14:nvContentPartPr>
              <p14:xfrm>
                <a:off x="1065271" y="2389646"/>
                <a:ext cx="298080" cy="28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282" y="2380646"/>
                  <a:ext cx="315699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14:cNvPr>
                <p14:cNvContentPartPr/>
                <p14:nvPr/>
              </p14:nvContentPartPr>
              <p14:xfrm>
                <a:off x="1518511" y="2259686"/>
                <a:ext cx="922680" cy="24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507" y="2250699"/>
                  <a:ext cx="940327" cy="26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14:cNvPr>
                <p14:cNvContentPartPr/>
                <p14:nvPr/>
              </p14:nvContentPartPr>
              <p14:xfrm>
                <a:off x="1895431" y="2001566"/>
                <a:ext cx="13680" cy="30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6431" y="1992577"/>
                  <a:ext cx="31320" cy="31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14:cNvPr>
                <p14:cNvContentPartPr/>
                <p14:nvPr/>
              </p14:nvContentPartPr>
              <p14:xfrm>
                <a:off x="1992991" y="2028566"/>
                <a:ext cx="41760" cy="23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3991" y="2019566"/>
                  <a:ext cx="5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14:cNvPr>
                <p14:cNvContentPartPr/>
                <p14:nvPr/>
              </p14:nvContentPartPr>
              <p14:xfrm>
                <a:off x="1901191" y="1771526"/>
                <a:ext cx="136440" cy="16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2215" y="1762526"/>
                  <a:ext cx="154034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D8F274-316E-00EA-A624-466B325FCD0A}"/>
              </a:ext>
            </a:extLst>
          </p:cNvPr>
          <p:cNvGrpSpPr/>
          <p:nvPr/>
        </p:nvGrpSpPr>
        <p:grpSpPr>
          <a:xfrm>
            <a:off x="2645671" y="2436446"/>
            <a:ext cx="338040" cy="210240"/>
            <a:chOff x="2645671" y="2436446"/>
            <a:chExt cx="3380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14:cNvPr>
                <p14:cNvContentPartPr/>
                <p14:nvPr/>
              </p14:nvContentPartPr>
              <p14:xfrm>
                <a:off x="2645671" y="2454446"/>
                <a:ext cx="162720" cy="17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6671" y="2445446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14:cNvPr>
                <p14:cNvContentPartPr/>
                <p14:nvPr/>
              </p14:nvContentPartPr>
              <p14:xfrm>
                <a:off x="2914591" y="2436446"/>
                <a:ext cx="6912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5591" y="2427446"/>
                  <a:ext cx="867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14:cNvPr>
              <p14:cNvContentPartPr/>
              <p14:nvPr/>
            </p14:nvContentPartPr>
            <p14:xfrm>
              <a:off x="3296911" y="2271206"/>
              <a:ext cx="2492640" cy="297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7910" y="2262206"/>
                <a:ext cx="2510283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BC49520-1B0C-87E4-20B7-039E57C22B1E}"/>
              </a:ext>
            </a:extLst>
          </p:cNvPr>
          <p:cNvGrpSpPr/>
          <p:nvPr/>
        </p:nvGrpSpPr>
        <p:grpSpPr>
          <a:xfrm>
            <a:off x="214411" y="6149848"/>
            <a:ext cx="2019240" cy="502920"/>
            <a:chOff x="169951" y="4541183"/>
            <a:chExt cx="20192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14:cNvPr>
                <p14:cNvContentPartPr/>
                <p14:nvPr/>
              </p14:nvContentPartPr>
              <p14:xfrm>
                <a:off x="282271" y="4653863"/>
                <a:ext cx="50292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271" y="4644863"/>
                  <a:ext cx="52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14:cNvPr>
                <p14:cNvContentPartPr/>
                <p14:nvPr/>
              </p14:nvContentPartPr>
              <p14:xfrm>
                <a:off x="802831" y="4541183"/>
                <a:ext cx="185040" cy="21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831" y="4532168"/>
                  <a:ext cx="202680" cy="23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14:cNvPr>
                <p14:cNvContentPartPr/>
                <p14:nvPr/>
              </p14:nvContentPartPr>
              <p14:xfrm>
                <a:off x="1004791" y="4631543"/>
                <a:ext cx="13680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5791" y="4622543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14:cNvPr>
                <p14:cNvContentPartPr/>
                <p14:nvPr/>
              </p14:nvContentPartPr>
              <p14:xfrm>
                <a:off x="1177591" y="4628663"/>
                <a:ext cx="14436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8591" y="4619663"/>
                  <a:ext cx="16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14:cNvPr>
                <p14:cNvContentPartPr/>
                <p14:nvPr/>
              </p14:nvContentPartPr>
              <p14:xfrm>
                <a:off x="1360111" y="4647023"/>
                <a:ext cx="4644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1111" y="4637985"/>
                  <a:ext cx="6408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14:cNvPr>
                <p14:cNvContentPartPr/>
                <p14:nvPr/>
              </p14:nvContentPartPr>
              <p14:xfrm>
                <a:off x="1401151" y="4569623"/>
                <a:ext cx="122400" cy="17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2177" y="4560623"/>
                  <a:ext cx="13998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14:cNvPr>
                <p14:cNvContentPartPr/>
                <p14:nvPr/>
              </p14:nvContentPartPr>
              <p14:xfrm>
                <a:off x="1588711" y="4591943"/>
                <a:ext cx="227520" cy="11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9725" y="4582943"/>
                  <a:ext cx="245132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14:cNvPr>
                <p14:cNvContentPartPr/>
                <p14:nvPr/>
              </p14:nvContentPartPr>
              <p14:xfrm>
                <a:off x="1875271" y="4545863"/>
                <a:ext cx="31680" cy="4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6271" y="4536863"/>
                  <a:ext cx="49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14:cNvPr>
                <p14:cNvContentPartPr/>
                <p14:nvPr/>
              </p14:nvContentPartPr>
              <p14:xfrm>
                <a:off x="1902631" y="4689863"/>
                <a:ext cx="38520" cy="29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3631" y="4680863"/>
                  <a:ext cx="5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14:cNvPr>
                <p14:cNvContentPartPr/>
                <p14:nvPr/>
              </p14:nvContentPartPr>
              <p14:xfrm>
                <a:off x="169951" y="4936103"/>
                <a:ext cx="2019240" cy="10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0951" y="4927133"/>
                  <a:ext cx="2036880" cy="125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A7B4A4-55C3-09E1-F20F-826D147E6F7B}"/>
              </a:ext>
            </a:extLst>
          </p:cNvPr>
          <p:cNvGrpSpPr/>
          <p:nvPr/>
        </p:nvGrpSpPr>
        <p:grpSpPr>
          <a:xfrm>
            <a:off x="367231" y="5657183"/>
            <a:ext cx="527400" cy="392040"/>
            <a:chOff x="367231" y="5657183"/>
            <a:chExt cx="5274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14:cNvPr>
                <p14:cNvContentPartPr/>
                <p14:nvPr/>
              </p14:nvContentPartPr>
              <p14:xfrm>
                <a:off x="367231" y="5866703"/>
                <a:ext cx="17856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231" y="5857703"/>
                  <a:ext cx="19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14:cNvPr>
                <p14:cNvContentPartPr/>
                <p14:nvPr/>
              </p14:nvContentPartPr>
              <p14:xfrm>
                <a:off x="550831" y="5874623"/>
                <a:ext cx="177120" cy="9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831" y="5865623"/>
                  <a:ext cx="19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14:cNvPr>
                <p14:cNvContentPartPr/>
                <p14:nvPr/>
              </p14:nvContentPartPr>
              <p14:xfrm>
                <a:off x="753511" y="5848343"/>
                <a:ext cx="10440" cy="20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511" y="5839343"/>
                  <a:ext cx="2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14:cNvPr>
                <p14:cNvContentPartPr/>
                <p14:nvPr/>
              </p14:nvContentPartPr>
              <p14:xfrm>
                <a:off x="827311" y="5657183"/>
                <a:ext cx="67320" cy="364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311" y="5648183"/>
                  <a:ext cx="84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27F13A-B8E2-C94C-8B75-A4B2846850DB}"/>
              </a:ext>
            </a:extLst>
          </p:cNvPr>
          <p:cNvGrpSpPr/>
          <p:nvPr/>
        </p:nvGrpSpPr>
        <p:grpSpPr>
          <a:xfrm>
            <a:off x="1218991" y="5571863"/>
            <a:ext cx="945000" cy="324000"/>
            <a:chOff x="1218991" y="5571863"/>
            <a:chExt cx="9450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14:cNvPr>
                <p14:cNvContentPartPr/>
                <p14:nvPr/>
              </p14:nvContentPartPr>
              <p14:xfrm>
                <a:off x="1218991" y="5615063"/>
                <a:ext cx="88200" cy="28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0028" y="5606063"/>
                  <a:ext cx="10576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14:cNvPr>
                <p14:cNvContentPartPr/>
                <p14:nvPr/>
              </p14:nvContentPartPr>
              <p14:xfrm>
                <a:off x="1247791" y="5797943"/>
                <a:ext cx="73800" cy="4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8835" y="5788943"/>
                  <a:ext cx="9135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14:cNvPr>
                <p14:cNvContentPartPr/>
                <p14:nvPr/>
              </p14:nvContentPartPr>
              <p14:xfrm>
                <a:off x="1385311" y="5747183"/>
                <a:ext cx="181080" cy="14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6311" y="5738206"/>
                  <a:ext cx="19872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14:cNvPr>
                <p14:cNvContentPartPr/>
                <p14:nvPr/>
              </p14:nvContentPartPr>
              <p14:xfrm>
                <a:off x="1586911" y="5752583"/>
                <a:ext cx="118080" cy="11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7938" y="5743612"/>
                  <a:ext cx="135666" cy="130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14:cNvPr>
                <p14:cNvContentPartPr/>
                <p14:nvPr/>
              </p14:nvContentPartPr>
              <p14:xfrm>
                <a:off x="1756831" y="5747903"/>
                <a:ext cx="75960" cy="11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7788" y="5738903"/>
                  <a:ext cx="93684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14:cNvPr>
                <p14:cNvContentPartPr/>
                <p14:nvPr/>
              </p14:nvContentPartPr>
              <p14:xfrm>
                <a:off x="1900831" y="5571863"/>
                <a:ext cx="263160" cy="30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1831" y="5562873"/>
                  <a:ext cx="280800" cy="3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14:cNvPr>
                <p14:cNvContentPartPr/>
                <p14:nvPr/>
              </p14:nvContentPartPr>
              <p14:xfrm>
                <a:off x="1785631" y="5689943"/>
                <a:ext cx="54000" cy="5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76631" y="568094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8DA2A92-ED64-7406-B2CA-0F84318A5C18}"/>
              </a:ext>
            </a:extLst>
          </p:cNvPr>
          <p:cNvGrpSpPr/>
          <p:nvPr/>
        </p:nvGrpSpPr>
        <p:grpSpPr>
          <a:xfrm>
            <a:off x="3507511" y="3541646"/>
            <a:ext cx="1767240" cy="551880"/>
            <a:chOff x="3507511" y="3541646"/>
            <a:chExt cx="176724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14:cNvPr>
                <p14:cNvContentPartPr/>
                <p14:nvPr/>
              </p14:nvContentPartPr>
              <p14:xfrm>
                <a:off x="3507511" y="3737126"/>
                <a:ext cx="1355760" cy="35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8513" y="3728126"/>
                  <a:ext cx="1373395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14:cNvPr>
                <p14:cNvContentPartPr/>
                <p14:nvPr/>
              </p14:nvContentPartPr>
              <p14:xfrm>
                <a:off x="5017711" y="3541646"/>
                <a:ext cx="184680" cy="30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8711" y="3532635"/>
                  <a:ext cx="202320" cy="32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14:cNvPr>
                <p14:cNvContentPartPr/>
                <p14:nvPr/>
              </p14:nvContentPartPr>
              <p14:xfrm>
                <a:off x="5227231" y="3606806"/>
                <a:ext cx="4752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8299" y="3597806"/>
                  <a:ext cx="65027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A133EB6-7D7F-E176-D4D1-F0EBF81F3614}"/>
              </a:ext>
            </a:extLst>
          </p:cNvPr>
          <p:cNvGrpSpPr/>
          <p:nvPr/>
        </p:nvGrpSpPr>
        <p:grpSpPr>
          <a:xfrm>
            <a:off x="5963431" y="3614726"/>
            <a:ext cx="1431720" cy="350280"/>
            <a:chOff x="5963431" y="3614726"/>
            <a:chExt cx="14317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14:cNvPr>
                <p14:cNvContentPartPr/>
                <p14:nvPr/>
              </p14:nvContentPartPr>
              <p14:xfrm>
                <a:off x="5963431" y="3784646"/>
                <a:ext cx="1358640" cy="39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54431" y="3775646"/>
                  <a:ext cx="137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14:cNvPr>
                <p14:cNvContentPartPr/>
                <p14:nvPr/>
              </p14:nvContentPartPr>
              <p14:xfrm>
                <a:off x="7269871" y="3614726"/>
                <a:ext cx="125280" cy="350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0871" y="3605726"/>
                  <a:ext cx="1429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7EFA25B-4DA9-8701-C220-BC1762348058}"/>
              </a:ext>
            </a:extLst>
          </p:cNvPr>
          <p:cNvGrpSpPr/>
          <p:nvPr/>
        </p:nvGrpSpPr>
        <p:grpSpPr>
          <a:xfrm>
            <a:off x="578191" y="3635606"/>
            <a:ext cx="926640" cy="284760"/>
            <a:chOff x="578191" y="3635606"/>
            <a:chExt cx="926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14:cNvPr>
                <p14:cNvContentPartPr/>
                <p14:nvPr/>
              </p14:nvContentPartPr>
              <p14:xfrm>
                <a:off x="578191" y="3753686"/>
                <a:ext cx="369360" cy="16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191" y="3744686"/>
                  <a:ext cx="38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14:cNvPr>
                <p14:cNvContentPartPr/>
                <p14:nvPr/>
              </p14:nvContentPartPr>
              <p14:xfrm>
                <a:off x="976711" y="3635606"/>
                <a:ext cx="21240" cy="183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56" y="3626606"/>
                  <a:ext cx="39184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14:cNvPr>
                <p14:cNvContentPartPr/>
                <p14:nvPr/>
              </p14:nvContentPartPr>
              <p14:xfrm>
                <a:off x="1030351" y="3694646"/>
                <a:ext cx="144000" cy="12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351" y="3685646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14:cNvPr>
                <p14:cNvContentPartPr/>
                <p14:nvPr/>
              </p14:nvContentPartPr>
              <p14:xfrm>
                <a:off x="1175431" y="3659006"/>
                <a:ext cx="16344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6431" y="3650006"/>
                  <a:ext cx="18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14:cNvPr>
                <p14:cNvContentPartPr/>
                <p14:nvPr/>
              </p14:nvContentPartPr>
              <p14:xfrm>
                <a:off x="1396111" y="3702566"/>
                <a:ext cx="108720" cy="21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7111" y="3693566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652EE4-9B2A-C9A7-965E-666CE5508A8D}"/>
              </a:ext>
            </a:extLst>
          </p:cNvPr>
          <p:cNvGrpSpPr/>
          <p:nvPr/>
        </p:nvGrpSpPr>
        <p:grpSpPr>
          <a:xfrm>
            <a:off x="1845031" y="3576566"/>
            <a:ext cx="514800" cy="223560"/>
            <a:chOff x="1845031" y="3576566"/>
            <a:chExt cx="5148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14:cNvPr>
                <p14:cNvContentPartPr/>
                <p14:nvPr/>
              </p14:nvContentPartPr>
              <p14:xfrm>
                <a:off x="1845031" y="3581966"/>
                <a:ext cx="68400" cy="21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6031" y="3572966"/>
                  <a:ext cx="8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14:cNvPr>
                <p14:cNvContentPartPr/>
                <p14:nvPr/>
              </p14:nvContentPartPr>
              <p14:xfrm>
                <a:off x="1863031" y="3682766"/>
                <a:ext cx="95040" cy="7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997" y="3673766"/>
                  <a:ext cx="112747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14:cNvPr>
                <p14:cNvContentPartPr/>
                <p14:nvPr/>
              </p14:nvContentPartPr>
              <p14:xfrm>
                <a:off x="1976071" y="3576566"/>
                <a:ext cx="383760" cy="214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7071" y="3567566"/>
                  <a:ext cx="4014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7B0F47-4505-0543-E000-2229795FB75E}"/>
              </a:ext>
            </a:extLst>
          </p:cNvPr>
          <p:cNvGrpSpPr/>
          <p:nvPr/>
        </p:nvGrpSpPr>
        <p:grpSpPr>
          <a:xfrm>
            <a:off x="362911" y="4139966"/>
            <a:ext cx="875880" cy="250560"/>
            <a:chOff x="362911" y="4139966"/>
            <a:chExt cx="8758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14:cNvPr>
                <p14:cNvContentPartPr/>
                <p14:nvPr/>
              </p14:nvContentPartPr>
              <p14:xfrm>
                <a:off x="362911" y="4175246"/>
                <a:ext cx="76320" cy="11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911" y="4166246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14:cNvPr>
                <p14:cNvContentPartPr/>
                <p14:nvPr/>
              </p14:nvContentPartPr>
              <p14:xfrm>
                <a:off x="462991" y="4152926"/>
                <a:ext cx="8280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991" y="4143926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14:cNvPr>
                <p14:cNvContentPartPr/>
                <p14:nvPr/>
              </p14:nvContentPartPr>
              <p14:xfrm>
                <a:off x="635791" y="4148966"/>
                <a:ext cx="113760" cy="241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791" y="4139966"/>
                  <a:ext cx="131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14:cNvPr>
                <p14:cNvContentPartPr/>
                <p14:nvPr/>
              </p14:nvContentPartPr>
              <p14:xfrm>
                <a:off x="826591" y="4161926"/>
                <a:ext cx="11016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591" y="4152926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14:cNvPr>
                <p14:cNvContentPartPr/>
                <p14:nvPr/>
              </p14:nvContentPartPr>
              <p14:xfrm>
                <a:off x="983191" y="4139966"/>
                <a:ext cx="255600" cy="12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4178" y="4130966"/>
                  <a:ext cx="273265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860F1B-9494-F373-9384-9F905494AF5C}"/>
              </a:ext>
            </a:extLst>
          </p:cNvPr>
          <p:cNvGrpSpPr/>
          <p:nvPr/>
        </p:nvGrpSpPr>
        <p:grpSpPr>
          <a:xfrm>
            <a:off x="1427431" y="3999206"/>
            <a:ext cx="1088280" cy="335880"/>
            <a:chOff x="1427431" y="3999206"/>
            <a:chExt cx="10882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14:cNvPr>
                <p14:cNvContentPartPr/>
                <p14:nvPr/>
              </p14:nvContentPartPr>
              <p14:xfrm>
                <a:off x="1427431" y="4093886"/>
                <a:ext cx="127800" cy="14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8431" y="4084886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14:cNvPr>
                <p14:cNvContentPartPr/>
                <p14:nvPr/>
              </p14:nvContentPartPr>
              <p14:xfrm>
                <a:off x="1569991" y="4151846"/>
                <a:ext cx="149760" cy="10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91" y="4142846"/>
                  <a:ext cx="167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14:cNvPr>
                <p14:cNvContentPartPr/>
                <p14:nvPr/>
              </p14:nvContentPartPr>
              <p14:xfrm>
                <a:off x="1770871" y="4119086"/>
                <a:ext cx="79920" cy="21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871" y="4110101"/>
                  <a:ext cx="97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14:cNvPr>
                <p14:cNvContentPartPr/>
                <p14:nvPr/>
              </p14:nvContentPartPr>
              <p14:xfrm>
                <a:off x="1883911" y="4093526"/>
                <a:ext cx="290520" cy="12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4911" y="4084552"/>
                  <a:ext cx="308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14:cNvPr>
                <p14:cNvContentPartPr/>
                <p14:nvPr/>
              </p14:nvContentPartPr>
              <p14:xfrm>
                <a:off x="2201071" y="3999206"/>
                <a:ext cx="79200" cy="24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2071" y="3990206"/>
                  <a:ext cx="9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14:cNvPr>
                <p14:cNvContentPartPr/>
                <p14:nvPr/>
              </p14:nvContentPartPr>
              <p14:xfrm>
                <a:off x="2207191" y="4084166"/>
                <a:ext cx="124200" cy="9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8191" y="4075200"/>
                  <a:ext cx="141840" cy="111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14:cNvPr>
                <p14:cNvContentPartPr/>
                <p14:nvPr/>
              </p14:nvContentPartPr>
              <p14:xfrm>
                <a:off x="2363791" y="4089206"/>
                <a:ext cx="151920" cy="133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54812" y="4080230"/>
                  <a:ext cx="169518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14:cNvPr>
                <p14:cNvContentPartPr/>
                <p14:nvPr/>
              </p14:nvContentPartPr>
              <p14:xfrm>
                <a:off x="2043031" y="4102166"/>
                <a:ext cx="79920" cy="35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34031" y="4093166"/>
                  <a:ext cx="975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2064A1-0FCA-6C02-38EC-14BEB97BD257}"/>
              </a:ext>
            </a:extLst>
          </p:cNvPr>
          <p:cNvGrpSpPr/>
          <p:nvPr/>
        </p:nvGrpSpPr>
        <p:grpSpPr>
          <a:xfrm>
            <a:off x="4136071" y="4400966"/>
            <a:ext cx="702000" cy="285480"/>
            <a:chOff x="4136071" y="4400966"/>
            <a:chExt cx="7020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14:cNvPr>
                <p14:cNvContentPartPr/>
                <p14:nvPr/>
              </p14:nvContentPartPr>
              <p14:xfrm>
                <a:off x="4136071" y="4400966"/>
                <a:ext cx="235440" cy="177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27071" y="4391966"/>
                  <a:ext cx="25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14:cNvPr>
                <p14:cNvContentPartPr/>
                <p14:nvPr/>
              </p14:nvContentPartPr>
              <p14:xfrm>
                <a:off x="4453231" y="4484846"/>
                <a:ext cx="118800" cy="10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4231" y="4475846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14:cNvPr>
                <p14:cNvContentPartPr/>
                <p14:nvPr/>
              </p14:nvContentPartPr>
              <p14:xfrm>
                <a:off x="4586071" y="4475486"/>
                <a:ext cx="252000" cy="210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7071" y="4466501"/>
                  <a:ext cx="269640" cy="228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14:cNvPr>
                <p14:cNvContentPartPr/>
                <p14:nvPr/>
              </p14:nvContentPartPr>
              <p14:xfrm>
                <a:off x="4632871" y="4487006"/>
                <a:ext cx="43920" cy="2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23871" y="4478006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81C767-EF2D-A287-7E9D-3B4B649BC36C}"/>
              </a:ext>
            </a:extLst>
          </p:cNvPr>
          <p:cNvGrpSpPr/>
          <p:nvPr/>
        </p:nvGrpSpPr>
        <p:grpSpPr>
          <a:xfrm>
            <a:off x="3134551" y="5695533"/>
            <a:ext cx="784440" cy="765360"/>
            <a:chOff x="3134551" y="5695533"/>
            <a:chExt cx="78444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14:cNvPr>
                <p14:cNvContentPartPr/>
                <p14:nvPr/>
              </p14:nvContentPartPr>
              <p14:xfrm>
                <a:off x="3134551" y="6212133"/>
                <a:ext cx="78444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5551" y="6203133"/>
                  <a:ext cx="802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14:cNvPr>
                <p14:cNvContentPartPr/>
                <p14:nvPr/>
              </p14:nvContentPartPr>
              <p14:xfrm>
                <a:off x="3463591" y="5979573"/>
                <a:ext cx="33480" cy="25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4591" y="5970573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14:cNvPr>
                <p14:cNvContentPartPr/>
                <p14:nvPr/>
              </p14:nvContentPartPr>
              <p14:xfrm>
                <a:off x="3551791" y="5987493"/>
                <a:ext cx="40680" cy="25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42791" y="5978493"/>
                  <a:ext cx="5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14:cNvPr>
                <p14:cNvContentPartPr/>
                <p14:nvPr/>
              </p14:nvContentPartPr>
              <p14:xfrm>
                <a:off x="3453871" y="5695533"/>
                <a:ext cx="107280" cy="19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4871" y="5686533"/>
                  <a:ext cx="124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BDABF6D-10A5-23D6-10C8-2C5AE07978EE}"/>
              </a:ext>
            </a:extLst>
          </p:cNvPr>
          <p:cNvGrpSpPr/>
          <p:nvPr/>
        </p:nvGrpSpPr>
        <p:grpSpPr>
          <a:xfrm>
            <a:off x="4779031" y="5667086"/>
            <a:ext cx="2566440" cy="815040"/>
            <a:chOff x="4779031" y="5667086"/>
            <a:chExt cx="256644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14:cNvPr>
                <p14:cNvContentPartPr/>
                <p14:nvPr/>
              </p14:nvContentPartPr>
              <p14:xfrm>
                <a:off x="5607751" y="5978486"/>
                <a:ext cx="180360" cy="20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98751" y="5969502"/>
                  <a:ext cx="19800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14:cNvPr>
                <p14:cNvContentPartPr/>
                <p14:nvPr/>
              </p14:nvContentPartPr>
              <p14:xfrm>
                <a:off x="5830231" y="6075326"/>
                <a:ext cx="206280" cy="10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1231" y="6066326"/>
                  <a:ext cx="22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14:cNvPr>
                <p14:cNvContentPartPr/>
                <p14:nvPr/>
              </p14:nvContentPartPr>
              <p14:xfrm>
                <a:off x="4856431" y="5969486"/>
                <a:ext cx="48960" cy="211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7431" y="5960471"/>
                  <a:ext cx="66600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14:cNvPr>
                <p14:cNvContentPartPr/>
                <p14:nvPr/>
              </p14:nvContentPartPr>
              <p14:xfrm>
                <a:off x="4935271" y="5971286"/>
                <a:ext cx="5472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26271" y="5962286"/>
                  <a:ext cx="7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14:cNvPr>
                <p14:cNvContentPartPr/>
                <p14:nvPr/>
              </p14:nvContentPartPr>
              <p14:xfrm>
                <a:off x="4905391" y="6104126"/>
                <a:ext cx="6012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6445" y="6095326"/>
                  <a:ext cx="77655" cy="3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14:cNvPr>
                <p14:cNvContentPartPr/>
                <p14:nvPr/>
              </p14:nvContentPartPr>
              <p14:xfrm>
                <a:off x="5159551" y="6006206"/>
                <a:ext cx="135000" cy="19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0551" y="5997190"/>
                  <a:ext cx="152640" cy="2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14:cNvPr>
                <p14:cNvContentPartPr/>
                <p14:nvPr/>
              </p14:nvContentPartPr>
              <p14:xfrm>
                <a:off x="5398951" y="6126806"/>
                <a:ext cx="82440" cy="8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1" y="6117806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14:cNvPr>
                <p14:cNvContentPartPr/>
                <p14:nvPr/>
              </p14:nvContentPartPr>
              <p14:xfrm>
                <a:off x="5675071" y="5811806"/>
                <a:ext cx="127800" cy="14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6071" y="5802806"/>
                  <a:ext cx="145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14:cNvPr>
                <p14:cNvContentPartPr/>
                <p14:nvPr/>
              </p14:nvContentPartPr>
              <p14:xfrm>
                <a:off x="5625751" y="5667086"/>
                <a:ext cx="287640" cy="22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16751" y="5658086"/>
                  <a:ext cx="30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14:cNvPr>
                <p14:cNvContentPartPr/>
                <p14:nvPr/>
              </p14:nvContentPartPr>
              <p14:xfrm>
                <a:off x="5361151" y="6133286"/>
                <a:ext cx="164160" cy="14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2151" y="6124286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14:cNvPr>
                <p14:cNvContentPartPr/>
                <p14:nvPr/>
              </p14:nvContentPartPr>
              <p14:xfrm>
                <a:off x="6129391" y="6087566"/>
                <a:ext cx="202680" cy="16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0391" y="6078566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14:cNvPr>
                <p14:cNvContentPartPr/>
                <p14:nvPr/>
              </p14:nvContentPartPr>
              <p14:xfrm>
                <a:off x="6470671" y="5943206"/>
                <a:ext cx="179640" cy="20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1671" y="5934206"/>
                  <a:ext cx="197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14:cNvPr>
                <p14:cNvContentPartPr/>
                <p14:nvPr/>
              </p14:nvContentPartPr>
              <p14:xfrm>
                <a:off x="6677311" y="5912966"/>
                <a:ext cx="16560" cy="22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68311" y="5903980"/>
                  <a:ext cx="34200" cy="2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14:cNvPr>
                <p14:cNvContentPartPr/>
                <p14:nvPr/>
              </p14:nvContentPartPr>
              <p14:xfrm>
                <a:off x="6697831" y="5912966"/>
                <a:ext cx="78840" cy="206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88872" y="5903966"/>
                  <a:ext cx="96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14:cNvPr>
                <p14:cNvContentPartPr/>
                <p14:nvPr/>
              </p14:nvContentPartPr>
              <p14:xfrm>
                <a:off x="6860191" y="6046166"/>
                <a:ext cx="68040" cy="130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1191" y="6037166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14:cNvPr>
                <p14:cNvContentPartPr/>
                <p14:nvPr/>
              </p14:nvContentPartPr>
              <p14:xfrm>
                <a:off x="5028511" y="6114206"/>
                <a:ext cx="67680" cy="100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9511" y="6105206"/>
                  <a:ext cx="8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14:cNvPr>
                <p14:cNvContentPartPr/>
                <p14:nvPr/>
              </p14:nvContentPartPr>
              <p14:xfrm>
                <a:off x="4779031" y="6233366"/>
                <a:ext cx="256644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0031" y="6224353"/>
                  <a:ext cx="2584080" cy="2664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14:cNvPr>
              <p14:cNvContentPartPr/>
              <p14:nvPr/>
            </p14:nvContentPartPr>
            <p14:xfrm>
              <a:off x="2797951" y="6404006"/>
              <a:ext cx="271440" cy="211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8939" y="6395006"/>
                <a:ext cx="289103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872DBF-8D3C-C069-488A-0C5E0C05ECF2}"/>
              </a:ext>
            </a:extLst>
          </p:cNvPr>
          <p:cNvGrpSpPr/>
          <p:nvPr/>
        </p:nvGrpSpPr>
        <p:grpSpPr>
          <a:xfrm>
            <a:off x="4025551" y="6396806"/>
            <a:ext cx="249120" cy="221760"/>
            <a:chOff x="4025551" y="6396806"/>
            <a:chExt cx="2491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14:cNvPr>
                <p14:cNvContentPartPr/>
                <p14:nvPr/>
              </p14:nvContentPartPr>
              <p14:xfrm>
                <a:off x="4025551" y="6420566"/>
                <a:ext cx="168480" cy="159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6532" y="641154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14:cNvPr>
                <p14:cNvContentPartPr/>
                <p14:nvPr/>
              </p14:nvContentPartPr>
              <p14:xfrm>
                <a:off x="4223911" y="6396806"/>
                <a:ext cx="50760" cy="221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4974" y="6387806"/>
                  <a:ext cx="68276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7E9BBC8-206A-6674-DBC3-30EDDC75F8D2}"/>
              </a:ext>
            </a:extLst>
          </p:cNvPr>
          <p:cNvGrpSpPr/>
          <p:nvPr/>
        </p:nvGrpSpPr>
        <p:grpSpPr>
          <a:xfrm>
            <a:off x="3464671" y="1866206"/>
            <a:ext cx="1079640" cy="466200"/>
            <a:chOff x="3464671" y="1866206"/>
            <a:chExt cx="10796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14:cNvPr>
                <p14:cNvContentPartPr/>
                <p14:nvPr/>
              </p14:nvContentPartPr>
              <p14:xfrm>
                <a:off x="3464671" y="1934966"/>
                <a:ext cx="125640" cy="37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5671" y="1925966"/>
                  <a:ext cx="143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14:cNvPr>
                <p14:cNvContentPartPr/>
                <p14:nvPr/>
              </p14:nvContentPartPr>
              <p14:xfrm>
                <a:off x="3659431" y="2015966"/>
                <a:ext cx="95040" cy="173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50431" y="2006947"/>
                  <a:ext cx="11268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14:cNvPr>
                <p14:cNvContentPartPr/>
                <p14:nvPr/>
              </p14:nvContentPartPr>
              <p14:xfrm>
                <a:off x="3817831" y="2001566"/>
                <a:ext cx="27360" cy="19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08948" y="1992566"/>
                  <a:ext cx="44771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14:cNvPr>
                <p14:cNvContentPartPr/>
                <p14:nvPr/>
              </p14:nvContentPartPr>
              <p14:xfrm>
                <a:off x="3857431" y="1946486"/>
                <a:ext cx="72720" cy="22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48431" y="1937501"/>
                  <a:ext cx="9036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14:cNvPr>
                <p14:cNvContentPartPr/>
                <p14:nvPr/>
              </p14:nvContentPartPr>
              <p14:xfrm>
                <a:off x="3972631" y="2109926"/>
                <a:ext cx="141480" cy="170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3631" y="2100926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14:cNvPr>
                <p14:cNvContentPartPr/>
                <p14:nvPr/>
              </p14:nvContentPartPr>
              <p14:xfrm>
                <a:off x="4114111" y="1866206"/>
                <a:ext cx="144360" cy="38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5111" y="1857206"/>
                  <a:ext cx="162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14:cNvPr>
                <p14:cNvContentPartPr/>
                <p14:nvPr/>
              </p14:nvContentPartPr>
              <p14:xfrm>
                <a:off x="4344871" y="2166086"/>
                <a:ext cx="199440" cy="166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35871" y="2157086"/>
                  <a:ext cx="217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A46783D-A8BB-AB6B-CD82-7D0645D1B060}"/>
              </a:ext>
            </a:extLst>
          </p:cNvPr>
          <p:cNvGrpSpPr/>
          <p:nvPr/>
        </p:nvGrpSpPr>
        <p:grpSpPr>
          <a:xfrm>
            <a:off x="4698391" y="1860446"/>
            <a:ext cx="818640" cy="393840"/>
            <a:chOff x="4698391" y="1860446"/>
            <a:chExt cx="8186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14:cNvPr>
                <p14:cNvContentPartPr/>
                <p14:nvPr/>
              </p14:nvContentPartPr>
              <p14:xfrm>
                <a:off x="4698391" y="1921286"/>
                <a:ext cx="210600" cy="326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89391" y="1912286"/>
                  <a:ext cx="228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14:cNvPr>
                <p14:cNvContentPartPr/>
                <p14:nvPr/>
              </p14:nvContentPartPr>
              <p14:xfrm>
                <a:off x="4930951" y="2127206"/>
                <a:ext cx="179280" cy="127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21951" y="2118206"/>
                  <a:ext cx="19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14:cNvPr>
                <p14:cNvContentPartPr/>
                <p14:nvPr/>
              </p14:nvContentPartPr>
              <p14:xfrm>
                <a:off x="5257111" y="1860446"/>
                <a:ext cx="174960" cy="33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8111" y="1851456"/>
                  <a:ext cx="1926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14:cNvPr>
                <p14:cNvContentPartPr/>
                <p14:nvPr/>
              </p14:nvContentPartPr>
              <p14:xfrm>
                <a:off x="5487871" y="1914086"/>
                <a:ext cx="29160" cy="258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8871" y="1905073"/>
                  <a:ext cx="46800" cy="2765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365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88453-800B-9426-73EA-6CB51104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0" y="0"/>
            <a:ext cx="1154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B39-ECC6-A83D-983B-D28A6B36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1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E5B9-DA9E-BB7E-EC24-CA6CB49F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1170920" cy="5307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Will be posted as a Moodle assignment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Correct </a:t>
            </a:r>
            <a:r>
              <a:rPr lang="en-US" b="1" u="sng"/>
              <a:t>EVERYTHING</a:t>
            </a:r>
            <a:r>
              <a:rPr lang="en-US" b="1"/>
              <a:t> </a:t>
            </a:r>
            <a:r>
              <a:rPr lang="en-US"/>
              <a:t>you missed, and get (up to) 5 points back!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Scan and upload your exam to the Moodle assignment, as well as your corrections.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deadline will be mid-late March (definitely before next exam!)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Talk to me or a TA if you need help figuring out what you did wrong, or what the correct answer should have been!</a:t>
            </a:r>
          </a:p>
        </p:txBody>
      </p:sp>
    </p:spTree>
    <p:extLst>
      <p:ext uri="{BB962C8B-B14F-4D97-AF65-F5344CB8AC3E}">
        <p14:creationId xmlns:p14="http://schemas.microsoft.com/office/powerpoint/2010/main" val="89536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27C5-F3DB-C1DC-B08D-5E980F6F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91" y="-341699"/>
            <a:ext cx="11353800" cy="1325563"/>
          </a:xfrm>
        </p:spPr>
        <p:txBody>
          <a:bodyPr/>
          <a:lstStyle/>
          <a:p>
            <a:r>
              <a:rPr lang="en-US" dirty="0"/>
              <a:t>Reduction of Carboxylic Acids                                                                           (20.5)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14:cNvPr>
              <p14:cNvContentPartPr/>
              <p14:nvPr/>
            </p14:nvContentPartPr>
            <p14:xfrm>
              <a:off x="1390271" y="1003067"/>
              <a:ext cx="123120" cy="171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4785E1-B7BA-C54A-C0BD-9D8E202B9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1271" y="994067"/>
                <a:ext cx="1407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25B7DD1-4ED3-874A-F4A3-ED1CC521225F}"/>
              </a:ext>
            </a:extLst>
          </p:cNvPr>
          <p:cNvGrpSpPr/>
          <p:nvPr/>
        </p:nvGrpSpPr>
        <p:grpSpPr>
          <a:xfrm>
            <a:off x="602591" y="1303667"/>
            <a:ext cx="1799280" cy="685080"/>
            <a:chOff x="602591" y="1303667"/>
            <a:chExt cx="1799280" cy="68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14:cNvPr>
                <p14:cNvContentPartPr/>
                <p14:nvPr/>
              </p14:nvContentPartPr>
              <p14:xfrm>
                <a:off x="602591" y="1647467"/>
                <a:ext cx="352080" cy="341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51342D-F1BD-341F-D827-F255E853AB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591" y="1638476"/>
                  <a:ext cx="369720" cy="35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14:cNvPr>
                <p14:cNvContentPartPr/>
                <p14:nvPr/>
              </p14:nvContentPartPr>
              <p14:xfrm>
                <a:off x="1120631" y="1526507"/>
                <a:ext cx="779040" cy="239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F84F5C-7314-D36A-18FA-84BFE7D203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1631" y="1517507"/>
                  <a:ext cx="79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14:cNvPr>
                <p14:cNvContentPartPr/>
                <p14:nvPr/>
              </p14:nvContentPartPr>
              <p14:xfrm>
                <a:off x="1350671" y="1303667"/>
                <a:ext cx="33120" cy="24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37CC00-65E8-58EE-86FC-4D41B720D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1671" y="1294667"/>
                  <a:ext cx="50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14:cNvPr>
                <p14:cNvContentPartPr/>
                <p14:nvPr/>
              </p14:nvContentPartPr>
              <p14:xfrm>
                <a:off x="1459751" y="1307267"/>
                <a:ext cx="51840" cy="278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C3FC32-6890-6528-01D1-90E0AC9F5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0751" y="1298267"/>
                  <a:ext cx="69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14:cNvPr>
                <p14:cNvContentPartPr/>
                <p14:nvPr/>
              </p14:nvContentPartPr>
              <p14:xfrm>
                <a:off x="2028911" y="1661507"/>
                <a:ext cx="127080" cy="154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53B2D9-D6CC-E63C-DDAA-80A57F263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9911" y="1652507"/>
                  <a:ext cx="14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14:cNvPr>
                <p14:cNvContentPartPr/>
                <p14:nvPr/>
              </p14:nvContentPartPr>
              <p14:xfrm>
                <a:off x="2234111" y="1627307"/>
                <a:ext cx="25920" cy="20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B54DDC-FB33-3C60-24D8-DF64BEB84A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5111" y="1618307"/>
                  <a:ext cx="43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14:cNvPr>
                <p14:cNvContentPartPr/>
                <p14:nvPr/>
              </p14:nvContentPartPr>
              <p14:xfrm>
                <a:off x="2326271" y="1615067"/>
                <a:ext cx="75600" cy="222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1AAF9C-BBFC-A5BC-A0CC-FE5C456BBC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7271" y="1606067"/>
                  <a:ext cx="9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14:cNvPr>
                <p14:cNvContentPartPr/>
                <p14:nvPr/>
              </p14:nvContentPartPr>
              <p14:xfrm>
                <a:off x="2253911" y="1777787"/>
                <a:ext cx="103680" cy="14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625612-3D30-0184-E7F5-19235C9C9B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4911" y="1768787"/>
                  <a:ext cx="1213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14:cNvPr>
              <p14:cNvContentPartPr/>
              <p14:nvPr/>
            </p14:nvContentPartPr>
            <p14:xfrm>
              <a:off x="3170831" y="1381427"/>
              <a:ext cx="1712520" cy="28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059E3A-3FDF-82CB-5566-9BDF697FD9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1831" y="1372427"/>
                <a:ext cx="17301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865A286-07B6-134E-B521-D67E7CB053F8}"/>
              </a:ext>
            </a:extLst>
          </p:cNvPr>
          <p:cNvGrpSpPr/>
          <p:nvPr/>
        </p:nvGrpSpPr>
        <p:grpSpPr>
          <a:xfrm>
            <a:off x="3215111" y="1016027"/>
            <a:ext cx="1179000" cy="384840"/>
            <a:chOff x="3215111" y="1016027"/>
            <a:chExt cx="117900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14:cNvPr>
                <p14:cNvContentPartPr/>
                <p14:nvPr/>
              </p14:nvContentPartPr>
              <p14:xfrm>
                <a:off x="3215111" y="1117547"/>
                <a:ext cx="52200" cy="19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49B300-A281-A12B-4F05-50719F42B8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6111" y="1108547"/>
                  <a:ext cx="69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14:cNvPr>
                <p14:cNvContentPartPr/>
                <p14:nvPr/>
              </p14:nvContentPartPr>
              <p14:xfrm>
                <a:off x="3239231" y="1054907"/>
                <a:ext cx="144720" cy="345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67699F-71E3-7C4C-EF2B-3C98545565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0231" y="1045907"/>
                  <a:ext cx="162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14:cNvPr>
                <p14:cNvContentPartPr/>
                <p14:nvPr/>
              </p14:nvContentPartPr>
              <p14:xfrm>
                <a:off x="3492311" y="1071467"/>
                <a:ext cx="142200" cy="249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5EB7DD-F6C6-647B-A200-BE4939D34F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3311" y="1062454"/>
                  <a:ext cx="15984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14:cNvPr>
                <p14:cNvContentPartPr/>
                <p14:nvPr/>
              </p14:nvContentPartPr>
              <p14:xfrm>
                <a:off x="3656831" y="1124027"/>
                <a:ext cx="33120" cy="157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6688BE-B352-9A56-D991-EDC7788D63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7928" y="1115027"/>
                  <a:ext cx="5057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14:cNvPr>
                <p14:cNvContentPartPr/>
                <p14:nvPr/>
              </p14:nvContentPartPr>
              <p14:xfrm>
                <a:off x="3863111" y="1039427"/>
                <a:ext cx="95040" cy="27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356496-0963-F3A9-C5F3-B4820EEBC8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4111" y="1030427"/>
                  <a:ext cx="112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14:cNvPr>
                <p14:cNvContentPartPr/>
                <p14:nvPr/>
              </p14:nvContentPartPr>
              <p14:xfrm>
                <a:off x="3881471" y="1246787"/>
                <a:ext cx="73440" cy="5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18278C-9C75-DA90-0FD3-DE8ABEC578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72471" y="1238316"/>
                  <a:ext cx="91080" cy="22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14:cNvPr>
                <p14:cNvContentPartPr/>
                <p14:nvPr/>
              </p14:nvContentPartPr>
              <p14:xfrm>
                <a:off x="4038791" y="1059947"/>
                <a:ext cx="114840" cy="21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976AC7-E31C-2B3D-4D24-AEB95696AE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9791" y="1050947"/>
                  <a:ext cx="132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14:cNvPr>
                <p14:cNvContentPartPr/>
                <p14:nvPr/>
              </p14:nvContentPartPr>
              <p14:xfrm>
                <a:off x="4207631" y="1016027"/>
                <a:ext cx="36360" cy="24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9B0EED-7031-3880-DC28-4B1CC66514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8631" y="1007027"/>
                  <a:ext cx="54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14:cNvPr>
                <p14:cNvContentPartPr/>
                <p14:nvPr/>
              </p14:nvContentPartPr>
              <p14:xfrm>
                <a:off x="4164431" y="1166507"/>
                <a:ext cx="60840" cy="1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9C6EBB-568F-BBFE-805B-DC66E71DE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5431" y="1157507"/>
                  <a:ext cx="7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14:cNvPr>
                <p14:cNvContentPartPr/>
                <p14:nvPr/>
              </p14:nvContentPartPr>
              <p14:xfrm>
                <a:off x="4314191" y="1188107"/>
                <a:ext cx="63720" cy="80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1DD8D9-0201-7D61-DA78-848E260AE5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5191" y="1179067"/>
                  <a:ext cx="81360" cy="98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14:cNvPr>
                <p14:cNvContentPartPr/>
                <p14:nvPr/>
              </p14:nvContentPartPr>
              <p14:xfrm>
                <a:off x="4384751" y="1162547"/>
                <a:ext cx="9360" cy="153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4633E5-092A-74E3-AB62-83CE8767DE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5391" y="1153547"/>
                  <a:ext cx="27706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9398E2-BC99-38BA-F9AB-19E685888D63}"/>
              </a:ext>
            </a:extLst>
          </p:cNvPr>
          <p:cNvGrpSpPr/>
          <p:nvPr/>
        </p:nvGrpSpPr>
        <p:grpSpPr>
          <a:xfrm>
            <a:off x="3278111" y="1716587"/>
            <a:ext cx="1263240" cy="453600"/>
            <a:chOff x="3278111" y="1716587"/>
            <a:chExt cx="126324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14:cNvPr>
                <p14:cNvContentPartPr/>
                <p14:nvPr/>
              </p14:nvContentPartPr>
              <p14:xfrm>
                <a:off x="3278111" y="1888667"/>
                <a:ext cx="149400" cy="153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4B6076-793C-E020-E596-C9668CFA7F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9111" y="1879667"/>
                  <a:ext cx="16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14:cNvPr>
                <p14:cNvContentPartPr/>
                <p14:nvPr/>
              </p14:nvContentPartPr>
              <p14:xfrm>
                <a:off x="3443351" y="1799387"/>
                <a:ext cx="125280" cy="316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7BFCB6-F692-374A-5F6B-107BAE340A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4351" y="1790387"/>
                  <a:ext cx="142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14:cNvPr>
                <p14:cNvContentPartPr/>
                <p14:nvPr/>
              </p14:nvContentPartPr>
              <p14:xfrm>
                <a:off x="3723791" y="1822067"/>
                <a:ext cx="13680" cy="242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4CB9CD-F3C3-0FDD-9585-7B1630474E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14791" y="1813067"/>
                  <a:ext cx="3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14:cNvPr>
                <p14:cNvContentPartPr/>
                <p14:nvPr/>
              </p14:nvContentPartPr>
              <p14:xfrm>
                <a:off x="3765191" y="1793627"/>
                <a:ext cx="96480" cy="216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E3C665-88E4-A2E6-5CEE-DE1E047DE0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6191" y="1784627"/>
                  <a:ext cx="114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14:cNvPr>
                <p14:cNvContentPartPr/>
                <p14:nvPr/>
              </p14:nvContentPartPr>
              <p14:xfrm>
                <a:off x="3938351" y="1984427"/>
                <a:ext cx="127440" cy="18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E58717-C1E5-908B-4A1D-F3FE2F7009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9326" y="1975427"/>
                  <a:ext cx="14513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14:cNvPr>
                <p14:cNvContentPartPr/>
                <p14:nvPr/>
              </p14:nvContentPartPr>
              <p14:xfrm>
                <a:off x="4156511" y="1831787"/>
                <a:ext cx="133560" cy="23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80931A-5566-842E-6849-4783EFB1EF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535" y="1822801"/>
                  <a:ext cx="151153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14:cNvPr>
                <p14:cNvContentPartPr/>
                <p14:nvPr/>
              </p14:nvContentPartPr>
              <p14:xfrm>
                <a:off x="4384751" y="1731347"/>
                <a:ext cx="49320" cy="119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905BA-E79F-FBF5-D929-4474A9E0D0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5816" y="1722347"/>
                  <a:ext cx="66832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14:cNvPr>
                <p14:cNvContentPartPr/>
                <p14:nvPr/>
              </p14:nvContentPartPr>
              <p14:xfrm>
                <a:off x="4376831" y="1787507"/>
                <a:ext cx="78840" cy="2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FBC2D-20A6-D585-E734-916C24D23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67790" y="1778622"/>
                  <a:ext cx="96561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14:cNvPr>
                <p14:cNvContentPartPr/>
                <p14:nvPr/>
              </p14:nvContentPartPr>
              <p14:xfrm>
                <a:off x="4342991" y="1716587"/>
                <a:ext cx="198360" cy="200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F1C344-8260-B9F1-7619-B595044CB1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3991" y="1707603"/>
                  <a:ext cx="216000" cy="2184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69B5BE-2C04-8ED7-AB37-0298D2BB32C5}"/>
              </a:ext>
            </a:extLst>
          </p:cNvPr>
          <p:cNvGrpSpPr/>
          <p:nvPr/>
        </p:nvGrpSpPr>
        <p:grpSpPr>
          <a:xfrm>
            <a:off x="38471" y="2268827"/>
            <a:ext cx="12037680" cy="704160"/>
            <a:chOff x="38471" y="2268827"/>
            <a:chExt cx="1203768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14:cNvPr>
                <p14:cNvContentPartPr/>
                <p14:nvPr/>
              </p14:nvContentPartPr>
              <p14:xfrm>
                <a:off x="38471" y="2268827"/>
                <a:ext cx="12037680" cy="34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F2D21-0A4A-A412-FF43-9C133E7D30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471" y="2259827"/>
                  <a:ext cx="12055319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14:cNvPr>
                <p14:cNvContentPartPr/>
                <p14:nvPr/>
              </p14:nvContentPartPr>
              <p14:xfrm>
                <a:off x="296231" y="2765627"/>
                <a:ext cx="426240" cy="20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4CD08F-BFD8-BBCF-71AA-0CC37610E9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239" y="2756627"/>
                  <a:ext cx="44386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14:cNvPr>
                <p14:cNvContentPartPr/>
                <p14:nvPr/>
              </p14:nvContentPartPr>
              <p14:xfrm>
                <a:off x="775391" y="2837267"/>
                <a:ext cx="106200" cy="77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DC6BC6-0362-1FBD-922A-DE465CBB5C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6421" y="2828308"/>
                  <a:ext cx="12378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14:cNvPr>
                <p14:cNvContentPartPr/>
                <p14:nvPr/>
              </p14:nvContentPartPr>
              <p14:xfrm>
                <a:off x="889151" y="2690027"/>
                <a:ext cx="141840" cy="203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AF2FF1-D4DD-568F-16EB-E123A1D0E4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174" y="2681027"/>
                  <a:ext cx="159435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14:cNvPr>
                <p14:cNvContentPartPr/>
                <p14:nvPr/>
              </p14:nvContentPartPr>
              <p14:xfrm>
                <a:off x="1163111" y="2810627"/>
                <a:ext cx="87120" cy="10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058A53-6BED-F9B5-8DB8-8B92474EF7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4074" y="2801595"/>
                  <a:ext cx="104833" cy="11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14:cNvPr>
                <p14:cNvContentPartPr/>
                <p14:nvPr/>
              </p14:nvContentPartPr>
              <p14:xfrm>
                <a:off x="1300991" y="2783987"/>
                <a:ext cx="160920" cy="114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1FB0AD-5E07-71E2-9F7A-3A90AE6092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91991" y="2774987"/>
                  <a:ext cx="17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14:cNvPr>
                <p14:cNvContentPartPr/>
                <p14:nvPr/>
              </p14:nvContentPartPr>
              <p14:xfrm>
                <a:off x="1519511" y="2807747"/>
                <a:ext cx="19080" cy="56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9DE71F-3362-EF29-E5EC-95BDA4B304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10511" y="2798747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14:cNvPr>
                <p14:cNvContentPartPr/>
                <p14:nvPr/>
              </p14:nvContentPartPr>
              <p14:xfrm>
                <a:off x="1569551" y="2729267"/>
                <a:ext cx="100440" cy="18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F60889-7911-59D3-3BEB-804DA259FF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60551" y="2720284"/>
                  <a:ext cx="118080" cy="206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14:cNvPr>
                <p14:cNvContentPartPr/>
                <p14:nvPr/>
              </p14:nvContentPartPr>
              <p14:xfrm>
                <a:off x="1723991" y="2755187"/>
                <a:ext cx="216000" cy="112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7052D2-FD4D-8F70-35CB-9B1F0CEBDD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4991" y="2746187"/>
                  <a:ext cx="23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14:cNvPr>
                <p14:cNvContentPartPr/>
                <p14:nvPr/>
              </p14:nvContentPartPr>
              <p14:xfrm>
                <a:off x="1989311" y="2736827"/>
                <a:ext cx="27720" cy="34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541E62-E364-BD67-4553-B70F38B374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0311" y="2727827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14:cNvPr>
                <p14:cNvContentPartPr/>
                <p14:nvPr/>
              </p14:nvContentPartPr>
              <p14:xfrm>
                <a:off x="2011991" y="2848427"/>
                <a:ext cx="28800" cy="30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3DD03F4-3791-0A1A-952C-230361B4A0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3102" y="2839427"/>
                  <a:ext cx="46222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148505-F59B-4323-C6CE-A978B54BCDFD}"/>
                  </a:ext>
                </a:extLst>
              </p14:cNvPr>
              <p14:cNvContentPartPr/>
              <p14:nvPr/>
            </p14:nvContentPartPr>
            <p14:xfrm>
              <a:off x="1877400" y="501120"/>
              <a:ext cx="8031240" cy="1833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148505-F59B-4323-C6CE-A978B54BCDF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68040" y="491760"/>
                <a:ext cx="8049960" cy="18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53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4CFD-12E0-7BCE-C515-5F2AF4CA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Acid Chlorides							(20.8)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A01A26-3C2A-5D89-B826-5E5F554DA3DC}"/>
              </a:ext>
            </a:extLst>
          </p:cNvPr>
          <p:cNvGrpSpPr/>
          <p:nvPr/>
        </p:nvGrpSpPr>
        <p:grpSpPr>
          <a:xfrm>
            <a:off x="4733332" y="1072629"/>
            <a:ext cx="1625760" cy="1198440"/>
            <a:chOff x="4733332" y="1072629"/>
            <a:chExt cx="1625760" cy="11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3593B2-FEB0-C9E1-4F2F-16D0E013FF94}"/>
                    </a:ext>
                  </a:extLst>
                </p14:cNvPr>
                <p14:cNvContentPartPr/>
                <p14:nvPr/>
              </p14:nvContentPartPr>
              <p14:xfrm>
                <a:off x="4733332" y="1929789"/>
                <a:ext cx="375840" cy="34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3593B2-FEB0-C9E1-4F2F-16D0E013FF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332" y="1920798"/>
                  <a:ext cx="393480" cy="35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42123D-4E4C-1300-D4AE-DCB675715443}"/>
                    </a:ext>
                  </a:extLst>
                </p14:cNvPr>
                <p14:cNvContentPartPr/>
                <p14:nvPr/>
              </p14:nvContentPartPr>
              <p14:xfrm>
                <a:off x="5329852" y="1744029"/>
                <a:ext cx="1029240" cy="30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42123D-4E4C-1300-D4AE-DCB6757154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852" y="1735029"/>
                  <a:ext cx="1046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EFC0A5-BA20-19CA-3E8C-C3475E54DC74}"/>
                    </a:ext>
                  </a:extLst>
                </p14:cNvPr>
                <p14:cNvContentPartPr/>
                <p14:nvPr/>
              </p14:nvContentPartPr>
              <p14:xfrm>
                <a:off x="5659252" y="1438029"/>
                <a:ext cx="45000" cy="34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EFC0A5-BA20-19CA-3E8C-C3475E54DC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0252" y="1429029"/>
                  <a:ext cx="62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5EAAEA-1252-3396-3237-883E04EBA300}"/>
                    </a:ext>
                  </a:extLst>
                </p14:cNvPr>
                <p14:cNvContentPartPr/>
                <p14:nvPr/>
              </p14:nvContentPartPr>
              <p14:xfrm>
                <a:off x="5784532" y="1408149"/>
                <a:ext cx="48960" cy="30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5EAAEA-1252-3396-3237-883E04EBA3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75532" y="1399149"/>
                  <a:ext cx="66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B2824E-7223-B721-6D66-FA91DE4C2185}"/>
                    </a:ext>
                  </a:extLst>
                </p14:cNvPr>
                <p14:cNvContentPartPr/>
                <p14:nvPr/>
              </p14:nvContentPartPr>
              <p14:xfrm>
                <a:off x="5660692" y="1072629"/>
                <a:ext cx="153360" cy="25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B2824E-7223-B721-6D66-FA91DE4C21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1692" y="1063629"/>
                  <a:ext cx="1710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7A9FDD-43E9-90CB-0CBB-1D9E8903E90A}"/>
              </a:ext>
            </a:extLst>
          </p:cNvPr>
          <p:cNvGrpSpPr/>
          <p:nvPr/>
        </p:nvGrpSpPr>
        <p:grpSpPr>
          <a:xfrm>
            <a:off x="6554932" y="1693989"/>
            <a:ext cx="574560" cy="653040"/>
            <a:chOff x="6554932" y="1693989"/>
            <a:chExt cx="5745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419CD1-8E94-771D-6611-1E5EBD2B1151}"/>
                    </a:ext>
                  </a:extLst>
                </p14:cNvPr>
                <p14:cNvContentPartPr/>
                <p14:nvPr/>
              </p14:nvContentPartPr>
              <p14:xfrm>
                <a:off x="6554932" y="1891989"/>
                <a:ext cx="234000" cy="23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419CD1-8E94-771D-6611-1E5EBD2B11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5932" y="1882989"/>
                  <a:ext cx="251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9EC94E-E146-FF70-6AC4-286FCF86A41B}"/>
                    </a:ext>
                  </a:extLst>
                </p14:cNvPr>
                <p14:cNvContentPartPr/>
                <p14:nvPr/>
              </p14:nvContentPartPr>
              <p14:xfrm>
                <a:off x="6906652" y="1856349"/>
                <a:ext cx="36360" cy="34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9EC94E-E146-FF70-6AC4-286FCF86A4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97652" y="1847359"/>
                  <a:ext cx="54000" cy="358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05F167-5BD2-1277-AFEB-17FFF99B28D4}"/>
                    </a:ext>
                  </a:extLst>
                </p14:cNvPr>
                <p14:cNvContentPartPr/>
                <p14:nvPr/>
              </p14:nvContentPartPr>
              <p14:xfrm>
                <a:off x="6649612" y="1731069"/>
                <a:ext cx="31320" cy="4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05F167-5BD2-1277-AFEB-17FFF99B28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40612" y="1721992"/>
                  <a:ext cx="48960" cy="6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F8D97F-EF9E-A609-4E5B-9B336597C62B}"/>
                    </a:ext>
                  </a:extLst>
                </p14:cNvPr>
                <p14:cNvContentPartPr/>
                <p14:nvPr/>
              </p14:nvContentPartPr>
              <p14:xfrm>
                <a:off x="6756892" y="1693989"/>
                <a:ext cx="46080" cy="43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F8D97F-EF9E-A609-4E5B-9B336597C6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47892" y="1684989"/>
                  <a:ext cx="63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A3BCF1-E14B-7BAE-52FB-D6F0895E9A9D}"/>
                    </a:ext>
                  </a:extLst>
                </p14:cNvPr>
                <p14:cNvContentPartPr/>
                <p14:nvPr/>
              </p14:nvContentPartPr>
              <p14:xfrm>
                <a:off x="6666532" y="2305629"/>
                <a:ext cx="38520" cy="2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A3BCF1-E14B-7BAE-52FB-D6F0895E9A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57532" y="2296629"/>
                  <a:ext cx="56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6EC7C2-81C1-5B84-B392-170718460CC7}"/>
                    </a:ext>
                  </a:extLst>
                </p14:cNvPr>
                <p14:cNvContentPartPr/>
                <p14:nvPr/>
              </p14:nvContentPartPr>
              <p14:xfrm>
                <a:off x="6775972" y="2306709"/>
                <a:ext cx="44640" cy="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6EC7C2-81C1-5B84-B392-170718460C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66972" y="2297789"/>
                  <a:ext cx="62280" cy="5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DF957E-20C6-F843-C02E-C92921D7862C}"/>
                    </a:ext>
                  </a:extLst>
                </p14:cNvPr>
                <p14:cNvContentPartPr/>
                <p14:nvPr/>
              </p14:nvContentPartPr>
              <p14:xfrm>
                <a:off x="7074412" y="1918629"/>
                <a:ext cx="5040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DF957E-20C6-F843-C02E-C92921D786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65412" y="1909629"/>
                  <a:ext cx="6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A8A652-3EFD-8022-9C83-BB1B88E3250B}"/>
                    </a:ext>
                  </a:extLst>
                </p14:cNvPr>
                <p14:cNvContentPartPr/>
                <p14:nvPr/>
              </p14:nvContentPartPr>
              <p14:xfrm>
                <a:off x="7080532" y="2091429"/>
                <a:ext cx="48960" cy="4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A8A652-3EFD-8022-9C83-BB1B88E32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1465" y="2082429"/>
                  <a:ext cx="66731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B951DA-B246-C13E-CF93-2AD07D9BE3A5}"/>
              </a:ext>
            </a:extLst>
          </p:cNvPr>
          <p:cNvGrpSpPr/>
          <p:nvPr/>
        </p:nvGrpSpPr>
        <p:grpSpPr>
          <a:xfrm>
            <a:off x="507911" y="4918646"/>
            <a:ext cx="2202120" cy="1222920"/>
            <a:chOff x="507911" y="4918646"/>
            <a:chExt cx="2202120" cy="12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9CFC9C-595C-164C-34B8-2DCD04A1F7CD}"/>
                    </a:ext>
                  </a:extLst>
                </p14:cNvPr>
                <p14:cNvContentPartPr/>
                <p14:nvPr/>
              </p14:nvContentPartPr>
              <p14:xfrm>
                <a:off x="507911" y="5830886"/>
                <a:ext cx="326880" cy="31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9CFC9C-595C-164C-34B8-2DCD04A1F7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911" y="5821886"/>
                  <a:ext cx="344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7185EC-AD21-8186-4C30-F91B058405D3}"/>
                    </a:ext>
                  </a:extLst>
                </p14:cNvPr>
                <p14:cNvContentPartPr/>
                <p14:nvPr/>
              </p14:nvContentPartPr>
              <p14:xfrm>
                <a:off x="1102631" y="5604446"/>
                <a:ext cx="1044720" cy="29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7185EC-AD21-8186-4C30-F91B05840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3631" y="5595435"/>
                  <a:ext cx="1062360" cy="310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01A71C-66A4-9454-50E8-F51F1DE12C60}"/>
                    </a:ext>
                  </a:extLst>
                </p14:cNvPr>
                <p14:cNvContentPartPr/>
                <p14:nvPr/>
              </p14:nvContentPartPr>
              <p14:xfrm>
                <a:off x="1465151" y="5299166"/>
                <a:ext cx="20520" cy="326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01A71C-66A4-9454-50E8-F51F1DE12C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56151" y="5290176"/>
                  <a:ext cx="38160" cy="344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5926EF-BF33-44F1-FAE3-063CD29DE997}"/>
                    </a:ext>
                  </a:extLst>
                </p14:cNvPr>
                <p14:cNvContentPartPr/>
                <p14:nvPr/>
              </p14:nvContentPartPr>
              <p14:xfrm>
                <a:off x="1580711" y="5259206"/>
                <a:ext cx="46080" cy="33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5926EF-BF33-44F1-FAE3-063CD29DE9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71711" y="5250206"/>
                  <a:ext cx="63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AC89C2-8F01-9D52-0F40-8621864B3DDC}"/>
                    </a:ext>
                  </a:extLst>
                </p14:cNvPr>
                <p14:cNvContentPartPr/>
                <p14:nvPr/>
              </p14:nvContentPartPr>
              <p14:xfrm>
                <a:off x="1465151" y="4918646"/>
                <a:ext cx="161280" cy="25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AC89C2-8F01-9D52-0F40-8621864B3D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56151" y="4909633"/>
                  <a:ext cx="178920" cy="270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6B66F4-68C1-AFD9-59BE-48AAFC2D583B}"/>
                    </a:ext>
                  </a:extLst>
                </p14:cNvPr>
                <p14:cNvContentPartPr/>
                <p14:nvPr/>
              </p14:nvContentPartPr>
              <p14:xfrm>
                <a:off x="2295671" y="5851046"/>
                <a:ext cx="161280" cy="17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6B66F4-68C1-AFD9-59BE-48AAFC2D5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6671" y="5842046"/>
                  <a:ext cx="17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22C5F0-519F-6497-E2B6-710A712DA5C8}"/>
                    </a:ext>
                  </a:extLst>
                </p14:cNvPr>
                <p14:cNvContentPartPr/>
                <p14:nvPr/>
              </p14:nvContentPartPr>
              <p14:xfrm>
                <a:off x="2506271" y="5829806"/>
                <a:ext cx="60120" cy="2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22C5F0-519F-6497-E2B6-710A712DA5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97271" y="5820806"/>
                  <a:ext cx="77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4B78AF-B75E-A98A-5A4B-50312802CA78}"/>
                    </a:ext>
                  </a:extLst>
                </p14:cNvPr>
                <p14:cNvContentPartPr/>
                <p14:nvPr/>
              </p14:nvContentPartPr>
              <p14:xfrm>
                <a:off x="2572151" y="5768606"/>
                <a:ext cx="137880" cy="257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4B78AF-B75E-A98A-5A4B-50312802CA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63151" y="5759606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E7C6CC-0DA3-79D0-6F56-383B6C86E3E7}"/>
                  </a:ext>
                </a:extLst>
              </p14:cNvPr>
              <p14:cNvContentPartPr/>
              <p14:nvPr/>
            </p14:nvContentPartPr>
            <p14:xfrm>
              <a:off x="3440831" y="5326526"/>
              <a:ext cx="1559520" cy="32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E7C6CC-0DA3-79D0-6F56-383B6C86E3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31831" y="5317516"/>
                <a:ext cx="1577160" cy="3441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5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D95A-5105-B305-5911-F487E570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Carboxylic Acid </a:t>
            </a:r>
            <a:r>
              <a:rPr lang="en-US">
                <a:sym typeface="Wingdings" panose="05000000000000000000" pitchFamily="2" charset="2"/>
              </a:rPr>
              <a:t> Acid Chloride: Mechanism</a:t>
            </a:r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6FE23F-8F98-10BC-EDE7-6D7EE4ECFCAE}"/>
              </a:ext>
            </a:extLst>
          </p:cNvPr>
          <p:cNvGrpSpPr/>
          <p:nvPr/>
        </p:nvGrpSpPr>
        <p:grpSpPr>
          <a:xfrm>
            <a:off x="316851" y="969101"/>
            <a:ext cx="1147680" cy="997560"/>
            <a:chOff x="316851" y="969101"/>
            <a:chExt cx="1147680" cy="9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2D31E0-D7BC-B87A-C2E2-78953A3C0806}"/>
                    </a:ext>
                  </a:extLst>
                </p14:cNvPr>
                <p14:cNvContentPartPr/>
                <p14:nvPr/>
              </p14:nvContentPartPr>
              <p14:xfrm>
                <a:off x="316851" y="1772621"/>
                <a:ext cx="25632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2D31E0-D7BC-B87A-C2E2-78953A3C08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851" y="1763621"/>
                  <a:ext cx="273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E60A2B-6FBD-1926-FA10-955ADCC34ED3}"/>
                    </a:ext>
                  </a:extLst>
                </p14:cNvPr>
                <p14:cNvContentPartPr/>
                <p14:nvPr/>
              </p14:nvContentPartPr>
              <p14:xfrm>
                <a:off x="1001571" y="1223261"/>
                <a:ext cx="13320" cy="40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E60A2B-6FBD-1926-FA10-955ADCC34E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2571" y="1214261"/>
                  <a:ext cx="30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D52653-4F9B-FDFE-6F4E-353EEE1C0A7D}"/>
                    </a:ext>
                  </a:extLst>
                </p14:cNvPr>
                <p14:cNvContentPartPr/>
                <p14:nvPr/>
              </p14:nvContentPartPr>
              <p14:xfrm>
                <a:off x="954771" y="996821"/>
                <a:ext cx="110520" cy="15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D52653-4F9B-FDFE-6F4E-353EEE1C0A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5771" y="987821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F2E5FA-DA8A-0B33-E5D7-74EDF74ED8C6}"/>
                    </a:ext>
                  </a:extLst>
                </p14:cNvPr>
                <p14:cNvContentPartPr/>
                <p14:nvPr/>
              </p14:nvContentPartPr>
              <p14:xfrm>
                <a:off x="1145211" y="987101"/>
                <a:ext cx="1512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F2E5FA-DA8A-0B33-E5D7-74EDF74ED8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5991" y="978101"/>
                  <a:ext cx="3319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0806BC-FDFE-C315-9149-9B6A4F14CCA8}"/>
                    </a:ext>
                  </a:extLst>
                </p14:cNvPr>
                <p14:cNvContentPartPr/>
                <p14:nvPr/>
              </p14:nvContentPartPr>
              <p14:xfrm>
                <a:off x="1203891" y="969101"/>
                <a:ext cx="42840" cy="162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0806BC-FDFE-C315-9149-9B6A4F14CC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4891" y="960121"/>
                  <a:ext cx="60480" cy="18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0DD333-B6CF-132B-3AF0-EF724D7CC3CC}"/>
                    </a:ext>
                  </a:extLst>
                </p14:cNvPr>
                <p14:cNvContentPartPr/>
                <p14:nvPr/>
              </p14:nvContentPartPr>
              <p14:xfrm>
                <a:off x="1174731" y="1078181"/>
                <a:ext cx="43560" cy="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0DD333-B6CF-132B-3AF0-EF724D7CC3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5805" y="1069181"/>
                  <a:ext cx="61055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37B9AC-8E17-FFE5-4CCD-AF9419DF93EA}"/>
                    </a:ext>
                  </a:extLst>
                </p14:cNvPr>
                <p14:cNvContentPartPr/>
                <p14:nvPr/>
              </p14:nvContentPartPr>
              <p14:xfrm>
                <a:off x="978891" y="1629341"/>
                <a:ext cx="268920" cy="17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37B9AC-8E17-FFE5-4CCD-AF9419DF93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9891" y="1620341"/>
                  <a:ext cx="286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D918D7-15AE-3D6A-EE8B-885F7DD41C0F}"/>
                    </a:ext>
                  </a:extLst>
                </p14:cNvPr>
                <p14:cNvContentPartPr/>
                <p14:nvPr/>
              </p14:nvContentPartPr>
              <p14:xfrm>
                <a:off x="1011651" y="1570661"/>
                <a:ext cx="302400" cy="17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D918D7-15AE-3D6A-EE8B-885F7DD41C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2651" y="1561661"/>
                  <a:ext cx="320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3D9BC6-CF7C-2318-5601-FE61952B0CF3}"/>
                    </a:ext>
                  </a:extLst>
                </p14:cNvPr>
                <p14:cNvContentPartPr/>
                <p14:nvPr/>
              </p14:nvContentPartPr>
              <p14:xfrm>
                <a:off x="1325571" y="1792421"/>
                <a:ext cx="138960" cy="13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3D9BC6-CF7C-2318-5601-FE61952B0C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6571" y="1783421"/>
                  <a:ext cx="156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82B49A-4892-4804-05C1-623B996E4432}"/>
                    </a:ext>
                  </a:extLst>
                </p14:cNvPr>
                <p14:cNvContentPartPr/>
                <p14:nvPr/>
              </p14:nvContentPartPr>
              <p14:xfrm>
                <a:off x="713610" y="1630794"/>
                <a:ext cx="294840" cy="21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82B49A-4892-4804-05C1-623B996E44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610" y="1621809"/>
                  <a:ext cx="312480" cy="2354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F79BBE-8C87-E432-F127-0D6FA7B40C03}"/>
              </a:ext>
            </a:extLst>
          </p:cNvPr>
          <p:cNvGrpSpPr/>
          <p:nvPr/>
        </p:nvGrpSpPr>
        <p:grpSpPr>
          <a:xfrm>
            <a:off x="2010690" y="795234"/>
            <a:ext cx="1159200" cy="1004760"/>
            <a:chOff x="2010690" y="795234"/>
            <a:chExt cx="115920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854234-CC9B-207E-D805-D8218568D04D}"/>
                    </a:ext>
                  </a:extLst>
                </p14:cNvPr>
                <p14:cNvContentPartPr/>
                <p14:nvPr/>
              </p14:nvContentPartPr>
              <p14:xfrm>
                <a:off x="2321010" y="943194"/>
                <a:ext cx="12600" cy="12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854234-CC9B-207E-D805-D8218568D0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2010" y="934194"/>
                  <a:ext cx="3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DC183A-B7E6-DADE-74D0-2ED060C9AAA5}"/>
                    </a:ext>
                  </a:extLst>
                </p14:cNvPr>
                <p14:cNvContentPartPr/>
                <p14:nvPr/>
              </p14:nvContentPartPr>
              <p14:xfrm>
                <a:off x="2357730" y="939954"/>
                <a:ext cx="9720" cy="11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DC183A-B7E6-DADE-74D0-2ED060C9AA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8730" y="930981"/>
                  <a:ext cx="27360" cy="13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04346B-9EB6-429A-F510-451F567FA360}"/>
                    </a:ext>
                  </a:extLst>
                </p14:cNvPr>
                <p14:cNvContentPartPr/>
                <p14:nvPr/>
              </p14:nvContentPartPr>
              <p14:xfrm>
                <a:off x="2323890" y="795234"/>
                <a:ext cx="6660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04346B-9EB6-429A-F510-451F567FA3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4890" y="786234"/>
                  <a:ext cx="84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613FB8-82F3-A011-2472-FF72FC8C35F6}"/>
                    </a:ext>
                  </a:extLst>
                </p14:cNvPr>
                <p14:cNvContentPartPr/>
                <p14:nvPr/>
              </p14:nvContentPartPr>
              <p14:xfrm>
                <a:off x="2319210" y="1166034"/>
                <a:ext cx="10260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613FB8-82F3-A011-2472-FF72FC8C35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0210" y="1157034"/>
                  <a:ext cx="12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0DD665-82DB-13EA-B075-9040A9BF6108}"/>
                    </a:ext>
                  </a:extLst>
                </p14:cNvPr>
                <p14:cNvContentPartPr/>
                <p14:nvPr/>
              </p14:nvContentPartPr>
              <p14:xfrm>
                <a:off x="2534130" y="1271874"/>
                <a:ext cx="82440" cy="5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0DD665-82DB-13EA-B075-9040A9BF61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25130" y="1262874"/>
                  <a:ext cx="100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D80FC2-37FD-2F24-8EDF-805273AB6E85}"/>
                    </a:ext>
                  </a:extLst>
                </p14:cNvPr>
                <p14:cNvContentPartPr/>
                <p14:nvPr/>
              </p14:nvContentPartPr>
              <p14:xfrm>
                <a:off x="2683530" y="1277994"/>
                <a:ext cx="102600" cy="11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D80FC2-37FD-2F24-8EDF-805273AB6E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4530" y="1268994"/>
                  <a:ext cx="12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429AE5-602C-C47C-B595-AAC4956C7097}"/>
                    </a:ext>
                  </a:extLst>
                </p14:cNvPr>
                <p14:cNvContentPartPr/>
                <p14:nvPr/>
              </p14:nvContentPartPr>
              <p14:xfrm>
                <a:off x="2841210" y="1257114"/>
                <a:ext cx="43200" cy="13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429AE5-602C-C47C-B595-AAC4956C70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2210" y="1248090"/>
                  <a:ext cx="60840" cy="15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641A92-F3D3-AAF9-32D9-773B13D568BF}"/>
                    </a:ext>
                  </a:extLst>
                </p14:cNvPr>
                <p14:cNvContentPartPr/>
                <p14:nvPr/>
              </p14:nvContentPartPr>
              <p14:xfrm>
                <a:off x="2220570" y="1304634"/>
                <a:ext cx="71280" cy="7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641A92-F3D3-AAF9-32D9-773B13D568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1570" y="1295634"/>
                  <a:ext cx="88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48E967-098C-74CC-91B7-52F6DF6AC83B}"/>
                    </a:ext>
                  </a:extLst>
                </p14:cNvPr>
                <p14:cNvContentPartPr/>
                <p14:nvPr/>
              </p14:nvContentPartPr>
              <p14:xfrm>
                <a:off x="2012850" y="1389954"/>
                <a:ext cx="86760" cy="12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48E967-098C-74CC-91B7-52F6DF6AC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3850" y="1380927"/>
                  <a:ext cx="104400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A53ACA-C870-AB4C-0AD6-F8B346F5AC28}"/>
                    </a:ext>
                  </a:extLst>
                </p14:cNvPr>
                <p14:cNvContentPartPr/>
                <p14:nvPr/>
              </p14:nvContentPartPr>
              <p14:xfrm>
                <a:off x="2117610" y="1349994"/>
                <a:ext cx="50400" cy="18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A53ACA-C870-AB4C-0AD6-F8B346F5AC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08610" y="1340977"/>
                  <a:ext cx="68040" cy="20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ADE01C-1EF8-A7E7-439B-8D7B29F0CC8D}"/>
                    </a:ext>
                  </a:extLst>
                </p14:cNvPr>
                <p14:cNvContentPartPr/>
                <p14:nvPr/>
              </p14:nvContentPartPr>
              <p14:xfrm>
                <a:off x="2010690" y="1603794"/>
                <a:ext cx="1159200" cy="19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ADE01C-1EF8-A7E7-439B-8D7B29F0CC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01687" y="1594794"/>
                  <a:ext cx="1176845" cy="21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2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4EA3-C43B-F283-8F94-B08E9800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23D3-D378-9DD4-4D62-3332217E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547"/>
            <a:ext cx="10515600" cy="474895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Hydrolysis: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 err="1"/>
              <a:t>Alcoholysis</a:t>
            </a:r>
            <a:r>
              <a:rPr lang="en-US" u="sng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4DFFB1-FA88-4759-92C0-E29B421CB1CE}"/>
              </a:ext>
            </a:extLst>
          </p:cNvPr>
          <p:cNvGrpSpPr/>
          <p:nvPr/>
        </p:nvGrpSpPr>
        <p:grpSpPr>
          <a:xfrm>
            <a:off x="3482590" y="939411"/>
            <a:ext cx="907278" cy="847000"/>
            <a:chOff x="1998834" y="1864887"/>
            <a:chExt cx="83988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CBB8BF-8AD8-711F-793C-F68E3921511C}"/>
                    </a:ext>
                  </a:extLst>
                </p14:cNvPr>
                <p14:cNvContentPartPr/>
                <p14:nvPr/>
              </p14:nvContentPartPr>
              <p14:xfrm>
                <a:off x="1998834" y="2394087"/>
                <a:ext cx="839880" cy="25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CBB8BF-8AD8-711F-793C-F68E392151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0505" y="2385758"/>
                  <a:ext cx="856205" cy="27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72752D-67B7-5B29-BDF6-7E5FD381E6F2}"/>
                    </a:ext>
                  </a:extLst>
                </p14:cNvPr>
                <p14:cNvContentPartPr/>
                <p14:nvPr/>
              </p14:nvContentPartPr>
              <p14:xfrm>
                <a:off x="2326794" y="2118327"/>
                <a:ext cx="46440" cy="32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72752D-67B7-5B29-BDF6-7E5FD381E6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8501" y="2109991"/>
                  <a:ext cx="62694" cy="346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1B5A53-0160-3205-2809-1788087E9187}"/>
                    </a:ext>
                  </a:extLst>
                </p14:cNvPr>
                <p14:cNvContentPartPr/>
                <p14:nvPr/>
              </p14:nvContentPartPr>
              <p14:xfrm>
                <a:off x="2431554" y="2142447"/>
                <a:ext cx="69480" cy="24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1B5A53-0160-3205-2809-1788087E91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3203" y="2134118"/>
                  <a:ext cx="85848" cy="262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DD72FD-102A-C506-7152-4B83A60E9649}"/>
                    </a:ext>
                  </a:extLst>
                </p14:cNvPr>
                <p14:cNvContentPartPr/>
                <p14:nvPr/>
              </p14:nvContentPartPr>
              <p14:xfrm>
                <a:off x="2329674" y="1864887"/>
                <a:ext cx="126360" cy="16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DD72FD-102A-C506-7152-4B83A60E96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1339" y="1856530"/>
                  <a:ext cx="142697" cy="1801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38D048-685C-E660-A7A6-8C57F2F9EDC4}"/>
                  </a:ext>
                </a:extLst>
              </p14:cNvPr>
              <p14:cNvContentPartPr/>
              <p14:nvPr/>
            </p14:nvContentPartPr>
            <p14:xfrm>
              <a:off x="3214517" y="1688571"/>
              <a:ext cx="227111" cy="252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38D048-685C-E660-A7A6-8C57F2F9ED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5505" y="1679571"/>
                <a:ext cx="244775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2ABB2-40AF-97BF-D734-074816306B3F}"/>
              </a:ext>
            </a:extLst>
          </p:cNvPr>
          <p:cNvGrpSpPr/>
          <p:nvPr/>
        </p:nvGrpSpPr>
        <p:grpSpPr>
          <a:xfrm>
            <a:off x="4500697" y="1575530"/>
            <a:ext cx="300999" cy="225167"/>
            <a:chOff x="2971914" y="2501007"/>
            <a:chExt cx="2786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42FADD-6E30-C32C-833B-6FE5FFDC3675}"/>
                    </a:ext>
                  </a:extLst>
                </p14:cNvPr>
                <p14:cNvContentPartPr/>
                <p14:nvPr/>
              </p14:nvContentPartPr>
              <p14:xfrm>
                <a:off x="2971914" y="2535927"/>
                <a:ext cx="141480" cy="15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42FADD-6E30-C32C-833B-6FE5FFDC36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3572" y="2527566"/>
                  <a:ext cx="157830" cy="167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58419E-DF74-432F-FB6B-556C186338B3}"/>
                    </a:ext>
                  </a:extLst>
                </p14:cNvPr>
                <p14:cNvContentPartPr/>
                <p14:nvPr/>
              </p14:nvContentPartPr>
              <p14:xfrm>
                <a:off x="3176754" y="2501007"/>
                <a:ext cx="73800" cy="20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58419E-DF74-432F-FB6B-556C186338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68443" y="2492669"/>
                  <a:ext cx="90089" cy="2247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9BBE21-B586-3FAC-A480-E13388744FD1}"/>
              </a:ext>
            </a:extLst>
          </p:cNvPr>
          <p:cNvGrpSpPr/>
          <p:nvPr/>
        </p:nvGrpSpPr>
        <p:grpSpPr>
          <a:xfrm>
            <a:off x="5788443" y="1504453"/>
            <a:ext cx="495000" cy="608400"/>
            <a:chOff x="4075314" y="2492727"/>
            <a:chExt cx="49500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2EEB02-FC7F-3C32-D5E4-8CBB2879DCC9}"/>
                    </a:ext>
                  </a:extLst>
                </p14:cNvPr>
                <p14:cNvContentPartPr/>
                <p14:nvPr/>
              </p14:nvContentPartPr>
              <p14:xfrm>
                <a:off x="4230834" y="2492727"/>
                <a:ext cx="144000" cy="17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2EEB02-FC7F-3C32-D5E4-8CBB2879DC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1834" y="2483727"/>
                  <a:ext cx="161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57EE1A-B37F-147F-82AD-0B96A8E3F49A}"/>
                    </a:ext>
                  </a:extLst>
                </p14:cNvPr>
                <p14:cNvContentPartPr/>
                <p14:nvPr/>
              </p14:nvContentPartPr>
              <p14:xfrm>
                <a:off x="4075314" y="2638887"/>
                <a:ext cx="495000" cy="46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57EE1A-B37F-147F-82AD-0B96A8E3F4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66314" y="2629880"/>
                  <a:ext cx="512640" cy="47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FA4D09-BC98-F154-7419-A541FE74C289}"/>
                    </a:ext>
                  </a:extLst>
                </p14:cNvPr>
                <p14:cNvContentPartPr/>
                <p14:nvPr/>
              </p14:nvContentPartPr>
              <p14:xfrm>
                <a:off x="4165674" y="2718087"/>
                <a:ext cx="83160" cy="6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FA4D09-BC98-F154-7419-A541FE74C2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6713" y="2709087"/>
                  <a:ext cx="100724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E68FE9-0916-005B-7EB7-8B9437BFD23E}"/>
                    </a:ext>
                  </a:extLst>
                </p14:cNvPr>
                <p14:cNvContentPartPr/>
                <p14:nvPr/>
              </p14:nvContentPartPr>
              <p14:xfrm>
                <a:off x="4199154" y="2925087"/>
                <a:ext cx="78120" cy="5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E68FE9-0916-005B-7EB7-8B9437BFD2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90195" y="2916087"/>
                  <a:ext cx="95679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84EE6A-63FA-08C6-8658-53CB3F3E910C}"/>
                    </a:ext>
                  </a:extLst>
                </p14:cNvPr>
                <p14:cNvContentPartPr/>
                <p14:nvPr/>
              </p14:nvContentPartPr>
              <p14:xfrm>
                <a:off x="4433874" y="2808087"/>
                <a:ext cx="37800" cy="13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84EE6A-63FA-08C6-8658-53CB3F3E91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4874" y="2799087"/>
                  <a:ext cx="55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DBCB52-D397-BE9E-AA86-A2AF057096E0}"/>
              </a:ext>
            </a:extLst>
          </p:cNvPr>
          <p:cNvGrpSpPr/>
          <p:nvPr/>
        </p:nvGrpSpPr>
        <p:grpSpPr>
          <a:xfrm>
            <a:off x="6508443" y="1543693"/>
            <a:ext cx="928080" cy="403200"/>
            <a:chOff x="4795314" y="2531967"/>
            <a:chExt cx="9280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F5E568-F5BB-7E5F-258C-7C8BD75C7DE4}"/>
                    </a:ext>
                  </a:extLst>
                </p14:cNvPr>
                <p14:cNvContentPartPr/>
                <p14:nvPr/>
              </p14:nvContentPartPr>
              <p14:xfrm>
                <a:off x="4795314" y="2674887"/>
                <a:ext cx="56520" cy="26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F5E568-F5BB-7E5F-258C-7C8BD75C7D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86314" y="2665899"/>
                  <a:ext cx="74160" cy="27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59B0AA-FD73-2A94-03BB-C22DD1CFE3D4}"/>
                    </a:ext>
                  </a:extLst>
                </p14:cNvPr>
                <p14:cNvContentPartPr/>
                <p14:nvPr/>
              </p14:nvContentPartPr>
              <p14:xfrm>
                <a:off x="4878114" y="2750127"/>
                <a:ext cx="79560" cy="14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59B0AA-FD73-2A94-03BB-C22DD1CFE3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9114" y="2741127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25A699-E687-AE58-CE4D-6CF94DC1CA93}"/>
                    </a:ext>
                  </a:extLst>
                </p14:cNvPr>
                <p14:cNvContentPartPr/>
                <p14:nvPr/>
              </p14:nvContentPartPr>
              <p14:xfrm>
                <a:off x="4989354" y="2741487"/>
                <a:ext cx="30960" cy="5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25A699-E687-AE58-CE4D-6CF94DC1CA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0354" y="2732487"/>
                  <a:ext cx="4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7C1451-2C72-7631-550F-AA32EB2E2B18}"/>
                    </a:ext>
                  </a:extLst>
                </p14:cNvPr>
                <p14:cNvContentPartPr/>
                <p14:nvPr/>
              </p14:nvContentPartPr>
              <p14:xfrm>
                <a:off x="5035794" y="2738607"/>
                <a:ext cx="6840" cy="12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7C1451-2C72-7631-550F-AA32EB2E2B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6294" y="2729607"/>
                  <a:ext cx="254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EDB7B1-6415-2C7B-FA9C-DC6468DAE5FD}"/>
                    </a:ext>
                  </a:extLst>
                </p14:cNvPr>
                <p14:cNvContentPartPr/>
                <p14:nvPr/>
              </p14:nvContentPartPr>
              <p14:xfrm>
                <a:off x="5085114" y="2686767"/>
                <a:ext cx="129240" cy="14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EDB7B1-6415-2C7B-FA9C-DC6468DAE5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76114" y="2677767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7A8D6F-4D25-6D9A-712D-D3367C1995D4}"/>
                    </a:ext>
                  </a:extLst>
                </p14:cNvPr>
                <p14:cNvContentPartPr/>
                <p14:nvPr/>
              </p14:nvContentPartPr>
              <p14:xfrm>
                <a:off x="5238114" y="2623047"/>
                <a:ext cx="60120" cy="20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7A8D6F-4D25-6D9A-712D-D3367C1995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114" y="2614047"/>
                  <a:ext cx="77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D20434-06C8-05EC-2E87-6BAEB8E3DC32}"/>
                    </a:ext>
                  </a:extLst>
                </p14:cNvPr>
                <p14:cNvContentPartPr/>
                <p14:nvPr/>
              </p14:nvContentPartPr>
              <p14:xfrm>
                <a:off x="5321994" y="2699367"/>
                <a:ext cx="42840" cy="10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D20434-06C8-05EC-2E87-6BAEB8E3DC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2994" y="2690367"/>
                  <a:ext cx="60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1DB7AE-54A1-65B1-0AA6-6DB85B6AE2A0}"/>
                    </a:ext>
                  </a:extLst>
                </p14:cNvPr>
                <p14:cNvContentPartPr/>
                <p14:nvPr/>
              </p14:nvContentPartPr>
              <p14:xfrm>
                <a:off x="5343594" y="2664807"/>
                <a:ext cx="253080" cy="11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1DB7AE-54A1-65B1-0AA6-6DB85B6AE2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4594" y="2655807"/>
                  <a:ext cx="27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7F4AAD-BF41-CA87-14A9-3C964A865009}"/>
                    </a:ext>
                  </a:extLst>
                </p14:cNvPr>
                <p14:cNvContentPartPr/>
                <p14:nvPr/>
              </p14:nvContentPartPr>
              <p14:xfrm>
                <a:off x="5587674" y="2531967"/>
                <a:ext cx="135720" cy="38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7F4AAD-BF41-CA87-14A9-3C964A8650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8674" y="2522959"/>
                  <a:ext cx="153360" cy="4050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4D54D1-AC17-2443-384E-1A0815A29BEE}"/>
                  </a:ext>
                </a:extLst>
              </p14:cNvPr>
              <p14:cNvContentPartPr/>
              <p14:nvPr/>
            </p14:nvContentPartPr>
            <p14:xfrm>
              <a:off x="5574243" y="1068493"/>
              <a:ext cx="1946160" cy="21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4D54D1-AC17-2443-384E-1A0815A29BE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65243" y="1059478"/>
                <a:ext cx="1963800" cy="236909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A5B617C-7C6D-23F4-9A24-9BCC0D0BBA54}"/>
              </a:ext>
            </a:extLst>
          </p:cNvPr>
          <p:cNvGrpSpPr/>
          <p:nvPr/>
        </p:nvGrpSpPr>
        <p:grpSpPr>
          <a:xfrm>
            <a:off x="5970906" y="625189"/>
            <a:ext cx="530640" cy="405000"/>
            <a:chOff x="4257777" y="1613463"/>
            <a:chExt cx="5306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390765-246C-1C43-097F-0DD910E289F8}"/>
                    </a:ext>
                  </a:extLst>
                </p14:cNvPr>
                <p14:cNvContentPartPr/>
                <p14:nvPr/>
              </p14:nvContentPartPr>
              <p14:xfrm>
                <a:off x="4257777" y="1677543"/>
                <a:ext cx="57240" cy="340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390765-246C-1C43-097F-0DD910E28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48777" y="1668543"/>
                  <a:ext cx="74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E4A528-7199-53FA-52C0-07A281F5F0BE}"/>
                    </a:ext>
                  </a:extLst>
                </p14:cNvPr>
                <p14:cNvContentPartPr/>
                <p14:nvPr/>
              </p14:nvContentPartPr>
              <p14:xfrm>
                <a:off x="4398177" y="1613463"/>
                <a:ext cx="52200" cy="31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E4A528-7199-53FA-52C0-07A281F5F0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9177" y="1604463"/>
                  <a:ext cx="69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2B7C60-94EF-77B4-5FFF-081AA5186B39}"/>
                    </a:ext>
                  </a:extLst>
                </p14:cNvPr>
                <p14:cNvContentPartPr/>
                <p14:nvPr/>
              </p14:nvContentPartPr>
              <p14:xfrm>
                <a:off x="4335897" y="1863303"/>
                <a:ext cx="80280" cy="4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2B7C60-94EF-77B4-5FFF-081AA5186B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6937" y="1854303"/>
                  <a:ext cx="97841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5F0D0C-091A-A593-3267-9DE91D6F592D}"/>
                    </a:ext>
                  </a:extLst>
                </p14:cNvPr>
                <p14:cNvContentPartPr/>
                <p14:nvPr/>
              </p14:nvContentPartPr>
              <p14:xfrm>
                <a:off x="4550097" y="1876983"/>
                <a:ext cx="238320" cy="141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5F0D0C-091A-A593-3267-9DE91D6F59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41097" y="1867983"/>
                  <a:ext cx="2559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FCD228-CC7D-AD17-8597-56817B6AA5C6}"/>
              </a:ext>
            </a:extLst>
          </p:cNvPr>
          <p:cNvGrpSpPr/>
          <p:nvPr/>
        </p:nvGrpSpPr>
        <p:grpSpPr>
          <a:xfrm>
            <a:off x="6572609" y="533209"/>
            <a:ext cx="154080" cy="63360"/>
            <a:chOff x="4882377" y="1463343"/>
            <a:chExt cx="15408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AC694F-200E-F390-2C57-4EE1FB0DC5DE}"/>
                    </a:ext>
                  </a:extLst>
                </p14:cNvPr>
                <p14:cNvContentPartPr/>
                <p14:nvPr/>
              </p14:nvContentPartPr>
              <p14:xfrm>
                <a:off x="4882377" y="1499703"/>
                <a:ext cx="20520" cy="27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AC694F-200E-F390-2C57-4EE1FB0DC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3377" y="1490703"/>
                  <a:ext cx="38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5EF1CB-F693-C761-FC25-48928A2C1BFC}"/>
                    </a:ext>
                  </a:extLst>
                </p14:cNvPr>
                <p14:cNvContentPartPr/>
                <p14:nvPr/>
              </p14:nvContentPartPr>
              <p14:xfrm>
                <a:off x="4996137" y="1463343"/>
                <a:ext cx="40320" cy="30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5EF1CB-F693-C761-FC25-48928A2C1B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7137" y="1454449"/>
                  <a:ext cx="57960" cy="476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5DFEF86-8567-3AF2-C547-7785DDD5790F}"/>
              </a:ext>
            </a:extLst>
          </p:cNvPr>
          <p:cNvGrpSpPr/>
          <p:nvPr/>
        </p:nvGrpSpPr>
        <p:grpSpPr>
          <a:xfrm>
            <a:off x="6600906" y="644629"/>
            <a:ext cx="174960" cy="430560"/>
            <a:chOff x="4887777" y="1632903"/>
            <a:chExt cx="1749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0EB116-AD80-86F2-3FAA-8AEE11217305}"/>
                    </a:ext>
                  </a:extLst>
                </p14:cNvPr>
                <p14:cNvContentPartPr/>
                <p14:nvPr/>
              </p14:nvContentPartPr>
              <p14:xfrm>
                <a:off x="4887777" y="1632903"/>
                <a:ext cx="174960" cy="297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0EB116-AD80-86F2-3FAA-8AEE112173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8777" y="1623903"/>
                  <a:ext cx="192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135C2E-83A2-E6B5-9123-F4E33430A12B}"/>
                    </a:ext>
                  </a:extLst>
                </p14:cNvPr>
                <p14:cNvContentPartPr/>
                <p14:nvPr/>
              </p14:nvContentPartPr>
              <p14:xfrm>
                <a:off x="4961217" y="2034303"/>
                <a:ext cx="3060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135C2E-83A2-E6B5-9123-F4E33430A1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52217" y="2025303"/>
                  <a:ext cx="48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93B321-9BA1-8453-213B-F929B20EE9C4}"/>
                  </a:ext>
                </a:extLst>
              </p14:cNvPr>
              <p14:cNvContentPartPr/>
              <p14:nvPr/>
            </p14:nvContentPartPr>
            <p14:xfrm>
              <a:off x="254937" y="30318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93B321-9BA1-8453-213B-F929B20EE9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5937" y="3022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F0E17D-67BA-A8A3-58F0-B42175770AE6}"/>
                  </a:ext>
                </a:extLst>
              </p14:cNvPr>
              <p14:cNvContentPartPr/>
              <p14:nvPr/>
            </p14:nvContentPartPr>
            <p14:xfrm>
              <a:off x="2889449" y="6333338"/>
              <a:ext cx="345240" cy="306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F0E17D-67BA-A8A3-58F0-B42175770AE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80440" y="6324327"/>
                <a:ext cx="362898" cy="323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F76603-C484-C78F-0A50-552FB80F3203}"/>
                  </a:ext>
                </a:extLst>
              </p14:cNvPr>
              <p14:cNvContentPartPr/>
              <p14:nvPr/>
            </p14:nvContentPartPr>
            <p14:xfrm>
              <a:off x="3365729" y="6207698"/>
              <a:ext cx="1090440" cy="28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F76603-C484-C78F-0A50-552FB80F32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56729" y="6198698"/>
                <a:ext cx="11080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8F432-38DE-B036-A32A-FE3321D31668}"/>
              </a:ext>
            </a:extLst>
          </p:cNvPr>
          <p:cNvGrpSpPr/>
          <p:nvPr/>
        </p:nvGrpSpPr>
        <p:grpSpPr>
          <a:xfrm>
            <a:off x="4694129" y="6350978"/>
            <a:ext cx="403200" cy="327600"/>
            <a:chOff x="2704058" y="5563505"/>
            <a:chExt cx="4032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D689E6-0FB8-CFF5-593D-A071FC5B81DD}"/>
                    </a:ext>
                  </a:extLst>
                </p14:cNvPr>
                <p14:cNvContentPartPr/>
                <p14:nvPr/>
              </p14:nvContentPartPr>
              <p14:xfrm>
                <a:off x="2704058" y="5599505"/>
                <a:ext cx="218160" cy="21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D689E6-0FB8-CFF5-593D-A071FC5B8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95043" y="5590505"/>
                  <a:ext cx="235829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9BCE42-34ED-B67E-E181-542FBE5779F6}"/>
                    </a:ext>
                  </a:extLst>
                </p14:cNvPr>
                <p14:cNvContentPartPr/>
                <p14:nvPr/>
              </p14:nvContentPartPr>
              <p14:xfrm>
                <a:off x="3026978" y="5563505"/>
                <a:ext cx="80280" cy="32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9BCE42-34ED-B67E-E181-542FBE5779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17978" y="5554505"/>
                  <a:ext cx="9792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EF2E7B-F48D-E125-C051-B9B51BD822D9}"/>
              </a:ext>
            </a:extLst>
          </p:cNvPr>
          <p:cNvGrpSpPr/>
          <p:nvPr/>
        </p:nvGrpSpPr>
        <p:grpSpPr>
          <a:xfrm>
            <a:off x="3773969" y="5534858"/>
            <a:ext cx="201240" cy="732240"/>
            <a:chOff x="1783898" y="4747385"/>
            <a:chExt cx="20124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0EE5A2-EEF8-4411-BAD7-1ABAEBE64E73}"/>
                    </a:ext>
                  </a:extLst>
                </p14:cNvPr>
                <p14:cNvContentPartPr/>
                <p14:nvPr/>
              </p14:nvContentPartPr>
              <p14:xfrm>
                <a:off x="1807298" y="5104505"/>
                <a:ext cx="51840" cy="37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0EE5A2-EEF8-4411-BAD7-1ABAEBE64E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8298" y="5095505"/>
                  <a:ext cx="69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149393-6264-C35C-EDB2-A33713286762}"/>
                    </a:ext>
                  </a:extLst>
                </p14:cNvPr>
                <p14:cNvContentPartPr/>
                <p14:nvPr/>
              </p14:nvContentPartPr>
              <p14:xfrm>
                <a:off x="1930418" y="5072465"/>
                <a:ext cx="54720" cy="35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149393-6264-C35C-EDB2-A337132867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1477" y="5063465"/>
                  <a:ext cx="72245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D3F056-A375-F5D1-4CD9-13A504BF7957}"/>
                    </a:ext>
                  </a:extLst>
                </p14:cNvPr>
                <p14:cNvContentPartPr/>
                <p14:nvPr/>
              </p14:nvContentPartPr>
              <p14:xfrm>
                <a:off x="1783898" y="4747385"/>
                <a:ext cx="130680" cy="220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D3F056-A375-F5D1-4CD9-13A504BF79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74898" y="4738385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70BE02-0EE8-01D6-410D-9BB69CB82300}"/>
                  </a:ext>
                </a:extLst>
              </p14:cNvPr>
              <p14:cNvContentPartPr/>
              <p14:nvPr/>
            </p14:nvContentPartPr>
            <p14:xfrm>
              <a:off x="6080129" y="6075938"/>
              <a:ext cx="1549080" cy="210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70BE02-0EE8-01D6-410D-9BB69CB8230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71129" y="6066938"/>
                <a:ext cx="156672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6EFF9B7-9CE5-0674-B4A0-B60779768479}"/>
              </a:ext>
            </a:extLst>
          </p:cNvPr>
          <p:cNvGrpSpPr/>
          <p:nvPr/>
        </p:nvGrpSpPr>
        <p:grpSpPr>
          <a:xfrm>
            <a:off x="6159689" y="5601458"/>
            <a:ext cx="1032480" cy="434880"/>
            <a:chOff x="4169618" y="4813985"/>
            <a:chExt cx="10324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401034-201A-2273-E8C1-371072F45B4C}"/>
                    </a:ext>
                  </a:extLst>
                </p14:cNvPr>
                <p14:cNvContentPartPr/>
                <p14:nvPr/>
              </p14:nvContentPartPr>
              <p14:xfrm>
                <a:off x="4169618" y="4991105"/>
                <a:ext cx="222840" cy="257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401034-201A-2273-E8C1-371072F45B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60618" y="4982105"/>
                  <a:ext cx="240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992F92-150A-9ADD-B498-DA60ABDE8FE3}"/>
                    </a:ext>
                  </a:extLst>
                </p14:cNvPr>
                <p14:cNvContentPartPr/>
                <p14:nvPr/>
              </p14:nvContentPartPr>
              <p14:xfrm>
                <a:off x="4409738" y="4813985"/>
                <a:ext cx="45720" cy="14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992F92-150A-9ADD-B498-DA60ABDE8F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0738" y="4804985"/>
                  <a:ext cx="63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97FBCE-8D41-1889-E7E1-BFD34305217E}"/>
                    </a:ext>
                  </a:extLst>
                </p14:cNvPr>
                <p14:cNvContentPartPr/>
                <p14:nvPr/>
              </p14:nvContentPartPr>
              <p14:xfrm>
                <a:off x="4560578" y="5071745"/>
                <a:ext cx="99000" cy="1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97FBCE-8D41-1889-E7E1-BFD3430521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1545" y="5062745"/>
                  <a:ext cx="116704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D19FBE-D89A-1474-A802-763434B0357E}"/>
                    </a:ext>
                  </a:extLst>
                </p14:cNvPr>
                <p14:cNvContentPartPr/>
                <p14:nvPr/>
              </p14:nvContentPartPr>
              <p14:xfrm>
                <a:off x="4800698" y="4951505"/>
                <a:ext cx="167760" cy="19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D19FBE-D89A-1474-A802-763434B035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91698" y="4942522"/>
                  <a:ext cx="185400" cy="208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04109C-5FE5-BD07-32A1-CED27E99EECE}"/>
                    </a:ext>
                  </a:extLst>
                </p14:cNvPr>
                <p14:cNvContentPartPr/>
                <p14:nvPr/>
              </p14:nvContentPartPr>
              <p14:xfrm>
                <a:off x="5028578" y="4925225"/>
                <a:ext cx="38520" cy="20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04109C-5FE5-BD07-32A1-CED27E99EE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9578" y="4916225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C31CDC-F8D7-E05A-C0DD-0A13D042AAD9}"/>
                    </a:ext>
                  </a:extLst>
                </p14:cNvPr>
                <p14:cNvContentPartPr/>
                <p14:nvPr/>
              </p14:nvContentPartPr>
              <p14:xfrm>
                <a:off x="5130458" y="4856825"/>
                <a:ext cx="71640" cy="241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C31CDC-F8D7-E05A-C0DD-0A13D042AA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21458" y="4847838"/>
                  <a:ext cx="89280" cy="259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709343-7B33-F102-93C7-B1BFD6F5CAD9}"/>
                    </a:ext>
                  </a:extLst>
                </p14:cNvPr>
                <p14:cNvContentPartPr/>
                <p14:nvPr/>
              </p14:nvContentPartPr>
              <p14:xfrm>
                <a:off x="5099498" y="5026385"/>
                <a:ext cx="9000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709343-7B33-F102-93C7-B1BFD6F5CA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0498" y="5017572"/>
                  <a:ext cx="107640" cy="34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43AA6C-20A6-116D-37C6-82F90FFF28A4}"/>
                    </a:ext>
                  </a:extLst>
                </p14:cNvPr>
                <p14:cNvContentPartPr/>
                <p14:nvPr/>
              </p14:nvContentPartPr>
              <p14:xfrm>
                <a:off x="4837058" y="4962305"/>
                <a:ext cx="83160" cy="7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43AA6C-20A6-116D-37C6-82F90FFF28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8058" y="4953305"/>
                  <a:ext cx="1008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5C1E3A-AFCA-D879-B0FD-A66BE0E54F2D}"/>
                  </a:ext>
                </a:extLst>
              </p14:cNvPr>
              <p14:cNvContentPartPr/>
              <p14:nvPr/>
            </p14:nvContentPartPr>
            <p14:xfrm>
              <a:off x="37538" y="4893905"/>
              <a:ext cx="12034080" cy="160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5C1E3A-AFCA-D879-B0FD-A66BE0E54F2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538" y="4884885"/>
                <a:ext cx="12051720" cy="1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BCD253-5249-5089-B90C-3C7FBE235B08}"/>
                  </a:ext>
                </a:extLst>
              </p14:cNvPr>
              <p14:cNvContentPartPr/>
              <p14:nvPr/>
            </p14:nvContentPartPr>
            <p14:xfrm>
              <a:off x="6757750" y="1015847"/>
              <a:ext cx="32040" cy="3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BCD253-5249-5089-B90C-3C7FBE235B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48750" y="1006847"/>
                <a:ext cx="4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3379D4-3DF2-F235-493F-2FF134274DAD}"/>
                  </a:ext>
                </a:extLst>
              </p14:cNvPr>
              <p14:cNvContentPartPr/>
              <p14:nvPr/>
            </p14:nvContentPartPr>
            <p14:xfrm>
              <a:off x="6756089" y="5611765"/>
              <a:ext cx="24120" cy="18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3379D4-3DF2-F235-493F-2FF134274DA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46953" y="5602765"/>
                <a:ext cx="42027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3B51D48-D2DD-A509-AB23-0AD418CD14EE}"/>
                  </a:ext>
                </a:extLst>
              </p14:cNvPr>
              <p14:cNvContentPartPr/>
              <p14:nvPr/>
            </p14:nvContentPartPr>
            <p14:xfrm>
              <a:off x="6855089" y="5610325"/>
              <a:ext cx="37440" cy="33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3B51D48-D2DD-A509-AB23-0AD418CD14E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46089" y="5601325"/>
                <a:ext cx="550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C0185E7-D066-C43F-9F71-930F30367093}"/>
              </a:ext>
            </a:extLst>
          </p:cNvPr>
          <p:cNvGrpSpPr/>
          <p:nvPr/>
        </p:nvGrpSpPr>
        <p:grpSpPr>
          <a:xfrm>
            <a:off x="146250" y="3405633"/>
            <a:ext cx="1230480" cy="741600"/>
            <a:chOff x="146250" y="3405633"/>
            <a:chExt cx="123048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AC39E9-FFA0-E4CD-6618-75FBFAFDA061}"/>
                    </a:ext>
                  </a:extLst>
                </p14:cNvPr>
                <p14:cNvContentPartPr/>
                <p14:nvPr/>
              </p14:nvContentPartPr>
              <p14:xfrm>
                <a:off x="146250" y="3948873"/>
                <a:ext cx="227520" cy="198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AC39E9-FFA0-E4CD-6618-75FBFAFDA0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7250" y="3939873"/>
                  <a:ext cx="245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3B58E8-57FA-307A-953A-44DDD679F57A}"/>
                    </a:ext>
                  </a:extLst>
                </p14:cNvPr>
                <p14:cNvContentPartPr/>
                <p14:nvPr/>
              </p14:nvContentPartPr>
              <p14:xfrm>
                <a:off x="471330" y="3767073"/>
                <a:ext cx="549000" cy="18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3B58E8-57FA-307A-953A-44DDD679F5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330" y="3758073"/>
                  <a:ext cx="56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0FAF05-12DC-74F9-FCBC-1A1EB8C47ED6}"/>
                    </a:ext>
                  </a:extLst>
                </p14:cNvPr>
                <p14:cNvContentPartPr/>
                <p14:nvPr/>
              </p14:nvContentPartPr>
              <p14:xfrm>
                <a:off x="663570" y="3610113"/>
                <a:ext cx="29880" cy="17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0FAF05-12DC-74F9-FCBC-1A1EB8C47E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4570" y="3601113"/>
                  <a:ext cx="47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11F348-F44C-38FA-41D4-866A499D6C3D}"/>
                    </a:ext>
                  </a:extLst>
                </p14:cNvPr>
                <p14:cNvContentPartPr/>
                <p14:nvPr/>
              </p14:nvContentPartPr>
              <p14:xfrm>
                <a:off x="717210" y="3616593"/>
                <a:ext cx="46440" cy="16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11F348-F44C-38FA-41D4-866A499D6C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8210" y="3607593"/>
                  <a:ext cx="6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C82A88-DFB6-9A2C-1B7A-8DD889F881BB}"/>
                    </a:ext>
                  </a:extLst>
                </p14:cNvPr>
                <p14:cNvContentPartPr/>
                <p14:nvPr/>
              </p14:nvContentPartPr>
              <p14:xfrm>
                <a:off x="664650" y="3405633"/>
                <a:ext cx="75240" cy="12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C82A88-DFB6-9A2C-1B7A-8DD889F881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650" y="3396633"/>
                  <a:ext cx="92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40634B-6FB0-F5A3-4085-6FA261498DE5}"/>
                    </a:ext>
                  </a:extLst>
                </p14:cNvPr>
                <p14:cNvContentPartPr/>
                <p14:nvPr/>
              </p14:nvContentPartPr>
              <p14:xfrm>
                <a:off x="1135530" y="3876513"/>
                <a:ext cx="119520" cy="11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40634B-6FB0-F5A3-4085-6FA261498D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6530" y="3867513"/>
                  <a:ext cx="13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1390AD-4946-276A-AA6B-43A6B374BD4C}"/>
                    </a:ext>
                  </a:extLst>
                </p14:cNvPr>
                <p14:cNvContentPartPr/>
                <p14:nvPr/>
              </p14:nvContentPartPr>
              <p14:xfrm>
                <a:off x="1297530" y="3846993"/>
                <a:ext cx="79200" cy="15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1390AD-4946-276A-AA6B-43A6B374BD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8530" y="3837972"/>
                  <a:ext cx="96840" cy="1692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09D622B-3376-B709-12FE-7514E299318A}"/>
              </a:ext>
            </a:extLst>
          </p:cNvPr>
          <p:cNvGrpSpPr/>
          <p:nvPr/>
        </p:nvGrpSpPr>
        <p:grpSpPr>
          <a:xfrm>
            <a:off x="1651050" y="3251913"/>
            <a:ext cx="969840" cy="533880"/>
            <a:chOff x="1651050" y="3251913"/>
            <a:chExt cx="9698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688E92-1EFD-4849-99B2-7641995FEE34}"/>
                    </a:ext>
                  </a:extLst>
                </p14:cNvPr>
                <p14:cNvContentPartPr/>
                <p14:nvPr/>
              </p14:nvContentPartPr>
              <p14:xfrm>
                <a:off x="1651050" y="3665553"/>
                <a:ext cx="895680" cy="5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688E92-1EFD-4849-99B2-7641995FEE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42050" y="3656610"/>
                  <a:ext cx="913320" cy="7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7E9855-9E42-20D2-3106-26C9F88695AD}"/>
                    </a:ext>
                  </a:extLst>
                </p14:cNvPr>
                <p14:cNvContentPartPr/>
                <p14:nvPr/>
              </p14:nvContentPartPr>
              <p14:xfrm>
                <a:off x="2483730" y="3560433"/>
                <a:ext cx="137160" cy="22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7E9855-9E42-20D2-3106-26C9F88695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74730" y="3551433"/>
                  <a:ext cx="154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CBDA6C-FF82-2B99-7225-A3F636D881E4}"/>
                    </a:ext>
                  </a:extLst>
                </p14:cNvPr>
                <p14:cNvContentPartPr/>
                <p14:nvPr/>
              </p14:nvContentPartPr>
              <p14:xfrm>
                <a:off x="1801530" y="3309153"/>
                <a:ext cx="34200" cy="20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CBDA6C-FF82-2B99-7225-A3F636D881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92530" y="3300153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3B5DF3-4F7D-9755-97F6-6C9588773C4A}"/>
                    </a:ext>
                  </a:extLst>
                </p14:cNvPr>
                <p14:cNvContentPartPr/>
                <p14:nvPr/>
              </p14:nvContentPartPr>
              <p14:xfrm>
                <a:off x="1866330" y="3292233"/>
                <a:ext cx="58320" cy="20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3B5DF3-4F7D-9755-97F6-6C9588773C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57330" y="3283233"/>
                  <a:ext cx="7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63040B-61B9-76EA-A9AF-D3220901A345}"/>
                    </a:ext>
                  </a:extLst>
                </p14:cNvPr>
                <p14:cNvContentPartPr/>
                <p14:nvPr/>
              </p14:nvContentPartPr>
              <p14:xfrm>
                <a:off x="1853370" y="3413193"/>
                <a:ext cx="41400" cy="1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63040B-61B9-76EA-A9AF-D3220901A3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4370" y="3404366"/>
                  <a:ext cx="59040" cy="3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CC2E1F-5236-E9BB-E779-948944CC16D7}"/>
                    </a:ext>
                  </a:extLst>
                </p14:cNvPr>
                <p14:cNvContentPartPr/>
                <p14:nvPr/>
              </p14:nvContentPartPr>
              <p14:xfrm>
                <a:off x="1948770" y="3429753"/>
                <a:ext cx="155880" cy="141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CC2E1F-5236-E9BB-E779-948944CC16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39770" y="3420753"/>
                  <a:ext cx="173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4AFBB-63BE-6D6B-9770-7E40016B2547}"/>
                    </a:ext>
                  </a:extLst>
                </p14:cNvPr>
                <p14:cNvContentPartPr/>
                <p14:nvPr/>
              </p14:nvContentPartPr>
              <p14:xfrm>
                <a:off x="2106450" y="3255513"/>
                <a:ext cx="137160" cy="22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4AFBB-63BE-6D6B-9770-7E40016B25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7450" y="3246513"/>
                  <a:ext cx="154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643730-1A8D-A453-2320-AC151691E381}"/>
                    </a:ext>
                  </a:extLst>
                </p14:cNvPr>
                <p14:cNvContentPartPr/>
                <p14:nvPr/>
              </p14:nvContentPartPr>
              <p14:xfrm>
                <a:off x="2162250" y="3251913"/>
                <a:ext cx="29880" cy="27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643730-1A8D-A453-2320-AC151691E3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3250" y="3242913"/>
                  <a:ext cx="47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F17394-AB8C-80F0-AEDE-375871CFF8C2}"/>
                    </a:ext>
                  </a:extLst>
                </p14:cNvPr>
                <p14:cNvContentPartPr/>
                <p14:nvPr/>
              </p14:nvContentPartPr>
              <p14:xfrm>
                <a:off x="2243610" y="3510033"/>
                <a:ext cx="6840" cy="1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F17394-AB8C-80F0-AEDE-375871CFF8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34610" y="3501033"/>
                  <a:ext cx="2448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D77D55-C089-404F-3AF5-A4F2A46DFB03}"/>
              </a:ext>
            </a:extLst>
          </p:cNvPr>
          <p:cNvGrpSpPr/>
          <p:nvPr/>
        </p:nvGrpSpPr>
        <p:grpSpPr>
          <a:xfrm>
            <a:off x="118501" y="2084843"/>
            <a:ext cx="1659960" cy="413280"/>
            <a:chOff x="92250" y="2566113"/>
            <a:chExt cx="16599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D7E9B5-A0E2-4F11-E79D-F1AA431CD41F}"/>
                    </a:ext>
                  </a:extLst>
                </p14:cNvPr>
                <p14:cNvContentPartPr/>
                <p14:nvPr/>
              </p14:nvContentPartPr>
              <p14:xfrm>
                <a:off x="133650" y="2702913"/>
                <a:ext cx="397080" cy="19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D7E9B5-A0E2-4F11-E79D-F1AA431CD4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4650" y="2693896"/>
                  <a:ext cx="414720" cy="210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570EA1-203B-E90E-B764-FAD92AA66C7F}"/>
                    </a:ext>
                  </a:extLst>
                </p14:cNvPr>
                <p14:cNvContentPartPr/>
                <p14:nvPr/>
              </p14:nvContentPartPr>
              <p14:xfrm>
                <a:off x="584730" y="2682033"/>
                <a:ext cx="109800" cy="160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570EA1-203B-E90E-B764-FAD92AA66C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700" y="2673033"/>
                  <a:ext cx="127498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D7AAEC-A0C8-1B59-47C9-0763397EF82B}"/>
                    </a:ext>
                  </a:extLst>
                </p14:cNvPr>
                <p14:cNvContentPartPr/>
                <p14:nvPr/>
              </p14:nvContentPartPr>
              <p14:xfrm>
                <a:off x="716490" y="2586993"/>
                <a:ext cx="140400" cy="21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D7AAEC-A0C8-1B59-47C9-0763397EF8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7490" y="2578008"/>
                  <a:ext cx="158040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EBA763-A11F-8AFE-6B1D-AE6C7E958FBE}"/>
                    </a:ext>
                  </a:extLst>
                </p14:cNvPr>
                <p14:cNvContentPartPr/>
                <p14:nvPr/>
              </p14:nvContentPartPr>
              <p14:xfrm>
                <a:off x="911970" y="2708313"/>
                <a:ext cx="76320" cy="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EBA763-A11F-8AFE-6B1D-AE6C7E958F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2970" y="2699357"/>
                  <a:ext cx="93960" cy="90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57572F-3AC6-CA7B-3491-613D3FEF52C2}"/>
                    </a:ext>
                  </a:extLst>
                </p14:cNvPr>
                <p14:cNvContentPartPr/>
                <p14:nvPr/>
              </p14:nvContentPartPr>
              <p14:xfrm>
                <a:off x="1031130" y="2681673"/>
                <a:ext cx="12492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57572F-3AC6-CA7B-3491-613D3FEF52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2156" y="2672673"/>
                  <a:ext cx="142509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A12304-CDDD-3F7D-8620-4003B61B27BF}"/>
                    </a:ext>
                  </a:extLst>
                </p14:cNvPr>
                <p14:cNvContentPartPr/>
                <p14:nvPr/>
              </p14:nvContentPartPr>
              <p14:xfrm>
                <a:off x="1193490" y="2614353"/>
                <a:ext cx="49680" cy="146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A12304-CDDD-3F7D-8620-4003B61B27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4490" y="2605353"/>
                  <a:ext cx="67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CFC7FD-42E6-0D10-C729-25C0E9BB9808}"/>
                    </a:ext>
                  </a:extLst>
                </p14:cNvPr>
                <p14:cNvContentPartPr/>
                <p14:nvPr/>
              </p14:nvContentPartPr>
              <p14:xfrm>
                <a:off x="1275570" y="2608953"/>
                <a:ext cx="91440" cy="18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CFC7FD-42E6-0D10-C729-25C0E9BB98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66570" y="2599953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088EA6-FE36-312A-508B-FED0493D7496}"/>
                    </a:ext>
                  </a:extLst>
                </p14:cNvPr>
                <p14:cNvContentPartPr/>
                <p14:nvPr/>
              </p14:nvContentPartPr>
              <p14:xfrm>
                <a:off x="1387170" y="2646033"/>
                <a:ext cx="212040" cy="8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088EA6-FE36-312A-508B-FED0493D74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78170" y="2637071"/>
                  <a:ext cx="22968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8A5FA0-61DF-C318-F9B4-2B44A1CD16B9}"/>
                    </a:ext>
                  </a:extLst>
                </p14:cNvPr>
                <p14:cNvContentPartPr/>
                <p14:nvPr/>
              </p14:nvContentPartPr>
              <p14:xfrm>
                <a:off x="1671210" y="2566113"/>
                <a:ext cx="30600" cy="2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8A5FA0-61DF-C318-F9B4-2B44A1CD16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62103" y="2557113"/>
                  <a:ext cx="4845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2E4882-D6E5-2002-AA8E-C210F040CCE9}"/>
                    </a:ext>
                  </a:extLst>
                </p14:cNvPr>
                <p14:cNvContentPartPr/>
                <p14:nvPr/>
              </p14:nvContentPartPr>
              <p14:xfrm>
                <a:off x="1688130" y="2704353"/>
                <a:ext cx="2628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2E4882-D6E5-2002-AA8E-C210F040CC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79130" y="2695353"/>
                  <a:ext cx="4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367978-CAB2-082A-B3EF-F4DE626FEDB0}"/>
                    </a:ext>
                  </a:extLst>
                </p14:cNvPr>
                <p14:cNvContentPartPr/>
                <p14:nvPr/>
              </p14:nvContentPartPr>
              <p14:xfrm>
                <a:off x="92250" y="2840433"/>
                <a:ext cx="1659960" cy="13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367978-CAB2-082A-B3EF-F4DE626FED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250" y="2831433"/>
                  <a:ext cx="1677600" cy="15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459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ED1-FF65-736B-B6E0-A16D06EC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9B8E-0856-676C-DEEE-9FF17853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err="1"/>
              <a:t>Aminolysis</a:t>
            </a:r>
            <a:r>
              <a:rPr lang="en-US" u="sng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B6567-7983-27B8-6229-20A567A7D68E}"/>
              </a:ext>
            </a:extLst>
          </p:cNvPr>
          <p:cNvGrpSpPr/>
          <p:nvPr/>
        </p:nvGrpSpPr>
        <p:grpSpPr>
          <a:xfrm>
            <a:off x="1228770" y="1660353"/>
            <a:ext cx="1448280" cy="992520"/>
            <a:chOff x="1228770" y="1660353"/>
            <a:chExt cx="1448280" cy="9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41AAC4-70DE-F088-62EF-8995B372C3CD}"/>
                    </a:ext>
                  </a:extLst>
                </p14:cNvPr>
                <p14:cNvContentPartPr/>
                <p14:nvPr/>
              </p14:nvContentPartPr>
              <p14:xfrm>
                <a:off x="1228770" y="2384313"/>
                <a:ext cx="315360" cy="26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41AAC4-70DE-F088-62EF-8995B372C3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9770" y="2375313"/>
                  <a:ext cx="333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D50E5B-340E-7D07-57F4-B7CC46B1D89D}"/>
                    </a:ext>
                  </a:extLst>
                </p14:cNvPr>
                <p14:cNvContentPartPr/>
                <p14:nvPr/>
              </p14:nvContentPartPr>
              <p14:xfrm>
                <a:off x="1673370" y="2239953"/>
                <a:ext cx="1003680" cy="25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D50E5B-340E-7D07-57F4-B7CC46B1D8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4370" y="2230953"/>
                  <a:ext cx="1021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9C5A2F-DD78-437F-ED35-2835951DF08E}"/>
                    </a:ext>
                  </a:extLst>
                </p14:cNvPr>
                <p14:cNvContentPartPr/>
                <p14:nvPr/>
              </p14:nvContentPartPr>
              <p14:xfrm>
                <a:off x="2031210" y="2027553"/>
                <a:ext cx="46800" cy="27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9C5A2F-DD78-437F-ED35-2835951DF0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210" y="2018553"/>
                  <a:ext cx="64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F83787-2CCE-4313-D5E1-1EC5EC91F7A0}"/>
                    </a:ext>
                  </a:extLst>
                </p14:cNvPr>
                <p14:cNvContentPartPr/>
                <p14:nvPr/>
              </p14:nvContentPartPr>
              <p14:xfrm>
                <a:off x="2146410" y="1981833"/>
                <a:ext cx="55080" cy="29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F83787-2CCE-4313-D5E1-1EC5EC91F7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7410" y="1972844"/>
                  <a:ext cx="72720" cy="31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64BEE4-B14A-2917-AB0A-A8E9BF46E083}"/>
                    </a:ext>
                  </a:extLst>
                </p14:cNvPr>
                <p14:cNvContentPartPr/>
                <p14:nvPr/>
              </p14:nvContentPartPr>
              <p14:xfrm>
                <a:off x="2026890" y="1660353"/>
                <a:ext cx="163440" cy="23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64BEE4-B14A-2917-AB0A-A8E9BF46E0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7890" y="1651353"/>
                  <a:ext cx="1810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A9A434-7E34-DF8F-1180-3F022B7BF6C1}"/>
              </a:ext>
            </a:extLst>
          </p:cNvPr>
          <p:cNvGrpSpPr/>
          <p:nvPr/>
        </p:nvGrpSpPr>
        <p:grpSpPr>
          <a:xfrm>
            <a:off x="2879010" y="2386833"/>
            <a:ext cx="356040" cy="247680"/>
            <a:chOff x="2879010" y="2386833"/>
            <a:chExt cx="3560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0606DA-3488-B336-AF44-E82D71D5007B}"/>
                    </a:ext>
                  </a:extLst>
                </p14:cNvPr>
                <p14:cNvContentPartPr/>
                <p14:nvPr/>
              </p14:nvContentPartPr>
              <p14:xfrm>
                <a:off x="2879010" y="2389713"/>
                <a:ext cx="194400" cy="21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0606DA-3488-B336-AF44-E82D71D500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0010" y="2380713"/>
                  <a:ext cx="2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E60E2E-1DB4-C9D7-0F60-AE003457767B}"/>
                    </a:ext>
                  </a:extLst>
                </p14:cNvPr>
                <p14:cNvContentPartPr/>
                <p14:nvPr/>
              </p14:nvContentPartPr>
              <p14:xfrm>
                <a:off x="3152610" y="2386833"/>
                <a:ext cx="82440" cy="24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E60E2E-1DB4-C9D7-0F60-AE00345776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3610" y="2377833"/>
                  <a:ext cx="1000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058DF9-52C6-B30D-B2F9-47C10DDF22B4}"/>
              </a:ext>
            </a:extLst>
          </p:cNvPr>
          <p:cNvGrpSpPr/>
          <p:nvPr/>
        </p:nvGrpSpPr>
        <p:grpSpPr>
          <a:xfrm>
            <a:off x="3860370" y="1584393"/>
            <a:ext cx="1535760" cy="651240"/>
            <a:chOff x="3860370" y="1584393"/>
            <a:chExt cx="15357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5B267F-7B9E-EFAD-6B6A-52D04C87B638}"/>
                    </a:ext>
                  </a:extLst>
                </p14:cNvPr>
                <p14:cNvContentPartPr/>
                <p14:nvPr/>
              </p14:nvContentPartPr>
              <p14:xfrm>
                <a:off x="3881970" y="1920273"/>
                <a:ext cx="1514160" cy="31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5B267F-7B9E-EFAD-6B6A-52D04C87B6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2972" y="1911273"/>
                  <a:ext cx="1531796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E60575-DB9D-FC5B-7F37-453220AAEBB7}"/>
                    </a:ext>
                  </a:extLst>
                </p14:cNvPr>
                <p14:cNvContentPartPr/>
                <p14:nvPr/>
              </p14:nvContentPartPr>
              <p14:xfrm>
                <a:off x="3860370" y="1584393"/>
                <a:ext cx="243720" cy="24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E60575-DB9D-FC5B-7F37-453220AAEB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1370" y="1575393"/>
                  <a:ext cx="261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858BA9-5348-8991-EDFB-EE26F71D2110}"/>
                    </a:ext>
                  </a:extLst>
                </p14:cNvPr>
                <p14:cNvContentPartPr/>
                <p14:nvPr/>
              </p14:nvContentPartPr>
              <p14:xfrm>
                <a:off x="4177890" y="1719393"/>
                <a:ext cx="129960" cy="10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858BA9-5348-8991-EDFB-EE26F71D21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8890" y="1710393"/>
                  <a:ext cx="14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F37E2D-D555-95E8-B664-9CF6648569CA}"/>
                    </a:ext>
                  </a:extLst>
                </p14:cNvPr>
                <p14:cNvContentPartPr/>
                <p14:nvPr/>
              </p14:nvContentPartPr>
              <p14:xfrm>
                <a:off x="4346010" y="1732353"/>
                <a:ext cx="198360" cy="16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F37E2D-D555-95E8-B664-9CF6648569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7026" y="1723353"/>
                  <a:ext cx="215968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C3931D-2609-22F2-5181-8999E0C2594D}"/>
              </a:ext>
            </a:extLst>
          </p:cNvPr>
          <p:cNvGrpSpPr/>
          <p:nvPr/>
        </p:nvGrpSpPr>
        <p:grpSpPr>
          <a:xfrm>
            <a:off x="4715951" y="1471646"/>
            <a:ext cx="452520" cy="329400"/>
            <a:chOff x="4715951" y="1471646"/>
            <a:chExt cx="45252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04FE1F-BA2E-0190-4696-81FDE0030D4E}"/>
                    </a:ext>
                  </a:extLst>
                </p14:cNvPr>
                <p14:cNvContentPartPr/>
                <p14:nvPr/>
              </p14:nvContentPartPr>
              <p14:xfrm>
                <a:off x="4715951" y="1562006"/>
                <a:ext cx="150480" cy="22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04FE1F-BA2E-0190-4696-81FDE0030D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7311" y="1553006"/>
                  <a:ext cx="168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EE0EFC-9CDD-3578-5AFE-B8E1D1943458}"/>
                    </a:ext>
                  </a:extLst>
                </p14:cNvPr>
                <p14:cNvContentPartPr/>
                <p14:nvPr/>
              </p14:nvContentPartPr>
              <p14:xfrm>
                <a:off x="4908551" y="1529606"/>
                <a:ext cx="29520" cy="21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EE0EFC-9CDD-3578-5AFE-B8E1D19434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9911" y="1520606"/>
                  <a:ext cx="4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2AE4AC-B80B-4C54-381D-086185BC92A9}"/>
                    </a:ext>
                  </a:extLst>
                </p14:cNvPr>
                <p14:cNvContentPartPr/>
                <p14:nvPr/>
              </p14:nvContentPartPr>
              <p14:xfrm>
                <a:off x="4947791" y="1471646"/>
                <a:ext cx="83880" cy="26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2AE4AC-B80B-4C54-381D-086185BC92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38791" y="1462646"/>
                  <a:ext cx="101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188A19-AC32-D40B-D813-8855DA731865}"/>
                    </a:ext>
                  </a:extLst>
                </p14:cNvPr>
                <p14:cNvContentPartPr/>
                <p14:nvPr/>
              </p14:nvContentPartPr>
              <p14:xfrm>
                <a:off x="5065511" y="1660646"/>
                <a:ext cx="102960" cy="14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188A19-AC32-D40B-D813-8855DA7318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6511" y="1652006"/>
                  <a:ext cx="120600" cy="15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153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DFFE-02F7-373C-A2BD-339F6EB7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ACFE-4B20-E211-8A35-B6C7B3AF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Reducing Agents: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14:cNvPr>
              <p14:cNvContentPartPr/>
              <p14:nvPr/>
            </p14:nvContentPartPr>
            <p14:xfrm>
              <a:off x="-74430" y="3354513"/>
              <a:ext cx="2844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3318" y="3345513"/>
                <a:ext cx="458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C4B5862-21F1-AD42-8A97-D76AC5AFDEE2}"/>
              </a:ext>
            </a:extLst>
          </p:cNvPr>
          <p:cNvGrpSpPr/>
          <p:nvPr/>
        </p:nvGrpSpPr>
        <p:grpSpPr>
          <a:xfrm>
            <a:off x="731911" y="1907412"/>
            <a:ext cx="1471680" cy="969840"/>
            <a:chOff x="731911" y="1907412"/>
            <a:chExt cx="147168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14:cNvPr>
                <p14:cNvContentPartPr/>
                <p14:nvPr/>
              </p14:nvContentPartPr>
              <p14:xfrm>
                <a:off x="731911" y="2621292"/>
                <a:ext cx="304920" cy="25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900" y="2612305"/>
                  <a:ext cx="322581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14:cNvPr>
                <p14:cNvContentPartPr/>
                <p14:nvPr/>
              </p14:nvContentPartPr>
              <p14:xfrm>
                <a:off x="1189111" y="2413212"/>
                <a:ext cx="1014480" cy="280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111" y="2404212"/>
                  <a:ext cx="1032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14:cNvPr>
                <p14:cNvContentPartPr/>
                <p14:nvPr/>
              </p14:nvContentPartPr>
              <p14:xfrm>
                <a:off x="1548031" y="2148252"/>
                <a:ext cx="63360" cy="33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9031" y="2139252"/>
                  <a:ext cx="8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14:cNvPr>
                <p14:cNvContentPartPr/>
                <p14:nvPr/>
              </p14:nvContentPartPr>
              <p14:xfrm>
                <a:off x="1666111" y="2153652"/>
                <a:ext cx="75600" cy="30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7111" y="2144652"/>
                  <a:ext cx="93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14:cNvPr>
                <p14:cNvContentPartPr/>
                <p14:nvPr/>
              </p14:nvContentPartPr>
              <p14:xfrm>
                <a:off x="1563151" y="1907412"/>
                <a:ext cx="136800" cy="16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151" y="1898412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D1A79-3B95-E407-FB86-AB247572860B}"/>
              </a:ext>
            </a:extLst>
          </p:cNvPr>
          <p:cNvGrpSpPr/>
          <p:nvPr/>
        </p:nvGrpSpPr>
        <p:grpSpPr>
          <a:xfrm>
            <a:off x="2412391" y="2518692"/>
            <a:ext cx="358560" cy="275040"/>
            <a:chOff x="2412391" y="2518692"/>
            <a:chExt cx="3585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14:cNvPr>
                <p14:cNvContentPartPr/>
                <p14:nvPr/>
              </p14:nvContentPartPr>
              <p14:xfrm>
                <a:off x="2412391" y="2525532"/>
                <a:ext cx="196200" cy="19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3391" y="2516532"/>
                  <a:ext cx="21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14:cNvPr>
                <p14:cNvContentPartPr/>
                <p14:nvPr/>
              </p14:nvContentPartPr>
              <p14:xfrm>
                <a:off x="2679151" y="2518692"/>
                <a:ext cx="91800" cy="27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0151" y="2509692"/>
                  <a:ext cx="1094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62B43E-B3AA-4DB7-D67E-7F822945EBE8}"/>
              </a:ext>
            </a:extLst>
          </p:cNvPr>
          <p:cNvGrpSpPr/>
          <p:nvPr/>
        </p:nvGrpSpPr>
        <p:grpSpPr>
          <a:xfrm>
            <a:off x="3322831" y="1546692"/>
            <a:ext cx="3842640" cy="1256400"/>
            <a:chOff x="3322831" y="1546692"/>
            <a:chExt cx="38426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14:cNvPr>
                <p14:cNvContentPartPr/>
                <p14:nvPr/>
              </p14:nvContentPartPr>
              <p14:xfrm>
                <a:off x="3323191" y="1823892"/>
                <a:ext cx="58680" cy="19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191" y="1814875"/>
                  <a:ext cx="7632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14:cNvPr>
                <p14:cNvContentPartPr/>
                <p14:nvPr/>
              </p14:nvContentPartPr>
              <p14:xfrm>
                <a:off x="3408151" y="1716612"/>
                <a:ext cx="104040" cy="32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9120" y="1707612"/>
                  <a:ext cx="121741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14:cNvPr>
                <p14:cNvContentPartPr/>
                <p14:nvPr/>
              </p14:nvContentPartPr>
              <p14:xfrm>
                <a:off x="3704791" y="1713012"/>
                <a:ext cx="174960" cy="27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5791" y="1704012"/>
                  <a:ext cx="192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14:cNvPr>
                <p14:cNvContentPartPr/>
                <p14:nvPr/>
              </p14:nvContentPartPr>
              <p14:xfrm>
                <a:off x="3929791" y="1760172"/>
                <a:ext cx="31320" cy="16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893" y="1751191"/>
                  <a:ext cx="48760" cy="18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14:cNvPr>
                <p14:cNvContentPartPr/>
                <p14:nvPr/>
              </p14:nvContentPartPr>
              <p14:xfrm>
                <a:off x="4141111" y="1634532"/>
                <a:ext cx="144360" cy="33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2111" y="1625532"/>
                  <a:ext cx="162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14:cNvPr>
                <p14:cNvContentPartPr/>
                <p14:nvPr/>
              </p14:nvContentPartPr>
              <p14:xfrm>
                <a:off x="4173871" y="1881132"/>
                <a:ext cx="10368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902" y="1872132"/>
                  <a:ext cx="121259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14:cNvPr>
                <p14:cNvContentPartPr/>
                <p14:nvPr/>
              </p14:nvContentPartPr>
              <p14:xfrm>
                <a:off x="4390231" y="1691412"/>
                <a:ext cx="28440" cy="25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81231" y="1682425"/>
                  <a:ext cx="4608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14:cNvPr>
                <p14:cNvContentPartPr/>
                <p14:nvPr/>
              </p14:nvContentPartPr>
              <p14:xfrm>
                <a:off x="5214991" y="1751172"/>
                <a:ext cx="8784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5954" y="1742141"/>
                  <a:ext cx="105553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14:cNvPr>
                <p14:cNvContentPartPr/>
                <p14:nvPr/>
              </p14:nvContentPartPr>
              <p14:xfrm>
                <a:off x="5372671" y="1688892"/>
                <a:ext cx="64800" cy="12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3721" y="1679892"/>
                  <a:ext cx="82343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14:cNvPr>
                <p14:cNvContentPartPr/>
                <p14:nvPr/>
              </p14:nvContentPartPr>
              <p14:xfrm>
                <a:off x="5752831" y="1550292"/>
                <a:ext cx="14040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3854" y="1541292"/>
                  <a:ext cx="15799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14:cNvPr>
                <p14:cNvContentPartPr/>
                <p14:nvPr/>
              </p14:nvContentPartPr>
              <p14:xfrm>
                <a:off x="5965231" y="1650732"/>
                <a:ext cx="111960" cy="11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6231" y="1641761"/>
                  <a:ext cx="1296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14:cNvPr>
                <p14:cNvContentPartPr/>
                <p14:nvPr/>
              </p14:nvContentPartPr>
              <p14:xfrm>
                <a:off x="6189511" y="1546692"/>
                <a:ext cx="150120" cy="26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0511" y="1537692"/>
                  <a:ext cx="167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14:cNvPr>
                <p14:cNvContentPartPr/>
                <p14:nvPr/>
              </p14:nvContentPartPr>
              <p14:xfrm>
                <a:off x="3322831" y="2091732"/>
                <a:ext cx="3842640" cy="27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3831" y="2082732"/>
                  <a:ext cx="3860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14:cNvPr>
                <p14:cNvContentPartPr/>
                <p14:nvPr/>
              </p14:nvContentPartPr>
              <p14:xfrm>
                <a:off x="3468631" y="2592852"/>
                <a:ext cx="213840" cy="14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9646" y="2583852"/>
                  <a:ext cx="23145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14:cNvPr>
                <p14:cNvContentPartPr/>
                <p14:nvPr/>
              </p14:nvContentPartPr>
              <p14:xfrm>
                <a:off x="3695791" y="2498172"/>
                <a:ext cx="104760" cy="28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6791" y="2489172"/>
                  <a:ext cx="122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14:cNvPr>
                <p14:cNvContentPartPr/>
                <p14:nvPr/>
              </p14:nvContentPartPr>
              <p14:xfrm>
                <a:off x="3942391" y="2476212"/>
                <a:ext cx="163080" cy="27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3391" y="2467224"/>
                  <a:ext cx="18072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14:cNvPr>
                <p14:cNvContentPartPr/>
                <p14:nvPr/>
              </p14:nvContentPartPr>
              <p14:xfrm>
                <a:off x="3985231" y="2641092"/>
                <a:ext cx="54720" cy="1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6231" y="2631878"/>
                  <a:ext cx="723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14:cNvPr>
                <p14:cNvContentPartPr/>
                <p14:nvPr/>
              </p14:nvContentPartPr>
              <p14:xfrm>
                <a:off x="4148671" y="2642892"/>
                <a:ext cx="139320" cy="16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39671" y="2633912"/>
                  <a:ext cx="1569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14:cNvPr>
                <p14:cNvContentPartPr/>
                <p14:nvPr/>
              </p14:nvContentPartPr>
              <p14:xfrm>
                <a:off x="4337671" y="2522652"/>
                <a:ext cx="13464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8671" y="2513652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14:cNvPr>
                <p14:cNvContentPartPr/>
                <p14:nvPr/>
              </p14:nvContentPartPr>
              <p14:xfrm>
                <a:off x="4592551" y="2443092"/>
                <a:ext cx="40320" cy="11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3631" y="2434092"/>
                  <a:ext cx="57804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14:cNvPr>
                <p14:cNvContentPartPr/>
                <p14:nvPr/>
              </p14:nvContentPartPr>
              <p14:xfrm>
                <a:off x="4499671" y="2414652"/>
                <a:ext cx="249840" cy="20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90671" y="2405652"/>
                  <a:ext cx="2674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EB1F63-81C9-E2AD-155B-C5D91B6D4316}"/>
              </a:ext>
            </a:extLst>
          </p:cNvPr>
          <p:cNvGrpSpPr/>
          <p:nvPr/>
        </p:nvGrpSpPr>
        <p:grpSpPr>
          <a:xfrm>
            <a:off x="376951" y="3849390"/>
            <a:ext cx="2231640" cy="506880"/>
            <a:chOff x="214591" y="3807492"/>
            <a:chExt cx="2231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14:cNvPr>
                <p14:cNvContentPartPr/>
                <p14:nvPr/>
              </p14:nvContentPartPr>
              <p14:xfrm>
                <a:off x="366871" y="3914052"/>
                <a:ext cx="4222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7871" y="3905052"/>
                  <a:ext cx="43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14:cNvPr>
                <p14:cNvContentPartPr/>
                <p14:nvPr/>
              </p14:nvContentPartPr>
              <p14:xfrm>
                <a:off x="860791" y="3936372"/>
                <a:ext cx="104040" cy="12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1791" y="3927372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14:cNvPr>
                <p14:cNvContentPartPr/>
                <p14:nvPr/>
              </p14:nvContentPartPr>
              <p14:xfrm>
                <a:off x="979591" y="3807492"/>
                <a:ext cx="181080" cy="26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573" y="3798492"/>
                  <a:ext cx="19875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14:cNvPr>
                <p14:cNvContentPartPr/>
                <p14:nvPr/>
              </p14:nvContentPartPr>
              <p14:xfrm>
                <a:off x="1208551" y="3920532"/>
                <a:ext cx="112680" cy="12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99551" y="3911532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14:cNvPr>
                <p14:cNvContentPartPr/>
                <p14:nvPr/>
              </p14:nvContentPartPr>
              <p14:xfrm>
                <a:off x="1407991" y="3892452"/>
                <a:ext cx="153000" cy="1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8991" y="3883476"/>
                  <a:ext cx="170640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14:cNvPr>
                <p14:cNvContentPartPr/>
                <p14:nvPr/>
              </p14:nvContentPartPr>
              <p14:xfrm>
                <a:off x="1596271" y="3954732"/>
                <a:ext cx="49320" cy="5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7271" y="3945732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14:cNvPr>
                <p14:cNvContentPartPr/>
                <p14:nvPr/>
              </p14:nvContentPartPr>
              <p14:xfrm>
                <a:off x="1634791" y="3844572"/>
                <a:ext cx="145800" cy="23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25791" y="3835572"/>
                  <a:ext cx="163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14:cNvPr>
                <p14:cNvContentPartPr/>
                <p14:nvPr/>
              </p14:nvContentPartPr>
              <p14:xfrm>
                <a:off x="1860151" y="3844572"/>
                <a:ext cx="2736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51163" y="3835572"/>
                  <a:ext cx="29121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14:cNvPr>
                <p14:cNvContentPartPr/>
                <p14:nvPr/>
              </p14:nvContentPartPr>
              <p14:xfrm>
                <a:off x="2237791" y="3819012"/>
                <a:ext cx="33120" cy="34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8791" y="3809917"/>
                  <a:ext cx="5076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14:cNvPr>
                <p14:cNvContentPartPr/>
                <p14:nvPr/>
              </p14:nvContentPartPr>
              <p14:xfrm>
                <a:off x="2255431" y="3941772"/>
                <a:ext cx="3744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46344" y="3932772"/>
                  <a:ext cx="55251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14:cNvPr>
                <p14:cNvContentPartPr/>
                <p14:nvPr/>
              </p14:nvContentPartPr>
              <p14:xfrm>
                <a:off x="214591" y="4170012"/>
                <a:ext cx="2231640" cy="14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5591" y="4161012"/>
                  <a:ext cx="2249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5AD87A-2973-3008-0FB5-FA62585A7198}"/>
              </a:ext>
            </a:extLst>
          </p:cNvPr>
          <p:cNvGrpSpPr/>
          <p:nvPr/>
        </p:nvGrpSpPr>
        <p:grpSpPr>
          <a:xfrm>
            <a:off x="4946431" y="1983566"/>
            <a:ext cx="909720" cy="271440"/>
            <a:chOff x="4946431" y="1983566"/>
            <a:chExt cx="909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14:cNvPr>
                <p14:cNvContentPartPr/>
                <p14:nvPr/>
              </p14:nvContentPartPr>
              <p14:xfrm>
                <a:off x="4946431" y="2073206"/>
                <a:ext cx="98280" cy="18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7431" y="2064206"/>
                  <a:ext cx="11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14:cNvPr>
                <p14:cNvContentPartPr/>
                <p14:nvPr/>
              </p14:nvContentPartPr>
              <p14:xfrm>
                <a:off x="5089351" y="2130446"/>
                <a:ext cx="110880" cy="10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0351" y="2121415"/>
                  <a:ext cx="1285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14:cNvPr>
                <p14:cNvContentPartPr/>
                <p14:nvPr/>
              </p14:nvContentPartPr>
              <p14:xfrm>
                <a:off x="5223631" y="2130806"/>
                <a:ext cx="62640" cy="6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4631" y="2121857"/>
                  <a:ext cx="8028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14:cNvPr>
                <p14:cNvContentPartPr/>
                <p14:nvPr/>
              </p14:nvContentPartPr>
              <p14:xfrm>
                <a:off x="5262151" y="2085446"/>
                <a:ext cx="74520" cy="13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3151" y="2076423"/>
                  <a:ext cx="921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14:cNvPr>
                <p14:cNvContentPartPr/>
                <p14:nvPr/>
              </p14:nvContentPartPr>
              <p14:xfrm>
                <a:off x="5370151" y="2096606"/>
                <a:ext cx="165600" cy="11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61151" y="2087606"/>
                  <a:ext cx="183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14:cNvPr>
                <p14:cNvContentPartPr/>
                <p14:nvPr/>
              </p14:nvContentPartPr>
              <p14:xfrm>
                <a:off x="5578951" y="2073566"/>
                <a:ext cx="5400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0011" y="2064566"/>
                  <a:ext cx="71523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14:cNvPr>
                <p14:cNvContentPartPr/>
                <p14:nvPr/>
              </p14:nvContentPartPr>
              <p14:xfrm>
                <a:off x="5676151" y="2054486"/>
                <a:ext cx="60480" cy="144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7151" y="2045508"/>
                  <a:ext cx="7812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14:cNvPr>
                <p14:cNvContentPartPr/>
                <p14:nvPr/>
              </p14:nvContentPartPr>
              <p14:xfrm>
                <a:off x="5749951" y="1983566"/>
                <a:ext cx="106200" cy="26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40920" y="1974578"/>
                  <a:ext cx="123900" cy="2822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3124C3-5483-C812-D933-0C2980A7C54B}"/>
              </a:ext>
            </a:extLst>
          </p:cNvPr>
          <p:cNvGrpSpPr/>
          <p:nvPr/>
        </p:nvGrpSpPr>
        <p:grpSpPr>
          <a:xfrm>
            <a:off x="4526311" y="1617446"/>
            <a:ext cx="280080" cy="380880"/>
            <a:chOff x="4526311" y="1617446"/>
            <a:chExt cx="2800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14:cNvPr>
                <p14:cNvContentPartPr/>
                <p14:nvPr/>
              </p14:nvContentPartPr>
              <p14:xfrm>
                <a:off x="4526311" y="1674326"/>
                <a:ext cx="25560" cy="30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7311" y="1665326"/>
                  <a:ext cx="43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14:cNvPr>
                <p14:cNvContentPartPr/>
                <p14:nvPr/>
              </p14:nvContentPartPr>
              <p14:xfrm>
                <a:off x="4627471" y="1617446"/>
                <a:ext cx="30600" cy="27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8576" y="1608446"/>
                  <a:ext cx="48035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14:cNvPr>
                <p14:cNvContentPartPr/>
                <p14:nvPr/>
              </p14:nvContentPartPr>
              <p14:xfrm>
                <a:off x="4548631" y="1815446"/>
                <a:ext cx="10332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9631" y="1806374"/>
                  <a:ext cx="120960" cy="6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14:cNvPr>
                <p14:cNvContentPartPr/>
                <p14:nvPr/>
              </p14:nvContentPartPr>
              <p14:xfrm>
                <a:off x="4704151" y="1799966"/>
                <a:ext cx="102240" cy="19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5151" y="1790966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EC95C8-49AB-D4B3-B06D-A31ADE5EE468}"/>
              </a:ext>
            </a:extLst>
          </p:cNvPr>
          <p:cNvGrpSpPr/>
          <p:nvPr/>
        </p:nvGrpSpPr>
        <p:grpSpPr>
          <a:xfrm>
            <a:off x="6398311" y="1471646"/>
            <a:ext cx="298440" cy="401040"/>
            <a:chOff x="6398311" y="1471646"/>
            <a:chExt cx="29844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14:cNvPr>
                <p14:cNvContentPartPr/>
                <p14:nvPr/>
              </p14:nvContentPartPr>
              <p14:xfrm>
                <a:off x="6398311" y="1527806"/>
                <a:ext cx="30240" cy="27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9311" y="1518818"/>
                  <a:ext cx="4788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14:cNvPr>
                <p14:cNvContentPartPr/>
                <p14:nvPr/>
              </p14:nvContentPartPr>
              <p14:xfrm>
                <a:off x="6499831" y="1471646"/>
                <a:ext cx="44280" cy="26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0831" y="1462658"/>
                  <a:ext cx="61920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14:cNvPr>
                <p14:cNvContentPartPr/>
                <p14:nvPr/>
              </p14:nvContentPartPr>
              <p14:xfrm>
                <a:off x="6440431" y="1688726"/>
                <a:ext cx="81720" cy="3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1431" y="1679726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14:cNvPr>
                <p14:cNvContentPartPr/>
                <p14:nvPr/>
              </p14:nvContentPartPr>
              <p14:xfrm>
                <a:off x="6602431" y="1654526"/>
                <a:ext cx="94320" cy="21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3431" y="1645511"/>
                  <a:ext cx="111960" cy="23582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521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Acid Chlorides</vt:lpstr>
      <vt:lpstr>PowerPoint Presentation</vt:lpstr>
      <vt:lpstr>Exam 1 Corrections</vt:lpstr>
      <vt:lpstr>Reduction of Carboxylic Acids                                                                           (20.5)</vt:lpstr>
      <vt:lpstr>Synthesis of Acid Chlorides       (20.8)</vt:lpstr>
      <vt:lpstr>Carboxylic Acid  Acid Chloride: Mechanism</vt:lpstr>
      <vt:lpstr>Reactions of Acid Chlorides</vt:lpstr>
      <vt:lpstr>Reactions of Acid Chlorides</vt:lpstr>
      <vt:lpstr>Reactions of Acid Chlorides</vt:lpstr>
      <vt:lpstr>Reactions of Acid Chlorides</vt:lpstr>
      <vt:lpstr>Reactions of Acid Chlorides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2023-02-24T04:25:54Z</dcterms:modified>
</cp:coreProperties>
</file>