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77694-6445-4DE9-A5F4-686736D62364}" v="12" dt="2023-02-27T01:03:36.240"/>
    <p1510:client id="{A6B70064-4FA8-4C1E-85EF-0749B55C4154}" v="753" dt="2023-02-27T01:03:49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4:05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19 3223 0 0,'-4'-3'240'0'0,"-15"-12"3862"0"0,-12 26-1845 0 0,28-10-2122 0 0,2-1-58 0 0,-1 0 1 0 0,1 0-1 0 0,0 0 0 0 0,0 0 0 0 0,0 1 0 0 0,0-1 0 0 0,0 0 0 0 0,0 1 0 0 0,0-1 0 0 0,0 1 0 0 0,0-1 0 0 0,0 1 0 0 0,-2 1 0 0 0,2-1-20 0 0,1 0 1 0 0,-1 0 0 0 0,1 0 0 0 0,-1 0 0 0 0,1 0-1 0 0,0 1 1 0 0,-1-1 0 0 0,1 0 0 0 0,0 0 0 0 0,0 0-1 0 0,0 1 1 0 0,-1-1 0 0 0,2 0 0 0 0,-1 0 0 0 0,0 0-1 0 0,0 1 1 0 0,0-1 0 0 0,0 0 0 0 0,1 0 0 0 0,-1 0-1 0 0,1 1 1 0 0,-1-1 0 0 0,1 0 0 0 0,0 2 0 0 0,0-2-132 0 0,10 16-3480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8319 0 0,'1'1'382'0'0,"15"13"99"0"0,0 0 1 0 0,-1 1-1 0 0,-1 0 1 0 0,25 34 0 0 0,-12-12 1032 0 0,-1 1-1 0 0,-2 2 1 0 0,-1 0 0 0 0,31 79 0 0 0,-46-93-1080 0 0,-1 0 1 0 0,-1 0 0 0 0,-2 0-1 0 0,0 1 1 0 0,-1 33-1 0 0,-4 2 95 0 0,-10 69 0 0 0,1-74-427 0 0,5-38-766 0 0,2-1 0 0 0,-2 19 1 0 0,5-20-1176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68 2303 0 0,'-1'-2'499'0'0,"1"0"126"0"0,-1-1 1 0 0,1 1-1 0 0,-1-1 0 0 0,1 1 0 0 0,0 0 0 0 0,0-1 1 0 0,0 1-1 0 0,0-1 0 0 0,0 1 0 0 0,1-1 0 0 0,-1 1 1 0 0,1 0-1 0 0,-1-1 0 0 0,1 1 0 0 0,2-4 0 0 0,-2 4-387 0 0,0 0 0 0 0,0 1 0 0 0,0 0-1 0 0,0-1 1 0 0,1 1 0 0 0,-1 0 0 0 0,0 0-1 0 0,1-1 1 0 0,-1 1 0 0 0,1 0 0 0 0,-1 0-1 0 0,1 1 1 0 0,0-1 0 0 0,-1 0 0 0 0,1 0-1 0 0,0 1 1 0 0,-1-1 0 0 0,1 1-1 0 0,0 0 1 0 0,0-1 0 0 0,-1 1 0 0 0,1 0-1 0 0,3 0 1 0 0,-4 1-142 0 0,0 0 0 0 0,1-1 0 0 0,-1 1 0 0 0,0 0 0 0 0,0 0 0 0 0,0 0 0 0 0,1 0 0 0 0,-1 0 0 0 0,0 0 0 0 0,0 0 1 0 0,1 2-1 0 0,-2-2-1 0 0,1 0 353 0 0,6 21 711 0 0,-7-18-1116 0 0,0 0 0 0 0,1 0 0 0 0,-1 0 0 0 0,0 0 0 0 0,-1 0 0 0 0,1 0 0 0 0,-1 0 0 0 0,0 0 0 0 0,0 0 0 0 0,0 0 0 0 0,0 0 0 0 0,-1-1 0 0 0,1 1 0 0 0,-1 0 0 0 0,0-1 0 0 0,0 1 0 0 0,-1-1 0 0 0,1 0 0 0 0,-1 0 0 0 0,1 1 0 0 0,-1-2 0 0 0,0 1 0 0 0,0 0 0 0 0,-1-1 0 0 0,1 1 0 0 0,-7 3 0 0 0,8-5-43 0 0,1 0 0 0 0,1-1 0 0 0,-1 0 1 0 0,1 1-1 0 0,0-1 0 0 0,-1 0 0 0 0,1 1 0 0 0,-1-1 0 0 0,1 0 0 0 0,-1 1 0 0 0,1-1 0 0 0,-1 0 0 0 0,1 0 1 0 0,-1 0-1 0 0,1 1 0 0 0,-1-1 0 0 0,1 0 0 0 0,-1 0 0 0 0,1 0 0 0 0,-1 0 0 0 0,1 0 0 0 0,-2 0 0 0 0,-6-1-15 0 0,6 1 5 0 0,1-1 1 0 0,0 1-1 0 0,-1 0 0 0 0,1 0 1 0 0,0-1-1 0 0,-1 1 0 0 0,1-1 1 0 0,0 1-1 0 0,0-1 1 0 0,0 1-1 0 0,-1-1 0 0 0,1 0 1 0 0,0 0-1 0 0,0 0 0 0 0,0 0 1 0 0,0 1-1 0 0,0-1 0 0 0,0-1 1 0 0,0 1-1 0 0,1 0 1 0 0,-1 0-1 0 0,0 0 0 0 0,0 0 1 0 0,1 0-1 0 0,-1-1 0 0 0,1 1 1 0 0,-1-2-1 0 0,0 1-11 0 0,0-1 0 0 0,1 1-1 0 0,-1 0 1 0 0,1-1 0 0 0,0 1-1 0 0,-1-1 1 0 0,1 1 0 0 0,0 0-1 0 0,1-1 1 0 0,-1 1 0 0 0,0-1-1 0 0,1 1 1 0 0,-1 0 0 0 0,2-3 0 0 0,0 1 10 0 0,0 0 0 0 0,0 0 0 0 0,1 1 0 0 0,-1-1 0 0 0,1 1 0 0 0,0-1 1 0 0,0 1-1 0 0,1 0 0 0 0,-1 0 0 0 0,8-4 0 0 0,1-1 24 0 0,27-11 0 0 0,-24 12 17 0 0,-11 6-19 0 0,0 0 1 0 0,-1 0-1 0 0,1 1 1 0 0,0-1 0 0 0,0 1-1 0 0,0-1 1 0 0,-1 1 0 0 0,1 0-1 0 0,0 1 1 0 0,5 0-1 0 0,-8-1-11 0 0,0 0 0 0 0,1 0 0 0 0,-1 0 0 0 0,0 1 0 0 0,1-1 0 0 0,-1 0 0 0 0,0 1 0 0 0,1-1-1 0 0,-1 1 1 0 0,0-1 0 0 0,0 1 0 0 0,0 0 0 0 0,1-1 0 0 0,-1 1 0 0 0,0 0 0 0 0,0 0 0 0 0,0 0-1 0 0,0 0 1 0 0,0 0 0 0 0,-1 0 0 0 0,1 0 0 0 0,1 2 0 0 0,1 1-111 0 0,-3-4 33 0 0,1 1-1 0 0,-1-1 1 0 0,1 0-1 0 0,-1 1 1 0 0,0-1 0 0 0,0 1-1 0 0,1-1 1 0 0,-1 0-1 0 0,0 1 1 0 0,0-1 0 0 0,1 1-1 0 0,-1-1 1 0 0,0 1-1 0 0,0-1 1 0 0,0 1-1 0 0,0-1 1 0 0,0 1 0 0 0,0-1-1 0 0,0 1 1 0 0,1 3-1968 0 0,0 6-4664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20 330 6911 0 0,'-8'-3'-372'0'0,"-4"-2"3410"0"0,12 2-1385 0 0,7 1-964 0 0,10-1 111 0 0,0 2-1 0 0,26 0 0 0 0,-2 1 30 0 0,617-4 3738 0 0,-522 6-4069 0 0,363-23 590 0 0,2 1 44 0 0,-321 23-703 0 0,331-5 607 0 0,-413-3-832 0 0,292-9 592 0 0,-158 7-299 0 0,-185 5-387 0 0,173-15 434 0 0,67-1 48 0 0,-58 9-293 0 0,-94 3-131 0 0,365-39 557 0 0,-239 12-240 0 0,-113 25-261 0 0,216-16 199 0 0,-167 16-347 0 0,-124 3-54 0 0,25 0 31 0 0,-80 6-45 0 0,-1-2 0 0 0,0 0 0 0 0,0-1 0 0 0,0-1 0 0 0,0-1 0 0 0,0 0 0 0 0,25-10 0 0 0,-21 7-90 0 0,-16 6-212 0 0,-1-1 1 0 0,1 1-1 0 0,-1-1 0 0 0,1 0 1 0 0,-1 0-1 0 0,0 0 0 0 0,0-1 0 0 0,0 1 1 0 0,5-5-1 0 0,-5 3-1130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5:23:28.0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22048 5964 23951 0,'-2'-2'2128'0,"2"2"-1696"0,0 0-432 0,-5 19 0 16,-1 0 800-16,4 2 80 15,2 1 16-15,0 2 0 0,2 4-128 0,2 2-32 0,2 0 0 0,0 2 0 16,-1-1-592-16,2-2-144 16,-1-1 0-16,1-2 0 0,1-2 0 0,-1-5 0 15,0-2 0-15,1-2 0 0,-3-4 272 0,-1 0-16 16,1-5-16-16,-5-6 0 0,0 0 80 0,0 0 32 15,0 0 0-15,1-5 0 0,-1-4 64 0,-1-3 16 0,-1-3 0 0,-1-2 0 16,2-4-224-16,-2-3-32 0,0-2-16 0,1-1 0 16,-2-4-160-16,1-1 192 0,1-4-192 0,-2-12 192 15,1 1-192-15,2-4 0 0,2-1 0 0,2 6 0 16,1 3 0-16,1 4 0 0,3 4 144 0,-2 5-144 16,2 0 304-16,-1 13-16 0,0 1 0 0,3 2 0 15,-1 1-160-15,1 4-128 16,3 2 144-16,0 3-144 0,-1 2 144 0,2 4-144 0,-1 1 128 0,-2 6-128 15,-1 5 336-15,-1 3-16 0,-1 2 0 0,-1 3 0 16,-2 1-128-16,-3-1-48 0,0 3 0 0,-2 4 0 16,0-3-144-16,-2 4 128 0,0-4-128 0,-2 3 128 15,0-1-128-15,-1 8 0 0,-3-5 144 0,0-8-144 16,-1 1 0-16,0-1 0 0,0-1 0 0,0-1 0 16,0-1 0-16,-1-2 0 0,1-2 0 0,0-3 0 15,1-2 0-15,0-1 128 0,1-3-128 0,0-1 0 0,2-4 0 0,5-2 0 16,-7-4 0-16,4 0 0 0,0-2-160 0,2-2 0 15,2-1 0-15,2-2 0 0,0 1 160 0,3 1 144 16,0 0-16-16,5 1-128 0,0 0 496 0,5 3-16 16,2-2 0-16,2 1 0 0,-1 2 208 0,3 1 32 15,3 3 16-15,3 0 0 0,-1 3 208 0,3 1 32 16,0 2 16-16,0 1 0 0,0-2-592 0,0 3-112 16,-8-1-32-16,2 0 0 0,-1 2 48 0,-1 2 0 15,-1-1 0-15,-1 2 0 0,-1 0-304 0,-1 1 160 16,1 0-160-16,2 4 128 15,-3 0-1648-15,-1 0-336 0,-2 1-64 0,0-4-17616 16</inkml:trace>
  <inkml:trace contextRef="#ctx0" brushRef="#br0" timeOffset="899">23069 5633 8287 0,'0'0'736'0,"0"0"-592"0,0 0-144 0,0 0 0 16,0 0 4672-16,17 17 896 0,-17-17 176 0,11-2 32 15,2-2-3536-15,2 2-720 0,2-3-144 0,3-1-32 16,2-1-608-16,1 0-128 0,6 2-32 0,2-2 0 0,2 1-48 0,2-1-16 15,2 1 0-15,1 0 0 0,2 1-208 0,11-1-48 16,-2-6-16-16,-3 3 0 0,-4 1-96 0,-3 0-16 16,-3 2 0-16,0-3 0 0,-4 1-128 0,-7 3 0 15,-6-1 144-15,2 0-144 0,-1-1 128 0,-2 2-128 16,-1 1 128-16,-1-2-128 0,-2 3 176 0,-1 2-48 16,-1-1 0-16,-2 1 0 0,-1 0-128 0,2 0 0 15,-2-1 0-15,-1 1 128 0,-8 1 32 0,8 0 0 0,-8 0 0 0,0 0 0 16,0 0-32-16,0 0-128 0,0 0 192 0,6 0-64 15,-6 0-128-15,0 0 128 0,0 0-128 0,0 0 128 16,0 0-128-16,7 0 0 0,-1-1 144 0,1-2-144 16,-2-2 192-16,1 0-48 0,1-2 0 0,1-2 0 15,-2-3 400-15,2-3 80 0,-3-6 16 0,2-3 0 16,-1-2-64-16,2-13 0 16,-1 0 0-16,-1 1 0 0,1 2 0 0,-2-3-16 15,-1-2 0-15,0-5 0 0,0 1 32 0,-2-1 16 0,0 1 0 0,-1-1 0 16,1 0-464-16,1 2-144 0,0 1 0 0,-1 6 0 15,1 5 0-15,-2 2 0 0,-1 1 0 0,0 4 0 32,0 5-352-32,0 1-80 0,0 1-16 0,0 4 0 15,-1 2-1888-15,1 3-384 0,0 0-80 0,0 2-16192 0</inkml:trace>
  <inkml:trace contextRef="#ctx0" brushRef="#br0" timeOffset="1296.35">24322 3560 30287 0,'-6'-13'1344'0,"6"13"272"0,0 0-1296 0,-6-8-320 16,0-1 0-16,-1 1 0 0,1 1 1472 0,-1 2 240 15,0 1 32-15,-1 3 16 0,0 2-928 0,-1 4-192 16,0 5-48-16,-1-1 0 0,1 5-592 0,0 6 0 16,-1 2-192-16,2 5 64 0,1 1 128 0,1 0-208 15,2 1 80-15,3-2 128 0,1 1-192 0,1-2 192 0,3-3-160 0,2-2 160 16,2-1-160-16,3-2 160 0,2-4-160 0,0-1 160 16,0-4-128-16,0-3 128 0,-1-4 0 0,-1-2-144 15,1-2 272-15,1-4 64 0,0 0 16 0,0-3 0 16,-1-4 320-16,-2 0 64 0,1-3 16 0,-1-1 0 15,-1-1-96-15,-1-2 0 0,-1 1-16 0,-3-3 0 16,-2 1-208-16,-3-3-32 0,-2 2-16 0,1 0 0 16,-5-2-240-16,-1 2 0 0,-2 1 128 0,-2-1-128 15,-1-1-272-15,-1 1-112 0,-2-1 0 0,1 4-16 32,-2-1-1456-32,0 3-272 0,0 4-64 0,1 2-8752 0,2-2-1760 0</inkml:trace>
  <inkml:trace contextRef="#ctx0" brushRef="#br0" timeOffset="1505.03">24488 3289 25791 0,'0'0'2304'0,"0"0"-1856"16,0 0-448-16,0 0 0 0,0 0 1616 0,0 0 240 15,0 0 32-15,8 6 16 0,-1 1-256 0,1 3-48 16,-1 3-16-16,-1 3 0 0,-1 2-1072 0,1 4-224 0,-1 4-32 0,-1 4-16 15,0 0-240-15,0 3 128 0,0-3-128 0,-2 1 0 32,1 2-1152-32,-1-3-336 0,1 0-64 0,1-4-16 15,-3-2-1840-15,-1-4-368 0</inkml:trace>
  <inkml:trace contextRef="#ctx0" brushRef="#br0" timeOffset="1705.66">24832 3093 24479 0,'0'0'1088'0,"1"17"208"0,1 3-1040 0,-1-5-256 0,-1 6 0 0,2 9 0 16,2 0 1424-16,0 3 240 0,1-2 32 0,-1-8 16 16,2 5-1072-16,1 6-192 0,3-2-64 0,0 2 0 15,-1 0-384-15,2-1-144 0,0-2 0 0,0 0 0 16,-1-1-2176-16,-1-2-432 15,-1-4-96-15</inkml:trace>
  <inkml:trace contextRef="#ctx0" brushRef="#br0" timeOffset="1933.24">24553 3459 34095 0,'0'0'3024'0,"0"0"-2416"16,0 0-480-16,0 0-128 0,0 0 1696 0,0 0 320 15,0 0 64-15,8 3 16 0,3-2-560 0,4-1-96 0,2-2-32 0,4 2 0 16,5 0-864-16,2 0-176 0,2 0-48 0,2-2 0 16,-1-2-320-16,15-1-160 0,-6-1 16 0,-14 3-13952 15,0 0-2800-15</inkml:trace>
  <inkml:trace contextRef="#ctx0" brushRef="#br1" timeOffset="5200.25">24061 5457 17503 0,'0'0'768'0,"0"0"176"0,0 0-752 0,0 0-192 0,0 0 0 0,0 0 0 15,0 0 3248-15,0 0 608 0,2 9 128 0,7-4 32 16,0 0-1760-16,3-1-336 0,1-1-80 0,1-1-16 15,0 0-448-15,3-2-96 0,2-2 0 0,1 1-16 16,1 1-304-16,0 0-64 0,0-1-16 0,1 1 0 0,0 0-752 0,3 0-128 16,3-3 0-16,-2 2 0 0,-2-2 208 0,1 1 128 15,0-1 32-15,0 0 0 0,1 2-592 0,0 1-112 16,0 1-32-16,1 1 0 16,-1-1-1136-16,2 0-224 0,-2 3-64 0,0-2 0 15,-3 3-1840-15,-4-5-368 0</inkml:trace>
  <inkml:trace contextRef="#ctx0" brushRef="#br1" timeOffset="5692.74">25074 5418 5519 0,'0'0'496'0,"0"0"-496"16,3 7 0-16,1 4 0 0,0 1 4288 0,1 3 768 15,0 2 160-15,2 4 32 0,-1 4-2672 0,3 5-528 16,1-3-96-16,1 3-32 0,2 0-768 0,0 1-144 15,-1 2-48-15,0-3 0 0,-3-1-560 0,3-3-112 0,-2-3-32 0,-1-1 0 16,-2-5-80-16,-1-1-32 0,1-3 0 0,1-4 0 16,-4-2 48-16,-4-7 16 0,0 0 0 0,0 0 0 15,0 0 48-15,0 0 16 0,0 0 0 0,0 0 0 16,0-10-112-16,-2-1-32 0,0-4 0 0,-2-2 0 16,0-2-128-16,0-5 0 0,0-3 0 0,0-2 0 15,0 3-192-15,2-8-32 0,0-3 0 0,2-1 0 16,2 1-608-16,1 1-128 0,3 1-32 0,0 2 0 15,1 2 416-15,1 2 96 0,1 3 16 0,0 1 0 0,3 6 464 0,-1 3 256 16,2 3-16-16,2 4-16 16,-2 2 208-16,-2 5 32 0,0 3 16 0,1 4 0 15,-2-1 16-15,0 4 0 0,2 1 0 0,-3 3 0 16,-1 0 0-16,0 1 0 0,-2 0 0 0,-2 2 0 16,-1 3-64-16,-2 1-16 0,-1 0 0 0,0 1 0 15,-2-2-160-15,-1 0-48 0,-1 1 0 0,-1 0 0 16,-2 2-80-16,2-3 0 0,-1-1-128 0,-1-4 192 0,1 3-32 0,0-2-16 15,1-5 0-15,0 1 0 0,1-1 176 0,0 0 48 16,4-9 0-16,0 0 0 0,0 0-128 0,0 6-32 16,0 2 0-16,3-1 0 0,2-2-80 0,2-3-128 15,0-2 176-15,2-1-176 0,2 2 144 0,2 2-144 0,3 1 0 16,-2-4 144-16,0-3-144 0,-1 1-176 0,0-3 48 0,-1 1 0 31,1-2-704-31,3 0-144 0,-1-2-32 0,4-1 0 16,0-1-2896-16,1-2-576 0</inkml:trace>
  <inkml:trace contextRef="#ctx0" brushRef="#br1" timeOffset="5869.34">25988 4993 38879 0,'0'-10'1728'0,"0"10"336"0,0 0-1648 0,0 0-416 0,0 0 0 0,0 0 0 15,0 0 1280-15,6 10 192 0,-3 0 16 0,5 12 16 16,0 3-640-16,0 1-128 0,0-1-32 0,-3-7 0 15,1 4-704-15,4 15 0 0,-3-6-192 0,1 0 32 16,0-2-2512-16,-3-10-496 0,2 2-96 0,2 13-32 16</inkml:trace>
  <inkml:trace contextRef="#ctx0" brushRef="#br1" timeOffset="6432.2">24146 5444 16575 0,'0'0'1472'0,"0"0"-1168"15,0 0-304-15,0 0 0 0,0 0 2592 0,0 0 464 16,0 0 80-16,8 4 32 16,-2 1-1056-16,1 0-192 0,-2 3-64 0,3 4 0 15,0 2-704-15,4 3-160 0,-2 0-32 0,2 4 0 16,-1 3-144-16,3 4-48 0,0 2 0 0,2 2 0 15,0 5-128-15,0 1-48 0,1-1 0 0,0 1 0 0,1 0-208 0,1 0-64 16,-1 0 0-16,-1 1 0 0,0 0-160 0,0-3-32 16,-2 1-128-16,2-1 192 0,1 1-192 0,-1-4 144 15,-1-1-144-15,0 1 128 0,-1-2-128 0,-2-8 0 16,0 0 0-16,2-1 0 0,-2-1-240 0,0-1-128 16,0-1-16-16,0-1-16 15,0-1-2592-15,3 3-512 0,-1-1-96 0</inkml:trace>
  <inkml:trace contextRef="#ctx0" brushRef="#br1" timeOffset="6998.14">25008 6597 24351 0,'0'0'1088'0,"0"0"208"0,4 17-1040 0,-2-1-256 0,1-4 0 0,2 3 0 15,0 2 1216-15,2 3 192 0,-1 3 48 0,2 2 0 16,1 2-368-16,1 2-64 0,-1 1 0 0,1-2-16 16,1 0-576-16,0 0-112 0,0-5-32 0,-1 1 0 15,2 8-96-15,-2-2-32 0,1-4 0 0,-2-6 0 16,-3-7 64-16,-2-1 16 0,-1 1 0 0,0 0 0 16,-2-3 96-16,-1-1 32 0,0-9 0 0,0 0 0 0,-4 4-48 0,4-4 0 15,-5-5 0-15,1-3 0 0,1-4-320 0,1-3 144 16,-1-6-144-16,0-3 0 15,1-2-320-15,0-2-192 0,1-5-16 0,0-2-16 16,2 3-112-16,0 1-32 16,2 0 0-16,0 1 0 0,1 1 400 0,1 2 80 0,1-1 16 0,1 1 0 0,1 2 192 0,1 2 0 15,1 2 0-15,2 1 0 0,1 3 192 0,1 1-64 16,-1 4 0-16,0 5-128 0,2 5 400 0,-4 0-16 16,1 4-16-16,-3 3 0 0,0 4 160 0,-2 1 48 15,-1 2 0-15,0 1 0 0,-5-1-160 0,0 1-32 16,-1 3 0-16,0 2 0 0,-2 0-128 0,-2 0-16 15,-3 2-16-15,-1 0 0 0,-2 4 128 0,-2-2 32 16,1 1 0-16,0-6 0 0,1-1 128 0,-2 1 48 16,0-1 0-16,0 0 0 0,-1-3-48 0,3-1-16 0,1-2 0 0,0-1 0 15,2-5-80-15,1 2-16 0,3 4 0 0,3-1 0 16,5-3-208-16,1-1-32 0,-6-5-16 0,10 3 0 16,0 0-16-16,1-2 0 15,2-1 0-15,1-1 0 0,2-6-128 0,1 5 0 0,0 0 0 0,1 1 0 16,0 0-176-16,6-3-16 0,-2-1 0 0,0 1 0 15,2 0-1392-15,-2-3-272 0,-3-2-64 0,2-1-10624 16,-5 1-2128-16</inkml:trace>
  <inkml:trace contextRef="#ctx0" brushRef="#br1" timeOffset="7183.37">25812 6261 28559 0,'0'0'1264'0,"0"0"272"0,0 0-1232 0,0 0-304 16,-2 7 0-16,0 0 0 0,2 4 3104 0,0-1 560 16,2 5 112-16,0 4 32 0,2 2-1952 0,3 4-400 15,-1 1-80-15,2 3-16 0,-3 1-1024 0,2-1-208 16,-1 1-128-16,2 3 160 0,3 0-160 0,-2-2 0 16,0 2 0-16,0-3-176 15,-1 0-2720-15,0-3-560 0</inkml:trace>
  <inkml:trace contextRef="#ctx0" brushRef="#br1" timeOffset="8866.34">11003 5663 17103 0,'0'0'752'0,"0"0"160"0,0 0-720 0,0 0-192 0,0 0 0 0,0 0 0 16,0 0 992-16,15 4 160 0,-15-4 48 0,0 0 0 16,5 6-352-16,0 1-64 0,0 0-16 0,2-1 0 0,-7-6-336 0,5 6-80 15,0 1-16-15,-5-7 0 0,7 4-208 0,1-2-128 16,-1 1 160-16,1-3-160 0,-1 1 160 0,-1 0-160 16,-6-1 160-16,8-2-160 15,0-3 176-15,0-1-176 0,0 1 192 0,-1 0-192 16,3 0 128-16,-3 1-128 0,1-3 0 0,1 1 0 0,0-3 0 15,-1 0 0-15,0 1 128 0,0-1-128 0,0 1 0 0,1 0 0 16,1 3 0-16,-1 1 0 0,-1-3 128 0,1 3-128 16,-1 3 144-16,0 0-144 0,0 1 368 0,0 1-32 15,-1 2 0-15,0 2 0 0,0 0 32 0,-1 2 0 0,1-1 0 16,-1 1 0-16,1-2-368 0,-7-5 128 0,7 4-128 0,1 0 0 16,0 0 0-16,0-2 0 0,-8-2 0 0,9 0 0 15,0-1 0-15,-1 0 128 0,0-1-128 0,1 2 0 16,0-2 0-16,0-1 0 0,0-1 0 0,-1 0 128 15,-1-1-128-15,-1-1 144 0,1-1-144 0,-1 2 160 16,-1-2 0-16,1 1 0 0,-2-1 0 0,-1-1 0 16,1 2 80-16,0 1 16 0,-4 5 0 0,0 0 0 15,0 0 256-15,0 0 48 0,7 4 16 0,-1 1 0 16,1 1-256-16,-1 1-32 0,1 1-16 0,-1-2 0 0,2 1-272 0,0-2 0 16,0-1 0-16,-2 1 0 0,1 2 0 0,-1-2 0 15,2-3 0-15,0 0 0 16,0-4 0-16,0 1 0 0,-8 1 0 0,6-1 0 15,1-3 0-15,-2 1 0 0,0-3 0 0,0 1 0 16,-1-2 0-16,0 2 0 0,-4 5 0 0,5-5 0 16,1-2-128-16,0 2 128 0,1 0 0 0,-1-1-144 15,-1 0 144-15,2 2 0 0,-7 4 0 0,0 0-128 16,6 0 128-16,-6 0 0 0,7 1 0 0,-7-1 0 0,0 0 160 0,8 2-32 16,-2 1-128-16,1 1 192 0,1 0-192 0,-2 2 176 15,1 0-176-15,0 1 160 0,1 0-160 0,0 1 0 16,-1 0 0-16,-1-1 0 0,2-2 0 0,-1-3 0 15,-7-2 0-15,7 2 0 0,-7-2 0 0,8 0 0 16,1 0 0-16,-1-2 0 0,-8 2 0 0,8-2 0 0,-3-1 0 0,0-1 0 16,1-1 0-16,-1 0 0 0,-1 0 0 0,-4 5 0 15,0 0-160-15,5-4 160 0,0 0 0 0,2 0-144 16,-7 4 144-16,5-5 0 0,-3 1 0 0,4-3 0 16,-6 7 0-16,0 0 0 0,8-4 0 0,-2 0 0 15,-6 4 0-15,8-2 0 16,0-1 0-16,2 1 0 0,2-4 0 0,1 4 0 15,1-3 0-15,-2 3 128 0,-2 2-128 0,2 3 128 16,1 1-128-16,0-2 128 0,2 2-128 0,0 3-160 16,1-2 160-16</inkml:trace>
  <inkml:trace contextRef="#ctx0" brushRef="#br1" timeOffset="17195.84">27777 2518 14735 0,'-27'-4'640'0,"16"-2"160"0,-1 0-640 0,2 0-160 0,2-1 0 0,0 1 0 16,2-1 3328-16,6 7 624 0,-5-10 128 0,1 1 16 15,1-4-2096-15,4 2-416 0,5-2-96 0,0 3-16 16,3-2-864-16,-2 4-176 0,2-2-48 0,1-2 0 16,2-2-176-16,1 1-32 0,1 0-16 0,3 0 0 15,0 2 32-15,20-7 16 0,-2 6 0 0,-6 7 0 0,-4 4-64 0,-1 1-16 16,1 6 0-16,-3 1 0 0,-1-2 16 0,-3 5 0 15,-3 5 0-15,-2-1 0 16,-3 6 48-16,-1 1 16 0,-3 3 0 0,-4 2 0 16,-3 2 48-16,-2 4 0 0,-2 0 0 0,-3 0 0 15,-2 1-112-15,-1-2-16 0,-3-1 0 0,-2-3 0 16,-1 0-128-16,-1-3 128 0,0 0-128 0,-2-3 128 16,-1-3-128-16,1-2 160 0,-4 0-160 0,3-1 160 0,0-3-160 0,2-3 0 15,-1-3 0-15,3-1 128 0,3-1-128 0,2-1-144 16,2-6 144-16,2-1-208 0,1-2 48 0,4-2 16 15,-1-1 0-15,5 2 0 16,3-3 144-16,1 3-160 0,3 0 160 0,2 0-160 0,2-3 160 0,2 3 176 16,1 2-48-16,0 2 0 0,1 2 128 0,1 4 32 0,1 2 0 0,2 1 0 15,2 1-288-15,4 2 0 16,1 3 128-16,1-2-128 0,-1 2 0 0,3-2 0 16,-1 3-176-16,3-2 176 15,2-2-2288-15,2 0-336 0,0-1-80 0</inkml:trace>
  <inkml:trace contextRef="#ctx0" brushRef="#br1" timeOffset="17767.07">29203 2435 23039 0,'0'0'2048'15,"0"0"-1648"-15,0 0-400 0,0 0 0 0,0 0 576 0,0 0 48 16,0 0 0-16,0 0 0 16,0 13 544-16,3 2 112 0,2 2 32 0,-1 3 0 15,0-1-736-15,1 5-160 0,-1 1-32 0,1 2 0 16,-2 0-16-16,1 1-16 0,0-3 0 0,1-2 0 16,0-1 0-16,0-2 0 0,-1-2 0 0,-1-1 0 15,-2-4 0-15,-1-1 0 0,0-12 0 0,-2 11 0 0,-2-1-16 16,4-10 0-16,0 0 0 0,0 0 0 0,-8-3-16 0,1-2-16 15,2-6 0-15,0 0 0 0,-2-1-304 0,2-3 0 16,1-1 0-16,2-4 0 0,-2-2 0 0,2-3-144 16,2-1 16-16,0-3 0 15,0-3-256-15,2-2-32 0,2 1-16 0,1 1 0 16,1-2-240-16,2 2-48 0,1 5-16 0,2 1 0 0,0 0 432 0,2 2 96 16,-1 5 16-16,3 3 0 0,-1 6 512 0,0-1 128 0,-1 4 0 15,0 3 16-15,0 2 192 0,-1 6 48 0,-1 3 0 0,-1 1 0 16,-2 3-336-16,-2 2-64 0,0 0-16 0,-3 2 0 15,1 2-16-15,-2 0 0 0,-4 0 0 0,0 1 0 16,-3 0-64-16,-3 3-16 16,-3 2 0-16,0 2 0 0,-3 0-16 0,-1 2-16 15,-2 1 0-15,0-2 0 0,1-4-160 0,1-3 160 0,-1 0-160 16,0-2 160-16,2 0-160 0,2-6 160 0,2-2-160 0,2-1 160 16,2 0-160-16,6-8 128 0,0 0-128 0,0 0 128 15,0 9-128-15,0-9 192 0,0 0-192 0,10 7 192 16,0-2-16-16,3 0 0 0,2 0 0 0,0-3 0 15,0 0-176-15,0 1 128 0,2-2-128 0,2 1 128 16,0-2-128-16,1 0 0 0,-2-2 0 0,2 1 0 16,0 0-1664-16,0-1-272 15,-1 1-48-15,1-2-14480 0</inkml:trace>
  <inkml:trace contextRef="#ctx0" brushRef="#br1" timeOffset="17946.49">29838 2024 2751 0,'0'0'256'0,"0"0"-256"0,0 0 0 0,-1 9 0 0,-2 2 7248 0,3-1 1408 16,-1 2 288-16,2-2 48 0,-1 1-6496 0,2-1-1312 16,1 2-256-16,0 1-48 0,0 0-560 0,2 1-128 15,0 2 0-15,0-1-16 16,3 1-2512-16,0 1-496 0</inkml:trace>
  <inkml:trace contextRef="#ctx0" brushRef="#br1" timeOffset="18561.12">28803 3766 3679 0,'-5'-3'320'0,"0"1"-320"15,-2-4 0-15,2 4 0 0,-2 2 5792 0,2-3 1088 16,-3 0 224-16,0 3 32 0,-3 0-4432 0,-2 3-880 15,1 0-176-15,2 3-48 0,-2 1-704 0,3 1-160 16,0 2-32-16,-2 2 0 0,3-2-512 0,3 2-192 0,0 2 144 0,2-1-144 16,1-2 128-16,0 2-128 0,1-3 0 0,1-10 128 15,0 12-128-15,3-3 0 0,-3-9 0 0,4 12 0 16,-4-12 0-16,7 6 0 0,-7-6 0 0,12 0 0 16,-1-5 0-16,-1 0 0 0,2-2 0 0,1-1 0 15,0-2 0-15,0-2 0 0,-4-1 0 0,3 0 0 16,-2 0 0-16,1-1 0 0,-2 2 0 0,0 2 0 15,-1 3 0-15,-8 7 0 0,6-9 0 0,-6 9 0 16,0 0 0-16,0 0 208 0,0 0-16 0,0 0-16 0,0 0-176 0,0 0 192 16,0 0-192-16,-2 10 192 0,-1 2-192 0,2-3 0 15,-1 2 0-15,1 1 0 32,1 1-656-32,1 0-16 0,2 2 0 0,1 0 0 15,1-1-2304-15,2 0-464 0,0-2-80 0,4 0-9104 0</inkml:trace>
  <inkml:trace contextRef="#ctx0" brushRef="#br1" timeOffset="18864.87">29146 3796 911 0,'0'0'0'0,"-1"-9"0"0,-5 1 0 0,0 1 0 0,-3 1 5120 0,-2 1 928 16,-2 1 192-16,-1 1 32 0,0 2-3872 0,-1 1-784 16,2 1-144-16,1 2-48 0,-1 3-272 0,4 3-48 15,3 2-16-15,1 2 0 0,-2 0-816 0,4 2-272 16,5 1 160-16,2 1-160 0,1 4 0 0,4 2 0 0,1 1 0 0,6-9 0 15,0 0 0-15,1-6 0 0,0-1 0 0,0-2 0 16,1-1 192-16,-3 1 96 0,1-4 32 0,-2-6 0 16,-1-1 576-16,1-4 112 0,-3-3 16 0,0-3 16 15,-3-1 0-15,-1 0 0 0,1-1 0 0,-3-5 0 16,-1-3-352-16,-1 1-80 0,-3 0-16 0,-1 1 0 16,-2-1-304-16,0 0-64 0,-1-3-16 0,-1 0 0 15,-1-3-208-15,-2 0-160 0,-1-2 32 0,1 0 0 31,0 2-2064-31,0 4-416 0,0 3-80 0,2 3-8640 0,-1 2-1728 0</inkml:trace>
  <inkml:trace contextRef="#ctx0" brushRef="#br1" timeOffset="19165.2">29503 3624 18431 0,'0'0'1632'0,"-8"6"-1312"16,-1 2-320-16,-3 1 0 0,-1 2 2432 0,0-1 400 15,0 2 96-15,0-2 16 0,-1 2-960 0,0 2-192 16,-1-1-48-16,2 0 0 0,0 0-880 0,1 2-176 16,3 0-48-16,2 4 0 0,-1 0-384 0,5 3-64 15,2-3-32-15,1 1 0 0,1 1-160 0,3-1 0 16,3-1 0-16,0 0 0 0,4-4 128 0,0 0 0 0,1-4 0 0,1-3 0 16,0-1 0-16,2-3-128 0,0-4 192 0,1-4-64 15,0-3 320-15,2-3 48 0,-3-7 16 0,0-2 0 16,0 1 96-16,0-5 32 15,-3-3 0-15,-2-2 0 0,-2 2-224 0,-2 0-32 16,0-3-16-16,-3 0 0 0,0-5-112 0,0 0 0 16,-3-4-16-16,-2 3 0 0,-3 1-240 0,-1 1 0 15,-2 1-144-15,0-1 144 16,0 2-1584-16,2 2-208 0,-1 3-64 0,2 6 0 16,1 6-1632-16,0 1-336 0</inkml:trace>
  <inkml:trace contextRef="#ctx0" brushRef="#br1" timeOffset="19461.62">29750 3827 11967 0,'0'0'528'0,"5"12"112"16,-5-12-512-16,0 0-128 0,0 0 0 0,0 0 0 0,11 2 4576 0,-11-2 880 16,12-1 176-16,0-3 48 0,-2-5-3168 0,2-1-624 15,0-2-128-15,-2 0-32 0,-3 2-1296 0,-2-2-272 16,-1-2-160-16,0-1 192 15,0 0-64-15,-3-1 0 0,-1 0 0 0,-1 1 0 16,-2-1 64-16,-1 3 0 0,-2 3 0 0,-2 2 0 16,-3 3 432-16,1 2 80 0,-2 3 32 0,-1 4 0 15,0 4-208-15,0 2-32 0,0 6-16 0,0 2 0 0,0 0-32 0,1 2 0 16,2 1 0-16,2 0 0 0,3-2-272 0,1 3-176 16,3-1 192-16,2-1-192 0,2-3 0 0,3 1 0 15,1-1-160-15,3 0 160 16,2-4-1408-16,3-1-144 0,2-1-48 0,4-2 0 15,3-3-2304-15,-1-3-480 0</inkml:trace>
  <inkml:trace contextRef="#ctx0" brushRef="#br1" timeOffset="19860.07">30193 3697 30351 0,'-24'-8'1344'0,"7"3"272"0,-3 1-1296 0,-1-3-320 0,1 2 0 0,-1 2 0 16,-1 3 1488-16,1 4 240 0,2 3 32 0,2 3 16 15,2 2-448-15,1 4-96 0,0 3-16 0,2 1 0 16,4-1-816-16,3 2-160 0,1 0-48 0,4 4 0 16,3-2-192-16,3 3 0 0,6-5 128 0,1-3-128 15,3-2 0-15,2-3 0 0,1-1 0 0,2-3-160 16,0-1 160-16,1-2-160 0,2-4 160 0,0-4-160 16,0-8 160-16,-2-1 0 0,-1 0 0 0,-3 0 0 15,-3-2 0-15,-2-2 0 0,-2-4 0 0,0-4 0 16,-2-2-160-16,0 0 160 0,-1 1-192 0,-2-3 192 0,0 0-336 0,-1-4 32 15,-1-2 16-15,-2-2 0 0,-2 0 288 0,-1-2-192 16,-3-3 192-16,0-1-160 0,-1 1-16 0,0 2 0 16,0 0 0-16,-1 7 0 0,2 5 48 0,2 7 0 15,-1 5 0-15,1 8 0 0,2 6 448 0,0 0 112 16,0 0 16-16,-4 14 0 0,1 8 128 0,0 10 48 16,5 12 0-16,0 2 0 0,1 5 96 0,2-1 32 0,2 1 0 0,2-1 0 15,3-3-288-15,2-7-48 0,2 1-16 0,3-5 0 16,2-3-400-16,2-1-224 15,2-2 32-15,3-2-20336 16</inkml:trace>
  <inkml:trace contextRef="#ctx0" brushRef="#br1" timeOffset="43601.07">12250 2929 25567 0,'0'0'1136'0,"0"0"224"0,13 13-1088 0,-13-7-272 16,0 1 0-16,2 2 0 0,4 4 720 0,0-3 96 15,2 3 16-15,2 0 0 16,3 4-512-16,3 0-80 0,-2-1-32 0,2-2 0 15,-2-1-544-15,2-1-112 0,-2-1-32 0,1-4-7920 16,-1-1-1584-16</inkml:trace>
  <inkml:trace contextRef="#ctx0" brushRef="#br1" timeOffset="43761.87">12529 2776 9215 0,'0'0'816'0,"0"0"-656"16,0 0-160-16,0 0 0 0,0 0 3232 0,2 9 608 0,1 0 128 0,0 2 32 15,-1 2-2512-15,3 0-496 0,2 0-96 0,2 4-32 16,0-3-864-16,2 3-192 16,-1 0-16-16,2 1-11440 0</inkml:trace>
  <inkml:trace contextRef="#ctx0" brushRef="#br1" timeOffset="44299.3">12998 3170 14735 0,'0'14'1312'0,"3"-5"-1056"0,1 7-256 0,-1 0 0 16,3 2 1824-16,0 3 304 0,1 1 64 0,2 1 16 16,0 0-736-16,0-1-160 0,-2 0-32 0,2 0 0 0,-1-1-800 0,1 1-160 15,-1-1-48-15,-1-1 0 0,0-2-272 0,-2-4-224 16,-1 2 32-16,-1-5 16 0,-2-1 432 0,-1-10 96 15,0 0 16-15,0 0 0 0,0 0-112 0,0 0 0 16,-5-7-16-16,-1-2 0 0,0-5-240 0,-1-1 0 16,0 0 0-16,-1-4 0 0,-1-3 0 0,-2-3 0 15,1-2 0-15,1-3 0 0,0-4 0 0,2 0 0 16,1-2 0-16,0-2 0 0,4-1 0 0,-1 0-160 0,2-2 160 0,2 2-128 16,0 1 0-16,3 3 0 0,0 4 0 0,4 4 0 15,1 2 128-15,0 4 0 0,2 1 0 0,0 5 0 16,1 2 0-16,0 1 144 0,1 5-16 0,0 4-128 15,-1 1 368-15,-1 4-48 16,1 1 0-16,-1 4 0 0,-2 1 208 0,-1 4 48 16,-2 2 0-16,-2 1 0 0,0 2-112 0,-3-1-16 15,-1 2 0-15,-1 2 0 0,0 2-112 0,-3 2-16 16,-2-1-16-16,0 0 0 0,-1 1-304 0,0-1 0 0,-1 1-176 0,0-2 176 16,-1-1 400-16,0-3 192 0,0-4 48 0,1 1 0 15,1-1-336-15,2-1-64 0,0-1-16 0,2-2 0 16,1-2-32-16,0 0 0 0,2-8 0 0,0 0 0 15,4 8-48-15,1-2-16 0,2 0 0 0,1-3 0 16,2 0 128-16,2-3 32 0,1-3 0 0,3 0 0 16,-2-3-288-16,2 1 0 0,-1 0 0 0,2-2 0 15,1 0-1328 1,2 0-208-16,0-5-64 0,0 1-9344 0,-3-1-1888 0</inkml:trace>
  <inkml:trace contextRef="#ctx0" brushRef="#br1" timeOffset="44456.23">13527 2515 22111 0,'0'0'1968'0,"0"0"-1584"15,0 0-384-15,0 0 0 0,0 0 3760 0,0 0 656 16,0 0 144-16,-2 8 32 0,-1 0-2640 0,2 0-528 16,1 0-96-16,2 1-32 0,2-1-1072 0,2 3-224 15,0 2 0-15,2 2 0 16,0 0-1664-16,-2 0-272 0,5-1-48 0,-1-1-9600 0,1 0-1920 0</inkml:trace>
  <inkml:trace contextRef="#ctx0" brushRef="#br1" timeOffset="45198.75">13739 3097 21935 0,'0'0'960'0,"0"0"224"0,0 0-944 0,0 0-240 0,0 0 0 0,0 0 0 0,-2-4 1904 0,2 4 336 16,0 0 64-16,0 0 0 0,3-7-832 0,-3 7-160 15,0 0-32-15,6-2-16 16,2-2-256-16,1 1-48 0,0 1-16 0,2 0 0 15,-1 1-272-15,2 0-48 0,1-2-16 0,1 1 0 16,2-1-272-16,0 3-48 0,-1-3-16 0,1 1 0 0,0-2-272 0,-1 1 128 16,1 2-128-16,0-3 0 0,-3 0 0 0,0 0 0 15,-2 0 0-15,0 2 0 0,-2 0 0 0,-1 1-192 16,0-1 0-16,-2 2 0 16,-6 0-640-16,0 0-112 0,0 0-16 0,0 0-16 15,0 0-2464-15,0 0-480 0</inkml:trace>
  <inkml:trace contextRef="#ctx0" brushRef="#br1" timeOffset="45731.58">14070 2821 19119 0,'0'0'832'0,"0"0"192"0,0 0-816 0,0 0-208 16,0 0 0-16,-5-3 0 15,2-4 1712-15,-1 2 288 0,-3 0 64 0,1 0 16 16,-2 1-848-16,-1 0-160 0,0 0-48 0,-4 1 0 15,-3-2-336-15,-2 4-80 0,-6-2-16 0,1 2 0 16,-3 1-80-16,0 4-32 0,-2-1 0 0,0 2 0 0,0 3-32 0,2 2-16 16,0 0 0-16,0 3 0 0,4 3-272 0,1 2-160 15,0 3 192-15,2 4-192 0,2 1 0 0,2 3 0 16,4 1 0-16,2 1 0 0,2-1 0 0,4-1 0 16,5 1 0-16,3 0 0 0,4-2-128 0,3 0 128 15,1-1 0-15,4-1-144 0,2 0 144 0,4-2 0 16,0-3-144-16,4-5 144 0,2 0 0 0,2-3 0 0,3-2 0 0,3-4 0 15,-2 0 0-15,0-4 0 0,-1-3 0 0,-1-4 128 16,-2-3-128-16,-1-2 192 16,-1-1-192-16,-3-2 192 0,-5 0-192 0,-3-5 192 15,-1 0-192-15,-2-1 192 0,-2-2 48 0,-2 1 16 16,-5 1 0-16,0-2 0 0,-2 0 32 0,-3 4 16 16,-2-5 0-16,-2 0 0 0,-1-1-32 0,-1 1 0 15,-2 1 0-15,-1-1 0 0,-5 1-528 0,-1-3-96 0,-2 2-32 0,1 3 0 31,-1 1-576-31,2 3-128 0,1 1-32 0,0 4 0 0,0 1-2160 16,1-1-432-16</inkml:trace>
  <inkml:trace contextRef="#ctx0" brushRef="#br1" timeOffset="46028.3">14467 2379 17503 0,'0'0'1552'0,"0"0"-1232"0,-4 6-320 0,1 1 0 0,-3-1 2080 0,2 2 352 0,0 0 80 0,2 1 16 16,-2 1-1232-16,1-1-240 0,2 2-48 0,2 1-16 31,2-1-1792-31,1 0-352 0,1-2-80 0,0-1-10928 0</inkml:trace>
  <inkml:trace contextRef="#ctx0" brushRef="#br1" timeOffset="46199.71">14600 2350 14735 0,'0'0'640'0,"0"0"160"0,0 0-640 0,0 0-160 0,0 0 0 0,0 0 0 15,0 0 3600-15,0 0 688 0,0 0 144 0,4 10 32 16,0 1-2384-16,0 2-480 0,-1 0-80 0,-1 1-32 0,1 2-960 0,-1 1-192 16,2 0-32-16,-1-2-16 15,0 1-1424-15,1 2-272 0,-1 2-64 0</inkml:trace>
  <inkml:trace contextRef="#ctx0" brushRef="#br1" timeOffset="51996.78">7073 10258 17503 0,'13'-26'1552'0,"-13"26"-1232"0,4-5-320 0,-2-3 0 0,1-1 1232 0,-2 0 192 16,-1-2 48-16,0 1 0 0,-1 0-160 0,0-1-32 15,-2 1 0-15,0 1 0 0,-1-1-272 0,-1 4-64 16,-1-1-16-16,-1 4 0 0,-1 0-96 0,3 4-32 15,-3 3 0-15,0 0 0 0,-1 5-288 0,0 3-64 16,0 2-16-16,1 6 0 0,-1 3-432 0,-3 9 0 0,-1 0 0 0,3 1 0 16,3-2-160-16,1 0 160 0,1-1 0 0,2-2-144 15,2-6 144-15,1 0 0 0,0-2 0 0,2-3-128 16,4-3 128-16,3-2 0 0,0-3 0 0,0-3 0 16,1-2 0-16,1-1-128 0,1-2 128 0,-1-1 0 15,1-1 0-15,0-6 0 0,-2-1 0 0,3-1 0 16,2-2 0-16,-1-2 128 0,-1-2-128 0,-3-2 128 15,0-1 48-15,-3 0 16 0,0-3 0 0,-1 0 0 16,0 0 160-16,-1 2 32 0,-1-1 16 0,0 2 0 0,-3 0 128 16,2-1 32-16,-2 2 0 15,0 3 0-15,-1 1-48 0,0 3-16 0,0 0 0 0,0 5 0 16,0 5-128-16,0 0-32 0,0 0 0 0,0 0 0 16,0 9-336-16,0 3 144 0,-1 1-144 0,1 3 0 15,-1 2 0-15,2 3-144 0,0 2-16 0,2 1 0 16,1-2-672-16,1 3-128 0,1-3-16 0,2 0-16 15,0-2-1520-15,2-2-304 0,2-3-64 0,1-1-16 16,2-3-480-16,-1-4-80 0</inkml:trace>
  <inkml:trace contextRef="#ctx0" brushRef="#br1" timeOffset="52190.75">7452 10266 14735 0,'-10'-4'640'0,"4"2"160"0,-1-1-640 0,0 0-160 0,-1 1 0 0,0 0 0 0,1 0 3680 0,0 1 704 15,7 1 144-15,0 0 16 0,0 0-2560 0,0 0-528 16,0 0-112-16,-3 9 0 0,3 1-800 0,3 2-160 16,2 1-16-16,2 1-16 0,1 1-352 0,3 0 128 15,0-2-128-15,2 0 0 0,1-1 0 0,2 0 0 16,1-4-160-16,0 1 160 16,-2-2-784-16,1 1-48 0,0-1-16 0,-1-2 0 15,0-2-1504-15,-1-1-288 0,0-2-64 0,1 0-5712 0,0-2-1136 0</inkml:trace>
  <inkml:trace contextRef="#ctx0" brushRef="#br1" timeOffset="52318.71">7698 10214 12895 0,'0'0'1152'0,"0"0"-928"0,0 0-224 0,0 0 0 15,0 0 3152-15,0 0 592 0,0 0 112 0,0 0 32 0,0 0-2128 0,-3 8-416 16,0 0-96-16,3 1-16 16,0 0-848-16,1 1-160 0,1 1-32 0,0-1-16 31,2 3-608-31,0 1-112 0,1 1-32 0,0-1-8544 0,1-1-1712 0</inkml:trace>
  <inkml:trace contextRef="#ctx0" brushRef="#br1" timeOffset="52497.75">7855 10241 14735 0,'0'0'640'0,"0"0"160"0,0 0-640 16,0 0-160-16,0 0 0 0,0 0 0 0,0 0 3584 0,0 0 704 15,5 12 128-15,-2 4 16 0,-1 1-2720 0,1 5-560 16,0 5-96-16,-1-1-32 0,-1 4-656 0,2 0-144 15,0-1-32-15,-1 1 0 0,1-3-192 0,-1-1 0 16,1-1 0-16,1-3 0 16,1-3-2416-16,0-1-368 0</inkml:trace>
  <inkml:trace contextRef="#ctx0" brushRef="#br1" timeOffset="52673.68">7996 9970 36399 0,'0'0'1600'0,"0"0"352"0,0 0-1568 0,0 0-384 0,0 0 0 0,0 0 0 16,2 12 1152-16,1 3 128 0,1 4 48 0,2 3 0 15,2 4-208-15,1 5-32 0,0 4-16 0,1 3 0 16,0 1-848-16,0 2-224 0,0-1 0 0,-1 1 0 31,0-4-1472-31,0 0-368 0,0-3-80 0</inkml:trace>
  <inkml:trace contextRef="#ctx0" brushRef="#br1" timeOffset="53197.61">8891 9798 22111 0,'-2'-6'1968'0,"-1"-2"-1584"0,1 4-384 0,2 4 0 16,0 0 2240-16,0 0 384 0,0 0 64 0,0 0 0 15,2 12-1552-15,1 6-320 0,3 4-64 0,2 5-16 16,3 5-416-16,-1 3-64 0,2 4-32 0,1 1 0 0,0 2-224 0,1 1 0 16,0 0 0-16,1 0 0 15,-1 0-480-15,2-4-32 0,1 2-16 0,-3-4 0 16,-1-1-2656-16,-1-4-528 0</inkml:trace>
  <inkml:trace contextRef="#ctx0" brushRef="#br1" timeOffset="53381.5">8936 10308 19343 0,'-4'-8'1728'0,"0"-1"-1392"0,0 0-336 0,1 2 0 16,1 1 2560-16,0-1 448 0,2-1 96 0,2 2 16 15,0-2-2032-15,4 0-416 0,0 2-80 0,2-3-16 16,1 1-352-16,3-1-80 0,2 1-16 0,2 1 0 15,1 1-128-15,2 0 0 16,2 3 0-16,1-1 0 16,2 0-736-16,-1 1-32 0,-3-3 0 0,1 6 0 15,-1 0-2688-15,0 0-560 0</inkml:trace>
  <inkml:trace contextRef="#ctx0" brushRef="#br1" timeOffset="53896.49">9349 10352 20671 0,'0'0'448'0,"0"0"112"0,0 0 16 0,0 8 0 0,-1 1-576 0,-1 0 0 0,0-2 0 0,2-7 0 15,0 0 1616-15,0 0 224 0,-4 4 32 0,4-4 16 16,-5 4-176-16,5-4-48 0,0 0 0 0,-7-2 0 16,1-2-576-16,2-2-128 0,0-2-32 0,1-1 0 0,-1 0-544 0,2-3-96 15,0 2-32-15,2-2 0 0,2 0-256 0,-1 2 0 16,0-3 0-16,3 2 0 0,1-2-320 0,1 3 0 16,0-2-16-16,2 0 0 15,2-1-320-15,2 0-64 0,0 0-16 0,1 1 0 16,0 2-352-16,0 2-64 0,1-1 0 0,1 3-16 15,-1 2-128-15,2-2-32 0,-1 4 0 0,2-1 0 16,0 2 608-16,-1 1 112 0,-2 1 32 0,0 0 0 0,1 1 368 0,-2 0 80 0,-1 1 128 0,-2 0-208 16,-2-1 208-16,-3 2 0 15,-5-4 0-15,4 7 0 0,-4-7 576 0,0 0 64 16,0 0 16-16,1 7 0 0,-3 3 496 0,-2 0 80 16,-1 0 32-16,-1 2 0 0,1 0-416 0,-3 1-80 15,0 0 0-15,-1 1-16 0,0 3-176 0,3 2-16 16,0-1-16-16,1 0 0 0,1-1-160 0,3-1-48 0,0-1 0 0,1 0 0 15,1-2-160-15,2 0-48 0,2-4 0 0,1 1 0 16,1-5-128-16,2 1 128 0,-1-4-128 0,1 0 128 16,0-2-128-16,2-2 0 0,-1 1 144 0,3-4-144 15,-3-2 0-15,1 1 0 0,-2-5 0 0,0 1 0 16,-2-1 128-16,-1 0-128 0,-1-2 160 0,1 1-160 16,-3 0 160-16,3-1-160 0,-4 1 160 0,0 1-160 15,-2 0 256-15,0 1-32 0,0 1-16 0,0 2 0 16,0 7 144-16,0 0 32 0,0 0 0 0,0 0 0 0,0 0-96 0,0 0-16 15,0 0 0-15,0 0 0 0,0 0-272 0,2 7 0 16,2 2 0-16,0 0 0 31,0-1-800-31,1 0-160 0,0-2-48 0,2 3 0 16,-1 2-1440-16,1-4-304 0,-1 3-48 0,0-1-6192 0,-1 1-1248 0</inkml:trace>
  <inkml:trace contextRef="#ctx0" brushRef="#br1" timeOffset="54266">9850 10200 28735 0,'0'0'640'0,"0"0"128"0,2-4 16 0,1-3 16 0,-1 1-640 0,1-1-160 15,0 2 0-15,-3 5 0 0,0 0 1200 0,6-3 208 16,-6 3 32-16,8 4 16 0,-2 3-704 0,1 3-144 16,0-2-32-16,-2 4 0 0,0 1 64 0,0 1 0 15,-1 0 0-15,-1 2 0 0,-1-2-336 0,0 2-64 0,-1 0-16 0,0-2 0 16,2-2-224-16,1-2 0 0,-2-3 128 0,1-2-128 15,-3-5 0-15,0 0 0 0,0 0 0 0,0 0-160 16,0 0 160-16,0 0-160 0,0 0 160 0,0 0-160 16,3-8 160-16,-1-1 0 0,1-1 0 0,-2-1 0 15,0-2 0-15,-1-1 0 0,0-3 0 0,2 1 0 16,-1-3 0-16,2 2 0 0,-1 0 0 0,2 4 0 16,0-3 0-16,-1 4 0 0,-1 3 0 0,2 3 128 15,1-3-128-15,-5 9 176 16,7-2-176-16,-7 2 192 0,6 2-32 0,-6-2 0 0,6 6 0 0,-1 3 0 15,1 2 96-15,0 4 0 0,-1 5 16 0,0 2 0 16,-1 1-272-16,1 2 0 0,-1 0 0 0,0 1 0 31,0 0-272-31,1 0-176 0,3-5-16 0,1 1-16 16,0-5-2464-16,2 0-512 0,-1-1-80 0</inkml:trace>
  <inkml:trace contextRef="#ctx0" brushRef="#br1" timeOffset="54594.09">10374 10233 28847 0,'0'0'640'0,"0"0"128"0,-3-5 16 0,-1-3 32 0,-1-1-656 0,-2 0-160 16,1 3 0-16,-1-1 0 0,1 1 1472 0,-2-1 272 15,0 3 48-15,0 0 16 0,1 0-992 0,0 2-208 16,1 0-32-16,-1 1-16 0,2 1-560 0,-2 0 0 16,1 1 0-16,6-1 0 0,0 0-160 0,0 0-96 15,0 0 0-15,0 0-16 16,0 0-240-16,0 7-32 0,0-7-16 0,4 8 0 0,2 0 208 0,2-2 32 0,1 1 16 0,2 0 0 15,0 3 304-15,2-1 0 0,3 1 0 0,-2-1 144 16,-2 2 560-16,0-1 128 16,-2 1 0-16,1-2 16 0,-2 0 128 0,-3 0 32 15,0 0 0-15,-3 2 0 0,0-2-80 0,-2 4-16 16,-2 0 0-16,-2-3 0 0,-3 3-640 0,-1-2-128 0,0-1-16 0,-4 0-128 16,-2 0 128-16,1-1-128 0,1-1 0 0,-1-2 0 31,1-1-768-31,1-1-224 0,1-3-32 0,1 1-11360 0,2-5-2272 0</inkml:trace>
  <inkml:trace contextRef="#ctx0" brushRef="#br1" timeOffset="55165.62">10569 10017 11967 0,'2'-17'528'0,"-1"11"112"0,0-5-512 0,0 1-128 16,-1-2 0-16,0 2 0 0,-1-6 5040 0,-1 3 976 15,-2 0 192-15,0 1 32 0,1 2-3424 0,1 1-672 16,-1 2-144-16,0 1-16 0,1 0-1376 0,2 6-272 15,0 0-48-15,0 0-16 0,0 0-144 0,0 12-128 16,1 2 144-16,2 9-144 0,-1 1 0 0,2 8 0 16,3-1 0-16,0 4-160 0,1 3 160 0,1 0 0 0,3 2 0 0,0-1-128 15,0-1-64-15,-1-1-16 16,2-4 0-16,-1 0 0 16,-3-3-368-16,2-1-80 0,-2-5-16 0,-1 1 0 15,-2-4-1632-15,2-1-320 0,-3-5-64 0,-1-2 0 16,-3-2-272-16,-1-11-48 0,0 0-16 0,0 0 0 15,-6 0 1552-15,-2-4 320 0,0-1 64 0,-1-3 16 0,-1-1 688 0,-2-2 128 16,-1 0 16-16,0-3 16 0,-3 0 1968 0,4-1 400 16,2-1 80-16,0 0 16 0,-1-1-224 0,3 0-32 15,3 2-16-15,3-1 0 0,0 4-880 0,2 3-160 0,3 3-32 0,2-3-16 16,3 2-176-16,1 0-48 0,0 0 0 0,3 0 0 16,4-1-144-16,0 1-48 0,3-1 0 0,0 1 0 15,3 1-272-15,-1-5-64 0,0 2-128 0,-1 0 192 16,-2 1-192-16,-1-1 0 0,0 1 0 0,0 2 0 15,-2-1 128-15,0 2-128 0,-2 0 0 0,-1 0 0 16,-2 1 160-16,-2-2-160 0,-3 2 160 0,0 1-160 0,-5 3 448 0,0 0-16 16,3-7 0-16,-2 3 0 0,-2-2 144 0,-2-1 48 15,-1 2 0-15,-1 0 0 0,-3 1 144 0,0 1 16 16,-1 2 16-16,2 2 0 0,0 2-32 0,0 2 0 16,1 1 0-16,-1 5 0 0,4 2-96 0,-3 3-32 15,2 3 0-15,3-1 0 16,1 2-640-16,1 0 0 0,3-1 0 0,3-1 0 15,-1-1-144-15,3 0 144 0,3 0-192 0,0-4 192 16,0 2-736-16,-1-4-32 0,1 0-16 0,0-5 0 16,0-1-1168-16,-1-1-224 0,0 0-64 0,-1-2 0 15,1-4-1008-15,-2 0-208 0,-3-4-32 0</inkml:trace>
  <inkml:trace contextRef="#ctx0" brushRef="#br1" timeOffset="55432.6">11026 10160 6447 0,'2'-11'576'0,"-2"11"-576"16,1-8 0-16,1 1 0 0,-2 7 3424 0,0 0 576 15,0 0 112-15,0 0 32 0,0 0-2352 0,8 2-480 0,-1 3-96 0,3 4 0 16,-1 4 16-16,1 1 16 0,1 2 0 0,-1 1 0 16,-1 1-80-16,0-1-16 0,0 0 0 0,0-3 0 15,2 1-272-15,-3-1-64 0,-2-3-16 0,1-1 0 16,-2-1-384-16,0 0-80 0,-1-2-16 0,-4-7 0 16,0 0-64-16,0 0-32 0,0 0 0 0,0 0 0 15,0 0-16-15,-8-3 0 0,0-3 0 0,2-3 0 16,-1-2 32-16,1-2 0 0,-1-3 0 0,2-1 0 0,0-2 0 0,1-3 0 15,0-4 0-15,3 1 0 16,1 0-112-16,2 0-128 0,2-2 176 0,2 0-176 16,0-1 272-16,2 3-48 0,2 3-16 0,1 4 0 15,0-1 0-15,1 3 0 0,1 4 0 0,-1 2 0 16,0 1-208-16,-1 2-128 0,-1 2 128 0,0 1-208 16,0 1-1472-16,0 2-304 0,-1 0-48 0,0 1-15056 15</inkml:trace>
  <inkml:trace contextRef="#ctx0" brushRef="#br1" timeOffset="55715.04">10793 9657 30751 0,'0'0'1360'0,"-6"4"288"0,-1 1-1328 0,0 1-320 0,-3-1 0 0,1 1 0 16,-1 1 1440-16,-2-1 224 0,0 1 32 0,1 2 16 15,0 0-816-15,1 2-176 0,-2-1-16 0,0 3-16 16,1 1-832-16,0 3-176 0,5 2-16 0,-1-3-11120 15,-1 1-2240-15</inkml:trace>
  <inkml:trace contextRef="#ctx0" brushRef="#br1" timeOffset="57190.45">10779 9669 18255 0,'0'0'800'0,"0"0"176"0,0 0-784 0,0 0-192 15,0 0 0-15,0 0 0 0,0 0 1280 0,1 0 224 16,-11 0 32-16,1-3 16 0,1 2-32 0,0 1-16 16,-1 1 0-16,1 2 0 0,0 1-80 0,2 1-16 0,-2 0 0 0,0 3 0 15,0 3-640-15,1 2-144 0,-4-2-32 0,1 5 0 16,-1 4-464-16,0 3-128 0,0 2 0 0,3 0 0 16,1-3-192-16,1 1-48 0,1-1-16 0,1 0 0 31,0 1-2384-31,2-2-496 0,0-5-80 0</inkml:trace>
  <inkml:trace contextRef="#ctx0" brushRef="#br1" timeOffset="63992.23">7702 10222 2751 0,'0'0'256'0,"0"0"-256"0,0 0 0 0,-1 14 0 0,-4-11 3760 0,-2-2 704 16,1 0 144-16,6-1 16 0,0 0-2544 0,0 0-512 16,0 0-96-16,0 0-32 0,0 0-416 0,0 0-64 15,0 0-32-15,0 0 0 16,0 0 80-16,0 0 16 0,4 6 0 0,1-1 0 16,0-1 176-16,0 2 32 0,1 1 16 0,0-1 0 15,2 3-368-15,0 2-80 0,1 3-16 0,-1 2 0 0,0 1-480 0,1-4-112 16,0 0 0-16,0 0-16 0,1 0-176 0,1 1 0 15,-1-1 0-15,1-2-176 16,0-4-1872-16,0 0-368 0,-2-2-80 0</inkml:trace>
  <inkml:trace contextRef="#ctx0" brushRef="#br1" timeOffset="69896.39">12298 10017 11055 0,'0'0'976'0,"0"0"-784"0,0 0-192 0,13 7 0 0,-13-7 1568 0,5-7 272 16,-1 2 48-16,0 0 16 0,-4 5-160 0,3-7-16 15,-1 2-16-15,-2 5 0 0,3-7-304 0,-3 7-64 16,0 0-16-16,0 0 0 0,-1-5-320 0,1 5-64 16,-3-2-16-16,-1 0 0 0,-2 2-320 0,-2 3-64 15,-3 2-16-15,0-1 0 0,-5 1-368 0,2 3-160 16,-3 2 128-16,1 1-128 0,0 1 0 0,2-2 0 15,2 2 0-15,3-2 0 0,1 1 0 0,3-2 0 16,0-1 0-16,5-1 0 0,0-7-240 0,5 8 80 16,0 0 16-16,4-1 0 0,2-1-32 0,2 1 0 15,3-1 0-15,2 1 0 0,3-3 176 0,-1 1 0 0,3 0-144 0,-1 0 144 16,0 0 0-16,0 1 0 0,-4 0 0 0,-2-2 0 16,-2 3 496-16,-1-1 112 0,-1 1 32 0,-4-1 0 15,0 2 192-15,-3 0 32 0,-2 0 16 0,-2 1 0 16,-2 1-256-16,-2 3-48 0,-2-2-16 0,-2 2 0 15,1 0-320-15,-3 1-64 0,-3 2-16 0,-1-3 0 32,0-3-1200-32,-2 1-240 0,0-1-64 0,1-2 0 0,0-3-1776 0,3-1-352 15</inkml:trace>
  <inkml:trace contextRef="#ctx0" brushRef="#br1" timeOffset="70073.78">12574 9718 35711 0,'0'0'1584'0,"0"0"320"0,0 0-1520 0,0 0-384 0,0 0 0 0,0 8 0 0,2 0 464 0,0 3 32 15,2 0 0-15,1 4 0 0,3 3 80 0,1 4 32 16,2 5 0-16,-1 2 0 0,2 1-480 0,1 3-128 16,1 1 0-16,1 2 0 0,-1-2 0 0,3 2 0 15,-3 1 0-15,2 2-128 16,-2-2-2112-16,1 0-400 0,-4-1-96 0</inkml:trace>
  <inkml:trace contextRef="#ctx0" brushRef="#br1" timeOffset="71231.53">12587 10196 21183 0,'-11'-23'1888'0,"7"16"-1504"15,1 0-384-15,-1-2 0 0,0 3 2880 0,2-1 496 16,0-1 96-16,2 2 32 0,2-1-2512 0,2 1-496 15,2-4-112-15,3 3 0 0,3-1-384 0,2 0 0 16,3-1 0-16,2 1 0 0,0 0-144 0,2 2 0 0,1 1 0 0,3 2 0 31,0 2-416-31,-1 2-80 0,1 4 0 0,0 0-16 16,0 3-304-16,-3 4-64 0,-3 0-16 0,0 1 0 16,-2 0 112-16,-4 0 32 0,-3 1 0 0,-2 0 0 0,-3 1 624 0,-1-2 128 0,0-1 144 0,-3-1-208 15,-1 0 480-15,0-1 112 0,2 1 0 0,-4-2 16 16,1-1-128-16,1-8-16 0,0 0-16 0,0 0 0 15,0 0 16-15,0 0 0 0,-8-2 0 0,8 2 0 16,-5-6-256-16,1-3 176 0,0-2-176 0,2-1 160 0,-1 1-160 0,2-5 0 16,1 2-160-16,1 1 160 0,3 0-144 0,-2-2 144 15,2 2-128-15,0 0 128 0,0 1 0 0,1 5 0 16,1-3 144-16,-2 4-144 0,-2 1 320 0,-2 5-64 16,0 0 0-16,0 0 0 0,0 0 192 0,0 0 16 15,8 4 16-15,-3 2 0 16,-1 2 32-16,-1 2 16 0,-1 2 0 0,1 3 0 15,1 1-160-15,1 3-48 0,-1 0 0 0,2 2 0 0,1-1-192 0,1-1-128 16,0 0 160-16,-1-3-160 0,3-1 0 0,-1-5 0 16,0 1 0-16,1-5 0 0,1-2 0 0,-1-1 0 15,1-2 0-15,-1-2 0 0,-1-3 208 0,-2-1-48 16,-1-3-16-16,-2-3 0 0,-4-2 496 0,0 0 80 16,-1-1 32-16,-2-2 0 0,-1 1-16 0,-1-2 0 15,-3 0 0-15,0 0 0 0,-1 1-288 0,0-1-48 16,-1 0-16-16,-1 2 0 0,0-1-512 0,-1 2-128 15,1-2 0-15,2 2-16 16,3 1-528-16,0 1-96 0,1 1-32 0,4 4 0 16,-2 0-848-16,3 7-160 0,0 0-48 0,4-6 0 15,0 0-1248-15,-4 6-256 0,8-2-48 0,0 2-16 16,0 0 1808-16,1 2 352 0,1 2 80 0,1 4 16 0,0-1 1152 0,2 2 144 0,2 0 192 0,-1 3-32 16,0 1 1392-16,-1 1 288 0,-1 2 48 0,0 1 16 15,-2 2 80-15,1-1 0 0,-2 3 16 0,-1 1 0 16,-2-1-208-16,1-1-32 0,-1-2-16 0,0-1 0 0,-3-1-592 0,1-2-112 15,0-2-16-15,0-2-16 0,-1-1-528 0,-3-9-96 16,0 0-32-16,0 0 0 0,0 0-112 0,0 0-32 16,5-6 0-16,-1-6 0 15,0-2-16-15,0-5 0 0,2 1 0 0,-2-4 0 16,-4-1-192-16,1-1 0 0,1 1 0 0,-1 0 0 16,0 1-128-16,2 1 128 0,1 3 0 0,0 1 0 15,-2 2 0-15,2 0 0 0,3 7 128 0,-2 1-128 16,-1 0 336-16,-4 7-16 0,0 0-16 0,0 0 0 0,8 7-304 0,0-1 160 15,-1 5-160-15,1 2 128 0,-1 2-128 0,-1 2 0 16,1 1 0-16,1 2 0 0,1 0 0 0,1-1-304 16,1 1 48-16,2-5 16 15,-3 1-1488-15,2-2-320 0,0-2-48 0,-1 0-16 16,1-2 512-16,0-1 112 0,-1-2 16 0,2-2 0 16,-1-2-576-16,0-3-96 0,0-3-32 0,-1-1 0 15,0-1 1072-15,-2 0 208 0,-2-2 32 0,-2 1 16 0,-1-1 1392 0,0 2 288 0,-2 0 48 0,-2 5 16 16,0 0 448-16,0 0 80 0,0 0 32 0,-5-3 0 15,-2 2-352-15,1 1-64 16,6 0-16-16,-8 0 0 0,0 1-192 0,2 0-32 16,-1 1-16-16,7-2 0 0,0 0-208 0,-6 4-64 15,0 0 0-15,6-4 0 0,0 0-352 0,0 0-160 16,0 0 128-16,0 0-128 0,2 9 0 0,-2-9-272 0,0 0 32 0,0 0 16 31,0 0-448-31,0 0-96 0,0 0 0 0,0 0-16 0,8 0 352 0,-1 1 80 0,1 0 16 0,0 1 0 16,0 0-16-16,0-2 0 0,-8 0 0 0,9 4 0 15,-1 0 352-15,2 1 0 0,1 2 0 0,-1 1 0 16,0 1 448-16,1-2 128 0,-1 1 0 0,1 1 16 16,-1 3 592-16,1-3 112 0,-1 6 32 0,-2-2 0 0,-2 0 144 0,0 1 16 15,-4 2 16-15,-1-3 0 0,-2 1-192 0,0 2-32 16,-3-2-16-16,-1 2 0 0,-3-3-384 0,-3-2-80 16,0 3-16-16,-1-3 0 0,-1 1-784 0,0-2 0 15,0 0 0-15,0-3 0 16,-3-1-1024-16,-2-3-144 0,-3 0-48 0,-1-2-11936 15,0-1-2400-15</inkml:trace>
  <inkml:trace contextRef="#ctx0" brushRef="#br1" timeOffset="71482.1">12156 10430 23039 0,'0'0'2048'0,"-5"6"-1648"0,-1 0-400 0,1 3 0 15,0 2 2464-15,0 0 416 0,0 1 64 0,-1 4 32 0,1-2-1392 0,1 3-288 16,0 1-48-16,2-2-16 0,-1 1-960 0,0 0-272 15,2 0 0-15,1 0-11232 16,0-2-2352-16</inkml:trace>
  <inkml:trace contextRef="#ctx0" brushRef="#br1" timeOffset="72295.7">14385 9666 13823 0,'0'0'1216'0,"0"0"-960"0,-4 7-256 0,2 3 0 0,0 5 2384 0,4 0 432 16,2 2 96-16,1 3 16 0,0 1-1568 0,0 2-304 16,2 1-64-16,1 2-16 15,1 1-400-15,0 2-96 0,-1 1-16 0,1 0 0 0,-3-3-160 0,1 2-48 0,-2-2 0 0,-1-2 0 16,-1-2 112-16,-1 0 16 16,1-3 0-16,-1-1 0 0,0-4-208 0,-2 0-48 15,1-2 0-15,-1-2 0 0,-1-3-128 0,1-8 192 16,0 0-192-16,0 0 192 0,0 0-192 0,0 0 160 15,0 0-160-15,-3-8 160 0,0-2-160 0,2-3-192 16,0-1 32-16,1-1 16 0,0 2 144 0,2 0 0 0,2 1-144 0,3 1 144 16,-1-1-192-16,5 2 48 0,3 0 0 0,1 3 0 15,-1 0 144-15,2 3 0 0,0 2 0 0,3 0 0 16,-1 2 0-16,0 3 0 0,0-1 160 0,-3 4-160 16,-3 0 416-16,-2 2-16 0,-1 1 0 0,-2 3 0 15,-2 0 240-15,-3 1 64 0,-3 4 0 0,0-3 0 16,-2 2-192-16,-2 1-16 0,0-1-16 0,-4 1 0 15,-3-1-320-15,0-2-160 0,-1-1 160 0,0-1-160 16,0-1-144-16,0-2-128 0,1-1-32 0,1-3 0 16,-1-1-720-16,3-2-128 0,0-3-48 0,2 0 0 15,7 1-2064-15,-3-11-400 0,2 0-96 0</inkml:trace>
  <inkml:trace contextRef="#ctx0" brushRef="#br1" timeOffset="72596.03">14836 10074 18367 0,'0'0'816'0,"0"0"160"0,0 0-784 0,0 0-192 0,0 0 0 0,0 0 0 16,0 0 1232-16,0 0 208 0,0 0 32 0,0 0 16 0,-5 8-400 0,-1 1-64 15,-1 3-32-15,1-1 0 0,-2 2-576 0,-1 1-112 16,1 2-32-16,1-1 0 0,2 0-128 0,1-2-16 0,0 0-128 0,3 0 192 16,0-4-16-16,2 0-16 0,0-1 0 0,3 0 0 15,1 1-160-15,1-5 0 0,-6-4 0 0,9 3 0 16,0 0 0-16,1-3 128 15,1-1-128-15,0-2 0 0,1-1 144 0,1-2-144 16,0-3 160-16,0-2-160 0,-1-1 176 0,2-1-176 16,-1-1 192-16,-1 0-192 0,-1-2 224 0,-2 2-64 15,-2-1-16-15,1 4 0 0,-4-1 192 0,-1 2 48 16,-2 0 0-16,-1 4 0 0,0-1 16 0,0 7 16 16,0 0 0-16,0 0 0 0,0 0-32 0,-8 3 0 0,2 1 0 0,-1 2 0 15,1 4-384-15,1 0 128 0,1 0-128 0,2 2 0 31,2 1-256-31,2-1-128 0,0 0-16 0,3-2-16 16,2-1-2608-16,2-2-528 0</inkml:trace>
  <inkml:trace contextRef="#ctx0" brushRef="#br1" timeOffset="72868.37">15246 10055 14735 0,'-15'0'1312'0,"9"1"-1056"0,-2-1-256 0,-2 1 0 0,0 1 2368 0,1-1 400 16,-1 0 96-16,-1 1 16 0,1-1-1344 0,0 2-272 15,0-3-48-15,3 1-16 0,0 0-544 0,7-1-96 16,0 0-32-16,0 0 0 16,0 0-528-16,0 0 0 0,0 0 0 0,5 7 0 15,-1-1 0-15,4 1 0 0,1-1-192 0,0 2 192 0,0-4 0 16,3 3 0-16,1-1 0 0,0 2 0 0,-1 1 384 0,-2 1 64 16,0 2 0-16,-1-3 16 0,-3 2 128 0,1 0 32 15,-2 0 0-15,-1-1 0 0,-2 1-176 0,0-1-48 16,-2-3 0-16,-2 2 0 0,0 0-144 0,-1-1-16 15,-2 0-16-15,0-2 0 0,-2-1-432 0,-1-1-96 16,-1-1-16-16,2-2 0 16,-1-1-2848-16,0-1-576 0,1-3-112 0</inkml:trace>
  <inkml:trace contextRef="#ctx0" brushRef="#br1" timeOffset="73012.89">15308 10103 18591 0,'0'0'832'0,"7"8"160"0,1 1-800 0,-1 1-192 0,1 2 0 0,1 0 0 15,2 1 1008-15,-2 0 144 0,0 0 48 0,0 0 0 16,0 0-672-16,0 0-128 0,-1-2-16 0,-1 0-16 16,-3 4-496-16,0-5-112 0,-2-1-16 0,-1-1-10256 15</inkml:trace>
  <inkml:trace contextRef="#ctx0" brushRef="#br1" timeOffset="73292.02">15422 10001 2751 0,'11'-14'128'0,"-4"9"16"0,2-3-144 0,4 0 0 16,4-1 0-16,0 0 0 0,0 0 3168 0,1 2 608 16,2 2 112-16,-1 0 16 0,1 0-2592 0,-1 2-528 15,-2-1-96-15,-2 3-32 0,-4 1-32 0,0 1-16 16,-1 3 0-16,-1-1 0 0,-1 2-96 0,-3 3 0 16,-2 2-16-16,-4 2 0 0,-2 2 288 0,-2 2 64 15,-2-1 16-15,-2 4 0 0,-1 2 400 0,-2-2 80 0,-1 1 0 16,3 1 16-16,-1 1 304 0,2 0 64 15,0 0 16-15,2-1 0 0,2 0-640 0,3 0-128 16,2-6-16-16,4 1-16 0,5-2-512 0,1-1-112 16,3-4 0-16,3 1-16 0,-1-4-304 0,2-2 0 0,0-3 0 15,2-1 0 1,0-2-976-16,2-2-256 0,0 1-48 0,0-1-16096 0</inkml:trace>
  <inkml:trace contextRef="#ctx0" brushRef="#br1" timeOffset="73828.95">16612 9475 26079 0,'-5'2'1152'0,"-12"-3"256"0,10 6-1136 0,1 2-272 0,-2 2 0 0,0 3 0 16,-1 2 1104-16,0 2 176 0,0 4 16 0,1 4 16 15,1 6-48-15,2 2-16 0,0 5 0 0,1 2 0 16,1 4-864-16,2 1-160 0,0 1-32 0,2-1-16 16,2-2-176-16,2-2-224 0,1-2 48 0,5 0 16 31,2-3-288-31,3-1-64 0,1-3-16 0,1-1 0 15,4-4-2272-15,0-2-448 0</inkml:trace>
  <inkml:trace contextRef="#ctx0" brushRef="#br1" timeOffset="74159.37">16954 9957 17503 0,'0'0'1552'0,"-8"-3"-1232"16,1 1-320-16,1 1 0 0,-3-2 1408 0,-1 3 208 0,1 0 48 0,0 3 16 15,0-2-576-15,3 4-112 0,-1-1-32 0,2 4 0 16,0 1-128-16,-1 3-48 0,1 1 0 0,3 1 0 15,-2 2-576-15,2 1-208 16,2 0 144-16,2 0-144 0,0-1 0 0,2 0 0 16,0-2 0-16,1 0 0 0,2-3 0 0,1-2 0 15,-1-1 0-15,3-1 0 0,-1-3 128 0,0-2-128 16,0-2 128-16,0-2-128 0,-1-4 192 0,1 1-64 16,0-1 0-16,0-1 0 0,-1-3 48 0,0 1 0 0,0-3 0 0,-2 1 0 15,-1 0 208-15,1 0 32 16,-2 1 16-16,0-1 0 0,-2 4 192 0,-1-3 32 0,-1 4 16 0,0 6 0 15,0 0-16-15,0 0 0 0,0 0 0 0,0 0 0 16,0 0-368-16,0 0-80 0,0 0-16 0,0 0 0 16,0 0-192-16,3 8 0 0,0 0 0 0,-1 1-160 31,2 1-1456-31,0 2-304 0,1 0-48 0,2-3-8144 0,-2 1-1648 0</inkml:trace>
  <inkml:trace contextRef="#ctx0" brushRef="#br1" timeOffset="74467.83">17203 9973 26319 0,'0'0'1152'0,"0"0"256"0,0 0-1120 0,-3 9-288 15,0-1 0-15,2 2 0 16,0 1 656-16,1 2 80 0,0 0 16 0,0 2 0 16,1 2 80-16,2 0 32 0,-2 0 0 0,2 0 0 0,-1 3-432 0,2-6-96 15,1 0-16-15,1 1 0 0,-1-5-112 0,0 0-16 16,1-2-16-16,0 0 0 0,-6-8-176 0,0 0 192 15,0 0-192-15,7 0 192 0,-7 0-48 0,7-2 0 16,-2-2 0-16,0-3 0 0,-1-2 48 0,2-1 0 0,-1-2 0 0,0 0 0 16,-1-1 80-16,1 3 32 0,-1-3 0 0,1 2 0 15,0-2 16-15,1 3 0 0,-1-1 0 0,0 3 0 16,-1 1-192-16,1-1-128 16,-1 3 144-16,-4 5-144 0,0 0 128 0,8-3-128 15,0 2 0-15,-8 1 0 0,8 1 0 0,1 0 0 16,-1 2 0-16,-1 1 0 15,1 1-1344-15,1 0-224 0,0 2-32 0,1-1-8688 0,-1-1-1728 0</inkml:trace>
  <inkml:trace contextRef="#ctx0" brushRef="#br1" timeOffset="74612.45">17595 9996 21711 0,'0'0'960'0,"3"11"192"0,-3-2-912 0,2 2-240 0,1 5 0 0,-1-3 0 16,1 1 704-16,1 1 80 0,-1-2 32 0,0 0 0 0,1 0-512 0,0 0-112 15,1-1 0-15,1-2-16 16,-2-1-1296-16,0-2-256 0,-4-7-48 0</inkml:trace>
  <inkml:trace contextRef="#ctx0" brushRef="#br1" timeOffset="74928.53">17684 9894 10127 0,'0'0'896'0,"4"-7"-704"0,-2-2-192 0,2-1 0 0,1 3 2464 0,0-1 464 15,-1 1 80-15,0 2 32 0,-1-1-1680 0,-3 6-336 16,0 0-64-16,0 0 0 0,0 0-128 0,0 0 0 16,0 0-16-16,0 0 0 0,4 9-208 0,1 1-32 15,-4 2-16-15,-1 2 0 0,0 3-48 0,-1 3-16 16,0 2 0-16,1 3 0 0,1-1-256 0,0 1-48 16,2-1-16-16,2-2 0 0,3-1-176 0,4-3 0 0,-1-4 144 0,1 1-144 15,1-2 0-15,0-4 0 0,0-3 0 0,-1-1 0 16,0-3 0-16,-2-2 144 0,-1-2-144 0,-1 1 0 15,-1-5 272-15,-3 0-48 0,-2 0-16 0,-1-1 0 16,-1 1 256-16,0-2 48 0,-1-1 16 0,-3 1 0 16,-2-2-128-16,-2 1-16 0,1-2-16 0,0 1 0 0,-3-1-368 15,0 2 0 1,-2 0 0-16,2 0 0 16,-1 0-576-16,1 0-176 0,0-1-32 0,2 3-16 15,1 0-1632-15,7 7-320 0,0 0-64 0,0-6-5344 0,0 6-1072 0</inkml:trace>
  <inkml:trace contextRef="#ctx0" brushRef="#br1" timeOffset="75225.34">17873 9944 2751 0,'0'0'256'0,"7"9"-256"0,3 2 0 0,-1 0 0 16,-1 2 4256-16,-2 2 800 0,2 0 176 0,0 4 16 15,-3-4-2144-15,0 3-432 0,-1-1-96 0,0 0-16 0,0 0-832 0,-2-1-160 16,1-3-32-16,1 0-16 0,0-3-928 0,0 0-176 16,-2-4-32-16,-2-6-16 0,0 0-208 0,0 0-32 15,0 0-128-15,0 0 192 0,7-5-48 0,-3-2-16 16,0-2 0-16,-2 0 0 0,0-3 0 0,0 1-128 15,1-2 192-15,0 0-64 0,-2-6-128 0,0 2 0 16,2-1 0-16,1 1 0 0,0-1 0 0,1 1 0 16,0 1 0-16,1 2 0 0,1 4 0 0,-2-1 0 0,0 5 0 0,1 3 0 15,-6 3-192-15,7 0 192 0,1 0-160 0,0 3 160 16,0 1-144-16,0 2 144 0,0 1-128 0,-1-1 128 16,1 2-384-16,0 1 16 0,1 0 0 0,0 0 0 31,-1-1-1936-31,0 0-400 0,-3 2-80 0,0 2-10848 0</inkml:trace>
  <inkml:trace contextRef="#ctx0" brushRef="#br1" timeOffset="75347.64">18276 10037 23199 0,'0'0'1024'0,"0"0"224"0,0 0-992 0,0 0-256 0,0 0 0 0,1 9 0 15,1-1 384-15,1-1 48 0,0 0 0 0,2 1 0 16,1 0-432-16,2-1 128 0,-3 0-128 0,1-2 0 15,-2 2-320-15,1-5-128 0,-5-2-48 0</inkml:trace>
  <inkml:trace contextRef="#ctx0" brushRef="#br1" timeOffset="75661.73">18386 9868 24239 0,'0'0'1072'0,"0"0"224"0,8-3-1040 0,1-1-256 0,0-3 0 0,3 1 0 0,1 0 1024 0,-1 2 128 16,1 1 48-16,0-3 0 0,0 0-624 0,0 1-128 16,-1 1-32-16,-2 1 0 0,1-2-416 0,-4 4 128 15,-7 1-128-15,0 0 0 0,0 0 288 0,0 0-32 16,0 0 0-16,0 0 0 0,3 10 448 0,-3 0 64 16,-3 2 32-16,-2 1 0 0,-1 2-160 0,-1-1-16 15,1 3-16-15,0 1 0 0,1-4-176 0,0 3-48 16,0 2 0-16,2-4 0 0,1 1 32 0,0-2 0 0,2 1 0 0,2-2 0 15,-1-3-96-15,3 0 0 0,1 0-16 0,2-1 0 16,-2-1-304-16,4-2-144 0,0-1 16 0,1 0 0 16,2-1 128-16,0 2 0 0,0-6-144 0,1 2 144 15,0 2-768 1,0-4-96-16,0-2-16 0,0-1 0 16,-1-2-2704-16,-1-2-560 0</inkml:trace>
  <inkml:trace contextRef="#ctx0" brushRef="#br1" timeOffset="75894.93">18690 9400 23039 0,'7'17'1024'0,"-2"-5"192"0,4 5-960 0,4 4-256 0,3 1 0 0,1 3 0 0,0 1 1184 0,2 3 192 15,5 4 32-15,-4 0 16 0,1 5 240 0,-1 1 32 16,-1 0 16-16,-2 3 0 0,-1 0-176 0,-2-3-48 15,-2-2 0-15,-3 3 0 0,-2-4-336 0,-2 1-80 16,-1-2-16-16,-2 0 0 0,0-1-624 0,-2 0-128 16,0 0-32-16,0-3 0 15,0 2-1744-15,0-3-336 0,0-3-80 0</inkml:trace>
  <inkml:trace contextRef="#ctx0" brushRef="#br1" timeOffset="76460.48">19497 9768 23951 0,'-8'14'1056'0,"7"-8"224"0,-2-2-1024 0,3-4-256 0,0 0 0 0,0 6 0 16,0 1 1584-16,2 3 256 16,-2 0 48-16,1 6 16 0,2-2-976 0,-2 6-192 15,3 1-32-15,-2 4-16 0,2-2-288 0,2 1-48 16,-3-2-16-16,1-1 0 0,0-1-336 0,0 0 128 16,-1-3-128-16,-1-1 0 0,0-2 144 0,-1-2-144 15,0-5 192-15,-1 1-192 0,-1-1 192 0,1-7-192 0,0 0 192 0,0 0-192 16,0 0 192-16,0 0-192 0,0-9 192 0,1-2-192 15,2-3 0-15,1-2-320 0,1-3 32 0,0-1 16 16,-1-2 96-16,1 1 32 0,1-2 0 0,-1 3 0 16,0-3 144-16,0 3 128 0,2 2-128 0,-1 2 176 15,1 4 336-15,-1 2 64 0,-3 1 0 0,1 2 16 16,-4 7-80-16,0 0 0 0,6-1-16 0,1 1 0 16,-7 0-272-16,8 5-48 0,0 3-16 0,-2 3 0 0,1-2-160 15,0 2 0-15,1 4 0 0,0 2 0 31,1-2-976-31,0 4-288 0,2-2-48 0,-1-1-9456 0,1 0-1904 0</inkml:trace>
  <inkml:trace contextRef="#ctx0" brushRef="#br1" timeOffset="76831.43">19978 9756 13823 0,'0'0'1216'0,"0"0"-960"16,-5 9-256-16,0 2 0 0,1 1 4176 0,0 2 800 15,0 4 144-15,0 3 48 0,1-1-3504 0,3 3-688 16,-1 1-144-16,2-1-16 0,3 3-368 0,0-4-80 16,0 2-16-16,1-2 0 0,1-3-192 0,0 0-32 15,-1-2-128-15,2-6 192 0,-2 1-192 0,2-4 128 0,-1-2-128 0,1 0 0 16,-7-6 128-16,7 1-128 16,1-2 0-16,-1-3 144 0,-1-4-16 0,1 0 0 15,-2-5 0-15,2 0 0 0,-2-1 16 0,0-1 0 16,2 0 0-16,-1-1 0 0,1-1-144 0,-2 0 160 15,0 0-160-15,-1 2 160 0,0-1 128 0,1 2 32 16,0 1 0-16,-1-1 0 0,-1 4-64 0,-2 1 0 0,0 1 0 0,-1 8 0 16,0 0 0-16,0 0 0 0,0 0 0 0,3 11 0 15,-2 3-128-15,1 3-128 0,-1 1 144 0,0 2-144 16,1-2 0-16,0 1 0 0,1 0 0 0,1-1 0 31,1-1-1968-31,1-1-336 0,2-3-64 0,1 0 0 16,3-4-1488-16,1-1-304 0</inkml:trace>
  <inkml:trace contextRef="#ctx0" brushRef="#br1" timeOffset="77060.57">20454 9859 6447 0,'-6'-2'576'0,"-2"-4"-576"0,-3 0 0 0,1 2 0 16,-1 0 5632-16,1 3 1024 0,-3 0 208 0,1 2 48 0,2 4-4288 0,1-1-864 15,0 0-160-15,2 5-48 0,2 4-512 0,0 0-96 16,1-1-32-16,1 3 0 0,2 1-400 0,1 2-64 15,2 2-32-15,2-2 0 0,1-1-288 0,2-1-128 16,0-1 0-16,2 1 128 0,0-2-128 0,0-2-272 16,0-3 64-16,1 0 16 15,1-2-1584-15,1-2-304 0,-1-1-64 0,0-1-16 16,-1-3-656-16,1-4-128 0,-1-2-16 0,-1-1-16 16,-1-2-192-16,1-2-32 0,-1-3-16 0,1-2-1584 15,-2-1-304-15</inkml:trace>
  <inkml:trace contextRef="#ctx0" brushRef="#br1" timeOffset="77625.37">20553 9874 2751 0,'3'-26'128'0,"-2"13"16"0,0-6-144 0,1-3 0 15,-2-3 0-15,0 2 0 0,-3-1 4672 0,2 4 896 16,-1 0 176-16,1 4 32 0,0 3-2848 0,-1 3-576 16,1 2-112-16,1 8-32 0,0 0-608 0,0 0-128 0,0 0-32 0,-6 10 0 15,-1 2-560-15,2 6-112 0,0 5-32 0,1 4 0 16,1 3-160-16,2 1-16 0,1-3-16 0,1 2 0 16,2-2-224-16,1 2-64 0,1-2 0 0,1-1 0 15,2-6-128-15,1 1-128 0,3-2 144 0,1-2-144 16,0-1 128-16,0-2-128 0,0 0 0 0,0-2 144 15,2-1-144-15,0-6 0 0,0 1 0 0,-1-3 0 16,0-2 0-16,1-2 128 0,-4-4-128 0,1 0 0 0,0-1 176 0,-2-4-48 16,-1 0-128-16,-1-2 192 0,-1 0-64 0,-1-2 0 15,0 0-128-15,-3 0 192 0,1-3-64 0,-2 0 0 16,-2 2-128-16,-3 0 192 0,-1 1-64 0,0 0-128 16,0 1 176-16,0 1-176 0,-2 4 352 0,-1 1-32 15,0 2-16-15,-1 3 0 16,1 2-48-16,1 5-16 0,-2 1 0 0,1 5 0 15,2 3-240-15,0 0 0 0,1 1 0 0,3 2 0 0,1-2 0 0,1 1 0 16,2-2-128-16,2 0 128 16,1-2-448-16,2-2-16 0,4 0-16 0,0-2 0 15,-2 0-640-15,4-5-128 0,1 0-32 0,0-1 0 16,2-3-320-16,0-2-64 0,3 0 0 0,-3-2-16 16,-3-3 640-16,-1-1 128 0,0-1 16 0,-1-1 16 0,-2-2 736 0,1 2 144 15,-5-1 0-15,0 0 0 0,-3 0 320 0,0-2 0 16,-4 1 16-16,-2 2 0 0,1 2 400 0,-1-1 80 0,-1 2 16 0,4 7 0 15,-5-3-320-15,0 1-48 0,5 2-16 0,0 0 0 16,-8 5-304-16,3 2-144 0,1 2 128 0,2 0-128 16,2 3 0-16,2 1 128 0,2-1-128 0,1-1 0 15,3 1 0-15,2-1 0 0,3-2 0 0,1-3 0 16,1 1 0-16,-1-3 0 0,-1 0 128 0,1-2-128 16,-2-2 128-16,0-2-128 0,0-2 192 0,-2-2-64 15,-2 0 160-15,-2-2 32 0,0-1 0 0,-1 0 0 16,-3 0 48-16,0 0 16 0,-4-4 0 0,0 2 0 15,-2-1-208-15,-1 2-48 0,-2 0 0 0,1-1 0 16,-1 1-304-16,-1 1-64 0,1-2-16 0,-3 2 0 16,1 0-2544-16,3 1-512 15,-1 2-96-15</inkml:trace>
  <inkml:trace contextRef="#ctx0" brushRef="#br1" timeOffset="77993.9">21181 9945 12895 0,'11'19'1152'0,"-7"-9"-928"16,1 4-224-16,-1 2 0 0,1 0 3008 0,0 1 544 15,1 1 112-15,-1 0 32 0,0-1-1360 0,-1 0-272 16,-1 0-48-16,-1 0-16 0,1-1-400 0,-1-2-96 16,0-1-16-16,-1-1 0 0,2-2-736 0,-2-2-160 15,-1-8-16-15,1 6-16 0,-1-6-336 0,0 0-64 0,0 0-16 0,0 0 0 16,0 0 0-16,0 0 0 0,-4-5 0 0,0-3 0 16,-1-2-144-16,1-2 0 0,-1-2 0 0,1-2 0 15,-1-2-192-15,1-2-64 0,1-2 0 0,1 0-16 31,-1-5-736-31,2 1-144 0,1 0-16 0,1-2-16 16,2 3 288-16,1 2 48 0,1 1 16 0,3 1 0 0,1 1 704 0,1 3 128 16,2 3 0-16,1 4 0 0,-1 2 704 0,-2 4 64 15,-1 3 16-15,0 5 0 0,-1-1-224 0,0 7-48 0,-3 0-16 0,1 3 0 16,-3 1 224-16,0 2 48 0,-6 0 16 0,1-1 0 16,-2 4-288-16,0-5-64 0,-1 2-16 0,1-1 0 15,-4 0-208-15,2-2-32 0,-2-2-16 0,0 1 0 31,1-3-464-31,1-2-80 0,-1-1-32 0,1-2 0 0,1-1-2096 16,-1-3-432-16,6 0-64 0,-3-3-32 0,0-3-1312 0,0-4-256 0</inkml:trace>
  <inkml:trace contextRef="#ctx0" brushRef="#br1" timeOffset="78299.2">21363 9532 28959 0,'0'0'1280'0,"0"0"272"0,5 5-1232 0,0 4-320 16,0 2 0-16,1 4 0 0,-1 1 1024 0,0 5 128 15,-1 2 48-15,1 2 0 0,0 4 288 0,1 1 64 16,-1 2 16-16,-3-3 0 0,1 1-544 0,0 0-128 16,1-2 0-16,-2-4-16 0,1 2-400 0,-1-3-80 0,1-4-16 15,1-1 0-15,-2 1-176 0,2-8-32 16,-1 1-16-16,1-4 0 0,1-2-160 0,0 0-224 16,-5-6 48-16,7-3 16 15,-1-1-240-15,2-1-48 0,1 0-16 0,-1-4 0 0,-1-2 80 0,-1-2 32 16,1-1 0-16,-1 2 0 0,-1-1 352 0,1 0-144 15,0 0 144-15,-1-1 0 0,1-1 0 0,0 3 0 16,1 2 0-16,-2 4 0 0,-5 6 0 0,0 0 192 0,0 0 0 0,0 0 0 16,6 0 0-16,1 2-16 0,-2 6 0 0,2 1 0 15,-3-1-176-15,-1 2 128 0,1 2-128 0,2 0 128 32,-1 0-928-32,1 1-192 0,-1 0-32 0,1 0-10784 0,-1 0-2144 0</inkml:trace>
  <inkml:trace contextRef="#ctx0" brushRef="#br1" timeOffset="78444.5">21762 9932 20271 0,'0'0'896'0,"0"0"192"0,0 0-880 0,-2 7-208 0,1 2 0 0,0 0 0 16,-1 0 2848-16,2 0 528 0,0 3 96 0,0-3 32 16,2 0-2864-16,-2-9-640 0,4 9 0 0,0-2 0 15,-4-7-2576-15,0 0-448 0,15 6-96 16,-15-6-16-16</inkml:trace>
  <inkml:trace contextRef="#ctx0" brushRef="#br1" timeOffset="78928.17">21829 9550 2751 0,'-1'-10'128'0,"0"5"16"0,-2-6-144 0,3 1 0 16,0 1 0-16,2 2 0 0,-1-2 6160 0,0 1 1200 15,0 2 256-15,2-1 32 0,-3 7-6240 0,0 0-1232 16,0 0-176-16,0 0-192 15,0 0-224-15,12 5-32 0,0-5-16 0,1 0 0 16,-2 2-384-16,1-1-80 0,0 0-16 0,1 2 0 16,0-3-464-16,0 3-80 0,0 0-32 0,-1-1 0 15,-12-2-192-15,11 6-32 0,0 2-16 0,-11-8 0 0,8 14 1760 0,-3 2 160 0,-1-4 128 0,-3 3 32 16,-2-2 1808-16,-2 3 368 0,-2 2 80 0,0 2 16 16,-2-1-304-16,2 5-64 0,0 5-16 0,1-1 0 15,-3 2-640-15,2-2-128 0,1-2-32 16,2 0 0-16,-1 3-512 0,3-7-96 0,0 0-32 0,3-3 0 15,1-2-464-15,2 2-112 0,3-4 0 0,-2-3-16 16,0-3-176-16,3 0 0 0,1-2 0 0,1 1 0 16,0-5 0-16,1 1 0 0,3-1 0 0,-3 0 0 15,0-6 0-15,0 0 0 0,0 2 128 0,5-8-128 16,0-1 0-16,-2-1 0 0,-2-2 0 0,0-1 128 0,1-2-272 16,-2-1-64-16,0 0-16 0,0 2 0 0,-3 0-32 15,-1 0 0-15,-1-1 0 0,-2 2 0 0,-4 1 80 0,1 2 16 16,-3 11 0-16,0 0 0 0,-8-9 160 0,0 5 0 15,8 4 0-15,-12 4 0 0,2 4 192 0,0 5 112 16,0 1 16-16,1 4 16 0,1-1 336 0,2 3 64 16,1 2 16-16,1 2 0 0,1-2 176 0,3-7 32 15,0 1 16-15,3 1 0 0,2 0-336 0,3-1-80 0,1-2-16 16,4-1 0-16,4-1-384 0,4-2-160 16,2-6 128-16,5-1-128 15,4-3-928-15,7-4-272 0,7-3-48 0</inkml:trace>
  <inkml:trace contextRef="#ctx0" brushRef="#br0" timeOffset="106195.51">1660 14557 12959 0,'0'0'576'0,"0"0"112"0,0 0-560 0,11 15-128 16,-9-7 0-16,-2-1 0 15,-2 0 1280-15,2 1 240 0,0 1 32 0,0 2 16 16,2 2-224-16,-1 6-64 0,0 4 0 0,3 0 0 15,1 2-320-15,-1 2-64 0,-1 2 0 0,2 2-16 0,2 3 64 16,-1 3 16-16,1-4 0 0,-1 3 0 0,1-1-224 0,-1 0-32 16,-1 0-16-16,1 0 0 0,-1 1-96 0,-1-4-16 15,0 0 0-15,-2-5 0 0,1-2-304 0,0-6-64 16,-2-2-16-16,0-3 0 0,0-2-192 0,1-4 0 16,-2-8 0-16,0 0 0 0,0 0 192 0,0 0 64 0,0 0 0 15,-3-9 0-15,-2-5-96 0,0-3-16 0,-1-3 0 0,0-3 0 16,-3-3-144-16,2-2 0 0,1-3 0 0,-1-2-176 15,1-2-48-15,1-1-16 0,-1-5 0 0,2 2 0 16,2-3 32-16,-1 2 0 0,2 1 0 0,2 0 0 16,2-2 208-16,1 3-176 15,0 5 176-15,2 1-160 0,2 4 160 0,1 5 0 16,0 3 0-16,0 4 0 0,0 4 0 0,2 4 0 16,1 4 0-16,1 4 0 0,-2 4 0 0,2 6 128 0,1 3-128 0,-1 3 176 15,-2 4 80-15,1 2 0 0,-2 3 16 0,1 1 0 16,-2 1-32-16,-1 2-16 0,-2 1 0 0,-2 1 0 15,-1 1-80-15,-1 0-16 0,0 1 0 0,-2-1 0 16,-3 1-128-16,-2-4 128 0,2 1-128 0,-2-3 128 16,-3-1-128-16,-1-2 0 0,-1-4 144 0,-1 0-144 15,1 0 0-15,1-6 0 0,0 2 0 0,0-3 0 16,-1-7 128-16,1 1-128 0,1-6 128 0,1-1-128 0,-1-1 0 0,0-5 0 16,1-1 0-16,2-1 0 0,0-4 0 0,2-2 0 15,3-1 0-15,2 1 0 0,0-2 0 0,2 2 176 16,3 0-16-16,1 2 0 0,2 2 240 0,3 2 48 15,3 1 16-15,2 5 0 16,3-1 80-16,4 6 16 0,2-2 0 0,0 4 0 16,1 2-112-16,2 3-32 0,1-2 0 0,2 4 0 0,-5-2-224 15,0 0-32-15,-1 0-16 0,0-1 0 0,2 0-144 0,-3 0 0 16,-2 1 0-16,-1 2 0 16,-1-3-256-16,-1 0-128 0,-3 1-16 0,1-1-16 15,-2-3-3360-15,-2 1-688 0</inkml:trace>
  <inkml:trace contextRef="#ctx0" brushRef="#br0" timeOffset="106794.84">2648 14940 1839 0,'-14'4'0'0,"7"-2"160"0,-1 0-160 0,2-1 0 0,-2 0 0 0,8-1 0 16,0 0 5888-16,0 0 1136 0,0 0 224 0,0 0 48 15,0 0-4800-15,8-4-960 0,2-1-192 0,3-1-32 16,1-3-320-16,2-2-64 0,1-1-16 0,3-1 0 0,2-1-304 0,-1 0-64 15,1-2-16-15,1-2 0 0,1 0 112 0,0 1 32 16,3-2 0-16,0 1 0 0,0 1-224 0,2 0-64 16,0 2 0-16,1-1 0 0,0 2-384 0,1 0 128 15,0-1-128-15,1 1 0 0,-2-2 0 0,-3 0 0 16,-2 1 128-16,1 0-128 0,0 1 0 0,-3 1 0 0,-1-3 0 0,-2 4 0 16,-2 3 160-16,-2 2 0 0,-2-1 0 0,1 0 0 15,-2 0-352-15,-2 2-80 16,0-2-16-16,-1 3 0 0,-2-1 288 0,0 2-128 15,-2 0 128-15,-6 4 0 0,7-3 0 0,-7 3-128 16,5-3 128-16,-5 3 0 0,0 0 0 0,7-3 0 16,-7 3-128-16,7-1 128 0,3 1 0 0,0 1 0 15,0 1 0-15,2 0 0 0,1 2 0 0,3 1 0 0,2 2 0 16,3-1 0-16,2 2 128 0,2 1 0 0,3 2-128 0,2 2 192 16,-3 0 144-16,4 1 32 0,3 2 0 0,0 0 0 15,0 0 96-15,1-1 32 0,2 0 0 0,0-2 0 16,3 2-64-16,-1-2-16 0,-2-3 0 0,3 1 0 15,1-1-144-15,-3 1-16 0,-3-1-16 0,-1-3 0 16,-3 0-112-16,-1-1-128 0,-1-1 176 0,-1 0-176 16,-4-1 128-16,-2 0-128 0,-1-2 0 0,-1 1 0 15,-1-2-384-15,0-1-128 0,-2-1-16 0,-2-2-16 16,-2 0-2272-16,-1-1-464 0,-3 1-96 0</inkml:trace>
  <inkml:trace contextRef="#ctx0" brushRef="#br0" timeOffset="107262.13">3193 13690 15663 0,'0'-16'1392'0,"0"16"-1120"0,2-7-272 0,1 2 0 16,1 1 2336-16,0 2 416 0,-4 2 64 0,0 0 32 15,0 0-1296-15,4 5-256 0,1 3-48 0,0 3-16 16,0 4-96-16,2 3-32 0,-1 3 0 0,2 4 0 16,1-1-368-16,2 5-80 0,-2 1-16 0,1 3 0 15,2 1-208-15,0 1-48 0,-2 5-16 0,1 1 0 16,-1 2-208-16,-1 0-32 0,-1-2-128 0,1 1 192 15,-1 0-192-15,-1-2 128 0,-1-1-128 0,1-2 0 0,-2-3 0 0,0-2-320 16,0-4 64-16,0-2 0 16,-1-3-768-16,0-3-160 0,-1-3-32 0,-1-4-9200 15,1-4-1840-15</inkml:trace>
  <inkml:trace contextRef="#ctx0" brushRef="#br0" timeOffset="107529.99">3545 13746 15663 0,'0'0'1392'0,"0"-9"-1120"15,0 9-272-15,0-8 0 0,0 8 3184 0,0 0 576 0,0 0 112 0,0 0 32 16,0 0-2112-16,0 0-400 0,2 10-96 0,1 5-16 16,1 4-560-16,0 6-112 0,0 9-32 0,2 2 0 15,1 7-128-15,2 3-16 0,-1 1-16 0,0 1 0 16,-1 0-144-16,3-1-16 15,0 0-16-15,-1-1 0 0,0-2-240 0,3-2 144 0,-2-3-144 0,-1-4 128 16,1-2-416-16,-3-5-96 0,1-2 0 0,0 1-16 31,1-5-1856-31,-2-3-368 0,-1-2-80 0,-1-1-16 16,-2-6-528-16,-2-1-96 0</inkml:trace>
  <inkml:trace contextRef="#ctx0" brushRef="#br0" timeOffset="107927.9">3289 12961 26607 0,'-13'-7'1168'0,"13"7"256"0,-9-2-1136 0,0 0-288 0,0 1 0 0,1 2 0 16,-1 3 560-16,-2 3 48 0,0 2 16 0,0 1 0 15,4 6-64-15,0 4-16 0,4 3 0 0,2 4 0 16,1 1-544-16,4 1 0 16,3-3 0-16,2 0 0 0,2-2-144 0,2 1 144 15,2-3-128-15,0-2 128 0,1-4 0 0,2-3 0 16,3-3 0-16,0-3 128 0,-1-1 208 0,-1-3 48 16,-1-2 16-16,1-2 0 0,-4-5 496 0,2 0 112 15,-1-3 16-15,-1-2 0 0,-3-2 352 0,-1-1 80 0,-4-2 16 16,1-1 0-16,-2 0-304 0,-3-1-48 0,0-3-16 0,-3 0 0 15,-3 1-416-15,-2-1-96 0,-1 0-16 0,-2 1 0 16,-3-1-288-16,-2 2-64 0,-2 2-16 0,-2-3 0 16,0 3-208-16,-4 2 128 0,-4-2-128 0,0 1 0 15,2 2 0-15,1 3-320 0,1 0 64 0,3 3 0 16,1 3-960-16,2 2-176 0,4 4-32 0,2 6-16 31,3 1-2480-31,2 3-496 0</inkml:trace>
  <inkml:trace contextRef="#ctx0" brushRef="#br0" timeOffset="108395.85">5197 14627 11967 0,'-17'-5'528'0,"9"3"112"0,-5-3-512 0,1 0-128 0,0 0 0 0,-1-2 0 15,2-1 5728-15,-4 2 1120 0,1-1 208 0,0 1 48 16,-1 3-4608-16,1 2-944 0,1 1-176 0,1 4-32 16,-1 4-720-16,0 3-144 0,3 6-32 0,0 0 0 15,3 6-448-15,1 1 0 0,3 2 0 0,1 0 0 0,2 1 0 0,3-3 0 16,1-2 0-16,2 1 0 0,3-1 0 0,1-1 0 15,-3-3 0-15,5-1 0 0,1-3 0 0,3 1 0 16,1-5 0-16,1 0 0 0,0 0 0 0,2-1 0 16,2-2 0-16,0 0 0 15,2 0-1696-15,-1-2-224 0,2 0-64 0,0-2-9792 16,-2-2-1952-16</inkml:trace>
  <inkml:trace contextRef="#ctx0" brushRef="#br0" timeOffset="108621.46">5568 14464 32831 0,'0'0'1456'0,"0"0"288"0,0 0-1392 0,0 0-352 0,0 0 0 0,4 7 0 16,0 2 944-16,1 2 112 0,0 2 32 0,1 6 0 15,-1 3 0-15,1 4 0 0,2 0 0 0,-1 4 0 16,-1 1-592-16,1 1-112 0,-1 0-32 0,2-1 0 15,0 2-352-15,0-3 144 0,0 1-144 0,1 1 0 16,0-1 0-16,0 1-304 0,0 1 48 0,0-3-12080 16,2 0-2400-16</inkml:trace>
  <inkml:trace contextRef="#ctx0" brushRef="#br0" timeOffset="111094.65">6842 14180 14559 0,'0'0'640'0,"-5"0"144"0,-1 1-624 0,6-1-160 16,0 0 0-16,0 0 0 0,0 0 592 0,0 0 96 0,0 0 16 0,0 0 0 15,11-4 384-15,1 2 96 0,-1 0 16 0,2 0 0 16,0-1-192-16,3 0-48 0,1 1 0 0,0 2 0 16,0 1 64-16,1 0 16 0,0-1 0 0,2 0 0 15,2 0-272-15,0 0-64 0,2-1-16 0,-2 0 0 16,0 0 16-16,2-1 0 0,0 0 0 0,2 0 0 15,2-2-48-15,0 2 0 0,1-2 0 0,1 1 0 16,3-2-80-16,-1 1-32 0,1-1 0 0,-2 1 0 0,1 1-96 0,-2 1 0 16,-2-1-16-16,2 1 0 15,-1 0-160-15,0-2-16 0,-1 2-16 0,1-2 0 16,0 1-48-16,2 3-16 0,-2-2 0 0,1 0 0 16,-2 1-48-16,1 1-128 0,0 0 192 0,2 0-64 15,-1-1 128-15,0 1 0 0,-1 1 16 0,-1-1 0 0,0-1 16 0,-1-1 0 16,2 1 0-16,-2 0 0 0,-2 0 80 0,0-1 16 15,-2 1 0-15,2 1 0 0,1-1-176 0,1 1-16 16,-1 0-16-16,0 0 0 0,-1 0 0 0,3 0 0 16,2 0 0-16,0-2 0 0,-2 0-48 0,1 0-128 15,2 1 192-15,-1 0-64 0,-2-2-128 0,-1 1 128 0,0-2-128 16,-1 1 128-16,-1 2 0 0,-1-3 0 0,-1 1 0 0,1 1 0 16,0-2 32-16,1 1 0 15,-1 2 0-15,2 0 0 0,-2-2-32 0,1 0 0 16,0 3 0-16,1-2 0 0,0-1-128 0,1 2 0 15,2 2 144-15,-1-1-144 0,-4-1 0 0,2-2 0 16,-2-1 0-16,-1 0 128 0,2 2-128 0,-1-1 128 16,-4 1-128-16,1-1 128 0,1-1-128 0,1-1 128 15,-3 1-128-15,3 1 128 0,-3 3 112 0,1-4 16 16,0 2 16-16,0-2 0 0,1 4-272 0,-1-1 0 0,1-1-208 0,2-2 80 16,-1 3 128-16,1 0 0 0,-2 1 0 0,0-2 128 15,0 1-128-15,2 0 0 0,-1 0 0 0,-2-1 128 16,-2 1-128-16,2-2 0 0,0-1 0 0,0 3 128 15,-3 1-128-15,1 0 0 0,-1-1 0 0,1 1 128 16,2 0-128-16,1-3 0 0,-2-1 0 0,-2 2 0 16,0-1 0-16,1 2 0 0,-1-2 0 0,1 2 0 0,2 1 224 0,0-1-32 15,-4-1 0-15,0 0 0 0,1 0-192 0,2 1-256 16,-3-2 48-16,0 1 16 0,0-1 192 0,0 2 0 16,-3 1 0-16,-1 0 0 0,0-3 0 0,0 2 0 15,-1-2 0-15,0 2 0 0,-1 0 0 0,1-2 0 16,-1 2 0-16,0 0 0 0,1 1 0 0,-2-2 0 15,2 2 0-15,-3 0 0 16,0 0 0-16,1 0 0 0,-1-4 0 0,0 2 0 16,0-1 0-16,0 2 0 0,0 0 0 0,0-1 0 0,0 0 0 0,-1-1 0 15,0-1 0-15,0 0 0 0,-2 0 128 0,1 2-128 16,-1 0 0-16,1 0 0 0,-7 2 0 0,5-4 0 16,-1-1 0-16,0-1 0 0,-1 1 128 0,-2-1-128 15,0-2 0-15,-1 0 0 0,-1 0 0 0,0-4 0 16,-5 2 0-16,0-2 0 0,-3 1 0 0,-3-4 208 15,-1 0-64-15,-1-1-16 0,-2 2-128 0,-1-2-256 0,0 0 64 0,-1 1 16 16,0-1-16-16,1 3-16 0,1 5 0 0,3-1 0 16,3 4 208-16,0 1-176 0,1 3 176 0,9 1-160 15,0 0 160-15,0 0-192 0,-4 6 192 0,3 1-192 16,2 0 48-16,3 1 0 0,3 1 0 0,3 2 0 16,5-1 144-16,2 1-208 0,-1-1 80 0,4 3 128 15,1-2-208-15,2 0 80 0,2 1 128 0,0-1-208 16,0 0-176-16,-2 1-16 0,1 0-16 0,-2-2 0 0,1 2 240 0,-2 0 176 15,-3-1-208-15,-2 1 80 0,-4-2 128 0,-2 2 0 16,-2 1 0-16,-3-1 0 16,-4 0 224-16,-2 2 32 0,-1 3 0 0,-4 1 0 15,0-3 208-15,-5 3 48 0,-2 3 16 0,-2 1 0 16,-2 0-144-16,-1 3-16 0,-2-2-16 0,2-1 0 16,-2 1-96-16,2-1-32 0,0-1 0 0,1-2 0 15,1-2-672-15,2-1-128 0,1-3-16 0,1 0-16 16,3-4-2592-16,-2 0-528 0</inkml:trace>
  <inkml:trace contextRef="#ctx0" brushRef="#br0" timeOffset="112029.93">7021 13083 16575 0,'0'0'1472'0,"0"0"-1168"15,0 0-304-15,15-4 0 0,-11 12 2256 0,0 4 400 16,0 1 80-16,1 4 16 0,2 0-1536 0,0 4-288 15,1 1-64-15,1 4-16 0,1 4-400 0,0 1-64 16,0 2-32-16,-2 0 0 0,0-1-192 0,0-2-32 16,-2 0-128-16,1-3 192 0,-3-3-32 0,0-3-16 0,-2-4 0 0,1-2 0 15,0 0 128-15,-3-4 32 0,0-3 0 0,-2 0 0 16,2-8-48-16,0 0 0 0,0 0 0 0,0 0 0 16,-6 1 128-16,-1-3 0 0,1-3 16 0,-2-5 0 15,0-4-128-15,-1-3-16 0,0-1-16 0,1-3 0 16,1-2-112-16,1-5-128 0,-1 0 176 0,2-2-176 15,1 0 0-15,0 0 0 0,0 0 0 0,2-3 0 16,1 2 0-16,2 2 0 0,1 0 0 0,2 3 0 0,0 3 160 0,1 2 80 16,1 1 16-16,0 3 0 0,2 3 192 0,0 2 32 15,1 2 16-15,-1 2 0 16,0-1-32-16,-1 4 0 0,1 1 0 0,1 3 0 16,-1 2-128-16,0 1-16 0,0 1-16 0,0 2 0 15,1 2-64-15,-1 1-16 0,-2 1 0 0,1 2 0 16,-3 3-96-16,-2 2-128 0,0 1 176 0,-2 3-176 15,-2 0 192-15,0 0-192 0,-1 3 192 0,-1-3-192 0,-1 3 144 0,0 0-144 16,-2-2 0-16,-1 2 144 0,0 2-144 0,1-1 0 16,-2-1 0-16,-1-1 0 0,1-1 0 0,-1-5 128 15,-1-1-128-15,2 0 0 0,1-2 0 0,3-1 128 16,0-3-128-16,2-2 0 0,3-7 128 0,0 0-128 16,6 7 0-16,0-2 128 0,1-1 64 0,2 0 0 15,3 0 0-15,-1-1 0 0,2-3 32 0,2 0 16 16,0 2 0-16,2-2 0 0,4 0-240 0,-1 0 176 15,-1 0-176-15,1 1 160 0,-1-1-16 0,2 0 0 0,1 0 0 16,2 2 0-16,-1-1-432 0,1-1-96 0,-1-1 0 0,-2 1-16 31,0 0-2048-31,-1 0-416 0,-2 0-80 0</inkml:trace>
  <inkml:trace contextRef="#ctx0" brushRef="#br0" timeOffset="112391.11">7682 13262 21183 0,'0'0'944'0,"0"0"192"0,0 0-912 0,0 0-224 15,0 0 0-15,0 0 0 0,0 0 2752 0,0 0 512 16,0 0 112-16,0 0 16 0,0 0-1792 0,6 5-368 15,3-1-64-15,3-3-16 0,1-2-496 0,3 0-96 16,2 1-32-16,0-3 0 0,0-1-384 0,2-1-144 16,-1 0 0-16,2 0 144 15,1-1-1328-15,1 0-272 0,-1-1-48 0,0 1-9312 16,0 1-1872-16</inkml:trace>
  <inkml:trace contextRef="#ctx0" brushRef="#br0" timeOffset="112995.86">8313 12937 18431 0,'0'0'1632'0,"-4"9"-1312"0,-3 2-320 0,2 2 0 0,1 0 2880 0,1 4 512 16,1 3 112-16,-1 0 16 0,2 3-2304 0,0 1-448 16,-1 2-80-16,2 0-32 0,0 1-112 0,3-1-32 15,-1 1 0-15,2 2 0 16,2-2-384-16,-3-2-128 0,1-4 0 0,0-2 0 15,2-2 0-15,-3-4 0 0,0-2 0 0,-2-4 0 16,-1-7-256-16,0 0-48 0,0 0-16 0,0 0 0 16,0 0 0-16,0 0 0 0,-1-9 0 0,0-2 0 15,-2-6 320-15,1 0-160 0,-2-2 160 0,1 0-128 16,2-2-32-16,-1-2 0 0,0-1 0 0,0 1 0 0,4-3-32 0,-1-4 0 16,-1-2 0-16,0 1 0 0,3 1 192 0,-1 0-160 15,1 5 160-15,1 3-160 0,0 1 336 0,1 3 64 16,-1 5 16-16,1 0 0 0,0 5 80 0,-5 8 32 15,0 0 0-15,8 3 0 0,-1 2-64 0,-2 8-16 16,0 1 0-16,0 8 0 0,0 3-80 0,1 7-16 0,-2-3 0 16,0 1 0-16,-1 0-64 0,3-1-128 0,0-1 176 0,-1-4-176 15,-1 1 208-15,1-7-64 0,2-2-16 0,0-2 0 16,-1-2-128-16,2-3 128 0,-2-2-128 0,0-3 128 16,-6-4-128-16,6-3 0 0,2-1 0 0,-2-6 0 15,1-2 0-15,-2-2 0 0,0-2 0 0,1-2 0 16,-1-2 0-16,0-2 128 15,-1 0-128-15,1-2 128 0,-1-2-128 0,0-1-224 16,-1-1 48-16,1-1 16 0,-1-3 160 0,1 0 128 0,0-1-128 0,0 0 176 16,1 3 192-16,1 2 32 0,-1 3 16 0,0 4 0 15,0 4 96-15,0 4 32 0,-1 4 0 0,0 4 0 16,-4 5-544-16,0 0 0 0,3 10 0 0,-1 6 0 16,1 6 0-16,1 5 0 0,0 3 0 0,0 3 0 15,0 2 0-15,2 0 0 0,-1 1 0 0,1-1 0 16,-1 0-208-16,1 2 0 0,4-5 0 0,-1 2 0 15,1 0-2016-15,2-2-400 0,-2 1-64 0,2-2-11824 16</inkml:trace>
  <inkml:trace contextRef="#ctx0" brushRef="#br0" timeOffset="113397.75">8964 13093 22111 0,'-7'1'1968'0,"-3"4"-1584"15,-1-1-384-15,-1 5 0 0,2 2 2608 0,-1 2 432 16,-1 1 96-16,3 2 0 0,1 0-1904 0,2 1-384 16,2-1-80-16,3 1 0 0,1 3-400 0,4-5-80 15,1 1-16-15,3 0 0 0,1-1-272 0,1-2 0 16,1-1 0-16,2-3 0 16,1-1-384-16,0-2-128 0,-1 0-16 0,-1-2-16 15,0-2-208-15,-2 1-32 0,1-2-16 0,-3 0 0 0,-2-1 464 0,-6 0 80 0,0 0 32 0,4-5 0 16,-4 5 224-16,0 0 0 0,0 0 0 0,1-9 0 15,-1-1 0-15,0 0 0 0,-2 1 128 0,-1 0-128 16,0 0 0-16,0 0 0 0,-1 0 0 0,2 0 0 16,1 1 0-16,1 0 0 0,1 0-208 0,2 2 80 15,1 0 128-15,1 3-160 0,2 0 160 0,-1 2-160 16,2 1 160-16,2 4 0 0,1-1 160 0,0 5-160 0,3 1 608 0,-1 2 32 16,1 1 0-16,-2 3 0 0,-2 2 192 0,0 1 32 15,0 1 16-15,-3-1 0 0,0-1 48 0,-3 0 16 16,-2-2 0-16,-2 1 0 0,-1 0 32 0,-1-1 16 15,-2 1 0-15,0 0 0 0,-5 1-560 0,-1-6-112 16,0 1-32-16,0-1 0 16,-2-2-288-16,1-2 0 0,-2 0 0 0,0-3 0 15,3-1-1024-15,2-1-320 0,0-2-64 0,2-2-11040 16,-1-1-2208-16</inkml:trace>
  <inkml:trace contextRef="#ctx0" brushRef="#br0" timeOffset="114031.93">9269 12956 16575 0,'0'7'1472'0,"2"6"-1168"0,0 4-304 0,4 4 0 16,0 1 2880-16,1 1 512 0,-1-1 96 0,1-1 32 16,-2 0-1856-16,1-2-384 0,1-1-64 0,-1 1 0 15,1-2-576-15,-2-2-128 0,0 1 0 0,1-2-16 16,-3-2-304-16,1-2-48 0,0 2-16 0,-2-5 0 15,-2-7 48-15,0 0 0 0,0 0 0 0,0 0 0 16,0 0-176-16,0 0 0 0,0 0 0 0,-4-7 0 16,0-3 0-16,-1-1 128 0,-1-3-128 0,2-1 192 15,1-1 64-15,-1-4 0 0,0-3 16 0,1-2 0 16,0-3-272-16,3 1-176 0,-2-6 32 0,1 2 0 16,-1 0-80-16,2-2-16 0,2-2 0 0,0 2 0 15,2 0 96-15,1 3 16 0,1 2 0 0,-3 3 0 16,3 3 128-16,0 5 0 0,-1 4 0 0,2 3 0 15,-2 2 160-15,0 5-32 0,-5 3-128 0,0 0 192 16,0 0 160-16,8 7 32 0,0 3 0 0,-2 3 0 0,0 2-32 0,-2 0 0 16,-2 2 0-16,0 2 0 0,-2-1-48 0,0 1-16 15,0 1 0-15,0-3 0 0,0 2-128 0,0 0-32 16,-2-1 0-16,1-4 0 0,0 1-128 0,-1-1 0 16,1-1 0-16,2-1 0 15,-2-1-272-15,0-3-144 0,-1 0-32 0,2 0 0 16,0-8-576-16,3 8-112 0,-3-8-16 0,0 0-16 15,0 0 48-15,7 5 16 0,-1-1 0 0,1-2 0 0,-7-2 672 0,9 3 144 16,1-2 32-16,2 2 0 0,1-3 592 0,1 3 128 0,2-1 32 0,1 1 0 16,-2-1 304-16,1 2 64 0,0 2 16 0,-2-1 0 15,0 0 368-15,-2 2 80 0,-1-1 16 0,-2 3 0 16,-3-2-176-16,-2 2-16 0,-3 3-16 0,1-2 0 16,-4 3-240-16,0-3-64 0,-3 3 0 0,-3-1 0 15,-1 3-336-15,-2-4-80 0,1 1-16 0,-5 1 0 16,0-4-256-16,-1 0-144 15,1-1 160-15,0-1-160 0,1-2 0 0,1-3 0 16,-1 1 0-16,-2-6 0 16,3 1-1024-16,1-2-320 0,0-3-48 0,3 1-16 15,3-1-1504-15,-1 1-304 0,3-1-64 0</inkml:trace>
  <inkml:trace contextRef="#ctx0" brushRef="#br0" timeOffset="114364.02">9764 13086 8287 0,'0'0'736'0,"1"9"-592"16,1 3-144-16,2 1 0 0,0 3 4624 0,1-2 896 15,-1 2 176-15,0-2 48 0,-1 0-3600 0,1 1-720 16,-2-2-144-16,2-2-16 0,-1 1 160 0,1-2 48 16,-2-2 0-16,-2-8 0 0,3 7-992 0,-3-7-192 15,0 0-32-15,0 0-16 0,0 0-80 0,0 0-16 16,0 0 0-16,0 0 0 0,0-8-16 0,-1-1-128 0,-1 1 192 15,0-4-64-15,-2 2 192 0,0-2 48 0,-1-1 0 0,0-1 0 16,1-1 32-16,1 1 16 16,0-2 0-16,2 1 0 0,1-1-224 0,1 1-32 15,1 1-16-15,0-2 0 0,2-1 96 0,0 1 16 16,3 3 0-16,1 0 0 0,-1 0 112 0,3 2 16 16,-1 4 16-16,0-1 0 0,-1 0-112 0,1 1-32 0,0 1 0 0,1 2 0 15,-1-1-256-15,3 3 128 0,0 0-128 0,0 1 0 16,-1 1-128-16,1 3-144 0,-3-1-32 0,2 4-20432 15</inkml:trace>
  <inkml:trace contextRef="#ctx0" brushRef="#br0" timeOffset="127089.07">7301 12592 18015 0,'0'0'800'0,"0"0"160"0,0 0-768 0,0 0-192 0,13-13 0 0,-13 13 0 15,0 0 1392-15,0 0 224 0,0 0 48 0,0 0 16 0,0 0-560 0,0 0-112 16,0 0-32-16,0 0 0 0,0 0-336 0,0 0-80 15,0 0-16-15,4 6 0 0,-2 0 224 0,1 1 32 16,0 0 16-16,-1 3 0 0,-1-1-240 0,2 2-64 16,0-2 0-16,-1 3 0 0,0 0-288 0,-1-2-64 15,2 0-16-15,-2-1 0 0,0-2-144 0,-1-7 160 16,0 0-160-16,0 0 160 0,0 0-160 0,0 0 0 0,0 0 144 0,0 0-144 16,0 0 192-16,0 0-48 15,0 0 0-15,0 0 0 0,0 0-144 0,-1-8 192 16,-2 0-192-16,-1-1 192 0,0-1-192 0,2-1 0 15,-1 1 144-15,-1 0-144 0,0-4 160 0,2 3-32 16,-2-2-128-16,1 1 192 0,1 0-192 0,0 2 144 16,1-1-144-16,1 2 128 0,0 3 16 0,0 6 0 0,-1-7 0 0,1 7 0 15,0 0 64-15,0 0 16 0,0 0 0 0,0 0 0 16,0 9-16-16,0 2 0 0,1 3 0 0,2 4 0 16,-1-1-208-16,1 3 144 0,1-1-144 0,0 1 128 15,1-2-128-15,1 0 0 0,1-1 0 0,-1 0 0 16,1-4-256-16,-1-3-64 0,1-3-32 0,0 0-11072 15,-7-7-2208-15</inkml:trace>
  <inkml:trace contextRef="#ctx0" brushRef="#br2" timeOffset="191732.7">7792 13060 2751 0,'0'0'128'0,"0"0"16"0,0 0-144 0,0 0 0 16,0 0 0-16,11-11 0 0,-11 11 2944 0,0-6 544 15,0-2 112-15,1 0 32 0,2 1-2480 0,-2-3-480 16,-1 0-96-16,1 0-32 0,-1-2-96 0,0 1 0 16,0 1-16-16,0-3 0 0,-2-1 32 0,0-2 16 0,1 0 0 15,1-1 0-15,0 0-96 0,0-6 0 16,-1-1-16-16,1 4 0 0,-2 0-64 0,1 2-16 15,0 0 0-15,-2-1 0 0,3 1 176 0,-1 0 48 16,0-2 0-16,-1-1 0 0,2 0-16 0,-1 1 0 16,0-1 0-16,-1 0 0 0,0-1-192 0,0 0-48 15,1-1 0-15,0 1 0 0,-2 0-96 0,2 1-32 16,0-1 0-16,-2 0 0 0,0 0 192 0,1-2 16 16,-1 1 16-16,1-1 0 0,-2 2-176 0,-1 1-48 0,1 2 0 0,1-1 0 15,-1 3 912-15,1-2 176 0,1 2 48 0,-2-3 0 31,0 2-1792-31,0 0-368 0,0-1-64 0,-1 2 0 0,2 1 960 0,-1 1 0 0,1-2 0 0,-1 2 0 16,0-1 256-16,0 0-64 0,-1 1-16 0,-1-1 0 16,3 0 0-16,-1 1 0 0,-2 0 0 0,1 1 0 15,-1-2-48-15,-1 2 0 0,2-2 0 0,0 1 0 16,-1-1-128-16,1 3 0 0,-1-4 0 0,1 4 128 0,-1-3-128 0,1 3 0 16,0 0 0-16,0 2 0 0,-1-1 0 0,1 2 0 15,0-1 0-15,0 1 0 0,0 1 144 0,-1-2-144 16,0 1 160-16,1-1-160 15,-1 1 208-15,1 1-48 0,-1 0-16 0,-1-1 0 16,1 0-144-16,-1 0 192 0,-1-1-192 0,2 1 192 16,-1-1-192-16,-1 2 0 0,1 1 0 0,-1 0 0 15,0 1 0-15,0-1 0 0,0 1 0 0,1 1 0 0,0-1 128 0,-1 1-128 16,0-1 0-16,1 2 128 0,-1 0 0 16,0 0 0-16,0 2 0 0,0-2 0 0,0 0-128 15,1 1 0-15,-3 1 144 0,3 0-144 0,-2 1 160 0,1-1-32 16,-1 1-128-16,1-1 192 0,0 0-192 0,0 1 176 15,2 1-176-15,-1 1 160 0,-1-3-160 0,2 2 128 16,-2 1-128-16,0 0 128 0,0 0 32 0,-1 0 0 16,1 0 0-16,2 0 0 0,-2 1-160 0,1 2 192 0,1-3-192 15,-1 2 192-15,1 2-192 0,-1-3 0 0,1 2 144 0,-2 1-144 16,2-3 128-16,-1 2-128 0,0 1 128 0,1 0-128 16,1-1 128-16,-2 1-128 0,1 0 128 0,-2 2-128 15,0-1 0-15,0 0 144 0,0-1-144 0,1-2 0 16,-1 2 128-16,1 0-128 0,1 2 0 0,-1-4 0 15,1 2 0-15,1 0 128 0,-2 0-128 16,0 0 0-16,1 0 128 0,-1 0-128 0,1-1 0 0,-1 1 0 16,7-4 0-16,-7 4 128 0,0 2-128 0,-1-5 0 15,0 4 144-15,1-2-144 0,-3 1 0 0,3-1 144 16,-1 1-144-16,0 0 0 0,0 2 0 16,2-3 0-16,-3 1 160 0,-1 2-160 0,1-3 192 0,1 3-192 15,1-1 128-15,-1 1-128 0,0 1 0 0,0-1 0 16,-1 4 144-16,0-5-144 0,0 1 0 15,0 1 144-15,0-2-144 0,-1 2 0 0,3-1 0 16,-1 1 0-16,0-3 0 0,1 2 128 0,1 1-128 0,1-1 0 0,-4 1 144 16,1-1-144-16,0-1 160 0,1 2-160 0,1-1 160 0,-1 1-160 15,1-1 160-15,-1 1-160 0,1-1 176 0,-1 1-176 16,2 2 192-16,-1-2-192 0,-2 0 128 0,0 0-128 16,1-1 0-16,2 2 0 0,0 0 0 0,0 0 0 15,0 0 0-15,-1 0 0 0,1-1 0 0,0 0 0 16,0-1 0-16,-2 2 0 0,-1 0 128 0,2 1-128 15,-1 2 0-15,1-5 0 0,-3 1 128 0,1 0-128 0,0 1 0 16,1 0 0-16,1 0 176 0,-1 0-176 0,0-2 160 0,0 1-160 16,2 1 176-16,0-2-176 0,-2 3 192 0,2-1-192 15,-3 0 128-15,2 0-128 16,-1-2 0-16,1 2 0 0,-1-1 128 0,1 0-128 16,-2 1 0-16,-1 0 0 0,-2 1 0 0,3-2 0 15,2 1 128-15,-1 1-128 0,-3 0 0 0,-1 1 0 16,0-3 0-16,0 2 0 0,2-1 0 0,0 1 0 15,0 0 0-15,-2 0 0 0,0 0 128 0,-1 0-128 0,-1 2 0 16,3-1 0-16,0 3 0 0,0-2 160 0,-2 2-160 0,1 0 128 16,0 1-128-16,1 0 0 0,-2 1 0 0,1-1 0 15,0 2 0-15,0-2 0 0,1 0 0 0,-1 1 0 16,1-2 128-16,0 1-128 0,-1-2 0 0,1 0 128 16,-1-1-128-16,2 1 0 0,0 0 0 0,-1 1 0 15,-1-4 0-15,2 3 0 0,0-2 0 0,0 2 0 0,-2 0 0 0,2-1 0 16,1 2 0-16,1-1 0 0,-3 1 0 0,1 0 0 15,0 0 0-15,1 0 0 0,1 0 0 0,-3 0 0 16,1 0 0-16,0 0 0 0,0-1 0 0,-1 1 0 16,-2-1 0-16,0 0 0 0,0 1 0 0,-1 0 0 15,0 1 128-15,-1 2-128 0,-2 1 0 0,2 1 0 16,1-2 0-16,0 0 0 16,-1-1 0-16,-1-1 128 0,2 1-128 0,0-2 0 15,0-2 0-15,1 2 0 0,2-1 128 0,0 0-128 0,0-2 0 0,3 2 0 16,-1-3 0-16,0 0 0 0,-1 0 0 0,0 0 0 15,0 1 0-15,1 0 0 0,0-3 0 0,0 2 0 16,0-2 128-16,-1 3-128 0,1 0 0 0,2 0 0 16,-1 3 0-16,0-2 0 0,-3 1 0 0,1-1 0 15,3 0 0-15,-3-1 0 0,0-1 0 0,-1 1 0 16,1 0 0-16,-1 0 0 0,-2 1 0 0,0 1 0 0,1-2 0 16,-4 3 0-16,1 0 176 0,0 0-48 0,2-1-128 0,-1 0 192 15,-3 1-192-15,2-3 0 0,0 3-192 0,-1 0 192 16,0-2 0-16,0 0 0 0,1 1 0 0,-1 0 0 15,4-1 0-15,-2 1 0 0,-2 0 0 0,2-2 0 16,2-1 0-16,-1 1 0 0,0-3 0 0,0 3 0 16,1-1 0-16,-1 1 0 0,2-2 0 0,-2 1 0 15,-1 0 0-15,1 2 0 0,-1-2 0 0,0 2 0 16,0 1 0-16,0 1 0 0,0 2 0 0,0-1 0 0,-2-1 0 16,-1 1 0-16,0 1 0 0,0-1 0 0,1 0 0 0,0 2 0 15,2 0 0-15,-1-2 0 0,0-2 0 0,-1 1 0 16,3 0 144-16,1-2-144 15,-4-1 128-15,4-1-128 0,0 0 0 0,-1 0 128 16,1-1-128-16,-1 0 0 0,2-2 0 0,0 2 0 16,3-2 0-16,-1 2 0 0,1 0 0 0,1-1 0 15,-1-1 0-15,1 1 0 0,-1-1 0 0,2-2 0 0,0 1 0 0,0 2 0 16,-2-1 0-16,2 1 0 0,-2-1 0 0,2 2 0 16,-1-1 0-16,-1-3 0 0,-1 1 0 0,2 0 0 15,-1 0 0-15,1 2 0 0,0-2 0 0,1 0 128 16,0 2-128-16,0-3 0 0,0 1 0 0,-1 0 128 15,1 2-128-15,0-1 0 0,-2-1 0 0,4 1 0 16,-1-1 0-16,0 0 0 0,-2 0 0 0,1 0 0 16,0 3 0-16,0-4 0 0,0 1 0 0,-1 1 0 15,0-2 0-15,1-1 0 0,-1 3 0 0,1-1 0 0,0 0 0 0,0 0 0 16,0 2 0-16,-1-5 0 0,1 2 0 0,5-4 0 16,-5 6 0-16,0-1 128 0,0 0-128 0,-1 0 0 15,1-1 128-15,5-4-128 0,-4 5 0 0,0-1 128 16,0 1-128-16,-1 1 0 15,0-1 0-15,0-3 128 0,0 1-128 0,5-3 160 16,-6 3-160-16,1 1 160 0,-3-2-160 0,3 2 128 16,5-4-128-16,-5 5 128 0,0-2-128 0,5-3 160 0,-7 4-160 15,7-4 160-15,-5 4-160 0,0 0 160 0,5-4-160 0,0 0 160 16,-6 4-160-16,1-1 0 0,5-3 0 0,0 0 128 16,-5 6-128-16,1-1 0 0,4-5 144 0,0 0-144 15,-5 4 176-15,5-4-48 0,-5 4 0 0,5-4 0 16,-6 4 0-16,6-4 0 0,-5 2 0 0,5-2 0 15,-6 3-128-15,6-3 128 0,-5 4-128 0,5-4 128 16,-6 4-128-16,6-4 0 0,-5 5 144 0,5-5-144 0,0 0 0 16,-5 5 0-16,0 0 0 0,5-5 128 0,-4 7-128 0,4-7 0 15,0 0 0-15,0 0 0 0,-5 4 0 0,5-4 0 16,-4 5 0-16,4-5 0 0,0 0 0 0,0 0 0 16,-7 3 0-16,7-3 0 0,0 0 0 0,-5 5 0 15,0 1 0-15,5-6 0 0,0 0-224 0,0 0-16 16,0 0 0-16,0 0 0 15,0 0-1552-15,0 0-320 0,0 0-64 0,0 0-10144 16,0 0-2016-16</inkml:trace>
  <inkml:trace contextRef="#ctx0" brushRef="#br2" timeOffset="193997.47">4242 13881 24991 0,'0'0'1104'0,"0"0"240"0,0 0-1088 0,0 0-256 0,0 0 0 0,0 0 0 16,0 0 1472-16,0 0 256 0,0 0 32 0,0 0 16 15,0 0-304-15,0 0-48 0,0 0-16 0,0 0 0 16,-4 5-512-16,2 2-96 0,-1 0-32 0,1 0 0 15,-2 4-192-15,0-3-32 0,0 1-16 0,0 1 0 16,-1 2-128-16,1 2-16 0,1 1-16 0,1 0 0 16,-2 1-240-16,0 2-128 0,0 3 160 0,1 0-160 15,-2 0 160-15,1 1-160 0,0-1 160 0,-1 0-160 0,0-3 272 0,1 0-32 16,1 0-16-16,3-1 0 0,0-2 144 0,2-2 16 16,0 1 16-16,3-1 0 0,2 1-112 0,2-3-32 15,3 1 0-15,2-2 0 0,2 0-64 0,1 0-32 16,1-3 0-16,1 0 0 0,1-1-160 0,1-3 128 15,1-2-128-15,2 2 128 0,0-3-128 0,0 0 0 16,-2-3 0-16,0 1-176 16,0-2-1616-16,2 0-336 0,1-1-64 0</inkml:trace>
  <inkml:trace contextRef="#ctx0" brushRef="#br2" timeOffset="200929.87">2873 14043 24879 0,'0'0'1088'0,"-5"10"256"0,4-3-1088 0,-4 6-256 0,-1 1 0 0,3-1 0 16,0 0 1824-16,0-4 304 0,1-1 64 0,-1 0 16 15,2 0-1056-15,-2-2-192 16,3-6-64-16,0 0 0 0,0 0-240 0,-5 4-48 0,5-4-16 0,-7 2 0 16,1-4 16-16,-2-2 0 0,-1-1 0 0,0-1 0 15,-2-2 96-15,0-1 32 0,-2-2 0 0,0-2 0 16,0-2-80-16,0-2-16 0,0-2 0 0,-2 1 0 16,-2-1-128-16,-1-2-48 0,-2-5 0 0,2 0 0 15,4-2-176-15,-2-2-32 0,2-2-16 0,1 2 0 0,1 0-240 16,2 1 176-16,1 0-176 0,2 1 160 0,2-1-160 0,1 4 0 15,0-2 144-15,1 5-144 0,3-2 0 0,4 2 0 16,3 0 0-16,1 1 0 0,2 1 0 0,0 2 0 16,2 0 0-16,1 1-128 0,2-1-176 0,0-1-16 15,2 3-16-15,0 0 0 16,0 2-1648-16,0-2-320 0,1 2-64 0,-2-2-10080 16,-3 3-2016-16</inkml:trace>
  <inkml:trace contextRef="#ctx0" brushRef="#br2" timeOffset="201195.2">2566 13051 29247 0,'-13'0'1296'0,"7"1"272"0,-1 0-1248 0,0 2-320 0,7-3 0 0,-4 5 0 16,4-5 1280-16,0 0 208 0,3 8 48 0,1 0 0 16,0 1-480-16,2-2-96 0,2-1 0 0,2-2-16 15,2 0-464-15,0-3-96 0,1-1 0 0,0-1-16 16,1 0-48-16,2-1-16 0,0 1 0 0,-2 0 0 15,-2-1-304-15,1 2 0 0,-2 2 0 0,1 0 0 16,-1 1 288-16,-1 1 0 16,3 2 0-16,-1 1 0 0,-2 1 160 0,1 1 48 0,-2 0 0 0,-1 1 0 15,-3 2-240-15,-1 1-32 0,0 0-16 0,0 0 0 16,-2 0-208-16,1 2 144 0,1-1-144 0,-2 0 128 31,1 1-1216-31,1-2-240 0,0-3-48 0,1-2-16976 0</inkml:trace>
  <inkml:trace contextRef="#ctx0" brushRef="#br0" timeOffset="204129.47">12091 13863 20271 0,'0'0'1792'0,"0"0"-1424"16,5-5-368-16,-4 22 0 0,2-2 1152 0,1 6 176 16,0-1 16-16,1 3 16 0,0 1 32 0,2 3 0 15,0 4 0-15,5 3 0 0,-1 3-704 0,0 1-144 0,0-1-32 0,0 1 0 16,0-1-224-16,-1-2-48 0,1-5-16 0,-2-4 0 15,-1-4 224-15,-2-2 32 0,-2-2 16 0,1-4 0 16,-2-2 144-16,-2-4 16 0,-1-8 16 0,0 0 0 16,-5 4-192-16,-1-3-32 0,-2-4-16 0,-1-2 0 15,-1-3-112-15,1-7-32 0,0-3 0 0,0-3 0 16,0-4-288-16,0-2 160 0,0-5-160 0,1-2 128 16,1-1-128-16,2-3 0 0,-1-2 0 0,2 1-176 15,1-3 176-15,2 4 0 0,1 4 0 0,0 2-128 0,2-1 128 0,4 5 0 16,0 3 0-16,2 1 0 15,0 5 0-15,1 0 0 0,0 8 128 0,0-1-128 16,3 4 256-16,1 6-32 0,1 2 0 0,1 2 0 16,-2 5-48-16,0-1-16 0,0 3 0 0,1 3 0 15,-2 4 32-15,-2-1 16 0,-1 4 0 0,-1 3 0 0,-3 4-32 16,1 3-16-16,-5-2 0 0,-1 2 0 0,0-1-160 0,-1 0 128 16,-2 0-128-16,-2-2 128 0,-3-1-128 0,0-1 0 15,0-1 144-15,0-2-144 0,1-3 128 0,-1-1-128 16,1-1 128-16,-1-3-128 0,-1-3 0 0,2-2 128 15,-1-1-128-15,1-2 0 0,7-5 0 0,-5 0 128 16,1-4-128-16,1 0 0 0,3-2 0 0,2-1 0 16,-1-1 0-16,3 2 0 0,1-1 128 0,2 2-128 0,1-2 128 15,2 2-128-15,2 0 320 0,2 2 0 16,3 3 0-16,1 0 0 0,2 2 32 0,-1 0 0 16,1 2 0-16,1 1 0 0,0 1 48 0,1 0 16 15,1 1 0-15,-1-1 0 0,-1 1-416 0,-1-1 128 16,-1 2-128-16,1 0 0 0,0 0 192 0,-2-1-64 15,0 0 0-15,-2 1 0 16,1 0-960-16,-2-1-192 0,0 1-32 0,-1 0-16 16,2 0-2320-16,-1-2-480 0</inkml:trace>
  <inkml:trace contextRef="#ctx0" brushRef="#br0" timeOffset="205031.71">12959 13941 29775 0,'0'0'640'0,"0"0"144"0,0 0 32 0,0 0 32 0,0 0-672 0,0 0-176 0,0 0 0 0,0 0 0 0,0 0 1424 0,0 0 256 15,0-11 48-15,0 11 16 0,3-7-496 0,2 2-96 16,4 1-32-16,1-3 0 0,1-2-416 0,3-1-64 16,3-1-32-16,0 2 0 0,0-3-128 0,1 2-32 15,2-2 0-15,1 1 0 0,1-1-64 0,0-1-32 16,0-2 0-16,2 1 0 0,-1 1-352 0,2-1 144 15,0-1-144-15,1 1 0 16,-2 0 0-16,1 1 0 0,0-3 0 0,-3 2 0 0,-1 1 0 0,-3 0 0 16,-1 0 0-16,-2 2 0 0,-2-1 0 0,0 1 0 15,0-1 0-15,-3 2 0 0,-1 0 0 0,0 1 0 16,-2 1 0-16,-1 1 0 0,0 0 0 0,-1 1 0 16,0-2 0-16,0 1 0 0,0 1 128 0,1-1-128 15,-2 2 0-15,-4 5 0 0,3-4 128 0,-3 4-128 16,6-6 0-16,-1 2 0 0,1 0 192 0,-6 4-64 15,0 0 0-15,7-3-128 0,-7 3 336 0,9 0-32 16,0 0-16-16,2 1 0 0,0 1-288 0,4 0 0 0,0 4 0 16,2-2 0-16,3 5 208 0,-1 0-16 0,2 2 0 0,4 1 0 15,4 0 128-15,2 1 0 0,3 3 16 0,-2 1 0 16,1 2-16-16,0 1-16 0,1 1 0 0,-1-2 0 16,3 1-48-16,-1-2-16 0,-1 0 0 0,0 0 0 15,-2 1-96-15,1-2-16 0,-2-2 0 0,0 2 0 16,2-4-128-16,-3 2 0 0,-1 0 144 0,-2-4-144 15,-2-1 0-15,-3-1 128 0,-2-1-128 0,-1 0 0 0,-3 1 0 16,-3-2-288-16,-1-2 48 0,-2 1 16 31,-2-6-1376-31,1 0-288 0,-9 0-48 0,6-2-11952 0,-6 2-2368 0</inkml:trace>
  <inkml:trace contextRef="#ctx0" brushRef="#br0" timeOffset="205626.92">13312 12941 14735 0,'0'0'1312'0,"0"0"-1056"15,0 0-256-15,0 0 0 0,0 0 1872 0,0 0 320 16,0 0 64-16,0 0 16 0,7 4-480 0,-1 1-80 15,2 3-32-15,0 0 0 0,-2 0-272 0,2 2-48 16,0 2-16-16,1 1 0 16,2 0-144-16,0 3-48 0,2 2 0 0,0 0 0 15,-1 2-256-15,0 2-64 0,0 0-16 0,-1 0 0 0,1 0-352 0,0 1-64 16,-2-1-16-16,2 0 0 0,-2-2-208 0,2-1-48 16,-1-2-128-16,-1 3 192 0,0-3-192 0,1-1 0 15,-2 0 128-15,0-4-128 0,0 0 160 0,0-5-16 16,-2 1 0-16,-1 0 0 15,0 0-1504-15,-1-2-304 0,-5-6-64 0,6 7-16 16,-2-1-1280-16,-4-6-256 0,4 8-48 0</inkml:trace>
  <inkml:trace contextRef="#ctx0" brushRef="#br0" timeOffset="206093.84">13148 12408 27471 0,'-9'-9'1216'0,"9"9"256"0,-5-4-1184 0,-1 0-288 0,1-1 0 0,0 0 0 16,0 1 1392-16,0 0 208 0,1-1 64 0,-2 1 0 0,6 4-896 0,0 0-160 16,0 0-32-16,0 0-16 0,0 0-400 0,-5 6-160 15,-1 2 128-15,1 1-128 0,-1 3 176 0,2 2-48 16,2 2-128-16,-1 0 192 0,2 2-192 0,1-1-208 16,2 2 32-16,2 0 16 0,2 0 160 0,0-1 0 15,1 1-144-15,2-4 144 0,1 0 0 0,3-2-144 16,2-2 144-16,0-4 0 0,1-2 0 0,1-2 0 15,0-3 0-15,-2-3 0 0,1-2 256 0,-2-2 16 0,-2 1 0 0,-1-5 0 16,-1 1 272-16,-2-2 48 0,-3 2 16 0,-2-4 0 16,-2 0 96-16,-1 1 32 0,-1-1 0 0,-3-2 0 15,-3 1-224-15,-1-2-64 16,1 1 0-16,-3 2 0 0,-1-2-240 0,-2 1-48 16,-2-1-16-16,1 2 0 0,0 1-144 0,-1 1 0 15,0-1 0-15,0 2 0 16,1 2-512-16,2 0-48 0,2 3 0 0,1-1 0 15,2 1-2192-15,1-1-432 0,-1-1-80 0</inkml:trace>
  <inkml:trace contextRef="#ctx0" brushRef="#br0" timeOffset="206298.05">12830 12574 19343 0,'0'0'1728'0,"-3"9"-1392"16,1 0-336-16,0 0 0 0,1 0 832 16,0-1 112-16,1-8 16 0,4 8-7280 15,1 0-1440-15</inkml:trace>
  <inkml:trace contextRef="#ctx0" brushRef="#br0" timeOffset="206467.33">12952 12669 28559 0,'0'0'2544'0,"0"0"-2032"0,0 0-512 0,0 0 0 16,0 0 320-16,0 0-16 0,0 0-16 0,0 0 0 15,0 0-288-15,0 0 0 16,0 0-176-16,0 0-12896 0</inkml:trace>
  <inkml:trace contextRef="#ctx0" brushRef="#br0" timeOffset="206628.63">12876 12149 11967 0,'0'0'1072'0,"-6"-2"-864"0,0 1-208 0,6 1 0 0,0 0 3600 0,0 0 688 16,0 0 128-16,0 0 16 0,0 0-3568 0,0 0-720 16,0 0-144-16,0 0-8256 15,6 0-1664-15</inkml:trace>
  <inkml:trace contextRef="#ctx0" brushRef="#br0" timeOffset="206796.5">13025 12106 12895 0,'0'0'1152'0,"0"0"-928"0,0 0-224 0,-5 4 0 0,5-4 3280 0,0 0 624 16,0 0 112-16,0 0 16 0,0 0-2816 0,0 0-576 15,0 0-128-15,0 0 0 16,0 0-2368-16,0 0-480 0</inkml:trace>
  <inkml:trace contextRef="#ctx0" brushRef="#br0" timeOffset="206997.81">13334 12177 18431 0,'0'0'1632'0,"-6"0"-1312"0,-1 2-320 0,1 0 0 0,-1-2 3216 0,7 0 576 0,0 0 112 0,0 0 32 0,-5 0-2720 0,5 0-560 15,0 0-96-15,0 0-32 16,0 0-1296-16,0 0-256 0,9 7-48 0</inkml:trace>
  <inkml:trace contextRef="#ctx0" brushRef="#br0" timeOffset="207159.11">13487 12378 26895 0,'0'0'1184'0,"-3"7"256"0,1-1-1152 0,-1 2-288 15,1 0 0-15,2-8 0 0,0 0 960 0,0 0 128 16,-2 8 16-16,2-8 16 0,0 0-560 0,0 0-112 16,4 9-32-16,0-3 0 15,-4-6-2800-15,0 0-560 0</inkml:trace>
  <inkml:trace contextRef="#ctx0" brushRef="#br0" timeOffset="207456.79">12418 11936 25791 0,'0'0'2304'0,"0"0"-1856"0,0 0-448 0,0 0 0 0,0 0 1168 0,0 0 144 16,0 0 32-16,0 0 0 0,0 0-640 0,0 0-128 16,8-5-32-16,1 0 0 0,1-2-544 0,2 1 0 15,1-5 0-15,1 2 0 16,2 3-2240-16,-3-1-384 0,13-11-96 0,-8 3-16 0</inkml:trace>
  <inkml:trace contextRef="#ctx0" brushRef="#br0" timeOffset="207827.74">12494 11587 20271 0,'-8'1'1792'0,"-1"2"-1424"16,-1 1-368-16,-1-2 0 0,-1 2 1024 0,-1-1 144 0,0 2 32 0,-1 1 0 15,-1 4-432-15,1 0-64 0,1 2-32 0,0 2 0 16,0 3-288-16,0 1-64 0,1 3-16 0,0-1 0 16,2 1 80-16,1 1 0 0,2 1 16 0,2 1 0 15,1-2-240-15,4-1-160 0,3-2 192 0,1 1-192 16,6-1 0-16,2 2 0 0,2-4 0 0,4 3 0 16,5-5 0-16,0 0 128 0,0-5-128 0,2-1 0 15,1-5 256-15,0-1-64 0,0-3-16 0,-1-3 0 16,0-1 16-16,-2-5 0 0,1-1 0 0,-2-3 0 0,-1-3 16 0,-2-1 16 15,-2-1 0-15,-2-2 0 0,-3 1 64 0,-3-2 16 16,-2-1 0-16,-1-1 0 0,-2 3 144 0,-3-3 16 16,-4 1 16-16,-1 0 0 0,-1 3 160 0,-4-1 16 15,-1 0 16-15,-2 2 0 0,-2 0-304 0,-2 1-64 16,-1 3-16-16,1 1 0 0,1 0-288 0,0 1 160 16,2 3-160-16,0 1 128 15,1 1-896 1,1 2-192-16,0 3-48 0</inkml:trace>
  <inkml:trace contextRef="#ctx0" brushRef="#br0" timeOffset="209463.68">13615 13382 4607 0,'0'0'400'0,"0"0"-400"0,0 0 0 0,0 0 0 0,0 0 4160 0,0 0 736 0,0 0 160 0,0 0 16 16,0 0-2464-16,0 0-496 0,0 0-112 0,0 0-16 0,0 0-448 0,0 0-80 15,0 0-32-15,0 0 0 0,13-8-224 0,-5 4-48 16,1-1-16-16,1-4 0 0,2-3-176 0,1-1-48 16,3-3 0-16,-1 1 0 0,2-3-128 0,1-1-16 15,-1 1-16-15,2-4 0 0,1 1-400 0,1-2-80 16,1-4-16-16,2 4 0 0,-2-3-256 0,2 0 0 16,0-2 0-16,0 2 0 0,-1 0 0 0,-2 0-192 15,-1-1 0-15,-2 1 0 16,0 0-1600-16,0 1-304 0,1 2-64 0,-2-1-10032 0,-3-2-2016 0</inkml:trace>
  <inkml:trace contextRef="#ctx0" brushRef="#br0" timeOffset="210027.17">14363 12318 911 0,'0'0'0'0,"0"0"0"0,-1 8 0 0,1 1 0 16,1 3 5232-16,0 3 960 0,1 2 192 0,0 4 32 16,1 3-4192-16,2 2-848 0,3 0-160 0,0 4-48 15,0 0-480-15,1-1-112 0,2 2 0 0,0-3-16 16,-1 0-384-16,1-3-176 0,-2-5 160 0,0-3-160 16,-1-2 240-16,0-2-48 0,-1-1-16 0,-3-5 0 0,-4-7 160 0,0 0 48 15,0 0 0-15,0 0 0 0,0 0 288 0,-6-6 64 16,-3-3 16-16,1-3 0 0,0-4-224 0,2-1-32 15,2-3-16-15,0-3 0 0,1-3-192 0,2-1-32 16,1-3-16-16,1-3 0 0,2-1-240 0,1-1-288 16,-2-1 64-16,3 2 16 0,1 3 32 0,0-1 16 15,-1 5 0-15,-1 2 0 0,3 2 160 0,-1 3 0 16,2 2 0-16,3 4-128 0,-5 2 256 0,2 3 48 0,1 2 16 0,0 3 0 16,0 2 64-16,0 2 32 0,-1 2 0 0,1 0 0 15,1 0-16-15,-1 2 0 0,0 1 0 0,-1 2 0 16,-2-1-112-16,1 2-32 15,-2 1 0-15,0 2 0 0,-4 2 16 0,-1 2 0 16,-1 4 0-16,-2 0 0 0,0 1-144 0,-3-1 160 16,0 2-160-16,-1 1 160 0,-1-1-160 0,1 1 128 15,0-1-128-15,-1-1 128 0,-1-5 176 0,1-2 16 16,1-1 16-16,1-1 0 0,5-2 176 0,-2 0 48 0,3-9 0 0,0 0 0 16,0 0-176-16,3 6-48 0,1-2 0 0,2 0 0 15,2-1-144-15,1-1-48 0,2 1 0 0,2 0 0 16,-1-3-144-16,-1 0 192 0,1-2-192 0,2 1 192 15,2 0-192-15,-2-1 0 0,-2 0 0 0,0-2 0 16,0-1-272-16,-2-1-96 0,0 1-16 0,1 0 0 16,-3-3-1936-16,1 0-400 0,1-5-80 0,-1-1-14192 15</inkml:trace>
  <inkml:trace contextRef="#ctx0" brushRef="#br0" timeOffset="210181.67">14879 11988 19343 0,'0'0'1728'0,"0"0"-1392"15,0 0-336-15,0 0 0 0,3-6 4384 0,-3 6 800 16,0 0 176-16,0 0 16 16,5 5-3136-16,0 1-624 0,1 4-128 0,-1 3-16 0,1 0-768 0,2 1-128 15,1 2-48-15,0 1 0 0,1 0-400 0,-1 0-128 16,0-1 0-16,0 3 0 16,-1-1-368-16,2 0-176 0,1-1-32 0,0 3-16 15,-2-3-3120-15,1 1-608 0</inkml:trace>
  <inkml:trace contextRef="#ctx0" brushRef="#br0" timeOffset="211126.15">15145 13884 8287 0,'0'0'368'0,"0"0"80"0,0 0-448 0,0 0 0 16,0 0 0-16,0 0 0 0,0 0 4736 0,0 0 880 16,0 0 160-16,0 0 48 0,0 0-2864 0,0 0-560 15,0 0-112-15,0 0-32 0,-10 1-912 0,1 2-192 16,-3 1-48-16,0 2 0 0,-3 2-208 0,-1 4-32 15,0 1-16-15,1 4 0 0,-4-3 16 0,2 2 0 16,2-1 0-16,2 5 0 0,1 3-128 0,2 1-32 16,1-2 0-16,2 0 0 0,2-1-272 0,2 0-64 15,4-2-16-15,2 0 0 0,1-4-96 0,4 0 0 16,1-2-16-16,3-3 0 0,1 1-240 0,4 0 144 16,2-3-144-16,2 1 128 0,3-1-128 0,-1-3 0 15,2-1 0-15,1-1 0 0,1-2-304 0,1-1-32 0,-2-1-16 0,1-6 0 31,2 1-1312-31,-1-2-256 0,0-1-48 0,-1-3-16 16,-2-2-896-16,0-2-176 0,-2-1-32 0,-1 0-8064 0,-3-1-1616 0</inkml:trace>
  <inkml:trace contextRef="#ctx0" brushRef="#br0" timeOffset="211263.42">15576 13812 25919 0,'0'0'1152'0,"0"-8"224"0,1 2-1104 0,0-1-272 0,-1 2 0 0,0 5 0 0,0 0 2272 0,0 0 400 15,0 0 80-15,5 4 0 0,2 4-784 0,-1 2-176 16,1 2-16-16,2 6-16 0,0 3-560 0,0 3-112 15,0 0-32-15,1 1 0 0,-1 1-512 0,0 2-96 16,3 0-32-16,-1 0 0 0,2-2-416 0,0 0 0 16,-1 0-144-16,1-1 144 15,1-2-2016-15,-1-1-288 0,-1-1-64 0</inkml:trace>
  <inkml:trace contextRef="#ctx0" brushRef="#br2" timeOffset="-208866.86">12667 12746 911 0,'0'0'0'0,"1"-2"0"0,-2-3 0 0,9-9 0 0,-8 14 3456 0,0 0 592 16,0-7 128-16,0 1 32 16,0-2-1952-16,-2 1-384 0,1 2-80 0,1 5 0 15,-1-4-320-15,1 4-64 0,0 0-16 0,0 0 0 0,0 0-368 0,0 0-80 16,0 0-16-16,0 0 0 0,-7 0-192 0,1 4-32 15,-1 3-16-15,1 2 0 0,-3 3-176 0,2 2-48 16,-1 2 0-16,0 4 0 0,1 5-208 0,-1 1-32 16,0 2-16-16,0 3 0 0,0 2 48 0,2-1 0 15,-1 1 0-15,3-1 0 0,0 1 96 0,2-3 32 16,-1-1 0-16,2-2 0 0,1-4-64 0,1 0 0 16,2-4 0-16,1-1 0 0,1-1-192 0,2-1-128 15,0-2 128-15,4-1-128 0,-1-2 128 0,2-2-128 16,1-2 128-16,0 0-128 0,1-3 0 0,1 0 128 0,-2 0-128 0,1-3 0 15,0 1 0-15,2 2 0 0,0-3 0 0,1 0 0 16,-2-2 0-16,1 0-288 0,0-2 48 0,-1 2 16 31,2-1-2400-31,0 1-496 0,0 1-80 0</inkml:trace>
  <inkml:trace contextRef="#ctx0" brushRef="#br2" timeOffset="-208569.54">12876 13160 29135 0,'-16'7'1280'0,"11"-2"288"0,1-1-1248 15,4-4-320-15,-4 6 0 0,0 1 0 0,1 0 736 0,3-7 96 0,0 0 0 0,4 6 16 16,3 1-320-16,2-4-64 0,0 1-16 0,3-1 0 16,2-2-240-16,2 1-48 0,-3-1-16 0,1 0 0 0,0 0-144 0,1 2 0 15,-2 0 0-15,-1-1 128 0,2 1-128 0,0 1 0 16,-2 1 0-16,-2-1 0 0,0 1 240 0,-3 2 16 15,0 2 0-15,-2 3 0 0,-2 1 576 0,-2 2 128 16,-2 3 32-16,-3 2 0 0,-3 0-208 0,1-2-32 16,-1 3-16-16,1 0 0 0,0-1-256 0,0 3-48 15,1-4-16-15,0 1 0 0,1-3-288 0,1-2-128 16,2 0 0-16,-1 0 128 16,1 2-1456-16,2 0-288 0,2-2-64 0</inkml:trace>
  <inkml:trace contextRef="#ctx0" brushRef="#br2" timeOffset="-207665.66">14329 14176 19343 0,'-8'10'848'0,"8"-10"192"0,-5 7-832 0,0-1-208 0,1 1 0 0,0 1 0 16,-1 1 2512-16,1 0 464 0,0 0 96 0,0 0 0 16,2 0-1408-16,-1 2-304 15,2 1-48-15,-1 2-16 0,2-1-608 0,0 0-128 16,2 4-32-16,0 1 0 0,2 2-208 0,0 1-32 16,-1-1-16-16,1 3 0 0,-1 0-48 0,1 0-16 0,0 1 0 0,2-1 0 15,-1 1-64-15,1-2-16 0,1-1 0 0,1-2 0 16,-1 0-128-16,3-1 192 0,1-5-192 0,0 1 192 15,-1-2-32-15,1-1 0 0,0-5 0 0,1-1 0 16,1-1 32-16,3-1 0 0,1-3 0 0,0-2 0 16,0-1-192-16,1-3 192 0,-4 1-192 0,0-1 192 15,0-2-192-15,-1 0 0 0,0 0 0 0,-2 0 128 16,0 0-128-16,-1 2 0 0,-1-3 0 0,2 1 0 0,-2 0-144 0,-1 0 144 16,-2 1-192-16,-1-1 192 0,-1-1-320 0,0-1 32 15,0 4 16-15,-1-3 0 0,-3 1 48 0,-2 0 16 16,0 0 0-16,-1 1 0 0,-2-3-48 0,0 3-16 15,-3-1 0-15,0 1 0 0,0-1 96 0,-1 2 32 16,-1-1 0-16,-1 1 0 0,2 1 144 0,0 1 0 16,1 2 0-16,2 4 0 0,-2-2 0 0,1 1 128 15,7-1 0-15,0 0 0 0,0 0 16 0,0 0 16 16,-5 5 0-16,5-5 0 0,0 0-160 0,0 0 0 16,0 0 0-16,5 4 0 0,2 1 0 0,2-3-176 15,0-1 176-15,2-1-192 0,0 0 192 0,4-1 0 16,2-1 0-16,0 2 0 0,-3-2 0 0,2 2 0 15,1 2 0-15,-2 0 0 0,0 0 0 0,-1 2 0 16,-1 1 0-16,-1-1 0 0,-3 2 192 0,-1 0 64 16,-2 2 0-16,-1 1 16 0,-1 1 272 0,-1 1 48 15,-2 2 16-15,-1 0 0 0,0-1-224 0,-1 2-64 0,0 0 0 0,1 2 0 16,0 1-320-16,1 0 0 0,0-1-160 0,2 1 160 31,-1-3-2496-31,2 2-400 0,3-1-80 0</inkml:trace>
  <inkml:trace contextRef="#ctx0" brushRef="#br0" timeOffset="-205330.94">16772 13461 24879 0,'-6'-2'1088'0,"-1"1"256"0,-2 8-1088 0,3-4-256 15,6-3 0-15,-6 4 0 0,3 1 1440 0,3-5 224 16,-3 7 64-16,3-7 0 0,0 0-608 0,0 0-112 16,8 6-32-16,1-2 0 0,0-1-368 0,4-1-80 15,3 1-16-15,1-2 0 0,0-2 64 0,0 1 0 16,-1 0 0-16,3 2 0 0,-1 2-48 0,2-2 0 15,0 2 0-15,1-3 0 0,3 2-208 0,0 2-64 0,3 1 0 0,1 1 0 16,1-1-80-16,2 0-32 0,-2-1 0 0,0 0 0 16,-2 0 0-16,0-4 0 0,-1 1 0 0,2 2 0 15,0-3 112-15,0 2 32 0,-2-2 0 0,1 0 0 16,-1 0-96-16,0 1-32 16,1-2 0-16,-1 1 0 0,0-1-160 0,0 0 0 15,0 1 144-15,1 1-144 0,1-4 128 0,-1 2-128 16,-2 3 128-16,-2-2-128 0,1 1 0 0,-1-2 0 0,-2 0 0 0,0-2 128 15,-2 1-128-15,2 0 0 0,1-2 0 0,-1 0 128 16,0 2-128-16,-1-1 0 0,-2-2 0 0,0 0-128 31,0 1-512-31,-1-3-80 0,-1-1-32 0,0 2 0 16,-2 1-2560-16,-1 0-512 0,-1-1-96 0</inkml:trace>
  <inkml:trace contextRef="#ctx0" brushRef="#br0" timeOffset="-205070.66">17896 13270 4607 0,'-5'1'400'16,"-2"0"-400"-16,7-1 0 0,-6 4 0 0,-1 2 4928 0,7-6 896 15,0 0 176-15,-2 6 32 16,2 1-4672-16,4 0-928 0,2 4-192 0,5 1-48 16,2-3-64-16,2 2-128 0,4 1 176 0,1 1-176 0,4 2 128 0,-1 0-128 15,1 2 0-15,1 1 0 0,-1 2 0 0,0 2 160 16,-1-5-160-16,-3 3 128 0,-2-3 896 0,-1 2 160 15,-4 1 32-15,-2-3 16 0,-5 2 560 0,-1-1 128 16,-5 2 0-16,-1 1 16 0,-3 1-560 0,-2 0-112 16,-4-1-32-16,-1 1 0 0,-2 0-368 0,-2 2-80 15,0 1-16-15,0-1 0 0,-2 0-384 0,0-1-64 0,0 1-32 0,0-1 0 16,2-2-288-16,2 1 0 0,1-1 0 0,3 1 0 31,-1-3-2016-31,3 0-304 0,3 1-64 0</inkml:trace>
  <inkml:trace contextRef="#ctx0" brushRef="#br0" timeOffset="-204095.66">19322 13593 24639 0,'0'0'1088'0,"0"0"240"0,0 0-1072 0,17 7-256 16,-22 0 0-16,3 5 0 0,2 5 864 0,2 1 112 15,3 5 32-15,3 3 0 16,3 4-240-16,0 2-64 0,1 5 0 0,0-3 0 16,0 2-352-16,-1-2-80 0,1-4-16 0,-2-1 0 0,0-1 112 0,-3 0 16 15,0-7 0-15,-2 1 0 0,-1-4 112 0,-1 0 16 16,-1-2 16-16,-2-2 0 0,-1-3-112 0,-2-2-32 16,1-3 0-16,2-6 0 15,0 0 32-15,-7 0 0 0,-1-6 0 0,2-1 0 0,-1-3-128 0,1-3-32 16,-1-7 0-16,2-1 0 0,0 1-256 0,1-5 0 0,0-6 0 0,1-2-144 15,0-2-112-15,0 0 0 0,0-2-16 0,1 1 0 16,2 0 32-16,1 4 16 16,2-2 0-16,1 4 0 0,-1 4 224 0,3 2-144 15,0 3 144-15,1 3-128 0,1 5 128 0,1 1-128 16,1 5 128-16,2 0-128 0,1 3 128 0,0 0 0 16,3 4 0-16,-2 2 0 0,-1 0 160 0,-1 1 16 15,-1 1 0-15,0 5 0 0,-2 1 112 0,-1 2 32 0,-3 1 0 0,0 3 0 16,-1 1 16-16,-1 1 16 0,-2 0 0 0,-1 2 0 15,-1-1-160-15,-2 5-48 0,-1-3 0 0,0 1 0 16,-1-1-144-16,-1-2 192 0,-1 1-192 0,-2-1 192 16,-2-3-192-16,1 0 0 0,0-2 0 0,-1-1 128 15,1-1-128-15,1-3 128 0,1-3-128 0,1 1 128 16,2-2-128-16,5-5 0 0,0 0 144 0,0 0-144 0,0 0 240 0,0 0-32 16,0 0 0-16,8-3 0 15,2 2-80-15,2 1-128 0,0 1 176 0,1 2-176 16,1 0 416-16,2-1-32 0,1 1 0 0,2 1 0 15,2-2-384-15,0 2 0 0,0-1 0 0,1 1 0 16,0 2 0-16,2-2 0 0,-1-1 0 0,2 1 0 16,-2 0 0-16,1 0 0 0,-1 1 0 0,-1-5-176 15,1 1-1680-15,-4 0-320 0,-2 1-80 0</inkml:trace>
  <inkml:trace contextRef="#ctx0" brushRef="#br0" timeOffset="-203399.22">20171 13760 21183 0,'0'0'1888'0,"-6"5"-1504"0,-1-1-384 0,2 1 0 15,5-5 2688-15,0 0 448 0,0 0 112 0,0 0 16 16,0 0-1728-16,0 0-320 0,8 2-80 0,1-4-16 15,4 0-528-15,1-2-96 0,3 1-32 0,1-6 0 0,3-1-96 0,4-1-32 16,4 0 0-16,1-3 0 0,1 0-48 0,2-3-16 16,-1 0 0-16,1-2 0 0,2-2-144 0,-1 1-128 15,-2-1 144-15,1 1-144 16,0-3 0-16,-1 1 128 0,0 0-128 0,-3 1 0 16,-1 2 0-16,-1-1 128 0,1 3-128 0,-4 0 0 0,-1 0 144 0,-3 2-144 15,0 2 128-15,-3-2-128 0,0 6 0 0,-3 0 128 16,-1 1-128-16,0 0 0 0,-1 1 128 0,0 0-128 15,-2 3 0-15,-1-1 128 0,-1 1-128 0,0 0 0 16,-2 1 0-16,0 1 0 0,-6 2 160 0,5-3-160 16,-5 3 192-16,0 0-192 0,6-2 464 0,1-1-16 15,-7 3 0-15,6-3 0 0,-6 3-48 0,7 0-16 16,-7 0 0-16,9 2 0 0,2-2-176 0,2 2-32 16,1 1-16-16,0 1 0 0,1 1-32 0,0-1 0 0,1 2 0 0,3 4 0 15,2 0 112-15,3 3 16 0,2 0 0 0,1-1 0 16,3 6 64-16,3-1 32 0,1 0 0 0,4-1 0 15,-2-1-160-15,2 1-48 16,-2-2 0-16,2 2 0 0,-1 0-144 0,-1-2 0 16,1-1 144-16,-2-1-144 0,-1-1 0 0,0 1 0 15,-4 1 0-15,-2-1 128 0,0-2-128 0,-2 1 128 0,-4-1-128 0,-3-1 128 16,0-1-128-16,-2-1 0 0,-2-1 0 0,1 1 128 16,-4-1-128-16,-2-2-208 0,1 0 48 0,-1-1 16 15,-1-3-1280-15,-1 0-256 0,-2 1-48 0,1-2-11776 16,-3-5-2336-16</inkml:trace>
  <inkml:trace contextRef="#ctx0" brushRef="#br0" timeOffset="-202996.39">20786 12678 22911 0,'0'0'1024'0,"0"0"192"0,0 0-960 0,4-5-256 0,-4 5 0 0,7-4 0 16,-7 4 960-16,6-1 160 0,1-1 32 0,2 6 0 15,-1 0 128-15,0 4 48 0,0 2 0 0,-1 3 0 16,1 3-256-16,-1 4-48 0,1 2-16 0,-2 2 0 16,-1 6-176-16,-1 0-16 0,-1 0-16 0,-1 2 0 15,2 0-416-15,-1 1-64 0,-2 1-32 0,0 1 0 16,-1-2-288-16,2-1 160 0,3 1-160 0,-2-2 128 15,-1-1-128-15,1-5-224 0,-1 0 48 0,1-5 16 16,0 3-1648-16,-1-3-336 16,1-4-64-16,1-5-8032 0,-2-4-1600 0</inkml:trace>
  <inkml:trace contextRef="#ctx0" brushRef="#br0" timeOffset="-202760.06">21058 12757 27071 0,'0'0'1200'0,"0"0"240"0,0 0-1152 0,0 0-288 0,0 0 0 0,0 0 0 15,0 0 1408-15,0 0 208 0,4 8 48 0,-1 5 16 16,1 3-464-16,0 4-112 16,2 2-16-16,-1 4 0 0,0 2-560 0,0 5-112 15,-1 2-32-15,0 2 0 0,0 1-256 0,0-1-128 16,1 0 0-16,-1-2 128 0,-1-2-128 0,0-3 0 15,0-3 0-15,-2-1-176 16,2-2-592-16,0-5-128 0,-2-2-32 0,0-4-9888 0,-1-4-1968 0</inkml:trace>
  <inkml:trace contextRef="#ctx0" brushRef="#br0" timeOffset="-202396.83">21067 12119 20271 0,'-11'-17'1792'0,"6"10"-1424"16,-1-2-368-16,-1 1 0 15,-1 2 1664-15,-1-1 272 0,-1 1 48 0,1 2 16 16,-3 2-160-16,0 4-48 0,2 2 0 0,-1 2 0 16,2 3-1072-16,1 4-208 0,0 3-64 0,2 4 0 15,1 2-448-15,2 2 0 0,3 1 0 0,3 1 0 16,2 2 0-16,4-1 0 0,3-1-128 0,2-1 128 0,2-3-192 0,1-2 64 15,-2-5 128-15,2-3-208 0,0-4 208 0,0-4-192 16,0-4 192-16,-1-2-192 0,-2 0 192 0,1-3 0 16,-2-2 0-16,-2-1 160 0,-3-5 368 0,-1 0 80 15,-2-4 16-15,-3-1 0 0,0 0 176 0,-4-4 32 16,-1 1 16-16,-4 0 0 0,-1 0-144 0,-2 0-16 0,-2 0-16 0,-1 2 0 16,-1-3-320-16,-2 2-64 0,-2 0-16 0,-2 4 0 15,2 1-272-15,-3 2 128 16,-1 3-128-16,0 1 0 15,0 5-416-15,1 1-192 0,1 6-32 0,3 1-16 16,0 5-2480-16,3 1-480 0,2 4-96 0</inkml:trace>
  <inkml:trace contextRef="#ctx0" brushRef="#br0" timeOffset="-201629.99">22299 13506 24767 0,'0'0'1088'0,"0"9"240"0,1 4-1072 0,2 1-256 16,-1 1 0-16,2 0 0 0,0 2 1136 0,0 3 160 15,1 2 48-15,2 0 0 0,-2 0-80 0,1 3-16 0,1 0 0 0,0-2 0 16,-2-2-800-16,0-1-144 0,-1 1-48 0,0-2 0 15,0 1-128-15,-2-1-128 0,0-4 192 0,-2-2-192 16,0-2 208-16,-2 0-64 0,1-2-16 0,-2-1 0 16,3-8 32-16,0 0 0 0,-6 4 0 0,-1-2 0 15,1-4-160-15,1-2 128 0,-1-4-128 0,1-1 128 16,0-4-128-16,1-4-192 0,1-3 32 0,1-2 16 16,1-1-320-16,-1-2-64 0,5-3-16 0,-1 1 0 15,2 0 272-15,2-3 48 0,-1 2 16 0,1 2 0 16,2 0 208-16,0-1 0 0,0 2 0 0,2 3 0 15,2 1 0-15,0 3 0 0,1 0 0 0,0 2 0 16,0 2 304-16,1 3 48 0,2-2 16 0,-1 5 0 16,0 6-96-16,-2-1-16 0,-3 3 0 0,-1 3 0 15,2 1 128-15,-5 2 32 0,0 4 0 0,-3 2 0 16,0 1 48-16,-3 3 16 0,-3 2 0 0,2-1 0 16,-4 3-256-16,0-2-48 0,-1 3-16 0,-1 1 0 15,-1-4-160-15,0 0 0 0,-1 2 0 0,1-3 128 0,0-1-128 0,0-2-224 16,-1-2 48-16,0 1 16 0,1-5 160 0,2 1-128 15,-1-2 128-15,2 0-128 0,5-7 128 0,0 0 0 16,-6 5 0-16,6-5 0 0,0 0 256 0,0 0 64 16,0 0 32-16,0 0 0 0,0 0 112 0,9 2 32 15,1-1 0-15,2-1 0 0,2-1-64 0,1-1-16 0,-1 2 0 0,2-2 0 16,-1-1-224-16,1 2-32 0,-1-3-16 0,2 1 0 16,-1 1-144-16,0-1 0 15,-2 0 0-15,0 1 0 0,2-1-272 0,-2 1-48 16,1 0 0-16,-1-3 0 15,-1 0-2496-15,0-2-496 0,0-1-96 0</inkml:trace>
  <inkml:trace contextRef="#ctx0" brushRef="#br0" timeOffset="-201486.04">22955 13040 33119 0,'0'0'1472'0,"0"0"288"0,0 0-1408 0,0 0-352 0,-4 9 0 0,1 1 0 15,0 3 1392-15,1 2 208 0,-1 2 32 0,2 2 16 16,1-1-336-16,3 0-64 0,0-2-16 0,1 1 0 16,2 0-1008-16,-1-1-224 0,1 0 0 0,1 0-12864 15,-1-2-2576-15</inkml:trace>
  <inkml:trace contextRef="#ctx0" brushRef="#br0" timeOffset="-178133.67">24103 13388 18431 0,'0'0'816'0,"0"0"160"0,0 0-784 0,11 2-192 16,2 3 0-16,1-2 0 0,3-3 2320 0,1-3 432 15,3 3 64-15,1 0 32 0,2-1-1552 0,3-2-304 16,3 0-64-16,4 1-16 0,5-1-48 0,-6 1-16 16,3-4 0-16,5 3 0 0,2-1-96 0,2-2-32 15,2 2 0-15,1 2 0 0,-1 1-272 0,12-3-64 16,-4 0-16-16,3 1 0 0,2 1-16 0,2-2 0 0,-1 1 0 0,0 2 0 16,-1-1 48-16,0 2 16 0,-1-1 0 0,-2 1 0 15,-1-5-288-15,0 4-128 16,3-3 128-16,1 1-128 0,1 0 128 0,-1 1-128 15,-1-2 128-15,-3 0-128 0,-1-1 128 0,-1 0-128 16,0-1 128-16,-1 1-128 0,2 0 128 0,22-2-128 0,-12 4 0 0,-9-1 128 16,-6 0-128-16,-5 0 0 0,-4-1 0 0,-1-1 128 15,-3 1-128-15,-3 0 0 0,-3 0 0 0,1 1 0 16,2 1 0-16,2-1 0 0,1 0 0 0,-1-1 0 16,-3 0 0-16,1-2-304 0,-1 1 48 0,-2 1 16 31,-1 1-752-31,-2-1-160 0,-4-5-16 0,0 1-16 0,-5-1-2752 15,0-2-544-15,-1-7-128 0,-2 3 0 0</inkml:trace>
  <inkml:trace contextRef="#ctx0" brushRef="#br0" timeOffset="-177864.86">26481 12890 30063 0,'0'0'1328'0,"-3"11"272"0,3-1-1280 0,6-1-320 0,4-2 0 0,6-1 0 16,5 1 0-16,3-2 0 0,8 0 0 0,6 2 0 0,5-1 0 0,7 4 176 16,8 1-176-16,-2 0 192 0,-3-2-192 0,-3 0 0 15,-6 0 0-15,-3 3 0 0,-4 0 0 0,-3-1 0 16,-5 2 0-16,-3 3 0 0,-5 0 304 0,-5 1 16 16,-5 0 16-16,-4-1 0 0,-6 5 1168 0,-4 3 224 0,-4 2 64 0,-4 3 0 15,-3 3-384-15,-4-1-64 0,-3-1 0 0,8-7-16 16,-3 1-464-16,0 5-96 0,2 4 0 0,-5 10-16 31,2-8-1216-31,1-4-240 0,3 0-64 0,5-11-18688 16</inkml:trace>
  <inkml:trace contextRef="#ctx0" brushRef="#br0" timeOffset="-177268.25">25232 11833 17503 0,'-18'-10'1552'0,"9"7"-1232"0,-4 2-320 0,-3-2 0 15,6-1 3312-15,-3 3 592 0,-2 2 128 0,1 2 32 16,-3-2-2736-16,0 3-560 0,-1 3-96 0,1-1-32 16,-4 5 0-16,3 4 0 0,1 5 0 0,0 2 0 15,4 1-320-15,0 3-64 0,1 3 0 0,3 1-16 16,0 0 80-16,2-4 0 0,5 0 16 0,2 2 0 16,1-2-144-16,2 1-16 0,4 2-16 0,1 1 0 15,1-5-160-15,6 6 0 0,0-1 0 0,2-7 128 16,2-1-128-16,1-5 0 0,0-2 0 0,1-6 0 15,0-4-624-15,1-4-96 0,1-2-32 0,1 0 0 16,-1-1-2176-16,2-5-432 0,-3-10-96 0</inkml:trace>
  <inkml:trace contextRef="#ctx0" brushRef="#br0" timeOffset="-176930.27">25374 11739 24127 0,'0'0'1072'0,"0"8"208"0,0 0-1024 0,0 5-256 0,0 0 0 0,0 3 0 15,2-1 976-15,-2 6 144 16,0 5 32-16,0 2 0 0,0-1 400 0,1 3 96 16,-1 0 16-16,1 1 0 0,0 3-816 0,1-8-144 15,-1 3-48-15,2 0 0 0,-1-1-304 0,1-2-64 16,1-2-16-16,0-1 0 0,-2-5-128 0,2 9-16 16,0-3-128-16,0-3 192 0,0-4-64 0,1-5-128 15,-1-6 176-15,0 0-176 0,-4-6 192 0,0 0-64 0,7 1 0 0,-1-1-128 16,-6 0 192-16,8-5-64 0,0-3 0 0,0-4-128 15,-1-2 128-15,1-3-128 0,0 1 0 0,0 1 0 16,-2-1 128-16,2 2-128 0,-1 1 0 0,-1 2 0 16,1 2 240-16,-2 4-64 0,-5 5-16 0,0 0 0 15,0 0 48-15,9 2 16 0,0 6 0 0,0 0 0 16,-1 0-224-16,1-2 0 0,-1 3 0 0,0 2 0 16,2-1-336-16,1 1-112 0,-2-1-32 0,0 3 0 15,1 0-3104-15,1-2-640 0</inkml:trace>
  <inkml:trace contextRef="#ctx0" brushRef="#br0" timeOffset="-176802.22">25820 12224 20271 0,'0'0'1792'0,"0"0"-1424"0,0 0-368 0,0 0 0 16,0 8 1728-16,0-8 288 0,0 0 48 0,1 8 16 15,3 4-2848-15,0-2-560 0</inkml:trace>
  <inkml:trace contextRef="#ctx0" brushRef="#br0" timeOffset="-176577.56">26000 11812 24879 0,'0'0'2208'0,"0"0"-1760"0,0 0-448 0,0 0 0 16,0 0 2176-16,0 0 368 0,-3 7 64 0,1 2 16 15,-2 3-1248-15,1-2-240 0,2 4-48 0,0 5-16 16,-1-2-640-16,2 5-128 0,0 3-32 0,2-1 0 16,-1 5-272-16,0 0 0 0,1-3 0 0,0 2 0 15,0 1-624-15,0-3-16 0,1-1-16 0,2-3 0 16,0 0-1824-16,2-1-352 0,-1 1-80 0,1-2-10448 16</inkml:trace>
  <inkml:trace contextRef="#ctx0" brushRef="#br0" timeOffset="-176196.43">26360 11867 24239 0,'1'-34'1072'0,"-1"18"224"0,-2 2-1040 0,-2-2-256 15,0 2 0-15,-1 1 0 0,-1 0 1440 0,0 4 224 16,-2 1 64-16,0 4 0 0,0 2-352 0,-1 4-64 16,-1 2-16-16,-1 5 0 15,1 7-848-15,-2 0-160 0,2 3-32 0,1 1-16 0,1 3-240 0,1 1 0 16,2 3 0-16,2-2 0 0,3-2 0 0,3 1 0 15,1-6 0-15,1 0 0 0,2-3-176 0,1 0 32 16,1-4 0-16,2-2 0 16,2-3-240-16,3-2-64 0,-3-5 0 0,0-2 0 15,0-2-160-15,0-3-32 0,0-1-16 0,0-3 0 0,0 1 320 0,-1-4 64 0,-2-2 16 0,0-1 0 16,-3-3 96-16,1-1 32 16,0 0 0-16,-1 0 0 0,-3 0 128 0,1-1 0 15,-1 0 0-15,0 3-128 0,-2 2 128 0,1 5 128 0,-2 3-128 16,0 3 176-16,-1 7 528 0,0 0 96 0,0 0 32 0,2 9 0 15,-1 6 64-15,-1 4 32 0,-1 5 0 0,1 6 0 16,1 5-224-16,2 1-32 0,0 1-16 0,3 2 0 16,-2 1-288-16,2 2-64 0,2 0-16 0,1-2 0 31,2-5-992-31,3 2-192 0,-1-3-32 0,0-2-16 0</inkml:trace>
  <inkml:trace contextRef="#ctx0" brushRef="#br1" timeOffset="-171700.17">18540 12460 10127 0,'1'-17'448'0,"2"-2"96"0,0-2-544 0,1 1 0 0,1-2 0 0,1 1 0 16,1 3 1088-16,-1 2 128 0,1 5 0 0,-1 4 16 15,1 5-496-15,1 4-96 0,-2 5-32 0,2 8 0 16,-1 4 608-16,-1 9 112 0,2 5 16 0,-2 5 16 15,1 5 240-15,0 9 32 0,-2 8 16 0,0 9 0 16,1 4-448-16,0 8-96 0,-1 5-16 0,1 8 0 0,2 6-320 0,-3 4-80 16,1 3-16-16,1-3 0 0,0-1-256 0,0-6-48 15,-1-6-16-15,2-6 0 0,-2-7-16 0,0-7 0 16,0-10 0-16,-1-8 0 16,2-6-48-16,2-4-16 0,-3-5 0 0,1-5 0 15,1-7-272-15,-2-4 128 0,0-5-128 0,-3-8 0 16,1-4 0-16,-4-5-176 0,3-6 0 0,1-6 0 15,-3-8 176-15,-1-6 0 0,0-6 0 0,-2-7 0 16,-2-6-192-16,-4-12 0 0,-3-11 0 0,0-6 0 16,-1-7-432-16,-2-8-80 0,-3-6-32 0,-2-5 0 15,0-6-64-15,1-2-16 0,-2-2 0 0,4 2 0 0,2 1 576 0,0 7 240 16,2 0-192-16,2 4 192 0,0 4 144 0,1 6 160 16,1 6 16-16,2 9 16 0,-2 4-16 0,3 8-16 15,0 7 0-15,1 5 0 0,-1 4-32 0,2 7 0 0,2 3 0 0,-1 5 0 16,2 1 224-16,2 3 32 0,0 0 16 0,2 5 0 15,4-1-32-15,4 3-16 0,2-1 0 0,4 2 0 16,3 1-240-16,5-2-64 16,7 1 0-16,5 3 0 0,5 1-64 0,5 3 0 15,4-3-128-15,4 3 192 0,2 3-192 0,3-1 0 16,4 2 0-16,3 4 0 0,2-1 0 0,-1 2 0 16,2-1 0-16,0 4 0 0,4 1 0 0,4-2 0 15,5 1 0-15,3-2 0 0,-1-1 0 0,3 0 0 0,3-1 0 0,2-3 0 16,1-3 0-16,0 0 0 0,-3-3 0 0,6-1 0 15,-2-2 0-15,-2-2 0 0,-3 0 128 0,-4 0-128 16,-6 1 0-16,-1 0 0 0,-2-2 128 0,2 2-128 16,-1 1 0-16,-1 0 0 0,-3 0 128 0,-4 2-128 15,0 2 0-15,-2 2 0 0,1 4 0 0,-3 0 0 16,-2 0 0-16,-4 2 0 0,-3 0 0 0,-2-1 0 16,-6 2 128-16,-1 2-128 0,-2 0 0 0,-2 2 0 0,0 0 0 0,0 0 128 15,0 0-128-15,-2 0 0 0,-3 1 0 0,0 0 0 16,-2 2 0-16,-1 1 0 0,-3 1 128 0,-1 0-128 15,-1 1 0-15,12 5 0 16,-3-1 0-16,-6-2 0 0,-3 0 0 0,0 1 0 16,-1 1 0-16,-1 2 128 0,-4-3-128 0,1 0 0 15,1 0 0-15,0 4 0 0,-2 2 0 0,2 5 0 16,-5-1 0-16,1 1 0 0,-2 2 0 0,-1 4 0 0,0-2 0 0,-3 5 0 16,-1 2 0-16,-1 4 0 0,-3 2 0 0,0 0-128 15,1 2 128-15,-1 0 0 0,0 2 0 0,-1-2 0 16,-2 0 0-16,2 1 0 0,-2 4-128 0,-1 1 128 15,-1 0 0-15,-1 1 0 0,1 0-160 0,2-1 160 16,0-2-128-16,2-3 128 0,0 3 0 0,1-3 0 0,-1-2 0 16,-1 0-128-16,2-2-16 0,-2-1 0 0,-2-1 0 0,1-1 0 15,0-1 144-15,-3 1-128 0,-1-1 128 0,-1-3-128 16,1 1 128-16,-2-2 0 0,-1 2 0 0,-1-1 0 16,0-3 0-16,0 0 0 0,-2 1 0 0,0-1 0 15,0-3 0-15,-1 1 0 0,-3-2 0 0,-1 0 0 16,-3 1 0-16,0 2 128 0,1 1-128 0,0-9 0 15,-2 1 128-15,-2 1-128 0,0 2 160 0,-2 1-160 16,-2 2 128-16,1 0-128 0,0 2 0 0,-2-1 0 16,-4-2 128-16,1 3-128 0,-2-2 0 0,0 2 144 0,0-2-16 0,-2-2-128 15,-3 2 192-15,-2 0-64 16,0-2 16-16,-5 1 0 0,-2-3 0 0,-4 0 0 16,1-1 304-16,-2-1 48 0,-2-1 16 0,-1-1 0 15,-1-1-96-15,-2-2-16 0,-1 3 0 0,-3-4 0 16,-3-1 64-16,-4 0 16 0,-3-1 0 0,-2-4 0 15,1-1 0-15,-2 1 0 0,1-1 0 0,-5-1 0 16,-4-2-32-16,-1 1-16 0,2-1 0 0,-2-1 0 0,0-1-240 16,-2-1-64-16,-2-1 0 0,-2 0 0 0,-1-4 16 0,-4 0 0 15,1-5 0-15,-1 2 0 0,-3-1-144 0,-4 0 160 16,-4 2-160-16,-1-2 160 0,-2-2 16 0,1 2 0 16,-5-1 0-16,2 1 0 0,0-2 64 0,1 2 16 15,5 1 0-15,-1 0 0 0,0-1-48 0,3 2 0 16,3 0 0-16,5 0 0 0,3 0-208 0,3 1 0 0,3 2 128 0,0 0-128 15,3 1 0-15,4-2 0 0,-3 2 0 0,11 0 0 16,4 0 0-16,3-4-192 0,3 3 192 0,8 0-160 31,4-2-784-31,5 1-144 0,2-2-48 0,5-1 0 16,4-1-1488-16,4 0-320 0,7 2-48 0</inkml:trace>
  <inkml:trace contextRef="#ctx0" brushRef="#br1" timeOffset="-170867.23">19270 14963 14111 0,'0'0'624'0,"0"0"128"0,5-4-608 0,1-1-144 16,-2 0 0-16,-1 0 0 0,3 0 1488 0,-1-2 272 0,-1 1 48 0,1-1 16 16,-1 2-288-16,-4 5-48 0,0 0-16 0,0 0 0 15,0 0 160-15,0 0 32 0,0 0 0 0,0 0 0 16,-7-1-192-16,0 2-16 0,-4 1-16 0,-1 4 0 15,-2 1-496-15,0 5-112 0,-1 5 0 0,1 1-16 16,-2 1-368-16,2 1-64 0,0 4 0 0,1 1-16 16,1 2-240-16,2 0-128 0,2 2 128 15,3 1-128-15,2-2 0 0,4-1 0 0,3-2 0 0,3-2 0 32,3-1-560-32,3-1-80 0,4-6 0 0,4-2-16 15,6-2-1712-15,2-3-320 0,1-4-80 0,0-4-16 16,0-1 1232-16,1-6 240 0,-2 1 48 0,0-6 16 15,-2-1-448-15,-1-1-96 0,-1-2 0 0,-3 0-16 0,-1 1-800 0,-3-2-144 0,-1-3-48 16,-1 2 0-16,-3 0 1392 0,-3 1 288 0,-2 0 48 0,-4 2 16 16,-3 0 2912-16,-1 0 576 0,-2 0 112 0,-5 3 16 0,1 3 544 15,-4 2 96-15,0 2 32 0,0 1 0 0,0 3-928 0,0 1-192 16,-3 4-48-16,0 1 0 0,0 3-1072 0,1 4-224 16,0-2-32-16,3 3-16 0,0 1-432 0,3 1-96 15,0 0 0-15,3 2-16 0,0-1-176 0,3 0 0 16,3-5 0-16,0 4 0 0,1-4 0 0,3 0 0 15,2-3 0-15,3-2 0 0,-1-2 0 0,1-1 0 16,-1 1 0-16,-1-4 0 0,0 0 0 0,1-4 0 0,-1 1 0 16,1-3 0-16,-2-1 0 0,-1 1 0 0,-2-2 0 0,1 0 0 15,-1 0 0-15,0-2 0 16,-3 1 144-16,0-1-144 0,0 0 144 0,-3 0-144 16,2 0 192-16,0 3-192 0,-4-2 208 0,2 2-64 15,0 7-16-15,0 0 0 0,0 0 64 0,0 0 0 16,-2-7 0-16,2 7 0 0,0 0 0 0,0 0 0 0,0 0 0 0,0 0 0 15,0 10-192-15,1-3 0 0,0 5 0 0,2-3 0 16,1 2-464-16,1-1 16 16,1 1 16-16,2-2 0 0,1 1-2624 0,1-3-528 0,-1 0-96 0</inkml:trace>
  <inkml:trace contextRef="#ctx0" brushRef="#br1" timeOffset="-170536.14">19850 15109 11055 0,'0'0'976'0,"0"0"-784"0,0 0-192 0,0 0 0 16,0 0 3136-16,0 0 592 0,0 0 112 0,-2 7 32 16,0-1-2848-16,1 4-576 0,1 0-128 0,1 0 0 0,1 2 0 0,-1-3 16 15,3 3 0-15,-1-2 0 0,-1 2-80 0,2-4-32 16,3 0 0-16,-2 0 0 0,0-2-224 0,-5-6 128 16,0 0-128-16,7 7 0 0,0-6 0 0,1 0 0 15,-8-1 0-15,8-1-160 0,0-3-96 0,1 0 0 16,0-4-16-16,0-1 0 0,0-3 96 0,1-1 32 15,-1-1 0-15,0-3 0 0,-1 0 144 0,1 0 0 16,-1 2-144-16,-1 0 144 0,0 1 0 0,-1 0 0 16,-2-2 0-16,2 4 0 0,-3 2 384 0,1 2 160 15,-1 3 32-15,-3 5 0 0,3-6 256 0,-3 6 64 16,0 0 16-16,0 0 0 0,0 0-272 0,2 8-48 16,-1 3-16-16,1-1 0 0,-1 2-400 0,0 1-176 15,1 0 128-15,0 3-128 0,2-3-192 0,0 0-112 16,0-3-16-16,1-1-16 15,0 0-2064-15,1-1-416 0,-1-1-64 0</inkml:trace>
  <inkml:trace contextRef="#ctx0" brushRef="#br1" timeOffset="-170366.36">20215 14979 16991 0,'0'0'752'0,"3"-8"144"0,-2 0-704 0,1 1-192 0,-1-1 0 0,-1 8 0 15,0 0 896-15,0 0 160 0,0 0 32 0,0 0 0 16,0 0-528-16,0 0-112 0,0 0 0 0,0 0-16 15,0 0-432-15,4 8 128 0,0-2-128 0,0 1-9968 16</inkml:trace>
  <inkml:trace contextRef="#ctx0" brushRef="#br1" timeOffset="-170196.92">20492 14678 16575 0,'0'0'1472'0,"0"0"-1168"15,0 0-304-15,0 0 0 0,0 0 3344 0,-4 6 624 16,1 1 112-16,2 2 16 0,0 3-2768 0,2 3-560 16,2 5-128-16,1 2 0 0,1 3-480 0,1 4-160 15,2 3 0-15,0 2 144 0,0 3-144 0,1-1-224 16,1-2 48-16,-1 1 16 16,1-1-1792-16,-1 0-352 0,0 1-80 0,-1-5-6016 0,-3-1-1200 0</inkml:trace>
  <inkml:trace contextRef="#ctx0" brushRef="#br1" timeOffset="-170057.69">20519 15154 13823 0,'-8'-20'1216'0,"4"10"-960"0,-1-2-256 0,0-1 0 15,1-1 2640-15,0-1 496 16,2 1 80-16,0 1 32 0,1 2-1840 0,4 0-352 0,1 2-80 0,2 2-16 16,2-1-960-16,2 4 0 0,2 2 0 0,2 0-160 31,2 1-2416-31,2 1-496 0</inkml:trace>
  <inkml:trace contextRef="#ctx0" brushRef="#br1" timeOffset="-169765.76">21290 14884 1839 0,'-22'6'160'0,"10"0"-160"15,-3-4 0-15,0 3 0 0,-1 2 6016 0,1-1 1152 16,-1 0 256-16,2 0 32 15,2 2-5728-15,3-2-1136 0,2 0-224 0,7-6-48 0,-2 6-320 0,4 2 0 16,2-1-128-16,5-1 128 0,3 1-256 0,4-2 64 16,3 0 0-16,3 2 0 0,2 0-16 0,1 1 0 15,1 0 0-15,0 2 0 0,0 0 208 0,0-1-144 16,0 1 144-16,-4 1-128 0,-1-1 128 0,-3 2 224 16,-5-2-48-16,-2 1-16 0,-5 2 592 0,-1-2 112 15,-5 0 32-15,-2-1 0 0,-3 2 16 0,-3 0 16 16,-3-2 0-16,0 1 0 0,-4-1-672 0,0-1-256 0,-1-1 176 0,-1-2-176 31,0 0-1984-31,1-2-512 0,1-2-80 0</inkml:trace>
  <inkml:trace contextRef="#ctx0" brushRef="#br1" timeOffset="-169565.34">21631 14789 19343 0,'-2'7'1728'0,"2"7"-1392"0,0 1-336 0,0 6 0 16,1 1 2288-16,0 6 384 0,-1-2 80 0,2 2 0 16,0 4-1600-16,-1-2-320 0,1 0-64 0,-1 0 0 15,0-2-400-15,2 0-80 0,0-1-16 0,-1 0 0 16,1-2-272-16,-1-3-304 0,0-1 64 0,-1-5 16 16,-1-1-2528-16,-1-2-512 0,-1-2-112 0,2-3-7536 15</inkml:trace>
  <inkml:trace contextRef="#ctx0" brushRef="#br1" timeOffset="-169236.33">21647 15005 6447 0,'9'-21'576'0,"-5"13"-576"0,2 1 0 15,2-5 0-15,-1 4 2064 0,2 1 304 0,0 4 64 0,-1-3 16 16,-2 1-1472-16,-6 5-288 0,0 0-64 0,0 0-16 16,0 0 336-16,0 0 64 0,8 11 16 0,-3-2 0 15,-1 1 96-15,-1 3 32 0,-2 2 0 0,1 1 0 16,-1 3-576-16,0 2-96 15,0-2-32-15,2 2 0 0,1 0-320 0,0 0-128 16,1-2 0-16,2 0 0 0,0-1 0 0,3-3 0 16,-1-2 0-16,1-1 0 0,2-1 0 0,1-2 0 15,0 1 0-15,1-6-160 0,1 0 160 0,-1-3 224 0,2-1-48 0,-2-2-16 16,-1-2 448-16,-3-1 96 0,1-2 0 0,-2-1 16 16,-1-1 304-16,-3-1 48 0,-4-2 16 0,1 0 0 15,-2 0-192-15,-2-1-16 0,-2 2-16 0,1-2 0 16,-4 0-416-16,0-2-96 0,1 4-16 0,-1-4 0 15,0-2-768-15,-1 2-144 16,0-1-48-16,0 0 0 0,0 1-3216 0,3 2-656 0</inkml:trace>
  <inkml:trace contextRef="#ctx0" brushRef="#br1" timeOffset="-168898.37">22086 15173 12895 0,'5'13'1152'0,"-1"2"-928"16,2 3-224-16,-2 0 0 0,-1 3 3040 0,1 1 560 15,-1-1 112-15,1 1 32 0,0-4-1424 0,0 1-272 16,0-4-64-16,0 0-16 0,-1-2-784 0,1-4-160 16,0 1-16-16,0 1-16 0,-4-11-496 0,0 0-112 15,0 0 0-15,0 0-16 0,0 0-176 0,0 0-16 16,-1-9-16-16,0 1 0 0,-2-1-160 0,0-4 128 16,-1-3-128-16,1-2 128 0,-1-3-128 0,1-1-224 15,0-7 48-15,1-1 16 16,-2-3-1488-16,3 1-288 0,1-2-64 0,1 3-16 15,0-2 1104-15,2 3 208 0,-1 1 64 0,2 5 0 0,0-2 464 0,0 5 176 0,1 2 0 0,1 5-144 16,0 4 848-16,2 3 192 0,1 3 16 0,0 4 16 16,0 4 208-16,-1 3 32 0,1 3 16 0,0 3 0 15,-2 0-144-15,-1 4-16 0,0-1-16 0,-2 2 0 16,-4-1-144-16,-2 1-32 0,1 0 0 0,-2 2 0 16,-2 0-512-16,0 0-128 0,-2-1 0 0,0-1-16 15,-3 1-1136-15,1 0-208 0,-1-2-48 16,-2-2-11008-16,-1 1-2176 0</inkml:trace>
  <inkml:trace contextRef="#ctx0" brushRef="#br1" timeOffset="-168640.48">21402 14949 32127 0,'0'0'1424'0,"0"0"304"0,0 0-1392 0,0 0-336 0,-5 5 0 0,5-5 0 15,0 0 1264-15,0 0 176 0,7 5 32 0,5-1 16 16,5-2-704-16,4-1-144 0,4-2-16 0,3-2-16 15,4-5-416-15,3 0-192 0,1-2 160 0,2 0-11952 16,-3-1-2400-16</inkml:trace>
  <inkml:trace contextRef="#ctx0" brushRef="#br1" timeOffset="-167733.72">19977 16010 10127 0,'0'0'896'0,"0"0"-704"0,0 0-192 0,0 0 0 16,-7-4 2048-16,0 3 384 0,-4 1 80 0,-1 3 16 15,-1 1-496-15,-1 3-112 0,-2 1 0 0,-1 4-16 16,0 1-448-16,0 4-96 0,-3-1-16 0,3 2 0 15,1 1-560-15,3 1-112 0,1-4-32 0,2 1 0 16,2-1-352-16,3-3-80 0,1 1-16 0,3-1 0 16,2-3-192-16,3 0 0 0,2 0 0 0,2-4 0 15,1-2-352-15,3-1-112 0,2-3-32 0,2-2 0 16,0-2-160-16,-1-2-48 0,1-2 0 0,0-2 0 16,1-2 96-16,-3-1 16 0,-1-3 0 0,-1 1 0 15,-2-1 144-15,-2 2 16 0,-4-1 16 0,0 2 0 0,-2 3 416 0,1 2 0 16,-3-3 0-16,0 4-128 0,-3 0 128 0,3 7 0 15,0 0 0-15,-2-6 0 0,-5 0 128 0,3 3 16 16,4 3 0-16,0 0 0 16,-4-6-144-16,4 6 0 0,0 0 0 0,0 0 128 15,0 0-128-15,0 0 160 0,0 0-160 0,0 0 160 0,0 0 48 0,0 0 16 16,0 0 0-16,0 0 0 0,4 9-32 0,1-5 0 16,-5-4 0-16,0 0 0 0,10 0-192 0,-1-2 176 15,-1-5-176-15,-1-1 160 0,0-1-32 0,-1-1 0 16,0-3 0-16,-1 0 0 0,-3-3 0 0,1 2 0 15,-2-1 0-15,-1 2 0 0,-2 0 0 0,-2-1-128 16,-1 2 192-16,-2 2-64 0,-2-1 32 0,-3 4 0 0,-1 0 0 16,-4 3 0-16,-4 3 128 0,-1 2 32 0,-3 3 0 0,-1 3 0 15,-2 2 272-15,-1 2 64 0,-1 4 16 0,3 2 0 16,1 4 48-16,2 1 16 0,2 1 0 0,1 2 0 16,4 0 16-16,3 2 0 0,3 2 0 0,5 1 0 15,2 2-304-15,4 0-48 0,4 0-16 0,4 1 0 16,2-1-384-16,6-4 128 0,2-1-128 0,4-2 0 15,2-2-208-15,4-2-128 0,5-2-32 0,3-5 0 16,2-5-2432-16,0-2-480 0,-3-4-112 0</inkml:trace>
  <inkml:trace contextRef="#ctx0" brushRef="#br1" timeOffset="-167565.21">20489 15916 12895 0,'0'0'576'0,"0"0"112"16,0 0-560-16,-5 7-128 0,0-2 0 0,0 4 0 0,1 3 4096 0,1 4 800 15,0 3 160-15,2 3 16 0,1 4-3664 0,1 4-720 16,3-1-160-16,2 2-16 0,-1 2-512 0,1-3 0 16,0 1 0-16,0 2 0 15,1-5-2304-15,-1 2-496 0,1-5-96 0</inkml:trace>
  <inkml:trace contextRef="#ctx0" brushRef="#br1" timeOffset="-167097.83">20690 16064 28095 0,'-14'5'1248'0,"7"-4"256"0,-2 4-1200 0,0-1-304 0,0 4 0 0,-3 0 0 16,-1 2 1280-16,0 0 208 0,0 0 48 0,0 2 0 15,1 1-144-15,0 0-32 0,2 0 0 0,0 2 0 16,-1-3-592-16,3 1-112 0,3 2-16 0,1-1-16 16,2-1-480-16,2 1-144 0,3 1 0 0,1-1 0 15,2 0 0-15,1 1 0 0,3-1 0 0,1-4-144 16,1 2 144-16,2-1-208 0,1-1 80 0,0-2 128 16,0 0-240-16,2-3 80 0,-3-1 16 0,3-2 0 15,0 1 144-15,0-3-128 0,0-3 128 0,0-1-128 0,0-1 128 0,0-1 0 16,-2-2-144-16,1 0 144 0,0 0-128 0,-3-1 128 15,0-1-160-15,-2-2 160 0,0-1 0 0,-2 1 0 16,0 0-128-16,0-1 128 0,-4-1 0 0,-1 1 0 16,-1 0 0-16,-2 1 160 0,-1 2-160 0,-2 1 128 15,-2 1-128-15,-2-1 128 0,1 2 64 0,-1 3 0 16,-1 2 0-16,1 2 0 0,-1 1 288 0,1 2 64 0,0 1 16 16,1 1 0-16,1 1-96 0,3 3-16 0,0 4 0 0,2-1 0 15,2 1-256-15,2 3-48 16,1 0-16-16,3 0 0 0,2-2-128 0,2 0 0 15,3 2 0-15,-1-2 0 0,2-1-160 0,1-1-16 16,1-2 0-16,0 0 0 16,-2-3-656-16,0 0-128 0,-1-5-16 0,-1-1-16 15,1-2-2400-15,0-1-496 0,-2-5-80 0</inkml:trace>
  <inkml:trace contextRef="#ctx0" brushRef="#br1" timeOffset="-166921.79">21245 15783 8287 0,'0'0'736'0,"0"0"-592"0,0 0-144 0,-7 2 0 16,0 0 4896-16,1 5 944 0,0 2 192 0,2 4 48 15,2 4-3968-15,0 4-768 0,2 2-176 0,3 5-16 16,1 2-496-16,3 1-80 0,-1-1-32 0,3 1 0 0,2 2-400 0,0-1-144 16,1 2 0-16,1 0 144 15,0-1-496-15,-1-1-96 0,-2 1-32 0,1-3 0 16,-1-3-2704-16,-2-2-528 0,-2-1-128 0</inkml:trace>
  <inkml:trace contextRef="#ctx0" brushRef="#br1" timeOffset="-166032.33">21249 16352 21535 0,'-11'-24'464'0,"5"14"112"0,0-1 0 0,-1-2 48 0,-1-2-496 0,3 0-128 16,1-1 0-16,2 0 0 0,-1 0 1504 0,3 2 288 15,1 1 48-15,3 2 16 0,2-2-848 0,1 3-176 16,3 0-16-16,1-1-16 0,2 1-544 0,0 2-128 15,4 0 0-15,0 0-128 0,1 0 0 0,-1 2 0 16,4-1 0-16,-1 3 0 0,-2-1 0 0,0 1 0 0,-2 2 0 0,0 0 0 16,-5 2 0-16,0 0 128 0,-3 0-128 0,-2 3 160 15,-6-3 192-15,4 7 32 0,0 2 16 0,-3 1 0 16,-2 2 96-16,0 1 16 0,-2 4 0 0,2 0 0 16,-2 0-304-16,2 1-48 0,-2 1-16 0,3 1 0 15,2-2-144-15,1 1 0 0,0-3 144 0,1 1-144 16,1-4 240-16,3 1-32 0,0-5 0 0,2-2 0 15,3 0-16-15,-1-4-16 0,0 1 0 0,-1-3 0 16,1-2-32-16,0-3 0 0,-2-3 0 0,1-2 0 0,-1-1 64 16,-2-2 16-16,0-1 0 0,-2-2 0 15,-2 1 0-15,0 0 0 0,-1-1 0 0,-3 0 0 16,-1-1-96-16,-2 0-128 0,-1 3 176 0,0-4-176 16,-1 2 0-16,-2-1 0 0,1 2 0 0,-1-2-144 15,1-2-640-15,-1 0-128 0,1 1-32 0,1 0 0 16,1 1-976-16,1 2-208 0,2-1-48 0,2 4 0 15,2 0-1232-15,1 2-256 0,1 1-48 0,1 2-16 16,1 2 1168-16,1 1 224 0,-1 2 48 0,1 2 16 0,1 2 1824 0,1 1 448 16,-3 4 0-16,2 3 0 0,1 0 2624 0,-1 3 608 15,-3 1 128-15,2 1 32 0,-3 1-384 0,1 3-64 16,-3 0 0-16,1 0-16 0,0 1-848 0,-1 0-160 16,-1 0-48-16,0-4 0 0,-1 2-656 0,-1-3-144 15,1-2-32-15,-1-1 0 0,0-1-400 0,0-3-96 16,0-2-16-16,0-7 0 0,0 0-320 0,0 0-64 15,0 0-16-15,0 0 0 0,7-4-128 0,-1-5-144 16,0-2 144-16,-1 1-208 0,0-6 0 0,-1-1 0 16,0 0 0-16,0-2 0 0,-2 2-48 0,0-4 0 15,-1 1 0-15,0 1 0 0,1 1 256 0,0-1-144 16,1 1 144-16,-1 1-128 0,1 3 128 0,0 1 0 16,2 4-144-16,0 2 144 0,-1 1-144 0,-4 6 144 0,6 1-192 0,4 4 192 15,-4 6-192-15,2 2 192 0,1 2-192 0,0 5 192 16,0-1 0-16,2 5 0 0,1-2 160 0,1 0-32 15,1 0 48-15,3-1 16 0,-2-1 0 0,2-2 0 16,2 0 64-16,-1-2 0 0,-1-3 16 0,2-1 0 16,0-3-32-16,-1 0-16 0,1 0 0 0,-2-4 0 15,-1-1-48-15,0-2-16 0,1-5 0 0,-2-1 0 16,0-3-16-16,-1 1 0 0,2-3 0 0,-3-2 0 16,-4 0-144-16,-1-1 160 0,1-1-160 0,-4-3 160 15,-2 2-160-15,-1-3 0 0,-1 1 144 0,-1 1-144 16,0-1 0-16,-1 2-320 0,-3 1 64 0,-1 1 16 15,-1 3-32-15,-2 1-16 0,0 3 0 0,0 2 0 16,-2 2 288-16,1 2 272 0,-1 4-48 0,1 2-16 16,1 2 448-16,2 1 96 0,-1 3 16 0,3 4 0 0,2 0 208 0,1 3 48 15,2 1 16-15,4 2 0 0,2 2-288 0,2 0-64 16,1 1-16-16,5 0 0 0,1-3-224 0,3 0-32 16,0-3-16-16,3 0 0 0,3-3-224 0,1-1-48 15,0-3-128-15,2-3 192 0,2-2-320 0,-2-3-80 16,0-1-16-16,0-7 0 15,1 0-2272-15,-1-8-464 0,-4-2-96 0</inkml:trace>
  <inkml:trace contextRef="#ctx0" brushRef="#br0" timeOffset="-143869.25">27918 13997 19695 0,'0'0'864'0,"0"0"192"0,0 0-848 0,-16 15-208 0,16-15 0 0,0 0 0 16,0 0 1552-16,0 0 272 0,0 0 48 0,0 0 16 15,1 15-256-15,2 0-48 0,2-2-16 0,-1 2 0 16,0 4-544-16,1 0-96 0,2 1-32 0,-1 2 0 16,0-1-320-16,-1 1-64 0,1 1 0 0,1-2-16 15,-1 3-208-15,2-3-32 0,-1-1-16 0,-2-1 0 16,-2-1-112-16,-1-4 0 0,1 1-128 0,-1-1 192 16,0 0-192-16,-1-1 128 0,2-1-128 0,-3 0 0 15,0-12 144-15,0 0-144 0,-2 8 128 0,2-8-128 16,0 0 176-16,0 0-48 0,0 0-128 0,0 0 192 0,-4-8-48 0,-1-3-16 15,-1-3 0-15,-1-2 0 0,2-1-128 0,0-5 128 16,-1 3-128-16,3-5 128 0,0-2-128 0,0-3 0 16,2-2 144-16,1 0-144 0,4 1 0 0,0-1 0 15,-2 1 0-15,2 2 128 0,2 3-128 0,-1-1 0 0,1 0 0 16,1-1 0 0,2 5 0-16,-1 1 0 0,1 5 0 0,1 2-128 0,1 1 128 0,-1 1 144 15,-1 2-16-15,0 2-128 0,1 1 368 0,0 5-48 16,2-2 0-16,-1 3 0 0,-11 1-48 0,16 2-16 15,-2 3 0-15,-1 3 0 0,-2 1-16 0,-1 2-16 16,-1 0 0-16,-1 3 0 0,-3 4 32 0,1 1 0 16,-1 2 0-16,-1 1 0 0,-4 1-32 0,0 1 0 15,-1 4 0-15,-1-2 0 0,-2 0-224 0,0-3 176 16,2 3-176-16,-2-1 160 0,-1-3-160 0,-3-1 0 0,-1-1 0 0,1-2 0 16,1-2 0-16,0-2 0 0,-4-1 0 0,3-1 0 15,-1-3 0-15,0 0 0 0,0-5 0 0,0 0 0 16,0-2 0-16,9-2 0 0,-12-2 0 0,3 0 0 15,9 2 0-15,0 0 0 0,0 0 0 0,0 0 0 16,-8-6 0-16,8 6 0 0,0 0 0 0,0 0 0 16,0 0 0-16,8-5 0 0,1 1 0 0,3 1 0 15,2 1 144-15,2 2 112 0,3 1 0 0,-1 2 16 16,1 0 256-16,-1 3 48 0,0-1 16 0,2 1 0 16,-2-2-80-16,0 3 0 0,1-1-16 0,-4 2 0 15,0-1-192-15,-1 0-48 0,2 3 0 0,-3-1 0 16,-2 0-256-16,1-3 0 0,-2 1 128 0,2-1-128 15,1-2-576-15,0 3-160 0,-1-2-32 0,1 0-16 16,1-1-2048-16,-1 1-416 0</inkml:trace>
  <inkml:trace contextRef="#ctx0" brushRef="#br0" timeOffset="-142630.24">28712 14108 911 0,'0'0'0'0,"0"0"0"16,-7 8 0-16,1-2 0 0,6-6 5056 0,-7 7 944 15,7-7 176-15,0 0 32 0,0 0-3344 0,0 0-688 16,0 0-128-16,0 0-16 0,0 0-528 0,0 0-96 16,0 0-32-16,0 0 0 0,9 3-544 0,3-5-128 15,0-2 0-15,1-1-16 0,2-1 64 0,1-2 16 16,2-3 0-16,3 0 0 0,3-2-112 0,2-2-16 0,0 2 0 0,5-2 0 15,4-4-144-15,1 4-48 0,-1 0 0 0,0 1 0 16,-2-4-256-16,-2-3-48 0,-1 3-16 0,-2 2 0 16,0 2-128-16,-1-1 0 15,-2 0 144-15,-2 2-144 0,0 2 0 0,-1-1 0 16,-1 1 0-16,-2-2 128 0,-2 1-128 0,-1 2 0 16,2 2 0-16,-4-1 0 0,-2 1 0 0,-3 1 128 15,0 1-128-15,-1 1 0 0,-1-1 128 0,-7 6-128 16,8-2 160-16,-8 2-160 0,0 0 176 0,7-7-176 0,-7 7 192 0,0 0-192 15,0 0 208-15,8-5-64 0,-8 5-16 0,0 0 0 16,0 0-128-16,0 0 128 0,0 0-128 0,0 0 128 16,0 0-128-16,0 0 0 0,0 0 0 0,0 0 0 15,0 0 128-15,0 0-128 0,0 0 0 0,0 0 128 16,0 0 16-16,0 0 0 0,0 0 0 0,0 0 0 16,0 0 0-16,0 0 0 0,0 0 0 0,0 0 0 15,0 0-144-15,0 0 160 0,0 0-160 0,0 0 160 16,0 0-160-16,0 0 128 0,0 0-128 0,11-3 128 0,-11 3 16 0,10-1 0 15,-10 1 0-15,0 0 0 0,13 1-144 0,-1 2 160 16,-2 0-160-16,2 0 160 0,1 3-160 0,0 0 128 16,-1 1-128-16,3 4 128 0,4 3-128 0,-1 0 160 15,0 0-160-15,0 3 160 0,2 1-160 0,1 1 128 16,2 0-128-16,0 1 128 0,-1-5-128 0,-1 0 160 16,-1-2-160-16,1 0 160 15,-1 5-160-15,-1-2 0 0,4-3 0 0,-4 0 0 16,-1-1 0-16,-1-1 0 0,0 0 0 0,0-2 0 15,1-1-864-15,-2-2-256 0,-5 2-48 0,-1 0-13104 16,-1-4-2624-16</inkml:trace>
  <inkml:trace contextRef="#ctx0" brushRef="#br0" timeOffset="-141665.75">30375 14029 10127 0,'0'0'896'0,"0"0"-704"0,0 0-192 0,0 0 0 15,2 11 2368-15,0 1 448 0,1 0 96 0,-1 1 16 16,1-1-1088-16,1 3-224 0,0 3-32 0,1 3-16 16,0 1-144-16,2 1-16 0,-1 0-16 0,1 2 0 15,-2-2-640-15,0-3-128 0,0 1-32 0,-1-2 0 16,0-3-96-16,0-2-32 0,-1-1 0 0,-1 0 0 15,-2-13-80-15,0 0-32 0,0 0 0 0,0 0 0 0,0 0-80 16,0 0-16-16,0 0 0 0,0 0 0 0,2-10-256 0,-2 0 160 16,-3-2-160-16,1-4 128 0,-2-1-384 0,1-1-96 15,0-2-16-15,1-2 0 32,-1-3-208-32,1-2-64 0,2-3 0 0,1-1 0 0,1-3-272 0,4 3-64 0,-2-1-16 0,2 2 0 15,1 4 0-15,-1 3 0 0,2 3 0 0,0 1 0 0,0 3 736 0,1 3 256 16,-1-1-192-16,2 7 192 0,0 5 816 0,-10 2 256 15,13 0 48-15,1 5 16 0,-3 1-304 0,0 3-64 16,-2 1-16-16,0 3 0 0,-1 4-48 0,1-2 0 16,0-2 0-16,-2 2 0 0,-2 0 48 0,0 2 0 0,0 1 0 15,-4 2 0-15,-4-4-336 0,-4-1-64 0,-2 2-16 0,0 0 0 16,-3 0-112-16,0 1-32 0,-1-1 0 0,0 0 0 16,0 0-192-16,0 0 128 0,-2-4-128 0,0 0 0 15,1-2 128-15,2-2-128 0,2-3 0 0,1 1 144 16,-1-3-16-16,10-4 0 0,0 0 0 0,0 0 0 15,0 0-128-15,0 0 0 16,0 0 0-16,0 0 0 0,12 4 224 0,3-2 64 0,-1-2 16 0,3 0 0 16,2 0 80-16,4 0 32 0,0 0 0 0,2 0 0 15,1 0-160-15,-1 2-48 0,-3-2 0 0,1 1 0 16,2 0-208-16,-3-1 0 0,-2 0 0 0,-2-1 0 31,0 0-992-31,-2-2-240 0,-2 0-48 0,-1 1-17216 0</inkml:trace>
  <inkml:trace contextRef="#ctx0" brushRef="#br0" timeOffset="-141399.33">31051 13575 21183 0,'-2'-11'944'0,"2"11"192"0,0 0-912 0,0 0-224 16,0 0 0-16,0 0 0 0,0 0 2832 0,3 11 528 16,-3-1 96-16,1 5 32 0,3-1-1040 0,-1 6-208 0,-2 2-32 0,-1 1-16 15,3 1-1216-15,-1 0-240 0,1 1-48 0,2-4-16 16,0-1-512-16,-1-1-160 0,-1 1 0 0,1-3 0 31,6 2-1664-31,-3-4-432 0,-3-2-80 0</inkml:trace>
  <inkml:trace contextRef="#ctx0" brushRef="#br0" timeOffset="-139931.78">29468 13661 22687 0,'0'0'1008'0,"0"0"208"0,0 0-976 0,0 0-240 16,0 0 0-16,0 0 0 0,0 0 1376 0,0 0 224 15,0 0 64-15,12-4 0 0,-1-1 384 0,2 0 96 16,2 1 16-16,2-5 0 0,1-2-608 0,0-2-112 15,0-1-32-15,3 1 0 0,-1 0-192 0,-1 0-64 16,1-2 0-16,0 0 0 0,-3-5-624 0,1 3-128 16,1 2-16-16,1-1-16 0,-1 0-368 0,0 1 128 15,-2 0-128-15,0 2 0 0,-2 1 0 0,1-1 0 16,0 0-192-16,-1 2 64 16,-1-1-1760-16,1 1-352 0,-2 1-64 0,0 0-10128 15,0-2-2032-15</inkml:trace>
  <inkml:trace contextRef="#ctx0" brushRef="#br0" timeOffset="-139431.71">30253 13021 3679 0,'0'0'320'0,"0"0"-320"0,6-7 0 0,-6 7 0 16,0 0 3744-16,11-1 672 0,-11 1 144 0,0 0 32 15,11 7-2528-15,-1 3-496 0,-4 3-96 0,1 3-32 16,-1 4 32-16,-2 0 16 0,-1 4 0 0,-2-2 0 15,0 2-768-15,2 1-144 0,-1-1-48 0,0-2 0 16,-2-3-80-16,0 1-32 0,-2-2 0 0,1-2 0 16,1-3-80-16,-1-1-16 0,-2 2 0 0,1-4 0 15,2-10-48-15,0 0-16 0,0 0 0 0,0 0 0 16,-7 6-48-16,7-6-16 0,0 0 0 0,0 0 0 16,-6-11-192-16,0-2 176 0,2 1-176 0,2 1 160 0,-1-6-384 0,1 1-80 15,-1-1-16-15,2-1 0 16,-1-4-176-16,2-4-32 0,2-3-16 0,3 0 0 15,1-1-128-15,1 0-32 0,0-1 0 0,2 1 0 0,2 1 368 0,2 2 64 16,0 2 16-16,2 3 0 0,-5-1 400 0,1 4 96 16,2 2 16-16,0 4 0 0,0 3 560 0,0 2 112 15,-1 2 32-15,-1 4 0 0,-11 2-192 0,13 4-48 16,-13-4 0-16,9 8 0 0,-1 2-272 0,-1 3-64 0,-3 0-16 0,-2 2 0 16,-3-2-144-16,-2 3-32 0,-1 2 0 0,-2 1 0 15,-2 1-192-15,-1 1 0 0,0 0 128 0,0-1-128 16,0 1 0-16,1 1 0 15,-1-6 128-15,1 2-128 0,1-1 0 0,2-1 0 16,1-2 0-16,2-1 0 0,-1-1 0 0,2-1 0 16,1-11 0-16,0 13 0 0,2-6 0 0,-2-7 0 0,0 0 0 0,9 11 0 15,1-3 0-15,1-3 0 0,1-4 0 0,1-1 0 16,1-2 0-16,2-4-128 0,2 0-16 0,2-5 0 31,-1 0-3488-31,4-5-688 0</inkml:trace>
  <inkml:trace contextRef="#ctx0" brushRef="#br0" timeOffset="-139269.22">30868 12545 35359 0,'0'0'1568'0,"1"14"320"0,1 3-1504 0,-2 4-384 0,0-1 0 0,-2-1 0 15,0-1 320-15,2 3-16 0,4-1 0 0,1 1 0 16,0 1 224-16,-1-1 48 0,-4 2 16 0,3 1 0 15,1-1-1344-15,-1 2-272 0,0-3-48 0,-3 0-14992 16</inkml:trace>
  <inkml:trace contextRef="#ctx0" brushRef="#br0" timeOffset="-138770.02">29304 12725 24879 0,'0'0'1088'0,"0"0"256"0,0 0-1088 0,2 16-256 15,1 0 0-15,-1 4 0 0,1 1 688 0,1 5 80 16,0 1 0-16,1 6 16 0,2 0 1008 0,0 6 192 16,1 4 32-16,1 2 16 0,1 1-1056 0,0 0-208 15,0-3-32-15,1 0-16 0,-1 0-368 0,1-2-80 16,-2-2-16-16,0 1 0 0,0-1-128 0,-1-3-128 0,-3-2 144 16,0-1-144-16,1-6 0 0,-1-1 0 0,-1-2 0 0,-2-2 0 31,0 1-1408-31,0-5-208 0,1-2-48 0,1-3-8784 15,0-4-1760-15</inkml:trace>
  <inkml:trace contextRef="#ctx0" brushRef="#br0" timeOffset="-138302.62">29352 11999 19343 0,'0'0'1728'0,"-5"-9"-1392"0,-3-2-336 0,1 5 0 16,0 2 1408-16,7 4 224 0,-11-4 32 0,2 2 16 0,0 4-352 0,1 2-80 16,-1 2-16-16,-2 5 0 0,-2-1-768 0,2 6-144 15,0 3-48-15,1 6 0 0,-1 2-272 0,4 2 0 16,3 4 0-16,1-5-144 0,3 2 144 0,3-1 0 16,2 0 0-16,1-3-128 0,4 1 128 0,4-1 0 15,3-7 0-15,1-4 0 0,-2-3 208 0,-1-4-16 16,2-3-16-16,0-4 0 0,1-2 400 0,-2-4 64 0,-2-3 32 0,1-4 0 15,-1-3 80-15,-1-4 16 0,-1-3 0 0,-2 1 0 16,-2-2-368-16,-3 1-64 0,-2 1-16 0,-2-4 0 16,-2 0-144-16,-4 2-48 0,-4 3 0 0,-3-3 0 15,-2-5-128-15,-3 2 0 0,-2 0 0 0,1-1 128 32,0 5-640-32,2-1-144 0,3 3-32 0,-1 0 0 15,-2 4-1232-15,2 5-256 0,1 2-64 0</inkml:trace>
  <inkml:trace contextRef="#ctx0" brushRef="#br0" timeOffset="-138077.59">29716 11609 20271 0,'0'0'1792'16,"0"0"-1424"-16,9-7-368 0,-1 3 0 0,-8 4 1504 0,10-1 224 15,-10 1 64-15,12 5 0 0,-12-5-304 0,10 12-48 16,-2 2-16-16,-3 3 0 0,-1 0-784 0,0 4-176 16,-1 3-16-16,-1 2-16 0,1 1-432 0,-2 3 0 15,0 0 0-15,1 1 0 16,-1 1-384-16,2-2-144 0,-1-3-48 0,1-1 0 16,-2-2-2416-16,0-4-480 0,-1-1-112 0</inkml:trace>
  <inkml:trace contextRef="#ctx0" brushRef="#br0" timeOffset="-137850.41">29965 11465 2751 0,'0'0'128'0,"0"0"16"0,0 0-144 0,0 0 0 0,0 0 0 0,4 16 0 15,1 1 4512-15,-1 4 864 0,-6 2 192 0,4 3 16 16,2 1-3616-16,2 0-736 0,1 2-144 0,-1 1-16 15,1-3-688-15,2 4-144 0,3 2-32 0,4-1 0 16,4-2-208-16,-2 2 0 0,-1 0 0 0,-1-3 0 16,0-3-192-16,-2-1-16 0,-1-4-16 0,-1-3 0 31,-1 0-1904-31,1-5-384 0,-3 2-80 0</inkml:trace>
  <inkml:trace contextRef="#ctx0" brushRef="#br0" timeOffset="-137653.98">29811 11847 16575 0,'0'0'1472'0,"0"0"-1168"16,0 0-304-16,0 0 0 0,12 10 2912 0,-3-4 528 16,-9-6 96-16,11 7 32 0,1-5-1472 0,2 2-304 15,2 0-48-15,2 0-16 0,1-1-912 0,1-2-192 16,4 1-48-16,2 0 0 0,3-2-448 0,1 0-128 15,0 0 0-15,2 0-11152 16,2 0-2256-16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3223 0 0,'0'0'143'0'0,"4"-1"-3"0"0,-3 1-139 0 0,-1 0 1 0 0,1 0-1 0 0,-1 0 0 0 0,1-1 0 0 0,-1 1 1 0 0,1 0-1 0 0,-1 0 0 0 0,1 0 0 0 0,-1 0 1 0 0,1 0-1 0 0,-1 0 0 0 0,1 0 0 0 0,0 0 0 0 0,-1 0 1 0 0,1 0-1 0 0,-1 0 0 0 0,1 1 0 0 0,-1-1 1 0 0,1 0-1 0 0,-1 0 0 0 0,1 0 0 0 0,-1 1 1 0 0,1-1-1 0 0,-1 0 0 0 0,1 0 0 0 0,-1 1 1 0 0,0-1-1 0 0,1 1 0 0 0,-1-1 0 0 0,1 1 1 0 0,0 1 130 0 0,-1 1 0 0 0,1-1 1 0 0,-1 0-1 0 0,0 0 0 0 0,0 1 1 0 0,0-1-1 0 0,0 4 0 0 0,0 4 754 0 0,0 11 2348 0 0,5 29 0 0 0,9 19-380 0 0,30 64-983 0 0,-39-119-1531 0 0,40 124 1572 0 0,-11-43-876 0 0,-33-93-512 0 0,-8-13-105 0 0,-2-6-342 0 0,1 0 1 0 0,0-1 0 0 0,2 0 0 0 0,-7-29-1 0 0,-9-78 400 0 0,10 48-360 0 0,5 32-132 0 0,3-1 0 0 0,1 1 0 0 0,7-90 0 0 0,-3 121-1 0 0,1-1 0 0 0,0 1 0 0 0,1 0 0 0 0,1 0-1 0 0,0 1 1 0 0,0-1 0 0 0,2 1 0 0 0,12-24 0 0 0,-16 34 9 0 0,0 0-1 0 0,1 0 1 0 0,-1 0 0 0 0,1 0-1 0 0,0 1 1 0 0,0-1 0 0 0,0 1 0 0 0,0-1-1 0 0,0 1 1 0 0,0 0 0 0 0,1 0-1 0 0,-1 0 1 0 0,1 1 0 0 0,-1 0 0 0 0,1-1-1 0 0,0 1 1 0 0,0 0 0 0 0,-1 1-1 0 0,1-1 1 0 0,5 0 0 0 0,-5 1 3 0 0,1 0 0 0 0,0 1 1 0 0,0 0-1 0 0,0-1 0 0 0,0 1 0 0 0,0 1 0 0 0,0-1 1 0 0,-1 1-1 0 0,1 0 0 0 0,-1 0 0 0 0,1 0 1 0 0,-1 1-1 0 0,0-1 0 0 0,0 1 0 0 0,5 4 1 0 0,-2 0 20 0 0,0 1 0 0 0,-1-1 0 0 0,0 1 1 0 0,0 0-1 0 0,-1 1 0 0 0,0-1 1 0 0,0 1-1 0 0,-1 0 0 0 0,-1 0 0 0 0,1 0 1 0 0,-1 1-1 0 0,-1-1 0 0 0,3 19 1 0 0,-2 0 114 0 0,-1-1 0 0 0,-1 1 0 0 0,-5 48 0 0 0,-1-44-65 0 0,-1-1 1 0 0,-1 0-1 0 0,-21 55 0 0 0,10-35 16 0 0,20-51-74 0 0,0 0 0 0 0,1-1 1 0 0,-1 0-1 0 0,0 1 0 0 0,0-1 0 0 0,4-2 0 0 0,-2 1 8 0 0,1-1-1 0 0,-1 1 1 0 0,0 0-1 0 0,1 0 0 0 0,0 0 1 0 0,-1 1-1 0 0,1 0 1 0 0,0 0-1 0 0,0 0 1 0 0,0 0-1 0 0,0 1 1 0 0,0-1-1 0 0,0 1 1 0 0,0 1-1 0 0,-1-1 1 0 0,1 1-1 0 0,0 0 1 0 0,0 0-1 0 0,7 2 0 0 0,124 40 1088 0 0,-109-34-961 0 0,0 2 0 0 0,29 16-1 0 0,31 12-658 0 0,-71-33 41 0 0,47 15-2416 0 0,-43-18 1216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5527 0 0,'0'0'847'0'0,"2"0"614"0"0,3 1-629 0 0,0-1-1 0 0,0 0 0 0 0,-1 0 0 0 0,1-1 0 0 0,0 0 0 0 0,0 1 0 0 0,0-2 0 0 0,0 1 0 0 0,8-4 1 0 0,5-3 44 0 0,21-12 0 0 0,-3 0-65 0 0,-22 13-589 0 0,215-115 2189 0 0,-133 60-1713 0 0,114-70 251 0 0,-159 106-845 0 0,-28 15-47 0 0,24-15-1 0 0,73-42 54 0 0,-72 43-84 0 0,-23 11-3 0 0,1 1 63 0 0,28-21 0 0 0,-29 16 61 0 0,-10 6 177 0 0,0 1 1 0 0,1 1-1 0 0,29-14 0 0 0,-40 22-256 0 0,0 1 1 0 0,-1 0 0 0 0,1 0-1 0 0,0 0 1 0 0,0 1-1 0 0,0-1 1 0 0,0 1-1 0 0,-1 1 1 0 0,1-1 0 0 0,0 1-1 0 0,9 2 1 0 0,4 2 89 0 0,31 13 0 0 0,-25-8-24 0 0,34 13 235 0 0,80 46-1 0 0,48 44 248 0 0,63 34 56 0 0,-105-71-505 0 0,58 29 22 0 0,-183-96-183 0 0,103 48-17 0 0,-113-54-362 0 0,-1 0-1 0 0,1 0 0 0 0,-1-1 1 0 0,1 0-1 0 0,15 0 1 0 0,-23-2-391 0 0,5-2-2249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0,'1'2'499'0'0,"5"62"2908"0"0,4 13 1394 0 0,-6 41-3397 0 0,-3-89-1012 0 0,4 395 817 0 0,0-345-2230 0 0,-2-46-4168 0 0,-1-21 39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0,'0'0'603'0'0,"3"9"-138"0"0,6 33 4523 0 0,-3 25-1917 0 0,-3-41-2455 0 0,31 358 2733 0 0,-24-318-3264 0 0,-9-60-116 0 0,1 0-1 0 0,0 0 1 0 0,0 0 0 0 0,0 0-1 0 0,1 0 1 0 0,0-1 0 0 0,0 1-1 0 0,5 5 1 0 0,-7-10-881 0 0,0-1 94 0 0,1 0 1 0 0,-1-1-1 0 0,1 1 1 0 0,-1-1 0 0 0,1 1-1 0 0,-1-1 1 0 0,1 1-1 0 0,2-3 1 0 0,3-4-4577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147 224 10535 0 0,'-54'-113'1747'0'0,"9"17"2353"0"0,45 96-4025 0 0,-1-1-1 0 0,1 1 1 0 0,0-1 0 0 0,0 0-1 0 0,-1 1 1 0 0,1-1 0 0 0,0 1-1 0 0,-1-1 1 0 0,1 1 0 0 0,0-1 0 0 0,-1 1-1 0 0,1-1 1 0 0,-1 1 0 0 0,1-1-1 0 0,-1 1 1 0 0,1 0 0 0 0,-1-1-1 0 0,0 1 1 0 0,1 0 0 0 0,-1-1-1 0 0,1 1 1 0 0,-1 0 0 0 0,0 0 0 0 0,1 0-1 0 0,-1-1 1 0 0,0 1 0 0 0,0 0-1 0 0,0 0-29 0 0,0 1 0 0 0,1-1 0 0 0,-1 1-1 0 0,0-1 1 0 0,0 1 0 0 0,1-1 0 0 0,-1 1 0 0 0,0-1-1 0 0,1 1 1 0 0,-1 0 0 0 0,1-1 0 0 0,-1 1 0 0 0,0 0-1 0 0,1 0 1 0 0,0-1 0 0 0,-2 3 0 0 0,0 3 32 0 0,-1 0-1 0 0,1 0 1 0 0,-3 13 0 0 0,1 3-50 0 0,1-1 0 0 0,1 1 0 0 0,1 0 0 0 0,2 0 0 0 0,3 33 0 0 0,-2-40-17 0 0,1 0 1 0 0,0-1-1 0 0,1 1 1 0 0,1-1 0 0 0,0 0-1 0 0,1 0 1 0 0,0 0 0 0 0,16 24-1 0 0,-16-31 49 0 0,0-1 0 0 0,0 1-1 0 0,0-1 1 0 0,1 0 0 0 0,0 0-1 0 0,0-1 1 0 0,0 0 0 0 0,1 0-1 0 0,-1 0 1 0 0,1-1 0 0 0,1-1-1 0 0,-1 1 1 0 0,0-1 0 0 0,12 2-1 0 0,-14-3-8 0 0,0-1-1 0 0,1 0 1 0 0,-1 0-1 0 0,1-1 1 0 0,-1 0-1 0 0,1 0 1 0 0,-1 0-1 0 0,1-1 1 0 0,-1 0-1 0 0,0 0 1 0 0,1-1-1 0 0,-1 0 1 0 0,0 0 0 0 0,0 0-1 0 0,0-1 1 0 0,0 0-1 0 0,0 0 1 0 0,-1 0-1 0 0,1-1 1 0 0,5-5-1 0 0,-4 2 85 0 0,-1 0 0 0 0,0 0 0 0 0,-1 0 0 0 0,0-1 0 0 0,0 0 0 0 0,0 0 0 0 0,-1-1 0 0 0,-1 1 0 0 0,1-1-1 0 0,-1 0 1 0 0,-1 0 0 0 0,1 0 0 0 0,-2 0 0 0 0,1 0 0 0 0,-1 0 0 0 0,-1 0 0 0 0,1-1 0 0 0,-2 1 0 0 0,-1-15 0 0 0,-1 12-66 0 0,0 0 1 0 0,0 0-1 0 0,-2 0 0 0 0,1 0 1 0 0,-1 1-1 0 0,-1-1 0 0 0,0 1 1 0 0,-1 1-1 0 0,-8-11 0 0 0,5 9 2 0 0,0 0 0 0 0,0 1 0 0 0,-1 0-1 0 0,-1 1 1 0 0,0 0 0 0 0,0 1-1 0 0,-14-8 1 0 0,22 14-114 0 0,1 2 1 0 0,-1-1-1 0 0,1 0 0 0 0,-1 1 0 0 0,0 0 1 0 0,0-1-1 0 0,1 2 0 0 0,-1-1 0 0 0,0 0 1 0 0,0 1-1 0 0,0-1 0 0 0,-8 2 0 0 0,9-1-22 0 0,-1 1-1 0 0,1 0 0 0 0,0 0 0 0 0,-1 0 1 0 0,1 1-1 0 0,0-1 0 0 0,0 1 0 0 0,0-1 0 0 0,0 1 1 0 0,0 0-1 0 0,1 0 0 0 0,-1 1 0 0 0,1-1 0 0 0,-1 1 1 0 0,-2 2-1 0 0,-10 15-1403 0 0,0 3-383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67 6911 0 0,'0'0'623'0'0,"1"-2"-514"0"0,0 2-105 0 0,-1 0 0 0 0,1-1 0 0 0,-1 1 0 0 0,0 0 0 0 0,0-1 0 0 0,1 1 0 0 0,-1 0-1 0 0,0-1 1 0 0,1 1 0 0 0,-1 0 0 0 0,0-1 0 0 0,0 1 0 0 0,0-1 0 0 0,0 1 0 0 0,1-1-1 0 0,-1 1 1 0 0,0 0 0 0 0,0-1 0 0 0,0 1 0 0 0,0-1 0 0 0,0 1 0 0 0,0-1 0 0 0,0 1-1 0 0,0-1 1 0 0,0 1 0 0 0,0 0 0 0 0,0-1 0 0 0,0 1 0 0 0,-1-1 0 0 0,1 1 0 0 0,0-1-1 0 0,0 1 1 0 0,0 0 0 0 0,0-1 0 0 0,-1 1 0 0 0,1-1 0 0 0,0 1 0 0 0,-1 0 0 0 0,1-1-1 0 0,-1 1 1 0 0,1-1 92 0 0,-2-2 386 0 0,0-1 0 0 0,0 1-1 0 0,0 0 1 0 0,0 0 0 0 0,-1 0 0 0 0,1 0 0 0 0,-1 1 0 0 0,1-1-1 0 0,-1 0 1 0 0,0 1 0 0 0,0 0 0 0 0,0 0 0 0 0,-1 0-1 0 0,1 0 1 0 0,0 1 0 0 0,-6-3 0 0 0,6 3-339 0 0,-1 1 1 0 0,1-1 0 0 0,0 1-1 0 0,0 0 1 0 0,0 0-1 0 0,-1 0 1 0 0,1 0-1 0 0,0 1 1 0 0,0-1 0 0 0,0 1-1 0 0,0 0 1 0 0,0 0-1 0 0,0 0 1 0 0,0 0 0 0 0,0 1-1 0 0,0-1 1 0 0,0 1-1 0 0,0-1 1 0 0,-3 4 0 0 0,-3 2 44 0 0,0 0 0 0 0,0 0 0 0 0,1 1 1 0 0,1 0-1 0 0,-1 1 0 0 0,1-1 1 0 0,0 2-1 0 0,-6 11 0 0 0,5-6-28 0 0,1-1 0 0 0,1 1 0 0 0,0 1 0 0 0,1-1 0 0 0,1 1 0 0 0,0-1 0 0 0,-2 28 0 0 0,5-35-93 0 0,1 1 1 0 0,0 0-1 0 0,0 0 1 0 0,1-1-1 0 0,0 1 1 0 0,0 0-1 0 0,1-1 1 0 0,0 1-1 0 0,0-1 1 0 0,1 0 0 0 0,1 1-1 0 0,-1-1 1 0 0,1-1-1 0 0,0 1 1 0 0,10 12-1 0 0,-8-14-48 0 0,0 0 1 0 0,0 0-1 0 0,0-1 0 0 0,1 0 1 0 0,0 0-1 0 0,0-1 0 0 0,1 0 1 0 0,9 5-1 0 0,3-1 38 0 0,42 11 0 0 0,-43-15-450 0 0,0 0 0 0 0,0-2 1 0 0,0 0-1 0 0,1-1 0 0 0,-1-1 0 0 0,0 0 0 0 0,0-2 0 0 0,0 0 1 0 0,0-1-1 0 0,21-7 0 0 0,-13-1-1590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00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1375 0 0,'0'0'66'0'0,"0"2"-8"0"0,1 28 5129 0 0,1-1 0 0 0,11 48 0 0 0,3-8-966 0 0,4-3-3891 0 0,6 1 259 0 0,-4-15-302 0 0,-1 0-2532 0 0,36 62 0 0 0,-44-89 591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11023 0 0,'0'0'1002'0'0,"-1"2"-824"0"0,-3 15 751 0 0,1 0-1 0 0,1 1 0 0 0,0-1 1 0 0,1 1-1 0 0,2 29 0 0 0,-1 10 48 0 0,7 340 1402 0 0,-6-386-2295 0 0,1 0 0 0 0,0 0-1 0 0,0-1 1 0 0,1 1 0 0 0,0 0 0 0 0,1-1-1 0 0,0 0 1 0 0,1 0 0 0 0,0 0 0 0 0,0 0-1 0 0,1-1 1 0 0,1 0 0 0 0,-1 0 0 0 0,16 14-1 0 0,-20-21-63 0 0,1 0 0 0 0,0 0-1 0 0,0 0 1 0 0,0-1 0 0 0,0 1-1 0 0,0-1 1 0 0,0 0 0 0 0,0 0-1 0 0,1 0 1 0 0,-1 0 0 0 0,0-1-1 0 0,1 1 1 0 0,-1-1 0 0 0,0 0-1 0 0,1 0 1 0 0,-1 0 0 0 0,0 0-1 0 0,1-1 1 0 0,-1 1-1 0 0,6-3 1 0 0,5-1 96 0 0,1-1 0 0 0,-1-1 0 0 0,18-10 1 0 0,-11 5-74 0 0,39-19-376 0 0,60-27-885 0 0,-83 48-1242 0 0,-22 7 339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9:3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6447 0 0,'0'0'586'0'0,"5"-1"-293"0"0,17-5 720 0 0,-21 6-838 0 0,0 0 1 0 0,0 0-1 0 0,0-1 0 0 0,0 1 0 0 0,0 0 0 0 0,1 0 0 0 0,-1 0 0 0 0,0 0 0 0 0,0 0 0 0 0,0 1 0 0 0,0-1 1 0 0,0 0-1 0 0,0 0 0 0 0,0 1 0 0 0,0-1 0 0 0,0 1 0 0 0,0-1 0 0 0,1 1 0 0 0,3 1 621 0 0,36 6 894 0 0,2-2-1 0 0,-1-2 1 0 0,50-2-1 0 0,-46-1-886 0 0,138 6 1034 0 0,149 1-546 0 0,-172-2-859 0 0,1 1 56 0 0,122-24 419 0 0,-130-2-523 0 0,115-8 125 0 0,66 23 119 0 0,-273 4-512 0 0,204-14 481 0 0,-1-15-134 0 0,-239 26-435 0 0,545-28 340 0 0,-409 30-363 0 0,66-2 234 0 0,97-20 205 0 0,-85 5-209 0 0,24-2-50 0 0,-23-1 56 0 0,-149 16-142 0 0,22 1 13 0 0,41-7-37 0 0,17 1 31 0 0,-111 13-66 0 0,71-1 56 0 0,81-17-21 0 0,-86 7-75 0 0,-105 6 0 0 0,22-5 0 0 0,-27 4 0 0 0,0 0 0 0 0,32 0 0 0 0,132 0 64 0 0,-16 1-64 0 0,-129 1 0 0 0,-6 1 0 0 0,35-6 0 0 0,-21 1 0 0 0,-21 2 0 0 0,1-1 0 0 0,-1 0 0 0 0,38-13 0 0 0,-34 8 0 0 0,-18 6 0 0 0,1-1 0 0 0,-1 0 0 0 0,15-7 0 0 0,-19 8-8 0 0,1-1-1 0 0,-1 1 1 0 0,0-1-1 0 0,-1 0 1 0 0,1 0-1 0 0,-1 0 1 0 0,0-1-1 0 0,5-5 1 0 0,-8 8-1 0 0,0 0 0 0 0,0 0 0 0 0,0 0 0 0 0,0-1 0 0 0,0 1 0 0 0,-1 0 0 0 0,1 0 0 0 0,-1-1 0 0 0,0 1 0 0 0,1 0 1 0 0,-1-1-1 0 0,0 1 0 0 0,0 0 0 0 0,0-1 0 0 0,-1 1 0 0 0,1 0 0 0 0,-1-1 0 0 0,1 1 0 0 0,-1 0 0 0 0,0-1 0 0 0,1 1 0 0 0,-1 0 0 0 0,-3-4 0 0 0,-1-2-15 0 0,0-1-1 0 0,-1 1 0 0 0,0 1 1 0 0,0-1-1 0 0,-10-9 0 0 0,-41-30-107 0 0,48 40 114 0 0,-23-20-56 0 0,23 18 18 0 0,-2 1 0 0 0,1 0-1 0 0,-22-13 1 0 0,6 6-24 0 0,16 9 19 0 0,-1 0 1 0 0,1 1-1 0 0,-24-8 0 0 0,34 13 54 0 0,0 0 0 0 0,0 0 0 0 0,0-1 0 0 0,-1 1 0 0 0,1 0 0 0 0,0 0-1 0 0,0 0 1 0 0,-1 0 0 0 0,1 0 0 0 0,0 0 0 0 0,0 0 0 0 0,-1 0 0 0 0,1 0-1 0 0,0 0 1 0 0,0 0 0 0 0,-1 0 0 0 0,1 0 0 0 0,0 0 0 0 0,0 0 0 0 0,-1 0-1 0 0,1 0 1 0 0,0 0 0 0 0,0 0 0 0 0,-1 0 0 0 0,1 1 0 0 0,0-1 0 0 0,0 0-1 0 0,-1 0 1 0 0,1 0 0 0 0,0 0 0 0 0,0 0 0 0 0,0 1 0 0 0,-1-1 0 0 0,1 0-1 0 0,0 0 1 0 0,3 10-91 0 0,13 11 29 0 0,-8-13 50 0 0,0 0-1 0 0,1-1 1 0 0,16 10-1 0 0,4 4-39 0 0,7 6 54 0 0,43 22 0 0 0,-25-16-50 0 0,-29-17 52 0 0,-13-9 0 0 0,0 0-1 0 0,-1 1 0 0 0,12 10 0 0 0,-20-15 10 0 0,1 0-1 0 0,-1 1 0 0 0,0-1 0 0 0,-1 1 0 0 0,1 0 0 0 0,-1 0 0 0 0,1 0 0 0 0,-1 0 0 0 0,0 0 0 0 0,-1 1 0 0 0,1-1 0 0 0,-1 1 0 0 0,1 5 0 0 0,-1-3 37 0 0,-1-1 1 0 0,0 0-1 0 0,0 1 0 0 0,0-1 0 0 0,-1 0 0 0 0,0 0 1 0 0,-1 0-1 0 0,1 1 0 0 0,-1-1 0 0 0,0 0 1 0 0,-6 10-1 0 0,1-1 97 0 0,-2-1 0 0 0,0 0 1 0 0,-15 18-1 0 0,-83 80 365 0 0,77-85-495 0 0,2 2 1 0 0,1 0-1 0 0,-31 45 0 0 0,54-68-233 0 0,1 0-1 0 0,0 0 1 0 0,-4 9-1 0 0,6-12-352 0 0,0 0 0 0 0,0 0 0 0 0,0 1 0 0 0,1-1 0 0 0,-1 6 0 0 0,1 6-8732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4143 0 0,'0'0'191'0'0,"0"0"-187"0"0,0 0-1 0 0,1 0 1 0 0,-1 0-1 0 0,0 0 1 0 0,0 0-1 0 0,0 0 1 0 0,0 0-1 0 0,0 0 1 0 0,0 0-1 0 0,0 1 1 0 0,0-1-1 0 0,0 0 1 0 0,0 0-1 0 0,0 0 1 0 0,0 0-1 0 0,0 0 1 0 0,0 0-1 0 0,0 0 1 0 0,1 0-1 0 0,-1 0 1 0 0,0 0-1 0 0,0 0 1 0 0,0 0-1 0 0,0 0 1 0 0,0 0-1 0 0,0 0 1 0 0,0 0-1 0 0,0 0 1 0 0,0 0-1 0 0,1 0 1 0 0,-1 0-1 0 0,0 0 1 0 0,0 0-1 0 0,0 0 1 0 0,0 0-1 0 0,0 0 1 0 0,0 0-1 0 0,0 0 1 0 0,0 0-1 0 0,1 0 1 0 0,-1 0-1 0 0,0 0 1 0 0,0 0-1 0 0,0 0 1 0 0,0 0-1 0 0,0 0 1 0 0,0 0-1 0 0,0 0 1 0 0,0 0-1 0 0,0 0 1 0 0,0 0-1 0 0,0 0 1 0 0,1-1-1 0 0,-1 1 1 0 0,0 0-1 0 0,0 0 1 0 0,0 0-1 0 0,0 0 1 0 0,0 0-1 0 0,0 0 1 0 0,0 0-1 0 0,2 10 305 0 0,-1 0 0 0 0,0 1-1 0 0,-1 15 1 0 0,1 6 2705 0 0,8 53 3273 0 0,15 42-4257 0 0,-21-113-1963 0 0,-1 0 1 0 0,0 27-1 0 0,0 4-16 0 0,0-5 230 0 0,6-67-162 0 0,-1-34-83 0 0,-1 8 31 0 0,3 1 1 0 0,18-68-1 0 0,-23 111-43 0 0,-1 0 0 0 0,1-1 0 0 0,0 1 0 0 0,1 1 0 0 0,0-1-1 0 0,11-13 1 0 0,-15 20 57 0 0,-1 2-75 0 0,0 0-1 0 0,0 0 1 0 0,0 0 0 0 0,0 0-1 0 0,0-1 1 0 0,0 1-1 0 0,1 0 1 0 0,-1 0-1 0 0,0 0 1 0 0,0 0 0 0 0,0 0-1 0 0,0 0 1 0 0,0-1-1 0 0,0 1 1 0 0,0 0-1 0 0,0 0 1 0 0,0 0 0 0 0,0 0-1 0 0,1 0 1 0 0,-1 0-1 0 0,0 0 1 0 0,0-1-1 0 0,0 1 1 0 0,0 0 0 0 0,0 0-1 0 0,0 0 1 0 0,1 0-1 0 0,-1 0 1 0 0,0 0-1 0 0,0 0 1 0 0,0 0 0 0 0,0 0-1 0 0,0 0 1 0 0,1 0-1 0 0,-1 0 1 0 0,0 0-1 0 0,0 0 1 0 0,0 0 0 0 0,10 2 142 0 0,4 5 25 0 0,-10-4-117 0 0,0 1 1 0 0,-1 1 0 0 0,1-1 0 0 0,-1 0 0 0 0,0 1 0 0 0,0 0 0 0 0,-1-1 0 0 0,1 1 0 0 0,-1 0 0 0 0,1 6 0 0 0,4 10 75 0 0,3 22 1 0 0,-9-40-124 0 0,6 37 89 0 0,-5-26-50 0 0,0 0 0 0 0,1-1 0 0 0,1 1 0 0 0,0-1 0 0 0,10 23 0 0 0,-7-43 6 0 0,1-7-80 0 0,-1-1 1 0 0,-1-1-1 0 0,0 1 0 0 0,-1-1 1 0 0,5-27-1 0 0,1-1-85 0 0,-1-2 159 0 0,-7 33-8 0 0,-1 1 0 0 0,1-1 1 0 0,1 1-1 0 0,0 0 0 0 0,9-18 1 0 0,-7 22-27 0 0,2 3-13 0 0,-6 5 1 0 0,-1 1 0 0 0,1-1 1 0 0,0 1-1 0 0,0-1 0 0 0,-1 1 0 0 0,1 0 0 0 0,0 0 0 0 0,-1 0 0 0 0,1 0 0 0 0,-1 0 1 0 0,1 0-1 0 0,-1 0 0 0 0,1 0 0 0 0,-1 1 0 0 0,0-1 0 0 0,1 0 0 0 0,0 4 0 0 0,21 28 154 0 0,-22-31-138 0 0,26 45 45 0 0,-17-27-5 0 0,2-1 0 0 0,23 32 0 0 0,-31-46-50 0 0,0-1-1 0 0,1 1 1 0 0,0 0 0 0 0,0-1 0 0 0,0 0 0 0 0,0 0 0 0 0,1-1-1 0 0,-1 1 1 0 0,1-1 0 0 0,0 0 0 0 0,0-1 0 0 0,0 0-1 0 0,12 3 1 0 0,-9-2 0 0 0,1-1-1 0 0,-1-1 0 0 0,0 1 1 0 0,1-2-1 0 0,-1 1 1 0 0,1-1-1 0 0,-1-1 0 0 0,0 0 1 0 0,14-2-1 0 0,-2-2 15 0 0,-17 4-11 0 0,0 0-1 0 0,0 0 1 0 0,0 0 0 0 0,0 0-1 0 0,0-1 1 0 0,-1 1 0 0 0,1-1-1 0 0,0 0 1 0 0,6-5 0 0 0,-2 1 16 0 0,-1-1 0 0 0,0-1 0 0 0,0 1 0 0 0,-1-1 0 0 0,0 0 1 0 0,-1-1-1 0 0,1 1 0 0 0,-1-1 0 0 0,-1 0 0 0 0,0-1 0 0 0,0 1 1 0 0,-1-1-1 0 0,0 1 0 0 0,-1-1 0 0 0,2-12 0 0 0,-4 19 8 0 0,1 0 0 0 0,-1-1 0 0 0,0 1 0 0 0,-1-1 0 0 0,1 1 0 0 0,0 0 0 0 0,-1-1-1 0 0,0 1 1 0 0,0 0 0 0 0,0 0 0 0 0,0-1 0 0 0,0 1 0 0 0,-1 0 0 0 0,1 0 0 0 0,-1 0 0 0 0,0 1 0 0 0,0-1-1 0 0,0 0 1 0 0,0 1 0 0 0,-1-1 0 0 0,1 1 0 0 0,0 0 0 0 0,-1-1 0 0 0,0 1 0 0 0,0 1 0 0 0,1-1 0 0 0,-5-2-1 0 0,5 4 157 0 0,1 0-153 0 0,0 0-1 0 0,-1 0 1 0 0,1 1 0 0 0,0-1 0 0 0,0 1 0 0 0,0-1-1 0 0,0 1 1 0 0,0-1 0 0 0,0 1 0 0 0,0 0-1 0 0,0-1 1 0 0,0 1 0 0 0,0 0 0 0 0,0 0 0 0 0,1 0-1 0 0,-1 0 1 0 0,0 0 0 0 0,0 0 0 0 0,1 0 0 0 0,-1 0-1 0 0,1 0 1 0 0,-1 0 0 0 0,1 0 0 0 0,-1 0 0 0 0,1 0-1 0 0,-1 3 1 0 0,-5 31 148 0 0,5-25-172 0 0,1-1-1 0 0,0 1 1 0 0,1 0-1 0 0,0-1 0 0 0,1 1 1 0 0,0-1-1 0 0,1 1 0 0 0,-1-1 1 0 0,2 0-1 0 0,-1 0 1 0 0,1 0-1 0 0,1 0 0 0 0,0-1 1 0 0,0 0-1 0 0,7 9 1 0 0,-6-10-99 0 0,-1 0 1 0 0,1-1-1 0 0,1 1 1 0 0,-1-1 0 0 0,1-1-1 0 0,0 1 1 0 0,0-1 0 0 0,0 0-1 0 0,1-1 1 0 0,0 0-1 0 0,0 0 1 0 0,0-1 0 0 0,0 0-1 0 0,0 0 1 0 0,1-1 0 0 0,16 3-1 0 0,-18-5-283 0 0,-1 0 0 0 0,1-1 1 0 0,-1 0-1 0 0,1 0 0 0 0,-1 0 0 0 0,0 0 0 0 0,0-1 0 0 0,7-3 1 0 0,4-2-1433 0 0,25-16 1 0 0,-32 17 1239 0 0,0-1 0 0 0,-1 0 0 0 0,0-1 0 0 0,-1 0 0 0 0,0 0 0 0 0,0-1 0 0 0,-1 0 0 0 0,0 0 0 0 0,8-15 0 0 0,-7 9 95 0 0,0 1 0 0 0,-1-2 0 0 0,-1 1 0 0 0,-1-1-1 0 0,0 1 1 0 0,3-19 0 0 0,-7 27 930 0 0,0 0-1 0 0,0 0 0 0 0,-1 0 1 0 0,-1-11-1 0 0,1 14 382 0 0,-1 1-1 0 0,0-1 1 0 0,0 1-1 0 0,0-1 1 0 0,-3-7 2930 0 0,3 11-3634 0 0,0 0 0 0 0,1 0 0 0 0,-1 0 1 0 0,0 0-1 0 0,1 1 0 0 0,-1-1 0 0 0,0 0 1 0 0,1 0-1 0 0,-1 1 0 0 0,0-1 1 0 0,1 0-1 0 0,-1 1 0 0 0,0-1 0 0 0,1 0 1 0 0,-1 1-1 0 0,1-1 0 0 0,-1 1 0 0 0,1-1 1 0 0,-1 1-1 0 0,1-1 0 0 0,0 1 1 0 0,-1 0-1 0 0,0 0 0 0 0,0 2 6 0 0,0-1 0 0 0,0 1 1 0 0,0-1-1 0 0,0 1 0 0 0,1 0 0 0 0,-1 4 0 0 0,0 3-29 0 0,0 0 0 0 0,2 18 0 0 0,0-18-118 0 0,0 0 0 0 0,1 0 0 0 0,0-1 0 0 0,0 1 0 0 0,1-1 1 0 0,0 1-1 0 0,1-1 0 0 0,0 0 0 0 0,0 0 0 0 0,1 0 0 0 0,0-1 0 0 0,1 0 0 0 0,0 0 0 0 0,0 0 0 0 0,1-1 0 0 0,0 0 0 0 0,0 0 0 0 0,1 0 0 0 0,-1-1 0 0 0,14 8 1 0 0,-19-13-144 0 0,0 0 0 0 0,1 0 0 0 0,-1 0 0 0 0,0 0 0 0 0,0-1 0 0 0,1 1 0 0 0,-1 0 0 0 0,0-1 0 0 0,1 0 0 0 0,-1 0 0 0 0,1 1 0 0 0,-1-1 0 0 0,1-1 0 0 0,-1 1 0 0 0,5-1 0 0 0,-3 0-948 0 0,-1 0 0 0 0,1 0 0 0 0,0-1 0 0 0,-1 0 0 0 0,5-2 0 0 0,4-4-4421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0,'0'0'639'0'0,"1"1"-219"0"0,4 10 1021 0 0,0 0-1 0 0,-1 0 1 0 0,4 13-1 0 0,2 8-489 0 0,3 7 197 0 0,11 56-1 0 0,-6-22-311 0 0,-4-18-285 0 0,-6-22-238 0 0,1-1-1 0 0,1 0 1 0 0,17 35-1 0 0,-21-55-231 0 0,3 6 71 0 0,13 20-1 0 0,-13-28-77 0 0,0-7 4 0 0,-7-3-74 0 0,0 0-1 0 0,-1 0 1 0 0,1-1 0 0 0,-1 1-1 0 0,1-1 1 0 0,-1 1 0 0 0,1-1-1 0 0,-1 1 1 0 0,1-1 0 0 0,-1 0-1 0 0,1 0 1 0 0,-1 0 0 0 0,0 0-1 0 0,1 0 1 0 0,-1 0 0 0 0,0 0-1 0 0,0 0 1 0 0,0 0 0 0 0,0-1-1 0 0,0 1 1 0 0,0 0 0 0 0,0-1-1 0 0,1-2 1 0 0,1-4-8 0 0,1 0 1 0 0,-1-1-1 0 0,2-10 0 0 0,-1 5 11 0 0,5-21 33 0 0,-2-1-1 0 0,4-56 1 0 0,-2 10-31 0 0,-8 76-8 0 0,0 2 1 0 0,-1 0-1 0 0,1 1 1 0 0,0-1 0 0 0,1 0-1 0 0,2-5 1 0 0,4 15 51 0 0,-4-1-47 0 0,0 2-1 0 0,-1-1 1 0 0,1 0 0 0 0,-1 1-1 0 0,0-1 1 0 0,-1 1 0 0 0,3 11-1 0 0,8 17 14 0 0,3-3-607 0 0,2-1-1 0 0,29 39 1 0 0,-44-66 94 0 0,0 1 1 0 0,0-2 0 0 0,0 1-1 0 0,0 0 1 0 0,1 0-1 0 0,-1-1 1 0 0,1 0-1 0 0,0 0 1 0 0,0 0 0 0 0,1 0-1 0 0,-1-1 1 0 0,0 1-1 0 0,10 2 1 0 0,-1-4-1170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47 9439 0 0,'-3'-7'859'0'0,"1"4"-777"0"0,1 0 0 0 0,0 0 0 0 0,-1 0 0 0 0,0 0 0 0 0,0 0 0 0 0,1 1 0 0 0,-2-1 0 0 0,1 1 0 0 0,0-1 0 0 0,0 1 1 0 0,-4-2-1 0 0,5 3 38 0 0,0 1 1 0 0,0-1 0 0 0,0 0 0 0 0,0 1-1 0 0,0 0 1 0 0,0-1 0 0 0,0 1 0 0 0,0 0-1 0 0,0-1 1 0 0,-1 1 0 0 0,1 0-1 0 0,0 0 1 0 0,0 0 0 0 0,0 0 0 0 0,0 0-1 0 0,-1 0 1 0 0,1 0 0 0 0,0 1 0 0 0,0-1-1 0 0,0 0 1 0 0,0 1 0 0 0,0-1 0 0 0,-1 1-1 0 0,1-1 1 0 0,0 1 0 0 0,0-1 0 0 0,0 1-1 0 0,0 0 1 0 0,1-1 0 0 0,-1 1 0 0 0,0 0-1 0 0,0 0 1 0 0,0 0 0 0 0,0 1 0 0 0,-4 3 117 0 0,2 1 0 0 0,-1 0 0 0 0,1 0 1 0 0,-1 0-1 0 0,2 0 0 0 0,-1 0 0 0 0,1 0 0 0 0,0 1 1 0 0,0-1-1 0 0,1 1 0 0 0,-1 0 0 0 0,1 7 1 0 0,0 0-68 0 0,0 1 1 0 0,1 0-1 0 0,1 0 1 0 0,4 21-1 0 0,-3-25-119 0 0,1-1 0 0 0,0 1 0 0 0,0-1-1 0 0,7 14 1 0 0,-8-20-41 0 0,0 0-1 0 0,0 0 1 0 0,1-1-1 0 0,-1 1 0 0 0,1-1 1 0 0,-1 1-1 0 0,1-1 1 0 0,0 0-1 0 0,1 0 1 0 0,-1-1-1 0 0,0 1 1 0 0,1 0-1 0 0,7 3 1 0 0,-8-5-5 0 0,0 0 1 0 0,1 0 0 0 0,-1 0 0 0 0,1 0 0 0 0,-1-1 0 0 0,1 0-1 0 0,-1 1 1 0 0,1-1 0 0 0,-1 0 0 0 0,1-1 0 0 0,0 1 0 0 0,-1-1 0 0 0,1 1-1 0 0,-1-1 1 0 0,0 0 0 0 0,1 0 0 0 0,-1-1 0 0 0,0 1 0 0 0,0-1 0 0 0,1 1-1 0 0,-1-1 1 0 0,0 0 0 0 0,-1 0 0 0 0,1-1 0 0 0,0 1 0 0 0,-1-1 0 0 0,1 1-1 0 0,2-5 1 0 0,0 1 3 0 0,0 0 16 0 0,1-1 1 0 0,-2 0 0 0 0,1 0-1 0 0,-1 0 1 0 0,0 0 0 0 0,5-12-1 0 0,0-5 95 0 0,-7 17-82 0 0,1 1 0 0 0,-1-1 0 0 0,0 0 0 0 0,0 1-1 0 0,0-1 1 0 0,-1 0 0 0 0,0 0 0 0 0,-1-9 0 0 0,2-62 2193 0 0,-3 100-1744 0 0,0-16-457 0 0,1 0 1 0 0,0 1 0 0 0,1 9-1 0 0,1-5-22 0 0,1 0-1 0 0,0 0 0 0 0,0 0 1 0 0,1-1-1 0 0,1 1 0 0 0,8 14 0 0 0,-9-18-270 0 0,1 0 0 0 0,-1 0 0 0 0,1-1 0 0 0,0 0 1 0 0,1 0-1 0 0,-1 0 0 0 0,1-1 0 0 0,0 0 0 0 0,1 0 0 0 0,7 4 0 0 0,6-2-2845 0 0,-6-6-1974 0 0,-6 0-377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6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0,'0'2'572'0'0,"12"32"7967"0"0,3 22-3700 0 0,1 6-3022 0 0,-7-32-1169 0 0,-5-13-196 0 0,1-1 0 0 0,0 0 1 0 0,11 18-1 0 0,-13-28-340 0 0,-1 1 0 0 0,1-1 0 0 0,-1 0-1 0 0,0 0 1 0 0,2 9 0 0 0,-4-14 393 0 0,11-18-334 0 0,-6 6-142 0 0,0 1-1 0 0,-2-1 1 0 0,1 0 0 0 0,-1-1-1 0 0,2-15 1 0 0,2-7 34 0 0,3-17-234 0 0,-9 39 138 0 0,0 0 1 0 0,2 0 0 0 0,-1 1-1 0 0,2-1 1 0 0,-1 1 0 0 0,1 0-1 0 0,10-17 1 0 0,-8 20 32 0 0,1 6 12 0 0,-5 2 1 0 0,-1 0 0 0 0,1 1 0 0 0,-1-1-1 0 0,1 1 1 0 0,-1-1 0 0 0,1 1 0 0 0,-1-1-1 0 0,0 1 1 0 0,1 0 0 0 0,-1 0 0 0 0,0 0 0 0 0,1 0-1 0 0,-1 0 1 0 0,0 0 0 0 0,0 0 0 0 0,0 0 0 0 0,2 2-1 0 0,16 27 247 0 0,-14-21-168 0 0,6 10 10 0 0,0-1-288 0 0,0 0 1 0 0,1 0-1 0 0,1-1 1 0 0,20 20-1 0 0,-31-34-308 0 0,1-1-1 0 0,0-1 0 0 0,0 1 1 0 0,0 0-1 0 0,0-1 0 0 0,0 1 1 0 0,0-1-1 0 0,0 0 0 0 0,0 0 1 0 0,1 0-1 0 0,-1 0 0 0 0,0-1 1 0 0,1 0-1 0 0,-1 1 0 0 0,4-1 1 0 0,3-1-1479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5527 0 0,'0'0'536'0'0,"5"10"-472"0"0,-2 0-64 0 0,0 3 0 0 0,4 0 0 0 0,0 2 1704 0 0,1 2 336 0 0,2 1 64 0 0,0 0 8 0 0,0 1-1456 0 0,1-1-296 0 0,-1-1-56 0 0,0-1-16 0 0,0 1-376 0 0,-1-2-72 0 0,-1-2-24 0 0,-1-5-5944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 4607 0 0,'0'0'354'0'0,"-1"-12"5479"0"0,5 8-5470 0 0,-1 0 1 0 0,1 1-1 0 0,0-1 0 0 0,0 1 1 0 0,0-1-1 0 0,0 1 1 0 0,0 0-1 0 0,9-3 0 0 0,0 0-955 0 0,27-8 1 0 0,-37 13 539 0 0,1 0 0 0 0,-1 0 0 0 0,0 1 0 0 0,0 0 1 0 0,0-1-1 0 0,1 1 0 0 0,-1 0 0 0 0,0 1 0 0 0,0-1 0 0 0,1 0 1 0 0,-1 1-1 0 0,0 0 0 0 0,0 0 0 0 0,0 0 0 0 0,0 0 0 0 0,0 0 1 0 0,0 1-1 0 0,0-1 0 0 0,5 5 0 0 0,-7-5 171 0 0,1 1 1 0 0,0-1-1 0 0,0 1 0 0 0,-1 0 0 0 0,1 0 1 0 0,-1 0-1 0 0,0 0 0 0 0,1 0 0 0 0,-1 0 1 0 0,0 0-1 0 0,0 0 0 0 0,0 0 0 0 0,-1 1 1 0 0,1-1-1 0 0,0 0 0 0 0,-1 1 0 0 0,1-1 1 0 0,-1 0-1 0 0,0 1 0 0 0,0-1 0 0 0,0 0 1 0 0,0 1-1 0 0,0-1 0 0 0,-1 0 1 0 0,1 1-1 0 0,-1-1 0 0 0,0 3 0 0 0,-9 19 678 0 0,7-17-437 0 0,0 0 1 0 0,1 1-1 0 0,-1-1 1 0 0,-1 14-1 0 0,3-20-355 0 0,1-1 1 0 0,0 1 0 0 0,0-1-1 0 0,0 1 1 0 0,0-1-1 0 0,0 1 1 0 0,0 0 0 0 0,0-1-1 0 0,0 1 1 0 0,0-1-1 0 0,0 1 1 0 0,0-1 0 0 0,0 1-1 0 0,0-1 1 0 0,0 1-1 0 0,0-1 1 0 0,0 1 0 0 0,1-1-1 0 0,-1 1 1 0 0,0-1-1 0 0,0 1 1 0 0,1-1 0 0 0,-1 1-1 0 0,0-1 1 0 0,1 1-1 0 0,-1-1 1 0 0,0 0 0 0 0,1 1-1 0 0,-1-1 1 0 0,1 0-1 0 0,0 1 1 0 0,0 0 0 0 0,6 6-6 0 0,-4-4 0 0 0,0-1 0 0 0,0 1 0 0 0,0-1 0 0 0,0 0 0 0 0,0 0 0 0 0,1 0 0 0 0,-1 0 0 0 0,1-1 0 0 0,3 2 0 0 0,5 1 11 0 0,10 6 57 0 0,-12-6 136 0 0,0 0-1 0 0,0 1 1 0 0,-1 0-1 0 0,0 1 1 0 0,0 0 0 0 0,10 8-1 0 0,-17-11-27 0 0,1 0-1 0 0,-1 0 1 0 0,0 1 0 0 0,0-1-1 0 0,0 0 1 0 0,0 1 0 0 0,-1 0-1 0 0,1-1 1 0 0,-1 1-1 0 0,0 0 1 0 0,0 0 0 0 0,-1 0-1 0 0,1 0 1 0 0,-1 0-1 0 0,0 0 1 0 0,1 0 0 0 0,-2-1-1 0 0,1 1 1 0 0,0 0-1 0 0,-1 0 1 0 0,-1 5 0 0 0,-1 2 58 0 0,0-1 0 0 0,-1 0 1 0 0,0 0-1 0 0,0 0 0 0 0,-1 0 1 0 0,-12 16-1 0 0,12-19-250 0 0,-1 1 0 0 0,0-1 0 0 0,-1 0 0 0 0,-13 10 0 0 0,18-15-666 0 0,-6 6 1105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14223 0 0,'2'2'654'0'0,"1"2"-510"0"0,1 1 1 0 0,-1 0 0 0 0,0 0 0 0 0,0 0 0 0 0,0 1 0 0 0,-1-1 0 0 0,3 11 0 0 0,-1 1 993 0 0,3 26 1 0 0,-3-8 164 0 0,7 69 1612 0 0,-7-65-2378 0 0,-3-42-533 0 0,0 0 0 0 0,-1-1-1 0 0,1 2 1 0 0,1-1-1 0 0,-1 0 1 0 0,0 0-1 0 0,3-4 1 0 0,0-1-33 0 0,1-3-74 0 0,-1 0-1 0 0,4-17 1 0 0,-6 17-23 0 0,1 1 0 0 0,1-1 0 0 0,6-12 0 0 0,-3 7-32 0 0,-1 4-2 0 0,0 1-1 0 0,11-16 1 0 0,-15 26 107 0 0,-1 2 70 0 0,0 0-1 0 0,1 0 1 0 0,-1 1 0 0 0,0-1 0 0 0,0 0-1 0 0,0 1 1 0 0,0-1 0 0 0,0 1 0 0 0,0-1-1 0 0,0 1 1 0 0,1 2 0 0 0,-2-3 26 0 0,6 12 179 0 0,0 1 1 0 0,-2 0 0 0 0,1 0-1 0 0,3 24 1 0 0,5 18 233 0 0,-10-45-379 0 0,0-5-63 0 0,0-3 43 0 0,4 1-34 0 0,2-5 19 0 0,-7-1-47 0 0,1 1-1 0 0,-1-1 0 0 0,1 1 0 0 0,-1-1 1 0 0,0 0-1 0 0,0 0 0 0 0,0 0 0 0 0,0-1 1 0 0,3-3-1 0 0,14-26-184 0 0,-15 26 121 0 0,60-123-865 0 0,-61 122 915 0 0,0 0 1 0 0,1 0-1 0 0,0 0 0 0 0,1 1 1 0 0,0-1-1 0 0,0 1 0 0 0,10-9 1 0 0,-14 13 53 0 0,1 1 0 0 0,-1-1 0 0 0,1 1 0 0 0,-1 0 0 0 0,1 0 0 0 0,0-1 1 0 0,0 1-1 0 0,-1 1 0 0 0,1-1 0 0 0,0 0 0 0 0,0 0 0 0 0,0 1 0 0 0,0-1 0 0 0,0 1 1 0 0,0-1-1 0 0,0 1 0 0 0,0 0 0 0 0,0 0 0 0 0,1 0 0 0 0,-1 0 0 0 0,0 0 1 0 0,0 0-1 0 0,0 1 0 0 0,0-1 0 0 0,0 1 0 0 0,0-1 0 0 0,0 1 0 0 0,0 0 0 0 0,-1 0 1 0 0,1 0-1 0 0,0 0 0 0 0,0 0 0 0 0,3 3 0 0 0,3 3 91 0 0,0 1 1 0 0,-1 0-1 0 0,0 1 0 0 0,0 0 1 0 0,-1 0-1 0 0,8 14 0 0 0,24 62 1172 0 0,-12-22-864 0 0,-21-52-1187 0 0,0-1 0 0 0,0 0 0 0 0,1 0 0 0 0,1 0 0 0 0,0-1 0 0 0,8 10 1 0 0,-5-11-962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42 9671 0 0,'0'0'748'0'0,"0"2"-492"0"0,-3 14 1722 0 0,-2 18 4199 0 0,-1-14-4897 0 0,5-19-1250 0 0,1 1-1 0 0,-1-1 1 0 0,0 0 0 0 0,1 0 0 0 0,-1 0 0 0 0,0 0-1 0 0,0 0 1 0 0,0 0 0 0 0,1 0 0 0 0,-1 0 0 0 0,0 0-1 0 0,0 0 1 0 0,0 0 0 0 0,-1-1 0 0 0,1 1 0 0 0,0 0-1 0 0,0-1 1 0 0,0 1 0 0 0,0-1 0 0 0,-1 1-1 0 0,1-1 1 0 0,0 0 0 0 0,0 1 0 0 0,-1-1 0 0 0,1 0-1 0 0,0 0 1 0 0,-1 0 0 0 0,0 0 0 0 0,0 0 69 0 0,2-1-83 0 0,0 1 0 0 0,0-1 1 0 0,0 1-1 0 0,0-1 0 0 0,-1 1 1 0 0,1-1-1 0 0,0 1 1 0 0,-1-1-1 0 0,1 1 0 0 0,0 0 1 0 0,-1-1-1 0 0,1 1 1 0 0,0-1-1 0 0,-1 1 0 0 0,1 0 1 0 0,-1-1-1 0 0,0 1 0 0 0,-14-17 158 0 0,14 14-167 0 0,0 0 0 0 0,0 0 0 0 0,0 1 0 0 0,0-1 0 0 0,1 0 0 0 0,-1 0 0 0 0,1 0 0 0 0,0 0 0 0 0,0 0 0 0 0,0 0 0 0 0,0 0 0 0 0,0 0 0 0 0,2-4 0 0 0,-2 3-8 0 0,1-1 0 0 0,0 1 0 0 0,0 0 1 0 0,1 0-1 0 0,-1-1 0 0 0,1 1 0 0 0,0 0 0 0 0,4-5 0 0 0,-6 8 1 0 0,1 0 0 0 0,0 0 0 0 0,-1 0 0 0 0,1 0 0 0 0,0 1 0 0 0,0-1 0 0 0,-1 0 0 0 0,1 0 0 0 0,0 0 0 0 0,0 1 0 0 0,0-1 0 0 0,0 1 0 0 0,0-1 0 0 0,0 0 0 0 0,0 1 0 0 0,0 0 0 0 0,1-1 0 0 0,1 0 0 0 0,2 0 0 0 0,1-3 0 0 0,2 3 19 0 0,-7 1 153 0 0,1 1-100 0 0,5 2-2 0 0,-6-2 16 0 0,14 14-33 0 0,-14-14-135 0 0,-1 1 1 0 0,1 0-1 0 0,0-1 0 0 0,-1 1 1 0 0,1 0-1 0 0,-1-1 0 0 0,0 1 1 0 0,1 0-1 0 0,-1 0 0 0 0,0-1 1 0 0,0 1-1 0 0,-1 3 0 0 0,-1 12-3506 0 0,0-9-102 0 0,1 2-2258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7831 0 0,'0'0'603'0'0,"-1"1"-396"0"0,-29 73 9001 0 0,29-73-8932 0 0,0-1-224 0 0,0 0 0 0 0,0 0-1 0 0,0 0 1 0 0,0 0 0 0 0,0 0 0 0 0,0 0 0 0 0,0-1 0 0 0,0 1 0 0 0,-1 0 0 0 0,1-1 0 0 0,0 1 0 0 0,0-1 0 0 0,0 1 0 0 0,-1-2 0 0 0,-14-7 91 0 0,15 8-134 0 0,0 0-1 0 0,0-1 0 0 0,0 1 0 0 0,0 0 1 0 0,0 0-1 0 0,0-1 0 0 0,1 1 1 0 0,-1 0-1 0 0,0-1 0 0 0,1 1 0 0 0,-1-1 1 0 0,1 1-1 0 0,0-1 0 0 0,-1 1 1 0 0,1-1-1 0 0,0 1 0 0 0,0-3 1 0 0,0 2 1 0 0,1 0 0 0 0,-1 0 0 0 0,0 1 0 0 0,1-1 0 0 0,0 0 0 0 0,0 0 0 0 0,-1 1 0 0 0,1-1 1 0 0,0 0-1 0 0,0 1 0 0 0,0-1 0 0 0,0 1 0 0 0,1-1 0 0 0,-1 1 0 0 0,0 0 0 0 0,1 0 1 0 0,-1-1-1 0 0,1 1 0 0 0,-1 0 0 0 0,1 0 0 0 0,-1 0 0 0 0,1 0 0 0 0,3-1 0 0 0,0 1 147 0 0,0 0 0 0 0,0 0 0 0 0,0 1 0 0 0,0 0 1 0 0,0-1-1 0 0,7 2 0 0 0,-2-1 258 0 0,-8 0 390 0 0,16 6 419 0 0,-16-5-148 0 0,-2 0-1012 0 0,1-1 1 0 0,-1 1-1 0 0,0 0 0 0 0,1-1 0 0 0,-1 1 0 0 0,0 0 0 0 0,0-1 1 0 0,1 1-1 0 0,-1 0 0 0 0,0 0 0 0 0,0-1 0 0 0,0 1 1 0 0,0 0-1 0 0,0 0 0 0 0,0 0 0 0 0,0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74 409 7831 0 0,'0'0'848'0'0,"1"12"-848"0"0,1-1 0 0 0,0-1 808 0 0,1 0 1136 0 0,2-1-952 0 0</inkml:trace>
  <inkml:trace contextRef="#ctx0" brushRef="#br0" timeOffset="1">30 110 4143 0 0,'-8'-15'368'0'0,"3"5"-296"0"0,0-5-72 0 0,0 2 0 0 0,2 3 1048 0 0,-1 2 2752 0 0,6-4-3576 0 0,3 2-224 0 0,8-7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0:5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8751 0 0,'0'0'794'0'0,"2"4"-652"0"0,-1-1-134 0 0,-1-2-7 0 0,1 0-1 0 0,-1-1 0 0 0,0 1 0 0 0,1 0 1 0 0,-1 0-1 0 0,1 0 0 0 0,-1 0 0 0 0,1-1 1 0 0,-1 1-1 0 0,1 0 0 0 0,-1 0 0 0 0,1-1 1 0 0,0 1-1 0 0,0 0 0 0 0,-1-1 0 0 0,1 1 1 0 0,0-1-1 0 0,0 1 0 0 0,0-1 0 0 0,-1 1 1 0 0,1-1-1 0 0,0 0 0 0 0,0 1 0 0 0,0-1 1 0 0,0 0-1 0 0,0 0 0 0 0,0 0 0 0 0,0 1 1 0 0,0-1-1 0 0,0 0 0 0 0,1-1 0 0 0,352-13 6337 0 0,-135 8-2938 0 0,60 1-1452 0 0,8 0-783 0 0,729-42 1069 0 0,-913 42-2051 0 0,151-9 325 0 0,66-9 229 0 0,-155 11-577 0 0,460-13 417 0 0,-432 27-522 0 0,80 3 220 0 0,-46-7 218 0 0,-178 0-352 0 0,264-29 777 0 0,-44 2-186 0 0,113 8-227 0 0,-353 19-703 0 0,-1-2 0 0 0,1 0 0 0 0,-1-2 0 0 0,0-1 1 0 0,48-20-1 0 0,-51 17-1877 0 0,-15 5 313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 13823 0 0,'0'0'1247'0'0,"4"-2"-998"0"0,-8 2-199 0 0,0 1-1 0 0,0 0 0 0 0,0 0 1 0 0,0 0-1 0 0,0 0 0 0 0,1 0 0 0 0,-1 1 1 0 0,0-1-1 0 0,1 1 0 0 0,-1 0 1 0 0,1 0-1 0 0,0 1 0 0 0,0-1 1 0 0,0 1-1 0 0,0-1 0 0 0,0 1 1 0 0,0 0-1 0 0,1 0 0 0 0,-1 0 1 0 0,-1 4-1 0 0,-6 9 343 0 0,1 0 0 0 0,-15 33 1 0 0,24-47-380 0 0,-9 18 55 0 0,-25 64 31 0 0,29-71-129 0 0,2 0-1 0 0,-1 1 0 0 0,2-1 1 0 0,-2 22-1 0 0,4-28 35 0 0,0 0-1 0 0,0 1 1 0 0,1-1-1 0 0,0 0 1 0 0,1 0 0 0 0,2 10-1 0 0,-3-14 8 0 0,0 0 0 0 0,1 1-1 0 0,-1-1 1 0 0,1 0 0 0 0,-1-1 0 0 0,1 1 0 0 0,0 0-1 0 0,0 0 1 0 0,0-1 0 0 0,0 1 0 0 0,1-1-1 0 0,-1 0 1 0 0,1 0 0 0 0,-1 1 0 0 0,1-2-1 0 0,4 3 1 0 0,7 2 16 0 0,-9-7-11 0 0,-2 0-5 0 0,0 0-9 0 0,1 0 0 0 0,0 0 0 0 0,-1 0 1 0 0,0 0-1 0 0,1-1 0 0 0,-1 0 1 0 0,0 1-1 0 0,0-1 0 0 0,0 0 1 0 0,0-1-1 0 0,0 1 0 0 0,0 0 1 0 0,0-1-1 0 0,-1 0 0 0 0,1 0 1 0 0,-1 1-1 0 0,0-1 0 0 0,0-1 0 0 0,2-2 1 0 0,4-9 70 0 0,1-1 1 0 0,8-26-1 0 0,-8 16 40 0 0,-2-1 0 0 0,-1 0 0 0 0,3-36 1 0 0,0 4 609 0 0,-8 28-21 0 0,-2 17 1076 0 0,1 16-1717 0 0,0 0 0 0 0,0 0 1 0 0,0 0-1 0 0,0 0 0 0 0,0 0 0 0 0,1 0 0 0 0,-1 0 0 0 0,1 3 0 0 0,1 1 20 0 0,3 25 23 0 0,2 0 1 0 0,1 0-1 0 0,2 0 1 0 0,21 47-1 0 0,-27-71-339 0 0,-1-1 0 0 0,1 1 0 0 0,1-1 0 0 0,-1 1 0 0 0,1-1 0 0 0,0-1 0 0 0,1 1 0 0 0,-1-1 0 0 0,1 0-1 0 0,13 9 1 0 0,-16-12-85 0 0,1 0 0 0 0,0 0 0 0 0,0 0 0 0 0,0-1 0 0 0,0 1 0 0 0,0-1 0 0 0,0 0 0 0 0,0 0 0 0 0,1 0 0 0 0,-1-1 0 0 0,0 1-1 0 0,0-1 1 0 0,1 0 0 0 0,-1-1 0 0 0,0 1 0 0 0,0-1 0 0 0,1 1 0 0 0,-1-1 0 0 0,0-1 0 0 0,0 1 0 0 0,0 0 0 0 0,4-3 0 0 0,25-15-1607 0 0,-2 1-8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30 1375 0 0,'-25'-8'-1493'0'0,"19"7"2706"0"0,0 0 0 0 0,0 0 1 0 0,0 1 0 0 0,-10 0-1 0 0,13 0-483 0 0,-1 0 0 0 0,1 1 0 0 0,-1-1 0 0 0,1 1 0 0 0,0 0-1 0 0,-1 0 1 0 0,1 0 0 0 0,0 1 0 0 0,0-1 0 0 0,0 1 0 0 0,0-1 0 0 0,0 1 0 0 0,0 0-1 0 0,0 0 1 0 0,-3 4 0 0 0,5-4-646 0 0,-1 0-1 0 0,1 0 0 0 0,0 0 1 0 0,0 0-1 0 0,0 1 1 0 0,1-1-1 0 0,-1 0 0 0 0,0 1 1 0 0,1-1-1 0 0,-1 0 0 0 0,1 1 1 0 0,0-1-1 0 0,0 0 1 0 0,0 1-1 0 0,0-1 0 0 0,0 1 1 0 0,1-1-1 0 0,-1 0 0 0 0,1 1 1 0 0,1 3-1 0 0,1 4-2 0 0,0-1 1 0 0,1 0-1 0 0,8 13 0 0 0,-8-14-60 0 0,1 0 0 0 0,0-1-1 0 0,0 1 1 0 0,1-2 0 0 0,-1 1 0 0 0,2 0-1 0 0,-1-1 1 0 0,1 0 0 0 0,0-1 0 0 0,0 1-1 0 0,0-2 1 0 0,1 1 0 0 0,0-1 0 0 0,-1 0-1 0 0,12 4 1 0 0,-16-7-57 0 0,18 6-541 0 0,1 0 1 0 0,0-1-1 0 0,28 3 1 0 0,-33-8-1398 0 0</inkml:trace>
  <inkml:trace contextRef="#ctx0" brushRef="#br0" timeOffset="1">386 0 5063 0 0,'0'2'4291'0'0,"-1"6"-2947"0"0,0 1 0 0 0,0 0 0 0 0,1-1 0 0 0,2 11-1 0 0,-1-9-888 0 0,0-1-1 0 0,1 0 1 0 0,1 0-1 0 0,3 10 1 0 0,-4-13-567 0 0,1-1 1 0 0,-1 0-1 0 0,1 0 0 0 0,0 0 0 0 0,0 0 1 0 0,0 0-1 0 0,1 0 0 0 0,0-1 1 0 0,0 1-1 0 0,0-1 0 0 0,0 0 0 0 0,1-1 1 0 0,0 1-1 0 0,-1-1 0 0 0,1 0 1 0 0,0 0-1 0 0,8 3 0 0 0,-3-3-1452 0 0,-2-4-392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10655 0 0,'0'0'1295'0'0,"0"2"-440"0"0,-8 69 3470 0 0,1 38-2170 0 0,2-30-1337 0 0,3-48-623 0 0,-4 87 326 0 0,6-92-683 0 0,1-1 0 0 0,8 42 1 0 0,-9-65 54 0 0,0 0-148 0 0,1 0-1 0 0,-1-1 1 0 0,1 1 0 0 0,-1 0 0 0 0,1 0 0 0 0,-1 0 0 0 0,1-1 0 0 0,0 1 0 0 0,0 0 0 0 0,1 1 0 0 0,5 3-1495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10135 0 0,'0'0'778'0'0,"0"-1"-506"0"0,-2-3 18 0 0,17 19 4733 0 0,-9-1-4027 0 0,-2 1 1 0 0,1 0-1 0 0,3 29 0 0 0,-2-15-361 0 0,32 258 2455 0 0,-2-7-2094 0 0,21-14-2766 0 0,-46-219 751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3223 0 0,'0'0'143'0'0,"0"2"-3"0"0,1 15 4301 0 0,3 25 1 0 0,9 18-71 0 0,25 59-2954 0 0,-9-30-563 0 0,29 73-418 0 0,-6-15-397 0 0,-11-31-4596 0 0,-32-91-1041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55 132 5983 0 0,'-1'-1'464'0'0,"-13"-13"-464"0"0,9 11 1021 0 0,1-1 0 0 0,0 0 0 0 0,-1-1 1 0 0,2 1-1 0 0,-1-1 0 0 0,0 0 0 0 0,1 0 1 0 0,-3-6-1 0 0,6 10-952 0 0,-1 0 1 0 0,1 0-1 0 0,0 0 1 0 0,0 0-1 0 0,-1 0 0 0 0,1 1 1 0 0,0-1-1 0 0,0 0 1 0 0,0 0-1 0 0,0 0 0 0 0,0 0 1 0 0,0 0-1 0 0,1 0 1 0 0,-1 1-1 0 0,0-1 0 0 0,0 0 1 0 0,1 0-1 0 0,-1 0 1 0 0,0 0-1 0 0,1 1 0 0 0,-1-1 1 0 0,1 0-1 0 0,-1 0 1 0 0,1 1-1 0 0,-1-1 0 0 0,1 0 1 0 0,0 1-1 0 0,-1-1 1 0 0,1 0-1 0 0,0 1 0 0 0,-1-1 1 0 0,1 1-1 0 0,0 0 1 0 0,0-1-1 0 0,0 1 0 0 0,-1-1 1 0 0,1 1-1 0 0,0 0 1 0 0,1-1-1 0 0,6-1-177 0 0,0-1 1 0 0,0 1-1 0 0,12-1 0 0 0,-9 1 235 0 0,103-23-4182 0 0,-95 21 2271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9071 0 0,'0'0'414'0'0,"0"2"-12"0"0,2 19 319 0 0,0 0 0 0 0,1 0 0 0 0,1-1 0 0 0,0 1 0 0 0,2-1 0 0 0,8 20 0 0 0,-10-33-363 0 0,2 8 2635 0 0,6-30-1927 0 0,-8 2-710 0 0,1 0 0 0 0,4-25 0 0 0,4-13-301 0 0,-6 33-49 0 0,-2 4-196 0 0,0 0 0 0 0,0 1-1 0 0,13-21 1 0 0,-9 21-167 0 0,-2 1-110 0 0,1 0 1 0 0,0 1 0 0 0,1 0-1 0 0,10-10 1 0 0,-10 13-28 0 0,1-2-480 0 0,0 1-1 0 0,15-10 1 0 0,-22 17 667 0 0,1 0 0 0 0,0 0 0 0 0,0 0 0 0 0,0 0 0 0 0,0 1 0 0 0,0-1 0 0 0,0 1 0 0 0,0 0 0 0 0,0 1 0 0 0,1-1 0 0 0,5 0 0 0 0,-8 1 955 0 0,-2 2-190 0 0,1 2-153 0 0,0-1 0 0 0,-1 1 0 0 0,1 0 0 0 0,-1 0 0 0 0,0-1 0 0 0,0 1 0 0 0,0 0 0 0 0,-1-1 0 0 0,-1 6 0 0 0,-12 34 1984 0 0,1-3-1338 0 0,6-8-577 0 0,-6 58 1 0 0,12-77-348 0 0,0 1 1 0 0,2 0 0 0 0,-1 0-1 0 0,2-1 1 0 0,0 1 0 0 0,6 24-1 0 0,-7-37 37 0 0,-1 0 0 0 0,0 1 0 0 0,1-1 0 0 0,-1 0-1 0 0,1 0 1 0 0,-1 0 0 0 0,1 0 0 0 0,-1 0 0 0 0,1 0-1 0 0,0 0 1 0 0,-1-1 0 0 0,1 1 0 0 0,0 0 0 0 0,0 0 0 0 0,0 0-1 0 0,0-1 1 0 0,0 1 0 0 0,0 0 0 0 0,0-1 0 0 0,0 1 0 0 0,0-1-1 0 0,2 1 1 0 0,-2-1-41 0 0,1 1-1 0 0,-1-1 0 0 0,1 0 1 0 0,-1-1-1 0 0,1 1 0 0 0,0 0 1 0 0,-1 0-1 0 0,1-1 1 0 0,-1 1-1 0 0,1-1 0 0 0,-1 1 1 0 0,1-1-1 0 0,-1 0 0 0 0,2-1 1 0 0,2-1-11 0 0,0 0-1 0 0,0-1 1 0 0,-1 0 0 0 0,0 0-1 0 0,0 0 1 0 0,0 0 0 0 0,6-9 0 0 0,-3 0-37 0 0,-1-1 0 0 0,0 0 1 0 0,5-23-1 0 0,-8 29-92 0 0,5-38-173 0 0,-3 14 808 0 0,0-23-161 0 0,-5 53 404 0 0,6 13-513 0 0,1 5-186 0 0,9 33 0 0 0,-3-9-78 0 0,-8-27-216 0 0,0-1 1 0 0,13 21-1 0 0,-13-26-939 0 0,0 0-1 0 0,11 12 1 0 0,-7-15-6816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8663 0 0,'1'-2'398'0'0,"10"-41"1055"0"0,-11 42-1387 0 0,0 1-1 0 0,0 0 1 0 0,0 0-1 0 0,1 0 1 0 0,-1 0-1 0 0,0-1 1 0 0,0 1-1 0 0,1 0 1 0 0,-1 0 0 0 0,0 0-1 0 0,0 0 1 0 0,1 0-1 0 0,-1 0 1 0 0,0 0-1 0 0,0 0 1 0 0,1 0-1 0 0,-1 0 1 0 0,0 0 0 0 0,0 0-1 0 0,1 0 1 0 0,-1 0-1 0 0,0 0 1 0 0,0 0-1 0 0,1 0 1 0 0,-1 0 0 0 0,0 0-1 0 0,0 0 1 0 0,1 0-1 0 0,-1 0 1 0 0,0 0-1 0 0,0 0 1 0 0,1 1-1 0 0,9 5 1803 0 0,-2 9-901 0 0,-1 1 0 0 0,0 0 1 0 0,7 30-1 0 0,8 54 587 0 0,-15-64-485 0 0,-7-34-531 0 0,1-3-458 0 0,3-3-63 0 0,0 0 0 0 0,-1 1 0 0 0,0-1-1 0 0,0 0 1 0 0,0-1 0 0 0,0 1 0 0 0,-1 0 0 0 0,0-1-1 0 0,0 1 1 0 0,2-8 0 0 0,3-10-57 0 0,4-23 0 0 0,-5 16-48 0 0,6-31-35 0 0,-7 34 108 0 0,13-43 0 0 0,-15 62 27 0 0,-3 6 52 0 0,2 4 26 0 0,26 74 186 0 0,7 17-1713 0 0,-30-85 548 0 0,0 1 1 0 0,0-1-1 0 0,1 0 0 0 0,0 0 0 0 0,1 0 1 0 0,0-1-1 0 0,8 8 0 0 0,1-5-1014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51 5527 0 0,'0'0'423'0'0,"-1"-1"-278"0"0,-13-14 388 0 0,10 10 1022 0 0,-2 1 0 0 0,1-1 1 0 0,0 1-1 0 0,-1 0 0 0 0,-7-3 0 0 0,12 6-779 0 0,-15-1 759 0 0,13 1-1424 0 0,-7-1 394 0 0,11 7-365 0 0,9 7-209 0 0,0-4 29 0 0,1-1 1 0 0,-1 1 0 0 0,1-2 0 0 0,1 1 0 0 0,-1-1 0 0 0,1-1 0 0 0,13 4 0 0 0,17 9 345 0 0,-29-12-165 0 0,-8-4 93 0 0,0 0 1 0 0,0 0 0 0 0,-1 0 0 0 0,1 1-1 0 0,-1 0 1 0 0,6 4 0 0 0,-10-6-156 0 0,1 0 0 0 0,-1-1 0 0 0,0 1 0 0 0,1 0 0 0 0,-1 0 0 0 0,0-1 0 0 0,1 1 0 0 0,-1 0 0 0 0,0 0 0 0 0,0-1 0 0 0,0 1 0 0 0,0 0 0 0 0,0 0 0 0 0,0-1 0 0 0,0 1 0 0 0,0 0 0 0 0,0 0 0 0 0,0 0 0 0 0,0-1 0 0 0,-1 2 0 0 0,-5 16 712 0 0,5-15-732 0 0,-4 8 234 0 0,-1-1 0 0 0,0 0-1 0 0,0-1 1 0 0,-16 18 0 0 0,0 2-113 0 0,16-21-124 0 0,-1-1 0 0 0,1 0-1 0 0,-13 12 1 0 0,15-16-217 0 0,0 0 0 0 0,0 0-1 0 0,-1 0 1 0 0,1-1 0 0 0,-1 1 0 0 0,1-1 0 0 0,-1 0-1 0 0,-9 2 1 0 0,14-3 41 0 0,-1-1 1 0 0,0 0-1 0 0,0 0 1 0 0,1 0-1 0 0,-1 0 0 0 0,0 0 1 0 0,0 0-1 0 0,0 0 0 0 0,1 0 1 0 0,-1 0-1 0 0,0 0 0 0 0,0-1 1 0 0,1 1-1 0 0,-1 0 0 0 0,0 0 1 0 0,0-1-1 0 0,1 1 0 0 0,-1 0 1 0 0,0-1-1 0 0,1 1 0 0 0,-1-1 1 0 0,0 1-1 0 0,1-1 0 0 0,-1 1 1 0 0,1-1-1 0 0,-1 0 1 0 0,-3-7-1783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15 325 9671 0 0,'-1'1'748'0'0,"-3"17"19"0"0,1 0 0 0 0,0 1-1 0 0,1-1 1 0 0,1 0-1 0 0,1 21 1 0 0,-1 1 653 0 0,4 154 832 0 0,6-47-2098 0 0,-8-139-170 0 0,9-27-366 0 0,11-60-754 0 0,20-153 0 0 0,20-158 264 0 0,-37 302 1487 0 0,-13 53 218 0 0,-11 34-509 0 0,4 9-152 0 0,0 0-1 0 0,0 0 0 0 0,-1 1 1 0 0,0 0-1 0 0,3 16 0 0 0,121 570 741 0 0,-65-348-3993 0 0,-56-216 1498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40 6911 0 0,'-7'-17'1030'0'0,"-8"-6"9618"0"0,9 29-9851 0 0,4-3-757 0 0,0-1-1 0 0,1 1 1 0 0,-1 0-1 0 0,1 0 1 0 0,-1 0 0 0 0,1 0-1 0 0,0 0 1 0 0,0 0 0 0 0,0 0-1 0 0,1 0 1 0 0,-1 6-1 0 0,0 38 236 0 0,2-35-204 0 0,6 66 318 0 0,32 147-1 0 0,-29-175-293 0 0,45 178-765 0 0,-32-137-1489 0 0,-6-11-5365 0 0,-30-81 236 0 0,9-1 7259 0 0,0-1 0 0 0,0 1 0 0 0,0-1 0 0 0,1 0 0 0 0,-1 0 0 0 0,1-1 0 0 0,0 1 0 0 0,0-1 0 0 0,-4-6-1 0 0,-21-41 3196 0 0,18 30-2112 0 0,6 13-551 0 0,0 0 0 0 0,0 0 0 0 0,1-1 0 0 0,1 0 0 0 0,-1 0-1 0 0,1 0 1 0 0,-1-11 0 0 0,3 14-174 0 0,0 1 1 0 0,0-1-1 0 0,0 0 1 0 0,1 0-1 0 0,-1 1 1 0 0,2-1-1 0 0,-1 1 0 0 0,1-1 1 0 0,-1 1-1 0 0,1-1 1 0 0,1 1-1 0 0,4-9 1 0 0,-4 10-113 0 0,0 0 1 0 0,1 0 0 0 0,0 0-1 0 0,-1 1 1 0 0,1-1 0 0 0,0 1-1 0 0,8-4 1 0 0,31-18 589 0 0,7 5-331 0 0,-41 18-427 0 0,-1-1 0 0 0,1 0 0 0 0,-1-1 0 0 0,0 0 0 0 0,0 0 0 0 0,0 0-1 0 0,-1-1 1 0 0,1-1 0 0 0,10-9 0 0 0,-8 4 63 0 0,14-21 0 0 0,-22 30-55 0 0,-1 1-35 0 0,0 0 0 0 0,-1 0 0 0 0,1 0 1 0 0,-1 0-1 0 0,1 0 0 0 0,-1-1 0 0 0,1 1 1 0 0,-1 0-1 0 0,1 0 0 0 0,-1 0 1 0 0,0 0-1 0 0,0-1 0 0 0,0 1 0 0 0,0 0 1 0 0,0 0-1 0 0,0-1 0 0 0,0 1 0 0 0,0 0 1 0 0,0 0-1 0 0,0 0 0 0 0,-1-1 0 0 0,1 1 1 0 0,0 0-1 0 0,-2-2 0 0 0,2 1 62 0 0,-1 1 0 0 0,1 0 0 0 0,-1-1 0 0 0,0 1 0 0 0,0 0 0 0 0,1-1 0 0 0,-1 1 0 0 0,0 0 0 0 0,0 0 0 0 0,0 0 0 0 0,0 0 0 0 0,0 0 0 0 0,0 0 0 0 0,-1 0 0 0 0,1 0 0 0 0,0 0 0 0 0,0 0 0 0 0,-1 1 0 0 0,1-1 0 0 0,-1 0 0 0 0,0 0 0 0 0,0 2-6 0 0,1 0 0 0 0,0 0 0 0 0,0 0-1 0 0,-1 0 1 0 0,1 0 0 0 0,0 0 0 0 0,0 0-1 0 0,0 0 1 0 0,1 0 0 0 0,-1 0 0 0 0,0 1 0 0 0,0-1-1 0 0,0 0 1 0 0,0 2 0 0 0,1-2-5 0 0,-4 6-37 0 0,1 1 0 0 0,0 0 0 0 0,1 0-1 0 0,0 0 1 0 0,0 0 0 0 0,1 0 0 0 0,-1 1 0 0 0,2-1-1 0 0,-1 0 1 0 0,2 1 0 0 0,-1-1 0 0 0,1 0 0 0 0,0 0-1 0 0,0 1 1 0 0,1-1 0 0 0,0 0 0 0 0,1 0 0 0 0,0 0 0 0 0,0-1-1 0 0,5 9 1 0 0,-5-12-143 0 0,-1 0-1 0 0,1-1 1 0 0,0 0 0 0 0,0 1 0 0 0,0-1-1 0 0,1 0 1 0 0,-1 0 0 0 0,1-1-1 0 0,0 1 1 0 0,0-1 0 0 0,0 0-1 0 0,0 0 1 0 0,0 0 0 0 0,0 0-1 0 0,8 1 1 0 0,-8-2-268 0 0,-1 0 0 0 0,0-1 0 0 0,1 1 0 0 0,-1-1 1 0 0,1 0-1 0 0,0 0 0 0 0,-1 0 0 0 0,1-1 0 0 0,-1 1 0 0 0,0-1 1 0 0,1 0-1 0 0,-1 0 0 0 0,1 0 0 0 0,-1 0 0 0 0,0 0 0 0 0,0-1 0 0 0,0 0 1 0 0,0 1-1 0 0,0-1 0 0 0,3-3 0 0 0,1-1-303 0 0,0 0 0 0 0,-1 0 0 0 0,0-1 0 0 0,0 0 0 0 0,0 0 1 0 0,5-9-1 0 0,-9 12 507 0 0,1-1 0 0 0,-1 1 1 0 0,0-1-1 0 0,0 1 0 0 0,0-1 1 0 0,0 0-1 0 0,-1 0 0 0 0,0 0 1 0 0,0 0-1 0 0,0 0 0 0 0,-1-7 1 0 0,0 5 93 0 0,4-24-37 0 0,-4 30 1377 0 0,1 0-1151 0 0,-1 1 1 0 0,1-1-1 0 0,0 1 0 0 0,0 0 1 0 0,0-1-1 0 0,0 1 1 0 0,-1 0-1 0 0,1 0 0 0 0,0 0 1 0 0,0-1-1 0 0,0 1 1 0 0,0 0-1 0 0,0 0 0 0 0,0 0 1 0 0,0 0-1 0 0,0 1 1 0 0,-1-1-1 0 0,1 0 0 0 0,0 0 1 0 0,0 0-1 0 0,0 1 1 0 0,0-1-1 0 0,0 0 0 0 0,-1 1 1 0 0,1-1-1 0 0,0 1 1 0 0,0-1-1 0 0,-1 1 0 0 0,2 0 1 0 0,24 21 1630 0 0,-22-18-1468 0 0,5 6 145 0 0,-1-1 0 0 0,0 2-1 0 0,-1-1 1 0 0,0 1-1 0 0,-1 0 1 0 0,0 0 0 0 0,0 1-1 0 0,-2 0 1 0 0,1 0 0 0 0,4 22-1 0 0,-8-30-227 0 0,-1 0 0 0 0,1 1 0 0 0,-1-1 0 0 0,0 1 0 0 0,0-1 0 0 0,-1 0-1 0 0,1 1 1 0 0,-1-1 0 0 0,0 0 0 0 0,0 0 0 0 0,-1 1 0 0 0,-2 5 0 0 0,4-9 365 0 0,-2-2-610 0 0,-1-3 94 0 0,0-1 1 0 0,0 1-1 0 0,0 0 1 0 0,0-1-1 0 0,1 0 1 0 0,0 0-1 0 0,0 0 1 0 0,0 0-1 0 0,0 0 1 0 0,1 0-1 0 0,0 0 1 0 0,0 0-1 0 0,0 0 1 0 0,1-1-1 0 0,0 1 1 0 0,0 0-1 0 0,1-9 1 0 0,1-8-135 0 0,2 1 1 0 0,11-41-1 0 0,-6 34-55 0 0,18-44 0 0 0,-20 58 3 0 0,0 1 0 0 0,1-1 0 0 0,1 1 0 0 0,18-22 0 0 0,-24 32-128 0 0,0 0 0 0 0,0 0-1 0 0,1 1 1 0 0,-1-1 0 0 0,1 1 0 0 0,0-1 0 0 0,3-1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3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38 919 0 0,'-1'-9'80'0'0,"1"8"761"0"0,0 0-1 0 0,0-1 0 0 0,0 1 0 0 0,-1-1 0 0 0,1 1 0 0 0,0-1 0 0 0,-1 1 0 0 0,1 0 0 0 0,-1-1 1 0 0,0 1-1 0 0,1 0 0 0 0,-1 0 0 0 0,0-1 0 0 0,0 1 0 0 0,-2-2 0 0 0,2 3-516 0 0,0-1 0 0 0,0 0 0 0 0,0 1-1 0 0,0-1 1 0 0,0 1 0 0 0,0-1 0 0 0,0 1 0 0 0,0-1-1 0 0,0 1 1 0 0,0 0 0 0 0,-1 0 0 0 0,1-1 0 0 0,0 1-1 0 0,0 0 1 0 0,-2 0 0 0 0,-1 1-158 0 0,0 0-1 0 0,0-1 0 0 0,0 1 1 0 0,0 1-1 0 0,1-1 1 0 0,-1 0-1 0 0,0 1 1 0 0,1 0-1 0 0,-1 0 0 0 0,-3 3 1 0 0,0 0-159 0 0,1 0 1 0 0,0 1 0 0 0,0 0-1 0 0,0 0 1 0 0,1 0 0 0 0,0 1-1 0 0,0-1 1 0 0,0 1-1 0 0,1 1 1 0 0,0-1 0 0 0,1 0-1 0 0,-1 1 1 0 0,-2 12 0 0 0,4-8-5236 0 0,3 5-1782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15 963 8287 0 0,'0'0'639'0'0,"0"0"-632"0"0,0 0 0 0 0,0 0-1 0 0,-1 0 1 0 0,1 0 0 0 0,0 0-1 0 0,0 0 1 0 0,-1 1 0 0 0,1-1 0 0 0,0 0-1 0 0,0 0 1 0 0,-1 0 0 0 0,1 0 0 0 0,0 0-1 0 0,0 0 1 0 0,0 1 0 0 0,-1-1 0 0 0,1 0-1 0 0,0 0 1 0 0,0 0 0 0 0,0 1 0 0 0,0-1-1 0 0,0 0 1 0 0,-1 0 0 0 0,1 0 0 0 0,0 1-1 0 0,0-1 1 0 0,0 0 0 0 0,0 0-1 0 0,0 1 1 0 0,0-1 0 0 0,0 0 0 0 0,0 0-1 0 0,0 1 1 0 0,0-1 0 0 0,0 0 0 0 0,0 1-1 0 0,1 5 165 0 0,-1-5-140 0 0,0-1 1 0 0,0 1 0 0 0,0-1-1 0 0,0 1 1 0 0,0-1-1 0 0,0 0 1 0 0,0 1 0 0 0,0-1-1 0 0,0 1 1 0 0,0-1-1 0 0,0 1 1 0 0,0-1 0 0 0,-1 0-1 0 0,1 1 1 0 0,0-1-1 0 0,0 1 1 0 0,0-1 0 0 0,0 0-1 0 0,-1 1 1 0 0,1-1 0 0 0,0 0-1 0 0,0 1 1 0 0,-1-1-1 0 0,1 0 1 0 0,0 1 0 0 0,-1-1-1 0 0,1 0 1 0 0,0 0-1 0 0,-1 1 1 0 0,1-1 0 0 0,0 0-1 0 0,-1 0 1 0 0,1 0-1 0 0,-5 2 3500 0 0,6-4-3358 0 0,0 1 0 0 0,-1 0-1 0 0,1-1 1 0 0,0 1 0 0 0,0 0-1 0 0,0-1 1 0 0,0 1 0 0 0,0 0-1 0 0,0 0 1 0 0,0 0 0 0 0,0 0-1 0 0,0 0 1 0 0,0 0 0 0 0,1 0-1 0 0,1-1 1 0 0,1 0 135 0 0,81-56 1871 0 0,38-30-629 0 0,307-223 1386 0 0,-346 255-2689 0 0,140-108 202 0 0,-118 85-159 0 0,-64 49 309 0 0,69-63-1 0 0,-98 81-393 0 0,2 1 1 0 0,-1 0-1 0 0,1 1 1 0 0,1 1 0 0 0,18-9-1 0 0,-25 11 53 0 0,-9 6-228 0 0,1 0 1 0 0,-1 1-1 0 0,1-1 0 0 0,0 0 0 0 0,0 1 0 0 0,-1-1 1 0 0,1 1-1 0 0,0-1 0 0 0,0 1 0 0 0,-1-1 0 0 0,1 1 1 0 0,0 0-1 0 0,0-1 0 0 0,0 1 0 0 0,1-1 0 0 0,5 1 15 0 0,0-1-1 0 0,0 1 0 0 0,0 0 1 0 0,1 0-1 0 0,-1 1 0 0 0,0 0 1 0 0,0 0-1 0 0,-1 1 0 0 0,14 4 1 0 0,3 4 4 0 0,33 19 1 0 0,-11-5 2 0 0,54 26 40 0 0,-3 5 0 0 0,-2 4 0 0 0,107 89 0 0 0,80 50 400 0 0,-232-166-280 0 0,53 30-36 0 0,5 2-144 0 0,-89-53 15 0 0,23 10 0 0 0,3 2 315 0 0,7 1-172 0 0,-37-18-167 0 0,-1 0 0 0 0,19 12 0 0 0,-16-6 34 0 0,18 12 67 0 0,-10-13-124 0 0,-20-11 10 0 0,-1-1 1 0 0,0 1-1 0 0,0-1 0 0 0,1 0 1 0 0,-1 0-1 0 0,0 0 0 0 0,0-1 1 0 0,0 1-1 0 0,0-1 0 0 0,4-2 1 0 0,1-1 3 0 0,-5 4-14 0 0,0-1 0 0 0,-1 1 0 0 0,0-1 0 0 0,1 0 0 0 0,-1 0 0 0 0,0 0 0 0 0,3-3 0 0 0,13-10 0 0 0,-4 7 6 0 0,-1-1 0 0 0,0 0 0 0 0,22-22 0 0 0,30-38 26 0 0,-42 43-1 0 0,46-41-1 0 0,-13 21-18 0 0,75-59-13 0 0,41-34-311 0 0,-115 90 208 0 0,-45 41-425 0 0,-1 0 1 0 0,27-12-1 0 0,-24 12-262 0 0,-9 6 350 0 0,-1 1 0 0 0,1 0 1 0 0,0-1-1 0 0,-1 2 0 0 0,1-1 1 0 0,0 0-1 0 0,0 1 0 0 0,-1 0 1 0 0,7 1-1 0 0,-1-1-1372 0 0,4 0-6278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0,'1'1'3415'0'0,"3"3"-2662"0"0,-1 0 1 0 0,0 1-1 0 0,0-1 1 0 0,-1 1-1 0 0,1 0 1 0 0,-1 0-1 0 0,0-1 1 0 0,-1 1-1 0 0,3 8 1 0 0,-4-11-745 0 0,6 20 642 0 0,0 1 0 0 0,-2 0 0 0 0,-1 0 1 0 0,-1 0-1 0 0,-1 33 0 0 0,-17 118 567 0 0,2-26-602 0 0,11-102-524 0 0,1-12 116 0 0,3 64 0 0 0,0-88-175 0 0,6 35 412 0 0,-6-42-389 0 0,0 1-1 0 0,0-1 1 0 0,0 0-1 0 0,0 0 0 0 0,1 1 1 0 0,0-1-1 0 0,-1 0 1 0 0,1-1-1 0 0,0 1 1 0 0,4 3-1 0 0,-4-4-19 0 0,0 0 0 0 0,1-1 0 0 0,-1 1-1 0 0,1-1 1 0 0,0 0 0 0 0,-1 0 0 0 0,1 0 0 0 0,0 0 0 0 0,0-1-1 0 0,0 1 1 0 0,3-1 0 0 0,2 2 38 0 0,3 0-35 0 0,1-1 0 0 0,-1 0 0 0 0,1-1 0 0 0,-1 0 0 0 0,1 0 0 0 0,-1-1 0 0 0,15-3 0 0 0,78-26 339 0 0,-66 18-332 0 0,3-2-1512 0 0,49-22 0 0 0,-75 30-599 0 0,1 0-3800 0 0,-1 3-1657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98 350 9671 0 0,'0'10'864'0'0,"-1"1"-696"0"0,-1 4-168 0 0,4 0 0 0 0,-2 0 1712 0 0,0 2 304 0 0,0-4 64 0 0,3 0 16 0 0,-1-1-1304 0 0,1 3-264 0 0,4-2-48 0 0,-1-1-16 0 0,-1-5-888 0 0,4-2-6032 0 0</inkml:trace>
  <inkml:trace contextRef="#ctx0" brushRef="#br0" timeOffset="1">32 81 10591 0 0,'-23'-44'2265'0'0,"14"23"8697"0"0,23 9-10738 0 0,4 9-1464 0 0,-16 3 469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5063 0 0,'2'1'6707'0'0,"55"7"-1808"0"0,-32-3-3923 0 0,1-1 0 0 0,0-2 0 0 0,37 0 0 0 0,23-8 600 0 0,179-8 1823 0 0,-221 14-3390 0 0,113-3 208 0 0,-40 1 85 0 0,-20 0 0 0 0,65-9 375 0 0,58-2 122 0 0,-60 21-502 0 0,-106-7-214 0 0,48-2 138 0 0,13 1 46 0 0,-51 1-110 0 0,-48-1-110 0 0,21 1 78 0 0,42-7-1 0 0,-29 2 3 0 0,75 3 1 0 0,10 0 129 0 0,98-4 93 0 0,-190 5-279 0 0,49 2 79 0 0,-74-1-113 0 0,23 4-1 0 0,9 0 8 0 0,-19-2-27 0 0,-18-2-1 0 0,-1 0-1 0 0,22-1 1 0 0,63-3 100 0 0,-74 3-104 0 0,34 2 25 0 0,-33 0 9 0 0,43-3-1 0 0,59 0 24 0 0,-12 0 107 0 0,-96 0-133 0 0,23-1-11 0 0,-27 2-32 0 0,1-1 0 0 0,27-4 0 0 0,-25 3 0 0 0,24-2 0 0 0,-35 5 0 0 0,-1-2 0 0 0,1 1 0 0 0,0 0 0 0 0,0-1 0 0 0,-1 0 0 0 0,11-3 0 0 0,-4-2 0 0 0,-9 4 0 0 0,0 0 0 0 0,0 0 0 0 0,0 0 0 0 0,0 1 0 0 0,1-1 0 0 0,-1 1 0 0 0,0 0 0 0 0,1 0 0 0 0,4 0 0 0 0,38-2-381 0 0,-39 2-117 0 0,0 1 1 0 0,0-1 0 0 0,8 2 0 0 0,-1-1-1605 0 0,-12-1 1554 0 0,0 1-1 0 0,0-1 1 0 0,0 0-1 0 0,0 0 1 0 0,0 0-1 0 0,0 0 1 0 0,0 0 0 0 0,-1 0-1 0 0,1 0 1 0 0,0-1-1 0 0,1-1 1 0 0,4-5-1335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1:5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14855 0 0,'0'0'67'0'0,"-1"0"0"0"0,1-1-1 0 0,-1 1 1 0 0,1 0-1 0 0,0 0 1 0 0,-1 0 0 0 0,1 0-1 0 0,-1 0 1 0 0,1 0 0 0 0,0-1-1 0 0,-1 1 1 0 0,1 0 0 0 0,-1 0-1 0 0,1 0 1 0 0,-1 0-1 0 0,1 1 1 0 0,0-1 0 0 0,-1 0-1 0 0,1 0 1 0 0,-1 0 0 0 0,1 0-1 0 0,-1 0 1 0 0,1 0 0 0 0,0 1-1 0 0,-1-1 1 0 0,1 0-1 0 0,0 0 1 0 0,-1 1 0 0 0,1-1-1 0 0,0 0 1 0 0,-1 0 0 0 0,1 1-1 0 0,-1 0 1 0 0,1 0 93 0 0,0 0 1 0 0,1 1 0 0 0,-1-1-1 0 0,0 1 1 0 0,0-1-1 0 0,1 1 1 0 0,-1-1 0 0 0,1 0-1 0 0,-1 1 1 0 0,2 1-1 0 0,0 3 124 0 0,1-1 0 0 0,0 1 0 0 0,1-1-1 0 0,0 0 1 0 0,-1 0 0 0 0,2 0 0 0 0,-1 0 0 0 0,0 0-1 0 0,1-1 1 0 0,8 6 0 0 0,7 4-206 0 0,33 16 0 0 0,-1 0-44 0 0,-37-20-17 0 0,0 1 1 0 0,-1 1-1 0 0,0 0 0 0 0,-1 1 0 0 0,0 0 1 0 0,-1 1-1 0 0,16 23 0 0 0,-22-27 186 0 0,0 0 0 0 0,-1 1-1 0 0,0-1 1 0 0,-1 1 0 0 0,0 0-1 0 0,-1 0 1 0 0,0 0 0 0 0,-1 0 0 0 0,0 1-1 0 0,0-1 1 0 0,-1 1 0 0 0,-1-1-1 0 0,-1 14 1 0 0,-2-1 494 0 0,-1 1 1 0 0,-13 41-1 0 0,-22 46 138 0 0,21-64-738 0 0,2-9-313 0 0,7-16 475 0 0,0 1-1 0 0,-5 27 1 0 0,12-43-783 0 0,1 0 0 0 0,0 0 1 0 0,0 0-1 0 0,1 0 0 0 0,0 0 0 0 0,0 0 0 0 0,1 0 0 0 0,0 0 0 0 0,1 0 0 0 0,4 13 0 0 0,-1-8-7937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1839 0 0,'0'1'134'0'0,"0"38"-275"0"0,3 21 5318 0 0,0 40 2219 0 0,1-6-5971 0 0,-4-90-1402 0 0,4 12 21 0 0,-3-15-127 0 0,-1-1-73 0 0,1 0 137 0 0,0 0 0 0 0,-1 0 0 0 0,1-1 0 0 0,0 1 0 0 0,0 0 0 0 0,-1-1 0 0 0,1 1 0 0 0,-1-1 0 0 0,1 1 0 0 0,0-1 0 0 0,-1 1 0 0 0,1-1 0 0 0,-1 1 1 0 0,1-1-1 0 0,-1 0 0 0 0,0 1 0 0 0,1-1 0 0 0,-1 1 0 0 0,0-1 0 0 0,1-1 0 0 0,5-16-135 0 0,2-22 66 0 0,6-42-67 0 0,2-55 970 0 0,-15 128-578 0 0,1 1 0 0 0,-1-1 0 0 0,1 1 0 0 0,1-1 0 0 0,0 1 0 0 0,0 0-1 0 0,0 0 1 0 0,1 0 0 0 0,6-8 0 0 0,-10 15-205 0 0,1 0 0 0 0,-1 1 1 0 0,1-1-1 0 0,0 0 0 0 0,-1 1 0 0 0,1-1 0 0 0,0 0 0 0 0,0 1 0 0 0,-1-1 0 0 0,1 1 0 0 0,0-1 0 0 0,0 1 1 0 0,0 0-1 0 0,0-1 0 0 0,0 1 0 0 0,0 0 0 0 0,-1-1 0 0 0,1 1 0 0 0,0 0 0 0 0,0 0 0 0 0,0 0 1 0 0,0 0-1 0 0,0 0 0 0 0,0 0 0 0 0,0 0 0 0 0,0 0 0 0 0,0 1 0 0 0,0-1 0 0 0,0 0 0 0 0,0 0 0 0 0,-1 1 1 0 0,1-1-1 0 0,0 1 0 0 0,0-1 0 0 0,0 1 0 0 0,0-1 0 0 0,-1 1 0 0 0,1-1 0 0 0,0 1 0 0 0,-1 0 1 0 0,2 1-1 0 0,2 1 51 0 0,0 1 0 0 0,-1 1 0 0 0,1-1 1 0 0,-1 0-1 0 0,5 9 0 0 0,4 12 67 0 0,-2 0 0 0 0,10 33 0 0 0,9 26 163 0 0,-29-84-311 0 0,1 0 0 0 0,-1 0 0 0 0,0 0 0 0 0,0 0 0 0 0,1 0 1 0 0,-1 0-1 0 0,0 0 0 0 0,0 0 0 0 0,1 0 0 0 0,-1 0 0 0 0,0 0 0 0 0,0 0 1 0 0,1 0-1 0 0,-1 0 0 0 0,0 0 0 0 0,0 0 0 0 0,1 0 0 0 0,-1 0 0 0 0,0 0 0 0 0,0 0 1 0 0,1-1-1 0 0,-1 1 0 0 0,0 0 0 0 0,0 0 0 0 0,1 0 0 0 0,-1 0 0 0 0,0 0 0 0 0,0-1 1 0 0,0 1-1 0 0,1 0 0 0 0,-1 0 0 0 0,0-1 0 0 0,8-6 35 0 0,-6 3-24 0 0,1-1 1 0 0,0 0 0 0 0,-1 0-1 0 0,0-1 1 0 0,0 1 0 0 0,-1 0-1 0 0,2-9 1 0 0,4-11 15 0 0,10-38 106 0 0,6-15 195 0 0,-19 69-225 0 0,0 0 0 0 0,0 0 0 0 0,1 0 0 0 0,0 1 0 0 0,0 0 0 0 0,10-11 0 0 0,-14 18-89 0 0,0 0 0 0 0,-1 0 0 0 0,1 1 0 0 0,0-1-1 0 0,0 0 1 0 0,0 0 0 0 0,0 1 0 0 0,0-1 0 0 0,0 0 0 0 0,0 1 0 0 0,0-1-1 0 0,0 1 1 0 0,0 0 0 0 0,0-1 0 0 0,0 1 0 0 0,0 0 0 0 0,0-1 0 0 0,0 1-1 0 0,0 0 1 0 0,0 0 0 0 0,1 0 0 0 0,-1 0 0 0 0,0 0 0 0 0,0 0-1 0 0,0 0 1 0 0,0 1 0 0 0,0-1 0 0 0,0 0 0 0 0,0 1 0 0 0,1-1 0 0 0,-1 0-1 0 0,0 1 1 0 0,0-1 0 0 0,0 1 0 0 0,-1 0 0 0 0,1-1 0 0 0,0 1 0 0 0,0 0-1 0 0,0 0 1 0 0,0-1 0 0 0,-1 1 0 0 0,1 0 0 0 0,1 1 0 0 0,2 4 2 0 0,0 0 0 0 0,0-1 0 0 0,-1 1 0 0 0,1 1 0 0 0,3 10-1 0 0,17 50-20 0 0,18 46-4 0 0,-36-100-167 0 0,0-1 0 0 0,1-1 0 0 0,0 1-1 0 0,1-1 1 0 0,0 0 0 0 0,16 15 0 0 0,-21-23-84 0 0,0 0 0 0 0,0-1 0 0 0,0 1 0 0 0,1-1 0 0 0,-1 0 0 0 0,1 0 0 0 0,-1 0 0 0 0,1 0 0 0 0,0-1 0 0 0,0 0 0 0 0,0 0 0 0 0,0 0 0 0 0,0 0 0 0 0,0 0 0 0 0,0-1 0 0 0,0 0 0 0 0,7 0 0 0 0,-5-1-255 0 0,0 0 0 0 0,0 0 0 0 0,0 0 0 0 0,0-1-1 0 0,0 0 1 0 0,0-1 0 0 0,-1 1 0 0 0,0-1 0 0 0,1 0 0 0 0,-1 0 0 0 0,6-6 0 0 0,1 0-329 0 0,0-1 0 0 0,-2-1-1 0 0,1 0 1 0 0,-1-1 0 0 0,-1 0 0 0 0,0 0-1 0 0,10-18 1 0 0,-13 19 634 0 0,-1 0 0 0 0,-1 0-1 0 0,7-21 1 0 0,-9 22 793 0 0,0 0 0 0 0,-1-1 0 0 0,0 1 0 0 0,0-19-1 0 0,-1 25-198 0 0,-1 1 0 0 0,1-1 0 0 0,-1 0-1 0 0,0 1 1 0 0,0-1 0 0 0,-1 1 0 0 0,1-1-1 0 0,0 1 1 0 0,-1-1 0 0 0,0 1 0 0 0,0 0-1 0 0,0 0 1 0 0,0 0 0 0 0,-1 0 0 0 0,1 0-1 0 0,-1 0 1 0 0,0 1 0 0 0,1-1 0 0 0,-1 1-1 0 0,0 0 1 0 0,-5-3 0 0 0,5 4-236 0 0,1-1 0 0 0,-1 1 0 0 0,1 1 0 0 0,-1-1 0 0 0,1 0 0 0 0,-1 0 0 0 0,0 1 0 0 0,1 0 0 0 0,-1-1 0 0 0,0 1 0 0 0,1 0 0 0 0,-1 0 0 0 0,0 1 0 0 0,1-1 0 0 0,-1 0 0 0 0,0 1 0 0 0,1 0 0 0 0,-1-1 0 0 0,1 1 0 0 0,-1 0 0 0 0,1 0 0 0 0,0 1 0 0 0,-1-1 0 0 0,1 0 0 0 0,0 1 0 0 0,0 0 0 0 0,0-1 0 0 0,0 1 0 0 0,0 0 1 0 0,-3 3-1 0 0,1 1-48 0 0,0 0 0 0 0,0 0 0 0 0,1 1 0 0 0,0-1 0 0 0,0 1 1 0 0,0-1-1 0 0,1 1 0 0 0,0 0 0 0 0,0 0 0 0 0,1 0 0 0 0,-1 12 1 0 0,1-1-50 0 0,0 0 0 0 0,2-1 0 0 0,3 28 0 0 0,-3-39-53 0 0,0 0 0 0 0,1 1 0 0 0,-1-1 0 0 0,1 0 0 0 0,0 0 0 0 0,1-1 0 0 0,-1 1 0 0 0,1 0 0 0 0,4 5 0 0 0,-5-9 0 0 0,0 0 0 0 0,-1 0 0 0 0,1 0 0 0 0,0 0 0 0 0,0 0 0 0 0,0-1 0 0 0,1 1 0 0 0,-1-1 0 0 0,0 1 0 0 0,0-1 0 0 0,1 0 0 0 0,-1 0 0 0 0,1 0 0 0 0,-1 0 0 0 0,1 0 0 0 0,0-1 0 0 0,-1 1 0 0 0,1-1 0 0 0,0 1 0 0 0,-1-1 0 0 0,1 0 0 0 0,0 0 0 0 0,3-1 0 0 0,-2 0 0 0 0,0 1 0 0 0,-1-1 0 0 0,1 0 0 0 0,-1 0 0 0 0,1-1 0 0 0,-1 1 0 0 0,0-1 0 0 0,1 1 0 0 0,-1-1 0 0 0,0 0 0 0 0,0 0 0 0 0,0-1 0 0 0,0 1 0 0 0,-1-1 0 0 0,1 1 0 0 0,-1-1 0 0 0,1 0 0 0 0,2-4 0 0 0,1-4 0 0 0,0 0 1 0 0,0-1 0 0 0,7-23-1 0 0,-1 4 9 0 0,-6 17 11 0 0,-2 0 0 0 0,1-1 0 0 0,-2 1 0 0 0,0-1 0 0 0,0 0 0 0 0,0-25 0 0 0,-3 38 573 0 0,3 15-369 0 0,10 29-155 0 0,20 60 151 0 0,-28-89-516 0 0,1 0 0 0 0,0-1 0 0 0,1 1 0 0 0,1-1 0 0 0,12 15 1 0 0,-18-24-147 0 0,0-1 1 0 0,0 0 0 0 0,0 0 0 0 0,0 0 0 0 0,0-1 0 0 0,1 1-1 0 0,2 1 1 0 0,5 1-1607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 9671 0 0,'-2'-14'412'0'0,"1"1"0"0"0,0-1 0 0 0,1 0 0 0 0,2-25 0 0 0,1 49 5011 0 0,6 51-4523 0 0,0 83-31 0 0,2 20-1148 0 0,7-55-6503 0 0,-13-89 1655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8287 0 0,'0'0'756'0'0,"-1"-1"-622"0"0,0 1-35 0 0,0 0 0 0 0,1-1 1 0 0,-1 1-1 0 0,0 0 0 0 0,1 0 0 0 0,-1 0 1 0 0,0-1-1 0 0,0 1 0 0 0,1 0 1 0 0,-1 0-1 0 0,0 0 0 0 0,1 0 0 0 0,-1 1 1 0 0,0-1-1 0 0,0 0 0 0 0,1 0 0 0 0,-1 0 1 0 0,0 0-1 0 0,1 1 0 0 0,-1-1 1 0 0,0 0-1 0 0,1 1 0 0 0,-1-1 0 0 0,0 1 1 0 0,1-1-1 0 0,-1 0 0 0 0,1 1 1 0 0,-1 0-1 0 0,-2 1 639 0 0,-1 1-281 0 0,1 0 0 0 0,-1 0 1 0 0,1 0-1 0 0,-1 1 0 0 0,1-1 0 0 0,0 1 1 0 0,0 0-1 0 0,1 0 0 0 0,-1 0 0 0 0,1 0 1 0 0,0 0-1 0 0,0 0 0 0 0,0 1 0 0 0,-1 6 1 0 0,-2 5-97 0 0,2-1 0 0 0,0 1 0 0 0,-1 17 0 0 0,3-15-64 0 0,1 0 1 0 0,0 0-1 0 0,5 31 1 0 0,-4-43-223 0 0,0 0 0 0 0,0 1 1 0 0,1-1-1 0 0,0 0 0 0 0,0 0 0 0 0,1 0 1 0 0,-1-1-1 0 0,1 1 0 0 0,0 0 0 0 0,1-1 1 0 0,0 0-1 0 0,-1 0 0 0 0,9 8 0 0 0,-9-11-74 0 0,0 0-1 0 0,1 0 0 0 0,-1 0 1 0 0,1 0-1 0 0,-1-1 0 0 0,1 1 1 0 0,0-1-1 0 0,-1 0 0 0 0,1 0 1 0 0,0-1-1 0 0,0 1 0 0 0,0-1 1 0 0,-1 0-1 0 0,1 0 0 0 0,0 0 1 0 0,0 0-1 0 0,0-1 0 0 0,0 1 0 0 0,6-3 1 0 0,-1 1-499 0 0,-1-1 1 0 0,0 0-1 0 0,0-1 0 0 0,0 0 1 0 0,0 0-1 0 0,0-1 0 0 0,10-7 1 0 0,-2-3-1414 0 0,-1-1-289 0 0</inkml:trace>
  <inkml:trace contextRef="#ctx0" brushRef="#br0" timeOffset="1">363 68 11287 0 0,'0'0'496'0'0,"-2"11"112"0"0,2 2-488 0 0,0 4-120 0 0,4 3 0 0 0,-3 2 0 0 0,1-1 384 0 0,1 1 48 0 0,4 1 16 0 0,1-1 0 0 0,-1-1-872 0 0,0-2-176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13247 0 0,'-42'-30'3164'0'0,"44"30"-2214"0"0,30 5 532 0 0,-13-1-1356 0 0,-1-2 0 0 0,0 0 1 0 0,1-1-1 0 0,32-2 0 0 0,-49 1-158 0 0,63-10-1340 0 0,-21 0-2488 0 0,-26 5-1479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9903 0 0,'-1'-2'455'0'0,"0"-2"-389"0"0,-1-1-1 0 0,1 1 1 0 0,1-1 0 0 0,-1 0-1 0 0,1 1 1 0 0,0-1 0 0 0,0 0 0 0 0,0 1-1 0 0,0-1 1 0 0,1 0 0 0 0,0 1-1 0 0,0-1 1 0 0,0 1 0 0 0,3-6-1 0 0,-4 9-58 0 0,0 0 0 0 0,1 1 0 0 0,-1-1-1 0 0,1 0 1 0 0,-1 1 0 0 0,1-1 0 0 0,-1 1-1 0 0,1-1 1 0 0,-1 1 0 0 0,1-1 0 0 0,0 1 0 0 0,-1-1-1 0 0,1 1 1 0 0,0 0 0 0 0,-1-1 0 0 0,1 1-1 0 0,0 0 1 0 0,0-1 0 0 0,-1 1 0 0 0,1 0-1 0 0,0 0 1 0 0,1 0 0 0 0,-1 0-47 0 0,1 0 0 0 0,0 0 0 0 0,0 0 0 0 0,0 1 0 0 0,0-1 0 0 0,-1 1 0 0 0,1-1 0 0 0,0 1 0 0 0,2 1 0 0 0,1 0-140 0 0,-1 1-1 0 0,1 0 0 0 0,-1 0 1 0 0,0 0-1 0 0,8 8 0 0 0,-5-3 172 0 0,-1 0-1 0 0,0 1 0 0 0,0-1 1 0 0,-1 2-1 0 0,0-1 0 0 0,0 0 1 0 0,-1 1-1 0 0,0 0 1 0 0,2 11-1 0 0,2 13 939 0 0,4 50 0 0 0,-9-56-295 0 0,1 1-1 0 0,13 42 1 0 0,-17-70-580 0 0,0-1 0 0 0,0 0 0 0 0,0 1 0 0 0,0-1 0 0 0,0 1 1 0 0,0-1-1 0 0,0 0 0 0 0,0 1 0 0 0,0-1 0 0 0,1 0 0 0 0,-1 1 0 0 0,0-1 0 0 0,0 0 0 0 0,1 1 0 0 0,-1-1 0 0 0,0 0 1 0 0,0 1-1 0 0,1-1 0 0 0,-1 0 0 0 0,0 0 0 0 0,1 1 0 0 0,-1-1 0 0 0,0 0 0 0 0,1 0 0 0 0,-1 0 0 0 0,0 1 0 0 0,1-1 1 0 0,-1 0-1 0 0,1 0 0 0 0,-1 0 0 0 0,0 0 0 0 0,1 0 0 0 0,-1 0 0 0 0,1 0 0 0 0,0 0-18 0 0,0-1 0 0 0,0 1 0 0 0,0-1-1 0 0,0 0 1 0 0,0 1 0 0 0,0-1 0 0 0,0 0 0 0 0,0 1 0 0 0,0-1-1 0 0,-1 0 1 0 0,1 0 0 0 0,1-1 0 0 0,2-4-1 0 0,0-1 0 0 0,6-12 0 0 0,-7 10-15 0 0,5-8 11 0 0,-2-1 1 0 0,0 0-1 0 0,4-20 0 0 0,-6 19 99 0 0,0-1-1 0 0,2 1 0 0 0,0 0 1 0 0,1 1-1 0 0,15-30 0 0 0,-21 47 362 0 0,1 1-214 0 0,0 1-221 0 0,0 0 0 0 0,0 0-1 0 0,-1 0 1 0 0,1 0 0 0 0,0 0 0 0 0,0 1-1 0 0,-1-1 1 0 0,1 0 0 0 0,0 1 0 0 0,-1 0-1 0 0,0-1 1 0 0,1 1 0 0 0,-1 0 0 0 0,0-1-1 0 0,0 1 1 0 0,2 4 0 0 0,1 3 100 0 0,-1 0 0 0 0,4 17-1 0 0,1 3-19 0 0,-1-9-98 0 0,19 37 0 0 0,-21-49-453 0 0,0 0 0 0 0,0-1 0 0 0,0 0-1 0 0,1 0 1 0 0,0 0 0 0 0,1-1 0 0 0,9 8 0 0 0,-1-4-1115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5983 0 0,'0'0'464'0'0,"-1"0"-305"0"0,-1 0 139 0 0,0 0-1 0 0,-1 0 1 0 0,1 0 0 0 0,0 0-1 0 0,0 1 1 0 0,0-1 0 0 0,0 1-1 0 0,0 0 1 0 0,0-1 0 0 0,0 1-1 0 0,0 0 1 0 0,0 0 0 0 0,0 0-1 0 0,1 1 1 0 0,-1-1-1 0 0,0 0 1 0 0,1 1 0 0 0,-1-1-1 0 0,1 1 1 0 0,-1-1 0 0 0,1 1-1 0 0,0 0 1 0 0,-2 2 0 0 0,2-2-87 0 0,0 1-1 0 0,0 0 1 0 0,0 0 0 0 0,0 0 0 0 0,0 0 0 0 0,1 0 0 0 0,-1 0-1 0 0,1 0 1 0 0,0 0 0 0 0,0 0 0 0 0,0 0 0 0 0,0 0 0 0 0,0-1-1 0 0,1 1 1 0 0,-1 0 0 0 0,3 6 0 0 0,5 12-119 0 0,17 30 0 0 0,-14-31 80 0 0,-11-18-31 0 0,2 0-148 0 0,-1 0 0 0 0,0 0 0 0 0,0 0 0 0 0,1-1 0 0 0,-1 1 0 0 0,1 0 0 0 0,0-1 0 0 0,-1 1 0 0 0,1-1 0 0 0,0 0 0 0 0,0 0 0 0 0,0 1-1 0 0,0-1 1 0 0,0 0 0 0 0,0-1 0 0 0,3 2 0 0 0,-3-3-6 0 0,0 1-1 0 0,0-1 0 0 0,0 0 1 0 0,0 0-1 0 0,0 0 1 0 0,0 0-1 0 0,0 0 0 0 0,0 0 1 0 0,0-1-1 0 0,-1 1 1 0 0,1-1-1 0 0,-1 1 1 0 0,1-1-1 0 0,-1 0 0 0 0,1 1 1 0 0,-1-1-1 0 0,0 0 1 0 0,2-4-1 0 0,1-1-98 0 0,0 0 1 0 0,0-1-1 0 0,-1 1 1 0 0,3-10-1 0 0,1-17-743 0 0,-6 24 182 0 0,1 0 1 0 0,6-17 0 0 0,-8 25 327 0 0,1 2 190 0 0,0-1 168 0 0,0 1 0 0 0,0 0 1 0 0,-1 0-1 0 0,1-1 0 0 0,0 1 0 0 0,0 0 0 0 0,0 0 0 0 0,0 0 0 0 0,-1 0 0 0 0,1 0 0 0 0,0 0 0 0 0,0 0 0 0 0,0 0 0 0 0,-1 1 0 0 0,1-1 0 0 0,0 0 1 0 0,0 0-1 0 0,0 1 0 0 0,-1-1 0 0 0,1 0 0 0 0,0 1 0 0 0,-1-1 0 0 0,1 1 0 0 0,0-1 0 0 0,-1 1 0 0 0,1-1 0 0 0,0 1 0 0 0,-1-1 0 0 0,1 1 1 0 0,-1 0-1 0 0,1 0 0 0 0,1 1 71 0 0,6 6 281 0 0,-1 0 0 0 0,-1 0 0 0 0,1 1 1 0 0,-1 0-1 0 0,-1 0 0 0 0,1 1 0 0 0,5 16 0 0 0,0 1 1133 0 0,10 46 0 0 0,-18-59-1036 0 0,-1 0 0 0 0,0 0-1 0 0,0 0 1 0 0,-1 0 0 0 0,-1 0-1 0 0,-1 0 1 0 0,0 0 0 0 0,-1 0-1 0 0,-4 18 1 0 0,3-21-202 0 0,0-1 0 0 0,-1 0 0 0 0,0-1 0 0 0,0 1 0 0 0,-1-1 0 0 0,-1 0 0 0 0,0 0 0 0 0,0 0 0 0 0,0-1 0 0 0,-1 0 0 0 0,-1 0 0 0 0,-15 13 0 0 0,12-12-159 0 0,0-1-1 0 0,-1-1 0 0 0,0 0 1 0 0,0 0-1 0 0,-17 6 0 0 0,22-11-219 0 0,-1 1-1 0 0,0-1 0 0 0,1-1 1 0 0,-1 1-1 0 0,0-1 0 0 0,0 0 0 0 0,0-1 1 0 0,0 0-1 0 0,0 0 0 0 0,-13-3 1 0 0,1-2-1180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0,'3'2'12422'0'0,"2"2"-12096"0"0,0 0 0 0 0,0 0 0 0 0,0 0 0 0 0,-1 1 1 0 0,0 0-1 0 0,0 0 0 0 0,0 0 0 0 0,0 0 0 0 0,-1 1 1 0 0,0 0-1 0 0,4 8 0 0 0,26 72 1177 0 0,-33-84-1468 0 0,20 60 357 0 0,21 121 1 0 0,-23-95-324 0 0,-5-27-1519 0 0,-6-19-2565 0 0,-6-30-1344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46 212 7367 0 0,'-2'-1'568'0'0,"-22"-24"510"0"0,11 7 3559 0 0,12 17-4409 0 0,0 0 0 0 0,0-1 0 0 0,1 1 0 0 0,-1 0 0 0 0,1-1 0 0 0,-1 1 1 0 0,1 0-1 0 0,-1-1 0 0 0,1 1 0 0 0,0-1 0 0 0,0 1 0 0 0,0-1 0 0 0,0 1 0 0 0,0-1 0 0 0,0 1 0 0 0,0-1 0 0 0,0 1 0 0 0,0 0 0 0 0,1-1 1 0 0,-1 1-1 0 0,1-1 0 0 0,-1 1 0 0 0,2-2 0 0 0,-1 1-132 0 0,0 0-1 0 0,0 0 1 0 0,0 0 0 0 0,1 0-1 0 0,-1 0 1 0 0,1 0 0 0 0,-1 1-1 0 0,1-1 1 0 0,0 1 0 0 0,-1-1-1 0 0,1 1 1 0 0,0 0 0 0 0,4-3-1 0 0,14-3 69 0 0,1 1 0 0 0,23-5 1 0 0,-28 8-847 0 0,1-1 0 0 0,-1 0 0 0 0,0-2 0 0 0,28-13 0 0 0,-40 17 276 0 0,-1 0 0 0 0,-1 0 0 0 0,1 0 0 0 0,0-1 0 0 0,-1 1 0 0 0,1-1 0 0 0,-1 0 0 0 0,0 1 1 0 0,1-1-1 0 0,1-4 0 0 0,4-8-1436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1375 0 0,'0'0'66'0'0,"2"-7"6027"0"0,0 14-4941 0 0,-1-4-203 0 0,23 82 5590 0 0,4 48-3565 0 0,-26-124-2755 0 0,9 65 943 0 0,1 100-1 0 0,-8-101-990 0 0,-4-62-108 0 0,0-9-25 0 0,1-4-117 0 0,36-94-842 0 0,10-29-58 0 0,-44 113 899 0 0,0 3 73 0 0,-1 0-1 0 0,1 0 1 0 0,7-12 0 0 0,-9 21 26 0 0,0 0 1 0 0,0 0-1 0 0,1 0 1 0 0,-1 0-1 0 0,0 0 0 0 0,0 0 1 0 0,0 0-1 0 0,0 1 1 0 0,0-1-1 0 0,1 1 0 0 0,-1-1 1 0 0,0 1-1 0 0,0-1 1 0 0,0 1-1 0 0,1 0 1 0 0,9 12 141 0 0,1 1 0 0 0,9 16 1 0 0,-10-13-77 0 0,22 24 0 0 0,-15-23-8 0 0,-1-1-1 0 0,2 0 0 0 0,33 22 1 0 0,-45-35-41 0 0,-1 1 1 0 0,1-2 0 0 0,0 1 0 0 0,1-1 0 0 0,-1 0 0 0 0,0 0 0 0 0,1-1 0 0 0,-1 0 0 0 0,1-1 0 0 0,0 1 0 0 0,0-1 0 0 0,0-1-1 0 0,-1 0 1 0 0,1 0 0 0 0,14-2 0 0 0,-14 0-31 0 0,0-1 1 0 0,0 1-1 0 0,0-2 0 0 0,-1 1 0 0 0,1-1 1 0 0,-1-1-1 0 0,0 1 0 0 0,0-1 0 0 0,-1 0 0 0 0,1-1 1 0 0,-1 1-1 0 0,0-1 0 0 0,-1 0 0 0 0,1-1 1 0 0,-1 0-1 0 0,0 0 0 0 0,-1 0 0 0 0,0 0 0 0 0,0 0 1 0 0,-1-1-1 0 0,1 0 0 0 0,-2 0 0 0 0,1 0 1 0 0,-1 0-1 0 0,0 0 0 0 0,0-11 0 0 0,-1 17-6 0 0,-1 0-1 0 0,0 0 0 0 0,0 0 1 0 0,0 0-1 0 0,0-1 1 0 0,-1 1-1 0 0,1 0 0 0 0,0 0 1 0 0,-1 0-1 0 0,0 0 1 0 0,1 0-1 0 0,-1 0 0 0 0,0 0 1 0 0,0 0-1 0 0,0 0 1 0 0,0 0-1 0 0,-1 1 0 0 0,1-1 1 0 0,0 0-1 0 0,-1 1 1 0 0,1-1-1 0 0,-1 1 0 0 0,-3-3 1 0 0,4 3 2 0 0,-1 1-1 0 0,0-1 1 0 0,0 0 0 0 0,1 1-1 0 0,-1 0 1 0 0,0-1 0 0 0,0 1-1 0 0,0 0 1 0 0,1 0 0 0 0,-1 0 0 0 0,0 0-1 0 0,0 0 1 0 0,0 0 0 0 0,1 1-1 0 0,-1-1 1 0 0,0 1 0 0 0,0-1-1 0 0,0 1 1 0 0,1 0 0 0 0,-1-1 0 0 0,1 1-1 0 0,-1 0 1 0 0,0 0 0 0 0,1 0-1 0 0,-1 0 1 0 0,1 0 0 0 0,-3 3-1 0 0,0 0 97 0 0,1 0-1 0 0,-1 0 1 0 0,1 1-1 0 0,0-1 0 0 0,0 1 1 0 0,0-1-1 0 0,1 1 1 0 0,-1 0-1 0 0,1 0 0 0 0,0 0 1 0 0,1 0-1 0 0,-1 0 1 0 0,1 1-1 0 0,0-1 0 0 0,0 0 1 0 0,1 1-1 0 0,-1-1 1 0 0,2 8-1 0 0,-1-6 3 0 0,1-1 1 0 0,0 1 0 0 0,0 0-1 0 0,1 0 1 0 0,0-1-1 0 0,0 1 1 0 0,1-1-1 0 0,0 0 1 0 0,0 0-1 0 0,0 0 1 0 0,1 0-1 0 0,-1 0 1 0 0,2 0 0 0 0,4 4-1 0 0,-2-2-59 0 0,1-1-1 0 0,0-1 1 0 0,0 0-1 0 0,1 0 1 0 0,-1 0-1 0 0,1-1 1 0 0,1-1-1 0 0,-1 1 1 0 0,1-2-1 0 0,-1 1 1 0 0,1-1-1 0 0,0-1 1 0 0,0 1-1 0 0,1-2 1 0 0,-1 1-1 0 0,0-2 1 0 0,1 1-1 0 0,17-3 0 0 0,0-1-535 0 0,0-2 0 0 0,0-1 0 0 0,-1-1 0 0 0,0-1 0 0 0,43-20 0 0 0,-23 7-680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 2759 0 0,'-2'0'559'0'0,"-1"-1"312"0"0,-1 0 0 0 0,1 1 0 0 0,0-1 0 0 0,-1 1 0 0 0,1 0 1 0 0,-1 0-1 0 0,1 0 0 0 0,-6 1 0 0 0,5 0-291 0 0,0 0 0 0 0,0 0 0 0 0,0 1 0 0 0,1-1 1 0 0,-1 1-1 0 0,-7 4 0 0 0,8-4-396 0 0,-1 1 0 0 0,0 0 0 0 0,1 0 1 0 0,0 0-1 0 0,-1 0 0 0 0,1 1 0 0 0,1 0 0 0 0,-1-1 1 0 0,0 1-1 0 0,1 0 0 0 0,0 0 0 0 0,0 0 0 0 0,0 0 1 0 0,-2 7-1 0 0,2-3-135 0 0,0 1 0 0 0,0 0 1 0 0,1 0-1 0 0,0 0 0 0 0,1 0 1 0 0,0 0-1 0 0,0 0 0 0 0,4 18 1 0 0,-3-22-36 0 0,0 1 0 0 0,1-1-1 0 0,-1 0 1 0 0,1-1 0 0 0,0 1 0 0 0,1 0 0 0 0,-1-1 0 0 0,1 1 0 0 0,0-1 0 0 0,0 1 0 0 0,0-1 0 0 0,1 0 0 0 0,-1-1 0 0 0,1 1 0 0 0,0-1 0 0 0,9 6 0 0 0,-5-4 38 0 0,0 0 0 0 0,0-1-1 0 0,1 0 1 0 0,0 0 0 0 0,0-1-1 0 0,18 4 1 0 0,-25-7-38 0 0,1 1 1 0 0,-1-1-1 0 0,0 0 0 0 0,1 0 0 0 0,-1 0 0 0 0,1 0 1 0 0,-1 0-1 0 0,1-1 0 0 0,-1 1 0 0 0,1-1 0 0 0,-1 1 0 0 0,0-1 1 0 0,1 0-1 0 0,-1 0 0 0 0,0 0 0 0 0,1 0 0 0 0,-1 0 1 0 0,0-1-1 0 0,0 1 0 0 0,0-1 0 0 0,0 1 0 0 0,-1-1 1 0 0,1 0-1 0 0,0 0 0 0 0,-1 0 0 0 0,1 0 0 0 0,-1 0 0 0 0,1 0 1 0 0,-1 0-1 0 0,0 0 0 0 0,1-3 0 0 0,0-1 70 0 0,0 0 0 0 0,-1 1-1 0 0,0-1 1 0 0,0 0 0 0 0,0 0 0 0 0,0 0-1 0 0,-1 0 1 0 0,0 0 0 0 0,-1 0 0 0 0,1 0-1 0 0,-1 0 1 0 0,0 0 0 0 0,0 1-1 0 0,-1-1 1 0 0,0 0 0 0 0,-5-10 0 0 0,-3-4-126 0 0,-1 0 0 0 0,-1 0 0 0 0,-15-18 0 0 0,16 23 13 0 0,5 6-1024 0 0,1 0 0 0 0,0 0 0 0 0,-6-19 0 0 0,9 18-826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8951 0 0,'2'2'407'0'0,"16"25"30"0"0,-1 0 0 0 0,-2 1 0 0 0,16 38 1 0 0,-14-29 2143 0 0,34 56 0 0 0,-34-71 57 0 0,-17-22-2570 0 0,1 0 0 0 0,-1 1-1 0 0,0-1 1 0 0,1 0 0 0 0,-1 0-1 0 0,0 1 1 0 0,1-1 0 0 0,-1 0-1 0 0,1 0 1 0 0,-1 0 0 0 0,0 0-1 0 0,1 0 1 0 0,-1 0 0 0 0,1 0-1 0 0,-1 0 1 0 0,1 0 0 0 0,-1 0-1 0 0,0 0 1 0 0,2 0 0 0 0,0-8 52 0 0,-1-1 0 0 0,1 1 0 0 0,-1 0-1 0 0,-1-1 1 0 0,1 1 0 0 0,-2-1 0 0 0,1 1 0 0 0,-3-11 0 0 0,1-22-23 0 0,3 0-436 0 0,9-70 0 0 0,-8 100-344 0 0,-1 1-1 0 0,2 0 0 0 0,-1 0 1 0 0,1 0-1 0 0,1 0 0 0 0,0 1 1 0 0,7-15-1 0 0,-1 8-879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9383 0 0,'0'2'431'0'0,"-5"7"-230"0"0,0 1 0 0 0,-1-1-1 0 0,0 0 1 0 0,-7 9 0 0 0,4-7 1178 0 0,-13 23 1 0 0,6-6 306 0 0,12-23-1410 0 0,0 1 1 0 0,1-1-1 0 0,0 1 0 0 0,0 0 0 0 0,0 0 0 0 0,1 0 1 0 0,0 0-1 0 0,0 1 0 0 0,1-1 0 0 0,0 0 0 0 0,0 1 1 0 0,-1 12-1 0 0,3-14-175 0 0,-1 0 1 0 0,1 0-1 0 0,0 0 1 0 0,0 0-1 0 0,0 0 1 0 0,1 0-1 0 0,0-1 1 0 0,0 1-1 0 0,4 8 0 0 0,-4-10-86 0 0,0 0-1 0 0,1 0 1 0 0,-1-1-1 0 0,0 1 1 0 0,1-1-1 0 0,-1 0 1 0 0,1 0-1 0 0,0 1 1 0 0,0-2 0 0 0,0 1-1 0 0,0 0 1 0 0,0-1-1 0 0,0 1 1 0 0,0-1-1 0 0,5 1 1 0 0,-7-1-13 0 0,-1-1 0 0 0,1 0 1 0 0,0 1-1 0 0,0-1 0 0 0,0 0 1 0 0,0 0-1 0 0,0 0 1 0 0,0 0-1 0 0,0 0 0 0 0,0 0 1 0 0,0 0-1 0 0,0 0 1 0 0,-1 0-1 0 0,1 0 0 0 0,0 0 1 0 0,0-1-1 0 0,0 1 0 0 0,0 0 1 0 0,0-1-1 0 0,0 1 1 0 0,-1-1-1 0 0,1 1 0 0 0,0-1 1 0 0,0 1-1 0 0,1-2 1 0 0,0 0 1 0 0,15-5 7 0 0,-17 7-13 0 0,1 0 1 0 0,-1 0-1 0 0,1-1 0 0 0,0 1 1 0 0,-1 0-1 0 0,1 0 0 0 0,-1 0 1 0 0,1-1-1 0 0,-1 1 0 0 0,1 0 1 0 0,-1-1-1 0 0,1 1 1 0 0,-1 0-1 0 0,0-1 0 0 0,1 1 1 0 0,-1-1-1 0 0,1 1 0 0 0,-1-1 1 0 0,0 1-1 0 0,1-1 0 0 0,-1 1 1 0 0,0-1-1 0 0,0 1 1 0 0,1-1-1 0 0,-1 1 0 0 0,0-1 1 0 0,0 0-1 0 0,1-1-25 0 0,1-2-63 0 0,0-1 0 0 0,-1 0 0 0 0,1 1-1 0 0,-1-1 1 0 0,1 0 0 0 0,-1 0 0 0 0,-1 0 0 0 0,1-6 0 0 0,-1-1-180 0 0,-1 0-1 0 0,-2-13 0 0 0,1 17 126 0 0,1-1-11 0 0,-4-44-1008 0 0,5 51 978 0 0,2 3-152 0 0,0-1 335 0 0,0 1 1 0 0,0-1-1 0 0,0 1 1 0 0,0-1-1 0 0,0 1 1 0 0,0 0 0 0 0,0 0-1 0 0,0 0 1 0 0,0 0-1 0 0,2 2 1 0 0,19 16 224 0 0,-20-17-207 0 0,6 7 111 0 0,0 0 0 0 0,0 0-1 0 0,-1 1 1 0 0,0 0 0 0 0,-1 1 0 0 0,7 12-1 0 0,-6-9 59 0 0,9 16 1069 0 0,20 50-1 0 0,-34-70-924 0 0,1 1 0 0 0,-1 0-1 0 0,-1 0 1 0 0,0 0 0 0 0,0 0 0 0 0,-1 0 0 0 0,-1 1 0 0 0,-1 20 0 0 0,-1-18-143 0 0,0-1 0 0 0,-1 1 0 0 0,-1-1 0 0 0,0 0 0 0 0,-8 18 0 0 0,8-23-97 0 0,-1-1 1 0 0,1 1-1 0 0,-1-1 0 0 0,0 1 0 0 0,-1-1 0 0 0,1-1 1 0 0,-2 1-1 0 0,1-1 0 0 0,-9 7 0 0 0,-14 8-341 0 0,28-20-557 0 0,-4-11-7529 0 0,1-2 1509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6911 0 0,'-11'10'732'0'0,"4"-3"-83"0"0,0 0-1 0 0,1 0 1 0 0,-1 1 0 0 0,2 0-1 0 0,-1 0 1 0 0,1 1-1 0 0,1 0 1 0 0,-1-1-1 0 0,2 1 1 0 0,-5 15-1 0 0,1 0 913 0 0,2 0 1 0 0,-5 47-1 0 0,9-66-1436 0 0,1 0 1 0 0,0 0 0 0 0,0 0 0 0 0,0 0 0 0 0,1 0 0 0 0,-1 0 0 0 0,1 0 0 0 0,0 0 0 0 0,1-1 0 0 0,-1 1 0 0 0,1 0 0 0 0,0-1-1 0 0,0 1 1 0 0,1-1 0 0 0,3 7 0 0 0,-5-11-105 0 0,0 1 1 0 0,0 0-1 0 0,0-1 0 0 0,0 1 0 0 0,0 0 0 0 0,0-1 0 0 0,0 1 1 0 0,0-1-1 0 0,0 0 0 0 0,0 1 0 0 0,0-1 0 0 0,0 0 1 0 0,0 0-1 0 0,0 0 0 0 0,0 1 0 0 0,0-1 0 0 0,0 0 1 0 0,1-1-1 0 0,1 1 0 0 0,18-5 78 0 0,-16 2-78 0 0,-1 0 1 0 0,0 0-1 0 0,0 0 1 0 0,0 0-1 0 0,5-6 1 0 0,5-4 2 0 0,-7 6-24 0 0,0 0 0 0 0,-1 0 0 0 0,0-1 0 0 0,0 0 0 0 0,8-15 0 0 0,4-6 0 0 0,-12 20 0 0 0,-1 0 0 0 0,0-1 0 0 0,-1 0 0 0 0,0 0 0 0 0,0 0 0 0 0,-1 0 0 0 0,3-16-1 0 0,10-36 13 0 0,-7 79-19 0 0,8 61-61 0 0,-13-56-155 0 0,0-1 1 0 0,2 1 0 0 0,0-1 0 0 0,11 24-1 0 0,-16-44 25 0 0,0 0 1 0 0,-1 0-1 0 0,1 0 0 0 0,0 0 1 0 0,0 0-1 0 0,0 0 0 0 0,0 0 0 0 0,0 0 1 0 0,0 0-1 0 0,0 0 0 0 0,1-1 0 0 0,0 2 1 0 0,0-1-335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5983 0 0,'0'0'542'0'0,"0"2"-446"0"0,4 6 1634 0 0,0 1 1 0 0,-1 0 0 0 0,0 0 0 0 0,1 13-1 0 0,5 41 2692 0 0,0 6-2703 0 0,-5-46-1246 0 0,-3-17-337 0 0,0 1 1 0 0,0 0 0 0 0,1 0-1 0 0,0-1 1 0 0,0 1 0 0 0,6 10-1 0 0,-8-16-133 0 0,1-1-1 0 0,-1 1 1 0 0,0-1-1 0 0,1 0 1 0 0,-1 1-1 0 0,1-1 1 0 0,-1 1-1 0 0,0-1 0 0 0,1 0 1 0 0,-1 1-1 0 0,1-1 1 0 0,-1 0-1 0 0,1 0 1 0 0,0 1-1 0 0,-1-1 1 0 0,1 0-1 0 0,-1 0 0 0 0,1 0 1 0 0,-1 0-1 0 0,1 0 1 0 0,0 0-1 0 0,-1 0 1 0 0,1 0-1 0 0,-1 0 1 0 0,1 0-1 0 0,-1 0 0 0 0,1 0 1 0 0,0 0-1 0 0,-1 0 1 0 0,1 0-1 0 0,-1-1 1 0 0,1 1-1 0 0,-1 0 1 0 0,1 0-1 0 0,-1-1 0 0 0,1 1 1 0 0,-1 0-1 0 0,1-1 1 0 0,-1 1-1 0 0,1 0 1 0 0,-1-1-1 0 0,0 1 1 0 0,1-1-1 0 0,-1 0 0 0 0,18-19 91 0 0,-17 19-93 0 0,10-16-112 0 0,-1-1 0 0 0,0-1-1 0 0,-2 0 1 0 0,12-35 0 0 0,2-26-477 0 0,7-26-110 0 0,-24 118 628 0 0,0 11 32 0 0,-1-1 60 0 0,1-1-1 0 0,1-1 1 0 0,14 34 0 0 0,-18-49-49 0 0,0-1 0 0 0,0 1 1 0 0,1-1-1 0 0,-1 0 0 0 0,1 0 0 0 0,0 0 1 0 0,0 0-1 0 0,1-1 0 0 0,-1 1 0 0 0,1-1 1 0 0,0 0-1 0 0,0 0 0 0 0,0 0 0 0 0,0-1 1 0 0,0 1-1 0 0,0-1 0 0 0,1 0 1 0 0,-1 0-1 0 0,1 0 0 0 0,0-1 0 0 0,8 2 1 0 0,-9-3-68 0 0,0 0 0 0 0,1 0 0 0 0,-1 0 1 0 0,0-1-1 0 0,0 1 0 0 0,0-1 0 0 0,0 0 1 0 0,0 0-1 0 0,0-1 0 0 0,0 1 0 0 0,0-1 1 0 0,-1 0-1 0 0,1 0 0 0 0,0 0 0 0 0,-1 0 1 0 0,5-5-1 0 0,-1 2-14 0 0,-1-1-1 0 0,0-1 1 0 0,0 1 0 0 0,0-1-1 0 0,-1 0 1 0 0,8-14 0 0 0,-12 20 101 0 0,3-6-27 0 0,0-1 1 0 0,0 0 0 0 0,0 1 0 0 0,-1-1 0 0 0,0-1 0 0 0,-1 1-1 0 0,2-10 1 0 0,-4 4 38 0 0,-1 12 4 0 0,1 1 214 0 0,-2 2-61 0 0,1-1-132 0 0,-1 1-1 0 0,0-1 1 0 0,1 1-1 0 0,-1-1 1 0 0,1 1 0 0 0,-1 0-1 0 0,1 0 1 0 0,-1 0 0 0 0,1 0-1 0 0,0 0 1 0 0,-1 0-1 0 0,1 0 1 0 0,0 1 0 0 0,0-1-1 0 0,0 0 1 0 0,0 1 0 0 0,0-1-1 0 0,0 1 1 0 0,0-1-1 0 0,0 1 1 0 0,1-1 0 0 0,-1 1-1 0 0,1 0 1 0 0,-1-1 0 0 0,1 1-1 0 0,-1 0 1 0 0,1-1-1 0 0,0 1 1 0 0,0 0 0 0 0,0 0-1 0 0,0-1 1 0 0,0 1 0 0 0,1 2-1 0 0,-1 4 4 0 0,1 0 0 0 0,1-1 0 0 0,-1 1 0 0 0,1-1 0 0 0,1 1 0 0 0,-1-1 0 0 0,1 0 0 0 0,1 0 0 0 0,-1 0 0 0 0,1 0 0 0 0,0 0 0 0 0,1-1 0 0 0,5 6 0 0 0,-7-7-24 0 0,1-1 0 0 0,0-1 0 0 0,0 1 0 0 0,0 0 0 0 0,1-1-1 0 0,0 0 1 0 0,-1 0 0 0 0,1 0 0 0 0,0-1 0 0 0,0 0 0 0 0,0 0 0 0 0,1 0-1 0 0,-1 0 1 0 0,0-1 0 0 0,1 0 0 0 0,-1 0 0 0 0,1 0 0 0 0,10-1 0 0 0,-12 0 25 0 0,0 0 1 0 0,0-1 0 0 0,1 0 0 0 0,-1 1 0 0 0,0-1 0 0 0,0-1-1 0 0,0 1 1 0 0,0-1 0 0 0,0 0 0 0 0,0 1 0 0 0,-1-2 0 0 0,1 1-1 0 0,0 0 1 0 0,-1-1 0 0 0,0 0 0 0 0,0 1 0 0 0,1-1 0 0 0,-2 0 0 0 0,5-6-1 0 0,-3 3 137 0 0,-1 0 1 0 0,0 0-1 0 0,0 0 0 0 0,0-1 0 0 0,-1 0 0 0 0,0 0 0 0 0,0 1 0 0 0,0-1 0 0 0,-1 0 0 0 0,1-14 0 0 0,-2 10 66 0 0,0 0-1 0 0,0 1 0 0 0,-1 0 0 0 0,0-1 1 0 0,-1 1-1 0 0,-3-12 0 0 0,4 19-182 0 0,0 0 0 0 0,0 0 0 0 0,0 1 0 0 0,0-1-1 0 0,0 1 1 0 0,-1-1 0 0 0,1 1 0 0 0,-1-1 0 0 0,1 1 0 0 0,-1 0 0 0 0,0-1-1 0 0,0 1 1 0 0,0 0 0 0 0,0 1 0 0 0,-1-1 0 0 0,1 0 0 0 0,-1 0 0 0 0,1 1-1 0 0,-1 0 1 0 0,1-1 0 0 0,-1 1 0 0 0,1 0 0 0 0,-1 0 0 0 0,0 0 0 0 0,0 1-1 0 0,0-1 1 0 0,-3 1 0 0 0,3-1-49 0 0,0 1 0 0 0,-1 1 0 0 0,1-1 0 0 0,0 0 0 0 0,-1 1 0 0 0,1 0 0 0 0,0 0 0 0 0,0 0 0 0 0,0 0 0 0 0,0 0 0 0 0,0 1 0 0 0,0-1 0 0 0,0 1 0 0 0,0 0 0 0 0,-2 2 0 0 0,0 0-403 0 0,1 0-1 0 0,0 0 1 0 0,0 1 0 0 0,0-1-1 0 0,0 1 1 0 0,1 0 0 0 0,-5 8-1 0 0,0 5-7733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4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13039 0 0,'1'9'1186'0'0,"6"79"647"0"0,25 205 2131 0 0,-2-14-7876 0 0,-24-244 1255 0 0,-4-24 1123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57 8031 0 0,'0'0'727'0'0,"0"-2"-596"0"0,1-16 39 0 0,-2-14 6610 0 0,-10 27-4301 0 0,10 5-2384 0 0,-1 0-1 0 0,0 0 1 0 0,1 0-1 0 0,-1 1 1 0 0,1-1 0 0 0,-1 0-1 0 0,1 1 1 0 0,-1-1 0 0 0,1 1-1 0 0,-1-1 1 0 0,1 1-1 0 0,-1 0 1 0 0,1 0 0 0 0,0-1-1 0 0,-1 1 1 0 0,1 0 0 0 0,0 0-1 0 0,0 1 1 0 0,0-1-1 0 0,-1 0 1 0 0,1 0 0 0 0,0 0-1 0 0,1 1 1 0 0,-1-1 0 0 0,0 1-1 0 0,0-1 1 0 0,1 0 0 0 0,-2 3-1 0 0,-2 5 30 0 0,1 1 0 0 0,0-1 0 0 0,-2 14 0 0 0,3-17 4 0 0,-2 15 39 0 0,0-1 1 0 0,2 1 0 0 0,0-1-1 0 0,2 22 1 0 0,0-28-60 0 0,2 0 1 0 0,0 0 0 0 0,0 0-1 0 0,1 0 1 0 0,1 0 0 0 0,9 23-1 0 0,-11-32-92 0 0,1 1-1 0 0,0-1 0 0 0,1 0 0 0 0,-1 0 0 0 0,1 0 0 0 0,0-1 0 0 0,0 1 0 0 0,1-1 0 0 0,-1 0 0 0 0,1 0 0 0 0,0 0 1 0 0,0-1-1 0 0,0 1 0 0 0,0-1 0 0 0,1-1 0 0 0,-1 1 0 0 0,8 2 0 0 0,-4-3-47 0 0,0 1 1 0 0,-1-2-1 0 0,1 1 0 0 0,0-1 0 0 0,0-1 1 0 0,0 0-1 0 0,0 0 0 0 0,-1 0 0 0 0,1-1 1 0 0,0-1-1 0 0,11-2 0 0 0,-9 1-136 0 0,-1 1-512 0 0,0-1-1 0 0,0 1 1 0 0,-1-2 0 0 0,1 0-1 0 0,-1 0 1 0 0,0 0-1 0 0,0-1 1 0 0,0 0 0 0 0,9-9-1 0 0,-6 4-1099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8895 0 0,'0'0'1116'0'0,"0"2"-250"0"0,1 24 1987 0 0,8 36 0 0 0,-7-53-2687 0 0,0 1-1 0 0,1-1 1 0 0,0 0-1 0 0,1 0 1 0 0,0-1 0 0 0,0 1-1 0 0,0-1 1 0 0,1 0-1 0 0,1 0 1 0 0,-1 0-1 0 0,1-1 1 0 0,1 0 0 0 0,8 8-1 0 0,-12-12-141 0 0,1 0 0 0 0,-1 0-1 0 0,1 0 1 0 0,0-1 0 0 0,0 0 0 0 0,1 1 0 0 0,-1-1-1 0 0,0-1 1 0 0,1 1 0 0 0,-1-1 0 0 0,1 1 0 0 0,-1-1-1 0 0,1-1 1 0 0,-1 1 0 0 0,1 0 0 0 0,0-1 0 0 0,0 0-1 0 0,-1 0 1 0 0,1-1 0 0 0,0 0 0 0 0,-1 1 0 0 0,1-1-1 0 0,-1-1 1 0 0,1 1 0 0 0,-1-1 0 0 0,1 1 0 0 0,-1-1-1 0 0,5-3 1 0 0,-5 2-8 0 0,0 0 0 0 0,0-1-1 0 0,0 1 1 0 0,0-1 0 0 0,0 0 0 0 0,-1 0-1 0 0,0 0 1 0 0,0 0 0 0 0,0 0 0 0 0,0-1-1 0 0,-1 1 1 0 0,1-1 0 0 0,2-8 0 0 0,-2 4-4 0 0,0-1 1 0 0,-1 0 0 0 0,0 0-1 0 0,0-1 1 0 0,-1 1 0 0 0,0-10 0 0 0,-5-5 1911 0 0,3 37-1334 0 0,0-5-567 0 0,1 0 1 0 0,0-1-1 0 0,1 1 0 0 0,-1 0 0 0 0,1 0 1 0 0,1 0-1 0 0,-1-1 0 0 0,1 1 0 0 0,0-1 1 0 0,1 1-1 0 0,-1-1 0 0 0,1 0 0 0 0,1 0 1 0 0,5 8-1 0 0,1 0-874 0 0,0-1 0 0 0,1 0 0 0 0,1-1 0 0 0,22 19 0 0 0,-6-11-2277 0 0,-16-14 1458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6911 0 0,'0'0'922'0'0,"1"2"170"0"0,15 24 2167 0 0,-5-8-1784 0 0,11 25 1 0 0,15 28 38 0 0,-18-35-842 0 0,-8-15-321 0 0,28 58 961 0 0,-33-66-1057 0 0,-1 0 1 0 0,-1 1 0 0 0,0 0-1 0 0,2 13 1 0 0,-6-25-119 0 0,0 1 36 0 0,0-3-166 0 0,0 0 0 0 0,0 0 0 0 0,0 0 1 0 0,0 0-1 0 0,0 0 0 0 0,0 0 0 0 0,0 1 1 0 0,0-1-1 0 0,0 0 0 0 0,0 0 0 0 0,0 0 1 0 0,0 0-1 0 0,0 0 0 0 0,0 0 1 0 0,0 0-1 0 0,0 0 0 0 0,0 0 0 0 0,0 1 1 0 0,0-1-1 0 0,0 0 0 0 0,0 0 0 0 0,0 0 1 0 0,0 0-1 0 0,0 0 0 0 0,0 0 0 0 0,0 0 1 0 0,0 0-1 0 0,0 0 0 0 0,0 1 0 0 0,0-1 1 0 0,0 0-1 0 0,0 0 0 0 0,0 0 0 0 0,0 0 1 0 0,0 0-1 0 0,0 0 0 0 0,0 0 1 0 0,0 0-1 0 0,0 0 0 0 0,-1 0 0 0 0,1 0 1 0 0,0 0-1 0 0,0 0 0 0 0,0 0 0 0 0,0 0 1 0 0,0 1-1 0 0,0-1 0 0 0,0 0 0 0 0,0 0 1 0 0,0 0-1 0 0,0 0 0 0 0,-1 0 1 0 0,-5-9-36 0 0,0 1 0 0 0,1-1 1 0 0,0 1-1 0 0,0-2 1 0 0,1 1-1 0 0,0 0 1 0 0,1-1-1 0 0,-4-15 1 0 0,-11-88-627 0 0,13 73 357 0 0,1 14 4 0 0,-4-29-882 0 0,-1-103-1 0 0,9 150 1175 0 0,1 1 1 0 0,-1-1-1 0 0,2 1 1 0 0,-1 0-1 0 0,1-1 0 0 0,0 1 1 0 0,5-12-1 0 0,-5 16 85 0 0,-1 1-1 0 0,1-1 1 0 0,-1 1 0 0 0,1-1-1 0 0,0 1 1 0 0,0-1 0 0 0,0 1-1 0 0,0 0 1 0 0,1 0 0 0 0,-1 0-1 0 0,0 0 1 0 0,1 1 0 0 0,-1-1-1 0 0,1 1 1 0 0,0-1 0 0 0,0 1-1 0 0,-1 0 1 0 0,1 0 0 0 0,0 0-1 0 0,5-1 1 0 0,-7 3 13 0 0,1 0 1 0 0,-1-1 0 0 0,1 1-1 0 0,-1 0 1 0 0,1 0-1 0 0,-1-1 1 0 0,0 1-1 0 0,1 0 1 0 0,-1 1-1 0 0,0-1 1 0 0,0 0-1 0 0,2 3 1 0 0,-1-2 75 0 0,2 2-52 0 0,0 0 0 0 0,0 1 0 0 0,0 0 0 0 0,-1-1 0 0 0,0 1 0 0 0,0 1 0 0 0,0-1 0 0 0,-1 0 0 0 0,0 1 0 0 0,0-1 0 0 0,0 1 0 0 0,0 0 0 0 0,-1 0 0 0 0,0-1 0 0 0,0 8 0 0 0,0-4-40 0 0,-1 0 0 0 0,-1 0 1 0 0,1 0-1 0 0,-1 0 0 0 0,-1 0 0 0 0,0-1 1 0 0,0 1-1 0 0,-1 0 0 0 0,-4 10 0 0 0,-4 3-62 0 0,0-1-1 0 0,-24 33 1 0 0,29-48 246 0 0,6-6-440 0 0,0 0 0 0 0,-1 0-1 0 0,1 1 1 0 0,-1-1 0 0 0,1 0-1 0 0,0 0 1 0 0,-1 0-1 0 0,1 0 1 0 0,-1 0 0 0 0,1 0-1 0 0,0 0 1 0 0,-1 0-1 0 0,1 0 1 0 0,0 0 0 0 0,-1 0-1 0 0,1 0 1 0 0,-1-1 0 0 0,1 1-1 0 0,0 0 1 0 0,-1 0-1 0 0,1 0 1 0 0,0 0 0 0 0,-1-1-1 0 0,1 1 1 0 0,0 0-1 0 0,-1 0 1 0 0,1-1 0 0 0,0 1-1 0 0,0 0 1 0 0,-1 0 0 0 0,1-1-1 0 0,0 1 1 0 0,0 0-1 0 0,-1-1 1 0 0,1 1 0 0 0,0-1-1 0 0,-5-7-1776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7367 0 0,'1'1'568'0'0,"14"18"1080"0"0,0 0 0 0 0,14 26 0 0 0,-1-3 1597 0 0,-20-32-2370 0 0,0 2 1 0 0,9 18 0 0 0,-14-25-692 0 0,0 1 78 0 0,0 0 0 0 0,-1 0-1 0 0,1 0 1 0 0,-1 1 0 0 0,0-1 0 0 0,-1 1 0 0 0,2 8 0 0 0,-3-13 75 0 0,0-2-306 0 0,0 0 0 0 0,0 0 0 0 0,0 0 0 0 0,0 1-1 0 0,1-1 1 0 0,-1 0 0 0 0,0 0 0 0 0,0 0 0 0 0,0 0 0 0 0,0 1 0 0 0,0-1-1 0 0,0 0 1 0 0,0 0 0 0 0,0 0 0 0 0,0 0 0 0 0,1 1 0 0 0,-1-1 0 0 0,0 0 0 0 0,0 0-1 0 0,0 0 1 0 0,0 1 0 0 0,0-1 0 0 0,0 0 0 0 0,0 0 0 0 0,0 0 0 0 0,-1 1-1 0 0,1-1 1 0 0,0 0 0 0 0,0 0 0 0 0,0 0 0 0 0,0 0 0 0 0,0 1 0 0 0,0-1-1 0 0,0 0 1 0 0,-1 0 7 0 0,1 0 0 0 0,0 0 1 0 0,0 1-1 0 0,0-1 0 0 0,-1 0 0 0 0,1 0 0 0 0,0 0 0 0 0,0 0 0 0 0,-1 0 0 0 0,1 0 0 0 0,0 0 1 0 0,0 0-1 0 0,-1 0 0 0 0,1-1 0 0 0,0 1 0 0 0,0 0 0 0 0,0 0 0 0 0,-1 0 0 0 0,1 0 0 0 0,0 0 1 0 0,0 0-1 0 0,-1 0 0 0 0,1 0 0 0 0,0-1 0 0 0,0 1 0 0 0,0 0 0 0 0,0 0 0 0 0,-1 0 0 0 0,1 0 1 0 0,0-1-1 0 0,0 1 0 0 0,0 0 0 0 0,0 0 0 0 0,0 0 0 0 0,-1-1 0 0 0,-1-2-5 0 0,0 0 0 0 0,1-1 0 0 0,-1 1 0 0 0,1-1-1 0 0,-1 1 1 0 0,1-1 0 0 0,0 0 0 0 0,0-4 0 0 0,-5-32 343 0 0,6 33-292 0 0,-1-23-44 0 0,4-55-1 0 0,-2 76-81 0 0,0-3-164 0 0,0 1-1 0 0,1 0 0 0 0,0 0 0 0 0,1 0 0 0 0,0 1 0 0 0,1-1 1 0 0,8-17-1 0 0,-11 27 76 0 0,1-1 0 0 0,-1 0 1 0 0,1 0-1 0 0,0 1 0 0 0,-1-1 1 0 0,1 1-1 0 0,0-1 0 0 0,0 1 1 0 0,0 0-1 0 0,0-1 0 0 0,1 1 1 0 0,-1 0-1 0 0,0 1 0 0 0,0-1 1 0 0,1 0-1 0 0,-1 1 0 0 0,0-1 1 0 0,1 1-1 0 0,-1 0 0 0 0,0-1 1 0 0,5 2-1 0 0,1-1-367 0 0,0 0 0 0 0,-1 1 0 0 0,1 0 0 0 0,0 1 0 0 0,10 3 0 0 0,13 3-1155 0 0,-1-1 1 0 0,52 5-1 0 0,-75-11 1714 0 0,0 0 0 0 0,-1 1 0 0 0,1 0-1 0 0,0 0 1 0 0,-1 1 0 0 0,10 5 5148 0 0,-15 2-4034 0 0,-1-8-1081 0 0,0 0-1 0 0,0 1 0 0 0,0-1 1 0 0,0 0-1 0 0,0 0 1 0 0,0 0-1 0 0,-1 0 1 0 0,0 4-1 0 0,-6 9 442 0 0,0-1 0 0 0,-16 26 0 0 0,16-31-291 0 0,1 1-1 0 0,1 0 1 0 0,-1 0 0 0 0,2 0-1 0 0,-1 0 1 0 0,-5 22 0 0 0,10-31-236 0 0,0 0 1 0 0,1 0 0 0 0,-1 1 0 0 0,0-1-1 0 0,0 0 1 0 0,1 0 0 0 0,-1 0-1 0 0,0 0 1 0 0,1 0 0 0 0,-1 0-1 0 0,1 0 1 0 0,-1 0 0 0 0,1 0-1 0 0,0 0 1 0 0,1 1 0 0 0,0 1 21 0 0,8 10-11 0 0,-5-12-20 0 0,-2 0-1 0 0,1 0-15 0 0,-1 0 1 0 0,1-1-1 0 0,-1 1 0 0 0,1-1 0 0 0,0 0 1 0 0,-1 0-1 0 0,1 0 0 0 0,0 0 0 0 0,-1-1 1 0 0,1 1-1 0 0,0-1 0 0 0,-1 0 0 0 0,1 0 1 0 0,-1-1-1 0 0,1 1 0 0 0,-1-1 0 0 0,0 1 1 0 0,0-1-1 0 0,6-4 0 0 0,4-3-100 0 0,-1-1 0 0 0,0 0-1 0 0,13-16 1 0 0,-13 14 3 0 0,0-2-1 0 0,-1 0 1 0 0,-1 0 0 0 0,17-30-1 0 0,-20 30 216 0 0,-4 8-85 0 0,0 0 1 0 0,0 0 0 0 0,-1 0 0 0 0,0-1 0 0 0,0 1 0 0 0,2-11 0 0 0,-4 16 980 0 0,6 14-733 0 0,1 8-234 0 0,8 35 1 0 0,-13-43-71 0 0,1-1 1 0 0,0 1-1 0 0,1-1 1 0 0,1 0-1 0 0,0 0 1 0 0,0-1-1 0 0,1 1 1 0 0,11 15-1 0 0,-16-26 14 0 0,2 3-488 0 0,0 0-1 0 0,0 0 1 0 0,1-1-1 0 0,6 6 1 0 0,-9-8 315 0 0,0-1 0 0 0,0 1 0 0 0,1 0 0 0 0,-1-1 0 0 0,0 1 0 0 0,0-1 0 0 0,1 1 0 0 0,-1-1 0 0 0,0 1 0 0 0,1-1 0 0 0,-1 0 0 0 0,0 0 0 0 0,1 0 0 0 0,-1 0 0 0 0,0 0 0 0 0,1 0 0 0 0,-1 0 0 0 0,0 0 0 0 0,1 0 0 0 0,-1-1 0 0 0,0 1 0 0 0,1-1 0 0 0,1 0 0 0 0,15-10-1837 0 0,-1-4-11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15031 0 0,'0'0'1506'0'0,"0"1"-1378"0"0,4 17 255 0 0,9 20 1 0 0,3 16 809 0 0,62 182 1044 0 0,-55-174-1970 0 0,37 126-701 0 0,-38-106-4988 0 0,-19-70-324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38 262 3223 0 0,'-8'-14'-282'0'0,"2"5"1162"0"0,0-1-1 0 0,-6-14 1 0 0,11 21-275 0 0,0-1 0 0 0,0 1 0 0 0,0 0-1 0 0,1 0 1 0 0,-1-1 0 0 0,1 1 0 0 0,-1-1 0 0 0,1 1 0 0 0,0 0 0 0 0,0-1 0 0 0,1 1-1 0 0,0-5 1 0 0,2-2 51 0 0,0 0 0 0 0,0 0-1 0 0,1 1 1 0 0,0-1 0 0 0,1 1-1 0 0,0 0 1 0 0,0 0 0 0 0,10-11-1 0 0,-10 15-545 0 0,-1 0 0 0 0,1 0-1 0 0,0 1 1 0 0,0 0 0 0 0,1 0-1 0 0,-1 0 1 0 0,1 0-1 0 0,0 1 1 0 0,0 0 0 0 0,0 0-1 0 0,0 1 1 0 0,0 0 0 0 0,13-3-1 0 0,-1 2-185 0 0,-1 0 0 0 0,1 2 0 0 0,0 0 0 0 0,-1 1 0 0 0,26 3 0 0 0,-30 0-2111 0 0,0-1 0 0 0,15 6 0 0 0,-8 0-3796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9727 0 0,'0'0'883'0'0,"2"1"-727"0"0,-1 1-56 0 0,0 0 0 0 0,1 0-1 0 0,-1-1 1 0 0,1 1 0 0 0,0 0 0 0 0,-1-1-1 0 0,1 1 1 0 0,0-1 0 0 0,0 0 0 0 0,0 0-1 0 0,0 0 1 0 0,0 0 0 0 0,0 0 0 0 0,1 0-1 0 0,-1 0 1 0 0,4 0 0 0 0,-2 0 166 0 0,0-1 0 0 0,1 0 0 0 0,-1 0 0 0 0,0 0 0 0 0,0 0 0 0 0,1-1 0 0 0,-1 1 0 0 0,7-3 1 0 0,-4 1-30 0 0,-1 0 0 0 0,0-1 1 0 0,0 1-1 0 0,0-1 0 0 0,0-1 1 0 0,-1 1-1 0 0,1-1 0 0 0,-1 0 1 0 0,0 0-1 0 0,0 0 0 0 0,-1-1 1 0 0,7-7-1 0 0,-6 4-33 0 0,0 0-1 0 0,0-1 1 0 0,7-16 0 0 0,-11 21-181 0 0,1-1 0 0 0,-1 1 0 0 0,0-1 0 0 0,0 1 1 0 0,0-1-1 0 0,-1 0 0 0 0,0 1 0 0 0,0-1 0 0 0,0 0 0 0 0,-1-4 0 0 0,-1 1 1 0 0,-5 3 48 0 0,4 5-40 0 0,1-1 0 0 0,-1 1 0 0 0,0 1 0 0 0,0-1-1 0 0,0 0 1 0 0,1 1 0 0 0,-1-1 0 0 0,0 1 0 0 0,1 0 0 0 0,-1 0 0 0 0,0 0-1 0 0,1 0 1 0 0,-1 0 0 0 0,1 0 0 0 0,0 1 0 0 0,-1-1 0 0 0,1 1-1 0 0,-3 3 1 0 0,1-2 40 0 0,-1 1-1 0 0,1 0 1 0 0,0 0 0 0 0,1 0-1 0 0,-1 0 1 0 0,1 1-1 0 0,0 0 1 0 0,-4 6 0 0 0,4-2 94 0 0,0 0 0 0 0,1 0 1 0 0,0 0-1 0 0,0 0 1 0 0,1 0-1 0 0,0 1 1 0 0,1-1-1 0 0,0 0 1 0 0,1 0-1 0 0,-1 1 0 0 0,2-1 1 0 0,-1 0-1 0 0,5 13 1 0 0,-3-11-82 0 0,1 0 0 0 0,0-1 0 0 0,1 1 0 0 0,0-1 0 0 0,1 0 0 0 0,0 0 1 0 0,1-1-1 0 0,0 0 0 0 0,0 0 0 0 0,13 12 0 0 0,-14-16-78 0 0,0 0 0 0 0,0-1 0 0 0,1 1 0 0 0,-1-2-1 0 0,1 1 1 0 0,0-1 0 0 0,0 0 0 0 0,0 0 0 0 0,0-1 0 0 0,1 0 0 0 0,-1 0-1 0 0,1 0 1 0 0,-1-1 0 0 0,1-1 0 0 0,0 1 0 0 0,-1-1 0 0 0,1 0 0 0 0,0-1-1 0 0,-1 0 1 0 0,14-3 0 0 0,-11 1-61 0 0,0-1-1 0 0,0 0 1 0 0,13-6 0 0 0,-19 7-456 0 0,0 1 0 0 0,0-1-1 0 0,0 1 1 0 0,-1-1 0 0 0,1 0 0 0 0,-1-1 0 0 0,1 1 0 0 0,-1-1 0 0 0,5-7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24 2303 0 0,'-2'0'5515'0'0,"-5"0"-4471"0"0,0 0-1 0 0,0 0 1 0 0,0 0 0 0 0,-10-3 0 0 0,16 3-372 0 0,-1-1-31 0 0,-15-4 683 0 0,0 0 1 0 0,0 1-1 0 0,-22-1 0 0 0,36 5-1236 0 0,1 0 1 0 0,-1 0-1 0 0,0 0 0 0 0,0 0 0 0 0,0 0 1 0 0,0 1-1 0 0,0 0 0 0 0,1-1 0 0 0,-1 1 1 0 0,0 0-1 0 0,0 0 0 0 0,1 1 0 0 0,-1-1 1 0 0,1 0-1 0 0,-1 1 0 0 0,1 0 1 0 0,0-1-1 0 0,0 1 0 0 0,-1 0 0 0 0,1 0 1 0 0,0 0-1 0 0,1 1 0 0 0,-3 2 0 0 0,2-1-237 0 0,-1-1 0 0 0,1 2 0 0 0,0-1-1 0 0,0 0 1 0 0,-1 8 0 0 0,1-6-1370 0 0,1 0 1 0 0,0 0-1 0 0,0 12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10135 0 0,'0'0'778'0'0,"-2"0"-506"0"0,-7 6-217 0 0,8-6 39 0 0,0 1 0 0 0,0 0 0 0 0,0-1 0 0 0,1 1-1 0 0,-1 0 1 0 0,0-1 0 0 0,0 1 0 0 0,0-1 0 0 0,0 1 0 0 0,0-1 0 0 0,0 0-1 0 0,-1 0 1 0 0,1 1 0 0 0,0-1 0 0 0,0 0 0 0 0,0 0 0 0 0,0 0-1 0 0,-1 0 1 0 0,1 0 19 0 0,0 0-1 0 0,1 0 0 0 0,-1 0 1 0 0,0-1-1 0 0,1 1 0 0 0,-1 0 1 0 0,0 0-1 0 0,1-1 0 0 0,-1 1 1 0 0,1 0-1 0 0,-1-1 0 0 0,0 1 1 0 0,1-1-1 0 0,-1 1 1 0 0,1 0-1 0 0,-1-1 0 0 0,1 1 1 0 0,-1-1-1 0 0,1 0 0 0 0,0 1 1 0 0,-1-1-1 0 0,1 1 0 0 0,0-1 1 0 0,-1 0-1 0 0,1 1 0 0 0,0-1 1 0 0,0 1-1 0 0,-1-1 0 0 0,1 0 1 0 0,0 0-1 0 0,0 1 0 0 0,0-1 1 0 0,0-1-1 0 0,0 0-27 0 0,0 1 0 0 0,0-1-1 0 0,0 0 1 0 0,0 0 0 0 0,0 0 0 0 0,1 1-1 0 0,-1-1 1 0 0,0 0 0 0 0,1 0-1 0 0,-1 1 1 0 0,1-1 0 0 0,1-2 0 0 0,2 0-7 0 0,0 0 0 0 0,0-1 0 0 0,0 1 0 0 0,1 0 1 0 0,0 1-1 0 0,0-1 0 0 0,0 1 0 0 0,0 0 0 0 0,0 0 1 0 0,1 1-1 0 0,6-3 0 0 0,1 0 159 0 0,1 1 0 0 0,-1 1 0 0 0,24-3 0 0 0,-25 5-60 0 0,1 0 0 0 0,0 1 0 0 0,-1 1-1 0 0,1 0 1 0 0,17 4 0 0 0,-22-3-61 0 0,1 1 0 0 0,0-1 0 0 0,-1 1 0 0 0,0 1 0 0 0,0 0-1 0 0,0 0 1 0 0,0 0 0 0 0,10 8 0 0 0,-14-8-91 0 0,0 0-1 0 0,0 1 1 0 0,0-1-1 0 0,-1 1 1 0 0,0 0-1 0 0,0 0 1 0 0,0 0-1 0 0,0 0 1 0 0,-1 0-1 0 0,0 1 1 0 0,0-1-1 0 0,0 1 1 0 0,-1 0-1 0 0,0-1 1 0 0,0 1-1 0 0,0 0 1 0 0,-1 0-1 0 0,0-1 1 0 0,-1 10-1 0 0,-1 6 72 0 0,0 0-1 0 0,-2 0 1 0 0,-13 40-1 0 0,12-45-337 0 0,-1 0 0 0 0,-1-1-1 0 0,-15 27 1 0 0,16-33 112 0 0,0 0-1 0 0,-1 0 1 0 0,0-1 0 0 0,0 0-1 0 0,0 0 1 0 0,-1-1 0 0 0,-10 7-1 0 0,17-13 125 0 0,1-1 1 0 0,-1 0-1 0 0,1 1 0 0 0,-1-1 0 0 0,1 1 0 0 0,-1-1 0 0 0,0 0 0 0 0,1 1 1 0 0,-1-1-1 0 0,0 0 0 0 0,0 0 0 0 0,1 0 0 0 0,-1 0 0 0 0,0 1 1 0 0,1-1-1 0 0,-1 0 0 0 0,0 0 0 0 0,0 0 0 0 0,1 0 0 0 0,-1-1 1 0 0,0 1-1 0 0,1 0 0 0 0,-1 0 0 0 0,0 0 0 0 0,1 0 0 0 0,-1-1 1 0 0,-1 1-1 0 0,1-1-15 0 0,0 0 1 0 0,0-1 0 0 0,0 1 0 0 0,0 0-1 0 0,0 0 1 0 0,0 0 0 0 0,1 0 0 0 0,-1-1-1 0 0,0 1 1 0 0,1 0 0 0 0,-1-1-1 0 0,0-2 1 0 0,-1-2-39 0 0,1 0 1 0 0,0 0-1 0 0,0 0 0 0 0,0 0 0 0 0,1-9 0 0 0,0 12 80 0 0,0 1-1 0 0,1-1 0 0 0,-1 1 0 0 0,0 0 1 0 0,1-1-1 0 0,-1 1 0 0 0,1-1 1 0 0,0 1-1 0 0,0 0 0 0 0,0 0 1 0 0,0-1-1 0 0,0 1 0 0 0,1 0 1 0 0,-1 0-1 0 0,1 0 0 0 0,-1 0 1 0 0,1 1-1 0 0,0-1 0 0 0,0 0 1 0 0,0 1-1 0 0,-1-1 0 0 0,2 1 1 0 0,-1-1-1 0 0,0 1 0 0 0,0 0 1 0 0,0 0-1 0 0,0 0 0 0 0,1 0 1 0 0,-1 1-1 0 0,1-1 0 0 0,3 0 1 0 0,1 0 41 0 0,-1 1 0 0 0,1 0 1 0 0,-1 0-1 0 0,1 0 0 0 0,-1 1 1 0 0,0 0-1 0 0,1 0 0 0 0,-1 1 1 0 0,0 0-1 0 0,0 0 0 0 0,8 4 1 0 0,93 47 729 0 0,11 6-992 0 0,-38-24-4396 0 0,-63-28-1887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29 117 11455 0 0,'0'2'528'0'0,"6"21"171"0"0,2-12-670 0 0,-4-9 11 0 0,-2-2 24 0 0,2 2 163 0 0,-1-1-1 0 0,1 0 0 0 0,-1 0 0 0 0,1 0 1 0 0,-1 0-1 0 0,1-1 0 0 0,0 1 0 0 0,0-1 1 0 0,-1 0-1 0 0,1 0 0 0 0,0 0 0 0 0,0-1 1 0 0,-1 1-1 0 0,1-1 0 0 0,0 0 1 0 0,6-3-1 0 0,-6 3-105 0 0,0-1 0 0 0,0 0 0 0 0,0 0 0 0 0,0-1 1 0 0,0 1-1 0 0,-1-1 0 0 0,1 0 0 0 0,-1 0 0 0 0,0 0 0 0 0,0 0 0 0 0,0-1 1 0 0,0 1-1 0 0,4-8 0 0 0,2-4 83 0 0,-7 13-185 0 0,0-1 1 0 0,0 1-1 0 0,-1-1 0 0 0,1 0 1 0 0,-1 0-1 0 0,0 1 1 0 0,0-1-1 0 0,0 0 1 0 0,0 0-1 0 0,0 0 1 0 0,-1 0-1 0 0,1-1 0 0 0,-1-4 1 0 0,0 6-5 0 0,0 0 0 0 0,0 0 1 0 0,-1 1-1 0 0,1-1 0 0 0,0 0 1 0 0,-1 0-1 0 0,0 0 0 0 0,1 0 1 0 0,-1 1-1 0 0,0-1 0 0 0,0 0 1 0 0,0 1-1 0 0,0-1 0 0 0,0 1 0 0 0,0-1 1 0 0,0 1-1 0 0,-1-1 0 0 0,1 1 1 0 0,-3-2-1 0 0,2 2 12 0 0,0-1 22 0 0,-1 0-1 0 0,1 0 0 0 0,-1 1 1 0 0,0 0-1 0 0,1-1 1 0 0,-1 1-1 0 0,0 0 0 0 0,0 1 1 0 0,0-1-1 0 0,0 0 1 0 0,0 1-1 0 0,0-1 0 0 0,0 1 1 0 0,0 0-1 0 0,0 0 0 0 0,0 0 1 0 0,-5 1-1 0 0,4 0 29 0 0,0 0-1 0 0,0 0 0 0 0,0 1 1 0 0,0-1-1 0 0,1 1 1 0 0,-1 0-1 0 0,0 0 0 0 0,1 0 1 0 0,-1 0-1 0 0,1 0 0 0 0,0 1 1 0 0,-5 4-1 0 0,-2 4 192 0 0,0 1-1 0 0,0 0 1 0 0,-13 22-1 0 0,21-30-219 0 0,-1 0 1 0 0,2 0-1 0 0,-1 0 0 0 0,0 0 0 0 0,1 0 0 0 0,0 0 1 0 0,0 1-1 0 0,0-1 0 0 0,1 0 0 0 0,-1 1 0 0 0,1-1 0 0 0,0 1 1 0 0,0-1-1 0 0,1 0 0 0 0,-1 1 0 0 0,1-1 0 0 0,2 6 0 0 0,-2-7-33 0 0,1-1 0 0 0,-1 1 0 0 0,1-1 0 0 0,0 0 0 0 0,-1 0-1 0 0,1 1 1 0 0,0-1 0 0 0,0-1 0 0 0,1 1 0 0 0,3 3 0 0 0,0 0 36 0 0,6 4-51 0 0,-1 1 0 0 0,2-2 0 0 0,-1 0 0 0 0,27 13 0 0 0,-34-19-127 0 0,1 0 1 0 0,-1 0-1 0 0,1 0 1 0 0,-1-1 0 0 0,1 0-1 0 0,0 0 1 0 0,0 0-1 0 0,0-1 1 0 0,-1 0-1 0 0,1 0 1 0 0,0 0-1 0 0,0-1 1 0 0,0 0-1 0 0,-1 0 1 0 0,9-3-1 0 0,0-1-964 0 0,-1-1 0 0 0,0 0-1 0 0,0-1 1 0 0,-1 0 0 0 0,14-11-1 0 0,-9 3-568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67 9295 0 0,'11'-38'1099'0'0,"-11"36"-675"0"0,0-1-1 0 0,0 1 0 0 0,0-1 1 0 0,0 1-1 0 0,0-1 1 0 0,0 1-1 0 0,-2-5 1 0 0,2 6 501 0 0,-18 2 87 0 0,16 0-964 0 0,0 0 0 0 0,0 1 0 0 0,1-1 0 0 0,-1 1 0 0 0,1-1 0 0 0,-1 1 0 0 0,1-1 0 0 0,0 1 0 0 0,0 0 0 0 0,-1 0 0 0 0,1-1 0 0 0,0 1 0 0 0,1 0 0 0 0,-2 3 0 0 0,-1 1 57 0 0,1 0 0 0 0,0 0 0 0 0,-1 9 0 0 0,1-3-23 0 0,1 0 0 0 0,1 0 0 0 0,0 0 0 0 0,0 0 1 0 0,1 1-1 0 0,1-2 0 0 0,0 1 0 0 0,0 0 0 0 0,9 21 0 0 0,-9-28-67 0 0,0 1 1 0 0,0-1-1 0 0,1 0 0 0 0,0 0 1 0 0,0-1-1 0 0,0 1 1 0 0,1 0-1 0 0,-1-1 0 0 0,1 0 1 0 0,0 0-1 0 0,0 0 1 0 0,1 0-1 0 0,-1-1 0 0 0,1 0 1 0 0,0 0-1 0 0,0 0 1 0 0,0 0-1 0 0,0-1 0 0 0,0 0 1 0 0,0 0-1 0 0,1 0 0 0 0,8 1 1 0 0,-10-2 9 0 0,0-1 0 0 0,1 0 1 0 0,-1 0-1 0 0,0 0 0 0 0,0-1 0 0 0,0 1 1 0 0,0-1-1 0 0,0 0 0 0 0,0 0 0 0 0,0 0 0 0 0,0-1 1 0 0,-1 1-1 0 0,1-1 0 0 0,0 0 0 0 0,-1 0 1 0 0,1 0-1 0 0,-1-1 0 0 0,4-3 0 0 0,-2 2 5 0 0,-1-1 0 0 0,1 0 0 0 0,-1 1 0 0 0,-1-1-1 0 0,1-1 1 0 0,-1 1 0 0 0,0-1 0 0 0,0 1 0 0 0,0-1 0 0 0,-1 0-1 0 0,2-8 1 0 0,-3 9-16 0 0,0 0-1 0 0,0 0 1 0 0,-1 0-1 0 0,0 0 1 0 0,0 0-1 0 0,-1-1 1 0 0,1 1-1 0 0,-1 0 1 0 0,0 0-1 0 0,0 0 1 0 0,-1 0-1 0 0,1 0 1 0 0,-1 0-1 0 0,-1 1 1 0 0,1-1 0 0 0,0 0-1 0 0,-1 1 1 0 0,0 0-1 0 0,0 0 1 0 0,-5-5-1 0 0,-2-3-211 0 0,-1 1 0 0 0,-1 1 0 0 0,0-1-1 0 0,0 2 1 0 0,-21-13 0 0 0,17 14-5157 0 0,8 1-73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3679 0 0,'0'0'167'0'0,"-2"1"-7"0"0,-8 4 1516 0 0,1 0-1 0 0,0 0 1 0 0,0 1-1 0 0,0 1 1 0 0,-14 12-1 0 0,20-16-1157 0 0,1 0 1 0 0,-1 0-1 0 0,1 1 0 0 0,0-1 1 0 0,0 0-1 0 0,0 1 0 0 0,0-1 0 0 0,1 1 1 0 0,-1-1-1 0 0,-1 7 0 0 0,3-6-609 0 0,-1-1 0 0 0,1 0 0 0 0,0 1 0 0 0,0-1 1 0 0,0 1-1 0 0,0-1 0 0 0,1 0 0 0 0,1 6 0 0 0,0 0 124 0 0,0-1 0 0 0,1 1 0 0 0,0 0 0 0 0,5 9 1 0 0,-6-15-29 0 0,0 0 0 0 0,0 0 0 0 0,0-1 0 0 0,0 1 0 0 0,0 0 0 0 0,1-1 0 0 0,-1 0 0 0 0,1 0 0 0 0,-1 0 0 0 0,1 0 0 0 0,0 0 0 0 0,0 0 0 0 0,0-1 0 0 0,6 3 0 0 0,-5-2-36 0 0,0-1-1 0 0,0 1 0 0 0,0-1 1 0 0,0 0-1 0 0,0-1 0 0 0,1 1 1 0 0,-1-1-1 0 0,0 1 0 0 0,0-1 1 0 0,0 0-1 0 0,1-1 1 0 0,-1 1-1 0 0,0-1 0 0 0,0 0 1 0 0,0 0-1 0 0,0 0 0 0 0,0-1 1 0 0,0 1-1 0 0,0-1 0 0 0,0 0 1 0 0,5-3-1 0 0,-5 2 12 0 0,0 0 1 0 0,0-1-1 0 0,0 1 0 0 0,0-1 0 0 0,-1 0 0 0 0,1 0 0 0 0,-1 0 1 0 0,0 0-1 0 0,0-1 0 0 0,-1 1 0 0 0,1-1 0 0 0,2-9 1 0 0,3-5-98 0 0,7-39 0 0 0,-13 48 112 0 0,-2 8 5 0 0,1 0 3 0 0,-1 0 1 0 0,1 0-1 0 0,-1 0 0 0 0,0-1 1 0 0,0 1-1 0 0,0 0 1 0 0,0 0-1 0 0,0 0 1 0 0,-1-1-1 0 0,1 1 0 0 0,0 0 1 0 0,-2-4-1 0 0,1 6 49 0 0,0 0 0 0 0,0 0 0 0 0,0-1 0 0 0,0 1 0 0 0,0 0 0 0 0,0 0 0 0 0,0 0 0 0 0,1 0 0 0 0,-1 0 0 0 0,0 0 0 0 0,0 0 0 0 0,0 1 0 0 0,0-1 0 0 0,-1 0 0 0 0,0 2 32 0 0,0-1 0 0 0,0 1-1 0 0,0 0 1 0 0,0-1 0 0 0,0 1-1 0 0,1 0 1 0 0,-1 0 0 0 0,1 0-1 0 0,-1 0 1 0 0,1 0-1 0 0,0 1 1 0 0,0-1 0 0 0,-1 3-1 0 0,-11 32 900 0 0,12-36-954 0 0,-3 15 399 0 0,1 1 1 0 0,0-1-1 0 0,1 1 1 0 0,0 0-1 0 0,2 26 1 0 0,2-17 57 0 0,1 0 1 0 0,12 48-1 0 0,-11-56-297 0 0,2-1-1 0 0,0 0 0 0 0,1 0 1 0 0,0 0-1 0 0,2-1 0 0 0,18 28 1 0 0,-21-36-119 0 0,0-1 0 0 0,0 0 1 0 0,1 0-1 0 0,0 0 0 0 0,0-1 0 0 0,1 0 0 0 0,0-1 1 0 0,0 1-1 0 0,0-2 0 0 0,1 1 0 0 0,-1-1 1 0 0,1 0-1 0 0,0-1 0 0 0,16 4 0 0 0,-8-4-10 0 0,0-1 0 0 0,0 0 0 0 0,0-1 0 0 0,1-2 0 0 0,-1 1 0 0 0,30-6 0 0 0,28-12-957 0 0,-5-6-3335 0 0,-46 16-4100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56 919 0 0,'-8'-9'8819'0'0,"0"0"-4113"0"0,3 4-3857 0 0,0-1 1 0 0,0 1 0 0 0,-1 0 0 0 0,0 1 0 0 0,-11-7 0 0 0,15 11-638 0 0,-1-1-1 0 0,0 1 1 0 0,0-1-1 0 0,0 1 1 0 0,0 0-1 0 0,1 0 1 0 0,-1 1-1 0 0,0-1 1 0 0,0 0-1 0 0,0 1 1 0 0,1 0-1 0 0,-4 0 1 0 0,-2 1-186 0 0,6 0 107 0 0,1-1-186 0 0,0 0-1 0 0,0 0 1 0 0,0 1-1 0 0,0-1 0 0 0,0 1 1 0 0,0-1-1 0 0,0 1 1 0 0,0-1-1 0 0,1 1 0 0 0,-1-1 1 0 0,1 1-1 0 0,-1-1 0 0 0,1 1 1 0 0,0 0-1 0 0,-1-1 1 0 0,1 1-1 0 0,0 0 0 0 0,0-1 1 0 0,0 1-1 0 0,0 0 0 0 0,1 3 1 0 0,0 0-298 0 0,0 13-540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8751 0 0,'0'0'2271'0'0,"8"-1"770"0"0,-1 0-2493 0 0,-1 0 0 0 0,1 0 0 0 0,-1-1-1 0 0,0 0 1 0 0,0 0 0 0 0,0-1 0 0 0,0 0-1 0 0,8-5 1 0 0,44-34 1361 0 0,-18 12-929 0 0,36-15 191 0 0,-31 20-776 0 0,-8 5-102 0 0,44-15 0 0 0,-9 3-192 0 0,-62 28-84 0 0,188-97 124 0 0,-161 79-105 0 0,0-2-1 0 0,-1-1 0 0 0,34-31 0 0 0,-43 28 103 0 0,30-38 0 0 0,-40 47-46 0 0,7-19 346 0 0,-18 29-308 0 0,-5 5-70 0 0,1 1 0 0 0,-1-1 0 0 0,1 0 0 0 0,1-7 0 0 0,-2 7 4 0 0,0 3-46 0 0,0 0 0 0 0,0 0 0 0 0,0 0-1 0 0,0 0 1 0 0,0 0 0 0 0,1 0 0 0 0,-1 1 0 0 0,0-1 0 0 0,1 0 0 0 0,1 0 0 0 0,0 0 26 0 0,-1 0-26 0 0,0 0-1 0 0,1 1 1 0 0,-1-1 0 0 0,0 0-1 0 0,0 1 1 0 0,1 0-1 0 0,-1 0 1 0 0,0 0 0 0 0,1 0-1 0 0,-1 0 1 0 0,0 0 0 0 0,1 0-1 0 0,-1 1 1 0 0,3 0-1 0 0,32 12 103 0 0,4 8 38 0 0,-1 1-1 0 0,69 52 1 0 0,-77-51-103 0 0,53 38 72 0 0,141 95 395 0 0,114 42 789 0 0,-255-164-1196 0 0,-59-25-478 0 0,41 20 0 0 0,-64-27 106 0 0,0 0 0 0 0,0 0 0 0 0,0 1 0 0 0,-1-1 0 0 0,4 4 0 0 0,-2-2-246 0 0,-3-2-577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61 1375 0 0,'-2'-8'128'0'0,"-5"-23"2666"0"0,6 20 1787 0 0,1 1 3366 0 0,8 17-6742 0 0,-5-3-1049 0 0,-1-1 1 0 0,0 0-1 0 0,0 1 1 0 0,0 0-1 0 0,0-1 1 0 0,0 1-1 0 0,1 8 1 0 0,7 31 565 0 0,-7-25-463 0 0,8 40 351 0 0,3 73 0 0 0,-7 59-326 0 0,-7-190-284 0 0,0 35 4 0 0,9 113-198 0 0,-8-142-204 0 0,0-1 1 0 0,0 0 0 0 0,1 1-1 0 0,0-1 1 0 0,3 7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9215 0 0,'0'0'707'0'0,"0"2"-302"0"0,-2 13 549 0 0,0 1 0 0 0,2-1 0 0 0,0 0 0 0 0,0 0 0 0 0,4 17 0 0 0,16 74 1136 0 0,6 44-809 0 0,13 100-1054 0 0,-29-209-644 0 0,-1-4-4986 0 0,-5-18-547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2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 10967 0 0,'-7'-4'192'0'0,"-11"-3"610"0"0,17 7-784 0 0,0 0 1 0 0,-1 0-1 0 0,1 0 1 0 0,0 0 0 0 0,0 0-1 0 0,0 0 1 0 0,0 0-1 0 0,-1 1 1 0 0,1-1-1 0 0,0 1 1 0 0,0-1 0 0 0,0 0-1 0 0,0 1 1 0 0,0 0-1 0 0,0-1 1 0 0,0 1-1 0 0,0 0 1 0 0,0-1 0 0 0,-1 3-1 0 0,-1-1 101 0 0,1 0-1 0 0,0 0 0 0 0,1 0 1 0 0,-1 1-1 0 0,0-1 0 0 0,-2 5 1 0 0,-2 8 134 0 0,1 1 1 0 0,1-1-1 0 0,0 1 1 0 0,1 0-1 0 0,1 0 1 0 0,0 1-1 0 0,1-1 0 0 0,1 0 1 0 0,0 0-1 0 0,2 1 1 0 0,5 30-1 0 0,-1-21-178 0 0,1-1-1 0 0,1-1 1 0 0,1 1-1 0 0,1-1 0 0 0,1-1 1 0 0,25 41-1 0 0,-31-58-1 0 0,0 1 0 0 0,0-1 0 0 0,0 0 0 0 0,1 0 1 0 0,0 0-1 0 0,0-1 0 0 0,1 0 0 0 0,-1 0 0 0 0,8 4 0 0 0,-11-7 17 0 0,1-1 1 0 0,-1 1-1 0 0,0-1 1 0 0,0 0-1 0 0,1 0 0 0 0,-1 0 1 0 0,0 0-1 0 0,1-1 1 0 0,-1 1-1 0 0,1-1 1 0 0,-1 0-1 0 0,1 0 1 0 0,-1 0-1 0 0,1 0 1 0 0,-1-1-1 0 0,0 0 0 0 0,1 1 1 0 0,-1-1-1 0 0,1 0 1 0 0,-1-1-1 0 0,0 1 1 0 0,0 0-1 0 0,5-4 1 0 0,-4 2 59 0 0,-1 0 0 0 0,1 0 1 0 0,-1-1-1 0 0,1 0 1 0 0,-1 0-1 0 0,0 1 1 0 0,-1-2-1 0 0,1 1 0 0 0,-1 0 1 0 0,0 0-1 0 0,0-1 1 0 0,3-8-1 0 0,-2 5 67 0 0,-1-1 0 0 0,0 0 1 0 0,0 0-1 0 0,-1 0 0 0 0,0-19 0 0 0,-2 3 8 0 0,-1 0-1 0 0,-1-1 0 0 0,-2 1 1 0 0,0 1-1 0 0,-2-1 1 0 0,-1 1-1 0 0,0 0 1 0 0,-13-23-1 0 0,17 40-199 0 0,0 1 0 0 0,-1-1 0 0 0,0 1 0 0 0,0 0 0 0 0,-1 0 0 0 0,0 1 0 0 0,0 0 0 0 0,-6-5 0 0 0,6 6-70 0 0,1 0 0 0 0,-1 0 0 0 0,0 1 0 0 0,0 0 0 0 0,0 0 1 0 0,-1 1-1 0 0,1-1 0 0 0,-1 1 0 0 0,-10-1 0 0 0,15 2-99 0 0,0 1 0 0 0,0 0 0 0 0,1 0 0 0 0,-1 0 0 0 0,0 0 0 0 0,0 0 0 0 0,0 1 0 0 0,1-1 0 0 0,-1 0 0 0 0,0 1-1 0 0,0 0 1 0 0,1-1 0 0 0,-1 1 0 0 0,0 0 0 0 0,1 0 0 0 0,-1 0 0 0 0,1 0 0 0 0,-1 0 0 0 0,1 0 0 0 0,0 0 0 0 0,-3 2 0 0 0,-4 10-1503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61 919 0 0,'6'-8'11776'0'0,"-5"5"-11257"0"0,0 1-1 0 0,0-1 1 0 0,0 1-1 0 0,-1 0 1 0 0,1-1 0 0 0,0 0-1 0 0,-1 1 1 0 0,0-1-1 0 0,0 1 1 0 0,0-1-1 0 0,0-5 522 0 0,-2 7-899 0 0,1-1-1 0 0,-1 1 1 0 0,0-1-1 0 0,0 1 1 0 0,0-1 0 0 0,0 1-1 0 0,0 0 1 0 0,0 0-1 0 0,0 0 1 0 0,0 0-1 0 0,0 0 1 0 0,0 1 0 0 0,-5-2-1 0 0,4 2-55 0 0,0 1 1 0 0,0-1-1 0 0,0 1 0 0 0,0-1 0 0 0,0 1 1 0 0,0 0-1 0 0,0 0 0 0 0,1 0 0 0 0,-1 0 1 0 0,0 1-1 0 0,1-1 0 0 0,-4 3 0 0 0,-1 1 171 0 0,-1 0 0 0 0,-11 12 0 0 0,8-5-179 0 0,1 0-1 0 0,0 0 0 0 0,1 1 1 0 0,1 1-1 0 0,0-1 0 0 0,1 1 1 0 0,0 0-1 0 0,1 1 1 0 0,1 0-1 0 0,0 0 0 0 0,1 0 1 0 0,-4 28-1 0 0,6-27-5 0 0,1 1 0 0 0,0 0 0 0 0,1-1 0 0 0,1 1 0 0 0,1 0 0 0 0,0 0 0 0 0,1-1-1 0 0,1 0 1 0 0,0 1 0 0 0,2-2 0 0 0,12 30 0 0 0,-14-38-81 0 0,1 1 0 0 0,0-1-1 0 0,0-1 1 0 0,0 1 0 0 0,0-1-1 0 0,1 0 1 0 0,0 0 0 0 0,1 0 0 0 0,-1-1-1 0 0,1 0 1 0 0,0-1 0 0 0,0 1-1 0 0,1-1 1 0 0,-1-1 0 0 0,1 1 0 0 0,0-1-1 0 0,0-1 1 0 0,0 1 0 0 0,0-1-1 0 0,17 1 1 0 0,-2-1-74 0 0,0-1-1 0 0,0-2 0 0 0,1 0 1 0 0,-1-1-1 0 0,-1-2 1 0 0,34-8-1 0 0,-42 9-1203 0 0,-1-1 0 0 0,1 0 0 0 0,-1-1 0 0 0,0 0 0 0 0,14-9 0 0 0,-10 3-808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1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9791 0 0,'0'0'447'0'0,"1"-2"-11"0"0,0-3 2627 0 0,1 15-1399 0 0,2 10-1017 0 0,1 0 1 0 0,0-1-1 0 0,2 0 0 0 0,14 29 1 0 0,-17-41-512 0 0,0 0-1 0 0,0-1 1 0 0,1 1-1 0 0,0-1 1 0 0,0 0 0 0 0,10 8-1 0 0,-12-12-135 0 0,0 0 1 0 0,0 0-1 0 0,0 0 0 0 0,0 0 0 0 0,1 0 1 0 0,-1-1-1 0 0,0 0 0 0 0,1 1 0 0 0,-1-1 1 0 0,1-1-1 0 0,-1 1 0 0 0,1 0 0 0 0,-1-1 1 0 0,1 0-1 0 0,0 0 0 0 0,6 0 0 0 0,-1-1 68 0 0,0-1-1 0 0,-1 0 1 0 0,1 0-1 0 0,13-6 0 0 0,-18 6-49 0 0,0 0 0 0 0,0 0 0 0 0,0 0 0 0 0,0-1 0 0 0,-1 0 0 0 0,1 1 0 0 0,-1-1 0 0 0,1 0-1 0 0,-1-1 1 0 0,0 1 0 0 0,2-5 0 0 0,1 0-50 0 0,-2 0 0 0 0,1-1 0 0 0,-1 0 0 0 0,0 0 0 0 0,-1 0 0 0 0,0 0 0 0 0,-1 0 0 0 0,0-1 0 0 0,0 1 0 0 0,-1-1 0 0 0,0 1 0 0 0,-1-1 0 0 0,0 0 0 0 0,-2-13 0 0 0,1 4 132 0 0,1 18 576 0 0,0 2-421 0 0,9 20 223 0 0,0-2-1 0 0,2 1 1 0 0,0-1-1 0 0,1-1 1 0 0,1 0 0 0 0,25 27-1 0 0,-23-30-692 0 0,0-1 0 0 0,1 0-1 0 0,0-2 1 0 0,2 0-1 0 0,-1 0 1 0 0,1-2-1 0 0,23 11 1 0 0,-16-11-804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0,'0'0'499'0'0,"1"2"-328"0"0,21 53 3591 0 0,-6-14-930 0 0,16 57 0 0 0,13 124-1196 0 0,-28-73-7416 0 0,-15-130 452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11455 0 0,'0'0'1040'0'0,"0"2"-853"0"0,2 1-197 0 0,19 38 1249 0 0,22 64 0 0 0,7 71-211 0 0,-22-58-3857 0 0,-21-86-2089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7367 0 0,'0'2'568'0'0,"1"19"590"0"0,1-1 0 0 0,1 1 0 0 0,1-1 0 0 0,9 31 0 0 0,-7-27 622 0 0,-2-10-460 0 0,-3-11-508 0 0,-1-5 144 0 0,-4-72-240 0 0,3 41-590 0 0,0 12 0 0 0,1 0 0 0 0,6-40 0 0 0,-4 53-126 0 0,-1-1 0 0 0,1 1 0 0 0,1 0 0 0 0,0 0 0 0 0,0 0 0 0 0,0 0 0 0 0,1 0 0 0 0,0 1 0 0 0,11-14 0 0 0,-11 17-243 0 0,0 0 0 0 0,1 0 1 0 0,0 1-1 0 0,0 0 1 0 0,0 0-1 0 0,0 0 1 0 0,0 0-1 0 0,1 1 0 0 0,-1 0 1 0 0,1 0-1 0 0,0 1 1 0 0,-1-1-1 0 0,1 1 0 0 0,10 0 1 0 0,2-1-1237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9215 0 0,'0'0'1138'0'0,"0"-1"-650"0"0,0-1 1 0 0,0 1 0 0 0,0 0-1 0 0,0-1 1 0 0,1 1 0 0 0,-1 0-1 0 0,0-1 1 0 0,0 1 0 0 0,2-3-1 0 0,0 2-377 0 0,0 0 1 0 0,0 0-1 0 0,0 0 0 0 0,0 0 0 0 0,1 0 1 0 0,-1 0-1 0 0,1 0 0 0 0,-1 1 0 0 0,1-1 1 0 0,0 1-1 0 0,0 0 0 0 0,-1 0 0 0 0,1 0 0 0 0,0 0 1 0 0,0 0-1 0 0,0 1 0 0 0,0-1 0 0 0,4 1 1 0 0,6-1-538 0 0,0 0 0 0 0,25 3 0 0 0,-7 2-2403 0 0,-15-3 1366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5063 0 0,'-3'-2'100'0'0,"1"0"-1"0"0,0 1 1 0 0,-1-1-1 0 0,1 1 0 0 0,-1-1 1 0 0,1 1-1 0 0,-1 0 0 0 0,-5-2 1 0 0,6 3 327 0 0,-1-1 1 0 0,1 1-1 0 0,0 0 1 0 0,-1 0-1 0 0,1 0 0 0 0,0 0 1 0 0,-1 0-1 0 0,1 0 1 0 0,-1 0-1 0 0,1 1 1 0 0,0-1-1 0 0,0 1 1 0 0,-1 0-1 0 0,1 0 1 0 0,0 0-1 0 0,0 0 0 0 0,0 0 1 0 0,-3 2-1 0 0,-5 5 406 0 0,1 0 0 0 0,0 0 0 0 0,0 2 0 0 0,-11 13 0 0 0,-27 44 945 0 0,40-57-1487 0 0,-2 4 133 0 0,1 0 0 0 0,0 0 0 0 0,1 1 0 0 0,1 0 0 0 0,0 1 0 0 0,-6 29 0 0 0,10-35-251 0 0,0 0 0 0 0,1 0 0 0 0,1 0 1 0 0,-1 0-1 0 0,2 0 0 0 0,-1 0 0 0 0,1 0 0 0 0,1 0 0 0 0,0-1 0 0 0,0 1 0 0 0,1 0 0 0 0,5 12 0 0 0,-5-14-153 0 0,1-1 1 0 0,0 0-1 0 0,0 1 0 0 0,0-1 0 0 0,1-1 0 0 0,0 1 1 0 0,1-1-1 0 0,-1 0 0 0 0,1 0 0 0 0,0 0 1 0 0,1-1-1 0 0,-1 0 0 0 0,1 0 0 0 0,0-1 0 0 0,0 0 1 0 0,1 0-1 0 0,11 4 0 0 0,-10-4-113 0 0,0-1 0 0 0,0 0 0 0 0,0-1 0 0 0,0 0 0 0 0,1 0 0 0 0,-1-1 0 0 0,0 0 0 0 0,1-1 0 0 0,17-1-1 0 0,16-5-1424 0 0,26-5-2405 0 0,-49 5 2303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0,'0'0'706'0'0,"5"9"4483"0"0,-3-7-4396 0 0,0-1 0 0 0,0 1 0 0 0,1-1 0 0 0,-1 0-1 0 0,0 0 1 0 0,1 0 0 0 0,-1 0 0 0 0,5 0 0 0 0,1 1-471 0 0,1-2-1 0 0,-1 1 1 0 0,11-1-1 0 0,5 0 329 0 0,94 0-2393 0 0,-106 0 567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0,'2'0'3099'0'0,"51"-8"5951"0"0,-3 0-6399 0 0,-15 3-2514 0 0,48 0-1 0 0,-15-1-764 0 0,-26 2-1879 0 0,-21 2 945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42 5527 0 0,'-78'12'720'0'0,"48"-5"1459"0"0,-1 2 0 0 0,1 1-1 0 0,-52 25 1 0 0,66-26-1621 0 0,0 0 1 0 0,1 1 0 0 0,0 1-1 0 0,1 0 1 0 0,0 1-1 0 0,-24 27 1 0 0,31-30-496 0 0,0 0 1 0 0,0 0-1 0 0,1 1 0 0 0,0-1 1 0 0,1 1-1 0 0,0 1 0 0 0,1-1 1 0 0,0 1-1 0 0,0 0 0 0 0,1-1 1 0 0,1 2-1 0 0,-2 15 0 0 0,3-20-57 0 0,1 1-1 0 0,1-1 1 0 0,-1 0 0 0 0,1 1-1 0 0,0-1 1 0 0,1 0-1 0 0,0 0 1 0 0,0 0 0 0 0,1 0-1 0 0,4 10 1 0 0,-1-8-5 0 0,-1 0-1 0 0,1 0 1 0 0,1 0 0 0 0,-1-1 0 0 0,2 0 0 0 0,12 12 0 0 0,-6-9-12 0 0,1 0 0 0 0,0-1 1 0 0,0-1-1 0 0,1 0 1 0 0,0-1-1 0 0,0-1 0 0 0,1 0 1 0 0,23 6-1 0 0,-16-8-11 0 0,0-1-1 0 0,0 0 1 0 0,0-2-1 0 0,1-1 0 0 0,-1-1 1 0 0,0-1-1 0 0,1 0 1 0 0,-1-3-1 0 0,0 0 1 0 0,0-1-1 0 0,37-13 1 0 0,-45 11 39 0 0,0 0 1 0 0,0 0 0 0 0,-1-2 0 0 0,-1 1 0 0 0,1-2-1 0 0,-2 0 1 0 0,20-18 0 0 0,-23 18 76 0 0,-1-1 0 0 0,0 0 0 0 0,-1 0 0 0 0,0-1 0 0 0,0 0 0 0 0,-1 0 0 0 0,-1 0 0 0 0,0-1 0 0 0,7-26 0 0 0,-10 30 29 0 0,-1 1 0 0 0,-1-1-1 0 0,0 0 1 0 0,0 0 0 0 0,-1 0 0 0 0,0 0-1 0 0,0 1 1 0 0,-1-1 0 0 0,0 0-1 0 0,-1 0 1 0 0,1 0 0 0 0,-2 1 0 0 0,1-1-1 0 0,-2 1 1 0 0,1 0 0 0 0,-1 0 0 0 0,-4-8-1 0 0,0 4-96 0 0,0 1-1 0 0,-1 0 0 0 0,0 0 0 0 0,0 1 0 0 0,-1 0 1 0 0,0 1-1 0 0,-1 0 0 0 0,0 1 0 0 0,0 0 1 0 0,-16-7-1 0 0,-21-10-2429 0 0,-71-25 0 0 0,85 38-4331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2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38 919 0 0,'-25'-24'14463'0'0,"36"18"-9174"0"0,-3 5-5056 0 0,0 0 1 0 0,-1 1-1 0 0,1-1 0 0 0,0 2 0 0 0,-1-1 1 0 0,1 1-1 0 0,-1 0 0 0 0,12 4 0 0 0,1-2 57 0 0,-3 0-176 0 0,0-1 0 0 0,1 0-1 0 0,-1-2 1 0 0,1 0-1 0 0,-1-1 1 0 0,18-3-1 0 0,45-6 439 0 0,-23 3-232 0 0,-51 6-242 0 0,-1 1-74 0 0,9 1 74 0 0,-10 0 12 0 0,-1-1-30 0 0,0 0-1 0 0,-1 0 1 0 0,1 1-1 0 0,-1-1 1 0 0,1 1-1 0 0,-1-1 0 0 0,0 1 1 0 0,1 0-1 0 0,-1 0 1 0 0,0 0-1 0 0,1 1 1 0 0,-1-1-1 0 0,4 3 1 0 0,-5-3 297 0 0,-18 4-114 0 0,5-3-207 0 0,0-1 0 0 0,0 0 0 0 0,0-1 0 0 0,0-1 0 0 0,1 1 0 0 0,-13-4 0 0 0,-30 0 37 0 0,31 4-77 0 0,12-1-29 0 0,-1 1 0 0 0,-21 3 0 0 0,32-3-63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1375 0 0,'-7'5'11216'0'0,"7"-4"-10679"0"0,0 1 0 0 0,0 0 0 0 0,0-1 0 0 0,1 1 1 0 0,-1-1-1 0 0,0 1 0 0 0,1-1 0 0 0,0 1 0 0 0,-1-1 0 0 0,2 3 0 0 0,-1-3-320 0 0,0 1-1 0 0,0-1 1 0 0,0 0 0 0 0,0 0 0 0 0,1 1 0 0 0,-1-1 0 0 0,0 0 0 0 0,1 0 0 0 0,0 1-1 0 0,1-1-127 0 0,1 1 1 0 0,-1-1-1 0 0,0 0 0 0 0,0 0 0 0 0,1 0 0 0 0,-1 0 0 0 0,0-1 0 0 0,1 1 0 0 0,-1-1 0 0 0,4 0 0 0 0,68-5 1374 0 0,23-1-210 0 0,-66 4-873 0 0,-31 2-284 0 0,11 1 97 0 0,43 0 497 0 0,-54-1-617 0 0,1 0-4 0 0,18 0 90 0 0,27-2 277 0 0,-16 3-424 0 0,7 4-713 0 0,-33-4 387 0 0,1 0 0 0 0,-1-1-1 0 0,1 1 1 0 0,-1-1 0 0 0,1 0-1 0 0,9-2 1 0 0,-13 2-918 0 0,31-2-6260 0 0,-24 1 1917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167 117 455 0 0,'1'0'251'0'0,"1"-1"0"0"0,-1 0 0 0 0,1 1-1 0 0,-1-1 1 0 0,0 0 0 0 0,1 0-1 0 0,-1 0 1 0 0,0 0 0 0 0,0 0-1 0 0,0 0 1 0 0,1 0 0 0 0,-1 0-1 0 0,0 0 1 0 0,1-3 0 0 0,-1 2 188 0 0,1 0 1 0 0,-1 1 0 0 0,1-1 0 0 0,-1 0 0 0 0,1 1 0 0 0,-1 0-1 0 0,1-1 1 0 0,3-1 0 0 0,-3 2-104 0 0,0-1 1 0 0,1 1-1 0 0,-1-1 0 0 0,0 0 0 0 0,0 0 0 0 0,0 0 1 0 0,0 0-1 0 0,0-1 0 0 0,-1 1 0 0 0,1 0 1 0 0,-1-1-1 0 0,1 1 0 0 0,-1-1 0 0 0,0 1 1 0 0,2-5-1 0 0,-3 5-146 0 0,1 1 1 0 0,-1-1-1 0 0,1 0 1 0 0,-1 0-1 0 0,0 0 0 0 0,1 0 1 0 0,-1 0-1 0 0,0 0 1 0 0,0 0-1 0 0,0 0 1 0 0,-1 1-1 0 0,1-1 1 0 0,0 0-1 0 0,-1 0 1 0 0,1 0-1 0 0,-1 0 0 0 0,0 1 1 0 0,1-1-1 0 0,-1 0 1 0 0,0 0-1 0 0,0 1 1 0 0,0-1-1 0 0,-3-2 1195 0 0,-8 5-253 0 0,4 0-989 0 0,1 0 0 0 0,0 0-1 0 0,0 0 1 0 0,0 1 0 0 0,0 0-1 0 0,0 1 1 0 0,0 0 0 0 0,0 0 0 0 0,1 0-1 0 0,-1 1 1 0 0,-8 6 0 0 0,6-3-41 0 0,1 0 0 0 0,0 1 0 0 0,1 0 0 0 0,0 0 0 0 0,0 1 1 0 0,0 0-1 0 0,-5 11 0 0 0,3-3 6 0 0,1 0-1 0 0,0 0 1 0 0,2 1 0 0 0,0 0 0 0 0,1 0 0 0 0,1 1-1 0 0,0 0 1 0 0,-1 32 0 0 0,5-42-58 0 0,0 0 0 0 0,1-1 0 0 0,0 1 0 0 0,0 0 0 0 0,1-1 0 0 0,4 15 0 0 0,-4-18-16 0 0,0 0 0 0 0,0 0 1 0 0,1 0-1 0 0,0 0 0 0 0,0 0 0 0 0,0-1 0 0 0,0 0 0 0 0,1 1 1 0 0,0-1-1 0 0,0 0 0 0 0,7 5 0 0 0,6 3 44 0 0,1-2 0 0 0,0 0 0 0 0,24 10 0 0 0,62 17 350 0 0,-48-18-336 0 0,-40-13-315 0 0,2 1-936 0 0,0-1 0 0 0,19 4-1 0 0,-32-9 946 0 0,-1 0-1 0 0,1-1 0 0 0,-1 1 0 0 0,0-1 0 0 0,1 0 1 0 0,-1 0-1 0 0,1 0 0 0 0,-1-1 0 0 0,1 0 1 0 0,-1 0-1 0 0,0 0 0 0 0,1 0 0 0 0,-1-1 0 0 0,5-2 1 0 0,-7 3-119 0 0,0-1 1 0 0,0 0-1 0 0,0 1 1 0 0,0-1-1 0 0,0 0 1 0 0,0-1-1 0 0,-1 1 0 0 0,1 0 1 0 0,-1 0-1 0 0,1-1 1 0 0,-1 1-1 0 0,1-3 1 0 0,3-8-1455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11519 0 0,'3'-6'1040'0'0,"-2"5"-813"0"0,-1 0 0 0 0,0 1-1 0 0,1-1 1 0 0,-1 0 0 0 0,0 0 0 0 0,1 1-1 0 0,-1-1 1 0 0,1 1 0 0 0,-1-1-1 0 0,1 0 1 0 0,-1 1 0 0 0,1-1-1 0 0,0 1 1 0 0,-1-1 0 0 0,1 1 0 0 0,-1 0-1 0 0,1-1 1 0 0,1 0 0 0 0,-2 1-174 0 0,1 0 0 0 0,-1 0 0 0 0,1 0 0 0 0,-1 1 0 0 0,0-1 0 0 0,1 0 0 0 0,-1 0 0 0 0,1 0 0 0 0,-1 0 1 0 0,0 0-1 0 0,1 1 0 0 0,-1-1 0 0 0,0 0 0 0 0,1 0 0 0 0,-1 0 0 0 0,0 1 0 0 0,1-1 0 0 0,-1 0 0 0 0,0 1 0 0 0,0-1 1 0 0,1 0-1 0 0,-1 1 0 0 0,0-1 0 0 0,2 3 95 0 0,0 0 1 0 0,-1 0-1 0 0,0 0 0 0 0,0-1 1 0 0,2 7-1 0 0,2 20 534 0 0,-1 0-1 0 0,0 36 1 0 0,-4 61-112 0 0,0-125-566 0 0,-3 73 94 0 0,0 74-553 0 0,7-49-3551 0 0,-2-78 2230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7831 0 0,'0'0'2192'0'0,"1"9"931"0"0,9 110 1700 0 0,-4-24-4625 0 0,0-35-198 0 0,-2-12 0 0 0,13 56 0 0 0,0-6-1437 0 0,-15-82 396 0 0,3 7-4665 0 0</inkml:trace>
  <inkml:trace contextRef="#ctx0" brushRef="#br0" timeOffset="1">29 492 1839 0 0,'-1'-1'134'0'0,"-27"-22"12915"0"0,28 7-10305 0 0,4 12-2560 0 0,-1 0 1 0 0,0 0 0 0 0,1 0-1 0 0,0 1 1 0 0,0-1-1 0 0,0 1 1 0 0,1 0-1 0 0,-1 0 1 0 0,1 0-1 0 0,-1 1 1 0 0,1-1-1 0 0,0 1 1 0 0,0 1 0 0 0,9-3-1 0 0,-2 0-356 0 0,1 2 0 0 0,0 0-1 0 0,-1 0 1 0 0,1 1 0 0 0,15 1 0 0 0,7 5-2240 0 0,-18 0 994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56 334 6447 0 0,'0'0'298'0'0,"-1"2"-10"0"0,-12 20-232 0 0,11-19 185 0 0,0 0 1 0 0,0 0-1 0 0,0 0 0 0 0,0 1 0 0 0,0-1 1 0 0,-2 8-1 0 0,-6 51 5763 0 0,5 0-3768 0 0,-3 25-1023 0 0,6-68-997 0 0,1 35-1 0 0,2-28-154 0 0,0-19 22 0 0,1-7 38 0 0,2-9-17 0 0,9-72-46 0 0,18-89 60 0 0,-1-3-1143 0 0,-18 91 552 0 0,16-55-945 0 0,-15 92 884 0 0,-11 39 410 0 0,-2 4 28 0 0,5 14 30 0 0,4 18 157 0 0,-2 1 0 0 0,6 53 0 0 0,-4-19 20 0 0,-6-48-61 0 0,24 116 450 0 0,-22-113-342 0 0,2 0 1 0 0,0 0 0 0 0,1 0 0 0 0,15 25 0 0 0,-12-26 17 0 0,-7-11-43 0 0,0 0-1 0 0,1-1 0 0 0,0 1 0 0 0,0-1 0 0 0,0 0 0 0 0,1 0 0 0 0,9 7 1 0 0,-14-13-99 0 0,-1-1 0 0 0,1 1 0 0 0,0-1 1 0 0,0 1-1 0 0,0-1 0 0 0,0 1 0 0 0,0-1 1 0 0,-1 1-1 0 0,1-1 0 0 0,0 0 1 0 0,0 0-1 0 0,0 1 0 0 0,0-1 0 0 0,0 0 1 0 0,0 0-1 0 0,0 0 0 0 0,0 0 1 0 0,0 0-1 0 0,0 0 0 0 0,0-1 0 0 0,0 1 1 0 0,1 0-1 0 0,0-1 27 0 0,-1 0 1 0 0,1 0-1 0 0,-1 0 1 0 0,1 0-1 0 0,-1 0 0 0 0,0 0 1 0 0,0 0-1 0 0,1-1 1 0 0,-1 1-1 0 0,0 0 0 0 0,2-3 1 0 0,0-2 113 0 0,0 0 1 0 0,-1 1-1 0 0,1-1 0 0 0,-1-1 1 0 0,3-9-1 0 0,1-25 101 0 0,-2 1-1 0 0,-2-78 1 0 0,-2 80-226 0 0,-2-7-3949 0 0,-10-63 0 0 0,9 86-2183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3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9215 0 0,'0'0'707'0'0,"9"-2"549"0"0,52-12 3845 0 0,-59 14-5036 0 0,0 0-1 0 0,0 0 1 0 0,0 0-1 0 0,0 0 1 0 0,1 0-1 0 0,-1 0 1 0 0,0 1-1 0 0,0-1 1 0 0,0 1-1 0 0,0-1 0 0 0,0 1 1 0 0,3 2-1 0 0,5 1 73 0 0,-6-4-53 0 0,-1 1 1 0 0,0 0-1 0 0,1 1 0 0 0,-1-1 1 0 0,0 1-1 0 0,0-1 1 0 0,0 1-1 0 0,0 0 0 0 0,4 3 1 0 0,-6-4 114 0 0,0 9 269 0 0,-1-8-434 0 0,0 0 0 0 0,0 0-1 0 0,0-1 1 0 0,0 1 0 0 0,0 0-1 0 0,0 0 1 0 0,0-1 0 0 0,-1 4 0 0 0,-3 6 36 0 0,0 0 1 0 0,-1-1-1 0 0,0 0 1 0 0,0 0-1 0 0,-1-1 1 0 0,-1 1-1 0 0,1-1 1 0 0,-12 11-1 0 0,11-13-59 0 0,0-3 17 0 0,6-3-97 0 0,3 0-345 0 0,7 1 572 0 0,1 2 1 0 0,-1-1-1 0 0,0 1 0 0 0,-1 0 0 0 0,1 1 0 0 0,-1 0 0 0 0,0 1 1 0 0,0 0-1 0 0,0 0 0 0 0,9 10 0 0 0,-9-2 856 0 0,-6-10-672 0 0,-1-3 726 0 0,-6 22 268 0 0,4-19-1291 0 0,0-1 0 0 0,-1 0 0 0 0,0 0 0 0 0,1 0 0 0 0,-1 0 0 0 0,0-1-1 0 0,-1 1 1 0 0,1 0 0 0 0,0-1 0 0 0,-1 0 0 0 0,1 1 0 0 0,-1-1 0 0 0,0 0 0 0 0,0 0 0 0 0,-5 2 0 0 0,-6 3 253 0 0,-1-1 1 0 0,-19 6 0 0 0,2-1-90 0 0,28-9-329 0 0,1-1-1 0 0,0 0 1 0 0,-1 0-1 0 0,1 0 1 0 0,-1 0-1 0 0,0 0 1 0 0,1-1 0 0 0,-5 1-1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3679 0 0,'4'-15'48'0'0,"0"1"567"0"0,-1 0 8542 0 0,-1 15-9033 0 0,-1-1-1 0 0,1 1 1 0 0,0-1-1 0 0,-1 1 0 0 0,1-1 1 0 0,-1 0-1 0 0,1 0 1 0 0,0 0-1 0 0,-1 1 0 0 0,3-2 1 0 0,-3 1-102 0 0,8 0 394 0 0,-7 0-66 0 0,0 0-29 0 0,11-3 140 0 0,-1 1-1 0 0,1 0 1 0 0,17 1 0 0 0,-29 1 149 0 0,0 0-586 0 0,0 0-1 0 0,0 1 1 0 0,0-1 0 0 0,0 0-1 0 0,0 1 1 0 0,0-1 0 0 0,0 0-1 0 0,0 1 1 0 0,0-1-1 0 0,0 1 1 0 0,-1 0 0 0 0,1-1-1 0 0,0 1 1 0 0,0 0 0 0 0,-1-1-1 0 0,1 1 1 0 0,0 0-1 0 0,-1 0 1 0 0,1-1 0 0 0,-1 1-1 0 0,1 0 1 0 0,-1 0 0 0 0,1 0-1 0 0,-1 0 1 0 0,0 0-1 0 0,1 0 1 0 0,-1 0 0 0 0,0 0-1 0 0,0 0 1 0 0,0 0 0 0 0,0 2-1 0 0,-3 14 52 0 0,3-16-74 0 0,0-1 1 0 0,0 1-1 0 0,0-1 1 0 0,0 1-1 0 0,0-1 1 0 0,0 1-1 0 0,0-1 0 0 0,0 1 1 0 0,-1-1-1 0 0,1 1 1 0 0,0-1-1 0 0,0 1 1 0 0,-1-1-1 0 0,1 1 1 0 0,0-1-1 0 0,0 1 1 0 0,-1-1-1 0 0,1 0 0 0 0,0 1 1 0 0,-1-1-1 0 0,1 1 1 0 0,-1-1-1 0 0,1 0 1 0 0,0 1-1 0 0,-1-1 1 0 0,1 0-1 0 0,-1 0 1 0 0,1 1-1 0 0,-1-1 0 0 0,1 0 1 0 0,-1 0-1 0 0,1 0 1 0 0,-1 0-1 0 0,0 0 1 0 0,-5 2 0 0 0,4-1-7 0 0,-7 3-211 0 0,15 1-52 0 0,1-1 229 0 0,13 8-12 0 0,-13-7 162 0 0,1-1 0 0 0,-1 1 0 0 0,10 9 1 0 0,-16-13 54 0 0,8 19 538 0 0,-8-18-634 0 0,-1 0-1 0 0,0 0 1 0 0,0 0-1 0 0,1 0 0 0 0,-1 0 1 0 0,0 0-1 0 0,0 0 1 0 0,-1 0-1 0 0,1 0 1 0 0,0 0-1 0 0,-1 0 1 0 0,1 0-1 0 0,-2 2 1 0 0,1-1 93 0 0,0 0-100 0 0,0-1-1 0 0,0 0 1 0 0,0 1-1 0 0,-1-1 0 0 0,1 0 1 0 0,-1 0-1 0 0,0 0 1 0 0,1 0-1 0 0,-1-1 1 0 0,0 1-1 0 0,0 0 1 0 0,0-1-1 0 0,0 1 1 0 0,-1-1-1 0 0,-3 2 1 0 0,-11 9 224 0 0,13-10-268 0 0,0 1 1 0 0,0-1 0 0 0,0 0-1 0 0,0 0 1 0 0,0 0-1 0 0,-1 0 1 0 0,-5 1-1 0 0,5-2-5 0 0,1 0-1 0 0,-1 1 0 0 0,1 0 0 0 0,-1 0 1 0 0,1 0-1 0 0,-8 6 0 0 0,0-1-109 0 0,11-6 75 0 0,-1-1-1 0 0,1 1 1 0 0,0 0-1 0 0,-1-1 1 0 0,1 1-1 0 0,0 0 0 0 0,0 0 1 0 0,0 0-1 0 0,0 0 1 0 0,0 0-1 0 0,0 0 1 0 0,-1 2-1 0 0,1-1-463 0 0,-1-1 0 0 0,1 0 1 0 0,0 1-1 0 0,0-1 0 0 0,-1 0 0 0 0,1 0 0 0 0,-1 0 0 0 0,1 0 1 0 0,-1 0-1 0 0,-3 2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1 584 919 0 0,'0'0'1682'0'0,"6"15"6055"0"0,1-13-7308 0 0,0-1 0 0 0,0 0 1 0 0,1 0-1 0 0,-1-1 0 0 0,0 0 0 0 0,0-1 0 0 0,0 1 1 0 0,12-4-1 0 0,22 0 347 0 0,167-2 2270 0 0,-171 5-2431 0 0,34 2 464 0 0,-5 4-243 0 0,47 5 202 0 0,-61-7-481 0 0,73-3 0 0 0,-101 0-450 0 0,162-12 672 0 0,-42 6-724 0 0,-86 1 392 0 0,-37 2-97 0 0,38 1 1 0 0,45 2 28 0 0,-24-1-185 0 0,-48 0-103 0 0,0-1-1 0 0,33-7 1 0 0,8-1 5 0 0,298-14 237 0 0,-176 17 5 0 0,-45-3-97 0 0,38-1-21 0 0,-178 11-201 0 0,28-2 78 0 0,53 6-1 0 0,-69-3-16 0 0,34-2 0 0 0,8 1 16 0 0,59 2 161 0 0,-84-3-205 0 0,156-3 132 0 0,-145 2-337 0 0,-18 1 142 0 0,-9-1 11 0 0,0 2 0 0 0,0 0-1 0 0,29 5 1 0 0,-9 0 168 0 0,0-2 0 0 0,0-1-1 0 0,58-7 1 0 0,11 1 81 0 0,-55 4-121 0 0,72-11 0 0 0,-100 8-39 0 0,39 1-1 0 0,-20 2-41 0 0,203-10 156 0 0,-164 8-143 0 0,118-8 213 0 0,33-6-73 0 0,-168 9-136 0 0,97 5 0 0 0,-63-2-62 0 0,-49 0 60 0 0,142-2 2 0 0,5 9 0 0 0,-77-1-69 0 0,-32-2 63 0 0,6-2-44 0 0,12-1-17 0 0,-18-2 78 0 0,-65 5-62 0 0,1-1 0 0 0,39-8 0 0 0,22-2 1 0 0,-7 1 50 0 0,28-5-64 0 0,-109 15 0 0 0,37-4 16 0 0,1 1 0 0 0,0 2 0 0 0,76 9 0 0 0,-83-3-16 0 0,41 1 0 0 0,-19 3 0 0 0,-36-8 0 0 0,-10-1 0 0 0,3-1 0 0 0,-3-1 0 0 0,-2 0 0 0 0,-6 2 0 0 0,-1-1 0 0 0,1 1 0 0 0,0-1 0 0 0,0 1 0 0 0,-1-1 0 0 0,1 1 0 0 0,0-1 0 0 0,-1 0 0 0 0,1 1 0 0 0,0-1 0 0 0,-1 0 0 0 0,1 1 0 0 0,0-2 0 0 0,-2-3 0 0 0,1 5 0 0 0,1-3 0 0 0,-1 3 0 0 0,1-1 0 0 0,-1 0 0 0 0,0 0 0 0 0,0 1 0 0 0,0-1 0 0 0,0 0 0 0 0,0 0 0 0 0,0 0 0 0 0,0 1 0 0 0,0-1 0 0 0,0 0 0 0 0,-1 0 0 0 0,1 1 0 0 0,0-1 0 0 0,0 0 0 0 0,-1 1 0 0 0,1-1 0 0 0,0 0 0 0 0,-1 1 0 0 0,0-2 0 0 0,-4-9 8 0 0,-1 1 0 0 0,0-1-1 0 0,-1 1 1 0 0,0 1 0 0 0,0-1-1 0 0,-16-14 1 0 0,0-2 2 0 0,-29-29-10 0 0,-17-23 0 0 0,-6-11 0 0 0,67 79-13 0 0,-10-5-126 0 0,17 15 64 0 0,2 2-104 0 0,0 0 152 0 0,0 0 1 0 0,0 0-1 0 0,0 0 1 0 0,1-1 0 0 0,-1 1-1 0 0,0 0 1 0 0,1 0 0 0 0,-1-1-1 0 0,3 2 1 0 0,1 3-32 0 0,21 22-98 0 0,1-1 0 0 0,61 46-1 0 0,-24-21 93 0 0,-17-8 53 0 0,-34-31 11 0 0,-6-6 0 0 0,1 0 0 0 0,0 0 0 0 0,16 10 0 0 0,-17-12 0 0 0,-4-4 0 0 0,-1 1 0 0 0,0-1 0 0 0,1 1 0 0 0,-1 0 0 0 0,0-1 0 0 0,0 1 0 0 0,0 0 0 0 0,0 0 0 0 0,-1 0 0 0 0,1 1 0 0 0,-1-1 0 0 0,1 0 0 0 0,-1 1 0 0 0,0-1 0 0 0,2 4 0 0 0,-2-5 0 0 0,0 0 0 0 0,-1-1 0 0 0,0 1 0 0 0,1-1 0 0 0,-1 1 0 0 0,0-1 0 0 0,0 1 0 0 0,1-1 0 0 0,-1 1 0 0 0,0-1 0 0 0,0 1 0 0 0,0 0 0 0 0,0-1 0 0 0,0 1 0 0 0,1-1 0 0 0,-1 1 0 0 0,0 0 0 0 0,0-1 0 0 0,-1 1 0 0 0,1-1 0 0 0,0 1 0 0 0,0 0 0 0 0,0-1 0 0 0,0 1 0 0 0,0-1 0 0 0,-1 1 0 0 0,1 0 0 0 0,-1 3 19 0 0,0 0 0 0 0,0 0 0 0 0,-1 0 0 0 0,1-1 0 0 0,-1 1 0 0 0,0 0 0 0 0,0-1 0 0 0,0 1-1 0 0,-4 3 1 0 0,-27 28 330 0 0,7-7-175 0 0,-59 68 130 0 0,28-39-364 0 0,41-39-662 0 0,6-9-966 0 0,1 1 1 0 0,-9 13-1 0 0,10-10 21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7367 0 0,'0'0'568'0'0,"2"4"-373"0"0,0-2-24 0 0,-1 1 1 0 0,0-1-1 0 0,0 1 1 0 0,1-1-1 0 0,-2 1 0 0 0,1 0 1 0 0,0 0-1 0 0,-1-1 0 0 0,1 1 1 0 0,-1 0-1 0 0,0 0 1 0 0,0 0-1 0 0,0 0 0 0 0,0 3 1 0 0,0-3 202 0 0,0 0 0 0 0,0 0 1 0 0,0 1-1 0 0,1-1 0 0 0,0 0 1 0 0,-1 0-1 0 0,1 0 0 0 0,0 0 1 0 0,3 5-1 0 0,17 27 1125 0 0,-5-9-701 0 0,-1 2-333 0 0,-3-6-20 0 0,14 33-1 0 0,6 12 195 0 0,-27-57-259 0 0,-5-9-144 0 0,-2-7-131 0 0,-2-3-74 0 0,0-1-1 0 0,2 1 0 0 0,-1-1 0 0 0,-2-18 1 0 0,-1-6 39 0 0,-1-1-9 0 0,-2-44 0 0 0,5 39-53 0 0,0 7-3 0 0,-7-89 66 0 0,11 100-58 0 0,0 1 0 0 0,1-1 0 0 0,6-34 0 0 0,-6 53 8 0 0,0 0 1 0 0,0-1-1 0 0,0 1 0 0 0,0 0 0 0 0,0-1 0 0 0,1 1 0 0 0,-1 0 1 0 0,1 0-1 0 0,0 0 0 0 0,0 1 0 0 0,4-6 0 0 0,-5 7-11 0 0,0 0 1 0 0,1 0-1 0 0,-1 1 0 0 0,0-1 0 0 0,0 0 0 0 0,1 1 1 0 0,-1-1-1 0 0,1 1 0 0 0,-1-1 0 0 0,0 1 0 0 0,1 0 1 0 0,-1-1-1 0 0,1 1 0 0 0,-1 0 0 0 0,1 0 0 0 0,-1 0 1 0 0,1 0-1 0 0,-1 0 0 0 0,1 1 0 0 0,-1-1 0 0 0,0 0 1 0 0,1 1-1 0 0,-1-1 0 0 0,1 1 0 0 0,-1-1 0 0 0,0 1 1 0 0,1-1-1 0 0,-1 1 0 0 0,2 1 0 0 0,4 3 52 0 0,0 1-1 0 0,0-1 1 0 0,-1 1-1 0 0,0 0 1 0 0,0 1-1 0 0,0-1 1 0 0,-1 1-1 0 0,0 0 1 0 0,0 1-1 0 0,6 13 1 0 0,-1 0 133 0 0,-2 0 0 0 0,12 42 1 0 0,-16-45-165 0 0,-1 0 0 0 0,0 0 1 0 0,-1 0-1 0 0,-2 0 0 0 0,0 0 0 0 0,0 0 0 0 0,-2 0 1 0 0,0 0-1 0 0,-1 0 0 0 0,-1 0 0 0 0,-10 28 1 0 0,12-42-71 0 0,2-1 30 0 0,-1-1 0 0 0,0 0 0 0 0,0 1 0 0 0,0-1-1 0 0,0 0 1 0 0,-1 0 0 0 0,1 0 0 0 0,0 0 0 0 0,-4 4 0 0 0,5-6 9 0 0,0 0 0 0 0,0 0 0 0 0,-1 0-1 0 0,1 1 1 0 0,0-1 0 0 0,0 0 0 0 0,0 0-1 0 0,0 0 1 0 0,0 0 0 0 0,-1 1 0 0 0,1-1 0 0 0,0 0-1 0 0,0 0 1 0 0,0 0 0 0 0,-1 0 0 0 0,1 0-1 0 0,0 0 1 0 0,0 1 0 0 0,0-1 0 0 0,-1 0 0 0 0,1 0-1 0 0,0 0 1 0 0,0 0 0 0 0,-1 0 0 0 0,1 0 0 0 0,0 0-1 0 0,0 0 1 0 0,-1 0 0 0 0,1 0 0 0 0,0 0-1 0 0,0 0 1 0 0,-1 0 0 0 0,1 0 0 0 0,0-1 0 0 0,0 1-1 0 0,0 0 1 0 0,-1 0 0 0 0,1 0 0 0 0,0 0-1 0 0,0 0 1 0 0,0 0 0 0 0,-1-1 0 0 0,1 1 0 0 0,0 0-1 0 0,0 0 1 0 0,0 0 0 0 0,0 0 0 0 0,0-1 0 0 0,-1 1-1 0 0,1 0 1 0 0,0 0 0 0 0,0 0 0 0 0,0-1-1 0 0,0 1 1 0 0,0 0 0 0 0,0-1 0 0 0,-1 1 3 0 0,1 0-1 0 0,0-1 1 0 0,0 1-1 0 0,0 0 1 0 0,-1-1-1 0 0,1 1 1 0 0,0 0-1 0 0,0-1 1 0 0,0 1-1 0 0,0 0 1 0 0,0-1-1 0 0,-1 1 1 0 0,1-1-1 0 0,0 1 1 0 0,0 0-1 0 0,0-1 1 0 0,0 1-1 0 0,0-1 1 0 0,0 1-1 0 0,0-1 1 0 0,1 1-1 0 0,-1 0 1 0 0,0-1-1 0 0,0 1 1 0 0,0 0-1 0 0,0-1 1 0 0,0 1-1 0 0,1-1 1 0 0,-1 1-1 0 0,0 0 1 0 0,0-1-1 0 0,1 1 1 0 0,-1 0-1 0 0,0 0 1 0 0,0-1-1 0 0,1 1 1 0 0,-1 0-1 0 0,0 0 1 0 0,1-1-1 0 0,0 1 1 0 0,1-3 61 0 0,1 1 0 0 0,-1 0 1 0 0,1-1-1 0 0,0 1 0 0 0,0 0 0 0 0,0 0 1 0 0,0 1-1 0 0,0-1 0 0 0,0 1 0 0 0,1 0 1 0 0,-1-1-1 0 0,0 1 0 0 0,1 1 0 0 0,-1-1 0 0 0,1 0 1 0 0,-1 1-1 0 0,1 0 0 0 0,-1 0 0 0 0,1 0 1 0 0,5 1-1 0 0,7 1 243 0 0,-1 1-1 0 0,0 0 1 0 0,20 7 0 0 0,170 45 1409 0 0,-104-30-2064 0 0,-58-10-2490 0 0,-24-7-5587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79 7367 0 0,'0'0'4610'0'0,"0"-9"-2405"0"0,0 3-1643 0 0,0 0 0 0 0,0 0 0 0 0,-1 0 0 0 0,-2-8 0 0 0,2 11-416 0 0,1 1 1 0 0,-1 0 0 0 0,0 0-1 0 0,0 0 1 0 0,0 0-1 0 0,-1 0 1 0 0,1 0 0 0 0,0 0-1 0 0,-1 0 1 0 0,1 1 0 0 0,-1-1-1 0 0,1 0 1 0 0,-1 1 0 0 0,-3-3-1 0 0,5 4 310 0 0,-5 0-251 0 0,1 0-1 0 0,-1 1 0 0 0,1-1 1 0 0,0 1-1 0 0,-1 0 1 0 0,1 0-1 0 0,0 1 0 0 0,0-1 1 0 0,0 1-1 0 0,0 0 0 0 0,0 0 1 0 0,-5 4-1 0 0,3-1-98 0 0,1-1-1 0 0,0 1 1 0 0,0 0-1 0 0,0 1 1 0 0,0-1-1 0 0,1 1 1 0 0,-4 7 0 0 0,0 1-65 0 0,1 1 0 0 0,0 0 0 0 0,1 0 1 0 0,1 0-1 0 0,0 1 0 0 0,-2 18 1 0 0,6-26 1 0 0,0 0 0 0 0,0 0 0 0 0,1 0 0 0 0,0 0 0 0 0,0 1 1 0 0,1-1-1 0 0,0 0 0 0 0,0-1 0 0 0,1 1 0 0 0,0 0 0 0 0,1 0 0 0 0,5 12 0 0 0,-4-12 51 0 0,1 0-1 0 0,0 0 0 0 0,0-1 0 0 0,1 1 0 0 0,0-1 0 0 0,1-1 0 0 0,-1 1 1 0 0,1-1-1 0 0,1 0 0 0 0,12 8 0 0 0,-9-7-61 0 0,0 0-1 0 0,0-2 1 0 0,0 1-1 0 0,1-1 1 0 0,0-1-1 0 0,0 0 1 0 0,0-1-1 0 0,0 0 1 0 0,1-1-1 0 0,-1 0 1 0 0,1-1-1 0 0,-1-1 1 0 0,1 0-1 0 0,-1 0 0 0 0,1-1 1 0 0,0-1-1 0 0,-1 0 1 0 0,0-1-1 0 0,0 0 1 0 0,20-8-1 0 0,-23 7-670 0 0,0 0 0 0 0,0 0 0 0 0,-1-1 0 0 0,1 0 0 0 0,-1-1 0 0 0,0 0 0 0 0,-1 0 0 0 0,13-14 0 0 0,-11 9-1351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3:5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11975 0 0,'-2'2'923'0'0,"-2"3"-420"0"0,1 2 1 0 0,-1-1 0 0 0,1 0-1 0 0,0 0 1 0 0,0 1-1 0 0,1 0 1 0 0,0 0-1 0 0,0-1 1 0 0,0 1-1 0 0,1 0 1 0 0,0 1-1 0 0,1-1 1 0 0,-1 0-1 0 0,1 0 1 0 0,2 9-1 0 0,1 14 1110 0 0,3-1-1 0 0,11 41 1 0 0,-6-26-1485 0 0,-2-7-700 0 0,26 103 2170 0 0,-13-72-3735 0 0,7-3-5821 0 0,-22-51 690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69 3223 0 0,'0'0'12'0'0,"0"0"-1"0"0,1 0 0 0 0,-1 0 0 0 0,0 0 0 0 0,0 0 0 0 0,1 0 0 0 0,-1 0 0 0 0,0 0 0 0 0,0 0 0 0 0,1 0 0 0 0,-1 0 0 0 0,0 0 0 0 0,1 0 1 0 0,-1 0-1 0 0,0 0 0 0 0,0 0 0 0 0,1 0 0 0 0,-1 0 0 0 0,0 0 0 0 0,0-1 0 0 0,1 1 0 0 0,-1 0 0 0 0,0 0 0 0 0,0 0 0 0 0,1-1 0 0 0,-1 0 126 0 0,1 0 0 0 0,-1 0-1 0 0,0 0 1 0 0,1-1-1 0 0,-1 1 1 0 0,0 0-1 0 0,0 0 1 0 0,1-1 0 0 0,-1 1-1 0 0,0 0 1 0 0,0-1-1 0 0,-1 1 1 0 0,1-2-1 0 0,-4-22 3783 0 0,2 16-2256 0 0,2 9-1373 0 0,0-1 1 0 0,0 0-1 0 0,0 0 0 0 0,0 0 1 0 0,-1 0-1 0 0,1 0 1 0 0,0 0-1 0 0,0 1 0 0 0,-1-1 1 0 0,1 0-1 0 0,-1 0 1 0 0,1 0-1 0 0,0 1 1 0 0,-1-1-1 0 0,0-1 0 0 0,0 2-214 0 0,1 0-1 0 0,0 0 0 0 0,0 0 0 0 0,-1 0 1 0 0,1 0-1 0 0,0 0 0 0 0,0 0 0 0 0,-1 0 0 0 0,1 0 1 0 0,0 0-1 0 0,-1 0 0 0 0,1 1 0 0 0,0-1 1 0 0,0 0-1 0 0,-1 0 0 0 0,1 0 0 0 0,0 0 0 0 0,0 0 1 0 0,-1 0-1 0 0,1 1 0 0 0,0-1 0 0 0,0 0 1 0 0,0 0-1 0 0,0 0 0 0 0,-1 1 0 0 0,1-1 0 0 0,0 0 1 0 0,0 0-1 0 0,0 1 0 0 0,-1-1 0 0 0,-12 29 973 0 0,11-25-992 0 0,-9 29 584 0 0,1 1 0 0 0,-7 42-1 0 0,12-50-371 0 0,-10 51 66 0 0,4 1 0 0 0,3 1 0 0 0,4-1 1 0 0,3 1-1 0 0,12 105 0 0 0,-9-170-346 0 0,0 0 0 0 0,2 0 0 0 0,-1 0 0 0 0,2-1 0 0 0,0 1 0 0 0,0-1 0 0 0,1 0 0 0 0,1 0 0 0 0,15 21 0 0 0,-17-27 2 0 0,1-1 1 0 0,-1 1-1 0 0,1-1 0 0 0,0 0 0 0 0,1-1 0 0 0,-1 0 1 0 0,1 0-1 0 0,0 0 0 0 0,0-1 0 0 0,1 0 1 0 0,0 0-1 0 0,-1-1 0 0 0,1 0 0 0 0,0 0 0 0 0,0-1 1 0 0,1 0-1 0 0,14 2 0 0 0,3-3-330 0 0,-5 0-1223 0 0,23 5 1 0 0,-22-3-3358 0 0,0-1-1383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63 5983 0 0,'-1'-23'530'0'0,"-1"-4"2716"0"0,2 27-2936 0 0,0-1-1 0 0,0 0 1 0 0,0 1-1 0 0,0-1 0 0 0,0 1 1 0 0,0-1-1 0 0,-1 0 1 0 0,1 1-1 0 0,0-1 0 0 0,0 1 1 0 0,0-1-1 0 0,-1 1 1 0 0,1-1-1 0 0,0 1 0 0 0,-1-1 1 0 0,1 1-1 0 0,0-1 1 0 0,-1 1-1 0 0,1-1 1 0 0,-1 1-1 0 0,1 0 0 0 0,-1-1 1 0 0,0 1-139 0 0,-1 0-1 0 0,1 1 1 0 0,0-1 0 0 0,0 0 0 0 0,0 1 0 0 0,0-1 0 0 0,0 1-1 0 0,0 0 1 0 0,0-1 0 0 0,0 1 0 0 0,-1 1 0 0 0,1-1-338 0 0,-5 3 365 0 0,0 2 0 0 0,0-1 0 0 0,1 0 0 0 0,0 1-1 0 0,0 0 1 0 0,0 0 0 0 0,1 0 0 0 0,0 1 0 0 0,-4 8-1 0 0,0 2 165 0 0,1 0 0 0 0,-8 29 0 0 0,9-24-107 0 0,2 1 0 0 0,0-1 0 0 0,-1 31 0 0 0,4-40-149 0 0,1 0-1 0 0,1 0 1 0 0,0 0-1 0 0,1 0 1 0 0,0 0-1 0 0,1 0 1 0 0,6 16-1 0 0,-5-19-105 0 0,-3-7 0 0 0,0 0 0 0 0,0 1 0 0 0,0-1 0 0 0,1 0 0 0 0,-1 0 0 0 0,1 0 0 0 0,0 0 0 0 0,0 0 0 0 0,0-1 0 0 0,0 1 0 0 0,0 0 0 0 0,0-1 0 0 0,1 0 0 0 0,0 1 0 0 0,-1-1 0 0 0,4 2 0 0 0,4 1-369 0 0,0-1 0 0 0,1 0 0 0 0,-1-1 0 0 0,1 0 1 0 0,0 0-1 0 0,0-1 0 0 0,0 0 0 0 0,0-1 0 0 0,0-1 0 0 0,1 0 0 0 0,-1 0 0 0 0,0-1 0 0 0,0 0 0 0 0,0-1 0 0 0,17-5 1 0 0,-13 2-1290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8751 0 0,'0'0'674'0'0,"-3"8"783"0"0,0 2-174 0 0,1 0 0 0 0,1 1 0 0 0,0-1 0 0 0,0 22 0 0 0,9 42 517 0 0,0 4-1263 0 0,6 65-429 0 0,-9-111-196 0 0,-2-13-1087 0 0,1-1 0 0 0,2 0-1 0 0,-1-1 1 0 0,13 24 0 0 0,-13-30-660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11975 0 0,'0'0'1083'0'0,"0"3"-891"0"0,4 69 2076 0 0,18 103-1 0 0,-6-69-2006 0 0,18 123-2044 0 0,-29-197 255 0 0</inkml:trace>
  <inkml:trace contextRef="#ctx0" brushRef="#br0" timeOffset="1">67 484 6447 0 0,'-3'-3'77'0'0,"0"1"-1"0"0,-1 0 1 0 0,1 0-1 0 0,0 0 1 0 0,-1 0-1 0 0,1 1 1 0 0,-1-1-1 0 0,-7-1 0 0 0,9 2 603 0 0,0 0 0 0 0,0 0-1 0 0,0 0 1 0 0,0 0-1 0 0,0 0 1 0 0,0 0-1 0 0,0-1 1 0 0,0 1-1 0 0,0-1 1 0 0,1 1 0 0 0,-1-1-1 0 0,0 0 1 0 0,-2-4 2098 0 0,7 6-2606 0 0,0-1 0 0 0,-1 1 0 0 0,1-1 0 0 0,0 0-1 0 0,-1 0 1 0 0,1 0 0 0 0,-1 0 0 0 0,0 0 0 0 0,3-3 0 0 0,18-6-175 0 0,-1 5-322 0 0,11-3-1131 0 0,-10 6-3816 0 0,-7 3-503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1375 0 0,'0'0'66'0'0,"-1"2"-8"0"0,-5 4 522 0 0,0 0-1 0 0,0-1 0 0 0,-9 7 0 0 0,7-6 1389 0 0,1-1 1 0 0,0 1-1 0 0,-7 10 0 0 0,2-3-710 0 0,6-6-899 0 0,1-1 1 0 0,-1 1-1 0 0,2 0 0 0 0,-1 0 0 0 0,1 0 1 0 0,-7 15-1 0 0,6-8 15 0 0,1 0 0 0 0,0 1 0 0 0,-3 29 0 0 0,7-41-334 0 0,-1 0 0 0 0,1 0 0 0 0,0 1 0 0 0,0-1 0 0 0,1 0 0 0 0,-1 0 0 0 0,1 1 0 0 0,-1-1 0 0 0,1 0 1 0 0,0 0-1 0 0,0 0 0 0 0,1 0 0 0 0,-1 0 0 0 0,1 0 0 0 0,-1 0 0 0 0,1-1 0 0 0,0 1 0 0 0,0 0 0 0 0,0-1 0 0 0,0 1 0 0 0,0-1 0 0 0,1 0 0 0 0,-1 0 0 0 0,4 2 0 0 0,-3-2-37 0 0,-1-1 1 0 0,0 0-1 0 0,1 0 0 0 0,-1 0 0 0 0,1-1 0 0 0,-1 1 1 0 0,1 0-1 0 0,-1-1 0 0 0,1 0 0 0 0,-1 0 0 0 0,1 1 1 0 0,-1-2-1 0 0,1 1 0 0 0,0 0 0 0 0,-1 0 0 0 0,1-1 1 0 0,-1 1-1 0 0,1-1 0 0 0,-1 0 0 0 0,1 0 0 0 0,-1 0 1 0 0,0 0-1 0 0,0 0 0 0 0,4-3 0 0 0,1 0 5 0 0,0-2 0 0 0,-1 1 0 0 0,0-1 0 0 0,0 0 0 0 0,10-13 0 0 0,-9 9-23 0 0,-1-1 0 0 0,0 0 0 0 0,-1-1-1 0 0,0 1 1 0 0,0-1 0 0 0,-2 0 0 0 0,1 0 0 0 0,-2-1-1 0 0,3-21 1 0 0,-4 28 43 0 0,-1 0 0 0 0,0-1 0 0 0,0 1 0 0 0,-1-1 0 0 0,-2-12 984 0 0,3 31-725 0 0,2-2-397 0 0,-1 0 1 0 0,1-1 0 0 0,1 1-1 0 0,0 0 1 0 0,0-1-1 0 0,1 0 1 0 0,0 1 0 0 0,0-1-1 0 0,1-1 1 0 0,0 1-1 0 0,1-1 1 0 0,0 0 0 0 0,0 0-1 0 0,1-1 1 0 0,0 0-1 0 0,13 11 1 0 0,-5-6-1950 0 0,0-1-3685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7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22 10591 0 0,'0'0'78'0'0,"-1"-1"0"0"0,1 1 0 0 0,0 0-1 0 0,0 0 1 0 0,0 0 0 0 0,0 0 0 0 0,0 0-1 0 0,0 0 1 0 0,0-1 0 0 0,-1 1 0 0 0,1 0-1 0 0,0 0 1 0 0,0 0 0 0 0,0 0 0 0 0,0-1-1 0 0,0 1 1 0 0,0 0 0 0 0,0 0 0 0 0,0 0-1 0 0,0 0 1 0 0,0-1 0 0 0,0 1 0 0 0,0 0-1 0 0,0 0 1 0 0,0 0 0 0 0,0 0 0 0 0,0-1-1 0 0,0 1 1 0 0,0 0 0 0 0,0 0 0 0 0,0 0-1 0 0,0 0 1 0 0,0-1 0 0 0,0 1 0 0 0,1 0-1 0 0,-1 0 1 0 0,0 0 0 0 0,0 0 0 0 0,0 0-1 0 0,0-1 1 0 0,0 1 0 0 0,0 0 0 0 0,1 0-1 0 0,-1 0 1 0 0,0 0 0 0 0,12-5 1379 0 0,16 1-197 0 0,79 0 110 0 0,-84 3-1327 0 0,-22 0-38 0 0,1 1 0 0 0,-1 0 0 0 0,0 0 0 0 0,1 1 0 0 0,-1-1 0 0 0,1 0 0 0 0,-1 0 0 0 0,1 1 0 0 0,-1-1 0 0 0,0 1 0 0 0,1-1 0 0 0,0 1 0 0 0,3 1 15 0 0,-4-1-14 0 0,-1-1-1 0 0,1 1 1 0 0,-1-1 0 0 0,1 1-1 0 0,-1 0 1 0 0,1-1 0 0 0,-1 1-1 0 0,0 0 1 0 0,1-1-1 0 0,-1 1 1 0 0,0 0 0 0 0,0-1-1 0 0,1 1 1 0 0,-1 0-1 0 0,0 0 1 0 0,0 0 0 0 0,0-1-1 0 0,0 2 1 0 0,0-1 5 0 0,1 11 11 0 0,-3-6-12 0 0,0 0-1 0 0,-1-1 1 0 0,1 1 0 0 0,-1 0-1 0 0,-6 7 1 0 0,5-7-8 0 0,-8 11-18 0 0,3 1-134 0 0,8-16 79 0 0,13 3-877 0 0,-1-1 882 0 0,1 0 1 0 0,15 3-1 0 0,22 6 498 0 0,-39-9-191 0 0,0 1 0 0 0,-1-1 0 0 0,0 1 0 0 0,0 1 0 0 0,0-1 0 0 0,-1 2 0 0 0,0-1 0 0 0,0 1 0 0 0,11 12 0 0 0,-16-15-95 0 0,-1-1 0 0 0,1 1 0 0 0,0 0 0 0 0,-1 0 0 0 0,0 0 0 0 0,0 0 0 0 0,0 1 0 0 0,-1-1 0 0 0,1 0 0 0 0,-1 1 0 0 0,0-1-1 0 0,0 1 1 0 0,-1 0 0 0 0,1-1 0 0 0,-1 1 0 0 0,0-1 0 0 0,0 1 0 0 0,-1 0 0 0 0,1-1 0 0 0,-1 1 0 0 0,0-1 0 0 0,0 1 0 0 0,-4 7 0 0 0,0-2-21 0 0,0 1-1 0 0,-1-1 1 0 0,-1 0 0 0 0,0 0-1 0 0,0-1 1 0 0,-1 0 0 0 0,0 0 0 0 0,0-1-1 0 0,-1 0 1 0 0,0-1 0 0 0,-1 1-1 0 0,-16 8 1 0 0,21-13-332 0 0,1-1 0 0 0,-1 0 0 0 0,0 0 1 0 0,0 0-1 0 0,0 0 0 0 0,0-1 0 0 0,0 0 0 0 0,-10 1 0 0 0,13-2 66 0 0,-1 0 0 0 0,1 0 0 0 0,-1-1 1 0 0,1 1-1 0 0,-1-1 0 0 0,1 1 0 0 0,-1-1 0 0 0,1 0 0 0 0,-1 0 0 0 0,1 0 0 0 0,0 0 0 0 0,-1 0 0 0 0,1 0 1 0 0,0-1-1 0 0,0 1 0 0 0,0-1 0 0 0,0 0 0 0 0,0 1 0 0 0,-2-4 0 0 0,-6-7-1787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4607 0 0,'0'0'2502'0'0,"9"1"2158"0"0,0 2-4036 0 0,0 0 0 0 0,0 0 0 0 0,0 1 0 0 0,0 0 1 0 0,0 1-1 0 0,-1 0 0 0 0,0 0 0 0 0,0 1 0 0 0,12 10 0 0 0,6 8 91 0 0,28 35 1 0 0,-25-22 542 0 0,35 59 1 0 0,-57-85-1058 0 0,8 15 192 0 0,-1 0 1 0 0,-1 1-1 0 0,-2 0 0 0 0,0 1 0 0 0,9 45 0 0 0,-9-23-59 0 0,-3 0 0 0 0,2 72-1 0 0,-11-66-485 0 0,-2 1 0 0 0,-13 71-1 0 0,6-60-1671 0 0,4-35-2697 0 0,3-21-2517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0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8287 0 0,'0'0'756'0'0,"1"-1"-622"0"0,7-9 1212 0 0,0 1 0 0 0,1 0 1 0 0,0 1-1 0 0,16-11 0 0 0,-16 13-979 0 0,0 0 1 0 0,1 1-1 0 0,-1 0 0 0 0,1 0 0 0 0,17-4 0 0 0,-22 8-277 0 0,0 0-1 0 0,1 1 0 0 0,-1 0 1 0 0,0 0-1 0 0,0 0 0 0 0,0 1 1 0 0,0-1-1 0 0,0 1 0 0 0,0 1 1 0 0,0-1-1 0 0,0 1 0 0 0,0 0 1 0 0,0 0-1 0 0,0 0 0 0 0,-1 0 1 0 0,1 1-1 0 0,-1 0 0 0 0,0 0 1 0 0,0 0-1 0 0,0 0 0 0 0,0 1 1 0 0,-1 0-1 0 0,7 7 0 0 0,-5-1 95 0 0,0 1-1 0 0,0-1 1 0 0,-1 1-1 0 0,-1-1 1 0 0,0 1-1 0 0,0 0 1 0 0,-1 0-1 0 0,-1 1 1 0 0,1-1-1 0 0,-2 0 1 0 0,0 1-1 0 0,0-1 1 0 0,-1 0-1 0 0,0 0 1 0 0,-1 1-1 0 0,0-1 1 0 0,-1 0-1 0 0,-5 11 1 0 0,5-14-133 0 0,-27 64 147 0 0,26-65-199 0 0,0 1 1 0 0,0-1-1 0 0,-1 0 0 0 0,0 0 1 0 0,0-1-1 0 0,-1 1 0 0 0,-7 5 1 0 0,-27 20-443 0 0,39-32 425 0 0,0 1 0 0 0,-1-1-1 0 0,1 0 1 0 0,0 1 0 0 0,0-1 0 0 0,-1 0-1 0 0,1 0 1 0 0,0 0 0 0 0,-1 0-1 0 0,1 0 1 0 0,0 0 0 0 0,-3-1 0 0 0,2 1-25 0 0,0 0-29 0 0,-8-9-64 0 0,7 5 105 0 0,1 0 0 0 0,0 0 0 0 0,-1-1 0 0 0,1 1 0 0 0,1-1 0 0 0,-1 1 0 0 0,1-1 0 0 0,0 1 0 0 0,0-1 0 0 0,0 0 0 0 0,0 1 0 0 0,1-1 0 0 0,0 0 0 0 0,0 0 0 0 0,1-8 0 0 0,0 7-8 0 0,-1 0 1 0 0,1 1-1 0 0,1-1 0 0 0,-1 1 0 0 0,1-1 1 0 0,0 1-1 0 0,0-1 0 0 0,1 1 0 0 0,-1 0 0 0 0,1 0 1 0 0,0 0-1 0 0,7-8 0 0 0,-7 11 82 0 0,-1-1 0 0 0,1 1 1 0 0,0 0-1 0 0,0 0 0 0 0,-1 0 0 0 0,1 0 0 0 0,0 0 0 0 0,1 1 0 0 0,-1-1 0 0 0,0 1 1 0 0,0 0-1 0 0,1 0 0 0 0,-1 0 0 0 0,0 0 0 0 0,1 1 0 0 0,-1-1 0 0 0,1 1 0 0 0,-1 0 1 0 0,1 0-1 0 0,-1 0 0 0 0,1 1 0 0 0,-1-1 0 0 0,1 1 0 0 0,-1 0 0 0 0,0 0 0 0 0,1 0 1 0 0,-1 0-1 0 0,6 3 0 0 0,5 4 333 0 0,-1 1 0 0 0,1 0 1 0 0,-2 1-1 0 0,24 22 0 0 0,-21-18-125 0 0,-3-3-47 0 0,-2-1-15 0 0,2 0 0 0 0,-1 0 0 0 0,1-2-1 0 0,0 1 1 0 0,22 10 0 0 0,38 11-496 0 0,-39-20-2866 0 0,-20-7 1421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59 5983 0 0,'0'0'5491'0'0,"3"-5"-2676"0"0,-3 2-2416 0 0,0 0 0 0 0,1 0 0 0 0,-1 0 0 0 0,0 0 0 0 0,0 0 0 0 0,-1 0 1 0 0,1 0-1 0 0,-2-5 0 0 0,-1-13 2623 0 0,-6 25-2339 0 0,6-1-606 0 0,-1 1 1 0 0,1-1-1 0 0,0 1 1 0 0,0-1-1 0 0,0 1 1 0 0,0 0-1 0 0,-3 7 1 0 0,-15 35 253 0 0,15-32-245 0 0,-14 35 175 0 0,3 1-1 0 0,2 0 1 0 0,2 1-1 0 0,3 1 1 0 0,1 0 0 0 0,-2 84-1 0 0,10-114-117 0 0,1 1-1 0 0,2 0 1 0 0,0-1-1 0 0,9 41 1 0 0,-9-53-93 0 0,1-1-1 0 0,0 0 1 0 0,1 0 0 0 0,0 0-1 0 0,0 0 1 0 0,1-1-1 0 0,0 0 1 0 0,0 0 0 0 0,1 0-1 0 0,0 0 1 0 0,0-1 0 0 0,1 0-1 0 0,13 11 1 0 0,-5-9 70 0 0,1 0 0 0 0,-1-2 0 0 0,1 0-1 0 0,1 0 1 0 0,30 7 0 0 0,-23-7-95 0 0,-2 0-30 0 0,1-2-1 0 0,0 0 1 0 0,0-2 0 0 0,1 0-1 0 0,-1-1 1 0 0,0-2 0 0 0,38-3-1 0 0,-55 2-389 0 0,0 0-1 0 0,0-1 0 0 0,0 1 1 0 0,0-1-1 0 0,0 0 0 0 0,0-1 0 0 0,-1 1 1 0 0,1-1-1 0 0,7-5 0 0 0,-8 3-556 0 0,0 1 0 0 0,1-1 0 0 0,-2 0 0 0 0,1-1 0 0 0,0 1 0 0 0,-1-1 0 0 0,6-11 0 0 0,-3 5-712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11975 0 0,'0'0'547'0'0,"-1"1"-11"0"0,-5 19-323 0 0,4-12 221 0 0,1 0 0 0 0,0-1 0 0 0,0 1 0 0 0,1 0 0 0 0,0-1-1 0 0,0 1 1 0 0,0 0 0 0 0,1 0 0 0 0,1-1 0 0 0,3 14 0 0 0,0-4-98 0 0,2 1-1 0 0,0-1 1 0 0,12 23 0 0 0,-15-34-272 0 0,0 0-1 0 0,0 0 0 0 0,1 0 1 0 0,-1-1-1 0 0,1 1 1 0 0,1-1-1 0 0,-1 0 0 0 0,1-1 1 0 0,-1 1-1 0 0,1-1 0 0 0,9 4 1 0 0,-12-6-52 0 0,0 0 0 0 0,0-1 0 0 0,0 0 0 0 0,1 0 0 0 0,-1 0 0 0 0,0 0 0 0 0,0-1 0 0 0,1 1 1 0 0,-1-1-1 0 0,0 0 0 0 0,1 0 0 0 0,-1 0 0 0 0,1 0 0 0 0,-1 0 0 0 0,0-1 0 0 0,1 0 0 0 0,-1 1 0 0 0,0-1 0 0 0,0-1 0 0 0,0 1 0 0 0,1 0 0 0 0,-1-1 1 0 0,0 1-1 0 0,-1-1 0 0 0,1 0 0 0 0,3-3 0 0 0,2-3-4 0 0,-1-1 1 0 0,0 0 0 0 0,0 0-1 0 0,-1 0 1 0 0,0-1-1 0 0,-1 0 1 0 0,0 0 0 0 0,5-16-1 0 0,-7 13-8 0 0,0 0 0 0 0,-1 0 0 0 0,0 0 0 0 0,0-20 0 0 0,-2 30 0 0 0,-1-28 30 0 0,0 24-13 0 0,0 0-1 0 0,1 0 0 0 0,0 0 1 0 0,0-1-1 0 0,3-12 0 0 0,-3 18 1038 0 0,1 9-808 0 0,0 0 1 0 0,0 0 0 0 0,4 13 0 0 0,-2-10-92 0 0,6 19 67 0 0,0-1 1 0 0,23 46-1 0 0,-23-57-282 0 0,1 0 1 0 0,0 0-1 0 0,1-1 1 0 0,1 0-1 0 0,17 16 0 0 0,-21-24-507 0 0,1 0-1 0 0,12 7 0 0 0,7 3-3315 0 0,-16-12-2716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6911 0 0,'2'1'2320'0'0,"0"0"-1715"0"0,0 1-1 0 0,0-1 1 0 0,0 1 0 0 0,-1 0-1 0 0,1-1 1 0 0,0 1-1 0 0,-1 0 1 0 0,1 0-1 0 0,-1 0 1 0 0,2 4-1 0 0,-1-2-104 0 0,0 1-1 0 0,0 0 0 0 0,0 0 1 0 0,1 8-1 0 0,-1 4-156 0 0,-1-1 1 0 0,0 21-1 0 0,-1-31-16 0 0,2 63 636 0 0,-1 38 25 0 0,-29 205 893 0 0,13-169-1081 0 0,14-117-579 0 0,1 0 1 0 0,1 0-1 0 0,8 40 0 0 0,-9-64-201 0 0,0-1 0 0 0,1 1-1 0 0,-1-1 1 0 0,0 1 0 0 0,1-1-1 0 0,0 1 1 0 0,-1-1 0 0 0,1 1-1 0 0,0-1 1 0 0,0 0-1 0 0,-1 1 1 0 0,1-1 0 0 0,0 0-1 0 0,1 0 1 0 0,-1 0 0 0 0,0 1-1 0 0,0-1 1 0 0,0-1-1 0 0,1 1 1 0 0,-1 0 0 0 0,0 0-1 0 0,1 0 1 0 0,-1-1 0 0 0,1 1-1 0 0,-1 0 1 0 0,1-1-1 0 0,-1 1 1 0 0,1-1 0 0 0,-1 0-1 0 0,1 0 1 0 0,2 1 0 0 0,3-2 111 0 0,0 1 1 0 0,0-1 0 0 0,0 0 0 0 0,0 0-1 0 0,11-4 1 0 0,79-29 507 0 0,-42 16-565 0 0,-32 10-71 0 0,31-7 1 0 0,22-6-1047 0 0,-29 7-2514 0 0,-44 13 3165 0 0,-1 1 1 0 0,0-1-1 0 0,1 0 0 0 0,-1 0 1 0 0,0 0-1 0 0,0 0 0 0 0,0 0 1 0 0,3-3-1 0 0,6-7-1523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14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13503 0 0,'0'0'620'0'0,"1"3"-16"0"0,59 210 4492 0 0,-45-160-6886 0 0,-11-43 68 0 0</inkml:trace>
  <inkml:trace contextRef="#ctx0" brushRef="#br0" timeOffset="1">61 41 19927 0 0,'-9'-17'440'0'0,"6"12"1192"0"0,-2 2-1520 0 0,-2-4-112 0 0,4 2 0 0 0,1 2 1352 0 0,9 14-2632 0 0,0 3-320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5:29:54.39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18639 2433 13823 0,'0'0'1216'0,"0"0"-960"0,-1-5-256 0,1 5 0 16,0 0 1792-16,-1-5 320 0,-1-2 64 0,2 7 16 0,0 0-480 0,0 0-112 16,0 0 0-16,0 0-16 0,0 0-720 0,0 0-144 15,0 0-16-15,0 0-16 0,7 6-144 0,-1 3-32 16,1 2 0-16,-1 5 0 0,1 4 192 0,-1 4 48 15,2 6 0-15,0 4 0 0,1 3-256 0,0 1-48 16,0 1-16-16,1 1 0 0,-1-1-256 0,0-1-48 16,1-1-128-16,1-4 192 0,-5 0-192 0,2-6 0 15,0-2 0-15,0 0 0 0,-4-4 128 0,-2-3-128 16,0-2 0-16,-1-3 144 0,0-2-16 0,-2 0-128 16,-2-5 192-16,3-6-64 0,-5 6 64 0,5-6 0 15,-8 0 0-15,0-2 0 0,1 0 32 0,-1-5 16 16,0-2 0-16,0-4 0 0,0-4-240 0,0-2 0 15,2-4 0-15,-2-3 0 0,2-5 0 0,0-2 0 16,1-3 0-16,1-3 0 0,0 0 0 0,3-2 0 0,1 1 0 0,1-3 0 16,1 1 0-16,0 0-128 0,2 3 128 0,3 0 0 15,0 3 0-15,3 3-128 0,-1 3 128 0,1 3 0 16,2 1 0-16,1 4-128 0,0 1 128 0,0 4 0 16,0 1 0-16,1 3 144 0,1 1-16 0,-1 2 0 15,0 2 32-15,-1 2 0 0,0 2 0 0,1 1 0 16,-1 0 96-16,-3 3 0 0,3 3 16 0,-3 1 0 15,1 1-96-15,-1 4-32 0,-1-1 0 0,-1 5 0 16,-1 3 96-16,-1 1 16 0,0 2 0 0,-3 0 0 16,-1 3 0-16,-2 2 0 0,0 4 0 0,-2-2 0 15,0 0-16-15,-3 1 0 0,-2 1 0 0,-1 0 0 16,-1 1-464-16,-1 0-96 0,1-1 0 0,-2 0-16 0,-1-2 208 0,2-3 128 16,0-2-160-16,0-1 160 0,-1-2 0 0,0-2 0 15,1-3 0-15,1-2 0 0,0-1 0 0,1-3 0 16,0-3 0-16,1 0 0 0,7-4 0 0,0 0 0 15,0 0 0-15,0 0 0 0,0 0 0 0,0 0 0 16,0 0 0-16,0 0 0 0,0 0 176 0,8-1-176 16,1-4 160-16,2 3-160 0,-1-3 320 0,2 3-16 15,1-2-16-15,3 1 0 0,-2 2 96 0,4-1 32 0,2 1 0 0,-2 0 0 16,-1 0-80-16,1-1-16 0,0 1 0 0,2 1 0 16,-2 1 0-16,1 1-16 15,-3-2 0-15,-1 1 0 0,0-1-496 0,0 1-80 16,-2 0-32-16,0-1 0 15,-3 0-1360-15,2-1-288 0,-3-1-48 0,0-1-10448 16,-1-4-2080-16</inkml:trace>
  <inkml:trace contextRef="#ctx0" brushRef="#br0" timeOffset="162.37">19299 1957 32831 0,'0'0'1456'0,"0"0"288"0,0 0-1392 0,0 0-352 0,0 0 0 0,0 0 0 0,0 0 1424 0,8 8 224 16,-2 1 32-16,2 4 16 0,3 3-624 0,-1 2-128 16,3 3-32-16,-1 3 0 0,-1-3-592 0,1 2-112 15,0 2-16-15,0 0-16 16,-1-2-1408-16,1 0-288 0,0 2-48 0</inkml:trace>
  <inkml:trace contextRef="#ctx0" brushRef="#br0" timeOffset="2095.5">19644 2912 20783 0,'4'-2'912'0,"17"9"208"0,-13-11-896 0,0-2-224 15,1-4 0-15,1 1 0 0,2 0 1152 0,0 1 192 16,0 1 48-16,2 0 0 0,-1 4-176 0,1 3-48 0,-1-2 0 0,2 4 0 15,-1 0-480-15,-4 0-112 0,1 5 0 0,-1-2-16 16,2 2 96-16,-4-1 32 0,-2 2 0 0,1 0 0 16,-2 3-176-16,0 6-48 0,-1 0 0 0,-1 3 0 15,-6 3-208-15,-1 1-32 0,-1 1-16 0,-1-1 0 16,-5 2-384-16,-1-2-80 0,1-2 0 0,-2 0-16 16,0-2 272-16,-2-2 0 0,1-4 0 0,1-1 144 15,1-1-304-15,0-3-64 0,-1-3-16 0,2-5 0 31,0 0-400-31,1-2-96 0,2-3-16 0,1-1 0 16,2-3 176-16,3 0 16 0,0-4 16 0,2 2 0 0,2 1 368 0,0 0 176 0,2 0-160 0,1-1 160 16,2 3 368-16,-1 1 160 0,2 2 48 0,1 3 0 15,0 0 192-15,3 2 32 0,1 2 16 0,2 1 0 16,-1 0-224-16,2 1-32 0,1 1-16 0,-1 2 0 16,1 0-256-16,0 0-48 0,2 1-16 0,-2 0 0 15,-2-2-224-15,1-4 0 0,-2 1-192 0,1 0-11072 16,-1 0-2208-16</inkml:trace>
  <inkml:trace contextRef="#ctx0" brushRef="#br0" timeOffset="2499.96">20687 2169 32303 0,'0'0'1424'0,"0"0"304"0,0 0-1376 0,0 0-352 16,-6-6 0-16,2 3 0 0,0-1 1280 0,-1 0 192 0,5 4 48 0,0 0 0 16,-11-4-528-16,1 1-96 0,-2 3-32 0,1 0 0 15,-1 3-144-15,-1 2-16 0,1 4-16 0,-2 2 0 16,-1 4-240-16,1 3-32 0,0 7-16 0,1 1 0 15,-2 7-224-15,1 5-48 0,-2 5-128 0,3 1 192 16,3 0 112-16,-1 3 16 0,4 3 0 0,1 1 0 16,4-4-16-16,3 1 0 0,3-5 0 0,4 0 0 0,4-7-112 0,1 1 0 15,2-4-16-15,3-3 0 0,1-3 0 0,3-1 0 16,-1-3 0-16,2-2 0 0,1-2-176 0,0-3 0 16,4-5 0-16,-1-2 0 31,2-4-272-31,-2-2-144 0,2-3-32 0,0-1 0 15,-2-1-784-15,-1 0-176 0,-1-2-16 0,-3-1-16 16,-1-2-1472-16,-2-2-288 0,2 1-64 0</inkml:trace>
  <inkml:trace contextRef="#ctx0" brushRef="#br0" timeOffset="2866.09">21088 2693 25279 0,'-7'13'1120'0,"5"-7"224"0,-2 3-1072 0,1 3-272 15,0 3 0-15,1 4 0 0,0 2 1616 0,2 0 272 16,2 4 48-16,0-2 16 0,2-2-944 0,2 0-192 0,0 0-48 0,4-1 0 16,1-4-464-16,1-2-112 0,1-1 0 0,1-3-16 15,0 0-32-15,1-2 0 16,-1-2 0-16,0 0 0 0,1-2-144 0,-1-4 0 16,0-3-160-16,1-1 160 0,-2-3-144 0,0-2 144 15,-1-2-128-15,-2-2 128 0,-1-2-160 0,-1 1 160 0,-2-2-192 0,0-1 192 16,-1-1-144-16,-1-2 144 0,-2 1 0 0,0-2-144 15,0 2 144-15,0 0-128 0,-1 1 128 0,0 1-128 16,2 1 128-16,-1 3 0 0,0 2 0 0,-1 3 0 16,-1 0 640-16,0 8 96 0,0 0 32 0,0 0 0 15,0 0 352-15,5 9 80 0,0 4 16 0,3 3 0 16,1 2-288-16,2 3-48 0,-1 4-16 0,3 1 0 16,2 2-512-16,2 0-96 0,0-2-32 0,1 0 0 0,1-5-224 0,2 1 0 15,0-4 0-15,0 1 0 16,0-3-2944-16,1-1-496 0</inkml:trace>
  <inkml:trace contextRef="#ctx0" brushRef="#br0" timeOffset="8766.24">22286 2113 11055 0,'0'0'480'0,"0"0"112"0,0 0-464 0,0 0-128 0,0 0 0 0,0 0 0 16,6-10 3872-16,-6 10 752 0,0-6 160 0,2 2 16 15,-2 4-2224-15,1-4-448 0,-1 4-80 0,0 0-32 16,0 0-672-16,0 0-128 0,0 0-16 0,0 0-16 16,0 0-176-16,0 0-48 0,0 0 0 0,1 8 0 15,0 4-416-15,1-2-96 0,-2 4 0 0,0 5-16 16,0-1-80-16,-2 3-16 0,1 2 0 0,0 7 0 0,-2 0-496 0,1 0-96 16,-1-1-32-16,-1 2 0 0,0 2 288 0,0-1 0 15,-1 4 0-15,1 3 0 0,2 4 0 0,0 0 0 16,0 0 0-16,-1-3 0 0,-1-2 0 0,2-3 128 15,2-5-128-15,-2-2 0 0,2-4 0 0,2-3 0 16,0-3 0-16,1-2 0 0,-1-2 432 0,2-3 32 16,1-2 16-16,2-1 0 0,0-3-272 0,0-1-48 15,2-1-16-15,3 0 0 0,1-3 416 0,2 0 80 16,-1-2 0-16,2 1 16 0,2-2-656 0,-1 0-176 0,0-1-16 0,1 1 0 16,2-1 192-16,-1-2 0 15,2 0 0-15,-1 2 0 0,-1-5-256 0,2 2-32 16,1 1 0-16,-2-1 0 15,-2 3-1648-15,0 0-336 0,-2-2-64 0,-1 2-16 16,-2 1-1952-16,1 1-400 0,6-5-80 0,-3 2-16 0</inkml:trace>
  <inkml:trace contextRef="#ctx0" brushRef="#br0" timeOffset="8871.85">22833 2728 9215 0,'0'0'400'0,"0"0"96"0,0 0-496 0,0 0 0 0,0 0 0 0,0 0 0 16,0 0 4736-16,4 5 832 0,0 3 192 0,0 2 16 15,1-2-4320-15,2 3-880 0,-1 0-160 0,1-1-32 16,-1-1-1424-16,2 0-288 0,1 0-48 0</inkml:trace>
  <inkml:trace contextRef="#ctx0" brushRef="#br0" timeOffset="9040.35">22900 2252 3679 0,'-9'-14'160'0,"5"9"32"0,-1 1-192 0,-2 0 0 0,-1 1 0 0,2 2 0 16,-1 1 8128-16,7 0 1600 0,0 0 304 0,-5 5 64 0,5-5-7616 0,0 0-1520 15,0 0-320-15,3 8-48 16,0 1-3008-16,3-1-592 0</inkml:trace>
  <inkml:trace contextRef="#ctx0" brushRef="#br0" timeOffset="22228.67">23879 2441 20271 0,'0'0'896'0,"0"0"192"0,0 0-880 0,0 0-208 16,0 0 0-16,0 0 0 0,0 0 3232 0,0 0 608 15,0 0 112-15,8 0 16 0,1-1-2976 0,3-2-608 0,-1 1-112 0,4-2-16 31,0 0-2240-31,4-3-448 0,0 1-96 0,6-2-10704 0</inkml:trace>
  <inkml:trace contextRef="#ctx0" brushRef="#br0" timeOffset="22663.35">24679 2115 11967 0,'0'0'528'0,"0"0"112"0,7-2-512 0,-7 2-128 16,0 0 0-16,0 0 0 0,0 0 3808 0,0 0 736 16,0 0 128-16,0 0 48 15,0 0-2752-15,0 0-560 0,-7-4-96 0,-2 1-32 16,-2 6-848-16,-3 3-176 0,1 5-48 0,0 2 0 16,0 0-208-16,0 2 0 0,0 6 128 0,2-4-128 0,0 3 0 0,3-1 0 15,0 2 0-15,3-3 0 0,1-2 0 0,3 0 0 16,0 1 0-16,2-2 0 0,0-7 0 0,3 1 0 15,0 0 0-15,1-2 0 0,-5-7-176 0,10 1 176 16,0 2-160-16,0-6 160 0,1-1 0 0,1-2 0 16,1-5 0-16,0-2 0 0,0-5-176 0,-2 4 176 15,2 3-192-15,0-4 192 0,-2-4-144 0,-1 2 144 16,-1 4 0-16,1 0-144 0,-4 2 144 0,1 0 0 16,-1 2 0-16,-2 3 128 0,-4 6 80 0,0 0 32 0,0 0 0 0,0 0 0 15,0 0 144-15,0 0 16 0,0 0 16 0,0 0 0 16,0 0-288-16,0 0-128 0,0 0 0 0,5 11 128 15,0 4-128-15,2 0 0 0,-2-3-160 0,3 0 160 16,2-3-784-16,1-3-64 16,-1-2-16-16,2 3 0 15,1-2-992-15,0 2-208 0,0-5-48 0,0-3-10336 0</inkml:trace>
  <inkml:trace contextRef="#ctx0" brushRef="#br0" timeOffset="22844.08">25106 2085 3679 0,'0'0'160'0,"0"0"32"0,0 0-192 0,0 0 0 0,0 0 0 0,-9-6 0 16,-1-5 4896-16,0 5 928 0,-2 3 192 0,2 2 48 0,-1 1-3568 0,2 2-704 16,0 4-128-16,1 3-48 15,2 3-400-15,1 1-96 0,1 2-16 0,1 0 0 16,3 0-592-16,3 1-128 0,1-2-32 0,1-1 0 16,1 0-352-16,2 2 0 0,3 0 0 0,0 1 0 15,2-2-576-15,2-5-48 0,0 2 0 0,2-5 0 16,0 2-1616-16,3 1-336 0,1-5-64 0,-2-1-9888 15</inkml:trace>
  <inkml:trace contextRef="#ctx0" brushRef="#br0" timeOffset="23038.62">25462 1608 28671 0,'0'0'1280'0,"0"0"256"0,0 0-1232 0,0 0-304 0,0 0 0 0,0 0 0 16,0 0 1088-16,0 8 144 0,0 5 48 0,0 5 0 15,1 3-176-15,0 8-16 0,2 5-16 0,2 2 0 16,-1 2-816-16,2 4-256 16,2-2 160-16,1 3-160 0,1 3 0 0,-1-3-272 15,-2-3 32-15,3-3 16 16,-1-5-2416-16,0 0-496 0,-1-2-80 0,-2-2-9792 0</inkml:trace>
  <inkml:trace contextRef="#ctx0" brushRef="#br0" timeOffset="23467.45">25460 1957 31551 0,'-1'-18'1408'0,"-2"12"272"0,2-1-1344 0,0 1-336 0,-1-1 0 0,2 7 0 0,2-6 1024 0,-2 6 144 16,5-4 32-16,3 1 0 0,2 0-704 0,2 1-144 16,1 1-32-16,3-2 0 0,-1 3-320 0,5 1 0 15,1 2 0-15,1-2-128 0,1 0-128 0,1 1 0 16,1 0-16-16,-2 2 0 15,1 2-192-15,-4-3-48 0,-1 0 0 0,-4 0 0 0,1-1 256 0,-4 2 32 16,-5-4 16-16,-1 4 0 0,-6-4 208 0,0 0 0 0,0 0 0 16,-3 7 0-16,-2-1 192 0,-3 1 16 0,-2-3 16 0,-1 2 0 15,1-1-32-15,-1 1 0 0,1-3 0 0,1 0 0 16,0-2-64-16,2 1-128 16,-1-2 176-16,8 0-176 0,0 0 0 0,0 0 0 15,0 0-240-15,0 0 80 0,9 6-144 0,2-2-16 16,1 3-16-16,1 2 0 0,2-1 176 0,4 1 160 15,-4 0-208-15,3 1 80 0,1 2 128 0,-2 0 176 16,1-2-48-16,-4 2 0 0,-1 0 736 0,-2-1 144 0,-2 0 16 16,-3-1 16-16,1 3 544 0,-5-4 96 0,-2 0 32 0,-1 2 0 15,-1 1-304-15,-4-2-64 0,-1-1-16 0,-4 0 0 16,-2-1-640-16,-3 1-128 0,-3-2-32 0,-1-2 0 16,1 3-528-16,-1-2 0 0,1 0 0 0,-1-1-14784 15,1-4-2976-15</inkml:trace>
  <inkml:trace contextRef="#ctx0" brushRef="#br0" timeOffset="25101.04">26952 1608 21423 0,'0'0'944'0,"0"0"208"0,0 0-928 0,0 0-224 0,0 0 0 0,0 0 0 15,0 0 1264-15,0 0 208 0,1 7 32 0,-1 2 16 16,-4 5-288-16,2 0-48 0,-1 6-16 0,0 3 0 0,1 6-592 0,-1 4-128 16,0 1-32-16,2-1 0 15,4 4-416-15,-3-3 0 0,-4-2 128 0,3-2-128 16,2 0-496-16,1-1-128 0,4-3-16 0,-1-1-16 15</inkml:trace>
  <inkml:trace contextRef="#ctx0" brushRef="#br0" timeOffset="25238.17">27106 1834 7359 0,'1'6'656'0,"-2"6"-528"16,-3 2-128-16,1 3 0 0,-2 3 3248 0,2 1 608 0,2 1 128 0,0 0 32 15,-1 0-3248-15,2 3-640 0,2-2-128 0,2-2-9664 16</inkml:trace>
  <inkml:trace contextRef="#ctx0" brushRef="#br0" timeOffset="25430.71">27143 1578 15023 0,'0'0'656'0,"0"0"160"0,0 0-656 0,0 0-160 0,-5 5 0 0,1 2 0 31,0-1-304-31,2 2-80 0,0 0-32 0,4 1 0 0,-1 0 416 0,0-1 0 0,-1-8 0 0</inkml:trace>
  <inkml:trace contextRef="#ctx0" brushRef="#br0" timeOffset="25560.43">27349 1506 11055 0,'0'0'976'0,"0"0"-784"16,0 0-192-16,0 0 0 0,0 0 2432 0,0 0 448 16,0 0 96-16,6 10 16 0,-2 0-1488 0,-2 4-288 15,2 5-64-15,-1 3-16 0,-1 2-560 0,-2 4-128 16,-2 1 0-16,-1 3-16 0,0 5-432 0,1-1 128 16,-2 2-128-16,1-2 0 15,-1 0-368-15,0-5-144 0,1-1-48 0</inkml:trace>
  <inkml:trace contextRef="#ctx0" brushRef="#br0" timeOffset="26029.27">27541 1765 15663 0,'0'0'688'0,"1"-7"144"0,-1 0-656 0,0 1-176 0,0-1 0 0,-1 1 0 15,-2 1 4096-15,3 5 768 0,-5-3 176 0,0-1 16 16,-2 3-2960-16,0 1-608 0,-2 1-112 0,-2 3-32 15,1 3-976-15,-2-2-208 0,0 1-32 0,0 3-128 16,-2 2 192-16,1 2-64 0,1 0 0 0,2 3-128 16,-2-3 0-16,3 4 0 0,1-3 0 0,3 2-192 15,1-2 192-15,0 0 0 0,2 1-160 0,2-1 160 16,2 0 0-16,2 1-176 0,1-5 176 0,2 2-128 16,-1-3 0-16,3 0 0 0,1-2 0 0,1-1 0 0,4-1 128 0,0 1-128 15,1-3 128-15,0 3-128 16,-1-5 128-16,2-1 0 0,0-1-144 0,-1-1 144 15,-1 1-160-15,2-3 160 0,-1-1-208 0,1 0 80 16,0-4-160-16,-1 1-32 0,-7 0 0 0,1-2 0 16,-1-4-208-16,0 0-48 0,-1 1-16 0,-1 0 0 15,-2 0-112-15,-1 0 0 0,-3 1-16 0,0 1 0 0,-2-3 384 0,-1 1 80 16,-2 2 0-16,-2 2 16 0,1 1 240 0,-1 1 256 16,-3 5-48-16,-1-2-16 0,3 2 432 0,-1 5 80 15,-1 2 0-15,2 6 16 0,2 2 192 0,1 4 48 0,3 2 0 16,1 5 0-16,1-5-144 0,6 5-32 0,3-1 0 0,2 1 0 15,-1-1-400-15,2-1-64 0,3-2-32 0,2-3 0 16,3-4-128-16,4-3-32 0,2-1 0 0,1-2 0 16,-1-3-128-16,3 0 0 0,0-3 0 0,1-2 0 31,1-2-2624-31,-2-3-624 0</inkml:trace>
  <inkml:trace contextRef="#ctx0" brushRef="#br0" timeOffset="28996.43">28932 1770 8287 0,'0'0'736'0,"0"0"-592"15,0 0-144-15,0 0 0 16,0 0 2688-16,0 0 496 0,0 0 96 0,0 0 32 0,0 0-1296 0,1 21-256 15,-1-21-48-15,3 13-16 0,1 1-752 0,-1 3-160 16,-5 1-16-16,4-1-16 0,-1 0-368 0,0 0-80 16,-1 0-16-16,0-1 0 0,0-3-144 0,1 0-16 15,2-3-128-15,-3-10 192 0,4 13-192 0,-4-13 0 16,4 11 0-16,-4-11 0 0,4 9 0 0,-4-9 0 16,0 0 0-16,0 0 0 0,0 0 0 0,0 0-128 15,0 0 128-15,0 0 0 0,5-12-176 0,0-1 176 0,-1-1-160 0,3-3 160 16,0-2-176-16,0 1 176 0,-2-4-192 0,2 1 192 15,2 2 0-15,0 2 0 0,-1-3 0 0,1 3 0 16,1-2 0-16,-2 4 0 0,-3 3 0 0,1 5 0 16,-6 7 160-16,7-6 144 0,-7 6 16 0,0 0 16 15,0 0 0-15,0 0 0 0,12 10 0 0,-1 0 0 16,-2 0-192-16,-1 2-144 0,-3 0 192 0,0 1-192 16,0-1 128-16,-1-1-128 0,0 1 0 0,0-1 0 15,-1 2 0-15,0 0 0 0,1-3 0 0,0 0 0 16,1 1 128-16,-5-11-128 0,2 9 0 0,-2-9 0 15,0 0 0-15,0 0 0 0,4 7 128 0,-4-7-128 16,0 0 0-16,0 0 128 0,9-4-128 0,-1-2 0 16,-2 0 144-16,-1-2-144 0,1 0 0 0,0-1 144 15,-1-1-144-15,2-1 0 0,-2 1 144 0,2-1-144 0,-1 0 0 16,2-1 128-16,-2 0-128 0,0 3 0 0,-6 9 0 0,5-6 0 16,-5 6 0-16,0 0 128 0,0 0-128 0,0 0 0 15,0 0 0-15,0 0 0 0,10 6 0 0,-3 2-160 16,-7-8 160-16,2 13-160 15,-2-1-1376-15,3-2-256 0,1 2-64 0,0-2-6784 16,-4-10-1360-16</inkml:trace>
  <inkml:trace contextRef="#ctx0" brushRef="#br0" timeOffset="29117.33">29424 1806 14799 0,'0'0'640'0,"0"0"160"0,0 0-640 0,0 0-160 16,0 0 0-16,0 0 0 0,4 11 384 0,-4-11 64 15,-2 10 0-15,4 3 0 0,1 1-160 0,0 0-32 0,-2-4 0 16,3 2-7808-16</inkml:trace>
  <inkml:trace contextRef="#ctx0" brushRef="#br0" timeOffset="29279.4">29529 1505 8287 0,'-2'-17'736'0,"-1"8"-592"0,3 9-144 0,-7-9 0 16,7 9 3280-16,-7-9 624 0,0 0 128 0,7 9 32 0,0 0-3104 16,0 0-640-16,-6-7-112 0,6 7-16 15,0 0-544-15,0 0-96 0,0 0-32 0,0 0-9504 0</inkml:trace>
  <inkml:trace contextRef="#ctx0" brushRef="#br0" timeOffset="29466.07">29701 1359 21311 0,'0'0'944'0,"0"0"192"0,0 0-912 0,-1 14-224 15,0 3 0-15,-2-1 0 0,0 1 896 0,0 2 128 0,-3 2 16 0,1 4 16 16,0 4-208-16,1 1-32 0,0 1-16 0,0 0 0 16,0-1-672-16,3 2-128 0,2-1 0 0,3 0 0 31,0-2-2064-31,1 0-368 0,2-5-80 0</inkml:trace>
  <inkml:trace contextRef="#ctx0" brushRef="#br0" timeOffset="29797.51">29905 1539 20207 0,'-2'-17'896'0,"2"4"192"0,0 1-880 0,-4 2-208 0,4 10 0 0,-7-7 0 16,-2 3 832-16,-1 7 112 0,1 4 16 0,-1 6 16 15,-1 4-256-15,1 3-48 0,-3 9-16 0,1 2 0 0,0 2-320 0,3 0-64 16,4-1-16-16,3 2 0 0,2 1-64 0,2-1-32 16,2-3 0-16,3-2 0 0,0-3 160 0,4-4 16 15,1-3 16-15,-2-2 0 16,-1-4 48-16,2-3 16 0,-1-3 0 0,2-4 0 16,1-4 480-16,0-3 80 0,-2-2 32 0,1-3 0 15,0-3 0-15,0-3 0 0,-2-1 0 0,2-5 0 0,1-3-448 16,0-2-96-16,-1-6-16 0,-2 2 0 0,1 2-192 0,-6-1-64 15,-5-3 0-15,-2-1 0 0,1-1-192 0,1-2 144 16,0-3-144-16,-1-2 128 16,-2 0-672-16,-1 3-144 0,-4 3-16 0,2 6-16 15,2 6-1760-15,-1 0-336 0,0 2-80 0,-2 8-16 16,1 7-976-16,6 6-192 0,0 0-32 0,-12 13-16 0</inkml:trace>
  <inkml:trace contextRef="#ctx0" brushRef="#br0" timeOffset="30062.71">30154 1690 16863 0,'14'13'752'0,"-4"-8"144"0,1-2-704 0,1 1-192 0,-1 0 0 0,1 1 0 16,-1-5 1328-16,-1 0 224 0,2-4 48 0,-3 2 16 15,-1-5-224-15,-1 1-48 0,1-5-16 0,-1 1 0 16,-2 1-304-16,0-3-48 0,-1 3-16 0,-1-3 0 16,-3 0-48-16,-2 0-16 0,2 2 0 0,-3-3 0 15,-3 1-32-15,1 2-16 0,0-1 0 0,0 4 0 16,5 7-192-16,-9-3-32 0,9 3-16 0,-12 7 0 15,0-1-256-15,2 3-48 0,1 3-16 0,2 4 0 0,0 2-144 0,2 1-16 16,3 1-128-16,0-1 192 0,2 0-192 0,2-1 0 16,0-1 0-16,2 1 0 0,1 0-416 0,5-1 32 15,0-4 0-15,2-1 0 32,-1-5-464-32,1-1-96 0,-1-2-16 0,-1 0 0 0,0-1-1712 0,1-3-336 0,-3 0-80 15,1-7-9728-15</inkml:trace>
  <inkml:trace contextRef="#ctx0" brushRef="#br0" timeOffset="30335.82">30477 1573 25391 0,'0'0'1120'0,"0"0"240"0,5 12-1088 0,-1-2-272 16,-1 3 0-16,-1-1 0 0,0 2 1392 0,0-1 208 16,-2 0 64-16,2 2 0 0,-1-2-256 0,0 0-64 15,-1 0 0-15,3-2 0 0,-2-1-672 0,-1 0-144 0,0 2-16 0,0-6-16 16,0-6-272-16,0 0-48 0,0 0-16 0,0 0 0 15,0 0 0-15,0 0 0 0,-5-6 0 0,1-3 0 16,3-2-160-16,-1-1 160 0,1-2-160 0,1 0 160 16,0-1-160-16,1-2 0 0,2-1 144 0,1-1-144 15,-2-1 0-15,2-5 0 16,2 1 0-16,0-3 0 0,1 5-256 0,-1 1 0 16,1 2-16-16,-1 1 0 15,1 3-112-15,1 2-32 0,1 2 0 0,1 1 0 16,2 6-608-16,-4-2-128 0,-8 6-32 0,7-8-9072 0,4 2-1824 0</inkml:trace>
  <inkml:trace contextRef="#ctx0" brushRef="#br0" timeOffset="30506.98">30925 1145 4607 0,'0'0'192'0,"0"0"64"0,0 0-256 0,0 0 0 0,-3 13 0 0,-4-2 0 0,7-11 4752 0,-9 11 912 15,9-11 176-15,-7 12 48 16,2 3-4016-16,1-1-784 0,-1 0-176 0,4-1-16 16,-2-1-2672-16,3-12-528 0,0 0-96 0</inkml:trace>
  <inkml:trace contextRef="#ctx0" brushRef="#br0" timeOffset="30667.38">30992 1144 14735 0,'0'0'640'0,"0"0"160"0,0 0-640 0,0 0-160 0,6 8 0 0,-2 0 0 16,-4-8 3072-16,3 10 576 16,0 0 112-16,-2 1 16 0,0-2-2320 0,1 1-480 0,-2 1-80 0,-2 1-32 31,2-1-3232-31,-2 5-640 0,-5 1-128 0,-2 2-7680 0</inkml:trace>
  <inkml:trace contextRef="#ctx0" brushRef="#br0" timeOffset="31031.51">28643 1169 21183 0,'0'0'1888'0,"0"0"-1504"16,0 0-384-16,0 0 0 0,0 0 1136 0,-2 11 144 16,2-3 48-16,0 1 0 0,2 2-464 0,0-1-96 15,1 2 0-15,1 0-16 16,0 1-2128-16,1-2-416 0,1-1-96 0</inkml:trace>
  <inkml:trace contextRef="#ctx0" brushRef="#br0" timeOffset="31160.24">28802 1177 9215 0,'0'0'400'0,"0"0"96"0,0 0-496 0,2 11 0 0,-2-11 0 0,3 12 0 15,0-2 3136-15,-1 1 544 0,2-1 96 0,1 3 32 16,2 3-3456-16,-1 1-688 0</inkml:trace>
  <inkml:trace contextRef="#ctx0" brushRef="#br0" timeOffset="32564.1">19204 4055 11055 0,'0'0'480'0,"0"0"112"0,2 11-464 0,1 2-128 15,1 1 0-15,0 0 0 0,0 1 3600 0,-2 2 704 16,1 1 144-16,1-1 32 0,0-2-2560 0,0 1-496 16,0 0-96-16,-1-1-32 15,1-3-848-15,0 0-192 0,0-2-16 0,-1-1-16 16,-3-9 80-16,0 0 16 0,0 0 0 0,0 0 0 0,0 0 80 0,0 0 32 15,0 0 0-15,0 0 0 0,0 0-112 0,0 0-32 16,-1-9 0-16,1-1 0 0,0-2-144 0,1 0-16 16,0-1-128-16,0-1 192 0,2 0-192 0,0-1 0 15,-2 2 0-15,3 0 0 0,1-1-192 0,2 0-96 16,0 2-16-16,1-1 0 16,1 2-1936-16,2 5-384 0,2-1-64 0,0 1-10464 0</inkml:trace>
  <inkml:trace contextRef="#ctx0" brushRef="#br0" timeOffset="33165.58">19524 3896 7359 0,'0'0'320'0,"0"0"80"0,0 0-400 0,0 0 0 0,0 0 0 0,0 0 0 0,7 5 2176 0,0 3 336 16,-1 1 80-16,3-2 16 0,0-1-2144 0,2 1-464 16,0-1 0-16,4 2 0 15,-2 1-592-15,1-2-64 0,2 1-16 0,-1-1 0 16,0 3 160-16,0-1 48 0,-2 0 0 0,-1 0 0 0,-1 0 464 0,-2-1 0 15,-1 0 0-15,-2 1 0 0,1 1 1168 0,-3-1 128 16,-3 2 32-16,-1 1 0 0,-1-3-16 0,-1 1 0 16,1 1 0-16,-2-1 0 0,-1 0-400 0,0 1-80 15,-1-1 0-15,1-1-16 0,0-1-128 0,1-1-32 16,3-7 0-16,0 0 0 0,0 0-304 0,-2 6-64 16,2-6-16-16,0 0 0 0,0 0-272 0,0 0 0 15,0 0 0-15,0 0 0 0,0 0 0 0,0 0 0 0,0 0 0 16,7 3 0-16,-7-3-320 0,8-3 48 0,-2-1 0 0,-1-1 0 31,1 0-176-31,-1 0-48 0,-1-2 0 0,0 1 0 16,-1-1-16-16,3-1-16 0,-2 2 0 0,0-2 0 0,-1 0 272 0,0 0 48 0,0 2 16 0,-3 6 0 15,0 0 192-15,0 0 0 16,0 0 144-16,0 0-144 0,7-3 528 0,0 6 16 16,0 1 0-16,-1 4 0 0,-1 1 256 0,2 2 48 0,1 6 16 0,-1-1 0 15,1 0 160-15,-1 1 48 0,-5 1 0 0,0-3 0 16,-2 2 272-16,0 0 48 0,-2 0 16 0,-3 0 0 15,-3 2-256-15,-2-1-32 0,-3-3-16 0,-1 2 0 16,-2-2-528-16,2 0-128 0,-1 0 0 0,2-2-16 16,-1-4-432-16,1-1 0 0,2-3 0 0,2-1-176 15,1-2-1712-15,3-4-352 16,0-2-64-16,2-5-14240 0</inkml:trace>
  <inkml:trace contextRef="#ctx0" brushRef="#br0" timeOffset="33498.25">19994 4008 22111 0,'0'0'1968'0,"0"0"-1584"16,2 9-384-16,0-1 0 0,-1 1 1488 0,-1 0 224 15,0 6 32-15,1-1 16 0,-1 3 128 0,2 1 32 16,-1 2 0-16,-1-1 0 0,0 0-1312 0,1 0-256 16,1-1-48-16,-1 1-16 0,0-4-288 0,0 0 0 15,2-5 0-15,0 2 0 0,-2-6 0 0,-1-6 0 16,0 0 0-16,0 0 0 0,0 0-144 0,0 0 144 0,0 0-128 15,0 0 128-15,5-6 0 0,0-1 0 0,-1-3 0 0,0-2 0 16,-1-2 0-16,1-2 0 0,0-1 0 0,1-1 0 16,0-2 0-16,0 2 0 0,2 0 0 0,-1 0 128 15,1-1-128-15,-1 4 128 0,1-1-128 0,-1 4 128 16,0 3 304-16,-1 3 64 0,-5 6 16 0,0 0 0 16,0 0-256-16,0 0-32 0,6 6-16 0,0 3 0 15,-1 3-208-15,-1 4 144 0,1-2-144 0,0 3 128 0,-1 1-128 16,0-1-192-16,2 3 32 0,4-5 16 15,-4 1-2352-15,5-3-448 0,-1-1-112 0,0-2-11088 16</inkml:trace>
  <inkml:trace contextRef="#ctx0" brushRef="#br0" timeOffset="33801.14">20373 4105 24479 0,'-9'-7'1088'0,"5"5"208"0,-1-4-1040 0,0 2-256 0,1 2 0 0,-1-1 0 16,-3 2 1664-16,1 1 256 0,1 1 64 0,6-1 16 0,-7 5-720 0,2 3-128 15,0 1-48-15,1 2 0 0,0-1-624 0,1 1-128 16,3 0-32-16,2 2 0 0,0-2-320 0,2-1 128 16,1-2-128-16,1 1 0 0,-1-4 0 0,3 1-160 15,2-2 16-15,1 0 0 0,-1-3-96 0,0-1-16 16,-1-1 0-16,2-1 0 0,-2 0 256 0,0-1-176 16,0-2 176-16,0-2-160 0,-1-1 160 0,0-1 0 15,1-1 0-15,-2-1 0 0,-2 2 0 0,0-2 0 0,0 0 0 16,-1-1 128-16,0 1-128 0,-3-1 144 0,1 0-144 0,-2 2 160 15,-2 3 32-15,2 7 0 0,-2-8 0 0,2 8 0 16,0 0 96-16,0 0 32 0,0 0 0 0,0 0 0 16,0 0-320-16,0 0 0 15,-1 8 128-15,1 0-128 0,1 0 0 0,1 0-224 16,2 0 32-16,2-1 16 16,-2 4-2368-16,-1-3-464 0,3 1-112 0</inkml:trace>
  <inkml:trace contextRef="#ctx0" brushRef="#br0" timeOffset="34430.39">20604 4077 9215 0,'0'0'400'0,"0"0"96"0,0 0-496 0,6 7 0 0,2-2 0 0,-1 3 0 16,-1 2 3712-16,1-2 656 0,-1 0 128 0,1 0 32 0,-2 0-2096 16,0-1-400-16,1 0-96 0,-6-7-16 0,5 6-928 0,-5-6-192 15,0 0-32-15,0 0-16 0,4 8-16 0,-3 0 0 16,-1-8 0-16,0 0 0 0,0 0-80 0,0 0-16 15,0 0 0-15,0 0 0 0,0 0-448 0,0 0-192 16,-4-6 128-16,1-4-128 0,1-1 0 0,-1-2 0 16,1-2 128-16,0 2-128 0,1-2 0 0,1 2-272 15,1-2 64-15,2 4 16 16,1-1-1856-16,2 3-384 0,2 0-64 0,1 2 0 16,0 2 1136-16,3 2 224 0,0 1 48 0,0 0 16 15,1-2 112-15,1 2 32 0,-1-1 0 0,0 1 0 0,-1 0 576 0,0 2 112 0,-1 0 32 0,2-2 0 16,2-2 208-16,-4 0 128 0,0 0 0 0,-2 0-128 15,-1 1 576-15,-2 2 0 0,2 2 0 0,-8-1 0 16,0 0 448-16,0 0 112 16,0 0 16-16,0 0 0 0,-8 6-160 0,0 3-32 15,2 1 0-15,-1 3 0 0,0-1-304 0,0 2-64 0,-1-2-16 0,3 1 0 16,1-1-240-16,3 1-48 0,0-3-16 0,1 3 0 16,2-5-272-16,2 1 0 0,1-1 0 0,3-1 0 15,1-1-160-15,2-1 16 0,0-1 0 0,2-1 0 16,0-3 0-16,3 0 0 0,-2-4 0 0,1 1 0 15,-1-1-48-15,0-1 0 0,1-3 0 0,-3 2 0 16,-2-5-96-16,0 0-32 0,0-2 0 0,-1-2 0 16,-3-6-128-16,-1 2-16 0,1-2-16 0,-2 0 0 15,-2-2-272-15,1-1-48 0,-2 1-16 0,-1-1 0 16,-1-2 160-16,-1 0 16 0,1 3 16 0,-1-1 0 0,-2-1 624 0,0 2 0 16,-2 1 0-16,0 1 0 0,-1 3 208 0,1 1 16 15,-1 5 0-15,2 4 0 0,-1 3 880 0,6 5 176 16,-6 4 48-16,1 6 0 0,1 5 112 0,3 3 32 15,2 7 0-15,3 5 0 0,0 1-384 0,4 5-64 16,2 5 0-16,1 2-16 0,1-3-464 0,2 1-96 0,2-3 0 16,2-3-16-16,1 0-432 0,1-4 0 15,-2-3 0-15,3-2 0 16,-4-3-2704-16,1-1-624 0</inkml:trace>
  <inkml:trace contextRef="#ctx0" brushRef="#br0" timeOffset="36501.21">18784 4015 4607 0,'0'0'400'0,"3"-5"-400"0,-1-5 0 0,-1 3 0 0,1 1 2576 0,2-1 432 0,-2-3 96 0,1-1 16 15,-3-4-1504-15,0 0-288 0,-1 2-64 0,-1 0-16 16,-2 0-192-16,-1-2-32 0,-1 1-16 0,-2 3 0 0,0 4 128 0,0 0 16 15,0 3 16-15,-2 0 0 0,-2 4-384 0,0 4-80 16,1 3 0-16,-1 3-16 0,0 1-432 0,2 4-64 16,1 6-32-16,1 1 0 0,3-2-160 0,-2 5 0 15,2-1 0-15,1 2 128 0,3 2-128 0,2-5 0 16,3-1 0-16,1-1 0 0,2 0 0 0,1-3 0 16,1-1 0-16,1-4 0 0,2-1 0 0,1-3 0 15,1 0 144-15,-1-2-144 0,-1-1 0 0,-2 0 0 16,-1-1 0-16,2-1 0 15,-1-2-256-15,-2 1-128 0,-8-3-32 0,0 0 0 16,0 0-416-16,0 0-96 0,0 0-16 0,4-3 0 16,-1-3 288-16,-2-1 48 0,-4 1 16 0,-1-3 0 0,1-3 336 0,-4 0 64 15,-1 2 0-15,-1-1 16 0,-1 2 352 0,-1 0 64 16,2 1 16-16,1 2 0 0,2 1 864 0,1-1 176 16,1 1 48-16,4 5 0 0,0 0-256 0,0 0-64 15,6-1 0-15,3-3 0 0,2 1-512 0,2-1-96 16,5 3-32-16,0-2 0 0,2 1-384 0,1 1 0 0,0 2 0 15,-1-1-10224-15,1 0-2080 0</inkml:trace>
  <inkml:trace contextRef="#ctx0" brushRef="#br0" timeOffset="36953.51">19588 4071 5519 0,'0'0'240'0,"0"0"64"0,0 0-304 0,-2 6 0 15,2-6 0-15,-3 8 0 16,1-1 5216-16,2-7 992 0,-2 9 192 0,1 0 32 16,0 1-4384-16,1 1-896 0,1 2-160 0,0-3-32 15,1 2-960-15,-1 1-224 0,0-1-32 0,2-1-9104 16,-1 0-1840-16</inkml:trace>
  <inkml:trace contextRef="#ctx0" brushRef="#br0" timeOffset="38294.08">22124 3509 1839 0,'1'-5'160'0,"1"-2"-160"0,-1 1 0 0,0-1 0 0,1 3 3920 0,-2 4 752 16,0 0 160-16,0 0 32 0,0 0-2336 0,0 0-464 16,-3 8-80-16,0 2-32 0,-1 2-272 0,-1 5-48 15,-1-3-16-15,-1 9 0 0,-1 0-528 0,-1 6-96 16,-1 2-32-16,-1 2 0 0,0-1-448 0,-1 3-112 15,0 2-16-15,-1 3 0 0,0 5-192 0,0 0-64 16,3 2 0-16,-1-1 0 0,1-3-128 0,1-1-176 16,2-3 48-16,3-11 0 15,0 2-1744-15,2-2-352 0,-2-3-64 0,1-3-11856 0</inkml:trace>
  <inkml:trace contextRef="#ctx0" brushRef="#br0" timeOffset="38968.65">22437 3843 5519 0,'0'0'496'0,"-5"7"-496"16,0 1 0-16,-2 3 0 0,1 2 2816 0,-1 0 448 15,0 0 112-15,1 0 16 0,-1 1-2000 0,1 1-400 0,-1 0-80 0,2 2-16 16,1 0-560-16,2-1-112 0,-1-2-32 0,2-2 0 16,1-3 64-16,0-1 0 0,0-8 0 0,0 0 0 15,0 0 0-15,0 0 16 0,0 0 0 0,0 0 0 16,9-5 32-16,0-5 0 0,0-3 0 0,0-2 0 16,0-2-304-16,1-3 160 0,-1-1-160 0,1-1 128 15,0-1-128-15,1-1 0 0,-1-2 0 0,1 0 0 0,-2 0 0 16,0 1 0-16,0 1 0 0,0-1 0 0,0 1 128 0,1 2-128 15,-3 3 192-15,1-1-64 0,-1 2 512 0,-1 3 80 16,-1 5 32-16,2 2 0 0,-2 3-256 0,-5 5-48 16,7 3-16-16,1 6 0 0,-2 0-272 0,1 6-160 15,0 6 192-15,1 4-192 16,1 2 208-16,0 3-64 0,-1 3-16 0,0 2 0 16,1-3-128-16,-1 3 0 0,1 0 0 0,-1 0 0 15,0-2-1552-15,0-3-352 0,-1-3-64 0</inkml:trace>
  <inkml:trace contextRef="#ctx0" brushRef="#br0" timeOffset="39140.33">22501 3771 20271 0,'0'0'1792'0,"0"0"-1424"0,0 0-368 0,0 0 0 16,0 0 1632-16,0 0 256 0,0 0 48 0,5 6 16 15,3 1-720-15,2-1-144 0,1 0-16 0,2 0-16 16,1-2-864-16,2 1-192 16,1 1 0-16,0 0 0 15,0 1-2512-15,0 2-512 0</inkml:trace>
  <inkml:trace contextRef="#ctx0" brushRef="#br0" timeOffset="39333.22">22858 3578 19343 0,'0'0'1728'0,"0"0"-1392"0,0 0-336 0,0 0 0 0,0 0 1936 0,0 10 320 15,-1 3 64-15,1 3 16 0,0 1-736 0,1 3-160 16,0 0-32-16,1 3 0 0,0-1-1056 0,1 0-224 16,1 0-128-16,-2 2 160 0,2 0-384 0,2 1-80 15,-1 0-16-15,0-3 0 16,1-1-2784-16,1-4-560 0</inkml:trace>
  <inkml:trace contextRef="#ctx0" brushRef="#br0" timeOffset="39525.75">23067 3545 19343 0,'0'0'848'0,"0"0"192"0,0 0-832 0,-3 7-208 15,-2 2 0-15,1 3 0 0,0 1 2128 0,0 2 384 0,0 4 80 0,2 2 16 16,0-1-1504-16,2 3-288 0,0 0-64 0,0 1-16 31,0-1-1120-31,0 0-208 0,0 2-48 0,2-1-12672 0</inkml:trace>
  <inkml:trace contextRef="#ctx0" brushRef="#br0" timeOffset="39798.67">23227 3588 20271 0,'0'0'1792'0,"0"0"-1424"15,-1-5-368-15,1 5 0 0,0 0 2208 0,0 0 368 16,0 0 80-16,-5 0 16 0,5 0-1008 0,-8 4-208 16,0 3-48-16,0-1 0 0,2 7-1120 0,-2-1-288 15,0 1 0-15,0 1 0 16,0 1 0-16,-1-1 0 0,0 0 0 0,0 1 0 0,4-1 0 0,-1-1 0 15,1-3 0-15,3 0 0 0,0 1 0 0,2-2 0 16,0-9 144-16,0 0-144 0,6 8 192 0,0-3-64 16,-6-5-128-16,9 6 192 0,2 0-192 0,0-3 0 15,1 1 128-15,0-4-128 0,0 0 0 0,-1 0-192 16,1 0 48-16,0 0 0 16,-2-3-2096-16,2 2-432 0,0-2-80 0</inkml:trace>
  <inkml:trace contextRef="#ctx0" brushRef="#br0" timeOffset="39962.92">23355 3673 17503 0,'0'0'1552'0,"-3"7"-1232"0,2 2-320 0,0 0 0 16,-2 0 1184-16,2 1 176 0,-1 2 48 0,1-1 0 16,0 2-768-16,1-4-128 0,1-1-48 0,-1-8 0 31,0 7-1072-31,0-7-224 0,3 8-32 0,-3-8-16 0</inkml:trace>
  <inkml:trace contextRef="#ctx0" brushRef="#br0" timeOffset="40127.28">23470 3656 3679 0,'0'0'160'0,"0"0"32"0,0 0-192 0,0 0 0 0,0 0 0 0,0 0 0 15,0 0 5312-15,-2 11 1024 0,1 3 208 0,-2 0 48 16,-1 3-4192-16,0 0-832 0,-1 3-160 0,1 1-48 0,0 1-864 0,2 0-176 15,-1 0-48-15,1-1 0 0,0 0-512 0,2-2-96 16,0-2-32-16,2-1 0 16,0 0-2752-16,1-5-544 0</inkml:trace>
  <inkml:trace contextRef="#ctx0" brushRef="#br0" timeOffset="40322.49">23681 3411 31727 0,'0'0'1408'0,"0"0"288"0,0 0-1360 0,-3 7-336 0,1 0 0 0,-2 4 0 15,-2 1 1680-15,2 3 272 0,1 6 48 0,0 1 16 16,2 6-1072-16,-2-1-224 0,-1 3-32 0,2 0-16 16,-1-1-672-16,0-2 0 0,2 0-128 0,1 2 128 31,1-1-3008-31,1 0-496 0</inkml:trace>
  <inkml:trace contextRef="#ctx0" brushRef="#br0" timeOffset="40953.18">23995 3273 23551 0,'0'0'1040'0,"-1"6"224"0,-1 4-1008 0,0-1-256 15,-1 4 0-15,0 2 0 0,0 2 1456 0,0 2 240 16,0-2 48-16,1 2 16 0,0 5-896 0,1-1-176 16,0 0-48-16,1 1 0 0,0-1-640 0,1 2 0 15,-1-1-176-15,1-1 48 16,1-1-1888-16,-1-5-368 0,0 0-80 0</inkml:trace>
  <inkml:trace contextRef="#ctx0" brushRef="#br0" timeOffset="41097.75">24133 3574 22911 0,'0'0'1024'0,"-5"7"192"0,2 3-960 0,-1-1-256 0,0 2 0 0,1 0 0 16,-1 1 0-16,1 0 128 0,2 0-128 0,1-3-6784 15,1 0-1408-15</inkml:trace>
  <inkml:trace contextRef="#ctx0" brushRef="#br0" timeOffset="41261.53">24226 3335 9215 0,'0'0'400'0,"-2"-6"96"0,0-1-496 0,2 0 0 15,1-2 0-15,0-1 0 0,1 0 1360 0,0 1 176 16,3 0 48-16,2 1-7280 16</inkml:trace>
  <inkml:trace contextRef="#ctx0" brushRef="#br0" timeOffset="41397.4">24373 3136 11055 0,'0'0'480'0,"0"9"112"0,-3 3-464 0,2 1-128 0,0 1 0 0,-1 2 0 16,1 0 2864-16,0 2 544 0,0 3 112 0,1 0 32 15,0-1-2208-15,1 4-432 0,0 2-80 0,2 3-32 16,-1 3-640-16,1-1-160 0,1 2 0 0,0-2 0 31,0 1-1552-31,0-2-352 0</inkml:trace>
  <inkml:trace contextRef="#ctx0" brushRef="#br0" timeOffset="41566.46">24323 3528 17503 0,'-9'-22'1552'0,"7"14"-1232"0,-1 1-320 0,1-2 0 16,-1-1 1760-16,2 1 288 0,-1 0 64 0,4 0 16 15,0 0-800-15,2 1-176 0,1 0-16 0,3 2-16 16,1-1-928-16,2 1-192 0,-1-1 0 0,2 2 0 16,0 1-560-16,1 0-16 0,-2 0-16 0,1-1-11728 15</inkml:trace>
  <inkml:trace contextRef="#ctx0" brushRef="#br0" timeOffset="41900.53">24597 3209 17503 0,'-2'8'1552'0,"0"2"-1232"0,1 3-320 0,0 6 0 16,-1 4 1968-16,0 1 336 16,-1 2 64-16,1 1 0 0,-2 2-640 0,1 2-128 15,2-5-16-15,-1 0-16 0,0 0-880 0,1 0-176 16,-1-1-48-16,1 0 0 0,0-4-272 0,1-2-64 15,1-3-128-15,0-2 192 0,1-1-192 0,-1-1 176 16,0 0-176-16,0-6 160 0,-1-6-160 0,0 0 0 0,0 0 0 0,0 0 0 16,0 0 0-16,6-6 0 0,0-5 0 0,-1-2 0 15,1 0-144-15,-2 0 144 0,1 1 0 0,-1 1 0 16,1-2 0-16,0-2 0 0,2 2 0 0,-1 2 0 16,1-1 0-16,-1 3 224 0,-1-3-64 0,1 3-16 15,-1 0 272-15,0 2 48 0,0 2 16 0,0 4 0 16,2-2-480-16,-1 6 128 0,1-2-128 0,-2 4 0 15,0 2 0-15,2 0 0 0,1 3 0 0,-2-1 0 32,3 4-496-32,-1 1 16 0,1-1 0 0,-1-2-9920 0,-1-1-1984 0</inkml:trace>
  <inkml:trace contextRef="#ctx0" brushRef="#br0" timeOffset="42038.94">24944 3467 23951 0,'0'0'1056'0,"-5"5"224"0,0 5-1024 0,-1 1-256 16,0 2 0-16,2 2 0 0,1-5 1936 0,2 3 336 16,0 1 64-16,1-1 16 15,0-1-1520-15,2 0-288 0,2 0-64 0,1-2-16 16,2 1-2992-16,-3-2-608 0,-4-9-112 0,0 0-16 0</inkml:trace>
  <inkml:trace contextRef="#ctx0" brushRef="#br0" timeOffset="42201.41">24943 3298 4607 0,'0'0'192'0,"1"-6"64"0,-1-1-256 0,0 0 0 0,0 7 0 0,0 0 0 15,0 0 4160-15,0 0 768 0,0 0 176 0,7-4 16 16,-7 4-4224-16,7-1-896 0,0 2 0 0,1 3-256 16,0 3-2384-16,1 4-496 0</inkml:trace>
  <inkml:trace contextRef="#ctx0" brushRef="#br0" timeOffset="42434.34">25061 3479 12031 0,'3'16'528'0,"-2"-9"112"0,2 1-512 0,-1 4-128 0,1 0 0 0,1 1 0 16,0-2 1056-16,-1 1 176 0,-1 0 48 0,1-4 0 16,-1-3-448-16,5 0-96 0,-2 2-16 0,0-6 0 15,-5-1 32-15,0 0 0 0,9-1 0 0,2-6 0 16,-3 1-240-16,1-3-32 0,0-2-16 0,1 1 0 16,1-2-256-16,2-5-48 0,-3 3-16 0,-5 1 0 15,1-3 112-15,0 2 32 0,-1-2 0 0,1-1 0 16,-1-1 560-16,-1-8 112 0,-4 5 32 0,-2 4 0 15,1 6 320-15,1 11 64 0,0 0 16 0,0 0 0 0,0 0-304 0,0 0-64 16,0 0-16-16,0 0 0 0,0 16-624 0,1 1-128 16,-1 0-32-16,3 9 0 0,0 0-368 0,2-2-80 15,3-5-16-15,5-2 0 16,-2-1-3056-16,3-3-608 0</inkml:trace>
  <inkml:trace contextRef="#ctx0" brushRef="#br0" timeOffset="42896.35">25519 3272 9215 0,'0'0'400'0,"0"0"96"0,0 0-496 0,0 0 0 16,0 0 0-16,-1 10 0 0,-2-1 4208 0,0 7 736 16,1-1 160-16,1 1 16 0,-1-4-3136 0,4 1-624 15,-1 1-128-15,0-5-16 0,-1-1-992 0,1 3-224 0,3-2 0 0,-1-1 0 16,-3-8-128-16,0 0-48 0,4 7 0 0,-4-7 0 15,0 0-176-15,0 0-32 0,6 3-16 0,-6-3 0 16,8-4 80-16,1-5 32 0,-1 1 0 0,-1-1 0 16,-5-3-96-16,5-3 0 0,1 2-16 0,-1-4 0 15,0-3 144-15,-2 2 16 0,-1 2 16 0,1 2 0 0,2-1 224 0,-3 2 0 16,1 2 0-16,0 0 0 0,0 6 496 0,-5 5 32 16,0 0 16-16,0 0 0 0,0 0 160 0,11 5 16 15,-11-5 16-15,9 13 0 16,-3 6 32-16,0-2 0 0,-4-1 0 0,1 1 0 15,-1-1-304-15,1 0-48 0,0-5-16 0,-1 1 0 16,1 3-240-16,1-5-160 0,-4-10 192 0,0 0-192 16,9 3 0-16,-9-3 0 0,12-4 0 0,-1 0 0 0,-3-1 0 0,0-2 0 15,0-2 0-15,0-3 0 0,-3-1 0 0,1 0 0 16,4 0 0-16,-1 0 0 0,0 0 0 0,0 3 128 16,-1 0-128-16,1 3 0 0,0-4 464 0,1 3-16 15,0 2 0-15,-1 2 0 0,-9 4 368 0,9 4 64 16,0 4 16-16,-1 3 0 0,-2 2 32 0,1 4 16 15,1 3 0-15,-1 2 0 0,0-1-288 0,3 1-48 16,0-4-16-16,0-2 0 16,0-3-1184-16,3-3-240 0,2-2-64 0</inkml:trace>
  <inkml:trace contextRef="#ctx0" brushRef="#br1" timeOffset="79496">17618 6550 23951 0,'11'28'2128'0,"-11"-28"-1696"16,0 0-432-16,0 0 0 0,-3 8 1216 0,2 1 144 16,1 1 48-16,0 1 0 0,0-1-384 0,3 3-64 0,2 4 0 0,0 0-16 15,0 4-640-15,2 4-128 0,1 2-32 0,2 2 0 16,-2 1 224-16,1 0 32 0,0 0 16 0,-1 0 0 16,-3-2-96-16,0-2-32 0,1-1 0 0,-1-3 0 15,-3 0 32-15,1-2 0 0,0-3 0 0,-1-3 0 16,1-2-112-16,-3-3-16 0,0-9 0 0,0 0 0 15,0 0 32-15,0 0 0 0,0 0 0 0,-8-5 0 16,1-3 0-16,1-4 0 0,-2-3 0 0,2-3 0 0,0-3-224 0,1-7 0 16,0 1 0-16,1-3 0 0,1-1 0 0,2-3-192 15,1 1 192-15,1-3-160 16,1 0 160-16,-1 1-192 0,0-1 192 0,2 3-192 16,2 3 192-16,2 3 0 0,2 1 0 0,1 4 0 15,-1 1 0-15,2 2 128 0,1 4 0 0,-1 0 0 16,1 2 64-16,0 4 32 0,1 3 0 0,-2 2 0 0,1 1-224 15,0 3 144-15,0 3-144 0,-2 3 128 0,-1 5 208 16,0 1 48-16,-1 1 0 0,-1 4 0 0,-2-2-128 0,-1 6-32 16,-2-1 0-16,0 3 0 0,-4 3-96 0,0 2-128 15,-2-1 176-15,-1 2-176 16,-2-2 160-16,-1-1-160 0,1 0 128 0,-1-1-128 0,-3 0 0 0,1-5 128 16,-1 0-128-16,1-2 0 0,-2-2 128 0,1-3-128 0,0-1 0 0,1-4 128 15,-1-2-128-15,2-2 0 16,-4-1 0-16,4-3 128 0,1-4-128 0,2-2 0 15,0-1 0-15,2-2 0 0,2-3-224 0,2 0 80 16,1 0 16-16,3 1 0 0,1-2 128 0,3 1-128 16,0 0 128-16,4 3-128 0,1 2 128 0,0 2 0 15,0 3 128-15,1-1-128 0,2 2 224 0,1 1-32 16,1 1 0-16,2 3 0 0,-1 1 160 0,1 2 32 0,-1 0 0 0,-1 1 0 16,-1 1-48-16,3 3 0 0,-2-3 0 0,2 2 0 15,-1-1-336-15,1 3 144 0,-2-2-144 0,-1-1 0 16,0 0-128-16,1 2-144 0,2-4-32 0,-1 1 0 31,0 0-3392-31,-1-2-672 0</inkml:trace>
  <inkml:trace contextRef="#ctx0" brushRef="#br1" timeOffset="80228.31">18538 6695 30351 0,'0'0'1344'0,"0"0"272"0,0 0-1296 0,0 0-320 16,0 0 0-16,0 0 0 0,5-6 1584 0,3-2 240 15,1 0 48-15,4-1 16 0,1 1-800 0,2-4-144 0,1 1-48 0,4-2 0 16,3 0-448-16,1-2-80 0,2 0-32 0,2-2 0 15,1 4-176-15,0-6-32 0,0 1-128 0,0 0 192 16,0 1-192-16,0 0 128 0,0-1-128 0,-3-1 0 16,0 2 0-16,-3 0 128 0,1 2-128 0,-1 1 0 0,-4-3 0 0,1 2 0 15,-1 3 0-15,-1-1 0 0,1-1 0 0,-1 5 128 16,-2-4-128-16,0 1 0 0,0 0 0 0,-2 2 128 16,-2 1-128-16,-2-2 0 15,0 4 0-15,1-1 0 0,-3-1 0 0,-1 1 0 16,-2 1 144-16,1 3-144 0,2 1 128 0,-4 0-128 15,-1-2 128-15,-4 5-128 0,4-5 0 0,-4 5 128 16,0 0-128-16,0 0 0 0,5-6 0 0,-5 6 128 0,0 0-128 0,0 0 0 16,5-4 144-16,-5 4-144 0,7 0 192 0,-1 0-48 15,-6 0 0-15,9 0 0 0,-1 0 48 0,0 0 16 16,1 0 0-16,2 2 0 0,-1 0 32 0,4 1 0 16,-1 1 0-16,3 0 0 0,1 1 80 0,0 1 0 15,1 1 16-15,3 1 0 0,1 1 32 0,2 1 0 16,0 2 0-16,2 0 0 0,2-2-80 0,2 1-16 15,1 2 0-15,2-2 0 0,1 3-80 0,1-1-32 16,0 1 0-16,-1-1 0 0,-2 0 32 0,2 0 16 0,0-4 0 0,-2 2 0 16,-2 0-80-16,-2 1 0 15,1-5-128-15,-3 2 192 0,3 0-192 0,-3 0 0 16,-1 0 0-16,-2-2 0 0,-1 0 0 0,-1 0 0 16,0-1 0-16,-2 1 0 0,1 1 0 0,-3-3 0 15,-1-1-208-15,-3 0 64 16,-2-2-1024-16,0 2-208 0,-1 2-32 0,-2-5-16 15,-1-1-2096-15,-7 0-432 0</inkml:trace>
  <inkml:trace contextRef="#ctx0" brushRef="#br1" timeOffset="80743.73">19195 5657 911 0,'0'0'0'0,"0"0"0"0,0 0 0 0,0 0 0 16,0 0 5792-16,0 0 1072 0,0 0 224 0,0 0 32 15,7 6-4096-15,0-1-816 0,-2 3-160 0,0 2-48 16,1 4-1072-16,-1 5-224 0,1 3-32 0,1 3-16 16,-1 3-384-16,1-2-80 0,-1 2 0 0,1 0-16 15,-2 2-176-15,0-1 0 0,1 0 0 0,-1-1 128 16,0 0-128-16,0-1 0 0,0-2 0 0,2-2 0 15,-3-2-512-15,0-2-192 0,1-1-48 0,0-5 0 16,-1-3-2256-16,3-1-448 0,-2-2-80 0</inkml:trace>
  <inkml:trace contextRef="#ctx0" brushRef="#br1" timeOffset="80976.98">19463 5669 4607 0,'0'0'400'0,"0"0"-400"0,1 9 0 0,-1 2 0 15,0-1 5408-15,0 6 992 16,-1-1 208-16,2 2 48 0,2 3-3824 0,0 2-752 16,-1 3-160-16,2 1-16 0,-1 1-1200 0,1 1-256 15,1 0-32-15,0 0-16 0,0-2-400 0,2 0 128 16,-1-5-128-16,1 0 0 15,-2-2-448-15,0-1-192 0,-1-2-16 0,-1-2-9888 0,0-2-1968 0</inkml:trace>
  <inkml:trace contextRef="#ctx0" brushRef="#br1" timeOffset="81430.73">19358 5116 21183 0,'-10'-6'1888'0,"3"1"-1504"0,-1-1-384 0,-1 0 0 0,-2-1 1216 0,1 2 192 16,-1 1 16-16,1 2 16 0,0 0 128 0,-1 4 32 15,-1 2 0-15,2 2 0 0,0 2-848 0,-1 5-176 16,1 3-16-16,2 3-16 0,0 5-192 0,3 0-32 15,1 1-16-15,1-4 0 0,3 2-144 0,3 0-32 16,1-2 0-16,2-3 0 0,3-1 64 0,2-2 16 16,2 0 0-16,1-2 0 0,1-3 272 0,0-2 48 15,1-3 16-15,2-4 0 0,2-2 80 0,-2-1 16 0,2-2 0 16,-4-4 0-16,0-1-64 0,0-3 0 0,-2-2 0 0,-1-2 0 16,-2-1-48-16,-2-2-16 15,-3-2 0-15,-1-3 0 0,-2 2 48 0,-2 1 0 0,-2-2 0 0,-2 1 0 16,-2 5-112-16,0 0-32 15,-3 1 0-15,-1 0 0 0,-4 2-48 0,0 4-16 16,-1 2 0-16,-2 3 0 0,0 1-224 0,1 1-128 16,-2 7 128-16,2 0-128 0,2 0-144 0,2 0-112 0,-1 2 0 0,3 2-16 31,2 1-2240-31,3 0-448 0</inkml:trace>
  <inkml:trace contextRef="#ctx0" brushRef="#br0" timeOffset="84664.85">21043 6354 15663 0,'0'0'1392'0,"0"0"-1120"0,-2-7-272 0,-1 2 0 16,-2-2 3008-16,0 2 560 0,1 0 96 0,-3 0 32 16,-2-1-1296-16,1 3-256 0,-2 0-48 0,-1 3-16 15,1-3-992-15,0 6-192 0,-5-3-32 0,2 4-16 16,0 2-256-16,0 5-48 0,0 1-16 0,0 5 0 16,1 1-144-16,2 4-48 0,-1 4 0 0,4-1 0 15,-1 2 48-15,3 2 0 0,2 1 0 0,3-2 0 0,1 1-208 0,4-1-48 16,2-5 0-16,3-2 0 0,5 1-128 0,2-5 0 15,2-3 0-15,5-2 0 0,1-4 0 0,1-3 208 16,0-2-48-16,-2-2-16 16,1-1-144-16,0-1-272 0,-3-2 64 0,0-2 16 15,-1 0-1984-15,-1-1-384 0,-3-1-64 0,-2-1-8896 16,0-1-1760-16</inkml:trace>
  <inkml:trace contextRef="#ctx0" brushRef="#br0" timeOffset="84851.51">21339 6369 30175 0,'0'0'656'0,"0"0"144"0,0 0 32 0,4-6 16 0,0 1-672 0,-4 5-176 0,0 0 0 0,0 0 0 15,0 0 1536-15,0 0 288 0,8 3 48 0,-2 4 16 16,0 3-1280-16,-1 6-256 0,-1-3-48 0,0 4-16 16,1 4-48-16,-3 1-16 0,0 3 0 0,-1 1 0 15,2 3-224-15,-2-2 128 16,0-1-128-16,-1 1 0 0,2-2-224 0,-1 0-144 0,-1-2-16 0,1 1-16 31,2-3-2912-31,-1-3-576 0</inkml:trace>
  <inkml:trace contextRef="#ctx0" brushRef="#br0" timeOffset="85061.28">21623 6185 11055 0,'0'0'976'0,"0"0"-784"15,0 8-192-15,-1 4 0 0,1 1 4688 0,-1 5 896 16,1 4 176-16,1 3 48 0,0 6-3744 0,3-1-736 16,0 3-160-16,1 1-16 0,2 2-816 0,0 0-144 15,-1-1-48-15,1 0 0 0,-1 2-144 0,2-4-256 16,1 1 64-16,0-2 16 16,-1-1-1680-16,-1-2-352 0,-2-2-64 0,0-2-11424 15</inkml:trace>
  <inkml:trace contextRef="#ctx0" brushRef="#br0" timeOffset="85246.12">21420 6604 7359 0,'-13'-9'320'0,"8"5"80"0,-2 0-400 0,3 1 0 0,4 3 0 0,0 0 0 15,0 0 7232-15,0 0 1344 0,0 0 288 0,8-5 48 16,3 0-6304-16,2 0-1264 0,1-1-256 0,3 3-64 15,4 1-1024-15,1 0 0 0,0-1-128 0,0-2-16 16,0 4-2480-16,2-3-480 0,-1 2-96 0</inkml:trace>
  <inkml:trace contextRef="#ctx0" brushRef="#br0" timeOffset="85697.11">21827 6590 26719 0,'0'0'1184'0,"0"0"240"15,-4 3-1136-15,4-3-288 0,0 0 0 0,0 0 0 0,0 0 2704 0,0 0 496 16,10 4 80-16,3 0 32 0,2 0-1904 0,2 0-384 16,0 0-80-16,1-3-16 0,1 5-736 0,0-3-192 15,-1 1 0-15,-1 2 0 0,-1-4 0 0,-2 2 0 16,-1 1 0-16,-4 2 0 0,-1-2 0 0,-3 2 0 15,-2-1 0-15,-1-1 128 0,-4 2-128 0,-1 1 0 0,-1-1 144 0,0 3-144 16,-2-4 0-16,1 1 0 0,-1-2 0 0,1 0 0 16,5-5 0-16,-5 4 0 0,-2-1 0 0,7-3 0 15,0 0-288-15,0 0-80 0,0 0-16 0,0 0 0 16,0 0 112-16,7 6 16 0,-1-3 0 0,4 1 0 16,0-2 80-16,3 2 32 0,1 0 0 0,1 1 0 15,0 3 144-15,1 0 0 0,-2 2 0 0,2 2 0 16,-2 1 352-16,-1 1 0 0,-1-1 0 0,-2 1 0 15,-2-3 432-15,-1 2 96 0,-3 2 16 0,-2-5 0 0,-2 2 432 0,-2 0 80 16,-3-1 32-16,-3 2 0 16,-3 2-352-16,-2-2-80 0,-2-3-16 0,-2 3 0 15,-3-2-336-15,-1-1-64 0,0-1-16 0,2 0 0 16,-2 2-448-16,1-5-128 0,2-1 0 0,1-1 0 16,3-1-576-16,2 0-128 0,3-2-16 0,1 0-22912 15</inkml:trace>
  <inkml:trace contextRef="#ctx0" brushRef="#br2" timeOffset="97532.53">24073 5566 11055 0,'-5'-2'976'0,"-4"0"-784"0,-2 2-192 0,1 0 0 0,0 4 3904 0,-1 0 720 16,-1 0 160-16,-1 0 16 0,-1 0-3136 0,0-2-640 15,-2 4-128-15,3 3-32 0,1 0-480 0,2 0-112 0,1 3-16 0,0-3 0 16,1 1-256-16,1-4 0 0,2-3-128 0,0 3 128 15,0-2-256-15,5-4 32 0,0 0 16 0,3 6 0 16,-3-6 64-16,8 7 16 0,1-1 0 0,3 1 0 16,2-1 128-16,2 2 0 0,1 0 0 0,1-2 0 15,3 2 240-15,0 0 80 0,0 0 0 0,-2 1 16 16,1 1 240-16,-6-3 64 16,-2 1 0-16,-1 1 0 0,-2 0 160 0,-3 1 32 15,-2 2 16-15,-3 2 0 0,-2 2-208 0,-3 5-32 16,-6 1-16-16,-2 0 0 0,-2 0-304 0,-2-1-64 0,-2-2-16 0,0 1 0 15,-2-1-208-15,2-1 0 0,-1-4-144 0,4-1 144 32,0-2-1744-32,4-3-256 0,2-3-48 0,2-1-8592 0,7-4-1712 0</inkml:trace>
  <inkml:trace contextRef="#ctx0" brushRef="#br2" timeOffset="97727.89">24227 5601 25791 0,'1'-18'1152'0,"1"12"224"0,-1-2-1104 0,0 1-272 15,2 1 0-15,-2-2 0 0,-2 0 2224 0,1 3 384 16,-2 0 80-16,2 5 0 0,0 0-1392 0,3 14-272 16,0 4-64-16,1 4-16 0,0 3-944 0,-1 3 0 15,3 3 0-15,0 3 0 0,2 0-384 0,-1-6 32 16,-1 2 16-16,2 0 0 16,0 2-704-16,-2-1-144 0,2-5-32 0,0 0 0 15,0-1-624-15,1 5-128 0,-1-4-16 0,-3-5-16 16,-3-6 16-16,0-2 0 0,-4 0 0 0,0-5 0 15,-2 0-1312-15,-3-3-256 0,0-2-48 0</inkml:trace>
  <inkml:trace contextRef="#ctx0" brushRef="#br2" timeOffset="98038.68">24262 6063 911 0,'-13'-11'0'0,"8"5"0"16,0-5 0-16,-1-2 0 0,3-1 3088 0,-1 0 544 0,1-2 96 0,2 0 32 15,1 1-1728-15,1-1-352 0,2 2-64 0,2-2-16 16,3 2 0-16,1 1 0 0,0-3 0 0,0 2 0 16,3 2-512-16,1 0-96 0,0 2-32 0,1 1 0 15,1 0-640-15,-1 1-128 16,-2 0-16-16,1 3-16 0,0 1-160 0,-4 3 192 15,-1 1-192-15,0 0 192 0,-8 0 208 0,0 0 48 0,0 0 16 0,6 4 0 16,-6-4 320-16,4 9 64 0,-4 0 16 0,1 4 0 16,-1 1-416-16,-1 2-96 0,-2 2-16 0,1 4 0 15,2-1-336-15,0 0 128 0,-2 0-128 0,4-2 0 16,0 1 0-16,2-2 0 0,4-1 0 0,0-3 0 16,2-3 0-16,2-2 0 0,1 0 0 0,1-2 0 15,2-5 0-15,1-2 128 0,1-2-128 0,-1-4 0 0,-1 0 176 0,-2-3-48 16,-2-4 0-16,0 0 0 0,-3 0 32 0,-3-2 0 15,-2 1 0-15,-1-2 0 0,-4-1-32 0,-2-1-128 16,-2 1 192-16,-2 0-64 16,-1 0-128-16,-1 2 0 0,-1 0 144 0,-3-2-144 15,1 2-448-15,0 2-144 0,1 1-48 0,0 2 0 16,1 2-2224-16,4 4-448 0,3-3-80 0</inkml:trace>
  <inkml:trace contextRef="#ctx0" brushRef="#br2" timeOffset="98401.59">24700 5835 1839 0,'17'26'0'0,"-8"-13"160"0,0-3-160 0,3 7 0 16,-1 7 0-16,-1 0 0 0,0 4 5472 0,0-2 1056 16,-3 0 224-16,0-1 32 0,-1-2-3936 0,0-2-800 15,-2-3-144-15,-1 1-48 0,0-4-592 0,-2 0-128 0,-1-2-32 0,0-2 0 16,0 0-528-16,0-3-128 0,0-8 0 0,0 0-16 16,0 0-160-16,0 0-16 0,0 0-16 0,0 0 0 15,-6-4-64-15,-1-2-16 0,0-4 0 0,0-2 0 16,-2-2 16-16,1 1 0 0,2-4 0 0,0-3 0 15,1-4-176-15,0-4 0 0,0 1 0 0,2-3 0 16,3 1 0-16,3-1 0 0,-1 0-160 0,4 3 160 16,0-2-128-16,3 4 128 0,2 2 0 0,0 3-144 15,1 3 144-15,-2 6 176 0,1 0-48 0,-1 3 0 16,1 3 192-16,-1 3 16 0,-2 2 16 0,1 4 0 16,0 2-48-16,0 6-16 0,-2 0 0 0,-2-1 0 15,-4 4-144-15,-1 2-16 0,-1 1-128 0,-3-1 192 16,-1 4-192-16,-2-2 0 0,1 1 0 0,-4 3 0 15,-1-1 0-15,1-2-320 0,2-2 64 0,-1-1 0 16,1-3-672-16,1-2-128 0,2-4-32 16,5-8 0-16,0 0-2928 0,0 0-592 0</inkml:trace>
  <inkml:trace contextRef="#ctx0" brushRef="#br2" timeOffset="98667.52">25227 5599 2751 0,'3'-13'128'0,"-3"13"16"0,0 0-144 0,0 0 0 0,-12-6 0 0,1 4 0 15,1 2 5856-15,-3 1 1136 0,-3 3 240 0,1 1 32 16,-1 1-4752-16,2-1-944 0,1-1-192 0,2 5-32 16,2-1-992-16,3 2-192 0,-1-1-32 0,4 0-128 15,3-1-160-15,4 0-144 0,3 1-16 0,3 0-16 32,1 0-384-32,3-1-80 0,2 1-16 0,-1 0 0 0,2 2 432 0,0-2 64 15,-1 1 32-15,0 1 0 0,-1-1 416 0,-1-1 96 0,0 2 16 0,-1 2 0 16,-3-1 992-16,-2-2 208 0,-4 4 32 0,-3-2 16 15,-2 1-32-15,-3 1-16 0,-3 2 0 0,-2-3 0 16,-1 0-480-16,-2 0-112 0,-1-1-16 0,0-2 0 16,0 1-512-16,-1-1-96 0,-1-1-32 0,1 0 0 15,2-1-336-15,2-2-80 0,1-4-16 0,2-1 0 16,7-1-2576-16,0 0-512 0,-3-3-96 16</inkml:trace>
  <inkml:trace contextRef="#ctx0" brushRef="#br2" timeOffset="99298.69">25980 5621 8287 0,'0'0'736'0,"0"0"-592"16,0 0-144-16,0 0 0 16,0 0 3440-16,0 0 656 0,-2-4 128 0,2 4 16 15,-5 1-1968-15,-2 3-400 0,-1 3-80 0,0 2 0 0,1 4-928 0,-2 3-176 16,-2 2-48-16,2-3 0 0,0 1-208 0,1 1-48 15,0 1-16-15,3-3 0 0,2-1-240 0,2 0-128 16,1-3 160-16,3 2-160 0,1-3 0 0,1-1 0 16,1-1 0-16,1-3 0 0,-1-2-240 0,2-3 16 15,1-1 0-15,0-2 0 0,2-1 80 0,-2-1 16 0,-1-3 0 0,1 0 0 16,0-1 128-16,0-1 0 0,0-1 0 0,0 0 0 16,1-2 0-16,-1 1 0 0,-1-4-144 0,-2 2 144 15,-1 1 0-15,-1-2 0 0,0 2-144 0,-1 4 144 16,-3-1 0-16,0 1 0 0,0-2 0 0,0 2 0 15,0 1 256-15,0 8 0 0,0 0 0 0,0 0 0 16,-7 4 32-16,1-1 16 0,-2 2 0 0,1 3 0 16,1 2-304-16,1 1 128 0,1 2-128 0,0-1 0 15,1 1 128-15,2 0-128 0,1 0 0 0,2-2 0 16,2 0 128-16,0-2-128 0,2 0 0 0,0-1 0 16,2 0 128-16,-2-3-128 0,-6-5 192 0,8 5-192 15,1 0 256-15,2-5-64 0,-1 2-16 0,1-4 0 16,0-2-16-16,1 2 0 0,1-5 0 0,-2 1 0 15,0-3-32-15,1-2-128 0,-2 1 192 0,0-2-64 0,-1-2 16 0,-1-1 0 16,-2 1 0-16,-1-2 0 0,-2 1-144 0,-2-1 192 16,-1-1-192-16,-2-6 192 0,-4 3-192 0,2 8 128 15,-2-1-128-15,-2-1 128 0,-1-2-128 0,-8-6 0 16,-1 4 144-16,-3 2-144 0,-3 5 0 0,1 0 128 16,-3 1-128-16,1 3 0 0,-1 7 240 0,0 7-32 15,0 1 0-15,6 3 0 0,-2 2 368 0,0 7 64 16,0 3 0-16,0 6 16 0,1 4 80 0,4 2 16 15,3 5 0-15,4 2 0 0,4-2-144 0,5-1-32 16,3-2 0-16,7-3 0 0,6 0-320 0,4-6-80 16,6-3-16-16,5-5 0 0,4-6-160 0,5-5 0 15,4-4-160-15,5-3-13584 16,4-6-2704-16</inkml:trace>
  <inkml:trace contextRef="#ctx0" brushRef="#br2" timeOffset="99686.14">26971 5188 33743 0,'0'0'1488'0,"0"0"320"0,0 0-1440 0,0 0-368 0,0 0 0 0,0 0 0 16,-4 7 416-16,2 6 16 0,0 5 0 0,0 7 0 15,-1 2 80-15,1 6 0 0,0 1 16 0,2 5 0 16,3 5-528-16,-2 6 0 0,-1-2 0 0,2-3 0 31,3 0-1344-31,1-1-336 0,2-4-64 0</inkml:trace>
  <inkml:trace contextRef="#ctx0" brushRef="#br2" timeOffset="100166.25">27242 5360 21183 0,'0'0'944'0,"-5"0"192"0,-1 0-912 0,-1 3-224 0,-3-2 0 0,-1 2 0 16,2 3 2080-16,-2-2 368 0,-1 4 80 0,-1 1 16 15,0 1-1072-15,-2 4-224 0,0 0-32 0,-1 2-16 0,4 0-960 0,-1 3-240 16,2-2 0-16,0 2 0 0,3-1 0 0,2 2 0 16,1-3 0-16,1 1 0 0,0-3 0 0,1 2 176 15,2-3-176-15,2-1 160 16,0 0 64-16,2-1 16 0,1-2 0 0,1 1 0 0,4-1-112 0,0 0 0 16,2 1-128-16,1 1 192 15,2-1-192-15,0-3 0 0,1 0 128 0,-1 0-128 0,2-2 0 0,-1-1 144 16,1-1-144-16,0-2 128 0,-1-2-128 0,2-3 0 15,0 0 0-15,-1-2 0 0,-1-1 144 0,-2-2-144 16,-1-1 160-16,-1-2-160 0,-1 0 160 0,-1-2-160 16,-1 0 160-16,-2 1-160 0,0 1 128 0,-4 2-128 0,-2-4 0 0,-1 2 144 15,-2 0-16-15,-1 1-128 0,-1-1 192 0,-1 1-64 16,-2-1 384-16,0 4 80 0,0 0 16 0,0 3 0 16,1 3 32-16,-2 1 0 0,1 1 0 0,1 4 0 15,2 6-240-15,0-2-32 0,0 4-16 0,1 1 0 16,2 2-208-16,2 1-144 0,3 0 192 0,2 1-192 15,4 0 0-15,2-1 0 0,0-1 0 0,4-2 0 32,2-2-288-32,1-2-112 0,2-2-32 0,-1-1 0 15,2-3-720-15,10-2-128 0,-2-3-48 0,-4-2 0 16,-3-3-1920-16,-3-6-384 0,0-2-80 0</inkml:trace>
  <inkml:trace contextRef="#ctx0" brushRef="#br2" timeOffset="100361.11">27670 5103 11055 0,'1'-14'976'0,"1"2"-784"16,-2 12-192-16,0 0 0 0,0 0 4384 0,0 0 832 16,-2 15 160-16,1-1 48 0,0 4-3488 0,-1 10-688 15,2 7-144-15,0 4-16 0,2 1-528 0,0 1-112 16,2-1 0-16,2 3-16 0,0 1-432 0,-1-11 0 16,2 4 0-16,3 15 0 15,1-8-608-15,-1-5-48 0,2-4-16 0,-6-10 0 16,1 1-992-16,-2 0-208 0,0-5-48 0,-1 1-6816 15,-3-5-1376-15</inkml:trace>
  <inkml:trace contextRef="#ctx0" brushRef="#br2" timeOffset="101228.31">27700 5837 1839 0,'-4'-9'160'0,"-1"-3"-160"15,-2-2 0-15,0-4 0 0,-4-2 5008 0,2-3 976 0,0-1 192 0,4 1 32 16,0 1-3664-16,1-2-752 0,1 3-128 0,2-5-48 16,1 5-464-16,4 5-112 0,1 1-16 0,1 2 0 15,2 0-640-15,3 1-144 0,-2 1-32 0,4 2 0 16,2 1-80-16,2-3-128 0,2 2 176 0,-1 4-176 15,-1 1 0-15,0 3 0 0,-2-2 0 0,0 2 0 16,-1 0 0-16,-1 2 0 0,-2 3 0 0,-1 0 0 16,-10-4 0-16,10 10 0 0,-3 3 0 0,-2 0 0 15,-2-1 0-15,-3 2 160 0,-4 4-32 0,0 1 0 16,0 0 144-16,1 2 32 0,2-1 0 0,1 1 0 16,3-1-96-16,2 1-16 0,1-4 0 0,1 3 0 15,3-3-48-15,3 0-16 0,3-2 0 0,1-3 0 16,1-2 64-16,2-2 16 0,-2-1 0 0,2-5 0 15,-2-3 112-15,0 0 32 0,2-6 0 0,-5-4 0 16,0-1-64-16,-2-1-16 0,-2-3 0 0,-1 2 0 16,-4-3-32-16,-1 1-16 0,-5 1 0 0,-2-2 0 15,-2-2-32-15,-3 1-16 0,-4 0 0 0,-1 2 0 0,-3 2-176 0,1 5 160 16,-2-4-160-16,1-3 160 16,0-1-624-16,1 3-128 0,1 1-32 0,1 1 0 15,1 0-416-15,4 2-96 0,7 10-16 0,-4-9 0 16,2 2-1824-16,4-2-368 0,5 3-80 0,3-1-16 15,3 1 368-15,2 2 64 0,-2 0 0 0,1 4 16 16,0 1 1136-16,2 4 240 0,1-2 32 0,0 2 16 0,-2 2 3056 0,4 3 624 16,-2 3 112-16,-3 1 16 0,-2 1 784 0,-2 0 160 0,-1 1 16 0,-1 2 16 15,0 3-816-15,-2 0-160 0,-2 4-48 0,-1-2 0 16,-2-1-496-16,1-1-96 0,-2-1-32 0,0-1 0 16,1 1-336-16,-1-3-64 0,0-4-16 0,1-1 0 15,-1-12-640-15,3 10-128 16,-3-10-16-16,0 0-16 0,0 0-352 0,0 0 0 15,0 0 0-15,0 0 0 0,9-6 0 0,-1-6 0 16,-2-3 0-16,-1 0 0 0,1-5-160 0,0-1 0 0,1-3 0 0,1-1 0 31,-2 0-272-31,-1 0-48 0,-1 1-16 0,1 1 0 16,-1 3-48-16,3 3-16 0,1 2 0 0,-1 2 0 0,1 0 304 0,-1 4 64 0,-7 9 16 0,0 0 0 16,8-6 176-16,-8 6 0 0,15 10 128 0,0 3-128 15,-4 1 240-15,1 3-32 0,-1 3 0 0,0 3 0 16,1 5-32-16,1-2-16 0,1-7 0 0,1 1 0 15,0 1 32-15,1-2 16 0,-2-3 0 0,2 0 0 16,-2-1-16-16,1 0 0 0,-1 0 0 0,3-2 0 0,-1-4-16 16,1-1-16-16,-2-3 0 0,2-1 0 0,1-4-160 0,-1 0 0 15,-1 0 144-15,0-5-144 0,-2 0 0 0,0-4 0 16,1-2 0-16,-2-2 0 0,-2 0 0 0,-1-1 0 16,-3-2 0-16,-1 2 0 0,-3 0-144 0,0-1 0 15,-3-2 0-15,-3 2 0 0,-2-1-80 0,-3-1-16 16,-1-3 0-16,-4 4 0 15,-1 1-96-15,0 5-32 0,1 5 0 0,-2 3 0 16,1 6 496-16,0 4 112 0,1 4 16 0,2 1 0 0,1 1 64 0,1 4 32 16,1 3 0-16,2 3 0 0,4-1 80 0,2-1 16 15,2-3 0-15,4 0 0 0,0 3-288 0,5-3-160 16,3-1 192-16,2-4-192 0,-1-2 0 0,5-3 0 16,-1-1 0-16,2-2 0 0,0-3-304 0,3-2-16 15,0-2 0-15,1-2 0 16,0-3-640-16,1-5-144 0,0 0-32 0,1-4 0 15,-1-3-2144-15,-1 0-432 0,0-4-96 0,-4 1-10192 0</inkml:trace>
  <inkml:trace contextRef="#ctx0" brushRef="#br2" timeOffset="101381.31">29267 5112 10127 0,'9'-20'896'0,"-1"-4"-704"0,-1 5-192 0,-1 3 0 16,-1 8 4000-16,-5 8 768 0,0 0 160 0,0 0 16 15,0 0-2816-15,0 0-560 0,0 13-112 0,-1 5-32 16,0 3-400-16,-1 3-64 0,1 3-32 0,0 2 0 0,1 3-608 0,0 2-128 15,0 0-32-15,1-3 0 0,2 1-320 0,-1-2-64 16,1 2-16-16,0 2-10576 16,0-2-2128-16</inkml:trace>
  <inkml:trace contextRef="#ctx0" brushRef="#br2" timeOffset="101767.55">29465 6165 27695 0,'-9'15'1216'0,"3"-3"272"0,-1-2-1184 0,-1 2-304 15,-1-1 0-15,1-1 0 0,-1-2 1760 0,1 0 288 16,1-1 64-16,7-7 16 0,-11 3-656 0,2 1-128 16,0-4-16-16,9 0-16 0,-12-7-800 0,3 1-176 0,1-3-16 0,3-2-16 15,0 1-160-15,1-3-16 0,0-1-128 0,3-1 192 16,-2-2-192-16,2 0 0 0,-1 0-144 0,5 0 144 15,1 0-256-15,1 2 64 0,2 0 0 0,2 2 0 16,1 0 32-16,1 4 16 0,-1 0 0 0,1 3 0 16,0-1 144-16,1 3 0 0,-2 3 128 0,2 1-128 15,-12 0 416-15,13 3 16 0,-1 2 0 0,-2 1 0 16,0 3 224-16,-4 2 48 16,-2-1 16-16,0 2 0 0,-2-2-304 0,-3 1-64 0,-3-1-16 0,-1 2 0 15,1 0-64-15,-4-1-16 0,-2 0 0 0,-2 2 0 16,0-3-256-16,-1 2 0 0,-1-4 0 0,0 1 0 31,-2 1-1136-31,0-3-336 0,1-2-64 0,-3 0-11344 0,-2-2-2288 0</inkml:trace>
  <inkml:trace contextRef="#ctx0" brushRef="#br2" timeOffset="103271.02">23254 5128 24767 0,'-11'20'1088'0,"5"-6"240"16,0 8-1072-16,1 8-256 0,0 7 0 0,1 6 0 0,2 5 512 0,2 7 32 15,2 10 16-15,2 1 0 0,2 7 80 0,6 4 0 16,2-1 16-16,2 2 0 0,1-2-352 0,4-3-80 16,-1-2-16-16,3-3 0 15,-1-8-80-15,-4-15 0 0,0-4-128 0,2-3 192 16,-3-3 64-16,-2-2 0 0,0-7 0 0,-2-7 0 15,-5-5 144-15,2-1 48 0,-1-7 0 0,-4-3 0 0,-5-3 160 0,2-12 32 16,-4-8 16-16,-2-7 0 0,-2-7-368 0,-3-4-80 16,-3-5-16-16,-1-1 0 0,-1-6-192 0,1 3 0 15,-3-7 0-15,-1-8-160 0,-1-4-96 0,-2-7 0 16,-2-7-16-16,1-2 0 16,0-1-272-16,-13-71-48 0,11 33-16 0,11 52 0 0,3 1 608 0,3 7 0 15,2 3 0-15,4 7 192 0,2 7-16 0,4 5 0 16,0 2 0-16,4 7 0 0,5 3 336 0,2 4 80 0,0 0 16 0,6 4 0 15,5-2-224-15,5 3-64 16,7 0 0-16,5-1 0 0,9 1-64 0,6 0-32 16,5-2 0-16,4 2 0 0,3-2-224 0,7 3 0 15,3-1 128-15,2 3-128 0,-2 0 176 0,0 2-16 16,-2 3 0-16,2 2 0 0,4 4-32 0,-2 1 0 0,1 1 0 0,0-1 0 16,0-1-128-16,3 3 128 0,6 1-128 0,1-3 128 15,2-2 112-15,38-1 16 0,-9 0 0 0,-3-3 0 16,1 0 192-16,-2-1 32 0,-3-2 16 0,4 0 0 15,3-1 80-15,-3 0 0 0,-4 1 16 0,-1-1 0 16,2 2-208-16,-2 3-32 0,-6 1-16 0,1 1 0 16,-2 1-128-16,1 2-16 0,4 0-16 0,-6 2 0 15,-5-4-176-15,1 2 0 0,1 1 0 0,-2 0 0 0,-4-3 0 0,-5 4 0 16,-2-4 0-16,-1 3 0 0,0-3 0 0,-3 1 0 16,-4 0 0-16,-2 0 0 0,-5-2 0 0,1-1 0 15,-3 1 0-15,-1-2 0 0,-2 0 0 0,-5 0 0 16,-5-1 0-16,-6 1 0 0,-1 2 0 0,-1 1 0 15,-6-1 0-15,1 3 0 0,0-1 0 0,-5 2 0 16,-6-2 0-16,1 3 0 0,-4 1-128 0,-1 1 128 0,-3 3-160 16,-1-1 160-1,-5 2 0-15,3 2-144 0,1-1 144 0,-1 5 0 0,-2 0-144 0,-1 2 144 16,-1 0-160-16,3 4 160 0,1 4-144 0,-3 4 144 16,-1 2-128-16,-2 6 128 0,-2 5 0 0,1 5-160 15,2 4 160-15,1 6 0 0,0 5-160 0,0-1 160 16,2 2-128-16,-1-3 128 0,4-2-160 0,2 4 160 15,1 3-192-15,-1-5 192 0,-1-2-240 0,-3-1 64 16,-3 0 16-16,0 0 0 0,-3-4 160 0,1 1 0 0,-1 2 0 0,-2 5 0 16,0 2-160-16,1-2 160 0,-1-3-192 0,-3-1 192 15,-5 3-208-15,0-1 64 0,3-4 16 0,-2-2 0 16,1 2 128-16,-5-3 0 0,-2 1 0 0,-5-5 0 16,-5-1-128-16,0-3 128 0,-1 0-128 0,-2-4 128 15,-2-5-128-15,-4-2 128 0,-6-2-128 0,-5-1 128 16,-3-3 0-16,-5-2 128 0,-1-2 0 0,-5 1 0 15,-3-1 64-15,-1 2 0 0,-7-1 16 0,-1 0 0 16,1 0-208-16,-11 2 176 0,-8-1-176 0,-6 0 160 0,-2-3-160 0,-2 0 160 16,-3 1-160-16,-5 2 160 0,-3-2-32 0,-10 1-128 15,-7-1 192-15,-3 1-64 0,-1 2-128 0,-8-1 160 16,-12-4-160-16,-1 1 160 16,3 0 96-16,-5 0 0 0,-6-3 16 0,1 0 0 15,1 0 224-15,0-2 32 0,-5-1 16 0,8 1 0 16,9-2 32-16,-4 1 16 0,-3-3 0 0,5-1 0 0,6 0-144 15,-1-2-48-15,-1 0 0 0,6-3 0 0,3 3-80 0,5-4-32 16,3 0 0-16,48 0 0 0,-11-2-144 0,-2 0-16 16,-3-4-128-16,-3-1 192 0,0 1-192 0,-1-1 0 15,-4-2 0-15,-1 0 0 0,3 0 0 0,1 3 0 0,0-2 0 16,2 2 0-16,-2-1-144 0,0 1 144 0,2 0 0 0,4 1-144 16,4-1 144-16,-14 2-208 15,4-1 80-15,6 2 128 0,3-3-256 0,1 1 64 16,17-1 0-16,0 3 16 0,-1 0 176 0,3-3-192 15,0 1 192-15,2-1-192 0,0 0 192 0,0-1-192 16,1-1 192-16,1-2-192 0,-2-1 192 0,-1-3 0 16,2 0-144-16,0-1 144 0,-2-4 0 0,4 0 0 15,0-1 0-15,3 1 0 0,0-1 0 0,0 2 0 0,5 3 0 16,3-1 0-16,0 1-128 0,2 4 128 0,0-4 0 0,2 2 0 16,-1-1 0-16,3 2 0 0,1-4 0 0,-1 1 0 15,1-2 0-15,2 1 0 0,1 0 0 0,2-3 0 16,-5-3 0-16,6-1 0 0,3 2 0 0,3-1 0 15,4 2-192-15,1 0 48 0,3-2 0 0,2 0 0 16,1 1-1152-16,0-1-240 0,2 1-32 0,-1-2-18848 16</inkml:trace>
  <inkml:trace contextRef="#ctx0" brushRef="#br2" timeOffset="111482.43">1031 9887 10127 0,'0'0'896'0,"0"0"-704"15,-10-7-192-15,10 7 0 0,-11 0 736 0,11 0 112 16,-11 0 32-16,11 0 0 0,-11 9-704 0,3 3-176 15,-1 1 0-15</inkml:trace>
  <inkml:trace contextRef="#ctx0" brushRef="#br2" timeOffset="111626.38">807 10256 1839 0,'-13'17'160'0,"4"-4"-160"0,-2 0 0 0,1 1 0 0,1 2 2240 0,1-1 400 0,-1 0 96 0,4-8 16 15,-1 3-2000-15,1 1-400 0,1 1-80 0,0 4-16 16,1-2-256-16,-1 4 0 0,1 3-176 0</inkml:trace>
  <inkml:trace contextRef="#ctx0" brushRef="#br2" timeOffset="111747.11">754 10866 5519 0,'-3'15'496'0,"2"-3"-496"0,-2 1 0 0,0 2 0 16,2 0 1776-16,0 2 256 0,0-1 48 0,1 2 16 0,0 0-1552 0,0 2-304 15,-2-1-64-15,2 4-16 0,0 0-160 0,-1 2-176 16,0 1 48-16</inkml:trace>
  <inkml:trace contextRef="#ctx0" brushRef="#br2" timeOffset="111868.93">674 11631 5519 0,'-14'17'496'0,"5"-3"-496"0,-2 5 0 0,1-2 0 16,-2-1 2032-16,2 3 304 0,-1-1 64 0,2 3 16 0,1 4-1728 0,3-3-352 15,0 0-64-15,1 0-16 0,1 0-256 0,2 0 0 16,-2 1 0-16</inkml:trace>
  <inkml:trace contextRef="#ctx0" brushRef="#br2" timeOffset="111996.81">627 12503 10127 0,'0'0'896'0,"0"0"-704"0,0 13-192 0,3 0 0 16,1 2 1072-16,2 0 176 0,3 5 32 0,3-3 16 15,0 2-1040-15,-4-6-256 0,2 0 0 0</inkml:trace>
  <inkml:trace contextRef="#ctx0" brushRef="#br2" timeOffset="112133.9">1257 13044 8287 0,'0'0'368'0,"9"-1"80"0,1 1-448 0,3 4 0 0,2 2 0 0,2 2 0 15,2 1 1920-15,3 0 288 0,3 1 64 0,3 0 16 16,2 2-1904-16,2 1-384 0,1-1 0 0,1 1-4912 16,-1 0-896-16</inkml:trace>
  <inkml:trace contextRef="#ctx0" brushRef="#br2" timeOffset="112253.82">2000 13267 4607 0,'31'2'192'0,"-6"-2"64"0,5 0-256 0,0 0 0 15,-1 0 0-15,2 0 0 0,0 0 3104 0,2-2 576 16,1 1 112-16,0 0 32 0,-2-1-2656 0,3 2-528 15,4 2-96-15,5-1-32 0,1 0-512 0,2 2 0 16,0-1 0-16,-1 1 0 16,-5 0-1776-16,0 1-464 0</inkml:trace>
  <inkml:trace contextRef="#ctx0" brushRef="#br2" timeOffset="112367.7">3382 13278 14111 0,'32'-6'624'0,"-8"5"128"0,3 0-608 0,2 0-144 16,0-2 0-16,3 2 0 0,2-1 576 0,1 2 64 15,2-1 32-15,1 1 0 0,-1 3-672 0,-3-1 0 16,-2 0 0-16,-1 0-7248 0</inkml:trace>
  <inkml:trace contextRef="#ctx0" brushRef="#br2" timeOffset="112497.43">4434 13314 911 0,'31'-5'0'0,"-10"2"0"0,0 1 0 0,4-2 0 0,-1-1 0 0,5 2 0 16,5 3 3904-16,3-1 704 0,0-2 144 0,5-1 32 15,5 3-3760-15,-3 0-736 0,-2-2-160 0,1 2-128 0,0-1-192 0,0 2-160 16,1 0-32-16,1 0 0 0</inkml:trace>
  <inkml:trace contextRef="#ctx0" brushRef="#br2" timeOffset="112633.02">5987 13258 3679 0,'36'-6'320'0,"-8"2"-320"0,4-2 0 0,3 3 0 16,2-1 3312-16,3 1 592 0,3 2 112 0,6-1 16 0,-1 1-2784 0,3 2-560 15,1 2-112-15,-1-2-32 0,-1-1-544 0,-1 3 0 16,-5 1 0-16,0 1 0 16,2-1-400-16,5 2-192 0,5 1-48 0</inkml:trace>
  <inkml:trace contextRef="#ctx0" brushRef="#br2" timeOffset="112760.97">7696 13356 11967 0,'47'0'528'0,"-15"0"112"0,5-1-512 0,6 1-128 16,4 2 0-16,6-1 0 0,2-1 1936 0,-2 3 368 0,-3 0 64 0,1 1 0 15,-2 2-1648-15,1-1-336 0,-2 3-64 0,4 3 0 16,4 2-320-16,4-4-272 0,3-1 48 0</inkml:trace>
  <inkml:trace contextRef="#ctx0" brushRef="#br2" timeOffset="112897.52">9762 13538 12895 0,'28'-6'1152'16,"4"1"-928"-16,5-1-224 0,2 5 0 0,1 4 1824 0,6 1 320 15,3-3 64-15,5 3 16 0,3 1-1664 0,-1 0-336 16,-2-1-64-16,-1 1-6432 16,-2 1-1296-16</inkml:trace>
  <inkml:trace contextRef="#ctx0" brushRef="#br2" timeOffset="113028.08">11405 13618 10127 0,'27'-3'896'16,"6"1"-704"-16,2-1-192 0,3 0 0 0,0 2 2272 0,5 1 416 15,2 0 96-15,5 0 16 0,-1-2-1840 0,1 2-352 16,-2 2-80-16,-1-1-16 0,-4 2-352 0,3 1-160 16,-2 1 128-16,2 0-128 0,1 1 0 0,5 0-304 15,4 2 48-15,3-1-9408 0</inkml:trace>
  <inkml:trace contextRef="#ctx0" brushRef="#br2" timeOffset="113164.12">13256 13696 11055 0,'45'-4'976'0,"5"0"-784"0,6-1-192 0,0-1 0 15,-1-1 1984-15,0 1 368 16,2 0 64-16,-2 0 16 0,0-1-1424 0,4 2-288 16,3 1-48-16,2 2-16 0,0 2-464 0,-3 2-192 15,-2-2 176-15,1 0-176 16,-2-5-320-16,6 4-176 0,7 1-16 0</inkml:trace>
  <inkml:trace contextRef="#ctx0" brushRef="#br2" timeOffset="113428.83">15637 13589 2751 0,'48'-9'256'0,"5"0"-256"0,4 1 0 0,3 2 0 16,3-1 3840-16,6-1 704 0,7 2 160 0,-4 1 32 16,-4-2-3248-16,-1 3-640 0,-1-2-128 0,1 3-16 15,1 0-528-15,5 1-176 0,4-1 0 0,-4-1 144 0,-5 0-368 0,-2 0-80 16,1 3-16-16,1-1 0 16,5 4-1088-16,4-2-208 0,2-5-48 0,-2 1-16 15,-5 0-560-15,-3 0-128 0,-1 3 0 0,2 0-16 0,4 1 1680 0,1-4 320 16,-2-3 80-16,-4 1 16 0,-4-5 1696 0,-1 5 320 15,-2 3 80-15,6 0 16 0,3-3-240 0,0-1-48 16,0 0-16-16,-3 0 0 0,-3 1-416 0,-1 2-80 16,-3 0 0-16,5 0-16 0,3-1-592 0,2-1-112 0,1 1-32 0,-5 3 0 15,-3-1-272-15,-1 3 0 0,-2 0 128 0,6 3-128 32,3 3-320-32,0-3-128 0,1-2-32 0,-5-1 0 0</inkml:trace>
  <inkml:trace contextRef="#ctx0" brushRef="#br2" timeOffset="113565.76">20609 13385 16863 0,'51'-7'752'0,"-14"3"144"0,3 0-704 0,7 2-192 0,5 2 0 0,4-3 0 15,3 0 896-15,-3 2 160 0,-3-3 32 0,-2 4 0 16,-3 1-768-16,-1 2-128 0,2-2-48 0,-1 5 0 31,3 0-496-31,3-3-96 0,5-1-32 0</inkml:trace>
  <inkml:trace contextRef="#ctx0" brushRef="#br2" timeOffset="113693.77">22518 13407 2751 0,'45'-9'256'0,"-12"5"-256"0,4-2 0 0,-2 1 0 0,-1 1 2496 0,-2 2 448 16,-2 2 80-16,0-2-5680 16,1 1-1136-16</inkml:trace>
  <inkml:trace contextRef="#ctx0" brushRef="#br2" timeOffset="113806.09">23625 13351 12895 0,'22'-7'1152'0,"1"3"-928"16,1 3-224-16,2-2 0 0,0 1 640 0,-1-1 96 16,-2-2 16-16,1 4-7248 0</inkml:trace>
  <inkml:trace contextRef="#ctx0" brushRef="#br2" timeOffset="113976.47">24606 13278 17215 0,'30'-8'768'0,"-5"4"144"0,4 0-720 0,2 0-192 16,-2 0 0-16,2 2 0 0,2-1 480 0,-1 0 64 15,1 2 16-15,-1-3 0 0,0 2-560 0,0-1 0 0,2-1 0 0,1 0-192 31,3 4-224-31,1 0-32 0,3 0-16 0,4 0 0 16,2-1-1760-16,0-1-336 0,2 1-80 0</inkml:trace>
  <inkml:trace contextRef="#ctx0" brushRef="#br2" timeOffset="114100.06">25877 13181 5519 0,'42'-8'240'0,"-13"3"64"0,0 0-304 0,2-2 0 0,0 1 0 0,2-2 0 0,1-2 2976 0,1 1 544 16,0 2 96-16,3 2 32 0,1 0-2640 0,4-1-528 15,1 0-96-15,1-1-32 0,-2-1-352 0,0 2 0 16,-3 2 0-16,-1 0-5824 15,-2 2-1248-15</inkml:trace>
  <inkml:trace contextRef="#ctx0" brushRef="#br2" timeOffset="114228.93">27847 13026 14735 0,'29'0'1312'0,"4"-1"-1056"16,1 1-256-16,2 0 0 0,2-2 192 0</inkml:trace>
  <inkml:trace contextRef="#ctx0" brushRef="#br2" timeOffset="114334.22">29098 12986 12895 0,'45'-13'576'0,"-16"7"112"16,2 4-560-16</inkml:trace>
  <inkml:trace contextRef="#ctx0" brushRef="#br2" timeOffset="177913.26">1473 9699 19231 0,'0'0'848'0,"0"0"176"0,-1-7-816 0,1 7-208 0,0 0 0 0,0 0 0 15,0 0 0-15,0 0 0 16,13 7 0-16,-3-1-5760 16,-10-6-1024-16</inkml:trace>
  <inkml:trace contextRef="#ctx0" brushRef="#br2" timeOffset="178065.2">1815 9718 13823 0,'0'0'608'0,"6"-11"128"0,2 0-592 0,3 5-144 0,0 1 0 0,2 2 0 16,0-2 1312-16,3 1 224 0,2 0 64 0,1 0 0 16,-1 4-1600-16,3 1-176 0,2 2-96 0</inkml:trace>
  <inkml:trace contextRef="#ctx0" brushRef="#br2" timeOffset="178179.04">2562 9576 11055 0,'19'-4'976'0,"4"1"-784"0,0-3-192 0,2 2 0 16,2 1 1232-16,1 0 208 0,-6-1 32 0,2 1 16 16,1 1-1216-16,0-1-272 0</inkml:trace>
  <inkml:trace contextRef="#ctx0" brushRef="#br2" timeOffset="178306.99">3448 9527 11967 0,'0'0'528'0,"13"-4"112"16,0-3-512-16,0 4-128 0,2 0 0 0,2 2 0 0,2-1 1120 0,5 4 192 16,1 0 32-16,1 1-8032 0</inkml:trace>
  <inkml:trace contextRef="#ctx0" brushRef="#br2" timeOffset="178460.51">4386 9506 11055 0,'17'-7'480'0,"-3"5"112"0,6 1-464 0,-1 1-128 0,-1 0 0 0,3 0-4896 15</inkml:trace>
  <inkml:trace contextRef="#ctx0" brushRef="#br2" timeOffset="178572.53">5371 9486 1839 0,'28'-11'160'0,"-10"5"-160"0,3 1 0 0,1 1 0 0,1 0 3296 0,4 1 624 16,1-3 128-16,3 2 32 0,2-2-3264 0,1-1-656 15,1 2-160-15,3 1-7312 16</inkml:trace>
  <inkml:trace contextRef="#ctx0" brushRef="#br2" timeOffset="178694.99">6360 9419 10127 0,'31'-3'448'0,"-6"2"96"0,5-1-544 0,-2 2 0 0,0-3 0 0,2 1 0 16,1 2 784-16,0-1 48 16,-2-4 16-16,2-1 0 0,0 1-720 0,2 0-128 15</inkml:trace>
  <inkml:trace contextRef="#ctx0" brushRef="#br2" timeOffset="179341.49">11952 9222 12207 0,'16'-11'528'0,"-4"7"128"0,1 2-528 0,3-2-128 15,2 4 0-15,0-1 0 0,0-1 0 0,1 2 128 16,0 2-128-16,1-1 128 0</inkml:trace>
  <inkml:trace contextRef="#ctx0" brushRef="#br2" timeOffset="179437.37">12419 9198 8287 0,'0'0'736'0,"13"0"-592"16,-1-2-144-16,0 0 0 0,-1 1 1008 0,2 0 160 16,1-1 48-16,0 2 0 0,-1-1-1216 0</inkml:trace>
  <inkml:trace contextRef="#ctx0" brushRef="#br2" timeOffset="179581.98">13138 9134 8287 0,'24'-13'368'0,"-4"7"80"0,1 1-448 0,4-1 0 0,1 4 0 0,4-5 0 16,2 2 2096-16,3 0 336 0,1 0 64 0,1 1 0 15,1 0-1888-15,0 0-384 0,-3 0-80 0,0 0-5344 16,-1 0-1072-16</inkml:trace>
  <inkml:trace contextRef="#ctx0" brushRef="#br2" timeOffset="179735.27">14538 8986 17503 0,'23'-1'1552'0,"2"-2"-1232"0,-2 2-320 0,2 1 0 16,0 0 144-16,2 1-16 0,1 0-128 0,-1 2 192 15,1-2-192-15,0 2 0 0,1-1 0 0,1 1-7952 16</inkml:trace>
  <inkml:trace contextRef="#ctx0" brushRef="#br2" timeOffset="179873.9">15732 9009 11055 0,'20'-9'480'0,"-6"5"112"0,0 0-464 0,6 0-128 0,2 2 0 0,3 1 0 15,-3 1 1088-15,3-2 192 0,1 2 32 0,2 3 16 16,1-2-1328-16,2 2 0 16,3-2-272-16</inkml:trace>
  <inkml:trace contextRef="#ctx0" brushRef="#br2" timeOffset="179987.28">16534 8994 13295 0,'38'-3'576'0,"-11"3"144"0,4-1-576 0,3-1-144 0,4 1 0 0,-2-1 0 16,-2-1 592-16,-1 2 96 0,0 1 16 0,-1 0 0 15,-1 0-512-15,1 0-192 0,-4 0 128 0,4 1-7216 16</inkml:trace>
  <inkml:trace contextRef="#ctx0" brushRef="#br2" timeOffset="180115.34">17746 9009 7359 0,'47'0'656'0,"-17"0"-528"15,1 0-128-15,2 0 0 0,1-2 1104 0,1 2 192 16,0 0 48-16,0 0 0 0,-1 2-784 0,4 0-160 15,1 0-16-15,2 1-16 0,0-2-368 0,2 2 0 16,2-1 0-16</inkml:trace>
  <inkml:trace contextRef="#ctx0" brushRef="#br2" timeOffset="180269.81">19695 9047 14735 0,'38'-6'1312'0,"-8"3"-1056"16,8 2-256-16,5 2 0 0,4-1 1408 0,1 3 208 0,0-1 48 0</inkml:trace>
  <inkml:trace contextRef="#ctx0" brushRef="#br2" timeOffset="180427.01">21556 9125 12895 0,'28'-8'1152'0,"4"6"-928"0,-1 2-224 0,2 4-5696 16</inkml:trace>
  <inkml:trace contextRef="#ctx0" brushRef="#br2" timeOffset="180636.01">23597 9331 8463 0,'33'3'368'0,"-12"0"80"0,0-2-448 0</inkml:trace>
  <inkml:trace contextRef="#ctx0" brushRef="#br2" timeOffset="181022.55">25333 9353 13871 0,'35'-2'608'0,"-13"1"144"0,1-2-608 0,2 0-144 0,1 3 0 0,0-1 0 16,2-2 288-16,0 2 32 0,1 0 0 0,0 1 0 15,-2 0-320-15,-1 1 0 0,0-3-176 0,0 2 176 16,0 1-208-16,-1-1 64 0,0-1 16 0,-3 1 0 31,-2 1-432-31,-2 0-80 0,7-1 0 0,-3-1-16 0</inkml:trace>
  <inkml:trace contextRef="#ctx0" brushRef="#br2" timeOffset="181291.34">26984 9310 5519 0,'28'-5'496'0,"2"1"-496"0,0 0 0 0,1 2 0 16,-1 0 1536-16,3 1 192 0,0 1 64 0,3-1 0 15,-2-2-1792-15,1 3-464 0,-1 3-48 0,2-3 0 0,2-3 272 0,0 2 48 16,-3 0 16-16,0-1-4160 0</inkml:trace>
  <inkml:trace contextRef="#ctx0" brushRef="#br2" timeOffset="181452.81">28434 9278 21183 0,'30'-4'1888'0,"-5"3"-1504"16,5-3-384-16,2 2 0 16,1 1-912-16,0 1-256 0,-2 0-48 0,0-1-16 0,2-2 928 0,1 2 304 15,0 0-160-15,-1 1 160 0,1 1-208 0,0 1 32 0,0 5 16 0</inkml:trace>
  <inkml:trace contextRef="#ctx0" brushRef="#br2" timeOffset="181597.92">29993 9305 911 0,'32'-1'0'0,"-9"1"0"0,4 4 0 0,5-3 0 0,0-1 560 0,4 0 16 16,1-1 16-16,-3-2 0 0</inkml:trace>
  <inkml:trace contextRef="#ctx0" brushRef="#br2" timeOffset="181733.87">30949 9278 5519 0,'21'-7'496'0,"1"5"-496"0,1 0 0 0,1 1 0 15,2 0 1264-15,1 1 144 16,2 0 48-16,2 0 0 0,1 0-1088 0,-1 0-224 15,-2 0-144-15</inkml:trace>
  <inkml:trace contextRef="#ctx0" brushRef="#br2" timeOffset="182362.29">32689 10213 7359 0,'0'0'656'0,"0"15"-528"16,-1 4-128-16</inkml:trace>
  <inkml:trace contextRef="#ctx0" brushRef="#br2" timeOffset="183016.87">32101 12145 13295 0,'-11'10'576'0,"3"-2"144"0,-3 1-576 0,1 0-144 0,-3 0 0 0,0 3 0 15,-3 0 752-15,2 1 112 16,-2-1 32-16,2 1 0 0,0 0-416 0,1 0-80 0,0-2-16 0,1 1 0 16,0 1-256-16,2 0-128 0,-2 2 128 0,0-1-8128 15</inkml:trace>
  <inkml:trace contextRef="#ctx0" brushRef="#br2" timeOffset="183160.83">31583 12518 911 0,'-8'-4'0'15,"0"2"0"-15,-1-2 0 0,0 4 0 0,-3 0 4288 0,1 2 768 16,1 0 144-16,0 2 48 0,-2 0-4208 0,0 0-832 16,0-1-208-16,1 1 0 0,-1 1 0 0,0-1 0 15,-1 1 0-15,0 1-5904 16,-1 0-1120-16</inkml:trace>
  <inkml:trace contextRef="#ctx0" brushRef="#br2" timeOffset="183330.68">31130 12652 13183 0,'-14'-4'576'0,"5"4"128"0,-3 1-560 0,0 2-144 16,0-3 0-16,-1 2 0 0,-2 2 720 0,-1-2 112 16,-2 0 32-16,0 2 0 0,-1 0-288 0,2 0-48 15,1 0-16-15,-1 0 0 0,0 2-352 0,2 1-160 16,2-1 128-16,0-2-128 16,1 2-1280-16,-1-1-352 0,-7-1-64 0,0-2-16 0</inkml:trace>
  <inkml:trace contextRef="#ctx0" brushRef="#br2" timeOffset="183418.53">30572 12761 7359 0,'-18'-1'656'0,"6"1"-528"0,-2-1-128 0,-2-1 0 16,-2 2 2624-16,0 0 480 0,-2 0 96 0,1 0 32 16,-4 0-2080-16,3 3-400 0,-3 2-96 0,4-1-16 15,-1-1-384-15,-1-1-96 0,-1 2-16 0,-1 0 0 16,-3 0-144-16,0 0 0 0,0 1-160 0</inkml:trace>
  <inkml:trace contextRef="#ctx0" brushRef="#br2" timeOffset="183564.19">29756 12855 18431 0,'-16'-11'816'0,"6"5"160"0,-3 4-784 0,0 2-192 0,-3 2 0 0,-1 2 0 16,-2 1-960-16,0 2-256 0</inkml:trace>
  <inkml:trace contextRef="#ctx0" brushRef="#br2" timeOffset="183671.42">29149 12907 7359 0,'-33'-9'320'0,"9"8"80"0,-3 2-400 0,0 2 0 0</inkml:trace>
  <inkml:trace contextRef="#ctx0" brushRef="#br1" timeOffset="-136663.56">17349 9733 16575 0,'0'0'1472'0,"0"0"-1168"0,0 0-304 0,0 0 0 15,0 0 2176-15,0 0 368 16,0-5 80-16,-2-2 0 0,1 1-272 0,1 6-64 16,0 0-16-16,0 0 0 0,0 0-912 0,0 0-176 15,-5 0-32-15,-2 3-16 0,-1 1-368 0,3 3-64 16,0 2 0-16,0 3-16 0,0 1-48 0,1 2-16 16,-2 2 0-16,1 3 0 0,0 1-192 0,0 8-48 15,-2-2 0-15,2 2 0 0,0-3-64 0,1 1 0 0,1 0-16 0,3-1 0 16,0-2-32-16,0-1 0 0,2 0 0 0,0-3 0 15,1 0-48-15,2-2-16 0,0-1 0 0,2 0 0 16,2-5-208-16,-1 1 128 0,1-1-128 0,0-2 0 16,1-1 128-16,2 0-128 0,1 0 0 0,0 1 144 15,-1-4-144-15,0 2-256 0,-1-2 64 0,2 0 16 32,0-2-224-32,1-2-48 0,-1-1-16 0,2-1 0 0,1-1-1280 0,-1-3-256 15,2-1-48-15,-1-3-16 0,-2-1-752 0,-1-1-160 0,-1-2-32 16,0 0-10816-16</inkml:trace>
  <inkml:trace contextRef="#ctx0" brushRef="#br1" timeOffset="-136329.34">17645 10054 20895 0,'0'0'928'0,"0"0"192"0,0 0-896 0,0 0-224 0,0 0 0 0,-7 3 0 16,0 1 1648-16,2 2 272 0,1 1 64 0,2 3 16 16,-1 1-448-16,2 4-80 0,1-4-32 0,1 5 0 15,2 1-608-15,1 1-128 0,1 0-32 0,0 1 0 0,2-2-160 0,0-2-48 16,3 0 0-16,1-1 0 0,-2-2-208 0,2-1-32 15,-1 1-16-15,2-5 0 0,2-2-208 0,-1 0 176 16,-1-1-176-16,0-1 160 0,1-2-160 0,-1-1 0 16,-2-1 144-16,-1-2-144 0,0-1 0 0,2-2 144 0,-2-2-144 15,0-1 0-15,-1-2 160 0,0 1-160 0,-2-2 128 0,-1-1-128 16,-1-1 0-16,0-2 0 16,-1 2-144-16,-1 1 144 0,0-3 0 0,-2 3 0 15,1 1 128-15,0 3-128 0,1-1 0 0,-2 3 0 16,0 2 0-16,0 5-160 0,0 0 672 0,0 0 144 15,0 0 32-15,0 0 0 0,0 0-304 0,6 8-48 16,1 2-16-16,0 2 0 0,0 0-176 0,1-1-144 16,0 1 192-16,-2 0-192 0,1 0 0 0,-1 1 0 0,2-4 0 15,0 1-144 1,0 1-1200-16,1 2-256 0,0-3-32 0,0 2-9936 0,1 0-1984 0</inkml:trace>
  <inkml:trace contextRef="#ctx0" brushRef="#br1" timeOffset="-135828.85">18320 9887 23727 0,'0'0'512'0,"0"0"128"0,0 0 0 0,0 0 32 0,0 0-544 0,0 0-128 16,0 0 0-16,0 0 0 0,0 0 832 0,0 0 128 15,0 0 16-15,4 6 16 0,1 1-384 0,1 1-80 16,-2-2-16-16,2 3 0 0,0 3 160 0,-1 1 32 16,1 0 0-16,0 3 0 0,3 2 64 0,-1 0 0 15,-3 2 16-15,0-1 0 0,1 2 16 0,-1-3 0 16,0 2 0-16,0-1 0 0,-1 0-240 0,0-1-48 0,-1-2-16 0,-1-1 0 16,1 1-192-16,-2-2-48 0,1 1 0 0,-2-2 0 15,-2 0-256-15,1-3 0 0,1 1 0 0,-3 0 0 16,-1 0 0-16,-1-5-144 0,-1 2 144 0,-1-1-128 15,-1-1 128-15,1-1 0 0,-3-1 0 0,3-1-128 16,-1-3 128-16,-1 0 176 16,-3-2-48-16,1 1 0 0,2-1 16 0,2-1 0 15,-1-1 0-15,2 0 0 0,6 4 176 0,-2-6 16 0,-1-1 16 0,3 7 0 16,0 0-64-16,7-5-16 0,-1 0 0 0,2 1 0 16,1 1-80-16,2 3 0 0,0-4-16 0,1 2 0 15,1 2-176-15,2-3 192 0,-2 2-192 0,1 1 192 16,2-2-192-16,-2 2 0 0,2 2 0 0,-1-2 0 15,0-2 0-15,0 1-224 0,0 0 80 0,-1 0 16 16,0-1-112-16,-1 1-16 0,-1-2 0 0,0 1 0 16,-2 2-1040-16,-1 0-224 0,0-3-32 15,-1 0-16-15,-8 3-2144 0,8-3-448 0</inkml:trace>
  <inkml:trace contextRef="#ctx0" brushRef="#br1" timeOffset="-135571.47">18230 9841 30639 0,'0'0'1344'0,"0"0"304"0,0 0-1328 0,0 0-320 15,0 0 0-15,0 0 0 0,0 0 1920 0,0 0 304 16,0 0 64-16,0 0 16 0,8 4-848 0,1-1-176 0,0-5-16 16,4 1-16-16,3-2-416 0,1 2-96 0,1-4-16 0,1 4 0 15,1-3-448-15,0 1-80 0,-1 0-32 0,1-1 0 32,0 1-672-32,1 0-128 0,0 2-16 0,0 2-19376 0</inkml:trace>
  <inkml:trace contextRef="#ctx0" brushRef="#br1" timeOffset="-115529.03">18747 9477 18431 0,'0'0'816'0,"0"0"160"0,-6 4-784 0,6-4-192 0,-7 3 0 0,7-3 0 0,0 0 2560 0,0 0 448 15,0 0 112-15,0 0 16 0,0 0-1792 0,0 0-368 16,10-3-64-16,-1 2-16 0,0-4-704 0,-3 3-192 16,1-3 0-16,1 1 0 0,1 0 0 0,0 0-192 15,-1-1 32-15,1 1 16 31,0 0-2400-31,3-2-464 0,-2-1-112 0,-1 2-16 0</inkml:trace>
  <inkml:trace contextRef="#ctx0" brushRef="#br1" timeOffset="-115360.25">18972 9235 6447 0,'0'0'576'0,"0"0"-576"15,1 8 0-15,-1-8 0 0,0 7 4496 0,1 1 800 16,1 1 144-16,2 2 48 0,-1-1-3376 0,1 3-656 15,2 2-144-15,-3-1-32 0,1 2-832 0,0 2-160 16,2-1-32-16,-1 2-16 0,1-3-240 0,1 1-208 16,-1 1 32-16,2-2-9104 0,0-2-1840 0</inkml:trace>
  <inkml:trace contextRef="#ctx0" brushRef="#br1" timeOffset="-112153.47">17745 9421 13823 0,'0'0'608'0,"0"0"128"0,0 0-592 0,22-6-144 0,-23 16 0 0,1 2 0 15,2-4 1936-15,1 2 368 0,0 1 64 0,-1-1 0 16,2 0-1536-16,0-2-320 0,0 3-64 0,0 0-16 16,1-1-432-16,0 0 128 0,0-1-128 0,1 0 0 15,-2 0-224-15,0 0-128 0,-2-2-32 0,-2-7 0 16,0 0-1936-16,5 7-400 0</inkml:trace>
  <inkml:trace contextRef="#ctx0" brushRef="#br1" timeOffset="-111962.55">17749 9559 14735 0,'0'0'1312'0,"-5"2"-1056"0,5-2-256 0,0 0 0 0,-6 5 2880 0,6-5 512 16,0 0 96-16,0 0 32 0,0 0-2000 0,0 0-400 15,0 0-80-15,0 0-16 0,7-7-400 0,-1 2-96 16,2 0-16-16,0 0 0 0,1 0-368 0,-1 2-144 16,0-2 0-16,0 1 144 0,-1 0-368 0,0 0-80 15,1 1-16-15,1-3 0 16,-1-1-2752-16,0 0-576 0</inkml:trace>
  <inkml:trace contextRef="#ctx0" brushRef="#br1" timeOffset="-111801.52">17938 9266 25103 0,'0'0'1104'0,"0"0"240"0,0 8-1072 0,1 0-272 15,0-2 0-15,2 5 0 0,0 0 960 0,1 2 128 16,-1 1 16-16,3 0 16 0,-1 1-640 0,1 1-128 16,2 0-32-16,0-1 0 0,0 1-320 0,1 1 0 0,0 0 0 0,0 0-9008 15,0-1-1712-15</inkml:trace>
  <inkml:trace contextRef="#ctx0" brushRef="#br1" timeOffset="-103899.45">21625 11610 23839 0,'0'0'1056'0,"0"0"224"0,0 0-1024 0,-7 12-256 16,7-12 0-16,0 0 0 0,0 0 1424 0,0 0 240 15,0 0 64-15,0 0 0 0,0 0-48 0,9-3 0 16,3 1 0-16,1-4 0 0,1 0-784 0,0-1-144 16,1 1-48-16,3-2 0 0,3 0 96 0,1-1 16 15,3 0 0-15,1-4 0 0,4 0-64 0,8-4-16 16,1-3 0-16,2 4 0 0,-4-5-304 0,-7 5-64 15,2-2-16-15,-1 0 0 0,2-2-176 0,-1 0-48 0,1 0 0 16,-1 0 0-16,0-2-128 0,-1 1 0 0,0-4 0 0,-1 2 128 16,0 1-128-16,-1 1 0 0,0 0 0 0,-3 1 128 15,-2 1-128-15,0-1 0 16,-3 2 144-16,-2-4-144 0,1 4 0 0,-3 1 128 16,0 1-128-16,-3 3 0 0,-1-1 0 0,3-1 144 0,-3 1-144 0,0 2 0 15,-4 3 128-15,1 0-128 16,0 2 0-16,-3 0 0 0,1 0 192 0,-1 2-192 0,-1 1 192 0,1-3-192 15,-2 3 0-15,1 2 0 0,1-5 0 0,-1 3 0 16,-6 4 0-16,6-3 0 0,-1 0 0 0,-5 3 0 16,6-3 144-16,1 1-144 0,-7 2 0 0,0 0 144 15,0 0-16-15,0 0 0 0,8 0 0 0,-2 0 0 16,1 1 0-16,-1 0 0 0,1-1 0 0,1 2 0 16,-8-2 32-16,9 2 0 0,3 1 0 0,-1 1 0 15,1 0-32-15,0 1 0 0,1 1 0 0,1 1 0 16,3 2 0-16,0 1 0 0,4 2 0 0,-2 3 0 15,2 0-128-15,3 1 192 0,-2 1-192 0,0 1 192 0,2 2-32 16,-1 0 0-16,2 4 0 0,-2-5 0 0,1 2 48 0,-2 0 16 16,0-1 0-16,0-1 0 0,0 0-64 0,1-3-16 15,-3 0 0-15,3 0 0 0,-4-2-144 0,1 0 128 16,-1-1-128-16,2-1 128 0,0-1-128 0,-2-1 0 16,0 2 144-16,0 0-144 0,-2-2 0 0,0-2 0 15,0 0 0-15,-1 1 0 16,-1-3-1216-16,2 1-176 0,-4-2-16 0,0 2-16 15,2-4-2144-15,-2 4-416 0</inkml:trace>
  <inkml:trace contextRef="#ctx0" brushRef="#br1" timeOffset="-102199.68">23649 11412 23327 0,'0'0'512'0,"0"0"96"0,0 0 32 0,0 0 16 0,0 0-528 0,0 0-128 16,0 0 0-16,0 0 0 0,0 0 1472 0,0 0 272 0,0 0 48 0,0 0 16 15,0 0-496-15,0 0-96 0,0 0-32 0,0 0 0 16,10 0 0-16,1-3 0 0,2 3 0 0,0-1 0 16,0-1-144-16,2-2-16 0,0 1-16 0,0-4 0 15,6-2-240-15,-1 2-32 0,3-5-16 0,-3 0 0 16,3-2-16-16,-3 2 0 0,1 0 0 0,-1 2 0 15,1-2-704-15,0-1 0 0,-1-3-160 0,1 2 32 16,-5 5 128-16,0-3 0 0,-1 0 0 0,2 2 0 16,0 1-320-16,0 0-16 0,0-2-16 0,0 1 0 31,4-4-2080-31,-2 2-400 0,2 1-96 0,-4 0-8752 0,-2 0-1760 0</inkml:trace>
  <inkml:trace contextRef="#ctx0" brushRef="#br1" timeOffset="-101766.65">24802 10574 7359 0,'0'0'320'0,"0"0"80"0,4-4-400 0,-4 4 0 0,4-5 0 0,-2-1 0 16,0 0 4240-16,-1-1 768 0,0 1 160 0,-1 3 16 16,0 3-2320-16,0 0-480 0,-5-8-80 0,1 3-32 15,-1 0-560-15,-2 2-112 16,1 3-32-16,-2 0 0 0,2 0-416 0,-4 3-96 15,-3 2-16-15,0 4 0 0,-1 4-384 0,2-1-80 16,-1 4 0-16,0 1-16 0,0 5-176 0,1 1-16 0,1 1-16 0,0 1 0 16,2 1-48-16,0 5-16 0,1-4 0 0,3-1 0 15,1-2-160-15,4-5-128 0,1 5 192 0,3-5-192 16,3 1 128-16,2-3-128 0,1-4 0 0,5 0 0 16,0 0 0-16,2 1 0 0,-1-3 0 0,2-1 0 15,3-1 0-15,0-2 0 0,0-5 0 0,2 2 0 16,-2-4-512-16,-4 0 0 0,3 0 0 0,-1-2 0 15,-1-1-1872-15,1 2-384 0,-1-4-80 0,0-1-9168 16,0 1-1824-16</inkml:trace>
  <inkml:trace contextRef="#ctx0" brushRef="#br1" timeOffset="-101367.29">25138 10894 26207 0,'-6'-15'1152'0,"2"16"256"0,1 11-1136 0,1-2-272 16,-1-1 0-16,0 2 0 0,3 2 1280 0,0-1 192 16,0 1 32-16,2 1 16 0,2 0-448 0,1 1-96 15,1-2-16-15,3-2 0 0,2-3-704 0,1 1-256 0,2-1 144 0,2-1-144 16,-1-2 128-16,2-2-128 0,-1-2 0 0,0-1 128 16,0 0-128-16,0-1 0 0,0-3-192 0,-2-2 192 15,-2 0-288-15,-3-1 64 0,0-2 16 0,-2 3 0 16,-1-2 48-16,1-3 16 0,-2-2 0 0,-1 0 0 15,-2 0-96-15,2 0-16 16,-1-2 0-16,-3 2 0 0,1 4 256 0,-1-5-192 16,0-1 192-16,0-3-192 0,0 2 192 0,0 3 0 0,0 1 0 0,-1 6 0 15,1 6 0-15,0 0 128 0,0 0 16 0,0 0 0 16,1-6 432-16,-1 6 64 0,5 4 32 0,-1 4 0 16,0 5 160-16,1 3 16 0,2 0 16 0,1 0 0 15,0 3-128-15,2 0-32 0,2 2 0 0,0 1 0 16,-1-2-304-16,1-1-64 0,1-4-16 0,1 0 0 15,1-2-320-15,0-3 0 0,1 0-160 0,2-2 160 16,2-2-2176-16,-2-2-336 0</inkml:trace>
  <inkml:trace contextRef="#ctx0" brushRef="#br1" timeOffset="-99797.04">25935 10939 18767 0,'0'0'832'0,"0"0"176"0,0 0-816 0,0 0-192 16,0 0 0-16,0 0 0 0,0 0 1424 0,0 0 240 0,0 0 64 0,0 0 0 16,0 0-208-16,0 0-48 15,8 4 0-15,-1 1 0 0,3 0-256 0,-1 2-48 16,1 0-16-16,2 4 0 0,1 1-32 0,0 2-16 16,0 3 0-16,1 2 0 0,1 1-336 0,3 2-64 15,2-1 0-15,2 1-16 0,2-1 16 0,3 0 16 16,0-2 0-16,0 0 0 0,1-1-496 0,-1 0-96 15,-1-2-128-15,0 3 176 0,0-3 144 0,-1-2 48 0,-3-1 0 0,-1-2 0 16,-3-1-96-16,1-1-16 0,0 2 0 0,-2-2 0 16,-3-2-64-16,1 0-32 0,-1-1 0 0,-2-1 0 15,-2 0-32-15,-1-2-128 0,-1 1 192 0,-8-4-64 16,7 2 32-16,-7-2 0 0,0 0 0 0,8 4 0 16,-8-4-32-16,7 1-128 0,-7-1 192 0,0 0-64 15,0 0-128-15,8 2 160 0,-8-2-160 0,0 0 160 16,0 0-160-16,0 0 128 0,8 0-128 0,-8 0 128 15,0 0-128-15,0 0 0 0,0 0 0 0,8-3 128 0,0 0-128 0,-1 1 0 16,0 1 0-16,1-5 128 0,1 2-128 0,-1 2 0 16,-2-3 0-16,2-2 128 0,0 2-128 0,1-3 0 15,3 1 0-15,1-3 128 16,1 2 80-16,4-4 16 0,-2-1 0 0,0 0 0 16,1-1-224-16,4 0-192 0,1-1 48 0,2 1 0 15,0-2 144-15,-2 2 128 0,0 0-128 0,0-1 176 16,1 1-48-16,0 2-128 0,0 1 192 0,1 0-64 0,-3 1 176 15,1-1 16-15,0 1 16 0,0 1 0 0,0 1-336 0,1-3 0 16,-3 4 0-16,1-2 0 0,2-1 0 0,-3 1 0 16,0 0 0-16,-2 1 0 0,0-1 0 0,-1 1 0 15,0 2 0-15,-4-3 0 0,-1 1 0 0,0 1 0 16,-2 1 0-16,-1 2 128 0,-1-1-128 0,1 1 128 16,-1-3-128-16,-1 2 128 0,-2 0-128 0,0 1 0 0,2 1 128 0,-7 3-128 15,4-6 0-15,1 1 144 0,0-1-144 0,0 1 0 16,-1-1 0-16,-4 6 0 0,4-6 0 0,-4 6 0 15,0 0 0-15,7-5 0 0,-2 1 0 0,-1-2 0 16,0 1 0-16,-4 5 0 0,0 0 0 0,0 0 0 16,5-6 0-16,-5 6 0 0,5-3 0 0,-5 3 0 15,0 0 0-15,8 0 0 0,0 1 0 0,-1 0 0 16,3 2 128-16,0 1-128 0,0 2 0 0,3 3 0 16,2 0 0-16,-1 2 0 0,2 2 0 0,1-1 0 15,2 3 144-15,2 2-144 0,3 3 0 0,0-2 144 16,1 0-144-16,0 1 0 0,0-1 144 0,-1-1-144 15,3 2 224-15,0-2-32 0,-1-2 0 0,0-1 0 16,1 0-192-16,0 2 144 0,-3-3-144 0,1 0 128 16,0 0-128-16,1-1 128 0,-1-1-128 0,-1-1 128 15,-1-1-128-15,-1 0 0 0,0 0 0 0,-1 0 128 0,0 0-128 16,-2-1 0-16,-1 0-160 0,1 1 160 16,-1-5-1152-16,-1 2-144 0,-1 1-32 0,-1 2-13680 15,0-2-2736-15</inkml:trace>
  <inkml:trace contextRef="#ctx0" brushRef="#br1" timeOffset="-97099.66">24892 10067 6447 0,'0'0'576'0,"0"0"-576"0,0 0 0 0,0 0 0 0,0 0 4496 0,0 0 800 0,0 0 144 0,0 0 48 0,0 0-3104 0,0 0-608 15,0 0-128-15,0 0-32 0,8 2-560 0,1 2-112 16,0 4-32-16,-1-3 0 0,0-1-528 0,1 0-128 15,1-1 0-15,2-2-16 0,1-4-240 0,0 5 128 16,0 0-128-16,1 2 0 0,1-1 0 0,-2-2 0 16,-2-1 0-16,0 0 0 15,-1 0-2048-15,1 0-384 0,-1-1-96 0</inkml:trace>
  <inkml:trace contextRef="#ctx0" brushRef="#br1" timeOffset="-96601.42">25102 9841 11055 0,'-3'3'976'0,"-3"-2"-784"0,-3-1-192 0,-1 0 0 16,0 0 3520-16,1 1 672 0,-3-1 128 0,-1-1 32 15,0-3-2208-15,0 0-432 0,-1 5-96 0,1 2-16 16,-3-2-480-16,0 3-96 0,1-1-32 0,-1 1 0 16,-5 2-496-16,4 2-112 0,-1 3 0 0,1-1-16 15,-1 2-160-15,1 2-16 0,1 0-16 0,2 3 0 0,3 2-176 0,0 1 0 16,-1 3 0-16,3 0 0 0,0 2 0 0,3 0 0 16,3-1 0-16,1 1 0 15,4 0 0-15,1 0-144 0,4 1 144 0,2-1 0 16,2-5-192-16,3 0 192 0,2-4-192 0,-1-2 192 15,2-2-192-15,3-4 192 0,-1-2-192 0,3-1 192 16,2-1 0-16,-1-3-128 0,1-2 128 0,1-1 0 16,2-1 0-16,2-5 0 0,1-8 0 0,0 0 0 15,0-1 0-15,-3 2 0 0,0 5 176 0,-1-3-176 0,1-3 256 16,-7-3-64-16,-1-1-16 0,-4 0 0 0,-2 0 144 0,-1-3 48 16,-2 0 0-16,-2-1 0 0,-4 2 160 0,-3 1 48 15,-2 2 0-15,-3 1 0 0,-2 1-64 0,-3 1 0 16,-6 3 0-16,-3-3 0 0,1 5 192 0,-2-2 48 15,-5 2 0-15,-1 2 0 0,-1 3-400 0,-2 0-80 16,0 1-16-16,2-1 0 0,3 3-400 0,0 0-96 0,0 2-16 0,-4 2 0 31,3 3-2496-31,2 3-496 0</inkml:trace>
  <inkml:trace contextRef="#ctx0" brushRef="#br1" timeOffset="-79157.88">24718 11967 9215 0,'0'0'400'0,"0"0"96"0,0 0-496 0,0 0 0 15,0 0 0-15,16-11 0 0,-20 4 3600 0,4 7 624 16,0 0 128-16,0 0 32 0,0 0-1888 0,0 0-368 16,0 0-80-16,0 0 0 0,0 0-496 0,0 0-80 15,0 0-32-15,0 0 0 0,0 0-128 0,0 0-32 16,0 0 0-16,-2 8 0 0,-1 4-528 0,0 1-112 0,-1 4-32 16,1 0 0-16,-3 5-288 0,2 3-64 0,3 2-16 0,0 2 0 15,-2-1-80-15,1 0-16 0,0-4 0 0,2 1 0 16,0-5 0-16,2-1 0 0,-1-2 0 0,3 0 0 15,-2-4 64-15,2 0 16 0,2-1 0 0,0 0 0 16,1-3 96-16,-1 0 0 0,1-1 16 0,0-2 0 16,4 0-80-16,-2-1 0 15,0-4-16-15,0 2 0 0,2-2-96 0,-1 0-16 0,2 2 0 0,-2-2 0 16,1-1-128-16,-1-1 0 0,2-2 0 0,0 1 0 16,-1-2-352-16,2-1 48 0,-1-1 16 0,1 4 0 31,-1-3-1056-31,0 1-224 0,-2 0-32 0,0 1-16 0,1 1-1584 0,-2-2-320 0,-1-2-64 15</inkml:trace>
  <inkml:trace contextRef="#ctx0" brushRef="#br1" timeOffset="-79013.94">25077 12237 28959 0,'0'0'1280'0,"0"0"272"0,0 0-1232 0,0 0-320 16,0 0 0-16,-3 7 0 0,3-7 880 0,-1 8 112 15,1-2 32-15,0 1 0 0,0-1-1024 0,0-6 0 16,4 7 0-16,1-1-208 15,-5-6-3824-15,0 0-768 0,0 0-160 0,0 0-32 0</inkml:trace>
  <inkml:trace contextRef="#ctx0" brushRef="#br1" timeOffset="-78896.63">25082 11977 27759 0,'-9'-10'1216'0,"9"10"272"0,-5-5-1184 0,0 3-304 0,5 2 0 0,0 0 0 16,-3-4 272-16,3 4 0 0,0 0 0 0,0 0-8656 31,0 0-1744-31</inkml:trace>
  <inkml:trace contextRef="#ctx0" brushRef="#br1" timeOffset="-78653.52">25386 11738 17503 0,'0'-9'1552'0,"1"4"-1232"16,-1 5-320-16,0 0 0 0,0 0 3568 0,0 0 656 16,0 0 128-16,0 0 16 0,0 0-2352 0,0 0-480 15,4 4-80-15,0 3-32 0,0 2-800 0,1 5-176 16,-2 1-16-16,-1 3-16 0,1 5-416 0,0-1 0 16,1-3 0-16,1 2 0 15,-1-3-560-15,-2 1-144 0,1-2-16 0,1-2-16 16,-2 0-2544-16,1 0-512 0,0 3-112 0,-2-2 0 0</inkml:trace>
  <inkml:trace contextRef="#ctx0" brushRef="#br1" timeOffset="-78476.36">25373 11988 17503 0,'0'0'768'0,"0"0"176"0,0 0-752 0,0 0-192 15,1-8 0-15,-1 8 0 0,0 0 3840 0,0-6 752 0,2-1 144 0,0 2 16 16,1 0-2848-16,1 0-576 0,2 2-112 0,1-3-32 15,1-5-848-15,-1 3-160 0,2 3-48 0,1 3 0 16,0 0-128-16,2 1 0 0,1 0 0 0,-1-3 0 31,-3 1-1520-31,0 1-176 0,0-4-32 0,0 1-8848 0,-1-1-1776 0</inkml:trace>
  <inkml:trace contextRef="#ctx0" brushRef="#br1" timeOffset="-78131.16">25514 11610 25743 0,'0'0'1136'0,"-5"-6"240"0,-3-2-1104 0,-4 3-272 0,0 1 0 0,2 0 0 16,-2 1 1552-16,3 2 256 0,-1 2 48 0,-1 1 16 15,-1 0-560-15,2 3-112 0,0 3-32 0,-2 4 0 16,0 2-576-16,0 3-112 0,2 1-32 0,1 1 0 16,1-1-320-16,-1 11-128 0,2 7 0 0,6-3 0 0,1-3 128 0,3-3-128 15,0-1 0-15,5-2 0 0,0 2 0 0,1-3 0 16,2-2 0-16,2-3 0 0,0-2 0 0,1 0 0 15,2-3 0-15,1-2 0 0,0-2 0 0,1-2 0 16,-1-2 0-16,0-7 0 0,0-4 0 0,-2 0 0 16,2-3 0-16,0-2 0 0,-1-3 320 0,-2 0-48 15,-2-1 0-15,-2 2 0 0,0 0 400 0,-3-2 80 16,0-2 16-16,-1 0 0 0,-3-6-16 0,-2 3 0 0,-2-4 0 0,-2-2 0 16,0 4-304-16,-1 0-48 0,-3 2-16 0,-1 1 0 15,-1-1-224-15,0-1-160 0,-1 3 192 0,-2 1-192 31,-4 0-304-31,-1 4-160 0,0 1-48 0,0 6 0 16,-1 3-2992-16,0 3-592 0</inkml:trace>
  <inkml:trace contextRef="#ctx0" brushRef="#br1" timeOffset="-74323.34">29521 10905 7359 0,'0'0'320'0,"0"0"80"0,0 0-400 0,0 0 0 15,0 0 0-15,3 13 0 0,0-3 5008 0,-1 1 928 16,1-1 176-16,-1 3 32 0,1 3-3968 0,-2 1-816 16,1 2-144-16,0 1-48 0,2 3-736 0,-3-11-160 15,2 6-16-15,0-3-16 16,1 0-592-16,-1 2-112 0,1 2-32 0,0-2 0 16,0-1-2448-16,0 14-512 0</inkml:trace>
  <inkml:trace contextRef="#ctx0" brushRef="#br1" timeOffset="-74120.52">29405 11134 31327 0,'0'0'2784'31,"0"0"-2224"-31,0 0-560 0,0 0 0 0,0 0 2064 0,0 0 304 0,6 8 64 0,-6-8 16 16,9 3-880-16,2-2-176 0,2-1-48 0,4-1 0 15,4-2-816-15,3-2-160 0,1-2-48 0,2 1 0 16,3-3-928-16,-1 1-192 0,-2 1-32 0,0-2-18832 16</inkml:trace>
  <inkml:trace contextRef="#ctx0" brushRef="#br1" timeOffset="-73597.52">30319 10656 27295 0,'0'0'1216'0,"0"0"240"0,0 0-1168 0,0 0-288 0,0 0 0 0,0 0 0 16,0 0 864-16,0 0 112 0,0 0 32 0,0 0 0 15,3 10 832-15,-1 2 160 0,1 2 48 0,0 3 0 0,-1 3-912 0,0 1-176 16,-2 1-48-16,0 0 0 0,-2 3-144 0,1 0-48 16,0 2 0-16,-1 0 0 0,1-1-336 0,0-1-64 15,-1-1 0-15,1 0-16 0,0 0-304 0,1-3 160 16,2-3-160-16,1-2 128 0,0-2-128 0,1-1 0 16,0-3 0-16,2 1 0 15,3-5 208-15,0 1-32 0,2-6-16 0,-1-1 0 0,1 0 48 16,0-1 16-16,1-3 0 0,0 1 0 0,-1 0-224 0,3 0 144 15,0-5-144-15,2 2 128 0,0-2-304 0,3 0-64 16,-1 1-16-16,0 1 0 16,-1-2-1296-16,1 2-272 0,1-1-48 0,-5 4-16 15,-4-3-1248-15,2 1-240 0,1-1-48 0</inkml:trace>
  <inkml:trace contextRef="#ctx0" brushRef="#br1" timeOffset="-73466.52">30723 11008 12895 0,'0'0'576'0,"0"0"112"0,0 0-560 0,0 0-128 0,0 0 0 0,-1 9 0 16,1-9 3936-16,-1 10 752 0,-1 1 160 0,2-2 16 31,0-9-4608-31,0 0-944 0,0 0-176 0</inkml:trace>
  <inkml:trace contextRef="#ctx0" brushRef="#br1" timeOffset="-73330.03">30796 10742 25791 0,'-6'-9'2304'0,"2"2"-1856"0,-1 1-448 0,0 1 0 16,1-1 1728-16,0 0 240 0,4 6 48 0,-5-5 16 15,1-1-1904-15,4 6-384 0,-4-5-80 0,4 5-9264 16,0 0-1856-16</inkml:trace>
  <inkml:trace contextRef="#ctx0" brushRef="#br1" timeOffset="-72897.11">31026 10532 30063 0,'6'-9'1328'0,"-6"9"272"0,6-5-1280 0,-6 5-320 0,7-3 0 0,-7 3 0 15,8-1 1008-15,-8 1 128 16,0 0 16-16,9 8 16 0,0 2 240 0,-2 3 32 15,0 4 16-15,-2 3 0 0,-3 2-928 0,1 1-176 16,1 3-32-16,2-1-16 0,0 2-96 0,-2 2-16 16,-4 0 0-16,0 2 0 0,0 0-192 0,0-3 176 0,0-1-176 0,-2 0 160 15,-3-3-160-15,0-2 0 0,1 0 0 0,-1-1 0 16,-1-1 0-16,0-2 0 0,-2-4-224 0,0 1 80 16,-1-4-176-16,0 2-16 0,0-3-16 0,0-3 0 15,1-1-192-15,0 0-32 16,-1-2-16-16,0 0 0 0,1-4 256 0,0 0 48 0,8 0 16 0,-10-3 0 15,10 3 272-15,-9-2 256 0,9 2-64 0,0 0 0 16,0 0 256-16,0 0 32 0,0 0 16 0,0 0 0 0,0 0 16 0,0 0 16 16,0 0 0-16,13-3 0 0,0 0-16 0,2 3 0 15,1-2 0-15,1 2 0 0,0 0-288 0,1 0-64 16,4 0-16-16,3 0 0 0,0 1-144 0,0 0 0 16,-1 1 0-16,3-2 0 0,1 0-144 0,0 0-64 15,-1-2-16-15,-2 1 0 16,-4-1-1344-16,-2-2-272 0,-1-2-48 0,1 1-9632 0,-2-1-1920 15</inkml:trace>
  <inkml:trace contextRef="#ctx0" brushRef="#br1" timeOffset="-72670.16">31039 10429 17503 0,'-16'-1'768'0,"7"1"176"0,0 0-752 0,9 0-192 0,-10 1 0 0,2 2 0 16,8-3 4144-16,0 0 784 0,0 0 176 0,0 0 16 16,0 0-2496-16,0 0-496 0,6 11-96 0,5-2-32 15,4-3-816-15,2 0-160 0,0-3-48 0,4 1 0 16,1-2-288-16,3 1-64 0,2-3-16 0,5 0 0 16,0-3-416-16,2 1-192 0,1-1 160 0,1 1-160 15,-3 0-1216-15,3 0-320 0,-2-1-80 0</inkml:trace>
  <inkml:trace contextRef="#ctx0" brushRef="#br0" timeOffset="-53868.82">1160 14267 17503 0,'0'-8'1552'0,"-1"-2"-1232"16,-2-3-320-16,2 0 0 0,0-3 1120 0,-1 3 160 16,0 0 48-16,-1 1 0 0,1 2 416 0,-2 1 96 15,1 2 16-15,3 7 0 0,0 0-128 0,0 0 0 16,-9 3-16-16,0 5 0 0,1 2-704 0,-1 7-144 0,0 4-32 0,0 8 0 16,0 2-352-16,1 7-80 0,1 5-16 0,-1 5 0 15,1 3-224-15,1 5-160 0,2 0 192 0,2 4-192 16,-1-1 0-16,3-2 0 0,3-1 0 0,1-5 0 31,1-3-672-31,1-5-32 0,1-8-16 0,3-2 0 0,1-7-1984 0,2-5-400 0,0-4-80 0,0-5-16 16</inkml:trace>
  <inkml:trace contextRef="#ctx0" brushRef="#br0" timeOffset="-53567.51">1506 14516 23839 0,'-9'-10'1056'0,"3"6"224"0,0 0-1024 0,-3 1-256 15,-3 1 0-15,-2 0 0 0,1-2 768 0,-2 3 96 16,1 1 32-16,1 0 0 0,0 3-192 0,4 1-48 16,1 1 0-16,1-1 0 15,2 2-496-15,1 2-160 0,3 1 0 0,1 2 0 0,3 2 0 0,2 0 0 16,3-1-240-16,3 1 80 0,2 0 160 0,4 1-160 16,0-4 160-16,2 2-160 0,1 0 160 0,3-2-192 15,-1-1 192-15,0 1-192 0,0 0 192 0,-1 0 0 16,-3 1 0-16,-1-1 0 0,-2 2 608 0,-2-3 96 15,0 2 32-15,-4 0 0 0,-4 1 208 0,0 1 32 16,-1 0 16-16,-1 4 0 0,-5-1-448 0,1 2-96 0,0 0 0 0,-3 3-16 16,-1-3-304-16,-2 2-128 15,-1-3 0-15,-1-2 128 16,0-2-720-16,0-2-160 0,-2-3-16 0,0-3-9552 16,-2-4-1904-16</inkml:trace>
  <inkml:trace contextRef="#ctx0" brushRef="#br0" timeOffset="-53398.96">1652 14297 6447 0,'0'-19'576'0,"1"13"-576"0,0 0 0 0,2-1 0 15,-3 7 5360-15,5-6 960 0,-5 6 192 0,8-3 32 16,0 2-4768-16,2 4-960 0,1 2-192 0,0 4-48 16,1 4-80-16,1 4-32 0,0 2 0 0,2 2 0 15,-1 5-288-15,0 2-176 0,1 2 192 0,-1-2-192 16,0 1-1472-16,1 1-384 0,-4 1-96 0,0 2-11264 15</inkml:trace>
  <inkml:trace contextRef="#ctx0" brushRef="#br0" timeOffset="-52835.83">1682 14683 6447 0,'2'-14'272'0,"1"8"80"0,1-3-352 0,1 2 0 15,2-1 0-15,0 0 0 0,1 0 2080 0,1 0 352 16,2 0 64-16,2-1 0 0,0 3-1728 0,1-1-368 16,1 2-64-16,0-1-16 0,2-1-320 0,0 1 0 15,0 2 0-15,1 1 0 0,-1 2-240 0,0 1-112 16,-1 1-32-16,-2 2 0 0,-1 2 128 0,0 1 32 16,2 3 0-16,-5 3 0 0,-2 1 224 0,0 0 0 0,0 0 192 0,1 2-192 15,-2-1 208-15,0-1-64 0,-3 0-16 0,-1-1 0 16,-1 0 160-16,-1-1 32 0,-1 1 0 0,-1-2 0 15,-1 0 144-15,-2-1 48 0,0 0 0 0,0-1 0 16,0-2 0-16,4-6 0 0,-7 4 0 0,7-4 0 16,-7 1 272-16,0-2 64 0,1-2 16 0,0-3 0 15,1-5-352-15,1-2-64 0,2-1 0 0,-1-3-16 0,2-1-432 0,2 1 0 16,3-3-192-16,2 1 192 16,-2-1-304-16,4 2 64 0,3 0 16 0,-1 0 0 15,0-1 16-15,2 5 0 0,0-3 0 0,0 4 0 16,-2 3 208-16,2 0-192 0,-2 3 192 0,1 1-192 15,-4 2 192-15,-7 4 0 0,8 2 0 0,-1 2 0 16,-2 3 128-16,-1 4 128 0,-1 2 32 0,-2 0 0 16,1 4 32-16,0-1 16 0,-2 2 0 0,0 1 0 15,0 2 112-15,0 1 0 0,2 1 16 0,0-3 0 0,0 0 0 0,1 0 0 16,1-2 0-16,0-1 0 0,1-2-112 0,1 1-32 16,1-4 0-16,1 0 0 0,0-3-160 0,1-2-32 15,0-1-128-15,-1-4 192 0,-8-2 128 0,7-1 0 16,1-3 16-16,0-2 0 0,-1-1 192 0,-2-5 48 15,-3 1 0-15,0-2 0 0,-2-3-144 0,-2-1-32 16,0 0 0-16,-2-3 0 0,-3 3-208 0,1-1-32 16,-1 3-16-16,1-1 0 15,-2-1-448-15,0 1-80 0,-1-1-32 0,1 3 0 16,2 1-2400-16,-1-1-496 0</inkml:trace>
  <inkml:trace contextRef="#ctx0" brushRef="#br0" timeOffset="-52200.95">2305 14547 16575 0,'0'0'1472'0,"5"11"-1168"16,0 2-304-16,2 4 0 0,1 2 2320 0,-2 1 416 15,1 1 80-15,1 1 0 0,-1 1-1088 0,0-2-208 0,-1 2-48 0,0-5-16 16,-1 0-752-16,0-5-128 0,0 0-48 0,1-2 0 16,-1-4-368-16,-1 0-160 0,-4-7 128 0,0 0-128 15,0 0 160-15,5-4-160 0,-3-4 192 0,1-1-192 16,0-4 0-16,-1-3-192 0,1-3 0 0,0-3 0 15,-1-3-80-15,-1-1-16 0,1 1 0 0,-4-4 0 16,2 1-16-16,-1-1 0 0,0-1 0 0,1 0 0 0,2-3 304 16,1 5 0-16,0 3-128 0,1 1 128 0,-1 7 224 0,1 4 96 15,-1 4 32-15,-3 9 0 0,0 0-64 0,0 0-16 16,7 9 0-16,-1 6 0 0,2 4-32 0,0 4-16 16,-1 4 0-16,3-2 0 0,0-1-224 0,0 1 0 15,1 0 0-15,2-2 0 16,0 0-288-16,1-3-96 0,2 0-32 0,2-2 0 15,-1-2-928-15,0-3-192 0,-1-4-48 0,-1-1 0 16,1-4-544-16,0-3-112 0,-5-2-32 0,0-3 0 16,-1-3 224-16,-1 0 64 0,2-1 0 0,-2-3 0 15,-1 0 688-15,-2-2 144 0,-2-3 16 0,0 0 16 0,-1 1 864 0,-1 0 256 16,0 1 0-16,-4 1 0 0,0 0 1344 0,-2 2 400 16,0 2 80-16,-1 3 16 0,-2 2 848 0,1 3 192 0,6 1 16 0,-8 1 16 15,0 1-1760-15,2 2-368 0,-1-1-64 0,0 1-16 16,7-4-176-16,0 0-32 0,-6 3-16 0,6-3 0 15,0 0-480-15,-3 6 0 0,3-6 0 0,2 8 0 16,-2-8 0-16,0 0-128 0,0 0 128 16,0 0-208-16,5 6-304 0,1 1-48 0,1-2-16 0,-1-1 0 31,1 1 112-31,1 0 16 0,2 2 0 0,1 1 0 0,-4 0 576 0,4 2 128 0,2 2 32 0,0 2 0 16,-1 2 528-16,-1 1 96 0,0 1 32 0,-1 2 0 15,1-4 464-15,-3 4 112 0,-1-3 16 0,0 3 0 16,-1-4-128-16,-2 4 0 0,-4-3-16 0,-1 3 0 0,-3-2-240 0,0 0-64 15,-2 0 0-15,-2 1 0 0,-3-3-528 0,0 0-112 16,-2-2-32-16,-2 1 0 0,-2-2-416 0,-2-1 128 16,-2-2-128-16,0-1 0 15,-1 2-1280-15,-2-5-352 16,-3 2-64-16,-4-3-16896 0</inkml:trace>
  <inkml:trace contextRef="#ctx0" brushRef="#br0" timeOffset="-51927.53">1866 14574 28271 0,'0'0'1248'0,"0"0"272"0,-7-3-1216 0,1 0-304 0,6 3 0 0,-8-1 0 16,1 0 1280-16,7 1 208 0,0 0 48 0,0 0 0 16,-4 8-400-16,3 2-80 0,1-1-16 0,3 5 0 15,3 6-352-15,3 0-80 0,2 3-16 0,0 3 0 0,2 0-464 16,2 3-128-16,-1 0 0 0,3-3 0 31,-1 1-816-31,-1 0-176 0,2-1-32 0,-1 1-10112 0,-3-1-2032 0</inkml:trace>
  <inkml:trace contextRef="#ctx0" brushRef="#br0" timeOffset="-51598.01">1756 14637 6447 0,'-5'0'576'0,"0"2"-576"0,5-2 0 0,0 0 0 16,0 0 5888-16,0 0 1088 0,0 0 192 0,4-5 64 15,1-2-4704-15,3 0-928 0,2-2-192 0,3 2-48 16,4-1-848-16,1 0-192 16,1 1-16-16,1 1-16 0,3-1-288 0,1 2 0 15,2 1 0-15,3-1-11328 0,1 0-2304 0</inkml:trace>
  <inkml:trace contextRef="#ctx0" brushRef="#br0" timeOffset="-48238.84">3442 14514 911 0,'0'0'0'0,"0"0"0"15,0 0 0-15,13 2 0 0,-12 9 5056 0,2-2 944 0,1-1 176 16,0 1 32-16,-2 1-4208 0,2 2-848 0,0 1-160 0,0 3-32 15,-1 0-576-15,-1-1-128 16,1 2 0-16,-1 0-16 0,2 1-368 0,0-8-80 16,-4 2-16-16,0-3-11808 0</inkml:trace>
  <inkml:trace contextRef="#ctx0" brushRef="#br0" timeOffset="-47795.46">3626 14055 15663 0,'0'0'1392'0,"0"0"-1120"0,6 6-272 0,2 3 0 15,1 3 2080-15,0-2 352 0,0 1 80 0,2 1 16 16,1 5-1888-16,-1 1-368 0,2 1-80 0,-1 1 0 16,0 1-192-16,-2 1 160 0,-1 1-160 0,0 1 160 0,-1-1-160 0,0 1 128 15,0-1-128-15,-2-2 128 0,0-1-128 0,-2-3 0 16,-2 1 0-16,1-4 0 0,-2 2-256 0,-1-3 32 15,-1-4 0-15,-1 0 0 16,1-1-112-16,1-8-32 0,0 0 0 0,0 0 0 16,-6-1 16-16,-1-3 0 0,5-4 0 0,-1-1 0 31,0-2-288-31,2-4-64 0,1-2-16 0,1 0 0 0,1-1 464 0,0-1 112 0,3 2 16 0,2 2 0 0,-1 0 640 16,5 4 144-16,-1 0 32 0,3 2 0 0,2 3 176 0,-1 2 32 15,-1 1 16-15,0 3 0 0,-1 0-144 0,0 3-48 16,-1 1 0-16,0 1 0 0,-2 1 240 0,-1 1 32 15,0 3 16-15,-2 2 0 0,-2 0-512 0,-1 1-112 16,-2 1 0-16,-1 2-16 0,-3-1-160 0,-1 2-16 16,-1 2-16-16,-1-1 0 0,-2-4-176 0,0 1-176 15,-1-1 48-15,0-1 0 16,-2-1-528-16,1-1-112 0,1-3 0 0,0-1-16 16,1-3-368-16,0-3-64 0,8-1 0 0</inkml:trace>
  <inkml:trace contextRef="#ctx0" brushRef="#br0" timeOffset="-47463.28">4146 14236 2751 0,'8'-11'256'0,"-8"11"-256"0,2-5 0 0,-2 5 0 15,0 0 4640-15,0 0 880 0,0 0 176 0,0 0 48 16,0 0-3584-16,-5 5-720 0,-1 2-144 0,0-1-16 16,1 2-768-16,1 1-160 0,-1 3-32 0,2 1 0 15,-1 3-320-15,2-2 0 0,1 2 0 0,1 1 0 16,2 0 0-16,-1 0 0 0,1-2 0 0,0 1 0 15,2-2 0-15,1-1-128 0,2-2 128 0,0-2 0 16,0-3 0-16,1 1-128 0,0-6 128 0,1 1 0 0,0-4 0 0,0 1 0 16,2-4 0-16,-2-3 0 0,-1-3 0 0,1 0 128 15,0-2 0-15,0-2 0 0,-1 0-128 0,-2 0 0 16,-2-3 0-16,0 1-128 0,0 0 288 0,0 3 64 16,-1-2 16-16,-2 2 0 15,-1 1 96-15,0-1 32 0,0 3 0 0,0 2 0 0,0 1 160 16,0 8 48-16,0 0 0 0,0 0 0 0,0 0-128 0,0 0 0 15,0 0-16-15,0 0 0 0,0 0-432 0,1 12 0 16,2-3 0-16,0 1 0 16,-1 2-272-16,2 0-144 0,1 0-32 0,2-1 0 15,-1 0-2048-15,1-1-400 0,1-1-96 0</inkml:trace>
  <inkml:trace contextRef="#ctx0" brushRef="#br0" timeOffset="-47194.92">4500 14113 18591 0,'0'0'832'0,"-6"2"160"0,-1-1-800 0,0 0-192 0,-1 2 0 0,1-3 0 15,1 0 816-15,6 0 112 0,0 0 32 0,0 0 0 16,0 0-496-16,0 0-80 0,0 0-32 0,0 0 0 0,0 0-352 0,9 4 0 16,0-2 0-16,1 1 0 0,1 0 0 0,-1-1 0 15,2 1 0-15,0-1-128 16,-1 2 352-16,1 0 80 0,0 0 16 0,-2 1 0 15,-1 2 592-15,1 1 128 0,-1 1 32 0,-1 0 0 16,-2-1-368-16,-1 1-64 0,-1 1 0 0,0-1-16 0,-1 2-288 0,-2-3-48 16,-2 2-16-16,-2 2 0 0,2-4-272 0,-2 1 0 15,1 0 0-15,-1-1-9328 16,-2-2-1760-16</inkml:trace>
  <inkml:trace contextRef="#ctx0" brushRef="#br0" timeOffset="-47040.61">4766 14160 22687 0,'0'0'1008'0,"7"8"208"0,-2 1-976 0,2 2-240 16,-1-1 0-16,-1 0 0 0,-1 1 320 0,0-1 0 16,0-2 16-16,-1 0 0 0,1 0-336 0,-2-2 0 0,-2-6 0 15,0 0 0 1,0 0-2112-16,0 0-448 0</inkml:trace>
  <inkml:trace contextRef="#ctx0" brushRef="#br0" timeOffset="-46800.07">4949 13842 3679 0,'0'0'320'0,"0"0"-320"0,9-4 0 0,-9 4 0 16,0 0 3232-16,0 0 576 0,0 0 112 0,0 0 32 15,4 9-1968-15,-4 4-384 0,-1 3-64 0,-2 0-32 16,-1 1-144-16,-1 1-16 0,-2 3-16 0,2-3 0 16,0 0-112-16,1 1 0 0,1-1-16 0,2-3 0 15,1 1-496-15,1-2-112 0,3-1-16 0,3-1 0 16,1 0-432-16,2-2-144 0,1-2 0 0,0-1 0 16,1-2 0-16,1-1 0 0,1-4 0 0,1 0-192 15,0 0-1792-15,1 0-368 0,0 0-64 0,-1 0-10384 16</inkml:trace>
  <inkml:trace contextRef="#ctx0" brushRef="#br0" timeOffset="-46394.05">5700 13855 16575 0,'0'0'736'0,"-8"5"160"0,-5 3-720 0,0-1-176 0,0-3 0 0,0 5 0 15,1 4 3456-15,2 1 672 0,-1 1 128 0,3 0 32 16,2 1-2368-16,2-2-480 0,1-1-96 0,3 2 0 16,2 0-912-16,2 1-176 0,2-4-48 0,2-1 0 15,0 0-208-15,1-2 0 0,0-5 0 0,1 1 0 16,1 0-128-16,-1 0-32 0,1-1 0 0,-1-4 0 16,3 0-80-16,-1-2-16 0,-2-4 0 0,2 1 0 15,0 1 256-15,-2-1-176 0,1 0 176 0,-3-3-160 0,-3-1 160 0,0 1 0 16,0 0 0-16,0-1 0 0,-5-1 128 0,2-1-128 15,0 2 128-15,0 0-128 0,0-1 320 0,0 1-16 16,-2 1 0-16,0 1 0 16,0 7 128-16,0 0 16 0,0 0 16 0,0 0 0 15,0 0-80-15,0 0-32 0,0 0 0 0,2 9 0 16,2 2-352-16,0-1 128 0,0 1-128 0,0-2 0 16,1-1 0-16,3-2-192 0,0-1 32 0,2 2 0 15,1-1-2208-15,0-2-448 0,1-2-96 0,0-1-11776 16</inkml:trace>
  <inkml:trace contextRef="#ctx0" brushRef="#br0" timeOffset="-46095.59">6002 13829 18431 0,'0'0'816'0,"0"0"160"0,-4 11-784 0,2-1-192 16,-1 2 0-16,1 1 0 0,0-4 2720 0,1 4 496 0,1 1 112 0,0 1 0 15,3-2-1888-15,-2-2-384 0,0 0-80 0,2 1-16 16,-1-1-608-16,1 0-128 0,0-2-32 0,1 0 0 15,-3-1-192-15,1 0 144 0,1-2-144 0,-3-6 128 16,0 0-128-16,0 0 0 0,0 0 144 0,0 0-144 16,8 0 128-16,-2-1-128 0,0-6 160 0,0 1-160 15,2-2 256-15,0-1-64 16,-2-3 0-16,0 0 0 0,-1-1-384 0,0 0-64 16,0 0-32-16,0-4 0 0,1 4 288 0,-1 0-192 0,0-1 192 0,2 2-160 15,-2 3 160-15,0 1 0 0,-1 2 0 0,-4 6 0 16,0 0 0-16,0 0 256 0,0 0-64 0,6 5-16 15,1 3 16-15,-1 1 0 0,0 1 0 0,0-1 0 16,1-1-192-16,-1 1 0 0,1 2 0 0,-1-5 0 16,2 2-2384-16,1-3-512 0,0-1-112 15</inkml:trace>
  <inkml:trace contextRef="#ctx0" brushRef="#br0" timeOffset="-45975.65">6293 13881 19231 0,'0'0'848'0,"0"0"176"0,0 0-816 0,0 0-208 16,0 0 0-16,0 0 0 0,5 4 1232 0,2 1 208 15,2-1 32-15,-1 3 16 0,-2 1-672 0,1 1-144 16,-1 1-32-16,1 1 0 0,2-1-448 0,-1-1-192 16,0 0 176-16,1-1-176 15,1 1-1792-15,-1-2-464 0</inkml:trace>
  <inkml:trace contextRef="#ctx0" brushRef="#br0" timeOffset="-45635.24">6422 13782 6447 0,'0'0'576'0,"0"0"-576"16,0 0 0-16,0 0 0 0,0 0 3456 0,0 0 592 16,-1-6 112-16,1 6 32 0,4-7-3408 0,-4 7-784 15,5-4 0-15,-5 4 0 0,6-5-304 0,1 4-64 0,-1-3-16 0,-6 4 0 32,0 0-384-32,7 4-96 0,-7-4-16 0,5 6 0 0,-1 2 1184 0,-1 2 224 0,-1 2 48 0,0 0 16 15,-2 2 976-15,2 1 192 0,0-4 32 0,0 2 16 16,1 2-528-16,-1-2-96 0,2-3-32 0,2 1 0 0,-1-1-672 0,3-2-144 15,-1-2-16-15,1 0-16 0,0 0 0 0,0-1 0 16,0 1 0-16,-1-1 0 16,1-5 240-16,0 1 48 0,-8-1 16 0,8-1 0 15,-2 1 112-15,-6 0 32 0,6-7 0 0,-1 1 0 16,-2-1 80-16,-2 1 32 0,-1-1 0 0,-1-1 0 16,-3-1-736-16,0 0-128 0,-3 1 0 0,1 0-128 15,-1-2 128-15,-1-2-160 0,0 2 160 0,2 1-160 16,-1-3-1984-16,1 2-400 0,1-2-80 0,1 3-7408 15,1-4-1488-15</inkml:trace>
  <inkml:trace contextRef="#ctx0" brushRef="#br0" timeOffset="-45359.52">6632 13768 2751 0,'0'0'256'0,"7"8"-256"16,-1 1 0-16,1 3 0 0,2 1 4848 0,0 2 912 16,0 5 192-16,0-3 48 0,-1 2-3104 0,0 0-608 15,-2 0-128-15,1 1-32 0,-2-2-480 0,0-1-112 0,0 0 0 0,-1-4-16 16,-1 0-624-16,0-1-112 15,-1-3-16-15,2-3-16 0,-4-6-416 0,0 0-80 16,0 0 0-16,0 0-16 0,0 0-64 0,4-6-16 16,-1-3 0-16,-1-2 0 0,-1-1-160 0,1-1 128 15,-2-4-128-15,0 2 128 0,1 2-128 0,-1-5 0 0,0-1 0 0,0 1 0 16,0 0 0-16,1-1 208 0,1 4 0 0,0 1 0 31,1 0-576-31,1 4-112 0,0 2-32 0,0 2 0 0,-4 6 352 0,0 0 160 0,0 0-160 0,0 0 160 16,7 0-192-16,3 1 48 0,-3 4 16 0,3 3 0 15,-1 1-144-15,0 4-32 0,-1 0 0 0,1-1 0 16,1 1-512-16,1 3-96 0,0-2-32 0,0-1 0 16,-1-1-2080-16,2-3-432 0,-2 0-64 0</inkml:trace>
  <inkml:trace contextRef="#ctx0" brushRef="#br0" timeOffset="-45222.05">7097 13842 19983 0,'2'14'880'16,"-1"-6"192"-16,0 3-864 0,2-2-208 0,1 3 0 0,1-1 0 0,-2 2 704 0,1 0 80 16,0 2 32-16,1-6 0 0,-1-1-624 0,0-2-192 15,-1 1 0-15,-3-7 0 0</inkml:trace>
  <inkml:trace contextRef="#ctx0" brushRef="#br0" timeOffset="-44932.89">7173 13673 11055 0,'0'0'480'0,"4"-8"112"0,-4 8-464 0,0 0-128 0,6-3 0 0,1 1 0 15,0-2 3120-15,-1 0 592 0,-6 4 128 0,7-3 32 16,-1 1-2368-16,-6 2-480 0,0 0-80 0,0 0-32 16,0 0-336-16,7 5-64 0,-3 3 0 0,-2 1-16 15,-2 2 144-15,-2 3 16 16,-2 1 16-16,0 2 0 0,-2 3 464 0,1-1 80 0,0 1 32 0,1-1 0 15,2 2-288-15,0-4-64 0,2 0-16 0,2 0 0 16,1-3-608-16,4 1-112 0,1-5-32 0,2 1 0 16,1-4-128-16,0 1 0 0,2 0 0 0,2-1 0 15,-1-2-352-15,0-1 48 0,1-3 16 0,0 0 0 32,1 2-1840-32,0-3-368 0,1-3-80 0,1 1-12336 0</inkml:trace>
  <inkml:trace contextRef="#ctx0" brushRef="#br0" timeOffset="-44668.1">7357 13485 19343 0,'0'0'1728'0,"0"0"-1392"0,0 0-336 0,5 6 0 15,3 1 2160-15,2-1 352 0,3 4 80 0,0-4 16 16,2 5-816-16,2 2-144 0,2 1-48 0,1 2 0 15,-1-1-176-15,1 3-32 0,1 5-16 0,-3 1 0 16,-1 1-288-16,-1-1-48 16,-2 3-16-16,-2 2 0 0,-2 1-128 0,-2 0-16 15,-3 1-16-15,-1 0 0 0,-4 1 32 0,-1 0 0 16,-2 2 0-16,-1-1 0 0,-2-2-544 0,-1 3-96 0,1-4-32 16,-1-2 0-1,-1-1-864-15,2 0-160 0,1 0-32 0,-3 1-20672 0</inkml:trace>
  <inkml:trace contextRef="#ctx0" brushRef="#br2" timeOffset="-37535.15">14993 16710 17791 0,'0'0'784'0,"0"0"176"0,0 0-768 0,0 0-192 16,0 0 0-16,0 0 0 0,1-1 464 0,-7-5 64 16,2-2 16-16,1 0 0 0,2-3-336 0,1 1-64 15,-3-3-16-15,2-1 0 0,-2 1-128 0,2-3 128 16,1 2-128-16,-1 1 128 0,-1-4 128 0,1 1 0 15,0 0 16-15,-1 1 0 0,1-1 160 0,0-2 16 16,-2 2 16-16,1 1 0 0,-1-1-64 0,0 2-16 16,1-5 0-16,-1 2 0 0,1-1 32 0,-1-1 0 0,-1-1 0 0,0-1 0 15,-2 0 0-15,0-1 0 0,1 0 0 0,0 0 0 16,1 0 16-16,0-1 0 0,-1 0 0 0,0-2 0 16,-1 2-112-16,3-1-32 0,-1 1 0 0,0-1 0 15,-3 1-160-15,3-1-128 0,0 0 192 0,0 0-192 16,1 1 320-16,-3-1-64 0,0-1 0 0,1 2 0 15,-1 1-64-15,1 0 0 0,0-2-16 0,0 3 0 16,-2-2 16-16,2 3 16 0,0-1 0 0,0 2 0 0,-2-1 0 16,2 2 0-16,0 0 0 0,-2 0 0 0,2-1-208 0,0 0 128 15,-2 2-128-15,1-1 0 0,-1-1 208 0,1 1-48 16,-1 0-16-16,1 1 0 16,-2 1 64-16,1 2 16 0,-1-2 0 0,1 3 0 0,-3-1 64 15,3 1 16-15,0-3 0 0,-1 2 0 0,0-1-160 0,1 1-16 16,-4-2-128-16,3 2 192 0,1-3-192 0,0 4 0 15,1 0 128-15,-1 0-128 0,-1 0 144 0,2 3-16 16,-2-3 0-16,1 2 0 0,1-2 32 0,-2 3 0 16,0-1 0-16,-1 2 0 0,0-3-160 0,0 3 192 15,-2-1-192-15,2 1 192 0,-1 0-64 0,-1 2 0 16,2-1 0-16,0 2 0 0,1-3-128 0,0 2 192 0,2 1-192 0,-1-1 192 16,-2 1-64-16,-1-1-128 15,-1 3 192-15,1-2-64 0,-2-1 0 0,2-2 0 16,-2 1 0-16,2 2 0 0,1-1 64 0,-1 1 0 15,-1-1 0-15,0-1 0 0,1 2 0 0,-2-1 16 16,2 2 0-16,-1 1 0 0,1-2-208 0,-1 0 176 16,2 1-176-16,0 1 160 0,-1 0-160 0,1 0 160 15,-1 3-160-15,1-3 160 0,-1 2-160 0,-1-2 192 16,0 2-192-16,-1 1 192 0,0-3-32 0,1 2 0 0,-1-1 0 0,0 2 0 16,2-2-16-16,-2 3 0 0,0 1 0 0,0 1 0 15,1-1-144-15,-1 2 0 0,0-2 0 0,1 1 0 16,0 1 0-16,-2 0 0 15,-3-2 0-15,2 3 0 0,0 1 0 0,-1-1 0 0,0 0 128 0,-1 1-128 16,2 2 0-16,-2-1 0 0,0-1 0 0,2 2 0 0,0-2 0 0,1 2 0 16,1-1 0-16,0 1 128 15,1-1-128-15,-1 1 0 0,0-1 0 0,2 1 0 16,-1-2 0-16,1 1 0 0,-1 1 0 0,1-3 0 16,1 1 0-16,0-2 0 0,-2 1 0 0,2 0 0 15,1-1 0-15,0 3 0 0,1-1 0 0,-1 0 0 16,-1-2 0-16,-2 1 0 0,3-2 0 0,-1 2 0 0,-1 0 0 0,-1 1 0 15,2 0 0-15,0 2 0 0,-1 0 0 0,-1-1 0 16,1 1 0-16,0-1 0 0,-1 2 0 0,2-2 0 16,-4 2 0-16,-1 0 0 0,-1 1 0 0,0 2 0 15,-1-2 0-15,0 2 0 16,-2 0 0-16,-2 1 0 0,0 1 0 0,-1 1 0 0,0 2 176 0,-1-3-48 16,2 0-128-16,1 1 192 0,-2 0-192 0,0 1 0 15,0 2-192-15,2-3 192 0,-1 2 0 0,0-2 0 16,0 3 0-16,-1 1 0 0,0-2 0 0,0 1 0 15,0-2 0-15,3 4 0 0,1-5 0 0,0 0-128 16,1 1 128-16,-2-4 0 0,0 1 0 0,-2 1 0 16,2-2 0-16,0-1 0 0,-1-1 0 0,3 0 0 15,-1 2 0-15,-2-1 0 0,1-1 0 0,1 2 0 16,0-2 0-16,0 1 0 0,-1 2 0 0,0 1 0 0,-2 0 0 0,1 3 0 16,-1 1 0-16,1 0 0 0,-1 1 0 0,-1 0 0 15,-1 0 0-15,0 1 128 0,0-1-128 0,-1 0 192 16,1-1-192-16,-1 0 0 0,-1 1-192 0,0-1 192 15,-2 2 0-15,1-1 0 0,0 0 0 0,0 0 0 16,-1-1 0-16,3-1 0 0,0 0 0 0,3-1 0 16,0 0 0-16,2-2 0 0,-3 1 0 0,3-4 0 0,1 1 0 0,1-1 0 15,0 2 0-15,1-3 0 0,0 0 0 0,1 2 0 16,0 0 0-16,-2 1 0 0,1-2 0 0,-1 2 0 16,0 0 0-16,2 0 0 0,-2-1 0 0,2 2 0 15,0 0 0-15,-2 1 0 16,-1-3 0-16,1 1 0 0,1-2 0 0,-1 1 0 15,-1-1 0-15,1-1 0 0,1-1 0 0,-1 1 0 16,1 0 128-16,-1 1-128 0,0-1 0 0,1 0 0 16,-1 0 0-16,2 1 128 0,1 1-128 0,0 1 0 15,1-2 0-15,0 0 0 0,0 0 0 0,1 0 0 0,-1-2 0 0,0 1 0 16,0-1 0-16,3 0 0 0,0-1 0 0,0 3 0 16,-1-4 0-16,0 2 0 0,1 0 128 0,0 0-128 15,-1-1 0-15,-1 1 0 0,1-1 0 0,-1 1 0 16,1-2 0-16,0 2 0 0,-1 0 0 0,1 0 0 15,1 1 0-15,-2 1 0 0,-1-2 0 0,2 1 0 0,1-1 0 16,0 1 0-16,0 0 0 0,-2-1 0 0,-2 0 0 0,1 1 0 16,1 0 0-16,-1 0 0 0,-1-1 0 0,-1 0 0 15,2-2 0-15,0 2 0 0,-1-1 0 0,1-1 0 16,1 1 0-16,-2 0 0 0,-2 1 0 0,1 0 0 16,0 0 0-16,1 0 128 0,-2 0-128 0,3-1 0 15,1 0 0-15,-1-1 0 16,0 1 0-16,1-1 0 0,-1 1 0 0,0 2 0 15,0-2 0-15,2-1 0 0,1 2 0 0,1-3 0 0,0-1 0 0,0 0 0 16,0 1 0-16,1 0 0 0,-2 1 0 0,1-2 0 16,-1 1 0-16,1 0 0 0,-1-1 0 0,1 0 0 15,0-2 0-15,0 1 128 0,0 0-128 0,1-1 0 16,-3 2 0-16,1-1 0 0,1 1 0 0,-1-2 0 16,-1 2 0-16,1 0 0 0,1 0 128 0,0 0-128 15,2 1 0-15,-1 2 0 0,1-3 128 0,-1 1-128 0,1-1 0 16,0 1 0-16,6-5 0 0,-7 5 0 0,-1-1 0 0,0 0 0 15,1 1 0-15,1-4 144 0,-2 5-144 0,1-6 0 16,7 0 0-16,-5 1 128 0,0 0-128 0,5-1 0 16,0 0 0-16,0 0 0 0,-5 0 128 0,5 0-128 15,-5-2 0-15,5 2 128 0,0 0-128 0,0 0 0 16,-4-4 0-16,4 4 0 0,-3-7 0 0,2 1 0 16,-1 1 128-16,1-2-128 0,2 0 0 0,1 1 0 15,-1-2 0-15,3 0 0 0,1 1 0 0,0-1 0 0,1 1 0 0,0-2 0 16,2 0 0-16,0 0 0 15,0 0 0-15,-1 0 0 0,3-2 0 0,-1 1 0 16,1-3 0-16,-1-2 0 0,-1 1 0 0,1 0 0 16,0 1 0-16,0 2 0 0,-1-1 0 0,0 2 0 15,-1 0 0-15,-1-1 0 0,-1 2 0 0,1 1 0 16,0 2 0-16,-1 0 0 0,1 1 0 0,-6 5 0 16,0 0 0-16,5-2 0 0,-5 2 0 0,0 0 0 0,0 0 0 0,0 0 0 15,0 0 0-15,0 0 0 0,0 0 0 0,0 0 0 16,0 0 0-16,0 0 0 0,0 0 0 0,0 0 0 15,-2 6 0-15,0 3 0 0,-2 2 0 0,-1 0 0 16,-1 2 0-16,1 3 0 0,-1-3 0 0,-2-1 0 16,0 1 0-16,-1 0 0 0,-1 0 0 0,-1 3 0 15,1-3 0-15,-2 0 0 0,-1 1 0 0,0 2 0 16,0 1 0-16,-1-2 0 0,-1 2 0 0,1 0 0 0,1 0 0 16,1-1 0-16,0-2 0 0,3-1 0 0,1 0 0 15,2-4 0-15,-1-1 0 0,2-1 0 0,1-2 0 0,4-5 0 16,0 0 0-16,0 0 0 0,0 0 0 0,7 4 0 15,1 0 0-15,2 0 0 0,2-2-144 0,3 1 144 16,4 1 0-16,1-3 0 16,1 0 0-16,2 2 0 0,0 1 0 0,2-2 0 15,1 0 0-15,0-1 0 0,0 0 0 0,-1 2 0 16,0 0 0-16,-1-1 0 0,1 0 0 0,0 0 0 0,-2 1-256 0,2-1-32 16,4 2-16-16,-1 0 0 15,1 3-2992-15,0-1-608 0</inkml:trace>
  <inkml:trace contextRef="#ctx0" brushRef="#br2" timeOffset="-33068.99">9280 16610 6447 0,'0'0'272'0,"0"9"80"0,10 0-352 0,-8 0 0 16,-1 3 0-16,0-3 0 0,2 2 2560 0,-1-1 448 16,0 0 96-16,0 1 16 0,1 1-1584 0,0-1-304 0,-2 1-64 0,0-3-16 15,0 2 272-15,-1-1 48 16,0-2 16-16,0 1 0 0,-1 0-384 0,0 0-80 15,-2 0 0-15,1-1-16 0,-2 0-368 0,-1 0-64 16,-2-2 0-16,-1 0-16 0,-1-2 64 0,-1-2 16 16,-2-2 0-16,-1-2 0 0,-2-2 192 0,1-3 64 0,-1-1 0 0,-2-1 0 15,-4-4-384-15,-1-1-64 0,-3-4 0 0,0-2-16 16,2-1-240-16,-2-2-32 0,0 0-16 0,3 1 0 16,2-1 112-16,3-1 0 0,2 1 16 0,0-2 0 15,4 0-48-15,1 1-16 0,3 0 0 0,0-1 0 16,3 1-80-16,3-1-128 0,0 0 176 0,2 0-176 15,-1 1 0-15,4 0 0 0,0 1 0 0,2 0 0 16,2 3 0-16,0 0 0 0,0 3 0 0,1 0 160 16,3 3-560-16,-1 1-112 15,1 0-32-15,0 1 0 0,0 0-1840 0,-2 2-368 0,0 1-80 0,0 0-12368 16</inkml:trace>
  <inkml:trace contextRef="#ctx0" brushRef="#br2" timeOffset="-32828.82">8869 15954 26719 0,'0'0'2368'0,"0"0"-1888"0,0 0-480 0,0 0 0 0,0 0 1552 0,0 7 224 15,0-7 32-15,0 0 16 0,0 0-1312 0,7 5-272 16,1-1-48-16,1-2-16 0,2 0-48 0,2-2-128 16,3-2 192-16,1 1-64 0,0 1 128 0,0-1 0 15,-1-2 16-15,1 2 0 0,-2 0 48 0,1 1 0 16,-2 1 0-16,0 2 0 0,1 2 176 0,-3 1 32 15,-2 1 16-15,-1 2 0 0,-1 1-32 0,-2 1-16 0,1 0 0 16,1 1 0-16,-3 0-224 0,0 0-32 0,-1-1-16 0,0 1 0 16,0 1-224-16,0 0 0 0,0-1 128 0,1 0-128 31,0-1-1472-31,2 0-352 0,-1-1-64 0</inkml:trace>
  <inkml:trace contextRef="#ctx0" brushRef="#br1" timeOffset="-29097.66">21449 17921 1839 0,'0'0'0'0,"0"0"160"0,0 0-160 0</inkml:trace>
  <inkml:trace contextRef="#ctx0" brushRef="#br1" timeOffset="-28428.08">21514 17699 6447 0,'0'0'272'0,"0"0"80"0,0 0-352 0,-4 2 0 0,-1 3 0 0,1-2 0 16,4-3 3760-16,0 0 672 0,-3 5 144 0,2 3 32 16,1 1-2880-16,0 5-560 0,1 1-112 0,3 2-32 15,1 0-336-15,1 1-80 0,-1 2-16 0,0-1 0 16,2 2-144-16,2 0-16 0,-3-3-16 0,1 2 0 16,-2 0-32-16,-1-3 0 0,0-1 0 0,-2 0 0 0,1-3-16 15,-2-2-16-15,1 0 0 0,-1-2 0 0,-1-9-80 0,0 0-16 16,0 0 0-16,0 0 0 0,0 0 32 0,0 0 0 15,0 0 0-15,-5-5 0 0,-1-2-160 0,1-1-128 16,0-5 192-16,-1-2-192 0,-2 0 0 0,1-3 0 16,2 0 0-16,1-4-144 0,-1-2-48 0,1 1 0 0,1-1 0 0,2 1 0 15,1-1 48-15,1 1 0 0,3 0 0 0,1-1 0 16,3 2 144-16,0 1-128 0,1 1 128 0,2 4-128 16,-1 0 128-16,1 3 0 15,0 1 0-15,1 3 128 0,0 0-128 0,1 4 176 16,0 1-176-16,-1 2 192 0,1 2 0 0,0 4 0 15,-3-2 0-15,-1 4 0 0,0 3 240 0,-1 2 48 16,-1-1 16-16,-2 2 0 0,-1-4 0 0,0 5 0 16,-2 4 0-16,0 1 0 0,-2-1-208 0,-3 1-32 0,-1 3-16 0,0 1 0 15,2 3-112-15,-2-2 0 0,-3-2-128 0,-2 1 192 16,-1-3-192-16,-1-1 0 0,1-1 0 0,-2-4 0 16,2 0 144-16,0 0-16 0,1-3 0 0,1-2 0 15,1-1-128-15,0-2 0 0,7-5 0 0,0 0 0 16,0 0 0-16,0 0 0 0,0 0 0 0,0 0 0 15,0-7 0-15,3 0 0 0,2 1 0 0,1 1 0 0,1 0 0 16,3 0 192-16,3 3-192 0,0-1 192 0,-1 0 64 0,1 0 0 16,0 2 16-16,0 0 0 0,0 1-112 0,2 0-32 15,-4 0 0-15,2 0 0 0,1 1-128 0,-1 0 0 16,0 2 0-16,1-2 128 16,-4 2-1120-16,3 1-224 0,2 1-64 0,-5-2-10384 15,2-1-2096-15</inkml:trace>
  <inkml:trace contextRef="#ctx0" brushRef="#br1" timeOffset="-27833.49">22123 17783 14735 0,'0'0'1312'0,"0"0"-1056"0,0 0-256 0,0 0 0 16,0 0 2880-16,0 0 512 0,0 0 96 0,0 0 32 16,0 0-1456-16,2-4-272 0,4 0-64 0,-1-1-16 15,1 0-624-15,2 0-128 0,1-4-32 0,2 1 0 16,2 0-128-16,5-4-32 0,-1-2 0 0,1 0 0 16,2-1 16-16,2 1 0 0,0 1 0 0,2 0 0 15,0 0-640-15,1-3-144 0,1 2 0 0,2-3 0 0,-1 1 0 0,0 1 0 16,1-1 144-16,-1 0-144 0,-1-1 0 0,-1 0 0 15,-2 0 128-15,0 2-128 0,-3-2 0 0,-1 1 0 16,-4 1 0-16,1-1 128 16,0 2-128-16,-1 1 128 0,0-2-128 0,-4 4 128 15,-2 0-128-15,1 1 192 0,-3 1-192 0,1 1 192 16,0 0-32-16,-1 0 0 0,-2 2 0 0,0-1 0 16,0 0-32-16,0 4 0 0,-1-1 0 0,0 0 0 15,0-1 16-15,0-1 0 0,0 1 0 0,0 1 0 0,0 2 80 16,2-1 16-16,0-1 0 0,0 1 0 0,2 2-32 0,1 1 0 15,0 0 0-15,2 1 0 0,2 1-16 0,1 0 0 16,2 2 0-16,2 2 0 0,1 0 0 0,2 2 0 16,4 2 0-16,0-1 0 0,2 6 16 0,-1-5 0 15,2 2 0-15,0 2 0 0,2-1 48 0,0 3 0 16,0 1 0-16,0-1 0 0,2-1 0 0,-6-2 16 0,2 2 0 0,4 0 0 16,0 1-32-16,2 1-16 0,-1-2 0 0,-1 2 0 15,3 0-96-15,-1-1-128 0,-4-2 176 0,0-1-176 16,-4-1 128-16,0 1-128 0,1 0 0 0,-1 0 0 15,-4-1 0-15,-1 0 0 0,-2-1 0 0,-1-3 0 32,1-3-336-32,2 3-128 0,-3 1-32 0,-3-1 0 0,0-3-1760 0,-3-1-368 15,-2 0-64-15,-2-2-16848 16</inkml:trace>
  <inkml:trace contextRef="#ctx0" brushRef="#br1" timeOffset="-27298.63">22781 16656 8287 0,'0'0'736'0,"0"0"-592"0,0 0-144 0,0 0 0 15,0 0 3200-15,0 0 624 0,0 0 112 0,0 0 32 16,3-7-1568-16,-3 7-304 0,0 0-64 0,0 0-16 16,0 0-224-16,0 0-64 0,0 0 0 15,0 0 0-15,0 0-512 0,4 8-96 0,0 5-32 0,1 3 0 16,-3 3-288-16,2 5-64 0,-1 2-16 0,1 4 0 15,0-3-336-15,0 6-64 0,0-2 0 0,-2 3-16 16,1 0-304-16,-1-2 0 0,2-2 0 0,0-1 0 16,0-2 0-16,0 1 0 0,0-5 0 0,1-1 0 15,-1-1-256-15,0-1-128 0,-1-6 0 0,-1 2-16 16,0-5-1744-16,0-1-352 0,1-1-64 16,-3-9-13632-16</inkml:trace>
  <inkml:trace contextRef="#ctx0" brushRef="#br1" timeOffset="-26901.49">22777 15992 14735 0,'0'0'1312'0,"-4"-5"-1056"0,-1-2-256 0,0 2 0 16,5 5 2880-16,-5-4 528 0,-2 0 112 0,2 2 0 16,5 2-1632-16,0 0-336 0,-8 1-64 0,2 3-16 15,-1 2-640-15,1 2-128 0,-1 0-16 0,2 4-16 16,1 3-544-16,-1 2-128 0,0 2 0 0,2 1 0 16,0 4 0-16,5-3-176 0,-2 1 176 0,2-1-192 15,2-2 192-15,1 1 0 0,2-1 0 0,3-2-128 16,1-2 128-16,0-4 0 0,4 0 0 0,-1-5 0 15,-1-2 320-15,0-2 128 0,0-4 48 0,0 0 0 16,-1-5 144-16,0-1 16 0,-2-2 16 0,-1-3 0 0,0-1-16 0,-2-2 0 16,-2-5 0-16,-1 2 0 0,0-1-208 0,-3-1-64 15,-2 0 0-15,-2 0 0 16,-1 2-64-16,-1-1 0 0,-1 1-16 0,-2 0 0 16,0 3-144-16,-1 1-32 0,-1 1 0 0,0 3 0 15,1 0-432-15,0 2-80 0,-1 1-32 0,-1 1 0 16,0 2-2304-16,0 0-464 0,1 1-80 0</inkml:trace>
  <inkml:trace contextRef="#ctx0" brushRef="#br1" timeOffset="-26700.72">22432 16118 26719 0,'0'0'2368'0,"0"0"-1888"0,0 0-480 0,-7 6 0 16,2-1 1904-16,5-5 272 0,0 0 64 0,-3 8 16 15,2 0-1728-15,1-1-336 16,1 0-192-16,2 2 192 16,1 1-1936-16,1 1-384 0,-1-1-80 0</inkml:trace>
  <inkml:trace contextRef="#ctx0" brushRef="#br1" timeOffset="-26564.81">22446 16400 24063 0,'0'0'1072'0,"0"0"208"0,0 0-1024 0,0 0-256 0,0 0 0 0,0 0 0 16,0 0 144-16,0 0-16 0,0 0-128 0,0 0-10736 16</inkml:trace>
  <inkml:trace contextRef="#ctx0" brushRef="#br1" timeOffset="-26378.41">22631 15699 17503 0,'0'0'1552'0,"-6"-3"-1232"0,-1 0-320 0,2 1 0 15,0-1 4144-15,5 3 768 16,0 0 144-16,0 0 48 0,0 0-3632 0,0 0-736 15,0 0-144-15,0 0-16 16,0 0-1536-16,0 0-288 0,8 5-64 0,-2 1-14208 0</inkml:trace>
  <inkml:trace contextRef="#ctx0" brushRef="#br1" timeOffset="-26233.12">22785 15660 27071 0,'0'0'1200'0,"0"0"240"0,0 0-1152 0,0 0-288 0,0 0 0 0,0 0 0 15,0 0 560-15,0 0 48 0,0 0 16 0,0 0 0 16,0 0-624-16,0 0 0 0,4 7 0 0,-3 0-12976 16</inkml:trace>
  <inkml:trace contextRef="#ctx0" brushRef="#br1" timeOffset="-26048.81">23081 15816 19343 0,'0'0'1728'0,"0"0"-1392"16,0 0-336-16,0 0 0 0,0 0 1872 0,-4 8 304 16,-1-2 64-16,2 1 16 0,2-1-1840 0,1 2-416 15,0 1 0-15,1 2-12160 0</inkml:trace>
  <inkml:trace contextRef="#ctx0" brushRef="#br1" timeOffset="-25896.24">23148 16122 27583 0,'0'0'1216'0,"-4"9"256"0,-2-2-1168 0,2 1-304 0,2 1 0 0,-1 0 0 15,1-1 368-15,2-8 16 0,1 8 0 0,-1-8 0 31,0 0-1104-31,0 0-224 0,4 5-32 0</inkml:trace>
  <inkml:trace contextRef="#ctx0" brushRef="#br1" timeOffset="-25621.4">22024 15442 35183 0,'-13'-3'1552'0,"13"3"336"0,0 0-1504 0,0 0-384 15,0 0 0-15,0 0 0 0,0 0 560 0,0 0 32 0,10-5 16 0,4 1 0 16,2-1-96-16,2-2 0 0,1 0-16 0,1-1 0 31,1-1-1280-31,3-2-256 0,1 1-48 0,-2-3-16 16,-1 1-2288-16,-1 0-448 0</inkml:trace>
  <inkml:trace contextRef="#ctx0" brushRef="#br1" timeOffset="-25232.09">22277 15064 16575 0,'-17'1'736'0,"6"0"160"0,-3 1-720 0,-3 2-176 0,-1 2 0 0,-1 2 0 15,-1-2 2256-15,-3 5 432 0,0-1 64 0,-1 5 32 16,0-4-1328-16,0 5-272 0,2 1-48 0,0 5-16 0,0 2-768 0,2 2-160 16,3 1-16-16,3 2-16 0,1 1-160 0,4 1 0 15,1 4 0-15,4-1 0 0,4 3-128 0,4-2 128 16,2-1-160-16,7 0 160 0,2-4-176 0,3-2 176 15,2-4-192-15,3-2 192 16,3-3 0-16,3-2 0 0,1-2 0 0,0-2 0 16,0-4 0-16,1-3 144 0,0-2 16 0,1-4 0 15,-2-5 304-15,0-3 64 0,-2-2 16 0,0-3 0 16,-4-3 160-16,-1-2 16 0,-4-3 16 0,-1-1 0 16,-5-3 144-16,-2-2 16 0,-2-2 16 0,-2 0 0 0,-6 1 128 0,-1-1 32 15,-3 2 0-15,-2-1 0 0,-4 2-224 0,-3-1-32 16,-2 1-16-16,-4 0 0 0,-3-2-448 0,-3 2-96 15,-1 3 0-15,1 1-16 0,-2 1-240 0,1 4-160 16,1 1 32-16,4 4 0 16,0 1-960-16,3 2-176 0,1 2-32 0,3 3-11568 15,3-1-2320-15</inkml:trace>
  <inkml:trace contextRef="#ctx0" brushRef="#br1" timeOffset="-23030.05">22854 17210 21935 0,'0'0'960'0,"0"0"224"0,0 0-944 0,0 0-240 0,0 0 0 0,0 0 0 16,0 0 1728-16,0 0 320 0,0 0 48 0,0 0 16 16,0 0-96-16,0 0-16 0,0 0 0 0,0 0 0 15,0 0-592-15,0 0-112 0,17-8-16 0,-10 7-16 16,0-3-256-16,4 1-48 0,2 0-16 0,3-1 0 15,-1-1-304-15,3 1-64 0,3 2-16 0,1-5 0 16,2 1-176-16,1-3-48 0,3 1 0 0,-2-1 0 0,-1 0-160 16,0-3-48-16,0-1 0 0,0 0 0 0,-1 0-128 0,0-2 0 15,-1 0 144-15,2-4-144 0,1-1 0 0,1-3 0 16,1 0 0-16,-1-1 0 16,1 2-1008-16,-1 0-112 0,-1 0-32 0,0 4 0 15,0 1-1792-15,-4 5-384 0,-1 2-64 0</inkml:trace>
  <inkml:trace contextRef="#ctx0" brushRef="#br1" timeOffset="-22764.84">24022 16497 32767 0,'0'0'1456'0,"-6"0"288"0,-2 0-1392 0,1 0-352 16,1 2 0-16,-2 2 0 0,0-4 1088 0,0 4 128 15,-1 1 48-15,0 0 0 0,0 2-224 0,0 2-32 0,0 0-16 0,0 3 0 16,0 0-576-16,2 1-112 0,2 1-32 0,1 2 0 16,0 2-112-16,1 0-32 0,1 0 0 0,0 1 0 15,2-2 0-15,2 1-128 0,0-4 192 0,4 2-64 16,0-2 64-16,3 1 16 0,2-4 0 0,0 1 0 16,4-2-208-16,0 2 0 0,1-3 0 0,1 0 0 15,1-1 0-15,2 0 0 0,-1-3 0 0,4-1 0 16,0-1-1472-16,-1-3-176 0,-1-2-32 0,1-1-16 15,-1-1-1120-15,3-3-208 0,-5-3-48 0</inkml:trace>
  <inkml:trace contextRef="#ctx0" brushRef="#br1" timeOffset="-22596.64">24408 16454 11967 0,'0'0'1072'15,"0"0"-864"-15,0 0-208 0,0 0 0 16,0 0 4064-16,0 0 768 0,0 0 160 0,0 9 16 0,-1 0-3024 0,0 5-624 15,-1 4-112-15,1 1-32 0,0 0-608 0,1 2-128 16,-2 1-32-16,2 0 0 0,2 2-320 0,-1 1-128 16,0-5 0-16,2 3 144 15,1-1-464-15,0 0-80 0,1-3-32 0,0-2-10048 16,-1-2-2000-16</inkml:trace>
  <inkml:trace contextRef="#ctx0" brushRef="#br1" timeOffset="-22402.49">24638 16404 34671 0,'0'0'768'0,"0"0"144"0,1-5 48 0,-1 5 0 0,0 0-768 0,0 0-192 0,0 0 0 0,0 0 0 16,0 0 640-16,5 9 96 0,-1 1 16 0,1 7 0 16,4 5-496-16,1 2-80 0,-1 2-32 0,0 1 0 15,1 3-144-15,2 0-224 0,-4 2 48 0,1-2 16 31,0-3-1488-31,0-1-288 0,0 0-64 0,2-4-7856 0,-3 2-1552 0</inkml:trace>
  <inkml:trace contextRef="#ctx0" brushRef="#br1" timeOffset="-22217.65">24506 16653 20271 0,'-14'-9'1792'0,"6"5"-1424"16,-1 0-368-16,-2 3 0 0,5-1 4400 0,6 2 800 15,-5-3 176-15,5 3 16 0,0 0-3760 0,0 0-752 16,0 0-160-16,0 0-16 0,9-4-480 0,2 1-96 16,4 3 0-16,2 0-128 15,2 0-1616-15,3-1-432 0,2-1-96 0,2 1-14640 0</inkml:trace>
  <inkml:trace contextRef="#ctx0" brushRef="#br1" timeOffset="-21800.01">24914 16645 30287 0,'0'0'1344'0,"0"0"272"0,0 0-1296 0,0 0-320 0,0 0 0 0,0 0 0 16,0 0 672-16,0 0 64 0,10 4 16 0,1-3 0 16,1 1-192-16,-1-1-48 0,-2-1 0 0,3 3 0 15,0-3-512-15,-2 0 0 0,0-3 0 0,0 6 0 16,-1-3 144-16,-1 2-144 0,-8-2 0 0,0 0 144 15,0 0 0-15,0 0 0 0,0 0 0 0,2 8 0 16,0 1 128-16,-2 2 32 0,-3-4 0 0,-1 3 0 16,-1-1-160-16,0 1-16 0,0-1-128 0,-2 2 192 0,2-4-192 0,-2 4 0 15,2-3 0-15,5-8 0 16,0 0-336-16,0 0-112 0,0 0-32 0,0 0 0 16,0 0-32-16,0 0-16 0,4 8 0 0,1 1 0 0,-5-9 528 0,9 5 0 15,1 1 0-15,-3-2 0 16,1 4 432-16,3-4 192 0,0 1 32 0,2 2 16 15,0-1 176-15,-1 2 48 0,1 0 0 0,-2 1 0 16,-2 0-80-16,0-1-16 0,-1 1 0 0,0 2 0 0,-1-1-144 16,-3 0-16-16,-2 0-16 0,-2 0 0 0,-2 0-224 0,0 1-32 15,-1-1-16-15,-1 1 0 0,-2-5-224 0,-1-1-128 16,-2 3 160-16,0-4-160 0,-2 0-160 0,2-1-128 16,0-3-32-16,0-3 0 15,-1-3-2912-15,0-2-592 0,1-3-112 0</inkml:trace>
  <inkml:trace contextRef="#ctx0" brushRef="#br1" timeOffset="-21201.59">24426 17799 29199 0,'0'0'1280'0,"0"0"288"0,0 0-1248 0,0 0-320 0,-6-4 0 0,-1 1 0 16,7 3 1536-16,-7-2 256 0,-3-1 64 0,3 5 0 16,-4-1-448-16,1 1-96 0,-3 2-16 0,2 4 0 15,2 3-656-15,-1 3-144 0,1-1-32 0,0 3 0 16,-1-2 48-16,3 4 16 0,-3 0 0 0,5 2 0 15,3 0-144-15,2 0-16 0,1 0-16 0,3-2 0 16,0 0-352-16,1-2 128 0,1-3-128 0,4 3 0 16,0-1 0-16,2 0 0 0,1-3-192 0,2-2 64 15,4-1-1264-15,0-4-240 0,0-3-48 0,1-4-10672 16,3 1-2112-16</inkml:trace>
  <inkml:trace contextRef="#ctx0" brushRef="#br1" timeOffset="-21017.79">24715 17722 34271 0,'0'0'1520'0,"0"0"304"0,0 0-1456 0,0 0-368 15,-2 8 0-15,0 2 0 0,0 3 1280 0,2 0 176 16,2-2 32-16,2 4 16 0,-1 5-96 0,4 3 0 16,-2 4-16-16,-1 3 0 0,3 1-816 0,0-1-144 15,1-5-48-15,4 10 0 0,0 1-240 0,-2-1-144 16,1-2 160-16,-1-3-160 15,0-13-1472-15,0 0-400 0,0 0-80 0,-3 2-16688 0</inkml:trace>
  <inkml:trace contextRef="#ctx0" brushRef="#br1" timeOffset="-19696.29">26074 17331 15663 0,'-5'1'1392'0,"-1"-1"-1120"0,-2 2-272 0,3-2 0 0,5 0 2576 0,0 0 464 16,0 0 96-16,0 0 0 0,0 0-1120 0,0 0-224 15,0 0-64-15,0 0 0 0,0 0-192 0,0 0-32 16,11-3-16-16,2 0 0 0,3 3-192 0,1-2-32 16,2 2-16-16,2-2 0 0,-1 4-288 0,5-2-48 0,3 2-16 0,1 1 0 15,0 2-400-15,1-1-96 0,1 0-16 0,0 1 0 16,2-1-384-16,-1 1 0 0,1-2 128 0,1 1-128 15,-1-4 0-15,0 0 0 0,3 0 0 0,1-3 0 16,1-1-176-16,1 2-64 0,2-5-16 0,-1 2 0 31,-2-2-1232-31,-5 1-256 0,-3-2-48 0,-4 2-16 0,-2-2-1040 0,-3 1-208 0,-2 1-32 0</inkml:trace>
  <inkml:trace contextRef="#ctx0" brushRef="#br1" timeOffset="-19397.3">26750 17017 26719 0,'-11'-3'2368'0,"6"6"-1888"0,-1-2-480 0,0 3 0 16,1-1 1696-16,5-3 240 0,0 0 48 0,4 7 16 0,3 1-1040 0,2-1-192 16,2-1-64-16,6 1 0 0,7 1-208 0,2-1-48 15,4 1-16-15,2 0 0 0,1-3-432 0,0 2 128 16,-3-1-128-16,0 1 0 0,-2-1 0 0,0 2 0 15,-2 0 128-15,-3 0-128 0,-2 2 0 0,-3-2 0 16,-1 1 0-16,-5 2 128 0,-4-1 448 0,-3 2 96 0,-2 1 16 0,-6 1 0 16,0 3 464-16,-3 1 112 0,-3 3 16 0,-2 0 0 15,-3 5-448-15,-3 0-96 0,-1-1-16 0,1 1 0 16,0 0-400-16,1 0-96 0,1 2-16 0,3-4 0 16,0-2-384-16,2-1-80 0,-1-1 0 0,3 3-16 31,5 5-2768-31,0-3-544 0,2-5-128 0</inkml:trace>
  <inkml:trace contextRef="#ctx0" brushRef="#br2" timeOffset="-15831.68">22164 16307 5519 0,'3'-3'240'0,"-2"1"64"0,22-17-304 0,-23 19 0 16,0 0 0-16,0 0 0 0,0 0 3376 0,0 0 608 15,0 0 128-15,0 0 32 0,0 0-2352 0,0 0-480 16,0 0-96-16,-7-2 0 0,7 2 96 0,-6 3 32 15,-2 0 0-15,-1 1 0 0,2 6-128 0,-1-1 0 16,0 2-16-16,-1 2 0 0,-1 4-544 0,-1-2-96 16,1 6-32-16,0-1 0 0,2 3-336 0,0-2-64 15,-1 1 0-15,4 2-128 0,-2 0 256 0,2 1-48 16,0-1-16-16,2-2 0 0,2 1 96 0,-1 1 16 0,4-4 0 0,-2 3 0 16,1 0-112-16,2-2 0 0,-1 0-16 0,2 1 0 15,1 0-32-15,3 2 0 0,-1-5 0 0,1 2 0 16,-1 0-144-16,2-2 0 0,2 1 0 0,1-3 128 15,-2-3 0-15,1 1-128 0,0-5 192 0,0-1-64 16,0-1-128-16,4-3 0 0,2 0 0 0,-2-3 0 16,-2-6 0-16,2 0 0 0,2 1 0 0,0-2 0 31,-2 1-1280-31,2-2-224 0,0 0-48 0,-1 1-16 0,-3 0-1440 0,0-1-304 0,-3-1-48 16</inkml:trace>
  <inkml:trace contextRef="#ctx0" brushRef="#br2" timeOffset="-15531.36">22322 16746 13823 0,'0'0'1216'0,"0"0"-960"0,0 0-256 0,0 0 0 16,0 6 2480-16,2 1 448 0,-1-1 80 0,3 1 32 16,1-1-1920-16,0 1-384 0,2-3-80 0,1 1-16 15,2 1 0-15,2 0-16 16,1-3 0-16,2 3 0 0,0-4-208 0,-1 2-32 15,-1-1-16-15,1 1 0 0,-1 1 16 0,-1 1 0 16,-1 1 0-16,-1-1 0 0,-1 1 464 0,-1 2 112 16,-3 2 0-16,-1 0 16 0,-3 2 80 0,-1 0 16 15,-2 2 0-15,1-2 0 0,-1 4-464 0,-2-3-96 0,-1-1 0 16,-1 3-16-16,-1 1-192 0,1 0-48 0,-2-2 0 0,0 3 0 16,-1 1-256-16,1 0 0 0,0-2 0 0,2-1 0 31,-1 1-1216-31,2 0-320 0,1 0-48 0,1-2-15520 0</inkml:trace>
  <inkml:trace contextRef="#ctx0" brushRef="#br2" timeOffset="-14165.32">23510 17932 22111 0,'0'0'976'0,"0"0"208"0,0 0-944 0,0 0-240 16,-5 21 0-16,5-21 0 0,-4 6 2176 0,1 2 384 16,-1 1 64-16,2 3 32 0,-1 2-1312 0,0 2-256 15,1 1-48-15,1 4-16 0,1 2-320 0,1 2-80 16,1 0-16-16,1 0 0 0,0 1-432 0,1-2-176 15,0-1 128-15,3-1-128 0,4-1 0 0,-1-1 0 16,1 0 0-16,0-2 0 0,4 0 0 0,0-1 0 0,1-1 0 0,2-3 0 16,2-4 0-16,-1 0 0 0,1 1 0 0,-1-5 0 15,1-1 0-15,-2-2 0 0,-1-2 0 0,0 0 0 16,-1-1 0-16,-1 0 0 0,1-3 0 0,0-1 0 16,-1-2 0-16,0 0 0 0,-4 1 144 0,-1-2-144 15,0 2 0-15,-1-1 0 0,0 1 0 0,-1-6 0 16,0-3 0-16,-3 5 0 0,-2 2-192 0,-2 2 64 15,-1 6 128-15,-3-7 0 0,0-2 0 0,-3-3-128 16,-2-2 128-16,-1 4 0 0,-1 4 0 0,-1 2 0 0,-2-2 0 0,2-2 0 16,-1-1 0-16,0-1 128 15,2-9-128-15,1 10 0 0,0 10 128 0,1 5-128 16,3-4 272-16,5-2-16 0,0 0 0 0,-3-8 0 16,2-5-256-16,1 13 0 0,2 8 128 0,3 0-128 15,2-3 0-15,1 1 0 0,1-6-208 0,1 6 80 16,3 3 128-16,-1 0-128 0,1-3 128 0,1-3-128 15,1 0 128-15,-1 0 0 0,1 4 0 0,-2 3 0 16,-2-4 144-16,0-1 64 0,-2 2 16 0,-1-2 0 0,-8-5 656 16,0 0 128-16,5 9 16 0,-3 4 16 0,-2 2-64 0,-1-1-16 15,-1-1 0-15,-1 0 0 0,0-1-512 0,1 3-128 16,-2 4 0-16,1-1-16 0,1 0-304 0,0 2 0 16,1-2 0-16,1 0 0 15,0-1-1648-15,0 3-272 0,1-1-64 0,1 1-16960 0</inkml:trace>
  <inkml:trace contextRef="#ctx0" brushRef="#br1" timeOffset="-11000.12">28484 17285 24239 0,'0'0'1072'0,"0"0"224"0,0 0-1040 0,0 0-256 16,0 0 0-16,-10 20 0 0,10-20 144 0,0 0-16 15,0 0-128-15,0 12 192 0,0-12 544 0,3 15 96 16,0 2 32-16,-1 1 0 0,1-1 256 0,2 3 48 16,0 1 16-16,1 0 0 0,-1-2-320 0,1 3-64 15,1 2-16-15,-1-3 0 0,1 1-336 0,-2 3-64 16,0-1 0-16,1 0-16 0,-3-3-160 0,1-2-16 15,0 1-16-15,3-5 0 0,-3 0-16 0,0-3 0 0,-1-2 0 0,-3-10 0 16,0 0-160-16,4 10 192 0,0-3-192 0,-4-7 192 16,0 0-192-16,0 0 0 0,0 0 0 0,0 0 0 15,-5-12 0-15,0-2 0 0,0-1-224 0,1-3 80 16,-5-3-48-16,1-1-16 0,0-3 0 0,3-1 0 16,0-2 208-16,1-2-192 0,0-2 192 0,0 2-192 15,0 0 192-15,3 0-144 0,2-2 144 0,4 2-128 16,4 3 128-16,0-1-160 0,1 1 160 0,0 1-160 0,0 0 160 15,2 0 0-15,-1 1 0 0,0 0 128 0,1 4 208 0,0 4 48 16,-3 3 16-16,1 5 0 0,1 2 48 0,-1 3 0 16,2 2 0-16,-2 3 0 0,2 4-80 0,0-1-16 15,0 3 0-15,-3 2 0 0,-4 1 32 0,-1 3 0 16,0 2 0-16,-2 2 0 16,-2 2-64-16,-1 3 0 0,0-2 0 0,-1 3 0 15,-2-2-144-15,-1 3-48 0,-3-1 0 0,-1-1 0 16,-1-1-128-16,-1-1 128 0,0-2-128 0,0-1 128 0,1-2-128 0,-1 1 128 15,2-2-128-15,0-3 128 0,0 1-128 0,3-5 0 16,6-7 144-16,-7 10-144 0,7-10 0 0,-5 9 0 16,5-9 0-16,0 0 128 0,-3 10-128 0,3-10 0 15,0 0 0-15,0 0 0 0,8 12 224 0,2-6 32 16,1 1 0-16,-1-1 0 0,1 1-48 0,0-1 0 16,2 1 0-16,1-2 0 0,0-1-208 0,-1 3 0 0,-3-1 128 15,2 2-128-15,1-3 0 0,0 2 144 0,0-2-144 0,0 1 128 16,0 1-416-16,-1-1-96 0,0 2 0 0,-1-1-16 31,1-1-1648-31,0 1-320 0,0-2-64 0,-1-1-9264 0,0 0-1856 0</inkml:trace>
  <inkml:trace contextRef="#ctx0" brushRef="#br1" timeOffset="-10329.41">29091 17322 28159 0,'0'0'1248'0,"0"0"256"0,-12 6-1200 0,5-2-304 0,7-4 0 0,0 0 0 16,0 0 1088-16,0 0 144 0,0 0 48 0,0 0 0 15,0 0-96-15,13-1-16 16,2-2 0-16,2-2 0 0,-1-3-368 0,2-2-80 16,2-1-16-16,2-3 0 0,0-3 96 0,3 0 16 15,0 0 0-15,1 0 0 0,0-2-288 0,1 2-48 16,0-3-16-16,1 1 0 0,-1 2-240 0,-1-4-48 15,2 1-16-15,-1 2 0 0,-1 0-160 0,-1 1 0 16,0 1 144-16,-3-1-144 0,0 4 0 0,-1 1 0 0,-3-4 0 16,-1 2 128-16,-3 3-128 0,-2 0 0 0,-1 1 0 0,-1 2 0 15,0 2 0-15,-2 2 128 0,-1-3-128 0,-7 7 0 16,8-8 0-16,-1 3 144 0,-7 5-144 0,11-5 0 16,-11 5 192-16,10-4-64 0,-10 4 0 0,9-1-128 15,-9 1 288-15,0 0-48 0,0 0-16 0,9-4 0 16,-9 4-16-16,0 0 0 0,11-2 0 0,-11 2 0 15,0 0 80-15,12 3 16 0,-12-3 0 0,11 5 0 0,-11-5-80 0,13 7-16 16,-1-1 0-16,1 2 0 0,-1-1 16 0,2-1 0 16,2 2 0-16,2 2 0 15,2 2-96-15,2-1 0 0,0 0-128 0,3 1 192 16,1 0 32-16,3 0 0 0,3-1 0 0,-2 4 0 16,-1-2-64-16,-2 0-16 0,-2 0 0 0,0-3 0 15,0 1-144-15,-2-1 0 0,-1 2 0 0,0-4 128 16,-1-1-128-16,1 0 0 0,-1-2 0 0,0 2 0 0,-1-1 0 15,-3 1 0-15,-3-3 0 0,0 1 0 16,2 0-368-16,-4 0-48 0,-2-2-16 0,-10-3 0 16,7 6-1216-16,-7-6-240 0,0 0-48 0,0 0-16 15,7 7-688-15,-7-7-144 0,0 0-32 0</inkml:trace>
  <inkml:trace contextRef="#ctx0" brushRef="#br1" timeOffset="-9894.01">29653 16279 24591 0,'0'0'1088'0,"0"0"224"0,0 0-1056 0,0 0-256 15,0 0 0-15,0 0 0 0,0 0 688 0,7 13 80 16,-1 2 0-16,-1-1 16 0,1-1 672 0,-3 4 128 15,1 2 16-15,0 2 16 0,0 1-592 0,1 4-112 16,-1 3-16-16,0 0-16 0,0-1-368 0,0 1-80 16,0 0-16-16,-1 2 0 0,-1 0-240 0,1-1-48 15,-2 0-128-15,0 0 192 0,-1 0-192 0,0 0 0 0,0-3 0 0,0 0 0 32,0-3-288-32,2-2-160 0,-1-1-16 0,2-2-16 15,-1-5-1568-15,1-1-304 0,-3-13-64 0,5 12-11424 16</inkml:trace>
  <inkml:trace contextRef="#ctx0" brushRef="#br1" timeOffset="-9635.04">29839 16292 25967 0,'0'0'1152'0,"0"0"240"16,0 0-1120-16,0 12-272 0,-1-2 0 0,1 2 0 0,0-1 960 0,0 4 144 16,0 2 32-16,0 4 0 0,1 1 144 0,2 3 16 15,-2-1 16-15,2 2 0 16,-2 2-640-16,2 0-128 0,0 1-32 0,0 0 0 16,0 1-192-16,2-2-32 0,-2 0-16 0,1-1 0 15,-2 1-272-15,1-2 0 0,0-2 128 0,1 1-128 16,-1-1 0-16,4-3-272 0,-3-2 48 0,0-3 16 15,0-2-672-15,1-1-128 0,0-4-16 0,3-4-9312 16,-8-5-1856-16</inkml:trace>
  <inkml:trace contextRef="#ctx0" brushRef="#br1" timeOffset="-9199.02">29769 15626 27519 0,'0'0'1216'0,"-4"-11"256"0,-4 1-1168 0,2-1-304 0,1 6 0 0,5 5 0 16,-11-2 768-16,2 2 80 0,-1 0 32 0,2 6 0 15,0 3 80-15,-1 4 32 0,-2 2 0 0,2 3 0 16,0 5-832-16,1-1-160 0,2 2 0 0,2 3 0 16,1 1 0-16,3 2-160 0,3 0 160 0,3-3 0 15,4-2-144-15,1-3 144 0,1-3 0 0,1 0-144 16,1-4 144-16,1-2 0 0,0-2 0 0,1-3 0 0,1-2 240 0,0-2 80 16,-1-5 0-16,-1 0 16 0,1-1 352 0,-2-3 64 15,-1-4 16-15,2-2 0 16,-1 0 80-16,-1-2 32 0,-3-2 0 0,-2 1 0 15,-1-2-192-15,-3-3-48 0,-3 2 0 0,-2-1 0 16,-3 1-256-16,-3 1-64 0,-3 0-16 0,-3-1 0 16,-3 2-112-16,-1-1-32 0,2-1 0 0,-4 3 0 0,0-2-160 0,-2 4-272 15,0 1 64-15,3 0 16 16,1 2-1216-16,2 3-256 0,1 2-32 0,1 4-10368 16,1 4-2080-16</inkml:trace>
  <inkml:trace contextRef="#ctx0" brushRef="#br1" timeOffset="-8370.02">30882 17197 4607 0,'0'0'400'0,"0"0"-400"0,0 0 0 0,0 0 0 16,0 0 3504-16,0 0 608 0,0 0 128 0,0 0 32 15,0 0-2448-15,0 0-480 16,0 0-112-16,0 0-16 0,0 0 512 0,0 0 112 16,0 0 16-16,0 0 0 0,0 0-768 0,0 0-128 15,0 0-48-15,0 0 0 0,0 0-544 0,0 0-112 0,0 0-32 0,0 0 0 16,0 0-224-16,0 0 0 0,0 0 0 0,0 0 0 15,0 0 320-15,0 0-48 0,8 9 0 0,-8-9 0 16,0 0 304-16,0 0 64 0,0 0 16 0,0 0 0 16,0 0-272-16,3 10-48 0,1 1-16 0,-4-11 0 15,5 10-160-15,-5-10-32 0,0 0-128 0,4 9 192 16,-4-9-192-16,3 12 0 0,-3-12 0 0,0 0 0 16,3 10 128-16,-3-10-128 0,0 0 0 0,0 0 144 0,0 0-144 0,0 0 128 15,0 0-128-15,0 0 128 0,0 0-128 0,4 12 0 16,-4-12 0-16,0 0 128 0,0 0-128 0,0 0 0 15,0 0 0-15,0 0 0 0,0 0 0 0,0 0 0 16,0 0 0-16,0 0 128 0,0 0-128 0,0 0 0 16,2 9 0-16,-2-9 0 0,0 0 128 0,0 0-128 15,0 0 0-15,0 0 128 0,0 0-128 0,0 0 0 0,0 0 144 16,0 0-144 0,0 0 0-16,0 0 128 0,0 0-128 0,0 0 0 0,0 0 0 0,0 0 0 15,0 0 0-15,0 0 128 0,0 0-128 0,0 0 0 16,0 0 0-16,0 0 0 0,0 0-144 0,0 0 0 15,0 0 0-15,0 0 0 16,0 0-368-16,0 0-80 0,0 0-16 0,0 0 0 16,0 0-2400-16,0 0-496 0</inkml:trace>
  <inkml:trace contextRef="#ctx0" brushRef="#br1" timeOffset="-7895.71">31004 17176 13823 0,'0'0'1216'0,"0"0"-960"0,-7-5-256 0,7 5 0 0,-6-6 3136 0,0 1 592 15,1 1 112-15,1-1 32 0,4 5-2128 0,0 0-416 16,-7-7-96-16,0 4-16 0,7 3-32 0,0 0-16 16,-8-3 0-16,8 3 0 0,0 0-528 0,-9 1-96 15,9-1-32-15,-9 4 0 0,9-4 192 0,-7 8 16 16,2 1 16-16,-1 3 0 0,-3 2-336 0,-2 3-64 15,-2 3-16-15,3 2 0 0,2-1-96 0,0 1-32 16,-1-1 0-16,1 0 0 0,-2 1 48 0,4-5 0 0,4 2 0 0,2-2 0 16,4-2 80-16,1-1 32 0,0 0 0 0,2-1 0 15,-1-2-80-15,6-2-16 0,4-3 0 0,-1 1 0 16,1-2-32-16,1-1-16 0,2-3 0 0,2-2 0 16,0 0-208-16,1-2 0 15,0 0 0-15,3 0 0 16,1-3-352-16,0 0-112 0,-5-1-32 0,-1-2 0 15,-5 1-2144-15,4-1-432 0,0 0-96 0,-2 1-8160 0,-5-1-1648 0</inkml:trace>
  <inkml:trace contextRef="#ctx0" brushRef="#br1" timeOffset="-7678.09">31321 17137 14735 0,'0'0'1312'0,"0"0"-1056"0,0 0-256 0,0 0 0 15,0 0 2816-15,0 0 512 0,0 0 112 0,0 0 16 0,0 0-1344 0,0 0-256 16,6 9-48-16,-2 3-16 0,-1 2-560 0,0 1-112 16,3 4-32-16,-2 0 0 0,-1 1-496 0,0 1-96 15,-3 0-32-15,1 2 0 0,2 2-320 0,-2 0-144 16,1-3 128-16,-1 0-128 16,0-1-384-16,2-2-144 0,-1-2-48 0,2-2 0 15,0-2-2400-15,0-3-480 0,-4-10-112 0</inkml:trace>
  <inkml:trace contextRef="#ctx0" brushRef="#br1" timeOffset="-7461.05">31465 17083 31327 0,'0'0'1392'0,"-1"-10"272"0,1 10-1328 0,0 0-336 0,0 0 0 0,0 0 0 15,0 0 544-15,0 0 32 0,0 0 16 0,0 0 0 16,-1 14 432-16,1 3 64 0,2 5 32 0,1 0 0 15,-1 3-752-15,2 1-160 0,0 0-16 0,1 2-16 16,1 2-176-16,-1-2 0 0,0 1 0 0,2-2 0 16,-1-2-176-16,1 0-64 0,-1-3-16 0,1-1 0 15,-2-3-1536-15,1-2-320 0,0-2-64 0,-1 2-7536 16,-3-6-1488-16</inkml:trace>
  <inkml:trace contextRef="#ctx0" brushRef="#br1" timeOffset="-7279.83">31337 17373 26719 0,'0'0'2368'0,"0"0"-1888"15,-5-6-480-15,5 6 0 0,-4-6 2016 0,4 6 304 16,0 0 64-16,0 0 16 0,0 0-1760 0,9-5-368 16,1 1-64-16,1 1-16 0,2 2-64 0,2 1 0 15,2 0-128-15,1 4 192 16,0-3-864-16,2 2-176 0,1-3-48 0,1 2-14400 0</inkml:trace>
  <inkml:trace contextRef="#ctx0" brushRef="#br1" timeOffset="-6833.68">31657 17382 22111 0,'0'0'1968'0,"0"0"-1584"0,0 0-384 0,0 0 0 15,0 0 2896-15,0 0 496 0,0 0 112 0,13 5 16 16,0 0-2496-16,3-1-512 0,1-1-80 0,1 1-32 16,1 1 176-16,2-1 16 0,0 0 16 0,-1 1 0 15,-3 0-464-15,-3 0-144 0,-1-1 0 0,-3 0 0 16,-1 1 192-16,-1-1-64 0,-8-4 0 0,0 0-128 16,0 0 208-16,7 8-64 0,-7-8-16 0,-1 10 0 15,-3 0-128-15,-3-1 192 0,-1-1-192 0,-1-2 192 16,-1-1-192-16,-2 2 128 0,-1-1-128 0,3-2 128 15,-2 0-128-15,1 1 0 0,2-1 0 0,1 1-176 16,2 1 176-16,6-6-160 0,0 0 160 0,0 0-160 16,0 0-32-16,8 6 0 0,-8-6 0 0,14 5 0 0,0 1 192 0,2-1-128 15,0-1 128-15,-1 0-128 0,0 1 256 0,0 1 48 16,0 5 16-16,2-3 0 0,-2 0 144 0,0 2 48 16,-2 0 0-16,-2 3 0 0,-3-3 384 0,-3 1 64 15,-1 0 32-15,-1-1 0 0,-3 1 112 0,0 0 32 16,-3 1 0-16,-1 0 0 0,-6-2-256 0,-2 3-48 15,-1 0-16-15,-1-1 0 0,-2-2-256 0,-1-2-48 16,0 1-16-16,-1 0 0 0,0-1-368 0,-2 1 144 0,1-5-144 16,0 2 0-1,1-3-816-15,0 1-272 0,0-1-48 0,1 0-13376 16,0-2-2672-16</inkml:trace>
  <inkml:trace contextRef="#ctx0" brushRef="#br1" timeOffset="-5479.23">31429 15201 30351 0,'-4'10'1344'0,"3"16"272"0,-6-13-1296 0,-2 0-320 0,-2 4 0 0,6 1 0 16,-1 2 480-16,3 1 32 0,2 1 0 0,1 1 0 15,0 2-352-15,1 0-160 0,2 4 160 0,2-1-160 16,1 1 128-16,4 0-128 0,0-2 0 0,-1 2 0 16,-2-3-352-16,-1 0-160 0,1-3-48 0,-1-2-13376 15</inkml:trace>
  <inkml:trace contextRef="#ctx0" brushRef="#br1" timeOffset="-5293.83">31328 15623 33983 0,'0'0'1504'0,"0"0"304"0,0 0-1440 0,0 0-368 0,2-10 0 0,-2 10 0 15,5-8 256-15,-5 8-32 16,9-7 0-16,1 1 0 0,1 2-96 0,2 0-128 16,3-1 176-16,0-1-176 0,3 3 0 0,0-4 0 15,2 2 0-15,0 0 0 16,4 1-1600-16,1-4-256 0,0-1-64 0</inkml:trace>
  <inkml:trace contextRef="#ctx0" brushRef="#br1" timeOffset="-5034.74">32280 15190 19343 0,'0'0'1728'0,"-12"-5"-1392"0,-2-2-336 0,1 2 0 16,1 3 3248-16,-1 2 576 0,-2-3 112 0,-1 6 32 15,-1-2-2560-15,0 7-512 0,-1 1-112 0,1 3-16 16,1 2-32-16,2 6-16 0,-1 2 0 0,2 1 0 0,0 3-512 0,3 0-208 16,2 2 176-16,4-2-176 15,3 0 256-15,4 1-64 0,0-2 0 0,4 0 0 16,1-2 32-16,3-5 0 0,4 1 0 0,3-2 0 16,2-2-224-16,2 2 0 0,4-1 0 0,0-2 0 15,0-6-336-15,1-1-112 0,2-2-32 0,1-3 0 16,-3-2-1792-16,-2-2-352 0,-3-2-80 0,-1-4-11936 15</inkml:trace>
  <inkml:trace contextRef="#ctx0" brushRef="#br1" timeOffset="-4848.93">32645 15180 11967 0,'0'0'1072'0,"0"0"-864"0,0 0-208 0,0 0 0 15,0 0 5568-15,-3 14 1056 0,0 2 224 0,-1 2 32 16,0 2-4960-16,1 2-1008 0,2 1-192 0,1 1-32 15,2 0-240-15,2 1-32 0,-1 0-16 0,2-2 0 16,2-2-400-16,-1 0 0 0,2-1 0 0,0-2 0 31,1-4-2048-31,1-1-304 0,2-2-48 0</inkml:trace>
  <inkml:trace contextRef="#ctx0" brushRef="#br1" timeOffset="-4664.75">32798 15125 23951 0,'0'0'2128'0,"-4"-8"-1696"0,-2-1-432 0,6 9 0 15,0 0 2448-15,2-9 416 0,-2 9 80 0,0 0 0 16,0 0-2192-16,0 0-448 0,8-5-96 0,3 2-16 0,2-1-192 0,2 3-192 16,-1 0 48-16,2 1 0 15,1 0-656-15,0-4-128 0,-2-2-32 0,1 0 0 16,0-2-2384-16,-1-1-496 0</inkml:trace>
  <inkml:trace contextRef="#ctx0" brushRef="#br1" timeOffset="-4366.48">33054 14787 19583 0,'-9'-7'864'0,"2"0"176"0,-5 0-832 0,-3 1-208 16,-2-1 0-16,1 2 0 0,-1 0 1856 0,-3 2 320 16,-3 3 64-16,-2 4 0 0,0 3-240 0,12-2-48 15,0 3-16-15,-1 4 0 0,-1 2-800 0,0 6-176 16,-1-2-16-16,0 4-16 0,2 3-432 0,-9 23-96 15,8-5-16-15,7-7 0 0,4-3-192 0,6-3-64 16,2-3 0-16,5-1 0 0,5-3 0 0,3-2 0 16,4-2 0-16,1-3 0 0,3-3-128 0,-2-3 160 0,0-2-160 0,-1-3 160 15,0-3 0-15,0-4 0 0,-1 0 0 0,0-4 0 16,0-1 96-16,-10 3 32 0,2-3 0 0,0-2 0 16,0 0-16-16,2-2 0 0,-1-2 0 0,-1 2 0 15,-1-2 32-15,5-11 0 0,-7 2 0 0,-3 2 0 16,-3 2 0-16,-6 0 0 0,-3-2 0 0,-4 3 0 15,-3 1-96-15,4 6-16 0,-1-1 0 0,-2-2 0 16,-2 0-1072-16,-2-3-208 0,1 2-64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3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9215 0 0,'0'0'6267'0'0,"2"0"-5303"0"0,2-1-666 0 0,1-1 1 0 0,-1 0-1 0 0,0-1 1 0 0,0 1-1 0 0,-1-1 1 0 0,1 1-1 0 0,0-1 0 0 0,5-6 1 0 0,8-5 120 0 0,24-15 168 0 0,1 3 0 0 0,62-30-1 0 0,-48 32-317 0 0,23-11-114 0 0,186-112 224 0 0,-226 128-85 0 0,66-23 1 0 0,-95 38-157 0 0,0-1 0 0 0,0 0 1 0 0,0-1-1 0 0,0 0 0 0 0,-1-1 0 0 0,0 0 0 0 0,-1 0 0 0 0,1-1 0 0 0,8-10 0 0 0,-10 11 69 0 0,1 0-1 0 0,0 0 1 0 0,0 1-1 0 0,10-5 0 0 0,-16 10-107 0 0,8-9 189 0 0,-3 6-193 0 0,-6 3 82 0 0,7-1-25 0 0,1 1-98 0 0,-1 0-1 0 0,1 0 0 0 0,0 0 1 0 0,-1 1-1 0 0,1 1 1 0 0,-1-1-1 0 0,1 1 1 0 0,-1 1-1 0 0,11 2 1 0 0,-2 2 0 0 0,0 1 0 0 0,-1 0 1 0 0,21 13-1 0 0,80 38 290 0 0,5 2 3 0 0,-3 5 179 0 0,175 69 1 0 0,-191-90-398 0 0,24 9 26 0 0,-40-29-76 0 0,-15-5-111 0 0,-4 1-3612 0 0,-67-19 2528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0,'0'0'546'0'0,"4"6"4572"0"0,15 64 2202 0 0,2 40-4456 0 0,-12-57-1770 0 0,7 50-344 0 0,5 142 1 0 0,-19-208-379 0 0,-1-3-1471 0 0,0-11-8422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 9959 0 0,'0'0'904'0'0,"1"7"-728"0"0,-1 2 201 0 0,1 0 0 0 0,0 0 0 0 0,1 0 0 0 0,0-1-1 0 0,0 1 1 0 0,5 12 0 0 0,27 50 1327 0 0,-3-7-487 0 0,-26-51-1032 0 0,8 18 351 0 0,-1 0-1 0 0,-2 1 0 0 0,10 48 1 0 0,-20-73-482 0 0,0-1 0 0 0,0 0 0 0 0,0 1 1 0 0,-1 6-1 0 0,-1 14 533 0 0,-17-38-321 0 0,16 7-233 0 0,-1 0 1 0 0,1 0 0 0 0,0 0 0 0 0,0 0 0 0 0,1 0 0 0 0,-1-1 0 0 0,1 1 0 0 0,-3-8-1 0 0,-10-42 53 0 0,9 32-78 0 0,-6-30-8 0 0,3 0 0 0 0,2-1 0 0 0,0-72 0 0 0,6 93-3 0 0,2-1-1 0 0,6-43 0 0 0,-6 67-8 0 0,1-1-1 0 0,0 0 0 0 0,1 1 1 0 0,0 0-1 0 0,0 0 0 0 0,1 0 0 0 0,1 0 1 0 0,-1 0-1 0 0,1 1 0 0 0,1-1 1 0 0,0 1-1 0 0,8-8 0 0 0,-11 13 10 0 0,0 0-1 0 0,1 0 1 0 0,-1 0-1 0 0,1 0 1 0 0,0 1-1 0 0,0 0 1 0 0,0 0-1 0 0,0 0 1 0 0,0 0-1 0 0,0 1 1 0 0,0-1-1 0 0,1 1 1 0 0,-1 0-1 0 0,0 0 1 0 0,7 0-1 0 0,-5 1 2 0 0,1 1 0 0 0,-1-1 0 0 0,1 1 0 0 0,-1 0 0 0 0,0 1 0 0 0,1-1 0 0 0,-1 1 0 0 0,0 1 0 0 0,11 5 0 0 0,-8-4 9 0 0,-1 2 0 0 0,1-1 0 0 0,-1 1 0 0 0,0 1 0 0 0,0-1 0 0 0,-1 1 0 0 0,0 1 1 0 0,0-1-1 0 0,-1 1 0 0 0,0 0 0 0 0,-1 1 0 0 0,1-1 0 0 0,5 15 0 0 0,-6-12 18 0 0,-1 1 0 0 0,0 0 0 0 0,-1 0 0 0 0,-1 0 0 0 0,1 1 0 0 0,-2-1 0 0 0,0 0 0 0 0,0 1 0 0 0,-2-1 0 0 0,1 1 0 0 0,-4 18 0 0 0,-4 13 19 0 0,6-24-18 0 0,-2-1 0 0 0,0 0 0 0 0,-2 0-1 0 0,-7 19 1 0 0,4-15-29 0 0,-2-1 0 0 0,-1 0-1 0 0,-20 29 1 0 0,9-21-161 0 0,22-29 83 0 0,4-11-477 0 0,-2 6 542 0 0,1 0-1 0 0,0 1 1 0 0,0-1-1 0 0,1 0 1 0 0,-1 1-1 0 0,1 0 1 0 0,-1 0-1 0 0,1 0 1 0 0,0 0-1 0 0,0 0 1 0 0,1 0-1 0 0,4-3 1 0 0,-2 2 32 0 0,0 1 1 0 0,0 0 0 0 0,0-1-1 0 0,0 2 1 0 0,0-1 0 0 0,1 1-1 0 0,6-2 1 0 0,5 1 156 0 0,-1 1 0 0 0,1 1 0 0 0,0 1 1 0 0,0 0-1 0 0,0 1 0 0 0,-1 1 0 0 0,33 7 0 0 0,66 24 1174 0 0,-78-20-1545 0 0,1-2-1 0 0,1-1 1 0 0,41 3 0 0 0,-63-11-716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1839 0 0,'0'0'83'0'0,"0"2"-6"0"0,11 47 2513 0 0,3 11 6330 0 0,10 26-5898 0 0,12 34-1642 0 0,-34-116-954 0 0,-4-11-256 0 0,-5-25-110 0 0,9-123-406 0 0,1 53-489 0 0,-3 101 823 0 0,-1-43-729 0 0,3 0-1 0 0,12-81 1 0 0,-5 93 1158 0 0,-8 30 215 0 0,1 3-578 0 0,-1 1 0 0 0,1-1 0 0 0,-1 0 0 0 0,1 0 0 0 0,-1 1 0 0 0,1-1 0 0 0,-1 1 0 0 0,0-1 0 0 0,0 1 0 0 0,0 0 0 0 0,2 3 0 0 0,0 1 49 0 0,0 1 0 0 0,0 0-1 0 0,-1 0 1 0 0,0 0 0 0 0,0 0-1 0 0,1 12 1 0 0,1 46 577 0 0,-3-43-464 0 0,-1 83 537 0 0,-1-95-726 0 0,1-2 0 0 0,0-6-119 0 0,0-2-146 0 0,0 1 207 0 0,0-1 1 0 0,0 0 0 0 0,0 1 0 0 0,1-1 0 0 0,-1 1 0 0 0,0-1 0 0 0,0 0 0 0 0,1 1 0 0 0,-1-1 0 0 0,0 0 0 0 0,0 1 0 0 0,1-1 0 0 0,-1 0 0 0 0,0 0 0 0 0,1 1 0 0 0,-1-1 0 0 0,1 0 0 0 0,-1 0 0 0 0,0 1 0 0 0,1-1 0 0 0,-1 0 0 0 0,0 0 0 0 0,1 0 0 0 0,0 0 0 0 0,13 4-435 0 0,-9-3 429 0 0,18 3-216 0 0,-13-2 232 0 0,0 0 0 0 0,0 1 0 0 0,16 6 0 0 0,-12-3 216 0 0,0 2-1 0 0,-1 0 1 0 0,0 1-1 0 0,22 18 0 0 0,-26-19 59 0 0,-1-1 0 0 0,0 2-1 0 0,-1-1 1 0 0,0 1 0 0 0,-1 0-1 0 0,0 0 1 0 0,8 16 0 0 0,-12-20-97 0 0,-1-1-1 0 0,1 1 1 0 0,-1-1 0 0 0,0 1 0 0 0,-1-1-1 0 0,1 1 1 0 0,-1 0 0 0 0,0-1 0 0 0,0 1 0 0 0,0 0-1 0 0,-1-1 1 0 0,1 1 0 0 0,-1 0 0 0 0,0-1-1 0 0,-1 1 1 0 0,1-1 0 0 0,-1 1 0 0 0,0-1-1 0 0,-4 7 1 0 0,-4 5 257 0 0,0 0 0 0 0,-2-2 0 0 0,-20 23 0 0 0,26-31-312 0 0,-2 2-5 0 0,0-1 1 0 0,-1-1-1 0 0,0 1 1 0 0,-1-1-1 0 0,1-1 0 0 0,-1 0 1 0 0,-16 7-1 0 0,-6 2-52 0 0,28-12-88 0 0,0-1 1 0 0,0 1-1 0 0,0-1 0 0 0,0 0 1 0 0,0 0-1 0 0,-1-1 0 0 0,1 1 1 0 0,-8-1-1 0 0,11 0-182 0 0,-1-3-348 0 0,1 1 173 0 0,0 0 0 0 0,0 0 1 0 0,0 0-1 0 0,0 0 0 0 0,0 0 0 0 0,1 0 0 0 0,-1 0 0 0 0,1 0 0 0 0,0 0 0 0 0,-1-1 0 0 0,1 1 0 0 0,0 0 0 0 0,0-3 0 0 0,3-10-6835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0,'0'0'390'0'0,"1"14"14"0"0,3 65 8321 0 0,0 40-5376 0 0,0-33-1969 0 0,-1 37-62 0 0,17 201-982 0 0,-16-304-3632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51 9791 0 0,'-7'-10'1056'0'0,"-1"1"-648"0"0,5 5 195 0 0,0 0 0 0 0,0 1 0 0 0,-1-1 0 0 0,1 1 0 0 0,-1 0 0 0 0,-4-4 0 0 0,7 7-495 0 0,0-1 1 0 0,-1 1 0 0 0,1-1 0 0 0,0 1-1 0 0,0-1 1 0 0,0 1 0 0 0,-1 0-1 0 0,1 0 1 0 0,0 0 0 0 0,0-1 0 0 0,-1 1-1 0 0,1 1 1 0 0,0-1 0 0 0,0 0 0 0 0,-1 0-1 0 0,1 0 1 0 0,0 1 0 0 0,0-1-1 0 0,-1 0 1 0 0,1 1 0 0 0,0-1 0 0 0,0 1-1 0 0,0-1 1 0 0,0 1 0 0 0,0 0-1 0 0,0 0 1 0 0,0-1 0 0 0,-2 3 0 0 0,-1 1-42 0 0,-1 1 0 0 0,1 0 1 0 0,0 0-1 0 0,1 0 1 0 0,-1 1-1 0 0,1-1 1 0 0,0 1-1 0 0,0 0 1 0 0,1 0-1 0 0,0 0 1 0 0,-3 10-1 0 0,1 4-14 0 0,0 0 1 0 0,-1 28-1 0 0,3-30-25 0 0,2 1 1 0 0,0 0-1 0 0,1 0 0 0 0,1 0 1 0 0,0 0-1 0 0,9 30 1 0 0,-9-43-21 0 0,1 0 1 0 0,-1 0 0 0 0,1 0-1 0 0,0-1 1 0 0,0 1 0 0 0,1-1-1 0 0,0 0 1 0 0,0 0 0 0 0,0 0-1 0 0,6 5 1 0 0,-7-7 12 0 0,1 0 0 0 0,0 0 0 0 0,1-1 0 0 0,-1 1 0 0 0,0-1 0 0 0,1 0 0 0 0,0 0 0 0 0,-1-1 0 0 0,1 1 0 0 0,0-1 0 0 0,0 0 0 0 0,0 0 0 0 0,-1-1 0 0 0,10 0 0 0 0,-9 0 45 0 0,0 0 1 0 0,0 0-1 0 0,0-1 0 0 0,0 0 1 0 0,0 0-1 0 0,-1 0 0 0 0,1-1 0 0 0,0 0 1 0 0,-1 0-1 0 0,1 0 0 0 0,-1 0 1 0 0,0-1-1 0 0,1 1 0 0 0,3-5 0 0 0,-3 2 91 0 0,1 0-1 0 0,-1 0 1 0 0,-1-1-1 0 0,1 0 0 0 0,-1 0 1 0 0,0 0-1 0 0,0 0 1 0 0,5-13-1 0 0,-4 8 11 0 0,-1-1 0 0 0,-1 1 0 0 0,0-1 1 0 0,0 0-1 0 0,-1 0 0 0 0,-1 0 0 0 0,0 0 0 0 0,-1 0 1 0 0,0 0-1 0 0,-1-1 0 0 0,-2-15 0 0 0,0 17-53 0 0,-1 1-1 0 0,1-1 1 0 0,-2 1 0 0 0,1 0-1 0 0,-1 1 1 0 0,-1-1-1 0 0,0 1 1 0 0,0 0 0 0 0,-1 0-1 0 0,0 1 1 0 0,-8-8 0 0 0,10 11-99 0 0,0 0 0 0 0,0 1 1 0 0,0 0-1 0 0,-1 0 1 0 0,0 0-1 0 0,0 0 0 0 0,0 1 1 0 0,0 0-1 0 0,0 0 1 0 0,0 1-1 0 0,-1 0 0 0 0,0 0 1 0 0,1 0-1 0 0,-1 1 1 0 0,0 0-1 0 0,0 0 0 0 0,1 1 1 0 0,-13 0-1 0 0,16 1-77 0 0,1-1 0 0 0,-1 1-1 0 0,1 0 1 0 0,0-1 0 0 0,-1 1 0 0 0,1 0-1 0 0,0 0 1 0 0,-1 1 0 0 0,1-1 0 0 0,0 0 0 0 0,0 1-1 0 0,0 0 1 0 0,-2 1 0 0 0,-4 7-2462 0 0,1 2-3313 0 0,4-3-1515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29 5527 0 0,'-3'-6'498'0'0,"0"-4"-406"0"0,2 9 116 0 0,1 1 1 0 0,0-1-1 0 0,-1 0 1 0 0,1 0-1 0 0,0 1 1 0 0,-1-1-1 0 0,1 0 1 0 0,-1 1-1 0 0,1-1 1 0 0,-1 1-1 0 0,1-1 1 0 0,-1 1-1 0 0,0-1 1 0 0,1 1-1 0 0,-1-1 1 0 0,1 1-1 0 0,-1-1 1 0 0,0 1-1 0 0,0 0 1 0 0,1 0-1 0 0,-1-1 1 0 0,0 1-1 0 0,0 0 1 0 0,1 0-1 0 0,-1 0 1 0 0,0-1-1 0 0,0 1 1 0 0,1 0-1 0 0,-1 0 1 0 0,0 0-1 0 0,0 1 1 0 0,1-1-1 0 0,-1 0 1 0 0,0 0-1 0 0,0 0 1 0 0,1 0-1 0 0,-1 1 1 0 0,0-1-1 0 0,0 0 1 0 0,1 1-1 0 0,-1-1 1 0 0,0 1-1 0 0,0 0 1 0 0,0-1-418 0 0,-1 2 386 0 0,-1-1-1 0 0,1 1 1 0 0,0 0-1 0 0,0 0 1 0 0,0-1 0 0 0,0 2-1 0 0,1-1 1 0 0,-1 0-1 0 0,0 0 1 0 0,1 0 0 0 0,-1 1-1 0 0,1-1 1 0 0,0 1 0 0 0,-1 3-1 0 0,-2 3-87 0 0,2-1 1 0 0,-1 1-1 0 0,0 10 1 0 0,0-1-52 0 0,1 0 0 0 0,1 0 0 0 0,1 1 0 0 0,1-1 1 0 0,0 0-1 0 0,1 0 0 0 0,1 0 0 0 0,9 30 0 0 0,-9-39-16 0 0,1-1-1 0 0,-1 1 1 0 0,1-1-1 0 0,1 0 1 0 0,0 0-1 0 0,0 0 0 0 0,1 0 1 0 0,7 8-1 0 0,-8-12-4 0 0,0 1 0 0 0,0-1 0 0 0,1 0 0 0 0,-1 0 1 0 0,1-1-1 0 0,0 1 0 0 0,0-1 0 0 0,0-1 0 0 0,0 1 0 0 0,0-1 0 0 0,1 0 0 0 0,10 2 0 0 0,-13-3 36 0 0,1-1 0 0 0,0 1 0 0 0,0-1 0 0 0,0 0-1 0 0,0 0 1 0 0,0-1 0 0 0,0 1 0 0 0,-1-1 0 0 0,1 0 0 0 0,0-1-1 0 0,0 1 1 0 0,-1-1 0 0 0,1 0 0 0 0,-1 0 0 0 0,1 0 0 0 0,-1-1-1 0 0,0 1 1 0 0,5-5 0 0 0,-3 1 160 0 0,0 1-1 0 0,-1-1 1 0 0,0 0 0 0 0,0 0 0 0 0,0-1-1 0 0,-1 0 1 0 0,0 1 0 0 0,0-1 0 0 0,-1-1-1 0 0,4-10 1 0 0,-3 5 22 0 0,-1 1-1 0 0,0 0 1 0 0,-1-1 0 0 0,0 1-1 0 0,-1-1 1 0 0,-1 0-1 0 0,0 1 1 0 0,0-1-1 0 0,-1 0 1 0 0,-5-19 0 0 0,4 24-151 0 0,1 1 1 0 0,-1 0-1 0 0,-1 0 0 0 0,0 1 1 0 0,0-1-1 0 0,0 1 1 0 0,-1-1-1 0 0,0 1 1 0 0,0 0-1 0 0,0 0 0 0 0,-1 1 1 0 0,0-1-1 0 0,0 1 1 0 0,0 0-1 0 0,-1 0 1 0 0,1 1-1 0 0,-1-1 1 0 0,-1 2-1 0 0,-9-7 0 0 0,11 9-70 0 0,1-1 1 0 0,-1 1-1 0 0,0 0 0 0 0,1 0 0 0 0,-1 0 0 0 0,0 1 0 0 0,0 0 0 0 0,1-1 0 0 0,-1 2 0 0 0,-9 0 0 0 0,11 0-58 0 0,1-1 0 0 0,-1 1-1 0 0,0-1 1 0 0,1 1 0 0 0,-1 0 0 0 0,1 0 0 0 0,0 0-1 0 0,-1 1 1 0 0,1-1 0 0 0,0 0 0 0 0,-1 1 0 0 0,1 0 0 0 0,0-1-1 0 0,0 1 1 0 0,0 0 0 0 0,1 0 0 0 0,-1 0 0 0 0,0 0-1 0 0,1 0 1 0 0,-2 3 0 0 0,1 0-38 0 0,0-3-245 0 0,1 0 0 0 0,1 0 0 0 0,-1 0-1 0 0,0 0 1 0 0,0 0 0 0 0,1 1 0 0 0,-1-1 0 0 0,1 0 0 0 0,0 0 0 0 0,-1 3 0 0 0,4 4-1537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7855 0 0,'0'0'6708'0'0,"14"-1"-5064"0"0,2 0-767 0 0,-1-2 0 0 0,0 0 0 0 0,0-1 0 0 0,19-7-1 0 0,57-29 433 0 0,-70 30-1146 0 0,152-81 457 0 0,-143 74-585 0 0,209-113 203 0 0,-19 17 1157 0 0,-175 84-949 0 0,43-25 1100 0 0,-69 48-1101 0 0,-16 5-374 0 0,-1 1 0 0 0,1-1 1 0 0,0 0-1 0 0,-1 0 1 0 0,1 0-1 0 0,-1-1 1 0 0,3-1-1 0 0,-3 2-37 0 0,0-1 0 0 0,0 0-1 0 0,0 1 1 0 0,0 0 0 0 0,1-1 0 0 0,-1 1-1 0 0,0 0 1 0 0,1 0 0 0 0,-1 0 0 0 0,1 1-1 0 0,-1-1 1 0 0,1 1 0 0 0,-1-1 0 0 0,1 1-1 0 0,-1 0 1 0 0,1 0 0 0 0,-1 0 0 0 0,1 0-1 0 0,-1 0 1 0 0,1 0 0 0 0,-1 1 0 0 0,1-1-1 0 0,-1 1 1 0 0,1 0 0 0 0,-1 0 0 0 0,1 0-1 0 0,-1 0 1 0 0,4 2 0 0 0,33 15 49 0 0,34 17 23 0 0,32 24 113 0 0,167 86 338 0 0,-228-125-494 0 0,151 69 322 0 0,-124-58-223 0 0,39 14 25 0 0,-92-39-143 0 0,4 2 10 0 0,1-2 1 0 0,32 7-1 0 0,-17-7-13 0 0,51 5 58 0 0,-81-11-841 0 0,-1 0 0 0 0,1-1-1 0 0,10-1 1 0 0,-15 1 566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36 735 455 0 0,'16'-26'158'0'0,"-13"21"2838"0"0,-5 20 9427 0 0,-1-24-10504 0 0,1-3-1478 0 0,0 0 0 0 0,0-1 0 0 0,1-23 0 0 0,0 1 34 0 0,-9-131 57 0 0,-14-155 737 0 0,17 221-1627 0 0,8 86-40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35 845 919 0 0,'0'5'-19'0'0,"0"-4"42"0"0,0 0 0 0 0,4 15 13462 0 0,-3-29-12385 0 0,-1 0 0 0 0,0 0-1 0 0,-2-19 1 0 0,0 20-836 0 0,-18-269 2315 0 0,16 183-2310 0 0,1-94 1052 0 0,5 51-990 0 0,-2 127-343 0 0,-1 1 0 0 0,-1-1 1 0 0,-4-17-1 0 0,6 30-503 0 0,0 8-3302 0 0,-2-2 1961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3:5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99 3223 0 0,'0'-1'240'0'0,"0"-2"502"0"0,0 1 0 0 0,0-1 0 0 0,-1 0-1 0 0,1 0 1 0 0,-1 0 0 0 0,1 1 0 0 0,-1-1 0 0 0,0 0-1 0 0,0 1 1 0 0,-1-1 0 0 0,1 0 0 0 0,-3-3-1 0 0,3 4-384 0 0,-1 0 1 0 0,0 0-1 0 0,0 0 0 0 0,0 0 0 0 0,0 1 0 0 0,0-1 0 0 0,0 0 0 0 0,-1 1 0 0 0,1 0 0 0 0,0-1 1 0 0,-5 0-1 0 0,5 1-247 0 0,0 0 0 0 0,-1 0 0 0 0,1 1 1 0 0,0-1-1 0 0,-1 1 0 0 0,1 0 1 0 0,0 0-1 0 0,-1 0 0 0 0,1 0 0 0 0,-1 0 1 0 0,1 0-1 0 0,0 1 0 0 0,-1-1 1 0 0,1 1-1 0 0,0-1 0 0 0,-1 1 0 0 0,1 0 1 0 0,0 0-1 0 0,0 0 0 0 0,0 0 1 0 0,0 1-1 0 0,0-1 0 0 0,0 1 0 0 0,0-1 1 0 0,0 1-1 0 0,1-1 0 0 0,-1 1 1 0 0,-2 3-1 0 0,-4 6-40 0 0,1 2 1 0 0,-1-1-1 0 0,2 1 1 0 0,0 0-1 0 0,0 0 1 0 0,-6 26-1 0 0,10-30-90 0 0,0 0 0 0 0,1 1 1 0 0,0-1-1 0 0,0 0 0 0 0,1 0 0 0 0,0 1 0 0 0,1-1 0 0 0,0 0 0 0 0,0 0 0 0 0,1 1 0 0 0,5 14 1 0 0,-4-18 8 0 0,-1 1 1 0 0,1-1-1 0 0,0-1 1 0 0,0 1-1 0 0,1 0 1 0 0,0-1-1 0 0,0 0 1 0 0,0 0-1 0 0,0 0 1 0 0,1 0-1 0 0,0-1 1 0 0,0 1-1 0 0,0-1 1 0 0,7 4-1 0 0,-2-3-18 0 0,2 2 124 0 0,0 0-1 0 0,0-1 1 0 0,18 6-1 0 0,-26-11-45 0 0,0 0 0 0 0,0 0 1 0 0,0-1-1 0 0,0 1 0 0 0,1-1 0 0 0,-1 0 0 0 0,0 0 1 0 0,0 0-1 0 0,1 0 0 0 0,-1-1 0 0 0,0 0 0 0 0,0 0 1 0 0,0 0-1 0 0,0 0 0 0 0,5-3 0 0 0,-2 1 82 0 0,1-1 1 0 0,-1 0-1 0 0,1 0 0 0 0,-1-1 0 0 0,0 0 0 0 0,-1 0 1 0 0,1-1-1 0 0,-1 1 0 0 0,0-1 0 0 0,-1-1 0 0 0,1 1 1 0 0,-1-1-1 0 0,0 0 0 0 0,5-12 0 0 0,-5 10 3 0 0,-2-1-1 0 0,1 1 0 0 0,-1-1 1 0 0,-1 1-1 0 0,1-1 1 0 0,-2 0-1 0 0,1 0 1 0 0,-2 0-1 0 0,1 0 0 0 0,-1-1 1 0 0,-1 1-1 0 0,-2-15 1 0 0,1 16-34 0 0,0-1 0 0 0,0 1 0 0 0,-1 0 0 0 0,0 0 0 0 0,-1 0 0 0 0,0 0 0 0 0,0 1 0 0 0,-1 0 1 0 0,0 0-1 0 0,0 0 0 0 0,-1 0 0 0 0,0 1 0 0 0,-10-9 0 0 0,9 10-70 0 0,-1 1 0 0 0,-1 0 0 0 0,1 0-1 0 0,-1 0 1 0 0,1 1 0 0 0,-1 1 0 0 0,0 0 0 0 0,-1 0-1 0 0,1 0 1 0 0,0 1 0 0 0,-1 1 0 0 0,0-1 0 0 0,1 2-1 0 0,-1-1 1 0 0,0 1 0 0 0,-14 2 0 0 0,20-1-267 0 0,0 0-1 0 0,0 0 1 0 0,1 0 0 0 0,-1 0 0 0 0,0 1 0 0 0,1 0-1 0 0,-1-1 1 0 0,-4 4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0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25 102 9327 0 0,'0'0'34'0'0,"-1"0"-1"0"0,1 0 0 0 0,-1 0 1 0 0,0 0-1 0 0,1 0 0 0 0,-1 0 1 0 0,1 0-1 0 0,-1 1 0 0 0,1-1 1 0 0,-1 0-1 0 0,1 0 0 0 0,-1 0 1 0 0,1 1-1 0 0,-1-1 0 0 0,1 0 1 0 0,-1 0-1 0 0,1 1 0 0 0,-1-1 1 0 0,1 0-1 0 0,0 1 0 0 0,-1-1 1 0 0,1 1-1 0 0,0-1 0 0 0,-1 1 1 0 0,1-1-1 0 0,0 0 0 0 0,-1 1 1 0 0,1-1-1 0 0,0 1 0 0 0,0-1 0 0 0,0 1 1 0 0,-1 0-1 0 0,1-1 0 0 0,0 2 1 0 0,-7 19 1260 0 0,7-21-1199 0 0,-1 7 247 0 0,0 0 0 0 0,0 0 0 0 0,1 0 0 0 0,0 0 0 0 0,0-1 0 0 0,1 9 0 0 0,10 43-29 0 0,-5-32-81 0 0,37 161 629 0 0,-14-67-321 0 0,-15-73-184 0 0,-14-45-224 0 0,-1 1-41 0 0,1-3-84 0 0,0 1 0 0 0,0-1 1 0 0,0 0-1 0 0,0 1 0 0 0,-1-1 0 0 0,1 0 0 0 0,0 1 1 0 0,0-1-1 0 0,0 0 0 0 0,0 1 0 0 0,0-1 0 0 0,0 0 0 0 0,0 1 1 0 0,-1-1-1 0 0,1 0 0 0 0,0 1 0 0 0,0-1 0 0 0,-1 0 1 0 0,1 0-1 0 0,0 1 0 0 0,0-1 0 0 0,-1 0 0 0 0,-23 8 137 0 0,24-9-135 0 0,-1 1-1 0 0,0 0 1 0 0,1 0-1 0 0,-1-1 0 0 0,0 1 1 0 0,1 0-1 0 0,-1-1 1 0 0,1 1-1 0 0,-1 0 1 0 0,1-1-1 0 0,-1 1 1 0 0,1-1-1 0 0,-1 1 0 0 0,1-1 1 0 0,-1 1-1 0 0,0-2 1 0 0,0 1 7 0 0,-4-5-14 0 0,1 1-1 0 0,-1-2 1 0 0,1 1-1 0 0,0 0 1 0 0,1-1-1 0 0,-1 1 1 0 0,1-1-1 0 0,1 0 1 0 0,-1 0-1 0 0,-1-10 0 0 0,1 1 3 0 0,0 1-1 0 0,1-1 0 0 0,1-31 1 0 0,2 29 52 0 0,7-142-22 0 0,-4 126 12 0 0,1 0 1 0 0,16-57-1 0 0,-18 82-55 0 0,0-1 1 0 0,1 1 0 0 0,0 0-1 0 0,1 0 1 0 0,0 0-1 0 0,0 0 1 0 0,8-9 0 0 0,-9 14 14 0 0,0 0 0 0 0,0 0 0 0 0,0 0 1 0 0,1 0-1 0 0,-1 1 0 0 0,1 0 0 0 0,0 0 1 0 0,0 0-1 0 0,0 1 0 0 0,0 0 1 0 0,0 0-1 0 0,1 0 0 0 0,-1 0 0 0 0,10-1 1 0 0,-7 2 72 0 0,0 1 0 0 0,0 0 0 0 0,0 1 0 0 0,0-1 0 0 0,-1 1 0 0 0,1 1 0 0 0,0-1 0 0 0,0 2 0 0 0,-1-1 0 0 0,1 1 0 0 0,-1 0 0 0 0,10 5 1 0 0,-14-6-60 0 0,-1 0 1 0 0,1-1 0 0 0,-1 1 0 0 0,0 0 0 0 0,0 0-1 0 0,0 0 1 0 0,0 0 0 0 0,0 0 0 0 0,0 1 0 0 0,0-1-1 0 0,-1 1 1 0 0,1-1 0 0 0,-1 1 0 0 0,0 0-1 0 0,0-1 1 0 0,0 1 0 0 0,0 0 0 0 0,0 0 0 0 0,0 0-1 0 0,-1 0 1 0 0,1 0 0 0 0,-1-1 0 0 0,0 1 0 0 0,0 0-1 0 0,0 0 1 0 0,-1 0 0 0 0,1 0 0 0 0,-1 3 0 0 0,-3 8 127 0 0,0 0-1 0 0,-1 0 1 0 0,0 0 0 0 0,-11 19 0 0 0,5-9-76 0 0,2-5-72 0 0,0 0 0 0 0,-1-1 0 0 0,-1-1 0 0 0,-1 0 0 0 0,0 0 0 0 0,-1-1 0 0 0,-19 17 0 0 0,23-24 4 0 0,0 1 0 0 0,-13 17 0 0 0,21-27-2 0 0,1 1 0 0 0,-1 0-1 0 0,0-1 1 0 0,1 1 0 0 0,-1 0-1 0 0,1 0 1 0 0,0-1 0 0 0,-1 1-1 0 0,1 0 1 0 0,0 0 0 0 0,-1 0-1 0 0,1 0 1 0 0,0-1 0 0 0,0 1-1 0 0,0 0 1 0 0,-1 0 0 0 0,1 0-1 0 0,0 0 1 0 0,0 0 0 0 0,0 0-1 0 0,1 0 1 0 0,-1-1 0 0 0,0 1-1 0 0,0 0 1 0 0,0 0 0 0 0,1 0-1 0 0,-1 0 1 0 0,0 0 0 0 0,1-1 0 0 0,-1 1-1 0 0,1 0 1 0 0,0 1 0 0 0,0-1 2 0 0,0 0 5 0 0,0 0 1 0 0,0 0-1 0 0,0 0 0 0 0,0 0 0 0 0,0 0 0 0 0,1 0 1 0 0,-1 0-1 0 0,0 0 0 0 0,1 0 0 0 0,-1 0 1 0 0,1-1-1 0 0,-1 1 0 0 0,1-1 0 0 0,1 1 0 0 0,25 4 194 0 0,-18-4-134 0 0,174 42 2046 0 0,-38-6-1392 0 0,-118-32-949 0 0,1-1 0 0 0,-1-2 0 0 0,37 0 0 0 0,-42-2-5186 0 0,2 3-1888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1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0 387 9671 0 0,'0'0'440'0'0,"6"3"-5"0"0,-2-1-393 0 0,-3-2-38 0 0,0 0 0 0 0,1 0 0 0 0,-1 1 0 0 0,0-1 0 0 0,0 1 0 0 0,0-1 0 0 0,0 1 0 0 0,0 0 0 0 0,0-1 0 0 0,0 1 0 0 0,0 0 0 0 0,0 0 0 0 0,0 0 0 0 0,0-1 0 0 0,0 1 0 0 0,0 0 0 0 0,0 0 0 0 0,-1 0 0 0 0,1 1 0 0 0,0-1 0 0 0,-1 0 0 0 0,1 0 0 0 0,-1 0 0 0 0,0 0 0 0 0,1 1-1 0 0,-1-1 1 0 0,0 0 0 0 0,1 0 0 0 0,-1 0 0 0 0,0 1 0 0 0,0-1 0 0 0,0 2 0 0 0,-3 13-127 0 0,0-4 851 0 0,1 0 1 0 0,1-1-1 0 0,-1 24 1 0 0,3-26-458 0 0,0 0 0 0 0,0-1 0 0 0,4 16 0 0 0,18 37 182 0 0,-22-59 243 0 0,4-20-128 0 0,-4-14-6 0 0,-3-34-1 0 0,0 25-310 0 0,4-139 107 0 0,2 140-357 0 0,1-1 1 0 0,14-55-1 0 0,-17 87 4 0 0,1-1 1 0 0,0 1-1 0 0,0 0 0 0 0,1 0 0 0 0,0 0 0 0 0,1 1 1 0 0,0-1-1 0 0,11-13 0 0 0,-15 21 1 0 0,1-1 0 0 0,0 1 1 0 0,0 0-1 0 0,0-1 0 0 0,0 1 0 0 0,0 0 1 0 0,0 1-1 0 0,0-1 0 0 0,0 0 0 0 0,0 0 0 0 0,0 1 1 0 0,0-1-1 0 0,1 1 0 0 0,-1 0 0 0 0,0 0 1 0 0,0 0-1 0 0,1 0 0 0 0,-1 0 0 0 0,0 0 1 0 0,0 1-1 0 0,0-1 0 0 0,1 1 0 0 0,-1-1 0 0 0,0 1 1 0 0,0 0-1 0 0,4 2 0 0 0,-3-2 2 0 0,0 1 1 0 0,1 0-1 0 0,-1 0 0 0 0,0 0 1 0 0,0 0-1 0 0,0 1 0 0 0,-1-1 1 0 0,1 1-1 0 0,-1 0 0 0 0,1 0 1 0 0,-1 0-1 0 0,0 0 0 0 0,0 0 1 0 0,0 0-1 0 0,2 6 0 0 0,0 3 39 0 0,-1 1 0 0 0,-1 0 0 0 0,0 0 0 0 0,0 0 0 0 0,-2 1 0 0 0,1-1 0 0 0,-2 0 0 0 0,0 0 0 0 0,0 0 0 0 0,-1 0 0 0 0,-1 0 0 0 0,0 0 0 0 0,-1 0-1 0 0,0-1 1 0 0,-1 1 0 0 0,0-1 0 0 0,-1 0 0 0 0,-14 20 0 0 0,-6 17 43 0 0,4-7-36 0 0,20-39-50 0 0,0-1-1 0 0,1 1 1 0 0,-1-1-1 0 0,0 0 1 0 0,-1 0-1 0 0,-2 3 0 0 0,2-2 5 0 0,-1 0-1 0 0,1 0 0 0 0,0 1 0 0 0,0-1 0 0 0,0 1 1 0 0,-4 6-1 0 0,7-9-3 0 0,0-1-1 0 0,0 0 1 0 0,0 0 0 0 0,0 1 0 0 0,0-1 0 0 0,0 0-1 0 0,-1 0 1 0 0,1 1 0 0 0,0-1 0 0 0,0 0 0 0 0,0 0-1 0 0,0 1 1 0 0,0-1 0 0 0,0 0 0 0 0,0 1-1 0 0,0-1 1 0 0,1 0 0 0 0,-1 0 0 0 0,0 1 0 0 0,0-1-1 0 0,0 0 1 0 0,0 0 0 0 0,0 1 0 0 0,0-1 0 0 0,0 0-1 0 0,1 0 1 0 0,-1 0 0 0 0,0 1 0 0 0,0-1-1 0 0,0 0 1 0 0,0 0 0 0 0,1 0 0 0 0,-1 1 0 0 0,0-1-1 0 0,0 0 1 0 0,1 0 0 0 0,-1 0 0 0 0,0 0-1 0 0,0 0 1 0 0,1 1 0 0 0,-1-1 0 0 0,0 0 0 0 0,0 0-1 0 0,1 0 1 0 0,-1 0 0 0 0,0 0 0 0 0,1 0 0 0 0,12 2 523 0 0,-12-2-511 0 0,14 2 342 0 0,0 0 0 0 0,0 1-1 0 0,22 7 1 0 0,44 20 770 0 0,-57-21-844 0 0,57 23 116 0 0,97 36 533 0 0,-146-57-1079 0 0,45 14-1389 0 0,-51-18-232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33 455 0 0,'-1'-2'288'0'0,"-1"0"-1"0"0,0 1 0 0 0,0-1 0 0 0,1 1 1 0 0,-1 0-1 0 0,-1-1 0 0 0,1 1 0 0 0,0 0 1 0 0,0 0-1 0 0,0 1 0 0 0,0-1 0 0 0,-1 0 1 0 0,1 1-1 0 0,0-1 0 0 0,-1 1 0 0 0,1 0 1 0 0,0 0-1 0 0,-5 0 0 0 0,3 0 244 0 0,0 1 0 0 0,0 0 0 0 0,0 0 1 0 0,0 0-1 0 0,1 1 0 0 0,-1 0 0 0 0,0-1 0 0 0,1 1 0 0 0,-1 0 0 0 0,-4 4 1 0 0,2-1 174 0 0,0 0 0 0 0,1 0 0 0 0,-1 0 0 0 0,1 1 0 0 0,-5 7 0 0 0,7-8-615 0 0,0 0 0 0 0,0-1 0 0 0,0 1 0 0 0,1 0 1 0 0,0 0-1 0 0,-3 9 0 0 0,5-12-29 0 0,-1 0 0 0 0,1 1 0 0 0,0-1 0 0 0,0 0 0 0 0,0 0 1 0 0,0 0-1 0 0,0 1 0 0 0,0-1 0 0 0,0 0 0 0 0,1 0 0 0 0,-1 0 0 0 0,1 1 0 0 0,0-1 0 0 0,0 0 0 0 0,1 3 1 0 0,0-2-13 0 0,1 0-1 0 0,-1 0 1 0 0,0 0 0 0 0,1-1 0 0 0,-1 1 0 0 0,1-1 0 0 0,0 1 0 0 0,0-1 0 0 0,3 2 0 0 0,6 2 28 0 0,1 0-1 0 0,0 0 0 0 0,27 7 0 0 0,-29-10-31 0 0,1 0 6 0 0,0 0 1 0 0,0-1-1 0 0,0 0 1 0 0,24 0-1 0 0,-30-2 27 0 0,1 0-1 0 0,0-1 1 0 0,0 0 0 0 0,-1 0 0 0 0,1 0-1 0 0,-1-1 1 0 0,1 0 0 0 0,-1-1-1 0 0,0 1 1 0 0,9-6 0 0 0,-13 8-31 0 0,-1-1 0 0 0,1 0 0 0 0,-1 0 1 0 0,0 0-1 0 0,1 0 0 0 0,-1-1 0 0 0,0 1 0 0 0,0 0 1 0 0,0-1-1 0 0,0 1 0 0 0,0 0 0 0 0,0-1 0 0 0,0 1 1 0 0,0-1-1 0 0,0 0 0 0 0,-1 1 0 0 0,1-1 0 0 0,-1 1 1 0 0,1-1-1 0 0,-1 0 0 0 0,1-2 0 0 0,-1 1-9 0 0,-1 1 1 0 0,1-1-1 0 0,-1 0 0 0 0,1 1 0 0 0,-1-1 1 0 0,0 0-1 0 0,0 1 0 0 0,0-1 0 0 0,0 1 1 0 0,0 0-1 0 0,-1-1 0 0 0,-2-2 0 0 0,-3-4 8 0 0,-1 0 0 0 0,0 0 0 0 0,-1 1 0 0 0,0 1 0 0 0,-11-9 0 0 0,12 10 70 0 0,-1-1 0 0 0,1 0 0 0 0,-7-8 0 0 0,-1-8-1582 0 0,15 21 702 0 0,0 0 1 0 0,0 0 0 0 0,0 0-1 0 0,0-1 1 0 0,1 1-1 0 0,-1 0 1 0 0,1 0 0 0 0,-1-5-1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5 756 5983 0 0,'-1'-1'17'0'0,"1"1"0"0"0,0-1 0 0 0,-1 1-1 0 0,1-1 1 0 0,0 1 0 0 0,-1-1 0 0 0,1 0-1 0 0,0 1 1 0 0,0-1 0 0 0,-1 0 0 0 0,1 1-1 0 0,0-1 1 0 0,0 0 0 0 0,0 1-1 0 0,0-1 1 0 0,0 0 0 0 0,0 0 0 0 0,0 1-1 0 0,0-1 1 0 0,0 0 0 0 0,0 1 0 0 0,1-1-1 0 0,-1 0 1 0 0,0 1 0 0 0,0-1 0 0 0,1 0-1 0 0,-1 1 1 0 0,0-1 0 0 0,1 1 0 0 0,-1-1-1 0 0,0 0 1 0 0,1 1 0 0 0,-1-1-1 0 0,1 1 1 0 0,-1-1 0 0 0,1 1 0 0 0,-1 0-1 0 0,1-1 1 0 0,-1 1 0 0 0,1-1 0 0 0,0 1-1 0 0,-1 0 1 0 0,1 0 0 0 0,0-1 0 0 0,-1 1-1 0 0,2 0 1 0 0,57-4 3000 0 0,172-8 2342 0 0,-187 14-4372 0 0,59 11 1 0 0,-25-3-271 0 0,50-1 584 0 0,227-13-1 0 0,149-10 237 0 0,-447 14-1389 0 0,226-1 479 0 0,79 0-11 0 0,-40 2 109 0 0,1-1-25 0 0,380-46 679 0 0,-682 45-1314 0 0,111-11-10 0 0,446-25 141 0 0,-312 39-196 0 0,-157 0 72 0 0,54-3 96 0 0,-112-3-107 0 0,242-15 211 0 0,-214 18-195 0 0,30-1 4 0 0,293-21 108 0 0,-293 25-151 0 0,-25 1-12 0 0,-1 0-26 0 0,36 0 0 0 0,-35-12-2 0 0,25 0 15 0 0,163-6 104 0 0,-30-11-55 0 0,-213 22-60 0 0,250-37 214 0 0,-214 31-158 0 0,40-4 76 0 0,13 2-79 0 0,-14 1-30 0 0,121-21 70 0 0,-164 21-73 0 0,246-27-11 0 0,-55 19-11 0 0,-145 12 32 0 0,127 8 0 0 0,-167 4-32 0 0,17 0 0 0 0,-2-4 0 0 0,29 1 0 0 0,-68-4 0 0 0,13 0 0 0 0,83 8 0 0 0,93 5 0 0 0,-154-9 0 0 0,11-4 64 0 0,155-21 0 0 0,-207 17-64 0 0,-15 2 0 0 0,1 2 0 0 0,37-1 0 0 0,-34 2 0 0 0,35-4 0 0 0,-19 1 0 0 0,153-23 0 0 0,-183 25 0 0 0,-2 0-6 0 0,2 0-34 0 0,1 0-1 0 0,-1-1 1 0 0,0-1 0 0 0,15-6-1 0 0,-24 10 0 0 0,-1-2 0 0 0,0 1 1 0 0,1 0-1 0 0,-1 0 0 0 0,0-1 0 0 0,0 1 0 0 0,0-1 1 0 0,0 0-1 0 0,0 0 0 0 0,0 1 0 0 0,0-1 0 0 0,-1-1 1 0 0,2-1-1 0 0,-2 2-10 0 0,0 0 1 0 0,0-1-1 0 0,0 1 1 0 0,-1 0 0 0 0,0-1-1 0 0,1 1 1 0 0,-1-1-1 0 0,0 1 1 0 0,0 0-1 0 0,0-1 1 0 0,0 1-1 0 0,-1-1 1 0 0,1 1 0 0 0,-1-4-1 0 0,0 2-29 0 0,-1 0 0 0 0,1 0 0 0 0,-1 1 0 0 0,1-1 0 0 0,-1 0 0 0 0,0 1 0 0 0,0-1 0 0 0,-1 1 0 0 0,1-1 0 0 0,-1 1 0 0 0,0 0 0 0 0,0 0 0 0 0,-4-4 0 0 0,-4-1-229 0 0,-1 0 0 0 0,-21-10 0 0 0,-3-3-4 0 0,31 18 298 0 0,-106-76-226 0 0,95 66 230 0 0,19 14 4 0 0,1 1-1 0 0,0-1 0 0 0,-1 0 0 0 0,1 0 0 0 0,-1 0 0 0 0,1-1 0 0 0,0 1 0 0 0,5-1 1 0 0,4 1-29 0 0,13 4 26 0 0,1 1 1 0 0,-1 2 0 0 0,0 0-1 0 0,-1 2 1 0 0,0 1 0 0 0,0 1-1 0 0,43 28 1 0 0,-63-37 30 0 0,-1 0-1 0 0,0 0 1 0 0,0 0 0 0 0,0 1-1 0 0,0 0 1 0 0,-1 0-1 0 0,0 0 1 0 0,1 0 0 0 0,-1 0-1 0 0,-1 1 1 0 0,1-1 0 0 0,3 10-1 0 0,-5-11 2 0 0,0 1-1 0 0,0-1 1 0 0,0 1 0 0 0,0 0 0 0 0,-1-1-1 0 0,0 1 1 0 0,0 0 0 0 0,0-1-1 0 0,0 1 1 0 0,0 0 0 0 0,-1-1-1 0 0,0 1 1 0 0,0 0 0 0 0,0-1-1 0 0,0 1 1 0 0,0-1 0 0 0,-1 1-1 0 0,-3 5 1 0 0,-6 8 249 0 0,-1 0 0 0 0,-1-1 0 0 0,0 0 0 0 0,-25 23 0 0 0,-69 49 506 0 0,30-27-608 0 0,64-49-160 0 0,1 1 0 0 0,-12 16 0 0 0,4-6-1956 0 0,-1-1-4507 0 0,4-7-1609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37 10591 0 0,'0'0'819'0'0,"-2"-1"-534"0"0,-35-12 555 0 0,-12-4 2223 0 0,44 15-2658 0 0,0 1 0 0 0,0 0 1 0 0,-1 0-1 0 0,1 1 1 0 0,-1 0-1 0 0,1 0 0 0 0,-7 1 1 0 0,10-1-375 0 0,0 0 1 0 0,0 1-1 0 0,0 0 0 0 0,0-1 1 0 0,0 1-1 0 0,0 0 1 0 0,1 0-1 0 0,-1 0 1 0 0,0 0-1 0 0,1 0 1 0 0,-1 1-1 0 0,1-1 1 0 0,-1 0-1 0 0,1 1 1 0 0,-1-1-1 0 0,1 1 1 0 0,0-1-1 0 0,0 1 1 0 0,0 0-1 0 0,0 0 1 0 0,0-1-1 0 0,0 1 1 0 0,0 0-1 0 0,1 0 1 0 0,-1 0-1 0 0,0 0 1 0 0,1 0-1 0 0,0 0 1 0 0,-1 0-1 0 0,1 2 1 0 0,0 8-54 0 0,-1 0 0 0 0,2-1 0 0 0,0 1 0 0 0,2 12 0 0 0,-1-14 74 0 0,6 44-15 0 0,3 0 0 0 0,3-1 0 0 0,30 79 0 0 0,-6-44-111 0 0,57 98 0 0 0,-82-162-599 0 0,7 12-670 0 0,-5-12-3742 0 0,-6-12-382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14279 0 0,'3'13'1528'0'0,"4"-18"-1528"0"0,3 2 0 0 0,2 5 648 0 0,3-2 88 0 0,3-5 8 0 0,3 1 8 0 0,11 1-96 0 0,1-2-16 0 0,2-2-8 0 0,10-4 0 0 0,-3-4-472 0 0,-1 0-96 0 0,-1 0-64 0 0,2 2-5696 0 0,-4-1-1184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1839 0 0,'-22'-3'134'0'0,"19"3"291"0"0,-1 0 0 0 0,1 1 1 0 0,0-1-1 0 0,0 1 0 0 0,0 0 0 0 0,0 0 1 0 0,-1 0-1 0 0,1 0 0 0 0,-5 4 0 0 0,-2-1 1712 0 0,4 0-1152 0 0,-1-1-1 0 0,1 1 1 0 0,-8 5-1 0 0,-32 31 448 0 0,24-20-1062 0 0,19-18-327 0 0,-4 4-1 0 0,1-1 0 0 0,0 1-1 0 0,0 1 1 0 0,-8 11 0 0 0,13-17-42 0 0,0 0-1 0 0,0 1 1 0 0,1-1-1 0 0,-1 1 1 0 0,0-1-1 0 0,1 0 1 0 0,-1 1-1 0 0,1-1 1 0 0,-1 1-1 0 0,1 0 1 0 0,0-1-1 0 0,0 1 1 0 0,-1-1-1 0 0,1 1 1 0 0,0 0-1 0 0,1-1 1 0 0,-1 1-1 0 0,0-1 1 0 0,0 1-1 0 0,1-1 1 0 0,-1 1-1 0 0,1-1 1 0 0,-1 1-1 0 0,1-1 1 0 0,-1 1-1 0 0,1-1 1 0 0,0 1-1 0 0,0-1 1 0 0,0 0-1 0 0,0 0 1 0 0,0 1-1 0 0,1 0 1 0 0,9 9-42 0 0,0 0-1 0 0,1 0 1 0 0,0-2 0 0 0,0 1-1 0 0,1-2 1 0 0,0 1 0 0 0,18 7-1 0 0,83 33 478 0 0,-103-44-165 0 0,0 0 0 0 0,-1 1 1 0 0,0 0-1 0 0,0 0 0 0 0,11 10 0 0 0,-16-12-58 0 0,-1-1-1 0 0,0 1 1 0 0,-1 0-1 0 0,1 0 1 0 0,-1 0-1 0 0,1 1 0 0 0,-1-1 1 0 0,-1 1-1 0 0,1-1 1 0 0,-1 1-1 0 0,1 0 0 0 0,-1 0 1 0 0,2 10-1 0 0,-4-10-94 0 0,0-1 0 0 0,0 1 0 0 0,0-1 0 0 0,-1 1 0 0 0,1-1 0 0 0,-1 1-1 0 0,-1-1 1 0 0,1 1 0 0 0,0-1 0 0 0,-1 0 0 0 0,0 0 0 0 0,0 0 0 0 0,0 0 0 0 0,-1 0 0 0 0,1 0 0 0 0,-1 0-1 0 0,0-1 1 0 0,-5 6 0 0 0,-6 5 15 0 0,-1-1 0 0 0,-30 21-1 0 0,0-5-1559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3 401 9215 0 0,'0'0'1115'0'0,"8"10"2092"0"0,-6-4-2710 0 0,0-1 1 0 0,-1 1-1 0 0,0-1 1 0 0,0 1-1 0 0,0-1 1 0 0,0 12 0 0 0,-3 36 760 0 0,0-38-937 0 0,-5 47 581 0 0,3-35-674 0 0,-1 35 0 0 0,5-61-226 0 0,2 15-12 0 0,-2-16 6 0 0,0 0 0 0 0,0 1 0 0 0,0-1 0 0 0,1 0 0 0 0,-1 0-1 0 0,0 1 1 0 0,0-1 0 0 0,0 0 0 0 0,1 0 0 0 0,-1 0 0 0 0,0 0 0 0 0,0 0 0 0 0,1 1 0 0 0,-1-1-1 0 0,0 0 1 0 0,0 0 0 0 0,1 0 0 0 0,-1 0 0 0 0,0 0 0 0 0,0 0 0 0 0,1 0 0 0 0,-1 0-1 0 0,0 0 1 0 0,0 0 0 0 0,1 0 0 0 0,-1 0 0 0 0,0 0 0 0 0,1 0 0 0 0,-1 0 0 0 0,0 0-1 0 0,0 0 1 0 0,1 0 0 0 0,-1 0 0 0 0,0-1 0 0 0,0 1 0 0 0,1 0 0 0 0,-1 0 0 0 0,0 0-1 0 0,0 0 1 0 0,0-1 0 0 0,1 1 0 0 0,-1 0 0 0 0,0 0 0 0 0,0 0 0 0 0,0-1 0 0 0,0 1 0 0 0,1 0-1 0 0,-1 0 1 0 0,0-1 0 0 0,6-5-136 0 0,0 0 0 0 0,0 0-1 0 0,0-1 1 0 0,-1 0 0 0 0,8-13 0 0 0,18-41-538 0 0,-16 30 437 0 0,12-29 73 0 0,-19 40 108 0 0,0 2 0 0 0,1-1 0 0 0,1 1 0 0 0,1 0 0 0 0,18-22 0 0 0,-11 18 327 0 0,13-16 740 0 0,-28 35-941 0 0,-1 1 0 0 0,0 0 0 0 0,1 0 0 0 0,-1 0 0 0 0,1 0 0 0 0,0 1 0 0 0,0-1 0 0 0,0 1 0 0 0,0-1 0 0 0,0 1 0 0 0,5-1 0 0 0,-7 2-29 0 0,0 0 0 0 0,-1 0 1 0 0,1 0-1 0 0,0 1 1 0 0,-1-1-1 0 0,1 0 1 0 0,0 1-1 0 0,-1-1 1 0 0,1 1-1 0 0,-1-1 1 0 0,1 1-1 0 0,-1-1 1 0 0,1 1-1 0 0,-1-1 1 0 0,0 1-1 0 0,1-1 1 0 0,-1 1-1 0 0,1-1 1 0 0,-1 2-1 0 0,1 0 66 0 0,6 7 44 0 0,-2 0 0 0 0,1 1 0 0 0,-1-1 0 0 0,-1 1 1 0 0,0 0-1 0 0,0 1 0 0 0,4 18 0 0 0,8 80 607 0 0,-8-42-555 0 0,-6-51-236 0 0,1 3-176 0 0,1 1 0 0 0,0-1 0 0 0,8 19 0 0 0,-12-36-273 0 0,2 0 0 0 0,-1 0 0 0 0,0 0 1 0 0,0 0-1 0 0,1 0 0 0 0,-1 0 0 0 0,1 0 1 0 0,2 2-1 0 0</inkml:trace>
  <inkml:trace contextRef="#ctx0" brushRef="#br0" timeOffset="1">624 0 10135 0 0,'0'0'1226'0'0,"2"3"-288"0"0,9 26 960 0 0,-1 0-1 0 0,9 38 1 0 0,7 67-1105 0 0,-22-111-521 0 0,30 225-556 0 0,-30-141-4724 0 0,-4-87-190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25 591 4143 0 0,'-1'-2'319'0'0,"-9"-21"-322"0"0,-1-15 5650 0 0,10 33-4818 0 0,0 0-1 0 0,1-1 1 0 0,0 1-1 0 0,0 0 1 0 0,0 0-1 0 0,0 0 0 0 0,1 0 1 0 0,0 0-1 0 0,0 0 1 0 0,3-8-1 0 0,-3 11-680 0 0,0 0 0 0 0,0 1 0 0 0,0-1 0 0 0,0 0 0 0 0,0 1 1 0 0,1-1-1 0 0,-1 0 0 0 0,1 1 0 0 0,-1 0 0 0 0,1-1 0 0 0,0 1 0 0 0,0 0 0 0 0,-1 0 0 0 0,5-2 0 0 0,27-8 60 0 0,-28 9-181 0 0,5-1-16 0 0,0-1-1 0 0,-1 0 1 0 0,1 0 0 0 0,-1-1-1 0 0,0-1 1 0 0,14-10 0 0 0,47-47-590 0 0,-50 44 63 0 0,-10 9 16 0 0,-1-1 0 0 0,0 0 0 0 0,-1-1 0 0 0,0 1 0 0 0,0-2 0 0 0,6-14 0 0 0,0-5-2023 0 0,14-45 0 0 0,-19 39 894 0 0,-6 27 1829 0 0,-1 1 0 0 0,1-1 0 0 0,8-17-1 0 0,-6 44 1657 0 0,0-5-1238 0 0,1 23 862 0 0,-2 1 1 0 0,0 60-1 0 0,-3-64-957 0 0,2 231 2471 0 0,1-158-2642 0 0,-4-102-443 0 0,1-3-487 0 0,0 0 509 0 0,0 0 1 0 0,0 0 0 0 0,0 0 0 0 0,0-1-1 0 0,0 1 1 0 0,0 0 0 0 0,0 0-1 0 0,0-1 1 0 0,1-1 0 0 0,-1 1-44 0 0,4-7-92 0 0,0-1 1 0 0,-1 0-1 0 0,0 0 0 0 0,5-20 1 0 0,0-1-97 0 0,21-71-494 0 0,-13 43 250 0 0,-13 44 436 0 0,11-30-340 0 0,-3 54 486 0 0,-8-3 44 0 0,1 1 1 0 0,-2 0-1 0 0,1 0 1 0 0,-1 0-1 0 0,0 0 1 0 0,3 9 0 0 0,5 15 225 0 0,5-2-79 0 0,0 1-1 0 0,2-2 1 0 0,2 0-1 0 0,0-2 0 0 0,33 34 1 0 0,-48-55-147 0 0,1 1 0 0 0,0-1 0 0 0,0 0 0 0 0,1 0-1 0 0,-1-1 1 0 0,1 0 0 0 0,0 0 0 0 0,0-1 0 0 0,0 1 0 0 0,0-1 0 0 0,1-1 0 0 0,0 0 0 0 0,-1 0 0 0 0,12 1 0 0 0,-14-2-43 0 0,1-1 0 0 0,0 0 0 0 0,0 0 1 0 0,-1-1-1 0 0,1 0 0 0 0,0 0 0 0 0,-1 0 1 0 0,1 0-1 0 0,-1-1 0 0 0,1 0 1 0 0,-1 0-1 0 0,0-1 0 0 0,0 1 0 0 0,0-1 1 0 0,0 0-1 0 0,0-1 0 0 0,0 1 0 0 0,-1-1 1 0 0,0 0-1 0 0,5-6 0 0 0,0 0 0 0 0,-1-1-1 0 0,-1 0 1 0 0,0-1 0 0 0,-1 1-1 0 0,0-2 1 0 0,0 1 0 0 0,6-25-1 0 0,-9 28-23 0 0,0 0 0 0 0,-1 0 0 0 0,0 0 0 0 0,-1 0 0 0 0,0 0 0 0 0,0-16 0 0 0,-1 22 4 0 0,-1-1 0 0 0,1 1 1 0 0,-1 0-1 0 0,1 0 0 0 0,-1 0 0 0 0,0 0 0 0 0,0 0 0 0 0,-1 0 1 0 0,1 1-1 0 0,-1-1 0 0 0,1 0 0 0 0,-1 1 0 0 0,0-1 0 0 0,0 1 1 0 0,0-1-1 0 0,0 1 0 0 0,0 0 0 0 0,-1 0 0 0 0,1 0 0 0 0,0 0 1 0 0,-1 0-1 0 0,-5-2 0 0 0,7 4 25 0 0,-1 0-1 0 0,1 1 1 0 0,0-1 0 0 0,0 1 0 0 0,-1 0 0 0 0,1-1 0 0 0,0 1-1 0 0,0 0 1 0 0,0 0 0 0 0,0-1 0 0 0,0 1 0 0 0,0 0 0 0 0,0 0-1 0 0,-1 2 1 0 0,-2 2 36 0 0,1 0 0 0 0,-1 1 0 0 0,1-1-1 0 0,0 1 1 0 0,0 0 0 0 0,1 0 0 0 0,-1 0-1 0 0,1 0 1 0 0,-1 8 0 0 0,-8 59 202 0 0,11-73-282 0 0,-1 9 8 0 0,0 0 1 0 0,1 0-1 0 0,0 0 0 0 0,1-1 0 0 0,0 1 1 0 0,0 0-1 0 0,1 0 0 0 0,0-1 0 0 0,6 16 0 0 0,-6-19-109 0 0,1 0 0 0 0,0 0-1 0 0,0 0 1 0 0,0 0 0 0 0,0-1-1 0 0,1 0 1 0 0,0 1-1 0 0,0-1 1 0 0,0-1 0 0 0,0 1-1 0 0,1 0 1 0 0,-1-1-1 0 0,1 0 1 0 0,0 0 0 0 0,0-1-1 0 0,7 4 1 0 0,-3-3-466 0 0,-1-1 1 0 0,1 0-1 0 0,-1 0 1 0 0,1-1-1 0 0,0 0 1 0 0,0 0-1 0 0,0-1 1 0 0,13-1-1 0 0,4-3-1277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12119 0 0,'-3'1'154'0'0,"-6"-1"74"0"0,0 1 0 0 0,0 0 0 0 0,0 1 0 0 0,-11 3 1 0 0,17-4-99 0 0,1 0 1 0 0,-1 0 0 0 0,1 0 0 0 0,-1 1 0 0 0,1-1 0 0 0,0 1 0 0 0,0-1 0 0 0,0 1 0 0 0,0 0 0 0 0,0 0 0 0 0,0 0 0 0 0,0 0 0 0 0,1 0 0 0 0,-1 0 0 0 0,1 1 0 0 0,-1-1 0 0 0,1 0 0 0 0,-1 4 0 0 0,1-4-74 0 0,1-1 1 0 0,0 1-1 0 0,-1 0 1 0 0,1-1-1 0 0,0 1 1 0 0,0-1 0 0 0,0 1-1 0 0,1 0 1 0 0,-1-1-1 0 0,0 1 1 0 0,0-1-1 0 0,1 1 1 0 0,-1-1-1 0 0,1 1 1 0 0,0-1-1 0 0,-1 1 1 0 0,2 1-1 0 0,1 2-40 0 0,0-1 1 0 0,-1 0-1 0 0,1-1 0 0 0,5 6 0 0 0,41 34-113 0 0,-35-33 189 0 0,-1 2-1 0 0,0 0 1 0 0,-1 0 0 0 0,12 16 0 0 0,-12-11 205 0 0,-4-7 379 0 0,-1 0-1 0 0,0 1 0 0 0,10 20 1 0 0,-16-28-495 0 0,1 1 0 0 0,-1 0 0 0 0,0 0 1 0 0,0 0-1 0 0,-1 0 0 0 0,1 0 0 0 0,-1 1 0 0 0,0-1 0 0 0,0 0 1 0 0,0 0-1 0 0,0 0 0 0 0,-1 0 0 0 0,0 0 0 0 0,1 0 1 0 0,-4 7-1 0 0,0-1 42 0 0,0 0 0 0 0,-1 0 0 0 0,0-1 0 0 0,0 0 1 0 0,-1 0-1 0 0,-9 11 0 0 0,12-17-219 0 0,1 0 1 0 0,-1 0-1 0 0,0-1 0 0 0,0 1 1 0 0,0-1-1 0 0,-1 1 0 0 0,1-1 1 0 0,-1 0-1 0 0,1 0 0 0 0,-1 0 1 0 0,1-1-1 0 0,-1 0 0 0 0,0 1 1 0 0,0-1-1 0 0,0 0 0 0 0,0-1 1 0 0,0 1-1 0 0,0-1 0 0 0,-7 0 1 0 0,9 0-183 0 0,0-1 0 0 0,0 1 1 0 0,0-1-1 0 0,1 0 0 0 0,-1 0 1 0 0,0 1-1 0 0,1-1 0 0 0,-1-1 1 0 0,1 1-1 0 0,-1 0 0 0 0,1 0 1 0 0,-1 0-1 0 0,1-1 0 0 0,0 1 1 0 0,-1-1-1 0 0,1 1 0 0 0,0-1 1 0 0,0 1-1 0 0,0-1 0 0 0,0 0 1 0 0,1 0-1 0 0,-1 1 0 0 0,0-1 1 0 0,1 0-1 0 0,-1 0 0 0 0,1 0 1 0 0,-1-2-1 0 0,-1-11-7231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8751 0 0,'-6'18'776'0'0,"4"-4"-616"0"0,-1 4-160 0 0,1 2 0 0 0,0-4 840 0 0,-1 3 144 0 0,1 1 24 0 0,1 1 8 0 0,-1 3-568 0 0,0-3-120 0 0,2-1-16 0 0,0-2-8 0 0,-3-3-728 0 0,3 0-152 0 0,0-1-24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7831 0 0,'0'0'912'0'0,"2"-1"-360"0"0,11-3 171 0 0,1 1-1 0 0,0 0 1 0 0,26-1-1 0 0,-35 4-726 0 0,0 0 0 0 0,1 0 0 0 0,-1 1 0 0 0,0 0 0 0 0,1 0 0 0 0,-1 0 0 0 0,0 0 0 0 0,0 1 0 0 0,0 0 0 0 0,0 0 0 0 0,0 0 0 0 0,0 1 0 0 0,5 3 0 0 0,-8-4 76 0 0,-1-1 0 0 0,1 1 0 0 0,-1-1 0 0 0,1 1 0 0 0,-1 0 0 0 0,0 0 0 0 0,0 0 0 0 0,0 0 0 0 0,0 0 0 0 0,0 0 0 0 0,0 0 0 0 0,0 0 0 0 0,-1 0 0 0 0,1 0 0 0 0,-1 1 0 0 0,0-1 0 0 0,0 0 0 0 0,1 0 0 0 0,-1 0 0 0 0,-1 1 0 0 0,1-1 0 0 0,0 0 0 0 0,0 0 0 0 0,-1 0 0 0 0,0 1 0 0 0,0 1 0 0 0,-1 1 11 0 0,1 0-1 0 0,-1 0 0 0 0,-1 0 1 0 0,1 0-1 0 0,0-1 0 0 0,-1 1 1 0 0,0-1-1 0 0,0 0 0 0 0,-7 7 1 0 0,6-7 21 0 0,0-1 1 0 0,1 1 0 0 0,-1-1 0 0 0,1 1 0 0 0,0 0 0 0 0,0 0 0 0 0,-2 5-1 0 0,4-6-91 0 0,0-1 0 0 0,0 1 0 0 0,0 0 0 0 0,1-1-1 0 0,-1 1 1 0 0,1 0 0 0 0,0-1 0 0 0,-1 1 0 0 0,1 0-1 0 0,1 0 1 0 0,-1-1 0 0 0,0 1 0 0 0,1 0-1 0 0,0 4 1 0 0,1-1-13 0 0,0 0 0 0 0,1 0 0 0 0,-1 0 0 0 0,1-1 0 0 0,0 1 0 0 0,1-1 0 0 0,-1 0 0 0 0,1 1 0 0 0,0-2 0 0 0,0 1 0 0 0,1 0 0 0 0,0-1 0 0 0,-1 0 0 0 0,1 0 0 0 0,0 0 0 0 0,1-1 0 0 0,-1 0 0 0 0,12 5 0 0 0,73 44 788 0 0,-71-41 2 0 0,-12-7-254 0 0,-1 0 1 0 0,0 1-1 0 0,1 0 1 0 0,-2 0 0 0 0,1 0-1 0 0,0 0 1 0 0,-1 1 0 0 0,8 12-1 0 0,-11-15-350 0 0,-1-1-1 0 0,0 1 0 0 0,1-1 1 0 0,-1 1-1 0 0,-1 0 1 0 0,1 0-1 0 0,0 0 1 0 0,-1-1-1 0 0,1 1 0 0 0,-1 0 1 0 0,0 0-1 0 0,0 0 1 0 0,0 0-1 0 0,0 0 0 0 0,0 0 1 0 0,-1 0-1 0 0,0 0 1 0 0,1-1-1 0 0,-1 1 1 0 0,0 0-1 0 0,0 0 0 0 0,-1-1 1 0 0,1 1-1 0 0,0-1 1 0 0,-1 1-1 0 0,-2 3 0 0 0,-3 2-16 0 0,0 0 0 0 0,0 0 0 0 0,-1-1 0 0 0,0 0-1 0 0,0 0 1 0 0,0-1 0 0 0,-19 11 0 0 0,2-4-181 0 0,-47 17 0 0 0,43-22-1484 0 0,16-8-100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5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24 455 0 0,'-4'-23'11874'0'0,"6"27"-11287"0"0,0 0 1 0 0,1 0 0 0 0,-1-1 0 0 0,1 1-1 0 0,5 5 1 0 0,46 55 3787 0 0,-53-63-4182 0 0,10 3 141 0 0,-9-3-325 0 0,12 9 72 0 0,-11-8-69 0 0,17 19 8 0 0,-6-7-892 0 0,-13-13 408 0 0,0 0-606 0 0,5 3 242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4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6559 0 0,'0'0'2302'0'0,"1"2"-1818"0"0,5 3 10 0 0,-5-3 48 0 0,9 26 2679 0 0,-9-13-2317 0 0,-1 1-1 0 0,0-1 1 0 0,-1 0-1 0 0,-1 1 1 0 0,0-1 0 0 0,-7 22-1 0 0,-11 31 571 0 0,-31 69-1 0 0,34-94-1135 0 0,-4 20-275 0 0,20-61-95 0 0,0 0 0 0 0,1-1 0 0 0,0 1 0 0 0,-1 0 0 0 0,1 0 0 0 0,0-1 0 0 0,0 1-1 0 0,0 0 1 0 0,0 0 0 0 0,0-1 0 0 0,0 1 0 0 0,0 0 0 0 0,1 0 0 0 0,0 2 0 0 0,-1-3-1081 0 0,4 9-1913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37 171 2303 0 0,'0'0'7'0'0,"0"0"-1"0"0,0 0 0 0 0,0 0 0 0 0,0 0 1 0 0,1-1-1 0 0,-1 1 0 0 0,0 0 0 0 0,0 0 1 0 0,0 0-1 0 0,0 0 0 0 0,0-1 0 0 0,0 1 1 0 0,0 0-1 0 0,0 0 0 0 0,0 0 0 0 0,0-1 1 0 0,0 1-1 0 0,0 0 0 0 0,0 0 0 0 0,0 0 1 0 0,0-1-1 0 0,0 1 0 0 0,0 0 0 0 0,0 0 1 0 0,0 0-1 0 0,-1-1 0 0 0,1 1 0 0 0,0 0 1 0 0,0 0-1 0 0,0 0 0 0 0,0-1 0 0 0,-14-9 1747 0 0,12 9-1345 0 0,0 0 0 0 0,0-1 1 0 0,0 1-1 0 0,1 0 0 0 0,-1-1 0 0 0,0 1 0 0 0,1-1 0 0 0,-1 0 0 0 0,1 0 0 0 0,-3-3 0 0 0,4 3-168 0 0,-1 0 1 0 0,1 1 0 0 0,0-1 0 0 0,-1 0-1 0 0,1 0 1 0 0,0 0 0 0 0,0 0-1 0 0,1 1 1 0 0,-1-1 0 0 0,0 0-1 0 0,0 0 1 0 0,1 0 0 0 0,-1 1 0 0 0,1-1-1 0 0,0 0 1 0 0,0 1 0 0 0,-1-1-1 0 0,1 0 1 0 0,2-2 0 0 0,2-4 177 0 0,1 0 1 0 0,8-10-1 0 0,-8 12-223 0 0,0 0 0 0 0,1 1 0 0 0,0-1 0 0 0,-1 1 0 0 0,2 1 1 0 0,-1-1-1 0 0,1 1 0 0 0,-1 1 0 0 0,1-1 0 0 0,0 1 0 0 0,0 0 0 0 0,0 1 0 0 0,1 0 0 0 0,-1 0 0 0 0,1 1 0 0 0,-1 0 1 0 0,1 1-1 0 0,14 0 0 0 0,-17 1-121 0 0,0-1 1 0 0,0 1 0 0 0,0 0 0 0 0,1 0-1 0 0,-1 1 1 0 0,0 0 0 0 0,0 0-1 0 0,-1 1 1 0 0,1-1 0 0 0,0 1 0 0 0,-1 0-1 0 0,0 1 1 0 0,0 0 0 0 0,0-1-1 0 0,0 1 1 0 0,0 1 0 0 0,-1-1 0 0 0,0 1-1 0 0,0 0 1 0 0,0 0 0 0 0,0 0-1 0 0,-1 0 1 0 0,0 1 0 0 0,0-1 0 0 0,4 12-1 0 0,-2-3-17 0 0,-1 1-1 0 0,-1 0 0 0 0,0 0 0 0 0,1 16 1 0 0,-4-22-51 0 0,0-1 0 0 0,0 0 0 0 0,-1 1 0 0 0,0-1 0 0 0,0 0 0 0 0,-1 1 0 0 0,0-1 0 0 0,-7 15 0 0 0,7-17-67 0 0,0-1-1 0 0,-1 1 1 0 0,0-1-1 0 0,0 0 1 0 0,-1 0-1 0 0,1-1 0 0 0,-1 1 1 0 0,0-1-1 0 0,0 0 1 0 0,-1 0-1 0 0,1 0 1 0 0,-8 4-1 0 0,-10 9-270 0 0,19-14 285 0 0,0 0 1 0 0,0-1-1 0 0,-1 1 1 0 0,1-1-1 0 0,-1 0 1 0 0,1 0-1 0 0,-1 0 0 0 0,0 0 1 0 0,0 0-1 0 0,0-1 1 0 0,0 0-1 0 0,0 0 1 0 0,-8 1-1 0 0,5-2 48 0 0,6 1 0 0 0,-1-1-1 0 0,1 0 0 0 0,0 0 1 0 0,-1 0-1 0 0,1 0 1 0 0,-1 0-1 0 0,1 0 0 0 0,0-1 1 0 0,-1 1-1 0 0,1 0 1 0 0,0-1-1 0 0,-1 1 1 0 0,1-1-1 0 0,0 1 0 0 0,-1-1 1 0 0,1 0-1 0 0,0 0 1 0 0,0 1-1 0 0,0-1 0 0 0,0 0 1 0 0,0 0-1 0 0,0 0 1 0 0,0 0-1 0 0,0 0 0 0 0,0 0 1 0 0,-1-2-1 0 0,3 1 23 0 0,0 0 0 0 0,0 1-1 0 0,1-1 1 0 0,-1 1 0 0 0,0-1-1 0 0,1 1 1 0 0,-1-1 0 0 0,4-1-1 0 0,0-1-10 0 0,1 1 0 0 0,0 0 0 0 0,0 0 0 0 0,0 1 0 0 0,0 0-1 0 0,0 0 1 0 0,0 0 0 0 0,1 0 0 0 0,-1 1 0 0 0,13 0 0 0 0,6 0 54 0 0,37 3-1 0 0,-39 0-55 0 0,31 2-616 0 0,-7-1-2546 0 0,67-2 0 0 0,-93-4-2282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71 208 7919 0 0,'21'-47'175'0'0,"-17"38"244"0"0,-5 10-234 0 0,-6 86 4027 0 0,-33 98-3127 0 0,-6 36 759 0 0,45-215-1793 0 0,0-5 546 0 0,3-3-580 0 0,-1 1-1 0 0,0-1 1 0 0,0 0-1 0 0,0 0 1 0 0,-1 0-1 0 0,1 0 1 0 0,0 0 0 0 0,-1-1-1 0 0,1-1 1 0 0,21-122 15 0 0,60-275 82 0 0,-81 397-114 0 0,2-10-11 0 0,1 1 1 0 0,0 0-1 0 0,1 1 0 0 0,0-1 1 0 0,8-13-1 0 0,-12 26 9 0 0,-1-1 0 0 0,0 0 0 0 0,1 1 0 0 0,-1-1 0 0 0,1 1 0 0 0,-1-1 0 0 0,1 1 0 0 0,-1-1 0 0 0,1 1 0 0 0,0-1 0 0 0,-1 1 0 0 0,1 0 0 0 0,-1-1 0 0 0,1 1 0 0 0,0 0 0 0 0,-1-1 0 0 0,1 1 0 0 0,0 0 0 0 0,-1 0 0 0 0,1 0 0 0 0,0 0 0 0 0,-1 0 0 0 0,1 0 0 0 0,0 0 0 0 0,0 0 0 0 0,-1 0 0 0 0,1 0 0 0 0,0 0 0 0 0,-1 0 0 0 0,1 0 0 0 0,0 0 0 0 0,0 1 0 0 0,-1-1 0 0 0,1 0 0 0 0,1 1 0 0 0,0 1 0 0 0,0 1-1 0 0,1-1 0 0 0,-1 1 0 0 0,0-1 1 0 0,0 1-1 0 0,-1 0 0 0 0,1 0 0 0 0,-1 0 1 0 0,1 0-1 0 0,0 4 0 0 0,11 35-36 0 0,-11-33 36 0 0,21 96 90 0 0,4 14 18 0 0,-20-94-102 0 0,49 160 24 0 0,-35-136-688 0 0,-12-29-3686 0 0,-1-5-731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13359 0 0,'0'0'1434'0'0,"8"9"-524"0"0,-4-7-648 0 0,-1 0 0 0 0,0 0 0 0 0,1 0 0 0 0,0 0 0 0 0,-1 0 1 0 0,1-1-1 0 0,0 0 0 0 0,0 0 0 0 0,0 0 0 0 0,0 0 0 0 0,0-1 0 0 0,0 1 0 0 0,8-1 0 0 0,4-1-199 0 0,0-1 1 0 0,20-4-1 0 0,14-2-518 0 0,-36 7-909 0 0,1 1-436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6447 0 0,'-3'21'1985'0'0,"0"0"-1"0"0,2 1 1 0 0,1 39-1 0 0,4-21-826 0 0,9 43 0 0 0,-13-82-908 0 0,5-11-36 0 0,0-4-239 0 0,-1 1 1 0 0,-1-1 0 0 0,2-16 0 0 0,3-7-245 0 0,-5 22 259 0 0,1-3-144 0 0,8-23 0 0 0,-11 37 258 0 0,1 0 1 0 0,-1 1 0 0 0,1 0-1 0 0,0-1 1 0 0,0 1-1 0 0,0 0 1 0 0,0 0 0 0 0,0 0-1 0 0,1 0 1 0 0,-1 0-1 0 0,1 0 1 0 0,5-3 0 0 0,-7 5-54 0 0,0 1 0 0 0,0 0 0 0 0,-1 0 1 0 0,1 0-1 0 0,0 0 0 0 0,0 0 0 0 0,-1 0 0 0 0,1 0 1 0 0,0 0-1 0 0,0 0 0 0 0,-1 0 0 0 0,1 1 1 0 0,0-1-1 0 0,-1 0 0 0 0,1 0 0 0 0,0 1 1 0 0,-1-1-1 0 0,1 0 0 0 0,0 1 0 0 0,-1-1 1 0 0,1 1-1 0 0,-1-1 0 0 0,1 1 0 0 0,0-1 0 0 0,-1 1 1 0 0,1 0-1 0 0,13 16 448 0 0,-7-3-390 0 0,-1 0 0 0 0,0 1 0 0 0,-1 0 0 0 0,0 0 0 0 0,2 16 0 0 0,9 29 129 0 0,-12-49-359 0 0,-2-4-367 0 0,0 0-1 0 0,1 0 1 0 0,-1-1-1 0 0,1 1 0 0 0,0-1 1 0 0,1 0-1 0 0,0 0 1 0 0,0 0-1 0 0,7 8 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0,'0'0'852'0'0,"0"18"-48"0"0,18 102 2573 0 0,6 53-2304 0 0,-19-120-859 0 0,-2 68 0 0 0,-5-72-56 0 0,2-48-98 0 0,1-16-204 0 0,0-22-43 0 0,0 10 346 0 0,0 0 0 0 0,2 1 0 0 0,1 0 0 0 0,8-29 0 0 0,-11 54 424 0 0,11 5 216 0 0,0 6-631 0 0,0 1 1 0 0,0-1 0 0 0,-1 2 0 0 0,0 0-1 0 0,12 17 1 0 0,-13-14-1341 0 0,2-2-1 0 0,0 1 1 0 0,25 21-1 0 0,-29-29-755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0,'0'0'464'0'0,"0"20"1427"0"0,2 7 4340 0 0,7 16-5019 0 0,-3-16-975 0 0,-5-20-490 0 0,12 53 677 0 0,-3-20-6151 0 0,-8-33 1208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11719 0 0,'-2'-13'532'0'0,"2"10"-4"0"0,-3 16-316 0 0,-31 137 3851 0 0,10-37-1375 0 0,17-86-2701 0 0,-2 3-302 0 0,2 0-1 0 0,1 0 1 0 0,-3 49-1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109 278 1839 0 0,'-2'-13'160'0'0,"2"10"-58"0"0,-6-25 8762 0 0,5 27-8484 0 0,1 0-1 0 0,-1-1 1 0 0,1 1 0 0 0,-1 0-1 0 0,1 0 1 0 0,-1 0 0 0 0,0 0-1 0 0,1 0 1 0 0,-1 0 0 0 0,0 0-1 0 0,0 1 1 0 0,0-1 0 0 0,0 0-1 0 0,0 0 1 0 0,0 1 0 0 0,0-1-1 0 0,0 0 1 0 0,0 1 0 0 0,0-1-1 0 0,-2 0 1 0 0,2 1-341 0 0,0 0 0 0 0,0 0-1 0 0,0 0 1 0 0,0 0 0 0 0,0 1 0 0 0,0-1 0 0 0,0 0 0 0 0,0 0 0 0 0,0 1-1 0 0,0-1 1 0 0,1 1 0 0 0,-1-1 0 0 0,0 1 0 0 0,0-1 0 0 0,0 1 0 0 0,0-1 0 0 0,1 1-1 0 0,-2 0 1 0 0,-11 14 203 0 0,7-7-193 0 0,0 1 0 0 0,0 1 0 0 0,1-1 0 0 0,0 1-1 0 0,1 0 1 0 0,0 0 0 0 0,1 0 0 0 0,0 1 0 0 0,1-1 0 0 0,-3 21 0 0 0,4-23-51 0 0,1 1 0 0 0,-1 0 0 0 0,2 0 0 0 0,-1 0 0 0 0,1 0 0 0 0,1-1 0 0 0,-1 1 0 0 0,1 0-1 0 0,1-1 1 0 0,0 0 0 0 0,0 1 0 0 0,1-1 0 0 0,7 12 0 0 0,-9-17-1 0 0,0 0 0 0 0,0 0 0 0 0,1 0 0 0 0,0 0 0 0 0,-1-1 0 0 0,1 1 0 0 0,0-1 1 0 0,0 0-1 0 0,0 0 0 0 0,0 0 0 0 0,5 2 0 0 0,-6-3 1 0 0,0-1 0 0 0,0 1 0 0 0,0-1 1 0 0,-1 1-1 0 0,1-1 0 0 0,0 0 0 0 0,0 0 1 0 0,0 1-1 0 0,0-1 0 0 0,0-1 0 0 0,0 1 1 0 0,0 0-1 0 0,0 0 0 0 0,0-1 0 0 0,0 1 1 0 0,-1-1-1 0 0,1 0 0 0 0,0 1 0 0 0,0-1 0 0 0,-1 0 1 0 0,1 0-1 0 0,3-2 0 0 0,-1-2 13 0 0,1 0 0 0 0,-1 1 0 0 0,1-2-1 0 0,-1 1 1 0 0,-1 0 0 0 0,1-1 0 0 0,-1 0-1 0 0,0 0 1 0 0,0 0 0 0 0,-1 0 0 0 0,0 0 0 0 0,0 0-1 0 0,0-1 1 0 0,1-8 0 0 0,-1-3 128 0 0,0 1 0 0 0,-1-1 0 0 0,-1 1 0 0 0,-2-23 1 0 0,-2 13 242 0 0,-1-1 1 0 0,-1 1 0 0 0,-1 0 0 0 0,-2 1 0 0 0,-15-35-1 0 0,9 29-1673 0 0,-35-54 0 0 0,47 81 675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3223 0 0,'2'2'84'0'0,"-1"0"-1"0"0,1 0 1 0 0,-1 0-1 0 0,1 0 1 0 0,-1 0-1 0 0,0 0 1 0 0,0 0-1 0 0,0 0 0 0 0,0 1 1 0 0,0-1-1 0 0,0 1 1 0 0,0-1-1 0 0,-1 0 1 0 0,0 1-1 0 0,1 2 1 0 0,4 13 2606 0 0,11 30 2682 0 0,-7-21-4089 0 0,0-1 0 0 0,18 32 0 0 0,-20-39-790 0 0,-6-11 3303 0 0,-12-17-2988 0 0,9 6-734 0 0,0 0-1 0 0,1 0 1 0 0,-1 0 0 0 0,0 0-1 0 0,1 0 1 0 0,0 0-1 0 0,0-1 1 0 0,0 1 0 0 0,-1-4-1 0 0,-2-36 337 0 0,2 23-244 0 0,0-6-110 0 0,1 1 0 0 0,1-1 0 0 0,5-34 0 0 0,-5 56-132 0 0,1 0 0 0 0,0 0 0 0 0,0 0 0 0 0,0 0 0 0 0,0 0 0 0 0,1 0 0 0 0,-1 0 0 0 0,1 0 0 0 0,0 0 0 0 0,4-5 0 0 0,-5 8 35 0 0,0 0 1 0 0,0 0-1 0 0,0 0 0 0 0,1 0 1 0 0,-1 0-1 0 0,0 0 1 0 0,1 0-1 0 0,-1 0 0 0 0,1 0 1 0 0,-1 1-1 0 0,1-1 0 0 0,-1 0 1 0 0,1 1-1 0 0,0 0 0 0 0,-1-1 1 0 0,1 1-1 0 0,-1 0 0 0 0,1 0 1 0 0,0 0-1 0 0,-1 0 0 0 0,1 0 1 0 0,0 0-1 0 0,-1 0 0 0 0,1 1 1 0 0,-1-1-1 0 0,1 1 0 0 0,0-1 1 0 0,-1 1-1 0 0,3 0 0 0 0,7 3-1366 0 0,13 7-5650 0 0,-14-4 1609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54 316 919 0 0,'0'0'80'0'0</inkml:trace>
  <inkml:trace contextRef="#ctx0" brushRef="#br0" timeOffset="1">29 24 5527 0 0,'-8'-7'536'0'0,"3"3"-472"0"0,0 0-64 0 0,-5-4 7672 0 0,15 14-10032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3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15 919 0 0,'1'-15'11021'0'0,"3"31"-6740"0"0,-2-4-4829 0 0,7 44 2690 0 0,11 52-1667 0 0,-18-100-1110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0,'2'1'240'0'0,"10"5"944"0"0,1 1 0 0 0,-2 0 0 0 0,1 1 0 0 0,-1 1 0 0 0,20 19 0 0 0,-2-2 1216 0 0,-15-14-1778 0 0,-1 1 0 0 0,0 1 0 0 0,-1 0 0 0 0,0 0 0 0 0,-2 1 1 0 0,1 1-1 0 0,-2 0 0 0 0,10 20 0 0 0,-10-12-115 0 0,0-1 0 0 0,-1 1 0 0 0,-1 1 0 0 0,-1 0 0 0 0,3 37 1 0 0,-6-41-307 0 0,-1-2-16 0 0,0-1 0 0 0,-1 1 0 0 0,-1-1 0 0 0,-4 36 0 0 0,-29 83-273 0 0,29-122-405 0 0,-3 16-126 0 0,6-10-3155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86 328 2759 0 0,'0'2'6601'0'0,"0"-2"-6434"0"0,0 1 0 0 0,0-1 0 0 0,-1 1 0 0 0,1-1-1 0 0,0 0 1 0 0,0 1 0 0 0,0-1 0 0 0,0 1 0 0 0,-1-1 0 0 0,1 0-1 0 0,0 1 1 0 0,0-1 0 0 0,-1 1 0 0 0,1-1 0 0 0,0 0 0 0 0,-1 0-1 0 0,1 1 1 0 0,-1-1 0 0 0,-4 3 724 0 0,0 0-1 0 0,-1 0 1 0 0,1 0-1 0 0,-5 5 1 0 0,6-5-671 0 0,0 1-1 0 0,1 0 1 0 0,-1 0 0 0 0,-4 6 0 0 0,5-3-246 0 0,-1-1 1 0 0,1 0 0 0 0,0 1-1 0 0,1 0 1 0 0,0 0 0 0 0,0 0 0 0 0,-2 13-1 0 0,2-10 42 0 0,1 0-1 0 0,1 0 0 0 0,-1 1 1 0 0,2-1-1 0 0,1 15 1 0 0,-1-22-10 0 0,-1 0 1 0 0,1 0-1 0 0,-1-1 1 0 0,1 1-1 0 0,0 0 1 0 0,0-1-1 0 0,0 1 1 0 0,0 0-1 0 0,1-1 1 0 0,-1 0 0 0 0,1 1-1 0 0,0-1 1 0 0,-1 0-1 0 0,1 1 1 0 0,0-1-1 0 0,0 0 1 0 0,0-1-1 0 0,1 1 1 0 0,-1 0 0 0 0,0 0-1 0 0,1-1 1 0 0,-1 0-1 0 0,1 1 1 0 0,4 0-1 0 0,-6-1 1 0 0,1-1 0 0 0,0 0 0 0 0,0 0 1 0 0,0 0-1 0 0,0 0 0 0 0,0-1 0 0 0,0 1 0 0 0,0 0 0 0 0,-1-1 0 0 0,1 1 0 0 0,0-1 0 0 0,0 0 0 0 0,0 1 0 0 0,-1-1 1 0 0,1 0-1 0 0,0 0 0 0 0,-1 0 0 0 0,1-1 0 0 0,-1 1 0 0 0,1 0 0 0 0,-1 0 0 0 0,0-1 0 0 0,1 1 0 0 0,-1-1 0 0 0,0 1 1 0 0,2-4-1 0 0,1-2 61 0 0,0 0-1 0 0,0 0 1 0 0,0 0 0 0 0,-1-1 0 0 0,2-8 0 0 0,-1 2 168 0 0,-1 0 0 0 0,-1-1-1 0 0,2-26 1 0 0,-6-46 319 0 0,2 75-520 0 0,-3-23 29 0 0,-1 0 0 0 0,-11-40 0 0 0,-23-67 128 0 0,25 107-20 0 0,10 51-108 0 0,3-4-59 0 0,0 0-1 0 0,1 0 1 0 0,1 1-1 0 0,0-1 1 0 0,0 0-1 0 0,7 17 1 0 0,31 68 39 0 0,-15-41-56 0 0,-19-40 16 0 0,43 89-14 0 0,-43-94 19 0 0,0 0 0 0 0,1-1-1 0 0,1 0 1 0 0,0 0 0 0 0,0-1 0 0 0,1 0-1 0 0,12 9 1 0 0,-18-15-10 0 0,1-1 1 0 0,0 1-1 0 0,0-1 0 0 0,0 0 1 0 0,0 0-1 0 0,0-1 0 0 0,1 1 1 0 0,5 0-1 0 0,-8-1 6 0 0,1-1 1 0 0,-1 1 0 0 0,1-1-1 0 0,0 0 1 0 0,-1 0 0 0 0,1 0-1 0 0,0 0 1 0 0,-1-1 0 0 0,1 1-1 0 0,0-1 1 0 0,-1 1 0 0 0,1-1-1 0 0,-1 0 1 0 0,1 0 0 0 0,2-2-1 0 0,-1 1 18 0 0,0-1 0 0 0,0 0 0 0 0,0 0 0 0 0,-1-1 0 0 0,1 1 0 0 0,-1-1 0 0 0,0 0 0 0 0,1 1 0 0 0,-2-2 0 0 0,1 1 0 0 0,4-9 0 0 0,-6 10-7 0 0,1 0-1 0 0,-1-1 1 0 0,0 1 0 0 0,-1-1-1 0 0,1 1 1 0 0,-1-1-1 0 0,1 1 1 0 0,-1-1-1 0 0,0 0 1 0 0,0 1-1 0 0,-1-1 1 0 0,1 1-1 0 0,-1-1 1 0 0,1 1 0 0 0,-1-1-1 0 0,0 1 1 0 0,-3-6-1 0 0,2 5 39 0 0,0 1 0 0 0,-1 0 0 0 0,1 0-1 0 0,-1 0 1 0 0,1 0 0 0 0,-1 0 0 0 0,0 1 0 0 0,0-1 0 0 0,0 1-1 0 0,-1 0 1 0 0,1 0 0 0 0,0 0 0 0 0,-1 0 0 0 0,1 1-1 0 0,-1-1 1 0 0,0 1 0 0 0,0 0 0 0 0,1 0 0 0 0,-1 0 0 0 0,0 0-1 0 0,-7 1 1 0 0,10 0-28 0 0,0 1 0 0 0,-1-1-1 0 0,1 1 1 0 0,0 0 0 0 0,0-1 0 0 0,0 1 0 0 0,0 0-1 0 0,0 0 1 0 0,0 0 0 0 0,0 0 0 0 0,0 0 0 0 0,0 0-1 0 0,0 0 1 0 0,0 0 0 0 0,0 0 0 0 0,1 1-1 0 0,-1-1 1 0 0,1 0 0 0 0,-1 0 0 0 0,1 1 0 0 0,-1-1-1 0 0,1 0 1 0 0,0 1 0 0 0,-1-1 0 0 0,1 1-1 0 0,0 2 1 0 0,-1 4 102 0 0,1 0 0 0 0,0 17 0 0 0,1-19-116 0 0,-1 0 0 0 0,2-1 0 0 0,-1 1 0 0 0,0-1 0 0 0,1 1 0 0 0,0-1 0 0 0,1 0 0 0 0,-1 0 0 0 0,1 0 0 0 0,0 0 0 0 0,5 7 0 0 0,-3-6 39 0 0,1 1 0 0 0,0-1 0 0 0,0 0 0 0 0,1-1 1 0 0,-1 1-1 0 0,1-1 0 0 0,10 5 0 0 0,-8-5-321 0 0,0-1-1 0 0,1 1 1 0 0,-1-2-1 0 0,1 1 1 0 0,0-1 0 0 0,1-1-1 0 0,-1 0 1 0 0,0 0-1 0 0,1-1 1 0 0,-1 0-1 0 0,1-1 1 0 0,-1 0-1 0 0,11-2 1 0 0,-13 0-758 0 0,0 0 0 0 0,0 0 0 0 0,13-6 0 0 0,-6 1-547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 1839 0 0,'-12'-6'566'0'0,"-12"4"7821"0"0,-1 3-3573 0 0,-6 0-1834 0 0,28-1-2879 0 0,0 0 1 0 0,0 0-1 0 0,0 1 0 0 0,0-1 1 0 0,0 1-1 0 0,1 0 1 0 0,-1 0-1 0 0,0 0 0 0 0,0 0 1 0 0,1 1-1 0 0,-6 2 1 0 0,8-4-81 0 0,-1 1 0 0 0,0-1 0 0 0,0 1 0 0 0,1-1 0 0 0,-1 1 0 0 0,0-1 0 0 0,1 1 0 0 0,-1 0 0 0 0,1-1 0 0 0,-1 1 0 0 0,1 0 0 0 0,-1 0 0 0 0,1-1 0 0 0,-1 1 0 0 0,1 0 0 0 0,0 0 0 0 0,-1 0 0 0 0,1-1 0 0 0,0 1 0 0 0,0 0 0 0 0,0 0 0 0 0,0 0 0 0 0,-1 0 0 0 0,1 0 0 0 0,0-1 0 0 0,0 1 0 0 0,1 0 0 0 0,-1 0 0 0 0,0 0 0 0 0,0 0 0 0 0,0 0 0 0 0,1-1 0 0 0,-1 1 0 0 0,0 0 0 0 0,1 0 0 0 0,-1 0 0 0 0,0-1 0 0 0,1 1 0 0 0,-1 0 0 0 0,1-1 0 0 0,0 1 0 0 0,-1 0 0 0 0,2 0 0 0 0,8 10-39 0 0,1-1 0 0 0,0-1-1 0 0,1 1 1 0 0,12 7 0 0 0,54 25-100 0 0,-60-32 111 0 0,-8-6 76 0 0,29 19 960 0 0,-36-21-939 0 0,0-1 0 0 0,0 1 0 0 0,-1 1 0 0 0,1-1 0 0 0,-1 0 0 0 0,0 1-1 0 0,0-1 1 0 0,0 1 0 0 0,0 0 0 0 0,3 4 0 0 0,-5-5 10 0 0,1-1 1 0 0,-1 1-1 0 0,0-1 0 0 0,1 1 1 0 0,-1-1-1 0 0,0 1 0 0 0,0-1 1 0 0,-1 1-1 0 0,1-1 0 0 0,0 1 1 0 0,0-1-1 0 0,-1 1 0 0 0,1-1 1 0 0,0 1-1 0 0,-1-1 0 0 0,0 0 1 0 0,1 1-1 0 0,-1-1 0 0 0,0 0 1 0 0,0 1-1 0 0,0-1 0 0 0,1 0 1 0 0,-1 0-1 0 0,-1 0 0 0 0,1 0 1 0 0,0 0-1 0 0,0 0 1 0 0,0 0-1 0 0,-3 1 0 0 0,-2 3 245 0 0,-1-1 0 0 0,0 0 1 0 0,0 0-1 0 0,-8 2 0 0 0,-1 0 234 0 0,0-1-1 0 0,-32 7 1 0 0,40-11-720 0 0,1 0 0 0 0,-1 0 0 0 0,0-1 0 0 0,1 0 0 0 0,-1 0 0 0 0,0-1 0 0 0,1 0-1 0 0,-14-4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30 7111 0 0,'0'0'644'0'0,"2"0"-532"0"0,6 0-2 0 0,-7 1 34 0 0,-1-1-1 0 0,1 1 1 0 0,0-1 0 0 0,0 1 0 0 0,-1-1 0 0 0,1 1 0 0 0,-1-1-1 0 0,1 1 1 0 0,0 0 0 0 0,-1-1 0 0 0,1 1 0 0 0,-1 0-1 0 0,0 0 1 0 0,1-1 0 0 0,-1 1 0 0 0,1 0 0 0 0,-1 0 0 0 0,0 0-1 0 0,0 0 1 0 0,1 1 0 0 0,-1-1-60 0 0,1 2 203 0 0,0 0 0 0 0,0 0 1 0 0,-1 0-1 0 0,1 0 1 0 0,-1 1-1 0 0,0 3 0 0 0,0-5-160 0 0,0-1-1 0 0,0 0 1 0 0,0 0-1 0 0,0 0 1 0 0,-1 0 0 0 0,1 1-1 0 0,0-1 1 0 0,-1 0-1 0 0,1 0 1 0 0,-1 0-1 0 0,1 0 1 0 0,-1 0-1 0 0,0 0 1 0 0,1 0-1 0 0,-1 0 1 0 0,0 0 0 0 0,0-1-1 0 0,-1 3 1 0 0,1-3 142 0 0,-1 0-213 0 0,0 0-1 0 0,0-1 1 0 0,0 1-1 0 0,0-1 1 0 0,0 1 0 0 0,0-1-1 0 0,0 0 1 0 0,0 1 0 0 0,0-1-1 0 0,0 0 1 0 0,0 0 0 0 0,0-1-1 0 0,1 1 1 0 0,-1 0-1 0 0,0-1 1 0 0,1 1 0 0 0,-1-1-1 0 0,1 1 1 0 0,0-1 0 0 0,-1 0-1 0 0,1 1 1 0 0,0-1-1 0 0,0 0 1 0 0,0 0 0 0 0,0 0-1 0 0,0 0 1 0 0,1 0 0 0 0,-1 0-1 0 0,1 0 1 0 0,-1 0 0 0 0,1 0-1 0 0,0 0 1 0 0,0 0-1 0 0,0 0 1 0 0,0 0 0 0 0,0-1-1 0 0,0 1 1 0 0,0 0 0 0 0,1-3-1 0 0,0 4-53 0 0,-1 0 1 0 0,1 0-1 0 0,-1 0 0 0 0,1 0 0 0 0,0 0 0 0 0,-1 0 0 0 0,1 0 1 0 0,0 0-1 0 0,0 0 0 0 0,-1 0 0 0 0,1 0 0 0 0,0 0 0 0 0,0 1 1 0 0,0-1-1 0 0,0 0 0 0 0,0 1 0 0 0,0-1 0 0 0,0 0 0 0 0,1 1 1 0 0,-1 0-1 0 0,0-1 0 0 0,0 1 0 0 0,0 0 0 0 0,0-1 0 0 0,1 1 1 0 0,-1 0-1 0 0,0 0 0 0 0,0 0 0 0 0,0 0 0 0 0,1 0 0 0 0,0 0 1 0 0,2 0-1 0 0,-3 0 18 0 0,0 0 0 0 0,1 0 0 0 0,-1 1 0 0 0,0-1 0 0 0,1 0 0 0 0,-1 0 0 0 0,0 1 0 0 0,1-1 0 0 0,-1 1 0 0 0,0 0 0 0 0,0-1 0 0 0,1 1 0 0 0,-1 0 0 0 0,0-1 0 0 0,0 1 0 0 0,2 2 0 0 0,14 17 514 0 0,-12-13-432 0 0,-5-7 66 0 0,2 13 310 0 0,-2-11-408 0 0,0 0-1 0 0,0 0 1 0 0,1-1-1 0 0,-1 1 1 0 0,0 0-1 0 0,0 0 1 0 0,-1-1-1 0 0,1 1 0 0 0,0 0 1 0 0,0-1-1 0 0,-1 1 1 0 0,1 0-1 0 0,-1-1 1 0 0,-1 3-1 0 0,2-3-43 0 0,-1 0-1 0 0,1 0 0 0 0,-1 0 1 0 0,0 1-1 0 0,1-1 0 0 0,-1 0 0 0 0,0 0 1 0 0,0 0-1 0 0,0 0 0 0 0,0 0 1 0 0,0-1-1 0 0,0 1 0 0 0,0 0 1 0 0,0 0-1 0 0,0-1 0 0 0,0 1 1 0 0,0 0-1 0 0,-1-1 0 0 0,1 0 1 0 0,0 1-1 0 0,0-1 0 0 0,-1 1 1 0 0,1-1-1 0 0,0 0 0 0 0,-1 0 1 0 0,1 0-1 0 0,0 0 0 0 0,-1 0 1 0 0,1 0-1 0 0,0 0 0 0 0,-1 0 1 0 0,1-1-1 0 0,0 1 0 0 0,0 0 1 0 0,-1-1-1 0 0,1 1 0 0 0,-2-2 1 0 0,0 1-11 0 0,0-1 0 0 0,0 0 1 0 0,0 0-1 0 0,1 0 0 0 0,-1 0 1 0 0,1 0-1 0 0,-1-1 0 0 0,1 1 1 0 0,0-1-1 0 0,-1 1 0 0 0,1-1 1 0 0,1 0-1 0 0,-3-4 1 0 0,2 4-18 0 0,1 1 1 0 0,0-1 0 0 0,1 0 0 0 0,-1 1-1 0 0,0-1 1 0 0,1 0 0 0 0,-1 0 0 0 0,1 1-1 0 0,0-1 1 0 0,0 0 0 0 0,0 0 0 0 0,0 1 0 0 0,1-1-1 0 0,-1 0 1 0 0,1 0 0 0 0,-1 1 0 0 0,1-1-1 0 0,0 0 1 0 0,0 1 0 0 0,0-1 0 0 0,1 1 0 0 0,-1-1-1 0 0,1 1 1 0 0,2-4 0 0 0,-2 6-68 0 0,3 0-9 0 0,-3 1 47 0 0,-1-1 1 0 0,1 0-1 0 0,-1 1 0 0 0,0 0 0 0 0,1-1 1 0 0,-1 1-1 0 0,0 0 0 0 0,0-1 0 0 0,0 1 1 0 0,1 0-1 0 0,-1 0 0 0 0,0 0 0 0 0,0 0 1 0 0,0 0-1 0 0,0 0 0 0 0,-1 1 0 0 0,1-1 1 0 0,0 0-1 0 0,0 0 0 0 0,-1 1 0 0 0,1-1 1 0 0,-1 0-1 0 0,1 1 0 0 0,-1-1 0 0 0,1 1 1 0 0,-1-1-1 0 0,0 2 0 0 0,1 0-389 0 0,3 16-3075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8375 0 0,'0'0'758'0'0,"3"-19"870"0"0,-2 17-1497 0 0,0 0 0 0 0,0 1 1 0 0,1-1-1 0 0,-1 0 1 0 0,0 0-1 0 0,1 1 0 0 0,-1-1 1 0 0,1 1-1 0 0,0-1 0 0 0,-1 1 1 0 0,1 0-1 0 0,0 0 0 0 0,0 0 1 0 0,0 0-1 0 0,0 0 1 0 0,2-1-1 0 0,-3 2 216 0 0,19 5 2175 0 0,-20-4-2446 0 0,1 0 1 0 0,0 0-1 0 0,0 0 0 0 0,0 0 0 0 0,0 0 1 0 0,-1 1-1 0 0,1-1 0 0 0,0 0 0 0 0,-1 0 0 0 0,1 0 1 0 0,-1 1-1 0 0,0-1 0 0 0,1 0 0 0 0,-1 0 1 0 0,0 1-1 0 0,0-1 0 0 0,0 0 0 0 0,0 1 0 0 0,0-1 1 0 0,0 0-1 0 0,0 1 0 0 0,0-1 0 0 0,0 0 0 0 0,0 0 1 0 0,-1 1-1 0 0,1-1 0 0 0,-1 0 0 0 0,1 0 1 0 0,-1 1-1 0 0,1-1 0 0 0,-1 0 0 0 0,0 0 0 0 0,0 0 1 0 0,1 0-1 0 0,-1 0 0 0 0,0 0 0 0 0,0 0 0 0 0,0 0 1 0 0,0 0-1 0 0,0 0 0 0 0,0-1 0 0 0,0 1 1 0 0,-1 0-1 0 0,1-1 0 0 0,0 1 0 0 0,0-1 0 0 0,0 1 1 0 0,-3 0-1 0 0,3-1-64 0 0,0 0 0 0 0,0 0 1 0 0,0 0-1 0 0,-1 0 0 0 0,1 0 0 0 0,0 0 0 0 0,0 0 1 0 0,0 0-1 0 0,0 0 0 0 0,-1-1 0 0 0,1 1 1 0 0,0 0-1 0 0,0-1 0 0 0,0 1 0 0 0,0-1 0 0 0,0 1 1 0 0,0-1-1 0 0,0 0 0 0 0,0 1 0 0 0,0-1 1 0 0,0 0-1 0 0,0 0 0 0 0,1 0 0 0 0,-1 1 0 0 0,0-1 1 0 0,-1-2-1 0 0,0 0 13 0 0,1 0 0 0 0,-1 0 0 0 0,1 0 0 0 0,-1-1 0 0 0,1 1 0 0 0,-1-4 0 0 0,2 4-21 0 0,-1 0-1 0 0,1 0 1 0 0,-1 1-1 0 0,1-1 1 0 0,0 0 0 0 0,0 0-1 0 0,1 0 1 0 0,-1 0-1 0 0,1 0 1 0 0,-1 1-1 0 0,1-1 1 0 0,0 0-1 0 0,0 0 1 0 0,0 1 0 0 0,0-1-1 0 0,1 0 1 0 0,1-2-1 0 0,-2 4 4 0 0,1 0 0 0 0,-1 1 0 0 0,0-1 0 0 0,0 0 0 0 0,1 1 0 0 0,-1 0 0 0 0,0-1 0 0 0,1 1-1 0 0,-1 0 1 0 0,0 0 0 0 0,1-1 0 0 0,-1 1 0 0 0,0 0 0 0 0,1 1 0 0 0,-1-1 0 0 0,0 0 0 0 0,1 0 0 0 0,-1 0 0 0 0,0 1 0 0 0,1-1 0 0 0,-1 1-1 0 0,2 0 1 0 0,-1 0 26 0 0,0 0 42 0 0,0 0 0 0 0,0 0-1 0 0,0 0 1 0 0,0 0 0 0 0,0 0-1 0 0,-1 0 1 0 0,1 0 0 0 0,0 1-1 0 0,-1-1 1 0 0,0 1 0 0 0,1-1-1 0 0,-1 1 1 0 0,0 0 0 0 0,1 0-1 0 0,-1-1 1 0 0,0 1 0 0 0,0 0-1 0 0,-1 0 1 0 0,1 0 0 0 0,0 0-1 0 0,0 0 1 0 0,-1 0 0 0 0,1 3-1 0 0,-1-4-44 0 0,0 0 0 0 0,0 0 0 0 0,0 0 0 0 0,-1 0 0 0 0,1 0 0 0 0,0 0 0 0 0,0-1-1 0 0,-1 1 1 0 0,1 0 0 0 0,-1 0 0 0 0,1 0 0 0 0,0 0 0 0 0,-1 0 0 0 0,0-1 0 0 0,1 1 0 0 0,-1 0 0 0 0,1 0 0 0 0,-1-1 0 0 0,0 1-1 0 0,0 0 1 0 0,-1 0 0 0 0,-18 11 365 0 0,9-10-231 0 0,10-2-160 0 0,1 1 1 0 0,-1-1-1 0 0,0 0 0 0 0,0 0 0 0 0,1 0 1 0 0,-1 0-1 0 0,0 0 0 0 0,0 0 1 0 0,0 0-1 0 0,1-1 0 0 0,-1 1 0 0 0,0 0 1 0 0,1 0-1 0 0,-1-1 0 0 0,0 1 1 0 0,0 0-1 0 0,1-1 0 0 0,-1 1 0 0 0,0 0 1 0 0,1-1-1 0 0,-1 1 0 0 0,1-1 1 0 0,-1 1-1 0 0,0-2 0 0 0,1 2-113 0 0,-1 0-1 0 0,1-1 1 0 0,0 1-1 0 0,0 0 1 0 0,0-1-1 0 0,-1 1 1 0 0,1 0-1 0 0,0-1 1 0 0,0 1-1 0 0,0 0 1 0 0,0-1-1 0 0,0 1 1 0 0,0 0-1 0 0,0-1 1 0 0,0 1-1 0 0,0 0 1 0 0,0-1-1 0 0,0 1 1 0 0,0-1-1 0 0,0 1 1 0 0,0 0-1 0 0,0-1 1 0 0,0 1-1 0 0,0-1 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20 184 4399 0 0,'0'0'200'0'0,"-2"0"-8"0"0,-5 4-104 0 0,-3 1 2432 0 0,10-4-2483 0 0,0-1-1 0 0,0 0 1 0 0,0 0 0 0 0,0 0 0 0 0,0 0 0 0 0,0 0-1 0 0,0 0 1 0 0,0 0 0 0 0,0 0 0 0 0,0 0 0 0 0,0 0-1 0 0,-1 0 1 0 0,1 0 0 0 0,0 0 0 0 0,0 0-1 0 0,0 0 1 0 0,0 0 0 0 0,0 0 0 0 0,0 0 0 0 0,0 0-1 0 0,0 0 1 0 0,0 1 0 0 0,0-1 0 0 0,0 0-1 0 0,0 0 1 0 0,0 0 0 0 0,0 0 0 0 0,0 0 0 0 0,0 0-1 0 0,0 0 1 0 0,0 0 0 0 0,0 0 0 0 0,0 0-1 0 0,0 0 1 0 0,0 0 0 0 0,0 0 0 0 0,0 0 0 0 0,0 1-1 0 0,0-1 1 0 0,0 0 0 0 0,0 0 0 0 0,1 0-1 0 0,-1 0 1 0 0,0 0 0 0 0,0 0 0 0 0,0 0 0 0 0,0 0-1 0 0,0 0 1 0 0,0 0 0 0 0,0 0 0 0 0,0 0-1 0 0,0 0 1 0 0,0 0 0 0 0,0 0 0 0 0,0 0 0 0 0,0 0-1 0 0,0 0 1 0 0,17 1 1820 0 0,-12-1-2200 0 0,15 1 731 0 0,36 7-1 0 0,-36-5-77 0 0,36 2 0 0 0,149-12 1800 0 0,-198 6-2030 0 0,13 1 207 0 0,22 3 0 0 0,-2-1-38 0 0,98 13 383 0 0,-102-9-430 0 0,-1-1 0 0 0,1-2 1 0 0,37-2-1 0 0,146-10 537 0 0,-84 5-230 0 0,132-10 299 0 0,-85 2-584 0 0,-85 4-80 0 0,-30 3-71 0 0,338-17 609 0 0,-196 13-535 0 0,-172 6-138 0 0,93-1 76 0 0,-14 3 6 0 0,-21 0-38 0 0,73 4 18 0 0,46-3 34 0 0,-35-2-33 0 0,-35-1-61 0 0,-33 0 124 0 0,-76 3-89 0 0,95 3 68 0 0,15-4 21 0 0,-71-2-92 0 0,-27 1-43 0 0,-18 1 0 0 0,53 3 0 0 0,-27 3 0 0 0,1-3 0 0 0,82-8 0 0 0,-96 2 14 0 0,-22 1 7 0 0,0 1 0 0 0,26 2 0 0 0,68 3 114 0 0,-27-1-63 0 0,-56-3-63 0 0,40-4 0 0 0,-38 2 20 0 0,32 1 0 0 0,-35 3-28 0 0,147 7 9 0 0,-142-7 18 0 0,54-5-1 0 0,-3 0-29 0 0,-51 4 2 0 0,63 2 53 0 0,58 3 59 0 0,-66-4-66 0 0,-30 0-21 0 0,47 2 3 0 0,-11 3 31 0 0,109-9-1 0 0,95-3 79 0 0,-296 6-132 0 0,48 1 38 0 0,33 0 51 0 0,4 0-14 0 0,7 1-68 0 0,166-11 52 0 0,-200 11-27 0 0,27-1-10 0 0,11-9 78 0 0,143 8 1 0 0,-189 2-14 0 0,77-9 1 0 0,-81 3-59 0 0,0 2 0 0 0,53 5 1 0 0,-50 1-17 0 0,0-3-1 0 0,101-10 1 0 0,-116 6 5 0 0,45 3 1 0 0,-19 1-7 0 0,-15-1-17 0 0,49-2 0 0 0,227-22 0 0 0,-202 16 0 0 0,-66 3 0 0 0,-9 1 12 0 0,-13 0 14 0 0,52 2 0 0 0,-5 4 6 0 0,129-12 0 0 0,-167 5-32 0 0,47 2 0 0 0,43 3 0 0 0,-50-1 0 0 0,-12-1 0 0 0,44 1 0 0 0,114 7 117 0 0,-36-13 70 0 0,-114 10 16 0 0,-12-1-39 0 0,-67-2-164 0 0,176-7 441 0 0,-137 5-405 0 0,47 3 0 0 0,-66 0-26 0 0,-8 0 6 0 0,0 0-1 0 0,0-1 1 0 0,16-2-1 0 0,188-28 217 0 0,-183 24-232 0 0,-23 4 0 0 0,0 0 0 0 0,18-1 0 0 0,-21 3 7 0 0,-6 0-50 0 0,0-1 1 0 0,1 1-1 0 0,-1 1 0 0 0,0-1 0 0 0,1 0 0 0 0,-1 1 0 0 0,1-1 0 0 0,-1 1 0 0 0,0-1 0 0 0,4 3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5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10591 0 0,'0'0'488'0'0,"1"3"-12"0"0,1 1-446 0 0,-1 0-1 0 0,0 1 0 0 0,0-1 0 0 0,-1 1 0 0 0,1-1 1 0 0,-1 1-1 0 0,0-1 0 0 0,-1 8 0 0 0,2 26 1660 0 0,6-7-738 0 0,2 0-1 0 0,0-1 0 0 0,28 57 1 0 0,0 1-590 0 0,-16-27 116 0 0,25 124-1 0 0,-44-155 84 0 0,-2-28 176 0 0,-2-4-576 0 0,-6-17-28 0 0,1 0 0 0 0,0 0-1 0 0,-6-36 1 0 0,12 51-115 0 0,-40-226 160 0 0,37 185-167 0 0,2 0-1 0 0,2 0 1 0 0,6-52 0 0 0,12-19 95 0 0,-13 96-15 0 0,0 0-1 0 0,1 0 1 0 0,14-29 0 0 0,-18 45-51 0 0,0-1-1 0 0,1 0 1 0 0,0 1-1 0 0,0-1 1 0 0,0 1-1 0 0,1 0 1 0 0,-1 0-1 0 0,1 0 1 0 0,0 1-1 0 0,0-1 1 0 0,0 1-1 0 0,0 0 1 0 0,1 0-1 0 0,-1 1 1 0 0,9-4-1 0 0,-9 4-11 0 0,0 1-1 0 0,0 1 1 0 0,0-1 0 0 0,-1 0-1 0 0,2 1 1 0 0,-1 0-1 0 0,0 0 1 0 0,0 0-1 0 0,0 0 1 0 0,0 1-1 0 0,0-1 1 0 0,-1 1-1 0 0,1 0 1 0 0,0 0-1 0 0,0 1 1 0 0,0-1-1 0 0,-1 1 1 0 0,1 0-1 0 0,-1 0 1 0 0,7 5-1 0 0,-3-2-13 0 0,-1 1 0 0 0,1 0 0 0 0,-1 1 0 0 0,-1-1 0 0 0,1 1 0 0 0,-1 0 0 0 0,-1 0 0 0 0,1 1 0 0 0,-1 0 0 0 0,0 0 0 0 0,3 12 0 0 0,1 2 19 0 0,-2 1-1 0 0,0 0 1 0 0,1 24 0 0 0,-3-12-32 0 0,-1 0 0 0 0,-3 0 0 0 0,0 0 0 0 0,-6 37 0 0 0,2-47 0 0 0,-1 0 0 0 0,-1 0 0 0 0,0-1 0 0 0,-2 0 0 0 0,-1 0 0 0 0,-16 30 0 0 0,23-51 0 0 0,0 1 0 0 0,1-1 0 0 0,-1 0 0 0 0,-1 0 0 0 0,1 0 0 0 0,0 0 0 0 0,-1 0 0 0 0,0 0 0 0 0,1-1 0 0 0,-1 1 0 0 0,0-1 0 0 0,-5 3 0 0 0,7-4-2 0 0,1-1 0 0 0,-1 1 0 0 0,0-1 0 0 0,0 1 0 0 0,0-1 0 0 0,0 0 0 0 0,1 1 0 0 0,-1-1 0 0 0,0 0 0 0 0,0 0 0 0 0,0 1 0 0 0,0-1 0 0 0,0 0 0 0 0,0 0 0 0 0,0 0 0 0 0,0 0 0 0 0,0 0 0 0 0,0 0 0 0 0,0-1 0 0 0,0 1 0 0 0,0 0 0 0 0,0 0 1 0 0,0-1-1 0 0,1 1 0 0 0,-1-1 0 0 0,0 1 0 0 0,0 0 0 0 0,0-1 0 0 0,0 0 0 0 0,1 1 0 0 0,-1-1 0 0 0,0 1 0 0 0,1-1 0 0 0,-2-1 0 0 0,1 0-8 0 0,0 0 0 0 0,0-1 0 0 0,0 1-1 0 0,1 0 1 0 0,-1 0 0 0 0,1-1 0 0 0,-1 1 0 0 0,1-5 0 0 0,0 6 7 0 0,0-3 3 0 0,0 0-1 0 0,0-1 1 0 0,1 1-1 0 0,-1 0 0 0 0,1-1 1 0 0,0 1-1 0 0,0 0 0 0 0,1 0 1 0 0,0 0-1 0 0,-1 0 0 0 0,1 0 1 0 0,0 0-1 0 0,1 0 1 0 0,-1 1-1 0 0,1-1 0 0 0,0 1 1 0 0,-1 0-1 0 0,2 0 0 0 0,-1 0 1 0 0,0 0-1 0 0,0 0 0 0 0,1 1 1 0 0,5-4-1 0 0,-2 2 90 0 0,1-1 0 0 0,0 2 0 0 0,0-1 0 0 0,1 1 0 0 0,-1 0 0 0 0,1 0 0 0 0,0 1 0 0 0,-1 1 0 0 0,1-1 0 0 0,13 1 0 0 0,31 4 636 0 0,0 2 0 0 0,77 18 0 0 0,69 21-245 0 0,-188-41-920 0 0,0 0-1 0 0,19 10 1 0 0,-9-2-3097 0 0,-9-5-710 0 0,5 2-3136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5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41 523 10159 0 0,'0'0'464'0'0,"-2"1"-8"0"0,-4 2-380 0 0,1 0 0 0 0,-1 0 0 0 0,-16 12 7635 0 0,28-18-5938 0 0,38-16-733 0 0,-1-2 0 0 0,-1-2 0 0 0,46-33 0 0 0,-11 7-699 0 0,-55 36-272 0 0,129-75 81 0 0,31-25-120 0 0,-72 43 79 0 0,-100 64-71 0 0,0-1 1 0 0,-1 0-1 0 0,1 0 0 0 0,15-18 1 0 0,-21 23 14 0 0,-3 2-51 0 0,-1 0 1 0 0,1 0-1 0 0,-1 0 0 0 0,0 0 0 0 0,1 0 0 0 0,-1 0 0 0 0,1 0 0 0 0,-1 0 0 0 0,1 0 1 0 0,-1 0-1 0 0,0 0 0 0 0,1 0 0 0 0,-1 0 0 0 0,1 0 0 0 0,-1 0 0 0 0,0 0 0 0 0,1-1 1 0 0,-1 1-1 0 0,1 0 0 0 0,-1 0 0 0 0,0-1 0 0 0,1 1 0 0 0,-1 0 0 0 0,0 0 0 0 0,0-1 1 0 0,1 1-1 0 0,-1 0 0 0 0,0-1 0 0 0,1 0 0 0 0,4-4 62 0 0,27-18 140 0 0,-30 22-193 0 0,0 0 0 0 0,-1 0-1 0 0,1 1 1 0 0,0-1 0 0 0,0 0 0 0 0,0 1-1 0 0,0 0 1 0 0,-1 0 0 0 0,1-1 0 0 0,0 1-1 0 0,0 0 1 0 0,0 0 0 0 0,0 1 0 0 0,0-1-1 0 0,2 1 1 0 0,28 9 79 0 0,-31-10-87 0 0,153 70 275 0 0,-26-12 111 0 0,247 96 523 0 0,-291-116-748 0 0,41 14 3 0 0,-102-45-309 0 0,0 0 1 0 0,0-1 0 0 0,1-2-1 0 0,-1 0 1 0 0,26-1 0 0 0,-32-6-9907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17 455 0 0,'5'-16'9086'0'0,"1"26"-7269"0"0,-1 0-1234 0 0,-1-1-1 0 0,0 1 1 0 0,0-1-1 0 0,-1 1 1 0 0,2 12-1 0 0,6 54 1634 0 0,-5-28-1267 0 0,34 376 1648 0 0,-40-391-2667 0 0,9 108-902 0 0,-4-102-224 0 0,-2-9-1026 0 0,0-11-2439 0 0,-2-10-298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5983 0 0,'0'0'4370'0'0,"-4"10"-990"0"0,2 2-2509 0 0,1 0 0 0 0,0 1 0 0 0,1-1 0 0 0,2 18 0 0 0,10 51 587 0 0,-11-74-1302 0 0,31 214 2192 0 0,-19-127-1991 0 0,-7-44-323 0 0,22 78 0 0 0,-23-117-351 0 0,1 4-1203 0 0,-5-6-2391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228 201 2759 0 0,'-2'-7'248'0'0,"-2"-5"932"0"0,-1-1-1 0 0,-1 1 1 0 0,0 0-1 0 0,0 0 1 0 0,-1 1-1 0 0,-10-12 0 0 0,13 18-462 0 0,1 1-1 0 0,-1 0 0 0 0,0 0 0 0 0,-1 1 1 0 0,1-1-1 0 0,0 1 0 0 0,-10-5 0 0 0,11 7-522 0 0,0 0 1 0 0,0 0-1 0 0,0 0 0 0 0,0 0 0 0 0,-1 0 0 0 0,1 0 0 0 0,0 1 0 0 0,-1 0 1 0 0,1 0-1 0 0,-1 0 0 0 0,1 0 0 0 0,0 0 0 0 0,-7 2 0 0 0,7-1-124 0 0,-1 0 0 0 0,0 0-1 0 0,0 1 1 0 0,1 0 0 0 0,-1 0-1 0 0,1 0 1 0 0,0 0 0 0 0,-1 0-1 0 0,1 1 1 0 0,0 0 0 0 0,0-1 0 0 0,1 1-1 0 0,-1 0 1 0 0,0 0 0 0 0,1 1-1 0 0,0-1 1 0 0,0 0 0 0 0,0 1-1 0 0,0-1 1 0 0,0 1 0 0 0,-1 7-1 0 0,0-2-59 0 0,1 0-1 0 0,0 0 1 0 0,0 0-1 0 0,1 0 1 0 0,1 0-1 0 0,-1 0 1 0 0,2 0-1 0 0,1 14 1 0 0,0-8-7 0 0,1 0 1 0 0,0 0-1 0 0,1 0 1 0 0,1-1-1 0 0,1 0 1 0 0,0 0-1 0 0,1 0 1 0 0,0-1-1 0 0,15 21 1 0 0,-17-27-4 0 0,1 0 1 0 0,-1-1 0 0 0,2 0 0 0 0,-1 0 0 0 0,0-1 0 0 0,1 1 0 0 0,0-1 0 0 0,1-1 0 0 0,-1 1 0 0 0,1-1 0 0 0,0-1 0 0 0,0 1 0 0 0,0-1 0 0 0,0-1 0 0 0,0 0 0 0 0,1 0 0 0 0,-1 0 0 0 0,14 0 0 0 0,-18-2 13 0 0,1 0 0 0 0,-1 0 0 0 0,1-1 0 0 0,-1 1-1 0 0,1-1 1 0 0,-1 0 0 0 0,1-1 0 0 0,-1 1 0 0 0,0-1 0 0 0,1 1-1 0 0,-1-1 1 0 0,0-1 0 0 0,4-2 0 0 0,-3 1 41 0 0,1 0 0 0 0,-1-1 0 0 0,0 0 0 0 0,0 0 0 0 0,-1 0 0 0 0,1-1 0 0 0,6-11 0 0 0,-5 5 42 0 0,1-1 0 0 0,-2 0-1 0 0,0 0 1 0 0,0-1 0 0 0,-1 0 0 0 0,-1 0-1 0 0,3-26 1 0 0,-5 28 61 0 0,-1 0-1 0 0,0 0 0 0 0,0-1 1 0 0,-2 1-1 0 0,1 0 0 0 0,-2 0 1 0 0,1 0-1 0 0,-2 0 1 0 0,0 0-1 0 0,-10-21 0 0 0,10 26-89 0 0,0 0 0 0 0,0 0 0 0 0,-1 1 0 0 0,1-1-1 0 0,-2 1 1 0 0,1 0 0 0 0,-1 1 0 0 0,0-1 0 0 0,0 1 0 0 0,0 0-1 0 0,-1 1 1 0 0,0 0 0 0 0,1 0 0 0 0,-2 0 0 0 0,1 1-1 0 0,0 0 1 0 0,-15-4 0 0 0,10 4-52 0 0,-1 1 1 0 0,1 0-1 0 0,0 1 1 0 0,-1 0-1 0 0,1 1 0 0 0,0 1 1 0 0,-1 0-1 0 0,1 0 1 0 0,0 1-1 0 0,0 1 0 0 0,0 0 1 0 0,0 1-1 0 0,-13 5 0 0 0,22-7-185 0 0,0-1 0 0 0,0 1 1 0 0,1 0-1 0 0,-1 0 0 0 0,0 0 0 0 0,1 1 0 0 0,-1-1 0 0 0,1 0 0 0 0,0 1 0 0 0,0 0 0 0 0,0 0 0 0 0,0-1 0 0 0,0 1 0 0 0,1 0 0 0 0,-1 0 0 0 0,1 1 0 0 0,0-1 0 0 0,0 0 0 0 0,0 0 0 0 0,0 1 0 0 0,1-1 0 0 0,-1 0 0 0 0,1 1 0 0 0,0-1 0 0 0,0 5 0 0 0,4 5-1515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6447 0 0,'0'0'586'0'0,"1"2"-486"0"0,3 7 979 0 0,0 0 0 0 0,-1 0 0 0 0,-1 1 0 0 0,1-1 1 0 0,1 16-1 0 0,-2-9 83 0 0,22 187 2269 0 0,-9-48-3591 0 0,-14-147 1 0 0,11 66-1223 0 0,0-25-4584 0 0,-7-35 1399 0 0</inkml:trace>
  <inkml:trace contextRef="#ctx0" brushRef="#br0" timeOffset="1">228 0 6447 0 0,'0'2'499'0'0,"4"23"-287"0"0,15 72 7799 0 0,-7-56-7333 0 0,35 77-744 0 0,78 141-1 0 0,-108-226-1224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4143 0 0,'0'0'5283'0'0,"3"1"-3696"0"0,3-1-1107 0 0,1 0 0 0 0,-1 0 1 0 0,0 0-1 0 0,1-1 0 0 0,9-2 1 0 0,-6 1-291 0 0,26-2 999 0 0,0 2 0 0 0,0 2 0 0 0,44 4 0 0 0,-19 0-375 0 0,326-8 2282 0 0,-218-16-1935 0 0,251-32 280 0 0,-241 33-763 0 0,66-9 102 0 0,-83 17-534 0 0,71-8 272 0 0,-160 9-293 0 0,40-5 49 0 0,133-18-78 0 0,-176 26-171 0 0,111-7 99 0 0,-56 6-35 0 0,-46 4 69 0 0,21-3 47 0 0,-54 2-184 0 0,170-12 214 0 0,-140 23-208 0 0,-53-3-8 0 0,46-1-1 0 0,4-1 13 0 0,4-1 2 0 0,6 0-25 0 0,-55 1 52 0 0,52-4 0 0 0,54-9-60 0 0,-104 10 0 0 0,32 2 0 0 0,27-3 0 0 0,-5-4 0 0 0,55-7 0 0 0,-117 8 0 0 0,-17 4 0 0 0,0 1 0 0 0,0-1 0 0 0,0 1 0 0 0,0 0 0 0 0,6 0 0 0 0,140-6 0 0 0,-116 4 0 0 0,-29 2 0 0 0,0 0 0 0 0,0 0-1 0 0,0-1 1 0 0,8-3 0 0 0,16-4 12 0 0,-11 7 12 0 0,-16 2-20 0 0,0 0 0 0 0,0 0 0 0 0,0-1 0 0 0,0 1 0 0 0,0-1 0 0 0,0 1 0 0 0,0-1 0 0 0,0 0 0 0 0,0 0 0 0 0,-1 0 0 0 0,1 0 0 0 0,0-1 0 0 0,0 1 1 0 0,-1-1-1 0 0,1 0 0 0 0,-1 0 0 0 0,0 0 0 0 0,1 0 0 0 0,-1 0 0 0 0,0 0 0 0 0,0 0 0 0 0,2-4 0 0 0,-2 3 2 0 0,0-1 0 0 0,0 0 0 0 0,0 0-1 0 0,-1 0 1 0 0,0 0 0 0 0,1 0 0 0 0,-1 0 0 0 0,-1 0-1 0 0,1 0 1 0 0,0-8 0 0 0,-3 5 1 0 0,0 0 0 0 0,0 1 0 0 0,-1-1 0 0 0,0 1-1 0 0,0-1 1 0 0,0 1 0 0 0,-1 0 0 0 0,0 1 0 0 0,0-1 0 0 0,-1 0 0 0 0,-7-7 0 0 0,-5-3 26 0 0,-1 1-1 0 0,-21-15 1 0 0,34 27-31 0 0,-64-43 8 0 0,59 41-10 0 0,0 0 0 0 0,0 1 0 0 0,0 0-1 0 0,0 0 1 0 0,-17-3 0 0 0,19 7-12 0 0,7 0-49 0 0,2 3-15 0 0,0 1 59 0 0,1 1 0 0 0,0 0 0 0 0,0-1 0 0 0,0 1 0 0 0,0-1 0 0 0,1 0 0 0 0,0 0 0 0 0,-1 0 0 0 0,2 0 0 0 0,-1 0 0 0 0,0 0 0 0 0,1-1 0 0 0,0 0 0 0 0,6 5 0 0 0,80 56-139 0 0,21 13 8 0 0,-97-68 141 0 0,1 1-1 0 0,-2 1 1 0 0,0 0-1 0 0,0 0 1 0 0,-1 2-1 0 0,0-1 1 0 0,14 21-1 0 0,-23-28 20 0 0,1 1 0 0 0,-1 0 0 0 0,0-1 0 0 0,0 1 0 0 0,-1 0 0 0 0,0 0 0 0 0,0 0 0 0 0,0 1 0 0 0,-1-1 0 0 0,0 0-1 0 0,0 1 1 0 0,-1-1 0 0 0,1 1 0 0 0,-2-1 0 0 0,1 0 0 0 0,0 1 0 0 0,-1-1 0 0 0,-1 1 0 0 0,1-1 0 0 0,-1 0 0 0 0,0 0 0 0 0,0 0 0 0 0,0 0 0 0 0,-5 7 0 0 0,-15 23 207 0 0,-1-1 1 0 0,-2-1-1 0 0,-46 49 1 0 0,66-77-197 0 0,-29 28 196 0 0,-2-1 0 0 0,-59 43 0 0 0,21-18-1309 0 0,73-58 889 0 0,0 1 0 0 0,0 0 0 0 0,0 0 0 0 0,0 0 0 0 0,0 0 0 0 0,0 0 0 0 0,0 1 0 0 0,0-1 0 0 0,0 0 0 0 0,0 0 0 0 0,0 3 0 0 0,0 4-1202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79 2759 0 0,'0'0'482'0'0,"-3"-8"2870"0"0,-1-7 510 0 0,-12-29 1 0 0,16 44-3777 0 0,0-1-1 0 0,0 0 1 0 0,-1 1-1 0 0,1-1 1 0 0,0 0-1 0 0,-1 1 1 0 0,1-1 0 0 0,-1 0-1 0 0,1 1 1 0 0,-1-1-1 0 0,1 1 1 0 0,-1-1 0 0 0,1 1-1 0 0,-1 0 1 0 0,0-1-1 0 0,1 1 1 0 0,-1-1 0 0 0,1 1-1 0 0,-1 0 1 0 0,0-1-1 0 0,0 1 1 0 0,1 0-1 0 0,-1 0 1 0 0,0 0 0 0 0,0 0-1 0 0,-1 0-36 0 0,1 0-1 0 0,0 0 0 0 0,0 1 1 0 0,0-1-1 0 0,0 0 0 0 0,0 1 1 0 0,0-1-1 0 0,0 1 0 0 0,0 0 1 0 0,0-1-1 0 0,0 1 0 0 0,0 0 1 0 0,0-1-1 0 0,-1 2 0 0 0,-2 2 22 0 0,1 1-1 0 0,-1-1 0 0 0,1 1 1 0 0,0-1-1 0 0,-4 8 1 0 0,2 2-21 0 0,0-1 0 0 0,0 1 0 0 0,1 0 1 0 0,1 1-1 0 0,0-1 0 0 0,1 1 0 0 0,0 16 1 0 0,2-8-11 0 0,1-1 1 0 0,0 1-1 0 0,10 43 1 0 0,-9-57 3 0 0,1 0 0 0 0,0 0 1 0 0,1 0-1 0 0,0 0 0 0 0,0-1 1 0 0,1 1-1 0 0,0-1 1 0 0,1 0-1 0 0,-1-1 0 0 0,1 1 1 0 0,1-1-1 0 0,0 0 0 0 0,0-1 1 0 0,0 0-1 0 0,0 0 1 0 0,1 0-1 0 0,0-1 0 0 0,0 0 1 0 0,1-1-1 0 0,0 0 0 0 0,-1 0 1 0 0,1 0-1 0 0,0-1 1 0 0,1-1-1 0 0,-1 0 0 0 0,0 0 1 0 0,1-1-1 0 0,-1 0 0 0 0,1 0 1 0 0,0-1-1 0 0,11-2 1 0 0,-11 2 77 0 0,0-2 1 0 0,0 1 0 0 0,0-2 0 0 0,-1 1 0 0 0,1-1 0 0 0,-1 0 0 0 0,0-1 0 0 0,0 0 0 0 0,0-1-1 0 0,-1 0 1 0 0,1 0 0 0 0,-1-1 0 0 0,0 0 0 0 0,-1 0 0 0 0,1-1 0 0 0,-1 0 0 0 0,-1 0 0 0 0,1-1-1 0 0,-1 1 1 0 0,-1-2 0 0 0,1 1 0 0 0,-1 0 0 0 0,7-18 0 0 0,-7 13-11 0 0,0 1-1 0 0,-1-2 1 0 0,-1 1 0 0 0,0 0 0 0 0,0-1-1 0 0,0-20 1 0 0,-3 28-62 0 0,0 0 0 0 0,-1 0 0 0 0,0 0 0 0 0,0 0 0 0 0,0 0 0 0 0,0 0 0 0 0,-1 0 0 0 0,0 1 0 0 0,0-1 0 0 0,-1 1 0 0 0,0-1 0 0 0,0 1 0 0 0,0 0 0 0 0,0 0 0 0 0,-1 0 0 0 0,0 1 0 0 0,-5-7 0 0 0,-1 3 28 0 0,0 1 1 0 0,0-1-1 0 0,0 1 0 0 0,-1 1 1 0 0,0 0-1 0 0,-16-6 0 0 0,3 3 0 0 0,-1 1-1 0 0,-26-5 1 0 0,41 11-73 0 0,-1 0-1 0 0,1 1 1 0 0,0 1 0 0 0,0 0 0 0 0,-1 0 0 0 0,1 0 0 0 0,-20 5-1 0 0,27-4-121 0 0,1-1 0 0 0,0 1 0 0 0,0 0 0 0 0,0 0 0 0 0,0 0 0 0 0,0 0 0 0 0,0 0 0 0 0,0 1 0 0 0,0-1 0 0 0,0 1 0 0 0,0-1 0 0 0,1 1 0 0 0,-1-1 0 0 0,1 1 0 0 0,-1 0 0 0 0,1 0 0 0 0,-1 0 0 0 0,1 0 0 0 0,0 0 0 0 0,0 0 0 0 0,0 0 0 0 0,0 0 0 0 0,1 0 0 0 0,-1 1 0 0 0,1-1 0 0 0,-1 0 0 0 0,1 1 0 0 0,0-1 0 0 0,-1 0 0 0 0,2 4 0 0 0,-1-4-1086 0 0,13 4-3567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8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5063 0 0,'0'0'11182'0'0,"2"5"-10597"0"0,5 14-89 0 0,-6-14-16 0 0,0-4-13 0 0,2 7-129 0 0,0 0 1 0 0,0 0-1 0 0,-1 0 1 0 0,0 0 0 0 0,2 13-1 0 0,0 45 368 0 0,-3-33-490 0 0,2 204 290 0 0,-4-135-636 0 0,-3-11-555 0 0,1-45-1555 0 0,2-1-3986 0 0,1-28 838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8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7367 0 0,'0'2'6147'0'0,"16"55"-2456"0"0,-10-28-2934 0 0,10 30 1 0 0,-2-9-397 0 0,11 58-202 0 0,18 185 0 0 0,-37-236-196 0 0,3 49-3543 0 0,-7-65 1017 0 0,0-21 292 0 0,-1 4-3391 0 0,-1-14 2431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6:58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16239 0 0,'0'0'3203'0'0,"2"2"-2420"0"0,3 2-491 0 0,1 1 1 0 0,0-1 0 0 0,0 0 0 0 0,0-1 0 0 0,0 1-1 0 0,1-1 1 0 0,0-1 0 0 0,-1 1 0 0 0,9 1 0 0 0,5 1-157 0 0,0-1 1 0 0,21 2 0 0 0,44-4-1801 0 0,-59-2-3314 0 0,3-1-2296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5:38:04.198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14553 1857 4607 0,'0'0'192'0,"0"0"64"0,0 0-256 0,0 0 0 0,0 0 0 0,0 0 0 16,0 0 2928-16,0 0 528 0,0 0 128 0,0 0 0 15,16 4-2240-15,-17 12-464 0,1 3-96 0,1-1-16 0,0 2-416 0,2 2-96 16,0-1 0-16,0 4-16 0,1 2 16 0,2 3 16 16,-1 1 0-16,1 3 0 0,1 2-128 0,-1 1-16 15,1 4-128-15,1 4 192 0,0 6-192 0,-1 5 0 16,2 0 128-16,-2 4-128 0,0-2 0 0,-2 2 0 15,4 1 128-15,-3 3-128 0,0 1 0 0,-1 1 0 16,0 1 0-16,0-3 0 0,-1-4 0 0,0 0 0 16,0-2 0-16,1 0 0 0,-1-1 0 0,0 1 144 0,0 0-144 0,0 1 128 15,-2 1 80-15,2-3 16 0,0-1 0 0,0 0 0 16,0 2 32-16,0-6 0 16,-1 0 0-16,1 3 0 0,-2-6-48 0,1 5 0 15,1-5 0-15,0-2 0 0,-1-1-64 0,1 0-16 16,-2-2 0-16,0 0 0 0,1-1 176 0,-1 0 16 15,1 2 16-15,0-5 0 0,-2-2 48 0,0-2 0 16,1 1 0-16,0-2 0 0,0-2-144 0,-1-1-32 16,0-2 0-16,0 0 0 0,1 0-80 0,-2-1 0 0,1-2-128 15,0 1 192-15,-1-2-192 0,0-2 0 0,0 0 128 0,2 2-128 16,-1 0 0-16,0 0 0 0,1-4 0 0,-1 2 0 16,0-3 192-16,0-2-48 0,1-1-16 0,0 1 0 15,1-4 96-15,0 0 16 0,-2-2 0 0,2-3 0 16,-1-1-80-16,1 2-16 0,1-4 0 0,0 0 0 15,1-2 48-15,1 0 0 0,1 1 0 0,3-2 0 0,3-1 112 0,2-1 16 16,-1-1 16-16,2 2 0 0,-1-3 64 0,5 0 16 16,3 1 0-16,1-1 0 0,-2 0-96 0,1 0 0 15,2-1-16-15,1 1 0 0,2-3-16 0,2 2 0 16,0-2 0-16,1-2 0 0,3 0 128 0,1-1 32 16,1 1 0-16,5 0 0 0,3-1-304 0,2-1-144 15,-2 1 160-15,0-2-160 0,-1-1 304 0,3-1-48 16,0 3 0-16,2 0 0 15,-1-1-256-15,1 0 160 0,2 1-160 0,1 0 128 0,-1-2-128 0,1 0 0 16,-3-2 0-16,1 4 128 0,-2 0 0 0,0-1-128 16,-2 0 192-16,1 3-64 0,-1 3-128 0,1-2 0 15,1 1 144-15,0-2-144 0,3 1 0 0,-5 0 128 16,-3 0-128-16,0-1 0 0,-1-2 128 0,0 2-128 16,-3 3 160-16,-1-5-160 0,0 1 272 0,-1-4-32 15,-2 3-16-15,3 0 0 0,-1-2 144 0,3 2 16 16,0 2 16-16,-1 0 0 0,-3 0-208 0,1 0-32 0,-2-6-16 0,-1 5 0 15,3 3 48-15,-4-2 16 0,1 1 0 0,1 1 0 16,0 1-208-16,0-1 0 0,-2 2 0 0,2-2 0 16,3 1 0-16,-2-4 0 0,0 2 0 0,0 1 0 15,-1 0 0-15,1 0 0 0,-1 1 0 0,-1-1 0 16,-1-1 0-16,0 0 128 0,-2 2-128 0,0-1 0 16,2 0 0-16,-1 1 0 0,1 1 0 0,0-2 0 15,1 3 0-15,1 3 128 0,1-3-128 0,0 0 0 0,-1 0 0 0,1 0 0 16,-3 0 128-16,-1 0-128 0,2 0 0 0,-4 0 0 15,-1 0 0-15,1-3 0 0,-1 2 0 0,0 1 0 16,-2 0 0-16,0 0 0 16,0-2 0-16,0 2 128 0,1 0-128 0,1 0 0 15,-1 0 0-15,3 0 0 0,0 2 0 0,-1-1 0 16,-1 2 0-16,-2-3 0 0,1 0 0 0,0 1 0 0,0 0 0 0,12 0 0 16,-7-1 0-16,-4 3 0 0,1-3 0 0,0 0 0 15,-1 0 0-15,1 0 0 0,1-4 0 0,-3 2 0 16,1 2 0-16,1 0 0 0,0 0 0 0,-1 0 0 15,-2 0 0-15,1 0 0 0,-1-3 0 0,0 2 0 16,-2-1 0-16,-1 4 0 0,1-4 0 0,1 2 0 16,1 0 0-16,-3 2 0 0,-2-5 0 0,1 3 0 15,0-3 0-15,1 3 0 0,0 3 0 0,-1-3 0 0,-1 0 0 0,0 0 0 16,0 0 0-16,2 0 0 0,-1 0 0 0,-1 0 0 16,-3-3 0-16,2 2 0 0,2-1 0 0,-2-1 0 15,-1 0 0-15,-3 1 0 0,0-1 0 0,-2-1 0 16,2-1 0-16,-3 1 0 0,0-2 0 0,0 2 0 15,-3 1 0-15,1-1 0 0,-4 0 0 0,3 0 0 16,-10 4 0-16,7-5 0 0,1 1 0 0,-8 4 0 16,0 0 0-16,5-5 0 15,-5 5 0-15,7-4 0 0,-7 4 128 0,3-10-128 0,-3 10 0 0,0-12 0 16,0 1 0-16,0 1 0 0,-3-4 0 0,0-1 0 16,-1-2 0-16,0-1 0 0,3-4 0 0,-1-2 0 15,0-4 0-15,1-1 0 0,-2 0 0 0,1-3 0 16,-1-1 0-16,1-1 0 0,-2-3-128 0,0-3 128 15,0 0 0-15,-1-2 0 0,-1-1 0 0,1-1 0 16,1-2 128-16,-1-2 16 0,0 1 16 0,1 15 0 16,0-6-160-16,-1-1 0 0,0-2 0 0,-2-19 128 15,2 4-128-15,1 0 0 0,0 3 0 0,0-5 0 0,0 2-176 0,-1-2 48 16,-3-2 0-16,-1-2 0 0,0 8 128 0,-2-8-208 16,-2-3 80-16,0 0 128 0,-1-3-144 0,-3 4 144 15,0 3 0-15,-1 1 0 0,-2 1 0 0,-1 6 0 16,2-1 0-16,2 2 0 0,0 3 384 0,-1 2 0 15,1 1-16-15,0 4 0 0,0 3-32 16,0 0 0-16,1-1 0 0,1 3 0 0,0 3-208 0,2 2-128 16,0-1 128-16,5 11-128 0,-2-3 0 0,1-5 0 15,0-2 0-15,0-2 128 0,-2-3-128 0,2 1 0 16,0 1 0-16,0 1 0 0,-2 2 0 0,2 1 0 16,0 4 0-16,1 2 0 0,0 2 0 0,1 0 0 15,-1 3 0-15,0 1 0 0,2 5 0 0,-1 2 0 16,0 0 0-16,1 3 0 0,-1 0 0 0,1 0 0 0,1 3 0 0,2-2 0 15,-2 1 0-15,2 2 0 0,1-2 0 0,-1 4 0 16,2-4 0-16,1 1 0 0,-3 0 0 0,2 2 0 16,1 4 0-16,-3-5 0 0,1 0 0 0,-1-2 0 15,-1 4 0-15,0-3 0 0,-1 2 0 0,-3 1 0 16,2 0 160-16,-1 0-32 0,-1-1-128 0,-1 2 192 16,-1-1-192-16,-2 2 176 0,-2 0-176 0,-2 1 160 15,-1-3-160-15,0 2 128 0,-1-1-128 0,0 2 128 16,-2 0-128-16,-1 0 0 0,-1 0 0 0,0 0 128 15,1-1-128-15,-2-2 0 0,-4 0 0 0,0 0 128 16,0-1-128-16,-3 1 128 0,-2-1-128 0,0 2 128 16,-3-1-128-16,-2 1 192 0,-1-1-192 0,1 3 192 15,-3 0-192-15,0-3 0 0,-2 6 144 0,-1-3-144 16,-1 3 0-16,-2-2 0 0,1 0 0 0,-1 1 0 0,2-1 0 0,-2-1 0 16,0-1 0-16,2-2 0 0,2-1 0 0,2 1 0 15,1 2 0-15,1 0 128 0,-1 0-128 0,1-3 0 16,0 1 0-16,-1-2 0 0,-1 1 0 0,-1 0 0 15,0 0 0-15,-1 3 0 0,0-1 0 0,-2 4 0 16,0-1 0-16,-1 2 0 0,2-2 0 0,-1 3 0 16,-3 1 0-16,-1-1 0 0,0 0 0 0,1 0 0 15,1 1 0-15,3-4 0 0,1 2 0 0,1 0 0 0,0-1 0 0,2 1 0 16,2-2 0-16,1-1 0 0,-1 0 0 0,2 0 0 16,0 1 0-16,0 1 0 0,-4-2 0 0,2 0 0 15,2 0 0-15,0 1 0 0,-2 2 0 0,2 1 0 16,0-2 0-16,-2 2 0 0,1 0 0 0,1 0 0 15,3 0 0-15,2 0 0 0,0 0 0 0,0 0 0 16,-1-2 0-16,1 2 0 16,2-3 0-16,0 2 0 0,-1 0 0 0,1-1 0 15,-1 2 0-15,0-3 0 0,1 1 0 0,-1-1 0 16,0-1 0-16,1 3 0 0,0-3 0 0,1 0 0 0,0 1 0 0,0 0 0 16,1 0 0-16,0 2 0 0,-1 1 0 0,0 0 0 15,-1 1 0-15,0 0 0 0,3 1 0 0,-3-3 0 16,1 1 0-16,0-1 0 0,2 0 0 0,0-1 0 15,2 1 0-15,-1-1 0 0,1-2 0 0,1 3 128 16,-1 0-128-16,1-2 0 0,0-1 128 0,-1 0-128 16,0 0 176-16,1 0-48 0,1 0 0 0,2 3 0 0,-1-3-128 0,-1 1 192 15,-1-1-192-15,0 1 192 0,-1 0-192 0,-2 2 0 16,0-2 144-16,0 2-144 0,1 1 0 0,-1 1 0 16,1-2 0-16,2 1 128 0,1 1-128 0,2-1 0 15,-1-3 0-15,2 2 0 0,2 1 0 0,1-3 0 16,-2 0 0-16,0 0 0 0,0 2 0 0,-1 0 0 15,-1 1 0-15,1-3 0 16,1 3 0-16,1 0 0 0,1 4 0 0,0-2 0 16,1 1-592-16,1 2-144 0,0 2-32 0,1 5 0 15,1 2-1168-15,1 7-240 0,4 1-64 0,2 5-10800 16,1 3-2160-16</inkml:trace>
  <inkml:trace contextRef="#ctx0" brushRef="#br1" timeOffset="7503.51">12274 2362 9215 0,'0'0'400'0,"0"0"96"0,0 0-496 15,0 0 0-15,0 0 0 0,0 0 0 0,0 0 3264 0,0 0 544 16,16-15 112-16,-16 15 32 0,0-6-2512 0,1-1-496 16,2-1-112-16,1 1 0 0,1-1-400 0,0-4-80 15,3-4-16-15,0 1 0 0,0-1-176 0,1 2-32 16,0-3-128-16,0 0 192 0,0-1-192 0,0 1 128 0,-2 0-128 16,0-2 0-16,-2 1 128 0,-1-1-128 0,2 2 0 0,-1 0 0 15,1 1 128-15,-4 2-128 0,2 1 0 0,0 1 0 16,0 2 144-16,-1 2-144 0,-2 1 128 0,-1 7-128 15,2-5 0-15,-2 5 0 0,0 0 0 0,0 0 0 16,0 0 0-16,0 0 0 0,0 0 0 0,10 3 0 16,-3 1 0-16,0 1 0 0,-2 1 0 0,0 1 192 31,1-1-880-31,-1 2-160 0,0 1-48 0,-2 2-10976 0</inkml:trace>
  <inkml:trace contextRef="#ctx0" brushRef="#br1" timeOffset="7798.7">12436 1947 13823 0,'0'0'608'0,"0"0"128"0,0 0-592 0,0 0-144 0,0 0 0 0,0 0 0 0,0 0 3328 0,0 0 624 15,-1 5 128-15,0 2 16 0,-1 2-2272 0,2 0-464 16,0 3-80-16,0 2-32 0,0 2-656 0,2 3-128 15,-1 9-16-15,0-1-16 0,0 3-48 0,2 1 0 16,0 3 0-16,-1 3 0 0,1-1-208 0,0 2-48 0,-1 4-128 0,-1 1 192 16,1 0-192-16,0 1 176 0,0 0-176 0,-1 1 160 15,0-2-160-15,1-1 0 16,0-1 144-16,1 1-144 0,-2-2 0 0,0-1 0 16,1-1 0-16,-1 0 128 0,0-1-272 0,1 0-48 15,-1 3-16-15,0-4 0 16,2-2-496-16,-1-1-112 0,1-3-16 0,1-3 0 15,-1-1-432-15,-1-3-80 0,1-3-32 0,-1 0-7648 0,0-6-1520 0</inkml:trace>
  <inkml:trace contextRef="#ctx0" brushRef="#br1" timeOffset="8015.94">12301 2957 21183 0,'0'0'1888'0,"0"0"-1504"0,0 0-384 0,0 0 0 16,0 0 2064-16,0 0 352 0,0 0 64 0,6-2 16 15,2-2-960-15,1 0-192 0,0-3-48 0,2 1 0 0,0-1-576 0,1 2-112 16,1-1-32-16,1-1 0 0,1 2-400 0,2-2-176 16,0 1 128-16,1-2-128 15,1 2-1024-15,1-2-304 0,0 0-48 0</inkml:trace>
  <inkml:trace contextRef="#ctx0" brushRef="#br1" timeOffset="8833.58">13216 3943 1839 0,'0'0'0'0,"0"0"160"0,0 0-160 0,0 0 0 16,-4-4 0-16,0-2 0 0,0-1 4672 0,0 2 896 16,4 5 176-16,-4-5 32 0,-1 1-3568 0,-2-3-720 0,0 2-144 0,-1 2-16 15,0 2-304-15,0 0-64 0,-1-1-16 0,0 2 0 16,0 0-208-16,1 3-32 0,0 1-16 0,0 0 0 15,2 1-368-15,-1 2-80 0,1 2-16 0,1 1 0 16,-1 3-224-16,2-2 0 0,1 0-144 0,3 1 144 16,1 0-144-16,1 1 144 0,2 0-128 0,3 1 128 15,1-2-160-15,1 2 160 0,1 1-192 0,2 0 192 16,1 2-160-16,0-2 160 0,1 0-128 0,-1 1 128 16,0 0 0-16,-1-2 0 0,0-2 0 0,0 1 128 15,-2-2 96-15,-1 2 32 0,-1 2 0 0,-1-2 0 16,-2 0 192-16,-1-1 64 0,0-1 0 0,-2 2 0 15,-2-2-288-15,-1-1-48 0,0 1-16 0,-2-4 0 0,0 0 96 0,0-2 32 16,-3 0 0-16,0-2 0 0,-2-2 144 0,0-1 16 16,0-1 16-16,0-2 0 0,1 1 80 0,-1-2 16 15,1 0 0-15,1 1 0 0,-3-3-208 0,3 1-32 16,3-1-16-16,0 0 0 0,2-1-304 0,1 1 0 16,1-3 0-16,0 0 0 0,2 0 0 0,1 2-192 15,1-1 192-15,-1 0-192 16,2 2-304-16,2-3-48 0,0 1-16 0,0 1 0 15,1-3-1488-15,0 2-288 0,2 0-64 0,-1 0-7968 16,-1 2-1600-16</inkml:trace>
  <inkml:trace contextRef="#ctx0" brushRef="#br1" timeOffset="8993.52">13435 3824 11967 0,'0'0'528'0,"0"0"112"0,0 0-512 0,0 0-128 0,0 0 0 0,0 0 0 15,0 0 4288-15,0 0 816 0,0 0 160 0,0 0 48 16,0 0-3456-16,0 0-704 0,8 8-128 0,-2 1-16 16,-1 0-848-16,1 5-160 0,1 1 0 0,3 2 0 31,-3-1-576-31,0 1-16 0,-1 0-16 0,1 0 0 16,-1 0-2464-16,0 1-512 0</inkml:trace>
  <inkml:trace contextRef="#ctx0" brushRef="#br1" timeOffset="9196.07">13371 3972 17503 0,'-5'1'1552'0,"-1"0"-1232"0,6-1-320 0,0 0 0 0,-5 2 3792 16,5-2 704-16,0 0 144 0,0 0 32 0,0 0-2688 0,0 0-544 15,15 4-96-15,0-2-32 0,1-1-1072 0,2 1-240 16,2-4 0-16,2 0 0 15,0-2-1424-15,0 0-256 0,2 0-48 0</inkml:trace>
  <inkml:trace contextRef="#ctx0" brushRef="#br1" timeOffset="11161.78">13432 3798 4607 0,'0'0'400'0,"0"0"-400"15,0 0 0-15,0 0 0 0,0 0 2816 0,0 0 464 16,0 0 112-16,0 0 0 0,0 0-1632 0,11 4-336 16,-7 4-64-16,-2 0-16 0,1 0-224 0,1 0-48 15,-2-1-16-15,2 2 0 0,-1 1-384 0,-1-1-80 0,2-1-16 0,0 3 0 16,0-3-320-16,1 3-80 0,1 0-16 0,-1 1 0 16,-1 2-160-16,1 3 0 15,0-2 0-15,0 0 0 16,1 4-336-16,-1-1-112 0,-1-4 0 0,0-1-7616 15,-2-1-1536-15</inkml:trace>
  <inkml:trace contextRef="#ctx0" brushRef="#br1" timeOffset="11440.77">13430 4010 26495 0,'0'0'1168'0,"0"0"240"0,-6 1-1120 0,6-1-288 0,0 0 0 0,0 0 0 16,0 0 1952-16,0 0 336 0,4-7 64 0,3 1 16 15,-1 2-1280-15,2-1-256 0,1-2-64 0,0 1 0 16,1 0-480-16,1 2-96 0,1 1-32 0,1 1 0 0,0-3-160 0,1 1 128 15,5 3-128-15,0 0 128 16,-1 1-1344-16,2 0-288 0,1 1-48 0</inkml:trace>
  <inkml:trace contextRef="#ctx0" brushRef="#br0" timeOffset="52800.75">22258 1954 7359 0,'9'-10'656'0,"-9"4"-528"15,-2-3-128-15,1 0 0 0,-1-2 4464 0,1 1 848 16,-2-2 192-16,1 2 16 0,-1-3-2944 0,-1 0-592 15,0 2-112-15,-1-1-16 0,1 2-848 0,-1 0-176 16,-3 0-16-16,2 3-16 0,-1 0-288 0,1 2-64 0,-1 2-16 0,-2 3 0 16,0 3-112-16,0 3 0 0,0 6-16 0,-1 4 0 15,3 5-304-15,0 5 0 0,2 0 0 0,1 2-144 16,1 5 144-16,3 1 0 16,3 2-144-16,4 0 144 0,-1-2 0 0,2-2 0 15,2 1 0-15,1-12 0 0,2 1 0 0,0-4 0 16,4 0 0-16,1-3 0 0,2-2 128 0,0-3-128 0,3-1 0 0,5-1 128 15,1-5 48-15,-3-3 0 0,0-3 0 0,-2-2 0 16,-2-6 144-16,-1-2 16 0,-3-1 16 0,-3-4 0 16,0-3 48-16,-2-1 16 0,-4-2 0 0,-4-2 0 15,-1-1-144-15,-4 5-16 0,-4-2-16 0,-2 1 0 16,-3-1-112-16,-3 1-128 0,-1 1 176 0,-3-2-176 16,-3 1 0-16,-5-6 0 0,1 2 0 0,2 3 0 15,1-1-224-15,3 7-160 0,0-1-16 0,4 3-16 16,4 3-1712-16,3 4-352 0,0 4-64 0</inkml:trace>
  <inkml:trace contextRef="#ctx0" brushRef="#br0" timeOffset="53436.47">22882 1938 15663 0,'0'0'1392'0,"0"0"-1120"0,0 0-272 0,0 0 0 16,0 0 2624-16,0 0 448 0,0 0 112 0,0 0 16 16,0 0-1024-16,5-4-192 0,0 0-32 0,3 0-16 15,1-2-880-15,3 0-176 0,2 0-48 0,2-2 0 0,2-1-192 0,3 1-64 16,0-1 0-16,7-5 0 0,2-5-256 0,-6 5-48 16,1 0-16-16,-1-2 0 15,0-1-96-15,1 0-32 0,1 0 0 0,-2 2 0 16,1-4-128-16,-1 2 128 0,-1 3-128 0,1-4 128 15,-1 1-128-15,0 0 0 0,0-1 144 0,5-4-144 16,-3 5 0-16,-1-3 0 0,-1 4 0 0,-3 2 128 16,-2 1-128-16,-1 1 0 0,-3 1 0 0,-2 1 0 0,0 1 128 0,-3 1-128 15,-4 1 128-15,0 0-128 0,0 1 192 0,2-1-48 16,-3 1 0-16,0 0 0 0,0 1 160 0,0 3 16 16,-1-5 16-16,1 0 0 0,2 1-112 0,-1 2-32 15,1 1 0-15,2 3 0 0,0 0 0 0,1 4 0 16,0 5 0-16,3-2 0 0,-2-3 48 0,2 5 0 15,1 0 0-15,1 3 0 0,3 1 16 0,3 1 0 0,2 1 0 16,0 0 0-16,0 1 16 0,2 1 16 0,-5-4 0 16,4 3 0-16,1-3-112 0,1 0-32 0,1 0 0 0,2 0 0 15,-1 0-144-15,0-2 0 0,1 1 0 0,8 3 0 16,-3-2 0-16,-3-3 0 0,-3 2 0 0,-2-2 0 31,-2-3-336-31,0-1-112 0,-3 1 0 0,1 1-16 16,-2 2-1584-16,-5-4-304 0,-2-3-64 0,-2-3-9792 15,-3 3-1952-15</inkml:trace>
  <inkml:trace contextRef="#ctx0" brushRef="#br0" timeOffset="53766.2">23501 978 17503 0,'0'0'1552'0,"0"0"-1232"15,0 0-320-15,0 0 0 0,0 0 3648 0,0 0 656 16,0 0 144-16,0 0 32 0,0 4-2304 0,1 4-464 16,0 4-96-16,2 2-16 0,-2 2-1088 0,1 3-240 15,0 5-32-15,1 2-16 0,-1-3-224 0,2 2 0 16,0 0 0-16,0 0 0 16,3-1-448-16,-1 8-48 0,1-4 0 0,-1-1 0 15,2-4-2400-15,0-3-496 0,-2-4-80 0</inkml:trace>
  <inkml:trace contextRef="#ctx0" brushRef="#br0" timeOffset="53993.7">23738 901 18431 0,'0'0'1632'0,"0"0"-1312"0,0 0-320 0,-4 8 0 15,0 3 2944-15,2 0 512 0,-2 2 96 0,1 3 32 16,2 4-1600-16,1 1-320 0,0 1-64 0,1 1-16 16,2 3-1024-16,1-4-208 0,0 1-32 0,1-1-16 0,-1 1-304 0,1 1-192 15,0-2 16-15,0-1 16 16,1-2-2368-16,-1 2-480 0,0-5-80 0</inkml:trace>
  <inkml:trace contextRef="#ctx0" brushRef="#br0" timeOffset="54404.42">23661 458 32015 0,'-10'-17'1408'0,"5"12"320"0,-1 0-1392 0,-2-2-336 0,-1 1 0 0,2-2 0 16,-1 4 1024-16,1 0 144 0,-2 2 32 0,0 2 0 16,-1 2-512-16,0 3-112 0,3 3 0 0,0 5-16 15,1 3-560-15,0 5 0 0,2 3 0 0,2 3 0 16,2 1 0-16,0-3-144 0,2 1 144 0,4-2-128 16,0-4 128-16,3 1 0 0,3-1 0 0,1-3 0 15,1-3 0-15,2-2 0 0,2-2 0 0,-1-3 0 16,0-6 0-16,-1 0 0 0,-1-2 0 0,0-3 128 15,-2-2 128-15,-1-3 48 0,-2-2 0 0,-1-1 0 0,-1 1 224 0,-2-2 48 16,0-2 16-16,-2 2 0 0,-3-2-80 0,-1 0 0 16,-1-2-16-16,-3 2 0 0,0-1-176 0,-3 0-16 15,-2 1-16-15,-3-1 0 0,-2 2-160 0,-2-2-128 16,-1 3 144-16,1 1-144 16,-1 1-288-16,0 0-160 0,-2 3-16 0,2 2-16 15,0 3-1648-15,3 3-336 0,0 2-64 0,1 3-13920 16</inkml:trace>
  <inkml:trace contextRef="#ctx0" brushRef="#br0" timeOffset="55201.2">24805 1654 12895 0,'0'0'576'0,"0"0"112"0,0 0-560 0,0 0-128 16,0 0 0-16,0 0 0 0,2 9 3584 0,1 3 672 15,-1-2 144-15,1 4 16 0,1 5-2320 0,0 0-480 16,0 2-80-16,0 2-32 0,1 6-864 0,-1-3-160 15,0 3-32-15,1-2-16 0,0 1-208 0,-1-6-32 0,1 0-16 0,-1 0 0 16,0-5 16-16,-1 0 16 16,1-4 0-16,-2-1 0 0,1-4-48 0,-2-2-16 15,-1-6 0-15,0 0 0 0,0 0 48 0,0 0 0 16,0 0 0-16,-1-10 0 0,-1-3 64 0,1-3 0 16,1-1 16-16,0-2 0 0,0-2-272 0,1-7 0 0,1-2 0 0,-1 2 0 15,2-5 0-15,-1 3 0 0,2 1-208 0,0 2 80 16,0 0 128-16,3 2 0 0,0 1 0 0,1 4 0 15,1 0 0-15,2 2 256 0,-1 2-48 0,2-1 0 16,-2 3 272-16,1 2 48 16,-1 2 16-16,1 2 0 0,0 1-64 0,0 3-16 15,-1 3 0-15,-1 1 0 0,-9 0-176 0,0 0-32 0,8 4-16 0,-1 2 0 16,-7-6 16-16,2 11 0 0,0-2 0 0,-2 1 0 16,-2 4-256-16,-3-1 0 0,0-3 0 0,-2 3 0 15,-1 0 0-15,1 1 0 0,-4 1 0 0,0 0 0 16,0 1 0-16,1-2 0 0,-1 1 0 0,1-2 0 15,-1 1 128-15,2-3-128 0,1-2 0 0,2-3 0 16,6-6 128-16,-5 5-128 0,1 2 0 0,4-7 144 0,0 6 16 0,0-6 0 16,0 0 0-16,0 0 0 0,9 6 96 0,0-4 0 15,3 2 16-15,1 0 0 0,0 0 48 0,2 1 16 16,1 2 0-16,1-1 0 0,1-2 48 0,1 3 16 16,-1 2 0-16,0 0 0 0,-1 3-144 0,0-3-16 15,1 0-16-15,2 0 0 0,-3 0-224 0,1-2 0 16,0 2 0-16,0-3 0 15,2 0-1536-15,-4 0-320 0,-2-1-48 0,-1-1-18576 16</inkml:trace>
  <inkml:trace contextRef="#ctx0" brushRef="#br0" timeOffset="55718.11">21547 1568 23951 0,'0'0'2128'0,"0"0"-1696"15,0 0-432-15,0 0 0 0,5 4 1488 0,1-3 224 16,2 0 32-16,1-1 16 0,0 0-1200 0,3 0-240 16,0 0-64-16,2-1 0 15,0 0-2112-15,3-5-448 0</inkml:trace>
  <inkml:trace contextRef="#ctx0" brushRef="#br0" timeOffset="56231.48">21685 1336 15663 0,'0'0'1392'0,"-3"-6"-1120"0,3 6-272 0,-4-4 0 0,-1-2 2736 0,0 1 480 16,-2 0 112-16,1-1 0 0,-3 2-880 0,-1 0-176 16,3 2-32-16,-2 1-16 0,-2 1-1184 0,1 1-224 15,-3 1-48-15,-2 4-16 0,1 2-528 0,-2 2-96 16,1 3-128-16,-1 3 176 0,3 4-176 0,1 3 0 0,3 1-192 15,0 2 192-15,2 2-208 0,4 1 80 0,0 1 128 0,3 0-208 16,3-2 208-16,3 1-144 0,3-3 144 0,3 0-128 16,2 0 128-16,3-2-128 0,3-5 128 0,-2-1-128 15,0-1 128-15,2-4 0 0,1-3 0 0,0-5 0 16,-1-4 0-16,3-2 0 16,-1-6 0-16,0-1 0 0,-1-1 0 0,-2-2 0 0,1-5 0 0,-3-2 176 15,-2-2 80-15,0-2 32 0,-2-2 0 0,-1 0 0 16,-5-2 80-16,1 0 16 0,-4-2 0 0,-3 2 0 15,-2 0-128-15,-3 3 0 0,-1 2-16 0,-3-2 0 16,-2 0-240-16,-3 3 0 0,-2 4 0 0,1 2 0 16,-4-1-736-16,1 2-240 0,1 0-48 0,1 5-10544 15,-1 4-2096-15</inkml:trace>
  <inkml:trace contextRef="#ctx0" brushRef="#br0" timeOffset="56450.15">21738 1899 29487 0,'0'0'2624'0,"0"0"-2112"0,0 0-512 0,0 0 0 15,-4-5 1248-15,4 5 144 0,0 0 16 0,0 0 16 32,0 0-1936-32,0 0-384 0,0 0-64 0</inkml:trace>
  <inkml:trace contextRef="#ctx0" brushRef="#br0" timeOffset="56605.63">21754 2171 31391 0,'0'0'1392'0,"-5"5"272"0,-1 1-1328 0,6-6-336 0,-5 4 0 0,5-4 0 0,0 0 0 0,0 0-256 15,0 0 32-15</inkml:trace>
  <inkml:trace contextRef="#ctx0" brushRef="#br0" timeOffset="56835.35">22093 1479 32943 0,'0'0'1456'0,"0"0"304"0,-7 4-1408 0,2-1-352 0,5-3 0 0,0 0 0 16,-3 6 176-16,3-6-48 0,0 0 0 0,6 7-9968 31,-1-2-2000-31</inkml:trace>
  <inkml:trace contextRef="#ctx0" brushRef="#br0" timeOffset="57003.35">22275 1424 34671 0,'0'0'1536'0,"0"0"320"0,0 0-1488 0,0 0-368 0,0 0 0 0,0 0 0 15,0 0 400-15,0 0 16 0,0 0 0 0,0 0 0 16,3 8-2656-16,1 0-512 0</inkml:trace>
  <inkml:trace contextRef="#ctx0" brushRef="#br0" timeOffset="57273.88">22311 2732 41295 0,'0'0'896'0,"0"0"192"0,-8 0 48 0,0 0 32 0,1 0-928 0,7 0-240 16,0 0 0-16,0 0 0 0,0 0 256 0,0 0 0 15,0 0 0-15,0 0 0 16,7-8-3216-16,2 2-640 0</inkml:trace>
  <inkml:trace contextRef="#ctx0" brushRef="#br0" timeOffset="57435.28">22604 2551 36975 0,'0'0'1632'0,"-4"5"352"0,0-1-1600 0,4-4-384 15,0 0 0-15,0 0 0 0,0 0 400 0,0 0 0 16,0 0 0-16,8 8-11600 15,2-3-2304-15</inkml:trace>
  <inkml:trace contextRef="#ctx0" brushRef="#br0" timeOffset="64470.43">23442 2878 24879 0,'0'0'1088'0,"0"0"256"0,0 0-1088 0,0 0-256 0,0 0 0 0,0 0 0 15,0 0 976-15,12 19 144 0,-12-19 32 0,0 0 0 0,1 10-160 0,2 0-32 16,2 0 0-16,-1 6 0 0,0 1-592 0,0 3-128 16,1 2-32-16,0 4 0 0,0 2-80 0,1 5 0 15,0 2-128-15,-1 3 192 0,2-1-192 0,-2-1 0 16,-1-1 128-16,0 2-128 0,0 1 0 0,0-2 128 15,1-2-128-15,-1-1 0 16,-2-2-304-16,1 1-144 0,1 0-48 0,-3-2 0 16,1-2-2064-16,-1-1-400 0,-1-4-96 0</inkml:trace>
  <inkml:trace contextRef="#ctx0" brushRef="#br0" timeOffset="64697.43">23404 3448 11967 0,'0'0'1072'0,"0"0"-864"0,0 0-208 0,-4-3 0 16,1-1 2656-16,3 4 480 0,0 0 112 0,0 0 16 0,-6-4-1120 0,6 4-224 16,0 0-32-16,0 0-16 15,0 0-832-15,6 8-160 0,-1 1-48 0,0 2 0 16,1-1-256-16,2 3-48 0,0 0-16 0,3 1 0 16,0 1-272-16,1-1-64 0,0-1-16 0,2 0 0 15,4-1-160-15,1-3 0 0,0-2 144 0,3-2-144 16,2-4 192-16,1-4-48 0,1-2 0 0,1-3 0 15,-1-2-144-15,0-2-192 0,3-3 32 0,0-1-10592 16,-3 2-2128-16</inkml:trace>
  <inkml:trace contextRef="#ctx0" brushRef="#br0" timeOffset="65904.47">22098 5189 6447 0,'0'0'272'0,"0"0"80"0,0 0-352 0,0 0 0 0,0 0 0 0,0 0 0 15,0 0 4080-15,0 0 736 0,0 0 160 0,0 0 16 16,0-1-2752-16,0 1-576 0,0 0-96 0,0 0-32 15,0 0-592-15,0 0-128 0,0 0-32 0,5 8 0 16,-1 4-176-16,0 3-32 0,-1 6-16 0,1 5 0 0,-2 4-304 0,1-4-48 16,1 0-16-16,-2 6 0 0,1 0-192 0,0 1 0 15,-1 1 0-15,1-3 0 32,1 2-848-32,0 6-176 0,-1-5-16 0,3-6-8832 0,-2-4-1776 0</inkml:trace>
  <inkml:trace contextRef="#ctx0" brushRef="#br0" timeOffset="66074.22">22236 5148 15663 0,'0'0'688'0,"2"-6"144"0,-1 0-656 0,0-1-176 16,0 2 0-16,-1 5 0 0,0 0 2528 0,0 0 480 0,0 0 80 0,0 0 32 16,0 0-1728-16,10 11-352 0,-1 0-64 0,1 8-16 15,1 3-512-15,-1 5-128 0,2 1 0 0,-1 4-16 16,0 2-304-16,-2-5 0 0,-1-3 0 0,1 2-144 31,1 2-432-31,-1 2-96 0,-1-5-16 0,-1 3-8144 0,1 0-1648 0</inkml:trace>
  <inkml:trace contextRef="#ctx0" brushRef="#br0" timeOffset="66252.1">22200 5483 27871 0,'0'0'1232'0,"0"0"256"0,0 0-1184 0,0 0-304 0,1-7 0 0,-1 7 0 0,7-5 448 0,2 0 48 15,0-3 0-15,3-1 0 0,-1 0-256 0,5-3-48 16,1 3-16-16,4 1 0 16,-3 0-1520-16,4 2-320 0,3-1-48 0</inkml:trace>
  <inkml:trace contextRef="#ctx0" brushRef="#br0" timeOffset="66564.57">22733 5135 24767 0,'-13'10'1088'0,"6"-3"240"0,0 2-1072 0,-3 4-256 15,0 1 0-15,0 6 0 0,-1-2 1344 0,2 4 224 16,2 3 32-16,2 2 16 0,1-2-656 0,3-4-144 15,2 1-32-15,2 0 0 0,0-1-608 0,2 1-176 16,3-1 0-16,1-1 0 0,1-5 0 0,7 2 0 16,1-2 0-16,2-4 0 0,-1-4 0 0,1-3 144 0,1-3-144 0,-3-2 0 15,2-2 224-15,-2-2-64 0,-1-4-16 0,0-2 0 16,-2-2 112-16,-1 0 32 0,-4-4 0 0,-2 2 0 16,-3-2 48-16,-2-2 16 0,-2 1 0 0,-2-4 0 15,-3 1-160-15,-2 0-48 0,0 0 0 0,-3 3 0 16,-2-1-1280-16,2 2-256 15,0 0-48-15,0 1-13536 0</inkml:trace>
  <inkml:trace contextRef="#ctx0" brushRef="#br0" timeOffset="67064.39">23253 5290 29311 0,'0'0'1296'0,"0"0"272"0,0 0-1248 0,0 0-320 0,0 0 0 0,4-7 0 16,0-2 1328-16,4 0 208 15,3-1 32-15,3-1 16 0,-1-3-816 0,1 1-176 0,3 0-16 0,2 0-16 16,2 0-288-16,1 0-48 0,1 1-16 0,0 3 0 16,1 0-80-16,-1-3-128 0,2 3 176 0,0 0-176 15,-1 2 128-15,-2-3-128 0,-1 1 0 0,-1-1 0 16,-1 0 0-16,1 2 128 16,-3-1-128-16,-1 0 0 0,-3-3 144 0,-4 4-144 0,-1 1 0 0,-1-1 144 15,1 0-144-15,0 1 0 0,-1 1 0 0,-1-1 128 16,-1 1 48-16,1-2 0 0,0 1 0 0,1 1 0 15,-1-1 32-15,1 4 16 0,-7 3 0 0,7 1 0 16,1 0-32-16,1 0 0 0,2 2 0 0,-2 0 0 16,0 1 112-16,0 1 16 0,4 0 0 0,2 2 0 15,0 0 96-15,2 2 32 0,1 2 0 0,5-1 0 16,-1 2-144-16,2-1-32 0,4 3 0 0,-2-2 0 16,0-2-80-16,1 0 0 0,3 3-16 0,-2 1 0 0,0-5-176 0,-2 0 0 15,1 1 0-15,-4 1 128 0,1 0-128 0,-1 0 0 16,-1-3-160-16,-2-1 160 15,-2 0-1280-15,-1-1-144 0,-1-2-48 0,-2 0 0 16,-2-1-1840-16,-2-2-368 0</inkml:trace>
  <inkml:trace contextRef="#ctx0" brushRef="#br0" timeOffset="67381.02">23789 4686 7359 0,'0'0'320'0,"0"0"80"16,0 0-400-16,0 0 0 0,0 0 0 0,0 0 0 0,0 0 4640 0,0 0 848 15,0 0 160-15,0 0 48 0,0 0-3248 0,-3 8-640 16,1 0-128-16,-1 5-16 0,1 2-1152 0,-1 1-208 16,2 4-48-16,-1 3-16 15,0-1-240-15,2 2 0 0,-2 1 0 0,1 2 0 32,0-1-304-32,-1 0-96 0,2-8-32 0,2 1 0 0,-2-2-2928 0,0-3-592 15</inkml:trace>
  <inkml:trace contextRef="#ctx0" brushRef="#br0" timeOffset="67599.64">23844 4595 24127 0,'0'0'1072'0,"0"0"208"0,0 0-1024 0,0 0-256 0,0 0 0 0,0 0 0 15,0 0 1360-15,1 12 224 0,0 2 32 0,1 2 16 16,-4 2-320-16,4 3-64 0,-1 1-16 0,0-3 0 15,-1 2-896-15,2 0-176 16,0 1-32-16,2 0-128 0,0 1 0 0,0-2 0 16,-2-2-240-16,2-1 80 15,-1-2-2256-15,0-3-448 0,-1-4-80 0,-2-9-9344 0</inkml:trace>
  <inkml:trace contextRef="#ctx0" brushRef="#br0" timeOffset="67965.28">23841 4148 8287 0,'0'0'736'0,"-3"-3"-592"16,-2-1-144-16,1 3 0 15,4 1 4256-15,-5 1 816 0,0 2 176 0,0 3 16 16,-2 5-3344-16,1 6-656 0,-1 5-144 0,3 1-32 15,2 2-592-15,0 1-128 0,1 3-32 0,2-3 0 16,1 1-336-16,2-1 0 0,1-1 0 0,1-4-128 16,2-3 128-16,1-2 0 0,0-6 0 0,0-1 0 0,1-1 0 0,-1-3 176 15,-1-3-48-15,-1-4 0 0,0-1 320 0,-1-5 48 16,1-3 16-16,-2 1 0 0,-1-4 320 0,0-1 64 16,-3-3 0-16,1 1 16 0,-1-1-208 0,-1 0-32 15,-3-1-16-15,-1 2 0 0,-1 0-256 0,0 0-48 0,0 0-16 0,-1 2 0 16,0-5-336-16,-2 3-128 0,-1 0 0 0,0 0 0 31,0 0-1664-31,1 3-336 0,0 4-64 0,2 2-8608 0,0 3-1712 0</inkml:trace>
  <inkml:trace contextRef="#ctx0" brushRef="#br0" timeOffset="68665.08">24730 5055 24639 0,'0'0'1088'0,"2"13"240"0,-1 8-1072 0,0 0-256 16,2-2 0-16,1 4 0 0,1 0 1520 0,1 3 240 15,0-2 48-15,-2-5 16 0,1 5-800 0,0-2-176 16,1-3-16-16,1 2-16 0,-1-3-560 0,1 2-96 15,-2 1-32-15,2 0 0 0,-2-7 0 0,-1-2-128 0,0-4 192 0,-4-8-64 16,4 9 0-16,-2-1 0 0,-2-8 0 0,0 0 0 16,0 0 0-16,0 0-128 0,-4-11 192 0,0 2-64 15,1 1-128-15,-3-4 0 0,0-3 0 0,-1-5 0 16,1-3 0-16,1-3 0 0,1-4-192 0,0 1 192 16,0 2-320-16,3 6 64 0,-1 1 16 0,4-1 0 15,0-2 64-15,1-1 16 16,-1-2 0-16,1 3 0 0,1 6 160 0,2-3 192 0,2 3-32 15,0 4-16-15,0 3 240 0,0 1 32 0,0 1 16 0,-1 3 0 16,0 2-128-16,1 1-32 0,1-1 0 0,-9 3 0 16,9 7 64-16,0 0 16 0,-4 1 0 0,0 3 0 15,-1-2 16-15,-1 2 0 0,-2 2 0 0,2 3 0 16,-4-3-64-16,-1 2-16 0,-2-1 0 0,0 0 0 16,-1-1-144-16,0 3-16 0,-1 2-128 0,-1-2 192 15,0-2-64-15,0 0-128 0,-1 1 176 0,1-1-176 16,2-5 176-16,1 0-176 0,0-1 160 0,0 0-160 0,-1 1 384 0,1-2-32 15,2-1 0-15,2 1 0 0,1-1 208 0,2 5 32 16,-1-5 16-16,2 1 0 0,0-1-224 0,3 1-32 16,0 1-16-16,4 1 0 0,0-3-96 0,4 3-32 15,0 0 0-15,2 1 0 16,-2-1-208-16,2-1 144 0,0 1-144 0,1 0 128 0,0 1-128 16,0-2 0-16,1 1 0 0,-2-2 0 15,1-5-1328-15,-1 2-192 0,-3 4-32 0,1 5-17920 0</inkml:trace>
  <inkml:trace contextRef="#ctx0" brushRef="#br0" timeOffset="74873.55">26628 4788 12895 0,'0'0'1152'0,"0"0"-928"0,0 0-224 0,0 0 0 0,0 0 1232 0,0 0 208 0,0 0 32 0,0 0 16 16,10 4 32-16,-1 1 0 0,1 3 0 0,1 1 0 16,-2 1-112-16,2 3-32 0,2 3 0 0,0 1 0 15,-1 3-368-15,0 2-80 0,0 1-16 0,1 3 0 16,1 0-208-16,-2 0-64 0,-3 0 0 0,-1 1 0 16,0-1-320-16,-1-4-64 0,1-1 0 0,-4-1-16 15,-4-3-240-15,-1 2 144 0,0-2-144 0,-2 0 128 0,-1-3-128 16,0-2 192-16,-1-2-192 0,0-2 192 0,-2-2-64 0,-1 0 0 15,-1-6 0-15,0 0 0 0,0-4 0 0,0-3-128 16,-3-2 192-16,2-1-64 0,-1-6-128 0,3-1 0 16,1-4 0-16,0-2 0 0,2-3-448 0,2 0 48 15,1-4 0-15,3-4 0 16,2-3-96-16,0 3-16 0,3 0 0 0,1 7 0 0,0 0 304 0,2 3 48 16,2 2 16-16,2 2 0 0,2 4 336 0,2 0 80 0,0 4 16 0,1 3 0 15,2 2 96-15,-1 1 32 0,-2 3 0 0,-2 2 0 16,-2 2 0-16,-1 2 0 0,-1 1 0 0,-2 2 0 15,1 5 32-15,-4-2 16 16,1 1 0-16,-2 2 0 0,-3 0-144 0,-2 0-48 16,-1 1 0-16,0 1 0 0,-1 0-128 0,-3 2-16 15,-4 1-128-15,-1 0 192 16,-2 0-544-16,0-2-112 0,1 1-32 0,-3-2 0 16,1-2-1984-16,0-4-400 0,4-3-64 0</inkml:trace>
  <inkml:trace contextRef="#ctx0" brushRef="#br0" timeOffset="75096.11">27120 4286 21183 0,'4'-16'944'0,"-2"10"192"0,1-1-912 0,0 1-224 0,-1-2 0 0,1 3 0 15,-3 5 2848-15,0 0 528 0,0 0 96 0,0 0 32 16,0 0-1728-16,4 10-352 0,0 3-64 0,-2 5-16 15,2 6-896-15,-2-1-176 0,-1 5-32 0,-1 3-16 16,-1 3-224-16,-1 2-128 0,0 0 128 0,-1 0-208 16,0-1-1504-16,2-1-288 0,0-1-64 0,-1-3-16 15,0-3-1296-15,-1-5-256 0</inkml:trace>
  <inkml:trace contextRef="#ctx0" brushRef="#br0" timeOffset="75353.37">27321 4350 26207 0,'0'0'1152'0,"0"0"256"0,0 0-1136 0,0 0-272 15,0 0 0-15,0 0 0 0,0 0 1744 0,0 0 304 16,-9 6 48-16,-2 2 16 0,-2 3-560 0,-1 4-96 16,-2 3-32-16,6-3 0 0,-2 2-880 0,0 1-176 0,0 2-48 0,2 0 0 15,0 1-16-15,1 1-16 0,1-2 0 0,1 0 0 16,2-1-80-16,2 2-16 0,2-3 0 0,1 0 0 15,3-1-192-15,-1-1 176 0,2 1-176 0,0-4 160 16,1 0-160-16,2-1-144 0,1-3 144 0,-1-1-208 16,1-2-624-1,1-1-128-15,2-1-32 0,1 2 0 0,1-5-2096 0,1-1-432 16,-1-1-64-16</inkml:trace>
  <inkml:trace contextRef="#ctx0" brushRef="#br0" timeOffset="75704.45">27635 4564 24351 0,'0'0'1088'16,"0"0"208"-16,-7-2-1040 0,2 2-256 0,-1 0 0 0,-1 3 0 15,-1 2 1904-15,-1 3 320 0,-1 1 64 0,1 3 16 0,-1 1-848 0,1 2-176 16,0-1-16-16,0 2-16 0,1-1-784 0,2 0-144 16,2 1-48-16,0-2 0 0,1-1-272 0,2 1 0 15,2-4 0-15,3 0 0 0,0-1 0 0,1-1 0 16,2-1 0-16,1-2 0 0,0-2 0 0,-1-2 0 15,1-2 0-15,0-1 0 0,0-2 0 0,1 1 0 16,-1-3 0-16,1 0 0 0,0-3 144 0,0-2-144 0,-1 0 0 0,1-1 144 16,-1-3-144-16,-2 1 128 0,2-2-128 0,-3 1 128 15,-1 0 0-15,-1 0-128 0,0 2 192 0,-2 2-64 16,0 4 272-16,-1 0 48 0,0 7 16 0,0 0 0 16,0 0 128-16,0 0 32 0,0 0 0 0,0 0 0 15,0 0-320-15,0 10-64 0,2 0-16 0,0 3 0 16,1 1-224-16,-1 0 0 0,1 1 0 0,2-1 0 31,2 0-480-31,1-2 16 0,1 1 0 0,1-1 0 16,2-2-3072-16,1 1-624 0</inkml:trace>
  <inkml:trace contextRef="#ctx0" brushRef="#br0" timeOffset="76202.8">28298 4650 26079 0,'0'0'1152'0,"-2"10"256"0,2-10-1136 0,-5 14-272 15,-1 1 0-15,3-4 0 0,3-11 1600 0,-3 11 256 16,3-11 48-16,0 0 16 0,0 0-384 0,0 0-80 16,0 0-16-16,0 0 0 0,12-1-784 0,-1-5-144 15,0-3-48-15,1-1 0 0,-1-3-256 0,1 0-48 0,0-2-16 0,-2 0 0 16,-1-2-144-16,2 0 128 0,-1 0-128 0,2-1 128 16,0-1-128-16,-1 1 0 0,2 0 0 0,0 0 0 15,3 2 0-15,-4 2 128 0,-6 1-128 0,0 4 0 16,-6 9 160-16,0 0-160 0,0 0 192 0,11 2-192 15,-11-2 160-15,9 11-160 0,-3 0 128 0,-2 5-128 16,-2-3 192-16,3 4-32 0,2-3-16 0,-2 2 0 16,-1-3-144-16,3-1 128 0,3 1-128 0,-1-2 128 15,-1 0-128-15,1-3 0 0,-9-8 144 0,12 8-144 0,-2-5 160 0,-1 1-32 16,-9-4-128-16,11 0 192 16,-11 0-64-16,10-2-128 0,-10 2 176 0,11-4-176 15,-11 4 128-15,9-5-128 0,-9 5 0 0,9-7 0 31,-3 1-240-31,1-1-144 0,-7 7-48 0,6-9 0 0,1-1-2576 0,-1 0-528 16,2 1-112-16</inkml:trace>
  <inkml:trace contextRef="#ctx0" brushRef="#br0" timeOffset="76501.73">29116 4260 12895 0,'0'0'1152'0,"-9"-4"-928"16,1-3-224-16,0 3 0 0,0 1 3264 0,-2-1 624 0,-4 0 112 0,-2 1 32 15,-2 2-1936-15,2-2-384 0,0 3-80 0,2 3-16 16,1 1-1088-16,3 1-208 0,0 1-64 0,5 2 0 16,0 1-256-16,2 2 0 0,1 1-176 0,2-1 176 15,0 2-320-15,5 0 64 16,5 0 0-16,3 2 0 16,3 2-176-16,2 2-16 0,1 1-16 0,1 2 0 0,1 1 272 0,4-2 48 15,1-1 16-15,-1-1 0 0,-3 1 336 0,-2-2 80 16,-2 1 16-16,-1 0 0 0,-3-3 464 0,-1-1 80 0,-1 1 32 15,-4-3 0-15,-2-1 240 0,0 1 48 0,-4-1 16 0,-3-1 0 16,-3 1-176-16,-1-2-48 0,-2 0 0 0,-2-3 0 16,-3 0-464-16,-1-1-112 0,-2 0 0 0,-4-1-16 31,0-1-640-31,-2-3-128 0,0-1-32 0,0-3 0 0,2 0-2928 0,-2-4-592 0</inkml:trace>
  <inkml:trace contextRef="#ctx0" brushRef="#br0" timeOffset="76671.02">29146 4216 18431 0,'0'0'816'16,"8"-7"160"-16,-8 7-784 0,9-4-192 0,-9 4 0 0,12 0 0 16,-12 0 5104-16,11-3 976 0,1 2 192 0,1 0 32 0,-1 1-3776 0,2 0-752 15,2 0-160-15,5 0-16 0,0 0-1328 0,3 0-272 16,4 0 0-16,3-3-13872 15,-1 1-2752-15</inkml:trace>
  <inkml:trace contextRef="#ctx0" brushRef="#br0" timeOffset="94336.89">26435 1474 19343 0,'29'14'1728'0,"-29"-14"-1392"0,0 9-336 0,0 0 0 16,0 2 2144-16,1 1 352 0,-1 2 80 0,2 2 16 15,0-2-896-15,2 3-176 0,0 1-48 0,0-1 0 16,-1 3-832-16,1-1-160 0,1-2-32 0,0 1-16 16,0 1-304-16,0-2-128 15,1-2 0-15,-2-2 128 0,-2-1-128 0,1-3 160 0,-3-9-160 0,0 0 160 16,0 0-160-16,0 0 128 0,2 8-128 0,-2-8 128 16,0 0-128-16,0 0 0 0,-2-7 0 0,-1 0 0 31,2-4-432-31,-2-1-112 0,-1-3-32 0,2-1 0 0,-2-5-112 0,3 0-16 0,1 1-16 0,1-4 0 15,0-2 224-15,2 0 48 0,-2-1 16 0,3 0 0 0,3 1 432 0,0 3-160 16,2 2 160-16,2 1 0 0,-1 2 192 0,1 4 160 16,-2 3 32-16,0 0 0 15,0 3 448-15,-1 4 112 0,-2 1 16 0,-6 3 0 16,8 0 0-16,-1 3 0 0,-2 1 0 0,-1 2 0 16,-3 2-320-16,-1 0-48 0,0 6-16 0,-2-1 0 15,-2 0 64-15,-1 2 0 0,-1 0 0 0,0 1 0 16,-1 1-944-16,1 0-176 0,-1-4-32 0,1 0-16 15,-2 0-176-15,1-2-48 0,2-2 0 0,1-1 0 16,0-2-2832-16,4-6-560 0</inkml:trace>
  <inkml:trace contextRef="#ctx0" brushRef="#br0" timeOffset="94805.51">26759 1487 17503 0,'0'0'1552'0,"-2"9"-1232"0,1 1-320 0,0 1 0 15,0 1 1840-15,-3-2 304 0,-2 0 64 0,0 0 16 16,2-4-720-16,0 2-144 0,4-8-16 0,-2 8-16 16,2-8-832-16,0 0-176 15,0 0-16-15,0 0-16 0,0 0-288 0,0 0 0 0,0 0 0 0,-4-4 0 16,1-1 0-16,3-7-144 0,3-1-16 0,-1-2 0 16,1 1-32-16,1-2-16 0,2 1 0 0,1 0 0 15,-1 1 208-15,-1 1-144 0,1 1 144 0,0 2-128 16,6 0 128-16,-2-1 0 0,0 1 0 0,-1 1-128 15,0 2 288-15,1 0 64 0,2 1 16 0,0 1 0 16,1 1 224-16,-2 1 48 0,1 2 16 0,0 2 0 16,-2 2-48-16,1 1-16 0,-2 1 0 0,0 3 0 15,0 2 48-15,-1 1 16 0,0-2 0 0,-2 3 0 16,0-3-256-16,-1 2-48 0,0 0-16 0,-1-2 0 0,0-1-80 0,-4-8-128 16,4 8 176-16,-2-2-176 0,-2-6 144 0,0 0-144 15,0 0 0-15,0 0 144 0,0 0-16 0,0 0-128 16,0 0 192-16,0 0-64 0,0 0 32 0,-1-6 0 15,-2-1 0-15,-1 1 0 0,-1-1 32 0,0 0 16 16,-1 1 0-16,0 1 0 16,0 1 80-16,6 4 16 0,-5-3 0 0,5 3 0 0,0 0-16 0,0 0 0 15,-7 4 0-15,2 1 0 0,5-5-32 0,-1 9 0 16,1-2 0-16,2 2 0 0,3 0-112 0,1 0-16 16,-1 2-128-16,3-1 192 0,1-1-192 0,1 1 128 15,1-3-128-15,0 1 0 0,1 0 0 0,1-2-208 16,1 0 16-16,1-1 0 15,-1-2-1888-15,0-2-368 0,0-1-80 0,-1-4-13600 0</inkml:trace>
  <inkml:trace contextRef="#ctx0" brushRef="#br0" timeOffset="94982.64">27289 969 22111 0,'0'0'1968'0,"0"0"-1584"0,0 0-384 0,0 0 0 16,0 0 2560-16,0 0 448 0,0 0 64 0,3 13 32 15,1 4-1808-15,1 5-352 0,0 1-80 0,1 3-16 0,0 1-304 0,2 2-64 16,0 2-16-16,2 3 0 16,-1-2-304-16,2 0-160 0,-1 0 160 0,1 2-160 31,-4-2-976-31,1-2-304 0,0-3-48 0,-3-1-9216 0,-1-1-1840 0</inkml:trace>
  <inkml:trace contextRef="#ctx0" brushRef="#br0" timeOffset="95336.06">27302 1399 31215 0,'-3'-11'688'0,"-1"-1"144"0,-2-4 16 0,1 2 32 0,1 1-704 0,0 1-176 16,2 2 0-16,0 1 0 0,1 0 1664 0,1-1 320 15,1 0 48-15,3 2 16 0,2 3-1024 0,0-2-208 16,1 2-48-16,0 1 0 0,3 0-608 0,1 2-160 16,2-1 0-16,2 1 0 0,0 0-192 0,1 1-80 0,-2 0-16 0,1-2 0 31,-1 0-880-31,0-2-176 0,1 0-48 0,-1-1 0 15,0-2-480-15,-1-1-112 0,-2-1 0 0,-2-1-16 16,-3-1 256-16,1-1 48 0,0 0 16 0,-1-1 0 0,-1-1 768 16,0-4 144-16,1-2 48 0,-4 8 0 0,0-2 1008 0,-1 2 208 15,0-2 32-15,0 2 16 0,1 1 544 0,-1 3 96 16,0-2 32-16,1 5 0 0,-2 6 304 0,0 0 64 0,0 0 16 0,0 0 0 16,0 0-496-16,4 13-80 0,0 4-32 0,-1 2 0 15,0 2-240-15,1 3-48 0,1 2-16 0,2 1 0 16,-1 2-320-16,2 0-64 0,-1 2-16 0,0 1 0 15,0-2-288-15,-1 0 0 0,1-1 0 0,-1-1-144 32,1-2-1616-32,-2-3-320 0,0 1-64 0,-2-8-12768 0</inkml:trace>
  <inkml:trace contextRef="#ctx0" brushRef="#br0" timeOffset="95663.87">27554 1300 31327 0,'0'0'1392'0,"0"0"272"0,-3-9-1328 0,2 1-336 15,0 1 0-15,2 1 0 16,-2-1 1888-16,2 1 304 0,-1 6 64 0,5-4 16 0,2-2-1168 0,1 2-224 0,1 0-48 0,1 2-16 16,1 0-672-16,0 1-144 15,4 0 0-15,-1 1 0 16,-1 2-352-16,-1 0-64 0,1-2-16 0,0 0 0 16,0 1-2224-16,0-2-448 0,-1-1-96 0,1 2 0 15,-1 0-48-15,-2 0 0 0,0-1 0 0,0-2 0 16,-3 2 1072-16,-7 1 192 0,0 0 64 0,8-4 0 0,-3-1 1536 0,-5 5 384 0,0 0 0 0,0 0 0 15,4-4 2304-15,-4 4 528 16,0 0 112-16,0 0 32 0,0 0-1056 0,0 0-224 16,0 9-32-16,0 3-16 0,-1 0-240 0,1 1-64 15,0 1 0-15,1 0 0 0,2 1-736 0,0 0-160 16,2 1-16-16,-1 1-16 0,-2-2-416 0,3 0 0 0,2-3 0 0,-1-2 0 31,1-3-752-31,1-4-16 0,0 0-16 0,1-2 0 16,0-1-2032-16,0-1-416 0,1-5-80 0,1-1-3744 0,1-3-752 0</inkml:trace>
  <inkml:trace contextRef="#ctx0" brushRef="#br0" timeOffset="95800.14">28027 1188 6447 0,'0'0'576'0,"0"0"-576"0,0 0 0 0,0 0 0 15,0 0 5648-15,0 0 1024 0,0 0 208 0,-2 9 32 16,-2 4-3936-16,-1 2-800 0,-2 4-144 0,-1 3-48 0,0 2-816 0,1-1-160 16,-3 5-48-16,3 0 0 0,0 2-640 0,2-1-144 15,-2 1-32-15,2-1 0 16,1 0-1088-16,3-2-208 0,1 2-64 0,1-5-10640 15,1 0-2144-15</inkml:trace>
  <inkml:trace contextRef="#ctx0" brushRef="#br0" timeOffset="96234.92">28519 1251 28735 0,'-17'-4'1280'0,"5"4"256"0,-1 3-1232 0,1 0-304 0,1 4 0 0,3-3 0 16,-1 4 1568-16,0 1 256 0,-2 0 48 0,2 3 16 15,1-3-800-15,3 3-144 0,2 2-48 0,2-1 0 16,1 0-752-16,1 0-144 0,2-3 0 0,2 0 0 16,2 0-176-16,1-1 176 0,1-1-208 0,2 0 80 15,-11-8-288 1,12 5-48-16,-1-1-16 0,-1-2 0 0,-10-2-48 0,12 0-16 0,-2-3 0 0,-10 3 0 15,8-6 96-15,-8 6 0 0,8-10 16 0,-2 0 0 16,0-1 240-16,-1 3 32 0,1 0 16 0,-6 8 0 0,8-10 144 0,0 3 0 16,-8 7 0-16,10-3 0 15,-1 0 384-15,2 3 64 0,1 4 16 0,-2 1 0 16,-1 0 224-16,-1 2 32 0,-8-7 16 0,7 13 0 16,-4 0 192-16,0 0 32 0,-2 1 16 0,-2-1 0 15,-3 0-80-15,-1 3 0 0,-4-3-16 0,-2 1 0 16,-3 2-400-16,0-3-80 0,-1 0-16 0,5-2 0 15,-2-4-384-15,2 2 0 0,-1-1 0 0,1 0 0 16,-1-1-1024-16,1-2-304 0,0 0-48 0,0-4-16 16,0 1-1728-16,4-2-336 0</inkml:trace>
  <inkml:trace contextRef="#ctx0" brushRef="#br0" timeOffset="96499.49">28759 1264 26783 0,'0'0'1184'0,"0"0"240"0,0 0-1136 0,0 0-288 0,0 0 0 0,0 0 0 16,-9 0 1856-16,1 4 304 0,-1 2 64 0,1 5 16 16,0 0-1024-16,1 1-192 0,2 3-32 0,3 2-16 15,0-2-768-15,2 2-208 0,2 3 0 0,0-3 0 16,1-2 0-16,2 0 0 0,3-2 0 0,1-2 0 16,1-3-320-16,1 0 64 0,-11-8 16 0,0 0 0 15,13 3 80-15,-1-2 16 0,-12-1 0 0,11-4 0 16,-3-3 144-16,-1 0 192 0,-2-2-32 0,-1 2-16 15,-4 7 400-15,2-14 80 0,-2-2 16 0,0 0 0 16,0 3-192-16,-1 2-16 0,-3-5-16 0,0 4 0 16,0 2-272-16,-1-2-144 0,0-2 160 0,0 2-160 31,0 0-320-31,-1 1-176 0,2-3-16 0,2 3-16 0,1 0-2256 0,-1 1-448 16,2 10-96-16,0-7-10880 0</inkml:trace>
  <inkml:trace contextRef="#ctx0" brushRef="#br0" timeOffset="96767.95">28931 1157 4607 0,'0'0'400'0,"0"0"-400"16,0 0 0-16,0 0 0 0,0 0 4416 0,0 0 784 16,0 0 176-16,-3 12 16 15,-1-1-2320-15,-1-1-480 0,-1 1-96 0,-2 2 0 0,0 0-624 0,0 3-112 16,-1 2-32-16,2 1 0 0,4-3-864 0,0-1-176 16,0 2-48-16,3-2 0 0,0 0-432 0,3-2-80 15,1-1-128-15,2-2 176 0,1-2-176 0,-7-8 0 16,10 9 0-16,-1-4 128 0,-9-5 0 0,13 4-128 15,-2-4 192-15,-1-4-64 0,-1-2 64 0,1-2 0 16,-3-1 0-16,0 0 0 0,-2-2-16 0,-1 2 0 16,0-3 0-16,1 1 0 0,0-3-176 0,-1 4 0 0,-4 10 0 0,2-14 0 31,-2-2-320-31,0 2-160 0,0-1-32 0,1 2 0 16,-1 3-1856-16,0 1-384 0,0 9-80 0,0-11-16 15,1 1-1520-15,2 2-304 0</inkml:trace>
  <inkml:trace contextRef="#ctx0" brushRef="#br0" timeOffset="97135.47">29081 1147 3679 0,'0'0'320'0,"0"0"-320"0,0 0 0 0,0 0 0 16,0 0 3712-16,10-2 688 0,-10 2 128 0,0 0 16 0,0 0-2320 0,0 0-480 16,0 0-80-16,0 0-32 15,0 0-288-15,0 0-48 0,3 11-16 0,-3 0 0 16,-3 2-272-16,2 2-64 0,0 2-16 0,-1 2 0 16,1 1-272-16,0-1-48 0,1 1-16 0,0-3 0 15,2 2-176-15,3-3-32 0,2 0-16 0,1-2 0 16,2-1-176-16,-1 1-48 0,0-7 0 0,1 1 0 0,0 0-16 0,0-3 0 15,1-3 0-15,-1-2 0 0,1-1-128 0,-2-1 160 16,0-2-160-16,0-5 160 0,-1-3-160 0,-2-1 0 16,1-2 0-16,-2 0 0 0,-1-3-160 0,-1-2-16 15,-1-1 0-15,1-1 0 16,0-2-240-16,-2 1-48 0,-1-2-16 0,-1 2 0 16,-2-2-352-16,0 0-64 0,1-2 0 0,0-1-16 15,1 0-272-15,0 3-48 0,0-1-16 0,-1 8 0 0,2 3 784 0,0 5 144 0,0 3 48 0,0 7 0 16,0 0 912-16,0 0 192 0,0 0 48 0,-2 15 0 15,-1 0 256-15,2 5 48 16,-1 6 16-16,2 1 0 0,0-1-368 0,2 3-80 16,-1-1-16-16,2-1 0 0,-1 0-416 0,3 2-96 15,3-4-16-15,1-1 0 0,0-4-208 0,1 0-240 0,-1 0 48 16,-1-5 16 0,1-3-2704-16,0-2-560 0</inkml:trace>
  <inkml:trace contextRef="#ctx0" brushRef="#br0" timeOffset="97307.17">29602 643 11967 0,'-5'12'528'0,"1"-3"112"15,-2 3-512-15,-1 4-128 0,-1 2 0 0,2 1 0 0,-2-2 3648 0,3 2 704 16,2 0 144-16,2 1 32 0,1-5-3504 0,1 0-688 15,0 0-144-15,2-4-12912 16</inkml:trace>
  <inkml:trace contextRef="#ctx0" brushRef="#br0" timeOffset="97468.1">29718 654 2751 0,'0'0'256'0,"0"0"-256"15,-2 13 0-15,-1-4 0 0,3-9 6608 0,-1 13 1280 16,-1 1 256-16,2-2 48 0,2 0-5696 0,0 1-1136 16,0 0-224-16,0 1-11344 15,2 2-2272-15</inkml:trace>
  <inkml:trace contextRef="#ctx0" brushRef="#br0" timeOffset="97976.42">26155 791 1839 0,'0'0'160'0,"-5"7"-160"0,-3 1 0 0,0 5 0 16,2 0 5952-16,-1 4 1152 0,2-1 224 0,0 0 48 16,1-2-5408-16,1 2-1088 0,1-1-224 0,2 1-32 15,4-2-816-15,1-1-144 0,0-1-48 0</inkml:trace>
  <inkml:trace contextRef="#ctx0" brushRef="#br0" timeOffset="98136.26">26261 797 13823 0,'0'0'1216'0,"0"0"-960"16,1 11-256-16,0-2 0 0,-1 0 2416 0,2 0 432 15,3 3 96-15,0 1 0 0,-1 1-2192 0,1 2-448 16,6 1-96-16</inkml:trace>
  <inkml:trace contextRef="#ctx0" brushRef="#br0" timeOffset="98634.78">26704 2110 22799 0,'0'0'1008'0,"0"0"208"0,0 0-960 0,0 0-256 16,0 0 0-16,9-1 0 0,0 1 1728 0,-9 0 288 16,8 0 64-16,-8 0 16 0,0 0-368 0,4 6-80 15,0 2-16-15,0 2 0 16,0 2-416-16,-2 1-96 0,-2 2-16 0,-2 2 0 16,-2 1-336-16,0 7-64 0,0-1 0 0,0 1-16 0,2 0-384 15,-2 0-80-15,-2-3-16 0,2-1 0 0,1-2-208 0,1 1 0 16,2-1 128-16,2-3-128 0,0 1 128 0,1 0-128 15,-2 0 176-15,2-4-176 0,1 0 288 0,2 0-48 16,2-3-16-16,1 1 0 0,1-3 16 0,2-2 0 16,0-1 0-16,2-1 0 0,2-1-96 0,-3-2-16 15,3 0 0-15,-1-2 0 0,2 0-128 0,1-3 0 16,3 1 0-16,-1-3 0 16,-1-3-1056-16,8-3-192 0,0 3-32 0,-1-6-11568 0,1 0-2304 0</inkml:trace>
  <inkml:trace contextRef="#ctx0" brushRef="#br0" timeOffset="99104.27">27498 2105 23039 0,'0'0'1024'0,"-7"-2"192"0,1 0-960 0,-3-2-256 16,-3 0 0-16,0 0 0 15,1 0 3360-15,0 0 624 0,-1 4 128 0,2 2 32 16,0-2-2544-16,-1 4-512 0,1 1-112 0,1 1-16 15,-2 2-736-15,1 1-224 0,-2 2 0 0,3 2 128 16,1 1-128-16,2 0 0 0,-1 3 0 0,1 2 0 16,0 0 0-16,1 3 0 0,4 2 0 0,1-1 0 15,2-1 0-15,4 1 0 0,0-1 0 0,3 1 0 0,3 1 0 0,2-2 0 16,3-7 0-16,2 2 0 0,-1-4 0 0,4-1 0 16,0-1 0-16,2-2 0 0,-2-3 0 0,-1 1 0 15,-2-5 0-15,1 1 128 0,-1-3-128 0,0-1-240 16,-3-3 64-16,0 0 16 15,0-3-224-15,-3 1-32 0,-3-1-16 0,-2 1 0 0,-3-1 128 0,-1 1 32 16,-1-3 0-16,-2 1 0 0,-2 0 48 0,-3 0 16 16,-3 0 0-16,0-1 0 0,-5-1 208 0,0 1 0 0,-1 1-160 0,-1 1 160 15,-2-3 0-15,-1 2 0 0,0 0 160 0,0 2-160 16,-1 2 208-16,2-1-64 0,5 3-16 0,-1 0 0 16,0 2 240-16,4 2 32 0,3-2 16 0,5 0 0 15,0 0 96-15,0 0 32 0,0 0 0 0,0 0 0 16,9 7-80-16,3-6-16 0,2 4 0 0,2-2 0 15,1 2-144-15,0-2-48 16,1-3 0-16,2-3 0 0,0 2-128 0,1 0-128 0,0-1 144 0,0 0-144 16,-1 0 0-16,-1-2 0 0,1 2 0 0,-2-2 0 15,0-1-2128 1,-2 1-368-16,1-3-80 0</inkml:trace>
  <inkml:trace contextRef="#ctx0" brushRef="#br0" timeOffset="99334.52">27124 2515 26719 0,'0'0'2368'15,"0"0"-1888"-15,0 0-480 0,0 0 0 0,0 8 1856 0,0-8 256 16,0 0 64-16,9 5 16 16,1 1-2864-16,5-4-576 0,0-2-112 0</inkml:trace>
  <inkml:trace contextRef="#ctx0" brushRef="#br0" timeOffset="99535.58">27870 2427 29487 0,'0'0'1296'0,"0"0"288"0,0 0-1264 0,0 0-320 0,-7 1 0 0,7-1 0 16,0 0 3136-16,0 0 576 0,0 0 128 0,0 0 0 15,0 0-4144-15,0 0-832 0,9 5-160 0</inkml:trace>
  <inkml:trace contextRef="#ctx0" brushRef="#br1" timeOffset="118399.67">3985 3401 20271 0,'0'0'896'0,"-2"-6"192"0,2 6-880 0,0 0-208 15,0 0 0-15,-7 10 0 0,5-14 1552 0,-2-2 272 16,0 1 48-16,-1-3 16 0,-1 1-800 0,1-3-144 16,-1 3-48-16,-1-1 0 0,-2 5-544 0,0 1-112 15,-3-2-32-15,1 6 0 0,-5 5 192 0,0 5 48 16,2 1 0-16,0 4 0 0,-2 6-448 0,4 4 128 15,0 3-128-15,2 0 0 0,2 2 0 0,0-2 0 16,1-3 0-16,1-1 0 0,5-2 0 0,1-2 0 16,1-4-128-16,3-1 128 0,1-3-176 0,2-2 48 0,1-4 0 0,2-2 0 15,1-2 0-15,2-2 0 0,2-5 0 0,1-2 0 16,0-2 128-16,-1-3 0 0,0-3 128 0,-1 0-128 16,-1-4 0-16,0-1 0 0,0-3 0 0,0 0 0 15,-1-1 0-15,-2-1 0 0,-1 0-144 0,-1 2 144 16,-1 0 0-16,-3 3 0 0,0 1 0 0,-2 1 0 15,1 5 512-15,-1 2 32 0,0 2 0 0,-2 7 0 16,0 0 224-16,0 0 64 16,0 0 0-16,0 8 0 0,1 5-384 0,0 3-64 0,1 3 0 15,1-1-16-15,3 2-368 0,-1 1 0 0,0 0 0 0,2-2 0 32,0 1-624-32,3-1-192 0,0-2-32 0,0-2-16 15,2-2-2288-15,0-3-464 0,0-1-96 0,-2-2 0 0</inkml:trace>
  <inkml:trace contextRef="#ctx0" brushRef="#br1" timeOffset="118568.61">4241 3124 18431 0,'-5'-18'1632'0,"5"18"-1312"16,0 0-320-16,0 0 0 0,0 0 2128 0,0 0 368 16,0 0 64-16,0 0 0 0,0 0-1088 0,-2 12-208 15,4 2-48-15,0 6-16 0,2 2-752 0,0 3-128 16,1 2-48-16,2 3 0 0,1 3-272 0,0 0 0 15,1 3 0-15,-1 0-144 16,1-1-1904-16,0-1-368 0,0-4-80 0</inkml:trace>
  <inkml:trace contextRef="#ctx0" brushRef="#br1" timeOffset="119332.71">4457 3187 20271 0,'0'0'896'0,"0"0"192"16,0 0-880-16,0 0-208 0,0 0 0 0,-1 8 0 0,1 2 1984 0,-1 2 368 0,1 1 64 0,1 3 16 16,0-1-1392-16,1 3-272 0,-1 2-48 0,2 1-16 15,1 1-528-15,-1-1-176 0,1-2 0 0,3-2 0 16,-2-1 128-16,0-3-128 0,1 0 0 0,-1-4 0 16,0 0 0-16,0-2-176 0,-5-7 32 0,0 0 0 15,0 0-256-15,7 0-48 0,-1-4-16 0,-1-3 0 0,-1 0 272 0,-1-6 192 16,0 0-208-16,-1-2 80 0,1 1 128 0,-1-2 144 15,0 1-16-15,0-4-128 16,1 2 448-16,-1 2 0 0,2 0-16 0,-1 5 0 16,0 1 16-16,-1 2 0 0,-2 7 0 0,0 0 0 15,0 0 64-15,0 0 32 0,0 0 0 0,9 7 0 16,-1 2-48-16,0 4-16 0,0 4 0 0,-2 1 0 0,0-1-304 16,-1 1-176-16,0 1 192 0,0-1-192 0,3 0 0 0,-1-1 0 15,-4-1 0-15,3-3 0 0,0-1-256 0,1-2-48 16,-1-2-16-16,-1-3 0 15,2-1-192-15,-1-4-64 0,1-3 0 0,0-2 0 0,-1-4 192 0,-1 1 16 16,0-6 16-16,-1-2 0 0,0-2 352 0,-1 0 0 16,-1-5-144-16,1 3 144 0,0 0 0 0,-1 3 0 15,1-2 128-15,0 2-128 0,-1 1 320 0,-1 3-48 0,-1 2 0 0,0 4 0 16,0 7 48-16,0 0 16 0,0 0 0 0,0 0 0 16,0 0 32-16,0 0 0 0,2 7 0 0,-1 3 0 15,0 0-368-15,2-1 144 0,1 2-144 0,2 0 0 16,2 1 0-16,0 1-256 0,0-2 32 0,1-1 0 31,0-1-400-31,2-1-80 0,-2-3 0 0,2-1-16 0,-1-3-176 16,-1-2-16-16,-2-2-16 0,1 0 0 0,-1-1 544 0,-2-6 128 15,2 1 0-15,-1-1 16 0,-1-3 240 0,0 1 0 0,-1-1 0 0,0 0-144 16,-1 0 144-16,0 0 0 0,-2 0 0 0,0 0 0 16,-1-1 0-16,-1 1 0 0,0 0 0 0,-2-1 0 15,0 4 0-15,1-2 192 0,-1 4-64 0,0 2 0 16,3 6-128-16,0 0 0 0,0 0 0 0,0 0 0 15,-1 9 176-15,2 3-48 0,1 3 0 0,-1 2 0 16,3 3-128-16,3 1 0 0,-1 1 0 0,3-1-176 0,2-3 176 0,0-1 0 16,1-3 0-16,1-2 0 0,0-1 0 0,1-4-160 15,0 0 160-15,0-3-160 0,0-3 160 0,-1-2 0 16,0-2 0-16,-1-2 0 0,-2-2 256 0,0 0 0 16,-3-1-16-16,0-1 0 0,-3 0 336 0,-3-3 80 15,-3 0 16-15,-1 2 0 0,-1 1-144 0,-1-2-16 16,-2 2-16-16,-1 0 0 0,-1 1-368 0,-1-4-128 15,-2 3 0-15,2 0 144 16,-1 3-1936-16,1-4-384 0,1 3-64 0,1-1-32 0</inkml:trace>
  <inkml:trace contextRef="#ctx0" brushRef="#br1" timeOffset="119630.68">5409 3034 21823 0,'0'0'960'0,"-5"7"208"0,-6-1-928 0,0 1-240 0,-6-1 0 0,0 2 0 16,-3 1 1984-16,-1 0 368 0,-1 2 64 0,1-1 16 16,3 1-1120-16,3 1-224 0,-1-5-32 0,5 2-16 15,4-1-784-15,1 0-256 0,6-8 128 0,2 8-128 16,-2-8-208-16,9 4-112 0,5 1 0 0,4-5-16 31,5 0-320-31,1 0-64 0,2 0-16 0,1-3 0 0,-3 2 416 0,1 0 64 0,-1 0 32 0,-2 1 0 16,-1 0 224-16,-2 0 0 0,-1 1 0 0,-3 0 0 15,-5 3 336-15,-2-1 112 0,-8-3 32 0,5 6 0 0,-2 2 736 0,-3 1 160 16,-5 2 32-16,-2-4 0 0,-2 6-368 0,-2-1-64 16,1 0-16-16,-3 0 0 0,0-1-816 0,1 1-144 15,1-3 0-15,-1 0 0 32,1-1-624-32,2-3 0 0,1 1 0 0,8-6 0 0,0 0-2576 0,0 0-528 0,-2-7-112 15</inkml:trace>
  <inkml:trace contextRef="#ctx0" brushRef="#br1" timeOffset="119783.74">5586 2807 14735 0,'4'-5'1312'15,"0"0"-1056"-15,0 0-256 0,-4 5 0 0,8 1 3408 0,0 4 624 16,0 3 128-16,2 5 32 0,2 2-2448 0,0 5-480 16,1 3-112-16,2 5 0 0,0 5-768 0,0 2-160 15,2 2-32-15,1 3 0 16,-2-2-704-16,0 1-128 0,-2 0-48 0,-1-2-9152 0,0-2-1824 0</inkml:trace>
  <inkml:trace contextRef="#ctx0" brushRef="#br1" timeOffset="119953.52">5613 3096 26719 0,'-2'-8'2368'0,"4"-1"-1888"0,0 0-480 0,1 2 0 16,2-2 1584-16,1 1 208 0,4 0 64 0,3 3 0 15,2 0-1136-15,5 4-208 0,5-3-64 0,5 2 0 16,3 2-1568 0,4-1-320-16,1-2-64 0,1-1-12544 0</inkml:trace>
  <inkml:trace contextRef="#ctx0" brushRef="#br1" timeOffset="120332.66">6787 2913 29535 0,'0'0'1312'0,"-8"0"272"0,-3-1-1264 0,-1 2-320 15,1 0 0-15,0 2 0 0,-1 2 1536 0,0 0 240 16,-1 2 48-16,3 3 16 0,1 3-800 0,1 2-144 16,1 0-48-16,2 1 0 0,4 1-688 0,-1 0-160 15,2 0 0-15,2-1 0 0,0-2 0 0,2-1 0 16,2-1 0-16,0-2 0 0,1-2-192 0,0-2 64 0,1-2 128 0,3-2-208 15,-1-4 16-15,2 1 0 0,0-5 0 0,-2-1 0 16,2-1 192-16,-2-1 0 0,1-3 0 0,-1 2 0 16,-2-1 0-16,-2 1 0 0,0-3 0 0,-1 0 0 15,-1 3 0-15,0-1 0 0,-2 2 176 0,1-1-48 16,-3 3 288-16,0 0 64 0,-2 1 16 0,2 6 0 16,0 0-48-16,0 0 0 0,-3 6 0 0,-1 2 0 15,-2 3-256-15,3 0-64 0,-1 6-128 0,1-1 192 16,2-3-192-16,2 1-128 0,2 1 128 0,2-1-208 15,3-2-1440-15,2-2-272 0,4-2-64 0,5-3-16 16,3-2-1312-16,3 0-256 0</inkml:trace>
  <inkml:trace contextRef="#ctx0" brushRef="#br1" timeOffset="120600.11">7200 2940 12895 0,'0'0'576'0,"0"0"112"0,-6-6-560 0,-2-3-128 16,-1 1 0-16,-1 1 0 15,-4 2 3296-15,1 1 624 0,-1 2 128 0,1 0 32 0,-1 2-2928 0,1 2-576 16,1-2-112-16,3 5-16 0,2 0-448 0,1 3-304 16,1 0 48-16,2 1 16 0,3-1 240 0,1 2-176 15,3-1 176-15,3 2-160 0,2 0 160 0,1 3 0 0,2-3 160 0,1 1-160 16,1 0 480-16,1 1 0 0,-2 0 0 0,0 2 0 16,-1 5 592-16,-1-3 112 0,-2 0 32 0,-1-1 0 15,-1-2 48-15,-2 2 16 0,-1-5 0 0,-3 2 0 16,-1 0-400-16,-1 0-80 15,-2 0-16-15,-1 0 0 0,-2-1-512 0,-2 1-96 16,-2 2-32-16,-2-1 0 16,-4 2-2832-16,-2 0-560 0</inkml:trace>
  <inkml:trace contextRef="#ctx0" brushRef="#br1" timeOffset="121002.25">5300 4255 28559 0,'-8'9'2544'0,"1"4"-2032"15,1 2-512-15,1 4 0 0,2 2 1888 0,-1 1 288 16,3-1 48-16,2 2 16 0,3 4-1328 0,4-3-256 15,2-1-48-15,2-1-16 16,1-1-592-16,0-1 0 0,-1-4-144 0,-1-2 144 16,0-4-640-16,-2-1-16 0,0-1 0 0,-2-3 0 15,-7-5-160-15,0 0-16 0,0 0-16 0,0 0 0 0,0 0 368 0,0 0 80 16,-6-9 16-16,1-1 0 0,0-2 96 0,-2-2 32 16,0-3 0-16,-1-3 0 0,-3-3 256 0,1-1 0 15,-2-4 0-15,1 2 0 0,-3 1 400 0,3-1-16 16,-1 2 0-16,3 1 0 0,0 2 464 0,1 1 96 15,4 5 16-15,1-2 0 0,2 1-160 0,4 3-32 0,2 1 0 16,3 1 0-16,1 0-432 0,4 1-80 0,3-1-32 0,3 2 0 16,3 3-224-16,2-3 0 0,-2 1 0 0,-1 1-160 31,0-3-960-31,2 2-192 0,2 0-32 0,-2 0-14640 0</inkml:trace>
  <inkml:trace contextRef="#ctx0" brushRef="#br1" timeOffset="121163.77">5337 4393 23951 0,'0'0'2128'0,"0"0"-1696"0,0 0-432 0,0 0 0 16,0 0 2080-16,0 0 336 0,0 0 64 0,12 0 16 15,2-3-1776-15,2-2-336 0,1-2-80 0,1 0-16 16,2-1-1248-16,1-1-256 0,1-2-64 0</inkml:trace>
  <inkml:trace contextRef="#ctx0" brushRef="#br1" timeOffset="121365.31">5353 4541 24879 0,'-5'3'2208'0,"0"5"-1760"0,-1 1-448 0,4 0 0 16,2-9 1632-16,2 8 240 0,2-2 48 0,4 1 16 15,4-4-848-15,2-1-192 0,2-2-16 0,2-2-16 16,2-4-864-16,2 0 0 16,0-3 0-16,3 0 0 15,-2-1-1408-15,1-1-208 0,-1-1-48 0,-1-1-7616 16,1 0-1520-16</inkml:trace>
  <inkml:trace contextRef="#ctx0" brushRef="#br1" timeOffset="121526.15">5854 3839 32015 0,'0'0'1408'0,"0"0"320"0,-3 8-1392 0,0-1-336 0,2 1 0 0,1 3 0 16,1 4 624-16,2 2 48 0,2 3 16 0,3 1 0 0,1 1-288 0,2 1-48 16,0 1-16-16,2-1 0 15,-1 3-1552-15,-1-4-320 0,-1 1-64 0,0-3-12672 16</inkml:trace>
  <inkml:trace contextRef="#ctx0" brushRef="#br1" timeOffset="121997.05">5714 4093 22399 0,'-1'-13'992'0,"1"13"208"0,-1-7-960 0,1 0-240 15,1-4 0-15,1 2 0 0,2-1 976 0,4 2 160 16,3-3 16-16,2 4 16 0,2-1-528 0,5 0-128 15,-1 0 0-15,2-1-16 0,1-3-496 0,1 2 0 16,-4-5 0-16,2 2 0 0,-1 0 0 0,-1 0 0 16,-1 0 0-16,-1-2 0 0,-1 2 0 0,-4 0 0 15,-2 0 0-15,-1 1 0 0,-1 1 176 0,-1 2-176 0,-3 0 192 0,-3 1-192 16,-1 2 384-16,-3-2-16 0,-1 3-16 0,-1-2 0 16,-1 1 64-16,-1 2 16 0,-2 0 0 0,-1 3 0 15,-2 1-112-15,-3 1 0 0,0 1-16 0,-5 4 0 16,-2 0-304-16,-1 3 128 0,-1 3-128 0,1 4 0 15,-2 2 0-15,3 2 0 0,1 2 0 0,4 4 0 0,4 4 208 16,4 0-64-16,2 0-16 0,3 0 0 16,4 0 96-16,4-2 16 0,4 0 0 0,6-2 0 15,3-4-240-15,4-1 176 0,3-7-176 0,3-1 160 16,-1-2-160-16,2-2-192 0,-1-5 32 0,2-3 16 16,1-5 144-16,-4-1 0 0,-2-2 0 0,0-2-128 0,-2-1 480 0,0-3 96 15,-1-3 32-15,-3 0 0 0,-3 1 784 0,-2-5 144 16,-2-1 48-16,-1 1 0 0,-4-1-144 0,-1-1-32 15,-3-2 0-15,-2 2 0 0,-3 0-448 0,-2 0-80 16,-3-3-32-16,-2 0 0 0,-4 2-384 0,0-1-80 16,-3 1 0-16,-4-1-16 0,-2 1-240 0,-3-1-256 15,-2-2 48-15,-3 3-14160 0,-1-5-2832 16</inkml:trace>
  <inkml:trace contextRef="#ctx0" brushRef="#br1" timeOffset="122631.47">7052 4292 17503 0,'0'0'1552'0,"-1"-6"-1232"16,1-1-320-16,-2 1 0 0,-2-1 816 0,2-2 96 15,-4 0 32-15,3 1 0 0,0 0-80 0,-2 1-16 16,0-1 0-16,2 0 0 0,-1 1 16 0,-1 1 0 15,0 1 0-15,-3 2 0 0,-1 2 96 0,-2 3 0 16,2 4 16-16,0 1 0 0,0 4-16 0,1 3-16 0,1 3 0 0,1 3 0 16,-1-1-752-16,4 2-192 0,3 0 0 0,1 0 0 15,3-2 0-15,1 0 0 0,0-5 0 0,2-1 0 16,1-1-192-16,1-3-32 0,2-3 0 0,0-2 0 16,-2-1-128-16,1-3-32 0,1-4 0 0,-1-1 0 15,1-2 192-15,-2-2 48 0,-1-3 0 0,-1 1 0 16,0-2 144-16,-2 0 0 0,-1 1 0 0,0 0 0 15,-1 2 0-15,-1-1 256 0,-2 2-64 0,0 1-16 0,-1 2 240 0,1 6 48 16,-3-5 16-16,3 5 0 16,0 0 160-16,0 0 16 0,0 0 16 0,0 0 0 15,-5 5-672-15,1 1 0 0,4-6 0 0,-1 11-176 16,1 1-128-16,2-1-16 0,2 1-16 0,3-2 0 31,2 0-2416-31,3-3-464 0,2 0-112 0</inkml:trace>
  <inkml:trace contextRef="#ctx0" brushRef="#br1" timeOffset="122930.43">7436 4189 15663 0,'-11'2'1392'0,"-4"0"-1120"16,-2-2-272-16,-1 2 0 0,0-4 2240 0,1 2 400 16,-1-2 80-16,3 0 16 0,2 1-1008 0,4 0-208 15,3 1-48-15,6 0 0 0,0 0-976 0,0 0-208 16,0 0-32-16,6 6-16 0,5 1-240 0,3-2-160 15,3 2 32-15,4 0 0 0,1 4 128 0,3-2 0 16,2 3-144-16,-1-1 144 0,-1 1 0 0,-2 1 128 16,-2-1 0-16,-3 0 0 0,-1-1 608 0,-2 1 112 15,-5 1 32-15,-2-1 0 0,-3 0 320 0,-2 1 64 16,-2 0 16-16,-2 0 0 0,-3 0-336 0,0 0-64 16,-1 0-16-16,-2 0 0 0,-3-3-608 0,1 1-112 0,0-1-16 0,1-1-128 31,0-3-1232-31,1-1-368 0,7-5-64 0,0 0-10000 0,0 0-2016 0</inkml:trace>
  <inkml:trace contextRef="#ctx0" brushRef="#br1" timeOffset="123299.02">8340 4123 19343 0,'0'0'848'0,"-8"1"192"0,-4 1-832 0,2 0-208 15,-1-1 0-15,0 2 0 0,-2-2 3184 0,1 3 592 16,0 3 112-16,0-1 16 16,-1-2-1728-16,2 5-368 0,2-1-64 0,1 4-16 15,3 1-1376-15,1 1-352 0,2 1 0 0,2-1 0 0,2 0-160 0,2-1-96 16,2-2-32-16,1-3 0 0,-1-1 0 0,1 1 0 16,2-1 0-16,0-2 0 0,0-1-32 0,-1-4 0 15,0 0 0-15,-1 0 0 0,1-3 320 0,1 1-160 16,-1-4 160-16,1 0-128 0,-1-4 128 0,0 0 0 15,0-3 0-15,-2 2 0 0,0-2 0 0,0 1 0 16,-1-4 128-16,-1 2-128 0,0 1 240 0,-3 1-32 16,1 2 0-16,-2 2 0 0,-2 1 144 0,0 1 32 15,2 6 0-15,0 0 0 0,0 0-16 0,0 0 0 16,0 0 0-16,-5 6 0 0,1 3-368 0,1 3 144 0,2 4-144 0,2-2 0 16,2 2 0-16,2 1-272 0,1 0 16 0,2-2 16 31,3-2-2080-31,0 2-432 0,2-2-64 0,3-2-11776 0</inkml:trace>
  <inkml:trace contextRef="#ctx0" brushRef="#br1" timeOffset="123482.93">8744 4103 18431 0,'-6'-4'1632'0,"-1"1"-1312"16,-1-1-320-16,0 0 0 0,-1 0 2368 0,0-1 384 15,0 1 96-15,1 1 16 0,2 2-1296 0,-1 2-256 16,7-1-48-16,0 0-16 15,-5 8-928-15,2 0-176 0,3 1-144 0,2 1 192 16,0 3-192-16,3-2-176 0,2 2 48 0,1-3 0 16,1 1-384-1,3-2-80-15,1-3-16 0,1 1 0 0,0-3-864 0,1 0-160 0,0-4-32 0,0 1-10416 16</inkml:trace>
  <inkml:trace contextRef="#ctx0" brushRef="#br1" timeOffset="123602.9">8938 4101 911 0,'0'0'0'0,"0"0"0"0,0 0 0 0,0 0 0 16,0 0 0-16,0 0 0 0,2 10 4544 0,-1 1 816 16,0-1 160-16,2-1 48 0,1 2-4144 0,2 0-816 15,3-2-160-15,0 1-10176 0</inkml:trace>
  <inkml:trace contextRef="#ctx0" brushRef="#br1" timeOffset="123732.49">9063 4051 911 0,'-13'-17'0'0,"8"6"0"0,-5 0 0 0,-2-2 0 16,0-1 0-16,1-2 0 16,-1-2 4864-16,3 0 896 0,0-1 192 0,1 0 16 31,3 1-6320-31,2 1-1264 0,2-2-256 0,2 4-3616 0,3 0-720 0</inkml:trace>
  <inkml:trace contextRef="#ctx0" brushRef="#br1" timeOffset="123997.1">9101 3716 911 0,'7'0'0'0,"2"0"0"0,-1 0 0 0,1 3 0 15,0 1 1024-15,0 2 112 0,0 2 16 0,-2 2 16 0,-2 2 1392 0,0 4 288 16,-1 2 48-16,0 2 16 0,0 1-544 0,-1 2-128 16,-1 2 0-16,1 0-16 0,2-1-720 0,-1 1-144 15,0 0-16-15,1-2-16 0,3-2-608 0,0 0-112 16,-1-3-32-16,3-2 0 0,0-2-32 0,0-1-16 16,2-5 0-16,0 0 0 0,0-2-16 0,1-3-16 15,0-3 0-15,0-4 0 0,-2-4 112 0,1-2 32 16,-1-4 0-16,-2-3 0 0,-1-3 144 0,-2-2 48 0,-1-2 0 0,-2 0 0 15,-3-4-176-15,-1-2-16 0,-2 2-16 0,-2-2 0 16,-2 0-192-16,-1 1-48 0,-1 0 0 0,0 1 0 16,-1-2-384-16,-2 2 0 0,-1 2 0 0,0 3 0 31,-1 2-2240-31,1 3-496 0,-3 1-80 0</inkml:trace>
  <inkml:trace contextRef="#ctx0" brushRef="#br1" timeOffset="124269.83">8432 4810 31839 0,'-19'4'1408'0,"10"0"304"0,-2 1-1376 0,0 2-336 15,-4-1 0-15,1 3 0 0,1 0 912 0,0 3 112 16,1 1 32-16,3 1 0 0,1 2-144 0,3 1-16 16,1-1-16-16,1 1 0 0,5 1-624 0,2 0-112 15,3 2-16-15,3-2-128 0,1-1 144 0,2 0-144 16,2-2 0-16,0 1 144 0,2-2-144 0,2-1-256 16,-1-2 64-16,3-3 16 15,0-2-1968-15,1-3-400 0,1-3-80 0</inkml:trace>
  <inkml:trace contextRef="#ctx0" brushRef="#br1" timeOffset="124599.9">8681 4600 21183 0,'-3'14'944'0,"1"-6"192"0,0 4-912 0,-1 4-224 0,0 5 0 0,3 2 0 15,-1 0 2448-15,0 4 448 0,1-4 96 0,1 3 16 16,2 1-1488-16,1 1-304 0,0-1-48 0,1 1-16 15,0-5-832-15,1-2-160 0,1 1-32 0,0-4-128 16,-1 1 128-16,1-2-128 0,-1-4 0 0,2 0 0 16,-2-3 0-16,2-1 0 0,-1-2 128 0,-7-7-128 15,8-2 0-15,-2-2 128 0,-1-1-128 0,1-3 0 16,-3-3 208-16,3-2-64 0,-2 0-16 0,-1-3 0 16,1-1 16-16,0 0 0 0,0-1 0 0,1 1 0 15,1 0 304-15,-1 3 48 0,0-3 16 0,0 4 0 0,-2 2 64 0,2 3 32 16,-1 2 0-16,-4 6 0 15,5-5-160-15,-5 5-48 0,0 0 0 0,9 4 0 16,0 2-528-16,-1 3-128 0,1 3 0 0,2 1-16 31,-5 3-176-31,4-2-48 0,-1 2 0 0,1-1 0 0,2-2-2400 16,-2-1-496-16,1-2-80 0</inkml:trace>
  <inkml:trace contextRef="#ctx0" brushRef="#br1" timeOffset="124790.8">9080 4591 17503 0,'0'0'1552'0,"0"0"-1232"16,0 0-320-16,-5 4 0 0,0 1 3840 0,1 3 704 15,0 2 128-15,2 6 48 0,0 0-3056 0,2 5-592 16,2-1-128-16,0 4-32 0,3 1-640 0,2-1-128 16,-1 0-16-16,1 2-128 15,1 1-960-15,2-1-288 0,2-1-64 0,0-1-16 16,2-1-1456-16,-2-3-288 0,-1-2-64 0,2-4-8576 0</inkml:trace>
  <inkml:trace contextRef="#ctx0" brushRef="#br1" timeOffset="125031.72">9286 4887 4607 0,'0'-7'400'0,"-1"-2"-400"0,0-1 0 0,-2-1 0 15,1 0 3712-15,-1 2 672 0,-1-3 128 0,0 4 32 16,0 0-2240-16,4 8-432 0,-4-4-80 0,4 4-32 16,0 0-576-16,0 0-112 0,0 0-32 0,-4 8 0 0,2 3-368 0,2-4-80 15,0 4-16-15,2-1 0 16,1 1-320-16,2 0-80 0,2 2-16 0,2-1 0 15,1-1-32-15,1-4 0 0,-1 3 0 0,1-4 0 16,-1-5 80-16,0 1 16 0,0-1 0 0,-1-1 0 16,-1-3 160-16,-2-1 16 0,-2-1 16 0,-1-3 0 15,-2 1 400-15,-1 0 80 0,-1-3 0 0,-2 0 16 16,-1 1-384-16,-1 2-80 0,-2-5 0 0,1 1-16 0,-3 0-432 0,1-1 0 16,0-1 0-16,3 0 0 15,-3 0-1408-15,0-2-256 0,2-1-48 0,-1 0-9440 16,2 2-1904-16</inkml:trace>
  <inkml:trace contextRef="#ctx0" brushRef="#br1" timeOffset="125399.35">9464 4708 28383 0,'5'9'624'0,"1"2"128"0,2-1 16 0,1 2 48 0,-1 0-656 0,1 1-160 16,0 0 0-16,-1 0 0 0,0-1 1888 0,-1-2 352 15,-2 0 64-15,0-2 0 0,2 0-1040 0,-4 0-224 0,0 1-32 16,-2-2-16-16,-1-7-336 0,2 7-64 0,-2-7-16 0,0 0 0 15,0 0-32-15,0 0-16 0,0 0 0 0,0 0 0 16,-8-2-144-16,1-2-16 0,1-1-16 0,1-2 0 16,-2-1-192-16,2 1-32 0,-2-3-128 0,2-1 192 15,0-2-320-15,1 0-80 0,0 0-16 0,0-1 0 16,2 1-560-16,2 0-112 0,-2 0-32 0,5 3 0 16,2 0-1712-16,2 0-352 0,0 3-64 0,4 0-16 31,2 2 1424-31,0 1 288 0,0 3 48 0,0-1 16 15,0 2 48-15,0 2 16 0,1 0 0 0,1 3 0 0,-1 2 848 0,0-1 192 0,1 4 16 0,-3-1 16 16,-1 0 352-16,2 1 64 0,-2 2 0 0,-2 1 16 16,0-1 0-16,0 1 0 0,-1-1 0 0,0-2 0 15,-2-1 304-15,1-1 64 0,-1-2 16 0,0 1 0 0,-1 0-256 0,1-1-48 16,-6-6-16-16,0 0 0 16,0 0-1712-16,0 0-352 0,0 0-64 0,0 0-8224 15</inkml:trace>
  <inkml:trace contextRef="#ctx0" brushRef="#br1" timeOffset="125770.95">9788 4665 7359 0,'-2'-8'656'0,"-2"-3"-528"16,1-1-128-16,1-1 0 0,-1-3 3520 0,0 2 688 16,1 1 128-16,0-3 16 0,0 3-1920 0,-1 2-400 15,1-1-80-15,0 3-16 0,1 1-1232 0,1 1-240 16,1-1-48-16,1 1-16 0,0 0-400 0,-2 7 0 16,5-4 0-16,2 3-176 15,-1-3-192-15,2 4-32 0,0 0-16 0,1 4 0 16,0-1-160-16,2 2-48 0,1 5 0 0,-2-1 0 0,-1 0 304 0,0-1 64 0,0 4 16 0,-1 2 0 15,0 1 48-15,0 0 16 0,-2 1 0 0,1 1 0 16,-2 0 368-16,0 2 80 0,1 2 16 0,-1-1 0 16,0-2 112-16,-1 0 32 0,0-1 0 0,0 0 0 15,0-1-176-15,-1-3-48 0,1-3 0 0,0-1 0 16,0-2 240-16,-4-7 32 0,0 0 16 0,0 0 0 16,0 0 432-16,0 0 96 0,7-5 0 0,-2-3 16 15,-2-1 80-15,-1-3 16 0,-1-2 0 0,-1-3 0 0,-1-3-112 0,0-1-32 16,-2-3 0-16,1-1 0 0,-1-1-416 0,-1 0-64 15,0-6-32-15,0 2 0 0,0 0-240 0,0 0-48 16,-1 0-16-16,1 2 0 0,0 0-416 0,1 2-80 16,-1 3 0-16,1-1-16 15,0 5-1840-15,2 2-384 0,1 4-64 0,0-4 0 16,3 6-1520-16,-3 11-288 0</inkml:trace>
  <inkml:trace contextRef="#ctx0" brushRef="#br1" timeOffset="126036.74">10249 4655 3679 0,'3'6'320'0,"3"4"-320"16,-1-3 0-16,0 2 0 0,0-1 5568 0,1 0 1024 15,0-3 224-15,1-2 32 0,-7-3-4112 0,9-3-832 16,-2-1-176-16,1-2-16 0,0-2-896 0,-1-1-176 0,0-4-48 0,-1 0 0 16,-2-1-592-16,0 0 0 0,-3-2-144 0,0 0 144 15,-2 0-320-15,-2 2 64 0,-2 1 16 0,-2 0 0 16,-2 0-80-16,-1 2-32 0,-3 2 0 0,0 3 0 15,-1 2 128-15,-1 2 32 0,1 2 0 0,1 4 0 16,0 3 512-16,1 3 96 0,3 3 32 0,1 3 0 16,2 1 432-16,2 3 80 0,1-1 32 0,3 2 0 15,1 1 96-15,3-1 0 0,3 0 16 0,3-2 0 16,5 0-416-16,1-4-96 0,4-2-16 0,2-2 0 16,2-5-320-16,3-1-80 0,3-5-16 0,4-2 0 31,1-3-1120-31,0-3-208 0,1 0-48 0,3-5-17664 0</inkml:trace>
  <inkml:trace contextRef="#ctx0" brushRef="#br1" timeOffset="136734.28">12533 5762 21183 0,'1'8'944'0,"-1"2"192"0,13 0-912 0,-12 9-224 0,2 3 0 0,-2 1 0 16,0 3 1344-16,2-1 240 0,0 0 32 0,-2-2 16 0,2 2-288 0,1-3-48 15,-1-1-16-15,1-3 0 0,0-1-464 0,-1-4-112 16,-1-2 0-16,1-3-16 0,-3-8 240 0,0 0 48 0,0 0 16 0,0 0 0 16,0 0 112-16,1-9 32 0,-1-5 0 0,0-1 0 15,-1-5-528-15,1-2-96 0,-1-3-32 0,1 2 0 16,0-5-176-16,0 2-48 0,1 0 0 0,-1-1 0 15,4 2-256-15,0 0 0 16,0-2 0-16,1 2 0 0,0 3 0 0,2 0 0 0,-1 1-192 0,3 3 48 31,1 2-2032-31,1 3-416 0,1 3-80 0,2 5-8768 0,2 3-1744 0</inkml:trace>
  <inkml:trace contextRef="#ctx0" brushRef="#br1" timeOffset="137032.34">13012 5854 18431 0,'0'0'1632'0,"0"0"-1312"0,0 0-320 0,0 0 0 16,0 0 1776-16,0 0 272 0,0 0 64 0,0 0 16 15,4-6-144-15,-1 2-16 0,0-5-16 0,-1 1 0 0,1 0-1136 0,-1 0-240 16,2-1-32-16,-1-1-16 0,-2-2-128 0,0 0-16 16,-1 2-16-16,-1-5 0 0,0 1 112 0,0 1 32 15,-2 1 0-15,-1 2 0 16,-1 1 176-16,0 4 32 0,5 5 16 0,0 0 0 15,-8-2-32-15,0 4-16 0,0 3 0 0,0 3 0 0,1 2-288 0,0 4-48 16,2 6-16-16,0 1 0 0,-1 1-336 0,4 1 144 16,0 1-144-16,2 1 0 0,2-1 0 0,0 1 0 15,2-3 0-15,1 2 0 0,1-5-192 0,2 1-112 16,1 1-16-16,1-2 0 16,0-4-1696-16,4-2-352 0,1 0-64 0,1-1-8976 0,-1-1-1808 15</inkml:trace>
  <inkml:trace contextRef="#ctx0" brushRef="#br1" timeOffset="137402.87">13255 5751 6447 0,'-13'-4'576'0,"6"4"-576"0,-2 4 0 0,0-1 0 16,0 1 6256-16,0 2 1136 0,0 1 224 0,2-1 64 15,-2 2-5376-15,4 1-1088 0,1 4-192 0,3 0-64 16,1 4-624-16,1-2-128 0,2 0-16 0,2-2-16 15,1 2-176-15,2 0 0 0,1-2-160 0,0-1 160 16,0 0-288-16,1-6 32 0,-1 1 16 0,1-1 0 16,-1-3 16-16,0 0 0 0,1-3 0 0,-1 0 0 15,-2 0 224-15,3-2 0 0,-1-2 0 0,1-1 0 16,1-1 0-16,-1-1 0 0,-1-2 192 0,0 0-192 16,2-2 0-16,-1 0 0 0,-2-2-240 0,0 0 80 15,0-2 16-15,-2 2 0 0,-1 0 0 0,1 0 0 0,-3 0 144 0,1 1-128 16,-1 3 128-16,-2 1-128 0,-2 2 256 0,1 6 64 15,0 0 16-15,0 0 0 0,-8 4 240 0,0 2 64 16,2 5 0-16,-1 1 0 0,-1 3-256 0,3 2-32 16,1 0-16-16,2 1 0 0,-1-2-208 0,3 1 128 15,0-1-128-15,3-1 0 0,2 1 0 0,1-3 0 16,4 1 0-16,-1-1 0 0,1-2-224 0,2-1-96 0,1 2 0 0,0-4-16 31,1 0-1952-31,-1-2-384 0,2-3-80 0,-2-2-11168 0</inkml:trace>
  <inkml:trace contextRef="#ctx0" brushRef="#br1" timeOffset="137603.26">13645 5770 24127 0,'0'0'1072'0,"-4"-6"208"0,4 6-1024 0,-5-5-256 0,-2-1 0 0,1 0 0 16,6 6 1600-16,0 0 256 0,-7-1 48 0,7 1 16 15,-6 7-592-15,0 2-112 0,1 1-32 0,4 3 0 16,1 3-896-16,0-2-288 0,2 3 160 0,2-1-160 15,2-2 192-15,0 0-32 0,2 1-16 0,0 0 0 16,-1 2-320-16,3-4-64 0,0 0-16 0,2 0 0 16,-2 1-640-1,2-3-128-15,1 0-16 0,1-2-16 0,-1-1-2592 0,0-4-528 0</inkml:trace>
  <inkml:trace contextRef="#ctx0" brushRef="#br1" timeOffset="137791.37">13827 5487 23951 0,'-4'-19'1056'0,"3"14"224"0,1 5-1024 0,0 0-256 0,-1-5 0 0,1 5 0 16,0 0 1408-16,0 0 208 0,4 10 48 0,1 5 16 15,1 2-688-15,3 6-144 16,3 7-16-16,0 4-16 0,0 0-688 0,1 1-128 16,0 0 0-16,1 2 0 0,2 1 0 0,1-1-144 0,0 0 144 0,0 1-128 31,-3-3-1600-31,-2-1-304 0,-2-3-64 0,1-2-6288 0,-5-2-1280 0</inkml:trace>
  <inkml:trace contextRef="#ctx0" brushRef="#br1" timeOffset="138170.29">13890 5801 3679 0,'0'0'320'0,"1"-7"-320"0,0-4 0 0,3 0 0 0,2 1 4864 0,0 1 912 15,3 1 176-15,3 1 48 16,4 2-4208-16,1 0-832 0,1-2-160 0,0 1-32 15,-1 3-592-15,1-1-176 0,0 0 0 0,-1 0 0 16,0 3 0-16,-1 1 0 0,0 1 0 0,-5 1 0 16,-3-2 256-16,-8 0-64 0,8 2-16 0,-8-2 0 15,0 0 752-15,0 0 160 0,1 11 16 0,-1-3 16 16,-2-1-320-16,-1 3-64 0,1-1-16 0,-2 0 0 16,0-3-512-16,1 2-208 0,-1-1 176 0,4-7-176 15,-1 7-320-15,1 1-144 0,0-8-48 0,2 8 0 16,-2-8-496-16,7 8-96 0,0-2-32 0,0 1 0 15,2-3 432-15,2 1 96 0,-1 2 16 0,3-1 0 0,2 1 592 0,0 0 0 16,-2 1 144-16,2-1-16 0,-1-1 688 0,-1 1 144 16,-1 1 16-16,-2 0 16 0,-1-1 544 0,-2 1 128 15,-2 0 0-15,-1 1 16 0,-1 0-48 0,-5 2-16 0,-3 0 0 0,-3-1 0 16,-1-1-576-16,-1 2-112 0,-1-1-32 0,-2 0 0 16,-1 0-576-16,0-1-112 0,-1 2-16 0,-2-1-16 31,-1 1-2096-31,0-1-400 0</inkml:trace>
  <inkml:trace contextRef="#ctx0" brushRef="#br1" timeOffset="138599.07">15263 5579 7359 0,'0'0'656'0,"0"0"-528"0,-6 0-128 0,6 0 0 16,-4 8 4416-16,2 1 832 0,1 3 192 0,-1 1 16 15,1 1-3600-15,1 2-736 0,0 1-144 0,3 2-16 16,0 4-528-16,3 0-112 0,0-1 0 0,1 2-16 16,-1 0-304-16,2 1-144 15,0 0 16-15,0-2-9152 16,1 1-1840-16</inkml:trace>
  <inkml:trace contextRef="#ctx0" brushRef="#br1" timeOffset="138767.71">15406 5931 21183 0,'0'0'464'0,"1"4"112"0,1 8 0 0,-2-2 16 0,1-1-464 0,2-1-128 0,0 0 0 0,-3-8-6272 16,0 0-1264-16</inkml:trace>
  <inkml:trace contextRef="#ctx0" brushRef="#br1" timeOffset="138897.34">15426 5612 17503 0,'-11'-12'768'0,"11"12"176"0,-5-1-752 0,0-4-192 0,1-2 0 0,-1 4 0 16,5 3 1776-16,0 0 320 16,0 0 64-16,0 0-8656 15,0 0-1728-15</inkml:trace>
  <inkml:trace contextRef="#ctx0" brushRef="#br1" timeOffset="139066.1">15598 5570 3679 0,'0'0'320'0,"1"7"-320"0,0 2 0 0,-1 4 0 16,0 4 4720-16,-1 2 864 0,1 3 176 0,0 3 48 16,1 1-3600-16,1 2-720 0,-2 0-144 0,1 0-16 15,0 0-896-15,2 4-176 0,2-1-48 0,-1-2 0 31,0-5-1872-31,0 0-368 0,0-3-80 0</inkml:trace>
  <inkml:trace contextRef="#ctx0" brushRef="#br1" timeOffset="139469.79">15727 5732 26895 0,'0'0'1184'0,"0"0"256"0,0 0-1152 0,0 0-288 0,0 0 0 0,0 0 0 15,0 0 1808-15,-8-2 304 0,0 2 64 0,2 3 16 16,-1 1-896-16,1 2-176 0,0 2-32 0,0 3-16 0,-1-1-768 0,1 2-160 16,1 0-16-16,2 1-128 0,-1 0 0 0,1 0 0 15,1 0 0-15,1 0 0 0,1 0 0 0,1 0 0 16,1 0 0-16,1 1-144 0,1 1 144 0,1-2 0 16,2 0-144-16,1-2 144 0,1 1 0 0,1 0-144 15,0-4 144-15,4 0 0 0,0-2-384 0,2-1 48 16,-2-2 0-16,1-2 0 0,1-1-32 0,0-1 0 0,-1-2 0 15,1-2 0-15,-2-1-16 0,-2-2-16 0,-1 0 0 0,-4-1 0 16,0-2 0-16,-1 1 0 16,0-2 0-16,-4 2 0 0,0-2 272 0,-4 3 128 0,0-3-128 0,-2 2 128 15,-1-1 0-15,-1 2 144 0,-2 1 0 0,2-2 0 16,-2 2 384-16,0 3 80 16,1 0 16-16,0 3 0 0,0 2 288 0,7 0 64 15,-6 3 16-15,2 3 0 0,0 2-240 0,3 1-48 0,1-1-16 0,1 3 0 16,3 0-176-16,1 1-16 0,2 0-16 0,3 0 0 15,2-1-272-15,2 0-48 0,3-1-16 0,3-2 0 16,1-3-144-16,3 0-176 0,4 1 48 0,3-4-12800 16,2-2-2544-16</inkml:trace>
  <inkml:trace contextRef="#ctx0" brushRef="#br1" timeOffset="140097.21">17166 5746 20895 0,'0'0'928'0,"-1"-6"192"0,-3-2-896 0,-1 0-224 0,1 0 0 0,0-1 0 0,0 1 1104 0,-1 2 176 15,-2-1 48-15,2 3 0 0,5 4 32 0,-8-1 16 16,0 2 0-16,0 3 0 0,-1 1-176 0,2 3-48 16,-3 1 0-16,1 2 0 15,3-1-688-15,-1 3-144 0,1 3-16 0,0-3-16 16,3 1-288-16,1-1 160 0,0 2-160 0,2-2 128 15,1 0-128-15,0-2 0 0,2 0 0 0,1-3 0 16,-4-8 0-16,6 6-176 0,2-1 176 0,1-2-192 16,0-3-64-16,3-1-32 0,1-3 0 0,0-3 0 0,-1-2 160 0,1-3 128 15,0-1-192-15,-1 2 192 0,-2-2 0 0,-1-2 0 16,2 0 0-16,-5 0 0 0,-1 1 128 0,-1 0-128 16,-1-1 176-16,-2 5-176 0,-2-2 432 0,0 4-32 15,1 0 0-15,0 8 0 0,-6-5 224 0,6 5 32 16,-6-1 16-16,1 2 0 0,-2 3-224 0,3 3-32 15,2 2-16-15,-1 4 0 0,2 0-400 0,1 2 0 0,2 1 0 16,2 0 0-16,0 1-288 0,3-2-32 0,2 1-16 0,3-2 0 31,1 1-2240-31,1-4-448 0,2 0-96 0</inkml:trace>
  <inkml:trace contextRef="#ctx0" brushRef="#br1" timeOffset="140265.91">17502 5702 23951 0,'-13'-3'2128'0,"7"3"-1696"0,-3 0-432 0,0 1 0 0,-1 1 1840 0,4 0 272 0,-2 1 64 0,2 2 16 15,0 0-1040-15,4 2-224 0,2-7-32 0,0 9-16 16,0 0-720-16,4 2-160 0,1 2 0 0,3 0 0 31,1 0-1552-31,1 2-304 0,1-2-64 0,2 0-11696 0</inkml:trace>
  <inkml:trace contextRef="#ctx0" brushRef="#br1" timeOffset="140863.84">17555 5667 8287 0,'0'0'736'0,"0"0"-592"0,-8-2-144 0,0 2 0 0,1 2 3392 0,0 0 656 15,-3 2 128-15,1 1 32 0,0-1-1744 0,0 1-352 16,-1 3-64-16,1 1 0 0,1 2-464 0,0-3-96 16,0 1-16-16,2 1 0 0,0 2-592 0,4 0-128 15,0-1-32-15,1 1 0 0,1 0-384 0,1 0-80 16,2-1 0-16,2 2-16 0,0-2 0 0,3-1 0 15,0 1 0-15,1-4 0 0,3 1-240 0,0 1 144 0,-2-1-144 16,2 1 128-16,2-2-128 0,1-1 0 0,0-3 0 0,3 1 0 31,3 0-464-31,-1-4-80 0,-1-2-16 0,1-1 0 16,2-3-2816-16,-2-3-560 0</inkml:trace>
  <inkml:trace contextRef="#ctx0" brushRef="#br1" timeOffset="140999.79">17807 5689 2751 0,'0'0'128'0,"0"0"16"16,-5 9-144-16,0 0 0 0,0-1 0 0,1 5 0 0,1-1 5520 0,2 1 1072 0,1 1 224 0,1 2 32 15,3 2-4992-15,1-3-1024 0,1 2-192 0,0-1-9120 16,1-4-1824-16</inkml:trace>
  <inkml:trace contextRef="#ctx0" brushRef="#br1" timeOffset="141164.26">17835 5642 26207 0,'-7'-5'576'0,"0"-2"112"0,-1-2 16 0,-1 0 48 0,-1 2-608 0,3-2-144 0,0 3 0 0,3-1 0 16,0 2 448-16,6 0 64 0,1-2 16 0,4 3 0 16,1 4-2896-16,2 0-576 0,11 0-112 0,0 7-16 0</inkml:trace>
  <inkml:trace contextRef="#ctx0" brushRef="#br1" timeOffset="141437.51">18063 5687 26783 0,'-14'4'1184'0,"7"0"240"0,-1 1-1136 0,0 3-288 0,-1 1 0 0,0 2 0 16,1-2 1248-16,3 3 192 0,-1 1 32 0,0 0 16 16,5 0-752-16,1 1-160 0,0 0-16 0,4 2-16 15,3 0-544-15,2-2 0 0,1-2 0 0,3 1-144 16,2-3 144-16,-1-2 0 0,0-1-144 0,1-2 144 15,0-1 0-15,0-4 0 0,-1-3 0 0,-2-2 0 16,-1-3 432-16,0-2 48 0,-2-3 16 0,-1-2 0 16,-2-2 384-16,1-2 80 0,-5-5 0 0,0 1 16 15,-2-1-384-15,0 1-80 0,0 1 0 0,0-4-16 0,-2 1-304 0,0 0-48 16,-5 3-16-16,-1-1 0 16,-2-2-128-16,0-1-176 0,-1 0 48 0,1 2 0 31,-1 1-1408-31,1 3-256 0,-1 3-64 0,4 3-16 15,0 2-1136-15,3 4-208 0</inkml:trace>
  <inkml:trace contextRef="#ctx0" brushRef="#br1" timeOffset="141670.53">18729 5601 14735 0,'0'0'1312'0,"-5"6"-1056"16,-2-1-256-16,0 0 0 0,-2-1 3584 0,-1 1 672 15,1 2 128-15,-1-2 32 0,-2-1-2080 0,0 2-416 16,1 5-64-16,0-1-32 0,1 1-544 0,2 0-128 16,1 0 0-16,2 2-16 0,1 2-496 0,0 2-112 0,4 0-16 0,2 0 0 15,0-1-336-15,4 0-176 16,0-1 160-16,3 1-160 0,2-6 0 0,0 1 0 16,1-2 0-16,1-3 0 15,1 2-336-15,1-3-64 0,-1-1-16 0,3-1 0 16,0-2-1088-16,0-1-224 0,-1-2-32 0,-1-1-16 15,1-4-1328-15,-2 0-272 0,1-4-48 0</inkml:trace>
  <inkml:trace contextRef="#ctx0" brushRef="#br1" timeOffset="142032.51">18955 5401 31391 0,'0'0'1392'0,"-3"5"272"0,-1 5-1328 0,2 2-336 0,-2 4 0 0,0 2 0 16,0 3 784-16,1 1 96 0,1 5 16 0,0-1 0 15,1 2 64-15,0-2 32 0,1 1 0 0,0-1 0 0,1 0-672 0,2-2-128 16,-1-2-16-16,2-1-16 0,0-4 64 0,1 0 16 16,1-2 0-16,-1-4 0 0,-1-1-384 0,1-1-80 15,0-2-16-15,-5-7 0 0,5 4 112 0,-5-4 128 16,0 0-208-16,8-7 80 0,-1-1 128 0,-1-2 0 16,-1 0 0-16,1-2 0 0,-1-3 0 0,0 0 0 15,-2-2 0-15,1 0 0 0,-1 1 0 0,0 1 144 16,0 0-16-16,-1 2-128 0,2 3 528 0,0 2 0 15,-1 0 0-15,-3 8 0 0,0 0 176 16,0 0 48-16,0 0 0 0,0 0 0 0,0 0-512 0,4 8-112 16,-2 4 0-16,1-3-128 0,1 3 0 0,0-1 0 15,0 2 0-15,-1 0 0 0,3-1 0 0,-1 0-144 16,0 0 144-16,2-2-192 16,-2 0-2032-16,1 0-400 0,1-3-96 0,-7-7-8480 15,9 6-1680-15</inkml:trace>
  <inkml:trace contextRef="#ctx0" brushRef="#br1" timeOffset="142463.7">19243 5350 23039 0,'0'0'2048'0,"0"0"-1648"0,-8 5-400 0,2 3 0 16,-1 2 2512-16,0 3 432 0,1 4 64 0,1 0 32 0,0 4-2048 0,2 1-416 16,3 4-64-16,0 0-32 15,1 0-272-15,2 2-48 0,1-1-16 0,2 1 0 31,2-4-864-31,3 0-176 0,0-3-48 0,4-3 0 16,0 0-2096-16,1-4-416 0,1-3-96 0,0-3-16 0,0-2 1296 0,0-1 256 0,-3-1 48 16,-1-2 16-16,-1-4 1632 0,-2-2 320 0,-2-1 0 0,0 1 176 0,-3-2 1488 0,2-1 320 15,-3-4 48-15,-2 0 16 16,-1 1-768-16,1-2-160 0,-2 2-32 0,0-2 0 0,-2 1-64 0,0 1-32 16,-2 0 0-16,-1 2 0 15,-1 4 128-15,3-3 32 0,-4 1 0 0,2 3 0 16,5 3-368-16,-7 4-64 0,-1 1-16 0,1 2 0 15,3 3-320-15,1 2-80 0,2 2-16 0,1 2 0 0,5 0-80 0,0 2-16 16,3-3 0-16,1 1 0 0,2-3-192 0,-1 0 0 16,1-1 0-16,0-2 0 0,0-1 128 0,-1-2 0 15,1-2-128-15,-1-1 192 0,-1-1 208 0,-1-3 48 16,0-2 0-16,-2 0 0 0,-6 2 80 0,5-7 32 16,-1 1 0-16,-2-2 0 0,-1-1-144 0,-1-4-32 15,-1 1 0-15,-2 0 0 0,-2-1-144 0,0-1-48 0,-2 0 0 0,-1 1 0 16,0 1-192-16,1-1 0 0,-1-4 0 0,0 3 0 31,0 2-1344-31,2-3-304 0,0 1-64 0,1 1-16 16,1 1-832-16,2 2-160 0,0 1-32 0,4-2-10688 0</inkml:trace>
  <inkml:trace contextRef="#ctx0" brushRef="#br1" timeOffset="142698.31">19612 5557 911 0,'15'13'0'0,"-5"-6"0"0,-4-1 0 0,3 3 0 0,0 2 0 0,0 2 0 16,1 1 5888-16,-3 2 1104 0,1-1 224 0,0 2 32 15,-1-1-4224-15,-1 1-848 0,-1 0-160 0,1-3-32 16,-3 2-560-16,1-3-96 0,-1 0-32 0,0-1 0 16,-1-1-544-16,1-3-112 0,-2 0-32 0,-1-8 0 0,1 8-352 0,-1-8-80 15,0 0-16-15,0 0 0 0,0 0 16 0,0 0 0 16,0 0 0-16,0 0 0 0,-2-8 96 0,0-2 32 16,0-2 0-16,-1-3 0 0,1 0-304 0,-1-2-304 15,0 0 64-15,1 1 16 16,1-2-544-16,-1 0-128 0,1 0 0 0,1 1-16 15,1 0-1856-15,3 4-368 0,0 2-80 0,1 1-6464 16,0-1-1296-16</inkml:trace>
  <inkml:trace contextRef="#ctx0" brushRef="#br1" timeOffset="142868.44">19964 5657 9215 0,'0'0'400'0,"0"0"96"0,0 10-496 0,1-1 0 16,0 0 0-16,1-3 0 0,-2-6 3344 0,2 8 576 0,-2-8 112 0,3 7 32 15,-3-7-2704-15,0 0-528 0,0 0-128 0,0 0 0 16,0 0-704-16,0 0-272 0,0 0 16 0,0 0 0 16,0 0-96-16,3-7-16 0,-1-1 0 0,-1 2 0 31,-1-6-80-31,0 2 0 0,0-2-16 0,0 0 0 16,-1 0-2032-16,0 1-384 0</inkml:trace>
  <inkml:trace contextRef="#ctx0" brushRef="#br1" timeOffset="143200.06">20171 5437 16863 0,'0'0'752'0,"0"0"144"0,11 9-704 0,-4-1-192 0,-1 1 0 0,-3 4 0 16,-1 0 1600-16,-4 3 304 0,-1 2 48 0,-4 4 16 0,-1 7-64 0,-1-2-16 15,0 2 0-15,2-5 0 0,1 0-352 0,-1 1-64 16,1 0 0-16,2-2-16 0,0-2-432 0,3 1-96 15,1-3-16-15,1-1 0 0,2-4-464 0,-1-1-112 16,2-2-16-16,1-4 0 0,3-3-144 0,0-1-48 16,3-2 0-16,-2-3 0 0,2-6 80 0,2-3 16 15,0-2 0-15,7-10 0 0,-3-2-16 0,-1-1 0 0,-2-3 0 16,0 1 0-16,-1 0-64 0,-1-3-16 0,-2 1 0 0,-2-1 0 16,-2-3-128-16,-3 3 160 0,-1 2-160 0,-4-2 160 15,0-3-160-15,-3 1 0 0,-2 4 0 0,-2 2 0 31,1 0-704-31,-1-1-32 0,0 5 0 0,0 2 0 0,0 3-2768 16,1 5-544-16,0 2-112 0</inkml:trace>
  <inkml:trace contextRef="#ctx0" brushRef="#br1" timeOffset="143496.91">20487 5672 911 0,'0'0'0'0,"11"6"0"0,2 1 0 0,-1-3 0 15,-12-4 5888-15,13 2 1104 0,0 4 224 0,0-6 32 0,-2-3-4336 0,-1-2-864 16,1-4-192-16,-2 1-16 0,0 0-896 0,1-2-176 16,-1-5-48-16,0 1 0 15,-1 1-480-15,-1 0-112 0,-3-2 0 0,-3 4-128 16,-4 0 192-16,1 1-192 0,-3-2 192 0,-2 2-192 16,-1 1 240-16,-1 3-64 0,-1 4-16 0,-1 4 0 0,0 6 208 0,-1 1 32 15,1 0 16-15,0 6 0 0,-1 3 288 0,1 2 48 16,4 0 16-16,0 1 0 0,1 0 208 0,2 1 48 15,1-3 16-15,3 0 0 0,4 2-432 0,3 0-96 16,0-3 0-16,4 0-16 0,0-2-240 0,4-3-32 16,3-3-16-16,3 1 0 0,2-3-208 0,3-2 0 0,1-1 0 0,3-1 0 31,2-4-976-31,3 0-192 0,3-6-48 0,-8 1-18912 0</inkml:trace>
  <inkml:trace contextRef="#ctx0" brushRef="#br2" timeOffset="181165.4">8715 9977 22111 0,'-35'34'1968'0,"34"-41"-1584"0,1 7-384 0,-3-4 0 16,3 4 1392-16,0 0 192 0,-2-6 32 0,2 6 16 15,0 0-208-15,0 0-32 0,0 0-16 0,2 9 0 16,1 2-992-16,1 6-192 0,0 4-32 0,0 4-16 15,1 4-16-15,0 2 0 16,-1 2 0-16,2-1 0 0,0-1-128 0,-1 1 0 16,0-2 144-16,0-2-144 0,1-2 192 0,-1-1-16 0,-1-3-16 0,-2-3 0 15,1-5 96-15,-1 0 0 0,0-2 16 0,-1-3 0 16,-1-9-96-16,0 0-32 0,0 0 0 0,0 0 0 16,0 0-144-16,1-9 160 0,-1-4-160 0,0-4 160 15,0-4-160-15,0-2 0 0,0-3 144 0,-1-3-144 16,-2-4 0-16,0-2 128 0,-1-3-128 0,-3 1 0 15,2-5 0-15,0-1 0 0,-2-1-160 0,2-1 160 0,-2 0-336 0,2 3 32 16,1 4 16-16,2 5 0 0,0 6 288 0,2 8-128 16,2 0 128-16,-1 9 0 0,-1 5-224 0,0 5 64 15,0 0 16-15,9 11 0 0,3 6-48 0,1 7-16 16,-1 4 0-16,2 8 0 0,3 1 16 0,2 5 16 16,2 1 0-16,2 0 0 0,1 0 176 0,2 2 0 15,2-5 0-15,-1-1 0 16,0-5 0-16,0-5 0 0,-1-5 144 0,-3-3-144 0,-2-5 512 15,-1-4-16-15,-5-4 0 0,-2-3 0 0,-2-4 592 0,-2-2 128 16,-3-4 32-16,-1-3 0 0,-1-3-176 0,-2-3-48 16,-2-4 0-16,-3-6 0 0,-1 1-528 0,0-3-112 15,-1-6-32-15,-1 2 0 0,-1-1-352 0,-2-3 128 16,0 2-128-16,0-2 0 16,0 1-1024-16,-1 2-288 0,1 0-48 0,0 2-16 15,1 1-1328-15,2 5-272 0,2 5-48 0</inkml:trace>
  <inkml:trace contextRef="#ctx0" brushRef="#br2" timeOffset="181534.34">9367 10027 21359 0,'0'0'944'0,"0"0"208"0,0 0-928 0,0 0-224 0,-5 6 0 0,0-1 0 0,-2 1 1312 15,-1 1 224-15,1 1 32 0,-1 1 16 0,1 3 608 0,1-2 128 16,-1 3 32-16,-1 1 0 0,-1 2-2048 0,1 4-304 15,3-2-272-15,1 1 48 0,2 2 448 0,0 0 96 16,2-5 0-16,2-1 16 16,-1 0-336-16,2-2 0 0,1 1 0 0,1-5 128 15,0 0-128-15,2-1 0 0,-1-1 0 0,2-3 128 16,-8-4-128-16,9 1 0 0,0-2 0 0,0-3 0 16,-1-1 128-16,0-2-128 0,-2-2 128 0,1-2-128 0,1-2 128 0,-2-1-128 15,1-3 160-15,-1-1-160 0,-1 0 128 0,1-3-128 16,-2 0 0-16,0 1 144 0,-1 2-144 0,1 1 0 15,-1 2 0-15,-2 1 0 0,3 3 0 0,-3 2 0 16,1-1 0-16,-2 10 0 0,0 0 160 0,0 0-160 16,0 0 192-16,0 0-192 0,0 0 192 0,0 0-64 15,1 10 0-15,0-3-128 0,1 4 0 0,2 1 0 16,0 1 0-16,1 4 0 0,1-2 0 0,-1 2 0 16,5 0-144-16,-1 0 144 15,1 0-1648-15,2-1-240 0,1-2-48 0,3-1-7968 0,1-1-1584 0</inkml:trace>
  <inkml:trace contextRef="#ctx0" brushRef="#br2" timeOffset="181834.19">9804 9893 27583 0,'-12'-5'1216'0,"7"4"256"0,-3-1-1168 0,2 2-304 0,-3 0 0 0,-1 3 0 15,1 1 1392-15,1 2 208 0,1 5 64 0,0 2 0 16,2 3-720-16,1 3-144 0,1 5-32 0,3 3 0 15,3 3-768-15,2 1 0 0,2 3-256 0,2-4 64 16,1 1 192-16,5 1 0 0,0-6 0 0,4-1 0 16,0-6 0-16,1-1 0 0,-1-3 0 0,2-5 0 15,1-2 0-15,-1-3 0 0,0-4 0 0,-2-2 0 0,0-3 256 0,-2-2 0 16,-3-5 0-16,-1-2 0 0,-1-2 544 0,-2-2 96 16,-3 0 32-16,-3-3 0 15,-3-2-464-15,-2 1-80 0,-3-1-32 0,-4 0 0 0,1 0-160 0,-3-3-16 16,-2 1-16-16,-2 2 0 0,-2 0-160 0,1 1 0 15,-2 0 0-15,1 3 0 16,-1-1-1168-16,3 2-320 0,-1 1-64 0,2 2-16 16,0 2-1312-16,2 1-256 0,-12-7-48 0,12 9-16 0</inkml:trace>
  <inkml:trace contextRef="#ctx0" brushRef="#br2" timeOffset="182029.57">10080 9743 33919 0,'0'0'752'0,"8"-1"144"0,-4 15 48 0,-1 1 0 0,-1 0-752 0,2 4-192 0,1 1 0 0,1 3 0 15,1 0 848-15,1 4 144 0,1 1 32 0,1-1 0 16,-1 1-832-16,1 0-192 16,-1 4 0-16,0-3 0 15,2 1-1072-15,-1-1-256 0,2-3-48 0,-2-1-16 16,-1-2-1952-16,-1-3-400 0</inkml:trace>
  <inkml:trace contextRef="#ctx0" brushRef="#br2" timeOffset="182231.67">10314 9536 17503 0,'0'0'1552'0,"0"0"-1232"0,0 0-320 0,0 0 0 0,0 0 3200 0,2 10 592 16,1 3 112-16,1 3 32 0,0 5-2112 0,1 0-416 15,3 5-96-15,2 3-16 0,2 1-672 0,0 1-144 16,-1 4-32-16,1-1 0 16,0 2-448-16,1 4 0 0,0-3 0 0,-1 1 0 15,2 0-2176-15,0-2-320 0,-2 1-64 0,0-2-11632 0</inkml:trace>
  <inkml:trace contextRef="#ctx0" brushRef="#br2" timeOffset="182448.73">10204 9871 34095 0,'0'0'3024'0,"0"0"-2416"0,-6 1-480 0,-1 1-128 15,1-1 1744-15,6-1 336 0,0 0 64 0,0 0 16 16,0 0-672-16,0 0-128 0,0 0-16 0,10 3-16 15,3-3-1088-15,1 0-240 0,2 0 0 0,2 0 0 16,2 0-1520-16,2-4-272 0,2 1-48 16</inkml:trace>
  <inkml:trace contextRef="#ctx0" brushRef="#br3" timeOffset="194335.01">13569 10825 23039 0,'0'0'2048'0,"0"0"-1648"0,-3 4-400 0,5 8 0 0,-4-4 1072 0,1 0 128 0,0 3 16 0,0 2 16 16,1 0-128-16,1 3-16 0,0 9-16 0,3 1 0 15,1 1-848-15,2 1-224 0,-1 0 0 0,2-3 0 16,0 3 640-16,0-1 64 0,-2 0 0 0,1-1 0 16,-2-2-304-16,0-3-48 0,0-2-16 0,1-2 0 15,-1-1-96-15,-1-3-32 0,-2-1 0 0,0-3 0 16,-2-9-32-16,0 0-16 0,0 0 0 0,0 0 0 15,0 0 32-15,0 0 0 0,0 0 0 0,-2-8 0 16,0-3-192-16,1-5 128 0,-1-4-128 0,1-5 128 0,-2 0-128 0,1-2 0 16,-2-2 0-16,1-2 0 0,-1-3 0 0,2-1-144 15,0-2 144-15,2 0-160 16,0-1 160-16,0-1-160 0,0 1 160 0,3 3-160 16,0 2 160-16,0 3-160 0,4 3 160 0,0-1-160 15,0 6 160-15,2 1 0 0,2 3 160 0,1 4-160 16,-2 1 272-16,2 2-32 0,0 5-16 0,1 3 0 15,0 3 64-15,-2 4 16 0,1 5 0 0,0 2 0 0,0 3-304 16,-2 4 0-16,-1 3 0 0,0 3 0 0,0 2 448 0,-1 1-32 16,-4 2 0-16,-1 1 0 0,-1 4-256 0,-2-2-160 15,-1-1 192-15,-2 3-192 0,-2-2 160 0,0-2-160 16,0-3 128-16,-2-2-128 0,-1-2 128 0,1-1-128 16,-1-3 128-16,-1-1-128 0,0-5 0 0,-1-1 0 15,1-3 128-15,1 0-128 0,1-5 0 0,0-2 0 16,-1-2 0-16,0-2 0 0,2-2 0 0,-1-1-224 0,2-3 80 0,1-3 16 15,2 0-112-15,-1-1-16 0,3-1 0 0,4 0 0 16,0 0 256-16,1 1 0 0,2 0 144 0,2 2-144 16,1 1 192-16,3 2-64 0,2 0-128 0,0 1 192 15,2 4 32-15,1 2 0 0,3 4 0 0,3 1 0 16,-1 1 288-16,2 2 64 0,-2 0 16 0,1 1 0 16,-1 3-144-16,0-3-16 15,-4 3-16-15,2 1 0 0,2 0-240 0,-2 0-48 0,-2 0-128 16,-3 0 192-16,1 0-192 0,0 1-192 0,0 2 48 0,0-4 0 31,-1 1-1520-31,0-2-288 0,-2 1-64 0,0-1-15792 0</inkml:trace>
  <inkml:trace contextRef="#ctx0" brushRef="#br3" timeOffset="194931">14766 10866 15663 0,'0'0'1392'0,"0"0"-1120"0,0 0-272 0,-5 2 0 15,5-2 3968-15,0 0 752 0,0 0 144 0,0 0 16 16,0 0-2688-16,0 0-528 16,0 0-128-16,10-5 0 0,4-1-480 0,3-2-96 15,2-1 0-15,2-2-16 0,1-2-416 0,4-1-80 16,4 1 0-16,2-3-16 0,1-1-80 0,1 0-16 0,0-4 0 0,1 2 0 16,1-1-336-16,1 1 128 0,-3-2-128 0,1-1 0 15,2 1 0-15,-1 0 0 0,1 0 0 0,-2 0 128 16,0 2-128-16,0-1 0 0,-2 1 0 0,-1 3 0 15,-3 0 0-15,-2 1 0 0,-2-1-144 0,-4 0 144 16,-4 2 0-16,-1 1-144 0,-3 3 144 0,-2 0 0 16,-1 3 0-16,-3-2 0 0,0 1 0 0,-2 1 0 15,-1 1 0-15,0 0 0 0,-2 0 0 0,-2 6 0 0,0 0 0 0,3-7 0 16,0 2 0-16,-3 5 0 0,0 0 176 0,0 0-176 16,5-4 192-16,-5 4-192 0,0 0 256 0,9 2-48 15,3-1-16-15,2 3 0 0,-2 0-192 0,2 0 0 16,1 3 128-16,3 1-128 0,3 1 256 0,5 3 0 15,1 1 0-15,4 0 0 0,3 0 80 0,4 2 32 16,3-1 0-16,-1 0 0 16,-1 1-48-16,4 2 0 0,0-2 0 0,0 1 0 15,-2-2-128-15,-1 1-16 0,0-1-16 0,1 0 0 0,-2-3-160 0,-1-1 0 16,-2-1 144-16,-1-1-144 0,-1 1 0 0,-2-2 0 16,-2-2 0-16,-6-1 0 15,-3-2-1072-15,-1 1-128 0,-5-2-16 0,-2 1-16 16,2-4-1008-16,-6 1-208 0,-3-2-48 0,-6 3-15280 0</inkml:trace>
  <inkml:trace contextRef="#ctx0" brushRef="#br3" timeOffset="195293.75">15577 9896 23039 0,'-4'-16'1024'0,"3"10"192"0,-2-2-960 0,2 1-256 16,-1 1 0-16,2 6 0 0,0 0 2768 0,0 0 512 16,0 0 112-16,0 0 0 0,0 0-1680 0,3 9-352 15,0 3-64-15,-1 5-16 0,0 3-976 0,-1 7-304 16,-1 3 128-16,2 3-128 0,2 3 0 0,0 0 0 0,-1 1 0 16,-1 0 128-16,1 3-128 0,1-1 0 0,0-3-176 0,0-3 176 31,1-1-896-31,2-2-96 0,-2-5-16 0,0-3 0 15,0-1-2512-15,0-7-496 0</inkml:trace>
  <inkml:trace contextRef="#ctx0" brushRef="#br3" timeOffset="195535.46">15761 9640 15663 0,'0'0'1392'0,"0"0"-1120"0,0 0-272 0,0 0 0 15,0 0 3616-15,0 0 672 0,-4 8 128 0,1 4 16 16,2 3-2368-16,2 6-464 0,0 8-112 0,2 1-16 16,1 7-480-16,1 2-96 0,3 4-32 0,-2 1 0 15,0 2-560-15,0-2-112 0,1 3-32 0,-1-3 0 16,2-3-160-16,0-4 0 0,2-3 0 0,-1-1 128 16,1-6-800-16,-1-3-160 0,-1-5-48 0,-2-4 0 15,1-6-3056-15,-7-9-608 0</inkml:trace>
  <inkml:trace contextRef="#ctx0" brushRef="#br3" timeOffset="195936.15">15637 9052 16575 0,'-9'-6'736'0,"9"6"160"0,-8-3-720 0,0 2-176 16,0 1 0-16,-1 1 0 0,0 2 3264 0,0 1 608 16,1 0 128-16,0 2 32 0,0 5-2416 0,2 3-464 0,1 4-112 0,1 4-16 15,0 6-832-15,2 3-192 16,2 3 0-16,2 0 0 0,0-2 0 0,4 0 0 0,0-4 0 0,3-2 0 16,2-2 0-16,2-5 0 0,2-2 0 0,1-2 0 15,-2-4 224-15,1-1-16 0,-1-8 0 0,2-1 0 16,-1-2 528-16,1-5 96 0,0-1 32 0,-1-5 0 15,1-3 128-15,-2-2 32 0,-1-3 0 0,-1-1 0 16,-3-5-240-16,-1 3-32 0,-2-3-16 0,0 0 0 16,-4-2-32-16,0 5-16 0,-2-2 0 0,-2 3 0 0,-3 0-48 0,-1 1-16 15,-5 0 0-15,-2 3 0 0,-4-3 0 0,-1 5 0 16,-2 1 0-16,-1 2 0 16,-1 2-496-16,-2 2-128 0,-3 4 0 0,3 4 0 15,0 2 0-15,2 4-208 0,1 3 16 0,2 2 16 31,-1 1-1440-31,6 2-304 0,1-3-48 0,4 3-18880 0</inkml:trace>
  <inkml:trace contextRef="#ctx0" brushRef="#br1" timeOffset="198370.41">17277 10552 19343 0,'16'-19'1728'0,"-18"10"-1392"0,0 0-336 0,-1 1 0 16,0 2 2096-16,-1-1 336 0,-1-1 80 0,0 3 16 16,5 5-768-16,-8-2-160 0,-1 0-16 0,0 4-16 0,0 1-480 0,0 5-112 15,-2 3-16-15,1 2 0 16,1 1-576-16,1 3-112 0,0 3-16 0,2 2-16 15,0-3 0-15,4 5 0 0,0-1 0 0,4 1 0 16,0 2-240-16,4-3 128 0,1 1-128 0,3-2 0 16,0-1 0-16,3-2 128 0,4 0-128 0,-1-4 0 15,-1 1 240-15,2-6 0 0,0-2 0 0,0-1 0 16,1-2 144-16,1-5 48 0,-1-3 0 0,-1-1 0 0,-2-1 176 0,1-3 32 16,0-2 16-16,-2-3 0 0,-2 0 80 0,-3 0 16 15,1-2 0-15,-3 0 0 0,-3-2-496 0,0-3-80 16,-2 3-32-16,-2-2 0 0,-2-1 176 0,-2 1 48 15,0-1 0-15,-1 1 0 0,-4 0-368 0,1-2 144 16,-1 2-144-16,1 1 0 0,-4-1 192 0,0 2-64 16,-2 2 0-16,0-2-128 15,1 4-368-15,0 1-176 0,1 4-32 0,1 2-16 16,1-1-1616-16,2 3-320 0,0 2-64 0,2 0-9856 0,-1 2-1968 0</inkml:trace>
  <inkml:trace contextRef="#ctx0" brushRef="#br1" timeOffset="198566.22">17222 10240 24879 0,'0'0'1088'0,"-6"-1"256"0,-5-5-1088 0,3 5-256 0,2-3 0 0,6 4 0 15,-5-2 3200-15,5 2 592 0,-4-3 112 0,4 3 32 16,0 0-2704-16,0 0-528 0,0 0-128 0,0 0 0 15,9 0-1856-15,1 3-352 0,2-2-80 0,0 2-14800 16</inkml:trace>
  <inkml:trace contextRef="#ctx0" brushRef="#br1" timeOffset="198735.07">17409 10184 28559 0,'0'0'2544'0,"0"0"-2032"15,0 0-512-15,0 0 0 0,0 0 1920 0,0 0 272 16,0 0 64-16,0 0 16 0,0 0-1568 0,0 0-304 16,0 0-64-16,0 0-16 15,9 3-2240-15,0-1-448 0,0 2-80 0</inkml:trace>
  <inkml:trace contextRef="#ctx0" brushRef="#br1" timeOffset="198990.96">17300 11230 35183 0,'0'0'1552'0,"0"0"336"0,0 0-1504 0,0 0-384 0,0 0 0 0,0 0 0 16,0 0 912-16,0 0 112 0,0 0 32 0,0 0 0 15,4-4-656-15,0-2-128 0,1 2-16 0,2-2-16 32,-1 3-2368-32,2 1-480 0,0 0-80 0</inkml:trace>
  <inkml:trace contextRef="#ctx0" brushRef="#br1" timeOffset="199166.89">17525 11143 33807 0,'0'0'1488'0,"0"0"320"0,0 0-1440 0,-4 3-368 16,-3-2 0-16,3-1 0 0,4 0 560 0,0 0 32 16,0 0 16-16,0 0 0 15,0 0-1472-15,7-4-288 0,-2-2-64 0</inkml:trace>
  <inkml:trace contextRef="#ctx0" brushRef="#br1" timeOffset="199377.33">17807 10479 12895 0,'0'0'1152'0,"-2"-7"-928"0,-5 3-224 0,2 0 0 16,5 4 4832-16,0 0 928 0,-6-4 176 0,0 2 32 16,6 2-3728-16,0 0-736 0,0 0-160 0,0 0-16 15,0 0-912-15,0 0-176 0,2 10-48 0,0 3 0 16,1 2-2112-16,0 0-416 0,-1 1-96 0,1 1-12832 16</inkml:trace>
  <inkml:trace contextRef="#ctx0" brushRef="#br1" timeOffset="199532.9">17811 10788 26719 0,'0'0'2368'0,"-6"1"-1888"0,-1 1-480 0,7-2 0 0,-6 0 1792 0,6 0 256 16,0 0 48-16,0 0 16 0,0 0-1856 0,0 0-256 15,6-7-256-15</inkml:trace>
  <inkml:trace contextRef="#ctx0" brushRef="#br1" timeOffset="199783.63">17882 10073 8287 0,'0'0'368'0,"0"0"80"0,0 0-448 0,0 0 0 0,0 0 0 0,0 0 0 15,0 0 6160-15,0 0 1152 0,0 0 240 0,0 0 32 16,4-6-5120-16,1 0-1024 0,1 1-208 0,4 1-32 0,-1 0-944 0,1 2-256 16,1-1 0-16,-1 1 0 0,-1-1-176 0,2 2-112 15,-1-3-32-15,0 1 0 16,0-2-2192-16,-1 1-448 0,0 0-96 0</inkml:trace>
  <inkml:trace contextRef="#ctx0" brushRef="#br1" timeOffset="200230.54">18059 9748 20271 0,'-9'-5'1792'15,"-1"3"-1424"-15,-2 0-368 0,0 1 0 0,-1 1 2640 0,0 0 464 16,-1 0 96-16,-1 1 0 0,0 1-1072 0,0 2-208 16,1-1-64-16,1 4 0 0,1 3-1280 0,-1 2-272 0,0 3-48 15,1-1-16-15,1 4-240 0,0 2 0 0,2 1 0 0,0-2 0 16,-1 2-144-16,2 1 144 0,3 2 0 0,-1-1-144 16,2 3 144-16,3-2 0 0,0 0 0 0,-1 1 0 15,2-4 0-15,2 2 0 0,2 1 0 0,2-2 0 16,1-1 0-16,1 0 0 0,1 0 0 0,4-4 0 15,0 0 0-15,4-2 0 0,2-4 0 0,1-2 0 16,1-3 0-16,1-2 0 0,0-4 0 0,-1-5-128 16,1 1 128-16,0-2 0 0,-1-1 0 0,-1-3 0 15,-1-3 0-15,-2-2 0 0,0 0 160 0,-1-2-160 16,-2 0 368-16,-1-3-32 0,-1 3 0 0,-3-5 0 16,-1 1 288-16,0-4 48 0,-1 2 16 0,-1-2 0 15,-4-1-16-15,0 3 0 0,-2-2 0 0,-2 3 0 0,-2-1-192 0,-2 1-32 16,-6 1-16-16,-1 1 0 0,-3 0-112 0,-1-1 0 15,-1 2-16-15,-1 2 0 0,-2 1-160 0,0 3-16 16,0-4-128-16,0 5 192 0,2 4-384 0,-1-1-96 16,-1 3-16-16,2 2 0 15,0 4-2000-15,4 3-384 0,0 2-96 0</inkml:trace>
  <inkml:trace contextRef="#ctx0" brushRef="#br3" timeOffset="-208425.45">19202 10484 21311 0,'0'0'944'0,"-1"-4"192"0,1 4-912 0,0 0-224 16,0 0 0-16,0 0 0 0,0 0 656 0,0 0 96 15,7-3 16-15,2 1 0 0,0 0 128 0,3 0 48 0,1 2 0 0,1-3 0 16,2 1 64-16,1 0 16 0,0 0 0 0,1 0 0 16,3 1-96-16,0 0-16 0,-1-2 0 0,3 0 0 15,-1 2-304-15,0-1-64 0,3-2-16 0,-1 1 0 16,1 0-240-16,0 2-48 0,1 0-16 0,1 0 0 15,0 1-80-15,0 0-16 0,-1 0 0 0,1 0 0 16,2 1 128-16,0 0 0 0,-1 0 16 0,2 1 0 16,-1-2 48-16,0 0 0 0,-3 0 0 0,1 0 0 15,-1 0-128-15,0 0 0 0,0 0-16 0,-1 0 0 16,-1 1 0-16,0-1 0 16,0 0 0-16,1 0 0 0,-1 1 96 0,0 1 32 0,-1-1 0 0,1 0 0 15,1 1-96-15,-1-1-16 0,2 0 0 0,-1 2 0 16,-1-3-64-16,-1 1 0 0,3 2-128 0,-2-3 192 15,-2 0-192-15,-1 0 0 0,0 0 128 0,1 0-128 16,-1 0 208-16,-1 0 0 0,1 0 0 0,-1 0 0 16,-2 0 0-16,2 0 0 0,-2 0 0 0,1 0 0 15,1 0-16-15,0 1-16 0,-1 0 0 0,-1-1 0 0,1 0 0 0,-1 0 0 16,0 0 0-16,3 0 0 0,-1 0-16 0,-1 0 0 16,1 0 0-16,-1 0 0 0,-1 0-32 0,2 0-128 15,1 2 192-15,-2-2-64 0,0 0-128 0,-1 0 160 16,0 0-160-16,2 0 160 0,-3 0-160 0,1-2 160 15,2 1-160-15,-2 0 160 0,-1 1-160 0,0 0 128 16,-2 0-128-16,2-3 128 0,0 2-128 0,0 1 160 16,-1-2-160-16,1 2 160 0,0 0-160 0,0 2 160 15,0-2-160-15,0 0 160 0,-2 0-160 0,2 0 160 16,1 0-160-16,-1 0 160 0,2-2-160 0,-1 4 128 0,1-4-128 0,0 1 128 16,-2 0-128-16,1 1 128 0,-2 0-128 0,-1 0 128 15,1-1-128-15,1 1 128 0,-3 0-128 0,0 0 128 16,1 0-128-16,0 0 160 0,2 1-160 0,0-1 160 15,-1 0-160-15,0 0 128 0,-2 0-128 0,2 0 128 16,1 0-128-16,-2 0 0 16,1 0 0-16,-1 0 128 0,2 0-128 0,-1 0 128 15,0-1-128-15,-1 1 128 0,1 1-128 0,0-1 128 0,1-1-128 0,-2 1 128 16,0 1-128-16,-1 0 0 0,3 0 144 0,-3 1-144 16,1-1 0-16,-1 2 144 0,2-3-144 0,-1 1 0 15,1 2 128-15,-2-1-128 0,0-2 0 0,1 2 0 16,-2-1 160-16,1 0-160 0,1 2 128 0,1-2-128 0,0 0 0 0,0 1 128 15,1-2-128-15,-2 1 0 0,0-2 0 0,-1 1 0 16,0 0 128-16,2 0-128 0,-2 0 0 0,1 1 0 16,2 0 0-16,-3-1 128 0,0 0-128 0,1 0 0 15,-1 2-192-15,0-2 192 16,1 0 0-16,-2 0 0 0,0 0 192 0,-1 0-64 16,-2 1-128-16,3 0 0 0,-1-1 0 0,-1 0 0 15,1 1 0-15,-1-1 0 0,-2-1 128 0,0 0-128 0,0-2 0 0,0 1 0 16,0 0 0-16,-1 1 0 0,-1 0 0 0,-1 1 0 15,3-3 0-15,-1 2 0 0,-1 0 0 0,-1-1-176 16,1 4 48-16,0-4 0 0,-7 2-176 0,7 0-16 16,-1-2-16-16,1 0 0 15,-7 2-96-15,7-2-16 0,0-1 0 0,-1 2 0 16,-6 1-144-16,0 0-48 0,6-2 0 0,-6 2 0 16,0 0-160-16,0 0-32 0,5-2-16 0,-5 2 0 15,0 0 16-15,0 0 0 0,0 0 0 0,7-3 0 16,-7 3-112-16,0 0-16 0,0 0 0 0,0 0 0 15,0 0 144-15,6-1 32 0,-6 1 0 0,0 0 0 16,7-3 192-16,-7 3 32 0,0 0 16 0,6-1 0 0,-6 1 400 0,7-3 144 0,-7 3 0 16,6-2-144-16,1-1 144 0,-2-2 0 0,-1 0 160 0,0 0-160 15,-1 1 352-15,-1-3-32 0,1-1 0 0,-1 1 0 16,-2 7 288-16,2-7 48 0,-2 2 16 0,-2 0 0 16,1-1 224-16,-2 1 64 0,0 0 0 0,-1 0 0 15,-2-1 192-15,0 3 64 0,-3-1 0 0,0 0 0 16,1 1-384-16,-1-2-80 0,0 0-16 0,-2 0 0 15,-1-3-240-15,-1 1-48 0,-2 2-16 0,0-2 0 16,1 0-144-16,2 0-32 0,1 1 0 0,0 2 0 0,2-3-64 0,1 3 0 16,-1 0-16-16,3 0 0 0,2 1-176 0,0 0 0 15,4 3 0-15,0 0 0 0,0 0 0 0,0 0 0 16,0 0 0-16,0 0 0 0,0 0 0 0,9 0-176 16,0 1 176-16,1 2-192 0,3-2 192 0,1 2-128 15,-1 1 128-15,0 0-128 0,0-1 128 0,0 3 0 16,0 0 0-16,1-1 0 0,-1 1 0 0,-1 0 0 15,0 1 0-15,-2-1-128 0,0 1 128 0,0 1 0 0,-1-2 0 0,-2 1 0 16,1 2 128-16,-2-3 48 16,-4 3 16-16,-1 0 0 0,-2 1 112 0,-1-1 16 15,-1 1 16-15,-1 2 0 0,-1 0 48 0,-3 1 0 16,-1-2 0-16,-2 4 0 0,1-2-64 0,-2 1-16 16,-1 2 0-16,0-1 0 0,0 0-48 0,-1-1-16 15,1 0 0-15,1 2 0 0,0 0-240 0,3-2 0 16,1-1 0-16,2 1 0 15,2 1-736-15,3-2-240 0,2-1-48 0,2 1-16 16,3 0-2496-16,6 1-496 0</inkml:trace>
  <inkml:trace contextRef="#ctx0" brushRef="#br3" timeOffset="-205131.82">19584 9579 3679 0,'0'0'160'0,"0"0"32"0,0 0-192 0,0 0 0 0,0 0 0 0,0 0 0 15,0 0 5296-15,0 0 1008 0,0 0 208 0,0 0 32 16,0 0-3968-16,0 0-784 0,0 0-176 0,6 7-16 15,0 3-832-15,2 3-176 0,0 3-16 0,0 4-16 16,-1 1 16-16,3 4 16 0,-3 2 0 0,3 3 0 0,-3-2-336 0,1 1-80 16,0-5-16-16,0 1 0 0,-2 0-160 0,1-4 0 15,1-4 0-15,-3 0 0 0,-1-4 160 0,-2-2-160 16,0-1 192-16,-2-10-192 0,0 0 224 0,0 0-64 16,0 0-16-16,0 0 0 0,0 0 0 0,-2-7 0 15,1-3 0-15,-1-3 0 0,-2-3-144 0,1-1-256 16,-2-1 64-16,0-3 16 0,1-3-32 0,0 0-16 15,0-2 0-15,0-2 0 0,1-1 32 0,2 2 0 16,1 1 0-16,1 0 0 0,1 2 192 0,0 1-176 0,1-3 176 0,2 4-160 16,2 1 160-16,0 4 0 0,1-4 0 0,1 5 0 15,0 3 240-15,3 2 16 0,3 0 16 0,-2 3 0 16,-2 3-80-16,1 4 0 0,0 1-16 0,0 0 0 16,-2 4 96-16,2 2 32 15,-3 3 0-15,-1 2 0 0,-1 2 32 0,0 0 16 0,-2 3 0 0,-2 1 0 16,-2 1-160-16,0 0-16 0,-1 0-16 0,-1 4 0 15,-2-1-160-15,-2 1 128 16,-1-3-128-16,-1 0 128 0,1 2-128 0,-2 0 0 16,-1-1 0-16,1-2 0 0,-2-3 0 0,-2 0 0 0,3-1 128 0,0-1-128 15,-1-2 0-15,3-1 0 0,-1-5 0 0,1 0 128 16,7-5-128-16,0 0 0 0,-5 4 0 0,5-4 128 16,0 0-128-16,0 0 0 0,0 0 0 0,0 0 0 0,7-2 0 0,0-1 0 15,5 2 0-15,0 1 0 0,0 1 192 0,1 2 48 16,1 1 16-16,3 0 0 0,1 0 16 0,3 2 16 15,0 1 0-15,0-1 0 0,-2-2-32 0,1 0-16 16,-1 0 0-16,1 0 0 0,1 0-240 0,-2 0 0 16,0-2 0-16,-1 2 0 31,0-3-1808-31,-1 1-464 0,0-2-96 0</inkml:trace>
  <inkml:trace contextRef="#ctx0" brushRef="#br3" timeOffset="-204293.14">20288 9574 14735 0,'0'0'1312'0,"0"0"-1056"16,0 0-256-16,0 0 0 0,-5 4 2720 0,5-4 480 15,0 0 112-15,0 0 16 0,0 0-1056 0,0 0-208 16,0 0-32-16,0 0-16 0,0 0-832 0,0 0-160 16,8 0-48-16,1-3 0 0,2 0-256 0,0-3-48 15,2-1-16-15,4 1 0 0,0-3-176 0,0 1-32 16,1-4-16-16,-1 2 0 0,2-2-112 0,-1 0-32 16,0-2 0-16,2-2 0 0,-3 1-160 0,0 0-128 15,0 1 192-15,1 0-192 0,1-2 128 0,-2 2-128 16,-2-1 0-16,-1 1 0 0,0 1 0 0,-1 0 160 0,0 1-160 0,0 0 128 15,1 3-128-15,-1-1 0 0,-2 1-192 0,0 1 192 16,-2 1-176-16,0 1 176 0,-1-2-128 0,0 4 128 16,-2 0-128-16,1 0 128 0,-2-1-128 0,0 0 128 15,-5 5 0-15,5-5 0 0,-5 5 0 0,3-7 0 16,-3 7 0-16,5-4 0 0,-5 4 0 0,5-5 0 16,-5 5 0-16,0 0 0 0,0 0 0 0,7-3 0 0,-1 1 0 0,-6 2 0 15,9 0 0-15,-1 0 0 0,0 1 176 0,1 2-48 16,0-1 0-16,2 2 0 0,-1 0 128 0,2 1 0 15,1 1 16-15,1 0 0 16,5 2 96-16,-1 1 16 0,0-1 0 0,0 4 0 16,3-1 64-16,-1 1 0 0,1 0 16 0,1 0 0 15,1-1-64-15,1 2-16 0,-2-2 0 0,3 1 0 16,-2 2-192-16,1-4-32 0,0-1-16 0,1 1 0 16,0-3-144-16,-2 0 0 0,1-1 0 0,-2 0 128 15,1-2-128-15,0-2 0 0,-4 1-192 0,1-2 192 16,-5 0-1328-16,0 2-144 0,-2-3-16 0,0 0-16 15,-4-1-1904-15,-1-1-384 0</inkml:trace>
  <inkml:trace contextRef="#ctx0" brushRef="#br3" timeOffset="-203891.53">20682 8777 21359 0,'0'0'944'0,"0"-6"208"0,0 0-928 0,0 6-224 0,0-5 0 0,0 5 0 0,0 0 1664 0,0 0 304 16,0 0 48-16,0 0 16 0,0 0-176 0,0 0-48 15,4 7 0-15,0 3 0 0,-1-1-608 0,-1 6-128 16,1 4-32-16,-1 1 0 0,1 3-496 0,0 1-96 15,1 0-32-15,-3 3 0 0,0-1-256 0,-1 0-160 16,4 0 192-16,-1 0-192 0,-1 0 0 0,0-1 0 16,-2-2 0-16,1-1-192 15,0-1-1792-15,0-1-336 0,1-3-80 0,-1-2-8128 0,0-2-1632 0</inkml:trace>
  <inkml:trace contextRef="#ctx0" brushRef="#br3" timeOffset="-203633.34">20835 8781 1839 0,'0'0'160'0,"0"0"-160"0,0 0 0 0,0 0 0 15,0 0 5664-15,0 0 1104 0,0 0 208 0,2 8 64 16,1 0-4048-16,0 2-816 0,-1 3-144 0,1 2-48 15,1 3-1072-15,-2 1-208 0,1 4-64 0,-1-1 0 0,0 0-448 0,0 1-192 16,1 2 176-16,0 1-176 0,-1 0 128 0,2-1-128 16,0 0 0-16,1-3 0 0,-2-4 0 0,1-1 0 15,-2-1-176-15,2-3 176 16,0-7-2800-16,0 0-432 0</inkml:trace>
  <inkml:trace contextRef="#ctx0" brushRef="#br3" timeOffset="-203194.8">20749 8081 31103 0,'-3'-6'688'0,"-1"0"144"0,0 1 16 0,4 5 16 0,-6-6-688 0,-1 2-176 0,1 1 0 0,-1 3 0 16,1 3 1216-16,0 2 224 0,1 4 32 0,0 0 16 16,0 4-1104-16,1 3-240 0,0 3-144 0,1 4 192 15,2 1-192-15,1 2 0 0,3-1-192 0,1 0 192 16,1-2-144-16,1 0 144 0,2-3 0 0,1-3 0 16,2-2 0-16,-1-1 0 0,2-4 0 0,1 0 0 15,1-4 0-15,1-3 0 0,-2-2 0 0,0-2 144 16,1-2 288-16,-1-2 48 0,0-2 16 0,1-2 0 15,-3 0 192-15,-1-4 32 0,-1 1 16 0,-1-2 0 16,-1-3-32-16,-3 0-16 0,-2-1 0 0,-2 0 0 16,-1 1-128-16,-3-2-32 0,-1 1 0 0,-2 0 0 0,-2 0-240 0,-1 2-48 15,-3-2-16-15,-2 1 0 0,0-1-224 0,-1 5 176 16,0-1-176-16,2 3 160 0,0 2-352 0,-1 3-80 16,0 4-16-16,3 2 0 15,2 1-960-15,0 4-192 0,3 3-32 0,0 3-11120 16,2 0-2208-16</inkml:trace>
  <inkml:trace contextRef="#ctx0" brushRef="#br0" timeOffset="-199992.15">21910 9329 27407 0,'-8'22'592'0,"8"-22"128"0,0 0 32 0,0 0 32 0,0 0-624 0,-6 0-160 16,-1-1 0-16,7 1 0 0,-6-2 1712 0,-1 1 304 16,1 0 64-16,-1-1 16 15,0 1-688-15,0 0-128 0,-1-1-16 0,2 2-16 16,-2 2-144-16,1 0-16 0,-1 4-16 0,1 1 0 0,-1 1-720 0,0 5-144 16,0 3-16-16,0 1-16 0,1 2 16 0,-3 7 0 15,3 1 0-15,1-3 0 0,2 1 128 0,2-4 16 16,1 1 16-16,1-1 0 0,2-1-32 0,3-2 0 15,2-1 0-15,3-3 0 0,2-2-320 0,2 0 0 16,3-3 0-16,2-3 0 0,-1-2 320 0,3-3 0 16,2-1 0-16,2-2 0 0,0-5-320 0,0 1-192 15,1 1 32-15,-2-5 0 16,-1 0-1280-16,-4 1-256 0,-1 1-48 0,-1-1-16 16,-2 1-1680-16,-4 0-336 0,0 0-64 0</inkml:trace>
  <inkml:trace contextRef="#ctx0" brushRef="#br0" timeOffset="-199766.3">22254 9187 30639 0,'0'0'1344'0,"0"0"304"0,0 0-1328 0,0 0-320 0,0 0 0 0,0 0 0 15,0 0 1856-15,0 0 288 0,0 0 64 0,2 7 16 16,0 4-304-16,1 2-64 0,1 0-16 0,0 5 0 0,-2 4-1104 0,4 4-224 15,-1 2-32-15,1 0-16 0,0 4-176 0,-1-2-32 16,1 0-16-16,1-2 0 0,1 0 32 0,-2 0 16 16,1-4 0-16,-1 1 0 15,1-1-1504-15,1 0-320 0,-1-2-48 0,0-1-11920 16,-2-1-2400-16</inkml:trace>
  <inkml:trace contextRef="#ctx0" brushRef="#br3" timeOffset="-169896.51">23897 10501 27583 0,'0'0'1216'0,"0"0"256"0,0 0-1168 0,0 0-304 0,-10-12 0 0,10 12 0 16,0 0 1216-16,0 0 176 0,0 0 32 0,0 8 16 16,0-2-352-16,1 5-80 0,2-1-16 0,-1 5 0 0,2 1-400 0,0 4-80 15,1 1 0-15,0 2-16 16,1 1-112-16,-2-1 0 0,0 1-16 0,-2-3 0 15,1 1-80-15,-2-3-16 0,-1 1 0 0,0-1 0 16,-1 0-16-16,-1-4-16 0,0-3 0 0,-1-3 0 16,-1-2 48-16,4-7 16 0,0 0 0 0,0 0 0 15,0 0-160-15,0 0-16 0,-5-4-128 0,1-7 192 0,0-2-32 0,2-4-16 16,0-3 0-16,2-4 0 0,0-1-432 0,2-1-96 16,-1-2 0-16,2-1-16 15,0-1 160-15,3 0 48 0,0-1 0 0,2 1 0 0,1 0 416 0,2 2 96 16,-1 3 0-16,2 3 16 15,1 1-592-15,0 3-128 0,0-1-32 0,1 3 0 0,-2 3 416 0,2 1 192 16,3 4 0-16,-1 3-16 0,0 3 48 0,-2 2 16 16,-1 2 0-16,-1 5 0 0,-2 3 16 0,-2 4 16 0,-2 5 0 0,-2 4 0 15,-1 2-96-15,-2 2-32 16,-1 1 0-16,-1 2 0 0,-2 0-144 0,-1-2 128 0,-1 0-128 0,0-3 128 16,0 1-128-16,-2-2 0 0,-1 0 0 0,-1-3 0 15,0-2 0-15,1-2 0 16,1-2-128-16,1-4 128 0,-2 0 0 0,2-3 0 15,-1-3 0-15,7-5 0 0,0 0-128 0,0 0 128 16,-7-4 0-16,1-1 0 0,2-3-160 0,2-1 160 16,1-3-208-16,2-1 80 0,1-1 128 0,2-1 0 0,3 2 0 0,2 3 0 15,3-3 0-15,1 2 256 0,1 5-48 16,2-1 0-16,1 2 176 0,0 2 48 0,0 3 0 0,2 3 0 16,1 2-64-16,-1 3-16 0,-2 4 0 0,0 0 0 0,0 1-112 0,1 0-32 15,-1 1 0-15,3 0 0 0,-2-1-208 0,0 0 0 16,-2-1 0-16,0 0 0 31,-1 0-688-31,0-1-224 0,-1-3-48 0,0 1-12592 0,1 0-2512 0</inkml:trace>
  <inkml:trace contextRef="#ctx0" brushRef="#br3" timeOffset="-168995.1">24821 10544 22111 0,'0'0'1968'15,"0"0"-1584"-15,-3 1-384 0,-1 2 0 0,-2-1 2336 0,6-2 384 16,0 0 80-16,0 0 16 0,0 0-944 0,0 0-176 16,0 0-32-16,0 0-16 0,0 0-288 0,10-2-48 15,0-1-16-15,0-2 0 0,3-2-512 0,3-1-96 16,4-1-32-16,-1 0 0 0,-1-2-208 0,5-1-32 16,0 0-16-16,3-2 0 0,0-1-208 0,9-3-64 15,-1-1 0-15,0 0 0 0,-1 1-128 0,1-2 0 0,0 0 0 0,-2-3 128 16,0 3-128-16,-3-1 0 0,0 0 0 0,-1 3 128 15,-2-2-128-15,-2 3 0 0,-1-1 0 0,-4 2 128 16,-1 2-128-16,-1 1 0 0,-2-3 0 0,-2 4 128 16,0 5-128-16,-2-1 0 0,-1 0 0 0,-1 1 0 15,-1 0 0-15,-2 0 0 0,-3 2-176 0,1 0 176 16,-4 5 0-16,3-3 0 0,-3 3 0 0,4-5 128 16,-4 5 64-16,0 0 0 0,0 0 16 0,6-4 0 0,-6 4-80 0,0 0-128 15,0 0 176-15,7-1-176 16,1-1 192-16,-8 2-64 0,9 2 0 0,2-1-128 15,-1 2 240-15,2-1-64 0,1 2-16 0,3 1 0 16,1 1 0-16,2 1 0 0,2 1 0 0,2 3 0 16,5 0 32-16,-1 1 16 0,1 1 0 0,-1 0 0 15,2 4 16-15,2-3 0 0,0 2 0 0,2-2 0 0,1 3-80 0,2 2-16 16,1-4 0-16,3 2 0 16,1 0 0-16,-1-2-128 0,0-4 192 0,-2 1-64 15,-4-2-128-15,0 2 0 0,-4-4 144 0,0 0-144 0,-1-2 0 0,-3 1 0 16,-1-2 0-16,-3-1 0 15,-5 1-1184-15,5-4-160 0,-3 2-16 0,-4-3-16 16,-5-1-1472-16,-10 1-288 0,7-2-64 0</inkml:trace>
  <inkml:trace contextRef="#ctx0" brushRef="#br3" timeOffset="-168593.97">25411 9645 2751 0,'-5'-13'128'0,"5"13"16"0,-6-11-144 0,2 2 0 0,1 1 0 0,3 8 0 15,-4-11 4240-15,1 5 816 0,3 6 176 0,0 0 16 16,0 0-2640-16,0 0-544 0,0 0-96 0,0 0-32 16,0 0-336-16,0 0-80 0,4 10-16 0,0 10 0 0,0 2-384 0,-2-4-80 15,2 4-16-15,-1 3 0 0,-1 3-512 0,1 2-96 16,1 0-32-16,1 1 0 0,-2 0-256 0,1 0-128 15,0-2 128-15,0-2-128 0,-1-2-128 0,1-1-128 16,0-2 0-16,1-3-16 16,2-2-2192-16,0-1-432 0,-1-6-96 0</inkml:trace>
  <inkml:trace contextRef="#ctx0" brushRef="#br3" timeOffset="-168426.03">25690 9536 11055 0,'0'0'976'0,"0"0"-784"0,2-7-192 0,-2 7 0 0,0 0 4496 0,0 0 864 15,0 0 160-15,0 0 48 0,7 13-3408 0,-2 4-688 0,-4-1-128 0,3 6-16 16,2 4-224-16,-3-6-32 0,0 3-16 0,0 3 0 16,1 2-688-16,-1 0-144 0,1 2-32 0,2-1 0 15,1-1-192-15,0-4 0 0,-2 1 0 0,2-5 0 16,0-1-256-16,0-2-112 0,-3 0-16 0,0-6 0 31,2-1-2880-31,-2-1-576 0,-4-9-112 0</inkml:trace>
  <inkml:trace contextRef="#ctx0" brushRef="#br3" timeOffset="-168033.5">25644 8900 11967 0,'-8'-24'1072'0,"3"15"-864"0,-3-1-208 0,-1 1 0 0,-1-1 3904 0,-7 0 720 16,0 4 160-16,6 4 16 0,0 2-3040 0,-1 3-608 16,0 5-128-16,-1 2-32 0,0 6-288 0,0 1-64 15,1 4-16-15,3 2 0 0,0 2-496 0,3 1-128 0,0 0 0 0,4 1 0 16,2-1 0-16,2 0 0 0,4 2 0 0,3-5 0 15,2-1 144-15,8 8-144 0,-2-5 192 0,-4-9-192 16,2-6 512-16,11 5 0 16,-1-2 0-16,1-6 0 0,-1-4 320 0,0-3 48 15,0-3 16-15,-10 0 0 0,2-5-96 0,-1-1-16 16,-1-4 0-16,0-2 0 0,-4-2-144 0,4-6-48 0,-5-2 0 0,-3 8 0 16,-5-1-80-16,0 0-32 0,-5-3 0 0,-1-1 0 15,-1-2 16-15,-4-2 0 0,-4-1 0 0,-3-2 0 16,-2 3-160-16,-3 0-16 0,-1 1-16 0,-3 4 0 15,2-1-304-15,-1 4 0 0,2 2 0 0,1 3 0 16,4 3-256-16,0 1-48 0,2 3-16 0,0 4 0 31,1 2-1920-31,3 2-384 0,4 4-64 0</inkml:trace>
  <inkml:trace contextRef="#ctx0" brushRef="#br1" timeOffset="-165297.28">27150 10336 10127 0,'0'0'896'0,"0"0"-704"0,-7-1-192 0,-8-3 0 0,15 4 3136 0,0 0 576 16,-11 4 128-16,1 0 32 0,1 0-2160 0,0 1-432 15,0 2-96-15,-1 2-16 0,0 1 144 0,0 3 32 16,-1 2 0-16,1 2 0 0,-2 1-640 0,3 4-112 0,4 4-16 0,1-1-16 16,0-3-400-16,1 1-160 0,2 2 128 0,2-1-128 15,3-2 128-15,3-1-128 0,-1-2 0 0,2 0 128 16,1-1 16-16,3-1 0 0,2-4 0 0,2-3 0 15,-1-2 304-15,4-1 64 0,-1-5 16 0,1-2 0 16,1 0 112-16,0-5 0 0,0-4 16 0,1-4 0 16,1-2-192-16,-1 0-32 0,-1-5-16 0,-2 1 0 15,0-3 16-15,-2-3 0 0,-3-1 0 0,-4 1 0 16,-2-1 96-16,-2 2 32 0,-2 2 0 0,-5 1 0 16,-4 2-48-16,-5 1-16 0,-2 1 0 0,-2 0 0 15,-4-3-48-15,1 4-16 0,-1 5 0 0,-1-1 0 16,-1 2-272-16,2 0-160 0,0 4 192 0,5 2-192 0,1 3 0 15,0 1 0-15,0 6 0 0,2-1 0 16,1 1-912-16,4 3-192 0,0 4-48 0,5 1-12656 16,2 2-2528-16</inkml:trace>
  <inkml:trace contextRef="#ctx0" brushRef="#br3" timeOffset="-162165.48">27776 10544 18431 0,'-9'0'1632'0,"1"0"-1312"0,1-3-320 0,-16 2 0 0,23 1 1984 0,0 0 336 16,0 0 64-16,0 0 16 0,0 0-496 0,0 0-112 15,0 0 0-15,0 0-16 0,5-7-272 0,4-1-48 16,4-1-16-16,3 0 0 0,2 0-608 0,2-1-128 16,3-3-32-16,2 0 0 0,1 1 160 0,3 0 16 15,1-2 16-15,0-2 0 0,-2 1-272 0,1-2-48 16,-3 0-16-16,0 2 0 0,1-2-336 0,1 2-64 16,-1 2 0-16,2-2-128 0,-4 1 0 0,1 0 0 0,0 1 0 0,0 0 0 15,-1 0 0-15,-1 1 0 0,1 0 0 0,-1 2 0 16,-2-1 0-16,-1 2 0 0,-2-1 0 0,-3 3 0 15,-3 1 0-15,0-1 0 0,0 1 0 0,0 0 0 16,0 2 0-16,-2 1 0 0,-11 3 0 0,7-4 0 16,2-2 128-16,-9 6-128 0,11-4 0 0,-11 4 0 15,9-3 240-15,-9 3-64 0,8-4-16 0,-8 4 0 16,0 0 32-16,9-4 0 16,-9 4 0-16,9-3 0 0,-9 3-32 0,0 0 0 0,11 3 0 15,-1-1 0-15,-10-2-32 0,12 6-128 0,-2 0 192 0,1 1-64 16,-1-1 0-16,2 3-128 0,2 2 192 0,2 0-64 15,1 2 32-15,2 0 0 0,1 3 0 0,1-2 0 16,1 3-32-16,4 2-128 0,-1-4 192 0,1 2-64 16,1-1 64-16,0 2 16 0,0-2 0 0,0 1 0 15,-2-3-80-15,1 2 0 0,0-3-128 0,0 0 192 16,-4-1-192-16,-1-1 176 0,-2 0-176 0,1-1 160 0,-2 1-160 0,3-2 0 16,-1 0 0-16,-3 0 128 0,-3 1-128 0,-1 1 0 15,-1-6 0-15,-2 2 0 0,2-2-192 0,-3 0-112 16,-9-5-16-16,10 8-16 15,-2-3-1472-15,-8-5-304 0,0 0-48 0,0 0-11536 16,0 0-2304-16</inkml:trace>
  <inkml:trace contextRef="#ctx0" brushRef="#br3" timeOffset="-161729.21">28609 9385 9215 0,'0'0'816'16,"0"0"-656"-16,-4-8-160 0,4 8 0 0,-1-7 2336 0,1 7 432 15,0 0 96-15,0 0 16 0,0 0-656 0,0 0-128 16,0 0-32-16,0 0 0 0,0-9-448 0,0 9-80 16,0 0-32-16,0 0 0 15,0 0-208-15,0 16-32 0,-2 3-16 0,1 5 0 16,-2 2-384-16,2 4-80 0,1 5-16 0,1-1 0 15,1-1-224-15,-1 1-48 0,-1 1-16 0,1 0 0 16,2-2-256-16,-1 2-48 0,0-3-16 0,2-2 0 0,0-4-160 0,-2 1 128 16,1-3-128-16,-1 1 128 0,1-4-128 0,0 1 0 15,-1-4 0-15,1 1-176 16,-2-4-464-16,0 0-112 0,2-2-16 0,-2-2 0 16,-1-2-2560-16,0-9-528 0,0 0-112 0,0 0 0 0</inkml:trace>
  <inkml:trace contextRef="#ctx0" brushRef="#br3" timeOffset="-161262.83">28666 8798 5519 0,'-4'-18'240'0,"2"5"64"0,-1-5-304 0,0 3 0 0,2 2 0 0,-2-4 0 16,1-2 4784-16,-1-1 896 0,1 1 176 0,-2 0 32 16,0 4-3120-16,-1-1-624 0,-2 3-128 0,-2 5-32 15,-1 4-864-15,-1 3-176 0,1 2-48 0,-2 6 0 0,-1 6-768 0,-3 4-128 16,-1 2 0-16,2 3 0 0,2 3-256 0,1 3 80 15,1 2 16-15,4 1 0 0,3-4 160 0,4 3-160 16,2-2 160-16,5-1-160 0,1-2 160 0,5-3 0 16,2-1 0-16,6-3 0 0,4-4 0 0,0-2 192 15,0-4 0-15,1-4-16 0,0-3 432 0,1-3 96 16,0-4 0-16,0-3 16 0,-5-1-96 0,0-1-32 16,1-6 0-16,-1-1 0 0,-2-5-48 0,-2-1-16 0,-3 1 0 0,-2-2 0 15,-3 0-96-15,-3-1-32 0,-5 3 0 0,-2 0 0 16,-4 3 112-16,-3 0 0 0,-4 1 16 0,-2-1 0 15,-4-1-288-15,-1 2-64 16,-3 0-16-16,0 4 0 0,0 0-160 0,0 5 0 16,2 1 0-16,1 4 0 15,-1 2-352-15,2 4-96 0,3 4-32 0,1 3 0 16,0 1-2352-16,4 6-480 0,2 3-80 0</inkml:trace>
  <inkml:trace contextRef="#ctx0" brushRef="#br3" timeOffset="-159394.72">28312 9248 11967 0,'0'0'1072'0,"0"0"-864"16,2-12-208-16,-2 12 0 0,0 0 2480 0,0 0 448 15,0 0 80-15,0 0 32 0,0 0-928 0,0 0-176 16,0 0-32-16,0 0-16 0,12 5-416 0,-4 6-64 16,-3 3-32-16,-1 6 0 15,-2 2-368-15,-2 7-80 0,-1 4-16 0,0 4 0 16,-2-1-192-16,1 5-32 0,0 1-16 0,0-1 0 16,-4 1-224-16,4-3-32 0,-1 2-16 0,2-5 0 0,1-3-176 15,0-2-32-15,0-2-16 0,0-1 0 0,1 0-176 0,2-4 128 16,1-1-128-16,0-4 128 0,0 5-128 0,0-6 0 15,-1 0 0-15,1-2 0 16,0-2-512-16,0-3-16 0,0-1-16 0,-4-10-11744 16,0 0-2336-16</inkml:trace>
  <inkml:trace contextRef="#ctx0" brushRef="#br3" timeOffset="-157660.12">29846 10588 11967 0,'0'0'1072'0,"0"0"-864"0,0 14-208 0,0 1 0 16,-1-1 2256-16,1 3 416 0,0 1 80 0,0 3 0 16,0 1-1216-16,0 2-240 0,1-2-48 0,-1 1-16 15,0 2-32-15,0-3-16 0,0-1 0 0,0 0 0 0,1 0-576 0,2-4-112 16,0-3-32-16,-1-1 0 0,1-1 80 0,-1-2 16 15,1 1 0-15,-3-11 0 0,0 0-192 0,0 0-48 16,0 0 0-16,0 0 0 16,0 0 48-16,0 0 0 0,0 0 0 0,0-11 0 15,0 0-80-15,1-4-16 0,-1-3 0 0,2-3 0 16,0-2-272-16,1-1 0 0,1 1 128 0,0-5-128 16,1-2 0-16,0-1 0 0,-2-1 0 0,3-2 0 15,3-3 0-15,0-1 0 0,-1-1-128 0,1 5 128 0,-1 3 0 0,3 5 0 16,-1 1 0-16,0 6 0 0,0 2 0 0,-1 4-176 15,-1 2 176-15,2 3-208 0,0 3 208 0,1 3 0 16,-1 0 0-16,1 5 0 0,-11-3 144 0,14 6 32 16,-1 1 0-16,0 5 0 0,-1-1 16 0,-4 2 16 15,-4-1 0-15,-2 1 0 0,-1 0 0 0,2 0 0 16,-2 0 0-16,2 0 0 0,-3 2 64 0,-3-1 16 0,-3 0 0 0,-1 1 0 16,0-1-16-16,-3 2 0 0,-1-3 0 0,0-1 0 15,-2-1-144-15,3 0-128 0,-1-1 192 0,0-2-192 16,-2 0 160-16,1-2-160 0,1 1 128 0,4-1-128 15,7-6 128-15,-10 7-128 0,0-3 0 0,1 1 128 16,1 0-128-16,8-5 0 0,0 0 0 0,0 0 128 16,-5 9-128-16,5-9 0 0,0 0 0 0,-1 9 0 15,1-9 0-15,3 11 0 0,4-1 0 0,2 3 0 16,2-2 448-16,2-1 0 0,4 1 0 0,1 0 0 16,3-2 80-16,-2 3 32 0,-1-1 0 0,1 0 0 15,-1-3-192-15,3 3-48 0,1 0 0 0,0 0 0 16,-2-1-128-16,-2-1-16 0,-2-1-16 0,-1 0 0 15,0 1-160-15,0-1 0 0,2-2 0 0,-1 2 0 16,-3 1-784-16,3 4-192 16,0 0-48-16,-1 2-12528 0,-3-2-2512 0</inkml:trace>
  <inkml:trace contextRef="#ctx0" brushRef="#br3" timeOffset="-150329.28">25945 11806 11967 0,'24'-9'1072'0,"-24"9"-864"0,0 0-208 0,0 0 0 15,0 0 3824-15,0 0 720 0,0 0 128 0,0 0 48 16,0 0-2416-16,0 9-496 0,-2 0-80 0,1 4-32 15,1 3-480-15,0 1-112 0,3-1-16 0,-2 0 0 16,0-2-624-16,1 1-128 0,0 2-16 0,3 1-16 16,1 3-144-16,-4 2-32 0,0 5 0 0,0 0 0 15,1 1-128-15,1 0 0 0,0-3 0 0,1 0 0 16,0-1-320-16,-1 1-80 0,0-3-32 0,0 1 0 16,1-6-1632-16,-1-1-336 0,0 0-64 0,1-2-16 15,-2 2-912-15,-1-2-192 0</inkml:trace>
  <inkml:trace contextRef="#ctx0" brushRef="#br3" timeOffset="-150110.58">25898 12115 19343 0,'0'0'848'0,"0"0"192"0,0 0-832 0,-6 1-208 16,-2 2 0-16,3-1 0 0,5-2 3792 0,0 0 720 15,0 0 144-15,0 0 16 0,0 0-2352 0,0 0-464 0,0 0-112 0,0 0-16 16,0 0-528-16,4 4-112 0,-4-4-32 0,9 3 0 16,-1-3-464-16,2 0-80 0,3 0-32 0,1 0 0 15,3 0-304-15,2 0-176 0,-1 0 192 0,1 0-192 16,6 1 0-16,-1-1 0 0,2 1-160 0,0 2 160 31,0 0-3120-31,3-1-496 0</inkml:trace>
  <inkml:trace contextRef="#ctx0" brushRef="#br3" timeOffset="-140431.71">26862 11777 24879 0,'0'0'2208'0,"0"0"-1760"15,0 0-448-15,0 0 0 0,0 0 1360 0,0 0 192 16,0 0 48-16,0 0 0 0,0 0-256 0,2 9-32 16,-4 2-16-16,0 0 0 0,4 2-544 0,-2 6-112 15,0 2-32-15,2 3 0 0,2 4-400 0,2 2-80 0,-4 1 0 0,1 2-128 16,-1 2 128-16,2-3-128 0,1 2 0 0,1-3 0 16,-2-2 0-16,0-1 0 0,1-4 0 0,3 0 0 31,2-1-1600-31,-1-3-208 0,0-3-48 0,0-4-16 0,-1-4-1232 0,1-4-240 15</inkml:trace>
  <inkml:trace contextRef="#ctx0" brushRef="#br3" timeOffset="-140231.28">27080 11885 16575 0,'1'-19'736'0,"0"10"160"0,0-2-720 0,1-2-176 16,-1 1 0-16,2 1 0 0,-1-1 2800 0,0 1 528 15,-1 2 96-15,0 3 32 16,-1 6-1856-16,0 0-384 0,0 0-64 0,0 0 0 15,4 9-656-15,-1 4-128 0,-1 3-32 0,-2 5 0 16,2 3-16-16,-1 5 0 0,0 0 0 0,1 2 0 0,0 2-320 0,-1 0 144 16,-1 1-144-16,0 2 0 0,0-1 0 0,2 1 0 15,-1-4-192-15,2-1 48 16,-1-1-816-16,0 0-144 0,-2-5-48 0,0-2-8576 16,1-2-1728-16</inkml:trace>
  <inkml:trace contextRef="#ctx0" brushRef="#br3" timeOffset="-140060.33">26999 12231 16575 0,'-16'-7'736'0,"10"2"160"0,-2 1-720 0,-1 0-176 0,-2 0 0 0,2-1 0 15,1 0 3744-15,2-2 720 0,-1 5 144 0,7 2 16 16,-2-7-2480-16,-1 2-496 0,3 5-112 0,0 0 0 16,3-5-896-16,2 0-160 0,3 1-32 0,2 0-16 15,-1 0-432-15,3 1 0 0,2 1 0 16,1 0 0-1,-1 2-992-15,3 2-128 0,1 0-32 0,2 5-10048 0,-1-2-2000 0</inkml:trace>
  <inkml:trace contextRef="#ctx0" brushRef="#br3" timeOffset="-139697.12">27279 12254 15663 0,'0'0'1392'0,"0"0"-1120"16,-8 3-272-16,3 1 0 0,5-4 3008 0,0 0 560 16,0 0 96-16,0 0 32 0,0 0-2432 0,9 2-496 15,-1-2-80-15,4-1-32 0,2 1-16 0,2-1-16 16,1-2 0-16,0 2 0 0,-1 0-160 0,1-1-16 16,0 0-16-16,0 0 0 0,0 1 80 0,0 1 0 0,-4-1 16 0,-2-1 0 15,-4 2-32-15,0 0-16 0,-7 0 0 0,0 0 0 16,7 2-16-16,-7-2 0 0,0 0 0 0,0 0 0 15,1 9 16-15,-2 1 0 0,-1-2 0 0,0 3 0 16,-1 0-112-16,0 0-32 16,-1 2 0-16,1 1 0 0,-1-1-144 0,1 0-48 15,2-1 0-15,1 1 0 0,2 0-144 0,0 1 0 16,-1-1 0-16,2-2 128 0,2 0-128 0,0 0 0 0,3-3 0 0,0-2 0 31,1-1-576-31,1-1 16 0,2-1 0 0,1-2 0 16,1-3-1680-16,5-4-352 0,-1-1-64 0,1-4-8128 0,-2-2-1632 0</inkml:trace>
  <inkml:trace contextRef="#ctx0" brushRef="#br3" timeOffset="-139397.84">27910 12044 27583 0,'0'0'1216'0,"-7"-7"256"0,0-1-1168 0,-1 1-304 16,-1-2 0-16,0 3 0 0,-2 0 1616 0,1 4 272 16,-2-1 48-16,3 6 16 0,-2-1-624 0,0 6-128 15,-1 5-32-15,0 2 0 16,0 3-784-16,3 5-176 0,2 1-16 0,1-1-16 15,2 3-176-15,3 2 0 0,2-1 0 0,3 2 0 16,3-1 0-16,2 0 0 0,1-2 0 0,3-5 0 0,3 2 272 0,0-5 32 16,-1-3 0-16,4-4 0 0,-1 0 320 0,0-3 64 15,0-3 16-15,2-1 0 0,3-4 144 0,-2-3 48 16,-1-5 0-16,-2-1 0 0,0-5-208 0,-1-2-48 16,-1-2 0-16,-2-4 0 0,-1-2-160 0,-2 2-32 15,-3 0-16-15,-3 0 0 0,-4 0-112 0,-2-2 0 16,-3 5-16-16,-4-3 0 0,-2 1-80 0,-3 1-16 0,-3 1 0 0,-4 0 0 15,-2 4-208-15,-1 0 176 0,-2 2-176 0,1 2 160 16,1 1-368-16,2 3-80 0,2 0-16 0,-2 1 0 31,4 2-1952-31,5 1-400 0,4 2-80 0</inkml:trace>
  <inkml:trace contextRef="#ctx0" brushRef="#br3" timeOffset="-137537.42">26025 13488 4607 0,'0'0'192'0,"0"0"64"0,0 0-256 0,0 0 0 16,0 0 0-16,0 0 0 0,0 0 5504 0,0 0 1040 16,0 0 224-16,0 9 32 0,-1 0-4448 0,1 3-896 15,1 1-176-15,0 4-48 0,2 2-464 0,-1 3-112 0,1 2-16 0,-2 2 0 16,-1 1-432-16,2-3-80 15,0 2-128-15,1 0 176 0,-1 0-176 0,1 1 0 16,0-5 0-16,0 2 0 16,1-1-2496-16,2 3-368 0,-2-2-80 0</inkml:trace>
  <inkml:trace contextRef="#ctx0" brushRef="#br3" timeOffset="-137376.83">25960 13772 33455 0,'0'0'1472'0,"0"0"320"0,0 0-1424 0,0 0-368 0,0 0 0 0,0 0 0 16,2-7 992-16,2 1 128 0,3-1 32 0,-1 1 0 16,1-1-576-16,2 2-128 0,3-2 0 0,-1 2-16 15,1 0-432-15,1 1 0 0,5 1 0 0,-2 2 0 16,2 1-2240-16,3-2-320 0,3 0-64 0</inkml:trace>
  <inkml:trace contextRef="#ctx0" brushRef="#br3" timeOffset="-136927.74">26614 13571 11055 0,'0'0'976'0,"0"0"-784"0,0 0-192 0,0 0 0 15,0 0 4432-15,5 8 848 0,-3 2 160 0,-2 2 48 16,0 1-3264-16,-2 3-656 0,1 1-128 0,1 1-32 16,1 3-304-16,-1 0-64 0,-1-1-16 0,0 3 0 0,1 0-688 0,0 1-144 15,0-1-16-15,1-1-16 0,0-4-160 0,-1-2 0 16,0-3 0-16,2-1 0 0,-1-2 0 0,2-1 0 15,-3-9-160-15,0 0 160 16,0 0-480-16,0 0 0 0,6-5 0 0,-1-4 0 0,0-7 176 0,-1 1 48 16,-1-5 0-16,-2-1 0 0,-1-1 256 0,0-4 0 15,2-1 0-15,0-3 0 0,2-3-256 0,0 1 48 16,1-1 16-16,0 2 0 0,-1 1 192 0,-1 0-144 0,2 5 144 0,-1 3-128 16,1 4 128-16,-2 3 0 0,0 6 0 0,-3 9 0 15,0 0 0-15,0 0 192 0,9 5-32 0,-2 6-16 16,1 6-144-16,0 3 128 0,0 4-128 0,1 2 128 15,1 1-128-15,2 3 0 0,0-2 0 0,0-2 0 16,2-1 160-16,-2-5 0 0,-2-1 0 0,2-2 0 16,1-3 144-16,0-1 16 0,1-3 16 0,-3 0 0 15,-2-4 416-15,-1-1 80 0,1-2 0 0,-3-3 16 0,-6 0 64 16,4-5 16-16,1-2 0 0,-2-3 0 0,-2-1-352 0,1-3-64 16,-5-4 0-16,2-2-16 15,-1-1-352-15,1-1-144 0,0-1 128 0,-2-2-128 31,-2 0-912-31,0-2-272 0,0-1-48 0,-2-2-16 16,-1-7-2048-16,0 1-416 0,2 3-64 0</inkml:trace>
  <inkml:trace contextRef="#ctx0" brushRef="#br3" timeOffset="-136529.09">27359 13602 11967 0,'0'0'1072'0,"6"7"-864"15,-1 1-208-15,-5-8 0 0,0 0 2368 0,0 0 448 16,0 10 64-16,-1-1 32 0,-3-2-656 0,0 2-128 0,-1 0-16 16,-2 3-16-16,0-2-640 0,-1 2-128 0,0 0-32 0,-1 1 0 15,-3 1-608-15,3 2-128 0,1-1-32 0,0 1 0 16,2-2-336-16,-1-1-192 0,2 2 192 0,1 0-192 16,3-3 0-16,0 0 0 0,1-2 0 0,1-1 0 15,1 0 0-15,-2-9 0 0,0 0 0 0,8 6 0 16,0-1 0-16,1-4 0 0,-1-3-192 0,1-4 48 15,2 0-48-15,-1-3-16 16,-1-2 0-16,0-3 0 0,-1 1 208 0,0 0-144 0,-2-2 144 16,2 1-128-16,0-3 128 0,-1 2 0 0,-4 0 0 0,1-2 0 15,3 2 0-15,-3-1 0 0,-2 3 0 0,1 1 128 16,0 0 128-16,1 3 48 0,-4 3 0 0,0 6 0 16,0 0 352-16,0 0 80 0,0 0 16 0,0 0 0 15,0 0-256-15,-2 10-48 0,1 2-16 0,1 4 0 16,1-2-224-16,3 2-32 0,1 1-16 0,2 0 0 15,2-1-160-15,1 3 0 0,4-5 0 0,-1 3 0 16,0-4 0-16,0 1-256 0,1 2 48 0,0-3 0 16,1-3-2048-16,-2 0-416 15,0-1-80-15</inkml:trace>
  <inkml:trace contextRef="#ctx0" brushRef="#br3" timeOffset="-136206.68">26434 14639 17503 0,'0'0'768'0,"-4"4"176"0,-1 0-752 0,0 2-192 0,1 4 0 0,0 1 0 16,1 3 3392-16,1 5 640 0,-2 0 128 0,1 10 16 16,3-1-2800-16,2 5-560 0,-1-3-112 0,3-1-32 15,1 1-672-15,0 0 0 0,0 1 0 0,2-2 0 16,-3-2-2640-16,2-1-512 0</inkml:trace>
  <inkml:trace contextRef="#ctx0" brushRef="#br3" timeOffset="-136027.99">26222 14929 21183 0,'0'0'1888'0,"0"0"-1504"16,0 0-384-16,0 0 0 0,0 0 3712 0,0 0 656 15,0 0 144-15,0 0 32 0,0 0-3456 0,10 3-704 16,2-2-128-16,2-1-16 0,3 0-240 0,4-1 176 16,5-2-176-16,1 1 160 15,0-2-1456-15,1-3-304 0,1 0-48 0</inkml:trace>
  <inkml:trace contextRef="#ctx0" brushRef="#br3" timeOffset="-135719.35">27772 13395 25567 0,'0'0'1136'0,"0"0"224"0,0 0-1088 0,0 0-272 0,0 0 0 0,0 0 0 15,0 0 1376-15,5 9 224 0,-1 2 32 0,0 0 16 0,0 1-432 0,1 0-64 16,-1-1-32-16,1 5 0 0,0 1-832 0,1 3-160 16,-1-1-128-16,3 9 144 15,-2-4-1568-15,1-2-320 0,-1-2-64 0,-1-8-7712 16,2-2-1536-16</inkml:trace>
  <inkml:trace contextRef="#ctx0" brushRef="#br3" timeOffset="-135225.8">27682 13553 31327 0,'0'0'1392'0,"0"0"272"0,0 0-1328 0,0 0-336 0,0 0 0 0,0 0 0 16,0 0 1072-16,0 0 144 0,0 0 16 0,8-3 16 15,1-5-432-15,1 2-96 0,3-1-16 0,7-2 0 16,-1 0-704-16,-4 5 0 0,0-2 0 0,10 0-160 31,-3 4-1360-31,2-1-272 0,-1-3-48 0,1-1-16 16,-3 1-704-16,-3-1-160 0,0-3-32 0,-4-2 0 16,-3 0 832-16,-3 0 176 0,-2 2 16 0,-1 0 16 0,1-6 320 0,-5 2 64 0,-4 1 16 0,-1 1 0 15,-3 0 2208-15,-3 2 432 0,0-2 80 0,0 2 32 16,-2-1 400-16,-3 5 80 0,-3-4 0 0,-3 4 16 0,-1-1-544 0,-1 1-112 15,-1 2-32-15,7 3 0 16,-1 1-352-16,-1 4-80 0,-2-2-16 0,1 6 0 16,2 1 272-16,1 4 48 0,0 4 16 0,1 1 0 15,3 2-624-15,2 2-112 0,1 4-16 0,7 3-16 16,0 0-176-16,4 3-16 0,4-2-16 0,3 3 0 0,1 1-160 0,4-4 0 16,3-2 0-16,4-3 0 0,2-3 0 0,3-2 0 15,1-3 144-15,1-6-144 0,2 0 224 0,-1-3-32 16,-2-6 0-16,0-2 0 0,2-1 160 0,-3-4 32 15,-3-2 0-15,-4-2 0 0,-2-1 80 0,-1-6 32 16,-2 2 0-16,-2-3 0 0,-2 2-80 0,-1-2-16 16,-6-1 0-16,0 1 0 0,-4 2-224 0,-2-9-48 0,-1 2-128 0,-1 2 192 31,-2 1-704-31,-5 2-128 0,-4 0-48 0,-3-1-11328 0,-3-4-2256 0</inkml:trace>
  <inkml:trace contextRef="#ctx0" brushRef="#br3" timeOffset="-134895.62">27069 14777 19343 0,'-18'3'1728'0,"7"-1"-1392"0,-2 2-336 0,-1 0 0 0,1 4 3056 0,-1 4 528 16,1-2 128-16,-2 4 0 0,-2 2-1712 0,4 1-336 16,5 2-80-16,2 2-16 0,-1 1-480 0,2 2-80 15,1-1-32-15,3 1 0 0,4-1-720 0,3-1-128 16,3-1-128-16,4-1 144 15,3-3-144-15,3-2 0 0,0 1 0 0,2-4 0 16,1 0-448-16,3-5 0 0,-1 0-16 0,2-1 0 16,-1-4-2448-16,3-2-480 0,-2-3-112 0</inkml:trace>
  <inkml:trace contextRef="#ctx0" brushRef="#br3" timeOffset="-134759.68">27520 14806 31391 0,'0'0'1392'0,"0"0"272"0,-4 6-1328 0,2 5-336 0,0-2 0 0,1 2 0 16,1 2 800-16,1 2 96 0,1 0 0 0,0 2 16 16,2-1-432-16,1 1-96 0,1 0 0 0,0 0-16 15,1-1-528-15,2-2-96 0,0-2-32 0,1-2-10208 16,1-2-2032-16</inkml:trace>
  <inkml:trace contextRef="#ctx0" brushRef="#br3" timeOffset="-134574.21">27670 14678 3679 0,'0'0'320'0,"0"0"-320"0,0 0 0 0,4-5 0 16,-1-3 6272-16,-1 3 1168 0,6-1 240 0,-1 2 64 16,0-1-5504-16,3 1-1104 0,0 2-224 0,2-1-32 15,1 1-592-15,2 0-112 0,1 1-32 0,1 0 0 16,1-1-1488-16,3 1-288 0,1 1-64 0,11-3-12240 15</inkml:trace>
  <inkml:trace contextRef="#ctx0" brushRef="#br3" timeOffset="-134260.59">27963 14506 2751 0,'-9'-2'256'0,"-5"-1"-256"16,-4 0 0-16,-2-2 0 0,-2 1 5120 0,-1 2 960 16,-4 1 208-16,3 0 48 0,-2 1-3760 0,1 0-736 0,3 4-160 0,0 2-16 15,-2 3-304-15,3 1-48 0,6 1-16 0,-1 5 0 16,3 0-592-16,2 4-112 15,2-3-16-15,5 4-16 0,2 0-288 0,3 0-48 16,4 0-16-16,4 1 0 0,4-2-208 0,2-2 0 16,0-3 0-16,4-2 0 0,3-2 0 0,3-2 0 15,1-5 0-15,2-1 0 0,5-3 0 0,0-2 144 16,-2 1-144-16,-1-3 128 0,-1-5-128 0,-3 0 0 0,-3-2 0 0,-2 1 128 16,-5 0 64-16,-3-1 0 0,0-2 0 0,-4 0 0 15,-4 0 320-15,-2-3 64 0,-3 2 0 0,0-2 16 16,-3-1 112-16,-2 0 0 0,-4-1 16 0,-2 0 0 15,-2 0-304-15,-2-1-64 0,-2 0-16 0,-3-1 0 16,-2-1-336-16,0 3-256 0,-2 0 32 0,-1 1 16 16,2 0-3040-16,1 3-592 0</inkml:trace>
  <inkml:trace contextRef="#ctx0" brushRef="#br3" timeOffset="-131431.24">7792 13027 23951 0,'-8'-7'1056'0,"-1"-4"224"0,-1 3-1024 0,1 0-256 15,0 2 0-15,2 2 0 0,2-3 2240 0,1 4 400 16,4 3 80-16,0 0 16 0,0 0-1440 0,0 0-272 16,8 6-64-16,2 5-16 0,5 2-688 0,0 4-128 15,4-2-128-15,0 6 192 0,2 0 16 0,1 2 16 0,2 3 0 0,-2 0 0 16,0 2-80-16,0 1-16 0,-2-3 0 0,-1 1 0 15,-1 0 0-15,-2-1-128 0,-3-1 192 0,-1-3-64 16,-3-2 0-16,-1-3-128 0,-3-4 192 0,-1-1-64 16,1-2 16-16,-2-3 0 0,-3-7 0 0,0 0 0 15,0 0 80-15,0 0 16 0,-8-4 0 0,0-3 0 16,-1-3-240-16,-3-3 0 0,-2-3 0 0,0-3 0 16,-1-5-320-16,1-3 0 0,0-5 0 0,-1-3 0 31,0-4-288-31,0-4-64 0,2-4-16 0,1-1 0 15,2-2-336-15,1 1-64 0,2 2 0 0,3 3-16 0,3 2 656 0,2 4 144 0,3 3 32 0,4 5 0 16,1 4 272-16,3 2 0 0,1 5-128 0,1 4 128 16,2 4 0-16,0 4 272 0,1 3-48 0,0 4-16 15,1 4 304-15,-1 3 48 0,-3 2 16 0,-1 3 0 0,-1 2 128 0,-2 1 48 16,-1 2 0-16,-2 3 0 0,-3 2-288 0,-1 3-48 16,-3-2-16-16,-3 1 0 0,-1 2-208 0,-3-3-32 15,0 1-16-15,-1-1 0 0,-4 1-144 0,-1-2 0 16,-1-4 0-16,1 0 0 15,-3-2-1392-15,2-3-352 0,1-2-80 0,0-4-16 16,1-3-1312-16,1-2-272 0</inkml:trace>
  <inkml:trace contextRef="#ctx0" brushRef="#br3" timeOffset="-130958.85">8079 12784 14735 0,'0'0'1312'0,"8"2"-1056"0,2 2-256 0,2 3 0 15,-1 2 1856-15,0 2 304 16,2-1 64-16,2 1 16 0,-1 2 0 0,-1 0 0 15,-1 0 0-15,0 2 0 0,-3-2-768 0,0 1-160 16,-1 0-32-16,-1-1 0 0,1 1-608 0,-1-4-128 16,-2-1-32-16,0-1 0 0,-5-8-256 0,0 0-64 15,0 0-16-15,0 0 0 0,0 0 80 0,0 0 0 0,0 0 16 0,0 0 0 16,1-9-80-16,-1-2-32 0,0-3 0 0,0-2 0 16,-1-2-160-16,1-4 0 15,0-3-160-15,0 0 160 16,0-2-448-16,3 1 0 0,1 0 0 0,0-1 0 0,-2 2 48 0,3 4 16 0,2-1 0 0,1 3 0 15,-2 4 192-15,2 2 32 0,0 4 16 0,0 2 0 16,0 2 144-16,-1 4-128 0,1 2 128 0,0 4-128 16,-1 4 128-16,-1 3 128 0,1 2-128 0,-1 6 176 15,1-1 80-15,0 5 0 0,0 2 16 0,-1 0 0 0,1 1-80 16,1 1-32-16,1-2 0 0,1 0 0 0,-2-1-160 0,0-2 192 16,0-2-192-16,1-1 192 0,1-3-192 0,1-2 0 15,-1-3 144-15,1 1-144 0,-2-5 0 0,1-2 128 16,-2-2-128-16,-1-2 0 0,-7-2 448 0,5-3 32 15,0-2 0-15,-1-3 0 0,0-1 16 0,-2-2 0 16,-3-2 0-16,-3 0 0 0,0-1-144 0,-2 0-32 0,-2-1 0 0,-1 1 0 16,-2 0-64-16,0-1-32 15,-4 2 0-15,1 1 0 0,-2-1-224 0,1-2 144 16,-1 2-144-16,0 1 128 16,3 0-1328-16,0 2-272 0,0-1-48 0,3-2-16 15,1-1-1568-15,2-2-320 0,2 1-64 0</inkml:trace>
  <inkml:trace contextRef="#ctx0" brushRef="#br3" timeOffset="-130796.39">8624 12322 22111 0,'0'0'1968'0,"0"0"-1584"0,0 0-384 0,0 0 0 16,9 7 2064-16,0 0 336 0,0 4 64 0,2 2 16 16,1 4-1008-16,2 2-192 0,0 6-32 0,1 4-16 15,-1 2-608-15,-1 3-128 0,0 1-32 0,0 2 0 16,-4 0-464-16,2 1 0 0,0 1 0 0,0-2 0 15,-2 2-1360-15,-1-2-368 0,-2-4-80 0,0-3-16 32,-3-1-768-32,0-2-160 0,-2-4-16 0,-1-3-4624 0,-2-4-928 0</inkml:trace>
  <inkml:trace contextRef="#ctx0" brushRef="#br3" timeOffset="-130431.18">8783 12999 3679 0,'-2'-11'320'0,"-4"-1"-320"0,-2-1 0 0,-1-5 0 16,-1-3 2768-16,-2 0 496 0,0-1 80 0,1 1 32 15,2 1-784-15,1 0-160 0,1 4-16 0,2-2-16 0,1 2-256 0,3 2-48 16,1 0-16-16,1-1 0 0,2 1-1040 0,1 2-208 15,3-1-32-15,5 2-16 0,4-1-464 0,0-1-80 16,-2 2-32-16,3 1 0 0,0 1-208 0,1 2 0 16,2-2 128-16,-1 4-128 0,1 1 0 0,-2 0 0 15,-1 2 0-15,-1 0 0 0,-2 4 0 0,-2 0 0 16,-2 3 0-16,-1 3 0 0,-2 1 320 0,-2 4 32 0,-1-1 0 16,-3 2 0-16,-2 3 160 0,-2 2 48 0,1 0 0 0,-1 1 0 15,0 1-288-15,2-1-48 16,0 1-16-16,1 0 0 0,1-1-208 0,2-1 176 15,-1 0-176-15,3-2 160 0,3-1-160 0,3-4 0 16,-2 0 0-16,1-4 128 0,2-2-128 0,1-2 160 16,0-4-160-16,0-1 160 0,0-3 48 0,-1-3 16 15,0-3 0-15,-2-2 0 0,-1 1 32 0,-1-5 0 16,-3-2 0-16,-1-1 0 0,-3 0-64 0,-1-1-16 16,-1 2 0-16,-3 0 0 0,-1 0-176 0,0-1 160 0,-2 2-160 0,-1 2 160 15,-2 0-384-15,-2 0-80 0,1 0-16 0,-2-2 0 31,-2 2-2176-31,2-1-432 0,1 0-80 0,2 1-7568 0,-2 1-1520 0</inkml:trace>
  <inkml:trace contextRef="#ctx0" brushRef="#br3" timeOffset="-130126.27">9147 12489 9215 0,'6'5'816'0,"2"2"-656"16,1 0-160-16,2 4 0 0,-1 3 3456 0,1 3 640 16,-1 1 144-16,0 2 32 15,1 1-1728-15,1 0-352 0,-2 1-64 0,2 0-16 16,-2 1-608-16,1 0-128 0,-6-2-32 0,1-1 0 15,0 3-640-15,-1-3-144 0,0-5-32 0,-1-2 0 16,-1-3-288-16,-1-1-64 0,-2-9-16 0,0 0 0 0,0 0 16 0,0 0 0 16,0 0 0-16,0 0 0 0,-1-7-32 0,0-4 0 15,-2-2 0-15,2-3 0 0,-1-2-16 0,1 0 0 16,-2-6 0-16,2 1 0 0,0-2-128 0,0-1 0 16,-1-1 0-16,4-1 0 0,0 1 0 0,3 2 0 15,1 4 0-15,1 0 0 0,3 6 0 0,1-1 0 16,2 6 0-16,2 3 0 0,0 5 0 0,1 3 160 15,2 4-16-15,0 3 0 0,3 4-16 0,-1 3 0 0,-2 1 0 16,0 2 0-16,-1 3-128 0,2 3-144 0,-4 0 144 0,0 2-208 31,-2 3-1840-31,-2 2-352 0,-2-1-80 0,-2 2-13504 0</inkml:trace>
  <inkml:trace contextRef="#ctx0" brushRef="#br3" timeOffset="-129883.56">8271 13769 29487 0,'-15'-4'1296'0,"15"4"288"0,0 0-1264 0,0 0-320 0,0 0 0 0,0 0 0 16,0 0 1472-16,0 0 224 0,0 0 48 0,0 0 16 0,0 0-848 0,10 9-160 15,-3 7-48-15,5 4 0 0,2 3-176 0,2 3-32 16,0 1-16-16,1 2 0 0,2 1-256 0,1 1-48 16,-1 1-16-16,2 0 0 15,-1 1-512-15,-2 1-96 0,0-2-32 0,-2-2 0 16,-2-2-3488-16,-2-2-688 0</inkml:trace>
  <inkml:trace contextRef="#ctx0" brushRef="#br3" timeOffset="-129715.52">8328 14120 21183 0,'-5'-7'1888'0,"1"1"-1504"16,-1 1-384-16,5 5 0 0,-3-6 2912 0,2 1 512 15,0-1 96-15,2-1 32 0,3 2-2224 0,2 0-448 16,3 1-96-16,2-3-16 0,2 2-640 0,3 0-128 0,4 1 0 0,3-1 0 16,0 1-320-16,2-3 16 0,0 1 16 0,1 1 0 31,1 1-2464-31,-3 2-480 0,-4-2-96 0,0 3-5184 0,-2 2-1040 0</inkml:trace>
  <inkml:trace contextRef="#ctx0" brushRef="#br3" timeOffset="-129294.06">8714 14043 3679 0,'12'13'160'0,"-7"-5"32"0,0-2-192 0,-1 3 0 0,0 2 0 0,1 1 0 16,2 2 4480-16,-3 2 832 0,-2-1 192 0,2 1 16 15,0 1-3024-15,-1-3-624 0,-1 0-112 0,1-2-32 0,-2-1-448 0,1-1-112 16,-1-1-16-16,-1-9 0 0,0 0-16 0,0 0-16 16,0 0 0-16,0 0 0 15,0 0-96-15,0 0 0 0,-4-6-16 0,0-2 0 16,1-3-576-16,-1 0-112 0,2-4-32 0,-2 0 0 15,0-4-288-15,1 1 0 0,2-1 0 0,0-1 0 16,1 1 0-16,1 0-304 0,2 0 48 0,2 2 0 16,0-4-1536-16,3 1-320 0,1 1-48 0,3 1-16 15,1-1 768-15,1 1 160 0,2-1 32 0,1 0 0 16,1 4-656-16,0 3-128 0,-1 3-32 0,0 2 0 16,0 2 96-16,-1 1 16 0,-2 3 0 0,-1 2 0 0,0 2 1664 0,-2-2 256 15,-2 4 192-15,-3-1-16 0,0 4 1360 0,-3 0 256 16,0 0 64-16,-2 2 16 0,1 3 48 0,-4 3 0 0,0 2 0 0,-1 2 0 15,-1-1-624-15,0 3-112 0,-1-1-32 0,1 1 0 16,-1-1-336-16,1 1-80 0,0-2-16 0,2-1 0 16,0 1-160-16,2 1-48 0,0-4 0 0,3 0 0 15,-1-2-272-15,2-2-64 0,0-2-16 0,2-5 0 16,-1 2-160-16,1-3 0 0,2-2 0 0,1-2 0 16,3-1 0-16,0-2 0 15,-1-4-224-15,2 0 80 16,0-1-272-16,1 0-48 0,-1-3-16 0,-2 1 0 15,0 0-656-15,-2 1-128 0,0 1-16 0,-1-1-16 16,0-1-272-16,-1 1-48 0,0-3-16 0,-2 2-10944 0</inkml:trace>
  <inkml:trace contextRef="#ctx0" brushRef="#br3" timeOffset="-128907.63">9097 13965 5519 0,'0'0'496'0,"0"0"-496"0,0 0 0 0,0 0 0 16,0 0 3888-16,0 0 672 0,0 0 144 0,0 0 32 15,0 0-2656-15,0 0-528 0,11 5-96 0,-1 0-32 16,1 4-240-16,0-1-48 0,2 5-16 0,0 3 0 15,2-2-320-15,-1 2-64 0,2-1-16 0,1 2 0 16,1 0-464-16,0 0-80 0,0 0-32 0,1 0 0 16,-1-1-1680-16,0-2-352 0,-1-1-64 0</inkml:trace>
  <inkml:trace contextRef="#ctx0" brushRef="#br3" timeOffset="-128497.54">9366 13918 18431 0,'0'0'1632'0,"0"0"-1312"0,0 0-320 0,0 0 0 0,0 0 2912 0,0 0 512 16,4 8 96-16,1 1 32 0,2 4-1888 0,2 1-368 16,0 2-80-16,3 3 0 0,1 5-496 0,1-3-80 15,-2 1-32-15,-1 1 0 0,1-1-384 0,1-1-80 16,-2-1-16-16,-1-5 0 0,-1 2-128 0,0-2 192 15,-4-2-192-15,1-3 192 0,-1-5-48 0,0-1 0 16,-5-4 0-16,0 0 0 0,0 0 80 0,0 0 16 16,0 0 0-16,0 0 0 0,-4-6-48 0,2-6 0 0,-1 0 0 0,0-1 0 15,-1-4-192-15,1-2 0 0,-1-2 0 0,1-1 0 16,0-2-192-16,1 1 192 0,-2-1-192 0,1 1 192 16,2 1-160-16,2-2 160 0,1 5-128 0,0 1 128 15,1-1 0-15,1 4 0 0,1 3 0 0,1 3 128 16,0 2 64-16,0 1 0 0,1 2 16 0,1 4 0 15,1 4-32-15,0 4-16 0,1 1 0 0,2 2 0 16,0 4-160-16,1 2 128 0,1 2-128 0,2 1 128 0,-3-2-288 0,2 2-64 16,-2 2-16-16,2-3 0 31,-2-3-2800-31,0 0-560 0</inkml:trace>
  <inkml:trace contextRef="#ctx0" brushRef="#br3" timeOffset="-128196.48">9951 13755 24879 0,'-8'0'2208'16,"-2"0"-1760"-16,-2 0-448 0,-1 0 0 0,0 0 2096 0,0 0 336 15,0 0 64-15,0 4 0 0,0-3-1056 0,3 4-224 16,1-2-32-16,2 2-16 0,2 3-832 0,2 0-160 16,3 0-48-16,4-1 0 0,1 4-128 0,3-3-224 15,1 1 48-15,2-3 16 0,0-2-64 0,1 1-16 16,4 2 0-16,-1-2 0 0,2 0-64 0,0 1-16 15,0-1 0-15,0-1 0 0,-1 3 320 0,0 1 0 0,-2-1 0 0,0 1 0 16,-1 1 304-16,-2-1 112 0,-2 2 32 0,-1 2 0 16,-3-3 192-16,0 1 64 0,-4 2 0 0,-2 1 0 15,-3 0-192-15,-1 0-16 16,-2 0-16-16,1 0 0 0,-2 0-320 0,0 0-160 16,-1-1 160-16,0-2-160 15,-1-2-288-15,0-1-160 0,3-3-16 0,-1-2-16 16,0-2-2320-16,1-5-464 0,2-3-80 0,1-2-11248 0</inkml:trace>
  <inkml:trace contextRef="#ctx0" brushRef="#br3" timeOffset="-127598.14">10233 13621 15663 0,'6'-11'1392'0,"0"-3"-1120"16,-2-5-272-16,2-1 0 16,-2-5 2128-16,0 1 368 0,-2 2 80 0,1 1 16 15,-2 3-1584-15,-1 0-320 0,-1 5-64 0,-2 2-16 16,1 5-80-16,-2-1-16 0,-3 1 0 0,0 2 0 15,-3 4 448-15,0 3 64 0,0 0 32 0,-1 3 0 0,1-1-160 0,1 4-48 16,0 3 0-16,2 3 0 0,2 4-144 0,2 2-16 16,3 1-16-16,5 4 0 0,2 1-224 0,2 3-64 15,0 1 0-15,3 1 0 0,1 0-208 0,3 2-48 16,-3-4-128-16,1 1 192 0,0 1-192 0,-1-2 0 16,0-2 0-16,0 1 0 0,0 0 0 0,2-4 0 15,-2-3 0-15,-1 0-160 16,-3-1-384-16,-1-2-80 0,-2-4-16 0,-1-1 0 15,-1 0-576-15,-1-5-112 0,-2 1-16 0,-1-3-16 16,-1 0 304-16,1-7 64 0,-7 5 16 0,1-2 0 0,-2-1 608 0,0-2 128 0,-2-4 32 0,-1-1 0 16,1-3 208-16,-1-2 0 15,1-4 144-15,-1-2-144 0,1 0 0 0,1-3 0 16,-3-5 0-16,2 3 0 0,-1 2 256 0,1 3-32 16,1-1-16-16,2 4 0 0,2 3 1072 0,2 1 224 15,2 0 32-15,2 1 16 0,-1 8-640 0,6-7-128 0,0-1-16 16,3 3-16-16,0 1-368 0,3 0-80 0,1-1-16 0,2 1 0 15,1-2-112-15,1-1-32 0,0 2 0 0,0 0 0 16,0 0-144-16,0-1 0 0,-1-1 144 0,-2 1-144 16,-2 1 0-16,0 0 144 0,-2 0-144 0,-1 1 0 15,-1-1 208-15,-1 1-64 0,-2 0-16 0,-5 4 0 16,4-7 64-16,-4 7 16 0,0-6 0 0,-2 0 0 0,2 6 320 16,-4-3 64-16,-1-1 16 0,5 4 0 0,-8-3 112 0,2 3 32 15,-1 1 0-15,2 3 0 0,0 3-272 0,1 3-48 16,1 3-16-16,2 0 0 0,1 4-416 0,0 1 128 15,4 2-128-15,3 1 0 0,0 1 0 0,3 0 0 16,0-1 0-16,4-1 0 16,-1-2-192-16,2-1 192 0,-2 0-192 0,1-5 192 15,0-1-736 1,1 0-32-16,-1-5 0 0,0 1 0 0,-1-1-1824 16,2-2-368-16,-3-4-80 0,-2-1-16 0,0-2-832 0,0-1-160 0</inkml:trace>
  <inkml:trace contextRef="#ctx0" brushRef="#br3" timeOffset="-127324.77">10717 13748 6447 0,'0'0'576'0,"0"0"-576"0,0 0 0 0,2 11 0 16,2-3 5184-16,1 2 912 0,2 2 192 0,1 1 48 15,1 4-4224-15,0 2-832 0,3-4-160 0,-3 0-32 16,0 0-224-16,-1 0-32 0,-2 1-16 0,1-2 0 16,-1-1-368-16,-1-2-80 0,1-2-16 0,-2-1 0 15,-1-2-160-15,-3-6-16 0,0 0-16 0,0 0 0 16,0 0 32-16,0 0 16 15,0 0 0-15,0 0 0 0,0 0 48 0,-5-4 16 16,-1-2 0-16,-1-1 0 0,-1 1 0 0,1-5 0 0,0-3 0 0,2-2 0 16,-2 1-144-16,2-2-128 0,-1-2 144 0,2 0-144 15,1-3 0-15,2 0 0 0,2-1 0 0,3 3 0 16,-1-3 128-16,2 4 16 0,0 2 16 0,2 2 0 16,-1 4-160-16,2 2 192 0,1 1-192 0,1 3 192 15,2 1-192-15,1 4 128 0,3 0-128 0,1 0 128 16,1 0-1280-16,2 0-272 0,0 0-48 15</inkml:trace>
  <inkml:trace contextRef="#ctx0" brushRef="#br2" timeOffset="-123131.52">19338 11810 27071 0,'-6'-7'1200'0,"-1"1"240"0,0 0-1152 15,0 1-288-15,-4 0 0 0,1 1 0 0,-2 1 704 0,0 2 96 16,1 2 16-16,0 2 0 0,1 2 144 0,-2 3 16 16,0 5 16-16,1 1 0 0,1 6-800 0,0 2-192 15,1 2 0-15,1-1 0 0,2-1 0 0,2 2 0 16,1-1-192-16,2-2 192 0,-1-3 0 0,2 1 0 15,2-1 0-15,-1 0 0 0,2-4 0 0,1-1 0 16,2-1 0-16,1-5 0 0,0-1 0 0,3-2 128 16,-1-3-128-16,1-2 0 0,3-3 176 0,0-1-176 15,-1-5 192-15,1-1-192 0,0 1 224 0,0-3-64 0,-1-4-16 0,-1 1 0 16,2-1-144-16,-2 0 0 0,-3-2 144 0,0 0-144 16,-3 2 192-16,1 2-48 0,-2 2 0 0,1-2 0 15,-5-2 432-15,3 7 64 0,-3 10 32 0,0 0 0 16,0 0 144-16,0 0 16 0,0 0 16 0,0 0 0 15,0 0-528-15,-1 8-96 0,-1 1-32 0,2 1 0 16,2 2-192-16,-1 4 0 0,2 2 0 0,1 0-160 0,1 1-80 0,3-1-16 16,-1 0 0-16,3 2 0 31,0-1-1600-31,2-2-320 0,1-1-64 0,0-3 0 16,1-1-1104-16,2-3-224 0</inkml:trace>
  <inkml:trace contextRef="#ctx0" brushRef="#br2" timeOffset="-122930.58">19694 11949 11055 0,'-3'-9'976'0,"-1"3"-784"0,-2 0-192 0,1 0 0 0,-1-3 4464 0,0 0 848 16,-1-2 160-16,1 3 32 0,-2 3-3136 0,2 1-624 15,-1 2-128-15,7 2-16 0,0 0-624 0,0 0-112 16,-5 2-32-16,2 5 0 0,2 3-576 0,2 3-128 16,1 0-128-16,1 2 176 0,3 0-176 0,2-1 0 15,-1 0 144-15,4 1-144 0,0 0 0 0,3 0 0 16,0-2 0-16,0 3 0 15,2-2-320-15,1-1-64 0,0-2-32 0,1-4 0 16,2-1-2176-16,0-2-432 0,-1-2-96 0,-1-2-10896 0</inkml:trace>
  <inkml:trace contextRef="#ctx0" brushRef="#br2" timeOffset="-122770.53">19981 11858 25791 0,'0'0'1152'0,"0"0"224"0,0 0-1104 0,0 0-272 16,0 0 0-16,0 0 0 0,0 0 1280 0,0 0 208 15,-7 6 48-15,5 4 0 0,-2 0-656 0,2 3-128 0,2 0-32 0,2 1 0 16,0 1-592-16,1-1-128 0,0 0 0 0,0-1 0 31,4 0-528-31,0-1-48 0,-1-1-16 0,2-4 0 16,1 0-2640-16,0-2-528 0,0-5-96 0</inkml:trace>
  <inkml:trace contextRef="#ctx0" brushRef="#br2" timeOffset="-122560.13">20137 11858 3679 0,'4'-16'160'0,"-4"16"32"0,1-6-192 0,1-1 0 15,-1 2 0-15,-1 5 0 0,0 0 6080 0,0 0 1152 16,0 0 256-16,0 0 32 0,0 0-4720 0,-3 13-944 16,2 3-192-16,-1 5-48 0,-1 3-528 0,0 4-96 15,1 2-32-15,0 0 0 16,0 0-544-16,0 1-112 0,2 0-32 0,0-1 0 0,-1-2-272 16,0-2 0-16,1 0 0 0,1-4 0 15,0 0-1024-15,1-1-272 0,-1-3-48 0,2-2-16 16,-1-3-2000-16,1-3-400 0,-3-10-80 0</inkml:trace>
  <inkml:trace contextRef="#ctx0" brushRef="#br2" timeOffset="-122395.78">20304 11565 4607 0,'-1'-13'400'0,"-1"-4"-400"0,4 4 0 0,-2-1 0 15,0 5 7408-15,0 3 1392 0,0 6 288 0,0 0 48 16,0 0-6368-16,2 8-1264 0,1 2-256 0,0 7-48 15,1 8-416-15,1 4-80 0,1 2 0 0,1 3-16 16,-1 2-496-16,1 2-192 0,1 1 128 0,-1 4-128 16,3-4 0-16,-3 2 0 0,1 0-192 0,0 1 192 31,-1 1-2720-31,-1 1-416 0,2-2-96 0</inkml:trace>
  <inkml:trace contextRef="#ctx0" brushRef="#br2" timeOffset="-122107.28">19481 12549 35535 0,'0'0'1568'0,"0"0"336"0,0 0-1520 0,0 0-384 0,0 0 0 0,0 0 0 16,3 6 624-16,2 6 48 0,4 6 16 0,1 1 0 16,-1 5-176-16,1 0-48 15,-2 5 0-15,2 3 0 0,2 2-464 0,1 1 0 16,0 0 0-16,1 2 0 0,1-1-192 0,-1 1-128 16,-1-4-16-16,0-2-16 15,2-2-3168-15,-4-2-624 0</inkml:trace>
  <inkml:trace contextRef="#ctx0" brushRef="#br2" timeOffset="-121726.04">19557 12927 29535 0,'0'0'1312'0,"-5"-8"272"0,-2 0-1264 0,1 0-320 0,2 2 0 0,4 6 0 16,-3-7 1008-16,3 7 144 0,3-6 16 0,1 1 16 15,1 1-736-15,4 0-128 0,2 0-48 0,2 0 0 16,1 1-272-16,3 0 0 0,1 0-176 0,2 3 176 15,-1-3-768-15,1 3-32 0,-1 3-16 0,2 0 0 16,1 2-2208-16,1 3-448 0,-5 2-96 0,0 0-16 16,-1 3 1728-16,0-2 320 0,-3 2 80 0,-1-3 16 0,-1 1 1152 0,0-1 288 15,-2 2 0-15,-2 1 0 0,0-3 1856 0,-4 1 448 16,-2-1 64-16,0 1 32 0,-1-1-544 0,-1-1-96 16,0 3-32-16,1-5 0 0,-1-7-608 0,0 0-128 15,0 0-32-15,0 0 0 0,0 0-160 0,0 0-32 16,0 0-16-16,0 0 0 0,0 0-48 0,-2-10 0 15,-1 1 0-15,0-1 0 0,1-3-128 0,1 0-16 0,-2 0-16 16,0 1 0-16,-1-4-384 0,2 2-160 0,2 1 128 0,1 0-128 31,3-1-320-31,3 1-128 0,0-3-48 0,4 3 0 16,1 2-1680-16,1 0-352 0,1 0-64 0,3 1-16 16,0 1-736-16,1 1-160 0</inkml:trace>
  <inkml:trace contextRef="#ctx0" brushRef="#br2" timeOffset="-121426.15">20198 12748 25567 0,'0'0'560'0,"2"9"112"0,-4 2 32 0,1-2 16 0,-3 3-576 0,0 1-144 0,-1 2 0 0,0-2 0 16,-2 4 1600-16,1 0 304 0,-1 0 48 0,1-1 16 16,-1 0-832-16,2-1-176 0,0 2-16 0,2 1-16 15,-1-5-512-15,2 2-96 0,0-2-32 0,2 3 0 16,2-3-288-16,0 1 128 0,2-1-128 0,2 0 0 16,-1 0 128-16,1-4-128 0,1 0 0 0,-1-2 0 0,2-3 0 0,1-2 0 15,2-2 0-15,-1-1 0 0,1-2 144 0,-1-1-144 16,-1-3 0-16,2-2 144 0,-2-3-144 0,-2 0 0 15,0-1-192-15,0 0 192 0,-2-4 0 0,1 1 0 16,1-1 0-16,-2 0 0 0,-1 1 0 0,0 1 0 16,0 3 0-16,-2-1 0 0,-2 4 0 0,2 1 0 15,-1 2 0-15,-1 6 0 0,3-5 176 0,-3 5-48 16,0 0-128-16,0 0 192 16,0 0-192-16,0 0-160 0,5 5 32 0,1-1 0 0,-2 4-80 15,1 1-16-15,3 1 0 0,0 2 0 16,0 2-2000-16,-2 2-400 0,2 0-64 0,-1-1-6496 15,-1-2-1296-15</inkml:trace>
  <inkml:trace contextRef="#ctx0" brushRef="#br2" timeOffset="-120993.14">20477 13021 5519 0,'0'0'496'0,"2"-8"-496"0,-1-1 0 0,0 0 0 16,2-2 3744-16,-2 0 656 0,1-1 128 0,0-1 16 15,1 0-2160-15,-1-3-432 0,1 0-96 0,1 0 0 16,0 2-288-16,0 3-48 0,0 0-16 0,0 2 0 15,-2 0-272-15,2 1-48 16,-1 3-16-16,-3 5 0 0,0 0-304 0,0 0-64 0,0 0-16 16,8 5 0-16,-2 4-112 0,-1 4-32 0,0 0 0 0,1 2 0 15,-2 0-384-15,-2 2-96 0,2 0-16 0,-1 2 0 16,-2-1-16-16,0-1 0 0,1-2 0 0,-1 1 0 16,-1-2-128-16,1-1 192 0,1 0-192 0,-1-3 192 15,0-1-192-15,0-1 0 0,-1-8 0 0,0 0 0 16,0 0 0-16,0 0 0 0,8 0 0 0,-1-3 0 15,-1-2-304-15,1-2 64 0,-1-2 16 0,1-3 0 16,-1-2-16-16,0-2 0 0,-4-1 0 0,0 0 0 16,1-2-16-16,1 2 0 0,0 0 0 0,0 0 0 0,0 1 256 0,0 3 0 15,0 2 0-15,0 0 0 0,-2 3-176 0,2-1 16 16,-1 4 0-16,-3 5 0 16,0 0 160-16,0 0 224 0,0 0-48 0,0 0-16 15,6 5 80-15,0 4 16 0,-1-1 0 0,-1 3 0 0,0-1-128 0,0 1 0 16,0 0-128-16,-2 1 192 0,-1 0-192 0,3 2 0 15,0 2 128-15,0-1-128 0,0 1 0 0,0 0 0 16,3-1 0-16,-4 1 0 16,1 1-400-16,0-1-128 0,0-2-32 0,1 2 0 15,1-5-1968-15,-1 1-400 0,0 1-80 0,0-4-12320 0</inkml:trace>
  <inkml:trace contextRef="#ctx0" brushRef="#br2" timeOffset="-120659.7">21180 12768 37151 0,'0'0'1648'0,"-9"0"336"0,-3 0-1600 0,1-3-384 0,-1 3 0 0,0 3 0 16,0 1 832-16,-1 1 96 0,-1-1 16 0,-2 1 0 15,-1 2 32-15,3-1 16 0,2 1 0 0,-1-1 0 16,0 1-752-16,0 1-240 0,2-1 128 0,1 1-128 15,3-3 0-15,1 2 0 0,2-1 0 0,3 2-144 16,1 0-32-16,0-8 0 0,4 8 0 0,1-2 0 16,3 1 32-16,3-4 0 0,0 0 0 0,2 1 0 0,3 3 144 0,-2-3-192 15,1 0 192-15,0 1-192 0,0 1 192 0,-1 1 0 16,-1-2 0-16,-1 2-128 0,-1-2 128 0,-1 3 0 16,-3 1 0-16,-1 3 0 15,-2-1 0-15,-2 1 144 0,-2-1-144 0,-2 0 160 16,-1 1 0-16,-4 1 0 0,1-1 0 0,-2 1 0 0,-1 0-32 0,-2-1 0 15,2-1 0-15,-1 1 0 0,0-4-384 0,2 0-64 16,0-2-32-16,3-1-12432 16,5-5-2480-16</inkml:trace>
  <inkml:trace contextRef="#ctx0" brushRef="#br2" timeOffset="-119798.63">21451 12558 38127 0,'-14'-8'1680'0,"8"4"368"0,-2 0-1648 0,0-2-400 0,-1 1 0 0,0-1 0 16,-1 0 384-16,0-1-16 15,1 3 0-15,1 2 0 0,2-1 304 0,0 3 64 0,6 0 16 0,0 0 0 16,-4 7-752-16,3 4 0 0,0 5-240 0,1 4 64 16,1 2 32-16,-1 3 0 0,3 3 0 0,1 2 0 15,0 3 144-15,1-1-128 0,1 5 128 0,2 1-128 16,0 0 128-16,1-2 0 0,0-2 0 0,0 0 0 15,-1-2-208-15,0-2 32 0,1-1 16 0,-1 0 0 16,-2-4-1424-16,1-2-272 0,-2-3-64 0,0-2-16 16,-1-1-864-16,-1-3-160 0,0-2-48 0,-3-3 0 15,0-9 832-15,0 0 144 0,0 0 48 0,-4 7 0 16,-2-5 1152-16,0-1 224 0,-2-3 48 0,0-2 16 0,0 0 2080 0,1-2 400 16,-3-1 96-16,0-2 16 0,0-3-352 0,0-1-64 15,4 0-16-15,1 0 0 0,1-3-720 0,1 3-160 16,3 2-32-16,2-1 0 0,0 1-208 0,2 2-48 15,1 1-16-15,2 2 0 0,-1-3 512 0,3 1 96 0,-1-1 32 0,1 0 0 16,1 1-160-16,0 0-16 0,0-1-16 0,1-4 0 16,-1 0-336-16,1 0-64 15,0 2-16-15,1 0 0 0,-1 0-64 0,-2 3-16 16,0-2 0-16,-1 2 0 0,-2 2 96 0,-1 0 16 16,1 0 0-16,-3 1 0 0,-3 5 144 0,0 0 48 15,0 0 0-15,0 0 0 0,0 0-80 0,0 0-16 16,0 0 0-16,0 0 0 0,0 0-192 0,0 0-32 15,0 0-16-15,-2 8 0 0,-1 2-160 0,2 3-16 16,1 3-16-16,1 2 0 0,1-1-160 0,-1 2 0 0,1 2 0 0,4-1 128 16,-2-3-128-16,1 1 0 0,0-1 0 0,3-3 0 31,-2 2-496-31,2-2-16 0,0-2-16 0,1-1 0 16,0-5-1824-16,3 1-352 0,-2-4-80 0,1 0-16 0,-1-3-1200 0,1-3-240 15,-1 0-48-15,-1-4-16 0,-2 1 96 0,-1-5 32 0,0 2 0 0,-3 0 0 16,0-2 3712-16,0 0 736 0,-2-1 160 0,0 1 16 0,-1-2 1920 15,0 0 368-15,-1-1 80 0,0 1 0 0,-1 1-1072 0,1 2-208 16,1 1-64-16,1 0 0 0,1 2-16 0,-2 7-16 16,0 0 0-16,0 0 0 0,0 0-240 0,0 0-48 15,9 3-16-15,0 2 0 0,0 1-304 0,0 2-64 16,0 1-16-16,-2 3 0 0,2 2 128 0,-1-3 16 16,-2 1 16-16,1-1 0 0,-1 1-32 0,1 1-16 15,-2-1 0-15,-1 0 0 16,0-2-288-16,-2-2-48 0,1 0-16 0,-3-8 0 15,0 0 128-15,0 0 0 0,0 0 16 0,0 0 0 0,0 0-528 0,0 0-128 16,0 0 0-16,-4-7 0 0,0-2 0 0,0-1 0 16,0-2 0-16,1-2 128 0,-3-2-128 0,1-2 0 15,0-2 0-15,1-1 0 0,-1-1 0 0,0 0 288 16,2-2-32-16,2 1 0 0,1-3-256 0,2 2 0 16,2 1 128-16,1 1-128 0,2 1 672 0,1 3 80 0,2 1 16 15,2 2 0-15,1 2-624 0,1 4-144 0,3 3 0 0,0 4 0 16,3 2 0-16,1 0 0 0,1 4 0 0,0 2 0 31,0-1-1088-31,2 1-160 0,-1-1-32 0,-1 1-12688 0,0-1-2544 0</inkml:trace>
  <inkml:trace contextRef="#ctx0" brushRef="#br2" timeOffset="-117894.03">19332 14022 20271 0,'0'0'1792'0,"0"0"-1424"0,0 0-368 0,0 0 0 0,0 0 2304 0,6 12 400 16,-9-4 80-16,3 5 16 15,4 5-1888-15,0 4-368 0,3 0-80 0,2 4-16 16,-1-1-128-16,2 2-16 0,1 2-16 0,-2 0 0 16,-1-3-288-16,-1 0 160 0,1 1-160 0,-1-1 128 15,-2-1-128-15,-1-1 128 0,0-2-128 0,-2-1 128 16,0-2 16-16,-1-1 0 0,-1-1 0 0,0-4 0 16,-1-2-144-16,-1-2 192 0,0-2-192 0,2-7 192 0,0 0-192 0,0 0 0 15,0 0 0-15,0 0 0 16,-5-3-496-16,-1-4-80 0,2-6 0 0,2-1-16 15,0-4-432-15,4-2-64 0,-2-2-32 0,2 0 0 16,2-2 16-16,3 2 0 0,1 0 0 0,2 4 0 16,2-2 448-16,2 5 80 0,4 0 32 0,2 6 0 15,-2 1 720-15,2 4 144 0,-1 2 16 0,3 2 16 0,1 1 416 0,-1 4 96 16,0-1 16-16,-1 3 0 0,-3 2 16 0,-2 1 0 16,-3-1 0-16,-3 3 0 0,-2 1 80 0,-3 3 32 15,-3 0 0-15,-4 2 0 0,0 0 16 0,-4 3 16 16,-1 1 0-16,-4-1 0 0,-2-2-464 0,-3 2-112 15,0 0-16-15,-1-1 0 0,-2-2-256 0,2-1-48 16,0 0-16-16,0-3 0 0,-1-2-128 0,1-2-192 16,2-2 32-16,2-3 16 15,1-3-1872-15,4-1-368 0,8-1-80 0,0 0-12288 0</inkml:trace>
  <inkml:trace contextRef="#ctx0" brushRef="#br2" timeOffset="-117532.31">19882 14437 21935 0,'0'0'960'16,"0"0"224"-16,0 0-944 0,0 0-240 0,0 0 0 0,0 0 0 0,0 0 1520 0,0 0 256 16,0 0 48-16,-2 7 16 0,1 4-816 0,-2-3-176 15,1 1-16-15,-1 1-16 0,1 2-448 0,-1 0-96 16,0-1-16-16,2 3 0 0,0-1-80 0,1 1-32 16,-1-1 0-16,-1 0 0 15,2-1-144-15,0-1 0 0,0-4 0 0,0-7 0 16,3 6 0-16,-3-6 128 0,0 0-128 0,6 4 0 15,2-1 0-15,1-3 128 0,2 0-128 0,-2-5 0 16,0-3 0-16,1-2 0 0,2-4-192 0,0 1 192 0,-3-2-304 0,0-2 64 16,0-3 16-16,-1 1 0 0,-1-1 224 0,-2 2 0 15,0 1-160-15,0 1 160 0,-1 2 0 0,-1 1 0 16,-2 3 192-16,0 0-64 0,-1 4 400 0,0 6 80 16,0 0 16-16,0 0 0 0,0 0 368 0,0 0 80 15,-2 9 16-15,0 3 0 0,1 1-736 0,0 2-144 16,0 0-16-16,-1 0-16 0,4 5-176 0,0 0 0 0,1-1 0 15,1-1 0-15,1 1 0 0,1-2-272 0,0-2 64 0,0 0 16 32,2-4-1856-32,0 1-384 0,2-4-64 0,1 0-7360 0,-1-3-1472 0</inkml:trace>
  <inkml:trace contextRef="#ctx0" brushRef="#br2" timeOffset="-117232.15">20288 14400 4607 0,'0'0'192'0,"0"0"64"0,-6-4-256 0,-3 0 0 0,-3 0 0 0,0 2 0 16,1 0 6224-16,-1 1 1200 0,0 1 256 0,0 0 32 16,2-1-5248-16,1 1-1056 0,1 0-192 0,3-3-64 15,5 3-784-15,0 0-176 0,0 0-16 0,0 0-16 16,0 0-160-16,6 9-272 0,2-3 64 0,1 0 16 16,3 1 64-16,1-1 128 0,0 1-208 0,1 1 80 15,1 1 128-15,0 1 0 0,1-1-144 0,0 3 144 16,1-2 0-16,-3 5 0 0,-2-4 0 0,-2 2 0 0,1 1 256 0,-5-1 32 15,-1 0 0-15,-2 1 0 0,-3 2 128 0,-1-2 32 16,-1-1 0-16,-2 0 0 0,0-1-192 0,-1-1-16 16,-1-3-16-16,-1 1 0 0,1-1-224 0,-2-1 0 15,0-2 0-15,0-1-160 16,2-2-1440-16,1-2-304 0,-1-3-48 0,6 3-16 16,-4-6-1488-16,2-1-288 0</inkml:trace>
  <inkml:trace contextRef="#ctx0" brushRef="#br2" timeOffset="-116832.95">20496 14512 15135 0,'10'8'672'0,"-5"-3"144"0,2 1-656 0,-1 1-160 16,1 2 0-16,-1 1 0 0,0 0 1456 0,-1 2 256 0,1-1 48 0,0 1 16 15,-2 0-656-15,-1-3-128 16,3 2-32-16,-4-2 0 0,1-2-576 0,-2 1-128 16,-1-1-32-16,0-7 0 0,0 0-224 0,-4 5-240 15,-1 0 48-15,5-5 16 0,-8 0 16 0,0-1 0 0,3-2 0 0,-1-2 0 16,-1-1 160-16,2-4-192 0,0 0 192 0,1-2-192 31,3-5-848-31,1-1-176 0,0-3-48 0,1-1 0 16,1-1-1136-16,2 0-224 0,3-1-64 0,1 2 0 15,-2 1 1792-15,3 2 368 0,2 0 64 0,0 2 16 0,3 3 2752 0,-3 1 576 0,1 1 96 0,1 1 32 16,0 1-1072-16,-1-1-208 0,-2 4-32 0,2 0-16 16,-3 2-224-16,0 1-48 0,-1 1-16 0,-8 3 0 15,0 0-224-15,0 0-32 0,0 0-16 0,0 0 0 0,1 12-352 0,-1 0-64 16,-2 0 0-16,-2 3-16 0,-1 2-224 0,-2 3-32 15,3 1-16-15,-1 1 0 0,0 1-16 0,1-1 0 16,1 1 0-16,3 0 0 0,2 2 144 0,0-2 32 16,2-1 0-16,3-1 0 0,0-1-176 0,3-2-16 15,1 0-16-15,1-3 0 0,0-4-112 0,1 0 0 16,2-2-16-16,4-5 0 16,0-1-240-16,5-3 144 0,-2-4-144 0,4 1 128 0,4-2-352 0,0-2-80 15,1-1-16-15,2-1-19008 16</inkml:trace>
  <inkml:trace contextRef="#ctx0" brushRef="#br2" timeOffset="-116165.38">21669 14005 10127 0,'0'0'896'0,"0"0"-704"0,0 0-192 0,0 0 0 15,0 0 3840-15,0 0 752 0,0 0 144 0,-3 9 16 16,2 4-2464-16,-3 4-496 0,-1 3-112 0,0 2-16 16,-2 8-304-16,1 4-64 0,1 4-16 0,-3 12 0 15,0 0-816-15,1 1-160 0,1-2-48 0,1 1 0 16,1-2-256-16,0 0 128 0,0-2-128 0,1-3 0 15,2-3-1088-15,2-3-320 0,-1-3-64 0,2-5 0 16,0-6-2864-16</inkml:trace>
  <inkml:trace contextRef="#ctx0" brushRef="#br2" timeOffset="-115831.13">21839 14331 33807 0,'0'0'1488'0,"-8"3"320"0,1-1-1440 0,-2 2-368 16,-1 1 0-16,-1 3 0 0,2 3 688 0,0 2 64 16,0 1 16-16,1 2 0 0,0 2-240 0,3 1-32 0,1 2-16 0,1 0 0 15,1 1-480-15,2 1 0 0,0-4 0 0,1 2-160 16,2-5 160-16,-1 1 0 0,4-1 0 0,-2-2 0 16,1-3 0-16,0 1 0 15,0-3 0-15,0-1 0 0,2-3 0 0,-1-1 0 16,-6-4 0-16,10 0 0 0,-1-1 0 0,0-4 0 15,1-3 0-15,1-3 0 0,-1 0 0 0,1-4 144 0,-2 0-144 0,-2-1 0 16,0 0 128-16,0 2-128 0,-2-2 0 0,0 2 0 16,0 1 352-16,-1 1-32 0,0 2-16 0,-1 2 0 15,-2 1 208-15,-1 7 32 0,0 0 16 0,0 0 0 16,0 0-16-16,0 0 0 0,0 0 0 0,0 0 0 16,0 11-416-16,1 1-128 0,2 1 0 0,1 1 0 15,0-2-320-15,1 1-112 0,0 0-16 0,2-2-16 16,0-1-2128-16,4-1-416 0,-2-3-96 0,-1 1-12384 15</inkml:trace>
  <inkml:trace contextRef="#ctx0" brushRef="#br2" timeOffset="-115497.77">22119 14360 28447 0,'0'0'1264'0,"0"0"256"15,0 0-1216-15,0 0-304 0,0 0 0 0,0 0 0 0,0 0 1392 0,1 9 208 16,2 1 64-16,-2 3 0 0,0 2-720 0,-1 3-144 15,3 3-32-15,-2 1 0 0,1-3-256 0,-1 2-64 16,0 0-16-16,1-1 0 0,-1-2-240 0,1-1-64 16,0-3 0-16,0-1 0 0,0-1 0 0,0-3-128 15,1-2 192-15,-3-7-64 0,0 0-128 0,0 0 160 16,0 0-160-16,0 0 160 0,0 0 32 0,6-7 0 16,1-1 0-16,-2-2 0 0,0-4-192 0,2-1 128 0,-2 1-128 0,2-4 128 15,-1-1-128-15,1 0-144 0,-2-2 144 0,1 1-208 16,1 4 208-16,-1 0 0 0,1 2 0 0,-3 0 0 15,1 3 0-15,0 3 0 0,0 1 0 0,-5 7 0 16,0 0 0-16,0 0 0 0,0 0-128 0,8 8 128 16,-3 1 0-16,2 4 0 0,-2 0 0 0,0 0 0 15,1 4-256-15,-1-1 0 0,0 2 0 0,0 1 0 32,1-1-2096-32,-1-1-416 0,0-2-96 0,0-2-7072 0,-1-2-1424 0</inkml:trace>
  <inkml:trace contextRef="#ctx0" brushRef="#br2" timeOffset="-115353.92">22404 14476 5519 0,'0'0'496'0,"0"0"-496"16,0 0 0-16,3 8 0 0,1-1 4864 0,0 3 896 15,0 0 160-15,0 0 32 0,0 1-4160 0,-1 1-832 16,1 1-160-16,0-2-32 0,0 0-544 0,0-1-96 16,-1-1-128-16,1 0 176 15,0-1-1952-15,-1-1-384 0,1-2-80 0</inkml:trace>
  <inkml:trace contextRef="#ctx0" brushRef="#br2" timeOffset="-115025.18">22510 14267 20671 0,'5'-15'912'0,"-5"15"192"0,0 0-880 0,4-6-224 16,0 1 0-16,-4 5 0 0,0 0 1728 0,0 0 320 15,0 0 48-15,0 0 16 0,0 0-624 0,3 8-112 16,-2 2-32-16,0 5 0 0,1 2-704 0,-1 2-128 15,0 5-48-15,2 0 0 0,-1 2-320 0,2 2-144 0,0-3 128 16,1-1-128-16,1-1 0 0,1-1 0 0,5-1 0 0,1-1 0 16,0-6 0-16,3-1 0 0,0-2 0 0,-2-2 0 15,0-2 0-15,1-1 0 0,-4-3 0 0,1-3 0 16,-2-3 0-16,1 0 0 0,-2-4 128 0,-2-1-128 16,-2-1 256-16,-1 0-48 0,-2-5 0 0,0 2 0 15,-2 1 48-15,-2-2 0 0,-2 3 0 0,0-3 0 16,-2-1-128-16,-1 2-128 0,0 1 176 0,-1-2-176 15,0 2-256-15,1-1-144 0,0-1-48 0,-1 1 0 16,-1 0-1920-16,1 1-384 0,1 0-64 0,2 3-10128 16</inkml:trace>
  <inkml:trace contextRef="#ctx0" brushRef="#br2" timeOffset="-114758.92">22737 14339 3679 0,'4'6'320'0,"0"4"-320"15,0 0 0-15,1 4 0 0,0 2 5104 0,2 2 944 16,-1 2 192-16,1-1 32 0,-2 2-3520 0,-1-1-720 0,0-1-144 0,-1 1-32 15,1-3-288-15,0 1-64 0,0-4-16 0,-1 1 0 16,-2-4-784-16,0 0-144 16,1-2-48-16,0-2 0 0,-2-7-352 0,0 0-160 15,0 0 128-15,0 0-128 0,0 0 544 0,0 0 32 16,6-7 0-16,-1-2 0 0,0-4-576 0,-1 0 0 16,0 0 0-16,0-2 0 0,0 0-192 0,0-2-80 15,-1 0-32-15,3 0 0 0,-1-1 304 0,0 1-128 16,0 0 128-16,-1 2 0 0,1 2 0 0,1 0 0 15,-1 3 0-15,0 3 0 0,0-2 0 0,1 5 0 0,-6 4 0 0,0 0 0 16,7 2 0-16,1 0 128 0,-8-2-128 0,9 9 0 16,0 1 0-16,1 1 0 0,-3 2-176 0,1 2 176 15,-1-1-1760-15,-1 3-224 16,-1-1-64-16,-1 1-8896 0,0-2-1792 0</inkml:trace>
  <inkml:trace contextRef="#ctx0" brushRef="#br2" timeOffset="-114572.95">23171 14368 17679 0,'0'0'768'0,"0"0"192"0,0 9-768 0,0 0-192 0,1 1 0 0,1 2 0 0,-1 0 1008 0,3 2 160 16,-2-2 48-16,1 0 0 0,0-1-288 0,1 0-48 15,-1-2-16-15,1 0 0 0,0-3-672 0,1 1-192 16,-5-7 0-16,6 3 128 15,-6-3-1264-15,0 0-240 0,6 0-48 0</inkml:trace>
  <inkml:trace contextRef="#ctx0" brushRef="#br2" timeOffset="-114292.7">23279 14249 8287 0,'0'0'368'0,"7"-7"80"15,-1 1-448-15,-1-5 0 0,1 2 0 0,-1 3 0 0,0 1 3968 0,0 1 720 0,-5 4 144 0,0 0 32 16,0 0-2656-16,0 0-528 0,0 0-96 0,0 0-32 15,0 0-464-15,0 0-112 16,0 7-16-16,-1 3 0 0,-2 1-64 0,1 1 0 16,-2 4-16-16,0 1 0 0,-1 2 160 0,1 1 48 15,1 1 0-15,-1 1 0 0,4 1-320 0,0 1-48 0,0-2-16 0,2-1 0 16,0-2-384-16,2-2-64 0,0-1-32 0,4-2 0 16,1-2-224-16,4-2 0 0,-1-2 0 0,1-1 0 15,2-2-384-15,2-1 16 0,0-3 16 0,2-1 0 16,-1-4-2256-1,-1 0-448-15,0 0-80 0,0-2-13184 0</inkml:trace>
  <inkml:trace contextRef="#ctx0" brushRef="#br2" timeOffset="-114065.02">23484 13948 15663 0,'6'8'1392'0,"1"2"-1120"16,-1 3-272-16,5 1 0 0,3 1 2816 0,3-1 512 0,-1 2 112 0,-1 2 16 16,1 3-1600-16,2 4-304 15,3-1-64-15,-3 2-16 0,-1 3 128 0,-1 1 32 16,0 1 0-16,-2 2 0 0,0 1-528 0,-3-3-96 16,-2 0-32-16,-1 1 0 0,0-1-544 0,-5-1-112 15,1 1-32-15,-2-1 0 0,-2 0-288 0,0 2 0 0,-4-4 0 16,-1 1 0-1,-3 1-1488-15,-3-4-256 0,-4-1-48 0,-5-2-10080 0,-5-1-2016 0</inkml:trace>
  <inkml:trace contextRef="#ctx0" brushRef="#br2" timeOffset="-113629.33">21811 14017 31391 0,'0'0'1392'0,"0"0"272"0,0 0-1328 0,0 0-336 0,-5 0 0 0,0 4 0 16,-2 2 1216-16,-1 2 192 16,1 3 16-16,-3 2 16 0,1 0-256 0,-1 4-48 15,-4 7-16-15,-1 6 0 0,1-1-592 0,0 4-112 16,1 0-32-16,1 4 0 0,1 3 48 0,4-2 0 15,1 1 0-15,1 0 0 0,1 1-240 0,3 1-64 16,1-2 0-16,2 0 0 0,5-1-128 0,1 0 0 16,4 0 0-16,2-2 0 0,2 1-144 0,3-2 144 0,3-1-192 0,4-3 192 31,3-3-2496-31,2-1-384 0</inkml:trace>
  <inkml:trace contextRef="#ctx0" brushRef="#br2" timeOffset="-112966.2">19901 15708 1839 0,'0'0'160'0,"0"0"-160"0,0 0 0 0,0 0 0 16,0 0 5696-16,0 0 1088 0,0 0 240 0,0 0 32 15,0 0-4592-15,0 0-928 0,0 0-176 0,7 9-32 16,-1 5-336-16,1 3-64 0,-1 4-16 0,1 4 0 16,-1 2-560-16,1 2-112 0,-2 1-32 0,0-3 0 15,-1 1 96-15,-1-2 16 0,-1-2 0 0,0 0 0 16,0-3-48-16,0-2 0 0,-1-3 0 0,-1-4 0 16,1-3-128-16,1-1-16 0,-2-8-128 0,0 0 192 15,0 0-64-15,0 0-128 0,5-8 176 0,0-5-176 0,0-4 0 0,0-3 0 16,1-3 0-16,-1-3-144 0,1-2 144 0,1 2 0 15,-3 0 0-15,2 0 0 16,2 0 0-16,0 3 0 0,-2-1 0 0,1 3-128 16,0 3 256-16,-1 4 64 0,-1 1 16 0,0 4 0 0,-1 2 32 0,-4 7 0 15,0 0 0-15,0 0 0 0,10 7-240 0,-1 4 0 16,0 5 0-16,-1 3 0 0,2 4-288 0,0 1-48 16,2 2-16-16,0 2 0 15,1-1-2336-15,0-2-480 0,0-3-96 0</inkml:trace>
  <inkml:trace contextRef="#ctx0" brushRef="#br2" timeOffset="-112627.31">20398 15812 9215 0,'-3'-12'816'0,"3"12"-656"0,-4-9-160 0,1 3 0 16,-1-1 5120-16,1 2 1008 0,3 5 192 0,0 0 32 16,0 0-4128-16,0 0-832 0,0 0-176 0,4 6-16 15,0 5-656-15,1 2-128 0,0 3-32 0,2 2 0 16,1 1-256-16,1 1-128 0,0 0 0 0,0 0 128 15,0-5-128-15,2 0 0 0,-1-2 0 0,-1-2 0 16,-1-1 0-16,1-1 0 0,-1-2 0 0,0-4 0 16,-2-2 0-16,-6-1 0 0,8-1 0 0,0-5 0 15,0-2-384-15,-3-3 64 0,1-1 0 0,0 0 0 16,-1-1 320-16,0-1-144 0,-1-4 144 0,0 1 0 16,0 0 0-16,1 0 0 0,0 0 0 0,0-1 0 15,-1 3 0-15,0 5 0 0,-1-2 0 0,-2 4 0 0,-1 8 176 0,0 0 144 16,0 0 16-16,0 0 16 0,1 8 32 0,1 4 16 15,-1 1 0-15,3 4 0 0,-1 0-256 0,1 1-144 16,-2-1 160-16,2 1-160 0,1 0 0 0,2 1 0 16,1-1 0-16,1-1 0 15,1-3-1088-15,2-1-192 0,1-1-64 0,1-3-9504 16,1-1-1904-16</inkml:trace>
  <inkml:trace contextRef="#ctx0" brushRef="#br2" timeOffset="-111795.63">20943 15725 17503 0,'-5'-4'1552'0,"-3"0"-1232"0,-3 1-320 0,2-1 0 16,0 2 3312-16,-1-1 592 0,2 6 128 0,1-1 32 15,1 5-2032-15,-1 2-416 0,2 1-80 0,3 6 0 16,0 4-576-16,2 2-128 16,0 0 0-16,3 1-16 0,2 2-352 0,2 0-64 15,0-2-16-15,4 0 0 0,1-1-384 0,1-3 0 0,0-2 0 0,2 0 0 16,2-1 0-16,3-3-304 0,-2-3 48 0,0-1 16 31,1-5-1424-31,-1-1-304 0,0 1-48 0,-1-7-16 16,-1-1-720-16,1-2-128 0,0-2-48 0,-3-1 0 15,-2-4 64-15,-1-1 16 0,-2-5 0 0,1 1 0 0,-3 0 992 16,1-3 208-16,-3-3 48 0,1 1 0 0,-2-2 464 0,0-1 112 16,-2 0 0-16,1 1 16 0,-3-2 3152 0,0 0 624 0,-3-2 128 0,-1 3 32 15,-1 0 528-15,-2 2 96 0,1 1 32 0,-3 3 0 0,1 5-1072 0,0 3-208 16,0 3-32-16,1 1-16 0,0 3-784 0,1 3-176 15,6 2-16-15,-7 7-16 0,0 3-592 0,2 5-112 16,1 2-32-16,2 5 0 0,-1 4-160 0,4 3-48 16,-1 2 0-16,3 1 0 0,1 2-128 0,1-2-16 15,3 0-16-15,1-2 0 0,2-1-160 0,-1-2 0 16,2-1 144-16,-1-4-144 0,2 1 128 0,1-4-128 16,0-2 128-16,0-1-128 0,1-2 0 0,-1-2 0 0,0-3 0 0,1-1-192 15,-1-2 192-15,-1 0 0 0,-1-4 0 0,2-1-128 16,-2-3 128-16,-1-3 0 0,-1-3-144 0,-1-3 144 15,-1 1 0-15,-1-2 0 0,1-2 0 0,-1 0 0 16,-3-2 0-16,-2 0 0 16,0 1 128-16,-2-1-128 0,0 0 144 0,-2 2-144 15,-2 0 160-15,0 1-160 0,-1 1 208 0,-1 0-48 0,-2 3-16 16,0 2 0-16,0 2 80 0,2 3 16 0,0 2 0 0,6 0 0 16,-5 6-240-16,1 5 0 0,2 2 0 0,0 1 0 15,2 0 0-15,2 6-160 0,2-2 160 0,2 2-192 16,2-1-96-16,2 0-32 0,2-3 0 0,1 1 0 31,2-1-704-31,1-2-160 0,1-1-32 0,2-6 0 16,-1-3-1408-16,0-2-272 0,-1-2-64 0,0-1-16 15,-3 0 1120-15,-1-3 240 0,-1-3 32 0,0-2 16 0,-2-2-144 16,-1-1-16-16,1 1-16 0,-4-2 0 0,-2-2 1360 0,-1 2 384 0,-2 0 0 0,-1 1-144 16,-3 1 1808-16,-1 2 384 0,1 0 64 0,-3 1 0 15,-2 3 208-15,1 1 48 0,-1 2 0 0,1 0 0 0,1 4-896 0,6-2-160 16,0 0-32-16,-5 6-16 0,1 2-880 0,2 1-160 15,5 3-32-15,1-2-16 0,0 2-176 0,2 0 0 16,3-2 0-16,2 2 0 0,-1 0 0 0,2-1 0 16,1-4 0-16,0-1 0 0,-1 0 0 0,0-2 0 15,-2-3 0-15,-1 0 192 0,0 0 256 0,-1-2 64 16,-8 1 16-16,5-5 0 0,-2-2 176 0,0 1 48 16,-2-1 0-16,-1 1 0 0,-1-1-384 0,-1 0-80 0,-3-3-16 15,1 4 0-15,0-3-272 0,-1 2-256 0,-3 1 64 0,0-1 0 31,1-1-2192-31,-1 2-432 0,0-3-96 0,0 1-13216 16</inkml:trace>
  <inkml:trace contextRef="#ctx0" brushRef="#br2" timeOffset="-111462.35">21760 15920 2751 0,'7'8'256'0,"1"4"-256"16,1 1 0-16,1 5 0 0,1 2 4544 0,-1 1 880 0,1-1 160 0,-1 3 48 15,0 0-2496-15,1 0-480 0,1 1-96 0,-3-1-32 16,-1 0-416-16,-1-1-64 0,1 0-32 0,-1-3 0 15,0-2-944-15,-1 0-192 0,-1-1-48 0,-1-2 0 16,1-2-656-16,-2-3-176 0,-2-1 0 0,-1-8 0 16,0 0 384-16,0 0 64 0,0 0 0 0,0 0 0 0,0 0-224 0,-5-6-32 15,0-4-16-15,-1 0 0 0,0-3-176 0,1-3-224 16,-1-1 48-16,1-2 16 16,0-2-464-16,0-6-80 0,0-2-32 0,1-1 0 15,1 0-224-15,0-4-32 0,1 1-16 0,2-2 0 31,2 0 400-31,2 4 80 0,2 1 16 0,1 2 0 0,1 4 640 0,1 3 128 0,-1 5 16 0,1 4 16 16,-1 3 0-16,1 5 0 0,0 4 0 0,-2 7 0 16,-3-1 128-16,-2 5 32 0,0-1 0 0,-2 6 0 15,-2-2-96-15,1 3-16 0,-2 0 0 0,0 1 0 0,-3-3-160 0,1 0-48 16,0 0 0-16,0-1 0 16,1-1-1024-16,0-3-192 0,0-2-64 0,4-8 0 15,0 0-2176-15,0 0-448 0,-12 4-96 0,12-4-16 0</inkml:trace>
  <inkml:trace contextRef="#ctx0" brushRef="#br2" timeOffset="-111125.11">22048 15491 15663 0,'2'12'1392'0,"-1"4"-1120"16,2-1-272-16,-1 6 0 0,0 3 3936 0,0 2 736 15,3 4 128-15,1-3 48 0,-4 1-2928 0,1 3-592 16,-1 0-112-16,0 2-32 0,-1 1-32 0,0-1 0 0,2 1 0 0,1-1 0 15,0-4-704-15,1-3-160 0,0-1-32 0,0-5 0 16,1-4-256-16,0-3 0 0,-1-4 0 0,1-2 0 16,-6-7-192-16,0 0-32 0,6 1-16 0,2-4 0 15,-3-6-80-15,-1 0 0 0,0-1-16 0,0-2 0 16,-2-2 128-16,1-1 16 0,-2 0 16 0,2-2 0 16,0 0 176-16,-1 0 0 0,1 0 0 0,-1 0 128 15,2 4-128-15,0-3 128 0,0 4-128 0,1 3 128 0,-1 3-128 0,2-1 0 16,-6 7 0-16,0 0 0 0,6 0-144 0,1 7 144 15,-1 1-160-15,1 3 160 0,-2 4-256 0,-1 0 64 16,1 2 0-16,1-1 0 16,1 2-2736-16,-1-1-528 0,4 12-128 0,-1-12 0 0</inkml:trace>
  <inkml:trace contextRef="#ctx0" brushRef="#br2" timeOffset="-111005.16">22380 15824 32127 0,'0'0'1424'0,"0"0"304"0,0 0-1392 0,-6 4-336 16,6-4 0-16,-5 6 0 0,0 3 176 0,2-2-48 16,1 1 0-16,2 1 0 0,1-1-128 0,2 1 0 15,-1-1-160-15,2-2 160 16,1 1-2944-16,1-2-480 0,4 1-96 0,-10-6-32 0</inkml:trace>
  <inkml:trace contextRef="#ctx0" brushRef="#br2" timeOffset="-110843.84">22441 15456 21247 0,'-3'-15'944'0,"3"9"192"15,2 1-912-15,-2 0-224 0,-2-2 0 0,2 1 0 0,0 6 880 0,0 0 128 16,0 0 16-16,0 0 16 0,0 0-560 0,0 9-112 16,0 3-32-16,2-2 0 0,-1 3-336 0,1 0-288 15,2 0 48-15,3-2-11184 16</inkml:trace>
  <inkml:trace contextRef="#ctx0" brushRef="#br2" timeOffset="-110460.33">22603 15675 3679 0,'0'0'320'0,"1"7"-320"15,-1-1 0-15,2 3 0 0,1-1 4928 0,0 1 928 16,-2 2 176-16,2 2 48 0,-2 0-3456 0,0 1-672 16,0 2-144-16,2 1-16 0,1 1-320 0,1 3-48 15,-1-2-16-15,1 1 0 0,2 0-736 0,1-2-160 16,0-1-16-16,-1 0-16 0,2-2-320 0,-1-2-160 15,0-2 160-15,0-2-160 0,1 0 176 0,0-2-176 16,-1-2 192-16,1-1-192 0,0-2 208 0,2 1-64 16,-1-6-16-16,1 2 0 0,0-2 64 0,0 1 0 0,-2-2 0 0,0-1 0 15,0-3-192-15,0-1 192 0,0 1-192 0,0-4 192 16,-1 2-192-16,0-1 160 0,-1 0-160 0,-1-1 160 16,1-1-160-16,-2 0 0 0,-1-2 144 0,-2 2-144 15,-2 0 0-15,-1 0 0 0,-2 0 0 0,0 3 128 16,-1-2 0-16,-2 4 0 15,0 2 0-15,-1 3 0 0,-2 4 192 0,1 3 64 0,1 4 0 16,-1 3 0-16,0 2 304 0,-1 4 64 0,2 2 16 0,3 2 0 16,3 2 0-16,2 1 0 0,3 1 0 0,3-1 0 15,2 1-160-15,3-1-32 0,2-3 0 0,3-1 0 16,4-3-576-16,0-1 0 0,2-3 0 0,3-3 0 16,3-2-1024-16,1-2-240 0,1-8-32 0,3-4-19952 15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30 742 6447 0 0,'-11'7'524'0'0,"0"0"44"0"0,5-6 2963 0 0,6-1-3483 0 0,0 0 0 0 0,0 0 1 0 0,0 0-1 0 0,0 0 0 0 0,-1 0 0 0 0,1 0 0 0 0,0 0 0 0 0,0 0 1 0 0,0 0-1 0 0,0 0 0 0 0,0-1 0 0 0,0 1 0 0 0,0 0 0 0 0,0 0 1 0 0,0 0-1 0 0,0 0 0 0 0,0 0 0 0 0,0 0 0 0 0,0 0 0 0 0,-1-1 1 0 0,1 1-1 0 0,0 0 0 0 0,0 0 0 0 0,0 0 0 0 0,0 0 0 0 0,0 0 1 0 0,0 0-1 0 0,0 0 0 0 0,0-1 0 0 0,0 1 0 0 0,0 0 1 0 0,0 0-1 0 0,1 0 0 0 0,-1 0 0 0 0,0 0 0 0 0,0 0 0 0 0,0 0 1 0 0,0-1-1 0 0,0 1 0 0 0,0 0 0 0 0,0 0 0 0 0,0 0 0 0 0,0 0 1 0 0,0 0-1 0 0,0 0 0 0 0,0 0 0 0 0,0 0 0 0 0,1 0 0 0 0,-1 0 1 0 0,0-1-1 0 0,0 1 0 0 0,0 0 0 0 0,0 0 0 0 0,0 0 1 0 0,0 0-1 0 0,5-5 701 0 0,5-6-20 0 0,-7 7-475 0 0,0 1 0 0 0,1 0 0 0 0,-1 0 0 0 0,1 0-1 0 0,-1 0 1 0 0,7-3 0 0 0,82-50 2036 0 0,31-15-837 0 0,94-32-212 0 0,-157 76-1084 0 0,58-25-34 0 0,-5 6-50 0 0,-2-4 1 0 0,115-72-1 0 0,-95 32 411 0 0,-71 45 115 0 0,-25 17 19 0 0,-32 26-571 0 0,0 0-1 0 0,0 0 0 0 0,1 0 0 0 0,-1 1 0 0 0,0-1 1 0 0,1 1-1 0 0,-1 0 0 0 0,1 0 0 0 0,0 0 0 0 0,-1 1 1 0 0,1-1-1 0 0,4 1 0 0 0,1-2-36 0 0,1 1 14 0 0,-1 0 0 0 0,1 1 1 0 0,-1 0-1 0 0,1 0 0 0 0,-1 1 0 0 0,1 1 0 0 0,-1 0 0 0 0,15 4 0 0 0,6 5 59 0 0,35 17-1 0 0,-45-19-49 0 0,96 50 241 0 0,4 1 17 0 0,-27-17-80 0 0,220 92 642 0 0,-123-60-391 0 0,31 12-228 0 0,-173-70-203 0 0,34 13 21 0 0,-48-15-7 0 0,40 20-101 0 0,-62-29-770 0 0,0-1 1 0 0,0 0-1 0 0,22 5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5063 0 0,'0'0'4131'0'0,"12"-1"-1207"0"0,-10 1-2764 0 0,1 1-1 0 0,0 0 1 0 0,-1 0-1 0 0,1 0 1 0 0,0 0-1 0 0,-1 1 1 0 0,1-1 0 0 0,-1 1-1 0 0,0-1 1 0 0,0 1-1 0 0,1 0 1 0 0,-1 0 0 0 0,0 0-1 0 0,0 0 1 0 0,-1 0-1 0 0,1 1 1 0 0,0-1-1 0 0,-1 1 1 0 0,0-1 0 0 0,1 1-1 0 0,1 5 1 0 0,1 5 166 0 0,1 0 1 0 0,-2 1 0 0 0,3 18-1 0 0,-5-22-107 0 0,30 231 1280 0 0,-2-2-1490 0 0,-22-205-1574 0 0,16 57 1 0 0,-16-73-82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3223 0 0,'-1'2'240'0'0,"-1"8"1289"0"0,1 0-1 0 0,0 0 0 0 0,0 1 0 0 0,1-1 1 0 0,2 16-1 0 0,-1-6-594 0 0,4 39 898 0 0,25 109-1 0 0,-24-137-1694 0 0,14 39 168 0 0,0 2-600 0 0,-17-51-2147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196 198 5983 0 0,'-10'-17'376'0'0,"-1"1"0"0"0,-25-27 0 0 0,-8-1 5767 0 0,42 43-6048 0 0,1 0 0 0 0,0 0 0 0 0,0 0 1 0 0,0 0-1 0 0,-1 0 0 0 0,1 1 0 0 0,-1-1 0 0 0,1 0 1 0 0,0 0-1 0 0,-1 1 0 0 0,1-1 0 0 0,-1 1 0 0 0,1 0 0 0 0,-1-1 1 0 0,0 1-1 0 0,1 0 0 0 0,-1 0 0 0 0,1 0 0 0 0,-1 0 1 0 0,1 0-1 0 0,-1 0 0 0 0,0 0 0 0 0,1 1 0 0 0,-1-1 0 0 0,1 1 1 0 0,-3 0-1 0 0,1 1-59 0 0,1-1 1 0 0,0 1 0 0 0,-1-1-1 0 0,1 1 1 0 0,0 0-1 0 0,0 0 1 0 0,0 0-1 0 0,0 0 1 0 0,0 1 0 0 0,1-1-1 0 0,-1 0 1 0 0,1 1-1 0 0,-1-1 1 0 0,0 4 0 0 0,-3 6-39 0 0,1 1 1 0 0,0 0 0 0 0,1 0 0 0 0,1 1 0 0 0,0-1 0 0 0,1 0 0 0 0,0 1 0 0 0,2 24 0 0 0,0-22-5 0 0,1 0 1 0 0,1 0-1 0 0,1 0 1 0 0,0 0-1 0 0,1-1 1 0 0,0 0 0 0 0,9 16-1 0 0,-11-25 17 0 0,0-2 0 0 0,0 1 0 0 0,1 0 0 0 0,0-1 0 0 0,0 1 0 0 0,0-1 0 0 0,0 0 0 0 0,0 0 0 0 0,1-1 0 0 0,0 1 0 0 0,-1-1 0 0 0,1 0 0 0 0,1-1 0 0 0,-1 1 0 0 0,0-1 0 0 0,1 0 0 0 0,-1 0 0 0 0,1-1 0 0 0,8 2 0 0 0,-4-1 63 0 0,-1-1-1 0 0,1-1 1 0 0,-1 0 0 0 0,1 0-1 0 0,-1-1 1 0 0,1 0-1 0 0,-1-1 1 0 0,0 0-1 0 0,1 0 1 0 0,-1-1-1 0 0,10-4 1 0 0,-9 2 69 0 0,0 0-1 0 0,0 0 1 0 0,-1-1 0 0 0,0-1-1 0 0,0 1 1 0 0,0-1 0 0 0,-1-1 0 0 0,0 1-1 0 0,7-10 1 0 0,-7 5 28 0 0,0 1 0 0 0,0-2 1 0 0,-1 1-1 0 0,0-1 0 0 0,-1 0 0 0 0,6-21 0 0 0,-8 22 20 0 0,-1 0-1 0 0,0 0 1 0 0,-1 0-1 0 0,0-1 1 0 0,-1 1-1 0 0,-1 0 1 0 0,0-1-1 0 0,0 1 1 0 0,-4-21 0 0 0,3 27-76 0 0,-1 0 0 0 0,1 0 0 0 0,-1 0 0 0 0,-1 0 0 0 0,1 0 0 0 0,-1 1 0 0 0,0-1 0 0 0,0 1 0 0 0,-1 0 0 0 0,1 0 0 0 0,-1 0 0 0 0,0 1 0 0 0,0-1 0 0 0,-1 1 0 0 0,0 0 0 0 0,1 0 0 0 0,-1 0 0 0 0,-1 1 0 0 0,1 0 0 0 0,0 0 0 0 0,-9-3 0 0 0,8 3-57 0 0,-1 1 0 0 0,-1 0 0 0 0,1 1 0 0 0,0 0 0 0 0,0 0 0 0 0,-1 0 0 0 0,1 1 0 0 0,0 0 0 0 0,0 1 0 0 0,-1-1 0 0 0,1 1 0 0 0,-9 3 0 0 0,2-1-41 0 0,1 2 0 0 0,0 0 0 0 0,0 0 0 0 0,0 1 0 0 0,-17 11 0 0 0,24-12-90 0 0,0-1 0 0 0,0 1-1 0 0,0 0 1 0 0,1 0 0 0 0,0 1 0 0 0,0 0-1 0 0,0-1 1 0 0,-7 14 0 0 0,8-11-676 0 0,0-1 0 0 0,0 1-1 0 0,1 0 1 0 0,-3 12 0 0 0,1 3-6938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9215 0 0,'0'0'3088'0'0,"7"-6"-1920"0"0,3-1 8 0 0,1 1-896 0 0,4-1-184 0 0,2 2-32 0 0,3 2 0 0 0,1-1-592 0 0,4 3-112 0 0,0-1-32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88 6447 0 0,'0'0'499'0'0,"0"-1"-328"0"0,-2-4-450 0 0,2 2 714 0 0,-1 1 0 0 0,0 0 0 0 0,0-1 0 0 0,0 1 0 0 0,0 0 0 0 0,0 0 0 0 0,0 0 0 0 0,-3-4 2118 0 0,2 6-2352 0 0,0 0-1 0 0,1 0 1 0 0,-1 0-1 0 0,0 0 1 0 0,0 1-1 0 0,1-1 1 0 0,-1 0-1 0 0,0 1 1 0 0,1-1-1 0 0,-1 1 1 0 0,0 0-1 0 0,-2 1 1 0 0,1 1-137 0 0,-1 0-1 0 0,1 1 1 0 0,0-1-1 0 0,0 1 1 0 0,0-1 0 0 0,1 1-1 0 0,-1 0 1 0 0,1 0 0 0 0,0 0-1 0 0,0 1 1 0 0,-2 5 0 0 0,1-1 47 0 0,1 0 1 0 0,-1 0-1 0 0,2 0 1 0 0,-2 17-1 0 0,2-12-118 0 0,2 1 0 0 0,0-1 0 0 0,0 1 0 0 0,2-1 0 0 0,0 0 0 0 0,0 0-1 0 0,1 0 1 0 0,7 15 0 0 0,-7-19 2 0 0,1 0 0 0 0,1-1-1 0 0,-1 0 1 0 0,1 0 0 0 0,1 0-1 0 0,0-1 1 0 0,0 0 0 0 0,0 0-1 0 0,1 0 1 0 0,0-1 0 0 0,15 10-1 0 0,-17-14 37 0 0,0 1 0 0 0,0-1 0 0 0,1 0 0 0 0,-1-1 0 0 0,0 1 0 0 0,1-1 0 0 0,0 0 0 0 0,-1-1 0 0 0,1 0 0 0 0,0 0 0 0 0,0 0 0 0 0,0-1 0 0 0,0 0 0 0 0,0 0 0 0 0,-1-1-1 0 0,1 0 1 0 0,0 0 0 0 0,0 0 0 0 0,-1-1 0 0 0,1 0 0 0 0,0 0 0 0 0,-1-1 0 0 0,0 0 0 0 0,0 0 0 0 0,0-1 0 0 0,0 1 0 0 0,8-7 0 0 0,-7 4 80 0 0,1-1 1 0 0,-1 0-1 0 0,1 0 1 0 0,-2 0-1 0 0,1-1 1 0 0,-1 0-1 0 0,0 0 1 0 0,-1 0-1 0 0,0-1 1 0 0,0 0-1 0 0,-1 0 1 0 0,0 0-1 0 0,-1 0 1 0 0,0-1-1 0 0,0 0 1 0 0,-1 1-1 0 0,2-19 1 0 0,-3 15 22 0 0,1 0 0 0 0,-1-1 0 0 0,-1 1 0 0 0,-1 0 0 0 0,0-1 0 0 0,-3-16 1 0 0,2 22-71 0 0,0 1 0 0 0,-1 0 0 0 0,0 0 1 0 0,0 0-1 0 0,0 0 0 0 0,-1 0 1 0 0,0 1-1 0 0,0-1 0 0 0,-1 1 0 0 0,0 0 1 0 0,0 1-1 0 0,-9-8 0 0 0,7 6 24 0 0,-1 0 0 0 0,0 1-1 0 0,-1 1 1 0 0,1 0 0 0 0,-12-5-1 0 0,16 8-102 0 0,0 0 0 0 0,0 1-1 0 0,0-1 1 0 0,0 1 0 0 0,0 0-1 0 0,-1 1 1 0 0,1-1 0 0 0,0 1-1 0 0,-1 0 1 0 0,1 0 0 0 0,0 0-1 0 0,-1 0 1 0 0,1 1 0 0 0,-6 1-1 0 0,9-2-70 0 0,-1 1-1 0 0,1 0 1 0 0,0-1-1 0 0,-1 1 1 0 0,1 0-1 0 0,0-1 1 0 0,0 1-1 0 0,0 0 1 0 0,-1 0-1 0 0,1 0 1 0 0,0 0-1 0 0,0 0 1 0 0,0 0 0 0 0,0 1-1 0 0,1-1 1 0 0,-1 0-1 0 0,0 0 1 0 0,0 1-1 0 0,1-1 1 0 0,-1 0-1 0 0,0 3 1 0 0,0-1-276 0 0,1 0 1 0 0,-1 1-1 0 0,1-1 1 0 0,0 0-1 0 0,0 0 1 0 0,0 1-1 0 0,0-1 1 0 0,1 0-1 0 0,0 3 1 0 0,2 6-1370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16 650 6447 0 0,'0'0'298'0'0,"-1"-1"-10"0"0,-5-1-188 0 0,-2 5 6704 0 0,9-4-5782 0 0,18-3-266 0 0,0-1-1 0 0,-1 0 1 0 0,0-2 0 0 0,22-10-1 0 0,70-42 323 0 0,-81 42-720 0 0,41-23-128 0 0,154-85 654 0 0,75-57-737 0 0,-204 104-25 0 0,-77 62-100 0 0,2-1 76 0 0,16-16 121 0 0,-22 21-197 0 0,-12 10-14 0 0,1 0 0 0 0,-1 0 0 0 0,0 0 0 0 0,0 0 0 0 0,0 0 0 0 0,1-3-1 0 0,-2 4 16 0 0,-1 0 0 0 0,1 0 0 0 0,0 0-1 0 0,-1 0 1 0 0,1 0 0 0 0,0 0-1 0 0,0 1 1 0 0,0-1 0 0 0,0 0 0 0 0,0 0-1 0 0,-1 1 1 0 0,1-1 0 0 0,0 0-1 0 0,1 1 1 0 0,-1-1 0 0 0,0 1 0 0 0,2-1-1 0 0,-1 1 24 0 0,1 0-1 0 0,-1 0 0 0 0,1 0 0 0 0,-1 0 0 0 0,1 1 1 0 0,-1-1-1 0 0,5 2 0 0 0,42 4 347 0 0,176 67 210 0 0,-158-50-363 0 0,188 80 939 0 0,-53-20-565 0 0,-79-37-500 0 0,157 35 1 0 0,-266-78-1018 0 0,-1-1 1 0 0,20 1-1 0 0,-30-4-957 0 0,4-5-82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0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0,'0'0'1796'0'0,"1"2"-892"0"0,4 10-151 0 0,-1 1 0 0 0,0 0 0 0 0,-1 0-1 0 0,0 0 1 0 0,-1 0 0 0 0,0 17 0 0 0,3 16-39 0 0,17 119 448 0 0,5 35-908 0 0,-20-167-336 0 0,1 0-1 0 0,19 51 1 0 0,1-23-4709 0 0,-21-49-583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177 187 8951 0 0,'0'-9'808'0'0,"-1"4"-604"0"0,0 0-1 0 0,0-1 0 0 0,-1 1 0 0 0,0 0 1 0 0,0 0-1 0 0,0 0 0 0 0,0 0 0 0 0,-1 1 1 0 0,0-1-1 0 0,-3-4 0 0 0,4 7-11 0 0,1 0 0 0 0,-1 0 0 0 0,1 0 0 0 0,-1 0 0 0 0,0 0 0 0 0,0 0-1 0 0,0 1 1 0 0,0-1 0 0 0,0 1 0 0 0,-1-1 0 0 0,1 1 0 0 0,0 0 0 0 0,-1 0 0 0 0,1 0-1 0 0,-1 0 1 0 0,1 0 0 0 0,-1 0 0 0 0,1 1 0 0 0,-1-1 0 0 0,0 1 0 0 0,1 0 0 0 0,-5 0 0 0 0,4 1-123 0 0,-1 0 0 0 0,1 0 0 0 0,0 1 1 0 0,0-1-1 0 0,0 1 0 0 0,0 0 0 0 0,0 0 1 0 0,0 0-1 0 0,0 0 0 0 0,0 0 1 0 0,1 1-1 0 0,-1-1 0 0 0,1 1 0 0 0,0-1 1 0 0,0 1-1 0 0,0 0 0 0 0,-3 5 0 0 0,0 2-33 0 0,-1 0-1 0 0,2 0 0 0 0,-1 1 0 0 0,-2 12 0 0 0,2-6-57 0 0,1 1 0 0 0,1 0-1 0 0,0 0 1 0 0,1 0 0 0 0,2 36-1 0 0,0-47 29 0 0,1 1-1 0 0,0-1 0 0 0,0 0 1 0 0,1 0-1 0 0,0 0 0 0 0,0 0 0 0 0,0 0 1 0 0,1 0-1 0 0,0 0 0 0 0,1-1 1 0 0,-1 0-1 0 0,1 1 0 0 0,0-1 0 0 0,1-1 1 0 0,-1 1-1 0 0,1-1 0 0 0,9 8 1 0 0,-9-9 64 0 0,-1-1-1 0 0,1 0 1 0 0,0 0 0 0 0,-1-1 0 0 0,1 0 0 0 0,1 1 0 0 0,-1-2 0 0 0,0 1 0 0 0,0-1 0 0 0,1 1 0 0 0,-1-1 0 0 0,1-1 0 0 0,-1 1 0 0 0,6-1 0 0 0,-3-1 63 0 0,-1 1 0 0 0,0-2 0 0 0,0 1 0 0 0,0-1 1 0 0,0 0-1 0 0,0-1 0 0 0,0 1 0 0 0,0-1 0 0 0,9-6 0 0 0,-3 0 65 0 0,0-1 0 0 0,-1 0-1 0 0,0 0 1 0 0,0-1 0 0 0,-1 0 0 0 0,-1-1 0 0 0,0-1 0 0 0,-1 1-1 0 0,9-16 1 0 0,-9 13-37 0 0,-2 0 0 0 0,0 0-1 0 0,0 0 1 0 0,-2-1 0 0 0,0 0-1 0 0,0 0 1 0 0,3-30 0 0 0,-7 38-75 0 0,-1 1 1 0 0,0 0-1 0 0,0 0 1 0 0,0 0-1 0 0,-1 0 1 0 0,0 0-1 0 0,-1 0 1 0 0,0 0 0 0 0,0 0-1 0 0,0 0 1 0 0,-1 0-1 0 0,0 1 1 0 0,0-1-1 0 0,0 1 1 0 0,-1 0-1 0 0,0 0 1 0 0,0 0-1 0 0,-1 1 1 0 0,0 0-1 0 0,-8-8 1 0 0,8 8-78 0 0,0 1 1 0 0,0 0 0 0 0,0 0-1 0 0,-1 1 1 0 0,0 0-1 0 0,1 0 1 0 0,-1 0-1 0 0,0 0 1 0 0,0 1-1 0 0,-1 0 1 0 0,1 0 0 0 0,0 1-1 0 0,-1 0 1 0 0,1 0-1 0 0,-1 0 1 0 0,1 1-1 0 0,-1 0 1 0 0,1 0 0 0 0,-1 1-1 0 0,1-1 1 0 0,-1 2-1 0 0,1-1 1 0 0,-1 1-1 0 0,1 0 1 0 0,0 0 0 0 0,0 0-1 0 0,-6 4 1 0 0,4-1-303 0 0,0-1 1 0 0,1 1-1 0 0,-1 1 0 0 0,1-1 1 0 0,0 1-1 0 0,-10 12 0 0 0,9-9-1338 0 0,1 0 0 0 0,-9 16 1 0 0,4-4-5344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1839 0 0,'2'-1'69'0'0,"-2"1"-68"0"0,0 0 0 0 0,0 0 0 0 0,0 0 0 0 0,1 0 0 0 0,-1 0 0 0 0,0 0 0 0 0,0 0 0 0 0,0 0 0 0 0,0 0 0 0 0,0 0 1 0 0,0 0-1 0 0,0 0 0 0 0,0 0 0 0 0,0 0 0 0 0,0 0 0 0 0,0 0 0 0 0,0 0 0 0 0,0 0 0 0 0,0 0 0 0 0,0 0 0 0 0,0 0 1 0 0,0 0-1 0 0,0 0 0 0 0,0 0 0 0 0,0 0 0 0 0,0 0 0 0 0,0 0 0 0 0,0 0 0 0 0,0 0 0 0 0,1 1 0 0 0,22-24 4423 0 0,-17 35 799 0 0,-2 10-3984 0 0,-4-20-771 0 0,20 166 5331 0 0,-15-139-5102 0 0,13 47-1 0 0,-8-38-489 0 0,20 74 10 0 0,5-1-593 0 0,-30-95-938 0 0,10 22-1 0 0,-10-27 72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82 3679 0 0,'-8'-4'8367'0'0,"4"1"-7805"0"0,0 1-1 0 0,1 0 1 0 0,-1 0-1 0 0,0 1 1 0 0,-1-1-1 0 0,1 1 1 0 0,-5-1-1 0 0,7 2-424 0 0,-1 0 1 0 0,1-1-1 0 0,0 2 0 0 0,-1-1 0 0 0,1 0 1 0 0,0 0-1 0 0,0 1 0 0 0,0-1 0 0 0,-1 1 1 0 0,1-1-1 0 0,0 1 0 0 0,0 0 0 0 0,0 0 0 0 0,0 0 1 0 0,0 0-1 0 0,-3 3 0 0 0,1-1 2 0 0,0 0 0 0 0,0 1 0 0 0,1 0 0 0 0,-1-1 0 0 0,1 1 0 0 0,0 1 0 0 0,0-1 0 0 0,0 0 0 0 0,1 1 0 0 0,-1-1 0 0 0,1 1 0 0 0,-3 9 0 0 0,3-5-98 0 0,0 0 0 0 0,1 0 1 0 0,0 1-1 0 0,0-1 0 0 0,1 0 1 0 0,1 13-1 0 0,0-14-40 0 0,1-1 0 0 0,0 1 0 0 0,0-1-1 0 0,0 1 1 0 0,1-1 0 0 0,0 0 0 0 0,1-1 0 0 0,-1 1-1 0 0,1 0 1 0 0,1-1 0 0 0,-1 0 0 0 0,1 0 0 0 0,0 0-1 0 0,0-1 1 0 0,1 1 0 0 0,0-1 0 0 0,0-1 0 0 0,0 1-1 0 0,14 7 1 0 0,-16-10 5 0 0,1-1 0 0 0,0 1 0 0 0,0-1 0 0 0,0 0 0 0 0,0 0 0 0 0,0 0 0 0 0,0-1 0 0 0,0 0-1 0 0,0 0 1 0 0,0 0 0 0 0,0-1 0 0 0,0 1 0 0 0,0-1 0 0 0,-1 0 0 0 0,1-1 0 0 0,0 1 0 0 0,0-1 0 0 0,-1 0 0 0 0,1 0-1 0 0,-1 0 1 0 0,1-1 0 0 0,-1 0 0 0 0,0 0 0 0 0,0 0 0 0 0,0 0 0 0 0,-1 0 0 0 0,1-1 0 0 0,-1 0 0 0 0,0 1 0 0 0,1-1 0 0 0,2-6 0 0 0,-1 2 65 0 0,-1 0 0 0 0,0 0 0 0 0,0-1 0 0 0,-1 0 0 0 0,1 0 0 0 0,-2 0 0 0 0,0 0 0 0 0,0 0 0 0 0,0 0 0 0 0,-1 0 0 0 0,0-18 0 0 0,-2 21-28 0 0,1 0-1 0 0,-1 0 0 0 0,0 0 0 0 0,-1 0 1 0 0,1 0-1 0 0,-1 0 0 0 0,0 0 1 0 0,-1 0-1 0 0,1 1 0 0 0,-1-1 0 0 0,0 1 1 0 0,-1 0-1 0 0,1 0 0 0 0,-1 0 0 0 0,0 0 1 0 0,0 1-1 0 0,0-1 0 0 0,-10-6 0 0 0,1 1-178 0 0,-1 1-1 0 0,0 1 0 0 0,0 0 0 0 0,-1 0 1 0 0,0 2-1 0 0,-26-9 0 0 0,39 14-439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10911 0 0,'1'2'498'0'0,"45"77"587"0"0,-6-11 1518 0 0,-12-15-345 0 0,42 82 1945 0 0,-64-124-3884 0 0,5 12 145 0 0,-11-22-396 0 0,1 0 0 0 0,-1 0 1 0 0,1 0-1 0 0,-1 1 1 0 0,0-1-1 0 0,0 0 1 0 0,0 0-1 0 0,1 0 1 0 0,-1 1-1 0 0,0-1 1 0 0,0 0-1 0 0,-1 0 1 0 0,1 0-1 0 0,0 1 1 0 0,0-1-1 0 0,-1 1 0 0 0,1-2-44 0 0,0 1-1 0 0,0-1 0 0 0,-1 0 0 0 0,1 0 0 0 0,0 0 1 0 0,0 0-1 0 0,0 0 0 0 0,0 0 0 0 0,0 1 0 0 0,-1-1 1 0 0,1 0-1 0 0,0 0 0 0 0,0 0 0 0 0,0 0 0 0 0,-1 0 1 0 0,1 0-1 0 0,0 0 0 0 0,0 0 0 0 0,0 0 0 0 0,-1 0 1 0 0,1 0-1 0 0,0 0 0 0 0,0 0 0 0 0,0 0 0 0 0,-1 0 1 0 0,1 0-1 0 0,0 0 0 0 0,0 0 0 0 0,0 0 0 0 0,0 0 0 0 0,-1 0 1 0 0,1 0-1 0 0,0-1 0 0 0,0 1 0 0 0,0 0 0 0 0,0 0 1 0 0,-1 0-1 0 0,1 0 0 0 0,0 0 0 0 0,0-1 0 0 0,-7-4 265 0 0,5 1-238 0 0,-1 0 1 0 0,0 0-1 0 0,1 0 1 0 0,0 0-1 0 0,0 0 0 0 0,0 0 1 0 0,0-1-1 0 0,1 1 0 0 0,-2-7 1 0 0,-5-45 158 0 0,5 32-181 0 0,1-1-21 0 0,0 0 0 0 0,2-28 0 0 0,0 39-34 0 0,2 0 0 0 0,0 0 0 0 0,1 0 0 0 0,0 1 0 0 0,7-18 0 0 0,-8 25 0 0 0,1 1 0 0 0,1-1 0 0 0,-1 1 0 0 0,1 0 1 0 0,0 0-1 0 0,0 0 0 0 0,0 1 0 0 0,0 0 0 0 0,1-1 0 0 0,0 1 0 0 0,0 1 0 0 0,0-1 0 0 0,0 1 0 0 0,1 0 0 0 0,-1 0 0 0 0,1 1 1 0 0,0-1-1 0 0,0 1 0 0 0,0 0 0 0 0,7 0 0 0 0,-3-1-432 0 0,0 1 0 0 0,1 1 1 0 0,0 0-1 0 0,-1 1 0 0 0,1 0 0 0 0,0 0 0 0 0,-1 1 1 0 0,1 0-1 0 0,-1 1 0 0 0,1 0 0 0 0,10 5 1 0 0,1 4-6160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21 147 3679 0 0,'-1'1'284'0'0,"-18"16"12171"0"0,30-11-9806 0 0,-3-3-2305 0 0,0 0 1 0 0,0-1-1 0 0,1 0 0 0 0,-1 0 0 0 0,1-1 1 0 0,-1-1-1 0 0,1 1 0 0 0,14-2 0 0 0,71-13 1156 0 0,-83 12-1319 0 0,323-74 1707 0 0,-115 10-5102 0 0,-198 58 1307 0 0,-1-1-3557 0 0,-4 1-1094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15287 0 0,'0'0'1386'0'0,"8"1"-1034"0"0,10-2 331 0 0,-1-1 0 0 0,0-1 1 0 0,32-10-1 0 0,-23 6-394 0 0,151-35 609 0 0,-21 6-5045 0 0,-141 33-2044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10591 0 0,'0'0'964'0'0,"4"7"-776"0"0,-3-5 58 0 0,0-1-1 0 0,1 0 0 0 0,0 0 1 0 0,-1 0-1 0 0,1 0 0 0 0,-1 0 1 0 0,1 0-1 0 0,0 0 0 0 0,0 0 1 0 0,0-1-1 0 0,-1 1 0 0 0,1-1 1 0 0,0 1-1 0 0,0-1 0 0 0,3 1 1 0 0,31-1 4652 0 0,-33 0-4738 0 0,147-13 2324 0 0,-99 7-2391 0 0,15-3-929 0 0,-36 4 311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7831 0 0,'0'0'603'0'0,"8"-2"861"0"0,-2-1-401 0 0,10-3 1166 0 0,26-7 0 0 0,-37 11-2168 0 0,0 1 0 0 0,1 0-1 0 0,-1 1 1 0 0,0 0 0 0 0,0-1 0 0 0,0 2 0 0 0,1-1 0 0 0,-1 1-1 0 0,9 1 1 0 0,-1 1-14 0 0,-11-3-4 0 0,0 1 0 0 0,1-1-1 0 0,-1 1 1 0 0,0-1 0 0 0,1 1 0 0 0,-1 0-1 0 0,0 0 1 0 0,0 0 0 0 0,1 0 0 0 0,-1 0-1 0 0,2 2 1 0 0,-3-2 188 0 0,0 0-159 0 0,0 1 0 0 0,0-1 0 0 0,0 1 0 0 0,0-1 0 0 0,-1 1 0 0 0,1-1 0 0 0,0 1 0 0 0,-1 0 0 0 0,1-1 0 0 0,0 4 0 0 0,-1-1 8 0 0,0 1 0 0 0,0-1 1 0 0,0 0-1 0 0,-1 1 0 0 0,1-1 0 0 0,-1 0 1 0 0,0 0-1 0 0,-2 6 0 0 0,-15 31 107 0 0,9-26-209 0 0,8-14-88 0 0,3 0-1214 0 0,51 14 1113 0 0,-35-11 473 0 0,27 10-1 0 0,-43-13-235 0 0,14 5 418 0 0,-1 0 1 0 0,26 17-1 0 0,-38-21-339 0 0,0 0 0 0 0,0 0 0 0 0,0 0 0 0 0,0 0 0 0 0,0 1 0 0 0,-1-1 1 0 0,1 1-1 0 0,-1 0 0 0 0,0 0 0 0 0,1 0 0 0 0,-1 0 0 0 0,-1 0 0 0 0,1 0 0 0 0,0 1 0 0 0,-1-1 0 0 0,0 1 0 0 0,0-1 0 0 0,0 1 0 0 0,1 4 0 0 0,-3-1 66 0 0,0 0-1 0 0,-1 0 1 0 0,0 1-1 0 0,0-1 1 0 0,0 0-1 0 0,-1-1 1 0 0,0 1-1 0 0,-7 11 1 0 0,5-11-122 0 0,-1 0 0 0 0,1 0-1 0 0,-1-1 1 0 0,0 0 0 0 0,-1 0 0 0 0,0 0 0 0 0,-8 5 0 0 0,-11 9-59 0 0,23-17-37 0 0,-1-1 0 0 0,1 1 0 0 0,-1-1 0 0 0,0 0 1 0 0,0 0-1 0 0,0 0 0 0 0,0-1 0 0 0,-6 2 0 0 0,8-2-160 0 0,0 0 0 0 0,-1-1-1 0 0,1 0 1 0 0,0 1 0 0 0,0-1 0 0 0,0 0 0 0 0,-1 0 0 0 0,1 0 0 0 0,0-1 0 0 0,0 1-1 0 0,-1 0 1 0 0,1-1 0 0 0,0 1 0 0 0,0-1 0 0 0,0 0 0 0 0,0 0 0 0 0,-4-2 0 0 0,-4-6-1387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1375 0 0,'2'0'11696'0'0,"3"0"-11346"0"0,0 0 0 0 0,-1 0 0 0 0,1 0 0 0 0,0-1 0 0 0,0 0 0 0 0,0 0 0 0 0,-1 0 0 0 0,1-1 0 0 0,5-2 0 0 0,43-23 941 0 0,-12 5-423 0 0,15-2-162 0 0,113-53 1087 0 0,-108 47-1439 0 0,397-210 659 0 0,-442 230-960 0 0,13-7 154 0 0,41-33 0 0 0,-56 39-128 0 0,3-3 150 0 0,0 0 0 0 0,-1-1 0 0 0,-1-1 0 0 0,19-24 0 0 0,-32 37-187 0 0,1 1 0 0 0,-1-1 0 0 0,1 1-1 0 0,0-1 1 0 0,-1 1 0 0 0,1 0 0 0 0,0 0 0 0 0,1 0 0 0 0,-1 0-1 0 0,0 1 1 0 0,1-1 0 0 0,-1 1 0 0 0,0 0 0 0 0,1 0 0 0 0,-1 0-1 0 0,1 1 1 0 0,4-1 0 0 0,-1 0-22 0 0,0 1-1 0 0,1 0 0 0 0,-1 0 1 0 0,0 0-1 0 0,0 1 0 0 0,0 0 1 0 0,13 5-1 0 0,34 14 101 0 0,-1 4-1 0 0,89 53 1 0 0,-1-4 340 0 0,-91-48-267 0 0,247 105 415 0 0,-269-121-1055 0 0,52 9-1 0 0,-78-18-510 0 0,4 2-1159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5527 0 0,'1'-2'423'0'0,"0"1"-344"0"0,9-13 8614 0 0,-10 14-8572 0 0,6 13 1817 0 0,2 17-1632 0 0,60 346 3030 0 0,-58-317-3289 0 0,9 61-22 0 0,-17-102-188 0 0,-2-6-262 0 0,1-1-1 0 0,1 0 1 0 0,0 0-1 0 0,0-1 1 0 0,1 1-1 0 0,9 20 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2303 0 0,'-9'-10'12311'0'0,"15"124"-7689"0"0,18 59-3374 0 0,-2-12-942 0 0,-22-159-305 0 0,45 316 31 0 0,-42-307-1933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 1839 0 0,'-3'-2'69'0'0,"-1"0"0"0"0,1 0 0 0 0,-1 0-1 0 0,0 1 1 0 0,0 0 0 0 0,0-1-1 0 0,-7 0 1 0 0,-8 3 2848 0 0,18 0-2293 0 0,-1-1 0 0 0,1 1 0 0 0,-1-1 1 0 0,1 1-1 0 0,-1 0 0 0 0,1-1 1 0 0,0 1-1 0 0,0 0 0 0 0,-1 0 0 0 0,0 2 1 0 0,1-3-577 0 0,-15 17 4941 0 0,13-14-4838 0 0,1 1 0 0 0,0-1 1 0 0,0 0-1 0 0,0 0 0 0 0,1 1 0 0 0,-1-1 0 0 0,-1 7 0 0 0,0 4-94 0 0,0 0-1 0 0,0 0 0 0 0,2 0 0 0 0,0 0 1 0 0,0 1-1 0 0,1-1 0 0 0,5 28 1 0 0,-3-29-51 0 0,0-1 0 0 0,1 1 0 0 0,1-1 0 0 0,0 0 0 0 0,1 0 0 0 0,0-1 0 0 0,0 1 0 0 0,2-1 0 0 0,8 13 0 0 0,-9-18 82 0 0,0 1 0 0 0,0-1-1 0 0,0 0 1 0 0,1-1 0 0 0,0 1 0 0 0,0-1 0 0 0,0-1 0 0 0,1 1-1 0 0,0-1 1 0 0,15 5 0 0 0,-20-7 3 0 0,1-1 0 0 0,-1 0 0 0 0,1 0 0 0 0,-1 0 0 0 0,1-1 0 0 0,0 1 0 0 0,-1-1 0 0 0,1 0 0 0 0,0 0 0 0 0,0 0 0 0 0,-1-1 0 0 0,1 1 0 0 0,0-1 0 0 0,-1 0 0 0 0,1 0 0 0 0,-1 0 0 0 0,1 0 0 0 0,-1-1 0 0 0,0 1 0 0 0,1-1 0 0 0,-1 0 0 0 0,0 0 0 0 0,0 0 0 0 0,0 0 0 0 0,0-1 1 0 0,-1 1-1 0 0,6-6-1 0 0,-4 2 78 0 0,-1-1-1 0 0,1 1 1 0 0,-1 0-1 0 0,0-1 0 0 0,-1 0 1 0 0,1 0-1 0 0,-1 0 0 0 0,2-13 1 0 0,-3 8 0 0 0,1-1 0 0 0,-2 0 0 0 0,0 1 0 0 0,-1-16 0 0 0,-1 18-76 0 0,0 1 0 0 0,-1-1-1 0 0,0 0 1 0 0,0 1 0 0 0,-1-1 0 0 0,0 1 0 0 0,-1 0-1 0 0,0 0 1 0 0,0 1 0 0 0,-1 0 0 0 0,0 0 0 0 0,0 0-1 0 0,-12-11 1 0 0,-2 1-35 0 0,-1 1 0 0 0,-1 0-1 0 0,-42-23 1 0 0,56 35-305 0 0,-1 0 1 0 0,0 1-1 0 0,0 1 1 0 0,0-1-1 0 0,0 1 0 0 0,-13-2 1 0 0,21 5 150 0 0,0 0 0 0 0,1 0 1 0 0,-1 0-1 0 0,0 0 0 0 0,0 0 1 0 0,0 0-1 0 0,0 0 0 0 0,1 1 1 0 0,-1-1-1 0 0,0 0 0 0 0,0 0 0 0 0,0 1 1 0 0,1-1-1 0 0,-1 0 0 0 0,0 1 1 0 0,0-1-1 0 0,1 1 0 0 0,-1-1 1 0 0,0 1-1 0 0,1-1 0 0 0,-1 1 1 0 0,1-1-1 0 0,-1 1 0 0 0,1 0 0 0 0,-1-1 1 0 0,1 1-1 0 0,-1 0 0 0 0,1 0 1 0 0,-1-1-1 0 0,1 1 0 0 0,0 0 1 0 0,-1 1-1 0 0,0 2-519 0 0,0 1 0 0 0,0-1-1 0 0,0 1 1 0 0,0 7 0 0 0,1 4-1075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8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203 113 8431 0 0,'0'0'766'0'0,"9"-1"278"0"0,-7-1-739 0 0,-1-1 1 0 0,1 1-1 0 0,-1 0 1 0 0,0-1-1 0 0,0 1 1 0 0,0 0 0 0 0,0-1-1 0 0,0 1 1 0 0,-1-1-1 0 0,1 1 1 0 0,-1-1-1 0 0,0 0 1 0 0,1-3-1 0 0,1-8 1128 0 0,-1 11-1142 0 0,-1 1 0 0 0,1-1-1 0 0,-1 0 1 0 0,0 1 0 0 0,0-1 0 0 0,0 0-1 0 0,0 0 1 0 0,0 1 0 0 0,0-1 0 0 0,-1 0-1 0 0,0 1 1 0 0,1-1 0 0 0,-1 0 0 0 0,0 1-1 0 0,0-1 1 0 0,-2-3 0 0 0,2 5 262 0 0,-7-2 410 0 0,5 1-868 0 0,-1 1 0 0 0,1 0 1 0 0,0 0-1 0 0,-1 1 0 0 0,1-1 0 0 0,0 1 0 0 0,-1 0 1 0 0,1-1-1 0 0,-1 2 0 0 0,1-1 0 0 0,-1 0 1 0 0,1 1-1 0 0,0-1 0 0 0,-5 2 0 0 0,3 0-32 0 0,0 0-1 0 0,1 0 1 0 0,-1 1-1 0 0,1 0 1 0 0,-1 0-1 0 0,1 0 1 0 0,0 0-1 0 0,-6 6 1 0 0,-3 5-19 0 0,1 0 0 0 0,1 2 0 0 0,0-1 1 0 0,-9 18-1 0 0,17-26-3 0 0,-3 2 9 0 0,0 1 0 0 0,2-1 0 0 0,-1 1 0 0 0,1 1 0 0 0,0-1-1 0 0,1 1 1 0 0,1-1 0 0 0,-1 1 0 0 0,2 0 0 0 0,-1 0 0 0 0,1 0 0 0 0,1 0 0 0 0,0 0-1 0 0,1 0 1 0 0,0 0 0 0 0,5 19 0 0 0,-3-18-7 0 0,1 0 0 0 0,0-1 1 0 0,1 1-1 0 0,0-1 0 0 0,1 0 0 0 0,0 0 0 0 0,1-1 1 0 0,0 0-1 0 0,1 0 0 0 0,15 15 0 0 0,-16-18-33 0 0,1-1 1 0 0,0 1-1 0 0,1-1 0 0 0,-1-1 0 0 0,1 1 1 0 0,1-2-1 0 0,-1 1 0 0 0,1-1 0 0 0,-1-1 1 0 0,1 1-1 0 0,0-2 0 0 0,0 1 1 0 0,14 0-1 0 0,-13-3-83 0 0,0 0 0 0 0,1-1 0 0 0,-1-1 0 0 0,0 0-1 0 0,0 0 1 0 0,0-1 0 0 0,0-1 0 0 0,0 0 0 0 0,19-9 0 0 0,-19 7-1058 0 0,0-1-1 0 0,0 0 0 0 0,0-1 1 0 0,-1 0-1 0 0,19-18 1 0 0,-16 12-832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7:28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14423 0 0,'0'0'1307'0'0,"0"2"-1072"0"0,-1 24-293 0 0,3 51 2976 0 0,3 45 328 0 0,3-48-2548 0 0,3-1 0 0 0,4 0 0 0 0,37 116 0 0 0,-47-176-884 0 0,1-1 0 0 0,0 1 0 0 0,11 16 0 0 0,13 12-8436 0 0,-20-29 1932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2357 2358 2759 0 0,'0'0'126'0'0,"-1"3"-5"0"0,1-3-91 0 0,-1 1 0 0 0,1-1 1 0 0,0 1-1 0 0,0-1 0 0 0,0 1 0 0 0,-1 0 0 0 0,1-1 0 0 0,0 1 0 0 0,-1-1 1 0 0,1 0-1 0 0,0 1 0 0 0,-1-1 0 0 0,1 1 0 0 0,-1-1 0 0 0,1 1 0 0 0,0-1 1 0 0,-1 0-1 0 0,1 1 0 0 0,-1-1 0 0 0,1 0 0 0 0,-1 0 0 0 0,0 1 0 0 0,1-1 1 0 0,-1 0-1 0 0,1 0 0 0 0,-1 0 0 0 0,1 0 0 0 0,-1 0 0 0 0,0 0 0 0 0,0 0 1 0 0,-22-5 3169 0 0,17 3-2363 0 0,-2-1-25 0 0,1-1 0 0 0,0 1-1 0 0,0-1 1 0 0,-9-6 0 0 0,0-2-198 0 0,1 0 0 0 0,-14-15 0 0 0,21 18-336 0 0,0-1 0 0 0,-8-12 0 0 0,8 11 25 0 0,-14-18 0 0 0,-83-85 1147 0 0,-93-94-214 0 0,-102-65 350 0 0,165 140-1002 0 0,43 40-256 0 0,29 30-85 0 0,33 31-60 0 0,-2 2 0 0 0,-54-42 0 0 0,-61-35 65 0 0,106 76-209 0 0,-62-62-1 0 0,-26-46 13 0 0,34 42-51 0 0,22 24 0 0 0,47 42 0 0 0,1 0 0 0 0,-24-43 0 0 0,-31-38 0 0 0,-8 6 54 0 0,53 72-43 0 0,23 23-11 0 0,0-1 0 0 0,0-1-1 0 0,-11-16 1 0 0,19 23 0 0 0,-1 1 0 0 0,0-1 0 0 0,-6-5 0 0 0,-5-5 0 0 0,5 3-10 0 0,3 3 27 0 0,-1 1 0 0 0,0 0 0 0 0,0 0 0 0 0,-11-7 0 0 0,17 14 26 0 0,-2 0-22 0 0,5 2-18 0 0,-1 0 0 0 0,0 0 1 0 0,1 0-1 0 0,-1 0 0 0 0,1 0 1 0 0,-1 0-1 0 0,1 0 0 0 0,-1 0 1 0 0,1 0-1 0 0,-1 1 0 0 0,1-1 1 0 0,-1 0-1 0 0,1 0 0 0 0,-1 1 1 0 0,1-1-1 0 0,-1 0 0 0 0,1 1 1 0 0,-1-1-1 0 0,1 0 0 0 0,-1 1 1 0 0,1-1-1 0 0,0 1 0 0 0,-1-1 1 0 0,1 1-1 0 0,0-1 0 0 0,0 1 1 0 0,-1-1-1 0 0,1 1 0 0 0,0-1 1 0 0,0 1-1 0 0,-1-1 0 0 0,1 1 1 0 0,0 0-1 0 0,-1 0 1 0 0,-1 5-1 0 0,-1 0-1 0 0,1 1 1 0 0,0-1-1 0 0,0 0 0 0 0,0 1 1 0 0,1-1-1 0 0,-1 10 1 0 0,1 49 30 0 0,2-21-22 0 0,-3-5-11 0 0,2 1 0 0 0,10 71 0 0 0,-7-90 0 0 0,-1 42 0 0 0,-2-51 0 0 0,-10-134-32 0 0,-1-35-8 0 0,11 142 39 0 0,-1-24-25 0 0,9-67 0 0 0,-6 94 25 0 0,-1 2-4 0 0,1 0 1 0 0,0 1-1 0 0,0 0 1 0 0,1-1-1 0 0,4-8 1 0 0,-6 16-1 0 0,0 0-1 0 0,0 0 1 0 0,0 0 0 0 0,1 0 0 0 0,-1 0-1 0 0,1 0 1 0 0,-1 0 0 0 0,1 1-1 0 0,0-1 1 0 0,0 0 0 0 0,-1 1 0 0 0,1 0-1 0 0,0-1 1 0 0,1 1 0 0 0,-1 0-1 0 0,0 0 1 0 0,0 0 0 0 0,0 0-1 0 0,1 1 1 0 0,-1-1 0 0 0,0 1 0 0 0,1-1-1 0 0,-1 1 1 0 0,0 0 0 0 0,4 0 0 0 0,4 0-2 0 0,-1 1 0 0 0,0 0 0 0 0,0 1 0 0 0,0 0 0 0 0,0 0 1 0 0,9 5-1 0 0,53 25 80 0 0,-36-15-28 0 0,75 38 17 0 0,-53-25-15 0 0,64 23 0 0 0,-100-46-214 0 0,55 19-1614 0 0,-44-19 713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0 675 6447 0 0,'2'12'11478'0'0,"3"-17"-12906"0"0,232-193 5230 0 0,-123 129-2752 0 0,-11 8-1353 0 0,-24 4 372 0 0,90-83-1 0 0,-148 120-13 0 0,0-1 0 0 0,29-40 1 0 0,-45 54 58 0 0,0 0 0 0 0,1 0 0 0 0,0 1 1 0 0,0 0-1 0 0,0 0 0 0 0,10-6 0 0 0,-14 11-102 0 0,0 0-1 0 0,0 1 0 0 0,0-1 0 0 0,0 1 0 0 0,0-1 1 0 0,0 1-1 0 0,0 0 0 0 0,0 0 0 0 0,0 0 0 0 0,0 0 1 0 0,0 1-1 0 0,0-1 0 0 0,0 0 0 0 0,0 1 0 0 0,2 0 1 0 0,4 1 36 0 0,26 4 11 0 0,-1 3-1 0 0,0 0 0 0 0,-1 3 1 0 0,36 16-1 0 0,-17-6-10 0 0,122 59 100 0 0,-44-19-82 0 0,117 60 110 0 0,-147-59-4484 0 0,-84-52-500 0 0,-1-1-1239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8319 0 0,'0'0'756'0'0,"1"2"-524"0"0,16 52 2922 0 0,19 98 0 0 0,-16-30-1874 0 0,7 22-723 0 0,-13-81-590 0 0,-6-30-1047 0 0,2 0-1 0 0,20 45 1 0 0,-24-64-2429 0 0,-3-6 1703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9127 0 0,'0'0'823'0'0,"1"1"-678"0"0,13 26 1289 0 0,-1 1 0 0 0,16 52 0 0 0,-14-36-681 0 0,4 9 47 0 0,16 73 0 0 0,-9-38-631 0 0,-4-12-363 0 0,-11-36 144 0 0,-7-24-1308 0 0,0 1-3570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6911 0 0,'-3'2'64'0'0,"0"-1"0"0"0,1 1 0 0 0,-1 0 0 0 0,1 0-1 0 0,-1 0 1 0 0,1 1 0 0 0,0-1 0 0 0,0 0 0 0 0,0 1 0 0 0,0 0-1 0 0,-2 4 1 0 0,-14 34 483 0 0,11-23 575 0 0,1-3-204 0 0,1 1 1 0 0,0 0-1 0 0,1 0 1 0 0,1 0-1 0 0,0 0 1 0 0,1 0-1 0 0,1 31 1 0 0,2-32-837 0 0,0-1 0 0 0,1 1 0 0 0,1-1 1 0 0,0 0-1 0 0,1 1 0 0 0,0-1 0 0 0,1-1 1 0 0,1 1-1 0 0,0-1 0 0 0,1 0 0 0 0,1 0 1 0 0,0-1-1 0 0,0 0 0 0 0,15 16 0 0 0,-13-18-86 0 0,1 1 0 0 0,0-1 0 0 0,0-1 0 0 0,1 0 0 0 0,19 12-1 0 0,-24-18 31 0 0,1 1 0 0 0,-1-1-1 0 0,1 0 1 0 0,0-1 0 0 0,-1 1-1 0 0,1-2 1 0 0,0 1-1 0 0,0-1 1 0 0,0 0 0 0 0,0-1-1 0 0,15-1 1 0 0,-19 1 54 0 0,-1-1 1 0 0,1 0-1 0 0,0 0 1 0 0,0 0-1 0 0,-1 0 1 0 0,1-1-1 0 0,-1 0 1 0 0,1 1-1 0 0,-1-1 1 0 0,0 0-1 0 0,1-1 1 0 0,-1 1-1 0 0,0-1 1 0 0,-1 1-1 0 0,1-1 1 0 0,0 0-1 0 0,-1 0 0 0 0,1 0 1 0 0,-1 0-1 0 0,0 0 1 0 0,0-1-1 0 0,0 1 1 0 0,1-6-1 0 0,1 0 179 0 0,-1-1-1 0 0,0 0 1 0 0,-1 1-1 0 0,0-1 0 0 0,0 0 1 0 0,-1 0-1 0 0,-1-20 0 0 0,-1 11 43 0 0,0 0 0 0 0,-2 1 0 0 0,0-1 0 0 0,-9-29 0 0 0,8 37-261 0 0,-1 0 0 0 0,0 0 1 0 0,0 0-1 0 0,-1 1 0 0 0,0 0 0 0 0,0 0 1 0 0,-1 1-1 0 0,-14-15 0 0 0,1 4-406 0 0,10 8-818 0 0,-2 1 0 0 0,1 0 0 0 0,-27-18 0 0 0,26 22-646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7831 0 0,'-1'1'603'0'0,"-9"9"60"0"0,1-1 1 0 0,1 2-1 0 0,-1-1 0 0 0,2 1 0 0 0,-8 12 1 0 0,12-17-447 0 0,1 1 0 0 0,-1-1 0 0 0,1 0 1 0 0,0 1-1 0 0,0-1 0 0 0,1 1 0 0 0,0 0 1 0 0,0-1-1 0 0,0 1 0 0 0,1 0 0 0 0,0 0 1 0 0,1 7-1 0 0,2 9-194 0 0,1 0 1 0 0,1-1-1 0 0,0 1 0 0 0,2-1 1 0 0,1 0-1 0 0,0-1 0 0 0,2 0 1 0 0,0 0-1 0 0,18 25 0 0 0,-22-39 33 0 0,0-1 0 0 0,0 0 0 0 0,0 0 0 0 0,1-1 0 0 0,0 0-1 0 0,0 0 1 0 0,0-1 0 0 0,1 1 0 0 0,13 4 0 0 0,-9-3 155 0 0,-10-5-172 0 0,0 0 0 0 0,0 0 0 0 0,0 0 0 0 0,1 0 0 0 0,-1 0 0 0 0,0-1 0 0 0,1 1 0 0 0,-1-1 0 0 0,0 0 0 0 0,1 0 1 0 0,-1 0-1 0 0,1 0 0 0 0,-1 0 0 0 0,0 0 0 0 0,1 0 0 0 0,-1-1 0 0 0,1 0 0 0 0,-1 1 0 0 0,0-1 0 0 0,0 0 0 0 0,3-1 1 0 0,10-1 175 0 0,-13 3-189 0 0,-1 0 0 0 0,0 0 0 0 0,1 0 0 0 0,-1 0 0 0 0,0 0 0 0 0,0 0 0 0 0,1-1 0 0 0,-1 1 0 0 0,0-1 0 0 0,0 1 0 0 0,1-1 0 0 0,-1 1 0 0 0,0-1 0 0 0,0 1 0 0 0,0-1 0 0 0,0 0 0 0 0,0 0 0 0 0,0 0 0 0 0,0 0 0 0 0,1-1 0 0 0,4-7 227 0 0,-1 0 0 0 0,0 0 0 0 0,-1-1 0 0 0,0 0 0 0 0,0 0 0 0 0,-1 0 0 0 0,0 0 0 0 0,-1 0 0 0 0,0-1 0 0 0,-1 1 0 0 0,0-21 1 0 0,-1 18-96 0 0,-1 0 1 0 0,0 0-1 0 0,-1 0 1 0 0,0 0 0 0 0,-2 0-1 0 0,1 0 1 0 0,-1 0-1 0 0,-1 1 1 0 0,-8-16-1 0 0,10 22-119 0 0,-1 1-1 0 0,0-1 1 0 0,0 1-1 0 0,-1 0 0 0 0,1 0 1 0 0,-1 1-1 0 0,0-1 0 0 0,-1 1 1 0 0,1 0-1 0 0,0 0 0 0 0,-1 1 1 0 0,-8-4-1 0 0,9 4-49 0 0,0 1-1 0 0,-1 0 0 0 0,1 1 1 0 0,0-1-1 0 0,0 1 1 0 0,-1 0-1 0 0,1 0 0 0 0,-1 1 1 0 0,1-1-1 0 0,-1 1 1 0 0,1 1-1 0 0,-1-1 1 0 0,1 1-1 0 0,0 0 0 0 0,-9 2 1 0 0,7 0-153 0 0,0-1 1 0 0,0 2-1 0 0,0-1 1 0 0,-9 6-1 0 0,13-7-94 0 0,0 0 0 0 0,1 0 1 0 0,-1 1-1 0 0,1-1 0 0 0,0 1 0 0 0,0-1 0 0 0,0 1 1 0 0,0 0-1 0 0,0 0 0 0 0,0 0 0 0 0,1 0 0 0 0,-3 5 1 0 0,-2 16-4495 0 0,0 3-1254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8951 0 0,'0'0'808'0'0,"0"0"-803"0"0,0 0 0 0 0,0 0 0 0 0,0 0-1 0 0,0 0 1 0 0,0 0 0 0 0,0 0-1 0 0,0 0 1 0 0,0 0 0 0 0,1 0 0 0 0,-1 0-1 0 0,0 0 1 0 0,0 0 0 0 0,0 0-1 0 0,0 0 1 0 0,0 1 0 0 0,0-1 0 0 0,0 0-1 0 0,0 0 1 0 0,0 0 0 0 0,0 0-1 0 0,0 0 1 0 0,0 0 0 0 0,0 0 0 0 0,0 0-1 0 0,1 0 1 0 0,-1 1 0 0 0,0-1-1 0 0,0 0 1 0 0,0 0 0 0 0,0 0 0 0 0,0 0-1 0 0,0 0 1 0 0,0 0 0 0 0,0 0-1 0 0,0 0 1 0 0,0 1 0 0 0,0-1 0 0 0,0 0-1 0 0,0 0 1 0 0,0 0 0 0 0,-1 0-1 0 0,1 0 1 0 0,0 0 0 0 0,0 0 0 0 0,0 0-1 0 0,0 0 1 0 0,0 1 0 0 0,0-1 0 0 0,0 0-1 0 0,0 0 1 0 0,0 0 0 0 0,-38 26 2189 0 0,34-21-2051 0 0,1 0 0 0 0,-1 0-1 0 0,1 0 1 0 0,0 1 0 0 0,0-1-1 0 0,0 1 1 0 0,1 0 0 0 0,0-1-1 0 0,0 1 1 0 0,0 0 0 0 0,1 0-1 0 0,-1 7 1 0 0,0 7-52 0 0,0 0 0 0 0,2 28 0 0 0,1-36-50 0 0,0 0 0 0 0,0 0 0 0 0,1 0 0 0 0,1 0 1 0 0,7 20-1 0 0,-8-27-14 0 0,0 1 0 0 0,1-1 0 0 0,0 0 0 0 0,0 0-1 0 0,0 0 1 0 0,1 0 0 0 0,0 0 0 0 0,-1-1 0 0 0,2 0 0 0 0,-1 0 0 0 0,0 0 0 0 0,1 0 0 0 0,8 5 0 0 0,-7-5 58 0 0,0-1-1 0 0,1 0 1 0 0,-1 0-1 0 0,0-1 0 0 0,1 0 1 0 0,-1 0-1 0 0,11 2 1 0 0,-14-4-34 0 0,-1 0 1 0 0,1 0 0 0 0,0 0-1 0 0,0 0 1 0 0,-1-1 0 0 0,1 1-1 0 0,0-1 1 0 0,-1 1 0 0 0,1-1-1 0 0,-1 0 1 0 0,1 0 0 0 0,-1 0-1 0 0,1-1 1 0 0,-1 1 0 0 0,0 0-1 0 0,1-1 1 0 0,-1 0 0 0 0,0 1 0 0 0,0-1-1 0 0,0 0 1 0 0,0 0 0 0 0,1-3-1 0 0,4-3 96 0 0,-1-1 0 0 0,-1-1 0 0 0,0 1-1 0 0,0 0 1 0 0,-1-1 0 0 0,0 0 0 0 0,0 0-1 0 0,-1-1 1 0 0,-1 1 0 0 0,0-1 0 0 0,0 1-1 0 0,-1-1 1 0 0,0-12 0 0 0,-1 14-117 0 0,-1-1 1 0 0,1 1 0 0 0,-2-1-1 0 0,1 1 1 0 0,-1 0-1 0 0,-1-1 1 0 0,0 1 0 0 0,0 0-1 0 0,0 0 1 0 0,-1 1-1 0 0,-1-1 1 0 0,0 1-1 0 0,0 0 1 0 0,0 0 0 0 0,-8-7-1 0 0,9 11-28 0 0,0 0-1 0 0,-1 0 1 0 0,0 1-1 0 0,0 0 1 0 0,0 0-1 0 0,0 0 1 0 0,0 0-1 0 0,-1 1 0 0 0,1 0 1 0 0,-7-1-1 0 0,4 0-147 0 0,-2 1-1 0 0,1 1 0 0 0,0 0 1 0 0,0 0-1 0 0,-15 1 0 0 0,22 0 65 0 0,0 0-1 0 0,0 0 1 0 0,0 0-1 0 0,0 1 1 0 0,0-1-1 0 0,0 1 1 0 0,0-1-1 0 0,0 1 1 0 0,0 0-1 0 0,0 0 1 0 0,0 0 0 0 0,1 0-1 0 0,-1 0 1 0 0,0 0-1 0 0,1 1 1 0 0,-1-1-1 0 0,1 0 1 0 0,-3 4-1 0 0,2-2-275 0 0,0 0-1 0 0,1 0 1 0 0,-1 1 0 0 0,1-1-1 0 0,0 1 1 0 0,-1-1 0 0 0,2 1-1 0 0,-1-1 1 0 0,0 6 0 0 0,-1 4-1444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4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6911 0 0,'1'1'5499'0'0,"2"1"-5203"0"0,-1 0 0 0 0,1 0 1 0 0,-1 1-1 0 0,0-1 0 0 0,0 0 0 0 0,0 1 1 0 0,0 0-1 0 0,-1-1 0 0 0,1 1 0 0 0,-1 0 1 0 0,1 0-1 0 0,-1 0 0 0 0,1 4 0 0 0,11 45 562 0 0,-12-45-739 0 0,7 44 150 0 0,1 64 0 0 0,-7-79-243 0 0,9 130-129 0 0,-9-147 61 0 0,0 12-2161 0 0,12 54-1 0 0,-7-65-2879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4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11087 0 0,'0'0'1236'0'0,"1"3"-928"0"0,4 7-43 0 0,2 3 126 0 0,0 0 0 0 0,6 23 0 0 0,21 72 482 0 0,12 48-650 0 0,-32-101-204 0 0,-6-24-1980 0 0,10 63 0 0 0,-18-89 602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49:34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5063 0 0,'1'0'9290'0'0,"12"1"-8698"0"0,0 0 0 0 0,0-1-1 0 0,0 0 1 0 0,-1-1 0 0 0,1-1 0 0 0,14-3 0 0 0,26-3-489 0 0,-7 3-1543 0 0,-23 1-4712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1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2052 7111 0 0,'-2'6'5346'0'0,"-4"1"-3581"0"0,6-7-1766 0 0,0 0 0 0 0,0 0 1 0 0,0 1-1 0 0,0-1 1 0 0,0 0-1 0 0,-1 0 1 0 0,1 0-1 0 0,0 0 1 0 0,0 0-1 0 0,0 0 1 0 0,0 0-1 0 0,-1 0 1 0 0,1 0-1 0 0,0 0 1 0 0,0 1-1 0 0,0-1 1 0 0,-1 0-1 0 0,1 0 1 0 0,0 0-1 0 0,0 0 1 0 0,0 0-1 0 0,0 0 1 0 0,-1 0-1 0 0,1 0 1 0 0,0-1-1 0 0,0 1 1 0 0,0 0-1 0 0,-1 0 1 0 0,1 0-1 0 0,0 0 1 0 0,0 0-1 0 0,0 0 1 0 0,0 0-1 0 0,-1 0 1 0 0,1 0-1 0 0,0-1 1 0 0,0 1-1 0 0,0 0 1 0 0,0 0-1 0 0,0 0 1 0 0,-1 0-1 0 0,1 0 1 0 0,0-1-1 0 0,0 1 1 0 0,0 0-1 0 0,0 0 1 0 0,0 0-1 0 0,0 0 1 0 0,0-1-1 0 0,0 1 1 0 0,0 0-1 0 0,0 0 1 0 0,0 0-1 0 0,0-1 1 0 0,0 1-1 0 0,0 0 1 0 0,0 0-1 0 0,0 0 1 0 0,0-1-1 0 0,6-142 2747 0 0,-2 66-1737 0 0,-3 34-514 0 0,-4-108 865 0 0,-1 37-628 0 0,-2-170 498 0 0,4-37-439 0 0,0 245-733 0 0,1 32 15 0 0,6-82 1 0 0,-3 100-74 0 0,-1 0 0 0 0,-2-26 0 0 0,0 29 0 0 0,0 0 0 0 0,2 1 0 0 0,4-28 0 0 0,-3 36 0 0 0,-1 0 0 0 0,-1 0 0 0 0,-1-15 0 0 0,1-2 0 0 0,0-57 0 0 0,5 41 0 0 0,-5 1 0 0 0,1 30 0 0 0,2-1 0 0 0,-1-1 0 0 0,-2 18 0 0 0,0-1 0 0 0,0 1 0 0 0,0 0 0 0 0,0-1 0 0 0,0 1 0 0 0,0 0 0 0 0,0 0 0 0 0,-1-1 0 0 0,1 1 0 0 0,0 0 0 0 0,0-1 0 0 0,0 1 0 0 0,0 0 0 0 0,0 0 0 0 0,0-1 0 0 0,-1 1 0 0 0,1 0 0 0 0,0 0 0 0 0,0 0 0 0 0,0-1 0 0 0,0 1 0 0 0,-1 0 0 0 0,1 0 0 0 0,0 0 0 0 0,0-1 0 0 0,-1 1 0 0 0,1 0 0 0 0,0 0 0 0 0,0 0 0 0 0,-1 0 0 0 0,1 0 0 0 0,0 0 0 0 0,-1 0 0 0 0,1-1 0 0 0,0 1 0 0 0,0 0 0 0 0,-1 0 0 0 0,1 0 0 0 0,0 0 0 0 0,-1 0 0 0 0,1 0 0 0 0,0 0 0 0 0,0 1 0 0 0,-1-1 0 0 0,1 0 0 0 0,0 0 0 0 0,-1 0 0 0 0,1 0 0 0 0,0 0 0 0 0,0 0 0 0 0,-1 0 0 0 0,1 1 0 0 0,0-1 0 0 0,-4 1 3 0 0,1 1 0 0 0,0-1 0 0 0,1 1 0 0 0,-1-1 0 0 0,0 1 0 0 0,0 0 0 0 0,1 0 0 0 0,-5 4 0 0 0,-9 7 23 0 0,3-5-23 0 0,1 1-1 0 0,0 1 1 0 0,-11 11-1 0 0,14-12-1 0 0,-60 48-1 0 0,67-55 0 0 0,0 0 0 0 0,-1 0 0 0 0,1 0 0 0 0,-1 0 0 0 0,0-1 0 0 0,-3 2 0 0 0,1-3 0 0 0,6-6 1 0 0,5-5-12 0 0,-6 11 10 0 0,59-87-201 0 0,-30 46 143 0 0,-16 21 48 0 0,-3 5-20 0 0,22-26 1 0 0,-21 27 30 0 0,-7 10 0 0 0,0 0 0 0 0,-1 0 0 0 0,2 0 0 0 0,-1 0 0 0 0,0 1 0 0 0,1 0 0 0 0,-1-1 0 0 0,1 2 0 0 0,9-5 0 0 0,-12 6 1 0 0,0 0 0 0 0,0 0 0 0 0,0 0-1 0 0,0 1 1 0 0,0-1 0 0 0,0 1 0 0 0,0 0 0 0 0,0 0-1 0 0,0-1 1 0 0,0 1 0 0 0,0 0 0 0 0,0 1 0 0 0,0-1-1 0 0,0 0 1 0 0,0 1 0 0 0,0-1 0 0 0,-1 1 0 0 0,1-1-1 0 0,0 1 1 0 0,0 0 0 0 0,0 0 0 0 0,0 0 0 0 0,-1 0-1 0 0,1 0 1 0 0,0 0 0 0 0,-1 0 0 0 0,1 1 0 0 0,-1-1-1 0 0,2 2 1 0 0,4 5 8 0 0,0 1-1 0 0,-1-1 1 0 0,0 1-1 0 0,6 13 1 0 0,-5-9-1 0 0,48 74 56 0 0,-51-81-51 0 0,-1-3-8 0 0,0 0 0 0 0,0 0 0 0 0,0 0 0 0 0,0 0 0 0 0,0 0 0 0 0,0-1 0 0 0,5 3 0 0 0,53 43-7417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8175 0 0,'0'0'3403'0'0,"2"-3"-2883"0"0,3-8-52 0 0,-4 8-11 0 0,1 2-320 0 0,0 0-1 0 0,0 0 0 0 0,0-1 1 0 0,0 1-1 0 0,-1-1 0 0 0,1 0 1 0 0,-1 1-1 0 0,1-1 0 0 0,2-3 1 0 0,0 0 127 0 0,6-5 483 0 0,21-16 0 0 0,-6 6-45 0 0,-10 9-309 0 0,-1 1-1 0 0,18-9 0 0 0,-20 12-201 0 0,82-45 511 0 0,-70 38-600 0 0,32-13 1 0 0,-14 7-42 0 0,12-8 55 0 0,0-2 0 0 0,90-68 0 0 0,-140 94-52 0 0,0 2-20 0 0,-1 0 1 0 0,1 1-1 0 0,-1-1 0 0 0,1 0 1 0 0,0 1-1 0 0,0 0 0 0 0,0 0 1 0 0,0 0-1 0 0,-1 1 0 0 0,1-1 0 0 0,0 1 1 0 0,0 0-1 0 0,0 0 0 0 0,0 0 1 0 0,0 1-1 0 0,5 0 0 0 0,4 2-41 0 0,0 1-1 0 0,-1 0 1 0 0,17 9-1 0 0,-12-6 31 0 0,122 65 509 0 0,-36-18-156 0 0,-11-13-334 0 0,-60-33-194 0 0,7 4-2334 0 0,-29-7 1242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0,'0'0'6867'0'0,"6"7"-5470"0"0,-2-1-1043 0 0,0 1-1 0 0,-1 0 1 0 0,0 0-1 0 0,0 0 1 0 0,0 1-1 0 0,-1-1 1 0 0,2 13-1 0 0,4 58 749 0 0,-5-33-816 0 0,2 30-126 0 0,-4-45-1176 0 0,2 0 0 0 0,11 54 0 0 0,-12-76-4328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10967 0 0,'0'0'499'0'0,"-3"15"194"0"0,2 5-80 0 0,1 0 1 0 0,1-1-1 0 0,1 1 0 0 0,1-1 0 0 0,7 32 0 0 0,-1-9-22 0 0,-8-37-577 0 0,10 45 195 0 0,-10-45-192 0 0,1-1 1 0 0,0 1-1 0 0,-1 0 0 0 0,2-1 1 0 0,-1 1-1 0 0,1-1 1 0 0,5 8-1 0 0,-8-12-48 0 0,0 1-67 0 0,1-1 0 0 0,-1 1-1 0 0,1-1 1 0 0,-1 1-1 0 0,0-1 1 0 0,1 1 0 0 0,-1-1-1 0 0,1 0 1 0 0,-1 1-1 0 0,1-1 1 0 0,-1 0 0 0 0,1 1-1 0 0,-1-1 1 0 0,1 0 0 0 0,-1 0-1 0 0,1 1 1 0 0,-1-1-1 0 0,1 0 1 0 0,1 0 0 0 0,2-3-1048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79 6447 0 0,'-11'-15'1808'0'0,"10"14"-1532"0"0,0 0 0 0 0,1 0-1 0 0,-1 1 1 0 0,0-1-1 0 0,0 0 1 0 0,0 1-1 0 0,0-1 1 0 0,0 0 0 0 0,0 1-1 0 0,0-1 1 0 0,0 1-1 0 0,0 0 1 0 0,0-1-1 0 0,0 1 1 0 0,0 0 0 0 0,0-1-1 0 0,0 1 1 0 0,0 0-1 0 0,0 0 1 0 0,0 0-1 0 0,-1 0 1 0 0,1 0-1 0 0,0 0 1 0 0,-2 1 0 0 0,1 0-133 0 0,1 0 1 0 0,-1 0-1 0 0,0 0 0 0 0,1 0 1 0 0,-1 0-1 0 0,1 0 1 0 0,-1 0-1 0 0,1 1 1 0 0,0-1-1 0 0,-1 1 0 0 0,1-1 1 0 0,0 1-1 0 0,-1 1 1 0 0,-2 3-91 0 0,1 1-1 0 0,0-1 1 0 0,1 0 0 0 0,0 1 0 0 0,0-1 0 0 0,0 1-1 0 0,-1 9 1 0 0,2-6-34 0 0,1 0-1 0 0,0 0 1 0 0,1 0-1 0 0,0-1 1 0 0,0 1-1 0 0,1 0 1 0 0,1-1 0 0 0,4 14-1 0 0,-5-19-14 0 0,-1 0 1 0 0,1 0-1 0 0,0 0 0 0 0,1 0 1 0 0,-1 0-1 0 0,1-1 0 0 0,-1 1 1 0 0,1-1-1 0 0,0 1 0 0 0,0-1 0 0 0,0 0 1 0 0,1 0-1 0 0,-1-1 0 0 0,1 1 1 0 0,0-1-1 0 0,0 0 0 0 0,0 0 1 0 0,0 0-1 0 0,0 0 0 0 0,7 2 1 0 0,-5-3 52 0 0,-1-1 0 0 0,1 1 0 0 0,0-1 0 0 0,-1 0 0 0 0,1-1 1 0 0,-1 1-1 0 0,1-1 0 0 0,-1 0 0 0 0,1 0 0 0 0,-1-1 1 0 0,0 0-1 0 0,1 0 0 0 0,-1 0 0 0 0,0 0 0 0 0,0-1 0 0 0,-1 0 1 0 0,1 0-1 0 0,0 0 0 0 0,-1-1 0 0 0,7-6 0 0 0,-5 4 53 0 0,-1 1 0 0 0,-1-1 0 0 0,1 0 0 0 0,-1 0-1 0 0,0 0 1 0 0,0-1 0 0 0,-1 1 0 0 0,1-1-1 0 0,-1 0 1 0 0,-1 0 0 0 0,0 0 0 0 0,0 0 0 0 0,0 0-1 0 0,-1-1 1 0 0,1-8 0 0 0,-1 5 121 0 0,-1-1 0 0 0,-3-20 0 0 0,2 28-159 0 0,0-1-1 0 0,0 1 1 0 0,-1-1 0 0 0,0 1-1 0 0,0 0 1 0 0,0 0-1 0 0,0-1 1 0 0,0 2 0 0 0,-6-8-1 0 0,5 7-8 0 0,-1 0-1 0 0,0 0 1 0 0,0 0 0 0 0,0 1-1 0 0,0 0 1 0 0,0 0 0 0 0,-1 0-1 0 0,1 0 1 0 0,-1 1-1 0 0,0 0 1 0 0,0 0 0 0 0,0 0-1 0 0,0 0 1 0 0,0 1-1 0 0,0 0 1 0 0,-6-1 0 0 0,7 2-84 0 0,1-1 0 0 0,-1 1 0 0 0,0 1 0 0 0,0-1 0 0 0,0 1 0 0 0,1-1 0 0 0,-1 1 0 0 0,0 0 0 0 0,1 0-1 0 0,-1 1 1 0 0,1-1 0 0 0,-1 1 0 0 0,1-1 0 0 0,0 1 0 0 0,-1 0 0 0 0,1 1 0 0 0,0-1 0 0 0,0 0 0 0 0,1 1 0 0 0,-1 0 0 0 0,0-1 0 0 0,1 1 0 0 0,-3 4 0 0 0,1 0-904 0 0,-1 0 0 0 0,-5 15 1 0 0,5-10-502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0,'0'0'1152'0'0,"5"10"-928"0"0,2 3-224 0 0,0 1 0 0 0,-1-1 648 0 0,1 3 88 0 0,0 3 8 0 0,-1-3 8 0 0,3-2-424 0 0,-1 4-80 0 0,-1 3-24 0 0,-1 3 0 0 0,1 1-224 0 0,0 0-168 0 0,-1 0 24 0 0,1-1 8 0 0,-1 1-1544 0 0,-2-3-304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1976 9239 0 0,'0'0'838'0'0,"14"-4"-26"0"0,51-38 3904 0 0,34-24-2354 0 0,240-191-418 0 0,-249 188-1466 0 0,-46 36 26 0 0,55-52 1 0 0,-27 15 231 0 0,109-84 1 0 0,-17 31-121 0 0,-71 43-249 0 0,17-13-122 0 0,-87 76-200 0 0,82-56 213 0 0,103-68 83 0 0,-39 8 81 0 0,-147 115-400 0 0,-5 5-6 0 0,1 1 0 0 0,30-14 0 0 0,-28 15-7 0 0,0 0 1 0 0,23-18-1 0 0,48-35 36 0 0,-39 28-26 0 0,42-34 7 0 0,27-19 12 0 0,-40 42-38 0 0,-74 43 0 0 0,-1 0 0 0 0,0-1 0 0 0,0 0 0 0 0,0 0 0 0 0,5-6 0 0 0,14-12 0 0 0,8-2 0 0 0,-32 25 0 0 0,4-8 0 0 0,-4 8 0 0 0,-1-1 0 0 0,0 1 0 0 0,0 0 0 0 0,0-1 0 0 0,0 1 0 0 0,0 0 0 0 0,0-1 0 0 0,0 1 0 0 0,0 0 0 0 0,0-1 0 0 0,0 1 0 0 0,-1 0 0 0 0,1-1 0 0 0,0 1 0 0 0,0 0 0 0 0,0-1 0 0 0,0 1 0 0 0,0 0 0 0 0,-1-1 0 0 0,1 1 0 0 0,0 0 0 0 0,0-1 0 0 0,0 1 0 0 0,-1 0 0 0 0,1 0 0 0 0,0-1 0 0 0,-1 1 0 0 0,1 0 0 0 0,0 0 0 0 0,0 0 0 0 0,-1-1 0 0 0,1 1 0 0 0,0 0 0 0 0,-1 0 0 0 0,1 0 0 0 0,0 0 0 0 0,-1 0 0 0 0,1 0 0 0 0,-1 0 0 0 0,1-1 0 0 0,0 1 0 0 0,-1 0 0 0 0,0 1 0 0 0,-10-2 4 0 0,-1 2 0 0 0,0 0 0 0 0,0 0 0 0 0,0 1 0 0 0,-12 4 0 0 0,8-2 11 0 0,-30 3-1 0 0,-23 1 108 0 0,60-7-105 0 0,0 1 1 0 0,0 1-1 0 0,1-1 1 0 0,-1 2 0 0 0,-12 5-1 0 0,19-7-15 0 0,-8 1-16 0 0,10-4-34 0 0,0 1 44 0 0,0 0 1 0 0,0-1-1 0 0,0 1 0 0 0,0 0 0 0 0,1 0 0 0 0,-1-1 1 0 0,0 1-1 0 0,0 0 0 0 0,1 0 0 0 0,-1-1 0 0 0,0 1 1 0 0,0 0-1 0 0,1 0 0 0 0,-1 0 0 0 0,0 0 1 0 0,0-1-1 0 0,1 1 0 0 0,-1 0 0 0 0,0 0 0 0 0,1 0 1 0 0,-1 0-1 0 0,0 0 0 0 0,1 0 0 0 0,-1 0 0 0 0,0 0 1 0 0,1 0-1 0 0,-1 0 0 0 0,0 0 0 0 0,1 0 1 0 0,-1 0-1 0 0,0 0 0 0 0,1 0 0 0 0,-1 0 0 0 0,0 0 1 0 0,1 0-1 0 0,-1 1 0 0 0,0-1 0 0 0,1 0 0 0 0,0 1-9 0 0,4-2-36 0 0,0 1-1 0 0,0-1 1 0 0,0 1 0 0 0,0-2-1 0 0,8-1 1 0 0,7-3-130 0 0,52-14-351 0 0,-50 13 353 0 0,38-8 0 0 0,-44 12 162 0 0,-1 1 0 0 0,1 1 0 0 0,0 0-1 0 0,17 2 1 0 0,-31 0 27 0 0,0-1 1 0 0,1 1-1 0 0,-1 0 0 0 0,0 0 0 0 0,1 0 1 0 0,-1 0-1 0 0,0 0 0 0 0,0 0 1 0 0,0 0-1 0 0,0 1 0 0 0,0-1 0 0 0,0 1 1 0 0,-1-1-1 0 0,1 1 0 0 0,0 0 0 0 0,-1 0 1 0 0,1 0-1 0 0,-1 0 0 0 0,0 0 1 0 0,1 0-1 0 0,-1 0 0 0 0,0 0 0 0 0,0 3 1 0 0,3 6 177 0 0,0 1 0 0 0,-1-1 1 0 0,2 18-1 0 0,-1-10 26 0 0,35 149 53 0 0,-26-124-3590 0 0,-10-35 1533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0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15 670 9007 0 0,'-10'5'976'0'0,"6"-2"1122"0"0,13-12-53 0 0,97-65 1908 0 0,-70 47-3200 0 0,3-2 103 0 0,1 1 0 0 0,76-40-1 0 0,139-69-138 0 0,-176 90-657 0 0,-15 9 51 0 0,-2-2 0 0 0,79-65-1 0 0,-66 44 129 0 0,-73 59-222 0 0,0 0 0 0 0,0 1 0 0 0,1-1 0 0 0,-1 1 0 0 0,1 0 0 0 0,-1 0 0 0 0,1 0 0 0 0,0 0 0 0 0,-1 0 0 0 0,1 0 0 0 0,0 1 0 0 0,0-1 0 0 0,0 1 0 0 0,-1 0 0 0 0,1 0 0 0 0,0 0 0 0 0,0 0 0 0 0,0 1-1 0 0,-1-1 1 0 0,1 1 0 0 0,0-1 0 0 0,3 2 0 0 0,7 3 11 0 0,-1 0-1 0 0,1 1 1 0 0,15 10 0 0 0,-8-4-24 0 0,101 49 821 0 0,133 48 0 0 0,-209-90-549 0 0,-28-11-144 0 0,1-1-1 0 0,21 6 0 0 0,-17-7-1 0 0,36 17 0 0 0,6 1-2 0 0,-11-7-51 0 0,-20-6-79 0 0,0-1 0 0 0,52 8 0 0 0,-64-13-1071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7 711 2303 0 0,'0'0'12395'0'0,"-7"2"-11182"0"0,16-39 1379 0 0,-4 17-1709 0 0,-2-1-1 0 0,3-29 0 0 0,-3 10-273 0 0,3-103 444 0 0,-5 43-506 0 0,2 67-547 0 0,-1 17 0 0 0,-1 0 0 0 0,-2-20 0 0 0,-7-160-3308 0 0,7 192 2421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1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1 616 5871 0 0,'0'0'6296'0'0,"6"-19"-3369"0"0,-1-8-550 0 0,1-36 1 0 0,-5-76-137 0 0,-3 65-1604 0 0,8-121 3 0 0,0 157-624 0 0,-4 31-159 0 0,-1-1 0 0 0,0 1 0 0 0,0-1 1 0 0,0 1-1 0 0,-2-14 0 0 0,0 18 114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1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57 919 0 0,'0'0'9264'0'0,"-4"-11"-7392"0"0,2 9-1402 0 0,-1-1 0 0 0,1 0 0 0 0,0 1 0 0 0,-1 0-1 0 0,1-1 1 0 0,-1 1 0 0 0,0 0 0 0 0,0 0 0 0 0,0 1-1 0 0,0-1 1 0 0,0 1 0 0 0,-4-2 0 0 0,2 1-203 0 0,1 0 1 0 0,0 1 0 0 0,-1 0-1 0 0,1 0 1 0 0,-1 1-1 0 0,1-1 1 0 0,-1 1 0 0 0,-8 0-1 0 0,9 1-189 0 0,0 1 0 0 0,0-1 0 0 0,0 1 0 0 0,0-1 0 0 0,1 1 0 0 0,-1 0 0 0 0,0 1 0 0 0,1-1 0 0 0,0 1 0 0 0,-1-1 0 0 0,1 1 0 0 0,0 0 0 0 0,0 0 0 0 0,-2 4 0 0 0,-10 8 9 0 0,12-12-86 0 0,1 0 0 0 0,-1 1 0 0 0,1 0 0 0 0,-1-1 0 0 0,1 1 0 0 0,0 0 0 0 0,0 0 0 0 0,1 0-1 0 0,-1 0 1 0 0,1 0 0 0 0,0 1 0 0 0,-1 7 0 0 0,0 6-5 0 0,0 31-1 0 0,2-46 5 0 0,1 4 0 0 0,-1 1 1 0 0,2 0-1 0 0,-1 0 0 0 0,1-1 0 0 0,0 1 0 0 0,1 0 1 0 0,0-1-1 0 0,0 0 0 0 0,1 0 0 0 0,-1 0 1 0 0,1 0-1 0 0,1-1 0 0 0,9 12 0 0 0,-4-7-2 0 0,0-1 0 0 0,0 0 0 0 0,1 0 0 0 0,1-1-1 0 0,-1-1 1 0 0,23 13 0 0 0,-30-19-2 0 0,1 0-1 0 0,-1 0 1 0 0,0 0-1 0 0,1-1 1 0 0,0 0-1 0 0,-1 1 1 0 0,1-2-1 0 0,0 1 1 0 0,-1 0 0 0 0,1-1-1 0 0,0 0 1 0 0,0 0-1 0 0,-1 0 1 0 0,10-2-1 0 0,-10 0 7 0 0,0 1-1 0 0,0-1 1 0 0,-1 1-1 0 0,1-1 1 0 0,0 0-1 0 0,0-1 1 0 0,-1 1-1 0 0,1 0 1 0 0,-1-1-1 0 0,0 0 1 0 0,0 0-1 0 0,0 0 1 0 0,0 0-1 0 0,-1-1 1 0 0,1 1-1 0 0,3-7 1 0 0,-1 1 148 0 0,-1-1 1 0 0,0 1-1 0 0,0-1 1 0 0,-1 1-1 0 0,0-1 1 0 0,-1 0 0 0 0,0 0-1 0 0,0-1 1 0 0,-1 1-1 0 0,-1 0 1 0 0,0-13-1 0 0,-2 7 171 0 0,0 1 0 0 0,-1 0 0 0 0,0 0-1 0 0,-1 0 1 0 0,-1 0 0 0 0,-12-26 0 0 0,13 33-267 0 0,0 1 1 0 0,0 0 0 0 0,-1 1-1 0 0,0-1 1 0 0,0 1 0 0 0,-1 0-1 0 0,-10-9 1 0 0,14 13-64 0 0,-1 0 1 0 0,1 0-1 0 0,0 1 1 0 0,-1-1-1 0 0,1 0 0 0 0,-1 1 1 0 0,0 0-1 0 0,0-1 1 0 0,1 1-1 0 0,-1 0 0 0 0,0 1 1 0 0,0-1-1 0 0,0 0 0 0 0,0 1 1 0 0,0 0-1 0 0,0-1 1 0 0,0 1-1 0 0,0 0 0 0 0,0 1 1 0 0,0-1-1 0 0,0 0 1 0 0,0 1-1 0 0,-6 2 0 0 0,-4 6-304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1619 5063 0 0,'0'0'390'0'0,"-1"0"-252"0"0,-20-2 6024 0 0,30-3-2746 0 0,1 1-3660 0 0,62-32 2236 0 0,-1-2 1 0 0,82-61 0 0 0,114-80-973 0 0,-216 148-990 0 0,276-182 128 0 0,-296 189-103 0 0,-20 15 83 0 0,0 0-1 0 0,1 1 1 0 0,0 0-1 0 0,1 0 1 0 0,22-9-1 0 0,-34 17 7 0 0,0-1-84 0 0,5 0-37 0 0,2 0 19 0 0,1-1-31 0 0,-3 0 4 0 0,-4 1 54 0 0,1 0-24 0 0,-1 0 0 0 0,0 0 0 0 0,0 0 0 0 0,1-1-1 0 0,-1 1 1 0 0,0-1 0 0 0,-1 1 0 0 0,1-1 0 0 0,0 0 0 0 0,0 0-1 0 0,-1 1 1 0 0,1-1 0 0 0,-1 0 0 0 0,1-1 0 0 0,-1 1 0 0 0,0 0 0 0 0,0 0-1 0 0,0 0 1 0 0,1-4 0 0 0,0-1 96 0 0,-1-1 0 0 0,1 0 0 0 0,-2-1 0 0 0,1-9 0 0 0,1-5 93 0 0,6-199 1199 0 0,-8 214-1402 0 0,-14-359 449 0 0,10 320-553 0 0,-4-109-609 0 0,8 154 349 0 0,-3-6-491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29 8031 0 0,'0'0'727'0'0,"-1"-1"-596"0"0,0-1 26 0 0,0 0 1 0 0,-1 1-1 0 0,1-1 1 0 0,0 1-1 0 0,0-1 1 0 0,-1 1-1 0 0,1-1 1 0 0,-1 1 0 0 0,1 0-1 0 0,-1 0 1 0 0,1 0-1 0 0,-1 0 1 0 0,0 0-1 0 0,0 0 1 0 0,1 0-1 0 0,-1 0 1 0 0,0 1-1 0 0,0-1 1 0 0,0 1 0 0 0,0-1-1 0 0,0 1 1 0 0,0 0-1 0 0,0 0 1 0 0,0 0-1 0 0,0 0 1 0 0,1 0-1 0 0,-1 0 1 0 0,0 0-1 0 0,0 1 1 0 0,0-1-1 0 0,0 1 1 0 0,0-1 0 0 0,0 1-1 0 0,0 0 1 0 0,1 0-1 0 0,-3 1 1 0 0,-1 1-30 0 0,1 1 1 0 0,-1-1-1 0 0,0 1 1 0 0,1 0-1 0 0,0 0 1 0 0,0 0 0 0 0,1 1-1 0 0,-1 0 1 0 0,-3 6-1 0 0,1 0-43 0 0,0 0 0 0 0,2 1 0 0 0,-1-1 0 0 0,1 1-1 0 0,1 0 1 0 0,-4 22 0 0 0,6-26-77 0 0,0 0 0 0 0,1-1 0 0 0,0 1-1 0 0,0 0 1 0 0,1 0 0 0 0,0 0 0 0 0,0-1 0 0 0,1 1 0 0 0,0 0 0 0 0,0-1-1 0 0,6 14 1 0 0,-4-15 30 0 0,0 0 0 0 0,1 0 0 0 0,-1 0 0 0 0,1 0-1 0 0,0-1 1 0 0,0 0 0 0 0,1 0 0 0 0,-1 0 0 0 0,1-1 0 0 0,0 0 0 0 0,0 0-1 0 0,13 5 1 0 0,-5-2 175 0 0,1-2 0 0 0,0 0 0 0 0,0-1-1 0 0,30 5 1 0 0,-41-9-130 0 0,0 0-1 0 0,1 0 1 0 0,-1 0-1 0 0,0 0 1 0 0,0-1 0 0 0,1 0-1 0 0,-1 0 1 0 0,0 0-1 0 0,0 0 1 0 0,0 0-1 0 0,7-5 1 0 0,2-1 307 0 0,-1-1-1 0 0,13-10 1 0 0,-25 18-390 0 0,5-4 145 0 0,-1 0-1 0 0,1-1 1 0 0,-1 0-1 0 0,1 0 1 0 0,-1 0-1 0 0,-1 0 1 0 0,1-1-1 0 0,-1 1 1 0 0,3-9 0 0 0,-4 10-91 0 0,0-1 0 0 0,0 1 1 0 0,-1 0-1 0 0,0-1 0 0 0,0 1 1 0 0,0-1-1 0 0,0 0 1 0 0,-1 1-1 0 0,0-1 0 0 0,0 0 1 0 0,0 1-1 0 0,0-1 0 0 0,-2-7 1 0 0,-1 3-5 0 0,-1 1 0 0 0,0-1-1 0 0,0 0 1 0 0,0 1 0 0 0,-1 0 0 0 0,-11-14 0 0 0,1 5-3 0 0,-30-26 1 0 0,38 37-41 0 0,-2 0 0 0 0,1 0 0 0 0,-1 1 1 0 0,0 0-1 0 0,-12-4 0 0 0,-47-15-1420 0 0,66 24 1158 0 0,1 0 0 0 0,0 1 0 0 0,-1-1-1 0 0,1 0 1 0 0,0 1 0 0 0,-1-1 0 0 0,1 0-1 0 0,0 1 1 0 0,0 0 0 0 0,0-1 0 0 0,-1 1-1 0 0,1 0 1 0 0,0-1 0 0 0,-2 3 0 0 0,2-2-820 0 0,-7 5-5207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0,'0'0'3127'0'0,"1"2"-1860"0"0,4 8-517 0 0,-1 1 0 0 0,0-1 0 0 0,-1 1 0 0 0,-1 0 0 0 0,2 13 0 0 0,4 61 933 0 0,-8-71-1498 0 0,14 200 337 0 0,-10-189-987 0 0,-4-23-539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0,'3'3'1572'0'0,"1"11"-213"0"0,4 16 913 0 0,8 125 2308 0 0,-12-99-4189 0 0,14 72 1 0 0,-4-55-360 0 0,6 27-447 0 0,-14-55-1076 0 0,-5-43-146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14279 0 0,'0'0'1103'0'0,"-8"-3"2657"0"0,29-6-2795 0 0,1 0 1 0 0,39-10-1 0 0,52-5-1297 0 0,-56 12-1381 0 0,-33 8 503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114 316 7367 0 0,'0'0'568'0'0,"1"-2"-373"0"0,1-1 18 0 0,0 0-1 0 0,0 0 1 0 0,0 0 0 0 0,1 0-1 0 0,-1 1 1 0 0,1-1 0 0 0,0 1 0 0 0,0-1-1 0 0,4-2 1 0 0,33-17 4194 0 0,-30 17-4064 0 0,-1 1-83 0 0,0 0-1 0 0,0 1 1 0 0,1 0-1 0 0,9-1 1 0 0,23-7-78 0 0,22-8-191 0 0,-41 13-53 0 0,28-11 0 0 0,-38 12 44 0 0,0-1-1 0 0,0 0 1 0 0,0-1 0 0 0,12-9 0 0 0,-21 13 34 0 0,-1 0 1 0 0,0 1-1 0 0,0-2 1 0 0,0 1-1 0 0,0 0 1 0 0,0-1-1 0 0,0 1 1 0 0,-1-1-1 0 0,0 0 1 0 0,0 1-1 0 0,0-1 1 0 0,0 0-1 0 0,-1-1 1 0 0,1 1-1 0 0,-1 0 1 0 0,0 0 0 0 0,0-1-1 0 0,0-4 1 0 0,-1 7 41 0 0,0 0 1 0 0,0-1-1 0 0,0 1 1 0 0,0-1-1 0 0,0 1 1 0 0,0 0-1 0 0,-1-1 1 0 0,0 1-1 0 0,1 0 1 0 0,-1 0-1 0 0,0-1 1 0 0,0 1-1 0 0,0 0 1 0 0,0 0-1 0 0,0 0 1 0 0,-3-4-1 0 0,1 4 23 0 0,1 0-1 0 0,-1-1 0 0 0,1 1 1 0 0,-1 0-1 0 0,0 1 1 0 0,0-1-1 0 0,0 0 1 0 0,0 1-1 0 0,0 0 0 0 0,-6-2 1 0 0,-4 0 106 0 0,0 1 1 0 0,-1 0-1 0 0,1 1 0 0 0,-26 1 1 0 0,14 2-42 0 0,0 0 1 0 0,0 2-1 0 0,1 0 1 0 0,-1 2-1 0 0,1 1 1 0 0,0 0-1 0 0,1 2 1 0 0,0 1 0 0 0,0 1-1 0 0,1 0 1 0 0,-30 23-1 0 0,44-28-141 0 0,1 0-1 0 0,-1 0 1 0 0,1 1 0 0 0,1 1-1 0 0,-1-1 1 0 0,1 1-1 0 0,1 0 1 0 0,-1 0-1 0 0,2 1 1 0 0,-1-1 0 0 0,1 1-1 0 0,0 0 1 0 0,1 1-1 0 0,0-1 1 0 0,0 0 0 0 0,1 1-1 0 0,0 0 1 0 0,1-1-1 0 0,0 1 1 0 0,1 0 0 0 0,0 0-1 0 0,0 0 1 0 0,1-1-1 0 0,0 1 1 0 0,1 0-1 0 0,0-1 1 0 0,1 1 0 0 0,0-1-1 0 0,0 1 1 0 0,1-1-1 0 0,0 0 1 0 0,0-1 0 0 0,8 11-1 0 0,-3-7-1 0 0,0 0 1 0 0,1-1-1 0 0,0 0 0 0 0,1-1 0 0 0,0 0 0 0 0,1-1 1 0 0,0 0-1 0 0,0-1 0 0 0,1-1 0 0 0,0 1 0 0 0,0-2 1 0 0,1 0-1 0 0,0-1 0 0 0,23 6 0 0 0,-18-6 38 0 0,0-1-1 0 0,0-1 0 0 0,0-1 1 0 0,0-1-1 0 0,0 0 0 0 0,0-2 1 0 0,1 0-1 0 0,-1-1 0 0 0,0-1 1 0 0,34-9-1 0 0,-39 7 74 0 0,0 0 0 0 0,-1-1 0 0 0,0-1 0 0 0,0 0 0 0 0,-1 0 0 0 0,0-1 0 0 0,0-1 0 0 0,0 0 0 0 0,17-20 0 0 0,-21 21 3 0 0,-2 0 0 0 0,1 0 0 0 0,-1-1 0 0 0,-1 0 1 0 0,0-1-1 0 0,0 1 0 0 0,-1-1 0 0 0,0 0 0 0 0,0 0 0 0 0,-1 0 0 0 0,0 0 0 0 0,-1-1 0 0 0,-1 1 0 0 0,2-14 0 0 0,-3 13-62 0 0,0-1 0 0 0,-1 1 0 0 0,0-1 0 0 0,-1 1 0 0 0,0 0 0 0 0,-1 0 0 0 0,0 0 1 0 0,-1 0-1 0 0,0 1 0 0 0,-1-1 0 0 0,0 1 0 0 0,0 0 0 0 0,-9-12 0 0 0,6 12-151 0 0,0 0 1 0 0,-1 1-1 0 0,0 0 0 0 0,0 1 0 0 0,0 0 1 0 0,-1 0-1 0 0,-1 1 0 0 0,1 1 1 0 0,-1-1-1 0 0,0 2 0 0 0,-23-9 1 0 0,2 4-1292 0 0,-1 1-393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0 225 455 0 0,'0'0'10190'0'0,"2"1"-9326"0"0,11 2-149 0 0,0-1 1 0 0,0 0-1 0 0,0-1 1 0 0,0 0-1 0 0,0-1 1 0 0,0 0 0 0 0,0-1-1 0 0,18-4 1 0 0,13-5 361 0 0,48-17 1 0 0,-47 13-327 0 0,68-23 40 0 0,-67 23-750 0 0,30-7-1 0 0,-46 14-203 0 0,50-20-1 0 0,-54 17 41 0 0,98-44-5088 0 0,-106 47 3520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4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0,'0'0'7714'0'0,"2"1"-6616"0"0,15 16 117 0 0,-1 1-1 0 0,0 1 0 0 0,19 30 1 0 0,60 99 1519 0 0,-26-25-1699 0 0,-57-95-957 0 0,10 39-1 0 0,9 22-87 0 0,-25-75-95 0 0,-4-9-227 0 0,0-1 0 0 0,0 1 1 0 0,0-1-1 0 0,0 1 0 0 0,1-1 0 0 0,5 7 0 0 0,-2-4-1424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1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8607 0 0,'0'0'656'0'0,"3"2"-456"0"0,-3-2-194 0 0,0 0 1 0 0,1 0-1 0 0,-1 0 0 0 0,1 1 0 0 0,-1-1 0 0 0,1 0 0 0 0,-1 0 1 0 0,1 1-1 0 0,-1-1 0 0 0,0 0 0 0 0,1 0 0 0 0,-1 1 0 0 0,0-1 0 0 0,1 1 1 0 0,-1-1-1 0 0,0 0 0 0 0,0 1 0 0 0,1-1 0 0 0,-1 1 0 0 0,0-1 0 0 0,0 0 1 0 0,1 1-1 0 0,-1-1 0 0 0,0 1 0 0 0,0-1 0 0 0,0 1 0 0 0,0-1 0 0 0,0 1 1 0 0,0-1-1 0 0,0 1 0 0 0,0-1 0 0 0,0 1 0 0 0,0-1 0 0 0,0 1 0 0 0,0-1 1 0 0,0 1-1 0 0,0-1 0 0 0,0 1 0 0 0,-1-1 0 0 0,1 0 0 0 0,0 1 0 0 0,0-1 1 0 0,-1 1-1 0 0,1-1 0 0 0,0 1 0 0 0,0-1 0 0 0,-1 0 0 0 0,1 1 0 0 0,0-1 1 0 0,-1 1-1 0 0,1-1 26 0 0,-1 0 1 0 0,1 1-1 0 0,0-1 1 0 0,0 1-1 0 0,0-1 1 0 0,0 1 0 0 0,-1-1-1 0 0,1 0 1 0 0,0 1-1 0 0,0-1 1 0 0,0 1-1 0 0,0-1 1 0 0,0 1-1 0 0,0-1 1 0 0,0 1 0 0 0,0-1-1 0 0,0 0 1 0 0,1 1-1 0 0,-1-1 1 0 0,0 1-1 0 0,0-1 1 0 0,0 1 0 0 0,0-1-1 0 0,1 0 1 0 0,-1 1-1 0 0,0-1 1 0 0,0 0-1 0 0,1 1 1 0 0,-1-1-1 0 0,0 0 1 0 0,1 1 0 0 0,-1-1-1 0 0,0 0 1 0 0,1 1-1 0 0,-1-1 1 0 0,0 0-1 0 0,1 0 1 0 0,-1 0-1 0 0,1 1 1 0 0,0-1 0 0 0,18 8 897 0 0,-17-7-946 0 0,126 40 2919 0 0,-48-18-2002 0 0,2 3 121 0 0,0-4-1 0 0,101 13 1 0 0,-38-11 456 0 0,10 2-308 0 0,481 83 1310 0 0,-278-25-1504 0 0,-273-67-780 0 0,93 24 600 0 0,-44-9-733 0 0,22 7-86 0 0,-101-24 173 0 0,1-3 0 0 0,91 8-1 0 0,-54-9-43 0 0,4 8-93 0 0,-26-5-2 0 0,-6-1 12 0 0,64 8 7 0 0,-24-8 13 0 0,-2 5-1 0 0,151 46 1 0 0,-77-8-43 0 0,-17-14 0 0 0,-97-24 108 0 0,122 16 0 0 0,204 12 31 0 0,-135-12 26 0 0,-156-17-90 0 0,47-3 53 0 0,-111-14-69 0 0,-20-1-30 0 0,25 1 0 0 0,3 0-29 0 0,3 5 21 0 0,-22-1 0 0 0,38-1 1 0 0,-44-2-10 0 0,-1 2 0 0 0,1 0-1 0 0,-1 0 1 0 0,21 8 0 0 0,-17-5-7 0 0,35 10-5 0 0,27 8 0 0 0,-36-11 0 0 0,-23-4 65 0 0,-22-9 150 0 0,-3-8-140 0 0,-2-4-60 0 0,0 0 0 0 0,-1 0 1 0 0,-1 1-1 0 0,0-1 0 0 0,0 1 1 0 0,-1 1-1 0 0,-14-17 0 0 0,-67-64 147 0 0,50 54-137 0 0,25 24-28 0 0,-1 1 0 0 0,0 0 0 0 0,-23-13 0 0 0,36 24-58 0 0,7 7-290 0 0,71 55 42 0 0,-1-2 141 0 0,-52-40 85 0 0,-18-15 73 0 0,-1 0 0 0 0,0 0 0 0 0,0 0 0 0 0,0 1 1 0 0,0 0-1 0 0,-1 0 0 0 0,1 0 0 0 0,-1 0 0 0 0,-1 1 1 0 0,1-1-1 0 0,-1 1 0 0 0,5 11 0 0 0,-8-14 17 0 0,1 0-1 0 0,-1-1 0 0 0,1 1 1 0 0,-1 0-1 0 0,0 0 1 0 0,0 0-1 0 0,0 0 0 0 0,0 0 1 0 0,-1 0-1 0 0,0 3 1 0 0,-3 1 85 0 0,1 0 1 0 0,-1-1-1 0 0,0 1 0 0 0,-1-1 1 0 0,0 1-1 0 0,-10 9 1 0 0,-38 30 648 0 0,19-18-328 0 0,-97 97 603 0 0,113-104-1844 0 0,18-20 360 0 0,4 6-3137 0 0,2 1 1914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0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40 6647 0 0,'-7'-8'708'0'0,"-12"-24"5456"0"0,27 32-5844 0 0,-5 1-273 0 0,0 0 0 0 0,-1-1 0 0 0,1 1 0 0 0,0 0-1 0 0,-1 1 1 0 0,1-1 0 0 0,-1 0 0 0 0,1 1 0 0 0,-1-1-1 0 0,3 3 1 0 0,22 22 326 0 0,-22-22-285 0 0,31 36 452 0 0,46 65-1 0 0,-64-81-394 0 0,58 76 454 0 0,4-4 0 0 0,100 92 1 0 0,-141-152-483 0 0,-11-11 38 0 0,40 46-1 0 0,114 164 1142 0 0,-93-123-646 0 0,146 165 396 0 0,-46-73-357 0 0,-108-113-466 0 0,55 70 115 0 0,-109-127-260 0 0,70 85 389 0 0,71 89 247 0 0,-144-179-594 0 0,1-1 0 0 0,33 29 0 0 0,-28-26-14 0 0,-20-20-34 0 0,16 14 1 0 0,19 15 89 0 0,6 6 60 0 0,-32-30-123 0 0,-1 1 0 0 0,17 21 0 0 0,-17-19 24 0 0,31 29 1 0 0,-38-38-62 0 0,-5-3-28 0 0,1-1 0 0 0,-1 0 0 0 0,8 5-1 0 0,23 22 347 0 0,-34-30-386 0 0,0-1 0 0 0,0 1 0 0 0,-1 0 0 0 0,1 0 0 0 0,-1 1 0 0 0,4 6-1 0 0,7 11-23 0 0,-5-5 30 0 0,-6-13-5 0 0,0 1 0 0 0,0-1 0 0 0,0 0 0 0 0,0 0 0 0 0,1 0 0 0 0,0 0-1 0 0,3 3 1 0 0,-3-4-7 0 0,9 15-238 0 0,-9-13 41 0 0,-2-3-15 0 0,0 3 92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5063 0 0,'0'0'11392'0'0,"2"1"-11106"0"0,127 68 2190 0 0,45 58-502 0 0,-88-61-1303 0 0,-84-64-649 0 0,17 11 296 0 0,34 21 0 0 0,-49-32-259 0 0,1 1-1 0 0,-1-1 1 0 0,1 0-1 0 0,0 0 1 0 0,0-1-1 0 0,0 0 1 0 0,0 1-1 0 0,0-1 1 0 0,0-1-1 0 0,0 1 1 0 0,0-1-1 0 0,0 0 1 0 0,1 0-1 0 0,4-1 1 0 0,-7-1-19 0 0,1 1 1 0 0,-1 0-1 0 0,0-1 1 0 0,0 0-1 0 0,0 0 0 0 0,-1 0 1 0 0,1 0-1 0 0,0 0 1 0 0,-1 0-1 0 0,1-1 1 0 0,-1 1-1 0 0,0-1 0 0 0,0 0 1 0 0,0 1-1 0 0,0-1 1 0 0,0 0-1 0 0,0 0 1 0 0,-1-1-1 0 0,2-5 0 0 0,3-7 114 0 0,-1 0-1 0 0,4-29 0 0 0,-7 35-91 0 0,2-20 148 0 0,-1 0 0 0 0,-1-44 0 0 0,-10-62-71 0 0,2 51-274 0 0,6 72-203 0 0,0 0 1 0 0,2-20-1 0 0,-1 26-753 0 0,1 0 0 0 0,0 0 0 0 0,3-9 0 0 0,-1 7-727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3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3205 1 6103 0 0,'0'0'548'0'0,"-1"1"-450"0"0,-1 3 367 0 0,0 1 1 0 0,0-1-1 0 0,0 0 1 0 0,-1 0-1 0 0,0-1 1 0 0,0 1-1 0 0,0 0 1 0 0,0-1-1 0 0,0 0 1 0 0,-1 0-1 0 0,1 0 1 0 0,-1 0-1 0 0,0 0 1 0 0,-5 2-1 0 0,5-3-287 0 0,-42 32 1991 0 0,32-23-1697 0 0,0 0 0 0 0,-1-2 0 0 0,-20 11 0 0 0,12-7-110 0 0,0 0 0 0 0,1 2 1 0 0,-28 24-1 0 0,35-27-154 0 0,-84 62 1067 0 0,-8 8-351 0 0,-36 24-436 0 0,-155 95 425 0 0,213-136-686 0 0,31-21-102 0 0,-62 46 163 0 0,41-34-128 0 0,-20 14-69 0 0,59-46-38 0 0,-7 3 19 0 0,-41 36 0 0 0,-132 90 136 0 0,213-152-208 0 0,-191 125 204 0 0,147-96-127 0 0,15-9 20 0 0,-31 25 0 0 0,29-19-43 0 0,-30 28 49 0 0,22-17-78 0 0,-7 7 25 0 0,16-12 29 0 0,-2-1 1 0 0,0-1-1 0 0,-3-3 1 0 0,-43 28-1 0 0,-2 2 209 0 0,31-18-175 0 0,37-27-74 0 0,-1 0 0 0 0,-1-1-1 0 0,-21 10 1 0 0,27-15 21 0 0,0 0 0 0 0,1 1 0 0 0,0 0 0 0 0,0 1 0 0 0,-13 14 0 0 0,-13 13-21 0 0,-102 72 78 0 0,117-93-61 0 0,12-10-55 0 0,1 1 1 0 0,0 1-1 0 0,0-1 0 0 0,0 1 1 0 0,-8 11-1 0 0,9-12 1 0 0,0-1 0 0 0,-1 0 0 0 0,1-1 1 0 0,-13 7-1 0 0,19-11 120 0 0,0 0-117 0 0,1 0 0 0 0,-1 0 0 0 0,1 0 0 0 0,0 0 0 0 0,-1 0 0 0 0,1-1 0 0 0,-1 1 0 0 0,1 0 0 0 0,0 0 0 0 0,-1 0 0 0 0,1-1 0 0 0,0 1 0 0 0,-1 0 0 0 0,1 0 0 0 0,0-1 0 0 0,0 1 0 0 0,-1 0 0 0 0,1 0 0 0 0,0-1 0 0 0,0 1 0 0 0,-1 0 0 0 0,1-1 0 0 0,0 1 0 0 0,0-1 0 0 0,0 1 0 0 0,-1 0 0 0 0,1-1 0 0 0,0 1 0 0 0,0 0 0 0 0,0-1 0 0 0,0 1 0 0 0,0-1 0 0 0,0 1-1 0 0,0 0 1 0 0,0-1 0 0 0,0 0 0 0 0,2-17 22 0 0,-1 14 9 0 0,2-9-10 0 0,0 0 0 0 0,9-23 1 0 0,-1 4-30 0 0,48-117 42 0 0,-12 37-14 0 0,-24 41-25 0 0,14-34 0 0 0,2 14-64 0 0,-37 85 53 0 0,-1 5-42 0 0,-3 10-11 0 0,-3 8 34 0 0,-1 0-1 0 0,-1 0 1 0 0,-15 28-1 0 0,-7 15-44 0 0,4-8 48 0 0,-1 0 0 0 0,-36 50 0 0 0,30-51 33 0 0,23-35-6 0 0,-48 83 0 0 0,48-82 0 0 0,1 1 0 0 0,1 1 0 0 0,-9 34 0 0 0,15-50 0 0 0,1 1 0 0 0,-1-1 0 0 0,1 1 0 0 0,-1 0 0 0 0,1-1 0 0 0,0 1 0 0 0,0 0 0 0 0,1-1 0 0 0,-1 1 0 0 0,1-1 0 0 0,0 1 0 0 0,2 6 0 0 0,4-1 0 0 0,-4-6 6 0 0,1-1 0 0 0,-1 0-1 0 0,1 1 1 0 0,0-1 0 0 0,0-1-1 0 0,0 1 1 0 0,0-1 0 0 0,1 1 0 0 0,3-1-1 0 0,2 1 21 0 0,0 0 0 0 0,19 0 0 0 0,-5-3 45 0 0,-1 0 1 0 0,43-10-1 0 0,44-18 167 0 0,-14 4-33 0 0,17-4-32 0 0,115-21-330 0 0,-215 49-265 0 0,0 0-1 0 0,26 2 1 0 0,-23 1-1869 0 0,31 7 0 0 0,-31-5 148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3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47 915 8495 0 0,'-1'1'388'0'0,"-38"46"2162"0"0,33-38 4352 0 0,22-17-6049 0 0,-7 4-650 0 0,31-18 603 0 0,-1-3 0 0 0,49-40 0 0 0,-25 17-187 0 0,109-83 597 0 0,28-21-374 0 0,-36 41-662 0 0,118-88 57 0 0,-122 81 123 0 0,-136 102-197 0 0,-10 7-72 0 0,18-15 0 0 0,-26 19-61 0 0,1 1-1 0 0,0-1 0 0 0,0 1 0 0 0,0 1 0 0 0,0-1 0 0 0,1 1 0 0 0,-1 1 0 0 0,12-4 0 0 0,-14 5-15 0 0,0 0-18 0 0,0 0 0 0 0,0 1 0 0 0,-1 0 0 0 0,1 0 0 0 0,0 0-1 0 0,0 0 1 0 0,0 1 0 0 0,-1-1 0 0 0,1 1 0 0 0,0 1-1 0 0,-1-1 1 0 0,1 1 0 0 0,4 2 0 0 0,10 4 154 0 0,29 19 0 0 0,-47-27-141 0 0,55 38 94 0 0,62 53 1 0 0,-8-6 89 0 0,111 54 312 0 0,10-18-76 0 0,-87-46-264 0 0,58 17-27 0 0,-99-48-95 0 0,-57-29-1160 0 0,-34-12 437 0 0,-1 1 0 0 0,16 6 0 0 0,-22-6-2088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4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8 919 0 0,'4'-8'17507'0'0,"2"22"-15220"0"0,2 19-2206 0 0,18 279 2652 0 0,-14-97-1904 0 0,-6-140-674 0 0,-3-34-130 0 0,10 242-98 0 0,-13-282-146 0 0,1-5-1853 0 0,-1 2 1766 0 0,0 0 0 0 0,1 0 0 0 0,-1 0 0 0 0,1 0 0 0 0,0 0 0 0 0,0-1 0 0 0,3-5-381 0 0,14-76-4777 0 0,-13 48 3544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4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0,'0'0'11862'0'0,"0"2"-10888"0"0,5 96 4149 0 0,0 20-3016 0 0,-1 51-731 0 0,0-2-754 0 0,1 164-927 0 0,-5-325 652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4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53 2303 0 0,'-8'-13'224'0'0,"3"9"1061"0"0,0 0 0 0 0,0 1 0 0 0,-10-6-1 0 0,-1 0 1861 0 0,14 8-2716 0 0,1 0 0 0 0,-1 0 0 0 0,1 0 0 0 0,-1 1 1 0 0,1-1-1 0 0,-1 1 0 0 0,0-1 0 0 0,0 1 0 0 0,1-1 0 0 0,-1 1 0 0 0,0 0 0 0 0,-2 0 0 0 0,2 0-305 0 0,1 0 0 0 0,-1 1 1 0 0,0-1-1 0 0,0 0 0 0 0,0 1 0 0 0,0 0 0 0 0,0-1 1 0 0,0 1-1 0 0,0 0 0 0 0,1 0 0 0 0,-1 0 0 0 0,0 0 1 0 0,1 0-1 0 0,-1 0 0 0 0,1 1 0 0 0,-2 1 1 0 0,-3 3 50 0 0,1 1 1 0 0,0 1 0 0 0,1-1 0 0 0,0 1 0 0 0,0-1 0 0 0,1 1 0 0 0,-1 0 0 0 0,2 1 0 0 0,-1-1 0 0 0,1 0 0 0 0,1 1 0 0 0,-2 9 0 0 0,2 5-115 0 0,0 0 1 0 0,1 0-1 0 0,4 31 1 0 0,-1-31-48 0 0,1 1-1 0 0,1-1 1 0 0,14 40 0 0 0,-17-55 6 0 0,1-1-1 0 0,0 0 1 0 0,1 0 0 0 0,0 0 0 0 0,0-1-1 0 0,0 1 1 0 0,1-1 0 0 0,0 0-1 0 0,0 0 1 0 0,1 0 0 0 0,-1-1 0 0 0,1 0-1 0 0,0 0 1 0 0,1-1 0 0 0,8 6 0 0 0,-8-8 31 0 0,-1 0 0 0 0,0 0 1 0 0,0 0-1 0 0,1-1 0 0 0,-1 0 1 0 0,1 0-1 0 0,-1-1 0 0 0,1 0 1 0 0,-1 0-1 0 0,1-1 1 0 0,-1 1-1 0 0,8-3 0 0 0,-5 1 27 0 0,1 0 0 0 0,-1-1-1 0 0,0 0 1 0 0,0-1 0 0 0,0 0-1 0 0,0 0 1 0 0,12-9 0 0 0,-10 5 40 0 0,-1-1 1 0 0,-1 0-1 0 0,1 0 1 0 0,-1-1-1 0 0,-1-1 0 0 0,0 1 1 0 0,0-1-1 0 0,-1 0 1 0 0,0-1-1 0 0,-1 0 1 0 0,8-22-1 0 0,-11 24 39 0 0,0 0-1 0 0,0-1 1 0 0,-1 1 0 0 0,0-1 0 0 0,-1 1 0 0 0,0-1-1 0 0,0 0 1 0 0,-2 1 0 0 0,1-1 0 0 0,-1 0-1 0 0,-1 1 1 0 0,0-1 0 0 0,0 1 0 0 0,-1-1-1 0 0,-5-10 1 0 0,5 13-46 0 0,-2 0 0 0 0,1 1 0 0 0,-1 0-1 0 0,0 0 1 0 0,0 0 0 0 0,-1 0 0 0 0,0 1 0 0 0,0 0-1 0 0,-1 0 1 0 0,0 0 0 0 0,0 1 0 0 0,-12-7 0 0 0,6 5-35 0 0,0 1 1 0 0,0 0-1 0 0,0 1 1 0 0,-1 1-1 0 0,0 0 1 0 0,-26-4-1 0 0,29 7-188 0 0,-1 0 0 0 0,1 0 0 0 0,-1 1 0 0 0,-21 4 0 0 0,22-2-1174 0 0,1 0 0 0 0,-20 8-1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20 744 919 0 0,'-20'34'16624'0'0,"27"-34"-18432"0"0,-2 0 2054 0 0,1 0-1 0 0,-1 0 1 0 0,0 0 0 0 0,0-1-1 0 0,0 0 1 0 0,0 0-1 0 0,10-3 1 0 0,36-17 1117 0 0,-40 16-1067 0 0,77-40 1605 0 0,149-101-1 0 0,-89 41-1413 0 0,53-34-423 0 0,-157 112 77 0 0,130-77-37 0 0,-19 8 192 0 0,-126 77-141 0 0,12-12 261 0 0,-40 30-328 0 0,6-4 96 0 0,26-15 320 0 0,-30 19-483 0 0,-1 0-1 0 0,0 0 0 0 0,1 0 1 0 0,-1 1-1 0 0,1-1 1 0 0,-1 1-1 0 0,0-1 1 0 0,1 1-1 0 0,3 0 1 0 0,-1 0 22 0 0,11 0-16 0 0,-1 0 0 0 0,0 1 0 0 0,1 1 0 0 0,-1 0 0 0 0,0 1 0 0 0,19 6 0 0 0,88 38 131 0 0,-76-28-105 0 0,134 61 297 0 0,-60-25-92 0 0,-49-23-175 0 0,-9-3 31 0 0,83 26 1 0 0,-14-7 174 0 0,-6-1 1 0 0,88 11-82 0 0,-113-42 2 0 0,-44-8-1938 0 0,-54-7 890 0 0,5 1-2138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10967 0 0,'0'0'248'0'0,"0"1"35"0"0,0 1-242 0 0,0-1 1 0 0,0 1-1 0 0,0 0 0 0 0,1-1 1 0 0,-1 1-1 0 0,0-1 0 0 0,1 1 0 0 0,-1-1 1 0 0,1 1-1 0 0,-1-1 0 0 0,1 1 1 0 0,2 1-1 0 0,-2 0-22 0 0,0-1-1 0 0,0 1 1 0 0,0-1-1 0 0,0 1 1 0 0,0 0-1 0 0,1 3 1 0 0,48 295 4618 0 0,-34-193-3673 0 0,2-19-432 0 0,-17-87-308 0 0,5-41-67 0 0,2-85-206 0 0,-6 67-1 0 0,2 0 0 0 0,19-88-1 0 0,-21 136 57 0 0,-1 4-1 0 0,0 1 0 0 0,0 0 0 0 0,0-1-1 0 0,1 1 1 0 0,0 0 0 0 0,-1 0 0 0 0,1 0-1 0 0,1 0 1 0 0,-1 0 0 0 0,1 1 0 0 0,-1-1-1 0 0,7-5 1 0 0,-8 8 2 0 0,-1 1 1 0 0,1 0-1 0 0,-1 0 0 0 0,1 0 1 0 0,-1-1-1 0 0,1 1 0 0 0,-1 0 0 0 0,1 0 1 0 0,-1 0-1 0 0,1 0 0 0 0,-1 0 0 0 0,1 0 1 0 0,-1 0-1 0 0,1 0 0 0 0,-1 0 1 0 0,1 0-1 0 0,-1 0 0 0 0,1 1 0 0 0,-1-1 1 0 0,1 0-1 0 0,-1 0 0 0 0,1 0 1 0 0,-1 1-1 0 0,1-1 0 0 0,-1 0 0 0 0,0 0 1 0 0,1 1-1 0 0,0 0 0 0 0,10 8 48 0 0,-5-1-17 0 0,0 0 0 0 0,-1 1 1 0 0,0-1-1 0 0,0 1 0 0 0,-1 0 0 0 0,6 18 1 0 0,12 60 333 0 0,-18-60-294 0 0,-1-1 1 0 0,-1 50-1 0 0,-2-60-60 0 0,0-16-17 0 0,0 0-1 0 0,0 0 1 0 0,0 0 0 0 0,0 0 0 0 0,0 0 0 0 0,0 0 0 0 0,0 0-1 0 0,0 0 1 0 0,0 0 0 0 0,0 0 0 0 0,0 0 0 0 0,0 0-1 0 0,0 0 1 0 0,0 0 0 0 0,0 0 0 0 0,0 0 0 0 0,0 0-1 0 0,0 0 1 0 0,1 0 0 0 0,-1 0 0 0 0,0 0 0 0 0,0 0-1 0 0,0 0 1 0 0,0 0 0 0 0,0 0 0 0 0,0 0 0 0 0,0 0-1 0 0,0 0 1 0 0,0 0 0 0 0,0 0 0 0 0,0 0 0 0 0,0 0-1 0 0,0 0 1 0 0,0 0 0 0 0,0 0 0 0 0,0 0 0 0 0,0 1-1 0 0,0-1 1 0 0,0 0 0 0 0,0 0 0 0 0,0 0 0 0 0,0 0-1 0 0,0 0 1 0 0,0 0 0 0 0,0 0 0 0 0,0 0 0 0 0,0 0 0 0 0,3-7-20 0 0,1-11-22 0 0,8-53-25 0 0,8-48 14 0 0,-14 92 49 0 0,2 0-1 0 0,12-32 1 0 0,-18 55-3 0 0,0 0 1 0 0,0 0 0 0 0,0 0-1 0 0,0 0 1 0 0,1 0 0 0 0,-1 1-1 0 0,1 0 1 0 0,0-1 0 0 0,5-4-1 0 0,-6 7 12 0 0,-1 0 0 0 0,0 0 0 0 0,1 1-1 0 0,-1-1 1 0 0,1 0 0 0 0,-1 1-1 0 0,1-1 1 0 0,-1 1 0 0 0,1-1-1 0 0,0 1 1 0 0,-1 0 0 0 0,1 0-1 0 0,0 0 1 0 0,-1 0 0 0 0,1 0-1 0 0,-1 0 1 0 0,1 0 0 0 0,0 0-1 0 0,-1 1 1 0 0,1-1 0 0 0,-1 1-1 0 0,1-1 1 0 0,-1 1 0 0 0,1 0-1 0 0,-1-1 1 0 0,1 1 0 0 0,-1 0 0 0 0,1 0-1 0 0,1 2 1 0 0,2 1 21 0 0,-1 0 0 0 0,1 0 1 0 0,-1 1-1 0 0,0 0 0 0 0,-1 0 1 0 0,1 0-1 0 0,-1 0 0 0 0,4 8 1 0 0,19 48 259 0 0,-10-20 36 0 0,33 64 0 0 0,-39-87-280 0 0,0-2 0 0 0,1 0 0 0 0,1 0 1 0 0,0-1-1 0 0,1 0 0 0 0,19 16 0 0 0,-21-24-32 0 0,1 1 0 0 0,0-2 0 0 0,1 1 0 0 0,-1-2-1 0 0,1 0 1 0 0,16 4 0 0 0,-25-7-7 0 0,1-1-1 0 0,0 0 1 0 0,0 0-1 0 0,-1-1 1 0 0,1 1-1 0 0,0-1 1 0 0,0 0-1 0 0,-1-1 1 0 0,1 1 0 0 0,0-1-1 0 0,0 0 1 0 0,-1 0-1 0 0,1 0 1 0 0,4-2-1 0 0,-2 0 12 0 0,-1-1-1 0 0,0 1 0 0 0,0-1 0 0 0,0 0 1 0 0,0-1-1 0 0,-1 1 0 0 0,1-1 1 0 0,6-9-1 0 0,-1 0 16 0 0,0 0 0 0 0,-2-1 0 0 0,0 0 0 0 0,0-1 0 0 0,-1 0 0 0 0,9-29 0 0 0,-14 34-21 0 0,0 0 1 0 0,0 0-1 0 0,-2-1 0 0 0,1 1 0 0 0,-1 0 0 0 0,-1-13 1 0 0,0 20-1 0 0,0-1 0 0 0,0 1 0 0 0,-1 0 1 0 0,0-1-1 0 0,1 1 0 0 0,-1 0 0 0 0,-1 0 1 0 0,1 0-1 0 0,-1 0 0 0 0,0 0 0 0 0,1 0 0 0 0,-2 0 1 0 0,1 0-1 0 0,0 1 0 0 0,-1-1 0 0 0,0 1 1 0 0,0 0-1 0 0,-6-6 0 0 0,9 8-1 0 0,-1 1 0 0 0,0-1-1 0 0,0 1 1 0 0,1 0 0 0 0,-1-1 0 0 0,0 1-1 0 0,0-1 1 0 0,0 1 0 0 0,0 0 0 0 0,1 0-1 0 0,-1-1 1 0 0,0 1 0 0 0,0 0-1 0 0,0 0 1 0 0,0 0 0 0 0,0 0 0 0 0,0 0-1 0 0,0 0 1 0 0,1 0 0 0 0,-1 1 0 0 0,0-1-1 0 0,0 0 1 0 0,-1 1 0 0 0,1 0 6 0 0,-1-1 1 0 0,1 1 0 0 0,-1 0-1 0 0,1 1 1 0 0,0-1 0 0 0,0 0-1 0 0,-1 0 1 0 0,1 0-1 0 0,0 1 1 0 0,0-1 0 0 0,-1 3-1 0 0,-2 3 50 0 0,1 0 0 0 0,0 1 0 0 0,0 0-1 0 0,-2 7 1 0 0,2 0-27 0 0,0 1 0 0 0,0-1 0 0 0,2 0 0 0 0,-1 1-1 0 0,2-1 1 0 0,3 31 0 0 0,-2-36-19 0 0,1 1 0 0 0,1 0 0 0 0,-1-1 0 0 0,2 0 0 0 0,-1 1 0 0 0,1-2 0 0 0,1 1 0 0 0,0 0 0 0 0,0-1 0 0 0,12 16 0 0 0,-10-17-96 0 0,1 1 0 0 0,0-1 0 0 0,0-1 0 0 0,0 0 0 0 0,1 0 0 0 0,13 8 0 0 0,-15-11-28 0 0,0-1 0 0 0,0 0 0 0 0,1 0 0 0 0,-1-1 0 0 0,0 1 0 0 0,1-2-1 0 0,0 1 1 0 0,-1-1 0 0 0,1 0 0 0 0,8-1 0 0 0,38-4-3615 0 0,-25-1-2829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59.8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82 919 0 0,'20'-17'67'0'0,"-17"15"369"0"0,19-17 5116 0 0,-21 17-5011 0 0,0 0-1 0 0,0 0 1 0 0,0 0-1 0 0,0 0 1 0 0,0-1 0 0 0,0 1-1 0 0,-1 0 1 0 0,2-5 807 0 0,-2 6-1169 0 0,0 0 0 0 0,0 0 0 0 0,0 0 0 0 0,-1 0-1 0 0,1 1 1 0 0,0-1 0 0 0,0 0 0 0 0,0 0 0 0 0,-1 0-1 0 0,1 1 1 0 0,0-1 0 0 0,-1 0 0 0 0,1 0 0 0 0,-1 1-1 0 0,1-1 1 0 0,-1 0 0 0 0,1 1 0 0 0,-1-1 0 0 0,1 0 0 0 0,-1 1-1 0 0,0-1 1 0 0,1 1 0 0 0,-1-1 0 0 0,0 1 0 0 0,1-1-1 0 0,-3 1 1 0 0,-1 0-77 0 0,0 2 0 0 0,0-1-1 0 0,0 1 1 0 0,0-1 0 0 0,0 1-1 0 0,1 0 1 0 0,-1 0 0 0 0,0 1-1 0 0,1-1 1 0 0,-1 1 0 0 0,1 0-1 0 0,0 0 1 0 0,0 0 0 0 0,0 0-1 0 0,1 0 1 0 0,-1 1 0 0 0,1-1-1 0 0,-1 1 1 0 0,1 0 0 0 0,-2 4-1 0 0,-1 2-87 0 0,1 1 0 0 0,0 0 0 0 0,0 0 0 0 0,1 1 1 0 0,0-1-1 0 0,-2 17 0 0 0,5-19-25 0 0,-1 0 0 0 0,2 0 0 0 0,-1 1 0 0 0,1-1 0 0 0,0 0 0 0 0,1-1 0 0 0,0 1 0 0 0,0 0 0 0 0,8 16 0 0 0,-9-21 10 0 0,1-1 1 0 0,0 1-1 0 0,0-1 1 0 0,0 0-1 0 0,0 0 0 0 0,0 0 1 0 0,1 0-1 0 0,-1 0 1 0 0,1 0-1 0 0,0-1 0 0 0,0 1 1 0 0,0-1-1 0 0,0 0 1 0 0,0 0-1 0 0,1 0 1 0 0,-1 0-1 0 0,0 0 0 0 0,1-1 1 0 0,0 0-1 0 0,-1 1 1 0 0,1-1-1 0 0,0-1 1 0 0,-1 1-1 0 0,1-1 0 0 0,0 1 1 0 0,4-1-1 0 0,-2-1 26 0 0,0 0 0 0 0,0 0-1 0 0,0-1 1 0 0,0 1 0 0 0,-1-1-1 0 0,1-1 1 0 0,0 1 0 0 0,-1-1-1 0 0,0 0 1 0 0,0 0 0 0 0,0 0 0 0 0,0-1-1 0 0,0 0 1 0 0,-1 0 0 0 0,0 0-1 0 0,1 0 1 0 0,-2-1 0 0 0,1 0-1 0 0,0 1 1 0 0,-1-1 0 0 0,4-8-1 0 0,-4 8 68 0 0,0 0 0 0 0,-1-1-1 0 0,0 1 1 0 0,0-1 0 0 0,0 1 0 0 0,0-1-1 0 0,-1 1 1 0 0,0-1 0 0 0,0 0-1 0 0,-1 0 1 0 0,0 0 0 0 0,0 1-1 0 0,0-1 1 0 0,0 0 0 0 0,-1 0-1 0 0,0 0 1 0 0,0 1 0 0 0,-1-1-1 0 0,0 0 1 0 0,0 1 0 0 0,0 0-1 0 0,-3-6 1 0 0,1 6-88 0 0,1 1-1 0 0,-1 0 1 0 0,0 0-1 0 0,0 1 1 0 0,0-1-1 0 0,-1 1 1 0 0,1 0-1 0 0,-1 0 1 0 0,0 0-1 0 0,1 1 0 0 0,-1-1 1 0 0,0 1-1 0 0,-1 0 1 0 0,1 1-1 0 0,0-1 1 0 0,-1 1-1 0 0,-6-1 1 0 0,10 2-204 0 0,0 1-1 0 0,0-1 1 0 0,0 0 0 0 0,0 0 0 0 0,0 1-1 0 0,0-1 1 0 0,0 1 0 0 0,1-1 0 0 0,-1 1 0 0 0,-3 2-1 0 0,-4 2-4124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0.5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0 107 8751 0 0,'0'0'1951'0'0,"10"9"1454"0"0,-1 1-3037 0 0,-1 0 0 0 0,-1 0-1 0 0,0 1 1 0 0,-1 0 0 0 0,0 1-1 0 0,0-1 1 0 0,-1 1 0 0 0,-1 0-1 0 0,0 1 1 0 0,-1-1 0 0 0,3 21-1 0 0,-6-31-307 0 0,0 1 0 0 0,0 0 0 0 0,0 0 1 0 0,-1-1-1 0 0,1 1 0 0 0,-1 0 0 0 0,0-1 0 0 0,0 1 0 0 0,0 0 0 0 0,0-1 0 0 0,0 1 0 0 0,-4 3 0 0 0,5-5-54 0 0,0 0 0 0 0,-1-1 0 0 0,1 1 0 0 0,-1 0 0 0 0,1-1 0 0 0,-1 1 0 0 0,1-1 0 0 0,-1 1 0 0 0,1-1 0 0 0,-1 1 0 0 0,0-1 0 0 0,1 1-1 0 0,-1-1 1 0 0,0 1 0 0 0,1-1 0 0 0,-1 0 0 0 0,0 0 0 0 0,1 1 0 0 0,-1-1 0 0 0,0 0 0 0 0,0 0 0 0 0,1 0 0 0 0,-1 0 0 0 0,0 1 0 0 0,0-1 0 0 0,1 0 0 0 0,-1-1 0 0 0,0 1-1 0 0,0 0 1 0 0,1 0 0 0 0,-1 0 0 0 0,0 0 0 0 0,0 0 0 0 0,1-1 0 0 0,-1 1 0 0 0,0 0 0 0 0,0-1 0 0 0,1 1 0 0 0,-1-1 0 0 0,1 1 0 0 0,-1-1 0 0 0,0 1 0 0 0,1-1 0 0 0,-1 1-1 0 0,1-1 1 0 0,-1 1 0 0 0,1-1 0 0 0,-1 0 0 0 0,-1-2-16 0 0,0-1-1 0 0,0 1 0 0 0,0 0 1 0 0,1-1-1 0 0,-1 0 1 0 0,1 1-1 0 0,0-1 0 0 0,0 0 1 0 0,0 1-1 0 0,0-1 1 0 0,0-6-1 0 0,1-7-230 0 0,1-22 1 0 0,0 17-24 0 0,0 10 136 0 0,0 0-1 0 0,1 0 0 0 0,0 0 1 0 0,1 0-1 0 0,0 1 1 0 0,1-1-1 0 0,1 1 0 0 0,-1 0 1 0 0,2 0-1 0 0,-1 0 0 0 0,2 1 1 0 0,12-17-1 0 0,-17 25 156 0 0,0 0 0 0 0,0 0 0 0 0,0 0 0 0 0,1 1 0 0 0,-1-1 0 0 0,1 1 0 0 0,-1-1 0 0 0,1 1 0 0 0,-1 0 0 0 0,1 0 0 0 0,0 0 0 0 0,0 0 0 0 0,0 0 0 0 0,-1 1 0 0 0,1-1 1 0 0,0 1-1 0 0,0 0 0 0 0,0 0 0 0 0,0 0 0 0 0,0 0 0 0 0,0 0 0 0 0,0 1 0 0 0,0-1 0 0 0,-1 1 0 0 0,1 0 0 0 0,0 0 0 0 0,5 2 0 0 0,-5-1 87 0 0,0-1 0 0 0,1 1 1 0 0,-1 0-1 0 0,0 0 0 0 0,0 0 1 0 0,0 1-1 0 0,-1-1 0 0 0,1 1 1 0 0,0-1-1 0 0,-1 1 0 0 0,0 0 1 0 0,1 0-1 0 0,-1 0 0 0 0,0 0 1 0 0,-1 1-1 0 0,1-1 1 0 0,0 0-1 0 0,-1 1 0 0 0,0-1 1 0 0,0 1-1 0 0,1 5 0 0 0,-2-4 5 0 0,0-1 0 0 0,0 1-1 0 0,0 0 1 0 0,-1 0 0 0 0,1-1 0 0 0,-1 1-1 0 0,-1-1 1 0 0,1 1 0 0 0,0 0-1 0 0,-1-1 1 0 0,-4 8 0 0 0,1-3-31 0 0,-1-1 1 0 0,0 0 0 0 0,0 0-1 0 0,-12 11 1 0 0,18-18-85 0 0,-1 0 0 0 0,0-1 0 0 0,1 1 0 0 0,-1-1 0 0 0,0 1 0 0 0,1-1 0 0 0,-1 1-1 0 0,0-1 1 0 0,0 0 0 0 0,1 1 0 0 0,-1-1 0 0 0,0 0 0 0 0,-1 1 0 0 0,-12 3 65 0 0,17-3-53 0 0,-1-1-1 0 0,0 0 1 0 0,1 1-1 0 0,-1 0 1 0 0,0 0-1 0 0,1-1 1 0 0,-1 1-1 0 0,0 1 0 0 0,0-1 1 0 0,4 3-1 0 0,0-1 86 0 0,26 13 364 0 0,-10-3 313 0 0,2-2 1 0 0,41 14 0 0 0,-50-20-724 0 0,-1 0 0 0 0,15 8 0 0 0,7 6-3299 0 0,-24-13-4861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2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57 102 7831 0 0,'0'0'706'0'0,"-9"13"931"0"0,-2 14 3483 0 0,1 16-2633 0 0,-16 117-1001 0 0,26-134-879 0 0,7-44-178 0 0,-2 9-359 0 0,45-150 175 0 0,-24 68-237 0 0,-25 88 5 0 0,4-11 18 0 0,0 0 0 0 0,9-18 1 0 0,-12 32-26 0 0,-1 5-23 0 0,0 5-34 0 0,-1-10 50 0 0,1 19-24 0 0,11 82-115 0 0,-9-90 166 0 0,0 1 1 0 0,0-1 0 0 0,1 0-1 0 0,1 0 1 0 0,-1 0 0 0 0,12 16-1 0 0,-16-25 43 0 0,1-1-1 0 0,1 1 1 0 0,-1-1-1 0 0,0 1 1 0 0,0-1-1 0 0,1 1 1 0 0,-1-1-1 0 0,0 0 1 0 0,1 0-1 0 0,0 1 1 0 0,-1-1 0 0 0,1 0-1 0 0,0-1 1 0 0,-1 1-1 0 0,3 1 1 0 0,-2-2 17 0 0,-1 0 1 0 0,0 0-1 0 0,0 0 1 0 0,1 0 0 0 0,-1 0-1 0 0,0 0 1 0 0,1-1-1 0 0,-1 1 1 0 0,0 0 0 0 0,0-1-1 0 0,1 1 1 0 0,-1-1-1 0 0,0 1 1 0 0,0-1 0 0 0,0 1-1 0 0,0-1 1 0 0,0 0-1 0 0,0 0 1 0 0,0 0 0 0 0,0 0-1 0 0,0 1 1 0 0,0-1-1 0 0,0 0 1 0 0,1-2-1 0 0,2-4 72 0 0,1 0 0 0 0,-1 0 0 0 0,0 0 0 0 0,0 0 0 0 0,-1-1 0 0 0,0 1-1 0 0,0-1 1 0 0,-1 0 0 0 0,2-13 0 0 0,0-2-228 0 0,-2 0 0 0 0,-1-27-1 0 0,-4 10-1365 0 0,0 1-4326 0 0,4 35 4114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3.5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89 6911 0 0,'0'0'528'0'0,"0"13"942"0"0,2 26 4006 0 0,1-17-4103 0 0,10 81 1128 0 0,-12-82-1978 0 0,1 0 0 0 0,1 0 0 0 0,10 35 0 0 0,-12-68-40 0 0,0 0 0 0 0,-2-13-1 0 0,0-6-598 0 0,1-1 0 0 0,1 1 0 0 0,8-45 0 0 0,-8 62 13 0 0,2 1-1 0 0,0 0 1 0 0,1-1-1 0 0,0 1 1 0 0,1 1-1 0 0,0-1 1 0 0,1 1-1 0 0,0 0 1 0 0,17-22 0 0 0,-22 32 118 0 0,0 1 0 0 0,1 0 0 0 0,-1-1 0 0 0,1 1 1 0 0,-1 0-1 0 0,1 0 0 0 0,0 0 0 0 0,-1 0 1 0 0,1 0-1 0 0,0 1 0 0 0,0-1 0 0 0,0 1 1 0 0,-1-1-1 0 0,1 1 0 0 0,0-1 0 0 0,0 1 1 0 0,0 0-1 0 0,0 0 0 0 0,0 0 0 0 0,0 0 1 0 0,0 0-1 0 0,0 1 0 0 0,0-1 0 0 0,0 0 0 0 0,-1 1 1 0 0,1-1-1 0 0,3 2 0 0 0,-3 1 29 0 0,0-1 0 0 0,0 1 0 0 0,0 0-1 0 0,0 0 1 0 0,0 0 0 0 0,-1 0 0 0 0,1 0-1 0 0,-1 0 1 0 0,0 1 0 0 0,0-1 0 0 0,1 4 0 0 0,0-1 46 0 0,-1 1 1 0 0,-1-1 0 0 0,1 0-1 0 0,-1 0 1 0 0,0 1 0 0 0,0-1 0 0 0,-1 0-1 0 0,0 1 1 0 0,0-1 0 0 0,-2 7-1 0 0,-3 6 294 0 0,-16 33 0 0 0,4-9-219 0 0,13-32-117 0 0,0-1 1 0 0,-1 1-1 0 0,-8 10 0 0 0,8-11 160 0 0,-12 22-1 0 0,17-31 252 0 0,2 0-425 0 0,-1-1 0 0 0,0 1-1 0 0,0-1 1 0 0,1 1 0 0 0,-1-1 0 0 0,0 0 0 0 0,1 1 0 0 0,-1-1 0 0 0,0 1-1 0 0,1-1 1 0 0,-1 0 0 0 0,0 1 0 0 0,1-1 0 0 0,-1 0 0 0 0,1 0 0 0 0,-1 1 0 0 0,1-1-1 0 0,-1 0 1 0 0,1 0 0 0 0,-1 0 0 0 0,1 1 0 0 0,-1-1 0 0 0,1 0 0 0 0,-1 0 0 0 0,1 0-1 0 0,-1 0 1 0 0,1 0 0 0 0,0 0 0 0 0,19 0 152 0 0,-17 0-93 0 0,94 4 323 0 0,-86-4-1883 0 0,-1 1-1 0 0,1 0 1 0 0,19 5 0 0 0,-25-4-248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04.0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10 5063 0 0,'0'0'390'0'0,"0"1"-252"0"0,3 0 182 0 0,6-2 5362 0 0,6-4-2378 0 0,-14 5-3082 0 0,2-1-23 0 0,-1 0-1 0 0,1 0 1 0 0,-1 1-1 0 0,1-1 1 0 0,-1 1-1 0 0,1-1 1 0 0,0 1-1 0 0,-1 0 0 0 0,1 0 1 0 0,0 0-1 0 0,-1 0 1 0 0,1 1-1 0 0,0-1 1 0 0,-1 1-1 0 0,1 0 1 0 0,-1-1-1 0 0,1 1 1 0 0,-1 0-1 0 0,1 0 1 0 0,-1 1-1 0 0,0-1 0 0 0,1 1 1 0 0,2 2-1 0 0,-1-1-11 0 0,-1 1 0 0 0,0 0 0 0 0,0-1 0 0 0,0 1 0 0 0,0 0-1 0 0,-1 1 1 0 0,1-1 0 0 0,-1 0 0 0 0,0 1 0 0 0,0-1-1 0 0,-1 1 1 0 0,2 5 0 0 0,-1-2-27 0 0,-1-1-1 0 0,1 0 0 0 0,-2 1 1 0 0,1-1-1 0 0,-1 0 1 0 0,0 1-1 0 0,0-1 0 0 0,-1 1 1 0 0,0-1-1 0 0,0 0 1 0 0,-1 1-1 0 0,0-1 0 0 0,0 0 1 0 0,-1 0-1 0 0,0 0 1 0 0,0-1-1 0 0,-7 11 0 0 0,8-14-170 0 0,0 0 0 0 0,-1-1 0 0 0,1 1 0 0 0,-1-1 0 0 0,0 0 0 0 0,1 0 0 0 0,-1 0 0 0 0,0 0 0 0 0,0 0 0 0 0,0-1 0 0 0,-1 1 0 0 0,1-1 0 0 0,0 0 0 0 0,-1 0 0 0 0,1 0 0 0 0,0 0 0 0 0,-4 0 0 0 0,5-1-16 0 0,0 0 0 0 0,0 0 0 0 0,0 0 0 0 0,0 0 0 0 0,0 0 0 0 0,0-1 0 0 0,0 1 0 0 0,1-1 0 0 0,-1 1 0 0 0,0-1 0 0 0,0 1 0 0 0,0-1 0 0 0,1 0 0 0 0,-1 0 0 0 0,0 0 0 0 0,1 0 0 0 0,-1 0 0 0 0,1 0 0 0 0,-1-1 0 0 0,1 1 0 0 0,0 0 0 0 0,-1-1 0 0 0,1 1 0 0 0,0-1 0 0 0,0 0 0 0 0,0 1 0 0 0,0-1 0 0 0,0 0 0 0 0,1 1 0 0 0,-1-1 0 0 0,0 0 0 0 0,0-4 0 0 0,1 5 23 0 0,-1 0-1 0 0,1 0 1 0 0,0-1-1 0 0,0 1 1 0 0,-1 0-1 0 0,1 0 1 0 0,0-1-1 0 0,0 1 1 0 0,0 0-1 0 0,1-1 1 0 0,-1 1-1 0 0,0 0 1 0 0,0 0-1 0 0,1-1 1 0 0,-1 1-1 0 0,1 0 1 0 0,-1 0-1 0 0,1 0 1 0 0,-1 0-1 0 0,1 0 1 0 0,1-2-1 0 0,-1 2 9 0 0,0 0 0 0 0,1 0 0 0 0,-1 0 0 0 0,1 0 0 0 0,-1 0 0 0 0,1 0 0 0 0,0 0 0 0 0,-1 0 0 0 0,1 1 0 0 0,0-1 0 0 0,-1 1 0 0 0,1-1 0 0 0,3 1 0 0 0,-1-1 40 0 0,1 1 1 0 0,-1 0 0 0 0,1 0-1 0 0,0 0 1 0 0,-1 1-1 0 0,1-1 1 0 0,-1 1 0 0 0,0 0-1 0 0,1 0 1 0 0,-1 1-1 0 0,6 2 1 0 0,46 31 759 0 0,20 10 141 0 0,-71-42-1038 0 0,-1-1-152 0 0,0 1 0 0 0,1-1 0 0 0,-1-1 0 0 0,1 1-1 0 0,6 1 1 0 0,-4-3-1388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6935 0 0,'0'0'4396'0'0,"2"4"-3608"0"0,5 12-69 0 0,-5-12 2650 0 0,-1-2-2727 0 0,2 21 743 0 0,-2-11-437 0 0,1-1 0 0 0,-2 23 0 0 0,-5 304 1174 0 0,5-313-2286 0 0,0-24-513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5983 0 0,'0'0'3955'0'0,"9"10"2633"0"0,2 23-5030 0 0,-1 0 0 0 0,6 43-1 0 0,3 73-616 0 0,-16-47-807 0 0,-2-32-526 0 0,6-21-1592 0 0,-7-48 828 0 0,4 8-2513 0 0,-1-2-2005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5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11519 0 0,'0'0'8076'0'0,"2"1"-7272"0"0,3-1-478 0 0,0 1 0 0 0,0 0 0 0 0,0-1 0 0 0,0 0-1 0 0,0 0 1 0 0,0 0 0 0 0,10-3 0 0 0,13 1 144 0 0,42-1-118 0 0,-1 1-4825 0 0,-54 2-2659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4143 0 0,'0'0'12703'0'0,"8"13"-10590"0"0,-6-8-1830 0 0,-1-1 0 0 0,0 0 0 0 0,0 1 1 0 0,0-1-1 0 0,-1 1 0 0 0,1 0 0 0 0,-1-1 0 0 0,0 1 0 0 0,-1 7 0 0 0,0 3 43 0 0,-2 60 297 0 0,-17 90 0 0 0,9-81-645 0 0,9-68-454 0 0,-3 26 24 0 0,4-14-6323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9215 0 0,'8'-2'7470'0'0,"-7"3"-7242"0"0,0 0 0 0 0,0 0 1 0 0,0 0-1 0 0,0 0 0 0 0,0 0 1 0 0,0 0-1 0 0,0 0 0 0 0,0 0 1 0 0,0 1-1 0 0,0-1 0 0 0,0 0 1 0 0,-1 1-1 0 0,1-1 0 0 0,-1 0 1 0 0,1 1-1 0 0,-1-1 0 0 0,1 1 1 0 0,-1 2-1 0 0,6 30 145 0 0,-6-34-363 0 0,2 51 806 0 0,-7 84 1 0 0,1-81-729 0 0,-5 53-8 0 0,5-59-896 0 0,3-17-4549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8 4143 0 0,'-2'0'319'0'0,"-2"-2"-156"0"0,0 1-1 0 0,0 0 0 0 0,0 0 1 0 0,-8-1-1 0 0,9 2 564 0 0,0 0-1 0 0,0 0 0 0 0,0 0 0 0 0,-1 0 1 0 0,1 1-1 0 0,0-1 0 0 0,0 1 1 0 0,0 0-1 0 0,0 0 0 0 0,0 0 0 0 0,0 0 1 0 0,1 0-1 0 0,-5 3 0 0 0,-9 11 1100 0 0,12-10-1579 0 0,0 1 0 0 0,1 0 1 0 0,-1 0-1 0 0,1 0 0 0 0,1 0 1 0 0,-1 1-1 0 0,1-1 0 0 0,0 1 1 0 0,0-1-1 0 0,1 1 0 0 0,-1 11 1 0 0,2-9-126 0 0,0 0 0 0 0,0 0 0 0 0,1 0 0 0 0,0 0 0 0 0,1 0 0 0 0,0 0 0 0 0,1 0 0 0 0,3 9 0 0 0,-1-7-96 0 0,0 0 0 0 0,1 0 0 0 0,0-1 0 0 0,0 0-1 0 0,1 0 1 0 0,1-1 0 0 0,-1 1 0 0 0,1-2 0 0 0,1 1 0 0 0,0-1-1 0 0,0-1 1 0 0,1 1 0 0 0,17 9 0 0 0,-21-14-114 0 0,-1 0 0 0 0,1-1 0 0 0,0 0-1 0 0,0 0 1 0 0,0-1 0 0 0,0 1 0 0 0,0-1 0 0 0,1 0 0 0 0,-1-1 0 0 0,0 0 0 0 0,11 0 0 0 0,-12-1-693 0 0,0 0 0 0 0,0 0 0 0 0,0 0 0 0 0,0-1 0 0 0,0 0 0 0 0,-1 0 0 0 0,1 0 0 0 0,-1 0 0 0 0,6-4 0 0 0,5-6-4744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1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4143 0 0,'0'0'319'0'0,"-20"-5"15501"0"0,26 6-11488 0 0,14 1-2647 0 0,11 2-1297 0 0,-15-1-806 0 0,0 0 1 0 0,20 8-1 0 0,-24-6-1185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21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4143 0 0,'0'0'11704'0'0,"3"16"-10536"0"0,26 126 1416 0 0,-21-94-2240 0 0,-1-10-172 0 0,2 0 0 0 0,16 40 0 0 0,-18-53-48 0 0,-7-24 127 0 0,3-14-195 0 0,-1 0 1 0 0,0 0-1 0 0,-1 0 0 0 0,-1 0 1 0 0,-1-20-1 0 0,-14-67-34 0 0,0 0 39 0 0,12 68-67 0 0,-1-69 19 0 0,4 90-23 0 0,1 0 0 0 0,0 0 1 0 0,1 0-1 0 0,0 1 0 0 0,1-1 0 0 0,0 1 0 0 0,6-13 0 0 0,-8 21 2 0 0,1-1 0 0 0,-1 1 0 0 0,1-1 0 0 0,0 1 0 0 0,-1 0 0 0 0,1 0 0 0 0,0 0 0 0 0,0 0 0 0 0,1 0 0 0 0,-1 0 0 0 0,0 0 0 0 0,1 0 0 0 0,-1 1 0 0 0,1 0 0 0 0,-1-1 0 0 0,1 1 0 0 0,0 0 0 0 0,0 0 0 0 0,-1 0 0 0 0,1 1 0 0 0,0-1 0 0 0,0 1 0 0 0,0 0 0 0 0,0-1 0 0 0,0 1 0 0 0,0 0 0 0 0,0 1 0 0 0,0-1 0 0 0,-1 0 0 0 0,1 1 0 0 0,4 1 0 0 0,-1-1 26 0 0,-1 1 1 0 0,0 0-1 0 0,0 0 0 0 0,0 0 1 0 0,0 1-1 0 0,0-1 0 0 0,-1 1 1 0 0,1 0-1 0 0,-1 1 1 0 0,1-1-1 0 0,-1 1 0 0 0,0 0 1 0 0,-1 0-1 0 0,1 0 0 0 0,-1 0 1 0 0,4 6-1 0 0,-4-4 15 0 0,-1 1 1 0 0,0-1-1 0 0,0 1 0 0 0,0-1 1 0 0,-1 1-1 0 0,0 0 0 0 0,0 0 0 0 0,-1 0 1 0 0,0 0-1 0 0,0-1 0 0 0,0 1 0 0 0,-1 0 1 0 0,-3 11-1 0 0,0 0 20 0 0,-1-1 0 0 0,-1 1 0 0 0,-16 30-1 0 0,16-38 46 0 0,0 0-1 0 0,-1-1 0 0 0,0 0 1 0 0,0 0-1 0 0,-1-1 0 0 0,-1 0 1 0 0,-12 10-1 0 0,20-18 42 0 0,-3 19 554 0 0,10-11-564 0 0,1 0-1 0 0,-1-1 1 0 0,1 0 0 0 0,0 0-1 0 0,1-1 1 0 0,0 0 0 0 0,0 0-1 0 0,0-1 1 0 0,0 0-1 0 0,10 4 1 0 0,15 5 689 0 0,48 15-1 0 0,-64-24-771 0 0,99 26-2506 0 0,-85-24 1671 0 0,-16-3-834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2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11543 0 0,'0'0'1284'0'0,"0"8"-678"0"0,4 21 330 0 0,1-1 1 0 0,8 29 0 0 0,-2-11-250 0 0,11 34 174 0 0,-35-132-699 0 0,4-1 0 0 0,1 0 0 0 0,0-79 0 0 0,8 121-150 0 0,0-1 1 0 0,1 1-1 0 0,1-1 0 0 0,0 1 0 0 0,1 0 1 0 0,0 0-1 0 0,6-14 0 0 0,-8 22 0 0 0,0 0 0 0 0,1 0 0 0 0,-1 1 0 0 0,1-1 0 0 0,0 1 0 0 0,0-1 0 0 0,0 1 0 0 0,0 0 0 0 0,0 0 0 0 0,0 0 0 0 0,1 0 0 0 0,-1 0 0 0 0,5-3-1 0 0,-4 5-4 0 0,-1-1-1 0 0,1 0 0 0 0,-1 0 0 0 0,1 1 1 0 0,0 0-1 0 0,-1-1 0 0 0,1 1 0 0 0,-1 0 1 0 0,1 0-1 0 0,0 0 0 0 0,-1 1 0 0 0,1-1 1 0 0,-1 1-1 0 0,1-1 0 0 0,-1 1 0 0 0,1 0 1 0 0,-1 0-1 0 0,5 2 0 0 0,-4-1 27 0 0,1 0 0 0 0,-1-1-1 0 0,0 2 1 0 0,1-1 0 0 0,-1 0 0 0 0,0 1-1 0 0,0-1 1 0 0,-1 1 0 0 0,1 0 0 0 0,0 0-1 0 0,-1 0 1 0 0,0 0 0 0 0,0 0 0 0 0,0 0-1 0 0,2 5 1 0 0,-2-3 10 0 0,-1 0 0 0 0,1 0 0 0 0,-1 0-1 0 0,0 0 1 0 0,-1 0 0 0 0,1 0 0 0 0,-1 0 0 0 0,0 0 0 0 0,0 1 0 0 0,-1 5 0 0 0,-3 4 16 0 0,1 0-1 0 0,-2-1 1 0 0,1 0 0 0 0,-2 0 0 0 0,0 0 0 0 0,-14 23 0 0 0,18-35-55 0 0,-2 5 35 0 0,0 0 0 0 0,-1 0-1 0 0,0-1 1 0 0,-1 1 0 0 0,-8 7 1413 0 0,19-7-775 0 0,5 5-317 0 0,1-1 0 0 0,0-1 0 0 0,1 0 1 0 0,0 0-1 0 0,22 14 0 0 0,16 10 202 0 0,2-3 0 0 0,92 43-1 0 0,-102-61-3931 0 0,-30-10-5001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1375 0 0,'0'0'10812'0'0,"1"2"-10400"0"0,1-1-294 0 0,-1 0-1 0 0,1 1 0 0 0,0-1 0 0 0,-1 0 0 0 0,1 0 1 0 0,0 0-1 0 0,0 0 0 0 0,0-1 0 0 0,0 1 0 0 0,0 0 1 0 0,0-1-1 0 0,0 1 0 0 0,-1-1 0 0 0,1 0 0 0 0,1 0 1 0 0,-1 0-1 0 0,0 0 0 0 0,0 0 0 0 0,0 0 0 0 0,0 0 0 0 0,0-1 1 0 0,2 0-1 0 0,10-2 546 0 0,0-1 1 0 0,15-6 0 0 0,-14 5-217 0 0,47-12 356 0 0,1 3 0 0 0,88-9 0 0 0,-121 19-778 0 0,123-28 132 0 0,-66 12-127 0 0,-4 8-1399 0 0,-50 8-2135 0 0,-24 3 1918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2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2303 0 0,'-1'-17'2228'0'0,"-2"-12"2863"0"0,2 22 94 0 0,14 39-3318 0 0,13 51 548 0 0,40 85-1 0 0,-16-38-1667 0 0,-35-84-665 0 0,25 51 1 0 0,-23-50-2943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1 749 1375 0 0,'0'0'382'0'0,"15"8"11932"0"0,-10-9-11935 0 0,0-1-1 0 0,0 0 1 0 0,0 0-1 0 0,0 0 0 0 0,0-1 1 0 0,-1 0-1 0 0,1 0 1 0 0,-1 0-1 0 0,0 0 1 0 0,6-5-1 0 0,15-12 451 0 0,18-13 5 0 0,11-6-276 0 0,-29 24-367 0 0,60-41 450 0 0,45-50 686 0 0,-16 10-739 0 0,28-36 26 0 0,-128 117-542 0 0,-11 11-34 0 0,1 0-1 0 0,0 0 1 0 0,8-6 0 0 0,109-86 530 0 0,-105 82-514 0 0,24-32-1 0 0,-18 20-24 0 0,-17 22-29 0 0,0 1-128 0 0,-4 2-528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3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1055 2759 0 0,'0'0'10895'0'0,"-8"-15"-7350"0"0,5 6-2928 0 0,1 1 0 0 0,0-1 0 0 0,0 1 0 0 0,1-1 0 0 0,0-13 0 0 0,4-46 947 0 0,0 12-806 0 0,-4-54 418 0 0,3-167 80 0 0,2 210-1084 0 0,-2 24-21 0 0,-3-71 1 0 0,-1 60-95 0 0,2 40-75 0 0,0-1 0 0 0,-1 0 0 0 0,0 1 0 0 0,-1-1 0 0 0,-5-17 0 0 0,5 29-329 0 0,1-1-1 0 0,0 0 1 0 0,1 0 0 0 0,-1 0-1 0 0,1 0 1 0 0,0 0 0 0 0,0 0-1 0 0,0 0 1 0 0,0 1 0 0 0,1-1-1 0 0,0-5 1 0 0,-1-20-3941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96 226 455 0 0,'16'-48'0'0'0,"-5"16"4085"0"0,-5 17-1421 0 0,5-24 1 0 0,-10 35-2247 0 0,0-1 0 0 0,-1 1 0 0 0,0-1 1 0 0,0 0-1 0 0,0 1 0 0 0,0-1 0 0 0,-1 1 0 0 0,1-1 0 0 0,-3-6 0 0 0,3 10-313 0 0,-1-1-1 0 0,1 1 1 0 0,-1-1-1 0 0,1 1 1 0 0,-1 0-1 0 0,0-1 1 0 0,0 1 0 0 0,0 0-1 0 0,0-1 1 0 0,1 1-1 0 0,-2 0 1 0 0,1 0-1 0 0,0 0 1 0 0,0 0 0 0 0,0 0-1 0 0,0 0 1 0 0,-1 0-1 0 0,1 0 1 0 0,0 0-1 0 0,-1 1 1 0 0,1-1 0 0 0,-1 1-1 0 0,1-1 1 0 0,-1 1-1 0 0,1-1 1 0 0,-1 1-1 0 0,1 0 1 0 0,-1 0 0 0 0,1 0-1 0 0,-1 0 1 0 0,1 0-1 0 0,-1 0 1 0 0,0 0-1 0 0,-2 1 1 0 0,1-1-46 0 0,0 1 0 0 0,-1 0 0 0 0,1 0 0 0 0,0 1 0 0 0,0-1 0 0 0,-1 1 0 0 0,1-1 0 0 0,0 1 0 0 0,1 0 0 0 0,-1 0 0 0 0,0 1 0 0 0,1-1 0 0 0,-1 0 0 0 0,-3 5 0 0 0,1 1-44 0 0,0 0-1 0 0,1 1 1 0 0,0-1 0 0 0,1 1-1 0 0,0 0 1 0 0,-3 11-1 0 0,1 4-52 0 0,-3 27 0 0 0,6-36 32 0 0,1-1 1 0 0,1 1 0 0 0,1 0-1 0 0,0-1 1 0 0,3 17 0 0 0,-3-23 1 0 0,1 0-1 0 0,1 0 1 0 0,-1 0 0 0 0,1-1 0 0 0,1 1 0 0 0,-1-1 0 0 0,1 0 0 0 0,0 0 0 0 0,1 0-1 0 0,9 11 1 0 0,-12-16 0 0 0,0 0 1 0 0,0 0-1 0 0,0-1 0 0 0,0 1 0 0 0,0 0 0 0 0,1-1 0 0 0,-1 1 1 0 0,1-1-1 0 0,-1 0 0 0 0,1 0 0 0 0,0 0 0 0 0,-1 0 0 0 0,1 0 1 0 0,0-1-1 0 0,-1 1 0 0 0,6 0 0 0 0,-5-1 7 0 0,1-1-1 0 0,0 1 1 0 0,0-1-1 0 0,0 0 1 0 0,0 0-1 0 0,0 0 1 0 0,-1 0 0 0 0,1 0-1 0 0,0-1 1 0 0,5-3-1 0 0,-1-1 59 0 0,0 1 0 0 0,0-2 0 0 0,-1 1 0 0 0,1-1 0 0 0,-1 0 0 0 0,-1 0 0 0 0,0-1 0 0 0,8-12 0 0 0,-8 10 158 0 0,0-1 1 0 0,-1 1-1 0 0,0-1 0 0 0,-1 0 0 0 0,0 0 1 0 0,-1-1-1 0 0,0 1 0 0 0,-1-1 0 0 0,0 0 0 0 0,-1 1 1 0 0,0-19-1 0 0,-2 22-130 0 0,1 1 0 0 0,-1-1 0 0 0,-1 0 0 0 0,1 1-1 0 0,-1-1 1 0 0,-1 1 0 0 0,0 0 0 0 0,1 0 0 0 0,-2 0 0 0 0,1 0 0 0 0,-1 0 0 0 0,0 1 0 0 0,-1-1 0 0 0,0 1 0 0 0,0 0-1 0 0,0 1 1 0 0,0-1 0 0 0,-10-7 0 0 0,9 10-115 0 0,-1-1-1 0 0,1 1 1 0 0,-1 0-1 0 0,1 1 1 0 0,-1-1-1 0 0,-7 0 1 0 0,-2-2-106 0 0,11 4 15 0 0,0 0 0 0 0,0 0 0 0 0,0 0 0 0 0,0 0 0 0 0,0 1 0 0 0,0 0 1 0 0,-7 1-1 0 0,11-1-102 0 0,-1 0 1 0 0,1 0-1 0 0,-1 0 1 0 0,1 0-1 0 0,-1 1 1 0 0,1-1-1 0 0,-1 1 1 0 0,1-1-1 0 0,-1 1 1 0 0,1 0-1 0 0,-1-1 1 0 0,1 1-1 0 0,0 0 1 0 0,0 0-1 0 0,-1 0 1 0 0,1 0-1 0 0,0 0 1 0 0,0 0-1 0 0,0 0 1 0 0,0 0-1 0 0,0 1 1 0 0,0-1-1 0 0,0 0 1 0 0,1 1-1 0 0,-1-1 1 0 0,0 0-1 0 0,0 3 1 0 0,-1 5-1692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13735 0 0,'0'0'2554'0'0,"8"4"-928"0"0,-4 2-1407 0 0,0 2 0 0 0,0-1-1 0 0,-1 0 1 0 0,0 1 0 0 0,-1-1-1 0 0,1 1 1 0 0,0 9 0 0 0,8 59-49 0 0,4 83 66 0 0,-6-94-1546 0 0,-5-44-4641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11519 0 0,'0'0'1040'0'0,"1"0"-853"0"0,-1-2 13 0 0,11 11 3263 0 0,-2 4-2820 0 0,-1 0 1 0 0,-1 1 0 0 0,0 0 0 0 0,-1 1-1 0 0,0-1 1 0 0,6 26 0 0 0,12 96-870 0 0,-17-88 488 0 0,9 70 13 0 0,-2-23-1925 0 0,-4-31-4781 0 0,-8-52 765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11519 0 0,'0'0'1040'0'0,"1"1"-729"0"0,3 7 179 0 0,0-1-1 0 0,-1 1 1 0 0,1 0 0 0 0,-2 0-1 0 0,1 0 1 0 0,-1 0 0 0 0,2 15-1 0 0,2 3 153 0 0,17 103 1410 0 0,-12-58-1324 0 0,7 79 642 0 0,-13-91-881 0 0,16 71-1 0 0,-16-105-433 0 0,8 26 10 0 0,-13-50-65 0 0,0-1-1 0 0,0 0 0 0 0,0 0 0 0 0,0 0 0 0 0,0 1 0 0 0,0-1 1 0 0,0 0-1 0 0,0 0 0 0 0,0 0 0 0 0,0 1 0 0 0,0-1 0 0 0,0 0 0 0 0,0 0 1 0 0,0 0-1 0 0,0 0 0 0 0,0 1 0 0 0,0-1 0 0 0,1 0 0 0 0,-1 0 1 0 0,0 0-1 0 0,0 0 0 0 0,0 1 0 0 0,0-1 0 0 0,0 0 0 0 0,1 0 0 0 0,-1 0 1 0 0,0 0-1 0 0,0 0 0 0 0,0 0 0 0 0,0 0 0 0 0,1 1 0 0 0,-1-1 1 0 0,0 0-1 0 0,0 0 0 0 0,0 0 0 0 0,0 0 0 0 0,1 0 0 0 0,-1 0 0 0 0,0 0 1 0 0,0 0-1 0 0,0 0 0 0 0,1 0 0 0 0,-1 0 0 0 0,0 0 0 0 0,0 0 0 0 0,0 0 1 0 0,1 0-1 0 0,-1 0 0 0 0,0 0 0 0 0,0-1 0 0 0,0 1 0 0 0,0 0 1 0 0,1 0-1 0 0,-1 0 0 0 0,0 0 0 0 0,0 0 0 0 0,0 0 0 0 0,1-1 0 0 0,4-8-24 0 0,-5 8 15 0 0,7-10-88 0 0,-2 0 0 0 0,1-1 0 0 0,-2 1 0 0 0,1-1 0 0 0,3-21 0 0 0,7-63-157 0 0,0-6 90 0 0,-11 84 165 0 0,-2 7 0 0 0,1 0 0 0 0,0 0 0 0 0,1 0 0 0 0,5-12 0 0 0,-3 14 12 0 0,-5 8 47 0 0,0 1-50 0 0,1 0 1 0 0,0 1 0 0 0,-1-1-1 0 0,1 1 1 0 0,-1 0-1 0 0,1-1 1 0 0,-1 1-1 0 0,1 0 1 0 0,-1 0-1 0 0,0 0 1 0 0,1 0 0 0 0,1 2-1 0 0,14 14 92 0 0,-4 0-56 0 0,0 0 1 0 0,12 25-1 0 0,16 21-162 0 0,11-3-527 0 0,-45-52-281 0 0,2-1 0 0 0,-1 0 1 0 0,1 0-1 0 0,0-1 1 0 0,11 7-1 0 0,-2-6-5022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3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33 919 0 0,'-16'8'17895'0'0,"24"-16"-16066"0"0,-3 5-1745 0 0,-1 1 0 0 0,1 0 0 0 0,-1 0-1 0 0,1 0 1 0 0,0 1 0 0 0,0-1 0 0 0,-1 1 0 0 0,1 0 0 0 0,6 0-1 0 0,-4 0-327 0 0,0 0-1 0 0,0 0 1 0 0,13-5-1 0 0,-5 0-755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1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8719 0 0,'0'0'7672'0'0,"3"1"-7098"0"0,0 1-395 0 0,9 2 756 0 0,-11-3-383 0 0,29 184 2858 0 0,-20-110-3139 0 0,14 69 0 0 0,-18-121-258 0 0,-6-22 150 0 0,-1-7-94 0 0,0 0 0 0 0,0 0-1 0 0,0 0 1 0 0,-3-7 0 0 0,-1-4-13 0 0,-22-104 112 0 0,-12-133 0 0 0,37 238-188 0 0,1 1 0 0 0,3-28 0 0 0,-1 37 12 0 0,-1 0-1 0 0,1 1 1 0 0,1-1 0 0 0,-1 0-1 0 0,1 0 1 0 0,0 1 0 0 0,0-1-1 0 0,1 1 1 0 0,0 0 0 0 0,4-7-1 0 0,-7 11 9 0 0,1 0-3 0 0,0 0 1 0 0,0 0-1 0 0,0 0 1 0 0,0 0-1 0 0,0 0 1 0 0,0 1 0 0 0,0-1-1 0 0,1 0 1 0 0,-1 1-1 0 0,0-1 1 0 0,0 0-1 0 0,0 1 1 0 0,1-1-1 0 0,-1 1 1 0 0,0 0 0 0 0,1-1-1 0 0,-1 1 1 0 0,0 0-1 0 0,1 0 1 0 0,-1 0-1 0 0,0 0 1 0 0,1 0-1 0 0,-1 0 1 0 0,0 0 0 0 0,3 1-1 0 0,1 0 13 0 0,1 1 0 0 0,-1-1-1 0 0,0 1 1 0 0,1 0 0 0 0,-1 0-1 0 0,0 1 1 0 0,0 0 0 0 0,0 0-1 0 0,-1 0 1 0 0,1 0 0 0 0,-1 1-1 0 0,1-1 1 0 0,-1 1 0 0 0,-1 0-1 0 0,1 1 1 0 0,0-1 0 0 0,-1 1-1 0 0,5 7 1 0 0,-3-3 11 0 0,-1 0 0 0 0,1 1 0 0 0,-1-1-1 0 0,-1 1 1 0 0,0 0 0 0 0,0 0 0 0 0,-1 0 0 0 0,-1 1-1 0 0,2 11 1 0 0,-3-7 8 0 0,0 0 0 0 0,-1 0 0 0 0,-1 0 0 0 0,0 0 0 0 0,-1 0 0 0 0,-1-1 0 0 0,0 1 0 0 0,-7 14 0 0 0,10-26-21 0 0,0 0-2 0 0,-1 0 1 0 0,1 0-1 0 0,-1 0 1 0 0,0-1-1 0 0,0 1 1 0 0,0 0-1 0 0,0-1 1 0 0,0 0-1 0 0,-1 0 1 0 0,1 1-1 0 0,-5 2 1 0 0,1-2 46 0 0,5-2 339 0 0,21 14 209 0 0,7 6 326 0 0,1 0 0 0 0,39 21-1 0 0,-35-22-315 0 0,-17-12-433 0 0,0 0 0 0 0,0 0 0 0 0,1-2 0 0 0,0 0 0 0 0,0 0 0 0 0,0-2 0 0 0,1 0-1 0 0,20 2 1 0 0,-8-5-1339 0 0,-28-1 873 0 0,21 4-4845 0 0,-14-4 1769 0 0,-3-1 1597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5:44:49.5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8345 5373 14735 0,'0'0'1312'0,"0"0"-1056"15,0 0-256-15,0 0 0 0,0 0 2128 0,0 0 368 0,0 0 80 0,0 0 16 16,0 0-912-16,5 5-176 0,-1 2-32 0,1 1-16 16,2 2-496-16,1 3-112 0,0-1-16 0,1 6 0 15,1 2-176-15,-2-1-32 0,1 2-16 0,0 5 0 16,0 0-368-16,0 4-80 0,2 2-16 0,-2-1 0 15,0 3-144-15,4 5 0 0,0-1 0 0,0-3 0 32,-1-1-448-32,1-3-128 0,-1-1-32 0,0-3-9408 0,-1-2-1888 0</inkml:trace>
  <inkml:trace contextRef="#ctx0" brushRef="#br0" timeOffset="233.11">8562 5240 24479 0,'0'-19'1088'0,"1"12"208"16,0 1-1040-16,-1 6-256 0,0-7 0 0,0 7 0 15,5-5 1344-15,-5 5 224 0,0 0 32 0,8 0 16 0,1 3-352 0,0 3-80 16,-1 4-16-16,1 5 0 0,2 2-752 0,-1 4-160 16,2 2-16-16,0 3-16 0,1 2-224 0,1 3 0 15,0 3 0-15,2-2 0 0,-2 2 0 0,1 3 0 16,-1 1 0-16,0 1 0 15,1-2-640-15,-1 1-192 0,-2-1-16 0,0-3-16 16,-1-4-2016-16,0-2-416 0,-3 0-80 0</inkml:trace>
  <inkml:trace contextRef="#ctx0" brushRef="#br0" timeOffset="418.33">8636 5824 15663 0,'0'0'1392'0,"0"0"-1120"0,-5-5-272 0,-1 0 0 0,2-2 3136 0,2 1 576 0,-1-5 128 0,3 2 0 16,2-1-1904-16,1-1-384 0,4 0-80 0,1-2 0 15,1 0-1024-15,3 0-192 0,-1 0-32 0,5 1-16 16,4-4-208-16,-2 3-192 0,1 0 48 0,2 5-15520 16</inkml:trace>
  <inkml:trace contextRef="#ctx0" brushRef="#br0" timeOffset="805.6">9018 5717 2751 0,'0'0'256'0,"0"0"-256"0,0 0 0 0,0 0 0 16,0 0 5808-16,0 0 1104 0,0 0 240 0,0 0 32 0,4-5-4784 0,1 0-960 15,0 0-192-15,4 0-32 0,3-1-800 0,2 1-160 16,-1-1-16-16,0-1-16 0,0 1-224 0,1 0 0 16,-1 1 0-16,-2 1 0 0,-2 0 0 0,-1 0 0 15,0 2 128-15,0-1-128 0,-8 3 128 0,0 0-128 0,6-4 176 0,-6 4-176 16,0 0 448-16,0 0 0 0,6 9-16 0,-4-2 0 16,-2-1 80-16,-1 2 0 0,0 1 16 0,-2 2 0 15,-1-3 32-15,0 2 0 0,0 2 0 0,2 1 0 16,-2-3-224-16,0 3-32 0,0 0-16 0,1-1 0 15,1 1 160-15,0-1 16 0,2 0 16 0,3-2 0 16,0 0-160-16,1 1-48 0,1-3 0 0,3 2 0 16,1-1-272-16,1 0-144 0,1-2 16 0,3-3 0 15,3-2-96-15,1 0-16 0,-1-2 0 0,0-2 0 16,0-2-1296-16,-3 2-256 0,1-5-48 16,0 1-16-16,1-3-912 0,1-2-192 0,0 1-48 0</inkml:trace>
  <inkml:trace contextRef="#ctx0" brushRef="#br0" timeOffset="1135.97">9472 5388 10127 0,'-7'-7'896'0,"-1"-1"-704"0,0-1-192 0,-1 3 0 15,-1 0 3360-15,1 4 640 0,0 2 128 0,-1 0 32 16,1 1-1616-16,1 3-320 0,1 1-64 0,0 4-16 0,2 3-928 0,1 4-192 16,1-2-48-16,3 4 0 0,3 3-624 0,2 0-128 15,2 4-32-15,3-2 0 0,3 3-192 0,3-1 0 16,1-1 0-16,4-2 0 0,2-1 0 0,3-3 0 15,3-1 0-15,-2-4 0 0,1-3 0 0,0-2 0 16,0-3 0-16,-2-2 0 0,0-3 0 0,0-4 144 0,-4-3-144 16,0 0 192-16,-1-4-16 0,-1 1 0 0,-2-5 0 0,-1 1 0 15,-2-3 288-15,-1-1 64 0,-4-2 16 0,-1 1 0 16,-2-2 208-16,-3-1 32 0,-2-4 16 0,-2 2 0 16,-2 1-112-16,-4-2-32 0,-2 1 0 0,-1 2 0 15,-1 1 96-15,-4 2 16 0,-5 1 0 0,-2 1 0 16,-1 0-192-16,-4 1-16 0,-2 2-16 0,-2 1 0 15,-3 0-240-15,3 1-48 0,3 5-16 0,1 6 0 32,-1 1-544-32,4 3-96 0,3 3-32 0,3 3 0 15,2 3-2160-15,2 4-432 0,2 5-96 0</inkml:trace>
  <inkml:trace contextRef="#ctx0" brushRef="#br0" timeOffset="3370">6543 6870 9215 0,'0'0'816'0,"0"0"-656"0,0 0-160 0,-5 2 0 0,5 9 2496 0,1 1 480 0,2-3 96 0,2 4 0 16,-2 1-1296-16,2 0-272 0,3 2-48 0,1 1-16 16,1 0-496-16,4 5-112 0,-1 0 0 0,1 3-16 15,2 1-208-15,-5-6-32 0,1 3-16 0,0-2 0 16,-1 1-64-16,0 2-16 0,-1-5 0 0,-1 1 0 15,1-2 16-15,-1 4 0 0,-3-5 0 0,-1-1 0 16,1-2-128-16,-5-2-32 0,-1-2 0 0,0-2 0 16,0-8-144-16,0 0-48 0,-7 5 0 0,7-5 0 15,-6 0 0-15,-2-2 0 0,-1-5 0 0,0-2 0 16,0-1-144-16,0-5 0 0,-2-3 0 0,1-3 128 0,-1-6-400 0,1-1-96 16,-2 0-16-16,2-3 0 15,1-5-96-15,1-1-32 0,0-1 0 0,1 1 0 0,1 3 336 16,2 4 176-16,1 3-192 0,2 2 192 0,1-2 0 0,0 5 0 15,3-1 128-15,1 5-128 0,2 3 480 0,2 2 0 16,0 2 0-16,1 3 0 0,0 2-96 0,1 2 0 16,0 1-16-16,0 3 0 0,-1 2-64 0,0 1-16 0,-1 3 0 15,0 1 0-15,-2 3 128 0,-2-1 32 0,-1 0 0 0,-2 4 0 16,1 1-208-16,-2 1-48 0,-2-1 0 0,1 2 0 16,-3 1-192-16,0-1 0 0,-2 0 0 0,0 0 0 15,1-1-256-15,0 1-80 16,0 0-32-16,1-6 0 15,0-1-1808-15,0-2-384 0,0-2-64 0,4-5-11712 0</inkml:trace>
  <inkml:trace contextRef="#ctx0" brushRef="#br0" timeOffset="3522.61">6782 6713 24991 0,'0'0'544'0,"0"0"112"0,5 10 32 0,-1-1 16 0,-3 1-560 0,1-1-144 0,0 2 0 0,2-1 0 15,1-1 832-15,2 3 128 0,1 1 16 0,1-1 16 16,1-1-688-16,2 2-144 0,-3-1-32 0,0-1 0 16,0-1-256-16,1-1-64 0,0-1-16 0,0 1 0 15,2-4-2288-15,0 2-464 0</inkml:trace>
  <inkml:trace contextRef="#ctx0" brushRef="#br0" timeOffset="3707.1">7030 6710 4607 0,'0'0'400'0,"0"0"-400"0,0 0 0 0,0 0 0 16,0 0 5232-16,0 0 960 0,0 9 192 0,1 4 32 16,0 1-3552-16,2 7-720 15,-2 5-144-15,0 3-16 0,-1 1-992 0,0 2-192 16,0 2-32-16,0 1-16 0,-1-1-480 0,0-1-80 16,2-2-32-16,0-1 0 0,1-4-160 0,0-2-144 15,1-4 144-15,-2-1-208 16,1-4-2368-16,0 0-480 0,1-7-80 0,-3-8-32 0</inkml:trace>
  <inkml:trace contextRef="#ctx0" brushRef="#br0" timeOffset="4066.45">7151 6613 11967 0,'0'0'528'0,"0"0"112"0,0 0-512 0,0 0-128 0,0 0 0 0,4 7 0 16,0 0 3504-16,1 5 656 0,1 5 144 0,2 1 32 15,0 4-2560-15,1 5-512 0,3 0-112 0,0 2 0 16,-1 1-640-16,2-3-112 0,0 2-16 0,1-3-16 16,-4-3-176-16,0 1-16 0,0-6-16 0,-1 0 0 15,-2-5 32-15,-1 0 0 0,-1-2 0 0,-3-2 0 16,-2-9 80-16,0 0 32 0,0 0 0 0,0 0 0 0,0 0 80 0,0 0 0 16,-6-8 16-16,-1-2 0 0,1-5-160 0,-1 0-48 15,-2-2 0-15,0-3 0 0,0-1-48 0,1-4-16 16,0-2 0-16,2-2 0 15,1-1 144-15,1 0 32 0,0-1 0 0,1 1 0 16,2 0 336-16,1 4 64 0,1 0 0 0,3 4 16 0,0 4-80 0,3 1-32 16,-1 2 0-16,5 4 0 0,-4 0-400 0,5 3-80 15,2 3 0-15,3 1-128 0,-1 3 128 0,2 1-128 16,2 1 0-16,2 2 0 16,1 1-592-16,2 1-176 0,3 1-48 0</inkml:trace>
  <inkml:trace contextRef="#ctx0" brushRef="#br1" timeOffset="167438.34">14432 4178 23087 0,'0'-4'1024'0,"29"-20"208"0,-29 24-976 0,0 0-256 16,0 0 0-16,0 0 0 0,0 0 1152 0,0 0 192 16,0 0 48-16,0 0 0 0,4 13-624 0,1 3-128 15,0 1-32-15,0 3 0 0,2 2-256 0,-1 1-48 16,1-2-16-16,-1 4 0 0,4 3-144 0,-4 1-16 16,-1-1-128-16,1-1 192 0,-3-2-64 0,0-1 0 0,-2 1-128 0,1-3 192 15,-1-2-64-15,0-6-128 16,-1 1 176-16,0-4-176 0,0-2 192 0,0-9-192 15,0 0 192-15,0 0-192 0,0 0 0 0,0 0 0 16,0 0 0-16,-6-6 0 0,-2-7 0 0,1-1-192 16,2-2 0-16,-1-4 0 0,0-3 192 0,0-1 0 15,2-2-160-15,1 3 160 0,1-4 0 0,1-1-176 16,2 3 176-16,1-2-128 0,2 2 128 0,2 0-128 16,1 1 128-16,4 0-128 0,-1 3 128 0,1 0 0 0,-1 3 128 0,1 1-128 15,0 2 256-15,1 2 0 0,0 1-16 0,-2 3 0 16,1 2 16-16,-1 3 16 0,0 2 0 0,1 2 0 15,-3 2 128-15,0 5 32 0,-3 1 0 0,0 2 0 16,-2 2-48-16,-2 2-16 0,-1 2 0 0,-1 3 0 16,-2 0-192-16,-2 1-48 0,-2 1 0 0,1 1 0 15,-1-1-128-15,-1 0 0 0,-1 1 0 0,1-2 0 16,2-1 0-16,-1 0 0 0,0-2 128 0,-1-3-128 16,0-1 0-16,1-3 0 0,2-2 0 0,1-1 0 15,4-7 0-15,0 0 0 0,0 0 144 0,0 0-144 16,0 0 192-16,-1 8-48 0,1-8 0 0,0 0 0 0,0 0 112 0,6 1 32 15,2-2 0-15,1-1 0 0,2 1-80 0,1-2-16 16,2 0 0-16,0 1 0 0,1 1-192 0,-1 1 0 16,0 0 0-16,1 0 0 0,-1-3 0 0,2 1 0 15,-1 0 0-15,1-2 0 16,2 3-1328-16,0 0-304 0,-1 1-64 0,0-4-8960 16,0-1-1792-16</inkml:trace>
  <inkml:trace contextRef="#ctx0" brushRef="#br1" timeOffset="167739.51">15087 4157 11967 0,'0'0'528'0,"-2"-7"112"0,-2-2-512 0,0 1-128 15,1 3 0-15,-1-1 0 0,-4-2 4096 0,1 3 800 0,1 3 160 0,-1 2 16 16,1 0-3088-16,-1 7-608 0,2-1-128 0,0 3-32 16,-2 6-896-16,3-1-176 0,2 4-144 0,0 3 192 15,1 1-192-15,2 1 0 0,2-4 0 0,2 3 0 16,3 2-128-16,3-3 128 0,0-2 0 0,2 1 0 15,2 2 0-15,-1-5 0 0,0-2-144 0,1-3 144 16,-1-3 0-16,2-1 0 0,-1-1 0 0,0-2 0 16,0-2 128-16,0-3 96 0,-2 0 16 0,0-3 0 15,0-4 128-15,-2-3 16 0,-1 0 16 0,-3-4 0 0,0 0-64 0,-3 0-16 16,0 1 0-16,-3-2 0 16,-1-2-96-16,-1 1-32 0,-3 0 0 0,0-2 0 15,-1 1-64-15,-2-2-128 0,1 0 176 0,-5 1-176 16,-2-3-176-16,-1-3-144 0,0 3-16 0,1 1-16 15,-1 1-2656-15,3 0-544 16,0 3-96-16</inkml:trace>
  <inkml:trace contextRef="#ctx0" brushRef="#br1" timeOffset="167966.07">15356 3944 3679 0,'0'0'320'0,"0"0"-320"0,0 0 0 0,0 0 0 16,0 0 5360-16,8 2 992 0,-8-2 208 0,7 2 32 15,1 1-3904-15,-1 3-800 16,0 3-160-16,0 5-16 0,0 1-1024 0,-1 3-208 16,-1 3-32-16,0 1-16 0,0 2-256 0,0 1-48 15,1 1-128-15,-1 1 192 0,1-1-192 0,0 0 0 0,-3 0 0 0,1-1 0 31,2-3-1968-31,-1-1-272 0,0-1-64 0,2-2-11104 0</inkml:trace>
  <inkml:trace contextRef="#ctx0" brushRef="#br1" timeOffset="168206.56">15608 3774 29823 0,'0'0'1328'0,"0"0"272"0,0 0-1280 0,0 0-320 16,0 0 0-16,3 9 0 0,2 1 992 0,1 3 144 16,2 4 16-16,-1 3 16 0,1 3-592 0,-1 4-128 15,3 1-32-15,-1 2 0 16,0-1-416-16,1 2 0 0,1 3 0 0,0 0 0 16,0 1 0-16,-1-4 0 0,1 2 0 0,-1-3 0 15,1 0-864-15,-1 0-48 0,-1-2-16 0,0 0 0 16,-1-4-2112-16,-1-1-416 0</inkml:trace>
  <inkml:trace contextRef="#ctx0" brushRef="#br1" timeOffset="168415.96">15505 4170 34431 0,'0'0'1536'0,"0"0"304"0,0 0-1472 0,0 0-368 0,0 0 0 0,0 0 0 16,0 0 1456-16,8 1 208 0,0-2 64 0,3-2 0 15,4 1-1088-15,3-2-224 0,3 0-32 0,0-3-16 0,1 1-368 0,0 1-288 16,2-1 48-16</inkml:trace>
  <inkml:trace contextRef="#ctx0" brushRef="#br0" timeOffset="173036.94">12318 4382 17503 0,'0'0'1552'0,"0"0"-1232"0,-8 2-320 0,8-2 0 0,0 0 1552 0,0 0 256 0,0 0 48 0,0 0 16 16,18 6-448-16,-17 11-80 0,3 1-32 0,1-1 0 0,2 3-480 0,1-2-112 16,1 3-16-16,0 1 0 0,1 3-96 0,1-3-32 15,-2 2 0-15,0-2 0 0,-1 0-192 0,0-1-32 16,0 0-16-16,-1-1 0 0,0-4-16 16,-1 0 0-16,-2-3 0 0,0-3 0 0,-1-2-128 0,-3-8-48 15,0 0 0-15,0 0 0 0,0 0 48 0,0 0 0 16,0 0 0-16,0 0 0 0,-5-6-192 0,-1-4 192 0,1-3-192 0,0-1 192 15,-2-2-320-15,1-2-64 0,-2-3-16 0,-1-2 0 32,-1-1-272-32,-1-2-48 0,2-1-16 0,0-3 0 0,0-4 208 0,1 1 32 15,1 1 16-15,4 2 0 16,1 1-96-16,2 4-32 0,3 1 0 0,1 1 0 0,0 3 416 16,1 1 224-16,5 4-32 0,1 2 0 0,-1 0-192 15,1 4 0-15,3 2-192 0,-1 3 192 0,0 1 0 0,1 3 320 0,-1 2-32 16,2 0-16-16,-1 2 112 0,-1 2 0 0,-1-1 16 0,-3 1 0 15,-9-6 48-15,5 11 16 0,-1-2 0 16,-1 1 0-16,-1 1-208 0,-2 0-64 0,-4-3 0 0,-2 3 0 16,-1 0-32-16,0 0-16 0,-3 1 0 0,1-2 0 15,0 0-144-15,1-2-272 0,0 0 64 0,2 1 16 32,1-1-2272-32,0 0-448 0,1 0-96 0</inkml:trace>
  <inkml:trace contextRef="#ctx0" brushRef="#br0" timeOffset="173223.28">12587 4216 20271 0,'0'0'896'0,"0"0"192"0,0 0-880 0,0 0-208 16,0 0 0-16,0 0 0 0,0 0 1312 0,8 3 224 16,0 3 32-16,-1 0 16 0,-1 1-880 0,1-1-192 0,2 1-16 15,-1 2-16-15,-1-3-480 0,0 2 0 16,3-1 0-1,-2-1 0-15,0 1-1600 0,0-1-304 0,-2-1-64 0,1 1-16 0</inkml:trace>
  <inkml:trace contextRef="#ctx0" brushRef="#br0" timeOffset="173401.48">12770 4163 21935 0,'0'0'960'0,"0"0"224"0,-3 9-944 0,1 2-240 0,-2 2 0 0,0 3 0 16,-3 2 1536-16,3 0 272 0,1 2 48 0,-1 1 16 15,0 1-848-15,1 1-192 0,0 2-16 16,2-2-16-16,0 3-608 0,0 1-192 0,-1-3 128 0,1 0-128 31,1-2-608-31,0-4-176 0,1 0-48 0,1-1-12432 0</inkml:trace>
  <inkml:trace contextRef="#ctx0" brushRef="#br0" timeOffset="173739.65">12930 4183 4607 0,'0'0'400'0,"0"0"-400"0,0 0 0 0,0 0 0 0,0 0 4416 0,4 10 816 16,0-2 144-16,0 4 48 0,0 2-2928 0,1 2-592 16,0 1-112-16,1 2-32 0,-3-2-1024 0,3 0-208 15,0 4-32-15,2-3-16 0,-4-6-288 0,1 2-64 16,0 0-128-16,1-3 192 0,-3 0-64 0,0-4-128 0,-3-7 176 0,0 0-176 15,0 0 256-15,0 0-64 0,0 0-16 0,0 0 0 16,0 0 16-16,0 0 16 0,-3-9 0 0,1-1 0 16,-1-3-80-16,1 0-128 15,-2-3 176-15,1 2-176 0,1-4 192 16,0-1-192-16,0 0 192 0,0-2-192 0,2-3 224 0,2 2-64 16,-1-1-16-16,3-2 0 0,1 2 288 0,2 2 48 0,-1 1 16 0,2 2 0 15,1 0 80-15,1 2 32 16,2 3 0-16,0 3 0 0,-2 2-336 0,1 3-64 0,1 2-16 0,-1 2 0 15,2-1-192-15,2 4 0 0,-1-1 0 0,0 4-17856 16</inkml:trace>
  <inkml:trace contextRef="#ctx0" brushRef="#br1" timeOffset="195041.64">17079 5492 3679 0,'0'0'320'0,"0"0"-320"0,-6 0 0 0,6 0 0 0,-6 0 3152 0,1-1 560 16,0-1 128-16,5 2 0 0,0 0-1728 0,0 0-368 15,0 0-64-15,0 0-16 0,-4-2-608 0,4 2-128 16,0 0-32-16,0-4 0 0,1-5-144 0,0 3-48 15,2 1 0-15,-1-3 0 0,2 1 128 0,2-1 32 16,-1-3 0-16,0 2 0 0,2 0-96 0,2-3 0 0,0 1-16 0,0 0 0 16,0 2-192-16,0 1-48 0,-1 0 0 0,1 2 0 15,0 1-144-15,2 2-48 0,-2 2 0 0,1 1 0 16,1 1 80-16,0 3 16 16,0 2 0-16,-1 2 0 0,1 3-160 0,0 0-16 15,1 8-16-15,-1-2 0 0,-1 2-96 0,-1 2 0 16,0 1-128-16,-1-1 192 0,0 3-192 0,0 0 144 0,0 1-144 0,-2 1 128 15,-1 2-128-15,-1-1 128 0,-3 0-128 0,-1-1 128 16,0 2-128-16,-1-2 0 0,-1-1 0 0,-1-5 0 16,-1 0 0-16,-1-2 0 0,1-1 0 0,-1-1-176 15,-1-3-64-15,1-3-16 0,-1-1 0 0,-1-3 0 16,1-4-64-16,6-2 0 0,-9-1-16 0,1-2 0 16,1-1-48-16,2-1 0 0,0-1 0 0,2-2 0 15,-1-3 384-15,2 2-176 0,0-2 176 0,2 1-128 0,2 1 320 16,0 0 64-16,2 0 0 0,1 0 16 0,2 0 112 0,1 0 0 15,0 1 16-15,1 0 0 0,1-1-16 0,3 1 0 16,2 0 0-16,0-1 0 0,0 3-144 0,0-1-48 16,1 2 0-16,-1 0 0 15,0 1-192-15,-1-1 0 0,4 2 0 0,1 2-160 16,-2-1-1600-16,0 2-320 0,-1 0-64 0,1 2-8880 16,0 0-1776-16</inkml:trace>
  <inkml:trace contextRef="#ctx0" brushRef="#br1" timeOffset="195438.46">17798 5484 24639 0,'0'0'1088'0,"0"0"240"0,0 0-1072 0,0 0-256 0,0 0 0 0,0 0 0 16,0 0 1024-16,8 5 128 0,0-3 48 0,0-1 0 15,0-2-432-15,-1-1-96 0,1 0-16 0,0-2 0 16,-3-1-240-16,2-1-48 0,-2 1-16 0,-1-1 0 16,0-2 240-16,-3 1 48 0,0 1 16 0,1-1 0 15,-2-1-32-15,0-1-16 0,-2 0 0 0,0 1 0 16,-2 0-80-16,0 3-16 0,-1 0 0 0,-2 1 0 16,1 0 80-16,-2 2 16 0,0-1 0 0,0 2 0 15,2 1-96-15,-3 1-32 0,-2 2 0 0,1-1 0 16,1 1-160-16,0 2-48 0,-1 0 0 0,3 2 0 15,0 1-64-15,3 1-16 0,0-3 0 0,3 3 0 16,0 2-192-16,1-1 0 0,4-1 0 0,0 0 0 0,1-1 0 16,3 0 0-16,1-1 0 0,0-1 0 0,0 1-192 0,1-1 192 15,1-1-192-15,1 1 192 16,-1-2-704-16,1 1-16 0,0-5-16 0,2 1 0 16,0 0-2336-16,1-1-480 0,-2-2-96 0,-1-1-11088 15</inkml:trace>
  <inkml:trace contextRef="#ctx0" brushRef="#br1" timeOffset="195837.63">18019 5334 13823 0,'0'0'608'0,"0"0"128"0,0 0-592 0,0 0-144 16,0 0 0-16,0 0 0 0,0 0 3328 0,-8 4 640 16,1-1 128-16,7-3 32 0,0 0-2320 0,-4 6-464 15,-1 1-80-15,1-1-32 0,4-6-800 0,0 0-176 0,0 9-16 0,0 0-16 16,2 1-224-16,-1-1 0 0,2-2 0 0,0 1 0 15,3-1 0-15,-1-2 0 0,-5-5 0 0,6 4 0 16,-6-4 0-16,8 4 0 0,0-2 0 0,0-2 0 16,0-3 0-16,-1-1 0 0,0-2 0 0,1 1 0 15,-3-1-224-15,0-5 64 0,0 1 16 0,1-2 0 0,-1-1 144 0,-1 0 0 16,0 0 0-16,-3 0 0 0,0 1 0 0,1 2 0 16,-1 1 0-16,0-3 0 0,-1 3 0 0,-1 1 0 15,0 0 128-15,-2 2-128 0,3 6 384 0,0 0 0 16,0 0 0-16,0 0 0 15,-8 0 336-15,2 4 80 0,0 2 16 0,3 2 0 16,-1 0-176-16,1 2-16 0,0 3-16 0,3 3 0 16,3 1 32-16,1 1 0 0,0 0 0 0,1 1 0 0,3-1-128 0,1-1 0 15,1-3-16-15,3-1 0 0,4-1-112 0,0-2-32 16,-1-2 0-16,4-1 0 0,-1-1-224 0,3-2-128 16,2-3 128-16,1 1-128 0,-2 0 0 0,0-3-256 15,0-3 32-15,-1-2-13152 16,0-2-2640-16</inkml:trace>
  <inkml:trace contextRef="#ctx0" brushRef="#br1" timeOffset="197007.91">18500 4521 3679 0,'-2'-8'320'0,"1"0"-320"0,0-1 0 0,1 1 0 16,0 0 4240-16,0 3 784 0,0 5 160 0,0 0 16 15,1-7-2704-15,-1 7-528 0,0 0-112 0,0 0-32 0,0 0-688 0,0 0-144 16,8 2-32-16,-2 4 0 0,1 3-352 0,1 4-80 16,1 6-16-16,0 2 0 0,0 2-336 0,0 4-176 15,2 3 160-15,-1 2-160 0,2-2 0 0,0 1 0 16,-2-1-128-16,1-1 128 15,-2-3-1184-15,0-3-128 0,3-3-32 0,-1-2-8000 16,0-1-1600-16</inkml:trace>
  <inkml:trace contextRef="#ctx0" brushRef="#br1" timeOffset="197188.96">18643 4398 13823 0,'0'-6'1216'0,"-2"-2"-960"15,-1 0-256-15,0 1 0 0,1 2 2560 0,0 0 448 16,1-2 112-16,1 7 16 0,0 0-1248 0,0 0-240 0,0 0-48 0,0 0-16 16,0 0-960-16,8 7-192 0,0 1-48 0,2 5 0 15,3 5-240-15,2 3-144 0,-1 0 160 0,2 4-160 16,-1 1 0-16,3 1 0 0,1 0 0 0,-1 2 0 0,0 0-192 0,0-1-96 16,-2 0-16-16,-2-1 0 31,1-2-1984-31,-2-2-400 0,-1-2-64 0</inkml:trace>
  <inkml:trace contextRef="#ctx0" brushRef="#br1" timeOffset="197378.12">18634 4719 16575 0,'0'0'1472'0,"0"0"-1168"0,0 0-304 0,0 0 0 0,0 0 2240 0,0 0 384 15,3-7 64-15,1 2 32 0,1-2-1824 0,3 1-352 0,1-2-80 0,2 0-16 16,4 1-448-16,0 0-160 0,1-2 0 0,1 0-12128 31</inkml:trace>
  <inkml:trace contextRef="#ctx0" brushRef="#br1" timeOffset="197838.66">18947 4325 8287 0,'0'0'736'0,"-3"7"-592"0,1 3-144 0,0 3 0 16,0 1 4096-16,-1 3 800 0,2 2 160 0,1 1 16 15,0 4-3024-15,1 2-624 0,2-3-112 0,-1 2-32 16,2-3-816-16,2-1-160 0,-1-1-48 0,0-2 0 16,0-1-256-16,0-1 0 0,-1-6 0 0,2-2 0 0,-1-2 128 0,-5-6-128 15,0 0 0-15,0 0 0 0,0 0 0 0,0 0 0 16,2-7 0-16,-2-4-144 15,-1-3 16-15,0-1 0 0,-1-4 0 0,1-1 0 16,-1-1 128-16,-2-1 0 0,-2-1 0 0,2-2 0 16,-1-1 0-16,1 0 0 0,-1-3 0 0,0 3 0 15,1 1 144-15,-1 3-144 0,0 3 192 0,1 3-192 16,0 3 272-16,1 4-48 0,2 0-16 0,1 9 0 0,0 0 16 0,0 0 0 16,0 0 0-16,0 0 0 0,5 9-224 0,2 4 0 15,0 4-144-15,3 1 144 0,0 4-160 0,0 0 160 16,1-1-160-16,1 0 160 0,-1-1 0 0,0-2 0 15,0-1-128-15,1-4 128 0,-1 0 0 0,-1-3 0 16,-1-2 0-16,0-3 0 0,-1-2 256 0,0-2 32 16,-2-2 16-16,-6 1 0 0,6-5 528 0,-2-2 128 15,-1-2 0-15,1-3 16 0,-4-1-304 0,0 0-64 16,-1-5-16-16,1 0 0 0,-3-2-592 0,0 3 0 0,-1-3 0 0,0 1-128 31,-1 0-1632-31,-2 0-320 0,-2 1-64 0,2-1-8240 0,1-2-1648 0</inkml:trace>
  <inkml:trace contextRef="#ctx0" brushRef="#br1" timeOffset="198339.28">19178 4103 8287 0,'13'21'368'0,"-8"-9"80"0,1 5-448 0,4 2 0 0,3 4 0 0,1 0 0 15,-1 2 3776-15,1 1 656 0,1 1 144 0,0 1 32 16,2-4-2912-16,-1 0-576 0,-2-1-112 0,3-3-32 15,-5-3-672-15,-2-1-144 0,-1-2-32 0,-1-5 0 16,-1-2 0-16,-7-7-128 0,0 0 192 0,0 0-64 0,0 0 48 0,0 0 0 16,-4-7 0-16,-3-2 0 0,0-4-176 0,-3-1 0 15,1-5-160-15,-1 0 160 0,-3-1 0 0,1-1 0 16,2-2 0-16,1-1 0 0,-1 1 0 0,3-2 0 16,-3-2 0-16,4-2 0 0,1 0 0 0,2 3 0 15,1-2-128-15,0 2 128 0,2 2 0 0,3 2 0 16,1 2 0-16,1 1 0 0,0 1 224 0,2 2 96 15,1 2 0-15,1 3 16 16,0 2 160-16,3 3 16 0,-1 2 16 0,2 1 0 0,-1 0-16 0,0 3 0 16,-2 2 0-16,1 2 0 0,-2 2 32 0,-1 3 0 15,1-1 0-15,-3 2 0 0,-1 2-240 0,-1 1-48 16,0 0-16-16,-1 3 0 0,-1 2-16 0,0 3 0 16,-2 4 0-16,-2-2 0 0,1-1-224 0,-1 2 176 15,-1-2-176-15,2-1 160 0,-3-1-160 0,0-4 128 16,-1 0-128-16,-1-3 128 0,1-1 0 0,0-4-128 0,0 0 192 0,2-2-64 15,3-6-128-15,-4 5 192 0,4-5-192 0,0 0 192 16,0 0-192-16,0 0 160 0,0 0-160 0,3 5 160 16,-3-5-160-16,6 4 0 0,2-4-160 0,1 0 160 15,0-5 0-15,2 0 0 0,-1-2 0 0,1 2 160 16,0 0-32-16,1 0 0 16,0 1 0-16,0-3 0 15,-2 2-512-15,1 1-96 0,-1 0-32 0,0 2-11072 0,-1-1-2208 0</inkml:trace>
  <inkml:trace contextRef="#ctx0" brushRef="#br1" timeOffset="198773.4">19634 4163 26719 0,'0'0'1184'0,"0"0"240"0,0 0-1136 0,0 0-288 15,0 0 0-15,0 0 0 0,0 0 1408 0,8-6 208 16,0 2 48-16,1-1 16 0,0 1-768 0,1 1-144 16,1 1-48-16,-1 0 0 0,1 1-336 0,-1 1-80 0,2 1-16 0,1 2 0 15,1 1 64-15,-1 2 16 0,-1 1 0 0,0-1 0 16,1 1 48-16,-3 2 16 0,1 1 0 0,-1 2 0 16,-2-3-112-16,0 4-32 0,-2 0 0 0,1 0 0 15,-5 2-128-15,1 0-32 16,-2 2 0-16,2 0 0 0,-5 0-128 0,1 0-144 15,-1-2 144-15,-2 0-208 16,-3-2-240-16,1-1-64 0,0 0 0 0,-1-1 0 0,-1-4 128 0,-1-2 0 16,-2-1 16-16,-1 0 0 0,1-3 368 0,-1 2-144 15,2-3 144-15,0 0 0 0,3-1 0 0,0-2 0 0,1-1 128 0,2 0-128 16,4 4 496-16,0 0 0 0,-3-5 0 0,2-2 0 16,2 1 16-16,2-1 16 0,1 0 0 0,1 1 0 15,1 2-96-15,2 1-32 0,3 0 0 0,0-4 0 16,4 2 16-16,2 1 0 0,0 2 0 0,1 2 0 15,0-2-192-15,2 4-32 0,0-1-16 0,0 2 0 16,-2-1-176-16,1 1 0 0,-3-1 0 0,1 0-13264 16,0 3-2576-16</inkml:trace>
  <inkml:trace contextRef="#ctx0" brushRef="#br1" timeOffset="-204923.52">9193 15035 41631 0,'-50'-26'1856'0,"3"3"368"16,5 0-1776-16,10 6-448 0,8 3 0 0,7 5 0 0,8 4-192 0,8 2-128 15,1 3-32-15,14 1 0 16,12 2-4000-16,11 1-816 0</inkml:trace>
  <inkml:trace contextRef="#ctx0" brushRef="#br1" timeOffset="-203896.23">6509 12649 26719 0,'-9'-2'2368'0,"3"0"-1888"16,6 2-480-16,-3 8 0 0,5 5 1552 0,4 7 224 15,4 7 32-15,7 8 16 0,7 7-1648 0,8 10-336 16,10 9-64-16,8 19-16 0,8 18 240 0,-8-7 0 0,6 12 0 0,7 13 0 16,4 9 0-16,8 6 0 0,3 3 128 0,3 0-128 15,0-1 0-15,16 27 0 0,-7-13 0 0,-9-16 0 32,-7-13-752-32,-8-15-208 0,-8-12-32 0,-6-10-16 15,-6-14-64-15,-9-8-16 0,-9-9 0 0,-7-10 0 16,-5-7-64-16,-10-13 0 0,-6-4-16 0,-10-13-8832 0</inkml:trace>
  <inkml:trace contextRef="#ctx0" brushRef="#br1" timeOffset="-203455.93">6762 13559 22111 0,'-44'-69'976'0,"26"38"208"0,0-8-944 0,1-2-240 16,1 2 0-16,3-1 0 0,2-1 1072 0,4 2 160 16,1 0 48-16,5 1 0 0,2 1-720 0,5 1-144 15,1 2-32-15,5 1 0 16,6-3-176-16,9 0-32 0,5-2-16 0,9 0 0 15,5 0-160-15,7-5 160 0,1 0-160 0,4-6 160 0,2-3-160 16,5 1 0-16,4-4 144 0,3-4-144 0,3-2 0 0,-2-1 128 16,-2-1-128-16,-3-1 0 0,-3-2 272 0,0-2-16 15,-1 1 0-15,1 2 0 0,-1-1 0 0,-3-2 0 16,-4 7 0-16,0-2 0 0,-4 4-256 0,-1 6 160 16,-1 5-160-16,-3 6 128 0,-1 7-128 0,0 6 0 15,1 6 144-15,-1 7-144 0,0 8 0 0,-2 7 0 16,-4 5 0-16,1 6 128 0,1 5-128 0,1 9 0 15,1 10 0-15,5 9 0 0,4 8 0 0,5 10 0 0,6 10 0 16,-1 8 0-16,-2 6 0 0,3 10 0 0,5 7-144 0,1 6 144 16,5 4 0-16,1 3 0 0,-3-2 0 0,-4-2 0 15,-3-3 0-15,-2-2 0 16,-6-8 128-16,-3-7-128 0,-3-8 0 0,-4-6 0 16,-2-5 144-16,-6-5-144 0,-3-5 176 0,-7-6-48 0,-3-2 0 0,-6-2 0 15,-4-1 496-15,-7-2 80 0,-6-6 32 0,-7 2 0 16,-5 0 192-16,-8 2 32 0,-6 3 16 0,-6 2 0 15,-8 1-208-15,-6 5-64 0,-4 2 0 0,-10 3 0 16,-8 4-112-16,-11 1-16 0,-11 1-16 0,-7 0 0 0,-2-3 144 16,-6-2 48-16,-7-2 0 0,0-5 0 0,-3-4-240 0,3-4-32 15,0-6-16-15,2-6 0 32,-1-4-1216-32,9-7-240 0,10-5-48 0,12-5-12336 0,7-6-2480 0</inkml:trace>
  <inkml:trace contextRef="#ctx0" brushRef="#br1" timeOffset="-202356.06">17566 13529 35535 0,'19'-21'768'0,"-10"15"176"0,9-2 16 0,7-5 64 0,5-4-832 0,4-4-192 0,1-5 0 0,5-3 0 16,5-3 0-16,4-2-288 15,5 0 64-15,7-1 16 0,4-2 208 0,4 0-176 16,3-4 176-16,1 2-160 0,1-4 160 0,2 0 0 0,2 0 0 0,0-4 0 16,2 0 0-16,-5 3 0 0,-2 1 0 0,-4 1 0 15,-3 3 0-15,-5 2 0 0,-2 4 0 0,-3 4 128 16,-3 0-128-16,-2 4 0 0,-4 6 0 0,-3-2 0 16,-7 5-224-16,-3 2 32 0,-6 5 16 0,-2 2 0 15,-2 2 0-15,-2 4 0 0,-3 1 0 0,0 2 0 16,-2 5 176-16,0 5 0 0,0 3 0 0,1 6 0 15,3 8 128-15,2 2 48 0,3 6 16 0,7 6 0 16,3 5-192-16,5 4 0 0,4 5 0 0,0 1 128 16,-1 3-128-16,3 3 0 0,3 0 0 0,-1 2 0 15,1 1 0-15,0 1-192 0,3-2 32 0,-3 1 16 16,1-2 144-16,-5-1 0 0,-3-6 0 0,-4 2 0 16,-1 2 0-16,-3-4 0 0,-2 0 0 0,-1-2 0 15,-3 0 0-15,-2 0 0 0,-3-5 128 0,-3-2-128 16,-3-3 144-16,-1-3-144 0,-4-3 192 0,-3-1-192 0,-3-2 256 0,-2-3-48 15,-4-2-16-15,-2-2 0 0,-3-2 272 0,-2-2 48 16,-4-1 16-16,-1-2 0 0,-4-1 48 0,-2 0 0 16,-2 1 0-16,-3 0 0 0,-4-2-128 0,-3 1 0 15,-5 1-16-15,-6 1 0 0,-7 2 0 0,-5 4 0 0,-4-1 0 16,-4 5 0-16,-3 3-112 0,-4 4 0 0,-2 2-16 0,-4 2 0 16,-9 1 160-16,1 0 48 15,2 2 0-15,-1-1 0 0,2 0-48 0,-1-3 0 16,-5-5 0-16,5 2 0 0,0-2-320 0,4 1-144 15,3-2 128-15,3 0-128 0,0-3 0 0,-2 2 0 16,2-2 0-16,4 0 0 0,4-1 0 0,4-2 0 16,4 2 0-16,5-4 0 0,1-4 0 0,3 0 0 15,6-2 0-15,3-5 0 0,4-2 0 0,1-5 0 0,2-4 0 16,1-4 0-16,1-9 0 0,0-6 0 0,1-6 0 0,0-10 0 16,-1-11 0-16,0-6-176 0,-1-10 176 0,-3-11-192 15,-2-8 192-15,-2-8 0 0,-3-6 0 0,-4-4 0 16,0-3 0-16,-5-1 0 0,-4-4 0 0,0 2 176 15,-3-3-176-15,4 2 0 0,-1 1 144 0,6 1-144 16,2 3 0-16,6 5 0 0,1 2-192 0,2 2 64 16,6 3-2240-16,3 5-432 0,5 3-80 0</inkml:trace>
  <inkml:trace contextRef="#ctx0" brushRef="#br1" timeOffset="-201896.01">20386 7896 33119 0,'0'0'1472'0,"-6"4"288"0,2 2-1408 0,-1 7-352 0,-2 7 0 0,-1 6 0 15,0 8-144-15,-1 12-112 0,-1 11 0 0,-1 16-16 16,-2 16 272-16,0 12 0 0,-1 17 128 0,0 12-128 16,-2 13 208-16,2 10-48 0,1 6-16 0,1 1 0 15,1-2-144-15,2-8 0 0,0-7 144 0,1-11-144 0,1-12 0 0,0-10 144 16,-1-11-144-16,2-13 0 15,-1-12-256-15,1-10-144 0,-1-12-48 0,-1-10-9152 16,-1-10-1824-16</inkml:trace>
  <inkml:trace contextRef="#ctx0" brushRef="#br1" timeOffset="-201296.13">20266 7888 21183 0,'0'0'1888'0,"0"0"-1504"0,0 0-384 0,4 9 0 16,3 3 2208-16,3 1 368 0,4-3 80 0,6 3 16 15,5-3-2144-15,5 0-528 0,4-1 0 0,7-1 0 16,6-2 512-16,5 1-16 0,3-1 0 0,8 1 0 16,9 0-240-16,6 0-64 0,5 0 0 0,6-1 0 15,3 1-192-15,7-1 0 0,8 1 128 0,2-3-128 16,-4 0 0-16,3-3 128 0,3 0-128 0,-4-1 0 0,-3-2 0 15,-4-2-192-15,-5-1 16 0,0 1 0 16,0 0 176-16,-4 0-160 0,-2 1 160 0,-6-1-160 16,-3 0 160-16,1 2 0 0,1 1 0 0,-4 2 0 15,-4 3-144-15,-3 4 144 0,-9 3-160 0,17 9 160 16,-16 2-896 0,-9 5-64-16,-7 3-32 0,-7 6 0 0,-6 4-16 15,-5 4 0-15,-3 5 0 0,-5 4 0 0,-4 4 384 16,-4 9 80-16,-3 5 16 0,-6-13 0 0,-3 6 528 0,-1 10 128 0,-3 9 0 0,-4 9 16 15,-1 7 208-15,0 4 32 0,-1 1 16 0,1 0 0 16,1-2-176-16,0-3-32 0,3 0-16 0,2-6 0 0,-1-6 288 0,2-4 64 16,2-4 16-16,3-2 0 0,-2-3 32 0,2-2 0 15,-1-6 0-15,2-3 0 0,-1-7-80 0,-1-4-16 16,-1-1 0-16,0-8 0 0,0-4 64 0,-2-4 16 16,-1-2 0-16,-2-5 0 0,-1-3-64 0,-1-4-16 15,-3-3 0-15,-1-2 0 0,-4-3-48 0,-5-1-16 0,-6-2 0 0,-4-1 0 16,-5-2-96-16,-8-3 0 0,-9-3-16 0,-13-1 0 15,-15-8 32-15,-9 0 16 0,-6 0 0 0,-15-3 0 16,-16-4 416-16,-5 0 64 16,-4-2 32-16,-10-7 0 0,-11-4 96 0,-5-2 32 15,-4-2 0-15,5 0 0 0,3-7-272 0,1 1-48 16,2-1-16-16,10 2 0 0,7 1-656 0,9 7 0 16,8 8 0-16,-30 4 0 15,25 11-1408-15,20 16-224 0,17 10-32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7:59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1 919 0 0,'0'0'9360'0'0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2.9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33 6447 0 0,'-1'-1'499'0'0,"-3"-2"-104"0"0,-1 0-1 0 0,1-1 1 0 0,-1 1 0 0 0,1 1-1 0 0,-1-1 1 0 0,0 1 0 0 0,0 0 0 0 0,-1 0-1 0 0,1 0 1 0 0,0 1 0 0 0,-1-1-1 0 0,1 1 1 0 0,-7 0 0 0 0,6 0-27 0 0,0 1 0 0 0,-1 0 1 0 0,1 0-1 0 0,0 1 0 0 0,0-1 0 0 0,0 1 1 0 0,0 1-1 0 0,0-1 0 0 0,0 1 1 0 0,0 0-1 0 0,-10 5 0 0 0,13-5-335 0 0,-1 1 1 0 0,1-1-1 0 0,0 1 0 0 0,1 0 0 0 0,-1 0 1 0 0,0 0-1 0 0,1 0 0 0 0,-1 0 0 0 0,1 1 1 0 0,0-1-1 0 0,0 1 0 0 0,1 0 0 0 0,-1-1 0 0 0,1 1 1 0 0,-1 0-1 0 0,1 0 0 0 0,1 0 0 0 0,-1 0 1 0 0,0 0-1 0 0,1 8 0 0 0,0 5 39 0 0,0 0 0 0 0,1 0 0 0 0,6 26 0 0 0,14 49-20 0 0,32 88 0 0 0,-51-174-50 0 0,53 138 134 0 0,-30-84-1701 0 0,18 70 0 0 0,-38-110-2237 0 0,-1 0-1034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3.2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16 194 3679 0 0,'0'-1'284'0'0,"-3"-7"-1297"0"0,-3-12 1891 0 0,-1-12 5961 0 0,7 29-5991 0 0,0-1 0 0 0,0 1 0 0 0,0 0 0 0 0,1 0 0 0 0,-1 0 0 0 0,1-1 0 0 0,2-5 0 0 0,9-11-66 0 0,-6 13-698 0 0,0 1 0 0 0,0 0 0 0 0,1 1 0 0 0,0-1 0 0 0,0 1 0 0 0,13-7 0 0 0,-4 4-1188 0 0,0 1 1 0 0,22-6-1 0 0,-20 8-551 0 0</inkml:trace>
  <inkml:trace contextRef="#ctx0" brushRef="#br0" timeOffset="1">470 105 9007 0 0,'0'0'192'0'0,"1"9"48"0"0,2 6 8 0 0,2-2 8 0 0,0-1-256 0 0,2 3 0 0 0,-1-2 0 0 0,2-1 0 0 0,0 0 0 0 0,2-1 0 0 0,-2-3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3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7 121 4143 0 0,'0'0'440'0'0,"-7"-2"-112"0"0</inkml:trace>
  <inkml:trace contextRef="#ctx0" brushRef="#br0" timeOffset="1">258 1 12295 0 0,'0'2'563'0'0,"0"17"70"0"0,0 0-384 0 0,0 1 0 0 0,5 26 0 0 0,1-13 115 0 0,1 11 947 0 0,23 76-1 0 0,9-21-2392 0 0,-33-87 799 0 0,1 1-1 0 0,0-1 1 0 0,0-1-1 0 0,1 0 1 0 0,16 18 0 0 0,-13-19-967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4.0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10135 0 0,'0'0'2355'0'0,"1"2"-934"0"0,20 97 4519 0 0,-3-28-5482 0 0,26 78 320 0 0,-26-102-1845 0 0,24 45-1 0 0,-31-72 504 0 0,0-1 0 0 0,2-1 0 0 0,0 0-1 0 0,27 30 1 0 0,-18-27-906 0 0,-2 0-88 0 0</inkml:trace>
  <inkml:trace contextRef="#ctx0" brushRef="#br0" timeOffset="1">693 321 5983 0 0,'0'0'542'0'0,"1"2"-446"0"0,19 45 5759 0 0,-14-32-3787 0 0,13 24 1 0 0,-16-35-2000 0 0,0 1 0 0 0,1-1 0 0 0,-1 0 0 0 0,7 6 0 0 0,1-1-4797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4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5063 0 0,'0'0'1600'0'0,"2"1"-409"0"0,8 3-869 0 0,1 1 0 0 0,0 0 0 0 0,-1 1 0 0 0,0 1 0 0 0,-1-1 0 0 0,1 2 0 0 0,-1-1 0 0 0,0 1 0 0 0,-1 0 0 0 0,11 15 0 0 0,9 13 203 0 0,30 54-1 0 0,-53-82-259 0 0,71 119 2358 0 0,-56-104-2165 0 0,-19-22-256 0 0,0-2-144 0 0,2-2-43 0 0,-1 0-1 0 0,1 0 1 0 0,-1-1-1 0 0,0 1 1 0 0,0-1-1 0 0,0 0 1 0 0,0 1-1 0 0,0-1 1 0 0,0-5-1 0 0,9-39 6 0 0,-10 36 24 0 0,2 0 0 0 0,6-20 1 0 0,-3 14 261 0 0,2 1 1 0 0,0 0 0 0 0,1 0-1 0 0,1 1 1 0 0,0 0 0 0 0,23-26-1 0 0,-32 41-240 0 0,0 0 0 0 0,1 0 0 0 0,-1 0 0 0 0,0 0 0 0 0,0 0-1 0 0,1 1 1 0 0,-1-1 0 0 0,0 0 0 0 0,1 0 0 0 0,-1 1 0 0 0,1-1 0 0 0,-1 1 0 0 0,1 0-1 0 0,-1-1 1 0 0,1 1 0 0 0,-1 0 0 0 0,1 0 0 0 0,2 0 0 0 0,-2 0 13 0 0,1 1 0 0 0,-1-1 0 0 0,1 1 0 0 0,-1 0 0 0 0,1 0 1 0 0,-1 0-1 0 0,0 0 0 0 0,0 0 0 0 0,1 0 0 0 0,2 3 0 0 0,4 4 85 0 0,-1 0 1 0 0,0 0-1 0 0,0 1 0 0 0,7 10 1 0 0,-10-13-125 0 0,13 19 26 0 0,26 42-1 0 0,-36-53-829 0 0,-1 1 1 0 0,-1 0-1 0 0,0 0 0 0 0,7 30 0 0 0,-6-9-5788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7.6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7 217 11055 0 0,'0'0'852'0'0,"-1"1"-560"0"0,0 3-172 0 0,0 0-1 0 0,0-1 1 0 0,0 1-1 0 0,1 0 1 0 0,-1 0-1 0 0,1-1 1 0 0,0 1-1 0 0,0 0 1 0 0,0 0-1 0 0,1 0 0 0 0,0 4 1 0 0,13 45 1833 0 0,-3-23-1213 0 0,2-1-1 0 0,23 41 1 0 0,-17-36-572 0 0,15 40 0 0 0,-30-66-147 0 0,-3-7 362 0 0,-8-3-105 0 0,4-1-234 0 0,-1 0-1 0 0,1 0 1 0 0,0 0-1 0 0,0-1 1 0 0,0 1-1 0 0,1-1 1 0 0,-1 0-1 0 0,-2-6 1 0 0,-16-34 23 0 0,20 42-62 0 0,-13-36-309 0 0,2 0 0 0 0,2-1 0 0 0,1-1-1 0 0,2 1 1 0 0,-3-61 0 0 0,10 84 219 0 0,0 0 1 0 0,0-1-1 0 0,6-28 0 0 0,-5 39 98 0 0,1 0-1 0 0,-1 0 0 0 0,1 0 1 0 0,0 1-1 0 0,1-1 1 0 0,-1 0-1 0 0,1 1 1 0 0,0-1-1 0 0,1 1 0 0 0,-1 0 1 0 0,1 0-1 0 0,8-8 1 0 0,-10 11 23 0 0,0 1 0 0 0,0 0 1 0 0,0-1-1 0 0,0 1 1 0 0,0 0-1 0 0,0 0 0 0 0,0 0 1 0 0,0 0-1 0 0,0 1 1 0 0,0-1-1 0 0,1 0 0 0 0,-1 1 1 0 0,0 0-1 0 0,0 0 1 0 0,1-1-1 0 0,-1 1 0 0 0,3 1 1 0 0,-1-1 58 0 0,0 1 1 0 0,-1 0-1 0 0,1 0 1 0 0,0 0-1 0 0,0 1 0 0 0,-1-1 1 0 0,1 1-1 0 0,-1 0 1 0 0,5 3-1 0 0,-1 0 121 0 0,0 1 0 0 0,-1-1-1 0 0,0 1 1 0 0,0 0 0 0 0,0 1-1 0 0,-1 0 1 0 0,0-1 0 0 0,7 14-1 0 0,-8-11-135 0 0,-1-1-1 0 0,0 1 0 0 0,-1 0 0 0 0,0 0 1 0 0,0 0-1 0 0,-1 0 0 0 0,0 0 1 0 0,-1 1-1 0 0,0-1 0 0 0,-2 14 1 0 0,-1 5-138 0 0,-2 0 1 0 0,-9 29-1 0 0,12-50-207 0 0,0 1 1 0 0,-1 0-1 0 0,0-1 0 0 0,0 1 0 0 0,0-1 1 0 0,-7 9-1 0 0,9-14-376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4143 0 0,'0'0'191'0'0,"-9"0"26"0"0,5 1 277 0 0,-1 0 0 0 0,0 1 0 0 0,1-1 0 0 0,-1 1-1 0 0,1 0 1 0 0,0 0 0 0 0,-1 0 0 0 0,1 0-1 0 0,0 1 1 0 0,0 0 0 0 0,1 0 0 0 0,-1 0 0 0 0,1 0-1 0 0,-1 1 1 0 0,1-1 0 0 0,0 1 0 0 0,0 0-1 0 0,0 0 1 0 0,-2 4 0 0 0,0 2 693 0 0,0-1-1 0 0,0 1 1 0 0,-6 20-1 0 0,2 8-1162 0 0,8-25 96 0 0,1-1 0 0 0,0 0 0 0 0,1 1 0 0 0,0-1 0 0 0,1 0 0 0 0,0 0 0 0 0,1 0 0 0 0,0 0 0 0 0,6 12 0 0 0,-8-20-103 0 0,1-1 0 0 0,-1 0 0 0 0,1 0 1 0 0,0 0-1 0 0,0 0 0 0 0,0 0 1 0 0,0 0-1 0 0,0-1 0 0 0,0 1 1 0 0,1-1-1 0 0,0 1 0 0 0,-1-1 0 0 0,1 0 1 0 0,0 0-1 0 0,0 0 0 0 0,3 1 1 0 0,-3-2-10 0 0,-1 0 1 0 0,0 0 0 0 0,1 0 0 0 0,-1-1-1 0 0,0 1 1 0 0,1-1 0 0 0,-1 0 0 0 0,1 0-1 0 0,-1 0 1 0 0,0 0 0 0 0,1 0 0 0 0,-1 0-1 0 0,1-1 1 0 0,-1 1 0 0 0,1-1 0 0 0,-1 1-1 0 0,0-1 1 0 0,0 0 0 0 0,1 0 0 0 0,-1 0-1 0 0,0 0 1 0 0,0-1 0 0 0,3-1 0 0 0,1-2 19 0 0,1-1 1 0 0,-1 0 0 0 0,0 0 0 0 0,-1-1 0 0 0,1 1 0 0 0,-1-1-1 0 0,5-9 1 0 0,0-2 44 0 0,13-36 0 0 0,-20 44-61 0 0,-1 1 1 0 0,0-1 0 0 0,0 1 0 0 0,-1-1 0 0 0,0 0 0 0 0,-1 0 0 0 0,0 1 0 0 0,-1-1 0 0 0,1 0-1 0 0,-2 0 1 0 0,-2-11 0 0 0,4 21 20 0 0,0-1-1 0 0,0 0 0 0 0,-1 0 1 0 0,1 1-1 0 0,0-1 0 0 0,0 0 1 0 0,0 1-1 0 0,-1-1 1 0 0,1 0-1 0 0,0 1 0 0 0,-1-1 1 0 0,1 0-1 0 0,0 1 0 0 0,-1-1 1 0 0,1 1-1 0 0,-1-1 1 0 0,1 1-1 0 0,-1-1 0 0 0,1 1 1 0 0,-1-1-1 0 0,0 1 0 0 0,1-1 1 0 0,-1 1-1 0 0,1 0 0 0 0,-1-1 1 0 0,-1 1-1 0 0,2 0 7 0 0,-1 1 0 0 0,0-1 0 0 0,0 1 0 0 0,1 0 0 0 0,-1-1 0 0 0,0 1 0 0 0,1 0 0 0 0,-1-1 0 0 0,1 1 0 0 0,-1 0 0 0 0,1 0 0 0 0,-1 0 0 0 0,1 0 0 0 0,0-1 0 0 0,-1 1 0 0 0,1 0 0 0 0,0 0 0 0 0,-1 0 0 0 0,1 0 0 0 0,0 1 0 0 0,-2 6-5 0 0,1 1 0 0 0,0-1 0 0 0,0 0-1 0 0,1 1 1 0 0,0-1 0 0 0,0 1 0 0 0,1-1-1 0 0,0 0 1 0 0,1 1 0 0 0,3 11-1 0 0,0-7-167 0 0,-1-1 0 0 0,1 0 0 0 0,1-1 0 0 0,0 1 0 0 0,1-1 0 0 0,9 13-1 0 0,-12-19-469 0 0,0-1-1 0 0,1 1 1 0 0,-1-1-1 0 0,1 0 1 0 0,-1 0-1 0 0,1-1 0 0 0,1 1 1 0 0,-1-1-1 0 0,0 0 1 0 0,8 2-1 0 0,-1-1-5422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7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9615 0 0,'0'0'439'0'0,"6"7"145"0"0,-4-5-551 0 0,-1 0 0 0 0,1 0 0 0 0,-1 0 1 0 0,1 0-1 0 0,-1 0 0 0 0,0 0 0 0 0,0 1 0 0 0,1 3 0 0 0,2 3 401 0 0,7 11 1098 0 0,2 1 0 0 0,20 24 0 0 0,-29-39-1483 0 0,0-2 0 0 0,1 1 0 0 0,-1 0 0 0 0,1-1-1 0 0,0 0 1 0 0,0 0 0 0 0,1 0 0 0 0,-1-1-1 0 0,1 0 1 0 0,-1 0 0 0 0,1 0 0 0 0,0-1-1 0 0,0 0 1 0 0,7 2 0 0 0,-11-4-41 0 0,1 0 0 0 0,-1 0-1 0 0,0 1 1 0 0,1-1 0 0 0,-1-1 0 0 0,0 1 0 0 0,0 0 0 0 0,1-1-1 0 0,-1 1 1 0 0,0-1 0 0 0,0 1 0 0 0,1-1 0 0 0,-1 0 0 0 0,0 0-1 0 0,0 0 1 0 0,0 0 0 0 0,2-2 0 0 0,-1 0 11 0 0,0 0-1 0 0,0 0 1 0 0,0 0 0 0 0,0 0 0 0 0,-1 0 0 0 0,1-1-1 0 0,-1 1 1 0 0,4-8 0 0 0,-2 0 23 0 0,0 1 0 0 0,-1 0 0 0 0,0-1 1 0 0,-1 0-1 0 0,0 0 0 0 0,1-15 0 0 0,-3 18 3 0 0,0 1 0 0 0,-1-1 0 0 0,-3-12 0 0 0,0-17 877 0 0,2 34 846 0 0,4 13-1110 0 0,2-1-660 0 0,1-1-1 0 0,0 1 0 0 0,0-1 1 0 0,0 0-1 0 0,1 0 0 0 0,0-1 1 0 0,10 10-1 0 0,56 46-2773 0 0,-59-52 1608 0 0,0 1-715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8.4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0 207 2759 0 0,'1'2'207'0'0,"13"14"644"0"0,9 13 4212 0 0,23 37 0 0 0,-22-20-3460 0 0,-21-39-1129 0 0,0 0 1 0 0,1-1-1 0 0,0 1 1 0 0,7 9 2280 0 0,-11-20-2649 0 0,-1 1 1 0 0,0-1-1 0 0,0 0 0 0 0,0 0 0 0 0,0 1 0 0 0,-3-6 1 0 0,-2-8 69 0 0,5 14-166 0 0,-9-31-339 0 0,1 0 1 0 0,1-1-1 0 0,3 0 1 0 0,-3-41-1 0 0,8 60-5 0 0,0 7-174 0 0,0 0 0 0 0,0-1-1 0 0,1 1 1 0 0,0 0 0 0 0,0-1 0 0 0,1 1 0 0 0,5-13 0 0 0,-6 19 276 0 0,1 0 1 0 0,0 0-1 0 0,0 0 0 0 0,1 1 0 0 0,-1-1 1 0 0,1 1-1 0 0,-1-1 0 0 0,1 1 0 0 0,0 0 0 0 0,0 0 1 0 0,0 0-1 0 0,0 1 0 0 0,0-1 0 0 0,0 1 0 0 0,0-1 1 0 0,0 1-1 0 0,1 0 0 0 0,5-1 0 0 0,-5 2-1 0 0,0 0 0 0 0,-1 0 0 0 0,1 0 0 0 0,0 0 0 0 0,-1 1 0 0 0,1-1 0 0 0,-1 1 0 0 0,1 0 0 0 0,-1 0 0 0 0,1 0 0 0 0,-1 1 0 0 0,1-1 0 0 0,-1 1 0 0 0,6 4 0 0 0,1 1 401 0 0,-1 0 0 0 0,17 17-1 0 0,-16-13 530 0 0,-2 0 0 0 0,1 1 0 0 0,-2 0 0 0 0,1 0 0 0 0,-2 0 0 0 0,0 1 0 0 0,0 0 0 0 0,-1 0 0 0 0,0 1 0 0 0,3 22 0 0 0,-7-30-345 0 0,0 1 0 0 0,0-1 0 0 0,-1 1-1 0 0,0-1 1 0 0,0 1 0 0 0,-1-1 0 0 0,0 1 0 0 0,0-1 0 0 0,0 1 0 0 0,-5 10 0 0 0,6-16-296 0 0,-1 0 1 0 0,0-1-1 0 0,1 1 1 0 0,-1 0 0 0 0,0 0-1 0 0,0 0 1 0 0,1-1 0 0 0,-1 1-1 0 0,0 0 1 0 0,0-1 0 0 0,0 1-1 0 0,0-1 1 0 0,0 1 0 0 0,0-1-1 0 0,0 1 1 0 0,0-1-1 0 0,0 0 1 0 0,0 0 0 0 0,-2 1-1 0 0,2-1 56 0 0,0 0 74 0 0,-1 0-39 0 0,-4-3-188 0 0,-1-1-1 0 0,1 0 1 0 0,0 0 0 0 0,-1 0 0 0 0,2 0-1 0 0,-1-1 1 0 0,1 0 0 0 0,-1-1 0 0 0,1 1-1 0 0,1-1 1 0 0,-1 0 0 0 0,1 0-1 0 0,0 0 1 0 0,0-1 0 0 0,1 1 0 0 0,0-1-1 0 0,-3-9 1 0 0,5 12-440 0 0,1 1 1 0 0,-1-1-1 0 0,1 0 0 0 0,0 0 0 0 0,0 0 0 0 0,1 1 1 0 0,-1-1-1 0 0,2-5 0 0 0,-2 7-114 0 0,2-8-5075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09.8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42 171 4143 0 0,'-3'-3'10107'0'0,"4"18"-9816"0"0,2 0-1 0 0,0 0 1 0 0,1 0 0 0 0,0-1-1 0 0,10 23 1 0 0,-3-9-46 0 0,36 79 256 0 0,-14-35-374 0 0,-32-69-121 0 0,0 0 3 0 0,1 1-1 0 0,0-1 1 0 0,-1 0-1 0 0,2 1 1 0 0,-1-1-1 0 0,0 0 1 0 0,0 0 0 0 0,1-1-1 0 0,0 1 1 0 0,3 2-1 0 0,-5-3 206 0 0,-2-4-140 0 0,-6-10-49 0 0,-1 0-1 0 0,-15-18 0 0 0,12 15-4 0 0,-13-19-1 0 0,6 2-168 0 0,1-1 0 0 0,2 0 0 0 0,1-1 0 0 0,1-1 0 0 0,2 0 0 0 0,2-1 0 0 0,-6-44 0 0 0,14 73 140 0 0,1 0 1 0 0,0 0-1 0 0,0 0 0 0 0,0 0 0 0 0,1 0 0 0 0,0 1 0 0 0,0-1 0 0 0,4-8 1 0 0,-5 13 46 0 0,1 0 1 0 0,-1 0-1 0 0,1 0 1 0 0,0 1 0 0 0,0-1-1 0 0,0 0 1 0 0,0 1 0 0 0,0-1-1 0 0,0 1 1 0 0,0-1-1 0 0,1 1 1 0 0,-1 0 0 0 0,1-1-1 0 0,-1 1 1 0 0,1 0-1 0 0,-1 0 1 0 0,1 0 0 0 0,0 0-1 0 0,-1 0 1 0 0,1 0 0 0 0,0 0-1 0 0,0 1 1 0 0,-1-1-1 0 0,1 1 1 0 0,0-1 0 0 0,0 1-1 0 0,0 0 1 0 0,0 0-1 0 0,0 0 1 0 0,0 0 0 0 0,0 0-1 0 0,0 0 1 0 0,3 1 0 0 0,1 0 99 0 0,0 1 0 0 0,0 0 1 0 0,0 0-1 0 0,0 1 1 0 0,0 0-1 0 0,0 0 0 0 0,-1 0 1 0 0,1 1-1 0 0,-1 0 1 0 0,0 0-1 0 0,0 0 0 0 0,0 0 1 0 0,-1 1-1 0 0,1 0 1 0 0,-1 0-1 0 0,6 9 0 0 0,-3-2 60 0 0,-1 0-1 0 0,0 0 1 0 0,0 1-1 0 0,-1 0 0 0 0,-1 0 1 0 0,6 26-1 0 0,-10-32-210 0 0,1 1 0 0 0,-1-1 0 0 0,-1 0-1 0 0,1 1 1 0 0,-1-1 0 0 0,0 0 0 0 0,-1 1 0 0 0,0-1-1 0 0,-3 7 1 0 0,5-13-43 0 0,0-1 0 0 0,-1 1 0 0 0,1 0 0 0 0,-1 0-1 0 0,1-1 1 0 0,-1 1 0 0 0,1 0 0 0 0,-1-1 0 0 0,1 1 0 0 0,-1 0-1 0 0,1-1 1 0 0,-1 1 0 0 0,0-1 0 0 0,0 1 0 0 0,1-1 0 0 0,-1 0-1 0 0,0 1 1 0 0,0-1 0 0 0,1 0 0 0 0,-1 1 0 0 0,0-1 0 0 0,0 0-1 0 0,0 0 1 0 0,0 0 0 0 0,1 1 0 0 0,-1-1 0 0 0,0 0 0 0 0,-1-1-1 0 0,0 1-282 0 0,0 0-1 0 0,0 0 0 0 0,1 0 0 0 0,-1-1 0 0 0,0 1 1 0 0,0-1-1 0 0,1 1 0 0 0,-1-1 0 0 0,0 0 0 0 0,1 1 0 0 0,-4-3 1 0 0,-7-9-5407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0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12495 0 0,'0'0'1134'0'0,"5"6"-916"0"0,-1 1 196 0 0,-1 0-1 0 0,0 0 1 0 0,0-1-1 0 0,2 11 1 0 0,5 10 344 0 0,12 23-402 0 0,2-1 1 0 0,3-1 0 0 0,39 54-1 0 0,-53-84-335 0 0,1 0 0 0 0,1-2 0 0 0,21 20-1 0 0,-31-31-6 0 0,0-1-1 0 0,1 0 0 0 0,-1 0 0 0 0,1-1 0 0 0,0 1 0 0 0,0-1 0 0 0,0-1 0 0 0,0 1 0 0 0,0-1 0 0 0,1 0 0 0 0,-1 0 0 0 0,1-1 0 0 0,-1 0 0 0 0,1 0 0 0 0,9 0 0 0 0,-13-1 4 0 0,0 0 0 0 0,-1-1 1 0 0,1 1-1 0 0,0-1 0 0 0,0 0 0 0 0,-1 0 0 0 0,1 0 0 0 0,0 0 0 0 0,-1 0 0 0 0,1 0 0 0 0,-1-1 1 0 0,1 1-1 0 0,-1-1 0 0 0,0 0 0 0 0,5-4 0 0 0,-4 3-6 0 0,-1-1 0 0 0,1 0 1 0 0,-1 0-1 0 0,1 0 0 0 0,-1 0 0 0 0,0 0 1 0 0,0 0-1 0 0,-1-1 0 0 0,2-4 0 0 0,0-3-121 0 0,-1 0 0 0 0,-1-1 0 0 0,0 1 0 0 0,-1 0 0 0 0,0-1 0 0 0,-3-18 0 0 0,2 22-25 0 0,0 1 0 0 0,-1-1 0 0 0,-1 1 0 0 0,-4-12 0 0 0,6 17 125 0 0,0 0-1 0 0,-1 1 1 0 0,1-1-1 0 0,-1 1 1 0 0,1 0-1 0 0,-1-1 1 0 0,0 1-1 0 0,1 0 1 0 0,-1 0-1 0 0,-1 0 1 0 0,1 0-1 0 0,0 0 1 0 0,0 1-1 0 0,-1-1 1 0 0,1 1-1 0 0,0-1 1 0 0,-5-1-1 0 0,6 3 24 0 0,1 0 0 0 0,-1 0-1 0 0,0-1 1 0 0,1 1 0 0 0,-1 0 0 0 0,0 0-1 0 0,0 0 1 0 0,1 0 0 0 0,-1 0-1 0 0,0 0 1 0 0,1 0 0 0 0,-1 0 0 0 0,0 0-1 0 0,1 1 1 0 0,-1-1 0 0 0,0 0 0 0 0,1 0-1 0 0,-1 1 1 0 0,0-1 0 0 0,1 0-1 0 0,-1 1 1 0 0,1-1 0 0 0,-1 0 0 0 0,0 2-1 0 0,0-1 21 0 0,0 0 0 0 0,0 0 0 0 0,0 1 0 0 0,0-1 0 0 0,1 0 0 0 0,-1 1 0 0 0,1-1 0 0 0,-1 1 0 0 0,1-1 0 0 0,-1 4 0 0 0,0 1 103 0 0,0 0 0 0 0,1 0 0 0 0,0 0-1 0 0,2 10 1 0 0,-1-7-69 0 0,0-1-1 0 0,1 0 0 0 0,1 0 1 0 0,-1 0-1 0 0,1 0 0 0 0,1-1 1 0 0,0 1-1 0 0,0-1 0 0 0,0 0 1 0 0,1 0-1 0 0,5 7 0 0 0,-6-10-29 0 0,0 0 0 0 0,0 0-1 0 0,0 0 1 0 0,0 0 0 0 0,1-1-1 0 0,0 0 1 0 0,-1 0 0 0 0,1 0-1 0 0,0 0 1 0 0,1-1 0 0 0,-1 0-1 0 0,0 0 1 0 0,1-1 0 0 0,-1 1-1 0 0,1-1 1 0 0,-1 0 0 0 0,7 0-1 0 0,5-1-288 0 0,0-1 0 0 0,0 0 0 0 0,0-1 0 0 0,0-1-1 0 0,0-1 1 0 0,-1 0 0 0 0,0-1 0 0 0,25-12 0 0 0,-16 7-1028 0 0,-1 1-51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0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9215 0 0,'1'2'422'0'0,"8"10"231"0"0,0 1 1 0 0,-1 0-1 0 0,-1 0 1 0 0,8 19 0 0 0,18 61 4021 0 0,-30-85-4649 0 0,31 78 1517 0 0,-9-28-1082 0 0,-24-55-450 0 0,3 12 149 0 0,-3-8-114 0 0,-1-9-81 0 0,-1-2-16 0 0,1 1 0 0 0,0 0 0 0 0,0 0 0 0 0,1-1 0 0 0,0-3 0 0 0,1 1-69 0 0,2-5-9 0 0,1 0 0 0 0,0 1 0 0 0,0-1 1 0 0,10-12-1 0 0,-14 21 125 0 0,1 0 1 0 0,-1 0-1 0 0,1 0 0 0 0,-1 1 1 0 0,1-1-1 0 0,0 0 1 0 0,0 1-1 0 0,-1 0 0 0 0,1-1 1 0 0,0 1-1 0 0,0 0 1 0 0,1 0-1 0 0,-1 0 1 0 0,0 0-1 0 0,0 0 0 0 0,0 0 1 0 0,1 1-1 0 0,-1-1 1 0 0,0 1-1 0 0,0 0 1 0 0,1 0-1 0 0,-1 0 0 0 0,1 0 1 0 0,-1 0-1 0 0,0 0 1 0 0,1 0-1 0 0,-1 1 0 0 0,4 0 1 0 0,10 5 137 0 0,-1 0-1 0 0,17 9 1 0 0,-26-12 18 0 0,-1 0-1 0 0,0 0 1 0 0,0 1 0 0 0,0 0 0 0 0,0 0-1 0 0,0 0 1 0 0,-1 1 0 0 0,7 9 0 0 0,-9-11-50 0 0,0 0 0 0 0,-1 0 1 0 0,0 0-1 0 0,0 1 0 0 0,0-1 1 0 0,0 0-1 0 0,0 1 0 0 0,-1-1 1 0 0,0 1-1 0 0,1-1 0 0 0,-1 0 1 0 0,0 1-1 0 0,-1-1 0 0 0,1 1 1 0 0,-1-1-1 0 0,1 1 0 0 0,-3 4 1 0 0,0 2 98 0 0,0-1 0 0 0,-1 1-1 0 0,-1-1 1 0 0,-7 14 0 0 0,8-18-150 0 0,-1 1-1 0 0,1-1 1 0 0,-1 0 0 0 0,1 0-1 0 0,-1 0 1 0 0,-10 5-1 0 0,12-7-107 0 0,-1-1-1 0 0,1 1 1 0 0,-1-1-1 0 0,0 0 1 0 0,0 0-1 0 0,0-1 1 0 0,0 1-1 0 0,0-1 1 0 0,0 0-1 0 0,-1 0 1 0 0,-5 0-1 0 0,9-1-91 0 0,0 0 0 0 0,0 0 0 0 0,0 0 0 0 0,0 0-1 0 0,0-1 1 0 0,0 1 0 0 0,0 0 0 0 0,0-1 0 0 0,0 1 0 0 0,0 0-1 0 0,0-1 1 0 0,0 0 0 0 0,0 1 0 0 0,0-1 0 0 0,0 1 0 0 0,0-1-1 0 0,1 0 1 0 0,-2-1 0 0 0,-6-11-5867 0 0,5 2-62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1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10279 0 0,'0'0'1210'0'0,"0"2"-593"0"0,7 25 1318 0 0,-4-16-1665 0 0,0 1-1 0 0,0-1 1 0 0,1 0 0 0 0,0 0-1 0 0,1 0 1 0 0,0-1-1 0 0,7 10 1 0 0,-8-14-256 0 0,0-1-1 0 0,0 0 1 0 0,1 0-1 0 0,0 0 1 0 0,0-1 0 0 0,0 0-1 0 0,0 0 1 0 0,0 0 0 0 0,9 4-1 0 0,-10-6-12 0 0,-1-1-1 0 0,1 1 0 0 0,0-1 0 0 0,-1 0 0 0 0,1-1 1 0 0,0 1-1 0 0,0-1 0 0 0,0 1 0 0 0,-1-1 0 0 0,1 0 1 0 0,0 0-1 0 0,0-1 0 0 0,0 1 0 0 0,0-1 0 0 0,-1 0 1 0 0,1 0-1 0 0,6-3 0 0 0,-4 2 28 0 0,-1-1-1 0 0,1 1 1 0 0,-1-1 0 0 0,0 0 0 0 0,1-1 0 0 0,-1 0-1 0 0,-1 1 1 0 0,8-8 0 0 0,-10 8 10 0 0,0 0 0 0 0,1 0 1 0 0,-1-1-1 0 0,-1 1 0 0 0,1 0 1 0 0,0-1-1 0 0,-1 1 0 0 0,1-1 1 0 0,-1 0-1 0 0,0 1 0 0 0,0-1 0 0 0,-1 0 1 0 0,1 0-1 0 0,-1 0 0 0 0,0-3 1 0 0,0 2 82 0 0,0 0 0 0 0,-1 1-1 0 0,1-1 1 0 0,-1 1 0 0 0,0-1 0 0 0,0 1 0 0 0,-3-7 0 0 0,3 9-223 0 0,0 0 0 0 0,0 0-1 0 0,0 0 1 0 0,-1 0 0 0 0,1 0-1 0 0,-4-3 1 0 0,4 4-399 0 0,-1-1 1 0 0,1 1-1 0 0,-1 0 0 0 0,1 0 0 0 0,-1 0 1 0 0,0 0-1 0 0,1 0 0 0 0,-1 1 0 0 0,-3-2 1 0 0,-4 0-4858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1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1375 0 0,'2'1'2306'0'0,"23"21"5905"0"0,-21-17-8081 0 0,0 0 0 0 0,1 0 1 0 0,-2 0-1 0 0,1 0 0 0 0,-1 1 0 0 0,1-1 1 0 0,-2 1-1 0 0,1 0 0 0 0,0 0 0 0 0,1 7 1 0 0,9 53-326 0 0,-9-38-3426 0 0,-2-9-473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1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39 919 0 0,'0'0'7609'0'0,"-5"-3"-6163"0"0,-1-2-400 0 0,-1 1 1 0 0,0 0-1 0 0,0 1 0 0 0,0 0 0 0 0,-10-4 1 0 0,10 5-715 0 0,0 0 1 0 0,1 0-1 0 0,-1 1 0 0 0,0 0 1 0 0,0 0-1 0 0,0 1 1 0 0,0 0-1 0 0,0 0 1 0 0,0 1-1 0 0,-12 1 1 0 0,17-1-333 0 0,-9 5-112 0 0,10-5-528 0 0,4 10-6044 0 0,2-1 1290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2.1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 10535 0 0,'0'0'1254'0'0,"1"1"-574"0"0,3 2-289 0 0,-1-1-1 0 0,1 0 1 0 0,0 0 0 0 0,-1-1 0 0 0,1 1 0 0 0,0-1 0 0 0,0 1 0 0 0,0-1-1 0 0,0 0 1 0 0,0-1 0 0 0,1 1 0 0 0,4-1 0 0 0,12 0 799 0 0,26-3-1 0 0,-19 1-504 0 0,10 0-625 0 0,37-7 0 0 0,-43-1-4115 0 0,-20 6-2129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2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54 140 5983 0 0,'0'0'542'0'0,"4"-7"-180"0"0,-2-16 3674 0 0,2-3-273 0 0,-2 23-3534 0 0,-1-1 0 0 0,-1 1 1 0 0,1-1-1 0 0,0 0 0 0 0,-1 1 1 0 0,0-1-1 0 0,0 1 0 0 0,0-1 0 0 0,0 0 1 0 0,-1 1-1 0 0,1-1 0 0 0,-1 1 0 0 0,0-1 1 0 0,0 1-1 0 0,0-1 0 0 0,-1 1 0 0 0,1 0 1 0 0,-1 0-1 0 0,-3-5 0 0 0,5 7 179 0 0,-8-4 319 0 0,7 5-686 0 0,0-1 1 0 0,0 1-1 0 0,0-1 1 0 0,0 1-1 0 0,0-1 1 0 0,0 1-1 0 0,0 0 1 0 0,0 0-1 0 0,0 0 1 0 0,-1-1-1 0 0,1 1 1 0 0,0 0-1 0 0,0 0 1 0 0,0 0-1 0 0,0 1 1 0 0,0-1-1 0 0,0 0 1 0 0,0 0-1 0 0,0 1 1 0 0,0-1-1 0 0,0 0 1 0 0,-1 1-1 0 0,0 0 11 0 0,1 0-1 0 0,0 1 0 0 0,0-1 0 0 0,-1 0 0 0 0,1 0 1 0 0,0 1-1 0 0,0-1 0 0 0,0 0 0 0 0,1 1 1 0 0,-1-1-1 0 0,0 1 0 0 0,0-1 0 0 0,0 3 0 0 0,0 0 18 0 0,0 1 0 0 0,0-1 0 0 0,0 1 0 0 0,0-1 0 0 0,1 1-1 0 0,-1-1 1 0 0,1 1 0 0 0,1 0 0 0 0,0 8 0 0 0,0-9-64 0 0,0 0-1 0 0,0 0 1 0 0,1 0 0 0 0,-1 0-1 0 0,1 0 1 0 0,0 0 0 0 0,0 0 0 0 0,0 0-1 0 0,1 0 1 0 0,-1-1 0 0 0,1 1-1 0 0,0-1 1 0 0,0 0 0 0 0,0 0 0 0 0,0 0-1 0 0,0 0 1 0 0,1-1 0 0 0,0 1-1 0 0,-1-1 1 0 0,1 0 0 0 0,0 0 0 0 0,0 0-1 0 0,0 0 1 0 0,0-1 0 0 0,7 2-1 0 0,-5-1-207 0 0,1-1 0 0 0,0 0 0 0 0,-1 0 0 0 0,1-1-1 0 0,-1 0 1 0 0,1 0 0 0 0,10-1 0 0 0,-10 0-390 0 0,-1-1 0 0 0,0 1-1 0 0,0-1 1 0 0,0 0 0 0 0,0 0 0 0 0,0-1 0 0 0,0 1 0 0 0,5-5 0 0 0,0-2-949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5983 0 0,'0'0'464'0'0,"0"1"-305"0"0,1 37 5228 0 0,8 47 0 0 0,15 37-2137 0 0,-18-97-2647 0 0,14 35-1 0 0,-20-59-286 0 0,1-1-290 0 0,1 0 0 0 0,-1 1 0 0 0,0-1 0 0 0,0 0 0 0 0,1 0 0 0 0,-1 0 0 0 0,0-1 0 0 0,0 1 0 0 0,1 0 0 0 0,0-1-1 0 0,0 0-13 0 0,0-1 0 0 0,0 0-1 0 0,0 1 1 0 0,-1-1-1 0 0,1 0 1 0 0,-1 0-1 0 0,1 0 1 0 0,-1 0 0 0 0,0-1-1 0 0,1 1 1 0 0,0-3-1 0 0,10-29 145 0 0,-7 18-128 0 0,58-174-1260 0 0,-53 154 950 0 0,-8 23 236 0 0,1 1 0 0 0,1 0 0 0 0,10-22 0 0 0,-14 34 57 0 0,1 0 1 0 0,-1 0 0 0 0,0-1 0 0 0,0 1 0 0 0,0 0 0 0 0,0 0 0 0 0,1 0 0 0 0,-1-1 0 0 0,0 1 0 0 0,0 0 0 0 0,0 0 0 0 0,1 0 0 0 0,-1-1 0 0 0,0 1 0 0 0,0 0 0 0 0,1 0 0 0 0,-1 0 0 0 0,0 0 0 0 0,1 0 0 0 0,-1 0 0 0 0,0 0 0 0 0,0 0 0 0 0,1-1 0 0 0,-1 1 0 0 0,0 0 0 0 0,1 0 0 0 0,-1 0 0 0 0,0 0 0 0 0,0 1 0 0 0,1-1 0 0 0,-1 0 0 0 0,0 0 0 0 0,1 0 0 0 0,-1 0 0 0 0,0 0 0 0 0,0 0-1 0 0,1 1 2 0 0,12 10 200 0 0,7 17 9 0 0,27 75 216 0 0,-34-71-609 0 0,1-1 1 0 0,26 42 0 0 0,-34-65 15 0 0,16 23-2831 0 0,-20-30 2542 0 0,0 1-1 0 0,-1 0 1 0 0,1-1 0 0 0,0 1-1 0 0,0-1 1 0 0,0 0 0 0 0,0 1-1 0 0,0-1 1 0 0,1 0 0 0 0,-1 0 0 0 0,0-1-1 0 0,0 1 1 0 0,3 0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2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68 28 2759 0 0,'0'0'126'0'0,"-3"-8"20"0"0,3 7 25 0 0,-1 0-1 0 0,1 0 1 0 0,-1 0-1 0 0,0 0 1 0 0,1 0-1 0 0,-1 0 1 0 0,0 1-1 0 0,0-1 1 0 0,1 0-1 0 0,-1 0 1 0 0,0 1-1 0 0,0-1 1 0 0,0 0-1 0 0,0 1 1 0 0,0-1-1 0 0,0 1 1 0 0,0-1-1 0 0,-2 0 1 0 0,-1 0 931 0 0,3 0-774 0 0,0 1 0 0 0,0-1 0 0 0,0 1 0 0 0,0 0 0 0 0,0-1 0 0 0,-1 1-1 0 0,1 0 1 0 0,0 0 0 0 0,0-1 0 0 0,0 1 0 0 0,-1 0 0 0 0,1 0 0 0 0,0 0 0 0 0,0 1 0 0 0,-1-1 0 0 0,1 0 0 0 0,-2 1 0 0 0,2 0-272 0 0,-1-1 0 0 0,1 1 1 0 0,0 0-1 0 0,0 0 0 0 0,-1 0 0 0 0,1 0 0 0 0,0 0 0 0 0,0 0 0 0 0,0 0 1 0 0,0 0-1 0 0,0 1 0 0 0,0-1 0 0 0,1 0 0 0 0,-1 0 0 0 0,0 1 0 0 0,1-1 1 0 0,-1 1-1 0 0,1-1 0 0 0,-1 0 0 0 0,1 1 0 0 0,-1 1 0 0 0,1 0-6 0 0,0-2-49 0 0,0-1 0 0 0,0 1 0 0 0,0 0 0 0 0,0-1 0 0 0,0 1 0 0 0,0-1 0 0 0,0 1 0 0 0,0 0 0 0 0,0-1 0 0 0,1 1 1 0 0,-1-1-1 0 0,0 1 0 0 0,0-1 0 0 0,1 1 0 0 0,-1-1 0 0 0,0 1 0 0 0,1-1 0 0 0,-1 1 0 0 0,0-1 0 0 0,1 1 0 0 0,-1-1 1 0 0,2 1-1 0 0,2 6 4 0 0,2 0 23 0 0,0 1 0 0 0,0-1 0 0 0,1-1 0 0 0,0 1 0 0 0,8 5 0 0 0,-9-8 192 0 0,-1 0 1 0 0,0 0-1 0 0,0 0 0 0 0,0 1 1 0 0,-1-1-1 0 0,1 1 0 0 0,-1 1 1 0 0,0-1-1 0 0,-1 0 0 0 0,0 1 1 0 0,1 0-1 0 0,1 7 0 0 0,-3-8 118 0 0,-1 0-1 0 0,0 0 0 0 0,-1 1 0 0 0,1-1 1 0 0,-1 0-1 0 0,0 0 0 0 0,0 1 1 0 0,-1-1-1 0 0,1 0 0 0 0,-1 0 0 0 0,-1 0 1 0 0,1 1-1 0 0,-3 4 0 0 0,1-2-207 0 0,-1 0 0 0 0,-7 13 0 0 0,-14 12-3042 0 0,12-19-4296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3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86 0 11775 0 0,'-8'2'338'0'0,"-3"1"62"0"0,-1 0 1 0 0,1-1-1 0 0,-19 1 0 0 0,29-3-254 0 0,1 0-1 0 0,-1 0 1 0 0,1 0-1 0 0,-1 0 1 0 0,1 0 0 0 0,-1 0-1 0 0,1 0 1 0 0,-1 0-1 0 0,1 1 1 0 0,-1-1 0 0 0,1 0-1 0 0,0 0 1 0 0,-1 0-1 0 0,1 1 1 0 0,-1-1-1 0 0,1 0 1 0 0,-1 0 0 0 0,1 1-1 0 0,0-1 1 0 0,-1 1-1 0 0,1-1 1 0 0,0 0 0 0 0,-1 1-1 0 0,1-1 1 0 0,0 1-1 0 0,-1-1 1 0 0,1 1 0 0 0,-1 1-36 0 0,1-1 1 0 0,0 1-1 0 0,0-1 1 0 0,0 0-1 0 0,0 1 1 0 0,-1-1-1 0 0,2 1 0 0 0,-1-1 1 0 0,0 1-1 0 0,0 1 1 0 0,2 5-95 0 0,1-1 0 0 0,5 14-1 0 0,-7-18 282 0 0,8 18-215 0 0,-1 1 0 0 0,-2 0 0 0 0,0 0 0 0 0,-1 0 0 0 0,-1 1-1 0 0,-2-1 1 0 0,0 1 0 0 0,-1 0 0 0 0,-1 0 0 0 0,-6 39 0 0 0,6-61-114 0 0,0-1-1 0 0,0 1 0 0 0,0-1 1 0 0,0 1-1 0 0,0-1 1 0 0,0 0-1 0 0,0 1 0 0 0,0-1 1 0 0,0 1-1 0 0,-1-1 1 0 0,1 1-1 0 0,0-1 1 0 0,0 0-1 0 0,-1 1 0 0 0,1-1 1 0 0,0 0-1 0 0,-1 1 1 0 0,1-1-1 0 0,0 0 0 0 0,-1 1 1 0 0,1-1-1 0 0,0 0 1 0 0,-1 1-1 0 0,1-1 1 0 0,0 0-1 0 0,-1 0 0 0 0,1 0 1 0 0,-1 1-1 0 0,1-1 1 0 0,-1 0-1 0 0,1 0 0 0 0,-1 0 1 0 0,0 0-1 0 0,0 0-312 0 0,1-1-107 0 0,-2-7 313 0 0,2-1 0 0 0,-1 1 0 0 0,1 0 0 0 0,0-1 0 0 0,1 1 0 0 0,0 0 0 0 0,0-1 0 0 0,1 1 0 0 0,0 0 0 0 0,0 0 0 0 0,1 0 0 0 0,0 1 0 0 0,1-1 0 0 0,-1 1 0 0 0,1-1 0 0 0,1 1 0 0 0,-1 0 0 0 0,1 1 0 0 0,1-1 0 0 0,-1 1 0 0 0,1 0 0 0 0,0 0 0 0 0,0 1 0 0 0,10-7 0 0 0,-11 9 219 0 0,1 0 0 0 0,0 0-1 0 0,0 1 1 0 0,0-1 0 0 0,0 1-1 0 0,0 1 1 0 0,1-1 0 0 0,-1 1-1 0 0,1 0 1 0 0,-1 1 0 0 0,1-1-1 0 0,-1 1 1 0 0,1 0 0 0 0,8 2-1 0 0,-7 0 141 0 0,0-1 1 0 0,0 2-1 0 0,1-1 0 0 0,-2 1 0 0 0,1 0 1 0 0,0 1-1 0 0,-1 0 0 0 0,1 0 0 0 0,-1 1 0 0 0,11 8 1 0 0,-13-8-113 0 0,0-1 0 0 0,-1 1 1 0 0,1 0-1 0 0,-1 0 0 0 0,0 1 1 0 0,0-1-1 0 0,-1 1 1 0 0,1 0-1 0 0,-1 0 0 0 0,-1 0 1 0 0,1 0-1 0 0,-1 0 0 0 0,0 0 1 0 0,0 1-1 0 0,-1-1 1 0 0,0 1-1 0 0,0 0 0 0 0,0-1 1 0 0,-1 1-1 0 0,0 0 0 0 0,-1-1 1 0 0,1 1-1 0 0,-1 0 1 0 0,0-1-1 0 0,-1 1 0 0 0,0-1 1 0 0,0 0-1 0 0,0 1 0 0 0,-1-1 1 0 0,0 0-1 0 0,-6 9 1 0 0,2-3-94 0 0,-1-1 1 0 0,0-1 0 0 0,-12 13 0 0 0,15-18-97 0 0,0-1 1 0 0,0 0-1 0 0,0 1 0 0 0,-1-2 0 0 0,1 1 0 0 0,-1-1 0 0 0,0 0 0 0 0,-10 4 0 0 0,14-6-82 0 0,0 0-1 0 0,0-1 0 0 0,-1 0 0 0 0,1 1 0 0 0,0-1 0 0 0,0 0 0 0 0,0 0 0 0 0,-1 0 0 0 0,1 0 0 0 0,0-1 0 0 0,0 1 0 0 0,-1 0 0 0 0,1-1 0 0 0,0 0 0 0 0,0 1 0 0 0,0-1 0 0 0,0 0 0 0 0,0 0 1 0 0,0 0-1 0 0,0-1 0 0 0,0 1 0 0 0,1 0 0 0 0,-1-1 0 0 0,0 1 0 0 0,-2-3 0 0 0,-4-9-1907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3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0 1375 0 0,'0'2'7004'0'0,"-3"46"-1713"0"0,-4 0-3718 0 0,2-20-1575 0 0,-1 45 0 0 0,8-54 2 0 0,1-7 1 0 0,2-9-12 0 0,3-1-72 0 0,-7-2 77 0 0,1 0 1 0 0,-1-1-1 0 0,0 1 1 0 0,1 0-1 0 0,-1-1 1 0 0,0 1-1 0 0,0-1 0 0 0,1 0 1 0 0,-1 1-1 0 0,0-1 1 0 0,0 0-1 0 0,0 0 1 0 0,0 0-1 0 0,1-1 1 0 0,-1 1-7 0 0,3-2 6 0 0,0-1 0 0 0,-1 0 0 0 0,0 0 1 0 0,1-1-1 0 0,-2 1 0 0 0,1-1 0 0 0,0 1 0 0 0,-1-1 0 0 0,0 0 0 0 0,2-6 0 0 0,1-4 9 0 0,5-32-1 0 0,-7 35 758 0 0,-2 26 875 0 0,0 3-1523 0 0,-1-12-112 0 0,1 1 0 0 0,0-1 0 0 0,0 1-1 0 0,1-1 1 0 0,0 0 0 0 0,0 0 0 0 0,0 0 0 0 0,1 0 0 0 0,-1 0 0 0 0,1 0-1 0 0,4 5 1 0 0,-4-8-85 0 0,-1 1 0 0 0,1-1 0 0 0,0 1 0 0 0,-1-1-1 0 0,1 0 1 0 0,0 0 0 0 0,0 0 0 0 0,0-1 0 0 0,1 1 0 0 0,-1-1-1 0 0,0 1 1 0 0,1-1 0 0 0,-1 0 0 0 0,1 0 0 0 0,-1-1-1 0 0,1 1 1 0 0,-1-1 0 0 0,6 0 0 0 0,28-4-1964 0 0,-18-1 355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4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106 377 5527 0 0,'-54'9'2007'0'0,"3"0"6213"0"0,52-9-8129 0 0,18 3-98 0 0,9 1 92 0 0,41 12 1 0 0,-60-12 69 0 0,0-1 0 0 0,0 1 0 0 0,0 1 0 0 0,0 0 0 0 0,-1 0 0 0 0,0 0 0 0 0,12 11 0 0 0,-14-10 51 0 0,-1-1 1 0 0,0 1-1 0 0,0 0 1 0 0,0 0-1 0 0,-1 1 1 0 0,0-1-1 0 0,0 1 1 0 0,5 13-1 0 0,-8-16-77 0 0,1 1-1 0 0,-1-1 0 0 0,1 1 0 0 0,-1-1 0 0 0,-1 1 0 0 0,1-1 0 0 0,-1 1 1 0 0,0 0-1 0 0,0-1 0 0 0,0 1 0 0 0,0 0 0 0 0,-1-1 0 0 0,0 1 1 0 0,0-1-1 0 0,-3 9 0 0 0,-3-1-1 0 0,3-11-142 0 0,3-1 24 0 0,-5 0-33 0 0,5 0-18 0 0,-1 0-1 0 0,0 0 0 0 0,0 0 1 0 0,1-1-1 0 0,-1 1 1 0 0,1 0-1 0 0,-1-1 0 0 0,0 0 1 0 0,1 1-1 0 0,-1-1 1 0 0,1 0-1 0 0,-1 0 0 0 0,1 0 1 0 0,-3-2-1 0 0,-3-2-134 0 0,6 5 164 0 0,0-1-1 0 0,1 0 1 0 0,-1 0 0 0 0,1 1-1 0 0,-1-1 1 0 0,1 0 0 0 0,-1 0-1 0 0,1 1 1 0 0,-1-1 0 0 0,1 0-1 0 0,0 0 1 0 0,-1 0 0 0 0,1 0-1 0 0,0 0 1 0 0,0 0-1 0 0,0 0 1 0 0,0 0 0 0 0,0 0-1 0 0,-1 1 1 0 0,2-1 0 0 0,-1 0-1 0 0,0-2 1 0 0,0 1-1 0 0,1-1 1 0 0,-1 1-1 0 0,1-1 0 0 0,-1 1 1 0 0,1-1-1 0 0,2-3 1 0 0,0 1-3 0 0,0 1 1 0 0,1 0 0 0 0,0 0 0 0 0,-1 0 0 0 0,1 0 0 0 0,1 0-1 0 0,5-3 1 0 0,35-21-31 0 0,-24 16 32 0 0,-8 4 95 0 0,0 0 0 0 0,0-1 1 0 0,-1-1-1 0 0,0 0 0 0 0,-1-1 0 0 0,18-21 0 0 0,-28 31 71 0 0,-1 1-98 0 0,1-1 0 0 0,-1 1 1 0 0,0 0-1 0 0,0 0 0 0 0,0 0 0 0 0,0 0 0 0 0,0-1 0 0 0,1 1 0 0 0,-1 0 1 0 0,0 0-1 0 0,0 0 0 0 0,0-1 0 0 0,0 1 0 0 0,0 0 0 0 0,0 0 0 0 0,0 0 0 0 0,0-1 1 0 0,0 1-1 0 0,0 0 0 0 0,0 0 0 0 0,0-1 0 0 0,0 1 0 0 0,0 0 0 0 0,0 0 1 0 0,0-1-1 0 0,0 1 0 0 0,0 0 0 0 0,0 0 0 0 0,0-1 0 0 0,-3 2 26 0 0,0-1 0 0 0,0 1 0 0 0,0 0-1 0 0,0 0 1 0 0,0 0 0 0 0,1 0 0 0 0,-1 1 0 0 0,0-1-1 0 0,1 1 1 0 0,-1 0 0 0 0,1-1 0 0 0,0 1-1 0 0,-1 0 1 0 0,1 0 0 0 0,0 1 0 0 0,0-1 0 0 0,0 0-1 0 0,1 1 1 0 0,-3 3 0 0 0,1-2-45 0 0,1 0-1 0 0,-1 0 1 0 0,1 0-1 0 0,0 1 1 0 0,0-1-1 0 0,1 1 1 0 0,-1-1 0 0 0,1 1-1 0 0,0 0 1 0 0,0 0-1 0 0,0 8 1 0 0,2-6-42 0 0,-1 0 1 0 0,2 0-1 0 0,-1 0 1 0 0,1 0-1 0 0,0-1 0 0 0,1 1 1 0 0,-1 0-1 0 0,7 10 1 0 0,-8-15-58 0 0,0 0-1 0 0,0 0 1 0 0,1-1 0 0 0,-1 1 0 0 0,0 0-1 0 0,1-1 1 0 0,-1 1 0 0 0,1 0 0 0 0,0-1-1 0 0,-1 0 1 0 0,1 1 0 0 0,0-1 0 0 0,0 0-1 0 0,0 0 1 0 0,0 0 0 0 0,0 0 0 0 0,0 0 0 0 0,0-1-1 0 0,0 1 1 0 0,0-1 0 0 0,0 1 0 0 0,0-1-1 0 0,1 0 1 0 0,-1 0 0 0 0,0 0 0 0 0,0 0-1 0 0,0 0 1 0 0,1 0 0 0 0,-1 0 0 0 0,0-1-1 0 0,4-1 1 0 0,2-1-347 0 0,-1-1 1 0 0,1 0-1 0 0,0 0 0 0 0,-1-1 0 0 0,0 0 0 0 0,0-1 1 0 0,-1 1-1 0 0,1-1 0 0 0,-1-1 0 0 0,0 1 0 0 0,-1-1 0 0 0,0 0 1 0 0,0 0-1 0 0,0-1 0 0 0,4-9 0 0 0,-2 2-677 0 0,-1 0 0 0 0,0 0 0 0 0,-1-1-1 0 0,-1 1 1 0 0,0-1 0 0 0,-1 0 0 0 0,1-23 0 0 0,-4 35 632 0 0,0 0 1 0 0,0-1-1 0 0,-1 1 1 0 0,1-1-1 0 0,-1 1 1 0 0,0-1-1 0 0,-1 1 1 0 0,1 0-1 0 0,-4-7 1 0 0,5 10 487 0 0,-1 0 0 0 0,1 0 0 0 0,-1 0 0 0 0,0 0 0 0 0,1 0 0 0 0,-1 0 0 0 0,0 0 0 0 0,0 0 0 0 0,1 0 0 0 0,-1 0 0 0 0,0 1 0 0 0,0-1 1 0 0,0 0-1 0 0,0 1 0 0 0,0-1 0 0 0,0 0 0 0 0,0 1 0 0 0,0-1 0 0 0,0 1 0 0 0,0 0 0 0 0,-1-1 0 0 0,1 1 0 0 0,0 0 0 0 0,0 0 1 0 0,0 0-1 0 0,0 0 0 0 0,-1-1 0 0 0,1 2 0 0 0,0-1 0 0 0,0 0 0 0 0,0 0 0 0 0,0 0 0 0 0,-1 1 0 0 0,1-1 0 0 0,0 0 0 0 0,0 1 0 0 0,0-1 1 0 0,0 1-1 0 0,0-1 0 0 0,-2 2 0 0 0,2-1 256 0 0,-1 0 0 0 0,0 0 0 0 0,1 1 0 0 0,-1-1 0 0 0,0 1 0 0 0,1-1 0 0 0,0 1 0 0 0,-1-1 0 0 0,1 1 0 0 0,0 0 0 0 0,0 0 0 0 0,0-1 0 0 0,0 1 0 0 0,0 0 0 0 0,0 0 0 0 0,0 3 0 0 0,0-2-17 0 0,1 1 0 0 0,-1-1 1 0 0,1 1-1 0 0,0-1 0 0 0,0 1 0 0 0,0-1 0 0 0,1 1 1 0 0,-1-1-1 0 0,2 5 0 0 0,0-1-34 0 0,0 0-1 0 0,1 0 1 0 0,0 0-1 0 0,0-1 1 0 0,1 1-1 0 0,-1-1 1 0 0,2 0-1 0 0,8 11 1 0 0,-3-7-76 0 0,1 0-1 0 0,0-1 1 0 0,0 0 0 0 0,1-1-1 0 0,0 0 1 0 0,17 8 0 0 0,-22-13-67 0 0,-1 0 1 0 0,1-1-1 0 0,0 1 0 0 0,0-1 1 0 0,0 0-1 0 0,0-1 0 0 0,1 0 1 0 0,-1 0-1 0 0,0 0 0 0 0,0-1 1 0 0,1 0-1 0 0,-1-1 0 0 0,0 1 1 0 0,8-3-1 0 0,-13 3 36 0 0,0-1 0 0 0,0 0 1 0 0,0 1-1 0 0,0-1 0 0 0,0 0 0 0 0,-1 0 1 0 0,1 0-1 0 0,0 0 0 0 0,-1 0 0 0 0,1 0 0 0 0,-1-1 1 0 0,1 1-1 0 0,-1 0 0 0 0,1-1 0 0 0,-1 1 1 0 0,0-1-1 0 0,0 0 0 0 0,0 1 0 0 0,0-1 0 0 0,0 0 1 0 0,0 0-1 0 0,0 1 0 0 0,-1-1 0 0 0,1 0 1 0 0,-1 0-1 0 0,1 0 0 0 0,-1 0 0 0 0,0 0 0 0 0,1 0 1 0 0,-1 0-1 0 0,0 0 0 0 0,-1 0 0 0 0,1 0 1 0 0,0 0-1 0 0,-1-3 0 0 0,-2-7 404 0 0,0 0-1 0 0,-1 1 1 0 0,0-1 0 0 0,-10-17-1 0 0,8 16-400 0 0,-15-28 225 0 0,-30-42 0 0 0,14 23-361 0 0,-59-95-5803 0 0,83 132 3787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4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53 11807 0 0,'-6'5'1068'0'0,"0"-1"-777"0"0,0 1-1 0 0,-1 1 0 0 0,2-1 1 0 0,-1 1-1 0 0,-7 10 0 0 0,11-13-61 0 0,0 1 0 0 0,0 0-1 0 0,0 0 1 0 0,0 0 0 0 0,1 0 0 0 0,-1 0 0 0 0,1 0-1 0 0,0 0 1 0 0,0 0 0 0 0,1 0 0 0 0,-1 1-1 0 0,1 4 1 0 0,0-5-139 0 0,0-1 0 0 0,0 1-1 0 0,0 0 1 0 0,1 0 0 0 0,-1-1-1 0 0,1 1 1 0 0,0 0 0 0 0,0-1-1 0 0,1 1 1 0 0,-1-1 0 0 0,3 5-1 0 0,-2-5-62 0 0,0-1-1 0 0,0 0 0 0 0,0 0 0 0 0,0 0 1 0 0,0 0-1 0 0,1 0 0 0 0,-1 0 0 0 0,0-1 1 0 0,1 1-1 0 0,0-1 0 0 0,-1 0 0 0 0,1 0 1 0 0,0 0-1 0 0,-1 0 0 0 0,5 1 0 0 0,-1 0 9 0 0,1-1 0 0 0,0 0-1 0 0,-1 0 1 0 0,1-1 0 0 0,-1 0 0 0 0,1 0 0 0 0,0 0-1 0 0,-1-1 1 0 0,1 0 0 0 0,-1 0 0 0 0,1-1-1 0 0,-1 0 1 0 0,0 0 0 0 0,0 0 0 0 0,9-5-1 0 0,-11 5 30 0 0,-1-1 0 0 0,1 1 0 0 0,-1-1 0 0 0,0 0-1 0 0,1 1 1 0 0,-1-1 0 0 0,0-1 0 0 0,-1 1 0 0 0,1 0 0 0 0,-1-1-1 0 0,1 1 1 0 0,-1-1 0 0 0,0 0 0 0 0,0 0 0 0 0,-1 0 0 0 0,1 0-1 0 0,-1 0 1 0 0,0 0 0 0 0,0 0 0 0 0,0 0 0 0 0,0-1 0 0 0,-1 1-1 0 0,0 0 1 0 0,0-8 0 0 0,-1 7-53 0 0,0 0-1 0 0,0 0 0 0 0,0 0 1 0 0,-1 0-1 0 0,0 0 0 0 0,0 0 1 0 0,0 0-1 0 0,-1 1 0 0 0,1-1 1 0 0,-1 1-1 0 0,0-1 1 0 0,-1 1-1 0 0,1 0 0 0 0,-1 0 1 0 0,1 1-1 0 0,-1-1 0 0 0,0 1 1 0 0,-1 0-1 0 0,1 0 0 0 0,0 0 1 0 0,-10-4-1 0 0,-6-2-1222 0 0,8 0-4174 0 0,4 0-1012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5.0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78 10767 0 0,'1'2'496'0'0,"19"30"1441"0"0,20 44 0 0 0,-36-65-1090 0 0,1 0 0 0 0,-2-1 0 0 0,1 1 0 0 0,2 19 1 0 0,-6-29 64 0 0,1-2-856 0 0,1-21-40 0 0,0-32 1 0 0,-2 31-220 0 0,5-30 1 0 0,-4 42 139 0 0,1 1 1 0 0,1 0-1 0 0,6-18 1 0 0,-8 25 64 0 0,0 0 0 0 0,1 0 1 0 0,0 0-1 0 0,-1 0 1 0 0,1 0-1 0 0,0 1 0 0 0,1-1 1 0 0,-1 1-1 0 0,0-1 0 0 0,1 1 1 0 0,-1 0-1 0 0,1 0 0 0 0,0 0 1 0 0,-1 0-1 0 0,6-2 1 0 0,-4 2 40 0 0,1 1 1 0 0,-1 0 0 0 0,0 0 0 0 0,1 0 0 0 0,-1 0 0 0 0,0 1 0 0 0,1 0 0 0 0,-1-1-1 0 0,1 2 1 0 0,-1-1 0 0 0,0 1 0 0 0,1-1 0 0 0,-1 1 0 0 0,0 0 0 0 0,8 3 0 0 0,0 1 11 0 0,-1 1 0 0 0,1 0 1 0 0,-1 1-1 0 0,12 9 0 0 0,-15-11-256 0 0,-1 1 0 0 0,0-1 1 0 0,0 2-1 0 0,-1-1 0 0 0,0 1 0 0 0,0 0 0 0 0,0 0 0 0 0,-1 0 0 0 0,0 1 0 0 0,0 0 0 0 0,-1 0 1 0 0,0 0-1 0 0,0 1 0 0 0,3 15 0 0 0,-4-4-1490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5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74 160 919 0 0,'0'2'2814'0'0,"0"20"4425"0"0,4-1-3496 0 0,14 23-2317 0 0,-13-32-853 0 0,8 24 0 0 0,-6-11 113 0 0,-1 0-1 0 0,-2 1 0 0 0,0-1 1 0 0,0 29-1 0 0,-4-48-617 0 0,0-4-39 0 0,0 0 0 0 0,0-1 0 0 0,0 1 0 0 0,0 0 0 0 0,0 0 0 0 0,0 0 0 0 0,-1 0 0 0 0,1-1 0 0 0,-1 1 0 0 0,1 0 0 0 0,-1 0 0 0 0,0-1 0 0 0,-1 4 1 0 0,1-5-30 0 0,0 1 0 0 0,0-1 0 0 0,0 0 0 0 0,0 0 1 0 0,0 0-1 0 0,0 0 0 0 0,0 0 0 0 0,0 0 0 0 0,0 0 1 0 0,0 0-1 0 0,0 0 0 0 0,0 0 0 0 0,0 0 0 0 0,0-1 1 0 0,0 1-1 0 0,1 0 0 0 0,-1-1 0 0 0,-2 0 0 0 0,3 1-3 0 0,-5-3-44 0 0,1 1 0 0 0,0 0 1 0 0,0-1-1 0 0,0 0 0 0 0,0 0 1 0 0,1 0-1 0 0,-1-1 1 0 0,1 1-1 0 0,0-1 0 0 0,0 0 1 0 0,0 0-1 0 0,0 0 1 0 0,1 0-1 0 0,-1 0 0 0 0,-1-7 1 0 0,-5-8-198 0 0,2-2 1 0 0,-6-23-1 0 0,10 32 141 0 0,-4-14-22 0 0,2 1 1 0 0,0-1 0 0 0,2 0 0 0 0,0 0 0 0 0,2 0 0 0 0,1 0-1 0 0,6-50 1 0 0,-5 71 154 0 0,1 0 0 0 0,-1 0 0 0 0,0 1-1 0 0,1-1 1 0 0,0 1 0 0 0,0-1 0 0 0,1 1 0 0 0,-1 0-1 0 0,1 0 1 0 0,4-5 0 0 0,-6 7-2 0 0,1 1 1 0 0,-1 0 0 0 0,0 0-1 0 0,1-1 1 0 0,-1 1-1 0 0,1 0 1 0 0,-1 0-1 0 0,1 0 1 0 0,0 1-1 0 0,-1-1 1 0 0,1 0-1 0 0,0 0 1 0 0,0 1 0 0 0,-1-1-1 0 0,1 1 1 0 0,0 0-1 0 0,0 0 1 0 0,0 0-1 0 0,0-1 1 0 0,0 1-1 0 0,-1 1 1 0 0,1-1-1 0 0,0 0 1 0 0,0 0 0 0 0,0 1-1 0 0,-1-1 1 0 0,1 1-1 0 0,0 0 1 0 0,1 0-1 0 0,5 3 50 0 0,-1 0-1 0 0,0 0 1 0 0,-1 1-1 0 0,1 0 0 0 0,-1 0 1 0 0,0 1-1 0 0,0-1 1 0 0,0 1-1 0 0,-1 1 1 0 0,0-1-1 0 0,0 1 0 0 0,6 13 1 0 0,-2-2-282 0 0,-1 1 0 0 0,-1-1 0 0 0,-1 1 0 0 0,5 21 0 0 0,-4-15-2941 0 0,-5-11-3017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6.0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1 295 2759 0 0,'12'12'67'0'0,"21"26"-1"0"0,-21-22 1080 0 0,16 14 1 0 0,29 21 5838 0 0,5-5-3962 0 0,-58-43-2688 0 0,0-1 0 0 0,0 0 0 0 0,0 0 1 0 0,0 0-1 0 0,0 0 0 0 0,10 2 1172 0 0,-5-22 60 0 0,-8 8-1337 0 0,0 0 1 0 0,-1 0-1 0 0,0 0 1 0 0,-1 0-1 0 0,0 0 1 0 0,0 0-1 0 0,-5-13 1 0 0,2-1-202 0 0,-2-14-720 0 0,-2-40 0 0 0,8 65-235 0 0,0-1 0 0 0,1 1 0 0 0,0 0 0 0 0,1 0-1 0 0,0 0 1 0 0,8-22 0 0 0,-5 22-256 0 0,0 1 0 0 0,1-1 0 0 0,1 2 0 0 0,0-1 0 0 0,0 1 0 0 0,2 0 1 0 0,-1 0-1 0 0,1 1 0 0 0,0 0 0 0 0,18-13 0 0 0,-16 20 10486 0 0,-10 11-8493 0 0,1 0-175 0 0,-1 0 0 0 0,0 0 0 0 0,-1 0 0 0 0,0 0-1 0 0,-1 16 1 0 0,-2-6 3 0 0,-2 9-254 0 0,2-17-271 0 0,3 3-89 0 0,2-11-23 0 0,-1-1 7 0 0,0 1 4 0 0,1 0 0 0 0,-1 1 1 0 0,0-1-1 0 0,1 0 1 0 0,-1 0-1 0 0,1 0 1 0 0,0 0-1 0 0,0 0 1 0 0,0-1-1 0 0,0 1 1 0 0,0-1-1 0 0,0 1 0 0 0,0-1 1 0 0,3 2-1 0 0,3 1 64 0 0,0-1 0 0 0,13 4 0 0 0,-17-6-37 0 0,66 11 1210 0 0,-69-12-1145 0 0,0 0-1 0 0,1 1 1 0 0,-1-1 0 0 0,0 1-1 0 0,0 0 1 0 0,0-1 0 0 0,0 1-1 0 0,0 0 1 0 0,0 0-1 0 0,0 0 1 0 0,0 0 0 0 0,1 1-1 0 0,-1-1 272 0 0,2 10 464 0 0,-3-7-720 0 0,0 1 0 0 0,0-1 0 0 0,0 0 0 0 0,-1 0 0 0 0,0 1 0 0 0,1-1 0 0 0,-1 0 0 0 0,-1 0 0 0 0,1 0 0 0 0,-1 0 1 0 0,1 0-1 0 0,-5 5 0 0 0,1 0-370 0 0,-1-1 0 0 0,0 1 0 0 0,0-1 0 0 0,-8 7 0 0 0,2-5-2286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6.3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1375 0 0,'-7'6'128'0'0,"-2"10"10336"0"0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6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110 0 4607 0 0,'-2'1'354'0'0,"-17"15"-386"0"0,-15 4 5836 0 0,-6 4-668 0 0,27-14-4548 0 0,12-9-527 0 0,3 0-1214 0 0,45 3 289 0 0,-14-1 463 0 0,34 8-1 0 0,-56-8 633 0 0,-1 0 1 0 0,1 0-1 0 0,-1 1 0 0 0,0 0 0 0 0,0 1 0 0 0,-1 0 0 0 0,14 9 0 0 0,-20-11 50 0 0,1-1-1 0 0,-1 2 0 0 0,0-1 1 0 0,0 0-1 0 0,0 1 1 0 0,0-1-1 0 0,0 1 0 0 0,-1 0 1 0 0,0 0-1 0 0,0 0 1 0 0,0 0-1 0 0,2 5 0 0 0,-3-6-191 0 0,0 0-1 0 0,-1 0 1 0 0,1 0-1 0 0,-1 0 0 0 0,1 0 1 0 0,-1 0-1 0 0,0 0 0 0 0,0 0 1 0 0,-1 1-1 0 0,1-1 1 0 0,0 0-1 0 0,-1 0 0 0 0,0 0 1 0 0,0 0-1 0 0,0 0 0 0 0,0 0 1 0 0,-3 4-1 0 0,4-6-336 0 0,-1 0 0 0 0,1-1-1 0 0,0 1 1 0 0,-1-1 0 0 0,0 1-1 0 0,1-1 1 0 0,-1 1 0 0 0,1-1-1 0 0,-1 1 1 0 0,0-1 0 0 0,1 1-1 0 0,-1-1 1 0 0,0 0 0 0 0,1 0-1 0 0,-2 1 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44 919 0 0,'0'-16'14'0'0,"2"7"39"0"0,6-6 2428 0 0,-7 15-2267 0 0,-1-1 0 0 0,0 1 0 0 0,0 0 0 0 0,1 0 0 0 0,-1-1-1 0 0,0 1 1 0 0,1 0 0 0 0,-1 0 0 0 0,0 0 0 0 0,1 0 0 0 0,-1-1 0 0 0,0 1-1 0 0,1 0 1 0 0,-1 0 0 0 0,0 0 0 0 0,1 0 0 0 0,-1 0 0 0 0,0 0-1 0 0,1 0 1 0 0,-1 0 0 0 0,0 0 0 0 0,1 0 0 0 0,-1 0 0 0 0,0 0-1 0 0,1 0 1 0 0,-1 0 0 0 0,0 0 0 0 0,1 0 0 0 0,-1 1 0 0 0,0-1-1 0 0,1 0 1 0 0,-1 0 0 0 0,0 0 0 0 0,1 0 0 0 0,-1 1 0 0 0,1-1-1 0 0,9 8 2965 0 0,37 53-92 0 0,-2-3-4548 0 0,-34-44-4352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7.0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6447 0 0,'0'0'499'0'0,"0"2"24"0"0,1 23 898 0 0,1-1 1 0 0,1 0 0 0 0,8 28-1 0 0,24 74 5643 0 0,-24-90-6484 0 0,-5-16-1317 0 0,2-1 0 0 0,0 1 0 0 0,1-1 0 0 0,0-1 0 0 0,25 34 0 0 0,-25-40-985 0 0</inkml:trace>
  <inkml:trace contextRef="#ctx0" brushRef="#br0" timeOffset="1">290 394 5383 0 0,'0'0'232'0'0,"5"8"56"0"0,3 2-224 0 0,-2-2-64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7.4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49 369 12319 0 0,'-14'-6'544'0'0,"9"4"248"0"0,-3-1-792 0 0,1 0 0 0 0,1-2 96 0 0,1-1 0 0 0,2-2-8 0 0,3-2 0 0 0,0 1-744 0 0,3-3-144 0 0,2 1-32 0 0</inkml:trace>
  <inkml:trace contextRef="#ctx0" brushRef="#br0" timeOffset="1">214 284 4607 0 0,'0'3'354'0'0,"33"113"4430"0"0,-26-96-3979 0 0,1-2-1 0 0,0 1 0 0 0,1-1 1 0 0,13 19-1 0 0,-19-33-621 0 0,0 0-1 0 0,0 0 0 0 0,0 0 0 0 0,1 0 0 0 0,0-1 1 0 0,0 0-1 0 0,0 1 0 0 0,0-2 0 0 0,0 1 0 0 0,1 0 1 0 0,-1-1-1 0 0,7 3 0 0 0,-9-4-80 0 0,1-1 0 0 0,-1 1 1 0 0,0-1-1 0 0,0 1 0 0 0,0-1 0 0 0,0 0 0 0 0,1 0 0 0 0,-1 0 1 0 0,0 0-1 0 0,0 0 0 0 0,0-1 0 0 0,1 1 0 0 0,-1 0 0 0 0,0-1 1 0 0,0 0-1 0 0,0 0 0 0 0,0 1 0 0 0,0-1 0 0 0,0 0 0 0 0,0-1 1 0 0,0 1-1 0 0,-1 0 0 0 0,1-1 0 0 0,0 1 0 0 0,-1 0 0 0 0,1-1 1 0 0,-1 0-1 0 0,1 1 0 0 0,-1-1 0 0 0,2-3 0 0 0,0 0 138 0 0,-1 0 0 0 0,1 0 0 0 0,-1 0 0 0 0,0 0 0 0 0,-1 0 0 0 0,1-1 0 0 0,-1 1-1 0 0,0-1 1 0 0,-1 1 0 0 0,1-1 0 0 0,-1 0 0 0 0,0-7 0 0 0,-3-10 581 0 0,-8-39 0 0 0,6 34-575 0 0,-1-4 18 0 0,0-3-186 0 0,-1 1 0 0 0,-13-36 0 0 0,10 44-704 0 0,-21-41-1 0 0,22 52-1617 0 0,-20-27-1 0 0,9 17-4854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17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6911 0 0,'0'0'315'0'0,"1"2"-7"0"0,2 1-8 0 0,0 0 0 0 0,0 0-1 0 0,1-1 1 0 0,-1 1 0 0 0,1-1 0 0 0,0 1 0 0 0,-1-1-1 0 0,1-1 1 0 0,8 4 0 0 0,-10-5-55 0 0,-1 1 1 0 0,1-1-1 0 0,0 0 1 0 0,0 0-1 0 0,0 0 1 0 0,0 0-1 0 0,0 0 1 0 0,0 0-1 0 0,0 0 1 0 0,0-1-1 0 0,0 1 0 0 0,-1-1 1 0 0,1 1-1 0 0,0-1 1 0 0,0 0-1 0 0,-1 0 1 0 0,1 0-1 0 0,0 0 1 0 0,-1 0-1 0 0,1 0 1 0 0,-1 0-1 0 0,1 0 0 0 0,-1-1 1 0 0,0 1-1 0 0,1-1 1 0 0,0-1-1 0 0,2-2-25 0 0,0 0-1 0 0,-1-1 1 0 0,1 1-1 0 0,-1-1 1 0 0,-1 0-1 0 0,1 0 1 0 0,1-7-1 0 0,-3 10-198 0 0,0 1 0 0 0,-1 0 0 0 0,1-1 0 0 0,-1 1 0 0 0,1 0 1 0 0,-1-1-1 0 0,0 1 0 0 0,0-1 0 0 0,0 1 0 0 0,-1-1 0 0 0,1 1 0 0 0,0 0 0 0 0,-1-1 0 0 0,0 1 0 0 0,1 0 0 0 0,-1-1 0 0 0,0 1 0 0 0,0 0 0 0 0,0 0 0 0 0,-1 0 0 0 0,1 0 0 0 0,-3-3 0 0 0,3 4-9 0 0,1 0 0 0 0,-1 1-1 0 0,0-1 1 0 0,0 0 0 0 0,0 1-1 0 0,0-1 1 0 0,0 1 0 0 0,0-1-1 0 0,0 1 1 0 0,0-1 0 0 0,0 1-1 0 0,-1 0 1 0 0,1-1 0 0 0,0 1-1 0 0,0 0 1 0 0,0 0 0 0 0,0 0-1 0 0,0 0 1 0 0,-1 0 0 0 0,1 0-1 0 0,0 0 1 0 0,0 1 0 0 0,0-1 0 0 0,0 0-1 0 0,0 1 1 0 0,0-1 0 0 0,0 0-1 0 0,0 1 1 0 0,0-1 0 0 0,0 1-1 0 0,0 0 1 0 0,0-1 0 0 0,0 1-1 0 0,0 0 1 0 0,0 0 0 0 0,0-1-1 0 0,-1 3 1 0 0,-1 0 51 0 0,0 1-1 0 0,0 0 1 0 0,0 0-1 0 0,0 0 1 0 0,1 0-1 0 0,-1 0 1 0 0,-2 7-1 0 0,2-1 104 0 0,1 0 0 0 0,0 0-1 0 0,0 0 1 0 0,1-1 0 0 0,0 1-1 0 0,1 0 1 0 0,0 0 0 0 0,1 0 0 0 0,0 0-1 0 0,1 0 1 0 0,-1 0 0 0 0,2 0-1 0 0,4 12 1 0 0,-5-17-106 0 0,0 0 1 0 0,0 0-1 0 0,1 0 0 0 0,0 0 0 0 0,0 0 0 0 0,0-1 1 0 0,1 0-1 0 0,-1 1 0 0 0,1-1 0 0 0,0-1 1 0 0,6 6-1 0 0,-7-7-86 0 0,1 0 0 0 0,-1 0 0 0 0,1 0 0 0 0,0-1 0 0 0,0 1 0 0 0,0-1 0 0 0,0 0 0 0 0,0 0 0 0 0,0 0 0 0 0,0 0 0 0 0,0-1 0 0 0,0 0 0 0 0,0 0 0 0 0,0 0 0 0 0,0 0 0 0 0,7-2 0 0 0,-6 1-206 0 0,1 0-1 0 0,-1-1 0 0 0,0 1 0 0 0,0-1 1 0 0,0-1-1 0 0,0 1 0 0 0,9-6 0 0 0,-9 4-1586 0 0,0 0-1 0 0,0 0 1 0 0,7-9 0 0 0,-3 1-4155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20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491 231 7343 0 0,'-1'2'332'0'0,"-13"33"-55"0"0,1 0 0 0 0,2 1 0 0 0,-11 58 1 0 0,14-56 105 0 0,-35 190 298 0 0,27-133-527 0 0,-41 298 905 0 0,43-288-873 0 0,-38 372 440 0 0,-6 43 60 0 0,13-137 475 0 0,8-61-107 0 0,-52 520 1179 0 0,79-652-1585 0 0,16 221 0 0 0,43-16 408 0 0,-7-76-273 0 0,-31-196-509 0 0,24 190 669 0 0,-31-290-907 0 0,2-1 0 0 0,0 0-1 0 0,14 30 1 0 0,37 58 11 0 0,-41-85-29 0 0,2-1 0 0 0,0 0 0 0 0,2-2 0 0 0,31 29 0 0 0,-8-9-18 0 0,-21-21 0 0 0,0-1 0 0 0,1-1 0 0 0,1-1 0 0 0,1-1 0 0 0,1-2 0 0 0,0 0 0 0 0,1-2 0 0 0,0-1 0 0 0,1-1 0 0 0,0-1 0 0 0,1-1 0 0 0,42 6 0 0 0,13-2 45 0 0,0-5-1 0 0,134-2 1 0 0,170-32 269 0 0,-86 0-129 0 0,383-43 205 0 0,200-19 308 0 0,-800 81-683 0 0,-14-1 109 0 0,0-2-1 0 0,102-30 1 0 0,128-67 372 0 0,-68-13-399 0 0,-65 29 3 0 0,-131 74-84 0 0,0 1 0 0 0,68-18 0 0 0,187-49-16 0 0,-28-28 67 0 0,-218 90 53 0 0,-2-2 0 0 0,43-30 0 0 0,-74 43-108 0 0,70-53 93 0 0,-70 51-105 0 0,-1 0 0 0 0,0-1 0 0 0,0 0 0 0 0,-1-1 0 0 0,-1 0 0 0 0,0-1 0 0 0,-1 0 0 0 0,-1 0 0 0 0,0-1 0 0 0,9-29 0 0 0,1-21 94 0 0,-3-1-1 0 0,9-82 1 0 0,-2-140 369 0 0,-13 149-342 0 0,5-570 550 0 0,-54 17 65 0 0,-6 408-402 0 0,25 176-491 0 0,-90-382 396 0 0,84 405-218 0 0,-4 0 1 0 0,-44-86-1 0 0,-125-222 24 0 0,164 320-4 0 0,-3 2 0 0 0,-85-120 0 0 0,95 157-3 0 0,-2 2 1 0 0,-2 0-1 0 0,-43-33 0 0 0,-116-76 116 0 0,110 84-133 0 0,21 16-28 0 0,-1 3 0 0 0,-2 3-1 0 0,-2 2 1 0 0,-87-31 0 0 0,-428-100 280 0 0,272 79-134 0 0,110 28-139 0 0,126 42 0 0 0,0 2 0 0 0,-1 4 0 0 0,-1 3 0 0 0,-80 3 0 0 0,-171 24 0 0 0,2 25 0 0 0,271-37 0 0 0,-611 93-344 0 0,540-79-508 0 0,-146 46 0 0 0,224-54 557 0 0,-121 42-2639 0 0,107-29 1451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22.4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2 10711 0 0,'0'0'971'0'0,"8"-1"-123"0"0,-42 10 1376 0 0,24-7-1879 0 0,0 1-1 0 0,1 0 1 0 0,-1 1 0 0 0,0 0 0 0 0,1 0-1 0 0,-13 9 1 0 0,21-13-241 0 0,1 2-17 0 0,-1 5-70 0 0,2 2-27 0 0,-1-8 7 0 0,1 0 0 0 0,-1 0 1 0 0,0 0-1 0 0,0 0 0 0 0,0 0 0 0 0,1-1 1 0 0,-1 1-1 0 0,0 0 0 0 0,1 0 1 0 0,-1 0-1 0 0,1 0 0 0 0,-1-1 1 0 0,1 1-1 0 0,-1 0 0 0 0,1 0 1 0 0,0-1-1 0 0,-1 1 0 0 0,1 0 1 0 0,0-1-1 0 0,1 2 0 0 0,0-1-7 0 0,6 5-9 0 0,1 0 0 0 0,-1-1-1 0 0,1 0 1 0 0,0 0 0 0 0,0-1 0 0 0,0 0 0 0 0,18 5-1 0 0,21 8 395 0 0,-45-15-163 0 0,1 0 0 0 0,-1 0 0 0 0,1 0 0 0 0,-1 1 0 0 0,0-1-1 0 0,0 1 1 0 0,0 0 0 0 0,0 0 0 0 0,4 6 0 0 0,-7-7-72 0 0,1 1 1 0 0,-1-1 0 0 0,0 1-1 0 0,0-1 1 0 0,0 1-1 0 0,0-1 1 0 0,0 1-1 0 0,-1-1 1 0 0,1 0 0 0 0,-1 1-1 0 0,1-1 1 0 0,-1 1-1 0 0,-2 3 1 0 0,1-1-3 0 0,-1 1 0 0 0,0-1 1 0 0,-1 0-1 0 0,1 0 0 0 0,-1 0 0 0 0,0 0 0 0 0,0 0 1 0 0,-1-1-1 0 0,-7 7 0 0 0,-6 2 28 0 0,-25 14 1 0 0,32-21-206 0 0,0 1-1063 0 0,0-3-4273 0 0,-1 0-1847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24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1 8551 0 0,'0'0'772'0'0,"0"2"-632"0"0,1-2-132 0 0,-1 0-1 0 0,0 0 1 0 0,0 0-1 0 0,0 1 1 0 0,0-1-1 0 0,0 0 0 0 0,0 0 1 0 0,0 1-1 0 0,0-1 1 0 0,0 0-1 0 0,0 0 1 0 0,0 0-1 0 0,0 1 1 0 0,0-1-1 0 0,0 0 0 0 0,0 0 1 0 0,0 0-1 0 0,0 1 1 0 0,0-1-1 0 0,0 0 1 0 0,0 0-1 0 0,0 0 1 0 0,-1 1-1 0 0,1-1 0 0 0,0 0 1 0 0,0 0-1 0 0,0 0 1 0 0,0 1-1 0 0,0-1 1 0 0,-1 0-1 0 0,1 0 0 0 0,0 0 1 0 0,0 0-1 0 0,0 0 1 0 0,0 0-1 0 0,-1 1 1 0 0,-8-3 657 0 0,-4-2 7636 0 0,7 21-6561 0 0,6-8-1423 0 0,0-1 1 0 0,0 1-1 0 0,1 0 1 0 0,0 0-1 0 0,4 16 1 0 0,-1-2-77 0 0,3 16-22 0 0,1-1 0 0 0,21 58 0 0 0,-19-71-1046 0 0,17 31 0 0 0,-16-37-1087 0 0,1-1-1 0 0,15 19 1 0 0,-15-24-4026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18:00:25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43 2303 0 0,'0'0'7594'0'0,"-2"-7"-5609"0"0,1 4-1745 0 0,1 1-1 0 0,-1 0 1 0 0,1 0 0 0 0,0-1-1 0 0,-1 1 1 0 0,1 0-1 0 0,0-1 1 0 0,0 1 0 0 0,1 0-1 0 0,0-6 1929 0 0,2 6-2333 0 0,2 0 3159 0 0,-15 15-1186 0 0,9-12-1966 0 0,0 1 1 0 0,0-1-1 0 0,0 0 0 0 0,-1 0 1 0 0,1 0-1 0 0,0 0 0 0 0,0 0 0 0 0,-1 0 1 0 0,-2 1-1 0 0,-1 1-829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3 212 1375 0 0,'0'0'66'0'0,"0"1"-8"0"0,-1 39-61 0 0,-1-20 3665 0 0,3 30-1 0 0,15 83 2012 0 0,24 64-4218 0 0,44 181-395 0 0,-83-369-782 0 0,-3-15 429 0 0,-3-17-182 0 0,-20-147-219 0 0,13 79-306 0 0,-3-35 0 0 0,13 102 0 0 0,-6-243 0 0 0,10 229 0 0 0,1 1 0 0 0,2 0 0 0 0,1 1 0 0 0,2-1 0 0 0,14-40 0 0 0,-20 71 8 0 0,1 0 0 0 0,-1 1-1 0 0,1-1 1 0 0,-1 1 0 0 0,2 0 0 0 0,-1 0-1 0 0,0 0 1 0 0,1 0 0 0 0,7-6 0 0 0,4 0 102 0 0,-9 12-91 0 0,-3 0-2 0 0,1-1 0 0 0,0 1-1 0 0,0-1 1 0 0,0 1-1 0 0,1 0 1 0 0,-1 1-1 0 0,0-1 1 0 0,0 1-1 0 0,-1 0 1 0 0,1 0 0 0 0,0 0-1 0 0,-1 0 1 0 0,1 1-1 0 0,-1-1 1 0 0,1 1-1 0 0,-1 0 1 0 0,0 0-1 0 0,4 6 1 0 0,-1-1 47 0 0,-1 0 1 0 0,0 1-1 0 0,-1-1 1 0 0,0 1-1 0 0,0 0 1 0 0,-1 0-1 0 0,3 10 1 0 0,-1 3 36 0 0,-1 1 1 0 0,-2-1 0 0 0,0 1 0 0 0,-1-1 0 0 0,-2 29 0 0 0,-20 113 85 0 0,12-124-140 0 0,-2-1-1 0 0,-2-1 0 0 0,-20 44 1 0 0,29-70-44 0 0,-2 0 1 0 0,1-1-1 0 0,-2 0 1 0 0,1 0-1 0 0,-16 17 1 0 0,14-21 39 0 0,-1-3-22 0 0,1-7 22 0 0,3-4-22 0 0,5 6-19 0 0,-1 0 0 0 0,1 0 1 0 0,0 0-1 0 0,0 0 0 0 0,0 0 0 0 0,0 0 1 0 0,0-1-1 0 0,0 1 0 0 0,0 0 0 0 0,0 0 1 0 0,0 0-1 0 0,0 0 0 0 0,0 0 0 0 0,1 0 1 0 0,-1 0-1 0 0,0 0 0 0 0,1 0 0 0 0,-1 0 1 0 0,1 0-1 0 0,-1 1 0 0 0,1-1 0 0 0,0 0 1 0 0,-1 0-1 0 0,1 0 0 0 0,0 1 0 0 0,-1-1 0 0 0,1 0 1 0 0,0 0-1 0 0,0 1 0 0 0,0-1 0 0 0,0 1 1 0 0,1-1-1 0 0,0-1 21 0 0,1 1 0 0 0,0 0-1 0 0,-1 0 1 0 0,1 0 0 0 0,0 0 0 0 0,0 1 0 0 0,0-1 0 0 0,0 1 0 0 0,0 0-1 0 0,4 0 1 0 0,48 5 787 0 0,56 14-1 0 0,-32-5 68 0 0,111 33 879 0 0,-79-9-1128 0 0,-101-32-616 0 0,0-1-1 0 0,-1 2 1 0 0,0-1 0 0 0,0 1-1 0 0,0 1 1 0 0,-1-1 0 0 0,9 12-1 0 0,19 20-3064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1 529 9671 0 0,'0'0'2403'0'0,"3"0"-1660"0"0,14 0-150 0 0,1 0 1 0 0,0-1-1 0 0,-1-1 0 0 0,1 0 1 0 0,-1-2-1 0 0,0 0 1 0 0,0-1-1 0 0,0-1 1 0 0,26-12-1 0 0,-37 15-498 0 0,112-54 1166 0 0,-55 26-822 0 0,85-30 1 0 0,2-1-251 0 0,64-28 177 0 0,-66 29 390 0 0,-106 41-449 0 0,-22 10 7 0 0,35-12-1 0 0,-23 11 285 0 0,34-18 0 0 0,-50 22-282 0 0,-6 3-97 0 0,0 1 0 0 0,1 0-1 0 0,14-2 1 0 0,-10 3-42 0 0,-1-1-97 0 0,0 2 0 0 0,0 0-1 0 0,0 0 1 0 0,1 1 0 0 0,-1 1-1 0 0,0 1 1 0 0,0 0 0 0 0,0 0 0 0 0,0 2-1 0 0,14 4 1 0 0,14 9 98 0 0,74 39 1 0 0,-10-3 31 0 0,8-7 12 0 0,56 25 284 0 0,-114-47-192 0 0,78 20 0 0 0,-83-28-134 0 0,304 72 236 0 0,-319-83-315 0 0,57 2 0 0 0,-34-4-27 0 0,-38-1 315 0 0,-13-1-2036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5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1104 2879 0 0,'0'0'8720'0'0,"7"3"-6416"0"0,-6-2-2212 0 0,-1-1 0 0 0,0 0 0 0 0,0 0 0 0 0,1 0 0 0 0,-1 0 0 0 0,0 0-1 0 0,0 0 1 0 0,0 0 0 0 0,1 0 0 0 0,-1 0 0 0 0,0 0 0 0 0,0 0 0 0 0,1 0 0 0 0,-1 0 0 0 0,0 0-1 0 0,0 0 1 0 0,1 0 0 0 0,-1 0 0 0 0,0 0 0 0 0,0 0 0 0 0,1 0 0 0 0,-1 0 0 0 0,0 0 0 0 0,0 0-1 0 0,1 0 1 0 0,-1-1 0 0 0,0 1 0 0 0,0 0 0 0 0,0 0 0 0 0,1 0 0 0 0,-1 0 0 0 0,0-1-1 0 0,0 1 1 0 0,0 0 0 0 0,0 0 0 0 0,1 0 0 0 0,-1-1 0 0 0,5-13 1152 0 0,0-23-877 0 0,-5 30 138 0 0,2-24 209 0 0,-2 0-1 0 0,-5-33 0 0 0,1-37-6 0 0,2-84-66 0 0,3 60-368 0 0,7-133 25 0 0,-6 227-254 0 0,-3-40 1 0 0,-1 42-113 0 0,5-53 0 0 0,-3 81-147 0 0,5-27-157 0 0,-2 18-8050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12839 0 0,'0'0'1164'0'0,"2"1"-941"0"0,15 7-249 0 0,0-1 0 0 0,1 0 1 0 0,0-1-1 0 0,0-1 0 0 0,30 4 0 0 0,-17-4-907 0 0,-15-1-367 0 0,0-2-1 0 0,17 0 1 0 0,-32-2 1315 0 0,0 0 0 0 0,0 0 1 0 0,-1 1-1 0 0,1-1 1 0 0,0 0-1 0 0,0 0 0 0 0,-1 0 1 0 0,1 0-1 0 0,0 1 1 0 0,-1-1-1 0 0,1 0 0 0 0,0 1 1 0 0,-1-1-1 0 0,1 1 1 0 0,0-1-1 0 0,-1 1 0 0 0,1-1 1 0 0,-1 1-1 0 0,1-1 1 0 0,-1 1-1 0 0,1-1 0 0 0,0 2 1 0 0,0 0 195 0 0,0-1 0 0 0,-1 1-1 0 0,1 0 1 0 0,0 0 0 0 0,-1 0 0 0 0,1-1 0 0 0,-1 1 0 0 0,0 0 0 0 0,0 2 0 0 0,0 1 271 0 0,0 0 1 0 0,0 0 0 0 0,-1-1 0 0 0,0 1 0 0 0,0 0-1 0 0,-2 7 1 0 0,-3 0 401 0 0,-1 0 0 0 0,-16 22 0 0 0,14-22-261 0 0,-11 21 0 0 0,19-31-289 0 0,3 9-246 0 0,3-3-88 0 0,-1-5 0 0 0,-1-1 0 0 0,1 0 0 0 0,0 0 0 0 0,0 0 0 0 0,7 2 0 0 0,4 1 0 0 0,-10-2 0 0 0,0-2 0 0 0,1 1 0 0 0,0-1 0 0 0,-1 0 0 0 0,8 1 0 0 0,20 4 0 0 0,-19-2-24 0 0,31 12 287 0 0,-42-15-134 0 0,0 1 0 0 0,0-1 0 0 0,0 1-1 0 0,0 0 1 0 0,-1 0 0 0 0,1 0 0 0 0,-1 0-1 0 0,1 1 1 0 0,-1-1 0 0 0,0 1-1 0 0,3 3 1 0 0,-4-5-35 0 0,-1 1-1 0 0,1-1 1 0 0,-1 0 0 0 0,1 0-1 0 0,-1 1 1 0 0,0-1-1 0 0,0 0 1 0 0,0 1-1 0 0,0-1 1 0 0,0 0 0 0 0,0 1-1 0 0,0-1 1 0 0,0 0-1 0 0,0 0 1 0 0,0 1 0 0 0,-1-1-1 0 0,1 0 1 0 0,-1 2-1 0 0,-11 21 708 0 0,10-22-685 0 0,-95 145 2117 0 0,47-73-2195 0 0,18-28-933 0 0,31-44 337 0 0,6-11-6659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5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1222 2303 0 0,'0'0'11450'0'0,"4"-6"-10532"0"0,-1-2-594 0 0,-1 1 1 0 0,0-1-1 0 0,0 1 0 0 0,-1-1 0 0 0,0 1 0 0 0,0-1 0 0 0,-1-11 1 0 0,1-11 249 0 0,11-171 1724 0 0,-2 24-822 0 0,1 14-494 0 0,8-131-251 0 0,-10 115-731 0 0,-5 131 553 0 0,-1 17-1625 0 0,-1 11-2916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4:5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147 205 919 0 0,'1'-5'81'0'0,"-1"4"-81"0"0,0 0 0 0 0,0 1 0 0 0,0-1 0 0 0,0 0 0 0 0,0 1 0 0 0,0-1 0 0 0,0 1 0 0 0,0-1 0 0 0,1 0 0 0 0,-1 1 0 0 0,0-1 0 0 0,0 0 0 0 0,1 1 0 0 0,-1-1 0 0 0,0 1 0 0 0,1-1 0 0 0,-1 1 0 0 0,0-1 0 0 0,2 0-1 0 0,19-24 289 0 0,-20 25-105 0 0,-1-1-1 0 0,0 0 0 0 0,1 0 0 0 0,-1 0 0 0 0,0 0 0 0 0,1 1 1 0 0,-1-1-1 0 0,0 0 0 0 0,0 0 0 0 0,0 0 0 0 0,0 0 0 0 0,0 0 0 0 0,0 0 1 0 0,0 0-1 0 0,0 1 0 0 0,0-1 0 0 0,0 0 0 0 0,0 0 0 0 0,0 0 1 0 0,-1 0-1 0 0,1 0 0 0 0,0 0 0 0 0,-1 0 0 0 0,-10-15 4318 0 0,9 14-4138 0 0,0-1-1 0 0,0 1 1 0 0,-1 0 0 0 0,1-1-1 0 0,-1 1 1 0 0,1 0-1 0 0,-1 1 1 0 0,0-1-1 0 0,0 0 1 0 0,0 1 0 0 0,0 0-1 0 0,0 0 1 0 0,0-1-1 0 0,-4 1 1 0 0,4 0-281 0 0,1 1 1 0 0,-1 0 0 0 0,1 0-1 0 0,-1 0 1 0 0,0 1-1 0 0,1-1 1 0 0,-1 1-1 0 0,1-1 1 0 0,-1 1-1 0 0,1 0 1 0 0,0 0-1 0 0,-1 0 1 0 0,1 0 0 0 0,0 1-1 0 0,0-1 1 0 0,0 0-1 0 0,0 1 1 0 0,0-1-1 0 0,-2 3 1 0 0,0 1-31 0 0,0-1-1 0 0,0 1 1 0 0,1 0 0 0 0,-1 0 0 0 0,1 1-1 0 0,0-1 1 0 0,1 1 0 0 0,0-1-1 0 0,0 1 1 0 0,0 0 0 0 0,-2 9 0 0 0,1 4-13 0 0,0 0 0 0 0,0 27 1 0 0,3-32-34 0 0,0-1 0 0 0,1 1-1 0 0,0 0 1 0 0,1-1 0 0 0,1 0 0 0 0,0 1 0 0 0,1-1 0 0 0,1 0 0 0 0,-1 0 0 0 0,13 20-1 0 0,-11-22 25 0 0,1-1 0 0 0,0-1 0 0 0,1 1 0 0 0,0-1 0 0 0,0-1 0 0 0,1 0 0 0 0,0 0 0 0 0,0 0 0 0 0,1-1-1 0 0,0 0 1 0 0,0-1 0 0 0,17 7 0 0 0,-13-7 93 0 0,0 0-1 0 0,0-2 1 0 0,28 7 0 0 0,-37-10-68 0 0,1 0 0 0 0,-1-1 0 0 0,0 1 0 0 0,1-1 0 0 0,-1-1 0 0 0,0 1 0 0 0,1-1 0 0 0,-1 1 0 0 0,0-2 0 0 0,0 1 0 0 0,0 0 0 0 0,0-1 0 0 0,0 0 0 0 0,6-4 1 0 0,-2 1 112 0 0,0 0 1 0 0,0-1 0 0 0,-1-1 0 0 0,0 0 0 0 0,-1 0 0 0 0,1 0 0 0 0,-1-1 0 0 0,-1 0 0 0 0,1 0 0 0 0,-1-1 0 0 0,-1 1 0 0 0,0-1 0 0 0,0-1 0 0 0,-1 1-1 0 0,0-1 1 0 0,0 1 0 0 0,-1-1 0 0 0,0 0 0 0 0,1-11 0 0 0,-2 6-24 0 0,-1 1-1 0 0,0 0 1 0 0,0-1 0 0 0,-2 1-1 0 0,0 0 1 0 0,0-1 0 0 0,-1 1-1 0 0,-1 0 1 0 0,-1 0 0 0 0,0 0-1 0 0,0 0 1 0 0,-1 1 0 0 0,-1 0-1 0 0,-1 0 1 0 0,0 0 0 0 0,0 1-1 0 0,-1 0 1 0 0,-1 0 0 0 0,0 1-1 0 0,0 0 1 0 0,-1 1 0 0 0,0 0-1 0 0,-1 1 1 0 0,-1 0 0 0 0,1 0-1 0 0,-1 1 1 0 0,-25-12 0 0 0,17 11-85 0 0,0 1 1 0 0,-23-7-1 0 0,37 14-73 0 0,-1-1-1 0 0,1 1 0 0 0,-1 0 1 0 0,0 0-1 0 0,1 1 0 0 0,-1 0 1 0 0,0 0-1 0 0,1 1 0 0 0,-1 0 1 0 0,1 0-1 0 0,-8 2 0 0 0,6 0-96 0 0,1 0-1 0 0,-1 0 0 0 0,0 1 1 0 0,1 0-1 0 0,0 0 0 0 0,0 0 1 0 0,0 1-1 0 0,1 1 0 0 0,-9 7 0 0 0,-5 11-2660 0 0,3 5-3437 0 0,6-9-1110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0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276 110 1839 0 0,'0'0'308'0'0,"0"0"-183"0"0,1 0 0 0 0,-1 0 0 0 0,0-1 0 0 0,0 1 0 0 0,0 0 0 0 0,0-1 0 0 0,1 1 0 0 0,-1 0 0 0 0,0 0 0 0 0,0-1 0 0 0,0 1 0 0 0,0 0 0 0 0,0-1 0 0 0,0 1 0 0 0,0 0-1 0 0,0-1 1 0 0,0 1 0 0 0,0 0 0 0 0,0-1 0 0 0,0 1 0 0 0,0 0 0 0 0,0-1 0 0 0,0 1 0 0 0,0 0 0 0 0,0-1 0 0 0,0 1 0 0 0,-14-20 2692 0 0,10 14-2092 0 0,-1-1 0 0 0,1 1 0 0 0,-1 0 0 0 0,0 0 0 0 0,0 1 0 0 0,-1 0 0 0 0,0 0 0 0 0,-7-5 0 0 0,11 9-516 0 0,0 0 1 0 0,-1 0-1 0 0,1 0 0 0 0,-1 0 0 0 0,1 1 0 0 0,-4-1 0 0 0,-8-2 423 0 0,8 2-459 0 0,1 0-1 0 0,-1 0 1 0 0,1 0-1 0 0,0 1 1 0 0,-1 0-1 0 0,1 0 1 0 0,-1 0-1 0 0,1 1 1 0 0,-1 0-1 0 0,1 0 1 0 0,0 0-1 0 0,-1 1 1 0 0,1 0 0 0 0,0 0-1 0 0,0 0 1 0 0,0 0-1 0 0,0 1 1 0 0,1 0-1 0 0,-1 0 1 0 0,1 0-1 0 0,-1 0 1 0 0,-6 8-1 0 0,7-6-133 0 0,0 0-1 0 0,0 1 1 0 0,1-1 0 0 0,-1 1-1 0 0,1 0 1 0 0,1-1 0 0 0,-5 14-1 0 0,1 2-5 0 0,-3 22 0 0 0,8-35-32 0 0,-1 4 2 0 0,1 0 1 0 0,0 0-1 0 0,1 0 0 0 0,0 0 0 0 0,1 0 1 0 0,0 0-1 0 0,1 0 0 0 0,1-1 0 0 0,0 1 1 0 0,0-1-1 0 0,6 12 0 0 0,-5-14 3 0 0,0 1-1 0 0,1-1 1 0 0,0 0 0 0 0,0-1-1 0 0,1 1 1 0 0,1-1-1 0 0,-1 0 1 0 0,1-1 0 0 0,1 0-1 0 0,-1 0 1 0 0,1 0-1 0 0,0-1 1 0 0,10 6 0 0 0,62 28 102 0 0,-68-35-80 0 0,0-1 1 0 0,0 0-1 0 0,1-1 1 0 0,25 3-1 0 0,-29-5 19 0 0,0-1-1 0 0,0 0 0 0 0,1 0 1 0 0,-1 0-1 0 0,0-1 0 0 0,0-1 1 0 0,0 0-1 0 0,0 0 0 0 0,0-1 1 0 0,0 0-1 0 0,0 0 0 0 0,12-8 1 0 0,-10 6 56 0 0,-2-1 0 0 0,1 0-1 0 0,-1 0 1 0 0,0-1 0 0 0,0-1 0 0 0,-1 1 0 0 0,11-14 0 0 0,-14 15-20 0 0,-1-1 1 0 0,1 0 0 0 0,-2 0 0 0 0,1 0 0 0 0,-1 0 0 0 0,0-1 0 0 0,0 1 0 0 0,-1-1-1 0 0,0 0 1 0 0,0 1 0 0 0,1-12 0 0 0,-2 6 17 0 0,0-1-1 0 0,-1 0 1 0 0,0 0-1 0 0,-1 0 1 0 0,0 1-1 0 0,-1-1 1 0 0,-1 1-1 0 0,0-1 1 0 0,-1 1-1 0 0,-1 0 1 0 0,0 0-1 0 0,0 0 1 0 0,-1 1-1 0 0,-1 0 1 0 0,-11-16-1 0 0,11 19-65 0 0,0 0-1 0 0,-1 1 1 0 0,0 0 0 0 0,0 0-1 0 0,-1 1 1 0 0,0 0 0 0 0,0 0-1 0 0,-18-9 1 0 0,22 14-21 0 0,-1-1 1 0 0,0 1-1 0 0,0 0 0 0 0,0 0 0 0 0,0 0 0 0 0,0 1 1 0 0,-1 0-1 0 0,1 0 0 0 0,0 1 0 0 0,-1 0 1 0 0,1 0-1 0 0,0 1 0 0 0,-1-1 0 0 0,1 1 0 0 0,0 0 1 0 0,0 1-1 0 0,-8 2 0 0 0,10-2-161 0 0,-1 1-1 0 0,1-1 1 0 0,0 1 0 0 0,-1 0-1 0 0,1 0 1 0 0,0 1 0 0 0,1-1-1 0 0,-1 1 1 0 0,1 0-1 0 0,-1 0 1 0 0,1 0 0 0 0,0 0-1 0 0,1 0 1 0 0,-1 1 0 0 0,1-1-1 0 0,0 1 1 0 0,0 0-1 0 0,-2 7 1 0 0,3-8 11 0 0,0-1 0 0 0,0 1-1 0 0,0 0 1 0 0,0-1 0 0 0,1 1-1 0 0,0 0 1 0 0,0 0 0 0 0,0 0-1 0 0,0-1 1 0 0,1 1 0 0 0,-1 0-1 0 0,1 0 1 0 0,0-1 0 0 0,0 1 0 0 0,0 0-1 0 0,0-1 1 0 0,1 1 0 0 0,0-1-1 0 0,0 1 1 0 0,0-1 0 0 0,0 0-1 0 0,0 0 1 0 0,0 0 0 0 0,1 0-1 0 0,3 3 1 0 0,7 1-1528 0 0,2-3-144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06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10 158 2303 0 0,'-3'8'1980'0'0,"2"-2"-374"0"0,-1 0 0 0 0,1 0-1 0 0,-1 12 1 0 0,3 21 1413 0 0,13 38-1667 0 0,-6-40-202 0 0,20 87 564 0 0,2 15-345 0 0,-24-106-250 0 0,-6-31-245 0 0,-11-20-530 0 0,2 0-256 0 0,0 0 0 0 0,2 0 0 0 0,1 0 0 0 0,0-1 0 0 0,-5-29 1 0 0,-6-101-135 0 0,15 120-14 0 0,1-1 0 0 0,2 1 0 0 0,0-1 1 0 0,2 1-1 0 0,2 0 0 0 0,12-46 0 0 0,-14 67 59 0 0,1 0 0 0 0,1 0 0 0 0,0 1 0 0 0,0-1 0 0 0,0 1 0 0 0,1 0 0 0 0,0 0 0 0 0,1 1 0 0 0,10-9 0 0 0,-14 13-7 0 0,0 0 0 0 0,-1 1 0 0 0,1-1 0 0 0,0 1 0 0 0,0 0 0 0 0,0 0 0 0 0,0 0 0 0 0,0 0 0 0 0,0 0 0 0 0,0 1 1 0 0,0-1-1 0 0,0 1 0 0 0,0 0 0 0 0,1 0 0 0 0,-1 0 0 0 0,6 1 0 0 0,-5 0 22 0 0,0-1-1 0 0,0 1 0 0 0,0 0 1 0 0,0 1-1 0 0,0-1 1 0 0,0 1-1 0 0,0-1 0 0 0,-1 1 1 0 0,1 0-1 0 0,0 1 1 0 0,-1-1-1 0 0,4 3 1 0 0,-4-1 34 0 0,0 0 1 0 0,0 0-1 0 0,0 0 1 0 0,-1 0 0 0 0,1 0-1 0 0,-1 1 1 0 0,0-1 0 0 0,0 1-1 0 0,-1 0 1 0 0,1-1 0 0 0,-1 1-1 0 0,0 0 1 0 0,0 0 0 0 0,-1 0-1 0 0,1 0 1 0 0,-1-1 0 0 0,0 1-1 0 0,-1 7 1 0 0,-2 8 47 0 0,-1 0 0 0 0,0 0-1 0 0,-9 22 1 0 0,6-21-68 0 0,-3 9 46 0 0,-28 52 0 0 0,3-6 133 0 0,32-73-189 0 0,1 0-17 0 0,0 19-4 0 0,2-7 18 0 0,1-14-4 0 0,0 1 1 0 0,0-1-1 0 0,1 1 1 0 0,-1-1 0 0 0,0 0-1 0 0,1 1 1 0 0,-1-1-1 0 0,1 0 1 0 0,-1 0-1 0 0,4 2 1 0 0,-4-3 1 0 0,3 2-17 0 0,0 0 0 0 0,0-1 1 0 0,1 0-1 0 0,-1 0 0 0 0,0 0 1 0 0,1 0-1 0 0,-1-1 0 0 0,8 1 0 0 0,14 1-26 0 0,134 31 1219 0 0,-93-16-405 0 0,-14-3-232 0 0,-48-13-520 0 0,0 1-1 0 0,0 0 1 0 0,0 1-1 0 0,0-1 1 0 0,-1 1 0 0 0,8 5-1 0 0,-6-4-31 0 0,0-1 0 0 0,0 1-1 0 0,10 4 1 0 0,-3-2-244 0 0,-12-5-525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06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16615 0 0,'0'13'736'0'0,"1"5"152"0"0,-1 0-712 0 0,0 1-176 0 0,3-5 0 0 0,-2 1 0 0 0,2 1 512 0 0,-1 1 72 0 0,0-3 16 0 0,3 2 0 0 0,-1 1-440 0 0,2 1-96 0 0,0-4-64 0 0,-1 0-5544 0 0,1 1-1168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39 9215 0 0,'0'0'707'0'0,"4"-4"-464"0"0,11-12-49 0 0,-15 16-97 0 0,-1-1 0 0 0,1 1-1 0 0,0-1 1 0 0,0 1-1 0 0,0-1 1 0 0,-1 1 0 0 0,1-1-1 0 0,0 1 1 0 0,0-1-1 0 0,-1 1 1 0 0,1 0 0 0 0,0-1-1 0 0,-1 1 1 0 0,1-1-1 0 0,-1 1 1 0 0,1 0 0 0 0,-1-1-1 0 0,1 1 1 0 0,0 0-1 0 0,-1 0 1 0 0,1-1 0 0 0,-1 1-1 0 0,1 0 1 0 0,-1 0-1 0 0,1 0 1 0 0,-1 0 0 0 0,1-1-1 0 0,-1 1 1 0 0,-1 0-1 0 0,-17-5 2629 0 0,10 3-1616 0 0,0 1 1 0 0,0 1-1 0 0,-16 0 1 0 0,21 1-1049 0 0,0-1 1 0 0,0 1 0 0 0,0 0-1 0 0,1 0 1 0 0,-1 1-1 0 0,0-1 1 0 0,1 1 0 0 0,-1 0-1 0 0,1 0 1 0 0,-1 0 0 0 0,-3 3-1 0 0,-5 5-18 0 0,0 0 1 0 0,0 1-1 0 0,1 0 0 0 0,-13 17 0 0 0,21-23-43 0 0,0 0-1 0 0,0 0 1 0 0,0 0-1 0 0,0 0 1 0 0,1 1-1 0 0,0-1 1 0 0,0 1-1 0 0,0-1 1 0 0,1 1-1 0 0,0 0 1 0 0,0 0-1 0 0,0-1 1 0 0,1 1-1 0 0,0 0 1 0 0,1 7-1 0 0,0-8-11 0 0,0 1 1 0 0,1 0-1 0 0,0 0 0 0 0,0-1 1 0 0,1 1-1 0 0,-1-1 0 0 0,1 1 0 0 0,0-1 1 0 0,1 0-1 0 0,-1 0 0 0 0,1-1 0 0 0,0 1 1 0 0,9 7-1 0 0,6 4-42 0 0,40 27 1 0 0,-55-41 52 0 0,65 50-71 0 0,-21-16 72 0 0,-42-31 83 0 0,0-1-1 0 0,0 1 1 0 0,0 0-1 0 0,0 1 1 0 0,-1-1 0 0 0,0 1-1 0 0,0 0 1 0 0,0 1-1 0 0,-1-1 1 0 0,0 1-1 0 0,0 0 1 0 0,3 9-1 0 0,-7-16-32 0 0,0 1 0 0 0,0 0 0 0 0,0-1 0 0 0,0 1-1 0 0,0 0 1 0 0,0 0 0 0 0,0-1 0 0 0,-1 1-1 0 0,1 0 1 0 0,0-1 0 0 0,0 1 0 0 0,-1 0 0 0 0,1-1-1 0 0,0 1 1 0 0,-1-1 0 0 0,1 1 0 0 0,-1 0-1 0 0,1-1 1 0 0,0 1 0 0 0,-1-1 0 0 0,0 1 0 0 0,1-1-1 0 0,-1 1 1 0 0,1-1 0 0 0,-1 0 0 0 0,-1 1-1 0 0,-15 9 654 0 0,-5-1-420 0 0,12-5-100 0 0,0 0 1 0 0,0 0-1 0 0,-17 3 0 0 0,22-6-213 0 0,0 0 0 0 0,0 1 1 0 0,0 0-1 0 0,0 0 0 0 0,-6 4 0 0 0,-17 6-306 0 0,27-12-94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0,'0'0'4340'0'0,"8"4"-113"0"0,-5-1-3732 0 0,1 1-1 0 0,-1-1 1 0 0,0 1 0 0 0,1-1 0 0 0,-2 1-1 0 0,1 0 1 0 0,0 0 0 0 0,-1 0-1 0 0,0 0 1 0 0,3 7 0 0 0,1 7 31 0 0,6 24-1 0 0,-5-17-58 0 0,6 27 68 0 0,-6-26-1869 0 0,11 33 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12839 0 0,'0'0'1164'0'0,"-1"16"-778"0"0,-23 112 5695 0 0,4-49-4531 0 0,-13 37-225 0 0,17-67-926 0 0,-43 89 0 0 0,-34 32-1714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0,'0'0'568'0'0,"3"1"-373"0"0,14 1 1808 0 0,-13 10 167 0 0,27 101 2812 0 0,-26-85-4708 0 0,-1 0 0 0 0,-1 0 0 0 0,-2 1 0 0 0,-2 30 0 0 0,-3-16-126 0 0,-1 20 54 0 0,6-57-137 0 0,-1-5 7 0 0,6-23-7 0 0,22-86-443 0 0,-19 68 123 0 0,2-1-1 0 0,21-49 1 0 0,-30 86 265 0 0,4-9 308 0 0,11-20-1 0 0,-15 30-270 0 0,0 1 0 0 0,-1-1 0 0 0,1 1 1 0 0,0-1-1 0 0,1 1 0 0 0,-1 0 0 0 0,0 0 0 0 0,1 0 1 0 0,-1 0-1 0 0,1 0 0 0 0,0 0 0 0 0,-1 1 0 0 0,5-2 1 0 0,-6 3-20 0 0,0 0 1 0 0,0 0 0 0 0,0 0-1 0 0,0 0 1 0 0,0 0 0 0 0,0 0-1 0 0,0 0 1 0 0,0 0 0 0 0,0 0 0 0 0,1 1-1 0 0,-1-1 1 0 0,0 0 0 0 0,0 1-1 0 0,0-1 1 0 0,0 1 0 0 0,0-1-1 0 0,-1 1 1 0 0,1 0 0 0 0,0-1 0 0 0,0 1-1 0 0,0 0 1 0 0,0-1 0 0 0,1 3-1 0 0,14 19 220 0 0,-15-21-234 0 0,7 15 78 0 0,0 1-1 0 0,-2 0 1 0 0,1 0-1 0 0,-2 0 1 0 0,5 29-1 0 0,-5-26-60 0 0,3 29 21 0 0,-7-36-657 0 0,1 0 0 0 0,1 0 0 0 0,0 0 0 0 0,0-1 0 0 0,8 18 0 0 0,-7-23-1685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0,'0'-16'406'0'0,"0"2"2668"0"0,1 18-2179 0 0,-1 1-1 0 0,1 0 0 0 0,0-1 0 0 0,4 10 1 0 0,0 4-127 0 0,27 212 1354 0 0,-26-168-2056 0 0,1 4-25 0 0,13 103-678 0 0,-16-138-1183 0 0,-3-17 56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5527 0 0,'1'0'90'0'0,"1"-1"-1"0"0,-1 1 0 0 0,0-1 1 0 0,0 1-1 0 0,0-1 0 0 0,0 1 1 0 0,1 0-1 0 0,-1 0 0 0 0,0 0 1 0 0,0-1-1 0 0,0 1 0 0 0,1 0 1 0 0,-1 0-1 0 0,0 1 0 0 0,0-1 1 0 0,0 0-1 0 0,1 0 0 0 0,-1 1 1 0 0,0-1-1 0 0,0 0 0 0 0,0 1 1 0 0,0-1-1 0 0,0 1 0 0 0,0 0 1 0 0,0-1-1 0 0,0 1 0 0 0,0 0 1 0 0,0 0-1 0 0,1 1 0 0 0,2 0 909 0 0,-1 1-1 0 0,0 0 0 0 0,1 0 0 0 0,-1 0 1 0 0,-1 1-1 0 0,4 4 0 0 0,-1-2-103 0 0,-1 2 0 0 0,5 12 0 0 0,-2-2 67 0 0,8 36-1 0 0,-6-2 456 0 0,4 103 0 0 0,-7-53-827 0 0,-3-85-572 0 0,-1 26-212 0 0,-1-49 110 0 0,0 0 0 0 0,0 1 0 0 0,0-1 0 0 0,3-9 0 0 0,3-10-109 0 0,-4 8 125 0 0,28-126-1669 0 0,-23 112 1013 0 0,2 0-1 0 0,20-44 0 0 0,-27 68 711 0 0,0 1 0 0 0,0 0 0 0 0,0 0 0 0 0,1 0 0 0 0,0 1 0 0 0,1-1 0 0 0,5-5 0 0 0,-9 10 365 0 0,7 13 246 0 0,-5-6-458 0 0,0 0 0 0 0,-1 0 0 0 0,0 1 0 0 0,0-1 0 0 0,0 0 0 0 0,-1 1 0 0 0,1 9 0 0 0,-1 49 736 0 0,-2-39-561 0 0,1-26-311 0 0,3 121 1168 0 0,-3-120-1192 0 0,0 0-1 0 0,0-1 0 0 0,0 1 0 0 0,0 0 1 0 0,0 0-1 0 0,0-1 0 0 0,0 1 0 0 0,1 0 0 0 0,-1 0 1 0 0,0-1-1 0 0,0 1 0 0 0,1 0 0 0 0,-1 0 0 0 0,0-1 1 0 0,1 1-1 0 0,-1 0 0 0 0,0-1 0 0 0,1 1 0 0 0,0 0 1 0 0,0-1 10 0 0,-1 0 1 0 0,0 0 0 0 0,1 0 0 0 0,-1 0 0 0 0,1 0 0 0 0,-1 0 0 0 0,0-1 0 0 0,1 1 0 0 0,-1 0-1 0 0,0 0 1 0 0,1 0 0 0 0,-1-1 0 0 0,1 1 0 0 0,-1 0 0 0 0,0 0 0 0 0,0-1 0 0 0,1 1 0 0 0,-1 0-1 0 0,0-1 1 0 0,0 1 0 0 0,1 0 0 0 0,-1-1 0 0 0,0 0 0 0 0,12-23-491 0 0,-12 24 498 0 0,34-80-1470 0 0,52-93-1 0 0,-81 164 1525 0 0,1 0 0 0 0,-1 1 0 0 0,2-1 0 0 0,-1 1 0 0 0,1 1 0 0 0,1-1 0 0 0,10-7 0 0 0,-16 13 16 0 0,0 1 1 0 0,0-1 0 0 0,0 1-1 0 0,0-1 1 0 0,0 1-1 0 0,1 0 1 0 0,-1 0-1 0 0,0 0 1 0 0,1 1-1 0 0,-1-1 1 0 0,0 0 0 0 0,1 1-1 0 0,-1 0 1 0 0,1-1-1 0 0,-1 1 1 0 0,1 0-1 0 0,0 0 1 0 0,-1 1 0 0 0,1-1-1 0 0,-1 0 1 0 0,0 1-1 0 0,1 0 1 0 0,-1-1-1 0 0,1 1 1 0 0,-1 0-1 0 0,0 0 1 0 0,1 0 0 0 0,-1 1-1 0 0,0-1 1 0 0,0 0-1 0 0,0 1 1 0 0,0 0-1 0 0,0-1 1 0 0,3 5 0 0 0,2 2 145 0 0,-1 0 1 0 0,1 1 0 0 0,-1 0 0 0 0,-1 1 0 0 0,8 16 0 0 0,17 55 457 0 0,-13-31-386 0 0,-14-42-367 0 0,35 85 52 0 0,-28-74-2063 0 0,12 21 0 0 0,-10-23-4981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 1375 0 0,'-38'-1'19020'0'0,"63"0"-18647"0"0,0 0-1 0 0,0-2 0 0 0,34-8 1 0 0,-46 9-598 0 0,0 0 1 0 0,16 0-1 0 0,11-1-4220 0 0,-31 1 2654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0,'0'0'839'0'0,"1"1"298"0"0,5 11 371 0 0,-1 1 0 0 0,-1-1-1 0 0,0 1 1 0 0,3 17 0 0 0,5 14 64 0 0,1 7-358 0 0,-1 0-1 0 0,-3 0 1 0 0,5 100-1 0 0,0 11 142 0 0,-15-135-1238 0 0,1-26 14 0 0,11-17-67 0 0,-4 0-141 0 0,0-1 0 0 0,0 0 1 0 0,-2-1-1 0 0,0 1 0 0 0,5-35 0 0 0,0 0-166 0 0,-4 12 63 0 0,-5 31 134 0 0,0 0 0 0 0,1 0 0 0 0,0 0 0 0 0,0 0 1 0 0,1 0-1 0 0,6-13 0 0 0,-4 18-18 0 0,1 4-3 0 0,-5 0 63 0 0,1 1-1 0 0,-1 0 1 0 0,0 0-1 0 0,1 0 1 0 0,-1 0-1 0 0,0 0 1 0 0,0 0-1 0 0,0 0 0 0 0,0 0 1 0 0,0 0-1 0 0,0 0 1 0 0,1 2-1 0 0,-1-1 0 0 0,6 8 5 0 0,0 1 0 0 0,-1-1 0 0 0,9 21 0 0 0,-10-18 0 0 0,1-1 0 0 0,14 23 0 0 0,-2-11 19 0 0,0 0-1 0 0,2-1 1 0 0,37 35 0 0 0,-48-53 26 0 0,-1 0 0 0 0,1 0-1 0 0,0 0 1 0 0,1-2 0 0 0,13 5 0 0 0,-17-5-5 0 0,0-1 0 0 0,0-1 0 0 0,1 1-1 0 0,-1-1 1 0 0,1 0 0 0 0,7 0 0 0 0,-12-1-31 0 0,1-1 1 0 0,-1 1-1 0 0,0 0 1 0 0,1-1-1 0 0,-1 0 1 0 0,0 1-1 0 0,1-1 0 0 0,-1 0 1 0 0,0 0-1 0 0,0 0 1 0 0,0 0-1 0 0,0-1 1 0 0,0 1-1 0 0,0-1 1 0 0,0 1-1 0 0,-1-1 1 0 0,1 0-1 0 0,0 1 1 0 0,-1-1-1 0 0,2-2 0 0 0,8-12 48 0 0,0-1-1 0 0,11-24 0 0 0,-18 33-37 0 0,-1 0 0 0 0,0-1-1 0 0,0 1 1 0 0,-1-1 0 0 0,0 1 0 0 0,0-1-1 0 0,0-15 1 0 0,-2 20-10 0 0,-1 0 0 0 0,1 0 1 0 0,-1-1-1 0 0,0 1 0 0 0,-1 0 0 0 0,1 0 0 0 0,-1 0 1 0 0,-3-6-1 0 0,4 7 3 0 0,-1 0 0 0 0,1 1 0 0 0,-1-1 0 0 0,0 1 0 0 0,0-1 0 0 0,0 1 0 0 0,0 0 0 0 0,0 0 0 0 0,-1 0 0 0 0,1 0 0 0 0,-1 0 0 0 0,-4-3 0 0 0,6 5-9 0 0,0 0-1 0 0,1 0 1 0 0,-1 0 0 0 0,0-1-1 0 0,1 1 1 0 0,-1 0 0 0 0,0 0-1 0 0,0 0 1 0 0,0 0 0 0 0,1 0 0 0 0,-1 0-1 0 0,0 0 1 0 0,0 1 0 0 0,1-1-1 0 0,-1 0 1 0 0,0 0 0 0 0,1 0-1 0 0,-1 1 1 0 0,0-1 0 0 0,1 1 0 0 0,-1-1-1 0 0,0 1 1 0 0,-1 0 6 0 0,0 1 0 0 0,1-1 0 0 0,-1 1 0 0 0,1-1 0 0 0,-1 1 0 0 0,1 0 0 0 0,-2 3 0 0 0,0 1 27 0 0,0 0-1 0 0,1 0 1 0 0,0 0-1 0 0,-3 9 1 0 0,3-4 28 0 0,1 1-1 0 0,-1-1 1 0 0,2 0 0 0 0,0 0 0 0 0,0 0 0 0 0,1 1-1 0 0,0-1 1 0 0,1 0 0 0 0,0 0 0 0 0,1 0 0 0 0,0 0-1 0 0,8 18 1 0 0,-7-24-78 0 0,-1 0-1 0 0,1 0 1 0 0,-1 0-1 0 0,1-1 1 0 0,1 0-1 0 0,-1 0 1 0 0,1 0 0 0 0,-1 0-1 0 0,1-1 1 0 0,0 1-1 0 0,0-1 1 0 0,1 0-1 0 0,-1-1 1 0 0,1 0 0 0 0,8 3-1 0 0,-7-3-25 0 0,1 0 1 0 0,-1 0-1 0 0,1-1 0 0 0,0 0 0 0 0,-1-1 1 0 0,1 0-1 0 0,0 0 0 0 0,0 0 0 0 0,0-1 1 0 0,-1 0-1 0 0,12-3 0 0 0,4-3-610 0 0,-13 5-64 0 0,-1-1 1 0 0,0 0-1 0 0,0 0 0 0 0,-1-1 1 0 0,11-5-1 0 0,-1-4-1967 0 0,-1 1-3534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38 5527 0 0,'-4'-17'600'0'0,"3"16"-49"0"0,-1-1 0 0 0,1 0 0 0 0,-1 1 0 0 0,0-1 0 0 0,1 1 0 0 0,-1 0-1 0 0,0 0 1 0 0,0-1 0 0 0,0 1 0 0 0,0 0 0 0 0,0 0 0 0 0,0 1 0 0 0,0-1-1 0 0,-3 0 1 0 0,1 0 38 0 0,0 0-1 0 0,0 1 1 0 0,-1 0-1 0 0,1 0 0 0 0,0 0 1 0 0,0 0-1 0 0,-5 2 1 0 0,1-1-227 0 0,0 1 1 0 0,1 0 0 0 0,0 1-1 0 0,-1 0 1 0 0,1 0 0 0 0,0 1-1 0 0,-11 7 1 0 0,15-9-327 0 0,0 1 0 0 0,-1 0-1 0 0,1 0 1 0 0,0 0 0 0 0,1 0-1 0 0,-1 0 1 0 0,1 1 0 0 0,-1-1 0 0 0,1 1-1 0 0,0 0 1 0 0,-2 5 0 0 0,3-7-37 0 0,1 0 1 0 0,-1 0 0 0 0,0 0 0 0 0,1 0 0 0 0,0 1 0 0 0,0-1-1 0 0,-1 0 1 0 0,1 0 0 0 0,1 0 0 0 0,-1 1 0 0 0,0-1-1 0 0,0 0 1 0 0,1 0 0 0 0,0 0 0 0 0,-1 0 0 0 0,1 1-1 0 0,0-1 1 0 0,0 0 0 0 0,0 0 0 0 0,0 0 0 0 0,0-1 0 0 0,0 1-1 0 0,2 2 1 0 0,2 1-7 0 0,0 0 1 0 0,0 0-1 0 0,0-1 0 0 0,1 0 1 0 0,-1 1-1 0 0,1-2 0 0 0,10 6 0 0 0,3-1-27 0 0,25 8 0 0 0,7 2 20 0 0,-43-14-38 0 0,2-1 134 0 0,-1 2 0 0 0,0-1 0 0 0,0 1 0 0 0,11 8-1 0 0,-18-11-12 0 0,0-1-1 0 0,-1 0 0 0 0,1 1 1 0 0,-1 0-1 0 0,1-1 0 0 0,-1 1 1 0 0,1 0-1 0 0,-1-1 0 0 0,0 1 0 0 0,0 0 1 0 0,0 0-1 0 0,0 0 0 0 0,0 0 1 0 0,0 0-1 0 0,-1 1 0 0 0,1-1 1 0 0,-1 0-1 0 0,1 0 0 0 0,-1 0 1 0 0,0 0-1 0 0,0 1 0 0 0,0-1 1 0 0,0 0-1 0 0,0 0 0 0 0,-1 4 0 0 0,-1-3 10 0 0,1-1 0 0 0,0 0 0 0 0,0 1 0 0 0,-1-1 0 0 0,0 0 0 0 0,1 0 0 0 0,-1 0 0 0 0,0 0 0 0 0,0-1 0 0 0,0 1 0 0 0,-3 2 0 0 0,-8 8 153 0 0,8-7-176 0 0,0-1 1 0 0,0 1-1 0 0,-1-1 0 0 0,1 0 1 0 0,-1-1-1 0 0,-7 4 0 0 0,-12 8-1 0 0,19-11-171 0 0,0-1-1 0 0,0 0 1 0 0,0 0-1 0 0,-1-1 1 0 0,0 1-1 0 0,1-2 1 0 0,-9 3-1 0 0,14-4-36 0 0,0 0-1 0 0,0 0 0 0 0,0 0 1 0 0,0-1-1 0 0,0 1 0 0 0,0 0 0 0 0,0 0 1 0 0,0 0-1 0 0,0-1 0 0 0,0 1 1 0 0,0-1-1 0 0,0 1 0 0 0,-2-2 0 0 0,0 1-525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0 312 919 0 0,'6'10'82'0'0,"-4"-6"2906"0"0,4 19 5230 0 0,-2 1-4001 0 0,5 50-1890 0 0,-7-62-2600 0 0,0-1 0 0 0,5 17-1 0 0</inkml:trace>
  <inkml:trace contextRef="#ctx0" brushRef="#br0" timeOffset="1">19 73 8751 0 0,'0'0'384'0'0,"-2"-8"88"0"0,0-4-376 0 0,0 0-96 0 0,0 1 0 0 0,-1 1 0 0 0,4 3 2072 0 0,2-1-912 0 0,1 3 264 0 0,3 5-1360 0 0,0 3-64 0 0,3 1 0 0 0,-1 1-792 0 0,1 2-208 0 0,1 2-48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 11863 0 0,'0'0'1075'0'0,"-16"-2"-731"0"0,10 1 103 0 0,0 0 1 0 0,1 0-1 0 0,-1 1 1 0 0,0 0-1 0 0,0 0 1 0 0,0 1-1 0 0,0 0 1 0 0,1 0-1 0 0,-1 0 1 0 0,0 0-1 0 0,-7 4 1 0 0,9-3-397 0 0,0-1 0 0 0,0 1-1 0 0,0 0 1 0 0,0 0 0 0 0,1 0 0 0 0,-1 1 0 0 0,1-1 0 0 0,0 1 0 0 0,0 0-1 0 0,0 0 1 0 0,0 0 0 0 0,0 0 0 0 0,1 0 0 0 0,-1 1 0 0 0,1-1 0 0 0,-3 7 0 0 0,4-10-51 0 0,1 1 1 0 0,-1-1-1 0 0,1 1 1 0 0,0 0-1 0 0,-1-1 1 0 0,1 1-1 0 0,0 0 1 0 0,0-1-1 0 0,-1 1 1 0 0,1 0-1 0 0,0-1 1 0 0,0 1 0 0 0,0 0-1 0 0,0 0 1 0 0,0-1-1 0 0,0 1 1 0 0,0 0-1 0 0,0 0 1 0 0,1 2-1 0 0,-1-2-3 0 0,0 0 0 0 0,0 0 0 0 0,0 0 0 0 0,1 1 0 0 0,-1-1 0 0 0,0 0 0 0 0,1 0 0 0 0,-1 0 0 0 0,1 0 0 0 0,-1 0 0 0 0,1 1 0 0 0,-1-1 0 0 0,1 0-1 0 0,0 0 1 0 0,-1 0 0 0 0,1 0 0 0 0,0-1 0 0 0,0 1 0 0 0,0 0 0 0 0,2 1 0 0 0,0 0 3 0 0,8 8-24 0 0,1-1 0 0 0,0-1-1 0 0,0 0 1 0 0,1-1 0 0 0,0 0-1 0 0,19 6 1 0 0,14 9-22 0 0,-35-16 380 0 0,0 0-1 0 0,0 1 1 0 0,-1 0-1 0 0,0 1 1 0 0,-1 0-1 0 0,1 1 1 0 0,9 12-1 0 0,-15-17-185 0 0,-1 1-1 0 0,0-1 0 0 0,0 1 1 0 0,0-1-1 0 0,0 1 1 0 0,-1 0-1 0 0,0 0 0 0 0,0 0 1 0 0,-1 0-1 0 0,1 0 1 0 0,-1 0-1 0 0,0 0 0 0 0,0 1 1 0 0,-1-1-1 0 0,1 0 1 0 0,-1 1-1 0 0,0-1 0 0 0,-1 0 1 0 0,-1 9-1 0 0,1-11-28 0 0,0-1 0 0 0,0 1 0 0 0,-1-1 0 0 0,1 0 0 0 0,-1 1 0 0 0,0-1 0 0 0,1 0 0 0 0,-1 0 0 0 0,0 0 0 0 0,0 0 0 0 0,0 0 0 0 0,0-1 0 0 0,-1 1 0 0 0,1-1 0 0 0,-4 2 0 0 0,-3 3 179 0 0,-1-1 1 0 0,-16 5 0 0 0,6-4-211 0 0,0 0 1 0 0,-29 5-1 0 0,31-9-1457 0 0,-26 0 0 0 0,31-2-374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 5983 0 0,'0'0'464'0'0,"-20"0"3728"0"0,16 0-3710 0 0,-1 0 0 0 0,0 1 0 0 0,0-1 1 0 0,0 1-1 0 0,1 0 0 0 0,-1 1 0 0 0,0-1 0 0 0,1 1 0 0 0,-1 0 0 0 0,1 0 0 0 0,0 0 0 0 0,-1 1 0 0 0,-3 2 0 0 0,5-2-430 0 0,-1 0 1 0 0,1 1-1 0 0,0-1 0 0 0,0 0 1 0 0,0 1-1 0 0,0 0 1 0 0,0-1-1 0 0,1 1 0 0 0,0 0 1 0 0,0 1-1 0 0,0-1 1 0 0,0 0-1 0 0,1 1 0 0 0,-1-1 1 0 0,1 0-1 0 0,0 1 1 0 0,0 0-1 0 0,1-1 0 0 0,0 1 1 0 0,0-1-1 0 0,0 7 1 0 0,1-4-38 0 0,0 1 0 0 0,1-1 0 0 0,-1 1 0 0 0,1-1 0 0 0,1 0 0 0 0,0 0 0 0 0,0 0 0 0 0,0 0 1 0 0,1-1-1 0 0,0 1 0 0 0,8 9 0 0 0,-9-12-6 0 0,1 0 0 0 0,0 0 0 0 0,-1 0 0 0 0,2-1 0 0 0,-1 1 0 0 0,0-1 0 0 0,1 0 0 0 0,-1-1 0 0 0,1 1 0 0 0,0-1 0 0 0,0 0 0 0 0,0 0 0 0 0,0 0 0 0 0,0-1 0 0 0,1 1 0 0 0,-1-2 1 0 0,7 2-1 0 0,-8-2 47 0 0,0 0 0 0 0,1 0 0 0 0,-1-1 0 0 0,0 0 1 0 0,0 1-1 0 0,0-1 0 0 0,0-1 0 0 0,0 1 1 0 0,0-1-1 0 0,0 1 0 0 0,0-1 0 0 0,0 0 1 0 0,-1 0-1 0 0,1-1 0 0 0,3-2 0 0 0,-3 1 85 0 0,1 0-1 0 0,-1-1 1 0 0,0 1-1 0 0,-1-1 0 0 0,1 0 1 0 0,-1 0-1 0 0,0 0 1 0 0,0 0-1 0 0,0 0 1 0 0,2-8-1 0 0,-3 8-17 0 0,0-1 0 0 0,-1 0 0 0 0,0 1 0 0 0,0-1 1 0 0,0 0-1 0 0,-1 1 0 0 0,0-1 0 0 0,0 0 0 0 0,0 0 0 0 0,-2-9 0 0 0,1 11-103 0 0,0 0 1 0 0,0 0-1 0 0,-1 0 1 0 0,1 0-1 0 0,-1 0 1 0 0,0 1-1 0 0,0-1 0 0 0,0 1 1 0 0,-1-1-1 0 0,1 1 1 0 0,-1 0-1 0 0,0 0 1 0 0,0 0-1 0 0,0 0 0 0 0,-6-4 1 0 0,7 6-42 0 0,-10-7 103 0 0,0 0 0 0 0,-23-11 0 0 0,32 18-156 0 0,0-1-1 0 0,-1 1 1 0 0,1 0-1 0 0,-1 0 0 0 0,0 0 1 0 0,1 1-1 0 0,-1-1 1 0 0,0 1-1 0 0,1 0 0 0 0,-1 0 1 0 0,0 0-1 0 0,1 0 1 0 0,-1 1-1 0 0,0-1 0 0 0,1 1 1 0 0,-5 1-1 0 0,7-1-497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299 151 9903 0 0,'0'0'455'0'0,"0"-3"-12"0"0,0-9-39 0 0,-1 0-1 0 0,1 0 1 0 0,-2 0 0 0 0,-3-18 0 0 0,4 27-95 0 0,-1-1 1 0 0,1 0-1 0 0,0 1 0 0 0,-1 0 0 0 0,0-1 1 0 0,0 1-1 0 0,0 0 0 0 0,0 0 0 0 0,0 0 0 0 0,-1 0 1 0 0,1 0-1 0 0,-1 1 0 0 0,0-1 0 0 0,0 1 0 0 0,0-1 1 0 0,0 1-1 0 0,0 0 0 0 0,0 0 0 0 0,-6-2 1 0 0,3 2-192 0 0,1 0 1 0 0,-1 1-1 0 0,1-1 1 0 0,-1 1-1 0 0,0 0 1 0 0,1 0 0 0 0,-1 1-1 0 0,0 0 1 0 0,0 0-1 0 0,0 0 1 0 0,1 1 0 0 0,-1 0-1 0 0,0 0 1 0 0,1 0-1 0 0,-1 1 1 0 0,1 0-1 0 0,-1 0 1 0 0,1 0 0 0 0,0 1-1 0 0,0-1 1 0 0,0 1-1 0 0,0 0 1 0 0,-5 5 0 0 0,2-1-78 0 0,0 0 0 0 0,1 1 0 0 0,0 0 0 0 0,0 0 0 0 0,1 1 0 0 0,0 0 0 0 0,0 0 0 0 0,1 0 0 0 0,0 1 0 0 0,1 0 0 0 0,-6 18 0 0 0,4-5-20 0 0,0 1 1 0 0,2-1-1 0 0,1 1 0 0 0,1 0 1 0 0,1 1-1 0 0,1-1 0 0 0,1 0 1 0 0,6 36-1 0 0,4-4-406 0 0,4-1 0 0 0,1-1 0 0 0,3 0 0 0 0,27 51 0 0 0,-34-84-2418 0 0,-5-12-2018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8751 0 0,'0'0'794'0'0,"8"-2"1347"0"0,47-14 6954 0 0,24-5-6758 0 0,78-6-3079 0 0,-136 24-195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5063 0 0,'0'0'232'0'0,"3"0"223"0"0,-3 0-403 0 0,0-1 1 0 0,0 1-1 0 0,1 0 1 0 0,-1 0-1 0 0,0 0 0 0 0,1 0 1 0 0,-1 0-1 0 0,0 0 0 0 0,1 0 1 0 0,-1 0-1 0 0,0 0 1 0 0,1 0-1 0 0,-1 0 0 0 0,0 1 1 0 0,1-1-1 0 0,-1 0 0 0 0,0 0 1 0 0,0 0-1 0 0,1 0 1 0 0,-1 0-1 0 0,0 0 0 0 0,1 1 1 0 0,-1-1-1 0 0,0 0 0 0 0,0 0 1 0 0,1 1-1 0 0,-1-1 1 0 0,0 0-1 0 0,0 0 0 0 0,0 1 1 0 0,1-1-1 0 0,-1 0 0 0 0,0 0 1 0 0,0 1-1 0 0,0-1 1 0 0,0 0-1 0 0,0 1 0 0 0,0-1 1 0 0,1 19 2583 0 0,-2-6-1215 0 0,9 130 2089 0 0,0-86-2952 0 0,26 96 1 0 0,-32-143-545 0 0,-1-5-6 0 0,1 0 1 0 0,-1-1 0 0 0,1 1-1 0 0,0-1 1 0 0,0 1 0 0 0,6 7-1 0 0,-5-6-22 0 0,-2-5-60 0 0,-11-135-766 0 0,6 109 880 0 0,-1 0-1 0 0,-13-35 1 0 0,0-1 857 0 0,7 22 38 0 0,6 25 140 0 0,-5-29 0 0 0,9 36-823 0 0,1 1-1 0 0,-1 0 1 0 0,1 0-1 0 0,1 0 1 0 0,-1 0 0 0 0,1 0-1 0 0,0 0 1 0 0,3-8-1 0 0,-3 12-190 0 0,0-1-1 0 0,1 1 0 0 0,-1 0 1 0 0,1-1-1 0 0,0 1 0 0 0,0 0 0 0 0,0 0 1 0 0,0 0-1 0 0,0 0 0 0 0,0 0 1 0 0,3-1-1 0 0,29-17 523 0 0,-28 16-575 0 0,1 1 0 0 0,-1 0 0 0 0,1 0 0 0 0,0 1 0 0 0,0 0 0 0 0,1 0 0 0 0,12-1 0 0 0,3 0-1148 0 0,-17 2 310 0 0,-1 0 0 0 0,1 0 0 0 0,-1 1 0 0 0,1-1 0 0 0,0 1 0 0 0,-1 1 0 0 0,1-1 0 0 0,-1 1 0 0 0,6 1 0 0 0,-2 1-5194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8751 0 0,'-6'10'10474'0'0,"22"-9"-9794"0"0,0-1 0 0 0,1 0 0 0 0,18-2 0 0 0,21-6-1702 0 0,-41 6 34 0 0,-12 2-628 0 0,6 0-72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1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1375 0 0,'0'0'8587'0'0,"1"-1"-7627"0"0,14-7 1523 0 0,26-9 0 0 0,-27 11 2828 0 0,-16 14-4800 0 0,1-4-465 0 0,0 0-1 0 0,-1-1 1 0 0,1 1 0 0 0,-1-1 0 0 0,0 1-1 0 0,0-1 1 0 0,0 0 0 0 0,0 0 0 0 0,-1 0-1 0 0,0 0 1 0 0,1 0 0 0 0,-1 0 0 0 0,0-1-1 0 0,0 0 1 0 0,-6 4 0 0 0,8-5-44 0 0,0 0 1 0 0,0-1 0 0 0,1 1-1 0 0,-1 0 1 0 0,0-1 0 0 0,0 1-1 0 0,0-1 1 0 0,-1 1 0 0 0,1-1-1 0 0,0 0 1 0 0,0 1 0 0 0,0-1-1 0 0,0 0 1 0 0,0 0 0 0 0,0 0-1 0 0,0 0 1 0 0,0 0 0 0 0,-1 0-1 0 0,1 0 1 0 0,0 0 0 0 0,0 0-1 0 0,0-1 1 0 0,0 1 0 0 0,0 0-1 0 0,0-1 1 0 0,0 1 0 0 0,0-1-1 0 0,0 1 1 0 0,0-1 0 0 0,0 1-1 0 0,0-1 1 0 0,0 0 0 0 0,0 1-1 0 0,0-1 1 0 0,0 0 0 0 0,0-1-1 0 0,-1 0 4 0 0,1 0 0 0 0,0 0 0 0 0,0 0 0 0 0,0 0 0 0 0,0 0 0 0 0,1-1 0 0 0,-1 1 0 0 0,0 0 0 0 0,1 0 0 0 0,0-1-1 0 0,-1 1 1 0 0,1 0 0 0 0,0-3 0 0 0,0 3-6 0 0,0 0 0 0 0,0-1 0 0 0,0 1 0 0 0,0-1 0 0 0,1 1 0 0 0,-1 0 0 0 0,1-1 0 0 0,-1 1 0 0 0,1 0 0 0 0,0 0 0 0 0,0-1 0 0 0,0 1 0 0 0,0 0 0 0 0,0 0 0 0 0,1 0 0 0 0,1-3 0 0 0,-2 4-4 0 0,0 0 0 0 0,0 0 0 0 0,0 0 1 0 0,0 1-1 0 0,0-1 0 0 0,0 0 0 0 0,1 0 0 0 0,-1 1 0 0 0,0-1 0 0 0,0 1 0 0 0,0-1 0 0 0,1 1 0 0 0,-1 0 0 0 0,0-1 0 0 0,1 1 1 0 0,-1 0-1 0 0,0 0 0 0 0,1 0 0 0 0,-1 0 0 0 0,0 0 0 0 0,1 0 0 0 0,-1 0 0 0 0,0 0 0 0 0,0 0 0 0 0,1 1 0 0 0,-1-1 1 0 0,0 1-1 0 0,0-1 0 0 0,2 2 0 0 0,-1-2 3 0 0,-1 0 0 0 0,0 1 0 0 0,0-1 0 0 0,1 1 0 0 0,-1 0 1 0 0,0-1-1 0 0,0 1 0 0 0,0 0 0 0 0,0-1 0 0 0,0 1 0 0 0,0 0 0 0 0,0 0 1 0 0,0 0-1 0 0,0 0 0 0 0,0 0 0 0 0,1 3 0 0 0,-1-2-14 0 0,0 0-77 0 0,-1-1-117 0 0,1 4-427 0 0,-1 1 1 0 0,0-1-1 0 0,0 0 0 0 0,-1 0 0 0 0,1 0 0 0 0,-1 0 0 0 0,-2 7 1 0 0,0 0-5751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7367 0 0,'-1'10'1274'0'0,"0"-9"-712"0"0,1 0 1 0 0,0 1 0 0 0,0-1 0 0 0,-1 0 0 0 0,1 0 0 0 0,0 0 0 0 0,0 1 0 0 0,0-1 0 0 0,0 0-1 0 0,1 0 1 0 0,0 4 1223 0 0,-1-5-1681 0 0,0 1 0 0 0,0-1-1 0 0,1 1 1 0 0,-1-1 0 0 0,0 1 0 0 0,0-1 0 0 0,1 1-1 0 0,-1-1 1 0 0,0 1 0 0 0,1-1 0 0 0,-1 1 0 0 0,0-1-1 0 0,1 1 1 0 0,-1-1 0 0 0,1 0 0 0 0,-1 1 0 0 0,1-1 0 0 0,-1 0-1 0 0,1 0 1 0 0,-1 1 0 0 0,1-1 0 0 0,-1 0 0 0 0,1 0-1 0 0,-1 0 1 0 0,2 1 0 0 0,13 2 1038 0 0,26-8 429 0 0,78-20 1 0 0,-37 0-3635 0 0,-54 16-2145 0 0,-14 4-2324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 4607 0 0,'0'0'7131'0'0,"-8"-3"-4223"0"0,3 3-2598 0 0,1 1 1 0 0,-1 0-1 0 0,0 0 1 0 0,0 0-1 0 0,1 0 1 0 0,-1 0-1 0 0,0 1 0 0 0,-5 3 1 0 0,-35 22 408 0 0,26-15-448 0 0,19-12-252 0 0,-1 0-1 0 0,0 1 1 0 0,0 0 0 0 0,0-1 0 0 0,0 1-1 0 0,0-1 1 0 0,1 1 0 0 0,-1 0-1 0 0,0 0 1 0 0,0-1 0 0 0,1 1 0 0 0,-1 0-1 0 0,1 0 1 0 0,-1 0 0 0 0,1 0-1 0 0,-1 0 1 0 0,1-1 0 0 0,-1 1 0 0 0,1 0-1 0 0,0 0 1 0 0,-1 0 0 0 0,1 0 0 0 0,0 0-1 0 0,0 0 1 0 0,0 0 0 0 0,0 1-1 0 0,0-1 1 0 0,0 0 0 0 0,0 0 0 0 0,0 0-1 0 0,0 0 1 0 0,1 1 0 0 0,0 0-14 0 0,0 1 0 0 0,1-1 1 0 0,-1 0-1 0 0,1 1 0 0 0,0-1 0 0 0,-1 0 1 0 0,1 0-1 0 0,0 0 0 0 0,0 0 1 0 0,0-1-1 0 0,4 4 0 0 0,77 45-5 0 0,-34-21 0 0 0,-42-24 75 0 0,-1 0-1 0 0,-1 0 1 0 0,1 1-1 0 0,-1 0 1 0 0,6 8-1 0 0,-3-4 497 0 0,-7-9-426 0 0,0 0 1 0 0,0 0 0 0 0,0 1-1 0 0,0-1 1 0 0,-1 1 0 0 0,1-1-1 0 0,0 1 1 0 0,-1-1 0 0 0,1 1-1 0 0,-1 0 1 0 0,1-1 0 0 0,-1 1 0 0 0,0 0-1 0 0,1-1 1 0 0,-1 1 0 0 0,0 0-1 0 0,0-1 1 0 0,0 1 0 0 0,-1 0-1 0 0,1-1 1 0 0,0 1 0 0 0,-1 0-1 0 0,1-1 1 0 0,-1 1 0 0 0,0 1-1 0 0,0-2-63 0 0,0 1 0 0 0,-1-1-1 0 0,1 0 1 0 0,0 0-1 0 0,0 0 1 0 0,-1 0-1 0 0,1 0 1 0 0,-3 1-1 0 0,0 0-32 0 0,-1 1-28 0 0,-1 0-1 0 0,0 0 1 0 0,0 0-1 0 0,0-1 1 0 0,-1 0 0 0 0,1 0-1 0 0,-1 0 1 0 0,-11 0-1 0 0,-5-4-402 0 0,21 2-330 0 0,-7-10-3928 0 0,7 4 2805 0 0,1-3-41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 6911 0 0,'-2'-14'736'0'0,"0"-21"6298"0"0,1 39-4144 0 0,0 11-2809 0 0,0-10 217 0 0,1 100 937 0 0,2-45-717 0 0,0 21-567 0 0,4 0 0 0 0,21 100 1 0 0,-24-156-1623 0 0,0-5-3669 0 0,-1-8-87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8751 0 0,'0'0'1160'0'0,"-5"-13"3715"0"0,5 11-4683 0 0,0 1 1 0 0,1 0 0 0 0,-1 0-1 0 0,0 0 1 0 0,0 0-1 0 0,1 0 1 0 0,-1-1-1 0 0,0 1 1 0 0,1 0-1 0 0,-1 0 1 0 0,1 0-1 0 0,-1 0 1 0 0,1 0-1 0 0,0 0 1 0 0,0 0-1 0 0,-1 0 1 0 0,1 1-1 0 0,0-1 1 0 0,0 0-1 0 0,0 0 1 0 0,0 1 0 0 0,0-1-1 0 0,0 0 1 0 0,0 1-1 0 0,0-1 1 0 0,0 1-1 0 0,0-1 1 0 0,1 1-1 0 0,35-13 1337 0 0,-35 12-1453 0 0,17-3 62 0 0,-1 0 0 0 0,1 1 0 0 0,0 1 0 0 0,0 1 1 0 0,0 0-1 0 0,0 2 0 0 0,20 2 0 0 0,9 0-4875 0 0,-39-3-2062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100 139 6447 0 0,'0'0'499'0'0,"8"-4"-310"0"0,-4 2 251 0 0,-1 0-1 0 0,0-1 0 0 0,0 1 0 0 0,1-1 1 0 0,-1 1-1 0 0,-1-1 0 0 0,1 0 1 0 0,0 0-1 0 0,-1 0 0 0 0,0-1 0 0 0,1 1 1 0 0,-1-1-1 0 0,-1 1 0 0 0,1-1 0 0 0,0 0 1 0 0,-1 1-1 0 0,0-1 0 0 0,0 0 0 0 0,0 0 1 0 0,0 0-1 0 0,0-6 0 0 0,-1 8-306 0 0,0 0 0 0 0,-1 0 1 0 0,1 0-1 0 0,-1 0 0 0 0,1 0 0 0 0,-1 0 0 0 0,1 0 0 0 0,-1 0 0 0 0,0 0 0 0 0,0 1 0 0 0,0-1 1 0 0,0 0-1 0 0,0 0 0 0 0,-1 1 0 0 0,1-1 0 0 0,0 1 0 0 0,-1-1 0 0 0,1 1 0 0 0,-1 0 1 0 0,1-1-1 0 0,-1 1 0 0 0,0 0 0 0 0,-3-2 0 0 0,1 1 91 0 0,0 0-1 0 0,0 0 1 0 0,-1 0 0 0 0,1 0 0 0 0,-1 1-1 0 0,1 0 1 0 0,-1 0 0 0 0,0 0-1 0 0,-7 0 1 0 0,10 1-142 0 0,-1 0 0 0 0,0 0-1 0 0,0 0 1 0 0,0 1 0 0 0,1 0 0 0 0,-1-1-1 0 0,0 1 1 0 0,0 0 0 0 0,1 0 0 0 0,-1 0-1 0 0,1 1 1 0 0,-1-1 0 0 0,1 1 0 0 0,0-1-1 0 0,-1 1 1 0 0,-2 3 0 0 0,2-2 5 0 0,0 1 0 0 0,1-1 1 0 0,-1 1-1 0 0,1-1 0 0 0,0 1 0 0 0,0 0 1 0 0,0 0-1 0 0,1 0 0 0 0,-1 0 0 0 0,-1 6 1 0 0,2-5-30 0 0,0 0 1 0 0,0 0-1 0 0,1 0 1 0 0,0 0-1 0 0,-1 0 1 0 0,1 0-1 0 0,1 0 1 0 0,-1 0-1 0 0,1 0 1 0 0,0 0-1 0 0,0 0 1 0 0,1 0-1 0 0,-1 0 1 0 0,1 0 0 0 0,0-1-1 0 0,0 1 1 0 0,1-1-1 0 0,-1 1 1 0 0,5 4-1 0 0,-1-3-22 0 0,1 0 0 0 0,-1-1 1 0 0,1 0-1 0 0,0 0 0 0 0,0 0 0 0 0,1-1 0 0 0,9 5 1 0 0,4-1-46 0 0,34 9 0 0 0,-49-16-53 0 0,1 1 0 0 0,-1-2 0 0 0,1 1 0 0 0,-1 0 0 0 0,1-1-1 0 0,-1-1 1 0 0,0 1 0 0 0,1-1 0 0 0,11-2 0 0 0,6-5-2863 0 0,-1-3-3939 0 0,-13 5 106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2303 0 0,'1'1'478'0'0,"2"1"690"0"0,0 0-1 0 0,0 0 1 0 0,0 0 0 0 0,0 1 0 0 0,4 4 0 0 0,10 18 2393 0 0,10 33-1159 0 0,-14-29-552 0 0,-11-25-1419 0 0,0 0 0 0 0,0 0 1 0 0,-1 1-1 0 0,1-1 1 0 0,-1 0-1 0 0,0 0 1 0 0,0 1-1 0 0,0-1 1 0 0,-1 1-1 0 0,1-1 0 0 0,-2 9 1155 0 0,-10-21-1058 0 0,10 5-470 0 0,-1 1 0 0 0,0-1 0 0 0,1 0 0 0 0,0 1 0 0 0,-1-1 0 0 0,1 0 1 0 0,0 0-1 0 0,0 0 0 0 0,1 0 0 0 0,-1 0 0 0 0,1 0 0 0 0,-1-3 0 0 0,0-38 359 0 0,2 33-412 0 0,1 0 0 0 0,0 0 0 0 0,0 0 0 0 0,1 1 0 0 0,1-1-1 0 0,0 1 1 0 0,0 0 0 0 0,1 0 0 0 0,0 0 0 0 0,0 1-1 0 0,1 0 1 0 0,1 0 0 0 0,0 0 0 0 0,0 1 0 0 0,0 0-1 0 0,1 0 1 0 0,9-6 0 0 0,-14 12-187 0 0,0 0 0 0 0,0 0 1 0 0,0 0-1 0 0,0 1 0 0 0,0 0 0 0 0,0-1 0 0 0,0 1 0 0 0,1 0 1 0 0,-1 1-1 0 0,0-1 0 0 0,1 0 0 0 0,-1 1 0 0 0,1 0 0 0 0,-1 0 1 0 0,0 0-1 0 0,1 0 0 0 0,-1 0 0 0 0,1 1 0 0 0,-1 0 0 0 0,5 1 1 0 0,7 3-1550 0 0,1 0-1 0 0,-2 1 1 0 0,17 9 0 0 0,-13-6 108 0 0,-6-3-4171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5:3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72 5063 0 0,'0'-1'232'0'0,"2"-18"1846"0"0,-2 16-995 0 0,-1 0 0 0 0,1 0-1 0 0,-1 0 1 0 0,0 0-1 0 0,0 0 1 0 0,0 0-1 0 0,0 0 1 0 0,-1 1-1 0 0,1-1 1 0 0,-3-3-1 0 0,-3-4-928 0 0,6 9 376 0 0,-19-4 658 0 0,17 4-1143 0 0,0 1 0 0 0,0 0 0 0 0,0 0 1 0 0,0 1-1 0 0,-1-1 0 0 0,1 1 0 0 0,0-1 1 0 0,0 1-1 0 0,0 0 0 0 0,0 0 1 0 0,0 0-1 0 0,0 1 0 0 0,0-1 0 0 0,0 1 1 0 0,1 0-1 0 0,-1 0 0 0 0,1 0 1 0 0,-1 0-1 0 0,1 0 0 0 0,0 0 0 0 0,-1 0 1 0 0,1 1-1 0 0,-3 5 0 0 0,4-7-45 0 0,0 0 0 0 0,0 0 0 0 0,0 0 0 0 0,0 1 0 0 0,1-1 0 0 0,-1 0 0 0 0,0 1 0 0 0,1-1 0 0 0,-1 1 0 0 0,1-1 0 0 0,-1 1 0 0 0,1-1 0 0 0,0 1 0 0 0,0-1 0 0 0,0 1 0 0 0,0-1 0 0 0,0 1 0 0 0,0-1 0 0 0,0 3 0 0 0,1 1 0 0 0,0-1 0 0 0,-1 1 0 0 0,1-1 0 0 0,1 1 0 0 0,-1-1 0 0 0,1 1 0 0 0,-1-1 0 0 0,1 0 0 0 0,1 0 0 0 0,-1 0 0 0 0,1 0 0 0 0,-1 0 0 0 0,1-1 0 0 0,6 7 0 0 0,5 3 0 0 0,0 0 0 0 0,17 11 0 0 0,-9-8 0 0 0,-2 0 17 0 0,29 25 568 0 0,-45-38-345 0 0,0 2 0 0 0,0-1-1 0 0,-1 0 1 0 0,0 1 0 0 0,1-1 0 0 0,-2 1 0 0 0,1 0-1 0 0,3 9 1 0 0,-5-12-164 0 0,-1-1-1 0 0,0 1 1 0 0,1 0-1 0 0,-1 0 1 0 0,0-1-1 0 0,0 1 1 0 0,0 0 0 0 0,0 0-1 0 0,-1 0 1 0 0,1-1-1 0 0,0 1 1 0 0,-1 0-1 0 0,0-1 1 0 0,1 1-1 0 0,-1 0 1 0 0,0-1 0 0 0,1 1-1 0 0,-1-1 1 0 0,0 1-1 0 0,0-1 1 0 0,-1 1-1 0 0,1-1 1 0 0,0 0 0 0 0,0 1-1 0 0,0-1 1 0 0,-1 0-1 0 0,-1 1 1 0 0,-3 3 118 0 0,0-1 1 0 0,0-1-1 0 0,-1 1 1 0 0,1-1-1 0 0,-9 3 1 0 0,-18 4 311 0 0,-61 11 1 0 0,56-14-563 0 0,36-7-22 0 0,1 0 1 0 0,-1 0-1 0 0,1 0 1 0 0,-1 0-1 0 0,1 0 0 0 0,-1 0 1 0 0,1 0-1 0 0,0-1 0 0 0,-1 1 1 0 0,1 0-1 0 0,-1-1 1 0 0,-1 0-1 0 0,-9-7-3464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0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5263 0 0,'0'0'3071'0'0,"1"0"-2574"0"0,110 9 3007 0 0,-66-6-2554 0 0,-28-2-517 0 0,28 0 0 0 0,18-2 362 0 0,-44 2-348 0 0,38-4 1 0 0,76-5 1108 0 0,-115 7-1354 0 0,-2 2 61 0 0,30 3-1 0 0,-28-1-76 0 0,21-1-1 0 0,-28-2-124 0 0,57 0 381 0 0,85-10-1 0 0,-83 2 103 0 0,79 1 0 0 0,-109 9-348 0 0,-23-1-81 0 0,1-1 0 0 0,-1-1 0 0 0,20-2 0 0 0,177-34 960 0 0,-122 27-735 0 0,-22 3-59 0 0,72-7 255 0 0,-48 9-228 0 0,-42 4-167 0 0,110-3 114 0 0,-150 4-226 0 0,205-3 663 0 0,-184 4-580 0 0,47-6 0 0 0,-24 1-37 0 0,395-2 265 0 0,-387 6-323 0 0,62 4 30 0 0,25-3 40 0 0,14 2 29 0 0,44-1 74 0 0,-21-2-60 0 0,15 5-13 0 0,-66-3-57 0 0,-77-2 59 0 0,90 9 1 0 0,-93-3-35 0 0,74-2 0 0 0,-82-5-44 0 0,-25 0-8 0 0,1 1-1 0 0,35 4 1 0 0,114 14-22 0 0,-63-7 85 0 0,-17-3-14 0 0,60 4-7 0 0,-131-11-57 0 0,24-2-1 0 0,19 1 31 0 0,3 2 9 0 0,19 3 3 0 0,-49-2-29 0 0,-1-2 0 0 0,1-1 0 0 0,45-6 0 0 0,-49 1 1 0 0,-18 2-15 0 0,-1 1 1 0 0,23 0-1 0 0,99-1 47 0 0,-57-3-25 0 0,-19-1-14 0 0,-50 7-24 0 0,118-4 62 0 0,-107 4-47 0 0,0-2 0 0 0,26-5 0 0 0,-4 1 0 0 0,433-46 123 0 0,-401 45-109 0 0,23-3-7 0 0,-86 9-23 0 0,0 0 0 0 0,18 1 0 0 0,23 0 0 0 0,-7-3 0 0 0,22-4 0 0 0,34-3 0 0 0,-51 6 0 0 0,143-13 64 0 0,-65 10-64 0 0,130-9 0 0 0,7-1 0 0 0,-45 4 40 0 0,-178 12-16 0 0,262-4-24 0 0,-81 2 0 0 0,-167 5 0 0 0,-28 1 0 0 0,226 0 0 0 0,-189-3 0 0 0,-44 0-5 0 0,42-1 15 0 0,-59 0-17 0 0,0 1 0 0 0,0-2-1 0 0,0 1 1 0 0,-1-1 0 0 0,1 0-1 0 0,-1 0 1 0 0,8-5 0 0 0,34-12-572 0 0,-47 19 450 0 0,14-11-926 0 0,-14 10 707 0 0,0-1 1 0 0,0 1-1 0 0,0-1 1 0 0,0 0-1 0 0,-1 1 0 0 0,1-1 1 0 0,0 0-1 0 0,-1 1 0 0 0,1-1 1 0 0,-1 0-1 0 0,0 0 0 0 0,0 1 1 0 0,0-1-1 0 0,0-2 1 0 0,0-2-1559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0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71 919 0 0,'0'0'1094'0'0,"-6"0"1238"0"0,6-1-2290 0 0,0 1-1 0 0,0 0 1 0 0,0-1 0 0 0,1 1 0 0 0,-1-1 0 0 0,0 1 0 0 0,0-1-1 0 0,0 1 1 0 0,1 0 0 0 0,-1-1 0 0 0,0 1 0 0 0,0 0 0 0 0,1-1-1 0 0,-1 1 1 0 0,0 0 0 0 0,1-1 0 0 0,-1 1 0 0 0,0 0 0 0 0,1 0-1 0 0,-1-1 1 0 0,1 1 0 0 0,-1 0 0 0 0,8-9 5586 0 0,-8 9-5562 0 0,0 1 1 0 0,1-1-1 0 0,-1 1 0 0 0,0-1 0 0 0,1 1 0 0 0,-1-1 0 0 0,0 0 1 0 0,1 1-1 0 0,-1-1 0 0 0,1 1 0 0 0,-1-1 0 0 0,1 0 0 0 0,-1 0 1 0 0,1 1-1 0 0,-1-1 0 0 0,2 0 0 0 0,-1 1 75 0 0,0-1 1 0 0,0 0-1 0 0,-1 1 1 0 0,1-1-1 0 0,0 1 1 0 0,0-1-1 0 0,0 1 1 0 0,-1-1-1 0 0,1 1 1 0 0,0 0-1 0 0,-1-1 1 0 0,1 1-1 0 0,0 0 0 0 0,0 1 1 0 0,6 21 1062 0 0,-7-21-367 0 0,0-1-672 0 0,1-1-1 0 0,-1 1 1 0 0,0 0-1 0 0,0-1 1 0 0,0 1-1 0 0,0 0 0 0 0,-1 0 1 0 0,1-1-1 0 0,0 1 1 0 0,0 0-1 0 0,0-1 1 0 0,0 1-1 0 0,-1 0 1 0 0,1-1-1 0 0,0 1 1 0 0,-1 0-1 0 0,1-1 1 0 0,-1 1-1 0 0,0 0 1 0 0,-1-1-124 0 0,1-1 1 0 0,-1 0-1 0 0,0 1 1 0 0,0-1-1 0 0,0 0 1 0 0,1 0 0 0 0,-1 0-1 0 0,0 0 1 0 0,1 0-1 0 0,-1-1 1 0 0,1 1-1 0 0,0 0 1 0 0,-1-1 0 0 0,1 1-1 0 0,0-1 1 0 0,0 1-1 0 0,0-1 1 0 0,0 0-1 0 0,0 1 1 0 0,0-1 0 0 0,0 0-1 0 0,0 0 1 0 0,1 0-1 0 0,-1 1 1 0 0,1-1 0 0 0,-1 0-1 0 0,1-3 1 0 0,-1 1 5 0 0,1 0 0 0 0,0 0-1 0 0,0 0 1 0 0,0 0 0 0 0,0 0 0 0 0,1 0 0 0 0,-1 0 0 0 0,1 0 0 0 0,0 1 0 0 0,1-1 0 0 0,-1 0 0 0 0,0 0 0 0 0,1 1 0 0 0,3-6 0 0 0,0 5 18 0 0,0 4 10 0 0,-3 0-12 0 0,1 1 0 0 0,-1 0 1 0 0,1-1-1 0 0,-1 1 1 0 0,1 0-1 0 0,-1 0 1 0 0,1 1-1 0 0,-1-1 1 0 0,0 0-1 0 0,0 1 0 0 0,0-1 1 0 0,0 1-1 0 0,0 0 1 0 0,0 0-1 0 0,0 0 1 0 0,1 2-1 0 0,-2-3 74 0 0,4 19 166 0 0,-5-20-285 0 0,0 1-1 0 0,0 0 1 0 0,1 0-1 0 0,-1 0 1 0 0,0 0 0 0 0,0-1-1 0 0,0 1 1 0 0,-1 0-1 0 0,1 0 1 0 0,0 0-1 0 0,0 0 1 0 0,0-1 0 0 0,-1 1-1 0 0,1 0 1 0 0,0 0-1 0 0,-1-1 1 0 0,1 1-1 0 0,0 0 1 0 0,-1 0 0 0 0,1-1-1 0 0,-1 1 1 0 0,1 0-1 0 0,-2 0 1 0 0,-1 1 7 0 0,1 0 0 0 0,-1 0 0 0 0,0-1-1 0 0,0 1 1 0 0,0-1 0 0 0,-4 2 0 0 0,-1 1 33 0 0,6-4-56 0 0,-6 0 9 0 0,6-1-8 0 0,1 1 0 0 0,0-1 0 0 0,0 1 1 0 0,0-1-1 0 0,0 1 0 0 0,0-1 0 0 0,0 0 1 0 0,0 1-1 0 0,0-1 0 0 0,0 0 0 0 0,0 0 1 0 0,0 0-1 0 0,0 0 0 0 0,1 0 0 0 0,-2-1 0 0 0,1 1-1 0 0,0 0-2 0 0,0 0 0 0 0,1 1 0 0 0,0 0 0 0 0,-1 0 0 0 0,1-1 0 0 0,0 1 0 0 0,-1 0 0 0 0,1-1 0 0 0,0 1 0 0 0,0 0 0 0 0,-1-1 0 0 0,1 1 0 0 0,0 0 0 0 0,0-1 0 0 0,0 1 0 0 0,0-1 0 0 0,-1 1 0 0 0,1 0 0 0 0,0-1 0 0 0,0 1 0 0 0,0-1 0 0 0,0 1 0 0 0,0-1 0 0 0,0 1 0 0 0,0 0 0 0 0,0-1 0 0 0,0 1 0 0 0,0-1 0 0 0,0 1 0 0 0,0 0 0 0 0,0-1 0 0 0,1 1 0 0 0,-1-1 0 0 0,0 1 0 0 0,0 0 0 0 0,1-1 0 0 0,0-3 0 0 0,5-8 0 0 0,-6 12 0 0 0,0-1 0 0 0,0 1 0 0 0,0 0 0 0 0,0-1 0 0 0,0 1 0 0 0,1 0 0 0 0,-1-1 0 0 0,0 1 0 0 0,0 0 0 0 0,0-1 0 0 0,1 1 0 0 0,-1 0 0 0 0,0 0 0 0 0,1-1 0 0 0,-1 1 0 0 0,0 0 0 0 0,0 0 0 0 0,1 0 0 0 0,-1-1 0 0 0,0 1 0 0 0,1 0 0 0 0,-1 0 0 0 0,1 0 0 0 0,-1 0 0 0 0,0 0 0 0 0,1 0 0 0 0,-1 0 0 0 0,0 0 0 0 0,1 0 0 0 0,-1 0 0 0 0,1 0 0 0 0,-1 0 0 0 0,0 0 0 0 0,1 0 0 0 0,-1 0 0 0 0,0 0 0 0 0,1 0 0 0 0,-1 0 0 0 0,1 0 0 0 0,-1 1 0 0 0,1-2 0 0 0,0 1 0 0 0,0 0 0 0 0,-1 0-1 0 0,1 0 1 0 0,0 0 0 0 0,0 0 0 0 0,0 0 0 0 0,0 0 0 0 0,-1 0-1 0 0,1 1 1 0 0,0-1 0 0 0,0 0 0 0 0,0 0 0 0 0,-1 1 0 0 0,1-1 0 0 0,1 1-1 0 0,11 5 16 0 0,-12-5 854 0 0,0 2-558 0 0,-1 2 227 0 0,-11 3-449 0 0,6-6-63 0 0,4-2-140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1839 0 0,'2'-3'11440'0'0,"3"5"-8929"0"0,2 5-2577 0 0,-4-2 3101 0 0,-2 13-1523 0 0,-2-16-1198 0 0,-13 1 354 0 0,13-4-644 0 0,1 0 0 0 0,-1 0 0 0 0,0 0 0 0 0,0 0 1 0 0,1 0-1 0 0,-1 0 0 0 0,0 0 0 0 0,1-1 1 0 0,-1 1-1 0 0,1 0 0 0 0,-1 0 0 0 0,1 0 1 0 0,0 0-1 0 0,-1-1 0 0 0,1 1 0 0 0,0 0 1 0 0,0 0-1 0 0,0-1 0 0 0,0 1 0 0 0,0 0 1 0 0,0-2-1 0 0,5-25 81 0 0,-3 23-93 0 0,4 2-12 0 0,1 3 12 0 0,-6 0 23 0 0,1 1 1 0 0,-1 0-1 0 0,1 0 0 0 0,0-1 0 0 0,-1 1 1 0 0,1 0-1 0 0,-1 0 0 0 0,0 1 1 0 0,1-1-1 0 0,-1 0 0 0 0,0 0 0 0 0,0 1 1 0 0,1-1-1 0 0,-1 1 0 0 0,0-1 0 0 0,0 1 1 0 0,-1-1-1 0 0,2 3 0 0 0,0 0 35 0 0,-1-3-25 0 0,0 1 1 0 0,0-1-1 0 0,0 1 0 0 0,-1-1 0 0 0,1 1 0 0 0,0 0 1 0 0,-1 0-1 0 0,0-1 0 0 0,1 1 0 0 0,-1 0 1 0 0,0 0-1 0 0,0-1 0 0 0,0 1 0 0 0,0 0 0 0 0,0 0 1 0 0,0 0-1 0 0,0-1 0 0 0,-1 1 0 0 0,1 0 1 0 0,-1-1-1 0 0,1 1 0 0 0,-2 1 0 0 0,2-1 75 0 0,0-2-104 0 0,0 1 0 0 0,0-1 0 0 0,0 1 0 0 0,0-1 0 0 0,0 1 0 0 0,-1-1 0 0 0,1 1 0 0 0,0-1 0 0 0,0 0 0 0 0,0 1 0 0 0,-1-1 0 0 0,1 1 0 0 0,0-1 0 0 0,0 1 0 0 0,-1-1 0 0 0,1 0 0 0 0,0 1 0 0 0,-1-1 0 0 0,1 0 0 0 0,0 1 0 0 0,-2 0 0 0 0,-6 7 165 0 0,6-8-169 0 0,1 0 0 0 0,0 0 0 0 0,0 0-1 0 0,0 0 1 0 0,-1 0 0 0 0,1 0-1 0 0,0 0 1 0 0,0 0 0 0 0,-1 0-1 0 0,1 0 1 0 0,0-1 0 0 0,0 1 0 0 0,0 0-1 0 0,0-1 1 0 0,0 1 0 0 0,-1-1-1 0 0,1 0 1 0 0,0 1 0 0 0,0-1-1 0 0,0 0 1 0 0,0 1 0 0 0,1-1 0 0 0,-1 0-1 0 0,0 0 1 0 0,0 0 0 0 0,0 0-1 0 0,1 0 1 0 0,-1 0 0 0 0,0 0-1 0 0,0-2 1 0 0,0 2-12 0 0,0 0 0 0 0,0-1 0 0 0,1 1 0 0 0,-1 0 0 0 0,1 0 0 0 0,-1-1 0 0 0,1 1 0 0 0,-1 0 0 0 0,1-1 0 0 0,0 1 0 0 0,-1-1 0 0 0,1 1 0 0 0,0-1 0 0 0,0 1 0 0 0,0 0 0 0 0,0-1 0 0 0,0 1 0 0 0,1-1 0 0 0,-1 1 0 0 0,1-2 0 0 0,-1-1 0 0 0,2-3 0 0 0,-2 7 0 0 0,1-1 0 0 0,-1 1 0 0 0,0-1 0 0 0,1 1 0 0 0,-1-1 0 0 0,0 1 0 0 0,1-1 0 0 0,-1 1 0 0 0,1 0 0 0 0,-1-1 0 0 0,1 1 0 0 0,-1 0 0 0 0,1-1 0 0 0,-1 1 0 0 0,1 0 0 0 0,-1-1 0 0 0,1 1 0 0 0,-1 0 0 0 0,1 0 0 0 0,-1 0 0 0 0,1 0 0 0 0,0 0 0 0 0,-1-1 0 0 0,1 1 0 0 0,-1 0 0 0 0,1 0 0 0 0,-1 0 0 0 0,1 0 0 0 0,0 1 0 0 0,-1-1 0 0 0,1 0 0 0 0,0 0 0 0 0,0 0 0 0 0,22 3 16 0 0,-22-3 64 0 0,0 1 16 0 0,2 2 26 0 0,-1-1-27 0 0,0-1 0 0 0,0 1 0 0 0,0 0 1 0 0,0 0-1 0 0,0 0 0 0 0,-1 1 0 0 0,1-1 0 0 0,-1 0 0 0 0,1 1 0 0 0,1 4 0 0 0,-20 2 750 0 0,14-9-848 0 0,1-1 0 0 0,-1 0 0 0 0,0 1 0 0 0,1-1 0 0 0,-1 0 0 0 0,1 0 0 0 0,-1 0 0 0 0,1-1 0 0 0,-1 1 0 0 0,1-1 0 0 0,0 1-1 0 0,0-1 1 0 0,-1 0 0 0 0,1 0 0 0 0,-3-3 0 0 0,7-2-6081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73 10367 0 0,'0'0'935'0'0,"-1"1"-768"0"0,-14 7-39 0 0,7-10 406 0 0,3 0-22 0 0,4 2 124 0 0,-14-19 755 0 0,14 16-1294 0 0,0 1 1 0 0,0 0-1 0 0,0 0 0 0 0,0 0 1 0 0,0 0-1 0 0,0-1 1 0 0,1 1-1 0 0,-1 0 0 0 0,1-1 1 0 0,0 1-1 0 0,0 0 1 0 0,0-1-1 0 0,0 1 0 0 0,0-1 1 0 0,0 1-1 0 0,0 0 1 0 0,1-1-1 0 0,0 1 0 0 0,-1 0 1 0 0,1 0-1 0 0,0-1 0 0 0,0 1 1 0 0,1-3-1 0 0,-1 4 289 0 0,10 1 644 0 0,-7 0-845 0 0,0 1 0 0 0,0 0 0 0 0,0 0 0 0 0,-1 0 0 0 0,1 0 0 0 0,5 2 0 0 0,-7-1-126 0 0,0-2 195 0 0,9 8 258 0 0,-10-6-418 0 0,0-1 1 0 0,0 1-1 0 0,1-1 0 0 0,-1 1 0 0 0,0-1 0 0 0,0 1 0 0 0,0 0 1 0 0,-1-1-1 0 0,1 1 0 0 0,0 0 0 0 0,-1 0 0 0 0,1 0 0 0 0,-1-1 1 0 0,0 1-1 0 0,1 0 0 0 0,-1 0 0 0 0,0 0 0 0 0,0 0 1 0 0,0 0-1 0 0,0 0 0 0 0,-1 0 0 0 0,1 0 0 0 0,0-1 0 0 0,-1 1 1 0 0,-1 3-1 0 0,1-3-74 0 0,1 1 1 0 0,-1-1 0 0 0,-1 0 0 0 0,1 0 0 0 0,0 0-1 0 0,0 0 1 0 0,-1-1 0 0 0,1 1 0 0 0,-1 0-1 0 0,0 0 1 0 0,1-1 0 0 0,-1 1 0 0 0,0-1 0 0 0,0 0-1 0 0,0 1 1 0 0,0-1 0 0 0,0 0 0 0 0,0 0-1 0 0,0 0 1 0 0,0-1 0 0 0,-1 1 0 0 0,1 0 0 0 0,0-1-1 0 0,-3 1 1 0 0,-3-1-21 0 0,7 0-3 0 0,1 0 1 0 0,-1 0-1 0 0,1 0 0 0 0,-1 0 1 0 0,1 0-1 0 0,-1 0 0 0 0,1 0 0 0 0,0 0 1 0 0,-1-1-1 0 0,1 1 0 0 0,-1 0 1 0 0,1 0-1 0 0,-1 0 0 0 0,1 0 0 0 0,0-1 1 0 0,-1 1-1 0 0,1 0 0 0 0,0 0 1 0 0,-1-1-1 0 0,1 1 0 0 0,0 0 1 0 0,-1-1-1 0 0,1 1 0 0 0,0-1 0 0 0,-1 1 1 0 0,1 0-1 0 0,0-1 0 0 0,0 1 1 0 0,0 0-1 0 0,-1-1 0 0 0,1 1 0 0 0,0-1 1 0 0,0 1-1 0 0,0-1 0 0 0,0 0-18 0 0,-2-1-26 0 0,1-1 0 0 0,0 1 1 0 0,0-1-1 0 0,0 1 0 0 0,0-1 0 0 0,1 1 0 0 0,-1-1 0 0 0,1 0 0 0 0,-1 1 0 0 0,1-1 1 0 0,0 0-1 0 0,0 1 0 0 0,0-1 0 0 0,1 0 0 0 0,-1 1 0 0 0,0-1 0 0 0,1 1 0 0 0,0-1 1 0 0,0 0-1 0 0,0 1 0 0 0,0 0 0 0 0,0-1 0 0 0,0 1 0 0 0,0-1 0 0 0,3-2 0 0 0,-3 5 20 0 0,-1-1-1 0 0,1 0 1 0 0,0 1-1 0 0,0-1 0 0 0,0 1 1 0 0,0-1-1 0 0,0 1 0 0 0,0-1 1 0 0,0 1-1 0 0,0-1 0 0 0,0 1 1 0 0,0 0-1 0 0,0 0 0 0 0,0 0 1 0 0,1 0-1 0 0,-1-1 0 0 0,0 1 1 0 0,2 1-1 0 0,20 2 140 0 0,-21-3 79 0 0,-1 1 62 0 0,0-1-227 0 0,0 0-1 0 0,0 1 0 0 0,0-1 1 0 0,0 1-1 0 0,0-1 1 0 0,0 1-1 0 0,0 0 1 0 0,0-1-1 0 0,0 1 0 0 0,-1 0 1 0 0,1-1-1 0 0,0 1 1 0 0,0 0-1 0 0,0 1 1 0 0,7 5 128 0 0,-7-6-150 0 0,0 0 0 0 0,0 0-1 0 0,0 0 1 0 0,0 0 0 0 0,0 0 0 0 0,0 0 0 0 0,0 0-1 0 0,0 1 1 0 0,0-1 0 0 0,0 0 0 0 0,-1 0-1 0 0,1 1 1 0 0,0-1 0 0 0,-1 1 0 0 0,1-1-1 0 0,-1 0 1 0 0,0 1 0 0 0,1 1 0 0 0,0 3-11 0 0,0-5 95 0 0,-1 1-382 0 0,1-1 0 0 0,-1 0 0 0 0,0 1 0 0 0,1-1 0 0 0,-1 0 0 0 0,0 1 0 0 0,0-1 0 0 0,0 1 0 0 0,0-1 0 0 0,0 0 0 0 0,0 1 0 0 0,0-1 0 0 0,-1 1 0 0 0,1 1 0 0 0,-3 8-1241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3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2303 0 0,'0'0'14008'0'0,"1"2"-13437"0"0,1 2-402 0 0,0 1 0 0 0,-1 0 0 0 0,0 0 1 0 0,0-1-1 0 0,0 1 0 0 0,0 6 0 0 0,3 18 412 0 0,33 102 1364 0 0,-1-3-910 0 0,-14-57 138 0 0,-47-248-1003 0 0,1-2 72 0 0,20 131-180 0 0,3-85-1 0 0,1 129-61 0 0,1-8-17 0 0,0 0 0 0 0,1 1 1 0 0,4-16-1 0 0,-6 24 14 0 0,1 1 0 0 0,-1 0 0 0 0,1-1 0 0 0,0 1 0 0 0,0 0 0 0 0,0 0 0 0 0,0 0 0 0 0,0 0-1 0 0,1 0 1 0 0,-1 0 0 0 0,1 0 0 0 0,-1 1 0 0 0,1-1 0 0 0,0 0 0 0 0,0 1 0 0 0,-1-1 0 0 0,1 1-1 0 0,0 0 1 0 0,0-1 0 0 0,0 1 0 0 0,1 0 0 0 0,-1 0 0 0 0,4-1 0 0 0,-1 2-1 0 0,-1-1 0 0 0,1 1 1 0 0,0 0-1 0 0,0 1 0 0 0,0-1 0 0 0,-1 1 0 0 0,1 0 1 0 0,0 0-1 0 0,-1 0 0 0 0,1 1 0 0 0,6 3 0 0 0,1 0-5 0 0,0 2-1 0 0,22 15 0 0 0,-27-17 12 0 0,-1 1-1 0 0,0-1 1 0 0,0 1-1 0 0,0 1 1 0 0,0-1-1 0 0,-1 1 1 0 0,0 0 0 0 0,-1 0-1 0 0,0 0 1 0 0,0 1-1 0 0,5 12 1 0 0,-5-8 3 0 0,-1 0 0 0 0,0 1 0 0 0,0 0 0 0 0,-1 0 0 0 0,-1 0 0 0 0,-1 25-1 0 0,-2-10 24 0 0,-1 0 0 0 0,-1 0 0 0 0,-1-1-1 0 0,-14 42 1 0 0,16-61-23 0 0,0-1 1 0 0,-1 1-1 0 0,0-1 0 0 0,-1 0 1 0 0,1 0-1 0 0,-1-1 0 0 0,0 1 1 0 0,-1-1-1 0 0,1 0 0 0 0,-1 0 1 0 0,-14 9-1 0 0,12-11-5 0 0,3-2-11 0 0,16-4 33 0 0,0 0 0 0 0,1 0 0 0 0,0 1-1 0 0,-1 1 1 0 0,1 0 0 0 0,0 0 0 0 0,-1 1-1 0 0,1 1 1 0 0,-1 0 0 0 0,1 0 0 0 0,-1 1-1 0 0,19 8 1 0 0,102 37 917 0 0,33 12-243 0 0,-120-36-677 0 0,-31-16-376 0 0,23 9 0 0 0,-25-13-1212 0 0,-2-4-490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10111 0 0,'3'-1'627'0'0,"11"-1"-128"0"0,-1-1 0 0 0,1 0 0 0 0,-1-1 0 0 0,1-1 0 0 0,-1 0 0 0 0,0-1 0 0 0,-1 0 0 0 0,0-1 0 0 0,0 0 0 0 0,16-14 0 0 0,-17 14-184 0 0,0 0-1 0 0,20-10 1 0 0,-19 12-71 0 0,0-1 0 0 0,16-13 0 0 0,-5 3 141 0 0,25-13 0 0 0,24-17 59 0 0,38-24-116 0 0,-59 39-214 0 0,62-31 82 0 0,-33 18-72 0 0,99-54-49 0 0,-150 81-39 0 0,-3 0 239 0 0,1 2 0 0 0,46-19 0 0 0,-46 21-57 0 0,-13 7-68 0 0,1 0 1 0 0,21-4-1 0 0,-30 9-119 0 0,-1 0 0 0 0,1 0 0 0 0,0 0 0 0 0,0 1 0 0 0,0 0 0 0 0,0 1 0 0 0,0-1 0 0 0,0 1 0 0 0,9 3 0 0 0,33 7 88 0 0,-28-6-28 0 0,28 9 0 0 0,230 114 1099 0 0,-53-21 124 0 0,-218-104-1281 0 0,142 56 374 0 0,-43-14-263 0 0,-25-11-94 0 0,-47-19-36 0 0,-28-12-363 0 0,-1-1-1 0 0,0 0 1 0 0,1-1-1 0 0,8 2 1 0 0,-12-2 144 0 0,0-1 0 0 0,0 0 1 0 0,0 0-1 0 0,0 0 0 0 0,0 0 1 0 0,0-1-1 0 0,0 1 1 0 0,0 0-1 0 0,0-1 0 0 0,0 1 1 0 0,0-1-1 0 0,0 0 0 0 0,0 0 1 0 0,-1 0-1 0 0,1 0 0 0 0,2-1 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0,'1'2'3874'0'0,"3"2"-3299"0"0,-1 0-1 0 0,1 1 1 0 0,-1-1 0 0 0,-1 1 0 0 0,1 0 0 0 0,-1 0 0 0 0,4 9 0 0 0,10 44 1507 0 0,-8-27-1265 0 0,-1 2-130 0 0,-2 0-1 0 0,3 63 0 0 0,-7-81-577 0 0,-3 295 599 0 0,1-282-1094 0 0,1 0 1 0 0,4 38-1 0 0,-3-64-797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9615 0 0,'0'0'868'0'0,"1"2"-713"0"0,10 12 497 0 0,0 2 1 0 0,-1-1-1 0 0,-1 1 1 0 0,-1 0-1 0 0,0 1 1 0 0,-1 0-1 0 0,-1 0 1 0 0,0 1-1 0 0,-2-1 1 0 0,5 33-1 0 0,-5-31-250 0 0,11 35 0 0 0,-9-35-170 0 0,7 39 0 0 0,-1 24-48 0 0,9 84-221 0 0,-14-121-297 0 0,-5-34-207 0 0,0 2 0 0 0,-1-1 0 0 0,1 17-1 0 0,-3-5-1206 0 0,3-10-2874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100 226 1839 0 0,'0'0'374'0'0,"2"-3"894"0"0,12-8 5008 0 0,-16-6-1435 0 0,1 15-4543 0 0,0 0 1 0 0,-1 0-1 0 0,1 1 0 0 0,-1-1 1 0 0,1 1-1 0 0,-1-1 0 0 0,0 1 1 0 0,1-1-1 0 0,-1 1 0 0 0,0 0 1 0 0,0 0-1 0 0,0 0 0 0 0,-4-1 1 0 0,5 1-234 0 0,-1 1 1 0 0,1 0 0 0 0,-1-1-1 0 0,1 1 1 0 0,-1 0 0 0 0,1 0 0 0 0,-1 0-1 0 0,0 1 1 0 0,1-1 0 0 0,-1 0-1 0 0,1 1 1 0 0,-1-1 0 0 0,1 0-1 0 0,0 1 1 0 0,-1 0 0 0 0,1-1 0 0 0,-1 1-1 0 0,1 0 1 0 0,0 0 0 0 0,0 0-1 0 0,-1 0 1 0 0,0 1 0 0 0,-3 3-15 0 0,0 0 0 0 0,1 0 0 0 0,-1 0 0 0 0,1 1 0 0 0,0 0 0 0 0,1 0 0 0 0,-1 0 0 0 0,1 0 0 0 0,1 0 0 0 0,-1 1 0 0 0,1-1 0 0 0,0 1 0 0 0,0 0 0 0 0,0 9 0 0 0,0-3-77 0 0,1 0 0 0 0,1 0 1 0 0,1 0-1 0 0,-1-1 0 0 0,2 1 0 0 0,5 24 0 0 0,-5-32 16 0 0,-1-1 1 0 0,1 1 0 0 0,0-1-1 0 0,0 0 1 0 0,0 0-1 0 0,0 0 1 0 0,1 0-1 0 0,-1 0 1 0 0,1-1-1 0 0,0 1 1 0 0,1-1 0 0 0,-1 0-1 0 0,0 0 1 0 0,1 0-1 0 0,0 0 1 0 0,-1 0-1 0 0,1-1 1 0 0,0 0-1 0 0,1 0 1 0 0,-1 0 0 0 0,0 0-1 0 0,0 0 1 0 0,1-1-1 0 0,-1 0 1 0 0,8 1-1 0 0,1 0 82 0 0,0-1-1 0 0,-1-1 1 0 0,1 0 0 0 0,-1-1-1 0 0,1 0 1 0 0,-1-1-1 0 0,1 0 1 0 0,16-6 0 0 0,-18 5-13 0 0,0 0 1 0 0,0-1-1 0 0,-1 0 1 0 0,0-1-1 0 0,0 0 1 0 0,0-1-1 0 0,0 0 1 0 0,-1 0-1 0 0,0-1 1 0 0,0-1 0 0 0,10-11-1 0 0,-8 6 44 0 0,0-2-1 0 0,-1 0 1 0 0,-1 0 0 0 0,10-20-1 0 0,-15 25 6 0 0,0 1-1 0 0,-1-1 1 0 0,0 0-1 0 0,0-1 0 0 0,-1 1 1 0 0,0-1-1 0 0,-1 1 1 0 0,0-17-1 0 0,-2 19-30 0 0,0 0-1 0 0,-1 0 1 0 0,1 0-1 0 0,-1 0 1 0 0,-1 0 0 0 0,0 1-1 0 0,0-1 1 0 0,0 1-1 0 0,-1-1 1 0 0,0 1-1 0 0,-1 0 1 0 0,1 1 0 0 0,-1-1-1 0 0,-1 1 1 0 0,1 0-1 0 0,-1 0 1 0 0,0 0-1 0 0,0 1 1 0 0,-1 0 0 0 0,-12-7-1 0 0,10 7 11 0 0,0 0 0 0 0,0 0 0 0 0,0 1 0 0 0,-1 1 0 0 0,0-1 0 0 0,0 2 1 0 0,0-1-1 0 0,0 1 0 0 0,0 1 0 0 0,0 0 0 0 0,0 0 0 0 0,0 1 0 0 0,-1 0 0 0 0,1 1 0 0 0,0 0 0 0 0,-14 4 0 0 0,17-3-203 0 0,-1 1 0 0 0,1 0 0 0 0,0 1 1 0 0,0-1-1 0 0,0 1 0 0 0,0 1 0 0 0,1-1 0 0 0,-1 1 0 0 0,1 0 0 0 0,1 1 0 0 0,-1-1 0 0 0,1 1 0 0 0,-1 0 1 0 0,2 1-1 0 0,-1-1 0 0 0,1 1 0 0 0,0 0 0 0 0,-3 8 0 0 0,2-4-145 0 0,1 0 0 0 0,0 0 0 0 0,1 0-1 0 0,0 1 1 0 0,1-1 0 0 0,0 1 0 0 0,1-1 0 0 0,0 1 0 0 0,1 0-1 0 0,0 0 1 0 0,4 19 0 0 0,-1-13-1667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7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79 455 0 0,'-1'-14'0'0'0,"1"12"753"0"0,-1 0-1 0 0,0 0 1 0 0,1 0-1 0 0,-1 0 0 0 0,0 0 1 0 0,0 0-1 0 0,0 1 1 0 0,0-1-1 0 0,0 0 0 0 0,0 1 1 0 0,0-1-1 0 0,-3-2 0 0 0,0 0-32 0 0,0 1-1 0 0,0 0 1 0 0,-1-1-1 0 0,1 2 1 0 0,-5-4-1 0 0,4 4-424 0 0,0-1-1 0 0,0 1 0 0 0,0 0 1 0 0,0 0-1 0 0,-1 1 1 0 0,1 0-1 0 0,0 0 0 0 0,-1 0 1 0 0,1 0-1 0 0,0 1 0 0 0,-10 0 1 0 0,11 1-197 0 0,-1 0-1 0 0,1 0 1 0 0,-1 1 0 0 0,1-1-1 0 0,-1 1 1 0 0,1 0 0 0 0,0 1-1 0 0,0-1 1 0 0,0 0 0 0 0,0 1-1 0 0,1 0 1 0 0,-1 0 0 0 0,-4 5-1 0 0,2 0 70 0 0,-1 0 0 0 0,1 1 0 0 0,1 0-1 0 0,-10 18 1 0 0,8-9-41 0 0,0 0 0 0 0,1 0-1 0 0,0 0 1 0 0,2 1 0 0 0,0 0-1 0 0,2 0 1 0 0,0 0 0 0 0,0 0-1 0 0,2 0 1 0 0,4 36 0 0 0,-3-48-62 0 0,1 1 1 0 0,-1-1 0 0 0,2 1-1 0 0,-1-1 1 0 0,1 0-1 0 0,0 1 1 0 0,1-2-1 0 0,-1 1 1 0 0,1 0-1 0 0,1-1 1 0 0,-1 1 0 0 0,1-1-1 0 0,0 0 1 0 0,8 6-1 0 0,-6-6 2 0 0,1 0 1 0 0,0-1-1 0 0,1 1 0 0 0,-1-2 0 0 0,1 1 0 0 0,0-1 0 0 0,0 0 0 0 0,0-1 1 0 0,1 0-1 0 0,16 2 0 0 0,-10-2-8 0 0,-1-1 0 0 0,1-1 0 0 0,-1 0 1 0 0,1-1-1 0 0,-1-1 0 0 0,1 0 0 0 0,18-5 0 0 0,-24 4-492 0 0,-1-1 0 0 0,1 0 0 0 0,-1-1-1 0 0,0 0 1 0 0,0 0 0 0 0,0-1 0 0 0,0 0-1 0 0,-1-1 1 0 0,0 0 0 0 0,0 0-1 0 0,-1-1 1 0 0,9-9 0 0 0,-2-1-4263 0 0,1-3-1145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48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7831 0 0,'0'0'1035'0'0,"1"2"156"0"0,4 14 1028 0 0,-4-12-1449 0 0,0 0-1 0 0,0 1 0 0 0,1-1 1 0 0,0 0-1 0 0,2 5 1 0 0,15 28 887 0 0,-1 2 1 0 0,-2 0 0 0 0,14 55 0 0 0,1 1-1039 0 0,2 11-349 0 0,7 21-249 0 0,-13-48-1981 0 0,-19-57 909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6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3223 0 0,'0'0'8503'0'0,"2"1"-7482"0"0,1 1-703 0 0,0 0 0 0 0,0-1 0 0 0,0 0 0 0 0,0 0 0 0 0,0 0 0 0 0,1 0-1 0 0,-1-1 1 0 0,0 1 0 0 0,6-1 0 0 0,35 0 1642 0 0,-36-1-1721 0 0,84-4 1699 0 0,-2-5-682 0 0,8-4-237 0 0,-69 8-654 0 0,1 2-1 0 0,35-2 0 0 0,47-1 529 0 0,-72 3-633 0 0,35 3 356 0 0,-14 2-129 0 0,-34-3-79 0 0,37-7 0 0 0,-55 8-330 0 0,-1 0 1 0 0,0 1-1 0 0,0 0 0 0 0,0 1 0 0 0,1 0 1 0 0,-1 0-1 0 0,10 4 0 0 0,-9-3-2 0 0,0 0-1 0 0,1 0 1 0 0,-1-1 0 0 0,0 0-1 0 0,13-1 1 0 0,13-7 184 0 0,-28 5-173 0 0,0 0 0 0 0,1 0 0 0 0,14 0 0 0 0,-5 1 57 0 0,0-1-1 0 0,0 0 1 0 0,27-9-1 0 0,13-1 7 0 0,-2 8 42 0 0,-39 4-96 0 0,28-4-1 0 0,-23 2-45 0 0,-18 3-41 0 0,-1-1 0 0 0,1 0 0 0 0,-1-1 0 0 0,1 1 1 0 0,0 0-1 0 0,-1-1 0 0 0,1 0 0 0 0,-1 1 0 0 0,1-1 0 0 0,-1 0 1 0 0,3-2-1 0 0,4 0 7 0 0,-1-1 1 0 0,1 1 0 0 0,0 1-1 0 0,0 0 1 0 0,0 0 0 0 0,1 0-1 0 0,13 1 1 0 0,28-6 52 0 0,-42 5-65 0 0,-1 1 0 0 0,0 1-1 0 0,1-1 1 0 0,-1 2-1 0 0,1-1 1 0 0,-1 1 0 0 0,1 0-1 0 0,16 5 1 0 0,-13-3 27 0 0,6-1-18 0 0,0-1-1 0 0,-1 0 1 0 0,1-1-1 0 0,0-1 0 0 0,25-5 1 0 0,-25 4-2 0 0,2 0 31 0 0,3-1-67 0 0,23 0 1 0 0,-34 3 46 0 0,-1 1 0 0 0,16 4-1 0 0,-23-5 1 0 0,1 1 1 0 0,-1-2-1 0 0,0 1 0 0 0,1 0 0 0 0,-1-1 0 0 0,0 0 0 0 0,0 0 0 0 0,6-2 0 0 0,21-4 70 0 0,3 6-62 0 0,-20 1 7 0 0,0 0-1 0 0,27-5 1 0 0,17-4 178 0 0,-54 9-202 0 0,-1-1 0 0 0,0 1 0 0 0,0 0-1 0 0,1 0 1 0 0,-1 0 0 0 0,0 0 0 0 0,0 1 0 0 0,4 0 0 0 0,-4 0-1 0 0,1-1 0 0 0,-1 1 1 0 0,1-1-1 0 0,-1 0 0 0 0,1 0 0 0 0,0 0 0 0 0,3-1 0 0 0,41-6 71 0 0,-24 2-43 0 0,0 0 0 0 0,1 2 1 0 0,42-1-1 0 0,-19 2-12 0 0,-32 1-9 0 0,1 2 0 0 0,25 3 1 0 0,-31-2-3 0 0,1-1-1 0 0,0 0 1 0 0,0 0 0 0 0,-1-1 0 0 0,1-1 0 0 0,19-3 0 0 0,-19 2 1 0 0,0 0 1 0 0,0 1-1 0 0,22 1 0 0 0,-18 0-11 0 0,9 2-7 0 0,-17-2 0 0 0,0 1 0 0 0,0-1 0 0 0,8-1 0 0 0,-8 0 0 0 0,-1 1 0 0 0,1 0 0 0 0,-1 1 0 0 0,13 2 0 0 0,17 1 0 0 0,174-7 0 0 0,-201 4 0 0 0,1-2 0 0 0,0 1 0 0 0,-1-1 0 0 0,1-1 0 0 0,-1 0 0 0 0,12-4 0 0 0,-14 4 8 0 0,1-1 0 0 0,-1 2 1 0 0,1-1-1 0 0,0 1 0 0 0,-1 1 0 0 0,1-1 0 0 0,13 3 1 0 0,42-3-11 0 0,-29-5 2 0 0,-26 4 0 0 0,0 0 0 0 0,17 0 0 0 0,-22 2 0 0 0,-1-1 0 0 0,1 1 0 0 0,-1-1 0 0 0,1 1 0 0 0,-1-1 0 0 0,0 0 0 0 0,1-1 0 0 0,5-2 0 0 0,-3 1 0 0 0,1 1 0 0 0,0-1 0 0 0,0 1 0 0 0,0 0 0 0 0,13-1 0 0 0,28 2-1 0 0,-39 1-9 0 0,1 1 1 0 0,-1-2-1 0 0,0 1 1 0 0,1-1-1 0 0,13-4 0 0 0,-13 3 20 0 0,0 0 0 0 0,0 1 0 0 0,0 0 0 0 0,0 1 0 0 0,0 0-1 0 0,19 3 1 0 0,-14-2-11 0 0,28 0 0 0 0,4-1 1 0 0,-29 1 0 0 0,-4 0 0 0 0,-10-3 0 0 0,-3 0 0 0 0,4 0 0 0 0,0 0 0 0 0,0 1 0 0 0,0-1 0 0 0,1 1 0 0 0,-1 0 0 0 0,0 0 0 0 0,11-1 0 0 0,-6 2 0 0 0,-2 0 11 0 0,0-5 31 0 0,2-6-31 0 0,-10 8-11 0 0,5-9 0 0 0,-7 9 0 0 0,1 2 0 0 0,0-3 0 0 0,-1 0 0 0 0,0 1 0 0 0,0-1 0 0 0,0 0 0 0 0,-1 1 0 0 0,1-1 0 0 0,-1 1 0 0 0,0 0 0 0 0,0 0 0 0 0,0 0 0 0 0,0 0 0 0 0,-1 1 0 0 0,1-1 0 0 0,-1 1 0 0 0,-4-2 0 0 0,-16-14 0 0 0,-2-2 0 0 0,-2 1 0 0 0,0 1 0 0 0,-1 1 0 0 0,-1 2 0 0 0,-42-17 0 0 0,65 30-1 0 0,3 0 0 0 0,-1 0 0 0 0,1 1 0 0 0,-1 0 0 0 0,1 0 0 0 0,-1 0 0 0 0,1 0 0 0 0,-1 1-1 0 0,-9 0 1 0 0,7-1-41 0 0,24 4 2 0 0,-1 1 0 0 0,0 0 1 0 0,20 9-1 0 0,54 25-4 0 0,-65-26 35 0 0,-1 1 0 0 0,0 0 0 0 0,-1 2-1 0 0,-1 1 1 0 0,0 1 0 0 0,25 25 0 0 0,-43-38 9 0 0,-1-1 0 0 0,0 1 0 0 0,0 1 0 0 0,0-1 0 0 0,0 0 0 0 0,-1 1 0 0 0,4 8 0 0 0,-3 3 1 0 0,-5-12 2 0 0,1-1 4 0 0,0 2 7 0 0,-1 0-1 0 0,0 0 1 0 0,0 0 0 0 0,0-1 0 0 0,-1 1 0 0 0,1 0-1 0 0,-1-1 1 0 0,-4 5 0 0 0,-31 32 149 0 0,22-25-22 0 0,-5 5-4 0 0,-2 0 0 0 0,-47 31 1 0 0,64-47-130 0 0,0 0 0 0 0,1 1 0 0 0,0-1 0 0 0,0 1 0 0 0,-8 12 0 0 0,3-4-22 0 0,-11 26-642 0 0,20-37 435 0 0,1-1-1 0 0,-1 1 0 0 0,0-1 1 0 0,1 0-1 0 0,0 1 0 0 0,0-1 1 0 0,0 1-1 0 0,0-1 0 0 0,0 1 1 0 0,0-1-1 0 0,1 0 0 0 0,-1 1 1 0 0,1-1-1 0 0,-1 1 0 0 0,2 2 1 0 0,-1-2-299 0 0,3 9-883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5:49:21.36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14762 4013 23951 0,'0'0'1056'0,"0"0"224"0,0 0-1024 0,4-1-256 0,-11 9 0 0,2 0 0 15,0-2 1152-15,1-2 160 0,4-4 32 0,-5 7 16 16,0-2-208-16,1 0-64 0,0 0 0 0,4-5 0 16,0 0-272-16,-5 4-64 0,-2-2-16 0,1-1 0 15,-1-2-16-15,1-1 0 0,-2 2 0 0,0-4 0 16,-1-1 48-16,-2 0 0 0,1-2 0 0,1 0 0 16,0-1-128-16,-1-1 0 0,0-2-16 0,-2 1 0 15,1-2-192-15,-1-1-48 0,0-3 0 0,0-1 0 16,-1-2-80-16,2-1-32 0,-4-2 0 0,0 0 0 15,2-3-48-15,0 2-16 0,1 1 0 0,0 1 0 16,0-1-32-16,2 1-16 0,0-5 0 0,0 2 0 16,1-2-32-16,0 0-128 0,0 0 192 0,1 1-64 15,0-2 0-15,3 2 0 0,-1 0 0 0,-1 0 0 16,2 1 0-16,0-1 0 0,1-1 0 0,1-2 0 0,1 2 16 0,0 0 0 16,1 2 0-16,1-3 0 15,-1 3 32-15,1-1 0 0,0 0 0 0,0 0 0 16,1 2-16-16,2-1 0 0,-2 2 0 0,3 3 0 15,-2 2-160-15,2-1 160 0,0 2-160 0,0 0 160 16,0 2-160-16,3 1 0 0,0 2 0 0,1-2 0 16,0 3 0-16,1-3 0 0,0 1 0 0,2 0 0 0,2 1 0 0,0-1 0 15,0-2 0-15,1 2 0 0,0-1-352 0,1 1 0 16,-1 0 0-16,1 1 0 16,-2-1-1152-16,0 0-224 0,-2 2-64 0,1 1 0 15,0-2-896-15,-2 3-192 0,1-2-48 0,-4 2-7824 0,1-1-1552 16</inkml:trace>
  <inkml:trace contextRef="#ctx0" brushRef="#br0" timeOffset="298.83">14561 2575 8287 0,'0'0'736'0,"-5"-2"-592"16,5 2-144-16,-7-1 0 0,0-2 4048 0,0 0 784 15,1 1 160-15,6 2 16 0,0 0-2528 0,0 0-512 16,0 0-112-16,0 0 0 0,-4-6-1008 0,4 6-192 0,0 0-32 0,6-6-16 15,2 3-256-15,1-2-48 0,0 1-16 0,0 0 0 16,2 2-64-16,-1-1-16 0,2 0 0 0,1 2 0 16,0 0-208-16,1 1 144 0,-1 0-144 0,1 0 128 15,-3 0-128-15,0 0 0 0,-1 0 0 0,-1 0 128 16,0 1 32-16,0 3 0 0,-1 1 0 0,0 2 0 16,0-1 272-16,-2 5 48 0,-3 2 16 0,1 2 0 0,0 2 160 0,-1 2 48 15,-2-1 0-15,0 0 0 0,-1 0-192 0,1 2-16 16,1-2-16-16,-1 0 0 0,2-1-480 0,1 0 0 15,-1 0-176-15,4 0 176 16,-1 2-1616-16,4-1-208 0,0 0-32 0</inkml:trace>
  <inkml:trace contextRef="#ctx0" brushRef="#br0" timeOffset="4365.96">2860 5137 14735 0,'0'0'640'0,"-1"5"160"0,-2 2-640 0,1 2-160 16,1 4 0-16,1 1 0 0,0 2 2640 0,0 4 496 0,1-1 112 0,3 10 16 15,2 2-1792-15,2 6-368 0,1 1-64 0,2 3-16 16,0-3-576-16,1 4-128 0,0-4-32 0,-2-2 0 16,1-1-112-16,-1-5-32 0,-2-1 0 0,0-4 0 15,0-4 80-15,-2-3 16 0,-1-6 0 0,-1-1 0 16,-2-3 32-16,-2-8 16 0,0 0 0 0,0 0 0 15,0 0 112-15,-7-1 32 0,-1-6 0 0,0-3 0 0,2-3-176 0,-3-4-48 16,-2-7 0-16,0 0 0 0,0-2-208 0,1-3 0 16,-1-4 0-16,1-3-160 0,1-3 160 0,1 0-128 15,1-1 128-15,2 3-128 16,1-1 128-16,2 1 0 0,-1 3-144 0,3 3 144 16,1-1 0-16,3 3-144 0,1 4 144 0,3 2 0 15,1-1-128-15,2 5 128 0,-2 2 0 0,3 4 0 0,1 3 0 16,0 7 0-16,1-1 192 0,2 4-48 0,-1 4 48 0,1 3 0 15,1 3 0-15,-4 4 0 0,-1 4 112 0,-2 0 16 16,1 2 16-16,-4 2 0 0,0 3-96 0,-2 1-32 16,-3 1 0-16,-2 3 0 0,-2 0-80 0,0 2 0 0,-4 0-128 0,0-1 192 15,-5-1-64-15,1-1 0 0,0-3-128 0,-1-1 192 16,1 0-192-16,-2-6 176 16,-1-2-176-16,0-2 160 0,0-4 32 0,1 0 0 15,2-3 0-15,1-3 0 0,-1-5 144 0,4 0 48 16,6 0 0-16,0 0 0 0,-5-7-192 0,3 1-16 15,2 6-16-15,7-7 0 0,2-3-160 0,3 1 0 16,2 1 0-16,4-1 128 0,3-2 80 0,3 3 16 16,0 3 0-16,4 1 0 0,1 3 48 0,2 0 16 0,-1 1 0 15,0 2 0-15,-3 4 32 0,1-3 0 0,-2 0 0 0,1 2 0 16,-1 3-176-16,-1 1-16 0,0-2-128 0,1-2 192 31,0 1-880-31,1 1-176 0,-1 0-32 0,3-1-18368 0</inkml:trace>
  <inkml:trace contextRef="#ctx0" brushRef="#br0" timeOffset="5699.3">3911 5212 15663 0,'-4'3'688'0,"-1"3"144"0,2 0-656 0,-2 2-176 16,-4 1 0-16,3-2 0 16,-1-1 1984-16,2-3 384 0,1 1 64 0,4-4 0 15,0 0-800-15,0 0-160 0,0 0-48 0,0 0 0 0,9-3-784 0,3-1-144 16,0-5-48-16,2 1 0 0,1-1 448 0,2-1 64 16,2-3 32-16,2 0 0 0,2 0-384 0,4-2-80 15,5-2-16-15,3 2 0 0,0-6-320 0,2 0-64 16,-1-3 0-16,-1 4-128 0,-1-4 240 0,1 1-64 15,2-3-16-15,-2 1 0 0,-2 1-32 0,-1 2-128 0,-2 0 192 0,2 1-64 16,-2-1-128-16,1 2 0 0,-1 2 144 0,-1 0-144 16,-3 1 0-16,-2 1 144 0,1 2-144 0,-1 1 0 15,-2-1 144-15,-1 1-144 16,-3 2 0-16,-2 2 144 0,-3 0-16 0,-2 2 0 16,1 3 0-16,-3-2 0 0,0 2 192 0,-1 1 48 15,0 0 0-15,0 0 0 0,-2 0-64 0,2 2-16 0,0-2 0 0,1 3 0 16,0-1-48-16,2 1-16 0,0 0 0 0,2 1 0 15,-1-1-32-15,2 3-16 0,2-2 0 0,2 3 0 16,2 1 0-16,2 2 0 0,1 1 0 0,5 1 0 16,4 0-16-16,1 1 0 0,2 3 0 0,2 1 0 15,2-1-32-15,3 4 0 0,2-3 0 0,-1 1 0 16,0 0 112-16,1 0 16 0,1 1 0 0,0 0 0 16,1-1 160-16,1 4 32 0,0-2 16 0,-2 0 0 15,0-6-176-15,-2 2-32 0,-2 0-16 0,-1-1 0 0,-4 0-112 0,-2 0-128 16,-1-2 176-16,-2 0-176 15,-1 0 176-15,-3-3-176 0,1 1 160 0,-5 0-160 16,-1 0 0-16,-1 0 128 0,0-1-128 0,-4 3 0 16,-1-4-320-1,-2-1-96-15,-4-1-32 0,-2 0 0 0,-1 1-1904 0,-2 1-384 0,0 0-80 0</inkml:trace>
  <inkml:trace contextRef="#ctx0" brushRef="#br0" timeOffset="6166.28">4802 3768 11055 0,'0'0'976'0,"0"0"-784"0,0 0-192 0,0 0 0 0,0 0 3008 0,0 0 544 16,0 0 112-16,0 0 32 0,0 0-1856 0,0 0-368 15,0 0-80-15,5 12-16 0,1 5-224 0,1 3-64 16,-2 2 0-16,0 4 0 0,0 5-112 0,2 2-16 16,-2 3-16-16,0 3 0 0,-1 2-304 0,0 2-64 15,0 1-16-15,1 0 0 0,1-2-320 0,-1 0-64 16,0-2-16-16,0-1 0 0,-1-1 16 0,1-1 0 0,-1-3 0 15,0-2 0-15,0-1-400 0,1-3-80 0,1-1-16 0,-1-1 0 32,-1-2-1904-32,0-5-384 0,-2-2-80 0,-1-1-11808 0</inkml:trace>
  <inkml:trace contextRef="#ctx0" brushRef="#br0" timeOffset="6601.18">4691 2907 25391 0,'0'0'560'0,"0"0"112"0,-5-6 32 0,-2 2 0 0,1 4-560 15,-1-2-144-15,0-1 0 0,1 3 0 0,-2 2 992 0,0 1 160 16,-2 4 48-16,2 2 0 0,2 7-752 0,-1 2-160 16,1 3-32-16,0 2 0 15,2 6-256-15,2 1 0 0,0-1 128 0,5 2-128 16,1-1 0-16,3-3 0 0,-1-2 0 0,3-1 0 0,3-5 0 0,2-1 0 16,3-3 0-16,1-5 0 0,3-2 176 0,0-4-176 15,0-5 160-15,1-3-160 0,0-3 640 0,-2-3 16 16,-2-3 16-16,0-3 0 0,-3-1 352 0,-2-2 80 15,-3-2 16-15,-1 0 0 0,-2-1-480 0,-3-1-112 16,-3 1-16-16,-1 0 0 0,0 0-128 0,-3 1-48 16,1 2 0-16,-5-1 0 0,0 0-48 0,-4 4-16 0,1 2 0 0,-3 1 0 15,-4-1-272-15,0 5 0 0,-2 0 128 0,0 2-128 32,-1 1-1328-32,-1 2-320 0,2 3-64 0,-1 2-9600 0,2 3-1920 0</inkml:trace>
  <inkml:trace contextRef="#ctx0" brushRef="#br0" timeOffset="6802.46">4361 3004 25791 0,'0'0'2304'0,"0"0"-1856"0,0 0-448 0,0 0 0 16,0 0 1280-16,0 0 144 0,0 0 48 0,0 0 0 0,0 0-1184 0,0 11-288 16,3 2 0-16,0 2-13760 15</inkml:trace>
  <inkml:trace contextRef="#ctx0" brushRef="#br0" timeOffset="6938.39">4455 3402 20271 0,'0'0'1792'0,"0"0"-1424"0,0 0-368 0,0 0 0 16,0 0 640-16,0 0 48 0,-2-9 16 0,1 0-10432 15</inkml:trace>
  <inkml:trace contextRef="#ctx0" brushRef="#br0" timeOffset="7134.79">4467 2596 19343 0,'0'0'1728'0,"0"0"-1392"0,0 0-336 0,0 0 0 15,-3 7 1040-15,3-7 144 0,0 0 32 0,1 8 0 16,2-2-1072-16,2 1-144 0,3-2-144 0</inkml:trace>
  <inkml:trace contextRef="#ctx0" brushRef="#br0" timeOffset="7274.2">4770 2608 2751 0,'0'0'128'0,"0"0"16"0,-9 1-144 0,3 1 0 16,6-2 0-16,-6 2 0 0,0 1 5312 0,6-3 1024 0,0 0 192 0,0 0 64 15,0 0-5248-15,0 0-1056 0,9 4-288 0,1 1-11728 16</inkml:trace>
  <inkml:trace contextRef="#ctx0" brushRef="#br0" timeOffset="7516.49">5154 2851 17503 0,'0'0'1552'0,"0"0"-1232"0,-7 3-320 0,1-1 0 15,-1 0 2928-15,7-2 528 0,-5 4 96 0,5-4 32 16,0 0-2208-16,0 0-432 0,0 0-96 0,0 0-16 15,0 0-2192-15,2 11-448 0,2 0-96 0,2 2-16 0</inkml:trace>
  <inkml:trace contextRef="#ctx0" brushRef="#br0" timeOffset="7652.35">5182 3196 5519 0,'0'0'240'16,"-4"10"64"-16,-3 0-304 0,-1 0 0 0,0-1 0 0,1 2 0 0,0-5 4848 0,1 2 912 15,2-2 176-15,4-6 32 0,0 0-4432 0,0 0-896 16,0 0-192-16,0 0-12880 16</inkml:trace>
  <inkml:trace contextRef="#ctx0" brushRef="#br0" timeOffset="7880.51">5310 2502 33279 0,'0'0'736'0,"0"0"160"0,0 0 16 0,0 0 16 0,0 0-736 0,0 0-192 0,0 0 0 0,17-2 0 16,-8 3 368-16,0-1 32 0,3-1 16 0,1 1 0 15,0-4-240-15,1 0-48 0,1-1-128 0,-1 0 192 31,-1-1-2640-31,3 0-544 0,-1-1-96 0,1 1-32 0</inkml:trace>
  <inkml:trace contextRef="#ctx0" brushRef="#br0" timeOffset="8234.59">5530 2213 13823 0,'-24'0'1216'0,"13"0"-960"15,-2 0-256-15,-1 3 0 0,-2 1 2176 0,-3 1 400 16,-4 1 80-16,1 2 16 0,0 2-432 0,1 4-96 15,-2 0-16-15,1 3 0 0,-1 1-1216 0,4 4-240 0,1-1-48 0,2 3-16 16,3 2-416-16,3 0-192 16,3 1 160-16,3 0-160 0,1 1 0 0,5 2 0 15,2-3 0-15,4 2 0 0,2 1 0 0,4-4 0 16,3-1 0-16,4-2 0 0,4-3 0 0,1-2 0 16,1-4 0-16,-1-2-160 0,0-4 160 0,2-4 0 15,2-2-144-15,-3 0 144 0,-2-4 0 0,0 0 0 0,0-5 0 0,-1-1 0 16,1-2 0-16,-1-2 0 0,-4-2 0 0,-1-3 0 15,-2-3 352-15,-3 1-16 0,-2-1 0 0,-1-3 0 16,0-1 496-16,-2 0 112 0,-4-1 16 0,-2 1 0 16,-3-2-128-16,-3 0 0 0,-2 3-16 0,-3-1 0 15,-2 2-208-15,-5 4-32 0,-2 2-16 0,-3 1 0 16,-4 0-240-16,-1 0-64 0,1 2 0 0,-3 1 0 16,0 0-256-16,0 2 0 0,1 1 0 0,2 1-12960 15,5 1-2608-15</inkml:trace>
  <inkml:trace contextRef="#ctx0" brushRef="#br0" timeOffset="9301.79">6824 5008 12895 0,'-7'-2'1152'0,"1"-2"-928"0,-2 2-224 0,1-7 0 0,-4 7 3376 0,-2-1 624 0,-1 2 128 0,1 1 32 0,-1 2-1904 0,1 2-368 15,0 1-80-15,0 5-16 0,1 4-832 0,2 3-192 16,1 2-16-16,1 5-16 0,1 1-608 0,3 2-128 15,1 0 0-15,0 1 0 0,3-1 0 0,1-3 0 0,3 0 0 0,3 1 0 16,0-5-160-16,4-2 160 0,3-1-128 0,2-1 128 31,1-1-128-31,1-7 128 0,0-3-128 0,2-1 128 0,-2-3 0 0,-1-2 0 16,-1-3 0-16,-2-2 0 0,-1-1 272 0,-2-3 96 16,-2-1 16-16,-3-2 0 0,-2-2 64 0,-3-2 0 15,1-2 16-15,-4 0 0 0,0-3-144 0,-3 0-48 16,-5-2 0-16,0 3 0 0,0 2-272 0,-1-1 160 15,-1 1-160-15,1-2 128 16,-2 2-1424-16,1 1-304 0,-1 0-48 0,1 0-9392 0,2 2-1888 0</inkml:trace>
  <inkml:trace contextRef="#ctx0" brushRef="#br0" timeOffset="9735.14">7073 5034 28095 0,'0'0'624'0,"5"12"128"0,1 5 16 0,4 1 16 0,1 2-624 0,0 1-160 0,-2 1 0 0,0-1 0 16,-1-2 1040-16,0 1 176 0,-2-2 48 0,1-2 0 15,-2-2-880-15,0 0-192 0,-1-3-16 0,-1-1-16 16,-2-3 0-16,-1-7 0 0,0 0 0 0,0 0 0 16,0 0 128-16,0 0 32 0,-5-7 0 0,-2-2 0 0,-1-1-128 0,0-3-32 15,1-2 0-15,-1 0 0 0,-1-5-160 0,0-3 0 16,1-4 0-16,1 1 0 0,1-1-144 0,1 0 144 15,2 1 0-15,2-2 0 0,2 5-256 0,0 1 48 16,1-2 16-16,3 2 0 0,3 1 192 0,1 4 0 16,1 1 192-16,1 2-192 0,-1 1 208 0,0 3-64 15,1 2-16-15,1 3 0 0,-1 2 48 0,1 3 0 16,-2 1 0-16,1 2 0 0,-2 2 128 0,-1 3 16 0,0 2 16 0,-3 6 0 16,-1 0-96-16,-3 5-32 0,-1-1 0 0,-1 4 0 15,-2 1-32-15,-1 2-16 0,-1 2 0 0,-1-1 0 16,-1-2 32-16,1 1 16 0,-2-1 0 0,1-2 0 15,-1 0 176-15,1-3 16 16,0-4 16-16,2-3 0 0,1-1 32 0,0-4 16 16,0-1 0-16,4-8 0 0,-1 7-176 0,1-7-32 0,0 0-16 0,0 0 0 15,0 0-240-15,0 0 0 0,10-3 0 0,2-2 0 16,0-1 0-16,1 0 0 0,0 1 0 0,1-2 0 16,0-1-272-16,1-1 48 0,-1 0 16 0,2-3 0 15,1 2-2144 1,0 0-416-16,0-3-96 0</inkml:trace>
  <inkml:trace contextRef="#ctx0" brushRef="#br0" timeOffset="9904.5">7555 4438 22111 0,'0'0'976'0,"-3"10"208"0,-2 1-944 0,3 5-240 0,0 0 0 0,1 2 0 16,0 1 4032-16,2 4 768 0,3 1 160 0,1 2 32 0,2 2-3456 0,2-2-672 15,1-1-144-15,2-1-16 16,1 2-2944-16,3-5-592 0</inkml:trace>
  <inkml:trace contextRef="#ctx0" brushRef="#br0" timeOffset="13134.76">9468 4140 23039 0,'18'-11'2048'0,"-16"4"-1648"16,2-1-400-16,3-3 0 16,-1 2 1024-16,2 0 128 0,1 1 32 0,-1 2 0 15,1-1 272-15,-1 1 48 0,-1 2 16 0,-7 4 0 0,0 0-832 0,0 0-176 16,0 0-16-16,0 0-16 0,5 5 32 0,-3 3 16 15,-3 2 0-15,-1 3 0 0,-4 4-176 0,0 3-32 16,-2 5-16-16,-1 2 0 0,-2 3-304 0,1 0 0 16,0 0 128-16,-1 0-128 0,1 3 0 0,-1-1 0 15,1-1 0-15,2 2 0 0,2 1 0 0,0-4 0 0,1-1 0 0,2-2 0 16,3 0 0-16,2-2 0 0,-1-4 0 0,3 0 0 16,3 1 0-16,0-5 0 0,1-3 0 0,1 1 0 31,3-2-432-31,1-2-32 0,1-1-16 0,2-1 0 15,0-3-2608-15,1-2-528 0</inkml:trace>
  <inkml:trace contextRef="#ctx0" brushRef="#br0" timeOffset="13704.79">9495 4412 31551 0,'-16'-2'1408'0,"16"2"272"0,-5 0-1344 0,0 1-336 0,5-1 0 0,0 0 0 15,0 0 976-15,0 0 128 0,0 0 32 0,8 4 0 16,3 0-320-16,6 0-64 0,3 0-16 0,3 1 0 16,5-2-480-16,2-2-112 0,1-5-16 0,2 0 0 0,2 1 48 0,0-1 0 15,0 2 0-15,3-1 0 0,1-1-176 0,2-1 0 16,-1 0 0-16,2 1 0 0,1 1 0 0,0 0 0 16,1 0 128-16,-3-2-128 0,-2 1 0 0,0-1 192 15,0-1-192-15,-3 2 192 0,-2 1-192 0,0 0 0 16,1-2 0-16,-1 3 0 0,1 0 0 0,-1-1 0 0,2 3 0 0,-3-1 0 15,0-4 0-15,0 1 0 16,1 0 0-16,-4 0 0 0,-4 0 0 0,-2 0 0 16,-1-1 0-16,-1 0 0 0,-3-2 0 0,-2 2 0 15,-4-2 0-15,-1 2 0 0,-2-1 0 0,-2 0 0 16,-4 0 0-16,-1-1 0 0,-3 1-208 0,-4-2-80 16,-3-2-16-16,-1-1 0 0,-3 1-16 0,-2-2 0 15,-3 0 0-15,-1-1 0 0,-4 0 320 0,-1-1-160 16,-1 0 160-16,-1-2-128 0,2 0 128 0,1-1 0 0,4 4 0 0,0 2 0 15,2 1 0-15,2 4 0 0,5 1 128 0,1 1-128 16,3 0 0-16,4 4 0 0,0 0 0 0,0 0 0 16,11 0 0-16,3 0-192 0,4 5 32 0,3-1 0 15,3 0 160-15,0 1-208 0,3 0 80 0,1 3 128 16,0 1-256-16,0 0 64 0,4 4 0 0,-4 2 16 16,-2-3-80-16,-2 2 0 0,-1 3-16 0,1-3 0 15,-6 3 656-15,-1-1 128 0,-1-1 16 0,-3 2 16 0,-3-4 256 0,-3 4 48 16,-4-4 16-16,-1 3 0 0,-4 0 112 0,-3 1 32 15,-3 1 0-15,-2 0 0 0,-2 0-176 0,-1 1-48 16,0-1 0-16,1-2 0 0,1 0-528 0,0 1-128 16,0 2 0-16,0-1-128 31,2-2-656-31,0-1-240 0,1 3-64 0,3-1-12368 0,2 3-2480 0</inkml:trace>
  <inkml:trace contextRef="#ctx0" brushRef="#br0" timeOffset="15131.94">4856 4899 23199 0,'0'0'1024'0,"0"0"224"0,0 0-992 0,0 0-256 0,0 0 0 0,0 0 0 15,0 0 1264-15,0 0 208 0,0 0 32 0,16 0 16 16,-11 9-752-16,0 3-128 0,1 1-48 0,-1 2 0 16,0 2-352-16,3 1-80 0,-2 2-16 0,1 2 0 15,-1 2-144-15,1-2 0 0,1-1 144 0,0-3-144 31,1 0-608-31,-1-1-192 0,-2-1-32 0,-1-2-8000 0,-2-1-1584 0</inkml:trace>
  <inkml:trace contextRef="#ctx0" brushRef="#br0" timeOffset="15704.52">4856 5107 16575 0,'0'0'736'0,"0"0"160"0,-4-4-720 0,1 0-176 0,3 4 0 0,-4-5 0 0,0-3 3008 0,2 2 576 15,2 6 128-15,3-8 0 0,1-1-2016 0,0 1-416 16,1 2-64-16,2-1-32 0,2 1-560 0,0-1-112 16,0-1-32-16,1 2 0 0,2-1-288 0,0 5-64 15,1-2-128-15,0 0 192 0,-1-3-192 0,-1-1 0 16,0 1 0-16,-1 0 0 0,-1 1-256 0,0-1-112 16,-1 2-16-16,0 0 0 15,-1-1-768-15,-3 1-144 0,-2-3-48 0,1 2 0 16,-2-3-352-16,-1 1-80 0,-1 1-16 0,-2 1 0 15,1-1 256-15,-2 1 32 0,-2-2 16 0,0 0 0 16,-1 0 544-16,1-1 112 0,-1 1 32 0,-2 2 0 0,-1-1 640 0,-3 2 160 0,-2 0 0 0,0 1 0 16,-2 0 672-16,0 0 160 0,-1 2 48 0,-2 2 0 15,-1 0 272-15,-2 1 64 16,1 1 16-16,-1 2 0 0,3 0-272 0,-1 2-48 16,0 0-16-16,1 3 0 0,1 3-240 0,3 4-48 0,3 3-16 0,4-1 0 15,-1-1-144-15,4 3-48 0,2 2 0 0,4 1 0 16,2 4-272-16,2 0-128 0,1 2 0 0,4 1 128 15,1-3-128-15,3 0 0 0,4-1 0 0,3-1 0 16,2-1 0-16,3-6 0 0,1 0 0 0,0-2 128 16,-1-2 160-16,2-1 32 0,1-6 0 0,-1-2 0 15,0-5 64-15,1-1 32 0,-2-3 0 0,1-3 0 16,0-3 288-16,0-3 64 0,-3-3 16 0,0-1 0 16,-2-5-16-16,-1 1 0 0,-4-1 0 0,-3 0 0 0,-2 0 0 0,-3-3 0 15,-4 0 0-15,-1 2 0 0,-3-5 16 0,-2 2 0 16,-4 0 0-16,-3 1 0 0,-2 3-208 0,-3 1-64 15,-3 0 0-15,-4 3 0 0,-2 3-128 0,0-2-16 16,-1 4-16-16,-1 1 0 0,-1 1-352 0,-1 4 128 16,-1-1-128-16,2 3 0 15,3-1-288-15,1 2-128 0,4 3-32 0,2 2 0 16,1 2-2112-16,3 4-416 0,-11 13-96 0,2 9 0 0</inkml:trace>
  <inkml:trace contextRef="#ctx0" brushRef="#br1" timeOffset="21902.19">4571 6433 22111 0,'0'0'1968'0,"0"0"-1584"0,0 0-384 15,1 0 0-15,-6 8 1280 0,1 1 160 0,0 2 32 0,3 2 16 16,1-2-752-16,1 4-160 0,2 0-16 0,-1 5-16 15,2 3-352-15,3 2-64 0,-1 1 0 0,2-1-128 16,0-2 0-16,1 0 0 0,0-3 0 0,0 1 0 16,0-5 144-16,1-2-144 0,-1-2 0 0,0 0 144 15,-3-4-144-15,-2-2 192 0,-4-6-192 0,0 0 192 16,0 0 32-16,0 0 16 0,0 0 0 0,0 0 0 16,-5-4-32-16,0-2 0 0,0-5 0 0,-2 1 0 0,-1-2-208 0,0-1 128 15,1-3-128-15,-1-2 0 0,0 0 176 0,0 0-176 16,-2-2 192-16,1 0-192 0,-1 0 400 0,1 0-16 15,-1-2-16-15,-1 1 0 0,2 1 240 0,2 4 48 16,1-3 16-16,1 4 0 0,0 0-96 0,2 2-32 16,3 2 0-16,2-3 0 0,0 1-208 0,2 3-32 15,1-3-16-15,3 3 0 0,1-1-288 0,2-1 128 16,-1 2-128-16,2-3 0 0,0 2 0 0,2-2 0 0,2 3 0 0,1 1 0 16,1 0-288-16,0 1-64 0,0 1-16 0,1 1 0 31,-1 1-2224-31,0 1-448 0,0 1-96 0,-3 2-6208 15,-5 2-1264-15</inkml:trace>
  <inkml:trace contextRef="#ctx0" brushRef="#br1" timeOffset="22063.21">4563 6565 24015 0,'-9'9'1056'0,"9"-9"224"0,-8 5-1024 0,2 0-256 0,0 1 0 0,6-6 0 15,0 0 1424-15,0 0 240 0,0 0 32 0,0 0 16 16,0 0-528-16,0 0-96 0,8-7-32 0,1 1 0 15,0-2-784-15,2 0-144 0,-1 0-128 0,3-2 144 16,2 2-144-16,-1 1 0 0,2 1 0 0,-1-1 0 16,1 2-608-16,1-1-48 0,0 3-16 0,-2-1 0 15,-2-1-1888-15,-1 1-384 0,-1 1-80 0</inkml:trace>
  <inkml:trace contextRef="#ctx0" brushRef="#br1" timeOffset="22299.62">4635 6710 9215 0,'0'0'816'0,"-5"9"-656"0,-3 1-160 0,1-2 0 0,1 1 3024 0,-1 1 576 16,1 1 112-16,0 1 32 0,2-6-1664 0,2 2-336 15,2-8-64-15,0 0-16 0,0 0-496 0,0 0-96 16,4 5-32-16,1-2 0 0,-5-3-480 0,10 0-112 16,1-2 0-16,3 0-16 0,-1-1-240 0,2-1-32 15,-2-1-16-15,1 0 0 0,2 0-144 0,-1-1 0 0,1 3 0 0,2 0 128 16,-1-2-128-16,-1 1 0 0,-1 0-160 0,0-1 160 31,-2 0-960-31,1-2-80 0,-1 0-32 0,-1 0-8464 16,-2-1-1680-16</inkml:trace>
  <inkml:trace contextRef="#ctx0" brushRef="#br1" timeOffset="22477.92">4948 6274 25279 0,'-2'-14'1120'0,"1"7"224"0,-2-1-1072 0,2-1-272 0,1 1 0 0,0-1 0 16,-1 1 1920-16,1 2 320 0,1 1 64 0,-1 5 0 16,0 0-960-16,0 0-192 0,0 0-32 0,8 1-16 15,0 3-752-15,0 4-160 0,-2 2-16 0,1 2-16 16,-1 2-160-16,2 2 0 0,-2 1 0 0,1 0 0 16,-1 0-384-16,1 0-96 0,0 1-32 0,-2-2 0 15,1-2-2832-15,-1 0-576 0,-1-1-112 0</inkml:trace>
  <inkml:trace contextRef="#ctx0" brushRef="#br1" timeOffset="22970.02">4959 6373 11967 0,'0'0'1072'0,"-4"-2"-864"16,4 2-208-16,-5-4 0 0,1-2 3840 0,4 6 704 16,-1-6 160-16,1-2 32 0,3 0-2864 0,1 0-560 15,-1-1-112-15,4 1-32 0,-1-2-816 0,2 1-160 16,0 1-48-16,1 0 0 0,2 0-144 0,-2 2 0 15,0-1 0-15,0 0 0 16,-1 0-608-16,0 1-48 0,0 0-16 0,-1 2 0 16,0-2-736-16,-1 1-128 0,0-1-48 0,-3 1 0 15,0 0 112-15,-3 5 32 0,1-6 0 0,-1-1 0 0,0-1 1040 0,-2 0 208 0,-2 2 32 0,0-1 16 16,-1 1 448-16,0-1 80 16,-2-2 32-16,-1 3 0 0,0 0 288 0,-1 1 48 15,-1 0 16-15,-2 2 0 0,-1 0 48 0,-1 3 16 16,-2 0 0-16,0 3 0 0,1 0 64 0,-1 4 0 0,0 2 16 0,2 2 0 15,1 2-48-15,1 2-16 0,2 2 0 0,2 1 0 16,0 2-352-16,3 0-80 0,1 3-16 0,4-1 0 16,4 0-400-16,1 0 0 0,2-1 0 0,2-2 0 15,3-2 0-15,3-1 0 0,2-3 0 0,3-2 0 16,-1-5 0-16,1 1 0 0,0-4-160 0,-1-1 160 16,1-4 0-16,-2 0 0 0,0-3 0 0,-1-1 0 15,-3-1 0-15,1-1 0 0,-2-1 0 0,-1-2 160 0,-3-1 320 16,-2-2 64-16,0 0 16 0,0-1 0 0,-5 0 240 0,-1-2 48 15,-1-1 16-15,-1-1 0 0,-3 2-208 0,-1-1-32 16,-2 3-16-16,0-1 0 0,-2 0-208 0,-2 1-32 16,-1 0-16-16,1 1 0 0,-1-2-224 0,-1 3-128 15,0 0 160-15,0 0-160 0,1 1 0 0,-1-1-256 16,1 2 16-16,3 0 16 16,1 1-1760-16,2 3-368 0,1 5-64 0</inkml:trace>
  <inkml:trace contextRef="#ctx0" brushRef="#br1" timeOffset="24665.59">5972 6384 25103 0,'0'0'1104'0,"0"0"240"0,0 0-1072 0,-5-8-272 0,1 3 0 0,-1-1 0 16,1 1 1200-16,0-1 176 16,-1-2 32-16,1 0 16 0,0 0 32 0,0 2 0 15,-1-1 0-15,1 2 0 0,0 1-560 0,4 4-128 16,-4-3 0-16,-1 3-16 0,0 3-240 0,-2-2-32 0,1 4-16 0,-1 1 0 15,1 3-208-15,1 3-64 0,-2 6 0 0,2 1 0 16,2 2-192-16,2 0 0 0,1 0 0 0,3 0 0 16,0 0 0-16,4 1 0 0,1-3-128 0,1 0 128 31,1-4-496-31,3 0-32 0,0-2-16 0,3-3 0 16,1-1-688-16,3-4-144 0,2-1-32 0,1-2 0 0,1-4-1344 15,-1-2-256-15,1-1-64 0,0-3-16 0,1-2-176 0,0-3-48 0,0-3 0 16,-1 1 0-16,1-2 1280 0,-3 1 256 0,-2-4 48 0,-4 4 16 0,-5 3 1408 15,-3-2 304-15,-3 3 0 0,-2 3 0 0,-4 1 2704 0,-3 1 496 16,-3 1 80-16,-1 3 32 0,-1 1-304 0,-1 2-48 16,-1 3-16-16,0 1 0 15,-2 1-944-15,2 1-192 0,1 1-32 0,-1 1-16 16,1 0-592-16,1 1-112 0,1 3-32 0,3-3 0 16,0 1-544-16,1-1-112 0,1 0-32 0,3 0 0 15,1 2-336-15,2-2 128 0,1 0-128 0,1 2 0 16,3-4 0-16,1 1 0 0,1 0 0 0,2-1 128 0,1-1-128 0,0-5 0 15,0 1 0-15,2-4 0 0,-1 1 0 0,-1-4 0 16,-1 0 0-16,-1-1 128 0,1 1-128 0,-1-1 0 16,-4-2 0-16,0 0 128 0,-2 2-128 0,0-2 176 15,-1 0-176-15,0 0 192 0,-4 2 96 0,0-1 32 0,0 7 0 16,0-8 0-16,-1 2 304 0,1 6 64 0,0 0 16 0,0 0 0 16,-3-6-176-16,3 6-16 0,0 0-16 0,0 0 0 15,0 0-272-15,0 0-48 0,0 0-16 0,0 0 0 16,8 7-160-16,0-1 0 0,1 1-160 0,0 0 160 31,2-4-576-31,0 4 0 0,0-2-16 0,1 2 0 16,-2 1-2032-16,2-1-416 0,-2-1-80 0,1 0-12576 0</inkml:trace>
  <inkml:trace contextRef="#ctx0" brushRef="#br1" timeOffset="25337.44">6606 6381 21247 0,'0'0'944'0,"0"0"192"0,0 0-912 0,0 0-224 0,0 0 0 0,0 0 0 16,0 0 1168-16,0 0 192 0,3 6 48 0,0 1 0 16,1-2-256-16,0 2-32 0,0-1-16 0,0 1 0 0,1-1-400 0,-1 1-64 15,-4-7-32-15,0 0 0 0,5 5-80 0,2 0-16 16,-1-1 0-16,-6-4 0 0,0 0-208 0,6 4-48 16,-6-4-16-16,0 0 0 0,6 7-96 0,-6-7-16 15,0 0 0-15,0 0 0 0,0 0-128 0,0 0 0 16,0 0 0-16,0 0 0 15,0 0 0-15,8-3-224 0,-1-4 32 0,-2 0 0 16,0-2-1008-16,-1-2-192 0,0-1-32 0,-2-1-16 16,0 0-464-16,-1 0-80 0,0 2-32 0,1-5 0 15,-1 0-272-15,0-1-48 0,1 0-16 0,-1 3 0 16,-1-4 896-16,1 3 176 0,0 0 48 0,1-1 0 0,-2 0 1232 0,0 0 336 0,0 1 32 0,1 3 0 16,0-1 1088-16,1 2 208 0,-1 0 64 0,2 3 0 15,-1-2 80-15,1 3 32 0,-1 2 0 0,-2 5 0 16,0 0-400-16,0 0-80 0,10 2-16 0,-3 3 0 15,0 4-384-15,-1 1-96 0,0 6-16 0,-1 2 0 16,0 3-144-16,2 1-16 0,0 3-16 0,1 0 0 16,-1 0-352-16,1-1-80 0,1 2-16 0,-2-2 0 15,0-3-224-15,1 1 128 0,-3 0-128 0,0-2 0 16,0-3 0-16,-1 0 128 0,0-4-128 0,-1-2 0 16,0 1 0-16,-2-4-208 0,1 0 32 0,-2-8 16 31,0 0-256-31,0 0-48 0,0 0-16 0,0 0 0 15,0 0-48-15,0 0-16 0,-1-7 0 0,0-2 0 16,0-3 32-16,1 1 16 0,1-2 0 0,0-2 0 0,0 1 272 0,2-1 48 0,0 2 16 0,1-1 0 16,1 1 160-16,3 0 0 0,1 1-144 0,0 4 144 15,1 2 0-15,3 1 128 0,2 2 0 0,-1 2 0 16,-1 0 256-16,0 2 64 0,0 3 0 0,-1 1 0 0,-2 3 320 0,1 1 80 16,-1 0 16-16,-1 1 0 0,-2 3-352 0,-2-2-80 15,-2 1-16-15,-2 2 0 0,0-1 800 0,-3 0 176 16,-1 1 16-16,-1 1 16 0,-4-1-656 0,0 0-128 15,2 1-16-15,-2-1-16 0,-1-1-368 0,-1-1-80 16,-2-3-16-16,0 0 0 0,0-1-144 0,2-2 0 16,-1 0 0-16,2-2 0 15,-1-3-1648-15,2-1-208 0,8 0-32 0,-5-5-16 16,-3-7-1856-16,4-1-368 0</inkml:trace>
  <inkml:trace contextRef="#ctx0" brushRef="#br1" timeOffset="25603.8">7148 6286 8287 0,'0'0'368'0,"0"0"80"0,0 0-448 0,0 0 0 0,0 0 0 0,-5 6 0 16,-3 3 4560-16,-1-1 832 0,0 4 176 0,2 1 16 15,2 1-3200-15,-1 2-640 0,1 1-128 0,1 0-16 16,-2 2-960-16,4 2-176 0,2 2-32 0,2-3-16 16,2-1-288-16,2-2-128 0,0 0 0 0,3-3 128 15,2-2-128-15,-1-3 0 0,2-1 144 0,-1-2-144 16,1-6 0-16,-1 0 0 0,0-4 0 0,1-1 0 15,-3-3 0-15,-1 0 144 0,-1-1-144 0,-2 0 0 16,-1-4 192-16,-2 0-64 0,0 0 0 0,-2 0-128 16,-2 0 192-16,1 0-192 0,-2 0 192 0,1 1-192 0,-1-1 0 0,-1-1 0 15,-1 1 0-15,1 0-192 16,0 0-1664-16,0 1-336 0,-1 1-64 0,0 1-11728 0</inkml:trace>
  <inkml:trace contextRef="#ctx0" brushRef="#br1" timeOffset="25900.84">7344 6326 25103 0,'9'18'1104'0,"-4"-8"240"0,3 1-1072 0,0 5-272 15,0-3 0-15,-1 1 0 0,0 2 1760 0,0 1 288 16,-1 0 64-16,1 0 16 0,-1-3-1008 0,1 1-208 16,-1-2-32-16,1-2-16 0,-1 1-544 0,-1-5-96 15,-1-1-32-15,-4-6 0 0,0 0-16 0,0 0-16 0,0 0 0 0,0 0 0 16,0 0 16-16,4-6 0 0,-3-5 0 0,-1-1 0 15,0-2-176-15,0-4 128 0,-2 0-128 0,1-2 128 16,-1-2-128-16,2 0 0 0,2-1 0 0,0 1 0 16,3 1 0-16,1-2 0 0,0 1 0 0,1 2 0 15,-1 2 0-15,3 4 0 0,2 3 0 0,0 5 0 16,1 2 352-16,0 4 32 0,1 4 16 0,1 4 0 16,2 2 112-16,1 7 32 0,1-1 0 0,0 4 0 15,-2 1-160-15,0 1-16 0,-1 1-16 0,2-1 0 0,0 0-352 0,0 0-128 16,-1-1 0-16,-1 0-12448 15,1 1-2480-15</inkml:trace>
  <inkml:trace contextRef="#ctx0" brushRef="#br1" timeOffset="26899.75">4693 5835 11055 0,'6'5'480'0,"0"-1"112"0,8-2-464 0,-7 4-128 16,3-2 0-16,0-1 0 0,0 0 2832 0,2 0 560 15,1-1 96-15,1 1 32 0,-1-2-2048 0,1 2-416 16,2-3-80-16,0 0-16 0,-1 0-416 0,2-3-96 0,2 1 0 0,-1-2-16 16,0 0-192-16,0 0-48 15,-1-1 0-15,0-2 0 0,1-1-192 0,-1 2 176 16,-2-3-176-16,0 0 160 0,1-3 16 0,-2 1 0 15,1 0 0-15,-4 0 0 0,0 1 48 0,-1-1 16 16,-1 1 0-16,1-2 0 0,-3-1-32 0,3 1 0 0,0 1 0 16,-2-2 0-16,0-2 96 0,-1-2 16 0,3-1 0 0,-1 0 0 15,-4 2-128-15,0-2 0 0,2 0-16 0,-1-1 0 16,-1 1-176-16,-1 1 0 0,-1 2 0 0,-1-2 0 16,2 0 0-16,0-2 128 0,0 3-128 0,1 1 0 15,1 0 0-15,-2 0 0 0,-3 2 0 0,1-1 0 16,2 1 0-16,0 1 0 0,-1 2 128 0,1 1-128 15,0 1 144-15,0-1 0 0,-2 2 0 0,1 1 0 16,-1-1-16-16,-2 7 0 0,0 0 0 0,0 0 0 0,0 0 32 0,0 0 0 16,0 0 0-16,0 0 0 0,0 0 144 0,-3 8 16 15,-5 2 16-15,0 2 0 16,3 2-96-16,-3 1-32 0,0-2 0 0,-1 1 0 16,-2 2-208-16,0-3 0 0,-1 4 128 0,2-4-128 15,-1 0 0-15,1-2 128 0,-1 1-128 0,3-4 0 16,1-3 128-16,7-5-128 0,0 0 0 0,0 0 0 15,0 0 0-15,0 0-240 0,0 0 32 0,0 0 0 0,2-6-96 0,3-3-16 16,1-1 0-16,2 0 0 0,-1-2 128 0,1 1 0 16,0-1 16-16,1-1 0 0,-1-2 176 0,0 1-208 15,0-3 80-15,2 3 128 0,0 0-144 0,1 0 144 16,-2 0 0-16,0 1 0 0,0 3 0 0,-1-1 0 16,-3 6 0-16,3 0 0 0,-1 1 320 0,-1 1 80 0,1 2 16 0,-1 2 0 15,1 3 96-15,1 1 0 0,-1 2 16 0,1-1 0 16,0 4-240-16,0-1-48 0,0 0-16 0,1 1 0 15,1 2-224-15,1 1 0 0,0 0 0 0,4 0-11648 16,0 0-2240-16</inkml:trace>
  <inkml:trace contextRef="#ctx0" brushRef="#br0" timeOffset="31036.55">2563 2101 18431 0,'-19'-5'1632'0,"-2"-1"-1312"15,-3 1-320-15,-1 0 0 0,-2 0 0 0,-3 0 0 16,0 1 0-16,0-2 0 0,-1-1 912 0,0 0 176 0,-2-1 16 0,-1 3 16 15,-1 2-208-15,1 5-32 16,0 2-16-16,1 4 0 0,1 3-656 0,2 4-208 16,1 0 128-16,3 5-128 0,-1 2 0 0,2 5 0 15,2 5 0-15,2 4 0 0,1 6-144 0,3 5 144 16,2 0-128-16,1 5 128 0,3 3 0 0,2-1-160 16,1 0 160-16,1-1 0 0,1 2 0 0,1 2 0 15,1-1 0-15,1 6 144 0,0 3 224 0,2 0 32 16,-2 0 16-16,2 2 0 0,1 1-144 0,0 1-16 15,0 1-16-15,1 3 0 0,1 0-112 0,-1 1 0 0,0 1-128 0,1 0 192 16,-2 0-64-16,0 2 0 0,-2 3-128 0,1 1 192 16,-4-1 128-16,1-1 32 15,-1-1 0-15,0 3 0 0,-3 1 96 0,0-1 0 0,0-2 16 0,0-3 0 16,2 0 48-16,-1-3 0 0,2 0 0 0,0-6 0 16,0-4-64-16,1-1 0 0,1-2 0 0,0-3 0 15,2-4 48-15,1 0 0 0,0-3 0 0,0 0 0 0,1-2-208 16,1 3-32-16,-1-1-16 0,2-2 0 0,1-2-240 0,-1-1 0 15,0-2 128-15,0 0-128 0,1 0 0 0,1-1 128 16,0-2-128-16,2-2 0 0,-1-3 160 0,1-2-160 16,-1-2 160-16,1 1-160 15,-1 1 192-15,2-3-64 0,0 2-128 0,0 0 192 16,-1 1-192-16,1-2 128 0,0-2-128 0,1 1 0 16,2 0 0-16,2 0 128 0,1-2-128 0,0-4 0 15,2-3 0-15,1-3 144 0,0-1-144 0,5-3 128 16,5-2-128-16,3-1 0 0,3-5 144 0,2-2-144 0,2-1 0 0,2-2 144 15,0 0-144-15,3-2 0 0,-1-2 0 0,4 1 0 16,3 0 0-16,5 1 0 16,6-2-2080-16,2 2-416 0</inkml:trace>
  <inkml:trace contextRef="#ctx0" brushRef="#br2" timeOffset="40339.61">17466 4672 12895 0,'0'0'576'0,"0"0"112"0,0 0-560 0,0 0-128 0,0 0 0 0,0 0 0 16,0 0 3264-16,0 0 608 0,0 0 128 0,0 0 32 16,0 0-2320-16,0 0-464 0,0 0-96 0,0 0 0 15,0 0-784-15,0 0-160 0,0 0-16 0,0 0-16 16,0 0 176-16,0 0 32 0,0 0 16 0,0 0 0 15,0 0 112-15,0 0 0 0,0 0 16 0,0 0 0 16,0 0-208-16,0 0-64 0,0 0 0 0,0 0 0 16,0 0-256-16,0 0 160 0,0 0-160 0,6 4 128 0,-12-7-128 15,1-2 0-15,1-2 144 0,1 0-144 16,1 0 0-16,-1 2 144 0,3 5-144 0,0 0 0 16,0-8 0-16,1 1 0 0,2 1 0 0,1-1 0 15,-4 7 0-15,5-3 0 0,0-1 0 0,2 0 0 16,-1 0 0-16,-6 4 0 0,7 0 0 0,1 1 0 15,-8-1 288-15,7 3 0 0,1-1 0 0,-1 2 0 16,-7-4 112-16,0 0 32 0,4 8 0 0,0-1 0 0,-2-1 16 0,-2-6 16 16,0 0 0-16,0 0 0 0,0 0-144 0,1 8-16 15,-2-2-16-15,-1 1 0 0,-1-1-48 0,3-6-16 16,-5 7 0-16,0-4 0 0,-1 1-96 0,6-4 0 16,-6 5-128-16,6-5 192 0,0 0-192 0,-7 4 0 15,1-4 128-15,6 0-128 0,0 0 0 0,0 0 128 16,-5-3-128-16,1-1 0 0,4 4 0 0,0 0 0 0,-3-6 0 15,2-1 0-15,1-1 0 0,2-1 0 16,2 0 0-16,0 2-160 0,-1 1 160 0,1-1-128 0,-4 7 128 0,6-5-128 16,-1-1 128-16,2 0 0 0,-1 3-144 0,-6 3 144 15,7-2-336-15,-1 5 0 0,1-2 0 0,0 0 0 32,-1 1-2016-32,2-1-400 0,-8-1-64 0,8 3-12928 0</inkml:trace>
  <inkml:trace contextRef="#ctx0" brushRef="#br2" timeOffset="40937.08">17857 4614 23327 0,'0'0'1024'0,"0"0"224"0,0 0-992 0,0 0-256 0,0 0 0 0,-1 8 0 16,-1 1 1632-16,1-1 288 0,1-8 48 0,0 0 16 16,0 0-624-16,-3 8-112 0,1-1-32 0,2-7 0 15,0 0-496-15,0 0-96 0,-4 7-32 0,4-7 0 16,-5 6-96-16,5-6-32 0,-5 4 0 0,-2-4 0 0,7 0-32 0,0 0-16 16,-8-3 0-16,3 0 0 0,0-1-160 0,1 0-48 15,1 1 0-15,2-3 0 0,1 6-208 0,-1-6 176 16,-1-1-176-16,4 1 160 0,0-2-160 0,-2 8 0 15,3-7 0-15,-3 7 0 0,4-5 0 0,-4 5-144 16,4-5 144-16,1 1 0 0,0 0-128 0,-5 4 128 16,7-1 0-16,-1 1 0 0,-6 0 0 0,0 0 0 15,7 0 0-15,-7 0 0 0,0 0 320 0,0 0-48 0,6 5 0 0,-6-5 0 16,0 0 112-16,0 0 0 0,0 0 16 0,3 8 0 16,-2 0-144-16,-1 0-16 15,0-1-16-15,0-7 0 0,0 0-224 0,0 0 176 16,0 0-176-16,-4 6 160 0,4-6-160 0,0 0 160 15,-5 4-160-15,5-4 160 0,-7 2-160 0,7-2 128 16,0 0-128-16,0 0 128 0,-6-2-128 0,6 2 0 16,-5-6 0-16,5 6 0 0,-4-4 0 0,4 4 0 0,0-6 0 0,1-1 0 15,0 1-160-15,3 1 160 0,0-1-208 0,-4 6 80 16,4-4 128-16,3 2-128 0,-1-2 128 0,1 1-128 16,-7 3 128-16,0 0 0 0,8 3 0 0,-1-3 0 15,-7 0 0-15,0 0 224 0,8 3-48 0,-3 0-16 16,-5-3 160-16,0 0 48 0,0 0 0 0,0 0 0 15,0 0 32-15,3 8 16 0,-2 1 0 0,-1-9 0 16,0 0-160-16,0 0-48 0,-2 7 0 0,-2-1 0 0,0 1-208 0,4-7 0 16,0 0 0-16,-5 4 0 15,5-4-1056-15,0 0-304 0,-6 3-64 0,6-3-18688 16</inkml:trace>
  <inkml:trace contextRef="#ctx0" brushRef="#br1" timeOffset="44467.58">17549 4292 12895 0,'0'0'1152'0,"0"0"-928"0,0 0-224 0,0 0 0 0,0 0 1776 0,0 0 304 15,0 0 64-15,0 0 16 0,0 0-656 0,0 0-128 16,7-9-32-16,-5 3 0 0,2-2-480 0,-1-4-96 16,-2-2-32-16,2-2 0 0,0-2-32 0,0-2-16 15,0-2 0-15,0-1 0 0,-1-1-112 0,0-2-32 16,-4 0 0-16,1-1 0 0,0-1 16 0,-1 0 0 16,0-1 0-16,-2-1 0 0,0-1-144 0,0-3-32 0,-3 3 0 0,1 1 0 15,-1 0-96-15,0 0-32 0,-3 0 0 0,3 1 0 16,0 2-128-16,1 1-128 0,-2 1 144 0,0 1-144 15,0 2 128-15,0-1-128 0,1 2 0 0,-3 1 144 16,1 2 0-16,-1 0 0 0,1 2 0 0,2 3 0 16,-3 3-16-16,1-2 0 15,-2 1 0-15,-1 4 0 0,1-1-128 0,0 3 0 0,1 1 0 16,-1 1 0-16,1 0 0 0,0 2 0 0,-1 0 0 0,1 1 0 16,-1 0 0-16,0 0 0 0,-2 1 0 0,-2 3 0 15,1-1 0-15,0 2 0 0,-1 1 0 0,1 2 0 16,-2 0 0-16,2 1 128 0,-1 2-128 0,2-5 128 15,-1 2-128-15,1 1 0 0,0 0 0 0,0 2 0 16,1-1 128-16,2 3-128 0,-1 0 0 0,1-2 128 16,0 2-128-16,0-3 192 0,1 4-192 0,0 1 192 15,-1-1 0-15,-1 2 0 0,1 1 0 0,-1 1 0 16,1 0-192-16,0 2 192 0,0-1-192 0,1 2 192 0,2 0-32 0,-1 2 0 16,-1 2 0-16,1 0 0 0,0 0-160 0,-1 0 192 15,-2 1-192-15,1 2 192 0,-2 0-192 0,2 0 0 16,1 2 144-16,0 0-144 0,1 2 0 0,0-2 0 15,1 0 0-15,0-3 0 16,-3 0 0-16,3-2 0 0,0 1 0 0,1-1 128 16,-1 0-128-16,2-2 0 0,0-1 0 0,-1 1-128 15,1-1-624-15,0 0-112 0,-2 3-32 0,4-3 0 16,-3 0-752-16,0-2-144 0,-1-5-48 0,1 3 0 16,-1-2-96-16,1 1-32 0,-2 0 0 0</inkml:trace>
  <inkml:trace contextRef="#ctx0" brushRef="#br1" timeOffset="44801.94">16547 4214 11967 0,'0'0'1072'0,"0"0"-864"0,-3-8-208 0,1 2 0 16,-1-1 2256-16,3 7 416 0,0 0 80 0,0 0 0 15,-3-6-832-15,3 6-160 0,0 0-32 0,0 0-16 16,0 0-560-16,0 0-128 0,0 0 0 0,-4 6-16 15,1 2-112-15,0 5-32 0,0 3 0 0,2-3 0 16,-3 1-160-16,0 2-48 0,-1 1 0 0,1 2 0 16,0 0-224-16,2 0-48 0,-1 2-16 0,-1 1 0 15,0-1-176-15,2 1-48 0,-1 0 0 0,3-1 0 0,0-3-16 0,-1-1 0 16,2-5 0-16,0 0 0 0,3-2 80 0,0 1 16 16,0-1 0-16,2-1 0 0,2 0-16 0,3-2 0 15,2-3 0-15,1-2 0 16,3 0-16-16,1-1-16 0,2-2 0 0,2-1 0 15,3 0-176-15,1-2 128 0,-3-3-128 0,2-2 128 16,1 2-128-16,0-4 0 0,0-1 0 0,2 3 0 16,-1 4-2288-16,0 0-432 0,0 0-96 15</inkml:trace>
  <inkml:trace contextRef="#ctx0" brushRef="#br1" timeOffset="45898.05">15785 3835 4607 0,'0'0'400'0,"0"0"-400"0,0 0 0 0,0 0 0 0,6 4 3680 0,-4 2 656 0,-2-6 128 0,0 0 16 15,7 8-2528-15,-1-3-512 0,2-2-96 0,0 0-32 16,1-2-560-16,3-1-112 0,0-3-32 0,1-1 0 16,0 0-224-16,1-1-64 0,0-1 0 0,1-2 0 15,-2 0 112-15,0-1 16 0,0 0 0 0,0-4 0 16,-2 1 112-16,1-2 16 0,-1-2 16 0,-1 0 0 16,-3 1-16-16,-1-4 0 0,1 1 0 0,-1-4 0 15,-1 1-192-15,-1-2-64 0,0-1 0 0,-1-1 0 16,-1-1-160-16,0 2-32 0,-1-5-128 0,0 4 192 15,-1 0-192-15,0 3 144 0,0 0-144 0,-1 1 128 16,0 0-128-16,-1 3 0 0,0-1 0 0,-1-1 128 16,1 3-128-16,-1 0 0 0,0 0 144 0,1 2-144 15,-1-1 0-15,2 2 0 0,0 0 0 0,-1 1 0 0,2-1 0 0,0 1 0 16,0 1 0-16,0 2 0 0,0-1 0 16,0 2 0-16,-1 2 0 0,1 0 0 0,0 2 0 0,0 5 0 15,0 0 0-15,0 0 128 0,0 0 0 0,0 0 16 16,0 0 0-16,0 0 0 0,-5 5-144 0,0 2 0 15,-2 2 0-15,-1 1 0 0,2 4 0 0,-1 2 0 16,-1 1 0-16,0 0 0 0,1-1 0 0,-1 1 0 16,-1-4 0-16,1 1 0 0,0 3 128 0,-1-1-128 0,0-2 0 15,0-2 128-15,1-2-128 0,0 0 0 0,2 0 144 16,0-3-144-16,0 0 0 0,6-7 0 0,0 0 0 0,0 0 128 16,0 0-128-16,0 0 0 0,0 0 0 0,0 0 0 15,1-8-192-15,2-4 0 0,-1 2 0 0,1-3 0 16,0 0 64-16,0-1 0 15,1-2 0-15,0-1 0 0,0 0 128 0,0 0 0 0,0 1 0 16,0-1 0-16,0 0 0 0,0 1 0 16,-2-1 0-16,2 1 0 0,1 2 0 0,-1 1 144 0,0 1-16 0,0 1-128 15,0 2 432-15,1 1-32 0,1 2 0 0,0 1 0 16,-1 1 112-16,0 0 32 0,-5 4 0 0,7-1 0 16,1 1-96-16,0 4 0 0,1-2-16 0,1 5 0 15,-1-3-48-15,0 1 0 0,2 1 0 0,-1 3 0 16,2-1-176-16,1 0-32 0,1 0-16 0,1-2 0 0,0 1-160 0,1-1 0 15,0 1 0-15,1-1 128 16,1 2-1280-16,3-1-272 0,2-2-48 0</inkml:trace>
  <inkml:trace contextRef="#ctx0" brushRef="#br1" timeOffset="46697.68">20637 4245 18431 0,'0'0'816'0,"0"0"160"0,0 0-784 0,0 0-192 0,0 0 0 0,0 0 0 15,0 0 1200-15,7-1 192 0,-7 1 32 16,8 1 16-16,-8-1-144 0,7 4-16 0,1 0-16 0,-3 3 0 16,-5-7-368-16,1 8-80 0,0 1-16 0,-1 3 0 15,-1-1 160-15,-2 2 48 0,0 2 0 0,-3 0 0 16,1 2-224-16,-1 1-32 0,-2 1-16 0,0-1 0 16,0 0-176-16,2 0-48 0,-1 2 0 0,2 1 0 15,2 0-240-15,1 1-48 0,-1-3-16 0,3 0 0 0,0 2-208 0,3-3 176 16,1-1-176-16,1-2 160 0,3 0-160 0,-1-2 0 15,3 0 0-15,1-3 0 0,4-2 0 0,0-1 0 16,4-3 0-16,0-1 0 0,2-1-256 0,1-4 0 16,2-1 16-16,-1-1 0 31,3 1-2112-31,-1-2-416 0,1-2-96 0</inkml:trace>
  <inkml:trace contextRef="#ctx0" brushRef="#br1" timeOffset="47070.15">20700 4532 21183 0,'-7'-2'1888'0,"-1"2"-1504"16,1 1-384-16,2 0 0 0,5-1 2560 0,0 0 448 0,0 0 96 0,0 0 16 15,0 0-1584-15,0 0-304 0,8 3-64 0,4-2-16 16,1-1-768-16,4 0-176 0,2 2-16 0,1-4-16 15,1 1 160-15,3 1 48 0,4 0 0 0,2-3 0 16,1-3 0-16,3-1 0 16,0 1 0-16,-2 1 0 0,0-3-128 0,-1 1 0 15,2 1-16-15,-1 0 0 0,1 1-48 0,-1 0-16 16,0 2 0-16,-1 0 0 0,0 1-176 0,2 1 0 0,-1 1 0 0,4 0 0 16,0 0 0-16,1 0 0 0,-1-3 160 0,-1 3-160 15,-1 0 208-15,0 0-64 0,0 0-16 0,1-1 0 16,0-2 64-16,1 1 0 0,-1-2 0 0,1 1 0 15,-1 2-192-15,-1 0 128 0,0 1-128 0,0-3 128 16,0-2-128-16,-1-2 0 0,-2 1 0 0,-1-1 0 16,-4 1-608-1,-1-2-96-15,-3-2-32 0,-3 0 0 0,-2 1-2800 0,-2 0-560 0,-3-1-128 0</inkml:trace>
  <inkml:trace contextRef="#ctx0" brushRef="#br1" timeOffset="47335.21">21805 4024 30111 0,'0'0'1344'0,"0"0"256"0,0 0-1280 0,0 0-320 15,0 0 0-15,6 6 0 0,3 0 176 0,4 0-48 16,3 1 0-16,5 0 0 0,4 1 64 0,2 1 16 16,6 2 0-16,0-2 0 0,3 0-208 15,-1 0 0-15,0 2 0 0,-1-1 0 0,0 2 0 0,-3-2 0 16,-3 2 0-16,-2 0 0 0,-3-1 288 0,-2 1 16 15,-3 1 0-15,-1 0 0 0,-3 2 592 0,-3-1 112 0,-3 0 16 0,-3 2 16 16,-2 1 112-16,-3 0 32 0,-3 2 0 0,-4 1 0 16,-3-1-96-16,-3 2-32 0,-3 3 0 0,-1 2 0 15,-1 4-544-15,-1 2-128 0,0 5 0 0,0-4-16 16,-2 0-496-16,3-3-112 0,3-1-16 16,1 2-19728-16</inkml:trace>
  <inkml:trace contextRef="#ctx0" brushRef="#br1" timeOffset="52934.33">23662 4557 23039 0,'-2'5'1024'0,"-2"1"192"15,10 25-960-15,-8-21-256 0,-1 6 0 0,3 5 0 0,0 4 1424 0,2 2 240 16,-1 5 64-16,1 2 0 0,1 3-816 0,2-1-144 15,1 2-48-15,0-1 0 0,1-2-544 0,-2-9-176 16,0-1 0-16,1-2 0 0,1-2 192 0,0-1-192 16,-1-3 192-16,-1-2-192 0,0 0 192 0,-1-1-192 0,-1-2 192 0,0-6-192 15,-3-6 352-15,0 0-32 0,0 0-16 0,0 0 0 16,-3-6 32-16,-2-5 16 0,0 1 0 0,-1-3 0 16,0-3-144-16,-1-6-16 0,1-5-16 0,-1-2 0 15,-1 0-176-15,2-2 192 16,1-4-192-16,1-2 192 0,3-3-192 0,2 2 0 0,3 0 0 0,0 3 0 15,3 1 0-15,3 3 0 16,-1 1 0-16,1 4 0 0,2 4 0 0,0 2 0 16,-1 2 144-16,2 3-144 0,-1 1 0 0,2 5 0 0,2 2 0 0,1 1 0 15,0 1 128-15,-1 1-128 0,-2 4 128 0,0 2-128 16,1 4 256-16,-2 1-32 0,-2 3 0 0,-1 1 0 16,-4 2 160-16,-1-2 48 0,1 3 0 0,-3 3 0 15,0 3-48-15,-3 2-16 0,-3 3 0 0,-2 1 0 16,1 1-176-16,-2 0-16 0,-2 2-16 0,0 1 0 0,0 0-160 15,-1 0 0-15,-1 0 144 0,1-4-144 0,-3-5 0 0,-4 5 0 16,1-5 0-16,0-2-128 0,1 0 128 0,2-6 0 16,2-3 0-16,1-3 0 0,0-2 0 0,1-1 0 15,1-2 0-15,7-2 0 0,0 0 0 0,0 0 0 16,0 0 0-16,0 0 0 0,1-10 192 0,2 2 0 16,2 3 16-16,2-2 0 0,1 0 192 0,2-1 48 15,2 3 0-15,2-1 0 0,2 1-16 0,1 0 0 16,1 4 0-16,3 1 0 0,1 1-112 15,3 1 0-15,1 1-16 0,1 2 0 0,1 2-128 0,0 1-32 16,0 2 0-16,-2-1 0 0,-1 0-144 0,-1 2-192 16,2-3 32-16,0-2-13440 15,-1 1-2688-15</inkml:trace>
  <inkml:trace contextRef="#ctx0" brushRef="#br1" timeOffset="53812.81">24600 4747 16575 0,'0'0'736'0,"0"0"160"0,-7 3-720 0,1 0-176 0,-1-1 0 0,7-2 0 15,-5 3 3072-15,5-3 592 0,0 0 112 0,0 0 32 16,0 0-1616-16,0 0-320 0,0 0-64 0,0 0-16 16,0 0-912-16,11-1-192 0,2-1-48 0,3 0 0 15,4-1 64-15,1-3 0 0,1-1 0 0,3 0 0 16,1-4-16-16,4 0 0 0,-1 1 0 0,2-2 0 15,1 0-192-15,1 2-48 0,0-4 0 0,2 1 0 0,3-2-160 0,1 2-32 16,0 3-16-16,3-3 0 0,2-4-112 0,-2 2 0 16,-1 5-128-16,-2 1 192 0,-1-4-192 0,-1 2 0 15,-1-4 128-15,-1-2-128 0,-3-3 0 0,-4 3 0 16,1 3 128-16,-3 5-128 0,-2 1 0 0,-1 2 144 16,-3-2-144-16,-2 0 128 15,0 1-128-15,-2 1 0 0,-2-1 144 0,-1 1-144 16,0 2 128-16,-1-3-128 0,-3 2 160 0,0 1-160 0,0 2 128 0,2 0-128 15,-5-3 0-15,1 0 144 0,-3-3-144 0,1 3 192 16,1 5-192-16,-6 0 192 0,0 0-64 0,0 0-128 16,6-7 192-16,-2 2-64 0,-4 5-128 0,0 0 160 15,0 0-160-15,0 0 160 0,4-5-160 0,-4 5 0 16,0 0 0-16,0 0 0 0,0 0 0 0,0 0 0 16,0 0 0-16,0 0 0 0,6 0 0 0,1 1 0 0,-7-1 0 0,0 0 0 15,5-5 0-15,-5 5 0 0,0 0 0 0,0 0 0 16,0 0 0-16,5 1 0 0,-5-1 0 0,0 0 0 15,0 0 0-15,0 0 0 0,7 3 0 0,-7-3 0 16,0 0 0-16,0 0 0 0,0 0 0 0,0 0 0 16,0 0-160-16,0 0-112 0,0 0-32 0,0 0 0 15,6-1-3040-15,-1-2-624 16</inkml:trace>
  <inkml:trace contextRef="#ctx0" brushRef="#br1" timeOffset="54447.95">25825 4324 12671 0,'0'0'560'0,"0"0"112"0,3-4-544 0,-3 4-128 0,0 0 0 0,0 0 0 16,0 0 1344-16,0 0 256 0,0 0 32 0,0 0 16 16,0 0-368-16,0 0-64 0,0 0 0 0,0 0-16 15,0 0 16-15,0 0 0 0,0 0 0 0,0 0 0 16,0 0 320-16,0 0 64 0,0 0 0 0,0 0 16 15,0-4-144-15,-1-5-16 0,-3 0-16 0,1-3 0 16,1-1-272-16,-1-3-48 0,-1-3-16 0,0-1 0 16,1-2-208-16,2-2-32 0,-1 0-16 0,-1-4 0 15,0-2-144-15,-1-1-16 0,2-5-16 0,-1 0 0 16,-1 1-144-16,0-4-16 0,2-5-16 0,0-6 0 0,0 1-112 16,2 2 0-16,1 1-16 0,0 6 0 0,-1 1-112 0,2 9-32 15,-1 1 0-15,2 0 0 0,-3-1-96 0,2 2-128 16,0 0 176-16,-1 2-176 0,0 3 0 0,1-5 0 15,0 6 0-15,-1 5 0 0,1 4 0 0,-2 0 0 16,0 3 0-16,0 0 0 0,0 3 0 0,1 1-224 0,-1 6 64 0,0 0 16 31,0 0-368-31,0 0-64 0,0-3 0 0,0 3-16 16,0 0-1648-16,0 0-336 0,0 0-64 0,0 0-10352 16,0 0-2080-16</inkml:trace>
  <inkml:trace contextRef="#ctx0" brushRef="#br1" timeOffset="54934.01">25863 2596 4607 0,'-1'-22'192'0,"0"9"64"0,-5 1-256 0,2-1 0 16,2 3 0-16,-3 1 0 0,-5 0 5440 0,3 2 1024 16,-1 1 224-16,-1 0 32 15,-2 1-3776-15,1 3-768 0,-2-1-160 0,-2 3-32 16,-3 3-1184-16,2 3-240 0,2 6-48 0,-1 2-16 16,-3 3-368-16,4 3-128 0,1 4 0 0,2 4 144 0,1 0-144 0,4 0 0 15,2-2-192-15,4-9 192 0,2 0-144 0,2 0 144 16,3 1 0-16,1 0 0 0,4 1-144 0,4-1 144 15,4 0 0-15,2-5-144 0,0-4 144 0,1-2 144 16,1-2-16-16,1-2-128 0,-1-5 384 0,-2 1-16 16,0-3-16-16,-1-2 0 0,-1-5 128 0,5-5 32 15,-4-2 0-15,-3 0 0 0,-3-2 16 0,-4 1 16 0,-4 2 0 0,-3-5 0 16,-1 0-80-16,-2 1-16 16,1 1 0-16,-4 3 0 0,-5 0 0 0,-3-1 0 15,-2-2 0-15,-1 1 0 0,-3-1-192 0,5 7-64 16,-4 0 0-16,-7-6 0 0,1-1-192 0,3 6 0 15,0 2 0-15,2 3 0 16,-1 0-544-16,3 2-96 0,3-1-32 0,-1 5 0 16,1 1-2544-16,-1 4-512 0,-4-1-112 0,15-1 0 0</inkml:trace>
  <inkml:trace contextRef="#ctx0" brushRef="#br1" timeOffset="55167.39">25404 2611 30399 0,'0'0'1344'0,"-8"-3"288"0,8 3-1312 0,0 0-320 0,-7-4 0 0,7 4 0 16,0 0 784-16,0 0 96 0,-6-2 16 0,6 2 0 16,0 0-1696-16,0 0-336 0,0 0-64 0</inkml:trace>
  <inkml:trace contextRef="#ctx0" brushRef="#br1" timeOffset="55337.17">25391 2864 24879 0,'0'0'2208'0,"0"0"-1760"0,0 0-448 0,-5 3 0 16,5-3 1024-16,0 0 128 0,0 0 32 0,0 0 0 15,0 0-736-15,0 0-160 0,5-6-32 0</inkml:trace>
  <inkml:trace contextRef="#ctx0" brushRef="#br1" timeOffset="55531.67">25609 2192 23951 0,'0'0'1056'0,"0"0"224"0,0 0-1024 0,-11 3-256 15,2-3 0-15,9 0 0 0,-6 4 1856 0,1 0 304 16,5-4 64-16,0 0 16 0,-2 7-1472 0,2 1-304 15,3-1-48-15,2 3-16 16,3 1-2336-16,2-2-480 0,6 0-80 0,1-3-32 0</inkml:trace>
  <inkml:trace contextRef="#ctx0" brushRef="#br1" timeOffset="55669.15">25917 2253 12895 0,'-6'-7'576'0,"6"7"112"0,0 0-560 0,0 0-128 15,-5-2 0-15,5 2 0 0,0 0 4000 0,0 0 768 16,-6-4 160-16,6 4 16 0,0 0-3872 0,0 0-784 16,0 0-160-16,0 0-13888 0</inkml:trace>
  <inkml:trace contextRef="#ctx0" brushRef="#br1" timeOffset="55885.98">26359 2415 21183 0,'-10'-5'1888'0,"4"2"-1504"0,6 3-384 0,-9 3 0 15,0-1 2896-15,9-2 512 0,-9 2 112 0,9-2 0 16,0 0-2608-16,0 0-528 0,-8 9-96 0,5 4-32 15,2 3-2592-15,1-1-528 0</inkml:trace>
  <inkml:trace contextRef="#ctx0" brushRef="#br1" timeOffset="56034.74">26261 2798 28383 0,'-15'0'1264'0,"15"0"256"0,-6 9-1216 0,6-9-304 15,0 0 0-15,0 0 0 0,-5-1 0 0,5 1 128 16,0 0-128-16,0 0-8384 16,5-10-1728-16</inkml:trace>
  <inkml:trace contextRef="#ctx0" brushRef="#br1" timeOffset="56283.23">26422 2080 5519 0,'0'0'496'0,"0"0"-496"16,0 0 0-16,0 0 0 0,0 0 5744 0,0 0 1040 16,0 0 224-16,0 0 32 0,13-1-4368 0,1-3-880 15,0 1-192-15,0 3-16 0,2-2-1008 0,-1-1-208 16,1 2-48-16,0-5 0 0,-2 1-320 0,2 1-256 15,1 2 32-15,-2-3 16 16,0-1-2416-16,-1 1-464 0,0 1-112 0,1-1 0 16</inkml:trace>
  <inkml:trace contextRef="#ctx0" brushRef="#br1" timeOffset="56706.08">26570 1737 9215 0,'-16'1'816'0,"-2"3"-656"0,-3 3-160 0,-2 5 0 16,-1 1 3744-16,-3 4 720 15,-3-3 144-15,0 4 16 0,0 2-2512 0,1 2-512 16,2 4-112-16,3-1-16 0,3-2-608 0,6 1-128 16,2-1-32-16,4 5 0 0,-1 0-464 0,7 0-112 15,3-1 0-15,3-1-128 0,4-1 128 0,3 1-128 0,2-1 0 0,2 1 0 16,5-3 0-16,3 1 0 0,-1-5 0 0,2 1 0 15,2-5 144-15,0 0-144 0,-1-2 0 0,1-5 144 16,-1-3-144-16,0-3 192 0,4 1-192 0,1-4 192 16,-1-6 64-16,0-2 32 0,-2-1 0 0,0-3 0 15,-1-2 160-15,-1-3 48 0,0 0 0 0,1-2 0 16,-1-2 112-16,-3-1 32 0,-6-1 0 0,-2-1 0 16,-3-1 128-16,0 0 16 0,1 0 16 0,-5 3 0 15,-3-1-112-15,-3 1-32 0,-1 3 0 0,-2-3 0 0,-1-1-128 0,-4-1-16 16,-3 3-16-16,-5 3 0 0,-4-2-256 0,1 0-48 15,-1-1-16-15,-1 5 0 0,2 3-176 0,-1 1 0 16,1 2 0-16,1 2-176 16,2 5-1104-16,2 0-240 0,0 4-32 0,1 1-11536 15,-1 2-2304-15</inkml:trace>
  <inkml:trace contextRef="#ctx0" brushRef="#br1" timeOffset="57699.49">25871 4140 16575 0,'-12'-8'1472'0,"12"8"-1168"16,-6-1-304-16,6 1 0 0,-8-2 1760 0,1 1 288 15,7 1 64-15,0 0 16 0,0 0-384 0,0 0-80 16,0 0 0-16,0 0-16 0,0 0-736 0,0 0-144 16,10 1-16-16,0 1-16 0,3-1-96 0,0 2-32 15,1 1 0-15,2 3 0 0,1 1 224 0,1 1 32 0,4 0 16 0,1 2 0 16,-1-1-112-16,2 1-32 0,4 1 0 0,2 2 0 16,4 0-160-16,2 2-16 0,2 1-16 0,0-2 0 15,1 0-320-15,-1-1-64 0,0 0-16 0,-2-1 0 16,-1 2-144-16,0-1 192 0,-1-1-192 0,0-1 192 15,-2-3-192-15,-2 1 0 0,1 1 0 16,3-2 0-16,-3 3 0 0,-1 0 0 0,-4-2 0 0,-1-1 0 31,-4 0-560-31,0-1 16 0,-4 0 0 0,-1 0 0 16,1 2-1744-16,-2-1-336 0,-4-1-80 0,-1 0-16 16,-3-4-848-16,-1 0-160 0</inkml:trace>
  <inkml:trace contextRef="#ctx0" brushRef="#br1" timeOffset="58136.23">25608 4594 16575 0,'0'0'1472'0,"-7"3"-1168"16,-1-1-304-16,0 0 0 0,1 1 1472 0,7-3 224 15,0 0 48-15,0 0 16 0,0 0-32 0,0 0 0 0,0 0 0 0,5 8 0 16,4 1-592-16,4-1-128 0,4 0-32 0,5 1 0 15,4 0 112-15,4 1 0 0,3 3 16 0,1 0 0 16,1 0 48-16,1 0 0 0,3 2 0 0,3-1 0 16,-3 0-368-16,0-1-64 0,1 1-16 0,0-1 0 15,2-2-208-15,1 1-48 0,0-3-16 0,1 2 0 16,0-1-208-16,-1 0-32 0,-3 1-16 0,-5-2 0 16,1-2-176-16,-3-1 0 0,-2 1 144 0,-1-1-144 15,-3 1 0-15,1-1 0 0,-2 1 0 0,-1-1 128 31,-6-2-1536-31,2 0-320 0,0-1-48 0,0 0-10704 0,-2 4-2128 0</inkml:trace>
  <inkml:trace contextRef="#ctx0" brushRef="#br1" timeOffset="59037.45">27551 4694 21071 0,'0'-16'928'0,"0"10"208"0,-1-2-912 0,1 1-224 0,-1-3 0 0,0 1 0 15,1 2 1840-15,-3 1 320 0,-2-1 64 0,-2 1 16 16,1-1-400-16,-2 2-80 0,0 2-16 0,-1 1 0 16,-3 1-736-16,-1 2-160 0,0 1-16 0,0 4-16 15,0 2-448-15,-1 2-96 0,-1 3-16 0,0 5 0 16,-2 3-256-16,1 6 128 0,3 1-128 0,1 1 0 16,2 1 0-16,2 2 0 0,4 3 0 0,3 1 0 0,2-6 0 0,3 1 0 15,4 0 0-15,4-1-144 0,5-3 272 0,2-3 48 16,2-2 16-16,1-6 0 15,3-2-32-15,1-1 0 0,1-6 0 0,2-5 0 16,-3 0 192-16,2-2 32 0,-1-4 16 0,-2-7 0 16,-3-1 112-16,-1-2 32 0,-2-5 0 0,0 2 0 15,-4-4 96-15,-2 0 0 0,-2-3 16 0,-4 0 0 16,-1-2-64-16,-5 1-16 0,-5 0 0 0,-1 2 0 0,-4-2-256 16,-2 1-48-16,0 2-16 0,-4 0 0 0,-3 0-256 0,-2 1 160 15,1-1-160-15,-1 4 128 0,-1 1-384 0,2 4-96 16,-1-2-16-16,-3 0 0 15,5 5-1216-15,3 5-240 0,4 1-48 0,11 4-16 16,-8-1-2144-16,8 1-416 0</inkml:trace>
  <inkml:trace contextRef="#ctx0" brushRef="#br1" timeOffset="59351.34">28089 4740 29823 0,'-10'-6'1328'0,"10"6"272"0,0 0-1280 0,0 0-320 0,0 0 0 0,0 0 0 15,0 0 1424-15,0 0 240 0,0 0 32 0,0-7 16 16,4-3 336-16,3 3 80 0,1-1 16 0,5 1 0 16,4 2-1232-16,2 0-240 0,1-3-48 0,1-1-16 0,1-2-384 15,3 2-80-15,-1-1-16 0,2 2 0 0,2-1-128 0,-2 2 0 16,3 1 0-16,-1-1 0 16,1 0-1232-16,-2-1-240 0,-1 0-32 0,2 1-16 15,-1 4-2000-15,-3 0-384 0</inkml:trace>
  <inkml:trace contextRef="#ctx0" brushRef="#br1" timeOffset="59937.08">28858 4463 24767 0,'-3'21'1088'0,"2"-4"240"0,0 3-1072 0,1 4-256 15,0 1 0-15,1 2 0 0,-2-3 1392 0,1 1 208 0,1 0 64 0,0-6 0 16,0-1-352-16,2-2-64 0,1-2-16 0,0-1 0 16,0-1-800-16,0-2-176 0,-4-10-16 0,0 0-16 15,0 0 48-15,0 0 16 0,0 0 0 0,0 0 0 16,0 0 96-16,0 0 32 0,2-13 0 0,-2-1 0 16,0-5-128-16,0-1-32 0,0-3 0 0,2-1 0 15,0 1-112-15,2-2-16 0,0-1-128 0,1-3 192 16,1-2-192-16,0-1-128 0,3 1 128 0,2 1-208 0,0 2-64 0,4 0-16 15,2 3 0-15,2-2 0 16,2 1 288-16,1 1-192 0,-1 3 192 0,0 4-160 16,0 2 160-16,-2 2 0 0,1 3 160 0,-1 2-160 15,0 3 256-15,-2 0-32 0,-2 3-16 0,0 1 0 16,-4 4 224-16,0 1 32 0,-11-3 16 0,9 8 0 16,-9-8-48-16,8 11-16 0,-3 0 0 0,-1 1 0 0,-5 0-16 0,-2 1 0 15,-2 3 0-15,-3-1 0 0,-3 1 0 0,0 1 0 16,-2-2 0-16,-2 6 0 15,0-1-240-15,-4 3-160 0,-1 2 192 0,-1 0-192 0,0-6 128 0,3 5-128 16,1-1 0-16,-2 1 0 0,0-2 0 0,2-2 0 0,5-3 0 0,4-2 0 16,3-2 0-16,1 0 0 0,0 2 0 0,2-2 0 15,2-13 160-15,4 14-160 0,1-1 128 0,3 0-128 16,3-1 288-16,4-2-32 16,3-3 0-16,3-1 0 0,2 1-16 0,2-2-16 15,0 2 0-15,1-4 0 0,0 3-80 0,1-1-16 16,1-1 0-16,0 0 0 0,0-2-128 0,-2 0 0 15,-1-1 0-15,-1 1 128 0,1 1-128 0,-1 1-192 16,-3-4 32-16,-1 0 16 16,1 1-1344-16,-2 1-272 0,-4-2-48 0,-2 0-16 15,-2 0-2208-15,-11 0-448 0</inkml:trace>
  <inkml:trace contextRef="#ctx0" brushRef="#br1" timeOffset="60359.17">27703 3819 26607 0,'0'0'1168'0,"0"0"256"0,0 0-1136 0,0 0-288 16,0 0 0-16,0 0 0 0,0 0 1152 0,-3 9 160 0,0 2 32 0,2 0 16 15,0 4-688-15,1 2-144 0,0 0-16 0,1 2-16 16,-1 0-496-16,1 1 0 0,1 4 0 0,0-3 0 16,0-2-144-16,-1 1-128 0,0-1-32 0,1 7 0 15,-2-5-2128-15,0-2-448 0,-2-4-64 0</inkml:trace>
  <inkml:trace contextRef="#ctx0" brushRef="#br1" timeOffset="60560.15">27570 4046 1839 0,'0'0'0'0,"0"0"160"0,0 0-160 0,0 0 0 0,4-5 0 0,-4 5 0 16,2-7 7232-16,2 1 1424 0,-4 6 288 0,9-5 48 15,0-2-5936-15,2 1-1200 0,1 0-224 0,1 0-48 0,1 2-1104 0,2 1-224 16,-1 1-32-16,2-1-16 0,3-1-208 0,1 2 0 16,-1 0 0-16,10 0-160 15,-2 0-1824-15,-1 2-352 0,-1-1-80 0,-9 0-13120 0</inkml:trace>
  <inkml:trace contextRef="#ctx0" brushRef="#br1" timeOffset="60932.25">27883 3749 9215 0,'-17'-5'816'0,"-4"-1"-656"16,-5 0-160-16,-2 3 0 0,0-1 3568 0,0 3 672 15,1 1 144-15,1 5 32 0,-2 0-1856 0,2 3-384 0,2 3-64 0,1-1 0 16,3 2-912-16,-1 2-176 0,-3 1-48 0,10-1 0 16,0 7-544-16,-1-3-112 0,2 4-32 0,1 3 0 15,5 1-288-15,1 1 128 0,3 1-128 0,1-1 0 16,2 2 160-16,2-3-160 0,1 3 128 0,5-2-128 15,4-2 128-15,4-1-128 0,2-1 0 0,3-2 128 16,1-5-128-16,3-1 0 0,-1-2 0 0,3-5 128 16,0-3 0-16,2-3-128 0,1 0 192 0,0-4-64 15,1 0 64-15,1-5 16 0,1-2 0 0,0-4 0 16,-1-1 352-16,1-3 64 0,-2-3 16 0,-1-3 0 0,-4-1 80 0,-2 0 32 16,-5-1 0-16,-2-1 0 0,-4 0-176 0,-2 0-16 15,-5 1-16-15,-2 0 0 0,-4 2-80 0,-3-1-16 16,-2 2 0-16,-7-9 0 0,-3 5-144 0,-5 2-48 15,-3 1 0-15,-3-1 0 0,-3 1-256 0,-1 3 0 16,-1 3 128-16,-1 3-128 16,4 2-192-16,-2 3-80 0,0 5-32 0,2 4 0 15,2 3-1744-15,2 1-368 0,-2 2-64 0</inkml:trace>
  <inkml:trace contextRef="#ctx0" brushRef="#br1" timeOffset="76946.93">27400 5476 2751 0,'0'0'256'0,"13"8"-256"0,-13-8 0 0,0 0 0 16,0 0 2976-16,0 0 544 0,9 5 128 0,-9-5 0 16,0 0-1888-16,10 7-384 0,-3-2-80 0,-7-5-16 15,0 0-256-15,0 0-64 0,0 0-16 0,0 0 0 16,0 0 48-16,0 0 16 15,0 0 0-15,0 0 0 0,0 10-176 0,0-10-16 0,0 0-16 0,-9 6 0 16,0-2-352-16,0-2-80 0,-1-2-16 0,-1-1 0 16,3 0-224-16,2 1-128 0,6 0 160 0,0 0-160 15,-8-6 128-15,4 1-128 0,3-1 0 0,-1 0 144 16,2 6-144-16,0 0 0 0,4-9 0 0,-4 9 128 16,7-9-128-16,-2 1 192 0,-5 8-192 0,8-8 192 15,0 2 16-15,1 1 16 0,-9 5 0 0,12-3 0 16,-2 1-96-16,-10 2-128 0,0 0 176 0,10-2-176 15,-10 2 192-15,0 0-192 0,0 0 192 0,0 0-192 16,0 0 304-16,0 0-48 0,0 0-16 0,0 0 0 0,0 0 0 0,0 0 0 16,0 0 0-16,0 0 0 0,0 0-432 0,0 0-96 15,-1 8-16-15,1-8 0 32,0 0-2752-32,0 0-544 0</inkml:trace>
  <inkml:trace contextRef="#ctx0" brushRef="#br1" timeOffset="77302.13">27681 5403 10127 0,'0'0'448'0,"0"0"96"0,0 0-544 0,0 0 0 16,0 0 0-16,1 8 0 0,-1-8 3168 0,0 0 528 15,0 0 96-15,0 0 32 0,-7 9-1936 0,7-9-384 16,-1 8-80-16,1-8-16 0,0 0-768 0,-5 8-144 0,5-8-48 15,0 0 0-15,0 0-144 0,-9 4-48 16,9-4 0-16,0 0 0 0,-11-4 80 0,11 4 16 0,-9-4 0 0,9 4 0 16,0 0-128-16,0 0-32 0,-4-8 0 0,4 8 0 15,0 0-64-15,0 0-128 16,2-8 176-16,-2 8-176 0,0 0 192 0,7-9-192 16,2 1 192-16,-1 3-192 0,-8 5 336 0,0 0-32 0,0 0-16 0,11-1 0 15,-11 1 32-15,10 1 0 0,-10-1 0 0,0 0 0 16,0 0 128-16,0 0 48 0,0 0 0 0,8 7 0 15,-8-7-64-15,0 0-16 0,0 0 0 0,0 0 0 16,0 0-272-16,-3 11-144 0,-2 0 160 0,5-11-160 16,0 0-2432-16,0 0-576 0</inkml:trace>
  <inkml:trace contextRef="#ctx0" brushRef="#br0" timeOffset="80703.89">29090 1677 17503 0,'-13'-5'768'0,"1"1"176"0,0 4-752 0,-2-4-192 16,-3 2 0-16,4 0 0 0,3 2 896 0,2 0 160 15,8 0 32-15,0 0 0 0,0 0-384 0,9 0-80 0,4 0-16 0,8 0 0 16,4 0 64-16,5 0 16 0,3 0 0 0,5 0 0 15,1 0-48-15,3 0 0 0,2 0 0 0,3 2 0 16,3 0-208-16,2-1-48 0,1-1-16 0,1 2 0 16,-2 0-160-16,-1 1-16 0,-3 0-16 0,-2-1 0 15,-2 2-48-15,0 3-128 0,-1-1 192 0,2 2-64 16,0 0-128-16,0 2 0 0,-5 3 0 0,2 3 0 16,-2-2 0-16,-2 1 0 0,-4-1 0 0,-3 2 0 15,-1-1 0-15,-2 3 0 0,-2 3 0 0,-3 1 0 0,-2 3 0 16,-1 3 0-16,-3 2 0 0,-2 2 0 0,-2-1 0 0,-2 5 0 15,-2-2 144-15,-1 6-144 0,-1 6 0 0,-1 2 128 16,-2 4-128-16,-2 3 0 0,-1 3 0 0,-1 6 0 16,-1 1 0-16,1 3 0 0,-1 5 0 0,0 9 0 15,1 6 0-15,1 2 0 0,1 1 0 0,1 0 0 16,0 7 0-16,2-1 0 0,1 2 0 0,2-2 0 16,1-1 0-16,4 0 0 0,-1-3 0 0,1-2 0 0,-1 0 0 15,0-4 128-15,1-2-128 0,-3 0 0 16,-3 0 0-16,-3 1 0 0,-2 0 0 0,1-1 128 15,-2-2-128-15,-1-2 128 0,0-3-128 0,-1 2 0 16,-1-4 0-16,0-4 0 0,-1-5 0 0,-1-6 144 16,-2-4-144-16,-1-3 0 0,-1-6 176 0,-1-4-176 15,0-3 160-15,-1-1-160 0,-3-3 256 0,-2-2-32 16,0 1-16-16,-3-2 0 0,-2-4 640 0,-1 0 128 0,-2 0 32 16,-2 0 0-16,-1-4-80 0,-2 0-16 0,-2-2 0 0,-1 2 0 15,-1-3 48-15,-4-3 16 0,-1-1 0 0,-3 1 0 16,0 1-112-16,0-4-32 0,-1 2 0 0,1-2 0 15,-2 3-320-15,2-4-80 0,1-1-16 0,-1-1 0 16,1 2-224-16,-1-3-64 0,-1-1 0 0,0 1 0 16,0 0-384-16,4 0-64 0,0-3-32 0,-7 7 0 15,8-4-1584-15,9 2-320 0,4 2-64 0</inkml:trace>
  <inkml:trace contextRef="#ctx0" brushRef="#br2" timeOffset="153639.04">1332 14523 25567 0,'0'0'560'0,"0"0"112"0,0 0 32 0,0 0 16 0,0 0-576 0,8-7-144 0,-10 5 0 0,-2-4 0 15,-2 2 1120-15,1-2 192 0,-1 1 32 0,-2 1 16 16,0 1-80-16,0 1 0 16,-1 0-16-16,0 4 0 0,0 0-672 0,0 3-128 15,0 3-16-15,1 1-16 0,1 3-256 0,2 2-48 16,0 3-128-16,1 3 192 0,3 2-192 0,1 8 0 16,0 1 0-16,2-1 0 0,3 0 0 0,2-1 0 15,2-6 0-15,4 1 0 0,3-3 0 0,2-2 0 0,-2-6 0 0,1-1 0 16,1-3 0-16,0-2-128 0,-1-3 128 0,1-3 0 15,1-2 0-15,-2-2 0 0,-2-1 128 0,2-4-128 16,-4 1 448-16,-2-7-16 16,-2 1 0-16,-4 0 0 0,-4-2 32 0,-2-1 16 15,-2 0 0-15,-3 0 0 0,-3-3-112 0,-3 1-32 0,2 5 0 0,-2 0 0 16,-1-3-176-16,-2 2-32 0,1-2-128 0,-2 2 192 16,2 1-192-16,0-3-208 0,1 3 32 0,1 2 16 31,2 0-1888-31,2 1-384 0,-1 1-80 0,3 2-16 15,-4-6-3088-15,10 13-608 0,0 0-128 0,0 0-32 0</inkml:trace>
  <inkml:trace contextRef="#ctx0" brushRef="#br2" timeOffset="153938.46">1692 14687 10127 0,'0'0'896'0,"7"13"-704"15,-1-1-192-15,2 3 0 0,0 2 2736 0,0 0 512 16,0 2 96-16,-1-4 32 0,0 2-1568 0,1-1-304 0,-2-1-64 0,2 2-16 15,-1-4-480-15,-4-1-112 16,0-4 0-16,0-2-16 0,-3-6-256 0,0 0-48 16,0 0-16-16,0 0 0 0,0 0 240 0,0 0 48 15,-2-3 16-15,0-8 0 0,-2-1-80 0,-1 1-16 16,-1 2 0-16,0-6 0 0,-2 0-128 0,-1-5-16 16,0 0-16-16,0-2 0 0,0-2-96 0,1-3-32 15,3 1 0-15,-1 2 0 0,2-2 0 0,2-1 0 0,2 1 0 16,2 3 0-16,4 3-48 0,0 2-16 0,3 2 0 0,2 3 0 15,0 3-352-15,2 2 128 0,3 3-128 0,1 2 0 16,1 1 0-16,1 2 0 0,0 1 0 0,2 3 0 31,0-3-1232-31,1 2-176 0,2 1-16 0</inkml:trace>
  <inkml:trace contextRef="#ctx0" brushRef="#br2" timeOffset="154767.4">2837 14261 11967 0,'0'0'1072'0,"0"0"-864"0,-1 9-208 0,2 8 0 0,1-2 1792 0,0 0 304 16,0 2 64-16,1 2 16 0,1 3-688 0,1 3-128 15,0 3-16-15,2 0-16 0,1 2-512 0,0 1-112 16,-2 2 0-16,2 1-16 0,-2-1-368 0,2-2-80 16,1-2-16-16,-1-2 0 0,-1-1-224 0,-2-6 176 15,0-4-176-15,0-2 160 0,-2-7-32 0,0 0-128 16,-3-7 192-16,0 0-64 0,0 0 64 0,0 0 16 16,0 0 0-16,-3-7 0 0,-4-4-208 0,0-4-240 15,-1-2 48-15,0-4 16 0,0-2 176 0,-1-3 0 16,0-1 0-16,-2-2-128 0,1-1 128 0,1-1 0 15,0-2 0-15,0 0 128 0,-2-3-128 0,2 1 144 16,3 7-144-16,0 0 160 0,4 3 400 0,0-1 80 0,2 5 0 0,2-1 16 16,0 0 208-16,2 1 32 0,1 1 16 0,3-1 0 15,3 4-352-15,2 4-80 0,1 0-16 0,3 4 0 16,3 1-208-16,2 3-64 0,1 0 0 0,3 2 0 16,3-3-192-16,1 2 0 0,0 1 128 0,0 1-128 31,0 0-288-31,-1 1-96 0,-3-2-32 0,-2 2 0 15,-1 1-2720-15,-5 1-560 0</inkml:trace>
  <inkml:trace contextRef="#ctx0" brushRef="#br2" timeOffset="154950.01">2845 14438 30351 0,'0'0'1344'0,"0"0"272"0,0 0-1296 0,0 0-320 15,0 0 0-15,0 0 0 0,9-3 576 0,1-1 64 16,2-2 0-16,2-1 0 0,6-3 64 0,-1 1 32 16,2 0 0-16,3 1 0 0,10-3-576 0,-2 2-160 15,2 2 0-15,-1 0 0 16,-7 2-1280-16,0 1-320 0,-1 1-64 0,-1 2-12368 16</inkml:trace>
  <inkml:trace contextRef="#ctx0" brushRef="#br2" timeOffset="155085.96">3465 14412 4607 0,'0'0'400'0,"2"9"-400"0,0-1 0 0,2 2 0 16,-1 6 4384-16,-1-2 800 0,1 2 144 0,1 1 48 15,0 0-3776-15,1 0-768 0,0-2-128 0,3 5-48 16,-1-3-528-16,-2-1-128 0,-1 0 0 0,0-4-7760 16,-2-1-1584-16</inkml:trace>
  <inkml:trace contextRef="#ctx0" brushRef="#br2" timeOffset="155504.54">3459 14278 2751 0,'15'0'256'0,"-5"0"-256"0,3 0 0 0,2 0 0 16,2 0 384-16,1 0 16 0,6-2 16 0,-2 1 0 0,-1 0-192 0,0-1-32 15,1 2-16-15,-1 0 0 0,-2 0 912 0,-2 0 192 16,-1 3 48-16,-4 1 0 0,-3 0 464 0,-1 1 80 15,-3 0 32-15,-1 2 0 0,0 2-272 0,-3-1-48 16,-2 2-16-16,-2 2 0 0,0 1-208 0,-2-1-32 16,-3 1-16-16,1-2 0 0,-1 1-464 0,0 0-80 15,0-4-32-15,2 1 0 0,0-1-448 0,2-1-96 16,4-7 0-16,-3 7-16 0,3-7-176 0,0 8 0 16,2-2 0-16,5 1 0 0,1-2 0 0,2-1-176 0,2-1 176 15,1-2-128-15,0 0 128 0,1-1 0 0,0 0 0 0,1 0-128 16,-1-1 128-16,0 1 0 0,1 0 0 0,-1 0 0 15,-1 1 0-15,-2 2 256 16,-2 1-64-16,-3 1-16 0,-6-5 608 0,5 4 128 16,-5-4 32-16,3 9 0 0,-2 1 48 0,-1 3 16 15,-1-2 0-15,-3 1 0 0,-2-1-496 0,-2 2-80 16,0-1-32-16,-1 0 0 0,0 0-400 0,1-2 128 0,0-2-128 0,2 0 0 31,0-1-1328-31,1-3-336 0,5-4-80 0,0 0-13808 0</inkml:trace>
  <inkml:trace contextRef="#ctx0" brushRef="#br2" timeOffset="155732.43">4107 14369 12319 0,'17'-11'544'0,"-8"6"112"0,-1-1-528 0,-1-2-128 0,1 0 0 0,-1-1 0 0,-1 0 1216 0,-2 1 224 16,-2 1 32-16,-2 7 16 0,-3-6 1264 0,3 6 256 16,-7-4 64-16,0 3 0 0,-3 2-960 0,1 3-192 15,-1 0-48-15,1 2 0 0,1 3-928 0,1 2-192 16,1 1-48-16,2 2 0 0,1 2-192 0,3 2-64 15,0-2 0-15,2 2 0 0,2 3-240 0,1 0-48 16,1-2-16-16,3 2 0 0,4-2-144 0,3 1 0 16,-2-3 0-16,2-3 0 0,1-2 0 0,1-2 0 15,1-2 0-15,-1 1 0 16,0-5-512-16,-1-1 0 0,-1-2 16 0,-1-1 0 16,-2-1-832-16,-1-4-160 0,0-2-48 0,-2-3 0 15,-1-3-1504-15,-1-3-304 0,-3 0-64 0</inkml:trace>
  <inkml:trace contextRef="#ctx0" brushRef="#br2" timeOffset="156269.81">4380 14027 14735 0,'0'0'640'0,"0"0"160"16,0 0-640-16,0 0-160 0,0 0 0 0,2 11 0 0,0 3 3392 0,1 4 656 0,-2 1 128 0,2 5 32 16,-2 2-2272-16,2 4-448 0,1 2-80 0,0 0-32 15,0 2-496-15,1 1-112 0,1-2 0 0,-2 1-16 0,-2 0-224 0,0-2-32 16,1-2-16-16,-1-2 0 0,1-2-160 0,-2-3-16 15,2-3-16-15,-2-3 0 16,-1-4-160-16,1-1-128 0,2-2 192 0,0-4-192 16,-3-6 160-16,0 0-160 0,0 0 128 0,0 0-128 15,2-6 0-15,1-4 0 0,-2-4 0 0,0 1 0 16,1-3-400-16,-1-1 32 0,0-3 16 0,2 0 0 16,1 2-80-16,0 0-16 0,0 0 0 0,-2 1 0 0,4 2 144 0,-1 4 32 15,0 0 0-15,2 3 0 0,-1 2 48 0,1 1 16 16,-7 5 0-16,0 0 0 0,10 5 208 0,0 1 0 15,-2 5 0-15,3 2 0 0,-2 1 160 0,1 2 80 16,1 1 16-16,-1 0 0 16,3 0-128-16,-1 1 0 0,0-2-128 0,2 1 192 0,0 0-192 0,2-4 144 15,2-3-144-15,-1-1 128 0,-1-1 0 0,1-2-128 16,0 1 192-16,1-7-64 0,-1 0 64 0,0 0 16 16,-2-4 0-16,2-1 0 0,-2-3 0 0,-4 0 0 15,0-2 0-15,-2-2 0 0,0 0-16 0,-1 1-16 16,-3-2 0-16,-1-1 0 0,-1 1-176 0,-2-2 160 0,-1 0-160 15,0 2 160-15,-4-2-160 0,1 0 192 0,0 2-192 16,-1-2 192-16,-3 0-192 0,1 2 160 0,-1 6-160 0,1 0 160 16,-2 3 192-16,0 2 32 0,0 4 16 0,2 3 0 15,-4 2 80-15,5 6 16 0,3 0 0 0,0 4 0 16,2-1-256-16,3 2-48 16,2 4-16-16,6-4 0 0,-2 0-176 0,2-2 0 0,1 1 0 0,1-3 0 15,2-2-240-15,0-1-16 0,3-1-16 0,1-5 0 31,-2-1-2064-31,0-1-416 0,-2-1-64 0,1 0-32 16,-2-4-688-16,-1 0-144 0,-2-2-32 0</inkml:trace>
  <inkml:trace contextRef="#ctx0" brushRef="#br2" timeOffset="156568.97">5101 14375 9215 0,'0'0'816'0,"6"7"-656"0,0 1-160 0,1 2 0 0,1 2 2608 0,-1 1 480 16,0 1 112-16,-1 2 0 0,1-3-1072 0,-1 1-208 15,1 2-64-15,-2-3 0 0,-1-1-288 0,0-1-64 16,0 2-16-16,0-3 0 0,0 0-544 0,-3-2-112 16,-1-8-32-16,0 0 0 0,0 0-160 0,0 0-16 0,0 0-16 0,0 0 0 15,0 0-144-15,0 0-16 16,-9-4-16-16,0-3 0 0,0 0 80 0,1-3 0 16,1 0 16-16,2-3 0 0,1-4-16 0,2-1 0 15,2-2 0-15,1-2 0 0,3-3-208 0,2 1-48 16,2-4-16-16,3 3 0 0,0-3 32 0,4 0 16 15,2 1 0-15,2 2 0 0,5 4-128 0,-2-1-32 16,1 3 0-16,2 3 0 0,0 4-256 0,2 3-64 16,-1 3-16-16,2 2-19840 0</inkml:trace>
  <inkml:trace contextRef="#ctx0" brushRef="#br2" timeOffset="157231.75">6416 14077 26495 0,'-2'6'1168'0,"10"20"240"0,-8-11-1120 0,0 0-288 15,-1 5 0-15,2 1 0 0,0 4 816 0,2 2 96 0,1 2 32 0,1 1 0 16,0 0-112-16,1 1-32 0,0-8 0 0,1 2 0 16,-1 0-592-16,1-6-208 0,-1-2 144 0,-1-1-144 15,1-2 144-15,-1-4-144 0,-1-4 160 0,-4-6-160 16,0 0 0-16,0 0 0 0,0 0-208 0,4-6 64 16,-2-4-672-16,0-1-128 15,-2-1-16-15,-2-1-16 0,0-4 336 0,-1 0 64 0,-1 0 0 0,-1-1 16 0,-3-2 560 16,-1-1 0-16,-1-1 0 0,-5-8 144 0,2 0 112 0,0 3 0 15,1-2 16-15,2 3 0 0,2 1 480 0,3 3 80 16,1 4 32-16,3-2 0 0,1 1 48 0,2-1 16 16,4 7 0-16,1 0 0 15,2-1-304-15,3 2-64 0,1 2-16 0,2-1 0 0,0 1-352 0,1 1-192 16,2 1 192-16,3 0-192 0,1 0 0 16,0-1 0-16,0 3 0 0,-2 0 0 15,1 1-2128-15,0 1-432 0,-2 2-96 0</inkml:trace>
  <inkml:trace contextRef="#ctx0" brushRef="#br2" timeOffset="157419.96">6436 14283 29423 0,'0'0'1296'0,"0"0"288"0,0 0-1264 16,0 0-320-16,0 0 0 0,0 0 0 0,8-1 672 0,3-3 80 15,3-2 16-15,0 1 0 0,2-1-160 0,4-1-32 0,3 1 0 0,1-2 0 16,-2-3-576-16,1 2 0 0,-1 0 0 0,0 1 0 31,-1 2-1840-31,0 2-384 0,-1 1-80 0</inkml:trace>
  <inkml:trace contextRef="#ctx0" brushRef="#br2" timeOffset="157621.1">6496 14484 30111 0,'0'0'1344'0,"0"0"256"0,0 0-1280 0,0 0-320 0,0 0 0 0,0 0 0 16,8-6 736-16,3 1 80 0,0 0 16 0,4 0 0 0,2-2-416 0,1 1-80 16,0-1-16-16,2-1 0 0,-1 1-320 0,3-1 0 15,2 0 0-15,1-1 128 16,-1 0-1200-16,3-1-224 0,0 1-48 0,2 0-12560 0</inkml:trace>
  <inkml:trace contextRef="#ctx0" brushRef="#br2" timeOffset="157938.57">7079 14143 30463 0,'0'0'672'0,"-1"4"144"0,-12 5 16 0,0-1 16 0,2 3-672 0,-2-2-176 15,-1 1 0-15,1 1 0 0,4 0 768 0,4 0 112 0,1-1 16 0,4 1 16 16,4 0-416-16,2-3-96 0,2 1-16 0,2 0 0 31,2 2-640-31,2-5-128 0,3 1-16 0,2-1-16 0,0 0 416 0,2-2 0 0,0 1 0 0,0 1 0 16,0 1 0-16,-2-1 0 0,-1 1 0 0,-1-1 176 16,-2 2 400-16,-2 1 64 0,-3 0 32 0,-2 1 0 15,-3-1 288-15,-2 2 64 0,-2 0 16 0,-2 1 0 0,-2-2-464 0,-2 0-112 16,-1 2-16-16,-2-1 0 0,-3-2-176 0,0 0-32 15,-2 0-16-15,-1 0 0 0,1-2-224 0,2-2 0 16,-1-1 0-16,0-2 0 16,0 1-2240-16,2-7-432 0,1-1-80 0</inkml:trace>
  <inkml:trace contextRef="#ctx0" brushRef="#br2" timeOffset="158139.56">7499 13905 29599 0,'0'0'1312'0,"0"0"272"0,0 0-1264 0,0 0-320 16,0 0 0-16,3 10 0 0,-1 5 800 0,1-1 96 15,1 3 32-15,1-2 0 0,1 6-48 0,1 0-16 16,1 3 0-16,1 0 0 0,-1 2-576 0,1 2-112 16,0 2-32-16,1 0 0 0,1-2-144 0,-1 2 0 0,-1-1 0 0,-1 1 0 15,1 0 0-15,0 0 0 0,-1 1-224 0,-1-1 80 31,-2-2-2272-31,-1-2-448 0,-1 0-80 0,-3-5-10160 0</inkml:trace>
  <inkml:trace contextRef="#ctx0" brushRef="#br2" timeOffset="158308.62">7409 14345 13823 0,'0'-6'1216'0,"0"-2"-960"15,0 8-256-15,3-8 0 0,-1 0 4272 0,3 2 800 16,3-5 176-16,3 2 16 15,0 2-3344-15,4-3-656 0,2 1-144 0,2 1-32 16,0 1-544-16,0-1-112 0,2 0-32 0,1 0 0 16,2 0-400-16,-1 0 0 0,-1 3 0 0,0 0 0 15,1 0-2240-15,-3-2-544 0,0 2-96 0</inkml:trace>
  <inkml:trace contextRef="#ctx0" brushRef="#br2" timeOffset="158665.29">7821 14335 20271 0,'0'0'1792'0,"0"0"-1424"0,0 0-368 0,0 0 0 16,8 8 2176-16,-2-4 352 0,1-2 80 0,1 1 16 15,1-6-1200-15,1 1-224 0,3 0-48 0,0-4-16 16,0-2-560-16,0-1-128 0,0-2 0 0,-1 0-16 15,0-2-240-15,-4 1-64 0,-2 3 0 0,-1-2 0 16,-2 1 0-16,-2 1-128 16,-2 0 192-16,-2 1-64 0,-2-1 320 0,-3 2 64 0,-1 3 16 0,-2 0 0 15,-2 2 96-15,-1-2 16 0,0 3 0 0,0 1 0 16,-1 1-272-16,1 3-48 0,1 2-16 0,3 3 0 16,1 1-80-16,2 1-16 0,0 0 0 0,5 3 0 15,2 2-208-15,1 1 128 0,3 0-128 0,3 1 0 0,0 1 0 0,4 1 0 16,-1-2 0-16,3 1 0 0,2-4 0 0,2 1 0 15,2-2 0-15,-1-1 0 0,-1-4-144 0,3 0 144 16,2 2-208-16,-1-3 80 16,0-3-2560-16,-3-2-512 0,0-2-112 0</inkml:trace>
  <inkml:trace contextRef="#ctx0" brushRef="#br2" timeOffset="158972.53">8152 14245 27007 0,'0'0'1200'0,"0"10"240"0,4 2-1152 0,0 1-288 16,0 0 0-16,1 3 0 0,-1-2 1200 0,1 2 176 15,2 1 32-15,1 0 16 0,-2-2 176 0,2 1 16 0,0 0 16 0,-2-1 0 16,1 0-720-16,-1-2-144 0,-1 1-16 0,1-4-16 16,-2-2-144-16,-2-1-16 0,2-2-16 0,-4-5 0 15,0 0-96-15,0 0-16 0,0 0 0 0,0 0 0 16,0 0 128-16,0 0 32 0,-1-8 0 0,0 0 0 15,-1-3-352-15,1-1-64 0,-2-1 0 0,2-4-16 16,-2-3-176-16,2 1 0 0,-2-2 0 0,1-1 0 16,2-3-304-16,1 0 16 0,0-1 0 0,1 1 0 31,-2 2-240-31,1 1-48 0,2 1-16 0,-1 1 0 16,1 3-448-16,0 3-96 0,0 2-16 0,1 3 0 15,2 1-2048-15,-3 3-400 0,4 1-96 0</inkml:trace>
  <inkml:trace contextRef="#ctx0" brushRef="#br2" timeOffset="159133.29">8457 14319 5519 0,'0'0'496'0,"0"0"-496"16,-1 11 0-16,-2-5 0 0,3-6 4048 0,0 0 720 16,0 0 144-16,0 0 16 0,-4 7-3840 0,4-7-784 15,0 0-160-15,0 0-16 0,-5-2-368 0,0 0-64 16,1-2-16-16,-1 0 0 15,-2-2-608-15,2-2-128 0,0 0-32 0</inkml:trace>
  <inkml:trace contextRef="#ctx0" brushRef="#br2" timeOffset="159634.12">8770 13943 13759 0,'11'-10'608'0,"-8"5"128"0,4-3-592 0,-1-1-144 0,1-1 0 0,-3-3 0 15,1 0 1152-15,-1 0 192 0,-3 0 32 0,1 0 16 16,-2 2 272-16,-2-2 48 0,0 3 16 0,-3-3 0 0,-1 1-128 0,0 0-32 16,-2 6 0-16,0-1 0 0,-2 1-64 0,-1 3-16 15,2 2 0-15,0 5 0 16,-1 0-704-16,0 5-144 0,3 2-16 0,0 4-16 15,2 2-48-15,1 4-16 0,3 5 0 0,-1 2 0 16,4 1-224-16,0 1-32 0,4 3-16 0,0 1 0 16,3-2-272-16,0 3 160 0,3-2-160 0,0 2 128 15,-1-1-128-15,1 1 0 0,0-2 0 0,0-1 0 16,-2 0-1504-16,1-2-176 0,-2 0-48 0,-1-3 0 16,-2-2-1424-16,2-2-304 0,-3-1-48 0,0-3-16 15,-2-1-640-15,-2-5-144 0,-2-5-32 0,0-2 0 16,1-6 2528-16,0 0 496 0,-7 0 96 0,1-1 32 0,-2-4 1968 0,-1-3 400 15,-1-2 80-15,1-4 16 0,0-2 1280 0,-1-4 272 16,-2 0 48-16,-1-3 16 0,0-2-1264 0,1 0-256 16,1-1-48-16,0 3-16 0,1 1 96 0,2 2 0 15,3 2 16-15,1 5 0 0,1 0 336 0,2 4 64 0,1 1 16 0,1 1 0 16,-1 7-928-16,5-5-176 0,2 0-32 0,1 2-16 16,1-3-688-16,3 2-224 0,1 0 0 0,1 1 0 31,0 1-2112-31,2-2-416 0,2 0-96 0,2 1-16 0,-1 1-832 15,2-1-160-15</inkml:trace>
  <inkml:trace contextRef="#ctx0" brushRef="#br2" timeOffset="159732.34">9116 14171 10127 0,'0'0'896'0,"4"10"-704"0,1 2-192 0,0 2 0 16,-1 3 2000-16,1 1 368 0,0 2 80 0,0 0 16 16,1 0-1488-16,-2-1-288 0,0 0-64 0,-1 1-16 15,3-1-352-15,-1-2-64 0,-1-1 0 0</inkml:trace>
  <inkml:trace contextRef="#ctx0" brushRef="#br2" timeOffset="160404.7">9109 14096 16575 0,'0'0'736'0,"0"0"160"0,0 0-720 0,0 0-176 15,0 0 0-15,0 0 0 0,7-5 2480 0,0 1 464 16,3 2 80-16,1 0 32 0,4 4-2576 0,0-1-480 0,2-1-160 0,1 0 0 31,2 3-544-31,0 0-128 0,0 1 0 0,3 0-16 16,-3-1-672-16,3 1-128 0,-3-3-16 0,0 2-16 15,-2-1 928-15,-2 0 192 0,-3 0 48 0,-1 1 0 0,-3-1 1536 0,-1 1 304 16,-8-3 64-16,0 0 16 0,0 0 704 0,5 7 160 16,-5-7 32-16,2 9 0 0,-2 0-384 0,-1 1-80 15,-1 2-16-15,-2 2 0 0,-3-2-448 0,1 2-96 0,-1 1 0 0,1 0-16 16,-2 0-304-16,1 0-48 0,1 0-16 0,0 0 0 15,1-2-512-15,1 0-96 0,2 0-32 0,2 2 0 16,1-2-256-16,2 0-192 0,-1-1 16 0,3-1 16 16,2 0-16-16,1-2 0 0,1-1 0 0,1 0 0 15,2-2-1536-15,1 2-304 16,0-7-64-16,3-1-16 0,1-4 672 0,1-1 128 0,3-3 16 0,0 0 16 16,-2-5-1584-16,3 2-320 0,-1-4-64 0,-1 2-16 15,-2 0 1152-15,0 2 240 0,-3-1 32 0,-1 0 16 31,-1-2-240-31,-2 1-32 0,-2 0-16 0,-1 2 0 0,-3 3 3264 0,-1-1 656 0,-4 9 128 0,0 0 32 16,0 0 1024-16,0 0 224 0,0 0 32 0,-8-4 16 16,0 4-976-16,-1 2-208 0,-3 0-48 0,2 5 0 15,-1 1-720-15,2 1-160 0,-1 1-16 0,-1 2-16 16,3-3-272-16,3 1-48 0,3 1-16 0,0-1 0 16,1 1-416-16,2-1-96 0,3-1-16 0,1 0 0 0,2-3-144 0,2-1-128 15,2 0 144-15,0-4-144 0,1-1 0 0,0-1 0 16,-1-3 0-16,1-1 0 0,0 0-336 0,-2-2 32 15,-1 1 16-15,2-1 0 0,-2 1 160 0,-1-1 128 16,0 2-192-16,-2-2 192 0,-1 1 0 0,1-2 0 16,-2 2 0-16,-4 6 0 0,0 0 160 0,0 0 96 15,2-6 0-15,-2 6 16 0,0 0 176 0,0 0 16 0,0 0 16 0,0 0 0 16,-1 9-224-16,1 2-32 0,1 2-16 0,0-3 0 16,1 3-208-16,-1 0 0 0,2 0 0 0,1 0 0 15,-1 1 0-15,3-3 0 16,-2 0 0-16,1 0 0 15,1-3-1920-15,2 0-288 0,0 0-48 0,0-2-14112 0</inkml:trace>
  <inkml:trace contextRef="#ctx0" brushRef="#br2" timeOffset="160580.63">10103 13677 28559 0,'-2'14'2544'0,"4"7"-2032"16,1 6-512-16,3 4 0 0,-1 6 992 0,3 1 96 16,-1-2 32-16,3 3 0 15,-1 2-928-15,2-1-192 0,0-3 0 0,-1 2 0 16,2-1-176-16,1 1 0 0,-1 0 0 0,0-3-9344 16,-2 1-1872-16</inkml:trace>
  <inkml:trace contextRef="#ctx0" brushRef="#br2" timeOffset="160902.16">10148 14319 13823 0,'-6'-10'1216'0,"-2"-3"-960"15,-1-1-256-15,0-1 0 0,1 1 1136 0,1 1 176 16,2 0 32-16,1 2 16 0,0-2-368 0,3 4-80 0,2 1-16 0,2 2 0 16,2-1 512-16,2 2 112 0,2 0 16 0,2 0 0 15,5-1-1024-15,0 4-192 0,2-2-32 0,1 1-16 16,4 1-272-16,-1-1-192 0,1 2 16 0,10 1 16 31,-4 1-768-31,-2 2-160 0,-1-1-16 0,0 0-16 16,-2 3-624-16,-1-3-128 0,-1 2-32 0,0-2 0 15,-2-2-288-15,-2 2-64 0,-2 1-16 0,-2 1 0 0,-2 1 1392 0,-2 3 288 16,-10-8 48-16,11 10 16 0,-3 2 2016 0,-2 0 416 0,-1-2 80 0,-1 2 0 16,-3 1-784-16,-1 1-176 0,0 1-16 0,0-1-16 15,-2 0 352-15,2-2 64 0,0 0 0 0,0-2 16 16,0-10-592-16,0 12-112 0,0-12-16 0,0 0-16 15,0 0-432-15,0 0-96 0,0 0-16 0,0 0 0 16,0 0-1472 0,0-12-288-16,-1-1-64 0</inkml:trace>
  <inkml:trace contextRef="#ctx0" brushRef="#br2" timeOffset="161231.04">10602 13927 22687 0,'0'0'1008'0,"0"0"208"0,0 0-976 0,0 0-240 16,0 0 0-16,0 0 0 0,0 0 192 0,-4 12-16 15,1 1 0-15,2 2 0 0,1 5 352 0,1 3 80 16,1 3 16-16,2 2 0 0,-1-2 96 0,3 0 32 16,-1 1 0-16,1-2 0 0,2 1-304 0,1-8-64 15,3 1-16-15,1-2 0 0,0-2-208 0,8 6-32 0,0-5-128 0,0-5 192 16,-2-1-16-16,1-5-16 0,-5-1 0 0,0-2 0 16,-1-2 176-16,-1-1 48 0,0-2 0 0,-1-2 0 15,-2-3 176-15,0-3 32 16,-1-1 16-16,-3 0 0 0,-1-1-144 0,-1-1-16 15,-1-1-16-15,-3 1 0 0,0 1-112 0,-4-1 0 16,-1-2-16-16,-2 3 0 0,-3 1 144 0,-2 2 16 16,-1-2 16-16,0 0 0 0,-3 1-112 0,-1 0-32 15,-1-2 0-15,0 3 0 0,0-2-336 0,3 2 0 0,4-1 0 0,1 1 0 32,3 1-624-32,1 2-80 0,3 3-32 0,3 4 0 15,0 0-2208-15,0 0-448 0,0 0-96 0</inkml:trace>
  <inkml:trace contextRef="#ctx0" brushRef="#br2" timeOffset="161539.13">11083 14094 17503 0,'4'14'1552'0,"-2"3"-1232"15,2 4-320-15,2 0 0 16,-1-2 2672-16,-1 1 464 0,0-2 112 0,-2-5 16 16,1 2-1472-16,-1 0-272 0,1 1-64 0,0-1-16 15,-1-2-384-15,0 1-80 0,1-3-16 0,1-2 0 16,-1-1-624-16,-3-8-128 0,0 0-16 0,0 0-16 0,8 2-48 0,-2-4 0 15,1-2 0-15,-1-2 0 0,1-3-384 0,-2-3-64 16,-1-1-32-16,0-9 0 16,-1 3-208-16,-1 0-32 0,1-1-16 0,-1 2 0 15,1 0-96-15,-2 0 0 0,1-1-16 0,1 6 0 0,3 0 400 0,0 3 64 16,-1-3 32-16,2 4 0 0,-7 9 704 0,10-2 144 16,-2 6 16-16,4-1 16 0,-2 3 432 0,1 5 64 15,-2 1 32-15,3 6 0 0,1 0-432 0,0 4-96 0,0 0-16 0,-3 2 0 16,-1-3-384-16,0 1-96 0,1 1-16 0,-4-8 0 15,1 2-144-15,-1 1 0 0,1 0 0 0,-1 0 128 32,1 1-2464-32,-1-1-496 0</inkml:trace>
  <inkml:trace contextRef="#ctx0" brushRef="#br2" timeOffset="163003.41">1435 16678 10127 0,'-20'8'896'16,"10"-8"-704"-16,0 3-192 0,0 3 0 0,-1 0 3712 0,1 2 720 16,-2-1 144-16,2 2 32 15,-1 1-3408-15,2 3-688 0,1 1-128 0,2 3-16 16,0-1-176-16,3 4-16 0,0 2-16 0,2 3 0 16,2 1 0-16,3-3 0 0,1 3 0 0,3-1 0 15,4 0-160-15,1-2 0 0,1-3 0 0,3-2 128 16,1-4-128-16,2-1 0 0,1-2 144 0,-1-1-144 0,0-5 336 0,-2-2 0 15,-2-3 0-15,0-4 0 0,-2-2 560 0,-1-4 96 16,-3-3 32-16,1-1 0 0,-5 0-352 0,-2-2-64 16,-3 0-16-16,-3 1 0 0,-3-1-176 0,-2 1-32 15,-3-1-16-15,-1 2 0 0,0-1-128 0,-2 2-32 16,-2 0 0-16,1 0 0 0,0 0-208 0,-1 3-192 0,0-3 48 0,-1 2 0 31,2 2-1584-31,-1 1-320 0,1 0-64 0,3 3-7872 16,4 1-1584-16</inkml:trace>
  <inkml:trace contextRef="#ctx0" brushRef="#br2" timeOffset="163303.59">1714 16879 14735 0,'8'9'1312'0,"1"0"-1056"0,2 4-256 0,-1 1 0 16,1 0 1792-16,0 1 320 0,1-1 48 0,-1 2 16 15,-1-1-576-15,-2 1-96 0,1 0-32 0,-1-2 0 16,-2-1-528-16,-1 0-112 0,2 0-32 0,-3-2 0 15,-2-4-336-15,-2-7-64 0,0 0-16 0,0 0 0 16,0 0-80-16,0 0-32 0,0 0 0 0,0 0 0 16,-5-7 48-16,-1-3 0 0,-1-1 0 0,1-2 0 15,-1-3 160-15,2 0 32 0,1-1 16 0,1 1 0 16,1-3-112-16,1 4-32 0,1-4 0 0,1 2 0 16,3 0-208-16,1 1-48 0,2-1-128 0,2 0 192 15,2 0-192-15,4 0 0 0,-1-1 0 0,3 2 0 16,4 4 0-16,2 0 0 0,1 3 0 0,-1 3 0 15,2 2 0-15,0 4 0 0,2 4 0 0,-1 1-160 16,-1 4-1696-16,-2-1-320 0</inkml:trace>
  <inkml:trace contextRef="#ctx0" brushRef="#br2" timeOffset="170501.87">3871 16404 28847 0,'0'0'1280'0,"0"0"256"0,0 0-1216 0,0 0-320 15,0-1 0-15,-9 5 0 0,-1-1 480 0,1 1 32 0,-1 2 16 0,-10 5 608 16,9-2-512 0,-1 2 0-16,-1-1 0 0,-1 1-176 0,2-1-16 0,-1 1-16 0,-2 0 0 15,-3 1 16-15,0 1 0 0,-2 4 0 0,1-3 0 16,1 2-304-16,-3 1-128 16,2 0 0-16,5-1 128 0,2-2-128 0,5 2 0 15,3 1 0-15,5-2-176 0,3 0 32 0,5-1 0 0,5 0 0 0,6 1 0 16,3-2 0-16,2 0 0 0,2 0 0 0,2-3 0 15,-1 1 16-15,-1-1 0 0,-1 2 0 0,0-1 0 16,0 1 448-16,-2 0 80 0,-5-2 32 0,-2 1 0 16,-4 0 496-16,-1 1 96 0,-3 0 32 0,-2 2 0 15,-5 2 96-15,-1 0 0 0,-3 1 16 0,-2 1 0 16,-3 1-400-16,-2 2-64 0,-4-1-32 0,-1-2 0 16,-2 2-400-16,-1-2-80 0,0-1 0 0,0-2-16 15,2 0-176-15,-1-5 0 0,0 2 0 0,1-2-176 31,0-3-1456-31,4-3-288 0,2-2-64 0,1-2-16864 0</inkml:trace>
  <inkml:trace contextRef="#ctx0" brushRef="#br2" timeOffset="170936.95">4112 17001 21183 0,'-5'13'1888'0,"2"-5"-1504"15,-1 1-384-15,2 3 0 0,0 2 2320 0,1 2 400 16,-2 1 80-16,1-3 16 0,-1 2-1360 0,2-1-272 16,0 1-48-16,-1-2-16 0,2-1-576 0,0-1-112 15,0 0-32-15,0-2 0 0,2-2-272 0,-2-8-128 16,1 8 0-16,-1-8 128 0,0 0-128 0,0 0 192 0,0 0-192 0,2-8 192 16,1-2-16-16,0-3 0 0,-1-3 0 0,2-1 0 15,1-1-176-15,1-2 128 16,-1-3-128-16,1 1 128 0,1 1-128 0,1 1 0 15,1 2 0-15,0 1 0 0,-1 1 0 0,0 3 0 16,-1 2-128-16,1 3 128 0,1 3 0 0,-2 5-144 0,-7 0 144 0,8 9 0 16,1 0-192-16,0 5 64 0,0 6 128 0,0-1-208 15,0 2 208-15,0 1 0 0,2 3-160 0,-1-3 160 16,1-1 0-16,-1-1 0 0,-2-2 160 0,1-1-160 16,0 0 576-16,0-4 0 0,-1 0 0 0,0-1 0 15,0-3 96-15,0-2 32 0,-2-1 0 0,-6-6 0 16,8 2 16-16,-8-2 16 0,8-1 0 0,-2-3 0 15,0-1-160-15,-1-3-48 0,-1-2 0 0,0-2 0 16,0-2-336-16,-2-3-64 0,-1-2 0 0,1 0-128 16,-1-2-256-16,-1-3-176 0,-1 0-16 0,1-1-16 15,-3 0-2816-15,2-2-560 0,0-1-128 0</inkml:trace>
  <inkml:trace contextRef="#ctx0" brushRef="#br2" timeOffset="171438.61">4602 16583 23039 0,'0'0'2048'0,"0"0"-1648"0,0 0-400 0,0 0 0 0,0-7 2560 0,1 1 416 0,1-4 96 0,2 3 0 15,2 0-1872-15,2-2-384 0,2 0-80 0,5 2-16 16,2 1-272-16,2 3-48 0,1 2-16 0,3 2 0 15,1 2-112-15,-1 1-16 0,-1 2-16 0,1 3 0 16,0 4 272-16,-1 2 64 0,-1 0 16 0,1 4 0 16,0 0 64-16,-1 3 16 0,-3 3 0 0,-1 1 0 15,0 2-32-15,-2 0 0 0,-2 2 0 0,0 2 0 16,-3-1-288-16,-1 0-64 0,-1 2-16 0,-1 1 0 16,-2 2-144-16,-1-1-128 0,-3 0 144 0,-1-1-144 15,0-2 144-15,-4-1-144 0,-2 2 128 0,-1-2-128 0,-1-1 0 0,-1 0 128 16,-1-4-128-16,-1-1 0 15,1-2 0-15,-2-3 0 0,-2-3 0 0,0-4 0 16,-1-3-192-16,2-2 192 0,0-3-160 0,0-4 160 16,0-2-336-16,1-5 16 0,-1-6 16 0,2-1 0 15,-3-5-192-15,3-2-32 0,0 2-16 0,2-3 0 0,4 3 320 0,4 1 64 16,2 0 16-16,3 4 0 0,2-3 288 0,2 4 64 16,3 3 16-16,2-1 0 0,2 2 272 0,4 3 48 15,3 2 16-15,1 3 0 0,1 3-96 0,0-1-16 16,5 4 0-16,1 3 0 0,0 4-160 0,1-2-32 15,1 4-16-15,-2 2 0 0,-3-2-240 0,0 2 144 16,2 2-144-16,-2-1 128 0,0 1-128 0,-4-2-256 16,-2-2 64-16,0-2-21376 0</inkml:trace>
  <inkml:trace contextRef="#ctx0" brushRef="#br2" timeOffset="172406.1">7048 16937 21183 0,'0'0'1888'0,"0"0"-1504"15,0 0-384-15,0 0 0 0,12-9 1648 0,-7 5 256 16,3-1 48-16,3 0 16 0,5 1-1232 0,5 0-240 15,-2 0-48-15,6 0-16 0,5 0 352 0,4-2 80 16,4-1 16-16,6-1 0 0,7-2 80 0,3-1 32 16,0 0 0-16,5-2 0 0,2 0-96 0,3-2 0 15,4 1-16-15,1 1 0 0,3 0-112 0,-1 0-32 16,0-3 0-16,1 1 0 0,-2-1-256 0,2 3-48 0,2 0-16 0,2 1 0 16,0-4-160-16,1 1-16 0,-1-1-16 0,2-1 0 15,-2 2-96-15,-1-2-128 16,0 1 176-16,-2-1-176 0,-4 0 288 0,-3 0-48 15,-2 1-16-15,-1 1 0 0,-2 1 96 0,0-3 0 16,1 0 16-16,-2 1 0 0,0 2-32 0,-6-1-16 16,0 2 0-16,-5 2 0 0,-2 0 144 0,-2 2 16 15,-4 0 16-15,1 1 0 0,-2 1-208 0,0 1-64 0,-3-1 0 0,1 0 0 16,-1 1 128-16,-2 1 0 0,1 0 16 0,-2-2 0 16,0 1-144-16,-3-1-48 0,-1 0 0 0,0 0 0 15,-3 1-144-15,-1-2 0 0,-3 0 144 0,1 0-144 16,-2 2 0-16,-1-1 0 0,-2-1 0 0,-1 2 0 15,-2-1-1232-15,0 1-176 16,-1-2-16-16,0 0-13168 0,-1 0-2640 0</inkml:trace>
  <inkml:trace contextRef="#ctx0" brushRef="#br2" timeOffset="173139.1">11796 14447 15663 0,'-13'-6'688'0,"13"6"144"0,-5 0-656 0,5 0-176 0,-7 1 0 0,2 3 0 15,0 0 2416-15,0 1 448 0,-2 1 80 0,2 2 32 16,0 0-1120-16,-2 2-240 0,5 4-32 0,-2-1-16 0,1 0-592 0,-1 2-112 16,-1 2-32-16,-2 3 0 0,0-2-144 0,-1 3-48 15,0 0 0-15,0 3 0 0,-2 3 0 0,-1 1 0 16,-2 4 0-16,0 1 0 0,-1 0-320 0,-1 0-64 15,0 3 0-15,-1-1-16 0,-1-1 96 0,0 1 32 16,-2 5 0-16,0-3 0 0,0 0-16 0,-1 2 0 16,0 0 0-16,-1-1 0 0,-2 1-144 0,1 0-16 15,0-1-16-15,-1 0 0 0,-1-4-32 0,1 1 0 16,-2 1 0-16,0-2 0 0,0-4 64 0,2 0 16 0,2-1 0 0,0-2 0 16,0-1 80-16,2-1 16 15,-1 0 0-15,2-2 0 0,1 1 32 0,0-1 16 16,2-1 0-16,-1 1 0 0,0-1-160 0,1-1-16 15,-1-2-16-15,2 1 0 0,1-1 16 0,0 1 0 16,-1-1 0-16,1-3 0 0,0 1-16 0,2-1 0 16,-1-1 0-16,0 1 0 0,-1-2 48 0,0-1 16 0,-1-1 0 0,1 0 0 15,0-1-64-15,1 1-16 0,0 0 0 0,3-2 0 16,0 0-160-16,1 0 128 0,2-4-128 0,-1 2 128 16,1 1-128-16,0-2 0 0,2-3 0 0,4-4 0 31,-5 4-1120-31,5-4-96 0,-5 4-32 0,1 0 0 15,4-4-848-15,-5 3-160 0,5-3-48 0,-5 4-10080 0,5-4-2016 0</inkml:trace>
  <inkml:trace contextRef="#ctx0" brushRef="#br2" timeOffset="173567.73">10423 16075 14735 0,'0'0'640'0,"0"0"160"0,0 0-640 0,0 0-160 0,0 0 0 0,0 0 0 15,0 0 2400-15,0 0 448 0,0 0 96 0,0 0 0 16,0 0-176-16,0 0-32 0,0 0-16 0,0 0 0 16,5 7-2064-16,3-1-400 0,3 1-96 0,0-1-16 15,2 1 512-15,2 1 112 0,0 0 0 0,2 1 16 0,3 1-128 0,1 2-16 16,-2-2-16-16,2 1 0 15,1 1-304-15,1-1-64 0,-3 0-16 0,3 0 0 16,0 2-240-16,-1-2 0 0,-2-2 0 0,-1 1 0 16,-2-2-832-16,-1 1-256 15,0-2-48-15,-2-1-10512 0,0 1-2112 0</inkml:trace>
  <inkml:trace contextRef="#ctx0" brushRef="#br2" timeOffset="173938.66">10344 16255 25567 0,'0'0'1136'0,"0"0"224"0,0 0-1088 0,0 0-272 0,0 0 0 0,0 0 0 16,0 0 1584-16,0 0 256 0,0 0 48 0,0 0 16 16,5-5-336-16,3 1-64 0,3 2-16 0,1-2 0 15,-1-2-64-15,3 4-16 0,3-1 0 0,1 2 0 16,0-2-176-16,2 2-32 0,1 0-16 0,2-1 0 15,2 0-976-15,1 1-208 0,2-2 0 0,0 0 0 16,2 1 0-16,0-1-128 0,0 0 128 0,-4 0-128 31,-2-3-1408-31,-2 2-288 0,-1 1-48 0,-2 0-16 0,0-1-1936 0,-3 1-384 0</inkml:trace>
  <inkml:trace contextRef="#ctx0" brushRef="#br2" timeOffset="176004.18">11183 16705 7359 0,'-4'-6'656'0,"-2"-5"-528"0,-3 2-128 0,1 0 0 0,-3 4 4096 0,0-2 800 0,-4 5 160 0,1-5 16 16,-5 3-3472-16,2 2-704 0,-2 3-144 0,2 1-32 16,0 4-176-16,2 1-32 0,-1 1-16 0,3 3 0 15,3 3-368-15,2-1-128 16,-1 0 0-16,2 0 0 0,2 2 0 0,2-1 0 15,5 0-208-15,-1 1 64 0,0-1 144 0,3-1 0 0,1 1-144 0,3 1 144 16,3-2 128-16,-1 1 112 0,1-1 16 0,0 3 0 16,1-3 192-16,0 1 64 0,-2-1 0 0,-1 0 0 15,-1 0 64-15,-3 0 0 0,-1 2 16 0,-1 0 0 16,-3 1-80-16,-1 1-32 0,-2 1 0 0,0 0 0 16,-3-1-128-16,-2-4-32 0,-2 0 0 0,-2 0 0 15,1-1-160-15,1-1-32 0,0-4-128 0,0 1 192 16,1 0-192-16,1-2 176 0,2-3-176 0,-1 0 160 15,1-1-160-15,6-2 0 0,0 0 0 0,0 0 128 0,0 0-128 0,0 0 0 16,0 0 0-16,0 0 0 0,0 0-192 0,9 4 48 16,3-2 0-16,3 0 0 0,4 1 16 0,3-3 0 15,3 1 0-15,2 0 0 0,3-1 128 0,1-1 0 16,3-3 0-16,0 0 0 0,0-1 0 0,-1-2 0 16,-2-2 0-16,-1 0 128 0,-2-2-128 0,0-1 192 0,-2-1-64 15,-1 0 0-15,-3-3-128 16,-3 2 176-16,-2-5-176 0,-4 3 192 0,0 1-192 0,-3-2 192 15,-4 2-192-15,-1 0 192 0,-2 2-192 0,-3 0 160 16,-3 0-160-16,-1 1 160 0,-1 2-160 0,-3 0 192 16,1-1-192-16,-4 2 192 0,-2 1 0 0,-1 2 16 15,-3-1 0-15,0 1 0 0,0 0 0 0,1 5 0 16,2 0 0-16,2 2 0 0,0 3-32 0,2 3-16 16,1 2 0-16,1 1 0 0,2 4-160 0,2 5 160 0,2-2-160 15,4 2 160-15,0 3-160 0,3 2 192 0,2-2-192 0,1 3 192 16,2-2 0-16,3-3 16 0,3-1 0 0,0 0 0 15,4-2 0-15,0-3 0 0,-2-4 0 0,3-2 0 16,1-1 64-16,2-2 16 0,-1-1 0 0,1-4 0 16,-1 0-112-16,1-3-32 0,-2-1 0 0,0-1 0 15,1-2-16-15,-2-2 0 0,-3 0 0 0,1-4 0 16,-1-2-128-16,-1-2 192 0,-4-2-192 0,-3 1 192 0,0 1-192 0,-4 0 0 16,-1-2 0-16,-1 2 0 0,-3 1 0 0,-1 0 0 15,-1 1 0-15,-4-1 0 0,-3 0 0 0,-2 2 0 16,-3 1 0-16,-2 3 0 0,-2-2 0 0,0 4 0 15,-1 2 0-15,3 3 0 0,-2 3 0 0,1 5 0 16,2 3 0-16,2 5 0 16,-1 1 0-16,4 5 0 0,2 2 0 0,3 2 0 15,3 2 128-15,4 1-128 0,2 1 0 0,5 1 128 16,3-1-128-16,4-1 160 0,3-1-160 0,3-3 160 0,5-2-160 16,2-4 0-16,1-1 144 0,5-3-144 0,2-5 0 0,4-3-320 15,4-4 64-15,7-4 16 16,8-3-3680-16,6-4-752 0</inkml:trace>
  <inkml:trace contextRef="#ctx0" brushRef="#br2" timeOffset="176731.84">12968 16510 27583 0,'-4'-16'1216'0,"5"12"256"0,-1-4-1168 0,2 3-304 15,-2 5 0-15,0 0 0 0,0 0 1152 0,0 0 160 16,0 0 32-16,0 0 16 0,0 0-32 0,2 13-16 0,-2 0 0 0,2 5 0 15,-1 7-608-15,0 2-112 0,2 2-16 0,-3 4-16 16,0 3-176-16,1 2-48 0,-1 0 0 0,0 0 0 16,2-2-128-16,-2-3-16 15,0 1-16-15,0-4 0 0,2 1-176 0,-1 0 0 16,1-5 0-16,0 0 128 0,0-1-128 0,0-4 0 16,2-3 144-16,1-1-144 0,-1-1 320 0,1-3-16 15,1-3 0-15,2 1 0 16,1-2-656-16,1-3-128 0,2-3-32 0,0-2 0 0,-2-1 320 0,3-2 48 15,0-2 16-15,3 0 0 0,-1-1 128 0,4-2-128 0,-1-3 128 0,1-2-128 16,2 0 128-16,1-1 0 0,-1-2 0 0,1-2 0 16,-1-2 0-16,1 1 0 0,-2 0 0 0,-2 0 0 15,-1-1 0-15,-1 4 0 0,-3-6 0 0,-1 3 0 16,-3-1 0-16,-1 4 0 0,1-4 0 0,-4 5 128 16,-4 0-128-16,-1 2 0 0,-2 2 0 0,-2 0 128 15,-5 3 144-15,-3 1 48 0,-1 5 0 0,-3 1 0 16,-1 1 192-16,0 5 64 0,0 3 0 0,0 2 0 0,-1 3-64 0,2 1 0 15,1 2 0-15,1 3 0 0,0-3-176 0,3 3-32 16,2 3-16-16,3-4 0 16,4 2-288-16,2 0 0 0,1 0 0 0,4 0 0 15,3-2 0-15,4-1 0 0,1 1 0 0,4-5 0 16,1 0-1136-16,4-2-224 0,4-1-48 0,4-2-16 16,3-2-1744-16,0-4-352 0,-2-6-64 0</inkml:trace>
  <inkml:trace contextRef="#ctx0" brushRef="#br2" timeOffset="176965.53">13789 16898 14735 0,'0'0'1312'0,"-7"-3"-1056"15,-5 3-256-15,-1 0 0 0,0 0 4352 0,-3 3 800 0,2 1 160 0,1 1 48 16,0 0-3232-16,1 2-640 0,0 1-128 0,3 2-16 16,-1 2-512-16,1 1-112 15,-1 1-16-15,3 3 0 0,1 0-384 0,4 0-64 16,1 5-32-16,1-2 0 0,1-3-224 0,1-2 176 15,4 4-176-15,-1-5 160 0,1 2-160 0,2-2 0 16,1-1 0-16,2 0 0 0,0-1 0 0,4-2 0 0,0-3-160 0,2-1 160 31,2 0-688-31,0-4-32 0,-1-3-16 0,3-2 0 16,3 1-1568-16,1-6-304 0,-2-4-64 0,1-1-7424 0,-2-3-1488 0</inkml:trace>
  <inkml:trace contextRef="#ctx0" brushRef="#br2" timeOffset="177136.2">14081 16600 29999 0,'0'0'1328'0,"-2"-8"272"0,-3 0-1280 0,1 3-320 16,4 5 0-16,0 0 0 0,0 0 1296 0,-5 4 192 15,-1-1 48-15,2 7 0 16,3 3-768-16,0 4-160 0,1 3-32 0,1 5 0 16,2 3-384-16,1 2-64 0,1 2-128 0,0 2 176 15,2 1-176-15,-1 0 0 0,1 1 0 0,0-2 0 16,1 1-304-16,3 0-80 0,-4-4-32 0,3 1 0 15,-1-4-2976-15,-1 0-608 0,1 24-112 0,-5-16-32 0</inkml:trace>
  <inkml:trace contextRef="#ctx0" brushRef="#br2" timeOffset="177636.84">14050 17120 32415 0,'-8'-13'1440'0,"4"6"288"0,-3-1-1376 0,1-1-352 0,1 3 0 0,1-1 0 16,3 1 1120-16,1-1 160 0,3-1 16 0,2 2 16 15,1-1-736-15,3 1-160 0,1-2-32 0,1-1 0 16,2 0-384-16,2 1 0 0,-1 0 0 0,2 0 0 16,1 2-512-16,0-3-96 15,-3 2-16-15,2-1 0 0,-1 2-336 0,1 0-64 0,-1 1 0 0,0 0-16 16,-2 1 80-16,-3 0 0 0,1 0 16 0,-2 2 0 16,-1-1 560-16,-8 3 96 0,0 0 32 0,0 0 0 15,0 0 256-15,0 0 224 0,0 0-32 0,6 7-16 16,-2 0 592-16,-1 1 112 0,-2 1 16 0,0 3 16 15,-1 1 48-15,3 3 0 0,1 1 0 0,0 0 0 16,0 1-400-16,1 0-80 0,-1-1-16 0,1 0 0 16,1 0-208-16,2 0-32 0,0-5-16 0,3 1 0 15,2 0-64-15,0 0-16 0,-3-3 0 0,2-1 0 16,0-1 80-16,1-4 16 0,1 1 0 0,0-3 0 0,1-5 32 0,-1-1 0 16,2 0 0-16,-3-5 0 0,0 1-80 0,1-2-16 15,-2-2 0-15,-1-2 0 0,0-2-160 0,-1 0 0 16,-1 1 144-16,-1-1-144 0,-3-2 0 0,1 1 0 15,-2 1 0-15,-2 2 0 0,-2 0 0 0,0 1 0 16,0 2 0-16,2-1 0 0,-2 5 256 0,-2-1-32 16,2 8 0-16,0 0 0 0,0 0 320 0,0 0 64 0,0 0 16 0,-2 8 0 15,-1-1-384-15,2 5-80 0,1-1-16 0,1 2 0 16,2 1-144-16,1 2 0 0,1-1 0 0,1 1 0 16,2-2-272-16,1 1-96 15,3-4-16-15,0 1 0 16,-1 1-2064-16,1-2-432 0,1-2-64 0,0 0-32 15,-1-1-736-15,0-3-160 0,9-1-32 0,-6-4 0 0</inkml:trace>
  <inkml:trace contextRef="#ctx0" brushRef="#br2" timeOffset="178140.61">14891 16968 9215 0,'0'0'816'0,"0"0"-656"0,0 0-160 0,0 0 0 16,0 0 4464-16,0 0 848 0,0 0 192 0,4 8 16 15,0 1-3200-15,1 2-640 0,0 1-128 0,2 1-16 16,-1 1-336-16,1 2-64 0,-2-1-16 0,0 3 0 0,-1-2-608 0,1-2-112 15,-1 1-16-15,0-3-16 0,0-1-144 0,-1 0-32 16,-2-5 0-16,-1-6 0 16,1 7-32-16,-1-7-16 0,0 0 0 0,0 0 0 15,0 0 128-15,0 0 32 0,0 0 0 0,-5-5 0 16,1-2-112-16,0-1-32 0,0-7 0 0,2 0 0 16,-1-4-384-16,2-2-80 0,0-1-16 0,1-2 0 15,1 1-608-15,3 1-128 0,0 1-32 0,1 2 0 16,1 1 288-16,1 3 48 0,3 1 16 0,0 4 0 0,0 2 448 0,3 3 96 15,1 4 0-15,2 2 16 0,-2 2 176 0,1 3 0 16,-1 1 160-16,2-1-160 0,-1 5 448 0,5-1-16 16,-1 0 0-16,1 2 0 0,1-1 144 0,0-4 16 15,0 1 16-15,-1 0 0 0,1 0-96 0,0-2 0 0,0 0-16 16,-1-2 0-16,-2-2-288 0,-1-2-48 0,-2 1-16 0,0-1 0 16,-2-1-144-16,-3-1 192 0,-1-2-192 0,-1 0 192 15,-3-1-192-15,-1-2 0 0,0-1 144 0,-4 2-144 16,-1-1 0-16,-2 1 0 15,-1-3 0-15,0 1 0 0,-5 1 0 0,0-2-208 16,-1 1 48-16,-2 3 16 0,0 0 144 0,1 2-128 16,0 3 128-16,1 3-128 0,-1-1 128 0,2 2 256 0,1 2-64 0,2 3-16 15,1 2 416-15,1 4 96 0,1 2 16 0,3-2 0 16,1 6 192-16,2-4 32 0,1 0 16 0,2 3 0 16,2-1-336-16,3 1-64 0,0-3-16 0,2-2 0 15,0 0-320-15,3-2-64 0,1 0-16 0,3-5 0 16,2-3-128-16,3-3 0 0,1-2-160 0,4-2 160 15,4-6-2512-15,11-4-416 0</inkml:trace>
  <inkml:trace contextRef="#ctx0" brushRef="#br2" timeOffset="179009.87">16804 16506 4607 0,'0'0'400'0,"0"0"-400"0,0 0 0 0,0 0 0 0,-4 5 7040 0,1 3 1312 15,0 2 272-15,1 4 48 0,-1 2-6608 0,1 4-1312 16,-1 3-272-16,3 6-48 0,-1 7-208 0,1 2-32 16,0 1-16-16,1 2 0 0,2-1-176 0,-1 0 0 15,1-3 0-15,-1 1-176 31,2 0-1552-31,0-5-304 0,0-3-64 0,0-2-16 0,0-3-1360 0,0-3-288 0</inkml:trace>
  <inkml:trace contextRef="#ctx0" brushRef="#br2" timeOffset="179227.43">16985 16454 12895 0,'0'0'576'0,"0"0"112"16,0 0-560-16,0 0-128 0,1 6 0 0,0 2 0 0,1 4 3536 0,0 5 688 0,2 1 128 0,0 7 16 16,1-3-2688-16,1 5-528 0,0 11-128 0,-1 1 0 15,1 0-688-15,1-1-128 0,0 1-16 0,-1 0-16 16,1-1-176-16,-1 0 0 0,4-3 0 0,-3 0 0 16,1-4-352-16,-1-1-160 0,-1-1-16 0,1 0-13600 15</inkml:trace>
  <inkml:trace contextRef="#ctx0" brushRef="#br2" timeOffset="179444.39">16715 16800 27647 0,'0'0'2448'15,"0"0"-1952"-15,0 0-496 0,0 0 0 0,0 0 1776 0,0 0 256 16,0 0 48-16,10-4 16 0,-2 0-816 0,4-1-176 15,1 0-16-15,3 1-16 0,2 0-432 0,1 2-64 16,1-4-32-16,1 5 0 0,0-3-352 0,1 2-64 16,1-1 0-16,-2 0-128 0,3 2 0 0,-1 0-176 15,-2 1 0-15,1 0 0 16,-1 0-2976-16,-1 0-608 0,-3 0-112 0</inkml:trace>
  <inkml:trace contextRef="#ctx0" brushRef="#br2" timeOffset="179661.11">16566 16919 28559 0,'0'0'2544'0,"0"0"-2032"16,-5 3-512-16,5-3 0 0,0 0 1744 0,0 0 256 0,9 5 48 0,2-1 16 15,3-3-1056-15,4 0-224 0,10-1-32 0,2-1-16 16,0 0-160-16,1-3-48 0,3 1 0 0,1 1 0 15,-1-1-368-15,0-1-160 0,1-3 128 0,0 1-128 32,2-1-1344-32,1 1-368 0,-1-2-64 0,0-1-14544 0</inkml:trace>
  <inkml:trace contextRef="#ctx0" brushRef="#br2" timeOffset="179888.34">17458 16600 19343 0,'0'0'848'0,"0"0"192"0,0 0-832 15,-1 6-208-15,1 2 0 0,-2 4 0 0,1-1 4256 0,0 5 800 16,-2 2 176-16,2 4 16 0,0 2-3520 0,-1 8-704 16,1 0-128-16,1 2-48 0,0-3-560 0,0 0-112 15,0 0-32-15,-1-1 0 0,2 0-288 0,0-1-64 16,1-1-16-16,-1-4 0 15,2-3-2112-15,-1-1-416 0,1-6-96 0,-1-2-12544 0</inkml:trace>
  <inkml:trace contextRef="#ctx0" brushRef="#br2" timeOffset="180233.66">17886 16606 18431 0,'0'0'1632'0,"-9"-1"-1312"0,-3-1-320 0,0 4 0 15,-2 0 3456-15,-2 4 608 0,-1-5 128 0,-1 4 32 16,0-2-2624-16,2 2-528 0,2 0-112 0,1 3 0 0,2 1-640 0,2-1-128 16,3 2-32-16,0 2 0 0,4 1-160 0,2-2 0 15,4 2-160-15,1 0 160 16,3-3 0-16,2 2-144 0,3-1 144 0,2 0 0 16,1 1 0-16,0-2 0 0,0 3 0 0,1 0 0 15,0 0 304-15,1 4-16 0,1-3 0 0,1 2 0 16,-3 0 544-16,0-2 96 0,-4 0 32 0,0 2 0 15,-1 0 0-15,-2 1 16 0,-1-3 0 0,-2 2 0 16,-3-3-368-16,-2 1-80 0,-2-2-16 0,-1 2 0 0,-2 2-176 0,-2-2-32 16,-1-3-16-16,-3 0 0 0,-3 0-288 0,-1-1 0 15,-2-1-208-15,0-1 80 16,-2-3-736-16,-1 1-144 0,-1-4-16 0,1-2-16 16,-3-2-2368-16,-1-5-480 0,-3-5-80 0</inkml:trace>
  <inkml:trace contextRef="#ctx0" brushRef="#br2" timeOffset="180373.47">17656 16729 18431 0,'0'0'1632'0,"8"-10"-1312"0,1 1-320 0,3-2 0 16,1-2 3488-16,1 0 624 15,2-1 128-15,1 4 32 0,1 2-1744 0,3 2-352 16,0-2-64-16,0 3 0 0,1-1-960 0,1 4-176 16,1 1-32-16,-1 1-16 0,-1 0-480 0,3 0-112 15,0 1-16-15,0 0 0 16,0 0-944-16,-1 2-192 0,2 0-32 0,2 1-18672 0</inkml:trace>
  <inkml:trace contextRef="#ctx0" brushRef="#br3" timeOffset="214635.04">8741 10300 27983 0,'0'0'1232'0,"0"0"272"16,0 0-1200-16,0 0-304 0,0 0 0 0,2 8 0 0,-1 1 640 0,3 5 80 15,0 4 16-15,2 6 0 16,1 5 272-16,2 3 48 0,0 5 16 0,2 1 0 15,0 3-704-15,1 1-144 0,0 1-32 0,1-1 0 16,-3-2-32-16,-1-3-16 0,0-3 0 0,1-3 0 16,-3-1-144-16,1-5 192 0,-3-3-192 0,-1-3 192 15,-1-2-64-15,-2-1-128 0,2-4 192 0,-3-5-64 16,0-7 16-16,0 0 0 0,-7 2 0 0,2-5 0 0,0-3-144 0,-2-6 0 16,0-4 0-16,0-2 0 0,1-3 0 0,-1-2 0 15,-1-5 0-15,2-2-176 0,-2-5 176 0,1-1 0 16,1-2 0-16,2-4-128 0,1 0 128 0,3 1 0 15,2 0 0-15,0 0 0 0,2 3 0 0,3 1 0 16,-1 7 0-16,3 0 0 0,2 4 0 0,-1 3 0 16,2 3 0-16,1 3 0 0,0 0 0 0,0 6 144 0,1 3-16 0,2 2-128 15,-2 5 320-15,-1 1-64 0,0 4 0 0,-1 4 0 16,-1 2 64-16,-1 5 16 0,-1-1 0 0,-1 4 0 16,-4 3 48-16,-2 1 16 0,0 2 0 0,-2 2 0 15,0 1-192-15,-3 1-32 0,-1-1-16 0,0 2 0 16,0-1-160-16,-1 1 0 15,0-3 144-15,0 0-144 0,1-1 0 0,0-2 144 0,-3-2-144 16,1 0 0-16,-2-1 0 0,3-3 0 0,0-3 0 0,1 0 0 16,0-3 128-16,1-2-128 0,1-3 0 0,2-6 0 15,0 8 0-15,0-8 0 0,0 0 0 0,0 0 0 16,11 0 0-16,1-2 0 0,-1-6 192 0,2-1-192 16,2-2 192-16,1-1-192 0,1-1 192 0,1-1-192 15,2 1 128-15,-1 1-128 0,-1-1 0 0,-1-1 0 16,0 1-192-16,0 0-112 0,0-1-16 0,1-2 0 31,1 0-2560-31,-2-1-512 0,-3-1-96 0</inkml:trace>
  <inkml:trace contextRef="#ctx0" brushRef="#br3" timeOffset="-214691.57">9329 9908 32415 0,'0'0'1440'0,"0"0"288"0,0 0-1376 0,0 0-352 16,0 0 0-16,0 0 0 0,0 0 1008 0,0 6 128 15,2 6 16-15,-1 1 16 0,2 1-560 0,1 4-112 16,1 5-32-16,1-4 0 16,1 5-720-16,1 0-128 0,1 5-48 0,0 2 0 15,-1 1-3136-15,1 0-624 0</inkml:trace>
  <inkml:trace contextRef="#ctx0" brushRef="#br3" timeOffset="-214328.49">9780 10317 23951 0,'-2'-3'2128'0,"-2"1"-1696"0,4 2-432 0,-7 0 0 16,1-4 2192-16,-1 2 368 0,0 2 64 0,0 2 0 16,-1-1-816-16,2 3-160 0,-1 4-48 0,2 2 0 15,0 3-1024-15,1 4-192 0,1 4-64 0,3 3 0 16,0 4-320-16,2 0 0 0,0 2 0 0,3 0-192 0,3 0 192 15,3-2-128-15,0 0 128 0,4-4-128 0,0-3-160 0,2-1-32 16,2-3 0-16,-1-3 0 0,1-5-48 0,0-2-16 16,-2-5 0-16,1-3 0 0,-1-3 384 0,-2-2 0 15,0-2 0-15,-2-5 0 16,-1-2 128-16,-3 0 80 0,-4-3 32 0,-1-1 0 16,-2 0 144-16,-2-1 48 0,-2 1 0 0,-3-1 0 15,-2 0-96-15,-2 4-16 0,-3-1 0 0,-1 2 0 16,-4 2-16-16,2-2-16 0,-1 3 0 0,-2 3 0 0,-3-3-288 0,0 3-144 15,0 0 16-15,2 0 0 16,0-2-1728-16,4 5-320 0,2-1-80 0,1 2-8672 16,3 0-1728-16</inkml:trace>
  <inkml:trace contextRef="#ctx0" brushRef="#br3" timeOffset="-214110.2">10146 10193 26719 0,'0'0'1184'0,"0"0"240"0,0 0-1136 0,0 0-288 0,0 0 0 0,0 0 0 16,0 0 2544-16,0 0 448 0,1 8 80 0,1 4 32 15,2 3-1456-15,0 4-304 0,0 3-48 0,0 1-16 16,1 7-864-16,-1 3-176 0,0-1-48 0,1 2 0 16,1 0-192-16,1 0 176 0,0 1-176 0,1-2 160 15,0-2-400-15,1-1-80 0,0-3 0 0,-1-2-16 31,-2-3-1712-31,1-1-320 0,-1-1-80 0,2-3-16 16,-3-4-1104-16,0-4-208 0</inkml:trace>
  <inkml:trace contextRef="#ctx0" brushRef="#br3" timeOffset="-213893.18">10345 10059 16575 0,'0'-16'736'0,"0"16"160"0,0 0-720 0,0 0-176 16,0 0 0-16,0 0 0 0,0 0 3648 0,0 0 688 15,0 0 144-15,3 8 16 0,1 5-2416 0,2 5-480 16,2 4-112-16,1 6-16 0,0 2-1136 0,0 4-336 16,2-2 144-16,-1 3-144 0,2 3 0 0,0 3 0 15,1-4 0-15,0 1 0 0,0 0-240 0,0 1-112 0,0-5-32 0,-2 0 0 32,1-1-1856-32,-3-2-368 0,-1 0-80 0,0-1-11008 15</inkml:trace>
  <inkml:trace contextRef="#ctx0" brushRef="#br3" timeOffset="-213684.15">10229 10550 38527 0,'0'0'1712'0,"0"0"336"0,0 0-1632 0,0 0-416 0,-5 4 0 0,5-4 0 15,0 0 1552-15,0 0 240 0,9 1 32 0,1-2 16 16,3-1-896-16,3-2-176 0,2 0-48 0,2-3 0 0,2-1-528 0,0 2-192 16,2-2 0-16,0 0 144 15,2-2-2576-15,1 2-528 0</inkml:trace>
  <inkml:trace contextRef="#ctx0" brushRef="#br2" timeOffset="-210493.85">9431 11816 27647 0,'-8'30'608'0,"8"-30"128"0,0 0 32 0,-4 5 0 0,-1 2-624 0,1 1-144 16,-1 2 0-16,1 1 0 0,0 2 1056 0,0 2 176 0,0 4 48 0,0 0 0 15,2 2-576-15,-1 1-96 0,-1 0-32 0,2-1 0 16,2-3-96-16,0-1-32 0,0-2 0 0,0-2 0 16,0-5-160-16,0-8-32 0,0 0-16 0,0 0 0 15,0 0 224-15,0 0 48 0,4-6 16 0,0-4 0 16,-1-4-368-16,0-3-160 0,0-3 128 0,1-1-128 15,1-5 240-15,-1 1-48 16,-2-1 0-16,1 0 0 0,1 0-192 0,0-1 0 0,-2 1 0 0,1-2 0 16,0 3 0-16,-1 5 0 0,-1 0 0 0,1 2 0 15,-1 3 0-15,0 5 0 0,1 2 0 0,-2 8 0 16,0 0 0-16,0 0 0 0,0 0 0 0,9 7 0 16,-1 3-176-16,1 6-80 0,0 6 0 0,3 3-16 0,-2 2 272 15,2 3 0-15,1 3 0 0,0-2 0 16,1-2 0-16,-1-3-192 0,0-1 192 0,0-3-160 15,2-7 160-15,-2 0 0 0,-2-2 160 0,1-5-160 16,0-3 496-16,-2-4 0 0,-2-2 0 0,-1-2 0 16,-1-3 336-16,-1-3 64 0,-1-5 0 0,-1-1 16 0,0-5-368 0,-2 1-80 15,-1-1-16-15,-1-5 0 0,-3 1-272 0,0-2-176 16,-2-2 192-16,-1 2-192 0,-1 0 0 0,0 1-144 16,-1 3-16-16,-2 0 0 15,-2 0-1888-15,0 2-368 0,-1 2-80 0,0 4-15040 16</inkml:trace>
  <inkml:trace contextRef="#ctx0" brushRef="#br2" timeOffset="-209295.23">9302 11977 23199 0,'0'0'512'0,"-5"-2"96"0,-2 2 32 0,1 0 16 0,-5 0-528 0,1 0-128 0,-1 2 0 0,1-1 0 0,-2 0 1408 0,2 2 240 16,-2 1 48-16,0-3 16 0,-1 4-720 0,0-1-144 15,0 3-16-15,-1 0-16 0,-2 1-448 0,1 3-96 16,-1-3-16-16,3 2 0 0,0 0-256 0,3 2 128 16,0 0-128-16,3 0 0 0,0-2 128 0,1 2-128 15,0-3 0-15,1 1 0 0,0 1 0 0,1-1 0 16,1 1 0-16,2-2 0 0,1-1 0 0,1 1 128 16,1 0-128-16,0 0 0 0,1 0 128 0,1 3-128 0,0-3 0 15,-2 0 0-15,1 0 128 0,1 2-128 0,0 2 0 0,1 0 0 16,-2-2 208-16,0 4-16 15,4 2 0-15,-2 1 0 0,0-1 192 0,-1 1 16 16,0 0 16-16,0 1 0 0,0-2-160 0,0 1-16 16,0 1-16-16,0 1 0 0,-2-1-16 0,1 2 0 15,1-2 0-15,-1 1 0 0,-2 1-16 0,0 0-16 16,0 0 0-16,1 0 0 0,-2-3-176 0,1 0 192 0,0 1-192 0,-1 3 192 16,0 0-192-16,0-2 0 0,0-4 0 0,0 1 128 15,0-4-128-15,0-1 0 0,0-3 0 0,2 0 128 16,-2-1-128-16,0-1 128 0,0-7-128 0,-2 9 128 15,2-3 0-15,2 1 0 0,-2-7 0 0,-2 6 0 16,2-6 0-16,0 0 0 0,0 0 0 0,0 7 0 16,0-7 16-16,0 0 0 0,4 7 0 0,0-2 0 15,-4-5 16-15,8 5 0 0,0-4 0 0,1 1 0 16,0-2 16-16,2-2 0 0,-1 1 0 0,0 1 0 16,2 0 96-16,2 0 32 0,3-3 0 0,2 1 0 15,-1-1 144-15,0 2 48 0,0 1 0 0,2 0 0 16,0 0-176-16,-1 1-48 0,-1 2 0 0,4 2 0 15,-1-2-272-15,-2 2 160 0,-2 0-160 0,-2 0 128 16,1 0-128-16,-3 1 192 0,-3 1-192 0,1 0 192 16,-2-1-64-16,0-2-128 0,-2 0 192 0,-1 2-64 0,-1 0-128 0,0-1 160 15,-5-5-160-15,0 0 160 0,4 7-160 0,-4-7 0 16,0 0 0-16,0 0 128 0,0 0-128 0,0 0 0 16,0 0 0-16,0 0 128 0,0 0-128 0,6-7 0 15,-1 1 0-15,1-2 128 0,1-1-128 0,3 1 0 16,1-4 0-16,-1 2 0 0,2-1 0 0,1 1 0 15,1-4 0-15,3 1 0 0,-1 0 0 0,1-2 0 16,0 1 0-16,4 0 0 0,2-1-176 0,1 1 176 0,-2 1-128 0,0 1 128 16,1 3 0-16,1-2 0 0,-2 2 0 0,0 2-128 15,-1 1 128-15,-1 2 0 0,-4 2 0 0,0 1 0 16,-2 1 0-16,-1 3 0 16,-1-3 0-16,-1 0 0 0,-2 2 0 0,0-1 0 15,-9-1 0-15,8 3 0 0,-2-2 0 0,-6-1 0 16,0 0 0-16,0 0 128 0,0 0-128 0,0 0 0 15,0 0 0-15,0 0 0 0,0 0 0 0,0 0 128 16,0 0-128-16,0 0 0 0,0-7 0 0,0-3 0 0,-1-2 0 0,0 1 0 16,-2-3 0-16,2 0 0 0,2-1 0 0,-1-1 0 15,0-1 0-15,1-1 0 0,2-1 0 0,1 0 0 16,1-1 0-16,2 3 0 0,0-1 0 0,1 2 0 16,0 2 0-16,1 1 0 0,0 1 0 0,0-1 0 15,1 0 0-15,0 3 0 0,0-3 0 0,2 1-128 0,-1 0 128 0,-1 1 0 16,-1-2 0-16,-1 0 0 0,0-3 0 0,-2 2 0 15,1-1 0-15,-3 1 0 0,1 0 0 0,-2-1 0 16,-1 1 0-16,-2 1 0 0,0 0 0 0,0 0 128 16,-2-2-128-16,-1 2 0 0,-1 0 128 0,-1 0-128 15,-2 0 128-15,-1-2-128 16,-1-1 0-16,-1 0 128 0,0 1-128 0,-2-1 0 16,-1-1 0-16,-2 0 128 0,0 0-128 0,-2 0 0 15,-1-1 0-15,-1 1 0 0,1-3 0 0,1 5 128 0,0-1-128 16,-1 3 0-16,2-1 0 0,2 5 0 0,1-2 0 0,0 2 0 15,1 1 0-15,3 2 0 0,1 1 0 0,0 1 0 16,2 1 0-16,1 0-128 16,5 3-976-16,0 0-192 0,-6 6-48 0,2 0 0 15,1 1-1600-15,0 2-320 0,-1 1-64 0</inkml:trace>
  <inkml:trace contextRef="#ctx0" brushRef="#br2" timeOffset="-208588.54">9172 12222 18431 0,'0'0'816'0,"0"0"160"0,0 0-784 0,0 0-192 16,0 0 0-16,0 0 0 0,5-7 2464 0,0-1 448 0,3-1 96 15,1-1 0-15,4-2-1856 0,3 0-384 0,2 1-80 0,2-1-16 32,-2 0-2208-32,1 2-432 0</inkml:trace>
  <inkml:trace contextRef="#ctx0" brushRef="#br2" timeOffset="-208069.47">9276 12682 25967 0,'0'0'1152'0,"0"0"240"0,0 0-1120 0,0 0-272 15,0 0 0-15,0 0 0 0,6 4 1088 0,2 1 144 0,0 0 48 0,1 0 0 16,-1-2-784-16,2 1-160 0,2 0-16 0,1 0-16 31,0 0-1520-31,2 0-288 0,-1-2-64 0</inkml:trace>
  <inkml:trace contextRef="#ctx0" brushRef="#br2" timeOffset="-207691.36">9924 12249 2751 0,'0'0'256'0,"0"0"-256"15,0 0 0-15,0 0 0 0,0 0 5632 0,0 0 1072 0,-7 3 208 0,2 3 64 16,1 3-3968-16,-1 3-768 0,0 1-176 0,0 3-16 15,-1 2-1088-15,2 3-192 0,-1-2-64 0,1 2 0 16,0 3-544-16,-1-1-160 0,0 1 0 0,2-2 0 16,-1-1 0-16,2-2-320 0,1-2 64 0,-1-1-10800 15,2-3-2160-15</inkml:trace>
  <inkml:trace contextRef="#ctx0" brushRef="#br2" timeOffset="-206161.98">11083 12278 27759 0,'0'0'1216'0,"0"0"272"0,0 0-1184 0,0 0-304 0,0 0 0 0,0 0 0 15,17 2 528-15,-17 9 48 0,0 2 16 0,2 1 0 16,4 2 80-16,1 1 16 0,4 2 0 0,3 1 0 16,-1-3-560-16,0 2-128 0,0 1 0 0,-1-2 0 15,0 2 0-15,-2-3 0 0,1-2 0 0,-3 2 0 16,-3-1-160-16,1 0 160 0,-2-2-208 0,-1-1 80 0,-2 0 128 0,-1-3 224 16,0-2-48-16,0-8-16 0,0 0-160 0,0 0 192 15,-6 5-192-15,6-5 192 0,-8-2 0 0,0-2 0 16,-1-3 0-16,0 1 0 0,0-7-192 0,-1-2-192 15,0-1 32-15,1-4 16 16,1-4-272-16,0 0-48 0,-2-8-16 0,2 0 0 16,0-3-400-16,3 1-80 0,1 0 0 0,3 4-16 0,-1 4 528 0,4 0 128 15,-1 2 0-15,3 3 16 0,2 3 432 0,2 1 64 16,1 2 32-16,2 0 0 0,-1 2 368 0,3 4 80 16,0 1 16-16,0 3 0 0,0 1 80 0,0 3 0 15,0 5 16-15,-1-3 0 0,0 2 192 0,-3 2 48 16,-1 1 0-16,-2 2 0 0,0-1-112 0,-2 2-16 15,-1 1 0-15,0 2 0 0,-2 1-480 0,1 1-96 16,-4 2-32-16,0 0 0 0,-1-1-288 0,-1 1 0 16,0 0 0-16,2-2 0 15,-2 0-448-15,0-3-128 0,0-1-48 0,0-2 0 16,-2-2-2592-16,6-6-528 0,0 0-96 0</inkml:trace>
  <inkml:trace contextRef="#ctx0" brushRef="#br2" timeOffset="-206026.06">11376 12095 23727 0,'0'0'1040'0,"0"0"240"0,0 0-1024 0,0 0-256 0,0 0 0 0,0 0 0 0,7 1 704 0,-1 2 112 15,-6-3 16-15,8 7 0 0,0 2-448 0,1 1-64 16,0 1-32-16,-1 0 0 0,-1 2-288 0,-1 0 0 16,1 2-176-16,-1-4-8016 15,-1 0-1600-15</inkml:trace>
  <inkml:trace contextRef="#ctx0" brushRef="#br2" timeOffset="-205825.15">11555 12134 30351 0,'0'0'1344'0,"-4"7"272"0,1 1-1296 0,1 1-320 16,-2 1 0-16,1 3 0 0,1 0 1376 0,-1 3 208 15,0 2 32-15,1 2 16 0,0 2-624 0,1 0-128 16,0 0-32-16,0 2 0 0,1-1-672 0,0-1-176 15,1 2 0-15,0-2 0 16,0-1-1088-16,1-2-240 0,-1-3-48 0,3-2-16 16,-4-1-1808-16,3-5-384 0,-3-8-64 0,0 0 0 0</inkml:trace>
  <inkml:trace contextRef="#ctx0" brushRef="#br2" timeOffset="-205461.12">11701 12087 16575 0,'0'0'1472'0,"5"7"-1168"0,-1 2-304 0,1 3 0 16,2-3 2304-16,-1 5 416 0,1 1 80 0,1 1 16 15,-2 3-1120-15,2-2-224 0,1 0-32 0,1 1-16 16,-2 0-512-16,0-1-96 0,-1 0-32 0,-2-1 0 16,-1-2-240-16,1 0-48 0,0 1-16 0,0-2 0 15,-2-4-208-15,-2-1-32 0,-1-8-16 0,0 0 0 16,0 0 0-16,0 0 0 0,0 0 0 0,0 0 0 15,0 0 32-15,-7-4 0 0,-1-5 0 0,0 0 0 0,0-3-80 0,0-3-16 16,2 0 0-16,0-5 0 0,1 2-32 0,3 0 0 16,-1-6 0-16,3 5 0 0,0-3 80 0,4 1 16 15,0-1 0-15,1 1 0 0,2-1 352 0,0 2 64 16,3 2 0-16,1 3 16 16,-2 2-48-16,2 4-16 0,1-1 0 0,-1 3 0 0,1 1-336 0,1 2-64 15,0 0 0-15,0 3-16 0,1 1-176 0,2 0 0 16,1 0 0-16,-1 2 128 15,-2 2-896-15,0 1-176 0,1 3-32 0,0-1-18480 0</inkml:trace>
  <inkml:trace contextRef="#ctx0" brushRef="#br1" timeOffset="-197720.13">8238 10018 23951 0,'0'0'1056'0,"0"0"224"0,-8 3-1024 0,2 0-256 0,-1 0 0 0,1 1 0 16,-1 2 0-16,3 0 0 15,4-6 128-15,-1 5-128 0,1 4 128 0,3 2-128 16,1 2 144-16,1 0-7312 0,1 3-1456 0</inkml:trace>
  <inkml:trace contextRef="#ctx0" brushRef="#br1" timeOffset="-197568.19">8392 10539 6447 0,'-4'5'576'0,"0"3"-576"0,0 6 0 0,-1 2 0 16,0-1 2656-16,0 5 416 0,-1-2 96 0,3 2 16 16,-1-2-2480-16,1 1-512 0,2 2-192 0,1 0-5264 15,1 1-1168-15</inkml:trace>
  <inkml:trace contextRef="#ctx0" brushRef="#br1" timeOffset="-197431.15">8422 11369 4607 0,'-9'17'192'0,"6"-7"64"0,1 3-256 0,0 4 0 16,-2 2 0-16,2 3 0 0,-1-1 1760 0,1 2 304 15,-1 1 64-15,2 0-6320 16</inkml:trace>
  <inkml:trace contextRef="#ctx0" brushRef="#br1" timeOffset="-197295.12">8462 12179 14335 0,'2'20'640'0,"-2"-9"128"0,-2 3-624 0,1 2-144 0,0 2 0 0,1 3 0 15,0-1 336-15,1 0 48 0,3 3 0 0,-1 0 0 16,1-1-384-16,-1 2-128 0,1-1 0 0</inkml:trace>
  <inkml:trace contextRef="#ctx0" brushRef="#br1" timeOffset="-197125.45">8624 12988 18431 0,'-5'18'816'0,"4"-11"160"0,-1 2-784 0,1 2-192 0,0-1 0 0,-1 3 0 16,1-3 256-16,1 3 0 0,0-2 0 0,1 2 0 15,1 0-256-15,0 0-160 0,1 0 32 0,-1 0-8352 16</inkml:trace>
  <inkml:trace contextRef="#ctx0" brushRef="#br1" timeOffset="-196963.56">8766 13299 3679 0,'0'0'320'0,"0"0"-320"16,0 0 0-16,0 0 0 0,8 5 2592 0,1-1 448 16,2 0 96-16,0-4 0 0,2-2-1760 0,2 1-352 0,-1-2-80 0,3 1-16 15,3-1-576-15,2 2-112 0,2 0-32 0,4-1 0 16,2 2-208-16,1 2 0 0,2-1 0 0,-2 1-8528 15</inkml:trace>
  <inkml:trace contextRef="#ctx0" brushRef="#br1" timeOffset="-196826.64">9692 13325 4607 0,'13'-3'400'0,"-7"3"-400"0,2-1 0 0,1 1 0 15,2 0 2304-15,1 0 368 0,1 1 80 0,1 2 0 16,2-3-1536-16,-1 0-304 0,2 0-64 0,0 0-16 15,1 1-336-15,2 0-80 0,-2 0-16 0,2-1 0 16,1 0-208-16,1 3-64 0,0-3 0 0,3 0 0 16,1 0-336-16,1-3-80 0,2 3-16 0</inkml:trace>
  <inkml:trace contextRef="#ctx0" brushRef="#br1" timeOffset="-196690.7">10646 13223 3679 0,'18'0'320'0,"-7"2"-320"16,2 0 0-16,4-1 0 0,0 0 1072 0,0 1 144 0,0-2 16 0,1 0 16 16,0 0-992-16,0 0-256 0</inkml:trace>
  <inkml:trace contextRef="#ctx0" brushRef="#br1" timeOffset="-196527.38">11351 13175 7359 0,'0'0'656'0,"0"0"-528"16,8 0-128-16,0 0 0 0,-8 0 2592 0,11 0 480 0,-1-2 112 0,-1 1 16 16,3 1-1472-16,0 0-272 0,1-3-64 0,-2 2-16 15,0-1-800-15,2 2-144 0,1-3-48 0,2 2 0 16,-1-1-384-16,4 1 0 0,0-2 0 0,1 2 0 16,-1 0-2208-16,2-1-416 0</inkml:trace>
  <inkml:trace contextRef="#ctx0" brushRef="#br1" timeOffset="-196389.08">12168 13035 14735 0,'0'0'1312'0,"0"0"-1056"0,0 0-256 0,0 0 0 16,7 4 1216-16,1 0 176 0,0 0 32 0,2 0 16 0,0-3-1248 0,-1 3-192 15,0-3-176-15,0 2-5648 16,1-2-1152-16</inkml:trace>
  <inkml:trace contextRef="#ctx0" brushRef="#br1" timeOffset="-196228.57">12458 12720 5519 0,'0'0'496'0,"0"0"-496"16,-1-16 0-16,1 3 0 0</inkml:trace>
  <inkml:trace contextRef="#ctx0" brushRef="#br1" timeOffset="-195962.37">12547 11695 11967 0,'0'0'1072'0,"0"0"-864"15,0 0-208-15,1-8-3504 16,1-1-736-16</inkml:trace>
  <inkml:trace contextRef="#ctx0" brushRef="#br1" timeOffset="-195762.47">12561 10987 8287 0,'-5'-16'736'0,"1"10"-592"0,0-3-144 0,-2 0 0 16,-1-1 3552-16,2 1 672 0,0-5 144 0,-2 1 32 16,3 1-3408-16,2 1-672 0,-1-4-144 0,2 1-32 15,1 1-1424-15,0-2-272 0,0 0-64 0</inkml:trace>
  <inkml:trace contextRef="#ctx0" brushRef="#br1" timeOffset="-195615.64">12492 10342 25503 0,'-12'-16'1136'0,"7"10"224"0,-1-1-1088 0,1-1-272 15,-1-1 0-15,1 0 0 0,0 0-128 0,0-3-96 16,-1-1-16-16,0-5 0 15,1 2-1744-15,2-2-336 0,2 1-80 0</inkml:trace>
  <inkml:trace contextRef="#ctx0" brushRef="#br1" timeOffset="-195462.26">12304 9762 20447 0,'-13'-14'896'0,"7"11"192"0,-3-1-864 0,0-2-224 16,1 3 0-16,0-3-6016 16,0 0-1232-16</inkml:trace>
  <inkml:trace contextRef="#ctx0" brushRef="#br1" timeOffset="-195307.09">11945 9597 18431 0,'-11'2'1632'16,"-1"-1"-1312"-16,-1-1-320 0,-7 0 0 16,-1 2 576-16,-1-2 32 0,-2-2 16 0,3 2 0 0,0 0-624 0,3 0-208 15,0 0 0-15,1-3-5808 16,-1 2-1152-16</inkml:trace>
  <inkml:trace contextRef="#ctx0" brushRef="#br1" timeOffset="-195137.37">11152 9561 13823 0,'-33'-7'1216'0,"18"6"-960"15,-6-2-256-15,-1 3 0 0,0 3 2176 0,-1-3 400 16,1 0 80-16,-1 0 16 0,-2 1-2224 0,0 2-448 16,2-1 0-16,1-2-128 0,-1 2-224 0,1 0-32 15,-1 1-16-15,-2 0-9472 0</inkml:trace>
  <inkml:trace contextRef="#ctx0" brushRef="#br1" timeOffset="-194975.88">10251 9549 15663 0,'-12'-1'1392'0,"-2"-1"-1120"16,-4 1-272-16,0 0 0 0,-2-2 1008 0,-1 1 144 0,-1-1 16 15,1-1 16-15,2-1-688 0,-1 1-144 0,0-3-32 0,1 4 0 16,1-1-176-16,-2 0-144 0,2 0 192 0,0 0-192 15,-1 0 0-15,2 1 0 0,3 1 0 0,-2 0-9536 16</inkml:trace>
  <inkml:trace contextRef="#ctx0" brushRef="#br1" timeOffset="-194823.94">9361 9473 15951 0,'-20'2'704'0,"10"-1"144"0,-5 0-672 0,-2 2-176 15,-2-3 0-15,-1 3 0 0,1 0 368 0,-1 0 32 16,1 1 16-16,-1-1 0 16,-2 0-672-16,0 1-128 0,1 0-16 0,1-1-16 0</inkml:trace>
  <inkml:trace contextRef="#ctx0" brushRef="#br1" timeOffset="-194670.83">8706 9569 5519 0,'-6'1'496'0,"-3"1"-496"16,-2-2 0-16,1 3 0 0,-2 0 1984 0,0 2 288 16,-1-2 64-16,-1 2 16 0,0 1-1776 0,0 1-368 15,1 1-64-15,0-1-16 0,0 3-128 0,2 0-272 16,-1-2 64-16,1 0 16 0</inkml:trace>
  <inkml:trace contextRef="#ctx0" brushRef="#br1" timeOffset="-194558.88">8354 9784 18591 0,'-5'5'400'0,"-2"1"96"0,0 4 16 0,-1-4 16 0,0 3-528 0,0 0 0 0,0-1 0 0,1 1 0 16,0 2 416-16,2-1-32 0,1 1 0 0,0 0-6128 15,0 2-1232-15</inkml:trace>
  <inkml:trace contextRef="#ctx0" brushRef="#br2" timeOffset="-183463.49">14281 11316 18431 0,'0'0'1632'0,"0"0"-1312"0,0 0-320 0,10 1 0 15,-12 14 1616-15,-1 2 256 0,2 6 48 0,1 1 16 16,0 2-848-16,1 4-160 0,3 3-32 0,1 4-16 15,0-1-160-15,2 1-16 0,-2-4-16 0,2 1 0 16,1-1-352-16,-1-3-64 0,0-4-16 0,-2-1 0 16,0-4 176-16,1-3 16 0,0 0 16 0,-1-5 0 15,-1-4-128-15,-1-2-16 0,-3-7-16 0,0 0 0 0,2 5 0 0,-2-5 0 16,3-6 0-16,-3-5 0 0,-1-3-160 0,-3-5-16 16,1-1-128-16,1-5 192 0,-2 3-192 0,1-4 0 15,0-4 128-15,1 0-128 0,1-2 0 0,-1 1 0 16,1-2 0-16,1 1 0 0,1-2 0 0,3 1 0 15,1 3 0-15,3-1 0 16,-3-1-128-16,5-4 128 0,0 6 0 0,3 4 0 16,1 5 0-16,1 4 0 0,-2-1 160 0,1 6-32 0,2 3 0 0,-1 3 0 15,2 2 0-15,-4 3 0 0,-1 2 32 0,-2 3 16 16,-2 2 0-16,-1 5 0 0,-2 2 48 0,-1 4 16 16,-3 2 0-16,1 3 0 0,-2 2-16 0,-3-1 0 15,-1 1 0-15,-1 1 0 0,-2 2-224 0,-1-1 176 16,-1 1-176-16,0 1 160 0,0-2-160 0,-1-3 0 15,2 0 0-15,1-5 128 0,-2 0-128 0,0-5 0 16,0 0 0-16,1-2 0 0,2-5 128 0,0-2-128 0,1-1 0 16,5-3 128-16,0 0-128 0,0 0 128 0,0 0-128 0,0 0 128 15,0-10-128-15,4 3 0 0,3-1 0 0,0 1 128 16,3 1 128-16,1 2 0 0,4 3 16 0,2-3 0 16,-2 2 64-16,2 1 16 0,1 1 0 0,5 0 0 15,-3 0-144-15,3 1-16 0,-3 1-16 0,1 2 0 16,0-3-176-16,1 1 160 0,2 0-160 0,1-1 160 15,-1 0-160-15,1 2 0 0,-1 0-160 0,0 1 160 32,1-1-2048-32,0 3-304 0,0-1-64 0</inkml:trace>
  <inkml:trace contextRef="#ctx0" brushRef="#br2" timeOffset="-182861.04">15420 11400 23039 0,'0'0'2048'0,"0"0"-1648"0,-5 0-400 0,5 0 0 16,0 0 2048-16,0 0 320 0,0 0 64 0,0 0 0 15,11-1-1088-15,3-4-208 0,4 2-48 0,4-2-16 16,3-4-416-16,1-3-80 16,3-2 0-16,1-2-16 0,-3 0 48 0,3 1 16 15,2 0 0-15,-3-3 0 0,0 0-128 0,1 0-32 16,0 1 0-16,0 2 0 0,0 0-272 0,-1 0-48 15,-2 0-16-15,1-1 0 0,0 1-128 0,1 0 0 0,-2 0 0 16,1-1 128-16,-4-1-128 0,1 1 0 0,-3 2 0 0,-1 1 0 16,-1-4 128-16,-1 3-128 0,-2 2 128 0,-1-1-128 15,-2 0 128-15,-1 2-128 0,0-2 0 0,0 3 128 16,0 1-128-16,0 0 0 0,-5 1 0 0,3 1 0 16,-1 2 0-16,2 1 0 0,0-1 0 0,1 1 0 15,-2 1 0-15,2 3 0 0,2 2 0 0,-1 0 0 16,-1 1 0-16,1 2 0 0,1 2 0 0,0 2 0 0,2-1 0 0,3 2 0 15,2 1 0-15,-1-1 0 0,1 2 0 0,2-1 208 16,2 1-16-16,1 0-16 0,0 0 128 0,2 1 16 16,1 0 16-16,1 0 0 0,1 0-48 0,0 0-16 15,2-1 0-15,0 2 0 0,1-4-272 0,-1 2 160 16,3 0-160-16,-2-2 128 0,0 2-128 0,0-4 0 16,-1 0 0-16,0-1 128 0,-5 0-128 0,-2-1 0 15,-2-2 0-15,0 2 0 16,-4-1-1264-16,-2-1-128 0,-1 0-16 0,-1-2-16 15,-4 0-2048-15,-2-1-416 0</inkml:trace>
  <inkml:trace contextRef="#ctx0" brushRef="#br2" timeOffset="-182493.31">16256 10407 12895 0,'0'0'1152'0,"-3"-5"-928"16,3 5-224-16,0-7 0 0,-1 1 3952 0,1 6 736 16,0 0 160-16,0 0 16 0,0 0-2512 0,0 0-512 15,0 0-112-15,4 5 0 0,0 1-1104 0,0 6-224 16,0 4-32-16,-2 3-16 0,1 5-352 0,-2 1 128 16,1 1-128-16,-1 2 0 0,0-2 0 0,1 2 144 15,-1-2-144-15,-2-1 0 16,2 3-480-16,-1-2-208 0,0-2-32 0,0 1-16 15,-1-1-2624-15,1 0-528 0,0-7-96 0</inkml:trace>
  <inkml:trace contextRef="#ctx0" brushRef="#br2" timeOffset="-182244.67">16496 10282 29999 0,'0'0'1328'0,"0"0"272"0,0 0-1280 0,0 0-320 0,0 0 0 0,-1 8 0 16,-3 1 880-16,1 1 96 0,2 7 32 0,0 3 0 15,1 2-192-15,0 5-48 0,1 3 0 0,0 5 0 16,0 6-528-16,1-3-112 0,-1 1-128 0,2 1 176 16,-1 2-176-16,2-6 0 0,0 1 0 0,1-5 0 0,-1-2 0 0,1-4-224 15,1-3 32-15,-2-4 0 31,-1-3-1504-31,3-3-288 0,-2-4-64 0,-1-4-7424 0,-3-5-1472 0</inkml:trace>
  <inkml:trace contextRef="#ctx0" brushRef="#br2" timeOffset="-181792.44">16386 9655 25103 0,'-9'-16'1104'0,"5"11"240"0,0-2-1072 0,-1 1-272 0,0-1 0 0,0 2 0 16,1-4 1584-16,0 2 256 0,0 2 48 0,4 5 16 16,0 0-672-16,-6 0-128 0,-1 3-16 0,1 2-16 15,-1 4-688-15,1 3-144 16,-1 3-32-16,2 1 0 0,0 5-208 0,2 0 0 15,3 1 0-15,0-1 0 0,1 4 0 0,3-1-240 16,3 0 48-16,3-1 16 0,-1-2 176 0,3-3 192 16,0-2-32-16,1-3-16 0,4-1 176 0,2-3 16 0,1-3 16 15,2-2 0-15,-2-2 208 0,0-4 32 0,3 0 16 0,-1-3 0 16,-1-6 160-16,-2 1 16 0,-1-1 16 0,-2 0 0 16,-3-6-128-16,-3-2-32 0,-2 0 0 0,-1-2 0 15,-6 0 0-15,-1 2-16 0,-2-2 0 0,-4 1 0 16,-3 1-112-16,-3-1 0 0,-3 2-16 0,-3 1 0 0,-3 2-272 0,-3 0-48 15,2 3-16-15,0 0 0 0,0 5-160 0,1 0 0 16,0 3 0-16,3 3 0 16,2 1-688-16,3 1-160 0,1 3-48 0,2 3 0 15,1 0-2176-15,2 2-432 0,-4 14-80 0,1 0-32 0</inkml:trace>
  <inkml:trace contextRef="#ctx0" brushRef="#br3" timeOffset="-178564.75">17910 11068 31791 0,'0'0'1408'0,"-7"-3"288"0,-2 2-1360 0,1 1-336 0,-1 0 0 0,-1 0 0 16,1 0 400-16,-1 1 16 0,1 3 0 0,-2 3 0 15,0 2 224-15,0 3 64 0,1 3 0 0,1 5 0 0,-1 2-704 0,3 4 0 16,1-1 0-16,5 5-176 0,1 0 176 0,3 1-192 16,1-1 192-16,3 0-192 0,4-4 192 0,1-1-192 15,-1-2 192-15,2-3-192 0,2-5 192 0,-1-1 0 16,2-4-144-16,-1-2 144 0,1 0 0 0,0-6 0 16,-2-2 0-16,-1-2 128 0,-1-2 256 0,0-5 64 15,-2-2 0-15,-1-1 0 0,-1 1 112 0,-2-4 16 16,-2-2 16-16,0-2 0 0,-1-1-192 0,-3 2-32 15,-3-3-16-15,-2 0 0 0,0 0-352 0,0-1 0 0,-1-1 0 16,-1 2 0 0,-1-3-480-16,0 4-160 0,-1-3-48 0,0 3 0 15,0-1-2880-15,1 2-576 0,-7-13-112 0,8 10-32 0</inkml:trace>
  <inkml:trace contextRef="#ctx0" brushRef="#br3" timeOffset="-178090.94">18114 11104 24479 0,'4'16'1088'0,"0"-6"208"0,1 5-1040 0,0 2-256 0,2 2 0 0,-1 3 0 16,1 1 1280-16,-1 0 208 0,-1 1 48 0,2-1 0 15,-2 0-176-15,0-3-16 0,2-2-16 0,-2 1 0 16,0-3-864-16,1 0-160 0,0-3-48 0,-2 1 0 16,-1-6-80-16,-2-1-32 0,-1-7 0 0,0 0 0 0,0 0 16 0,0 0 0 15,0 0 0-15,0 0 0 0,-1-8-160 0,-2-4 0 16,0 1 0-16,-1-2 128 0,1-3-128 0,-1-4 0 15,-2-2-160-15,2 0 160 0,1-3-160 0,1 0 160 16,1-2-160-16,2 0 160 0,1-2-304 16,1 3 48-16,4-3 0 0,1 3 0 0,1 1 112 0,3 1 144 15,2 3-208-15,3 3 80 0,0 2 320 0,0 2 80 16,1 2 16-16,-1 3 0 0,-1 1-16 0,1 4 0 16,1 4 0-16,-2 1 0 0,-2 3 32 0,-1 3 0 15,-1 0 0-15,-2 5 0 0,-2 1 80 16,0 3 32-16,-2 1 0 0,-1 2 0 0,-2 1-160 0,-3 3-16 15,-4 1-16-15,-1-1 0 0,0 1-32 0,-2 1 0 16,1-1 0-16,-1 0 0 0,-3-2-64 0,-1-1-128 16,1-3 176-16,1 0-176 0,1-3 288 0,0-2-48 15,0-2-16-15,0-3 0 0,-1-1 48 0,0-2 16 16,1-1 0-16,8-4 0 0,0 0 224 0,0 0 32 16,0 0 16-16,0 0 0 0,0 0-304 0,0 0-64 0,6-7-16 0,1 4 0 15,3-4-176-15,0 0 0 0,0-2 0 0,2 3 0 16,1 1 0-16,3-2-144 0,1 1 144 0,0-1-160 31,-2 1-224-31,1-1-64 0,0 1 0 0,-1-1 0 16,0 0-2496-16,2 1-512 0,0-6-112 0</inkml:trace>
  <inkml:trace contextRef="#ctx0" brushRef="#br3" timeOffset="-177915.01">18852 10730 12895 0,'0'0'1152'0,"0"0"-928"0,-3 9-224 0,2 0 0 16,1 3 4912-16,-1 1 928 0,-1 2 192 0,1 3 48 15,1-1-3776-15,3 2-768 0,-1 2-128 0,2 1-48 0,1 2-864 16,-1 2-176-16,0 4-48 0,1-3-12192 16,2 2-2448-16</inkml:trace>
  <inkml:trace contextRef="#ctx0" brushRef="#br2" timeOffset="-175158.2">20445 10875 28959 0,'0'0'1280'0,"0"0"272"0,0 0-1232 0,10 5-320 16,-12 8 0-16,-2-1 0 0,0 1 624 0,1 0 64 16,2 1 16-16,1 6 0 0,0 1-128 0,1 3-32 15,2 3 0-15,2 0 0 0,-2 0-544 0,1 2 0 16,1 0 0-16,0 2 0 16,0-1-1728-16,2-5-240 0,-2-3-48 0,-2-1-10720 15</inkml:trace>
  <inkml:trace contextRef="#ctx0" brushRef="#br2" timeOffset="-174949.1">20288 11121 23039 0,'-5'-6'2048'0,"5"6"-1648"0,0 0-400 0,0 0 0 15,0 0 2960-15,0 0 512 0,0 0 112 0,4-5 0 16,1 1-1840-16,4 0-368 0,5 2-80 0,0 0-16 15,2-1-592-15,3 2-128 0,5 1-32 0,2-4 0 0,1 1-384 0,2-1-144 16,1 2 0-16,1-3 144 0,2-1-336 0,0 0-64 16,0-1 0-16,2 1-12224 15,2-5-2448-15</inkml:trace>
  <inkml:trace contextRef="#ctx0" brushRef="#br2" timeOffset="-173130.04">22836 10060 1839 0,'0'0'160'0,"0"0"-160"0,0 0 0 0,-4 7 0 15,-3-1 5504-15,2 3 1056 0,0 2 224 0,0 2 32 16,0 1-4784-16,-1 6-960 0,4 0-192 0,-3 5-48 16,-2 0-448-16,2 4-112 0,0-2-16 0,1 2 0 15,0-4-256-15,1-3 0 0,1-3 0 0,0-2 0 0,1-4 0 16,1-2 160-16,0-4-160 0,0-7 128 0,0 0-128 0,0 0 128 16,0 0-128-16,5-3 128 0,0-5 64 0,2-3 0 15,-2-3 0-15,2-3 0 0,-1-3-64 0,1 0 0 16,-1-3 0-16,2 0 0 0,0-2 0 0,0 0 0 15,0 1 0-15,-2-5 0 0,1 3 80 0,-1-1 16 16,2-1 0-16,-2 1 0 0,1 1 96 0,-1 2 0 16,0 3 16-16,-1 3 0 0,0 0-80 0,0 2 0 0,-1 3-16 0,-1 4 0 15,-1 0-240-15,-2 9 0 0,0 0 0 0,0 0 0 16,0 0 0-16,4 9 0 16,0 1-192-16,-1 7 192 0,-1 3-208 0,1 6 64 15,0 3 16-15,2 2 0 0,1 2 128 0,1 1 0 16,-1-2-144-16,4-3 144 0,0-2 0 0,2-3 0 15,-1-3 0-15,3-5 0 0,0-1 0 0,-2-2 0 16,-1-4 224-16,1-3-64 0,1 0 608 0,-2-6 128 16,-2 0 32-16,0-6 0 0,0 0 144 0,-1-3 16 15,-2-3 16-15,-1-2 0 0,1-2-464 0,-2-3-80 0,-2-4-32 0,0 0 0 16,-2-1-336-16,-2 0-64 0,1-2 0 0,-2-4-128 31,-2 0-784-31,-1 0-272 0,-2 0-48 0,-3-2-11376 0,0 0-2288 0</inkml:trace>
  <inkml:trace contextRef="#ctx0" brushRef="#br2" timeOffset="-171828.43">22699 10346 17503 0,'0'0'768'0,"0"0"176"0,-6-2-752 0,-4 2-192 15,0 2 0-15,-3-2 0 0,-3-2 2688 0,-1 2 496 16,-1 4 96-16,-1-3 32 0,-2 2-1600 0,-2 0-320 0,0-1-64 0,1 2-16 15,0 3-896-15,1-1-176 0,-1-1-48 0,2 2 0 16,1 0-192-16,0 0 176 0,2 2-176 0,-1 1 160 16,2-4-160-16,2 3 0 0,2 2 0 0,1-1 0 15,-1-1 0-15,1-1 0 0,2 1 0 0,-1-1 0 16,2 0 0-16,3-2 0 0,0 0 0 0,5-6 0 16,-4 6 224-16,4-6 16 0,-3 7 0 0,3-7 0 15,-2 7-240-15,2-7-192 0,0 10 48 0,1-1 0 16,0-2 144-16,2 1 176 0,-2 3-48 0,2-3 0 15,1 1 48-15,1 0 0 0,0 1 0 0,0 3 0 16,0 2 64-16,1 0 16 0,-2 1 0 0,-1 2 0 16,1 4 48-16,0 2 16 0,0-3 0 0,0 5 0 15,0 6 64-15,1-3 0 0,-2 0 16 0,-1 1 0 16,0 1-80-16,-1 0-32 0,-1 2 0 0,1-2 0 16,1 2-64-16,-2-3-16 0,0-2 0 0,1 0 0 15,-1 0-80-15,0-1 0 0,0 0-128 0,0-1 192 0,0-5 96 16,0 1 16-16,0-2 0 0,-1 2 0 0,-1-1-304 15,2-3 0-15,-1-4 128 0,0 1-128 0,-1-4 0 0,1 1 0 16,0-2 0-16,0 0 0 0,-1-3 0 0,1 1 192 16,0 0-48-16,-1 1 0 0,1-2 48 0,0-1 0 15,1-6 0-15,0 0 0 0,0 0-64 0,1 7-128 16,0-2 192-16,-1-5-64 0,0 0 176 0,0 0 16 16,0 0 16-16,7 2 0 0,-7-2-336 0,10 4 0 0,2-1 0 15,1-3 128-15,1 0-128 0,2 0 0 0,1 0 0 0,3 3 0 16,0 1 0-16,4-2-160 0,1 2 160 0,1 1-160 15,1 2 160-15,3 1 0 0,-1 2 0 0,-1-2 0 16,-1 0 128-16,-3 1-128 16,1 0 128-16,-1 1-128 0,-4 1 128 0,0-1-128 15,-2-1 160-15,-1 3-160 0,-1-4 320 0,-2 1-48 16,-2 0 0-16,-2 2 0 0,1-5-272 0,-2 1 0 16,-3 0 128-16,0 0-128 0,-1-1 0 0,0 0 0 0,-5-6 0 0,0 0 0 15,7 5 160-15,-7-5-160 0,0 0 128 0,0 0-128 16,6 3 128-16,-6-3-128 0,0 0 0 0,8-2 128 15,-2 0 320-15,-6 2 48 0,8-7 16 0,0 2 0 16,0-3-512-16,1 0 0 0,1-1 0 0,2 0 0 16,1-1-336-16,3-1-16 0,2-2 0 0,3 1 0 15,1 1 352-15,3-1 0 0,1-1-144 0,1 1 144 16,2 2 0-16,1 2-128 0,1 0 128 0,2-2 0 0,-3 0 0 16,1 3-128-16,0 0 128 0,-1 2 0 0,-1 1 0 0,-3 0-160 15,2 0 160-15,-4 2-128 0,0 0 128 0,-2 1 0 16,-2 1 128-16,-2 1-128 0,-3-1 0 0,1 2 0 15,-3-2 0-15,-1 1 128 0,0-1-128 0,-2 1 0 16,-2 2 0-16,0-2 0 0,-8-1 0 0,6 0 0 16,1 0 0-16,-7 0 0 0,0 0 0 0,0 0 0 15,6-1 0-15,-1-1 0 0,-5 2 0 0,7-6 0 16,-3-1 0-16,0 1 128 0,0-2-128 0,0-1 0 0,-1-4 0 0,4-1 0 16,-2-2 0-16,0-1 0 15,-1-4 0-15,2-1-128 0,-1-3 128 0,0 0-160 16,2-1 160-16,-1 0-160 0,-1 0 160 0,3-1 0 15,1-1 0-15,0 2 0 0,2-2 0 0,-1 0 0 16,-1 2 0-16,2 2 128 0,-1-1-128 0,1 1 176 16,0 2-176-16,0 1 192 0,-3 0-192 0,-1 2 0 0,1-1 0 15,0 5 0-15,0 2 400 0,0 2 0 0,-2 1 0 0,1 2 0 16,-2 1-400-16,-1 2 0 0,-4 5 0 0,0 0 0 31,2-5-320-31,-2 5-80 0,0 0-32 0,0 0 0 0,0 0 432 0,0 0 0 0,0 0 0 0,0 0-128 16,2-5 128-16,-2 5 0 0,0-7 0 0,0 7 0 15,0 0 0-15,0-6 0 0,-2-2 0 0,0 0 0 16,-1 0 0-16,-1 0 128 0,-1-1-128 0,0-1 0 16,-2-3 128-16,1 0-128 0,-1-2 128 0,0 1-128 0,-3 0 192 0,-1-4-16 15,-2-1-16-15,-2-2 0 0,-2 1 144 0,0-1 16 16,0 0 16-16,-1 1 0 0,-1-2-128 0,-2 3-16 16,-1 0-16-16,-2 1 0 0,1 1-176 0,-2 3 0 15,0 1 0-15,2 0 128 16,1 0-128-16,2 2-192 0,2 2 32 0,1 1 16 15,1-1-1168-15,4 4-224 0,3 1-64 0,3 0-12448 16,2 0-2496-16</inkml:trace>
  <inkml:trace contextRef="#ctx0" brushRef="#br2" timeOffset="-171451.07">22528 10661 3679 0,'0'0'320'0,"0"0"-320"0,0 0 0 0,0 0 0 16,11-1 6272-16,-1-2 1168 0,1-1 240 0,2-1 64 0,2 1-5248 0,2-1-1024 15,1-2-224-15,2 0-32 0,0-1-720 0,0-4-144 16,1 2-32-16,1 2 0 16,1-1-1152-16,-3 1-224 0,4 1-48 0,-2 2-14240 15</inkml:trace>
  <inkml:trace contextRef="#ctx0" brushRef="#br2" timeOffset="-171151.28">22601 11274 11055 0,'0'0'976'0,"0"0"-784"0,-4 5-192 0,2 2 0 16,2-7 5024-16,0 7 960 0,0-7 192 0,5 10 32 15,3-1-4384-15,2-2-880 0,2 0-176 0,1-1-48 16,0-3-480-16,3 1-112 0,-1 0 0 0,2 0-128 16,1-3-1616-16,1 0-432 0,-2 2-96 0,1 1-16 0</inkml:trace>
  <inkml:trace contextRef="#ctx0" brushRef="#br2" timeOffset="-170860.79">23583 10850 31327 0,'0'0'1392'0,"-5"8"272"0,0 4-1328 0,-2 1-336 0,0 2 0 0,1-2 0 16,-1 4 1584-16,1-1 240 0,-1 2 48 0,2 2 16 15,1 1-864-15,-1 0-160 16,1 2-32-16,0 0-16 0,0 1-816 0,2-3 0 15,-1 1-192-15,2-1-11904 0,1-2-2368 0</inkml:trace>
  <inkml:trace contextRef="#ctx0" brushRef="#br2" timeOffset="-170257.7">23055 9286 2751 0,'0'0'256'0,"0"0"-256"0,-5 6 0 0,1 2 0 16,0 2 5696-16,1 1 1104 0,1-1 224 0,-1 2 32 0,2 2-4736 0,-1-1-944 16,1 3-192-16,0 2-32 0,0 3-784 0,-1 4-160 15,1-2-16-15,-2-2-16 16,1 3-1360-16,0-2-272 0,1 0-48 0</inkml:trace>
  <inkml:trace contextRef="#ctx0" brushRef="#br2" timeOffset="-169911.36">22905 8657 17503 0,'0'0'1552'0,"0"0"-1232"0,0-5-320 0,0 5 0 15,0 0 3424-15,0 0 624 0,0 0 128 0,0 0 32 16,0 0-2416-16,3 9-464 0,-1 2-112 0,1 2 0 0,-3 2-768 16,0 4-128-16,0 3-48 0,0 0 0 0,-1 1-272 0,-1 2 160 15,0 1-160-15,-1 0 128 0,0 0-400 0,1-1-96 16,0-3-16-16,1-1 0 16,1-1-2368-16,0-5-464 0,1-2-112 0</inkml:trace>
  <inkml:trace contextRef="#ctx0" brushRef="#br2" timeOffset="-169710.44">23174 8528 27583 0,'0'0'1216'0,"0"0"256"0,0 0-1168 0,0 0-304 16,0 0 0-16,0 0 0 0,0 0 960 0,5 11 144 15,0-4 32-15,0 6 0 0,-1 3-240 0,0 2-64 16,-1 3 0-16,1 1 0 0,-3 4-640 0,0 1-192 0,0 0 0 0,1 0 128 15,-2 2-400-15,0-2-80 0,0 1-16 0,0-3 0 32,0 1-2256-32,0-3-464 0,-2-2-96 0</inkml:trace>
  <inkml:trace contextRef="#ctx0" brushRef="#br2" timeOffset="-169525.09">22908 8868 9215 0,'0'0'400'0,"0"0"96"0,0 0-496 0,0 0 0 16,0 0 0-16,0 0 0 15,5-3 5856-15,1-1 1072 0,2 0 224 0,3 1 32 16,2 2-5152-16,2 1-1040 0,5 1-208 0,2-1-32 16,0-1-752-16,3 1 0 0,2 4-160 0,1-4-10976 15,-2 1-2176-15</inkml:trace>
  <inkml:trace contextRef="#ctx0" brushRef="#br2" timeOffset="-169186.99">23463 9748 2751 0,'0'0'128'0,"0"0"16"0,0 0-144 0,0 0 0 0,0 0 0 0,0 0 0 16,0 0 6160-16,0 0 1200 0,0 0 256 0,0 0 32 15,0 0-5056-15,3 11-1008 0,1 2-208 0,-2 1-32 16,2 2-912-16,0 1-176 0,-1 1-48 0,0 0 0 16,1 1-208-16,0 0-208 0,0 2 32 0,0-3 16 15,0 1-2176-15,0-2-432 0,-3-2-96 0</inkml:trace>
  <inkml:trace contextRef="#ctx0" brushRef="#br2" timeOffset="-168985.9">23376 9931 27359 0,'0'0'1216'0,"0"0"240"0,0 0-1168 0,1-5-288 0,-1 5 0 0,1-5 0 15,2-2 1408-15,-3 7 240 0,5-6 32 0,3 2 16 16,1 0-800-16,1 2-144 0,2 1-48 0,1 1 0 16,0 0-560-16,2 0-144 15,-1 0 0-15,2 0 0 0,1 0 0 0,-1 0 0 16,0-1 0-16,0-2 0 15,-1-1-3120-15,0 2-656 0,15-10-128 0,-12-1-16 0</inkml:trace>
  <inkml:trace contextRef="#ctx0" brushRef="#br2" timeOffset="-168658.35">23524 9635 1839 0,'-19'1'0'0,"10"-1"160"0,-3-2-160 0,-2 0 0 0,-5 2 0 0,1 3 0 15,-2 1 5536-15,1 2 1072 0,-1 2 224 0,2 1 32 16,0 2-4000-16,1 2-816 0,0 3-144 0,3 3-48 0,2-1-736 0,4 5-160 15,2-1-16-15,0 2-16 16,4 3-480-16,2-1-112 0,1 1-16 0,4 0 0 16,2 2-176-16,2-3-144 0,1-2 192 0,3-2-192 15,3-1 128-15,1-6-128 0,1 0 0 0,2-5 0 16,3-1 128-16,3-2-128 0,2-5 192 0,0-2-192 16,2-1 272-16,2-2-48 0,-1-3-16 0,0-3 0 0,-3 0 16 0,-2-3 0 15,-2 0 0-15,-1-1 0 0,-5 0-16 0,-1-1 0 16,-4-1 0-16,-3 0 0 0,-1-1 224 0,-2 0 32 15,-2 1 16-15,-2-2 0 0,-3 0 352 0,-2-1 80 16,0-1 16-16,-5 1 0 0,-1 0-288 0,-3 1-48 16,-4-4-16-16,-2 3 0 0,-3 0-368 0,-3 1-80 15,-1 1 0-15,-2 0-128 0,-3 2-208 0,2 5-160 0,0 5-16 0,3 0-16 32,-1 5-2192-32,3 2-432 0</inkml:trace>
  <inkml:trace contextRef="#ctx0" brushRef="#br2" timeOffset="-167064.09">25119 10329 26719 0,'0'0'1184'0,"-9"0"240"0,-3 0-1136 0,-1 1-288 16,-2 4 0-16,1-1 0 0,0 1 2224 0,-1 2 384 16,1 3 80-16,-2 1 0 0,0-1-1168 0,-1 3-240 15,1 3-64-15,2 1 0 0,-1 1-832 0,5 2-192 16,1 0-16-16,2 3-16 0,3-3-32 0,3-1-128 0,0-1 192 0,1 3-64 16,4-2 128-16,1 1 0 0,0-1 16 0,2 2 0 15,0-2-64-15,4 5-16 0,-1-4 0 0,3-2 0 16,2-2-48-16,-2-3-16 15,1-3 0-15,4 1 0 0,-1-2-128 0,1-3 0 16,5-2 0-16,-1 1 0 16,1-1-1584-16,6-1-240 0,-2-3-48 0,-1-3-9984 15,-1-1-2000-15</inkml:trace>
  <inkml:trace contextRef="#ctx0" brushRef="#br2" timeOffset="-166887.35">25527 10134 37023 0,'0'0'1648'0,"0"0"336"0,0 0-1600 0,-3 12-384 0,-1-1 0 0,3 2 0 15,-2 1 880-15,2 4 80 0,2 3 32 0,1 4 0 0,0-4-112 0,1 1-32 16,-1 5 0-16,2 1 0 0,0 0-656 0,2 1-192 16,-1-2 0-16,0 1 0 15,3 2-864-15,1-3-240 0,0-1-48 0,1-5-11104 16,-2-5-2208-16</inkml:trace>
  <inkml:trace contextRef="#ctx0" brushRef="#br2" timeOffset="-166646.21">25820 10017 21183 0,'0'0'1888'0,"-2"-3"-1504"16,-1 1-384-16,3 2 0 0,0 0 4224 0,0 0 768 15,0 0 144-15,0 0 48 0,6-4-3632 0,2 1-720 0,0 3-128 0,3-2-48 16,3 0-336-16,0 1-80 0,1 1-16 0,5 0 0 31,0 0-2000-31,-3 0-400 0,2-3-64 0,-6 3-9152 0,1-1-1808 0</inkml:trace>
  <inkml:trace contextRef="#ctx0" brushRef="#br2" timeOffset="-166264.6">26124 9734 7359 0,'-9'-9'320'0,"1"2"80"0,-2-2-400 0,-4 3 0 0,0-1 0 0,2 3 0 15,-3-2 5152-15,-1 2 944 0,-2 1 192 0,0 2 48 16,-1 2-3472-16,0 3-688 0,-2 3-144 0,0 2-32 0,-1 4-1152 0,-2 3-224 15,0 1-48-15,0 2-16 0,1 3-560 0,1 2 0 16,1 3 0-16,2 3 0 0,3 3 128 0,2-1-128 16,5 2 0-16,4 0 0 0,1 0 0 0,4-1 0 15,3-2 0-15,5 0 0 0,3 2 0 0,5-5 0 16,2-3-128-16,4-1 128 0,3-1-128 0,1-7 128 0,2-4 0 0,-1-3-144 16,2-5 144-16,-1-4 0 0,1-3 0 0,0-4 0 15,-2-2 160-15,1-2 16 16,-1-6 0-16,0-3 0 0,-2-2-176 0,1-3 0 15,-2 0 144-15,-4-2-144 0,-3 0 640 0,0-3 64 16,-2 0 16-16,-4 1 0 0,0 2 128 0,-5-2 32 16,-3 3 0-16,-3-3 0 0,-3-1-240 0,-1 1-64 15,-2 6 0-15,-8-13 0 0,-2 3-352 0,4 12-80 16,-2 1-16-16,-8-6 0 16,1 11-1328-16,0 4-272 0,-2 4-48 0,6 5-11824 0,0 4-2368 0</inkml:trace>
  <inkml:trace contextRef="#ctx0" brushRef="#br3" timeOffset="-158995.52">27712 8016 13823 0,'0'0'1216'0,"0"0"-960"0,0 0-256 0,0 0 0 0,0 0 1872 0,0 0 336 15,4 12 64-15,-2-2 16 0,2 0-1200 0,0 3-256 16,0 2-32-16,1 3-16 0,-1 2 240 0,0-1 32 15,-4-1 16-15,0 3 0 0,0 4-496 0,0 1-112 16,-1-2-16-16,1-1 0 16,-2-3-192-16,1-1-64 0,0-3 0 0,1-3 0 15,0-13-192-15,0 12 128 0,0-12-128 0,0 0 0 16,0 0 160-16,0 0-160 0,0 0 160 0,0 0-160 0,5-13 128 0,2-3-128 16,0-4 0-16,1-3 144 0,0-7-336 0,1 0-80 15,-1 0-16-15,0 3 0 0,0-6 0 0,0 4 0 16,1 5 0-16,0-3 0 0,0 4 288 0,0 3-128 15,-1 3 128-15,2 1 0 0,2 2 0 0,-2 1 0 16,-2 6 160-16,0 3-32 0,1 2 192 0,-9 2 64 16,9 6 0-16,-2 4 0 0,-1 3-96 0,0 3-16 0,-3 2 0 0,1 3 0 15,-1 2 16-15,-2 3 0 0,-1 0 0 0,2 1 0 16,-2-7-288-16,2 3 160 0,1-5-160 0,1 0 128 16,-2-5-128-16,1-1 0 15,1-4 0-15,-4-8 128 0,0 0-128 0,0 0 0 16,6 10 0-16,-6-10 0 0,0 0 0 0,0 0 0 0,8-12 0 0,-3-1 0 15,1-4-144-15,-1 0 144 0,0 2-192 0,0-3 192 16,-1-6-320-16,3 2 64 0,1 1 0 0,-1 3 0 16,0-2 80-16,-1 2 32 0,0-2 0 0,-1 3 0 15,-1 1 144-15,0 4 0 0,0 4 0 0,-4 8-128 16,0 0 128-16,0 0 0 0,0 0-144 0,0 0 144 16,7 6 0-16,0 4 0 0,-7-10 0 0,6 15 0 15,0 3 0-15,-1 1 0 0,0-1 128 0,2 0-128 16,-1 1 0-16,1-3 0 0,-1 0 128 0,1 1-128 0,-1 1 0 15,3-2 128-15,2-2-128 0,0 1 128 0,0-1-128 0,-1-1 0 16,1-3 144-16,0 0-144 0,1-3 0 0,1-1 144 16,2-4-144-16,-1-2 0 0,2-4 208 0,-1 0-64 15,1 3-16-15,0-5 0 0,-2-7 48 0,0 1 0 16,-2 0 0-16,-2-1 0 16,1-3-48-16,-2 2-128 0,0 1 192 0,-1-5-64 0,-3-3-128 0,-1 3 192 0,-4 3-192 0,-1 1 192 15,-2 0-48-15,0 2 0 16,1 1 0-16,2 11 0 0,-8-7 112 0,0 1 32 15,-1 4 0-15,9 2 0 0,-10 4 176 0,1 2 48 16,-1 2 0-16,3 4 0 0,0 2-224 0,1 3-32 16,-1 3-16-16,3 0 0 0,2 0-112 0,3 0 0 0,3-2-128 0,2 0 192 15,3 2-192-15,3-2 0 0,1-1 128 0,3 0-128 16,1-2 0-16,4-2-240 0,1-2 48 0,3-2 16 31,-1-2-1888-31,2-5-384 0,0-1-80 0,-2-3-11952 0</inkml:trace>
  <inkml:trace contextRef="#ctx0" brushRef="#br3" timeOffset="-158802.1">28786 7938 23727 0,'-10'-7'1040'0,"3"3"240"0,7 4-1024 0,-9-4-256 0,9 4 0 0,0 0 0 16,-13 0 1152-16,1 3 192 0,2 1 48 0,1 2 0 15,1 5-240-15,1 2-64 0,1 1 0 0,1 7 0 16,1 0-656-16,1 4-144 0,0-2-32 0,3 1 0 15,3-4-112-15,1 1-16 0,1-1-128 0,3-1 192 16,0-2-64-16,1 0-128 0,1-5 176 0,2 1-176 16,1-3 0-16,0-3 0 0,0-2-160 0,0-2 160 15,0-3-1184-15,0-1-112 0,0-2-32 0,-1-2-7920 16,0-4-1584-16</inkml:trace>
  <inkml:trace contextRef="#ctx0" brushRef="#br3" timeOffset="-158428.43">28941 7793 11967 0,'7'-14'528'0,"-7"14"112"0,5-13-512 0,-1 3-128 0,-4 10 0 0,0 0 0 16,0 0 4112-16,0 0 800 15,0 0 144-15,0 0 48 0,2 15-2896 0,0 7-576 16,-4 3-112-16,1 3-32 0,0 5-592 0,0 0-112 0,-2-2-16 0,2 1-16 16,1 0-288-16,0-1-48 0,-2 0-16 0,1-2 0 15,0-4-96-15,-2 0-32 0,2-1 0 0,0-2 0 16,-1-1-144-16,2-2-128 0,0-2 144 0,0-4-144 15,0-4 0-15,0-9 0 0,0 0 0 0,8 5 0 16,-8-5-256-16,0 0-64 0,0 0 0 0,9-11 0 16,-1-2 32-16,2-1 0 0,1-4 0 0,-2 1 0 15,-1 3-16-15,-2-7 0 0,-2-1 0 0,3-1 0 16,4 4 96-16,-3-1 16 0,-4 2 0 0,1 0 0 16,1 6 192-16,-1-1 0 0,0 4 0 0,-5 9 0 0,8-5 208 0,-8 5 144 15,0 0 32-15,0 0 0 0,0 0-128 0,5 15 0 16,0 4-16-16,2 0 0 0,-1 1-240 0,1 0 128 15,-2 1-128-15,2 2 0 32,0-5-320-32,3 1-144 0,-1 1-48 0,1-2 0 0,2-4-2576 15,1 0-528-15,1-1-96 0</inkml:trace>
  <inkml:trace contextRef="#ctx0" brushRef="#br3" timeOffset="-158114.42">29381 8025 11055 0,'-7'-12'480'0,"7"12"112"0,-6-6-464 0,6 6-128 15,-12-6 0-15,1 3 0 0,1 0 4464 0,0 3 864 0,10 0 176 0,-12 4 48 16,3 4-3488-16,0 5-688 0,1 1-144 0,-1 0-16 16,-1 1-704-16,4 3-144 0,1-2-32 0,2-1 0 15,1 1-336-15,2-2 0 0,0 1 0 0,2-4 128 16,-2-11 16-16,8 11 16 0,1-3 0 0,-1-1 0 16,-8-7-16-16,0 0 0 15,12 8 0-15,-3-4 0 0,-9-4-144 0,0 0 160 16,11-4-160-16,-1 0 160 0,-10 4-32 0,10-6-128 15,-1-2 192-15,0 2-64 0,0-1 0 0,-1-2-128 0,-1-3 192 0,-1 3-64 16,-1-3-128-16,1 1 0 0,-2-3 144 0,-2 4-144 16,-2 10 0-16,0 0 144 0,0-10-144 0,0 10 0 15,0 0 128-15,0 0-128 0,0 0 0 0,0 0 0 16,0 0 144-16,0 0-16 0,-8 7-128 0,3 3 192 16,1 0-192-16,0-1-128 0,2 3 128 0,0-2-208 15,2 2-544-15,2-3-96 0,0 2-32 0,4-1 0 16,-6-10-1680-16,0 0-352 0,6 9-64 0,1-1-5920 15,-7-8-1168-15</inkml:trace>
  <inkml:trace contextRef="#ctx0" brushRef="#br3" timeOffset="-157728.83">29553 8054 9215 0,'6'-7'816'0,"1"1"-656"16,-2-2-160-16,-5 8 0 0,6-8 4176 0,1 0 816 15,-7 8 144-15,0 0 48 0,0 0-2992 0,10 1-592 16,-10-1-112-16,8 10-16 0,-3 0-496 0,-1 3-80 15,2 4-32-15,-4 0 0 0,-2 2-288 0,0-2-64 16,-1 3-16-16,1-3 0 0,-1-1-192 0,1-2-48 16,3-1 0-16,0-1 0 0,-2-1-128 0,2 0-128 15,-3-11 192-15,0 0-192 0,3 9 144 0,-3-9-144 16,0 0 0-16,0 0 144 0,10 1-144 0,0-3 0 16,-2-5 0-16,-1-1-176 0,-1-2-16 0,1-3 0 0,-1-1 0 0,2-2 0 31,-1 2-320-31,-1-3-80 0,-1 0-16 0,2 1 0 15,-2-2-256-15,0 3-48 0,-1 2-16 0,0 2 0 0,-1 0 544 0,1 3 128 0,-4 8 0 0,5-7 16 16,-1-1 240-16,-4 8 0 0,0 0 0 0,0 0 0 16,0 0 0-16,0 0 0 0,0 0 0 0,0 0-144 15,12 8-128-15,-5 2-32 0,-1 2 0 0,-1-1 0 16,0 3 80-16,-1 0 16 0,-1 1 0 0,-1 2 0 16,-1-1 208-16,3 1 0 0,-1-5 0 0,1 2-144 15,-2 3 144-15,2-3 0 0,0 3 0 0,2-2 0 16,-1-5-896-16,-1 1-80 0,-4-11-32 0,4 10-7280 15,-4-10-1456-15</inkml:trace>
  <inkml:trace contextRef="#ctx0" brushRef="#br3" timeOffset="-157325.43">29860 8046 3679 0,'-2'-20'160'0,"-1"9"32"0,-1-3-192 0,2-2 0 15,-1-3 0-15,3 0 0 0,1-1 3456 0,2 2 640 16,0-4 128-16,2 4 16 0,3 1-2992 0,2 4-608 0,0 3-112 0,1 4-16 15,-1 1-512-15,2 1 0 0,1 1 0 0,1 2 0 16,2 0-160-16,-2 1-32 16,-1 0 0-16,2 1 0 15,0 1-256-15,0 1-48 0,-1 0-16 0,-1-2 0 0,-2 0 288 0,0 1 48 16,1-1 16-16,-2 0 0 0,1 0 160 0,-11-1 176 16,0 0-48-16,0 0 0 0,0 0 640 0,0 0 112 0,0 0 16 0,0 11 16 15,-1-1 272-15,-3 3 48 0,-4-2 16 0,-3-1 0 16,0-1-560-16,0-1-112 0,2 1-32 0,4 0 0 15,5-9-320-15,-7 12-64 0,2-1-16 0,5-11 0 16,0 0-144-16,-1 11 0 0,1-11 0 0,6 11 0 16,5-1-224-16,-1-2 32 0,-2-1 0 0,1-1 0 15,0 1 192-15,4-1-176 0,2 1 176 0,-1-1-160 16,-1 2 496-16,0 0 112 0,-1 5 0 16,1-4 16-16,-3-3 576 0,-10-6 112 0,7 8 32 0,-3 4 0 15,-2 1 112-15,-2-1 32 0,-1 0 0 0,-3-2 0 16,-1 4-560-16,-6-2-96 0,-2-2-32 0,-1 2 0 15,-2 3-320-15,1-4-80 0,0 2-16 0,1-1 0 16,1-5-368-16,0-1-80 0,-1-2-16 0,1 0 0 16,1-1-2816-16,3-3-560 0</inkml:trace>
  <inkml:trace contextRef="#ctx0" brushRef="#br3" timeOffset="-156825.41">30391 7885 3679 0,'0'0'320'0,"0"0"-320"0,9 4 0 0,-1 3 0 0,-2 3 5168 0,0 2 960 16,-2 1 192-16,-2 1 32 0,-2 1-3472 0,0 0-704 15,-1 1-144-15,-2 2-32 0,1-2-432 0,-1 0-96 16,0-1 0-16,0 4-16 0,-3-3-784 0,4 1-160 16,-2-2-16-16,0-4-16 0,0 0-304 0,3-2-176 15,1-9 192-15,-2 9-192 0,2-9 144 0,0 0-144 0,-4 9 0 0,4-9 144 16,0 0-144-16,0 0 0 0,0 0 0 0,0 0 0 15,0 0-208-15,0-10 16 0,2-1 16 0,-1 1 0 16,0-4-144-16,3-2-48 0,1-1 0 0,1 0 0 31,0 3-80-31,2-1-32 0,1 2 0 0,2 3 0 0,-1-3 192 0,0 4 32 0,1 2 16 0,-1 2 0 16,-1 0 240-16,-9 5 208 0,11 2-32 0,-11-2-16 16,10 4 320-16,-10-4 64 0,9 9 16 0,-1 2 0 15,-3 2-80-15,-1-3-16 0,0 1 0 0,-4-11 0 16,7 12-272-16,-3-2-64 0,-2 3-128 0,-2-13 192 15,0 0-192-15,3 9 144 0,-2 3-144 0,-1-12 128 16,0 0-128-16,0 0 0 0,0 0 0 0,0 0 0 16,0 0 0-16,12-4-144 0,-3-3 0 0,2-2 0 15,-1 2 0-15,2-4 0 0,2 2 0 0,-2 0 0 16,-4 1 144-16,1 1 0 0,0 1-144 0,0-2 144 16,-1 0 0-16,0 2 0 0,-8 6 0 0,0 0 0 0,0 0 208 15,10-2 112-15,-10 2 32 0,0 0 0 0,0 0 48 16,12 0 16-16,-1 3 0 0,-1 1 0 0,-10-4-240 0,7 8-48 15,-1-2-128-15,0 3 192 16,-6-9-1232-16,4 12-256 0,0 0-48 0,-1-2-10752 16,-3-10-2128-16</inkml:trace>
  <inkml:trace contextRef="#ctx0" brushRef="#br3" timeOffset="-156681.48">30940 7846 27647 0,'0'0'2448'0,"1"-9"-1952"0,-1 9-496 0,0 0 0 16,5-8 2032-16,-5 8 304 16,0 0 64-16,0 0 16 0,0 0-1440 0,0 0-272 15,0 0-64-15,0 0-16 16,7 11-3232-16,-3 3-640 0</inkml:trace>
  <inkml:trace contextRef="#ctx0" brushRef="#br3" timeOffset="-156512.15">30955 8174 21183 0,'0'0'1888'0,"0"0"-1504"0,0 0-384 0,0 0 0 0,0 0 2752 0,0 0 464 15,-3 7 112-15,3-7 0 0,0 0-1648 0,0 0-336 16,0 0-64-16,0 0 0 0,3 11-1120 0,1-2-160 16,-4-9-144-16,4 12 144 15,-1-2-3840-15,-2 1-640 0,-1-11-128 0,-2 19-16 0</inkml:trace>
  <inkml:trace contextRef="#ctx0" brushRef="#br3" timeOffset="-155964.65">27952 8532 14735 0,'-17'3'1312'0,"2"-2"-1056"0,5-1-256 0,10 0 0 0,-10 0 2368 0,10 0 432 16,0 0 80-16,0 0 0 0,10-3-928 0,3 2-192 16,1-1-32-16,7-1-16 0,7 0-560 0,3 1-96 15,3-1-32-15,4 2 0 0,5-1-368 0,2 2-80 16,1 2 0-16,7 0-16 16,7 2-32-16,8 2 0 0,5-3 0 0,3 4 0 15,1 1-80-15,7 2-32 0,9 2 0 0,2 1 0 16,2 0-208-16,-4-1-32 0,-4-2-16 0,1 3 0 15,3 0-160-15,-1 0 0 0,-1-2 144 0,-1-5-144 0,-2-1 304 0,4 2-16 16,6-1 0-16,-4 0 0 0,-3 0-32 0,-7-4-16 16,-7 0 0-16,-4 1 0 0,0 1-240 0,-4 0 176 15,-2 1-176-15,0-3 160 0,-1-3-160 0,-3 0 0 16,-3-3 144-16,-3 1-144 0,-3 2 128 0,1 1-128 16,1 0 128-16,-3-3-128 0,-5-2 128 0,-3 1-128 0,-5 2 128 0,-3 0-128 15,-6 0 0-15,-4-1 0 0,-2 0 0 0,-2 2 128 16,-2 1-320-16,-1 0-64 0,-2 1-16 0,-2 5 0 31,-3-2-2656-31,-3 5-528 0</inkml:trace>
  <inkml:trace contextRef="#ctx0" brushRef="#br3" timeOffset="-155395.12">29051 9223 19343 0,'0'0'1728'0,"0"0"-1392"15,0 0-336-15,-4-8 0 0,0-2 2096 0,-1 3 336 0,5 7 80 0,-6-10 16 16,-1-2-528-16,0 4-96 0,1 2-32 0,0-1 0 16,6 7-736-16,-7-4-160 0,-3 0-16 0,0 4-16 15,0 6-624-15,-1 3-112 16,-1-1-16-16,2 3-16 0,0 1-176 0,0 2 192 15,0 3-192-15,2 0 192 0,2-1-192 0,0-2 0 16,1-1 0-16,3 2 0 0,-1-2 0 0,3-2 0 16,0 0 0-16,0-11 0 0,5 9-336 0,-5-9 48 15,8 7 16-15,1-4 0 0,0-3 16 0,2-2 16 0,-1-3 0 0,1-2 0 16,-1-2 48-16,0-3 16 0,2-2 0 0,0 1 0 16,1 1 176-16,-1-1 0 0,-2 1-144 0,2-1 144 15,-4-2 0-15,0 0 0 0,-2 2 0 0,1 0 0 16,-7 13 192-16,0 0 48 0,0 0 16 0,0 0 0 15,0 0 272-15,0 0 64 0,0 0 16 0,-8 5 0 16,8-5-208-16,-8 11-32 0,0-1-16 0,4 3 0 16,3 2-208-16,0 0-144 0,-2-3 192 0,2 1-192 15,-1 1 0-15,8 2 0 0,0 2-240 0,2-3 80 16,0-4-800-16,2 1-176 0,2 0-16 0,4-6-16 16,2 1-2256-16,0-3-448 0,-2-3-96 0</inkml:trace>
  <inkml:trace contextRef="#ctx0" brushRef="#br3" timeOffset="-155209.9">29334 9226 11967 0,'-7'-12'1072'0,"7"12"-864"16,-6-5-208-16,6 5 0 15,-12-4 3072-15,4-1 560 0,8 5 112 0,0 0 32 0,0 0-1776 0,0 0-336 16,-9-2-80-16,9 2-16 0,-8 4-448 0,8-4-96 16,-3 12 0-16,2 1-16 0,1-13-512 0,1 14-112 15,1-1 0-15,2-1-16 0,1 0-368 0,3-3 144 16,0 1-144-16,2 0 0 0,2 0 128 0,2 0-128 15,0-3 0-15,2 1 0 16,0 0-448-16,1-1-160 0,0-3-32 0,1 0 0 16,0-1-2272-16,0-1-464 0,1-2-80 0</inkml:trace>
  <inkml:trace contextRef="#ctx0" brushRef="#br3" timeOffset="-155024.12">29639 9215 22799 0,'0'0'1008'0,"0"0"208"0,0 0-960 0,-11 3-256 0,2-3 0 0,9 0 0 15,-6 9 1216-15,6-9 208 0,-11 7 48 0,11-7 0 16,-5 9-800-16,2 2-160 0,1-2-16 0,2-9-16 16,0 0-480-16,1 15 0 0,3-2 0 0,0-3 0 31,1 1-640-31,0-2-112 0,2 0-16 0,1-2-16 16,3-4-928-16,0 1-176 0,-2-1-32 0,0-2-16 0,-1-1-1712 15,1-1-352-15</inkml:trace>
  <inkml:trace contextRef="#ctx0" brushRef="#br3" timeOffset="-154863">29733 9271 2751 0,'0'0'256'15,"0"0"-256"-15,5-9 0 0,-1 1 0 0,-4 8 3312 0,0 0 608 16,4-6 128-16,-4 6 32 0,0 0-1568 0,0 0-304 16,0 0-64-16,0 0-16 0,0 0-400 0,0 10-96 15,-3 10-16-15,-1-1 0 0,-1 0-416 0,-2 2-96 16,1-1-16-16,-1 1 0 0,1-1-432 0,-1 1-80 16,1 1-32-16,1-1 0 0,1-2-400 0,1 1-144 0,0-2 0 0,3-1 144 31,2-5-752-31,-1-1-160 0,-1-11-16 0,0 0-16 15,4 10-2720-15,-4-10-528 0</inkml:trace>
  <inkml:trace contextRef="#ctx0" brushRef="#br3" timeOffset="-154678.25">29935 8994 21183 0,'0'0'1888'0,"0"0"-1504"0,0 0-384 0,0 0 0 16,0 0 2208-16,0 0 368 0,9 9 80 0,-5 0 16 15,-7 3-512-15,0 2-112 0,0 2 0 0,-1 3-16 16,0 3-848-16,-1 3-160 0,-3 1-48 0,1 0 0 16,1 0-720-16,0-1-256 0,1 4 144 0,0-2-144 15,2 1-832-15,2-1-256 0,1-2-64 0,3-3-10560 16,-1-3-2112-16</inkml:trace>
  <inkml:trace contextRef="#ctx0" brushRef="#br3" timeOffset="-154363.95">30553 9005 10127 0,'0'0'896'0,"0"0"-704"15,-7-10-192-15,7 10 0 0,-3-8 4880 0,3 8 944 16,0 0 192-16,0 0 48 0,0 0-4032 0,0 0-816 0,0 0-144 0,0 0-48 16,2 17 336-16,-2 1 64 0,0 3 16 0,0 1 0 15,0 3-960-15,-2 2-192 0,0 6-32 0,2 0-16 16,-1-5-240-16,-1 0 144 0,1 2-144 0,1 0 128 16,-1 0-128-16,1-2 0 0,0-3-192 0,2 0 192 31,2-2-1696-31,0-2-224 0,-4-4-32 0,0-2-16 15,0-4-1360-15,0-11-288 0,0 0-48 0,-1 13-16 0</inkml:trace>
  <inkml:trace contextRef="#ctx0" brushRef="#br3" timeOffset="-153629.15">30468 9342 20271 0,'0'0'1792'0,"-3"-8"-1424"0,2-3-368 0,2 2 0 16,3 0 2464-16,1 1 416 0,1-3 96 0,-1 3 16 15,-5 8-1136-15,5-12-240 0,0 2-32 0,2 3-16 16,-7 7-1008-16,10-4-208 0,2 0-32 0,0-1-16 15,2 3-304-15,2 2-272 0,-1 0 48 0,4 2 16 16,0 1-368-16,2 1-80 0,-4-2-16 0,-1 2 0 16,-3 3-304-16,1-1-64 0,3 2-16 0,-3 0 0 15,-1 0 256-15,-2 1 48 0,-2 3 16 0,1-5 0 16,-1 0 16-16,-1-1 0 0,-8-6 0 0,8 7 0 0,-1 1 480 0,-2 0 112 16,-5-8 128-16,0 0-208 0,1 10 976 0,-1-10 208 15,4 10 48-15,-4-10 0 0,0 0 512 0,0 0 96 16,0 0 32-16,0 0 0 0,-4 10-608 0,4-10-112 15,0 0-32-15,0 0 0 0,-10 0-192 0,10 0-32 16,-10-6-16-16,4 0 0 0,1-3-176 0,1 1-48 0,4 8 0 0,-1-9 0 16,-2-2-272-16,0 1-176 0,2-7 192 0,0 4-192 15,-1 2 0-15,5 0-256 0,1-4 32 0,1 2 0 32,0 2-256-32,2 3-48 0,-2 0-16 0,2 0 0 15,0 0-96-15,0-1 0 0,-1 3-16 0,-6 6 0 0,12-2-320 0,0 0-64 16,0-2-16-16,1 4 0 15,0 1-352-15,0 0-80 0,0 1-16 0,0 0 0 16,1 1 528-16,-1 0 96 0,0 0 32 0,-1 1 0 0,0 0 624 0,-2-2 224 0,-10-2-144 0,0 0 144 16,9 6 640-16,-9-6 224 0,0 0 32 0,0 0 16 15,8 7 320-15,-8-7 64 0,5 7 16 0,-5-7 0 16,0 12-288-16,-1-1-48 0,1-11-16 0,-8 14 0 16,-1 2-160-16,0 2-32 0,0 0-16 0,0 0 0 15,-2-1-48-15,2 3 0 0,1-3 0 0,3 2 0 16,1-4-112-16,0-1-16 0,0 0-16 0,3-3 0 15,1 2-400-15,1-3-160 0,-1-10 128 0,6 9-128 0,-6-9 128 0,0 0-128 16,9 7 0-16,1-3 128 0,-10-4-128 0,13-1 0 16,0-2 0-16,0-4 0 0,-1-2 0 0,1-1 0 15,-1-2 0-15,1 0 0 0,-1 1-240 0,-2 0 80 16,0 1 16-16,1-1 0 0,1 0-16 0,-2 0 0 16,-2 3 0-16,1 2 0 0,0-1 160 0,-9 7 0 0,5-7 0 0,-5 7 0 15,0 0 0-15,0 0 0 16,0 0 0-16,0 0 128 0,0 0-128 0,0 0 144 15,0 0-144-15,0 0 160 0,8 11-160 0,-4 1 0 16,-5-2 0-16,1 1 0 0,0-11 0 0,2 14-224 16,1-2 80-16,-2 0 16 15,-1-1-624-15,0 0-112 0,0-11-32 0,0 0 0 16,2 12-656-16,-2-12-144 0,0 0-32 0,0 0 0 16,11 5-416-16,-11-5-96 0,9 0 0 0,1-3-16 15,-3-3-1600-15,1-3-320 0</inkml:trace>
  <inkml:trace contextRef="#ctx0" brushRef="#br3" timeOffset="-153291.33">31371 9226 26495 0,'0'0'1168'0,"0"0"240"16,0 0-1120-16,0 0-288 0,0 0 0 0,6 9 0 0,-6-9 1952 0,3 14 336 15,-4 2 64-15,-1 3 16 16,-2-2-384-16,0 0-64 0,-1-1 0 0,2-3-16 16,-1 1-944-16,1 2-192 0,1-6-48 0,-1 1 0 15,3-11-464-15,-2 10-80 0,2-10-32 0,0 0 0 16,0 0-144-16,0 0 0 0,1 12 144 0,-1-12-144 15,0 0 0-15,0 0 0 0,0 0 0 0,0 0 0 16,10-3 0-16,-1 1 0 0,2-2-176 0,-1-3 176 0,-2-2-192 0,0-1 192 16,-2-1-208-16,2 2 80 0,1 1-64 0,2-2 0 15,-2 1 0-15,0 0 0 0,0 1 48 0,-1-3 0 16,0 2 0-16,1 5 0 0,-9 4 144 0,10-5 0 16,-10 5 0-16,0 0-128 0,10 5 128 0,-4 3 192 15,-2 3-32-15,-1 2-16 0,-3-13-144 0,0 15 0 16,-2 1 0-16,2 1 128 0,0 0-128 0,2-1 0 15,-4-2 0-15,2 0 0 16,3-1-416-16,1-1-64 0,0-2-16 0,-4-10 0 16,8 13-1472-16,-8-13-288 0,10 7-64 0,-10-7-16 15,14 4-512-15,-1-2-96 0,-1-2-32 0,1-2-5152 16,0-2-1040-16</inkml:trace>
  <inkml:trace contextRef="#ctx0" brushRef="#br3" timeOffset="-152993.8">31820 9331 26895 0,'0'0'1184'0,"6"-13"256"0,0 2-1152 0,-3-1-288 0,-1 1 0 0,-2 1 0 15,0 10 1344-15,0 0 192 0,-3-12 64 0,-1 4 0 16,-1 2-320-16,5 6-64 0,-10-5-16 0,10 5 0 16,-11-2-624-16,2-2-112 0,0 2-16 0,0 4-16 15,1 4-288-15,8-6-144 0,0 0 160 0,-7 6-160 16,7-6 0-16,0 0 0 0,-1 11 0 0,1-11 0 16,3 13 0-16,1-2 0 0,-4-11 0 0,6 9 0 15,2 2 0-15,2-1 0 0,2 3 0 0,1-5 0 16,-2-1 0-16,-1 1 272 0,-1 1-48 0,0 0-16 0,-1 0 192 0,-1 0 48 15,-7-9 0-15,6 14 0 0,-2-3-16 0,-1-1 0 16,-1 1 0-16,0-2 0 0,-2-9 16 0,0 0 0 16,-4 13 0-16,0-3 0 0,4-10-176 0,-9 9-16 15,-2-2-16-15,1-3 0 0,-1 0-240 0,1 1 0 16,-3-2 0-16,1 0 0 16,-1-1-1280-16,1-1-256 0,2-1-64 15,2-1 0-15,8 1-1392 0,0 0-272 0,-9-4-64 0</inkml:trace>
  <inkml:trace contextRef="#ctx0" brushRef="#br3" timeOffset="-152430.34">32074 9151 23951 0,'13'-15'2128'0,"0"-1"-1696"16,0 2-432-16,-1-1 0 0,0 1 1456 0,-2 1 208 0,0 1 32 0,-3-1 16 15,-4 4-624-15,-3 9-128 0,2-8-32 0,-2 8 0 16,0 0-352-16,0 0-80 0,0 0-16 0,0 0 0 15,0 0-480-15,-5 13 0 0,0 0 0 0,0 2 0 16,-1 2 0-16,2 2 128 0,2 3-128 0,-1 3 0 16,-1 1 0-16,2 2 128 0,-2-1-128 0,1 3 0 15,1-3 144-15,-1 1-16 0,-1-2 0 0,1 0 0 0,2-4 48 16,0 2 0-16,0 0 0 0,-1 0 0 16,0-6-32-16,-1 2 0 0,2-3 0 0,-1 1 0 15,0-7-144-15,-1 0 128 0,3-11-128 0,-2 10 128 16,2-10-128-16,-3 9 0 0,3-9 0 0,0 0 128 15,-9 3-128-15,9-3 0 0,-11-3 0 0,2 1 0 16,9 2-320-16,-9-4 48 0,1-3 16 0,2 1 0 16,1-3 48-16,5 9 16 0,-4-9 0 0,1-3 0 15,1 3 16-15,0 0 16 0,2 9 0 0,0-12 0 0,2 2-48 0,0 0-16 16,1 3 0-16,1-1 0 0,0 0 368 0,-4 8 80 16,0 0 16-16,9-10 0 0,1 2 272 0,1 1 64 15,-1 1 16-15,2 0 0 0,1 0-208 0,-2-1-64 16,1 0 0-16,1 0 0 0,0 2-320 0,2-2 128 15,0 1-128-15,0-1 0 0,-2 1 0 0,0-2 144 16,0-1-144-16,0 2 0 0,1 3 304 0,-2-2-48 16,-12 6-16-16,8-5 0 0,-8 5 112 0,0 0 32 0,0 0 0 15,0 0 0-15,0 0-96 0,0 0-16 0,0 0 0 0,1 9 0 16,-4 3-64-16,-1-2-16 0,-2 0 0 0,1 1 0 16,1-1 0-16,1 2 0 0,2 1 0 0,1-1 0 15,1-1-192-15,3 1 0 16,1 0 0-16,1-2 0 0,1-1-160 0,1 2-80 15,-8-11-16-15,11 8 0 16,0-2-608-16,1-1-128 0,0 1-32 0,0-4 0 16,-1-2-1536-16,0-1-304 0,-11 1-64 0,13-3-16 15,-3-1 224-15,-1-1 32 0,0 0 16 0,-1-3 0 16,0 0-1040-16,-1-3-192 0</inkml:trace>
  <inkml:trace contextRef="#ctx0" brushRef="#br3" timeOffset="-152130.28">32529 9342 14735 0,'0'0'1312'0,"3"8"-1056"15,-3-8-256-15,4 11 0 0,-2 2 2880 0,2 0 512 16,0 0 96-16,-1 0 32 0,-3-1-1344 0,0 1-256 16,0 0-48-16,-2-1-16 0,0-2-240 0,2-10-48 15,-4 13-16-15,2-3 0 0,2-10-528 0,0 0-128 16,0 0 0-16,0 0-16 0,-3 9-448 0,3-9-96 16,0 0-16-16,0 0 0 0,0 0-160 0,0 0-32 15,0 0-128-15,0 0 192 16,-2-11-192-16,2 0 0 0,0-4 0 0,0 1 0 0,2 0-160 0,0-3 160 15,1-2-128-15,1 4 128 0,0-2-160 0,1 2 160 16,3 0-192-16,-1-2 192 0,1-1-320 0,1 2 32 16,2 3 16-16,-1 1 0 0,2 0 128 0,0 3 144 15,1 3-208-15,0-1 80 0,-1 2 128 0,-1 0 0 16,1-2 0-16,0 3-128 16,-1 2-352-16,0-1-64 0,-2 2-16 0,1-3 0 15,1 1-1312-15,-11 3-272 0,0 0-48 0,0 0-16 16,0 0-320-16,0 0-64 0,0 0-16 0</inkml:trace>
  <inkml:trace contextRef="#ctx0" brushRef="#br3" timeOffset="-151840.29">32412 8949 5519 0,'0'0'496'0,"0"0"-496"0,0 0 0 0,0-6 0 0,0 6 4992 0,0 0 912 0,0-11 176 0,0 11 48 0,-3-11-3600 0,1 1-720 16,2 10-144-16,0 0-16 0,-8-7 64 0,0 3 16 15,-1 0 0-15,-2 3 0 0,-2 2-720 0,0 3-144 16,0 2-32-16,0-1 0 0,0 3-368 0,0 3-80 15,-1-1 0-15,2 1-16 0,2-1-368 0,0 2-288 16,1 0 48-16,0 1-19088 0</inkml:trace>
  <inkml:trace contextRef="#ctx0" brushRef="#br3" timeOffset="-123895.27">28738 10202 25391 0,'0'0'1120'0,"-17"11"240"0,9-13-1088 0,8 2-272 15,0 0 0-15,0 0 0 0,-8-1 768 0,8 1 80 16,0 0 32-16,-6 7 0 0,6-7 416 0,-2 10 96 16,4 2 16-16,2-1 0 0,-4-11-960 0,7 16-176 0,3 0-32 0,-1 1-16 15,-1-3-16-15,-1 0 0 0,1 1 0 0,1-5 0 16,0 2-16-16,-1 0-16 0,0-3 0 0,-8-9 0 15,9 9-176-15,-9-9 192 0,0 0-192 0,0 0 192 16,11 6-64-16,-11-6-128 0,0 0 192 0,0 0-64 16,0 0-128-16,0 0 0 0,0 0 0 0,10 0 0 31,-10 0-560-31,0 0 16 0,0 0 0 0,0 0 0 0,0 0-64 0,0 0-16 0,0 0 0 0,0 0 0 16,0 0 240-16,12 4 64 0,-3-1 0 0,-9-3 0 15,0 0 320-15,13 2-176 0,-1 0 176 0,-1-2-128 16,1-2 128-16,0 0 224 0,-2-2-48 0,1 1-16 15,-1-1 640-15,1-1 128 0,-1-5 32 0,2-2 0 16,0-1 144-16,-2 0 48 0,-4 0 0 0,0-1 0 16,-4-2-448-16,0 0-96 0,-1 1-16 0,0-1 0 15,0-1-368-15,-2 0-80 0,-3-2-16 0,0 2 0 16,2 1-1296-16,-1-1-272 0,1-1-48 0,-4-2-15488 16</inkml:trace>
  <inkml:trace contextRef="#ctx0" brushRef="#br3" timeOffset="-123596">29210 10330 17567 0,'0'0'768'0,"0"0"176"0,0 0-752 0,0 0-192 15,13 0 0-15,-1-3 0 0,-2-2 1520 0,-1-1 272 16,0-1 48-16,-5-2 16 0,0-1-272 0,0-1-48 15,0 1-16-15,0-1 0 0,-3 1-688 0,0 1-128 16,1-3-16-16,-2 2-16 0,-3 0-64 0,0 1-16 0,1 0 0 0,-2 3 0 16,4 6 0-16,-7-6 0 0,0 2 0 0,-4 3 0 15,-1 4-128-15,1-1-16 0,0 6-16 0,1 3 0 16,-1 2-256-16,1 4-48 0,1-2-128 0,2 4 192 16,1-4-192-16,2 3 0 0,1 3 0 0,2 0 0 15,1-7-384-15,4 2 48 0,2-2 0 0,4 0 0 31,0-3-1632-31,4 0-320 0,2-2-64 0,2-3-7184 0,2-2-1424 0</inkml:trace>
  <inkml:trace contextRef="#ctx0" brushRef="#br3" timeOffset="-123225.73">29547 10260 19983 0,'-10'-7'880'0,"10"7"192"15,-10-4-864-15,-2 0-208 0,-1-1 0 0,1 4 0 0,0 1 624 0,2 1 80 16,-1-1 0-16,2 4 16 0,2 2 32 0,1 2 0 15,6-8 0-15,-5 12 0 0,1 0-512 0,2-1-112 16,2-11 0-16,0 15-128 0,1-2 352 0,2-1-32 16,-1-2-16-16,2 2 0 0,-4-12-304 0,7 10 160 15,0 3-160-15,1-5 128 0,-8-8-128 0,12 8 0 16,-2-3 144-16,2-1-144 0,1-1 128 0,0-3-128 0,-1-3 160 0,-2 0-160 16,-1-1 144-16,1 1-144 0,0-3 128 0,-2 0-128 15,0-1 144-15,-8 7-144 0,9-5 160 0,-3-4-160 16,-2-3 0-16,0 2 0 0,0 1 0 0,0-2 0 15,-1-1 0-15,-2 2 0 0,0 0 0 0,0-1 0 16,-1 2 0-16,0 0 0 0,-1 0 0 0,1 9 0 16,0 0 416-16,0 0-16 15,0 0 0-15,0 0 0 0,0 0 16 0,0 0 0 16,0 0 0-16,-2 14 0 0,0 0-416 0,4 1 0 0,1-1 0 0,1-1 0 16,0 2 0-16,1 0 0 0,3 0 0 0,0 0 0 31,-1-2-448-31,0 0-80 0,1-1-16 0,-1 0-8256 0,-7-12-1648 0</inkml:trace>
  <inkml:trace contextRef="#ctx0" brushRef="#br3" timeOffset="-123048.68">29837 10068 15663 0,'0'0'688'0,"0"0"144"0,0 0-656 0,0 0-176 16,0 0 0-16,0 0 0 0,1 12 2128 0,-1-2 400 15,0-10 80-15,-1 16 16 0,0-1-1312 0,-1 5-256 0,1 1-48 0,0 1-16 32,-1 1-784-32,1 2-208 0,0-3 0 0,1 2 0 0,1-2-224 0,0-1-128 15,1 0-32-15,0-4 0 16,1-3-1088-16,-1 0-208 0,0-2-48 0</inkml:trace>
  <inkml:trace contextRef="#ctx0" brushRef="#br3" timeOffset="-122847.14">29975 10202 12895 0,'0'0'1152'0,"0"0"-928"0,0 0-224 0,-1-9 0 16,1 9 2192-16,0 0 400 0,0 0 80 0,-9-4 16 15,-2 4-1040-15,1 3-208 0,-1 3-32 0,4 3-16 16,0 3-240-16,0-1-32 0,0-1-16 0,1 2 0 16,1 1-304-16,3 0-64 0,2-1-16 0,1-1 0 15,2 2-352-15,2 0-80 0,0 2-16 0,4-2 0 16,0-5-272-16,0 1 0 0,0 0 0 0,3 1 0 15,1-3-384-15,6 1-176 0,1 1-32 0,5-3-9472 16,3-2-1904-16</inkml:trace>
  <inkml:trace contextRef="#ctx0" brushRef="#br3" timeOffset="-122493.1">30465 10179 15663 0,'0'0'688'0,"0"0"144"15,0 0-656-15,0 0-176 0,2 11 0 0,-4 2 0 0,0 1 1760 0,-1 1 320 16,0 1 64-16,2 2 16 0,0 2-880 0,1 0-160 16,0 1-32-16,2 0-16 0,1-4-608 0,1 0-112 15,-3-1-32-15,2-3 0 0,-1-3-192 0,-2-10-128 16,4 13 128-16,-4-13-128 0,0 0 128 0,0 0-128 16,0 0 160-16,0 0-160 0,0 0 0 0,0 0 128 0,0 0-128 0,10-6 0 15,-3-3 0-15,0-2 144 0,-2-1-144 0,0 1 128 16,1-4-128-16,-1 1 0 0,1 0 0 0,2-2 0 15,2-1 0-15,2 3 128 0,-4 3-128 0,0-2 0 16,-2-1 592-16,1 2 48 0,-2 3 0 0,-5 9 0 16,0 0 16-16,0 0 16 15,0 0 0-15,0 0 0 0,11 5-400 0,-5 3-80 16,-6-8 0-16,5 16-16 0,-1 2-176 0,1-1 0 16,3 0 0-16,-1 1 0 15,-1-2-1344-15,2 1-192 0,1 0-32 0,-1-2-7760 0,0 0-1552 0</inkml:trace>
  <inkml:trace contextRef="#ctx0" brushRef="#br3" timeOffset="-122131">30838 10253 10127 0,'0'0'896'0,"0"0"-704"16,0-10-192-16,0 10 0 0,0 0 2704 0,0 0 512 16,0 0 112-16,0 0 0 0,0 0-1984 0,1 11-416 15,1 1-80-15,0 1-16 0,0 1-144 0,-1 1-48 16,2 0 0-16,-1 1 0 0,1 0-256 0,2-1-64 15,0 0-16-15,0-1 0 0,-1 2-304 0,2-3 128 16,0-2-128-16,-1 1 0 0,-1 1 304 0,-4-13-48 16,5 11-16-16,2-2 0 0,-7-9-48 0,10 6 0 0,-10-6 0 0,0 0 0 15,13-2 0-15,-1-4-16 0,-1 0 0 0,-2-2 0 16,0-2-16-16,-1-1 0 0,-2 0 0 0,-1-1 0 16,-1 0-160-16,0-1 128 15,1-1-128-15,-1-1 128 0,-1 1 0 0,0 0-128 16,-2-1 192-16,0 4-64 0,0 0 352 0,-1 2 64 15,-1 1 16-15,1 8 0 0,0 0 0 0,0 0 0 16,0 0 0-16,0 0 0 0,0 0-144 0,0 0-32 16,0 0 0-16,-1 13 0 0,0 2-256 0,1 0-128 0,-2 2 128 0,5-2-128 15,1 0 0-15,1 1 0 0,-1-2 0 0,2 1 0 32,2-2-496-32,0-2-16 0,0 1-16 0,1-3 0 15,1-1-2080-15,2-2-400 0,1 0-96 0,2-4-16 16,-1 2-176-16,-1-6-32 0</inkml:trace>
  <inkml:trace contextRef="#ctx0" brushRef="#br3" timeOffset="-121929.43">31268 10329 17215 0,'0'0'768'0,"0"0"144"0,-1-11-720 0,1 11-192 15,0 0 0-15,0 0 0 0,-6-12 480 0,6 12 64 16,0 0 16-16,0 0 0 0,0 0 528 0,0 0 96 16,-10 6 32-16,4 4 0 15,-2 3-64-15,4 0 0 0,3-1 0 0,1 1 0 16,2 0 160-16,1 0 32 0,1-1 0 0,1-2 0 0,3-2-736 0,1 0-144 15,0 0-16-15,2-2-16 16,-1 1-208-16,2-3-32 0,0 0-16 0,2-2 0 0,0 1-176 0,2-3 192 16,2 0-192-16,-1 0 192 15,-1-3-192-15,-3 2-192 0,-1 0 32 0,-1-1 16 16,1 2-1904-16,-12 0-384 0</inkml:trace>
  <inkml:trace contextRef="#ctx0" brushRef="#br3" timeOffset="-121357.2">29229 11173 22111 0,'0'0'1968'0,"0"0"-1584"0,0 0-384 0,0 0 0 16,0 0 768-16,0 0 64 0,0 0 0 0,-6 10 16 15,1-3-80-15,2 4-32 0,3 2 0 0,0 1 0 16,1 1 32-16,3-1 16 0,3 0 0 0,-1 2 0 15,1 0-288-15,-1-2-64 0,-2-1-16 0,1 0 0 0,2 1-224 0,-2 2-64 16,-1-4 0-16,1-2 0 0,2 1-128 0,-1-5 0 16,-6-6 0-16,0 0 0 0,11 5 0 0,-2-2 0 15,-9-3 0-15,12-4 0 0,-2 0 0 0,-2-2-176 16,-8 6 48-16,6-12 0 0,0-1-80 0,-3 1-16 0,1-1 0 0,2 1 0 31,0 2-432-31,1-3-96 0,-1-3-16 0,2 3 0 16,2 1 96-16,1 3 16 0,-1 1 0 0,2 3 0 0,0 3 432 0,-1 2 96 15,0 3 128-15,1 7-208 0,-1 4 336 0,1 0 80 16,-1 3 16-16,-1 1 0 0,2-2 480 0,-2 1 80 16,1-1 32-16,-1-5 0 0,0-3-112 0,2-1 0 0,-1-1-16 15,-1 0 0-15,-1-5 0 0,-9-1 0 0,8-4 0 0,0-3 0 16,-2-2 160-16,1-1 48 0,-2-2 0 0,-1-1 0 16,-1-3-480-16,-2 2-96 0,-2 0 0 0,-1-2-16 15,1 0-432-15,-2 0-96 0,-1-3-16 0,1 5 0 31,-3 2-2224-31,2 0-448 0,2 1-96 0,-1 0-10832 0</inkml:trace>
  <inkml:trace contextRef="#ctx0" brushRef="#br3" timeOffset="-120726.14">29855 11319 19455 0,'0'0'864'0,"0"0"176"0,0 0-832 0,12 0-208 0,-12 0 0 0,0 0 0 15,9-2 1248-15,-9 2 208 0,9-7 32 0,-1 1 16 16,0-1 272-16,-3-1 48 0,-4 2 16 0,-1-3 0 0,0 0-960 0,0 9-192 16,0 0-48-16,-5-12 0 0,-1 0-96 0,0 3-32 15,1 3 0-15,5 6 0 0,-9-3-64 0,0 3 0 16,-2-1-16-16,0 5 0 0,0 3-48 0,3 3-16 16,5 0 0-16,-4 0 0 0,-1 3-368 0,2 0 0 0,0 2 0 15,4 0 0-15,2 0 0 0,1 0-128 0,2 2 128 16,1-1-128-16,0-2 128 0,2 2-160 0,1-4 160 0,2-1-160 31,2-1-752-31,3-4-160 0,-1-1-16 0,1-1-16 16,0 0-112-16,2-1-32 0,1-5 0 0,0 1 0 15,4-1 192-15,-3-1 32 0,-2-1 16 0,2-1 0 16,0-2 240-16,-1-1 32 0,-1-1 16 0,-3-2 0 0,-3-2 400 0,1 0 64 16,-1 1 32-16,-1 4 0 0,0-2 224 0,-4 2 192 15,-5-3-48-15,0 11 0 0,-1-8 480 0,1 8 80 0,-1-10 32 0,1 10 0 16,-1-9-144-16,1 9-16 0,0 0-16 0,-7-5 0 15,-1 3-64-15,8 2-16 0,0 0 0 0,0 0 0 16,-8 11 80-16,2 1 16 0,-2-1 0 0,1 1 0 16,2 0-112-16,1 0-16 0,2-2 0 0,-1 0 0 15,-2 2-128-15,2-1-48 0,3-11 0 0,6 11 0 16,-6-11-272-16,6 12 128 0,2-2-128 0,0-3 0 16,-8-7 160-16,10 5-160 0,-10-5 128 0,12 3-128 0,-2-3 0 0,2-2 0 15,0-1 0-15,0-3-176 0,-3 0 176 0,-2-1 0 16,1 2 0-16,-1-4 128 0,-2-1-128 0,0-1 0 15,-2 2 0-15,-1-3 0 0,1 2 0 0,-2-1 128 16,1 1-128-16,-2 0 0 0,0-2 0 0,-2 4 0 16,2 8 0-16,0 0 0 0,-4-12 0 0,-1 4 0 15,1 1 0-15,4 7 128 0,0 0-128 0,0 0 0 16,0 0 0-16,-4 11-128 16,2 0 128-16,0 0 0 0,4 0-144 0,-1 2 144 0,-1-4 0 0,4 2-144 15,1-1 144-15,2 0 0 16,-1 2-448-16,1 0 0 0,-2-2 16 0,2 2 0 15,-1-3-2128-15,1 0-416 0,0-1-96 0,-7-8-8256 0</inkml:trace>
  <inkml:trace contextRef="#ctx0" brushRef="#br3" timeOffset="-120521.35">30381 10954 17327 0,'0'0'768'0,"0"0"160"0,0 0-736 0,0 0-192 0,2 11 0 0,-1-1 0 16,-1 6 1248-16,0 3 224 0,0 6 32 0,0 1 16 16,-1 2-256-16,1-1-48 0,0-1-16 0,0 2 0 15,0-1-720-15,3 0-144 0,1 2-16 0,0-4-16 16,-1 0-304-16,3-2 0 0,-1-1 0 0,0-1 0 16,2-3-512-16,-1-2-144 0,1-2-48 0,2-2-7232 15,0-4-1440-15</inkml:trace>
  <inkml:trace contextRef="#ctx0" brushRef="#br3" timeOffset="-120260.04">30528 11207 10127 0,'0'0'896'0,"0"0"-704"16,0 0-192-16,0 0 0 0,0 0 2800 0,0 0 528 16,0 0 96-16,-9 6 32 15,0 1-1616-15,2 4-320 0,2-1-64 0,1 3-16 0,-1 0-416 0,2 3-64 16,2-2-32-16,1 1 0 0,0-4-352 0,0 1-80 15,1-1-16-15,3 0 0 0,1 1-144 0,0-2-16 16,1 0-16-16,0-3 0 0,-6-7-304 0,11 12 160 0,2-1-160 0,1-4 128 31,-1-1-432-31,3-1-80 0,2 0-32 0,3-4 0 16,1-2-576-16,1-2-112 0,-2-1-32 0,0-1 0 16,0-4-1616-16,-1 0-320 0,2-4-64 0,-4-1 0 0</inkml:trace>
  <inkml:trace contextRef="#ctx0" brushRef="#br3" timeOffset="-119858.36">30931 11121 23199 0,'1'-19'1024'0,"2"7"224"0,-2-1-992 0,2 1-256 0,-1 1 0 0,2 1 0 15,-4 10 1024-15,5-7 144 0,-5 7 48 0,0 0 0 16,0 0-256-16,0 0-64 0,11 7 0 0,-3 4 0 16,-1 3-224-16,0 6-48 0,-1 2-16 0,1 1 0 15,-1 3-48-15,1-2-16 0,-2-1 0 0,0 1 0 16,1-2-288-16,0-2-48 0,1-1-16 0,-1-2 0 15,1 0-64-15,-3-3 0 0,-2-2-128 0,2 0 192 0,-1 0-64 0,-2-3 0 16,-2 0-128-16,1-9 192 0,0 0-192 0,0 0 176 16,0 0-176-16,0 0 160 0,0 0-160 0,0 0 0 15,0 0 0-15,-9-5 0 16,2-3-592-16,2-1 0 0,2-3 0 0,2-1 0 16,2-2-448-16,2-3-96 0,1 0-16 0,1-2 0 15,1 3-208-15,2 1-48 0,0-1-16 0,1 2 0 16,3 1 896-16,1 3 176 0,0 5 32 0,1 2 16 0,1 1 688 0,0 3 144 15,2 0 32-15,2 2 0 0,0 3 224 0,-2 0 48 16,-3 2 16-16,-2 2 0 0,-1 0 48 0,-5-1 16 16,-6-8 0-16,5 14 0 0,-2 0 160 0,-3-1 16 15,-1-1 16-15,-3 0 0 0,-3 1-320 0,-2 0-64 16,1-1-16-16,-4-1 0 0,-2 3-400 0,-1-4-96 16,-2-1-16-16,2-1 0 0,1-2-192 0,0 1-128 0,-1-2 128 15,2-1-208 1,0 0-1760-16,3-4-336 0,1-4-80 0,-2-1-12656 0</inkml:trace>
  <inkml:trace contextRef="#ctx0" brushRef="#br3" timeOffset="-119463.43">31476 11207 9215 0,'0'0'816'0,"0"0"-656"15,0 0-160-15,0 0 0 0,0 0 2496 0,0 0 480 16,0 0 96-16,0 0 0 15,-9 0-1616-15,-1 3-336 0,10-3-64 0,-11 6-16 16,-1 0-80-16,2 0-32 0,-2 2 0 0,0 0 0 16,2 1-112-16,0 1-32 0,1 1 0 0,2 1 0 15,-1-1-160-15,4 0-48 0,4-11 0 0,-3 11 0 16,2-1-304-16,2-1-64 0,-1-9-16 0,5 11 0 0,-5-11-192 0,8 8 176 16,-8-8-176-16,12 7 160 0,-2-2-160 0,2-4 192 15,1-1-192-15,0-1 192 0,0-3-16 0,0 1 0 16,-1-3 0-16,1-2 0 0,0 2-176 0,0-1 192 15,-1-2-192-15,0-1 192 0,-2 0-192 0,-2 3 0 16,-2-3 0-16,0 4 0 0,-4-7-224 0,1 4 80 16,-5 1 16-16,2 8 0 0,0 0 128 0,0 0 128 0,-10-4-128 0,1 3 176 15,0 1 192-15,-2 5 32 0,1 0 16 0,0 3 0 16,-1 2-80-16,2 0-16 0,1 0 0 0,2 2 0 16,0 1-320-16,2 0 144 0,3 1-144 0,1 0 0 15,4 0 0-15,0-3-192 0,3 1 0 0,2 1 0 16,4-3-1648-1,1 1-320-15,2-5-64 0,2 0-11728 0</inkml:trace>
  <inkml:trace contextRef="#ctx0" brushRef="#br3" timeOffset="-118964.18">31794 11265 15663 0,'-18'-11'688'0,"6"5"144"0,-3-2-656 0,1-1-176 0,-2 4 0 0,3 1 0 15,0 0 1728-15,4 2 320 0,3-3 64 0,6 5 16 16,0 0-848-16,0 0-160 0,0 0-32 0,0 0-16 0,0 0-592 0,0 0-112 16,13 9-32-16,1 2 0 0,0-1-208 0,1 2-128 15,-2 0 160-15,1 1-160 0,2 1 224 0,-1 0-48 16,1-1-16-16,-4 0 0 0,-2-1 208 0,-2 0 32 16,-8-12 16-16,5 13 0 0,-2 0 272 0,-2-1 48 15,-1 0 16-15,-2-5 0 0,2-7-64 0,-7 8-16 16,-2-1 0-16,-1 0 0 0,-2 0-256 0,1 0-48 15,0-4-16-15,-1 1 0 0,-1-2-208 0,1-2-144 16,2 0 192-16,2-2-192 0,8 2 0 0,-9-1 0 16,9 1 0-16,0 0 0 0,0 0-368 0,0 0-16 15,0 0-16-15,0 0 0 0,0 0 48 0,0 0 16 16,10-3 0-16,2 1 0 0,1-2 336 0,0 1 0 16,1 2 0-16,2-3 0 0,0-1 0 0,-1 1 0 15,1-1 0-15,0 1 0 0,-1 0 0 0,1 0 128 16,-2-2-128-16,1-1 0 0,-2 0 0 0,1 1 0 0,0-1 128 0,-2 1-128 15,-6-1 0-15,1 0 160 0,0-3-160 0,-2 1 160 16,0 1-160-16,-2-1 192 0,-3 9-192 0,-2-9 192 16,0 0-192-16,-2 0 128 0,-1 0-128 0,-3 2 128 15,-3 3-128-15,0 2 0 0,0 1 0 0,-1 2 0 16,1 1 0-16,-1 5 208 0,1-1-48 0,2 2-16 16,2 3 480-16,0 2 80 0,3 1 32 0,0 3 0 15,2 1 160-15,2 1 48 0,1-1 0 0,3 1 0 0,2 1-288 0,5-1-48 16,2 1-16-16,4-3 0 0,2-3-288 0,6 1-64 15,2-2-16-15,5-2 0 0,7-1-224 0,3-4 0 16,1 1 0-16,5-1-13488 16,3-2-2576-16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25 645 9439 0 0,'0'0'722'0'0,"-4"1"-504"0"0,-17 2 8090 0 0,30-5-7820 0 0,-1 0 0 0 0,0 0 0 0 0,0 0 0 0 0,0-1 0 0 0,13-7 0 0 0,69-22 955 0 0,-48 18-1097 0 0,93-26 51 0 0,-37 12-322 0 0,-44 12-51 0 0,-6 2-3 0 0,48-21 1 0 0,253-129 95 0 0,-268 130-108 0 0,-51 22 19 0 0,29-14-1 0 0,1-14 14 0 0,1 1 12 0 0,5-1 48 0 0,-56 34-69 0 0,-1-1-1 0 0,0-1 1 0 0,0 1-1 0 0,12-15 0 0 0,-14 11 41 0 0,-6 8-21 0 0,1 1-1 0 0,-1 0 1 0 0,1-1 0 0 0,-1 1 0 0 0,1 0-1 0 0,0 0 1 0 0,0 0 0 0 0,0 0-1 0 0,3-1 1 0 0,-3 1-46 0 0,0 1 0 0 0,0 0-1 0 0,1 0 1 0 0,-1 0 0 0 0,0 0 0 0 0,1 0 0 0 0,-1 1-1 0 0,1-1 1 0 0,0 1 0 0 0,-1 0 0 0 0,1-1 0 0 0,-1 1-1 0 0,1 0 1 0 0,-1 1 0 0 0,4-1 0 0 0,-1 2 9 0 0,1-1 1 0 0,-1 1-1 0 0,0 0 1 0 0,9 5-1 0 0,0 0-3 0 0,17 9 54 0 0,54 36 0 0 0,-43-25-22 0 0,43 25 171 0 0,106 46-1 0 0,-47-31 21 0 0,270 108 700 0 0,-356-155-912 0 0,113 35 92 0 0,-133-43-827 0 0,52 24 1 0 0,-72-27-759 0 0,1 0-5787 0 0,-9-4-68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0,'1'1'2238'0'0,"3"2"-1669"0"0,-1 1 0 0 0,0-1 0 0 0,0 1 0 0 0,0-1 0 0 0,0 1 0 0 0,-1 0 0 0 0,1 1 0 0 0,-1-1 0 0 0,0 0 0 0 0,-1 0 0 0 0,2 6 0 0 0,3 10 138 0 0,3 27 0 0 0,-2-14 77 0 0,28 160 847 0 0,-4 70-1100 0 0,-27-214-481 0 0,-1-3-24 0 0,0 0-239 0 0,1-1-1 0 0,12 48 1 0 0,-14-88-98 0 0,0 0 1 0 0,-1 0 0 0 0,2 0-1 0 0,-1 0 1 0 0,1-1 0 0 0,-1 1-1 0 0,7 7 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21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0 401 7831 0 0,'0'0'706'0'0,"2"0"-578"0"0,14-1 419 0 0,-1-1 0 0 0,1 0 0 0 0,16-6 0 0 0,26-3 615 0 0,91-3 2802 0 0,265 9 0 0 0,-157 19-2413 0 0,56 2-401 0 0,322-4-149 0 0,-573-11-903 0 0,559-6 1342 0 0,-426 2-1120 0 0,257-23 304 0 0,116-31 104 0 0,-442 48-541 0 0,171-9 330 0 0,-55-3-199 0 0,-211 17-300 0 0,76-11 130 0 0,21-3 96 0 0,40-4 73 0 0,-119 17-231 0 0,70 2-1 0 0,88 8-85 0 0,-184-5 24 0 0,0-1 0 0 0,35-7 1 0 0,-19 2 19 0 0,28-5 40 0 0,29-3 56 0 0,49-5-66 0 0,-129 16-73 0 0,132-25 138 0 0,-138 27-133 0 0,30-6 81 0 0,62-17 1 0 0,-77 14-903 0 0,-1 0 0 0 0,1-1-1 0 0,-1-1 1 0 0,23-17 0 0 0,-40 24-445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3679 0 0,'-1'-3'349'0'0,"0"-1"-498"0"0,1-6 7353 0 0,2 10-5696 0 0,-1 0-1391 0 0,-1 0 0 0 0,0 0 0 0 0,1 0 0 0 0,-1 0 0 0 0,1 0 0 0 0,-1 0 0 0 0,1 0 0 0 0,-1 0 0 0 0,0 0 0 0 0,1 0 0 0 0,-1 0 0 0 0,1 0 0 0 0,-1 0 0 0 0,1 0 0 0 0,-1 0 0 0 0,0 1 0 0 0,1-1 0 0 0,-1 0 0 0 0,0 0 0 0 0,1 0 0 0 0,-1 1 0 0 0,1-1 0 0 0,5 9 159 0 0,0-1 0 0 0,-1 1-1 0 0,0 0 1 0 0,0 0 0 0 0,-1 0 0 0 0,0 1 0 0 0,-1 0 0 0 0,0 0 0 0 0,-1 0-1 0 0,2 12 1 0 0,1 15 394 0 0,1 55-1 0 0,-5-33-271 0 0,1 68 62 0 0,-3-83-512 0 0,2 0 0 0 0,1 0 1 0 0,11 58-1 0 0,-13-102-32 0 0,0 1 0 0 0,1-1 0 0 0,-1 1 0 0 0,0-1 0 0 0,0 1 0 0 0,0-1 0 0 0,0 0 0 0 0,0 1 0 0 0,0-1 0 0 0,1 1 0 0 0,-1-1 0 0 0,0 0 0 0 0,0 1 0 0 0,1-1 0 0 0,-1 0 0 0 0,0 1 0 0 0,1-1 0 0 0,-1 0 0 0 0,0 1 0 0 0,1-1 0 0 0,-1 0-1 0 0,0 0 1 0 0,1 1 0 0 0,-1-1 0 0 0,1 0 0 0 0,-1 0 0 0 0,0 0 0 0 0,1 1 0 0 0,0-1 0 0 0,0 0-175 0 0,0 0-1 0 0,0-1 1 0 0,0 1 0 0 0,0 0-1 0 0,0 0 1 0 0,1-1-1 0 0,-1 1 1 0 0,0-1-1 0 0,0 1 1 0 0,-1-1 0 0 0,1 1-1 0 0,1-1 1 0 0,10-9-5179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7831 0 0,'0'0'356'0'0,"0"1"-6"0"0,-3 18-208 0 0,4 23 3045 0 0,1-1 0 0 0,12 70 0 0 0,-13-101-3177 0 0,53 336 2615 0 0,-19-179-4219 0 0,-35-166 1534 0 0,6 18-5986 0 0,-4-10 358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1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18 5983 0 0,'0'0'464'0'0,"-8"-6"1155"0"0,4 4-995 0 0,1 0 0 0 0,0 1 0 0 0,-1 0 0 0 0,0-1 0 0 0,1 1 0 0 0,-1 1 0 0 0,0-1 0 0 0,1 0 0 0 0,-1 1 0 0 0,0 0 0 0 0,-5 0 0 0 0,6 1-469 0 0,-1-1 1 0 0,1 1-1 0 0,0 0 1 0 0,0 0-1 0 0,0 0 1 0 0,0 1-1 0 0,1-1 1 0 0,-1 1-1 0 0,0-1 1 0 0,0 1-1 0 0,1 0 0 0 0,-1 0 1 0 0,1 0-1 0 0,-4 4 1 0 0,2-1-86 0 0,1 0 1 0 0,-1 1 0 0 0,1-1-1 0 0,0 1 1 0 0,0-1-1 0 0,1 1 1 0 0,-1 0 0 0 0,1 0-1 0 0,-1 7 1 0 0,-9 57 187 0 0,11-65-237 0 0,-1 16 55 0 0,0-1 1 0 0,2 1-1 0 0,0 0 0 0 0,1 0 0 0 0,2-1 1 0 0,4 25-1 0 0,-4-34-20 0 0,-1-1 0 0 0,2 0 0 0 0,0 1 1 0 0,0-1-1 0 0,0-1 0 0 0,1 1 0 0 0,1-1 0 0 0,0 0 0 0 0,0 0 1 0 0,1 0-1 0 0,0-1 0 0 0,0 0 0 0 0,14 11 0 0 0,-18-16-13 0 0,1 0 0 0 0,-1-1 0 0 0,1 1 0 0 0,0-1 0 0 0,0 0 0 0 0,0 0 0 0 0,0-1 0 0 0,0 1 0 0 0,0-1 0 0 0,1 0 0 0 0,-1 0-1 0 0,0 0 1 0 0,1-1 0 0 0,-1 1 0 0 0,1-1 0 0 0,-1 0 0 0 0,0-1 0 0 0,1 1 0 0 0,-1-1 0 0 0,0 1 0 0 0,1-1 0 0 0,-1-1 0 0 0,0 1 0 0 0,0-1 0 0 0,0 1 0 0 0,0-1 0 0 0,0 0 0 0 0,0 0 0 0 0,0-1-1 0 0,3-3 1 0 0,1 0 103 0 0,-2 0 0 0 0,1 0 0 0 0,-1-1-1 0 0,0 0 1 0 0,0-1 0 0 0,-1 1 0 0 0,0-1 0 0 0,0 0-1 0 0,-1 0 1 0 0,0 0 0 0 0,0-1 0 0 0,-1 0-1 0 0,3-14 1 0 0,-2 7 120 0 0,-2 0-1 0 0,0 1 1 0 0,-1-1-1 0 0,-1-31 1 0 0,-1 38-159 0 0,0 1 1 0 0,-1-1-1 0 0,0 1 0 0 0,0 0 0 0 0,-1 0 1 0 0,0 0-1 0 0,0 0 0 0 0,-1 0 1 0 0,0 0-1 0 0,-9-12 0 0 0,6 11-34 0 0,-1 0 1 0 0,0 1-1 0 0,-1 0 1 0 0,1 0-1 0 0,-1 1 0 0 0,-1 0 1 0 0,0 1-1 0 0,0 0 0 0 0,0 0 1 0 0,0 1-1 0 0,-17-6 0 0 0,19 9-85 0 0,0-1-1 0 0,0 1 0 0 0,0 1 1 0 0,-1-1-1 0 0,1 2 0 0 0,0-1 1 0 0,-1 1-1 0 0,1 0 1 0 0,-1 1-1 0 0,1-1 0 0 0,0 2 1 0 0,-1-1-1 0 0,1 1 0 0 0,0 1 1 0 0,0-1-1 0 0,-11 7 0 0 0,14-6-308 0 0,0 0-1 0 0,0 1 0 0 0,0 0 0 0 0,1 0 0 0 0,0 0 0 0 0,0 1 1 0 0,0 0-1 0 0,0-1 0 0 0,1 1 0 0 0,0 1 0 0 0,0-1 0 0 0,-3 6 0 0 0,-3 8-7919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26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199 90 4143 0 0,'0'0'319'0'0,"0"-2"-210"0"0,0 2-107 0 0,0-1 0 0 0,0 1 0 0 0,0-1 0 0 0,0 1 0 0 0,0-1-1 0 0,0 1 1 0 0,0-1 0 0 0,0 1 0 0 0,1-1 0 0 0,-1 1 0 0 0,0-1 0 0 0,0 1-1 0 0,1-1 1 0 0,-1 1 0 0 0,0 0 0 0 0,0-1 0 0 0,1 1 0 0 0,-1-1-1 0 0,1 1 1 0 0,-1 0 0 0 0,0-1 0 0 0,1 1 0 0 0,-1 0 0 0 0,1 0-1 0 0,-1-1 1 0 0,0 1 0 0 0,1 0 0 0 0,-1 0 0 0 0,1 0 0 0 0,-1-1 0 0 0,1 1-1 0 0,-1 0 1 0 0,1 0 0 0 0,-1 0 0 0 0,1 0 0 0 0,-1 0 0 0 0,1 0-1 0 0,4-1 139 0 0,-4 0-26 0 0,-1 0-1 0 0,0 1 1 0 0,1-1 0 0 0,-1 0 0 0 0,0 1 0 0 0,0-1-1 0 0,0 0 1 0 0,0 1 0 0 0,1-1 0 0 0,-1 0 0 0 0,0 0 0 0 0,0 1-1 0 0,0-1 1 0 0,-1 0 0 0 0,1 1 0 0 0,0-1 0 0 0,0 0-1 0 0,0 1 1 0 0,0-1 0 0 0,-1 0 0 0 0,1 1 0 0 0,0-1-1 0 0,-1 0 1 0 0,-6-17 2360 0 0,5 15-2280 0 0,1 1 0 0 0,-1-1 0 0 0,1 1 0 0 0,-1-1-1 0 0,0 1 1 0 0,0 0 0 0 0,0 0 0 0 0,0 0 0 0 0,-1 0 0 0 0,1 0 0 0 0,0 0 0 0 0,-1 0 0 0 0,1 1-1 0 0,-1 0 1 0 0,0-1 0 0 0,1 1 0 0 0,-1 0 0 0 0,0 0 0 0 0,0 0 0 0 0,0 1 0 0 0,0-1-1 0 0,0 1 1 0 0,0-1 0 0 0,0 1 0 0 0,0 0 0 0 0,0 0 0 0 0,0 0 0 0 0,0 1 0 0 0,0-1 0 0 0,1 1-1 0 0,-1-1 1 0 0,0 1 0 0 0,0 0 0 0 0,0 0 0 0 0,0 1 0 0 0,1-1 0 0 0,-1 0 0 0 0,1 1-1 0 0,-1 0 1 0 0,-3 2 0 0 0,-3 4-123 0 0,0 0-1 0 0,1 1 0 0 0,0 0 1 0 0,0 0-1 0 0,1 1 0 0 0,0-1 1 0 0,1 2-1 0 0,0-1 0 0 0,0 1 1 0 0,1 0-1 0 0,1 0 0 0 0,0 0 1 0 0,0 1-1 0 0,1-1 0 0 0,1 1 1 0 0,0 0-1 0 0,1 0 0 0 0,-1 23 1 0 0,2-24-52 0 0,1 1 0 0 0,0 0 0 0 0,1-1 0 0 0,0 1 0 0 0,1-1 0 0 0,0 0 0 0 0,1 0 0 0 0,9 18 0 0 0,-9-21-4 0 0,0 0 0 0 0,1 0 0 0 0,1-1 0 0 0,-1 0 0 0 0,1 0 0 0 0,0 0 0 0 0,1-1 0 0 0,-1 0 0 0 0,1 0 0 0 0,1-1 0 0 0,13 9 0 0 0,-14-11-10 0 0,0 0 0 0 0,-1-1 0 0 0,1 0-1 0 0,0 0 1 0 0,0 0 0 0 0,0-1 0 0 0,0 0 0 0 0,12 0 0 0 0,-6-1 178 0 0,-1-1 1 0 0,1 0-1 0 0,-1 0 1 0 0,14-5 0 0 0,-19 4-86 0 0,0-1 0 0 0,0 1 0 0 0,0-2 0 0 0,0 1 0 0 0,-1-1 0 0 0,1 0 0 0 0,-1 0-1 0 0,0-1 1 0 0,-1 0 0 0 0,1 0 0 0 0,-1 0 0 0 0,6-7 0 0 0,-6 5 10 0 0,1-1 0 0 0,-1 1-1 0 0,0 0 1 0 0,-1-1 0 0 0,0 0-1 0 0,0 0 1 0 0,-1-1 0 0 0,0 1-1 0 0,3-17 1 0 0,-4 14-23 0 0,-1 0-1 0 0,-1 1 1 0 0,0-1 0 0 0,-1 1-1 0 0,0-1 1 0 0,0 0-1 0 0,-1 1 1 0 0,-1-1-1 0 0,-3-9 1 0 0,2 7-23 0 0,-2 0 0 0 0,0 0 1 0 0,0 1-1 0 0,-1 0 0 0 0,0 0 0 0 0,-14-15 0 0 0,15 20-61 0 0,-1 0 0 0 0,0 1-1 0 0,-1-1 1 0 0,1 1-1 0 0,-1 1 1 0 0,0 0-1 0 0,-16-8 1 0 0,18 10-55 0 0,1 1 0 0 0,-1-1 0 0 0,0 1-1 0 0,0 1 1 0 0,0-1 0 0 0,0 1 0 0 0,0 0 0 0 0,0 1 0 0 0,0-1 0 0 0,-1 1 0 0 0,1 0-1 0 0,0 1 1 0 0,-7 1 0 0 0,11-2 8 0 0,0 0-1 0 0,0 1 0 0 0,0 0 1 0 0,1-1-1 0 0,-1 1 1 0 0,0 0-1 0 0,1 0 0 0 0,-1 0 1 0 0,1 0-1 0 0,-1 0 1 0 0,1 0-1 0 0,-1 1 1 0 0,1-1-1 0 0,0 0 0 0 0,0 1 1 0 0,0-1-1 0 0,0 1 1 0 0,0-1-1 0 0,0 1 0 0 0,0 0 1 0 0,0-1-1 0 0,0 1 1 0 0,1 0-1 0 0,-1-1 0 0 0,1 1 1 0 0,-1 0-1 0 0,1 0 1 0 0,0 0-1 0 0,-1 3 1 0 0,1-1-343 0 0,1 1 0 0 0,-1-1 0 0 0,1 0 0 0 0,0 0 0 0 0,0 1 0 0 0,0-1 0 0 0,0 0 0 0 0,1 0 0 0 0,-1 0 0 0 0,1 0 0 0 0,0-1 0 0 0,3 5 0 0 0,4 5-1405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26.7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27 143 4607 0 0,'-18'-11'2098'0'0,"17"11"-1601"0"0,0 1 1 0 0,1-1-1 0 0,-1 1 1 0 0,0 0-1 0 0,1-1 1 0 0,-1 1-1 0 0,0 0 1 0 0,1 0 0 0 0,-1-1-1 0 0,1 1 1 0 0,-1 0-1 0 0,0 1 1 0 0,3 19-63 0 0,1-1 1 0 0,0 0 0 0 0,2 0-1 0 0,0 0 1 0 0,1 0 0 0 0,9 18-1 0 0,7 24 214 0 0,44 126 1207 0 0,-64-182-1712 0 0,0-3 16 0 0,-1 0 1 0 0,0 0 0 0 0,0 0-1 0 0,0 1 1 0 0,0-1 0 0 0,0 5-1 0 0,-3-29-61 0 0,0 1 0 0 0,-1-1 0 0 0,-2 1-1 0 0,-8-27 1 0 0,7 25-156 0 0,0 1 1 0 0,1-2-1 0 0,-3-37 0 0 0,7 26-133 0 0,2-1 1 0 0,6-39 0 0 0,-5 58 141 0 0,1 0 0 0 0,1 1 0 0 0,1-1 1 0 0,0 1-1 0 0,1 0 0 0 0,15-27 0 0 0,-19 38 34 0 0,1 0-1 0 0,0 1 1 0 0,-1-1-1 0 0,1 1 1 0 0,1 0-1 0 0,-1 0 1 0 0,0 0 0 0 0,1 0-1 0 0,0 0 1 0 0,-1 1-1 0 0,1 0 1 0 0,0-1-1 0 0,0 1 1 0 0,0 1-1 0 0,9-3 1 0 0,-10 3 11 0 0,1 0 0 0 0,-1 1 0 0 0,1-1 0 0 0,-1 1 0 0 0,1 0 1 0 0,-1 0-1 0 0,1 0 0 0 0,-1 0 0 0 0,0 1 0 0 0,1 0 0 0 0,-1-1 0 0 0,1 1 0 0 0,-1 1 0 0 0,0-1 0 0 0,0 0 0 0 0,1 1 1 0 0,-1-1-1 0 0,0 1 0 0 0,5 4 0 0 0,-6-3 40 0 0,1 0 1 0 0,-1 1 0 0 0,0-1-1 0 0,0 0 1 0 0,0 1-1 0 0,-1 0 1 0 0,1-1 0 0 0,-1 1-1 0 0,0 0 1 0 0,0 0 0 0 0,1 5-1 0 0,-2-9-39 0 0,1 9 66 0 0,1 1-1 0 0,-2 0 1 0 0,0 0-1 0 0,0-1 0 0 0,0 1 1 0 0,-1 0-1 0 0,-1 0 1 0 0,0-1-1 0 0,0 1 1 0 0,-5 11-1 0 0,0-1 196 0 0,-2 0 0 0 0,0 0 0 0 0,-18 28 0 0 0,4-15-154 0 0,-9 16 208 0 0,20-35-163 0 0,11-13-123 0 0,-1 0-1 0 0,1 1 1 0 0,0-1-1 0 0,0 0 1 0 0,0 0 0 0 0,0 1-1 0 0,0-1 1 0 0,0 1 0 0 0,-1 1-1 0 0,1-1 171 0 0,20 13 86 0 0,-8-9-121 0 0,1-1 1 0 0,-1 0-1 0 0,1-1 0 0 0,0 0 1 0 0,0-1-1 0 0,25 3 0 0 0,-19-2 34 0 0,1 0-1 0 0,18 6 1 0 0,19 8-42 0 0,19 7-100 0 0,-46-14-2 0 0,-21-9-56 0 0,0 1 1 0 0,-1 0-1 0 0,1 0 0 0 0,12 8 0 0 0,-17-9-59 0 0,1 1 1 0 0,0-1-1 0 0,-1 0 1 0 0,1 0-1 0 0,0 0 0 0 0,0-1 1 0 0,0 1-1 0 0,0-1 0 0 0,0 0 1 0 0,7 0-1 0 0,14-3-2852 0 0,-15-1 1299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27.1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16207 0 0,'0'23'1470'0'0,"1"-22"-1209"0"0,4 7-12 0 0,0 0 1 0 0,0 0-1 0 0,0 1 0 0 0,-1-1 1 0 0,5 17-1 0 0,-3-10 127 0 0,32 98 1536 0 0,-25-63-8072 0 0,-6-27-531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7:3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1375 0 0,'0'3'66'0'0,"1"-12"-8"0"0,4-36 312 0 0,-6 50 1888 0 0,1 1 0 0 0,1-1 0 0 0,-1 0 0 0 0,2 8 0 0 0,16 51 1988 0 0,1 10-2974 0 0,-12-23-664 0 0,-3 1 1 0 0,-3 63-1 0 0,-1-84-457 0 0,0-30 30 0 0,-11-18 59 0 0,5 3-206 0 0,1 0 1 0 0,1 0 0 0 0,0-1-1 0 0,-3-25 1 0 0,0-61-27 0 0,6 86-32 0 0,1-105-94 0 0,1 98 100 0 0,1 1-1 0 0,1 0 1 0 0,9-33-1 0 0,-10 47 36 0 0,0 1 1 0 0,1 0-1 0 0,-1 1 0 0 0,2-1 0 0 0,-1 0 1 0 0,0 1-1 0 0,1 0 0 0 0,0-1 1 0 0,8-6-1 0 0,-10 10-12 0 0,0 0 1 0 0,0 0-1 0 0,1 0 1 0 0,-1 0-1 0 0,0 1 1 0 0,1-1-1 0 0,0 1 1 0 0,-1-1-1 0 0,1 1 1 0 0,0 0-1 0 0,0 0 1 0 0,-1 0-1 0 0,1 1 1 0 0,0-1-1 0 0,0 1 0 0 0,0-1 1 0 0,0 1-1 0 0,0 0 1 0 0,0 0-1 0 0,0 0 1 0 0,0 1-1 0 0,4 0 1 0 0,-3 1-10 0 0,0 0 0 0 0,1 0 1 0 0,-1 1-1 0 0,0-1 0 0 0,0 1 0 0 0,0 0 0 0 0,-1 0 1 0 0,6 5-1 0 0,-1 0 55 0 0,-2-1 49 0 0,1 0 0 0 0,-1 0 1 0 0,-1 1-1 0 0,1-1 0 0 0,-1 2 0 0 0,7 16 0 0 0,-10-22-66 0 0,-1 1 40 0 0,1 0-1 0 0,-1 1 1 0 0,0-1 0 0 0,0 0-1 0 0,-1 1 1 0 0,1 4 0 0 0,1 8 84 0 0,-1-9-107 0 0,-1 0 0 0 0,0 0-1 0 0,0 1 1 0 0,0-1-1 0 0,-1 0 1 0 0,0 0-1 0 0,-1 0 1 0 0,0 0 0 0 0,0 0-1 0 0,-6 13 1 0 0,0-3-7 0 0,-1 0 1 0 0,-1 0 0 0 0,-14 19-1 0 0,20-32-25 0 0,1-1 0 0 0,-1 1 0 0 0,0 0 0 0 0,-1-1 0 0 0,-8 8-1 0 0,13-12-13 0 0,-1 1 0 0 0,1-1 0 0 0,-1 0 1 0 0,1 1-1 0 0,-1-1 0 0 0,1 0 0 0 0,0 1 0 0 0,-1-1 0 0 0,0 0 0 0 0,1 1 0 0 0,-1-1 0 0 0,1 0 0 0 0,-1 0 0 0 0,1 1 0 0 0,-1-1 0 0 0,0 0 0 0 0,1 0 0 0 0,-1 0 0 0 0,1 0 0 0 0,-2 0 0 0 0,-4-1 32 0 0,5 1-34 0 0,0 0-1 0 0,1 0 1 0 0,-1 0-1 0 0,1 0 1 0 0,-1 0-1 0 0,1 0 1 0 0,-1 0-1 0 0,1 0 1 0 0,-1 0-1 0 0,1 0 1 0 0,-1 0-1 0 0,1-1 0 0 0,-1 1 1 0 0,1 0-1 0 0,-1 0 1 0 0,1-1-1 0 0,0 1 1 0 0,-1 0-1 0 0,1-1 1 0 0,-1 1-1 0 0,1 0 1 0 0,0-1-1 0 0,-1 1 1 0 0,1-1-1 0 0,0 1 1 0 0,-1 0-1 0 0,1-1 1 0 0,0 1-1 0 0,0-1 1 0 0,-1 1-1 0 0,1-1 1 0 0,0 1-1 0 0,0-1 1 0 0,0 1-1 0 0,0-1 1 0 0,0 1-1 0 0,0-1 1 0 0,0 1-1 0 0,0-1 1 0 0,0 1-1 0 0,0-1 1 0 0,0 1-1 0 0,0-1 1 0 0,0 1-1 0 0,0-1 1 0 0,0 1-1 0 0,0-1 1 0 0,1 1-1 0 0,-1-1 1 0 0,1 0-1 0 0,-1-1 22 0 0,1 0 1 0 0,0 0-1 0 0,0 1 1 0 0,-1-1-1 0 0,2 0 1 0 0,-1 0-1 0 0,0 1 0 0 0,0-1 1 0 0,0 1-1 0 0,1-1 1 0 0,2-2-1 0 0,-1 3 30 0 0,0 0 0 0 0,0 0 0 0 0,0 0-1 0 0,1 0 1 0 0,-1 0 0 0 0,0 1 0 0 0,0 0-1 0 0,1-1 1 0 0,-1 1 0 0 0,0 0 0 0 0,1 1 0 0 0,-1-1-1 0 0,0 0 1 0 0,0 1 0 0 0,1 0 0 0 0,3 1 0 0 0,6 3 242 0 0,1 0 0 0 0,18 11 1 0 0,-9-5 78 0 0,88 37 949 0 0,45 23-728 0 0,-123-53-800 0 0,-26-14-620 0 0,0 0 0 0 0,0-1 0 0 0,0 1 0 0 0,1-1 0 0 0,7 2 0 0 0,-3-2-7663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11199 0 0,'0'3'114'0'0,"0"6"591"0"0,0 0 0 0 0,1 0 0 0 0,-1 0 0 0 0,2 0 0 0 0,3 13 0 0 0,50 197 3772 0 0,-36-135-3715 0 0,-17-75-667 0 0,3 15 247 0 0,2 0 0 0 0,13 35 0 0 0,-17-55-266 0 0,-3-3 128 0 0,-4-17 68 0 0,-36-172 30 0 0,31 139-124 0 0,-8-74-481 0 0,15 103 257 0 0,2 1 1 0 0,0-1-1 0 0,2 1 1 0 0,4-27-1 0 0,-4 40 26 0 0,-1 0-1 0 0,1 0 1 0 0,0 0-1 0 0,0 0 0 0 0,1 0 1 0 0,0 1-1 0 0,0-1 1 0 0,0 1-1 0 0,1 0 0 0 0,6-8 1 0 0,-8 11 11 0 0,0 0 0 0 0,0 0 0 0 0,1 0 1 0 0,-1 1-1 0 0,1-1 0 0 0,-1 0 0 0 0,1 1 1 0 0,0-1-1 0 0,-1 1 0 0 0,1 0 0 0 0,0 0 0 0 0,0 0 1 0 0,0 1-1 0 0,0-1 0 0 0,0 1 0 0 0,0-1 1 0 0,0 1-1 0 0,0 0 0 0 0,0 0 0 0 0,0 0 1 0 0,0 0-1 0 0,0 1 0 0 0,4 1 0 0 0,-2-1 14 0 0,-1 0 0 0 0,1 1 1 0 0,-1 0-1 0 0,0 0 0 0 0,0 0 0 0 0,0 0 0 0 0,0 1 0 0 0,0-1 0 0 0,0 1 1 0 0,-1 0-1 0 0,1 0 0 0 0,-1 0 0 0 0,0 1 0 0 0,0-1 0 0 0,0 1 0 0 0,0 0 0 0 0,-1 0 1 0 0,1 0-1 0 0,-1 0 0 0 0,0 0 0 0 0,0 0 0 0 0,-1 1 0 0 0,1-1 0 0 0,-1 1 1 0 0,0-1-1 0 0,1 9 0 0 0,-1 0 15 0 0,-1-1 0 0 0,0 0-1 0 0,0 1 1 0 0,-1-1 0 0 0,-1 0 0 0 0,0 1 0 0 0,-1-1 0 0 0,0 0 0 0 0,-1-1-1 0 0,0 1 1 0 0,-1 0 0 0 0,0-1 0 0 0,-1 0 0 0 0,0-1 0 0 0,-1 1 0 0 0,0-1 0 0 0,0 0-1 0 0,-1-1 1 0 0,-15 15 0 0 0,21-23 6 0 0,0 0 0 0 0,0 0 0 0 0,0 0 0 0 0,0 0 1 0 0,0 0-1 0 0,-1 0 0 0 0,-1 0 0 0 0,-1 1 296 0 0,16 0-101 0 0,14 2 210 0 0,1 1 0 0 0,-1 1 0 0 0,-1 1 0 0 0,1 2 0 0 0,44 22 0 0 0,108 73 1323 0 0,-70-35-1755 0 0,-80-57-1370 0 0,-11-6-6237 0 0,-6-1-408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6 511 6911 0 0,'0'0'623'0'0,"-1"0"-514"0"0,-1-4 255 0 0,2 3 52 0 0,-1 1-1 0 0,1-1 1 0 0,0 0-1 0 0,0 1 1 0 0,-1-1-1 0 0,1 0 1 0 0,0 1 0 0 0,0-1-1 0 0,0 0 1 0 0,0 0-1 0 0,0 1 1 0 0,0-1-1 0 0,0 0 1 0 0,0 0-1 0 0,0 1 1 0 0,0-1-1 0 0,0 0 1 0 0,1-1-1 0 0,8-12 3005 0 0,-5 10-3085 0 0,1 0 0 0 0,-1 0 0 0 0,9-5 0 0 0,0 1-75 0 0,21-14 338 0 0,67-33 0 0 0,69-21-202 0 0,-16 7-197 0 0,-45 19 7 0 0,53-17 213 0 0,-137 55-79 0 0,0-2-1 0 0,27-19 1 0 0,-46 29-266 0 0,-2 2 23 0 0,1-1 0 0 0,-1 0 1 0 0,0-1-1 0 0,0 1 0 0 0,0-1 0 0 0,6-7 0 0 0,-10 10 175 0 0,18-5 64 0 0,0 1-263 0 0,-16 4-65 0 0,0 0 1 0 0,0 1-1 0 0,0-1 1 0 0,0 1-1 0 0,0-1 1 0 0,0 1-1 0 0,0 0 0 0 0,0-1 1 0 0,0 1-1 0 0,1 0 1 0 0,-1 0-1 0 0,0 1 1 0 0,0-1-1 0 0,0 0 1 0 0,2 1-1 0 0,4 2-7 0 0,114 41 126 0 0,129 85 802 0 0,-180-88-505 0 0,42 22 254 0 0,-59-35-375 0 0,-21-11-122 0 0,1 0-1 0 0,62 20 1 0 0,-71-26-159 0 0,-21-9-15 0 0,-1 0-1 0 0,1 0 1 0 0,-1-1-1 0 0,1 1 1 0 0,7 1-1 0 0,-8-3-52 0 0,-1 1 1 0 0,1 0-1 0 0,-1 0 0 0 0,1 0 0 0 0,-1 0 0 0 0,4 2 0 0 0,13 5-1450 0 0,-10-5-542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13359 0 0,'-4'1'366'0'0,"0"0"1"0"0,0 0-1 0 0,0 0 0 0 0,-1-1 0 0 0,1 0 0 0 0,0 0 1 0 0,-7 0-1 0 0,8-1-34 0 0,-1 1 1 0 0,1 0-1 0 0,0 0 1 0 0,-1 0-1 0 0,1 0 1 0 0,-1 1-1 0 0,1-1 0 0 0,0 1 1 0 0,0 0-1 0 0,-1 0 1 0 0,1 0-1 0 0,0 0 1 0 0,-6 4-1 0 0,5-2-277 0 0,1 1 0 0 0,-1 0 1 0 0,1 0-1 0 0,0 0 0 0 0,0 0 0 0 0,0 0 0 0 0,1 0 0 0 0,-1 1 0 0 0,1-1 1 0 0,0 1-1 0 0,0 0 0 0 0,1 0 0 0 0,-1 0 0 0 0,1 0 0 0 0,0 0 0 0 0,1 0 0 0 0,-1 0 1 0 0,1 7-1 0 0,0-3-30 0 0,0 0 1 0 0,0 0-1 0 0,1 0 1 0 0,1 0-1 0 0,-1-1 1 0 0,1 1-1 0 0,1 0 1 0 0,0-1-1 0 0,6 14 1 0 0,-5-15 10 0 0,1 0 0 0 0,0 0 0 0 0,0-1 0 0 0,1 1 0 0 0,0-1 0 0 0,0-1 1 0 0,0 1-1 0 0,1-1 0 0 0,-1 0 0 0 0,1 0 0 0 0,0-1 0 0 0,1 0 0 0 0,-1 0 0 0 0,1-1 0 0 0,0 0 1 0 0,0 0-1 0 0,10 1 0 0 0,-13-2 28 0 0,1-1 0 0 0,-1-1 1 0 0,1 1-1 0 0,-1-1 0 0 0,0 0 1 0 0,1 0-1 0 0,-1 0 0 0 0,1-1 1 0 0,-1 1-1 0 0,0-2 0 0 0,1 1 0 0 0,-1 0 1 0 0,0-1-1 0 0,0 0 0 0 0,0 0 1 0 0,0-1-1 0 0,0 1 0 0 0,-1-1 1 0 0,1 0-1 0 0,-1-1 0 0 0,1 1 1 0 0,-1-1-1 0 0,0 1 0 0 0,-1-1 1 0 0,1 0-1 0 0,-1-1 0 0 0,5-5 0 0 0,-7 6-20 0 0,1 1 0 0 0,-1 0-1 0 0,1 0 1 0 0,-1-1-1 0 0,0 1 1 0 0,0-1-1 0 0,0 1 1 0 0,-1-1 0 0 0,1 1-1 0 0,-1-1 1 0 0,0 1-1 0 0,0-1 1 0 0,0 0-1 0 0,0 1 1 0 0,-1-1 0 0 0,0 1-1 0 0,1-1 1 0 0,-1 1-1 0 0,0 0 1 0 0,-1-1-1 0 0,1 1 1 0 0,-1 0 0 0 0,1-1-1 0 0,-1 1 1 0 0,0 0-1 0 0,-4-5 1 0 0,-5-4 168 0 0,0-1 1 0 0,-1 2-1 0 0,0-1 1 0 0,-18-12-1 0 0,18 15-1219 0 0,-24-14 0 0 0,31 20 625 0 0,1 1-1 0 0,-1 0 0 0 0,0 0 0 0 0,0 0 1 0 0,0 0-1 0 0,0 1 0 0 0,0 0 0 0 0,0 0 1 0 0,-6 0-1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3679 0 0,'-7'4'382'0'0,"-11"2"-354"0"0,17-6 250 0 0,-1 1 0 0 0,0-1 1 0 0,0 1-1 0 0,1-1 0 0 0,-1 1 0 0 0,0 0 0 0 0,1-1 0 0 0,-1 1 0 0 0,1 0 1 0 0,-1 0-1 0 0,1 0 0 0 0,-1 0 0 0 0,1 0 0 0 0,0 1 0 0 0,-2 1 0 0 0,-5 7 917 0 0,1-1 0 0 0,0 2-1 0 0,1-1 1 0 0,1 1 0 0 0,-1 0 0 0 0,-3 13-1 0 0,4-10-654 0 0,1 1 0 0 0,0 0 0 0 0,2 0 0 0 0,-2 24 0 0 0,3-22-393 0 0,1 0 0 0 0,1 0 0 0 0,1-1 0 0 0,0 1 0 0 0,2 0 0 0 0,-1-1 0 0 0,2 0-1 0 0,0 0 1 0 0,15 29 0 0 0,-16-37-164 0 0,1-1 0 0 0,0 0 0 0 0,0 0-1 0 0,1-1 1 0 0,0 1 0 0 0,0-1 0 0 0,1-1 0 0 0,0 1-1 0 0,0-1 1 0 0,0 0 0 0 0,0-1 0 0 0,1 1 0 0 0,0-2 0 0 0,0 1-1 0 0,0-1 1 0 0,0 0 0 0 0,0-1 0 0 0,13 3 0 0 0,-14-4-940 0 0,0 0 0 0 0,1-1 0 0 0,-1 1 1 0 0,1-2-1 0 0,-1 1 0 0 0,0-1 0 0 0,1 0 1 0 0,7-2-1 0 0,0-2-4306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12439 0 0,'0'0'1126'0'0,"-4"12"262"0"0,3-5-570 0 0,1 1 0 0 0,0 0 0 0 0,0 0 0 0 0,1 0 0 0 0,0-1 0 0 0,2 11 0 0 0,0 4-123 0 0,33 230-12 0 0,-35-245-861 0 0,2 8-1380 0 0,0 0 1 0 0,6 18-1 0 0,-6-26 151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0,'0'0'1062'0'0,"0"2"-693"0"0,-1 22 458 0 0,1 1 1 0 0,1 0-1 0 0,2-1 1 0 0,0 1-1 0 0,1-1 0 0 0,9 26 1 0 0,-4-11-881 0 0,23 86 181 0 0,-22-94-1449 0 0,26 57-1 0 0,-19-56-942 0 0,-13-24 1457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18975 0 0,'0'1'72'0'0,"0"-1"-1"0"0,0 0 1 0 0,-1 0-1 0 0,1 1 1 0 0,0-1-1 0 0,0 0 1 0 0,0 1 0 0 0,-1-1-1 0 0,1 0 1 0 0,0 0-1 0 0,0 1 1 0 0,0-1-1 0 0,0 1 1 0 0,0-1-1 0 0,-1 0 1 0 0,1 1-1 0 0,0-1 1 0 0,0 0-1 0 0,0 1 1 0 0,0-1-1 0 0,0 0 1 0 0,0 1 0 0 0,0-1-1 0 0,0 1 1 0 0,0-1-1 0 0,1 0 1 0 0,-1 1-1 0 0,0-1 1 0 0,0 0-1 0 0,0 1 1 0 0,0-1-1 0 0,0 0 1 0 0,1 1-1 0 0,-1-1 1 0 0,0 0 0 0 0,0 0-1 0 0,1 1 1 0 0,16 4 1813 0 0,0-4-1525 0 0,-1 1 1 0 0,1-2-1 0 0,25-2 0 0 0,2-1-942 0 0,-25 2-3843 0 0,-13 1 1495 0 0,6-1-4426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0,'0'0'11158'0'0,"1"8"-10197"0"0,3 31 390 0 0,16 151 1179 0 0,-1 53-2186 0 0,-16-218-1229 0 0,0 1-1 0 0,2-1 1 0 0,1 0-1 0 0,0-1 0 0 0,14 32 1 0 0,-14-44-2171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9671 0 0,'0'0'748'0'0,"-1"8"788"0"0,0 7 208 0 0,0 0 0 0 0,2 15 1 0 0,10 60 641 0 0,-2-25-1545 0 0,38 359 391 0 0,-45-404-1787 0 0,3 42-6379 0 0,-5-60 5023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99 455 0 0,'3'-17'-52'0'0,"3"-16"1575"0"0,1 11 4986 0 0,-1-5 5349 0 0,-6 29-11314 0 0,7 42 478 0 0,-2 1 1 0 0,-1 72 0 0 0,-3-66-916 0 0,0 5-262 0 0,4 116-120 0 0,0-57-4357 0 0,0-81 1616 0 0,-4-21 1329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12895 0 0,'-19'2'1400'0'0,"13"-3"-266"0"0,12 0 1668 0 0,21-1 4213 0 0,-6 1-4002 0 0,9-2-3162 0 0,1 2 0 0 0,-1 1 1 0 0,0 1-1 0 0,34 6 0 0 0,-41-4-2146 0 0,-4 0-3498 0 0,3 1-2571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153 121 6703 0 0,'-1'-2'101'0'0,"4"-1"65"0"0,9-12 3289 0 0,-11 3-1101 0 0,-1-6 3482 0 0,-1 17-5742 0 0,1 1-1 0 0,0-1 1 0 0,0 1-1 0 0,-1-1 0 0 0,1 1 1 0 0,-1-1-1 0 0,1 1 1 0 0,0 0-1 0 0,-1-1 1 0 0,1 1-1 0 0,-1 0 1 0 0,1-1-1 0 0,-1 1 0 0 0,1 0 1 0 0,-1 0-1 0 0,1-1 1 0 0,-1 1-1 0 0,1 0 1 0 0,-1 0-1 0 0,-1 0 0 0 0,-12-4 1074 0 0,14 4-1097 0 0,-4 0 107 0 0,0 0 0 0 0,0 0 0 0 0,0 1 1 0 0,0-1-1 0 0,0 1 0 0 0,0 0 0 0 0,0 0 0 0 0,1 0 1 0 0,-1 1-1 0 0,0-1 0 0 0,1 1 0 0 0,-1 0 0 0 0,-4 3 1 0 0,-5 2-114 0 0,9-4-43 0 0,0-1 0 0 0,0 1 0 0 0,0 1 0 0 0,0-1 0 0 0,1 0 0 0 0,-1 1 0 0 0,1 0 0 0 0,0 0 1 0 0,0 0-1 0 0,0 0 0 0 0,-3 7 0 0 0,1-2 8 0 0,2 0 1 0 0,-1-1-1 0 0,1 1 1 0 0,0 1-1 0 0,-2 10 0 0 0,4-10 57 0 0,-1 0 0 0 0,2 0-1 0 0,-1 0 1 0 0,1 0-1 0 0,1 0 1 0 0,0-1 0 0 0,0 1-1 0 0,1 0 1 0 0,3 10-1 0 0,-4-16-64 0 0,1 0-1 0 0,-1 0 1 0 0,1 0-1 0 0,0 0 1 0 0,0-1-1 0 0,1 1 0 0 0,-1-1 1 0 0,1 1-1 0 0,0-1 1 0 0,0 0-1 0 0,0 0 1 0 0,0 0-1 0 0,0 0 1 0 0,1-1-1 0 0,-1 0 1 0 0,1 1-1 0 0,-1-1 0 0 0,1 0 1 0 0,0-1-1 0 0,0 1 1 0 0,0-1-1 0 0,0 1 1 0 0,7 0-1 0 0,52 4 426 0 0,-61-6-428 0 0,16 0 149 0 0,-1-2-1 0 0,1 0 1 0 0,-1 0 0 0 0,0-2-1 0 0,30-9 1 0 0,-41 11-107 0 0,0 0 1 0 0,-1-1-1 0 0,1 0 1 0 0,-1 0-1 0 0,1 0 0 0 0,-1 0 1 0 0,0-1-1 0 0,0 0 0 0 0,-1 0 1 0 0,1 0-1 0 0,-1-1 0 0 0,0 1 1 0 0,0-1-1 0 0,0 0 1 0 0,-1 0-1 0 0,0-1 0 0 0,0 1 1 0 0,0-1-1 0 0,-1 0 0 0 0,1 1 1 0 0,1-11-1 0 0,-2 7 25 0 0,1-4 77 0 0,0 0 0 0 0,0-21-1 0 0,-3 30-126 0 0,0 0 1 0 0,0-1-1 0 0,-1 1 0 0 0,0-1 0 0 0,1 1 0 0 0,-1 0 0 0 0,-1-1 0 0 0,1 1 1 0 0,-1 0-1 0 0,0 0 0 0 0,-4-7 0 0 0,-5-4 91 0 0,-2 0 1 0 0,0 1-1 0 0,0 1 1 0 0,-26-19-1 0 0,34 27-115 0 0,-1 1 1 0 0,-1 0-1 0 0,1 0 0 0 0,0 1 1 0 0,-1 0-1 0 0,0 0 0 0 0,0 0 1 0 0,0 1-1 0 0,0 0 0 0 0,0 0 1 0 0,-9 0-1 0 0,10 1-4 0 0,1 1 1 0 0,-1 0-1 0 0,0 0 1 0 0,1 0-1 0 0,-1 1 1 0 0,0 0-1 0 0,1 0 1 0 0,-1 0-1 0 0,1 1 1 0 0,0 0-1 0 0,-1 0 1 0 0,1 0-1 0 0,0 1 1 0 0,-8 5-1 0 0,-18 20-715 0 0,24-21 407 0 0,5 13-4003 0 0,3-8 2105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6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1 185 15143 0 0,'0'0'2740'0'0,"0"0"-2715"0"0,0 0-1 0 0,0 0 1 0 0,0 0-1 0 0,1-1 1 0 0,-1 1-1 0 0,0 0 1 0 0,0 0 0 0 0,0 0-1 0 0,0 0 1 0 0,1 0-1 0 0,-1 0 1 0 0,0 0-1 0 0,0 0 1 0 0,0 0-1 0 0,0 0 1 0 0,0 0-1 0 0,1 0 1 0 0,-1 0-1 0 0,0 0 1 0 0,0 0 0 0 0,0 0-1 0 0,0 0 1 0 0,0 0-1 0 0,1 1 1 0 0,-1-1-1 0 0,0 0 1 0 0,0 0-1 0 0,0 0 1 0 0,0 0-1 0 0,0 0 1 0 0,0 0-1 0 0,1 0 1 0 0,-1 0 0 0 0,0 0-1 0 0,0 1 1 0 0,0-1-1 0 0,0 0 1 0 0,0 0-1 0 0,0 0 1 0 0,0 0-1 0 0,0 0 1 0 0,0 1-1 0 0,0-1 1 0 0,0 0-1 0 0,0 0 1 0 0,1 0 0 0 0,1 7 156 0 0,1 0 1 0 0,-1 0 0 0 0,0 1 0 0 0,0-1 0 0 0,1 14 0 0 0,2 9 259 0 0,25 159 1430 0 0,-17-89-1248 0 0,-6-44-310 0 0,-3-22-158 0 0,1 0 0 0 0,2-1 0 0 0,19 57 0 0 0,-22-77 27 0 0,-3-12-113 0 0,-5-17-5 0 0,-15-92-149 0 0,12 59-54 0 0,-5-74-90 0 0,9 73 140 0 0,1-1 0 0 0,11-100 0 0 0,-5 122 71 0 0,11-45-1 0 0,-12 62 14 0 0,1 0 0 0 0,1 0 0 0 0,0 1 0 0 0,0-1 0 0 0,1 1 0 0 0,8-12 0 0 0,-6 12 62 0 0,1 1 0 0 0,0 0 0 0 0,16-15 0 0 0,-23 22-45 0 0,1 1 0 0 0,0 0 0 0 0,0 0 0 0 0,0 0 0 0 0,0 0 0 0 0,0 0 0 0 0,1 1 0 0 0,-1-1 0 0 0,0 1 0 0 0,1 0 0 0 0,-1 0 0 0 0,1 0 0 0 0,-1 1 0 0 0,1-1 0 0 0,-1 1 0 0 0,1 0 0 0 0,0 0 0 0 0,6 0 0 0 0,-5 2 9 0 0,-1-1-1 0 0,1 1 1 0 0,-1 0-1 0 0,0 0 1 0 0,1 1-1 0 0,-1-1 1 0 0,0 1-1 0 0,0 0 1 0 0,0 0-1 0 0,-1 0 1 0 0,1 1-1 0 0,-1-1 1 0 0,0 1-1 0 0,0 0 1 0 0,0 0-1 0 0,0 0 1 0 0,-1 0-1 0 0,0 0 1 0 0,3 7-1 0 0,0 0 46 0 0,-1 0 0 0 0,0 0 0 0 0,-1 0 0 0 0,-1 0 0 0 0,0 1 0 0 0,2 23 0 0 0,-5-14-7 0 0,0 1 0 0 0,-2-1 0 0 0,0 0 0 0 0,-1 0 1 0 0,-2 0-1 0 0,0 0 0 0 0,-1-1 0 0 0,-1 0 0 0 0,-1 0 0 0 0,0-1 0 0 0,-2 0 0 0 0,-20 28 0 0 0,24-39-33 0 0,0 0-1 0 0,-1 0 1 0 0,0 0-1 0 0,-1-1 1 0 0,1-1 0 0 0,-1 1-1 0 0,-15 7 1 0 0,23-13-26 0 0,-1 0 8 0 0,0 0-1 0 0,-1 0 0 0 0,1 0 0 0 0,0-1 0 0 0,0 1 0 0 0,-1 0 0 0 0,1-1 0 0 0,0 0 0 0 0,-1 1 0 0 0,1-1 0 0 0,0 0 1 0 0,-1 0-1 0 0,-2-1 0 0 0,-5 1 32 0 0,42-8 137 0 0,-20 8-40 0 0,0 0-1 0 0,0 1 1 0 0,0 0 0 0 0,0 1 0 0 0,20 6-1 0 0,56 25 646 0 0,-10-3-48 0 0,-50-22-480 0 0,-16-5-163 0 0,0 0 0 0 0,0 1 0 0 0,15 8 0 0 0,156 85-2344 0 0,-179-95 1299 0 0,0 0 0 0 0,0-1 0 0 0,0 1 0 0 0,1-1 0 0 0,6 1 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7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 6447 0 0,'0'0'1088'0'0,"-1"8"4032"0"0,-1 3-2610 0 0,2 0 0 0 0,0 17 0 0 0,1-15-1109 0 0,5 24 0 0 0,9 12-2981 0 0,6-5-4034 0 0,-14-34-1172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7367 0 0,'0'0'667'0'0,"0"1"-547"0"0,2 9 7117 0 0,-1-10-7119 0 0,0 1 1 0 0,1-1-1 0 0,-1 1 0 0 0,1-1 0 0 0,-1 0 0 0 0,1 1 0 0 0,-1-1 1 0 0,1 0-1 0 0,0 0 0 0 0,-1 0 0 0 0,1 0 0 0 0,-1 0 0 0 0,1 0 0 0 0,-1-1 1 0 0,1 1-1 0 0,-1 0 0 0 0,3-2 0 0 0,-1 1-13 0 0,0-1 0 0 0,0 1 0 0 0,0-1-1 0 0,0 0 1 0 0,0 0 0 0 0,0 0 0 0 0,4-5 0 0 0,-3 3-26 0 0,0-1 1 0 0,0 0-1 0 0,0 0 1 0 0,0-1-1 0 0,-1 1 1 0 0,0-1-1 0 0,0 0 1 0 0,4-11 0 0 0,-6 13-60 0 0,0-1 1 0 0,0 1-1 0 0,0-1 1 0 0,0 0-1 0 0,-1 1 1 0 0,0-1-1 0 0,0 1 1 0 0,0-1 0 0 0,0 0-1 0 0,-1 1 1 0 0,-1-8-1 0 0,1 12-15 0 0,1-1 1 0 0,-1 1-1 0 0,0 0 0 0 0,1-1 0 0 0,-1 1 0 0 0,1 0 0 0 0,-1-1 1 0 0,0 1-1 0 0,1 0 0 0 0,-1 0 0 0 0,1-1 0 0 0,-1 1 0 0 0,0 0 1 0 0,1 0-1 0 0,-2 0 0 0 0,0 0 8 0 0,-3-2 36 0 0,0 0-1 0 0,0 1 1 0 0,0 0 0 0 0,-1 0-1 0 0,1 1 1 0 0,0 0 0 0 0,-1 0-1 0 0,1 0 1 0 0,-1 0-1 0 0,1 1 1 0 0,0 0 0 0 0,-8 2-1 0 0,12-3-31 0 0,0 1-1 0 0,1-1 1 0 0,-1 1-1 0 0,1-1 1 0 0,-1 1 0 0 0,1-1-1 0 0,-1 1 1 0 0,1 0-1 0 0,-1-1 1 0 0,1 1-1 0 0,-1 0 1 0 0,1-1-1 0 0,0 1 1 0 0,-1 0 0 0 0,1-1-1 0 0,0 1 1 0 0,0 0-1 0 0,-1 0 1 0 0,1 1-1 0 0,-2 14 165 0 0,3-6-29 0 0,0 0 0 0 0,0 0 0 0 0,1 1 0 0 0,0-2 0 0 0,1 1 1 0 0,0 0-1 0 0,1 0 0 0 0,6 12 0 0 0,-2-7 5 0 0,1 1-1 0 0,1-1 1 0 0,22 26 0 0 0,-26-35-141 0 0,0 0-1 0 0,0-1 1 0 0,1 0 0 0 0,0 0-1 0 0,0-1 1 0 0,0 0-1 0 0,0 0 1 0 0,0 0-1 0 0,10 2 1 0 0,-7-3-476 0 0,-1 0 0 0 0,1 0 0 0 0,0-1 0 0 0,0-1 0 0 0,0 1 0 0 0,1-2 0 0 0,10 0 0 0 0,-18 0 86 0 0,0-1 0 0 0,0 1 0 0 0,0-1 0 0 0,-1 0 0 0 0,1 0 0 0 0,0 0 0 0 0,0-1 0 0 0,-1 1 0 0 0,1-1-1 0 0,-1 1 1 0 0,1-1 0 0 0,-1 0 0 0 0,1 0 0 0 0,-1 0 0 0 0,2-3 0 0 0,5-5-4561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9.5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225 51 5063 0 0,'0'0'702'0'0,"-1"-15"3916"0"0,1 13-4063 0 0,0 0 0 0 0,0 0 0 0 0,0 0 0 0 0,-1 0 0 0 0,1 0 0 0 0,-1 0 0 0 0,0 0 0 0 0,1 0 0 0 0,-1 1 0 0 0,0-1 0 0 0,0 0 0 0 0,-2-2 0 0 0,3 4-422 0 0,-1-1 0 0 0,-1 0 0 0 0,1 0 1 0 0,0 0-1 0 0,0 1 0 0 0,0-1 0 0 0,0 1 0 0 0,0-1 0 0 0,-1 1 0 0 0,1-1 0 0 0,0 1 1 0 0,-1 0-1 0 0,1-1 0 0 0,0 1 0 0 0,-1 0 0 0 0,1 0 0 0 0,0 0 0 0 0,0 0 0 0 0,-3 0 1 0 0,0 1 67 0 0,-1 0 0 0 0,1 0 0 0 0,0 0 0 0 0,0 0 0 0 0,0 1 0 0 0,0 0 0 0 0,0 0 0 0 0,0 0 0 0 0,0 0 0 0 0,1 0 0 0 0,-1 1 0 0 0,-5 5 0 0 0,0 1 17 0 0,0 0-1 0 0,1 1 0 0 0,-9 12 0 0 0,6-5-119 0 0,1 0 0 0 0,1 0 0 0 0,1 1-1 0 0,1 0 1 0 0,0 1 0 0 0,-5 22 0 0 0,4-5-53 0 0,1 1 0 0 0,-1 50 0 0 0,7-68-28 0 0,1 0 0 0 0,1 0 1 0 0,0 0-1 0 0,2 0 0 0 0,0-1 0 0 0,1 1 0 0 0,7 19 0 0 0,-7-28 9 0 0,0 0 0 0 0,0-1 0 0 0,0 0-1 0 0,1 0 1 0 0,1 0 0 0 0,0-1 0 0 0,0 1 0 0 0,0-1-1 0 0,1-1 1 0 0,0 1 0 0 0,1-1 0 0 0,-1-1 0 0 0,1 1-1 0 0,17 9 1 0 0,-17-13 9 0 0,0 1 1 0 0,0-1-1 0 0,0-1 0 0 0,1 1 0 0 0,0-1 1 0 0,-1-1-1 0 0,1 0 0 0 0,0 0 0 0 0,0-1 1 0 0,0 0-1 0 0,-1 0 0 0 0,1-1 0 0 0,17-4 1 0 0,-11 2 61 0 0,1-2 1 0 0,-1 0-1 0 0,0 0 1 0 0,-1-1-1 0 0,1-1 1 0 0,25-17-1 0 0,-29 15-28 0 0,1 0 1 0 0,-1-1-1 0 0,-1-1 0 0 0,0 0 1 0 0,-1 0-1 0 0,0 0 0 0 0,0-1 0 0 0,-1-1 1 0 0,9-20-1 0 0,-10 19-2 0 0,-1 0 0 0 0,0-1 0 0 0,-1 0 0 0 0,-1-1 0 0 0,0 1 0 0 0,-1-1 0 0 0,-1 1 0 0 0,0-29 0 0 0,-2 32 12 0 0,-2-1 1 0 0,1 0-1 0 0,-2 1 1 0 0,0 0-1 0 0,0-1 0 0 0,-1 1 1 0 0,0 0-1 0 0,-1 0 1 0 0,-1 1-1 0 0,0 0 0 0 0,0 0 1 0 0,-1 0-1 0 0,-1 1 1 0 0,-9-12-1 0 0,5 10-124 0 0,0 0 1 0 0,-1 1-1 0 0,0 0 0 0 0,0 1 0 0 0,-1 0 1 0 0,-1 2-1 0 0,0-1 0 0 0,0 2 0 0 0,0 0 1 0 0,-19-6-1 0 0,26 11-175 0 0,-1-2-272 0 0,1 2 0 0 0,0-1 0 0 0,-1 1 0 0 0,1 1 0 0 0,-1-1 0 0 0,0 1 0 0 0,-10 1 0 0 0,14 1-273 0 0,9 10-4373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8:59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31 7367 0 0,'-23'-30'11299'0'0,"37"51"-10415"0"0,-7-5-701 0 0,0 0 1 0 0,-2 1 0 0 0,0 0-1 0 0,3 18 1 0 0,-2-12 51 0 0,21 148 973 0 0,-13-64-824 0 0,-6-54-348 0 0,-4-16-192 0 0,2-1 0 0 0,2 0 0 0 0,16 45 0 0 0,-24-79-51 0 0,1-1-1 0 0,-1 1 1 0 0,1-1 0 0 0,0 1-1 0 0,0-1 1 0 0,0 1-1 0 0,0-1 1 0 0,0 1 0 0 0,0-1-1 0 0,0 0 1 0 0,0 1 0 0 0,0-1-1 0 0,0 0 1 0 0,1 0-1 0 0,-1 0 1 0 0,1 0 0 0 0,-1 0-1 0 0,0 0 1 0 0,1-1-1 0 0,0 1 1 0 0,-1 0 0 0 0,1-1-1 0 0,2 1 1 0 0,3-1-1644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00.3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 7831 0 0,'2'-10'397'0'0,"3"-13"10097"0"0,-1 34-8977 0 0,0 1-1094 0 0,0 0-1 0 0,-1 1 0 0 0,2 13 1 0 0,1 6 68 0 0,25 145 965 0 0,-2-10-541 0 0,-26-154-900 0 0,38 157 451 0 0,-33-146-683 0 0,1 1 0 0 0,0-1 0 0 0,2-1 0 0 0,22 37 0 0 0,-21-47-2640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00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0 13823 0 0,'-8'1'428'0'0,"0"1"0"0"0,1 0-1 0 0,-9 4 1 0 0,14-5 804 0 0,0 4 2631 0 0,2-4-3822 0 0,0-1 0 0 0,0 0-1 0 0,0 0 1 0 0,0 0-1 0 0,0 0 1 0 0,0 1-1 0 0,0-1 1 0 0,0 0 0 0 0,0 0-1 0 0,0 0 1 0 0,0 0-1 0 0,0 1 1 0 0,0-1-1 0 0,0 0 1 0 0,0 0 0 0 0,0 0-1 0 0,0 0 1 0 0,0 1-1 0 0,0-1 1 0 0,0 0-1 0 0,0 0 1 0 0,0 0 0 0 0,0 0-1 0 0,1 1 1 0 0,-1-1-1 0 0,0 0 1 0 0,0 0-1 0 0,0 0 1 0 0,0 0 0 0 0,0 0-1 0 0,0 0 1 0 0,0 1-1 0 0,1-1 1 0 0,-1 0-1 0 0,0 0 1 0 0,0 0-1 0 0,0 0 1 0 0,0 0 0 0 0,0 0-1 0 0,1 0 1 0 0,-1 0-1 0 0,0 0 1 0 0,0 0-1 0 0,0 0 1 0 0,0 0 0 0 0,1 0-1 0 0,-1 0 1 0 0,0 0-1 0 0,0 0 1 0 0,5 2 200 0 0,0 0 0 0 0,0-1 1 0 0,0 1-1 0 0,0-1 0 0 0,1-1 0 0 0,-1 1 1 0 0,0-1-1 0 0,6 0 0 0 0,-2 1-31 0 0,5-1 102 0 0,0-1-1 0 0,18-2 0 0 0,7-1-37 0 0,83-6-157 0 0,-40 0-3109 0 0,-48 6-5477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2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37 602 3223 0 0,'-8'-1'283'0'0,"-20"-4"7160"0"0,28 5-7283 0 0,4-6 1193 0 0,11-5-1225 0 0,-3 7 268 0 0,1 0 1 0 0,0 0-1 0 0,0 1 1 0 0,1 1-1 0 0,15-1 1 0 0,-14 2-17 0 0,1 2 1 0 0,0 0-1 0 0,0 0 1 0 0,-1 2 0 0 0,1 0-1 0 0,-1 1 1 0 0,22 8-1 0 0,4 0 262 0 0,-16-6-31 0 0,46 3 0 0 0,-27-4-141 0 0,109 10 727 0 0,42 5 10 0 0,-72-8-645 0 0,-36-6-220 0 0,107 8 546 0 0,-82-10-401 0 0,-42-2-230 0 0,77-4 263 0 0,-89 3-256 0 0,0-3 0 0 0,72-12 0 0 0,-100 12-189 0 0,40 0-1 0 0,2 1 1 0 0,-25-1-37 0 0,-21 1 16 0 0,48-7 1 0 0,117-21 253 0 0,-60 23-102 0 0,64 8-81 0 0,-114 1-100 0 0,63-6 234 0 0,-89-1-200 0 0,1 4 1 0 0,60 6-1 0 0,-71-2 11 0 0,71-4 0 0 0,-8 0 107 0 0,-74 1-128 0 0,49-7 0 0 0,8 1 60 0 0,83 5-25 0 0,-55-6-20 0 0,-17 6-11 0 0,-38-1-39 0 0,-18-1-17 0 0,-24 1 13 0 0,-10 1 4 0 0,0 0-1 0 0,1 1 1 0 0,12 2-1 0 0,-4 0 6 0 0,22 0 1 0 0,4 1 5 0 0,-28-3-25 0 0,-13 0 0 0 0,1-1 0 0 0,-1 1 0 0 0,12 3 0 0 0,1 2 0 0 0,1-2 0 0 0,-1 0 0 0 0,22 1 0 0 0,26-2 11 0 0,23 6 95 0 0,-79-9-101 0 0,0 0-1 0 0,12-2 0 0 0,1 0-6 0 0,2 0 2 0 0,22 1 0 0 0,-13 0 26 0 0,22 1 12 0 0,-53 1-38 0 0,15 1 0 0 0,-18-2 0 0 0,0 0 0 0 0,0-1 0 0 0,-1 1 0 0 0,1 0 0 0 0,0 0 0 0 0,0 0 0 0 0,0 0 0 0 0,0 0 0 0 0,0 0 0 0 0,0 0 0 0 0,-1 1 0 0 0,1-1 0 0 0,0 0 0 0 0,0 0 0 0 0,0 1 0 0 0,1 0 0 0 0,0 0 0 0 0,6-1 0 0 0,-3-5 0 0 0,-4 5-1 0 0,-1-1 2 0 0,1 1-1 0 0,-1-1 0 0 0,1 1 1 0 0,-1-1-1 0 0,0 1 1 0 0,0-1-1 0 0,1 1 1 0 0,-1-1-1 0 0,0 0 0 0 0,0 1 1 0 0,1-1-1 0 0,-1 1 1 0 0,0-1-1 0 0,0 1 1 0 0,0-1-1 0 0,0 0 0 0 0,0 1 1 0 0,0-1-1 0 0,0 1 1 0 0,0-1-1 0 0,0 0 1 0 0,0 1-1 0 0,0-1 0 0 0,-1 1 1 0 0,1-1-1 0 0,0 0 1 0 0,-1-3 9 0 0,0 0 1 0 0,0 0-1 0 0,-1 0 0 0 0,1 0 1 0 0,-1 1-1 0 0,0-1 1 0 0,0 1-1 0 0,0-1 0 0 0,0 1 1 0 0,0 0-1 0 0,-5-5 1 0 0,-5-4 23 0 0,-19-16 1 0 0,6 7 12 0 0,-22-27 87 0 0,1-2 1 0 0,2-2-1 0 0,-54-86 0 0 0,-33-64-59 0 0,123 187-112 0 0,7 12-6 0 0,-1 1 1 0 0,1-1 0 0 0,0 1-1 0 0,-1 0 1 0 0,1 0 0 0 0,-1 0-1 0 0,-3-4 1 0 0,4 5-174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 4143 0 0,'-8'-13'10344'0'0,"10"17"-11098"0"0,39 89 3841 0 0,-3-11-2036 0 0,-21-39-632 0 0,71 158 1209 0 0,-78-183-1227 0 0,19 27-1 0 0,-25-43 138 0 0,-4-7-324 0 0,-6-11 10 0 0,-39-72 274 0 0,-36-64-404 0 0,-32-35 250 0 0,96 152-359 0 0,15 25-45 0 0,2 9 127 0 0,3 1 15 0 0,-1-3-84 0 0,8 2 87 0 0,23 9 230 0 0,-15-3-128 0 0,104 14 923 0 0,-5-2-543 0 0,-41-4-22 0 0,80 5 0 0 0,-106-14-304 0 0,-35-2-190 0 0,280 14 911 0 0,-256-16-846 0 0,-15 1-10 0 0,27-4 0 0 0,-20 0 23 0 0,40 3 0 0 0,13-1 29 0 0,-39-1-83 0 0,36-5 37 0 0,34-2 111 0 0,-49 6-102 0 0,-57 3-104 0 0,266-9 123 0 0,-80 4-93 0 0,-50 0 94 0 0,-35-3 26 0 0,-15 1-6 0 0,-7 12-27 0 0,-35-1-80 0 0,168-2 184 0 0,-48-2-56 0 0,-91 3-108 0 0,134 0-24 0 0,-176-5-50 0 0,33 0 0 0 0,12 3 69 0 0,143-18 1 0 0,21-16 47 0 0,-222 29-117 0 0,-14 2 0 0 0,-1 0 0 0 0,15 0 0 0 0,52-3 49 0 0,-13 1 19 0 0,30-5 7 0 0,-56 8-55 0 0,28 0 24 0 0,17 1 20 0 0,108 14 72 0 0,-185-13-128 0 0,0-2 1 0 0,16-1-1 0 0,13 0 31 0 0,-15 1-2 0 0,-9 1-10 0 0,0 0 0 0 0,15 2-1 0 0,-22-1-32 0 0,-5-1-82 0 0,3 10-113 0 0,-4-6-2622 0 0,-4 2-236 0 0,-1-1 823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0,'0'0'3223'0'0,"9"9"398"0"0,-2 1-2804 0 0,0 1-1 0 0,-2-1 1 0 0,1 1-1 0 0,-1 0 1 0 0,-1 1-1 0 0,5 14 1 0 0,-2 6-137 0 0,5 37 0 0 0,-3 77-214 0 0,-4-38-1838 0 0,5-37-3106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0,'0'0'2107'0'0,"0"0"-1958"0"0,1 1 0 0 0,0-1 0 0 0,-1 0 1 0 0,1 0-1 0 0,0 1 0 0 0,-1-1 0 0 0,1 1 0 0 0,-1-1 0 0 0,1 0 1 0 0,-1 1-1 0 0,1-1 0 0 0,0 1 0 0 0,-1-1 0 0 0,0 1 0 0 0,2 0 1 0 0,3 11 310 0 0,-1 1 0 0 0,0-1 1 0 0,-1 0-1 0 0,0 1 1 0 0,1 18-1 0 0,-1-15-310 0 0,10 68 418 0 0,28 197-367 0 0,-40-273-360 0 0,6 65-770 0 0,-7-24-3180 0 0,0-37 2227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 3223 0 0,'0'0'143'0'0,"-1"0"-3"0"0,0-1 416 0 0,0 0-1 0 0,0 1 1 0 0,1-1-1 0 0,-1 1 1 0 0,0-1-1 0 0,0 0 1 0 0,0 0-1 0 0,1 1 1 0 0,-1-1-1 0 0,0 0 1 0 0,1 0 0 0 0,-1 0-1 0 0,0 0 1 0 0,1 0-1 0 0,-1 0 1 0 0,1-1-1 0 0,-1 1-206 0 0,1 0 0 0 0,0 0 0 0 0,0 0-1 0 0,0 0 1 0 0,0 0 0 0 0,0 0 0 0 0,0 0 0 0 0,0 1-1 0 0,1-1 1 0 0,-1 0 0 0 0,0 0 0 0 0,0 0 0 0 0,1 0-1 0 0,-1 0 1 0 0,1-1 0 0 0,0 1-224 0 0,0-1 0 0 0,0 1 1 0 0,0-1-1 0 0,1 1 0 0 0,-1 0 0 0 0,0-1 1 0 0,1 1-1 0 0,-1 0 0 0 0,1 0 1 0 0,-1 0-1 0 0,1 0 0 0 0,-1 0 0 0 0,1 0 1 0 0,2-1-1 0 0,1 1-110 0 0,1 1 1 0 0,-1-1 0 0 0,0 1-1 0 0,0 0 1 0 0,0 1 0 0 0,9 0-1 0 0,5 3-2459 0 0,-8-2-1181 0 0,4 0-2594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6447 0 0,'0'0'499'0'0,"0"0"-328"0"0,-2-1 1274 0 0,26-8 4615 0 0,15 1-4706 0 0,-6 1-1049 0 0,-27 6-109 0 0,0-1 1 0 0,1 1 0 0 0,-1 1 0 0 0,0-1 0 0 0,1 1-1 0 0,-1 1 1 0 0,0-1 0 0 0,1 1 0 0 0,-1 0-1 0 0,0 0 1 0 0,0 1 0 0 0,10 3 0 0 0,-13-4-77 0 0,0 1 1 0 0,1-1-1 0 0,-1 1 0 0 0,0 0 1 0 0,0 0-1 0 0,0 1 1 0 0,-1-1-1 0 0,1 0 0 0 0,-1 1 1 0 0,1 0-1 0 0,-1 0 1 0 0,0-1-1 0 0,0 1 0 0 0,0 1 1 0 0,0-1-1 0 0,0 0 1 0 0,-1 0-1 0 0,1 1 0 0 0,-1-1 1 0 0,0 1-1 0 0,0-1 1 0 0,0 1-1 0 0,0 4 0 0 0,0-4-121 0 0,-1 0 0 0 0,0 0-1 0 0,1 0 1 0 0,-1 0-1 0 0,-1 0 1 0 0,1 0-1 0 0,0 0 1 0 0,-1 0-1 0 0,0 0 1 0 0,0-1-1 0 0,0 1 1 0 0,-1 0-1 0 0,1 0 1 0 0,-1-1-1 0 0,0 1 1 0 0,0 0-1 0 0,-3 3 1 0 0,-13 19-526 0 0,12-17 248 0 0,-1 0 0 0 0,-11 13 0 0 0,16-20 254 0 0,-1 1 0 0 0,0 0 0 0 0,0-1 1 0 0,0 1-1 0 0,0-1 0 0 0,0 0 0 0 0,-1 0 0 0 0,1 0 0 0 0,0-1 1 0 0,-1 1-1 0 0,1-1 0 0 0,-8 2 0 0 0,11-3 27 0 0,-1 0-1 0 0,1 1 1 0 0,-1-1-1 0 0,0 0 1 0 0,1 0-1 0 0,-1 0 1 0 0,0-1-1 0 0,1 1 1 0 0,-1 0-1 0 0,1 0 1 0 0,-1 0-1 0 0,1 0 1 0 0,-1 0-1 0 0,0-1 1 0 0,1 1 0 0 0,-1 0-1 0 0,1-1 1 0 0,-1 1-1 0 0,1 0 1 0 0,-1-1-1 0 0,1 1 1 0 0,-1 0-1 0 0,1-1 1 0 0,0 1-1 0 0,-1-1 1 0 0,1 1-1 0 0,0-1 1 0 0,-1 1-1 0 0,1-1 1 0 0,0 1-1 0 0,-1-1 1 0 0,1 1-1 0 0,0-2 1 0 0,-3-15 92 0 0,3 16-60 0 0,0 0 0 0 0,0 0 0 0 0,0-1 0 0 0,1 1 1 0 0,-1 0-1 0 0,0 0 0 0 0,1 0 0 0 0,-1 0 0 0 0,1 0 1 0 0,-1 0-1 0 0,1 0 0 0 0,-1 0 0 0 0,1 0 1 0 0,0 0-1 0 0,0 0 0 0 0,-1 0 0 0 0,1 0 0 0 0,0 1 1 0 0,0-1-1 0 0,0 0 0 0 0,0 0 0 0 0,1 0 1 0 0,0 1 18 0 0,-1-1 1 0 0,1 1 0 0 0,-1-1-1 0 0,1 1 1 0 0,-1 0 0 0 0,1 0 0 0 0,-1 0-1 0 0,1 0 1 0 0,-1 0 0 0 0,1 0 0 0 0,0 0-1 0 0,-1 1 1 0 0,1-1 0 0 0,-1 0-1 0 0,3 2 1 0 0,1-1 0 0 0,0 0 1 0 0,0 0-1 0 0,0 0 0 0 0,0-1 1 0 0,9 0-1 0 0,17 3-36 0 0,-20-1-234 0 0,1 1 0 0 0,-1-2-1 0 0,1 0 1 0 0,0 0 0 0 0,0-1-1 0 0,0 0 1 0 0,-1-1 0 0 0,16-3 0 0 0,-23 3-424 0 0,0-1 0 0 0,1 0 0 0 0,-1 0 0 0 0,-1 0 1 0 0,7-4-1 0 0,4-3-5503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0,'0'0'8804'0'0,"2"1"-7926"0"0,8 6-500 0 0,-1 0 0 0 0,0 1 0 0 0,-1 0 0 0 0,0 1 0 0 0,0-1 0 0 0,10 17 0 0 0,22 23 638 0 0,20 4-2156 0 0,-59-50-61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117 128 12751 0 0,'0'0'23'0'0,"-1"0"-1"0"0,0 1 0 0 0,0-1 0 0 0,1 0 1 0 0,-1 0-1 0 0,0 0 0 0 0,1 0 1 0 0,-1 0-1 0 0,0 0 0 0 0,1 0 0 0 0,-1 0 1 0 0,0-1-1 0 0,0 1 0 0 0,1 0 0 0 0,-1 0 1 0 0,0 0-1 0 0,1-1 0 0 0,-1 1 1 0 0,1 0-1 0 0,-1-1 0 0 0,-1 0 0 0 0,-10-13 536 0 0,10 11-510 0 0,0 1 0 0 0,0 0 0 0 0,0 0 0 0 0,0 0 0 0 0,0 0 0 0 0,-3-2 0 0 0,4 3 98 0 0,-1-1-1 0 0,0 1 0 0 0,0 1 1 0 0,0-1-1 0 0,0 0 0 0 0,-1 0 0 0 0,1 1 1 0 0,0-1-1 0 0,0 1 0 0 0,0 0 1 0 0,0-1-1 0 0,-1 1 0 0 0,1 0 1 0 0,0 0-1 0 0,0 1 0 0 0,-4 0 1 0 0,5-1-34 0 0,-1 1 0 0 0,1-1 0 0 0,-1 1 0 0 0,1 0 0 0 0,0-1 0 0 0,-1 1 0 0 0,1 0 0 0 0,0 0 0 0 0,-1 0 0 0 0,1 0 0 0 0,0 0 0 0 0,0 0 0 0 0,0 1 0 0 0,0-1 0 0 0,0 0 0 0 0,0 0 0 0 0,1 1 0 0 0,-1-1 0 0 0,0 1 0 0 0,1-1 0 0 0,-1 1 0 0 0,0-1 0 0 0,1 3 0 0 0,-3 8-47 0 0,1 1 0 0 0,1 0 0 0 0,0 0 0 0 0,1 0 0 0 0,0-1 0 0 0,1 1 0 0 0,1 0 0 0 0,0 0 0 0 0,0 0 0 0 0,1-1 0 0 0,1 0 0 0 0,0 1 0 0 0,1-1 0 0 0,0-1 0 0 0,1 1 0 0 0,12 18-1 0 0,-12-21 46 0 0,0-1 0 0 0,0 0 0 0 0,1 0 0 0 0,-1-1 0 0 0,2 0 0 0 0,-1 0 0 0 0,1 0 0 0 0,0-1 0 0 0,1 0 0 0 0,-1-1 0 0 0,1 0 0 0 0,0 0 0 0 0,0-1 0 0 0,1 0 0 0 0,0-1 0 0 0,-1 0 0 0 0,1 0 0 0 0,0-1 0 0 0,0 0 0 0 0,0-1 0 0 0,18 0 0 0 0,-24-1-69 0 0,0-1 0 0 0,0 1 0 0 0,1-1 0 0 0,-1 0 0 0 0,0 0 0 0 0,0 0 0 0 0,0-1-1 0 0,0 1 1 0 0,0-1 0 0 0,0 0 0 0 0,0 0 0 0 0,0 0 0 0 0,-1-1 0 0 0,1 0 0 0 0,4-4 0 0 0,-4 3 81 0 0,0-1 1 0 0,-1 0-1 0 0,1 0 0 0 0,-1 0 1 0 0,0-1-1 0 0,0 1 0 0 0,0-1 1 0 0,-1 0-1 0 0,3-11 0 0 0,-2 6 21 0 0,-1-1 0 0 0,0 1-1 0 0,-1-1 1 0 0,-1 1-1 0 0,0-1 1 0 0,0 0-1 0 0,-1 1 1 0 0,0-1-1 0 0,-1 1 1 0 0,-1 0 0 0 0,-4-14-1 0 0,2 12-161 0 0,-1 1 0 0 0,0-1-1 0 0,-1 1 1 0 0,0 0 0 0 0,-1 1-1 0 0,0 0 1 0 0,-1 0 0 0 0,0 1 0 0 0,-1 0-1 0 0,-20-17 1 0 0,2 3-573 0 0,20 16-47 0 0,-1 0 0 0 0,-11-7-1 0 0,17 12-773 0 0,-1 1-1 0 0,1 0 0 0 0,-1 1 1 0 0,0-1-1 0 0,-7-1 0 0 0,4 1-5158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0,'3'7'128'0'0,"5"23"8886"0"0,5 37 0 0 0,-9-16-3884 0 0,-4-41-5413 0 0,-1 1 0 0 0,-3 17 0 0 0,-4-4-3214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9559 0 0,'0'0'432'0'0,"2"-2"-4"0"0,-2 2-427 0 0,1 0 0 0 0,-1 0 0 0 0,1 0 0 0 0,-1 0 0 0 0,0-1 0 0 0,1 1 0 0 0,-1 0 0 0 0,0-1 0 0 0,1 1-1 0 0,-1 0 1 0 0,0 0 0 0 0,1-1 0 0 0,-1 1 0 0 0,0-1 0 0 0,0 1 0 0 0,1 0 0 0 0,-1-1 0 0 0,0 1 0 0 0,0-1 0 0 0,0 1 0 0 0,1 0-1 0 0,-1-1 1 0 0,0 1 0 0 0,0-1 0 0 0,0 1 0 0 0,0-1 0 0 0,0 1 0 0 0,0 0 0 0 0,0-1 0 0 0,0 1 0 0 0,0-1 0 0 0,0 1-1 0 0,0-1 1 0 0,0 1 0 0 0,-1-1 0 0 0,1 0 0 0 0,-1 0 138 0 0,1 0 0 0 0,-1 0 0 0 0,0-1 0 0 0,0 1 0 0 0,0 0 0 0 0,0 0 0 0 0,0 0 0 0 0,0 0 0 0 0,-1 0 0 0 0,1 0-1 0 0,0 0 1 0 0,-2-1 0 0 0,2 1-26 0 0,-1 1 0 0 0,1-1 0 0 0,-1 1 0 0 0,1 0 1 0 0,-1-1-1 0 0,0 1 0 0 0,1 0 0 0 0,-1 0 0 0 0,1 0 0 0 0,-1 0 0 0 0,1 0 0 0 0,-1 0 0 0 0,0 0 0 0 0,1 0 0 0 0,-1 1 0 0 0,1-1 0 0 0,-1 1 0 0 0,1-1 0 0 0,-1 1 0 0 0,1 0 0 0 0,-1-1 0 0 0,1 1 0 0 0,-3 2 0 0 0,0 0 264 0 0,0 0-1 0 0,0 0 1 0 0,0 1-1 0 0,0 0 1 0 0,-5 6-1 0 0,6-7-701 0 0,1 0 0 0 0,0 0 0 0 0,-1 0 0 0 0,1 1-1 0 0,0-1 1 0 0,1 0 0 0 0,-1 1 0 0 0,0-1 0 0 0,1 1 0 0 0,0 0 0 0 0,0 0-1 0 0,0-1 1 0 0,1 1 0 0 0,-1 7 0 0 0,2-2-4990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13159 0 0,'0'-13'498'0'0,"1"5"3295"0"0,5 16-2005 0 0,-2 0-1572 0 0,-1 0 0 0 0,0 0 0 0 0,0 0 1 0 0,-1 0-1 0 0,0 1 0 0 0,2 16 0 0 0,-3 53 189 0 0,-2-41-306 0 0,-2 49-200 0 0,1 38-193 0 0,4-103-2671 0 0,0-1-1 0 0,6 22 0 0 0,-6-31-2214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12695 0 0,'0'-11'580'0'0,"0"6"3659"0"0,5 19-3960 0 0,0 0 0 0 0,-2 1 0 0 0,4 25 1 0 0,1 49-195 0 0,-4-32-42 0 0,3 28-112 0 0,9 86-2634 0 0,-15-153-3109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16151 0 0,'3'-1'3578'0'0,"7"0"-3316"0"0,1 1 1 0 0,0 0-1 0 0,0 0 1 0 0,18 5 0 0 0,19 5-3436 0 0,-39-8 1927 0 0,5 1-4922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9991 0 0,'0'0'904'0'0,"12"-6"-728"0"0,-7 4 53 0 0,0 0 0 0 0,1 1-1 0 0,-1 0 1 0 0,0 0 0 0 0,1 0-1 0 0,-1 0 1 0 0,1 1 0 0 0,-1 0 0 0 0,0 0-1 0 0,1 1 1 0 0,-1 0 0 0 0,8 1-1 0 0,2 2 554 0 0,0 1 0 0 0,-1 0-1 0 0,16 8 1 0 0,-28-12-706 0 0,0 0 1 0 0,0 0-1 0 0,0 1 0 0 0,0-1 0 0 0,0 1 0 0 0,0-1 1 0 0,0 1-1 0 0,0 0 0 0 0,-1 0 0 0 0,1 0 1 0 0,-1 0-1 0 0,1 0 0 0 0,-1 0 0 0 0,0 0 0 0 0,0 0 1 0 0,0 0-1 0 0,0 1 0 0 0,0-1 0 0 0,0 0 0 0 0,-1 1 1 0 0,1-1-1 0 0,-1 1 0 0 0,0-1 0 0 0,1 0 0 0 0,-1 1 1 0 0,0-1-1 0 0,-1 1 0 0 0,1-1 0 0 0,-1 4 1 0 0,0 2-27 0 0,-1 0 1 0 0,0-1 0 0 0,-1 1-1 0 0,0-1 1 0 0,0 0 0 0 0,0 0-1 0 0,-9 13 1 0 0,-1 0-53 0 0,0-2-97 0 0,-18 23 0 0 0,23-32 88 0 0,3-4 1 0 0,1 1 0 0 0,-1-1 0 0 0,0 0-1 0 0,-1-1 1 0 0,-5 5 0 0 0,4-6 10 0 0,1-4 0 0 0,0-1 1010 0 0,25 1-272 0 0,-13 0-605 0 0,0 0-1 0 0,1 1 0 0 0,-1-1 1 0 0,1 1-1 0 0,0 1 1 0 0,-1-1-1 0 0,1 1 0 0 0,-1 0 1 0 0,12 4-1 0 0,44 4 136 0 0,-51-7-387 0 0,0 0 1 0 0,1 0-1 0 0,-1-1 0 0 0,0-1 1 0 0,15 0-1 0 0,9-6-7275 0 0,-23 4 1000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18 15463 0 0,'-3'-2'122'0'0,"1"0"-1"0"0,-1 1 0 0 0,0-1 0 0 0,0 1 1 0 0,0 0-1 0 0,0 0 0 0 0,0 0 0 0 0,0 0 1 0 0,0 0-1 0 0,0 1 0 0 0,0-1 1 0 0,0 1-1 0 0,-7 0 0 0 0,-8-2 492 0 0,9 1-174 0 0,0 1 0 0 0,0-1 0 0 0,0 2 0 0 0,0-1 0 0 0,0 1 0 0 0,-9 2 0 0 0,15-2-424 0 0,0 0-1 0 0,1 0 0 0 0,-1 1 1 0 0,1-1-1 0 0,0 1 1 0 0,-1-1-1 0 0,1 1 0 0 0,0 0 1 0 0,0 0-1 0 0,0 0 1 0 0,0 0-1 0 0,0 0 1 0 0,0 0-1 0 0,1 0 0 0 0,-1 1 1 0 0,1-1-1 0 0,0 1 1 0 0,-1-1-1 0 0,0 6 0 0 0,0-4-17 0 0,0 1 0 0 0,1 0 0 0 0,0 0-1 0 0,0 0 1 0 0,0 0 0 0 0,1 0-1 0 0,0 0 1 0 0,-1 0 0 0 0,2 0-1 0 0,0 6 1 0 0,0-6-1 0 0,0 1 0 0 0,1-1 0 0 0,0 0 0 0 0,0 0 0 0 0,0 0 0 0 0,1 0 0 0 0,0-1 0 0 0,0 1 0 0 0,0 0 0 0 0,0-1 0 0 0,1 0 0 0 0,-1 0 0 0 0,1 0 0 0 0,6 4 0 0 0,19 16-8 0 0,50 31 0 0 0,6 4 316 0 0,-82-56-188 0 0,1 0 0 0 0,-1 0 0 0 0,1 1 0 0 0,-1-1 0 0 0,0 1 0 0 0,-1-1 0 0 0,1 1 0 0 0,-1 0 0 0 0,1 0 0 0 0,-1 0 0 0 0,0 0 0 0 0,0 1 1 0 0,-1-1-1 0 0,2 7 0 0 0,-2-7-24 0 0,-1-1 1 0 0,0 1-1 0 0,0-1 1 0 0,0 1-1 0 0,0-1 1 0 0,0 1 0 0 0,-1-1-1 0 0,0 0 1 0 0,0 1-1 0 0,0-1 1 0 0,0 0-1 0 0,0 1 1 0 0,0-1 0 0 0,-1 0-1 0 0,0 0 1 0 0,1 0-1 0 0,-1 0 1 0 0,0-1 0 0 0,-5 6-1 0 0,-1 0-34 0 0,1 0 0 0 0,-1-1 0 0 0,-1 0 0 0 0,0-1 0 0 0,1 0 0 0 0,-14 7 0 0 0,18-11-108 0 0,0-1 0 0 0,0 1 1 0 0,0 0-1 0 0,0-1 0 0 0,-1 0 0 0 0,1 0 1 0 0,0 0-1 0 0,-1-1 0 0 0,1 1 1 0 0,-1-1-1 0 0,1 0 0 0 0,-1 0 1 0 0,1-1-1 0 0,-1 1 0 0 0,1-1 1 0 0,0 0-1 0 0,-1 0 0 0 0,-3-2 0 0 0,6 2-85 0 0,1 0 0 0 0,0 0 0 0 0,-1 1 0 0 0,1-1 0 0 0,0 0 0 0 0,0 0 0 0 0,0 0-1 0 0,-1-1 1 0 0,1 1 0 0 0,0 0 0 0 0,1 0 0 0 0,-1-1 0 0 0,0 1 0 0 0,0 0 0 0 0,0-1 0 0 0,1 1-1 0 0,-1 0 1 0 0,1-1 0 0 0,-1-2 0 0 0,0 2-592 0 0,1-1-1 0 0,-1 0 1 0 0,1 1-1 0 0,0-1 1 0 0,0 0 0 0 0,0 0-1 0 0,0 1 1 0 0,1-1-1 0 0,-1 0 1 0 0,1-2 0 0 0,4-7-5199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37 2303 0 0,'1'-2'34'0'0,"0"1"0"0"0,0-1-1 0 0,0 1 1 0 0,0-1-1 0 0,0 0 1 0 0,0 1 0 0 0,-1-1-1 0 0,1 0 1 0 0,-1 1-1 0 0,1-1 1 0 0,-1 0 0 0 0,0 0-1 0 0,0 0 1 0 0,1 1-1 0 0,-1-1 1 0 0,-6-7 7328 0 0,-1 14-4636 0 0,2-1-952 0 0,-1-1-1386 0 0,0 2 1 0 0,0-1-1 0 0,1 1 0 0 0,0-1 0 0 0,0 1 0 0 0,0 1 0 0 0,0-1 1 0 0,1 1-1 0 0,0 0 0 0 0,0 0 0 0 0,0 0 0 0 0,1 0 0 0 0,-4 9 0 0 0,2-2-268 0 0,1 0 0 0 0,0 0-1 0 0,0 1 1 0 0,1 0 0 0 0,-2 26-1 0 0,5-28-81 0 0,0 1-1 0 0,0 0 1 0 0,1 0-1 0 0,1-1 1 0 0,0 1-1 0 0,1-1 0 0 0,0 1 1 0 0,1-1-1 0 0,1 0 1 0 0,-1 0-1 0 0,2-1 1 0 0,0 0-1 0 0,0 0 1 0 0,1 0-1 0 0,0 0 1 0 0,1-1-1 0 0,0 0 1 0 0,15 13-1 0 0,-23-23-35 0 0,9 8 191 0 0,1 0 1 0 0,-1 0 0 0 0,21 11 0 0 0,-26-18-97 0 0,0 1 0 0 0,-1-1 0 0 0,1 1 0 0 0,0-1-1 0 0,-1 0 1 0 0,1-1 0 0 0,0 1 0 0 0,0-1 0 0 0,0 1 0 0 0,0-1 0 0 0,0 0 0 0 0,0-1 0 0 0,-1 1-1 0 0,1-1 1 0 0,0 1 0 0 0,6-3 0 0 0,-4 0 29 0 0,0 1-1 0 0,0-1 0 0 0,0 0 1 0 0,-1-1-1 0 0,1 0 1 0 0,-1 0-1 0 0,0 0 1 0 0,0 0-1 0 0,0-1 0 0 0,-1 1 1 0 0,1-1-1 0 0,-1 0 1 0 0,0-1-1 0 0,-1 1 1 0 0,1-1-1 0 0,3-8 0 0 0,-3 5-25 0 0,-1 0 0 0 0,0 0 0 0 0,0 0 0 0 0,0 0 0 0 0,-2 0 0 0 0,1-1 0 0 0,-1 1 0 0 0,0-1 0 0 0,-1 1 0 0 0,-1-19 0 0 0,-2 13-46 0 0,0 0 0 0 0,-1 0 0 0 0,0 1 0 0 0,-1-1 0 0 0,-13-23-1 0 0,5 14-655 0 0,0 2 0 0 0,-25-31-1 0 0,32 46-14 0 0,1 1 0 0 0,-1 0 0 0 0,-9-8 0 0 0,-10-1-3817 0 0,16 10-2580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2303 0 0,'-1'1'102'0'0,"-19"33"867"0"0,-6 24 14344 0 0,6-9-12690 0 0,18-45-2498 0 0,1 0 0 0 0,-1 1 1 0 0,1-1-1 0 0,0 0 0 0 0,0 1 1 0 0,0-1-1 0 0,1 1 0 0 0,0-1 1 0 0,0 1-1 0 0,0 0 0 0 0,0-1 1 0 0,0 1-1 0 0,3 7 0 0 0,-2-9-55 0 0,0-1 0 0 0,0 1 0 0 0,0-1 0 0 0,1 1 0 0 0,-1-1 0 0 0,1 0 0 0 0,-1 0 1 0 0,1 0-1 0 0,0 0 0 0 0,0 0 0 0 0,0 0 0 0 0,0 0 0 0 0,0-1 0 0 0,0 1 0 0 0,0-1 0 0 0,0 1 0 0 0,1-1 0 0 0,-1 0 0 0 0,1 0 0 0 0,-1 0 0 0 0,1 0 0 0 0,-1-1 0 0 0,1 1 0 0 0,4 0 0 0 0,18 5 61 0 0,-20-5-102 0 0,1 1 1 0 0,-1-1-1 0 0,1 0 0 0 0,-1 0 1 0 0,1 0-1 0 0,0-1 0 0 0,-1 0 1 0 0,1 0-1 0 0,11-2 0 0 0,12-5-1387 0 0,-20 6 117 0 0,0-1 0 0 0,-1 0 0 0 0,10-4 0 0 0,-15 5 912 0 0,-1 0-1 0 0,0 0 1 0 0,1 0 0 0 0,-1 0 0 0 0,0-1 0 0 0,0 1 0 0 0,0-1 0 0 0,0 0 0 0 0,-1 1 0 0 0,1-1 0 0 0,0 0 0 0 0,-1 0 0 0 0,1 0-1 0 0,-1 0 1 0 0,2-4 0 0 0,1-3-5595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 11663 0 0,'0'-1'43'0'0,"-1"1"0"0"0,1-1-1 0 0,0 1 1 0 0,0-1-1 0 0,0 1 1 0 0,-1-1-1 0 0,1 1 1 0 0,0-1 0 0 0,-1 1-1 0 0,1-1 1 0 0,-1 1-1 0 0,1-1 1 0 0,0 1 0 0 0,-1 0-1 0 0,1-1 1 0 0,-1 1-1 0 0,1 0 1 0 0,-1-1 0 0 0,0 1-1 0 0,-8 6 542 0 0,4-1-756 0 0,0 0 654 0 0,0 0-1 0 0,0 1 1 0 0,1 0-1 0 0,0 0 1 0 0,-7 12 0 0 0,8-14-213 0 0,0 1 0 0 0,0 0 1 0 0,-1-1-1 0 0,0 0 0 0 0,1 0 1 0 0,-7 4-1 0 0,-14 16 548 0 0,11-6-588 0 0,1 0 0 0 0,1 1 0 0 0,1 0 0 0 0,0 1 0 0 0,-9 29 0 0 0,14-33-710 0 0,0 1-1 0 0,1 0 1 0 0,1 1-1 0 0,-1 18 1 0 0,4-23-3856 0 0,1-4-1325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0:59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14711 0 0,'0'1'672'0'0,"-5"25"323"0"0,0 0 0 0 0,2 0 0 0 0,0 36-1 0 0,9 81 3562 0 0,-2-72-4190 0 0,5 97-1716 0 0,-8-151-441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5:55:00.6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20871 11815 21711 0,'0'0'960'0,"0"0"192"0,0 0-912 0,0 0-240 16,0 0 0-16,0 0 0 0,0 0 656 0,5 6 96 0,3 4 16 0,-1 1 0 16,-2 2 128-16,3 4 48 15,0 4 0-15,1 5 0 0,1 0-512 0,1 3-112 16,0 2 0-16,0-1-16 0,-2 0-112 0,-1-1-32 16,0-2 0-16,-2-2 0 0,-1-4 96 0,0-3 32 15,-1-1 0-15,-1-1 0 0,-2-6 32 0,1-1 0 16,-1 0 0-16,-1-9 0 0,0 0-16 0,0 0 0 15,0 0 0-15,-5-6 0 0,1-3-32 0,1-7 0 16,-2-2 0-16,0-3 0 0,0-2-272 0,1-4 128 0,1 0-128 0,0-3 0 16,1-2 0-16,2-4 0 0,1-2 0 0,3 1 0 15,-1-2 0-15,3-1 0 0,2 4 0 0,1 1 0 16,2 0 0-16,0 5 0 0,1 0-160 0,0 4 160 16,2 2 0-16,0 4-144 0,2 6 144 0,-2 4 0 15,2 3 0-15,-2 5 0 0,1 4 0 0,-4 3 0 16,1 5 256-16,-1-1-32 0,-4 4-16 15,0 4 0-15,-2 2 48 0,-1 5 0 0,-3 0 0 0,-2 3 0 16,-3 0-64-16,0 0-16 0,-1-2 0 0,-4 2 0 16,-3 5-176-16,-1-2 192 0,0-3-192 0,-1-1 192 15,1 0 0-15,-2-2 0 0,1-3 0 0,0-2 0 16,2-1 80-16,-1-2 32 0,1-3 0 0,2-3 0 16,1 0 96-16,2-1 32 0,2-1 0 0,2-2 0 15,3-6-432-15,3 9 0 0,1-2 0 0,2-1 0 16,2 1 0-16,3-2 0 0,2 0-192 0,1 0 192 0,2 1 0 0,2-2 160 15,3-2 16-15,0 1 0 0,-1-3-48 0,3-3-128 16,-1 1 192-16,1 0-64 0,1-3 16 0,-1 0 0 16,1-3 0-16,0 0 0 0,0-1-16 0,-2-1 0 15,-1-2 0-15,-2-1 0 0,0 1-128 0,-2-2 128 16,-3 1-128-16,0-3 128 0,-2 2-128 0,-3-2 0 16,-2 3 0-16,-3 0 0 0,-3 0 0 0,-2-1 0 15,-2-2 128-15,-1 2-128 0,-2 6 0 0,-1-1 160 0,1-2-160 0,-1 2 160 16,-1 1-160-16,2 4 160 15,-1 2-160-15,1 2 160 0,-1 1 80 0,7-1 16 16,-4 7 0-16,2 3 0 0,0 6-256 0,1 1 128 16,1 0-128-16,3 0 0 0,2 2 0 0,1-1 0 0,1 3 0 0,2-3 0 15,3 1 0-15,1-2 0 0,1-4 0 0,0 0 0 16,3 0-192-16,-1-2-16 0,-2 1-16 0,1-4 0 31,-1-1-1744-31,0-2-336 0,1-3-80 0,-2 0-16 16,-1-4-480-16,-1-2-112 0,1-2-16 0,-3-2-5184 0,-1-2-1024 0</inkml:trace>
  <inkml:trace contextRef="#ctx0" brushRef="#br0" timeOffset="230.17">21720 11883 4607 0,'0'0'400'0,"0"0"-400"0,0 0 0 0,0 0 0 16,1 7 3632-16,3 4 640 0,1 2 128 0,2 4 16 0,1 1-2112 0,1 3-448 16,1 1-64-16,2 2-32 0,1-1-464 0,0 1-80 15,0-4-32-15,1 0 0 0,1-3-144 0,-2-1-16 16,0-3-16-16,-1-3 0 0,-2-1 32 0,0-2 16 15,1-3 0-15,-2-2 0 16,-9-2-160-16,9-4-16 0,-1 0-16 0,-3-1 0 16,-1-5-224-16,-1-2-32 0,-2-1-16 0,-1-1 0 15,-1-3-336-15,2 0-64 0,-1-2 0 0,-1 1-16 0,-3-1-304 0,1-2-64 16,1-1-16-16,-2 1 0 16,-2-1-1936-16,1 1-384 0,1-1-80 0,0 1-16 15,-1 1-1312-15,5 3-272 0</inkml:trace>
  <inkml:trace contextRef="#ctx0" brushRef="#br0" timeOffset="524.98">22227 12022 5519 0,'7'1'496'0,"0"2"-496"0,-7-3 0 0,10 3 0 16,-3-3 3520-16,1-3 592 0,0 2 128 0,-1-2 32 16,-2-2-1696-16,0-2-336 0,0 0-64 0,-1-3 0 15,-1 0-976-15,-2-2-192 0,-1 1-48 0,0-2 0 16,-1 0-368-16,-2-2-80 0,-1-2 0 0,-1 2-16 15,0 0 144-15,-2 2 48 0,1 0 0 0,-2 3 0 16,0 2 176-16,0 0 32 0,-1 0 16 0,1 4 0 16,0 3-288-16,1 2-64 0,-1 3-16 0,1 3 0 15,1 1-336-15,1 2-64 0,1 3-16 0,2 3 0 0,1 1-128 16,4 1 0-16,1 3 0 0,1 0 0 0,0-2 0 0,4 1 0 16,4-1 0-16,-1-2 0 0,0 0-400 0,1-4 32 15,1 2 16-15,2-2 0 16,-1-2-2272-16,0 0-464 0,-1-3-96 0,0-2-11680 15</inkml:trace>
  <inkml:trace contextRef="#ctx0" brushRef="#br0" timeOffset="1249.07">22479 11906 12895 0,'0'0'576'0,"0"0"112"0,0 0-560 0,0 0-128 15,6 7 0-15,2-1 0 0,1 1 3712 0,-1 2 704 16,-1-1 128-16,0 2 48 0,2 2-2448 0,1 0-480 15,-3-1-112-15,1 1-16 0,1 0-576 0,-2-2-112 16,-3-2-16-16,0 0-16 0,0-2-368 0,-2 1-80 16,-2-7-16-16,0 0 0 0,0 0-80 0,0 0-16 0,0 0 0 0,0 0 0 15,0 0 16-15,0 0 0 0,0 0 0 0,-2-8 0 16,-1 0-272-16,-1 2 0 0,-1-5 128 0,2 1-128 31,3-2-576-31,0-2-160 0,0-2-32 0,3 0-16 16,2 1-400-16,3-1-80 0,0-2-16 0,2 2 0 0,3 2 176 0,-1 1 16 0,-2 1 16 15,1 0 0-15,1 5 752 0,-1-1 160 0,0 0 32 0,0 3 0 16,0 0 320-16,-1 1 80 0,-1 1 16 0,-1 0 0 16,-3 2 160-16,-5 1 16 0,7 0 16 0,-7 0 0 15,0 0 112-15,0 0 32 0,4 8 0 0,-3 0 0 16,-1 1-112-16,-1 3 0 0,-3-3-16 0,0 1 0 16,0-3-288-16,0 1-48 0,3 1-16 0,-2-3 0 15,2 2-144-15,1-8 0 0,1 8 0 0,1-2 0 16,-2-6 0-16,4 8 0 0,-1-1-160 0,4-3 160 0,-1-1-160 15,2 1 160-15,1-1-160 0,2 0 160 0,-2 4-128 0,1-1 128 16,2-4 0-16,1 2-144 0,0 0 144 0,-1 3 224 16,-2 0-48-16,0 1-16 0,-3 0 336 0,-1 1 64 15,-3-1 16-15,-1 1 0 0,-2 0 128 0,-2 2 16 16,0 2 16-16,-3-3 0 0,-3 3-80 0,0 0-16 16,-1 0 0-16,0-1 0 0,0 0-400 0,-2-4-96 15,-1 1-16-15,1-2 0 0,0 0 64 0,1-2 0 16,-1-1 0-16,2-1 0 0,0-2-192 0,3 0-272 0,6-1 64 0,0 0 16 15,0 0-144-15,0 0-32 0,0 0 0 0,0 0 0 32,5-6-112-32,3 1-32 0,2 1 0 0,2-3 0 0,0 1 512 0,1 0 0 0,1 0-128 0,2 1 128 15,-1-4 0-15,2 1-176 16,1-3 176-16,1 2-160 0,-1-3 160 0,2 2 0 16,-2 0 0-16,0-1 0 0,0-4 128 0,-1 2-128 15,0-1 128-15,-1 1-128 0,-3-1 0 0,-3 0 128 0,-1 2-128 16,-1 0 0-16,-3 1 0 0,-2 0 0 0,-3-1 0 0,0 3 0 15,-4 0-144-15,-4 3 144 0,-1 0-160 0,-1 4 160 16,-2-1 0-16,0 3 0 0,2 3 0 0,-1 2 160 16,2 2 416-16,1 2 96 0,2 0 16 0,1 5 0 15,1-1-688-15,1 5-272 0,3 3 16 0,2 1 0 16,1 1 1216-16,4-1 256 0,2 0 64 0,4-1 0 16,4-2-912-16,4 0-176 0,1-4-48 0,4-2 0 0,3-2-288 15,2-5-64-15,2-3-16 0,2-4 0 16,3-5-2352-16,3-3-480 0</inkml:trace>
  <inkml:trace contextRef="#ctx0" brushRef="#br0" timeOffset="2097.56">24146 11816 15663 0,'-1'11'1392'0,"2"3"-1120"16,3 3-272-16,0 1 0 0,1-1 1696 0,0 3 288 16,1 1 48-16,0-2 16 0,-1 1-832 0,1-1-144 15,0-3-48-15,-1-1 0 0,1 0 48 0,-3-2 0 16,1 1 0-16,0-6 0 0,0-1-416 0,-4-7-80 16,0 0 0-16,0 0-16 0,0 0-112 0,0 0-32 15,0 0 0-15,0 0 0 0,1-8 256 0,1-4 48 0,0-1 16 0,-2 1 0 16,-1-3-352-16,0-1-80 15,1-1-16-15,0-1 0 0,-2-2-32 0,2-1-16 0,3-1 0 0,0 0 0 16,-1 0-240-16,3 1 0 0,2 0 128 0,2 4-128 16,0 1 0-16,2 2 0 0,-1 1-192 0,2 1 192 15,1 6-256-15,-1 1 64 16,-1-3 16-16,2 3 0 16,2-1-240-16,-1 2-48 0,2 4-16 0,1 3 0 15,1 4-448-15,5-1-96 0,0 1 0 0,-1 3-16 16,-3 3 336-16,2-1 64 0,0-4 0 0,0-3 16 0,0-3 432 0,-2 8 192 0,-2 4-192 0,0-2 192 15,-1-7 0-15,-2 1 0 0,-1 4 0 0,-2-4 0 16,-2-3 0-16,-1-3 0 0,-1-3 128 0,1-1-128 16,-8 4 480-16,4-5 16 0,-4 5 0 0,1-12 0 15,-2-5 304-15,-1 6 64 0,-1 7 16 0,-1-3 0 16,0 1 96-16,-2-2 32 0,-4-1 0 0,1-2 0 16,-2 3-48-16,0 2 0 0,-1 3 0 0,1 2 0 0,0 2-304 0,1 2-64 15,-2 3-16-15,2 4 0 0,1 0-256 0,1 0-64 16,1 2-16-16,2 1 0 15,2 1-240-15,2 3 144 0,1-1-144 0,3 4 128 16,1-1-128-16,3 1 0 0,1-3 0 0,1-3 0 16,3 2-512-16,2-1 0 0,2 0 16 0,4-1 0 15,-1-5-1888-15,3 0-384 0,-1-2-80 0,0-2-16 16,0 0-592-16,-2-1-128 0,1 3-32 0</inkml:trace>
  <inkml:trace contextRef="#ctx0" brushRef="#br0" timeOffset="2528.46">24977 11776 19343 0,'-2'-5'1728'15,"-3"1"-1392"-15,5 4-336 0,-8 1 0 0,-1 0 2112 0,1 1 368 0,2-1 64 0,-1 3 16 16,1 0-1024-16,1 2-192 0,1 5-32 0,0-1-16 16,-1 3-448-16,2 1-80 0,3 5-32 0,0-1 0 15,0 1-400-15,3-2-80 0,-2-2 0 0,1-2-16 16,1 1-96-16,2-5-16 0,3 2 0 0,3-3 0 15,-2 1-128-15,-2-3 0 16,-7-6 144-16,8 4-144 0,1-1 0 0,2-3 0 0,-2 0 0 0,0 0 0 16,0-6-144-16,0 1 144 0,2-3-160 0,-2 1 160 15,0-3-256-15,0-1 64 0,-1-2 0 0,0 0 0 16,0 1-16-16,-1-1 0 0,0-1 0 0,-3 3 0 16,1-1 208-16,0 1-176 0,1-2 176 0,-1 0-160 15,0 1 160-15,-1 1 0 0,-2 4 0 0,-2 0 0 0,0 7 0 0,0 0 256 16,0 0-64-16,0 0-16 15,0 0 96-15,0 0 32 0,-3 7 0 0,0 0 0 16,-1 3-304-16,1 3 0 0,0-3 128 0,0 3-128 16,-1 0 0-16,3 3 0 0,2 1 0 0,2 0 0 15,1-4-624-15,1-2-80 0,1 1 0 0,3-1-16 16,2-2-2976-16,2-1-592 0</inkml:trace>
  <inkml:trace contextRef="#ctx0" brushRef="#br0" timeOffset="2729.1">25436 11731 13823 0,'0'0'1216'0,"0"0"-960"16,-10-6-256-16,1 1 0 0,1 2 3488 0,-2-1 656 0,0 2 128 0,0-2 16 15,-1 2-2320-15,0 4-480 0,1 2-80 0,-1-1-32 16,2 4-96-16,1 2 0 0,1 3-16 0,3 2 0 16,0 2-656-16,3 2-128 0,1 3-32 0,2 1 0 15,2-2-192-15,4-1-64 0,4 2 0 0,-1 0 0 16,2-5-192-16,3-2 0 0,0-1 0 0,3 0 0 15,-1-4-352-15,2-1-64 0,2-3-16 0,0-2 0 16,-1-3-912-16,0-2-192 0,0 1-48 0,-1-3 0 16,-1-1-1232-16,-1-3-256 0,-1-2-64 0,-1-2-4992 15,0-2-1024-15</inkml:trace>
  <inkml:trace contextRef="#ctx0" brushRef="#br0" timeOffset="2849.08">25755 11439 10127 0,'0'0'896'0,"0"0"-704"0,0 0-192 0,0 0 0 16,0 0 2576-16,0 0 496 0,0 0 80 0,1 12 32 16,1 2-1744-16,-1 3-352 0,0 4-64 0,0 4 0 0,2 1-368 0,0 3-64 15,1 1-16-15,-1 1 0 0,5 0-352 0,-1 1-80 16,-1-2-16-16,2 0 0 16,0 2-448-16,0 0-80 0,0-4-32 0,-2 0-7536 15,2-2-1504-15</inkml:trace>
  <inkml:trace contextRef="#ctx0" brushRef="#br0" timeOffset="3425.98">25781 11945 12895 0,'-12'-19'576'0,"7"12"112"0,-1 1-560 0,-1-5-128 16,-2-2 0-16,2 1 0 0,2 2 2736 0,3-2 512 16,-1-1 96-16,3 2 32 0,1 1-2016 0,4 1-400 15,2 0-64-15,1 0-32 0,2 1-480 0,2 0-112 0,1 1-16 0,0 0 0 16,0 3-256-16,0-2-224 0,1-1 32 0,1 3 16 15,-1 2 16-15,-1 2 0 0,-1 1 0 0,5 4 0 16,-3 4 160-16,-1 2 0 0,-1-2-144 0,-6 0 144 16,0 4 0-16,2 6 256 0,-2-3-32 0,-2-3-16 15,0 2 48-15,-2-2 16 0,0-3 0 0,-1 0 0 16,2 2-112-16,-2-1-32 0,-1-1 0 0,1-2 0 16,-1-8-128-16,0 0 0 0,0 8 0 0,0-8 0 15,0 0-544-15,0 0-144 0,0 0-16 0,3-9-16 16,-2 1-448-16,1-4-96 0,-1-2-16 0,0-2 0 15,0-1 320-15,2-8 48 0,0-1 16 0,1 11 0 16,-1-2-608-16,5-7-112 0,1-1-32 0,1 3 0 16,0 3 80-16,-1 0 16 15,-2 1 0-15,0 2 0 0,1 2 2656 0,-3 6 544 0,-1 0 96 0,2 1 32 16,-1 1 96-16,-5 6 32 0,0 0 0 0,0 0 0 16,0 0-528-16,0 0-96 0,5 15-32 0,-4-2 0 0,1 1-320 0,-2 3-64 15,0 1-16-15,0 11 0 0,1-3-224 0,0-8-48 16,1 3-16-16,0 1 0 0,1 1-176 0,2-1-48 15,1-3 0-15,2 2 0 0,4-1-208 0,-2-3-128 16,2-2 128-16,1 0-128 0,0-5 176 0,2-1-48 16,2-1 0-16,3 0 0 0,0-7 80 0,-4-2 16 15,-2-2 0-15,-1-2 0 0,-1-3 128 0,-3-1 32 0,-4-1 0 16,-1-5 0-16,0 0 32 0,-1-1 16 0,-2 2 0 0,-4-5 0 16,-3 1-128-16,-1-4-32 0,-1 4 0 0,-1 2 0 15,-3-2-480-15,-1 1-112 0,-1-1 0 0,0-1-16 16,1 2-2768-1,1 1-544-15</inkml:trace>
  <inkml:trace contextRef="#ctx0" brushRef="#br0" timeOffset="3684.88">26490 11687 12895 0,'3'11'1152'0,"-1"2"-928"0,2 2-224 0,0 2 0 15,0 0 3648-15,-1 3 704 0,-3-2 128 0,0-2 16 16,0-2-2096-16,0 0-416 0,0 2-96 0,1-3-16 15,2-1-528-15,-1-3-128 0,2-1 0 0,-1-2-16 0,-2 2-816 0,2-3-144 16,-3-5-48-16,0 0 0 0,0 0-48 0,9-5-16 16,-3 0 0-16,1 0 0 0,-1-5-128 0,2-5 0 15,-1 0 0-15,-1 0 0 0,-1-1-288 0,2-2 64 16,0 1 16-16,-1 0 0 0,-1 3 208 0,0 3-176 16,1 2 176-16,4-4-160 0,-1 3 320 0,2 3 64 15,-1 1 16-15,1 3 0 16,-11 3 416-16,11 3 96 0,-11-3 16 0,12 6 0 0,-3 2-288 0,0 2-48 15,2 2-16-15,-2 1 0 0,-1 0-288 0,-2 4-128 16,1-3 0-16,0 1 128 0,1-3-416 0,0-1-96 16,-1 1 0-16,3-2-16 15,4-4-2416-15,-2-2-464 0,-1-2-112 0</inkml:trace>
  <inkml:trace contextRef="#ctx0" brushRef="#br0" timeOffset="3862.75">27096 11580 16575 0,'0'0'1472'0,"0"0"-1168"16,0 0-304-16,-9 9 0 0,3 0 3376 0,1 2 608 0,5-11 128 0,-4 13 32 31,-3-1-3936-31,5-1-784 0,2 1-144 0</inkml:trace>
  <inkml:trace contextRef="#ctx0" brushRef="#br0" timeOffset="3994.74">27113 11820 11055 0,'0'0'976'0,"-5"9"-784"16,-3-1-192-16,2 1 0 0,1-2 6336 0,5-7 1232 16,-4 8 240-16,4-8 64 0,0 0-6000 0,0 0-1184 15,-2 9-240-15,2-9-64 16,0 0-1856-16,0 0-368 16</inkml:trace>
  <inkml:trace contextRef="#ctx0" brushRef="#br0" timeOffset="4693.82">21466 13308 19343 0,'0'0'1728'15,"0"0"-1392"-15,0 0-336 0,-9 4 0 0,1-1 2096 0,8-3 336 16,-4 17 80-16,1 2 16 0,3-2-1664 0,0 3-336 16,3 8-64-16,-1 1-16 0,4 1-96 0,-2-2-32 15,1-2 0-15,3-2 0 0,-2-1-320 0,2-2 128 0,-3-3-128 0,-1-1 0 16,1-2 144-16,-1-2-144 0,-1-3 192 0,-1-1-192 16,2-2 192-16,-4-7-192 0,0 0 192 0,0 0-192 15,0 0-208-15,-2-11-160 0,-2 0-16 0,0-2-16 31,0-2-288-31,-3-2-48 0,0-1-16 0,-1-4 0 0,0-4 512 0,0 0 112 0,-1 1 128 0,0 0-208 16,-1-4 208-16,2-1 0 0,1-2 0 0,2 2 160 16,2 1 224-16,3 3 32 15,0 3 16-15,6 0 0 0,1 4 432 0,4 2 96 16,1 1 0-16,2 2 16 0,4 1-528 0,3 3-96 0,1-4-32 0,0 3 0 16,0 0-320-16,2 1 0 0,1-1 0 0,-1 2 0 31,0 2-320-31,1 1-144 0,0 2-32 0,-2 2-14096 0</inkml:trace>
  <inkml:trace contextRef="#ctx0" brushRef="#br0" timeOffset="4805.64">21463 13387 29711 0,'0'0'1312'0,"0"0"288"0,0 0-1280 0,0 0-320 16,0 0 0-16,12 0 0 0,2-2 656 0,3-1 80 15,1 0 16-15,2-1 0 0,2-1-192 0,2-1-48 16,0-1 0-16,1 1 0 0,2-1-512 0,1-1 0 0,1 0 0 0,1 2-10112 16,0 2-2032-16</inkml:trace>
  <inkml:trace contextRef="#ctx0" brushRef="#br0" timeOffset="4990.88">22076 13375 20271 0,'-9'11'896'0,"5"-5"192"0,-1 7-880 0,1 2-208 0,0 0 0 0,1 1 0 16,2-2 1520-16,2 2 256 0,-2 0 48 0,3 1 16 15,2-3-1456-15,0 0-384 0,3-2 128 0,-2-2-8096 16,-1 0-1632-16</inkml:trace>
  <inkml:trace contextRef="#ctx0" brushRef="#br0" timeOffset="5361.15">22112 13149 2751 0,'0'0'256'0,"6"-2"-256"15,-1 1 0-15,3 0 0 16,1 1 4128-16,0 0 784 0,1-2 144 0,2 4 48 16,0-1-3632-16,2 2-704 0,0-1-160 0,-1 2-32 15,-1 1 320-15,-1 1 48 0,-2 0 16 0,-1 1 0 0,-2 0-672 16,1 4-128-16,-3 1-32 0,-1-2 0 0,-1 0-128 0,-2 2 0 15,-2-1 144-15,1 0-144 0,-1 2 128 0,-4 0-128 16,0 0 160-16,-3-1-160 0,-2-1 128 0,1 0-128 16,-1 2 0-16,2 0 144 0,1-1-144 0,2-1 128 15,2-2-128-15,1-2 128 0,3 0-128 0,0-7 0 16,6 5 0-16,3 2 0 0,0-2-176 0,3-1 176 16,1-3-128-16,2 0 128 0,2-1 0 0,1 0 0 15,1 3 192-15,-1-3-64 0,0-3-128 0,-1 2 0 0,-1 1 0 0,-3 4 0 16,-3 3 128-16,-1-3 0 0,-9-4 0 0,4 6 0 15,-2 2 752-15,-4 0 144 0,-2-2 48 0,-2 2 0 16,-3 2-176-16,-2 1-48 0,-2 1 0 0,-1 1 0 16,0-3-528-16,-2 1-128 0,2-2 0 0,2-3-16 15,1 1-176-15,4-2 0 0,1-1-192 0,6-4 192 16,0 0-2624-16,0 0-416 0,0 0-80 0,0 0-9584 16</inkml:trace>
  <inkml:trace contextRef="#ctx0" brushRef="#br0" timeOffset="5595.23">22689 13344 11967 0,'0'0'1072'0,"0"0"-864"0,0 0-208 0,0 0 0 15,-10-4 2848-15,3 2 528 0,-2-1 96 0,-1 0 32 16,-1 2-1424-16,2 1-288 0,-1 0-48 0,1 1-16 16,0 3-448-16,3 2-80 0,-1-3-32 0,3 7 0 0,0 0-416 0,3 3-96 15,0 0-16-15,2 1 0 0,2 3-352 0,1-1-80 16,2 0-16-16,3-3 0 0,2-2-192 0,2 1 0 15,-2 1 128-15,1 0-128 0,1 0-128 0,0-2-80 16,-1-3-16-16,0-2 0 16,-1 1-1792-16,0-2-352 0,-1-1-80 0,1-3-16 15,-2-1 832-15,-1-1 160 0,-2-6 48 0,-1-2-9808 0</inkml:trace>
  <inkml:trace contextRef="#ctx0" brushRef="#br0" timeOffset="6160.16">22848 13023 22111 0,'0'0'1968'0,"1"10"-1584"16,-2 4-384-16,1 4 0 0,0 4 2176 0,0 4 368 15,0 3 64-15,1 1 16 0,0 0-1072 0,1 1-208 0,-1 1-32 0,0-1-16 16,0 1-160-16,1 1-48 0,0-6 0 0,1 1 0 16,1-2-816-16,-1-1-272 0,-1-1 160 0,1-1-160 15,-1-8 128-15,1 0-128 0,-2-2 0 0,1-3 128 16,-1-1-128-16,-1-9 0 0,0 0 0 0,0 0 0 15,0 0 0-15,0 0-144 0,0 0 0 0,0 0 0 16,1-6-208-16,-1-3-32 0,0-2-16 0,1-3 0 16,1-2 32-16,0 0 16 0,1 2 0 0,1-3 0 0,-2 2 48 0,2 0 16 15,0 6 0-15,2 0 0 16,-1 2 160-16,1 4 128 0,1 0-192 0,1 3 192 0,-2 4 0 0,3 4 144 16,2 2 16-16,-1 1 0 15,2-2 160-15,1 0 48 0,3 5 0 0,-1-1 0 16,1 0-160-16,1-1-16 0,0-3-16 0,1-1 0 0,-1 2-48 15,1-2 0-15,0-1 0 0,1-1 0 0,-2-6-128 0,-2 1 160 16,1 5-160-16,-2-6 160 0,-1-4-160 0,-1-1 192 16,0-3-192-16,-2 0 192 0,1-1-192 0,-2 0 0 15,-3-2 0-15,1-1 128 0,-2-1-128 0,0-1 0 16,-2 0 0-16,-1-1 128 0,-2 1-128 0,0-2 0 16,-2 5 0-16,-2-1 0 0,-3 2 0 0,1-1 160 15,-1 2-160-15,0 2 160 0,-1 4 80 0,0-1 16 16,1 2 0-16,2 4 0 0,-1 2 96 0,0 2 32 15,2 3 0-15,3 3 0 0,0 1-256 0,1 3-128 0,1 1 160 0,2 0-160 16,1-3 0-16,2 0 0 0,3 1 0 0,0 0 0 16,2 2 0-16,-1-5 0 0,2-3-208 0,0 0 64 31,1 2-672-31,0-2-128 0,0-3-16 0,0-3-16 16,-3-2-1696-16,2-1-336 0,-1-3-64 0,0 0 0 0,-2-1 336 0,1-5 80 0,-4-1 16 0,1 1 0 15</inkml:trace>
  <inkml:trace contextRef="#ctx0" brushRef="#br0" timeOffset="6361.58">23535 13392 20783 0,'0'0'912'0,"8"7"208"0,-1 2-896 0,1 1-224 0,0 1 0 0,0 1 0 15,0 1 1488-15,2 0 256 0,-1-2 48 0,0 4 16 16,-2 0-208-16,1 4-64 0,-3-6 0 0,-1 0 0 16,0-3-512-16,-2-1-96 0,0 0-32 0,2-1 0 0,-4-8-304 0,0 0-64 15,0 0-16-15,0 0 0 0,0 0-64 0,0 0-32 16,0 0 0-16,0 0 0 0,-3-6-80 0,0-1-16 15,1-2 0-15,-1-1 0 0,0-6 0 0,5 2 0 16,-1-3 0-16,0-2 0 0,2-1-160 0,2-4-32 16,2 1-128-16,2 0 192 0,1 0-192 0,5 0 0 15,0-1 0-15,4-1 0 0,1 1 0 0,5-3 0 16,1 4 0-16,3 2 0 16,1 3-1152-16,1 4-128 0,0 1-32 0</inkml:trace>
  <inkml:trace contextRef="#ctx0" brushRef="#br0" timeOffset="6943.52">24913 13099 28623 0,'-7'18'624'0,"6"-10"128"0,1 3 16 0,1 3 64 0,-1 5-672 0,2 2-160 16,-1 1 0-16,-1 5 0 0,0-3 464 0,0 1 64 0,1-5 16 15,2 3 0-15,-1-2-32 0,0-1-16 0,-2-1 0 0,1 1 0 16,2-9-320-16,0-2-176 0,-3-9 192 0,0 0-192 31,0 0-368-31,0 0-176 0,0 0-32 0,6-7-16 16,-2-6 112-16,-2 0 32 0,-3 1 0 0,0-2 0 0,-2-3 448 0,-1-3 0 0,-1-1 0 0,-2 2 0 16,2-1 0-16,0 2 0 0,1-4 0 0,0-1 0 15,0 0 144-15,2 0 128 16,-1 0 32-16,4 3 0 0,2-4 464 0,3 2 80 0,1 1 32 0,2-1 0 15,1 2-176-15,0 3-16 0,0 4-16 0,2 0 0 16,6-5-368-16,0 6-80 0,2 7-16 0,1 2 0 16,0 3-208-16,2-3 0 0,0-5-192 0,2 3 192 15,1 2-1904-15,-4 4-272 0,1 4-48 0</inkml:trace>
  <inkml:trace contextRef="#ctx0" brushRef="#br0" timeOffset="7136.9">24952 13188 22111 0,'0'0'1968'0,"0"0"-1584"0,0 0-384 0,0 0 0 15,0 0 2368-15,0 0 400 16,0 0 80-16,6-6 16 0,5 3-1904 0,3-4-384 16,3 1-80-16,4-1-16 0,2 0-304 0,5 0-176 15,-1-1 192-15,2 3-192 0,1 2-176 0,1-1-144 16,-2 2-16-16,-2-2-16 15,-2 0-2464-15,-3 1-480 0</inkml:trace>
  <inkml:trace contextRef="#ctx0" brushRef="#br0" timeOffset="7321.96">25003 13348 9215 0,'0'0'816'0,"-6"3"-656"0,1 1-160 0,1-2 0 16,0 5 5424-16,2-1 1040 0,2-6 224 0,1 7 32 15,2-1-4800-15,2-1-960 0,1-1-192 0,6 2-32 16,3-4-160-16,3-2-48 0,5-5 0 0,5-2 0 16,2 1-752-16,2-1-160 0,2 1-16 0,3-1-16 31,2 2-2864-31,-3 3-576 0</inkml:trace>
  <inkml:trace contextRef="#ctx0" brushRef="#br0" timeOffset="7587.42">25582 13202 25343 0,'-20'7'1120'0,"12"-5"224"0,-1 2-1072 0,1 0-272 15,3-1 0-15,5-3 0 0,-5 5 592 0,5-5 64 16,0 0 16-16,0 0 0 0,0 0-336 0,5 9-64 16,4 0-16-16,2 0 0 0,3-1 0 0,2 0 0 15,0-2 0-15,3 2 0 0,-1 0 64 0,0 1 0 16,0 2 0-16,-2 2 0 0,-3-2 448 0,-1 0 80 0,-2-3 32 0,-2-1 0 15,-4 1 144-15,-4 1 16 0,-3 2 16 0,-2 0 0 16,-3 1-400-16,-1 1-80 0,-2 2 0 0,-2-2-16 16,-2-3-304-16,1 1-48 0,0-2-16 0,0-2 0 15,-1-1-416-15,0-2-96 0,2-2 0 0,2-3-16 16,0-4-2496-16,3-2-496 16,2 1-112-16</inkml:trace>
  <inkml:trace contextRef="#ctx0" brushRef="#br0" timeOffset="7779.35">25863 12919 31839 0,'0'0'1408'0,"0"0"304"0,0 0-1376 0,8 8-336 0,2 5 0 0,0-1 0 16,-1 3 688-16,-2 4 64 0,1 1 16 0,0 3 0 16,0 4 48-16,0 0 16 0,0 3 0 0,1 0 0 15,0-1-512-15,-1-2-80 0,-1 3-32 0,0 2 0 16,0 2-208-16,-1-4 0 0,1 0 0 0,-1 0 0 15,-1-2-2016-15,-1 0-288 0,-1-2-64 0,-3-3-12224 16</inkml:trace>
  <inkml:trace contextRef="#ctx0" brushRef="#br0" timeOffset="8162.96">25812 13358 1839 0,'-10'-22'160'0,"7"13"-160"0,1-3 0 0,0 1 0 15,4-1 4688-15,-1-1 912 0,3 1 176 0,1 2 48 16,2-1-3520-16,0 4-688 15,4-4-144-15,1 5-16 0,1 0-240 0,2 2-64 16,1 2 0-16,1 1 0 0,1-2-320 0,3 2-80 0,1-1-16 0,2 1 0 16,-2-3-320-16,1 3-64 0,1 0-16 0,-2-2 0 15,0-1-176-15,1 0-32 0,0 0-128 0,-4 2 192 16,1-4-64-16,-3 2-128 0,-3 1 176 0,-1-4-176 16,-1 0 160-16,-3 2-160 0,-3 0 128 0,0 0-128 15,-6 5 0-15,4-7 0 0,-3 1 0 0,-1 6 0 16,-5-8-144-16,-2 1 144 0,-1 2-192 0,1 1 192 15,-5 0 0-15,1 3 272 16,1 1-16-16,-2 4-16 0,0 0 224 0,2 2 48 0,0 2 16 0,0 4 0 16,1-2-176-16,3 3-32 0,1 2-16 0,2 0 0 15,2 1 224-15,2 1 48 0,3-3 16 0,1 2 0 16,3-2-464-16,1 2-128 0,2 0 0 0,0-2 0 31,2 0-432-31,2-1-96 0,0-2-32 0,4 1 0 0,-1-5-1232 16,0 1-256-16,0-1-64 0,-1-3 0 0,-1-3-768 0,-2-2-176 15,-1-2-16-15</inkml:trace>
  <inkml:trace contextRef="#ctx0" brushRef="#br0" timeOffset="8389.53">26441 13199 6447 0,'0'0'272'0,"0"0"80"0,0 0-352 0,8 6 0 16,-2 0 0-16,1 2 0 0,-2 2 4608 0,1 2 864 15,-1 1 160-15,2 2 48 0,0 0-3280 0,-1 3-656 0,1 1-128 0,-1 0-16 16,-2-1-192-16,0 2-48 0,1-3 0 0,0-1 0 15,-1-3-432-15,0-2-96 0,0 1 0 0,0-5-16 16,-4-7-176-16,0 0-48 16,0 0 0-16,0 0 0 0,0 6 48 0,0-6 16 15,0 0 0-15,0 0 0 0,-1-6-272 0,-2-1-48 0,0-5-16 0,1 1 0 16,1-1-320-16,-1-2 0 0,1-2 0 0,0-1 0 31,-2-3-1424-31,2 0-304 0,-2-5-64 0,2-8-16 16,3 5-2384-16,4 1-480 0</inkml:trace>
  <inkml:trace contextRef="#ctx0" brushRef="#br0" timeOffset="8510.51">26681 13138 10127 0,'0'0'896'0,"3"9"-704"15,1 3-192-15,0 1 0 0,-1-1 3008 0,0 1 576 16,0-1 128-16,3-1 0 16,-1 2-2176-16,-1-1-448 0,-3-2-96 0,2 1-16 15,-1-2-576-15,-2-9-112 0,0 0-32 0,6 7 0 31,-6-7-2064-31,7 2-432 0,-7-2-64 0,0 0-7808 0</inkml:trace>
  <inkml:trace contextRef="#ctx0" brushRef="#br0" timeOffset="8824.79">26763 13069 4607 0,'15'-5'192'0,"-6"4"64"0,2-3-256 0,-1-2 0 16,-1 0 0-16,5-2 0 0,2-1 2032 0,7-1 352 15,0-4 80-15,10-5 16 0,-7 3-2032 0,-4 1-448 16,-3 2 0-16,0-3 0 15,-1-2-688-15,-2-1-64 0,-2 2-16 0,-1 1 0 0,-1 0 480 0,-4 2 96 16,-3 1 0-16,-3 3 16 0,-2 0 2080 0,0 10 400 16,-4-8 96-16,-1 3 16 0,0-2-240 0,0 3-64 0,5 4 0 0,0 0 0 15,-12 0-576-15,2 4-112 0,-1 3-16 0,1 2-16 16,1 1-80-16,2 5-16 0,3 3 0 0,2 4 0 16,-1 7-352-16,4-10-80 0,-1 5-16 0,2 3 0 15,0 2-272-15,2 2-48 0,1 2-16 0,-1 1 0 16,0 1-192-16,3-1-64 15,2 1 0-15,1-4 0 0,-2-1-64 0,1-1 0 0,0 0-16 0,2-2 0 16,1 0-176-16,-2 0-176 0,-2-1 48 0,0-6 0 31,-2 3-1440-31,-1-4-288 0,-1 1-48 0,-1-5-16 16,1-2-1792-16,-3-3-384 0</inkml:trace>
  <inkml:trace contextRef="#ctx0" brushRef="#br0" timeOffset="8977.62">27057 13388 13823 0,'-10'-16'1216'0,"6"9"-960"15,-1-1-256-15,0 0 0 0,1-1 3520 0,0 0 640 0,0 0 144 0,1-1 32 0,2-1-2272 0,2 1-448 16,3 1-80-16,3-7-32 0,-1 2-848 0,2 2-160 16,1 1-48-16,0 5 0 0,3 1-640 0,1-1-128 15,1 3-16-15,6-3-16 16,-4 1-1920-16,-1 0-384 0,3 2-80 0,-2 2-16 16,-2 0-576-16,1-2-112 0,4-3-16 0,-2 0-16 0</inkml:trace>
  <inkml:trace contextRef="#ctx0" brushRef="#br0" timeOffset="9089.68">27351 13180 20559 0,'0'0'896'0,"5"9"208"0,-1 4-880 0,0 0-224 16,0 3 0-16,-2-1 0 0,1 1 1728 0,1 0 288 16,0 1 64-16,0-3 16 0,-1 2-992 0,0-3-192 15,1 1-32-15,-1-1-16 0,-1-1-544 0,1-2-128 16,-1 1 0-16,2 2-16 16,0-6-2656-16,-4-7-528 0</inkml:trace>
  <inkml:trace contextRef="#ctx0" brushRef="#br0" timeOffset="9259.48">27402 13100 23199 0,'-3'-14'1024'0,"3"14"224"0,3-7-992 0,-1-3-256 0,-1 1 0 0,2 1 0 15,1 0 576-15,1 3 64 0,2 0 0 0,1 2 16 16,-1 2-656-16,4 2 0 0,1 3 0 0,7 4 0 16,-1 1-464-16,-2 2 16 0,-2 0 16 0,-3-2-6800 15,2 1-1344-15</inkml:trace>
  <inkml:trace contextRef="#ctx0" brushRef="#br0" timeOffset="9395.43">27764 13252 8287 0,'0'0'736'0,"0"0"-592"0,-1 7-144 0,-2 4 0 15,-1 1 4032-15,-1-3 784 0,0 2 160 0,-2 2 16 16,1-1-2736-16,-1 3-544 0,1 0-112 0,0 0-32 16,1-2-480-16,1 0-80 0,-1 1-32 0,1 0 0 0,2 1-560 0,2-2-112 15,0-2-32-15,2 4 0 16,2-4-704-16,3-3-144 0,-7-8-16 0,13 3-16 15,1-3-2592-15,0-1-512 0,2-3-96 0,-4 0-7584 0</inkml:trace>
  <inkml:trace contextRef="#ctx0" brushRef="#br0" timeOffset="9756.92">27962 13336 3679 0,'9'-17'320'0,"-6"11"-320"0,-1-1 0 0,0 1 0 16,-2 1 4080-16,-2-2 736 0,1 1 160 0,1 6 16 16,-5-7-2304-16,0 3-448 0,0 2-112 0,-2 2-16 15,-2 1-384-15,-2 4-96 0,1-1-16 0,0 5 0 16,-1-1-656-16,2 4-144 0,0-1-32 0,1 2 0 15,0 0-224-15,2 3-48 16,1-2-16-16,2-1 0 0,4-2-240 0,2 1-64 16,1-5 0-16,2 1 0 0,3-3-192 0,2 1 0 0,1-2 0 0,2-3 0 15,0-2-272-15,2-6-112 0,0 1 0 0,4-2-16 32,-4-1-112-32,0-1-32 0,-1 0 0 0,-4 4 0 0,-1-2 144 0,-1 0 16 0,-1 0 16 0,-1-1 0 15,-2 1 368-15,-1 2 0 0,0 0 0 0,-4 6 0 16,0 0 528-16,0 0 176 0,0 0 48 0,0 0 0 15,0 0-176-15,-4 8-16 0,-1 1-16 0,1 0 0 16,0 1-352-16,1 1-64 0,-1 1 0 0,2 1-128 16,-1-1 0-16,4 0 0 0,2-3 0 0,1 2 0 15,1 2-1024-15,3-3-192 0,1-6-64 0,0-1 0 16,0 3-2384-16,0-6-496 0</inkml:trace>
  <inkml:trace contextRef="#ctx0" brushRef="#br0" timeOffset="9893.52">28379 12965 5519 0,'0'0'496'0,"0"0"-496"0,0 0 0 0,0 0 0 15,0 0 5184-15,0 0 928 0,0 11 192 0,2 6 32 16,-2 6-4864-16,0 1-992 16,-2 4-192-16,1 3-32 0,1-1 384 0,3 4 96 15,-1-1 16-15,3 0 0 0,2 1-352 0,-1 0-64 16,1 0-16-16,3 13 0 15,0-5-2128-15,0-6-432 0</inkml:trace>
  <inkml:trace contextRef="#ctx0" brushRef="#br0" timeOffset="10056.12">28411 13398 15663 0,'-15'-16'1392'0,"10"9"-1120"0,-3 0-272 0,0-3 0 15,2 1 3184-15,1 0 576 0,1 1 112 0,0 2 32 0,3-1-2656 0,1 2-528 16,0 0-96-16,2 0-32 0,2-2-368 0,3 2-80 15,0 1-16-15,9-5 0 16,4 5-960-16,-1-1-208 0,1 1-48 0,-1 1 0 16,0 1-640-16,0 0-128 0,2 1-16 0,-7 0-8864 0</inkml:trace>
  <inkml:trace contextRef="#ctx0" brushRef="#br0" timeOffset="10177.44">28743 13288 19695 0,'1'13'864'0,"-1"-5"192"16,0 4-848-16,0-1-208 0,-1 1 0 0,-2 1 0 0,1 2 1264 0,-1-2 208 15,1-3 32-15,-1 0 16 0,-1 1-880 0,2-1-160 16,-1 1-32-16,3-5-16 0,0-6-624 0,0 0-112 16,0 0-16-16,0 0-7408 15,0 0-1472-15</inkml:trace>
  <inkml:trace contextRef="#ctx0" brushRef="#br0" timeOffset="10496.8">28838 13066 11055 0,'0'0'480'0,"0"0"112"0,0 0-464 0,0 0-128 0,0 0 0 0,0 0 0 16,0 0 3072-16,0 0 576 0,-2 10 128 0,-2 1 32 16,-2 2-2848-16,3 4-560 0,-3 3-112 0,2 2-32 15,2 1 288-15,-1 1 48 0,2-3 16 0,1 1 0 16,0 0-272-16,3-1-48 0,0 0-16 0,3 0 0 16,1 0-48-16,3-2-16 0,0-3 0 0,3 1 0 15,3-3 304-15,2-4 48 0,0 0 16 0,3-6 0 0,1-1 128 0,2-1 16 16,-1-5 16-16,-1-3 0 0,2-1-320 0,-2-2-64 15,0-3-16-15,-2-2 0 0,-3-2-160 0,-3 1-48 16,-1-2 0-16,-3 1 0 16,-2 2-128-16,-3-1 0 0,-3 0 0 0,-5 0 0 15,-2 1-144-15,-3 1 144 0,-1 3 0 0,-3-2 0 16,-3 3 0-16,-2 2 0 0,-2 2 0 0,1 1 144 16,0 0-144-16,1 2-224 0,0-1 48 0,-1 2 16 15,5-2-1296-15,4 2-256 0,9 1-48 0,0 0-12208 16</inkml:trace>
  <inkml:trace contextRef="#ctx0" brushRef="#br0" timeOffset="10809.78">29370 13196 12895 0,'1'10'1152'0,"-1"4"-928"0,0 5-224 0,0-4 0 16,0 6 3952-16,0-1 736 0,-1-1 160 0,0 1 16 15,0-3-2608-15,-1 0-528 0,1-3-96 0,1 2-32 16,0-6-320-16,0 2-64 0,0-1 0 0,1-1-16 15,-1-10-736-15,0 0-144 0,0 0-16 0,0 0-16 16,0 0-288-16,0 0 0 16,5-7 128-16,1-1-128 0,-1-2-192 0,0-2-80 15,-1-1-32-15,3-6 0 16,-1-1-336-16,1 0-80 0,-2 0-16 0,1 0 0 16,3-1-608-16,2 2-112 0,1-1-16 0,-2 7-16 0,2-1 912 0,1 2 192 0,0 1 48 0,0 5 0 15,1 3 1136-15,-2 3 224 0,-2 6 64 0,-1 0 0 16,-1 5 256-16,1 2 48 0,-1 2 16 0,0 1 0 15,0-1-128-15,0 0 0 0,0 3-16 0,-2-2 0 16,1 1-608-16,-1 1-112 0,2 0-32 0,0-1 0 16,0-1-512-16,1-2 0 0,1-5 0 0,1 3-13888 15,-1 0-2688-15</inkml:trace>
  <inkml:trace contextRef="#ctx0" brushRef="#br1" timeOffset="19201.84">15265 10284 18431 0,'0'0'1632'0,"0"0"-1312"0,0 0-320 0,0 0 0 0,2 11 1312 0,-2-11 192 0,-3 8 32 0,0 1 16 16,1 0 176-16,-1 5 16 0,3-1 16 0,1 4 0 15,2 4-768-15,0 1-160 0,-1 2-16 0,-2 2-16 16,2 1-544-16,0 3-128 0,1 1 0 0,1 1-128 16,0 0 144-16,-1 0-144 0,3-2 0 0,-1-2 144 31,0 0-464-31,0-2-112 0,-1-2-16 0,1 0-14128 0</inkml:trace>
  <inkml:trace contextRef="#ctx0" brushRef="#br1" timeOffset="19456.25">15440 10342 11967 0,'0'0'1072'0,"0"0"-864"16,0 0-208-16,0 0 0 0,0 0 3456 0,0 0 640 16,0 0 128-16,0 0 16 0,0 0-2720 0,0 0-560 15,0 7-96-15,3 5-32 0,0 0-640 0,3 1-192 0,1 1 0 0,3 3 128 16,-4 2-128-16,2 3 128 0,1-1-128 0,0 1 128 15,0 0-128-15,2 1 0 16,-2 0-128-16,0-1 128 0,1 0-192 0,0 1 32 16,-3 2 16-16,1 0 0 15,0-2-1888-15,0 2-368 0,-2-4-80 0,0 0-8304 16</inkml:trace>
  <inkml:trace contextRef="#ctx0" brushRef="#br1" timeOffset="19625.93">15437 10703 11055 0,'-9'-7'480'0,"9"7"112"0,0 0-464 0,-5-5-128 0,1 1 0 0,0 0 0 16,4 4 4640-16,0 0 912 0,-2-5 176 0,2 5 32 16,0 0-3872-16,5-5-784 0,1 0-144 0,3 1-48 15,2 0-912-15,1 0 0 0,1 1 0 0,1 3-224 16,0-2-2400-16,2 2-464 0</inkml:trace>
  <inkml:trace contextRef="#ctx0" brushRef="#br1" timeOffset="19963.49">15735 10717 23839 0,'0'0'1056'0,"0"0"224"0,0 0-1024 0,0 0-256 16,0 0 0-16,10 1 0 0,-2-3 432 0,1 1 32 16,0-2 16-16,0 0 0 0,2-1-32 0,-1 2 0 15,0-1 0-15,1 1 0 0,-2 0-320 0,-2-2-128 16,-7 4 0-16,7 0 0 0,-7 0 400 0,0 0-16 16,0 0 0-16,0 0 0 0,0 0 800 0,2 11 160 0,-2-3 16 0,-3 2 16 15,-1 2-48-15,0 1-16 0,-2-1 0 0,1 1 0 16,-2 0-176-16,2 1-48 0,1 0 0 0,1-1 0 15,2 2-528-15,0 0-112 0,1-2-32 0,1 0 0 16,3-1-416-16,2 0 0 0,1-2 0 0,3-1 0 16,3-1-192-16,2-3-112 0,-1-1-16 0,3-2-16 31,3-1-2144-31,0-1-416 0,3-3-96 0,0-1-7808 0,2-1-1552 0</inkml:trace>
  <inkml:trace contextRef="#ctx0" brushRef="#br1" timeOffset="20230">16235 10445 3679 0,'0'0'320'0,"-6"2"-320"0,-2 1 0 0,1-1 0 0,1 1 5200 0,1 1 976 16,-1 1 192-16,6-5 32 0,0 0-4480 0,-1 7-912 15,2-1-176-15,3 2-48 0,2 1-432 0,1-1-96 16,2 4 0-16,1-3-16 0,0 0-240 0,2 3 0 15,1-1 0-15,1 3 0 0,-1-1 0 0,-1 0 224 16,-4 0-16-16,-2 0 0 0,-1 1 528 0,-1 0 96 16,-1 1 32-16,-2-1 0 0,-1 0 32 0,-2 3 16 0,-2-2 0 0,-1 0 0 15,-3-3-464-15,0 0-80 16,-1 1-32-16,0-3 0 0,-2 1-336 0,1-1-160 16,-1-1 16-16,1-2-16896 0</inkml:trace>
  <inkml:trace contextRef="#ctx0" brushRef="#br1" timeOffset="20894.86">16605 10480 10127 0,'0'0'896'0,"-5"-3"-704"16,-1 1-192-16,-1-1 0 0,2 2 3840 0,0-3 752 16,5 4 144-16,-7-1 16 0,-1-1-2688 0,1 2-528 0,0 3-128 0,1 1 0 15,0 0-880-15,1 3-160 0,1 5-48 0,-1 17 0 16,4-11-448-16,1 3 0 0,1-1 0 16,3-2 128-16,1 1 144 0,3 1-16 0,2-2-128 15,1-1 240-15,1-1-64 0,1-1-16 0,1 0 0 16,2-1 48-16,1-1 16 0,-1-1 0 0,1 0 0 15,0-3 96-15,-1-3 0 0,-2-1 16 0,-1-2 0 16,0-3 224-16,-1-3 32 0,0 0 16 0,0-3 0 0,-3 0 160 16,-1-5 16-16,-2 1 16 0,-1-3 0 0,-1-1-144 0,-1-2-16 15,-2 0-16-15,-2-1 0 0,0 0-496 0,-3-1-128 16,-4 0 0-16,1 2 0 16,-1-2 0-16,-1 1 0 0,-1 0 0 0,-1 3 0 31,0-2-640-31,0 3-80 0,1 3-32 0,1 2 0 0,1 1-1744 0,1 3-336 0,2 2-80 0,5 2-12192 15</inkml:trace>
  <inkml:trace contextRef="#ctx0" brushRef="#br1" timeOffset="21160.78">16957 10545 15663 0,'0'0'688'0,"0"0"144"0,0 0-656 0,0 0-176 0,3 8 0 0,-3-8 0 16,0 6 3584-16,0 2 704 0,1 1 128 0,-1-1 16 15,-1 0-2144-15,0 1-432 0,-2 2-96 0,1 0-16 16,-1 1-1040-16,0 2-224 0,-1 3-32 0,2-1-16 16,-1 1-176-16,2 0-16 0,0 0-16 0,1-2 0 15,-2-2 0-15,2-1 0 16,2 0 0-16,0-2 0 0,2-2-224 0,1 1 128 16,1-2-128-16,0-3 0 0,2 1 144 0,1-1-144 0,1 1 128 0,1-2-128 15,-1-2 160-15,2-1-160 0,1 0 192 0,0 0-192 16,1 0 0-16,1-1 0 0,-1-2 0 0,0 2-144 31,1-3-1264-31,-2 0-256 0,0 1-64 0,-1-3 0 16,-3 1-992-16,0-2-208 0,0 2-32 0</inkml:trace>
  <inkml:trace contextRef="#ctx0" brushRef="#br1" timeOffset="21347.8">17174 10559 30927 0,'-7'15'1360'0,"6"-6"304"0,-2 3-1344 0,1 3-320 16,-2 0 0-16,0 3 0 0,1 1 1776 0,1 4 272 16,0 1 64-16,1 4 16 0,0 0-544 0,2 1-112 15,2 0-32-15,-1-2 0 0,2 1-944 0,0-1-192 0,1-1-48 0,2 0 0 16,-1 1-448-16,2-2-112 16,1 0-16-16,1 0-12736 15,-3-1-2544-15</inkml:trace>
  <inkml:trace contextRef="#ctx0" brushRef="#br1" timeOffset="29390.22">4274 9194 14735 0,'-3'-4'1312'0,"3"4"-1056"0,0 0-256 0,0 0 0 15,-4-1 2976-15,4 1 544 0,0 0 96 0,0 0 32 16,0 0-1312-16,0 0-256 0,-4 9-48 0,3 0-16 0,1 4-912 0,1 3-176 16,2 6-32-16,1 4-16 0,-2-1-592 0,3 5-112 15,3 1-32-15,-1 3 0 0,-2 2-144 0,2-1 0 16,-1 0 0-16,1 1 0 0,-1 1 0 0,1-2-192 16,-2-2 32-16,0-2 16 15,2-1-1568-15,-2-5-304 0,0 0-64 0,0-6-8016 16,-1 1-1600-16</inkml:trace>
  <inkml:trace contextRef="#ctx0" brushRef="#br1" timeOffset="29590.4">4049 9440 17503 0,'-18'-15'1552'0,"10"10"-1232"16,-1 0-320-16,0 1 0 0,1 0 3776 0,3 4 704 15,5 0 144-15,0 0 32 0,0 0-2304 0,0 0-464 16,0 0-96-16,0 0 0 0,9-3-704 0,4 3-128 0,3 0-16 0,3-1-16 16,5 0-400-16,2-1-80 0,4 2 0 0,2 0-16 15,5-5-240-15,-1 1-32 0,0 0-16 0,0 0 0 32,2 1-656-32,-2 0-128 0,1 0-16 0,-1-1-19152 0</inkml:trace>
  <inkml:trace contextRef="#ctx0" brushRef="#br2" timeOffset="55194.74">1494 4491 31327 0,'-4'2'1392'0,"-4"46"272"0,2-46-1328 0,1 3-336 0,1 1 0 0,0 1 0 16,0 0 288-16,1 3-16 0,2 3 0 0,5 3 0 0,4 4 176 0,0 7 48 16,-1 3 0-16,2 3 0 0,1 3-496 0,-3-8 0 15,0 1 0-15,1 0 0 0,0-1 0 0,-1 1 0 16,0-5 0-16,1-1 0 0,-2-1 128 0,2 3-128 15,-3-7 0-15,-1-3 144 0,0-4-144 0,-1-2 0 16,-3-9 144-16,0 0-144 0,0 0-160 0,0 0-96 16,-4-6-32-16,0-5 0 15,-1-2-144-15,-2-4-16 0,1-3-16 0,-2-4 0 0,-1 1 320 0,-2-2 144 0,1 0-128 0,-1 0 128 16,1 1 0-16,-2-5 0 16,-1 1 0-16,0-1 128 0,0-1 160 0,4 2 32 15,1 1 16-15,4-1 0 0,2 1 128 0,3 2 32 16,2 2 0-16,3 2 0 0,3-1-144 0,2 1-32 15,0 1 0-15,4 3 0 0,0-2-144 0,4 2-48 0,1 0 0 0,1 0 0 16,-1 1-128-16,-1 1 0 0,1 0 0 0,1 1 128 16,0 2-336-16,1 2-80 0,-1 1-16 0,0 2-10320 15,-2 2-2048-15</inkml:trace>
  <inkml:trace contextRef="#ctx0" brushRef="#br2" timeOffset="55402.6">1538 4719 29487 0,'-10'-4'2624'0,"10"4"-2112"0,-5 0-512 0,0 0 0 16,5 0 736-16,0 0 32 0,0 0 16 0,0 0 0 15,9-4-208-15,4 0-64 0,1-5 0 0,4 1 0 16,2 0-368-16,-1 0-144 0,2-1 0 0,0 1 144 15,4-3-592-15,0 3-128 0,-2 0-32 0,-1 2-14048 16</inkml:trace>
  <inkml:trace contextRef="#ctx0" brushRef="#br2" timeOffset="55828">1913 4716 17503 0,'-7'14'1552'0,"4"-7"-1232"16,-2 3-320-16,1 3 0 0,2 2 2048 0,0 0 368 15,2 0 64-15,0-2 16 0,2-1-960 0,2-2-176 16,1-1-32-16,3 2-16 0,-1-5-784 0,3 1-144 16,3-5-48-16,0-2 0 0,0-1-32 0,1-2-16 15,-1-2 0-15,1-1 0 0,-1-1-16 0,0-3 0 16,2-2 0-16,-5 0 0 0,-2-1-144 0,0 0-128 0,-2 1 192 0,2 1-192 16,-3-2 0-16,1 0 0 0,-2-1 0 0,-2 1-144 15,-2 3-160-15,0 0-16 0,0 2-16 0,0 8 0 16,0 0-48-16,0 0-16 0,0 0 0 0,0 0 0 15,0 11 48-15,0 0 16 0,0 2 0 0,2 1 0 0,3 1 144 0,1-1 16 16,2-1 16-16,1 0 0 0,2 0 160 0,0-1 0 16,1 0 128-16,1-3-128 15,-1-1 496-15,0-2 16 0,2-2 16 0,0 0 0 16,1-2 352-16,-2 1 64 0,-2-3 16 0,0-4 0 16,-3-2 0-16,-1-2 16 0,0 0 0 0,-1-1 0 15,0-2-272-15,-1 1-64 0,-2-3-16 0,-1 0 0 16,-1-1-336-16,-1-1-64 0,-1 0-16 0,0-1 0 15,-2-1-464-15,1-1-80 0,-1 0-32 0,0-1 0 16,1 2-2768-16,-2 0-576 0</inkml:trace>
  <inkml:trace contextRef="#ctx0" brushRef="#br2" timeOffset="56158.64">2640 4468 21423 0,'-10'10'944'0,"4"-4"208"0,-3 3-928 0,-1 0-224 0,-1 0 0 0,-2 3 0 16,-2 4 1664-16,-1 1 304 16,2 1 48-16,1 3 16 0,1 1-720 0,3 2-144 15,1 2-16-15,3-2-16 0,3 0-736 0,2-2-144 16,4-1-16-16,3-3-16 0,2-2-224 0,4-2 128 16,4-1-128-16,1-2 0 0,1-5 192 0,0-2-48 0,2-3-16 0,0-2 0 15,1-3 176-15,-1-1 16 0,-3-3 16 0,-1-2 0 16,-3-5 32-16,-1-2 0 0,-2-2 0 0,-1-3 0 15,1-4 0-15,-3-2 0 0,-5-3 0 0,0 0 0 16,-3-2-144-16,-1 0-32 0,-2-2 0 0,-2 1 0 16,-3 0 192-16,-1-2 48 0,0-1 0 0,-3-3 0 15,-2 1-80-15,-3-2-16 0,-4 0 0 0,1 0 0 0,2 5-336 0,3 3-240 16,0 6 48-16,3 5 0 0,3 5-128 0,3 6-32 16,3 5 0-16,3 6 0 31,0 0-1376-31,0 0-256 0,5 13-64 0</inkml:trace>
  <inkml:trace contextRef="#ctx0" brushRef="#br2" timeOffset="56724.16">3547 4420 7359 0,'0'0'656'16,"0"0"-528"-16,0 0-128 0,0 0 0 0,0 0 2992 0,0 0 560 15,7 9 112-15,-1 2 32 0,1-1-2032 0,2 3-384 16,3 3-96-16,0 3-16 0,-1-2-304 0,2 3-64 16,-1 1-16-16,0 1 0 0,0-3-144 0,1 2-48 15,-3-1 0-15,-1-1 0 0,0 1-176 0,-1-3-32 16,0-3-16-16,-3-2 0 0,-1-2-176 0,-1 0-48 16,-1-3 0-16,-2-7 0 0,2 7 64 0,-2-7 16 15,0 0 0-15,0 0 0 0,-8 3 448 0,-1-3 96 16,1-2 0-16,-1 0 16 0,-2-1-16 0,2-6-16 15,0-4 0-15,1-3 0 0,2-2-320 0,0-2-64 16,1-2-16-16,1-1 0 0,0-2-352 0,3 0 0 16,1 0 0-16,3 3 0 0,2 4 0 0,1 2 0 15,4 3-160-15,0 3 160 16,2-2-544-16,1 4 0 0,2-1 0 0,2 4 0 16,-1 0-1456-16,1 1-304 0,1 1-48 0,2 1-11712 0</inkml:trace>
  <inkml:trace contextRef="#ctx0" brushRef="#br2" timeOffset="56924.97">4057 4362 19343 0,'0'0'848'0,"0"0"192"0,0 0-832 0,0 0-208 0,0 0 0 0,0 0 0 0,3 11 2192 0,-1 0 400 16,2 0 80-16,3 0 16 0,2 3-1488 0,3 2-304 15,3 1-48-15,2 0-16 16,0-2-656-16,3 2-176 0,1 0 0 0,-1 2 0 15,3 0 0-15,-2-1-256 0,-2-1 64 0,2-1 16 32,-4-3-2512-32,0 0-496 0,-2-1-96 0</inkml:trace>
  <inkml:trace contextRef="#ctx0" brushRef="#br2" timeOffset="57098.37">4382 4342 11055 0,'-15'-1'976'15,"9"2"-784"-15,-4 0-192 0,-2 3 0 0,-1 5 3264 0,-3 2 592 0,-2 0 128 0,-3 4 32 16,-1-1-1968-16,1 4-400 16,3 1-80-16,-2 2-16 0,2 1-928 0,2 2-192 15,2 0-48-15,2-3 0 0,3 1-624 0,1-4-128 16,3 2-16-16,2-2-9008 16,2-4-1792-16</inkml:trace>
  <inkml:trace contextRef="#ctx0" brushRef="#br2" timeOffset="57426.82">4480 4325 17503 0,'0'0'768'0,"0"9"176"0,0 3-752 0,0 1-192 0,1 0 0 0,-1 4 0 0,0 2 2304 0,1 2 448 16,0 1 64-16,2 2 32 0,0 1-1408 0,-1 1-288 15,1-4-48-15,1-1-16 0,1-3-848 0,2-2-240 16,-1-3 0-16,1-2 0 0,-1-1 144 0,-2-3-144 15,0-1 160-15,-4-6-160 16,0 0 128-16,0 0-128 0,6-6 0 0,1 1 144 16,-2-5-336-16,0-3-64 0,1-4 0 0,-1-1-16 0,-1-1 16 0,1 0 0 15,-1-2 0-15,2 0 0 16,2-1 256-16,0 0-192 0,0-2 192 0,1 2-160 0,3 1 160 0,-1 2 176 16,1 0-48-16,1 4 0 0,2 2 512 0,-2 5 112 15,0 1 16-15,0 2 0 0,0 4-128 0,0 5 0 16,-2 1-16-16,1 3 0 0,0 1-160 0,-2 4-16 15,2 4-16-15,-3-1 0 0,0-1-240 0,0 1-64 16,1-2 0-16,-3 3 0 16,1 4-1088-16,-1-3-240 0,-1-1-32 0,0 1-9136 15,-1-3-1808-15</inkml:trace>
  <inkml:trace contextRef="#ctx0" brushRef="#br2" timeOffset="57700.28">5011 4141 9215 0,'0'0'400'0,"0"0"96"0,0 0-496 0,3 9 0 0,-2 0 0 0,2 2 0 16,0 1 4208-16,-1-1 736 0,1 0 160 0,-1 1 16 16,1-2-2736-16,0 0-544 0,-1-1-112 0,0 2-32 15,0-1-1056-15,-1-1-224 0,-1-9-32 0,2 8-16 16,-2-8-208-16,0 0-32 0,-2 7-128 0,2-7 192 15,0 0 48-15,0 0 0 0,-5 1 0 0,0-1 0 16,0-2 64-16,0-2 16 0,-2-2 0 0,2 1 0 16,1-3-320-16,0 2 0 0,1-5 0 0,1 4 0 15,-1-1-512-15,2 0-192 0,1 0-64 0,0 2-9920 16,1-1-1984-16</inkml:trace>
  <inkml:trace contextRef="#ctx0" brushRef="#br2" timeOffset="58030">5160 4573 10127 0,'0'0'448'0,"-5"5"96"0,-3 1-544 0,2-2 0 0,-1 0 0 0,7-4 0 15,-8 3 3472-15,2-2 592 0,-1-1 112 0,7 0 32 16,-5-4-2672-16,1-1-512 0,3-4-128 0,-1 1 0 15,1 0-896-15,1 0 0 16,1 2 0-16,1-3-128 0,-1 1 128 0,0 0 0 16,1 0 0-16,2 2 0 0,-1-1 432 0,3 3 112 0,-6 4 32 0,6-4 0 15,1 2 368-15,1 1 80 0,-2-1 0 0,2 4 16 16,0 0-32-16,0 3-16 0,-2-1 0 0,1 0 0 16,-1 1-352-16,1-2-64 0,-7-3 0 0,5 8-16 15,-1 2-192-15,-2-1-48 0,0-1 0 0,-1 0 0 16,-2 1-48-16,-2-1-16 0,-1 0 0 0,-1-2 0 15,0 0-256-15,-1-3 0 0,0 1 0 0,-2-1-12272 16,0 0-2512-16</inkml:trace>
  <inkml:trace contextRef="#ctx0" brushRef="#br2" timeOffset="58694.99">5862 3862 27407 0,'0'0'1216'0,"0"0"256"0,0 0-1184 0,-2 7-288 16,1 1 0-16,1 3 0 0,0 2 640 0,1 6 80 16,2 4 16-16,1 6 0 0,0 3 192 0,3 14 32 15,0 2 16-15,1 0 0 0,1-1-688 0,0-1-144 16,-1-3-16-16,0-1-128 0,-2-3 144 0,1-4-144 0,-2-1 0 0,0-4 144 15,0 0-144-15,-1-3 160 16,-1-2-160-16,0-3 160 0,-2-4-160 0,-1-2 128 16,0-2-128-16,0-3 128 0,0-5 16 0,0-6 0 15,0 0 0-15,0 0 0 0,0 0 32 0,-3-9 0 16,1-2 0-16,0-4 0 0,2-2-176 0,0-1 0 16,2-2 0-16,-1 0 0 0,0-3 128 0,2 0-128 15,1 3 0-15,-2 1 128 0,4 2 192 0,0 3 48 16,1 1 0-16,0 3 0 0,0 0-32 0,2 3 0 15,1 4 0-15,2 1 0 0,0 5-208 0,0 1-128 16,-1 2 128-16,2 1-128 0,2-1 0 0,-1 3 0 0,3-1 0 0,1 4-128 31,1 2-1472-31,-1 2-304 0,0 1-48 0,0-3-8288 0,-1 1-1664 0</inkml:trace>
  <inkml:trace contextRef="#ctx0" brushRef="#br2" timeOffset="58885.52">6406 4283 22399 0,'0'0'992'0,"0"0"208"0,0 0-960 0,0 0-240 0,-6 3 0 0,6-3 0 15,-4 5 832-15,3 2 128 0,1 4 32 0,2-2 0 16,2 3-416-16,0 1-64 0,1 0-32 0,2 0 0 16,-1 0-480-16,2 0 0 0,1-2 0 0,0 2 0 0,-1 1-192 0,1 1-48 15,-1-1 0-15,0-5 0 16,0-1-2352-1,1-3-480-15,-1-1-80 0,0-1-2864 0,-8-3-560 0</inkml:trace>
  <inkml:trace contextRef="#ctx0" brushRef="#br2" timeOffset="59096.15">6568 4365 2751 0,'0'-6'256'0,"1"-1"-256"15,2 1 0-15,-3 6 0 0,0 0 4672 0,0 0 880 16,0 0 176-16,0 0 32 0,0 0-2864 0,-4 6-576 16,0 4-112-16,-1 5-32 0,0 5-928 0,0 2-192 15,-3-1-32-15,0 4-16 0,0 3-448 0,2 1-96 0,-1 0-16 0,1-1 0 16,-1 2-288-16,2-2-160 0,1-4 160 0,0 0-160 15,1-2 0-15,2-2-240 0,1-3 32 0,1-3 0 32,2-1-3216-32,0-4-640 0</inkml:trace>
  <inkml:trace contextRef="#ctx0" brushRef="#br2" timeOffset="59395.64">6725 4176 15663 0,'-6'3'1392'0,"0"1"-1120"0,-2 2-272 0,1 5 0 16,0-3 2240-16,0 3 400 0,1 4 80 0,0 3 16 15,3 3-1392-15,0 4-256 0,3 1-64 0,4 0-16 16,1-3-816-16,3-1-192 0,2-1 0 0,1-1 0 0,-1-1 0 0,2-4 0 16,1-1 0-16,0 0 0 0,0-6 0 0,-1 0 0 15,-1-1 128-15,1-4-128 0,0-1 544 0,0-2 64 16,-3-3 16-16,-1-2 0 0,-2-4 592 0,-1-4 112 15,-1-5 16-15,-1 2 16 0,-2-1-400 0,-1-1-64 16,0-3-32-16,-1-1 0 0,-2 0-512 0,1-3-96 16,-1-1-32-16,0-2 0 0,-3 0-224 0,-2-1 144 15,0-1-144-15,0 0 128 0,1-1-288 0,-1-2-64 16,-3 2-16-16,2-3 0 16,0 3-2528-16,1 2-512 0,2 7-112 0</inkml:trace>
  <inkml:trace contextRef="#ctx0" brushRef="#br2" timeOffset="59798.28">7107 4245 21935 0,'3'28'960'0,"0"-14"224"0,0 6-944 16,1 1-240-16,1-1 0 0,-3 1 0 0,0-1 1792 0,-1-3 320 0,2-2 64 0,1-1 16 15,-1-3-912-15,0-2-176 0,-3-9-32 0,0 0-16 0,0 0-672 16,0 0-128-16,0 0-16 0,0 0-16 0,0 0 368 0,-1-6 80 15,-2-3 16-15,1-3 0 0,-1-2-400 0,-1-3-80 16,-2-3-16-16,2-1 0 16,0-1-192-16,0 0 0 0,0 0 0 0,0 1-160 15,1 3-32-15,1-1-16 0,0 1 0 0,2 1 0 32,0 2-192-32,3 2-48 0,2 3 0 0,0 3 0 0,-1 0-32 15,-4 7-16-15,0 0 0 0,8 0 0 0,-1 3 48 0,-1 2 16 16,1 3 0-16,-2 2 0 0,-1 6 112 0,0-2 0 0,1 3 16 0,0 1 0 0,0 2 304 0,1-1-160 15,0 1 160-15,2 1-128 0,0-3 128 0,1 2 0 16,1-2 160-16,2-1-160 0,0-5 224 0,0-1-48 16,1-2-16-16,0 2 0 0,0-5 96 0,0 1 0 15,0-3 16-15,-2-2 0 0,1-3 176 0,0-1 48 16,-2-5 0-16,0 1 0 0,-3-2-16 0,0 0 0 16,-2-4 0-16,-1 0 0 0,-1-1-96 0,-2-2-32 0,-2 2 0 15,-3 0 0-15,-4 0-144 0,-1 1-16 0,-3-1-16 0,-1-1 0 16,-3 2-176-16,-1 1 160 0,-1-2-160 0,0 0 160 31,0-1-1184-31,1 0-256 0,1-1-32 0,3 5-9120 0,3-2-1808 0</inkml:trace>
  <inkml:trace contextRef="#ctx0" brushRef="#br2" timeOffset="59991.95">7538 3827 24879 0,'0'0'2208'0,"-3"8"-1760"0,0 2-448 0,0-1 0 16,0 3 1728-16,1 4 272 0,0-2 48 0,4 4 16 0,0 3-816 0,4 1-160 15,0 2-48-15,3 1 0 0,0 1-784 0,2-2-256 16,-1 1 128-16,2 1-128 16,0-4-1312-16,-1 2-320 0,1-3-64 0,1-2-12704 15</inkml:trace>
  <inkml:trace contextRef="#ctx0" brushRef="#br2" timeOffset="60193.24">7820 4067 24639 0,'0'0'1088'0,"-6"6"240"0,1 5-1072 0,1-2-256 16,-1 3 0-16,0 1 0 0,-2 1 1264 0,2 4 192 15,1 2 32-15,3 1 16 0,1 0-528 0,0 1-96 0,1 0-32 0,1-1 0 16,0-2-720-16,1 1-128 0,2-1 0 0,2-2 0 31,-1-1-1856-31,2-2-272 0,0 1-64 0,0-5-10240 0</inkml:trace>
  <inkml:trace contextRef="#ctx0" brushRef="#br2" timeOffset="60395.27">8024 4107 11967 0,'0'0'1072'0,"0"0"-864"0,0 0-208 0,0 0 0 16,0 0 2944-16,0 0 528 0,0 0 112 0,3 11 32 15,-4 3-1616-15,-2 4-320 0,-1 4-64 0,0 6-16 16,-2-1-400-16,-1 3-96 0,-1 3-16 0,-1 1 0 16,0 1-400-16,-1 1-96 0,-1 1-16 0,1-1 0 15,-1 1-320-15,1-1-80 0,1-3-16 0,0 1 0 16,1-1-160-16,0-3 0 0,2-3 0 0,-1-4 0 15,1 0-2240-15,2-7-368 0,0-1-80 0</inkml:trace>
  <inkml:trace contextRef="#ctx0" brushRef="#br2" timeOffset="60791.61">8269 4118 18431 0,'0'0'1632'0,"-6"2"-1312"0,-2 0-320 0,-2 0 0 0,-3 1 2240 0,-2-1 368 0,2 5 80 0,-1 1 0 16,0-2-1248-16,2 2-256 0,0 1-48 0,3 2-16 15,2-1-720-15,1 2-144 0,1-3-16 0,1 1-16 16,1 1-224-16,3-1 0 16,2-1 0-16,1 2-160 0,4-3 160 0,2 1-192 15,2-1 192-15,0-2-192 0,1 1 192 0,2-1 0 0,2 1 0 0,1-1-128 16,0 1 128-16,0-2 192 0,0 1-32 0,-2 1-16 15,-2-1 512-15,1 2 112 0,-1 1 0 0,-3 1 16 16,-1-1 32-16,-4 0 0 0,1-3 0 0,-3 3 0 16,-1 2-144-16,-1-1-32 0,-2-1 0 0,-2 1 0 15,-1 0-320-15,-2 0-80 0,-2-2-16 0,0 1 0 16,0-2-224-16,0-1 0 0,1-2 0 0,-1-1-160 16,0-2-3536-16,0-1-704 0,-8-8-144 0,6-3-16 0</inkml:trace>
  <inkml:trace contextRef="#ctx0" brushRef="#br2" timeOffset="60897.25">8530 4080 27583 0,'-2'16'1216'0,"0"-7"256"0,1 4-1168 0,-2 1-304 16,1 2 0-16,-2 1 0 0,-1 0 768 0,-2 1 80 15,-2 0 32-15,3 0 0 0,0 1-432 0,2-1-96 16,0-4-16-16,2-1 0 15,-1 0-2992-15,1-2-608 0</inkml:trace>
  <inkml:trace contextRef="#ctx0" brushRef="#br2" timeOffset="61260.24">8638 3993 20271 0,'4'-20'896'0,"-2"13"192"0,0 2-880 0,2-1-208 0,0-1 0 0,3-3 0 16,-3-1 2288-16,1 2 400 0,-1-1 96 0,0 3 16 0,-4 7-1696 0,0 0-336 15,2-5-64-15,-2 5 0 16,0 0-704-16,0 0-256 0,-4 9 16 0,0 0 0 16,0 2 48-16,1-5 16 0,0 2 0 0,0 1 0 15,2 6 176-15,1-2-128 0,0 0 128 0,3 0-128 16,-1-2 128-16,2 4-160 0,1-2 160 0,2-1-160 16,2 1 160-16,1 0 0 0,1 0-144 0,2 0 144 15,3-2 0-15,0 2-144 0,1-1 144 0,0 0 0 0,2 0 0 0,-1 1 0 16,1-2 0-16,0 1 0 0,-1 0 176 0,-1 1 144 15,-1-1 16-15,-3 1 16 0,-3 0 960 0,-2 0 192 16,-4 0 32-16,0 1 16 0,-4 2 112 0,-2-1 0 16,0 2 16-16,-3-4 0 0,-2 2-336 0,-1 0-64 15,-1 2 0-15,-1 0-16 0,-2-4-592 0,-1 0-112 16,-2 0-32-16,1-1 0 0,-1 1-368 0,-1 2-160 16,2-2 128-16,-1-2-128 0,0-2 0 0,1-1-272 15,4-1 32-15,4-1 16 16,-1-2-2800-16,7-4-560 0</inkml:trace>
  <inkml:trace contextRef="#ctx0" brushRef="#br1" timeOffset="88093">1096 9125 22111 0,'0'-4'1968'0,"0"-2"-1584"0,0 1-384 0,-1-1 0 0,2 4 1872 0,1-5 304 0,-1 3 48 0,-1 2 16 16,3-5-576-16,-2 2-96 0,3 2-32 0,-4 3 0 15,0 0-672-15,0 0-144 0,5 8-16 0,2 1-16 0,-2 6-432 0,1 2-96 16,0 4-16-16,-3 3 0 0,1 6 304 0,-1 4 48 15,0 4 16-15,0 4 0 0,0 3-272 0,1 2-48 16,-3 0-16-16,2 3 0 0,-3 2-176 0,1-3 0 16,2-4 0-16,-1-1 0 15,1 2-1664-15,0-6-192 0,-3-5-64 0</inkml:trace>
  <inkml:trace contextRef="#ctx0" brushRef="#br1" timeOffset="88269.56">1358 8917 28671 0,'0'0'1280'0,"0"0"256"0,0 0-1232 16,0 0-304-16,0 0 0 0,0 0 0 0,3 10 736 0,0 3 96 16,-1 4 0-16,2 3 16 0,1 6 0 0,2 0 0 0,-1 4 0 0,1 2 0 15,2 17-656-15,0-1-192 0,0 0 0 0,0 0 0 16,2-3 0-16,-2-1-256 0,0-2 32 0,-1-1 16 31,0 0-1840-31,-2-2-352 0,0-3-80 0</inkml:trace>
  <inkml:trace contextRef="#ctx0" brushRef="#br1" timeOffset="88471.46">1219 9524 29487 0,'-12'-5'2624'0,"12"5"-2112"16,0 0-512-16,0 0 0 0,0 0 1888 0,0 0 272 16,0 0 48-16,8-5 16 15,1-2-1008-15,3-1-192 0,2-1-32 0,3 0-16 0,4-1-624 0,1-2-128 16,0 0-32-16,3 2 0 16,3-3-1408-16,2 2-272 0,1 1-64 0</inkml:trace>
  <inkml:trace contextRef="#ctx0" brushRef="#br1" timeOffset="88722.05">1918 9234 30399 0,'0'0'2704'0,"0"0"-2160"0,-7 0-544 0,7 0 0 16,0 0 2336-16,0 0 352 0,0 0 80 0,5-4 16 15,-2-3-1984-15,5 2-400 0,6-4-80 0,1 1 0 16,2 0-320-16,1 2 0 0,0 0 0 0,3 0 0 31,2-1-2688-31,1 2-480 0,1 1-96 0</inkml:trace>
  <inkml:trace contextRef="#ctx0" brushRef="#br1" timeOffset="89060.59">2425 8906 28095 0,'-20'12'1248'0,"10"-3"256"0,-2 3-1200 0,-1 1-304 16,1 4 0-16,1 1 0 0,0 4 1280 0,2 0 192 0,0 3 32 0,2 3 16 15,4 0-544-15,1 2-96 0,2 0-32 0,3 0 0 16,1 2-640-16,4-4-208 0,3-2 128 0,4-1-128 16,0-4 0-16,4-3 0 15,1-2 0-15,5-2 0 0,0-3 0 0,1-4 0 16,0 0 0-16,0-6 0 0,0-1 0 0,-2 0 128 16,-2-4-128-16,-1 0 0 0,-4-5 272 0,-3 0-48 0,-1 0-16 0,-5-4 0 15,-2-3 176-15,0 1 48 0,-4-1 0 0,2 0 0 16,-3-2-160-16,-2 0-16 0,-4 0-16 0,-3-1 0 15,-1 1-240-15,0 0 128 0,-2 0-128 0,-2 1 0 32,-2 0-864-32,-1 1-272 0,0 0-48 0,1 2-16 15,-2 0-1680-15,3 1-352 0,1 2-64 0</inkml:trace>
  <inkml:trace contextRef="#ctx0" brushRef="#br1" timeOffset="89254.34">2791 8827 20271 0,'0'0'896'0,"0"0"192"0,0 0-880 0,3 11-208 0,-3 1 0 0,2 3 0 0,2 2 3200 0,0 2 608 16,0 2 112-16,0 4 32 0,1 1-2352 0,1 5-480 16,0 3-96-16,1 1 0 0,-1 2-816 0,-1-1-208 15,2-1 0-15,-1-1 0 16,2-1-1264-16,0-6-336 0,0-2-64 0,0-2-8640 15,-2-2-1728-15</inkml:trace>
  <inkml:trace contextRef="#ctx0" brushRef="#br1" timeOffset="89463.07">2987 8668 7359 0,'0'0'656'0,"0"0"-528"0,0 0-128 0,-1 9 0 15,-1 5 4896-15,4 1 944 0,0 3 192 0,1 3 48 0,2 2-3872 0,1 3-768 16,2 4-160-16,1 0-16 0,3 0-864 0,-1 3-160 16,-1-1-48-16,2 1 0 0,1 1-192 0,0-2 0 15,1 0-192-15,-1 0 192 32,0 2-1888-32,-1 0-272 0,1 0-48 0,-4-4-10720 0</inkml:trace>
  <inkml:trace contextRef="#ctx0" brushRef="#br1" timeOffset="89675.38">2846 9038 11967 0,'0'0'1072'0,"-5"3"-864"0,-2-1-208 0,7-2 0 15,0 0 5904-15,0 0 1136 0,0 0 240 0,0 0 32 16,0 0-4736-16,9 3-944 15,4-2-192-15,3-1-32 0,4-1-448 0,2-2-64 16,1-2-32-16,6 0 0 0,1-3-672 0,1 1-192 16,3-2 0-16,1-1-20624 15</inkml:trace>
  <inkml:trace contextRef="#ctx0" brushRef="#br0" timeOffset="96293.93">24493 8767 14447 0,'0'0'640'0,"0"0"128"0,3 12-608 0,-5-3-160 0,1 2 0 0,0 1 0 0,-2 1 192 0,2 1 0 16,-1 2 0-16,1 4 0 0,0 1 16 0,-2 1 16 16,5 0 0-16,-2-1 0 15,0 1-224-15,-2-1 0 0,4-2 128 0,-1 5-128 16,-1-3 0-16,1 2 0 0,0 3 0 0,1 0 0 16,-2 2 0-16,0 0 0 0,-2-6 0 0,1 3 0 15,0 1 0-15,-2 0 144 0,1 4-144 0,0-2 128 16,1-1-128-16,0-1 0 0,-1-1 0 0,1-2 128 15,0 1-128-15,-1-5 0 0,1 1 0 0,0 0 128 0,2-3 320 16,-1-1 48-16,-1 0 16 0,1 1 0 0,0-3 64 0,1 1 32 16,2-2 0-16,-2 0 0 0,2 2-128 0,1-1-32 15,0-4 0-15,1-2 0 0,-5-8-160 0,8 5-32 16,-1 1-16-16,2 1 0 0,1 6-240 0,0-5 128 16,3-6-128-16,0-4 0 0,1 2 384 0,3 0-32 15,3 0 0-15,0 2 0 0,0 5-80 0,1-3-16 0,1-7 0 0,2 2 0 16,-1 1-256-16,0 1 128 0,-3 1-128 0,1 2 0 15,0-3 0-15,-3 0 0 0,2-1 0 0,-2 1 0 16,0 2 0-16,1-3 0 0,0 1 0 0,2 1 0 16,1-1 192-16,7 2-64 0,-2-1 0 0,1 3-128 15,-2-1 160-15,1 2-160 0,3 0 128 0,-1-3-128 16,-3 1 0-16,1-1 128 16,-2 0-128-16,-2-2 0 0,-6 1 0 0,0-1 0 0,-1-1 0 15,-2 0 0-15,-1 0 0 0,0 0 0 0,0 0 128 0,1-1-128 16,2-1 0-16,1 1 0 0,-2 1 0 0,-2 0 128 15,-3-1-128-15,1-1 0 0,-2 1 0 0,1 1 128 16,-1-2-128-16,0 2 0 0,-1-3 0 0,0 2 128 16,1-5-128-16,-1 3 0 0,0-3 0 0,0 1 0 15,0-1 144-15,-1-1-144 0,1-3 160 0,0-2-160 16,0-2 144-16,0-2-144 0,-1-1 128 0,1 0-128 16,-1-4 0-16,-1 2 0 0,0-2 0 0,-3 0 0 15,1-1 208-15,0 0-32 0,0-3-16 0,0-4 0 0,-1 0 64 0,2-18 16 16,-1 2 0-16,-2 11 0 0,1-5-80 0,0-19-16 15,-2 8 0-15,3 4 0 0,-2 3-144 0,0 4 0 16,-1 1 0-16,2 4 0 0,-1 2 0 0,1 3 0 16,-3 3 0-16,2 2 0 0,1 3 0 0,0 3 0 15,-2-1 0-15,0 2 0 0,-1-2-288 0,2 5 16 0,0 4 0 16,0-2 0 0,-2 0 16-16,0 0 16 0,1 2 0 0,0 1 0 0,-2 0 64 0,1 0 16 15,0-2 0-15,0 11 0 0,0 0-32 0,-1-6-16 0,-3-1 0 16,4 7 0-16,-6-6-48 0,0 0-16 0,-2 3 0 0,-1-1 0 15,-2-2 272-15,-2 4-160 0,-1 1 160 0,-3-1-128 16,-4-3 272-16,0 2 64 0,-3-1 16 0,-1 3 0 16,-1-1 448-16,-4-1 96 15,-4 2 0-15,-4 1 16 0,-4 1 176 0,-3 0 48 16,-6 1 0-16,-1 0 0 0,-2-1 32 0,2 2 16 16,0 0 0-16,4-1 0 0,2-2-416 0,2 0-64 15,3 0-32-15,0-1 0 0,-4-3-352 0,2 0-192 0,0 0 192 0,4 2-192 16,5-1 0-16,4 2 0 0,4-2 0 0,5 3-11264 15,7 0-2256-15</inkml:trace>
  <inkml:trace contextRef="#ctx0" brushRef="#br0" timeOffset="97179.52">30184 8357 8287 0,'0'0'368'0,"-6"11"80"0,17 7-448 0,-18-4 0 0,2 6 0 0,1 3 0 16,-1 4 2784-16,0 0 480 0,-3 2 80 0,0 2 32 15,0 3-2064-15,2 2-416 0,-2 6-64 0,-1 0-32 16,0-4-144-16,1 1-16 0,3 0-16 0,1-3 0 16,1 2-320-16,-2 0-64 0,-4-4-16 0,1-2 0 15,0-2-96-15,3 2-128 0,0-1 176 0,1 3-176 16,0 0 0-16,0-2 0 0,-2-3 0 0,0 0 0 0,2-3-144 0,0-4-144 15,-1-3-32-15,1-2 0 16,2-5-384-16,2-12-64 0,0 9-32 0,0-9 0 16,0 0-528-16,0 0-96 0,0 0-32 0,0 0 0 0</inkml:trace>
  <inkml:trace contextRef="#ctx0" brushRef="#br0" timeOffset="97831.35">30139 8339 17503 0,'0'0'1552'0,"-1"-8"-1232"15,-4 2-320-15,5 6 0 0,0 0 2448 0,0 0 432 16,2-7 96-16,-2 7 16 0,0 0-1952 0,8-5-384 0,1-1-80 0,1 0 0 16,-1 2 304-16,2 2 64 0,2 1 16 0,0-1 0 15,2 1-720-15,-1 0-240 0,0-1 144 0,2 2-144 16,0-1 0-16,2 0 0 0,3-1 0 0,1 0 0 15,-1 3 0-15,2-2 0 0,2-2 0 0,0 1 0 16,0-1 0-16,-1 0 0 0,0 5 0 0,1-2 0 16,2-2-144-16,-2 1 144 0,-3-2 0 0,0 1 0 15,3 1 0-15,0-5 0 0,2 2 0 0,-2 2 0 0,-4-2 0 16,0 1-128-16,-2 1 128 0,-1-1 0 0,-3-2 0 0,-2 4 0 16,0 1 0-16,1 2 0 15,0 2 0-15,-1-1-192 0,-1 1 192 0,-3 2-160 16,-2 2 32-16,-1 2 0 0,2 2 0 0,0 1 0 15,-1 1-128-15,-2 2 0 0,0 1-16 0,0 3 0 16,0 0 272-16,1 1-192 0,-1 0 192 0,1 1-160 16,-2 3 160-16,1-1 0 0,1-1 0 0,0 3 0 15,1 2 0-15,-2 0-128 0,-2 2 128 0,0 1 0 0,3-1 0 0,-1 3 0 16,3 1 0-16,-2 0 0 0,-1 0 0 0,1 0 0 16,-1 0 0-16,0 1 0 0,0-3 0 0,-1 1 0 15,-2-4 0-15,0-1 0 0,5 2 0 0,-5-1 0 16,-2 1 0-16,0-3 0 0,0-8 0 0,4 0 128 15,3 2-128-15,-6 0 0 0,-4-4 0 0,1-2 144 16,0 2-144-16,2-5 0 0,0 0 256 0,-1-2-64 16,-5-1-16-16,0 1 0 0,3-3 336 0,-3 2 80 0,1 2 16 0,0-5 0 15,-2 1-144-15,0-1-16 0,-3 1-16 0,1 0 0 16,-4-1-64-16,-1 1-16 0,-3 0 0 0,-1 0 0 16,-3-3 16-16,-1 0 0 0,-2-2 0 0,-1 2 0 15,1-2 80-15,-4-2 32 0,-3 1 0 0,-4 1 0 16,-6-2 112-16,-2 2 32 0,-2-1 0 0,0 2 0 15,2-2 16-15,3 2 0 0,2-1 0 0,4 3 0 16,3-1-192-16,4 0-48 0,2 1 0 0,4-1 0 16,1-1-400-16,5-2 0 0,0 2-224 0,4-1-13504 15,2 2-2704-15</inkml:trace>
  <inkml:trace contextRef="#ctx0" brushRef="#br0" timeOffset="104861.26">992 10163 18431 0,'0'0'1632'0,"0"0"-1312"16,0 0-320-16,11 17 0 0,-11-17 1360 0,7 0 208 15,3-1 32-15,1 1 16 0,2-2-880 0,2 2-176 16,0 0-48-16,5 0 0 0,1 0-96 0,2 2-32 0,3-1 0 0,4 2 0 16,3-3-384-16,-6-3 128 0,2-1-128 0,2-1 0 15,0-2 256-15,3 2-16 0,2-4-16 0,0 1 0 16,1 0 80-16,8-1 16 0,-2 0 0 0,-1 3 0 16,0-1-96-16,-2-1-16 0,-2 3 0 0,1 0 0 15,0 0 0-15,3-1 0 0,5 0 0 0,0 1 0 16,-2-1-16-16,0 1 0 0,-4 1 0 0,1 0 0 0,0 1-192 0,-2-1 0 15,-1-2 128-15,2 1-128 0,-1 0 0 0,3-2 128 16,3 1-128-16,-2-2 0 0,-1 2 128 0,-1-4-128 16,0 3 0-16,-5 0 144 15,0 1 16-15,-1 0 0 0,-2 0 0 0,-1-1 0 16,-2 1-160-16,0-1 0 0,-1 1 0 0,0 1 0 16,-1-2 0-16,0 1 0 0,2-2 0 0,-1 2 0 15,-1 0 0-15,-1 2 0 0,4-2 0 0,-4 0 0 16,0 0 0-16,-3 1 0 0,-2-2 0 0,-2 1 0 0,-2-1 128 0,1 1-128 15,0-4 0-15,-4 4 128 0,3-1-128 0,-2 0 128 16,-3 0-128-16,-1-2 128 0,0 1-128 0,0-1 128 16,0 0-128-16,0 1 128 0,-1-1-128 0,0 0 0 15,-2 0 144-15,1-1-144 0,-1 1 0 0,0 0 0 16,-2-1 0-16,0-1 0 0,0 2 0 0,-2 0 128 16,1 0-128-16,-1 0 0 0,1-2 0 0,-1 0 0 0,0-1 0 0,-2-1 128 15,1-4-128-15,-1 0 0 0,0 0 0 0,-2-2-128 16,1-4-96-16,-1 0-16 0,1-6 0 0,0 1 0 15,-2-4 240-15,0 0-192 0,1-4 192 0,-2 1-192 16,-2 1 192-16,1-2 0 0,-2-1 0 0,1 1 0 16,-1-1 0-16,-1 2 0 15,0 0 0-15,-1 1 160 0,0-1 0 0,1 2 0 16,0 3 0-16,0 0 0 0,0-1-160 0,0 1 0 16,-1 3 0-16,1-1 0 0,-1 2 128 0,0-1-128 0,-2 3 128 15,2 2-128-15,0-1 0 0,0 3 0 0,-1 1 0 0,0 2 0 16,-1-2 0-16,1 4 0 0,-1 0 0 0,1 2 0 15,-2 2 0-15,1-2 0 0,1 0 0 0,-2 3 128 16,0 3-128-16,0-3 0 0,1 3 144 0,0 0-144 16,-2 1 0-16,-3 0 144 0,2 1-144 0,-2 0 0 15,-1 1 192-15,0 0-64 0,-1 2 0 0,-2-1-128 16,-1 0 0-16,-1 2 0 0,-3 1 0 0,-1 0 0 0,-3 1 0 0,-1 2 0 16,-3 0 0-16,1-1 0 0,-1 2 0 0,-1-3 0 15,-1 1 0-15,-1 2 0 0,0 0 176 0,-1 1-176 16,-1 0 160-16,0 0-160 0,-1 2 256 0,-1-1-32 15,-3 1-16-15,-2 1 0 0,-3-1-64 0,0 2-16 16,-2 1 0-16,0-1 0 0,2 0-128 0,2 0 0 16,2 1 144-16,-1 2-144 0,1-4 0 0,0 1 0 15,2-1 0-15,-1 0 128 0,-2-2-128 0,0-1 0 16,-4-1 0-16,3 2 0 0,3-2 0 0,-1-1 0 0,1 0 0 0,1 0 0 16,2-1 0-16,2-2 0 15,1 0 0-15,0 2 0 0,3 0 0 0,-1-2 0 16,0 1 0-16,0 1 0 0,-1-2 0 0,0 1 0 15,-2 2 0-15,1-3 0 0,3 1 0 0,0-1 0 16,2 1 0-16,0 1 0 0,1-2 0 0,-1 0 0 16,4 2 0-16,-1-2 0 0,0 1 0 0,2 2 0 15,0 2 0-15,3 2 0 0,0 1 0 0,1-1 0 0,-1 4-144 16,0 2 144-16,1 0 0 0,-1 1-144 0,1 1 144 0,0 0 0 16,3 4-144-16,0 0 144 0,-1 1 0 0,1 1-144 15,2-1 144-15,-2 4 0 0,1 3 0 0,-1 1-128 16,2 0 128-16,1 4 0 0,0 0-144 0,1 3 144 15,0 3 0-15,2 1 0 0,1 0 0 0,1 2 0 16,0-1-144-16,1 2 144 0,1 1 0 0,2-1 0 16,1-1 0-16,2-1-128 0,2 1 128 0,3 1 0 0,3 0 0 0,2-1 0 15,3 0-128-15,1-1 128 16,2 1-192-16,6-2 32 0,5 0 0 0,3-1 0 31,4-2-2720-31,-1-1-560 0</inkml:trace>
  <inkml:trace contextRef="#ctx0" brushRef="#br0" timeOffset="114765.37">21566 15061 10127 0,'0'0'896'0,"0"0"-704"16,0 0-192-16,0 0 0 0,0 0 2560 0,0 0 496 15,0 0 80-15,0 0 32 0,0 0-1568 0,0 0-304 16,12 20-64-16,-10-12-16 0,1 2 96 0,0 2 16 16,-2 2 0-16,2 3 0 0,-1 3-496 0,-1-1-80 15,2 2-32-15,0 4 0 0,-1 1-400 0,1 1-64 0,0-2-32 16,-1 0 0-16,-1-4-224 0,1-2 144 15,-1-2-144-15,0-1 128 0,1-2-128 0,-2-2 160 16,1-4-160-16,-1-8 160 0,0 0-160 0,0 0-192 16,0 0 32-16,0 0 16 0,4-11-176 0,0-2-48 15,0-4 0-15,0-2 0 16,-1-4-144-16,1 3-16 0,-1-6-16 0,1-2 0 0,0-1 320 0,-2 1 64 16,4-1 16-16,-1 2 0 0,1 2 144 0,4-5 0 0,-1 3 0 15,-2 4 0-15,1 6 304 0,-1 2 80 0,-2 0 32 0,2 5 0 16,-1 4-96-16,-6 6-32 0,0 0 0 0,9 6 0 15,-1 3 144-15,-1 4 16 0,-1 4 16 0,-1 1 0 16,-2 5-48-16,-1 1-16 0,-2 4 0 0,2 2 0 16,-1 4-400-16,0-3 0 0,-1 2 128 0,0-4-128 15,0 0 0-15,0-11 0 0,0 1 144 0,0-2-144 16,-1-3 0-16,1-2 144 0,0-3-144 0,0-1 0 16,0-3 128-16,0-5-128 0,0 0 0 0,0 0 0 0,0-9 128 15,0-4-128-15,0-4 0 0,1-1 0 16,1-2 128-16,-1 2-128 0,2-4 0 0,-1-2 0 15,2-1 0-15,0 3 0 0,1-1 0 0,0-1 0 16,1 5 0-16,0-7 0 0,2 2 0 0,0 5 0 16,0 3 0-16,1 4 0 0,-1 3 128 0,1 3-128 0,-1 3 0 0,-1 4 0 15,0 3 0-15,-1 3 0 0,1 3 0 0,-2 3 0 16,-1 1 144-16,0 5-144 0,1 0 144 0,-1 2-144 16,-1 3 128-16,-1-1-128 0,0 3 0 0,0-1 0 15,1 1 128-15,-1 0-128 0,1-1 0 0,0-7 0 16,-1 0 0-16,2-1 0 0,0 0 0 0,0-4 0 15,0-2 0-15,2-2 0 0,0-1 0 0,0-2 0 16,1-2 0-16,-1-1 0 0,1-1 0 0,1-3 0 0,-1-3 0 0,2-1 0 16,2-2 0-16,-1 0 0 0,-1-4 0 0,2-1 128 15,-1 1-128-15,1-4 128 0,-1 0-128 0,1-2 128 16,-1 0-128-16,-2 4 0 16,1-7 144-16,0 3-144 0,0-2 0 0,0-2 0 15,-1 1 0-15,1 2 128 0,-1 1-128 0,1-4 0 16,-1 2 0-16,-1 2 0 0,-2 4 0 0,1-2 128 15,1 4-128-15,-3 1 128 0,-2 3 128 0,-2 7 16 0,0 0 16 0,0 0 0 16,0 0 160-16,0 0 48 0,-7 4 0 0,-1 2 0 16,1 6-16-16,1 2 0 0,-1-1 0 0,1 4 0 15,0 3-176-15,3 1-48 0,-4 1 0 0,2-1 0 16,2 1-128-16,3 1-128 0,1 1 144 0,3-1-144 16,0-3 0-16,2-6 0 0,0-1 0 0,3 0 0 15,3-1-192-15,0-2-48 0,1-3 0 0,1-1 0 16,2-2-1728-16,7 0-336 0,1-1-80 0,0-3-8864 15,1-3-1760-15</inkml:trace>
  <inkml:trace contextRef="#ctx0" brushRef="#br0" timeOffset="115024.97">22672 15085 5519 0,'-7'-12'240'0,"3"8"64"0,-2-1-304 0,-2 0 0 0,-1-2 0 0,0 3 0 16,-1 4 6848-16,1 0 1296 0,0-3 272 0,-1 3 48 0,-1 3-5632 0,1 0-1120 15,0 3-240-15,0 3-32 0,0 0-624 0,3 3-128 16,2 3-32-16,0 0 0 0,0 2-448 0,2 1-80 16,2 3-128-16,2 1 176 0,3 1-176 0,1-1 0 15,1 0 0-15,0 0 0 0,3 0-128 0,-1-5 128 0,4-2-160 0,1 0 160 16,2 1-368-16,0-3 32 0,-2-1 0 0,0-1 0 31,2 0-1328-31,4-1-256 0,-2-3-48 0,0-3-16 16,-2-2-736-16,0-4-160 0,-2-2-16 0,-2-3-5760 0,0-2-1152 0</inkml:trace>
  <inkml:trace contextRef="#ctx0" brushRef="#br0" timeOffset="115396.02">22827 14740 21183 0,'0'0'1888'0,"0"0"-1504"0,0 0-384 0,0 0 0 16,0 0 2368-16,0 0 384 0,-3 11 96 0,2 4 16 15,0 2-1408-15,1 7-288 0,0 5-48 0,1 3-16 16,0 3-416-16,3 3-96 0,-1-1-16 0,-1-1 0 16,1-1-240-16,0 2-48 0,0-1-16 0,0 2 0 0,0 0-144 0,1-3-128 15,-1-2 144-15,4-3-144 0,-3-3 160 0,0-6-160 16,0-4 160-16,0-1-160 0,-2-3 0 0,1-3 0 16,-1-1-128-16,2-5 128 0,-4-4-144 0,0 0 144 15,0 0 0-15,6-9-144 16,-1-4 144-16,-1 0 0 0,0-4 0 0,-2-3 128 15,1 0-128-15,1 1 0 0,-2-2 128 0,1 1-128 0,0-4 176 0,-1 2-48 16,1 1 0-16,1 4 0 0,0-2 288 0,1-2 48 16,0 5 16-16,0 4 0 0,0 5-160 0,1 3-16 15,-6 4-16-15,6 0 0 0,1 0-288 0,-1 5 0 16,-1 4 128-16,1 3-128 0,0 2 160 0,2 6-32 16,-3 2 0-16,0 3 0 0,1 2-128 0,1 4 0 15,3-1-192-15,0 0 192 16,-1-5-2112-16,3 0-288 0,2-6-64 0,1 2-8608 0,0-5-1712 0</inkml:trace>
  <inkml:trace contextRef="#ctx0" brushRef="#br0" timeOffset="115761.36">23307 15241 15663 0,'-4'-18'688'0,"1"11"144"0,0-2-656 0,0-1-176 0,-3-1 0 0,1 2 0 16,1-1 4160-16,-2 3 816 0,-1 2 144 0,1 2 48 15,-1 2-2944-15,1 2-592 0,-1 1-112 0,1 2-32 16,0 2-592-16,1 3-112 0,0 4-16 0,2 3-16 15,1 0-528-15,0-1-96 0,2 5-128 0,2-2 176 16,-1 0-176-16,3 1 0 0,1 0 0 0,0-1 0 16,1-2-160-16,0-2 160 0,1-1 0 0,0-1-144 15,1-3 0-15,0-2 0 0,1-2 0 0,0-1 0 16,0-2 16-16,-1-2 0 0,0-1 0 0,0-1 0 0,-2-2 128 0,1-3 0 16,-1-1 0-16,1-1 0 0,-3-4 0 0,1 0 0 15,0-1 128-15,1-1-128 0,-3 0 0 0,1-5 144 16,0 2-144-16,-1 4 0 0,-2-2 192 0,-1 4-64 15,0 3 0-15,0 0-128 0,-2 2 368 0,0 2-48 16,2 5 0-16,0 0 0 0,0 0 16 0,0 0 0 16,0 0 0-16,0 0 0 0,0 0-336 0,0 9 0 15,0 3 0-15,2 1-128 0,-1-1-96 0,1 2-16 16,1 3 0-16,0-2 0 16,1 1-1360-16,1 0-256 0,-1-2-64 0,2 0-16 15,1-5-1280-15,-1-2-256 0,2-3-48 0,0-1-9152 16</inkml:trace>
  <inkml:trace contextRef="#ctx0" brushRef="#br0" timeOffset="116092.39">23511 15254 8287 0,'0'0'368'0,"3"-10"80"0,-2-1-448 0,2 1 0 0,-1 1 0 0,2 0 0 15,-1 1 3920-15,1 0 704 0,2 0 144 0,0 0 32 16,-1 2-2272-16,-5 6-448 0,0 0-96 0,0 0 0 16,8 5-752-16,-2 4-144 0,1 3-16 0,-1 3-16 15,-1 4-272-15,1 0-48 0,-3 1-16 0,1 1 0 0,0 1-288 0,0 0-64 16,0 0-16-16,0-5 0 0,0-1-208 0,1-2-144 15,3-1 192-15,-2-4-192 0,0-4 0 0,-6-5 0 16,5 7 0-16,0-2 0 31,2-1-464-31,-1-1-112 0,-6-3 0 0,8-4-16 16,-1 1-512-16,-1-3-112 0,1-2 0 0,-1-1-16 16,1-3 32-16,-2-1 16 0,1-3 0 0,-2 1 0 0,0-5 320 0,0 3 64 0,0-1 16 0,0 2 0 15,0 3 512-15,1 2 96 0,-2-4 32 0,-1 3 0 0,2 5 560 16,-1 1 112-16,-3 6 32 0,0 0 0 0,0 0 144 0,4 3 48 15,-4-3 0-15,4 5 0 0,1 3-80 0,0 4-16 16,0 1 0-16,0 1 0 0,1 0-368 0,-2 1-80 16,-1 0-16-16,3 2 0 0,-1 2-192 0,1 0 0 15,0-1-192-15,-4 2 192 16,2 0-2048-16,3 0-288 0,-2-5-64 0</inkml:trace>
  <inkml:trace contextRef="#ctx0" brushRef="#br0" timeOffset="116492.43">23848 15134 7359 0,'-3'-18'656'0,"2"11"-528"0,1 7-128 0,0 0 0 15,0 0 4240-15,0-6 816 0,0-2 176 0,2 0 16 16,2 2-3664-16,3-2-752 0,1-1-128 0,1 2-48 16,0 5-656-16,3-5-256 0,1 1 16 0,0-4 0 15,1 5 240-15,0 0 208 0,-1 1-32 0,-1 4-16 16,-2 3-400-16,1-1-80 0,-3 0 0 0,0-1-16 15,-8-1 336-15,5 5 0 0,-5-5 0 0,2 8 0 16,0 1 464-16,-2 0 64 0,-2 0 16 0,0 3 0 16,-3-1 208-16,-1 2 32 0,0-2 16 0,-1 1 0 15,1 0-160-15,-1-1-48 0,1 0 0 0,-1 1 0 16,2-2-304-16,2-1-64 0,0-1-16 0,1 1 0 16,2-2-208-16,3 2 0 0,1 0 0 0,2-3 0 15,1 0-192-15,1 0 64 0,1-2 128 0,1 3-208 16,3-1 208-16,0 2 0 0,-1 0 0 0,0-2 0 0,1 1 432 0,-2 1 80 15,0-2 0-15,-3 1 16 0,-2 0 448 0,-1 1 96 16,-1 1 16-16,-1 1 0 0,-3-1-208 0,-3-3-48 16,-1 3 0-16,-1 3 0 0,-3 1-368 0,1 0-80 15,-3-5 0-15,1 4-16 0,-1-3-368 0,1 1 0 16,0-3 0-16,0-1 0 16,1-1-1408-16,0 1-240 0,1-5-48 0,1-1-16 15,-2-1-1552-15,4-6-320 0,3 1-64 0</inkml:trace>
  <inkml:trace contextRef="#ctx0" brushRef="#br0" timeOffset="116958.87">24222 15147 12895 0,'0'0'1152'0,"8"-5"-928"15,-5 1-224-15,-3 4 0 0,8-1 3744 0,-8 1 704 16,8 5 144-16,-1 3 16 0,-2 1-2688 0,0 3-560 16,-1 2-96-16,0 2-32 0,0 2-16 0,-2 1 0 0,0 2 0 0,-1 0 0 15,-1-4-736-15,1 3-160 0,-1 1-16 0,2-3-16 16,-4-5-288-16,4-3 160 0,0 3-160 0,0-2 128 15,-2-5-128-15,0-6 0 0,0 0 0 0,2 8 0 16,-1 0-384-16,-1-8 64 0,4-5 0 0,-1-3 0 16,0 0 32-16,-1-2 16 0,1-3 0 0,-1 0 0 15,1-2 80-15,0 0 32 0,1-2 0 0,-2 1 0 0,1-1 160 0,1 3 0 16,1-3 0-16,0 4-128 0,0 0 128 0,1 2 192 16,-1 2-32-16,0 3-16 0,0 2 192 0,-5 4 48 15,0 0 0-15,0 0 0 0,7 2-16 0,-1 6 0 16,1 1 0-16,-2 3 0 0,-1 1 0 0,2 1 0 15,-2 2 0-15,0 0 0 0,0-2-176 0,-1 0-48 16,-1-2 0-16,0 0 0 0,2-1-144 0,-2-3 0 16,2 0 0-16,-1-1 0 0,-3-7 0 0,0 0 0 0,0 0 0 0,0 0 0 15,0 0 0-15,0 0 0 0,7-3 0 0,1-2 0 16,-1-3 0-16,-1 0 0 16,1-5 176-16,-1 0-176 0,2 0 240 0,0-1-48 15,1 1-16-15,0-4 0 0,0 1 80 0,-1 3 0 16,1 3 16-16,0-1 0 0,1 1 48 0,-1 1 0 15,-3 2 0-15,2 3 0 0,0 3-128 0,2 2 0 16,-1 3-16-16,1 3 0 0,-1-1-176 0,-1 5 0 16,-2-1 144-16,-1 2-144 0,0 1-128 0,2 0-112 0,-2 1-16 0,2-3 0 31,-1-1-2720-31,-1 0-544 0,-2 2-128 0</inkml:trace>
  <inkml:trace contextRef="#ctx0" brushRef="#br0" timeOffset="117097.35">24898 15098 27647 0,'0'0'2448'0,"0"0"-1952"0,0 0-496 0,0 0 0 0,-5 0 2928 0,5 0 480 15,0 0 112-15,0 0 0 0,-2 6-2896 0,0 1-624 16,2 0 0-16,3 4-11936 16,-1-3-2336-16</inkml:trace>
  <inkml:trace contextRef="#ctx0" brushRef="#br0" timeOffset="117260.45">24988 15377 26719 0,'0'0'2368'0,"-4"6"-1888"16,-2-2-480-16,-1-1 0 0,1-2 3808 0,6-1 672 0,0 0 128 0,0 0 16 16,-5 5-3712-16,5-5-736 15,0 0-176-15,0 0 0 16,0 0-2528-16,0 0-512 0</inkml:trace>
  <inkml:trace contextRef="#ctx0" brushRef="#br0" timeOffset="121864.4">26162 15186 21935 0,'0'0'960'0,"0"0"224"0,0 0-944 0,0 0-240 0,5 0 0 0,-4-9 0 15,1 0 1056-15,-1 0 160 0,-1 0 48 0,0 1 0 16,-1 0 480-16,-1-1 112 0,0 2 0 0,-2 2 16 16,0 1-656-16,0 3-128 0,-3 0-16 0,1 2-16 15,-2 3-496-15,-1 2-112 0,0 4 0 0,0 3-16 16,-2 1-432-16,1 8 0 0,1 3 0 0,1 4 0 15,0-2 0-15,3-5 0 0,1-2 0 0,0-1 0 0,1 0 0 0,2-3 0 16,1-1 0-16,0-2 0 0,1-1-192 0,2 1 192 16,0-2-192-16,2-3 192 0,-5-8-400 0,9-1 32 15,0-4 16-15,0-1 0 0,2 1 160 0,-1-7 48 16,2-2 0-16,-1-3 0 0,1-2 144 0,-1-1 0 16,-2-1-144-16,0 2 144 0,0-3 0 0,-1 7 0 15,1-3 0-15,-1 2 0 16,0 2 384-16,-3 1-16 0,1 1 0 0,0 2 0 15,-1 1 272-15,0 1 64 0,-5 8 16 0,0 0 0 0,0 0-288 0,0 0-64 16,-1 8-16-16,-1 2 0 0,0 4-352 0,-1 1 0 16,1-1 0-16,0 3 0 0,2 0 0 0,2 0 0 15,-1-1-160-15,1-5 160 16,2 0-1568-16,2 2-208 0,1 0-32 0,3 0-16 16,1 1-880-16,5-5-176 0,0-1-48 0,6-4 0 0</inkml:trace>
  <inkml:trace contextRef="#ctx0" brushRef="#br0" timeOffset="122059.05">26587 15167 14735 0,'0'0'1312'0,"-2"-8"-1056"16,-2 0-256-16,-1 0 0 0,-1 0 3520 0,-1 2 656 0,1 1 128 0,-1 2 32 15,-1 3-2032-15,2 0-416 0,-1 0-80 0,1 4-16 16,-1 3-720-16,1 2-160 0,-1-2-16 0,2 3-16 16,1 0-480-16,2 3-80 0,0 0-32 0,4 1 0 15,0 2-288-15,2 0 0 0,1-2 0 0,0 0 0 0,1 1 0 16,2-2 0-16,1-1 0 0,2-1 0 31,2 0-1136-31,0-5-176 0,-1 2-32 0,1-1-16 16,2-1-1872-16,-1-2-368 0,-1-5-80 0,1-3-16 0</inkml:trace>
  <inkml:trace contextRef="#ctx0" brushRef="#br0" timeOffset="122173.93">26765 15171 10127 0,'0'0'896'0,"0"0"-704"16,0 0-192-16,-2 9 0 0,2-9 2464 0,0 10 464 15,1 3 80-15,3 3 32 0,2 0-2432 0,-2 0-480 16,2 1-128-16,0 2 0 16,2-5-992-16,1 2-224 0</inkml:trace>
  <inkml:trace contextRef="#ctx0" brushRef="#br0" timeOffset="122362.24">26888 15158 8287 0,'-17'-20'736'0,"9"11"-592"0,-2-3-144 0,-2-2 0 0,-1-2 3904 0,1 2 768 0,0 1 128 0,3-2 48 16,0-1-3600-16,4 5-720 0,0 2-144 0,3 2-16 16,5 1-240-16,0-1-128 0,3 5 160 0,2 1-160 31,0-1-384-31,4 4-160 0,3-1-32 0,2 1-16 16,0 2-688-16,-1 0-128 0,-2-1-16 0,0-1-8320 0</inkml:trace>
  <inkml:trace contextRef="#ctx0" brushRef="#br0" timeOffset="122592.49">27013 15013 3679 0,'0'0'320'0,"-1"8"-320"0,-2 1 0 0,-1 3 0 15,-2 1 4784-15,-2 0 880 0,-1 4 176 0,1-2 48 16,3 6-3008-16,-2-1-576 0,1-1-128 0,2 5-32 16,0 0-944-16,3 0-192 0,2 1-48 0,3-2 0 15,1-1-512-15,1 0-96 0,4-3-32 0,-1-2 0 16,1-2-32-16,2-2-16 0,0-4 0 0,1-2 0 0,0-2 176 0,0-2 16 16,0-3 16-16,-1-1 0 0,-2-6 320 0,-1-1 64 15,-1-2 16-15,0-2 0 0,-3-2 0 0,0-3 0 16,-1-3 0-16,-1-2 0 0,-1-1-400 0,-2-2-80 15,0-3-16-15,-2 0 0 0,-4-2-208 0,1 1-48 16,-1-1-128-16,-2 0 192 0,0 0-192 0,0 0-256 16,0 0 48-16,1 4 16 15,-1 0-672-15,0 3-128 0,1 0-32 0,2 4 0 16,-1 2-2304-16,2 2-480 0,1 5-96 0</inkml:trace>
  <inkml:trace contextRef="#ctx0" brushRef="#br0" timeOffset="122760.34">27355 15134 21183 0,'0'0'1888'0,"1"12"-1504"0,-1 1-384 0,1 0 0 15,2 3 2480-15,1-2 416 0,-2 0 96 0,1 1 16 16,-2 0-1744-16,2-2-352 0,-1-1-64 0,2-2-16 16,0 0-432-16,-1-3-80 0,-3-7-32 15,0 0 0 1,5 7-1600-16,-5-7-320 0,0 0-64 0,0 0-7968 0,0 0-1584 0</inkml:trace>
  <inkml:trace contextRef="#ctx0" brushRef="#br0" timeOffset="123057.82">27420 15026 19583 0,'8'-12'864'0,"-3"7"176"0,1-2-832 0,7-3-208 0,0 0 0 0,2 0 0 16,-2 4 1536-16,0 2 272 0,0-2 48 0,1 3 16 15,1 3-448-15,-1 0-80 0,0 0-32 0,-3 3 0 0,0-1-768 0,1 2-160 16,1-1-16-16,0 2-16 0,-1 0-176 0,0 2-48 15,-2-2 0-15,1 1 0 0,-2 1-128 0,-2 1 0 16,0-1 0-16,-2 3 128 0,-5-10-128 0,3 7 0 16,-3-7-160-16,-1 10 160 0,-2 0 0 0,-1-1 0 15,-1 0 0-15,-3 0 0 0,-1 3 448 0,-2-1 128 16,1 2 16-16,1 1 16 0,1 0 640 0,2 1 128 16,-1 0 32-16,2 2 0 0,1 0-112 0,3-1-16 0,2-1 0 0,1 0 0 15,4-2-576-15,2 1-112 0,1-5-16 0,1 0-16 16,2-1-352-16,1-1-64 0,2-2-16 0,2 0 0 15,3-1-128-15,0 0 0 0,-2-1-160 0,9 1 160 32,-2-1-1760-32,-2-1-256 0,0 0-48 0,-1 0-10528 15,1-1-2096-15</inkml:trace>
  <inkml:trace contextRef="#ctx0" brushRef="#br0" timeOffset="123559.55">28761 15062 17503 0,'0'0'1552'0,"0"0"-1232"15,0 0-320-15,0 0 0 0,8-7 2112 0,-3-4 352 16,-5 11 80-16,6-9 16 15,-4 0-896-15,-2 9-160 0,0 0-32 0,0 0-16 16,-5-11 208-16,-2 8 32 0,-3 0 16 0,-2 3 0 16,-1 3-832-16,-1-1-176 0,0 3-16 0,-2 6-16 0,0 2-240 0,1 1-48 15,-1 2-16-15,3 2 0 0,0 0-176 0,1 2-48 16,2-1 0-16,2 0 0 0,1-1 0 0,5-2 0 16,3-1 0-16,4 0 0 0,2-1-16 0,2-1 0 15,1-3 0-15,1 0 0 0,1-4-128 0,1-1 0 16,1-1 0-16,0-3 0 0,1-2 0 0,0-1 0 15,1-2-160-15,0-5 160 0,-2-2-256 0,0 1 64 0,-1-1 0 16,-1 0 0-16,-2 0-16 0,1-2 0 0,-3 0 0 0,-1 0 0 16,0-1 208-16,-2 1 0 0,-1 0 0 0,-1 2 0 15,-3 1 256-15,0 1 64 0,0 9 0 0,0 0 0 16,-2-8 128-16,2 8 16 0,0 0 16 0,0 0 0 16,0 0-224-16,-6 10-32 0,1 1-16 0,1 0 0 15,1 2-208-15,2 2 0 0,0 0 0 0,2 0 0 16,1-1 0-16,2 3-128 0,2-1 128 0,-1-1-208 31,1 0-1392-31,2-5-256 0,4 0-64 0,0 0-16 16,-1-3-1520-16,2-1-320 0</inkml:trace>
  <inkml:trace contextRef="#ctx0" brushRef="#br0" timeOffset="123752.99">29205 15103 15663 0,'0'0'688'0,"-7"-4"144"15,-2 0-656-15,-2 3-176 0,1 1 0 0,-2 4 0 0,1-3 4608 0,-1 4 880 16,0 2 176-16,2 3 32 0,1 3-3296 0,2-2-672 16,3 2-128-16,3 0-16 0,2 1-880 0,0-1-160 0,-1-13-32 0,6 16-16 31,0-2-272-31,5 2-48 0,2-3-16 0,-2-3 0 0,2 1-160 0,0-2-144 16,0-2 144-16,1 0-208 15,-1 0-656-15,-2-1-128 0,1-2-32 0,0 1 0 16,0-4-1792-16,-1 1-352 0,0-4-80 0,-1 1-6672 15,-10 1-1344-15</inkml:trace>
  <inkml:trace contextRef="#ctx0" brushRef="#br0" timeOffset="124093.46">29399 15154 15663 0,'0'0'688'0,"0"0"144"0,0 0-656 0,0 0-176 0,0 0 0 0,0 0 0 16,0 0 4144-16,0 0 784 0,0 0 176 0,-1 11 16 15,1-11-3264-15,1 16-640 0,1-3-144 0,-2-13-32 16,6 14-784-16,0-1-256 0,-6-13 160 0,9 14-160 15,-1-5-1488-15,0-2-384 0,-8-7-80 0,12 7-16 32,-1-2-928-32,1-2-192 0,-12-3-48 0,12 0 0 15,-12 0 816-15,12-3 144 0,-1-2 48 0,0 1 0 16,-5 0 544-16,1-2 112 0,-7 6 32 0,8-11 0 0,-1 3 1568 0,0 2 320 0,-7 6 64 0,6-5 16 16,-6 5 1424-16,0 0 288 0,0 0 48 0,0 0 16 15,0 0 208-15,0 0 48 0,0 0 16 0,0 0 0 16,3 11-336-16,-3 5-80 0,-3 1-16 0,0 3 0 0,-4-1-752 0,1 2-160 15,-1 1-16-15,-1 0-16 0,0-1-544 0,1-1-96 16,0-2-32-16,2 0 0 0,1-2-528 0,1-1 0 16,1 0 0-16,2-1 0 15,0-14-2176-15,1 11-320 0,6-5-80 0,-7-6-12656 0</inkml:trace>
  <inkml:trace contextRef="#ctx0" brushRef="#br0" timeOffset="124264.59">29880 14718 35647 0,'0'0'1584'0,"-3"13"320"0,1 3-1520 0,-2 3-384 0,0 2 0 0,-1 5 0 16,-1 2 672-16,0 0 64 0,1 5 16 0,-2 0 0 16,1 2 208-16,0 7 32 0,1-3 16 0,0 1 0 15,-2-1-816-15,1 2-192 0,-1 2 0 0,2-3 0 31,0 0-1696-31,-1-2-384 0,-1-1-80 0,-1-1-8976 0,-1 5-1792 0</inkml:trace>
  <inkml:trace contextRef="#ctx0" brushRef="#br0" timeOffset="124594.6">27664 15906 25791 0,'0'0'1152'0,"-6"8"224"0,0 2-1104 0,-1 7-272 16,1 5 0-16,1 4 0 0,1 4 2416 0,1 6 416 15,0 3 96-15,1 2 16 0,-1 5-1424 0,5 1-288 16,0-1-48-16,2-1-16 0,1 0-864 0,1-1-176 16,0-2-128-16,3-2 144 15,2-6-624-15,-2-3-128 0,-3-1-32 0,1-2 0 16,-1-6-2496-16,-1-4-512 0,-1-4-112 0</inkml:trace>
  <inkml:trace contextRef="#ctx0" brushRef="#br0" timeOffset="124925.89">27615 16550 2751 0,'-2'-20'128'0,"0"11"16"0,1-2-144 0,0-2 0 0,-2-1 0 0,2 1 0 16,0 3 5872-16,1-2 1136 0,0 2 224 0,1 2 64 16,0-1-4528-16,2 0-896 0,1 1-176 0,2 0-32 15,2 0-768-15,1 0-128 0,2-1-48 0,0 2 0 16,1-3-592-16,0 1-128 0,2 1 0 0,2-1 0 16,-1 2-384-16,2 1-64 0,0 1 0 0,0 4-16 15,0 3-1072-15,0 4-224 0,-1 1-32 0,-2 4-16 16,2-1-560-16,-1 2-96 0,2 1-32 0,-1 0 0 15,0 0 256-15,-1 1 32 0,1-3 16 0,0 1 0 0,-2-2 1696 0,-1 2 352 16,-3 0 144-16,0 2-128 0,-3-1 1952 0,0 3 400 16,-2-3 80-16,0 1 0 0,-1 0-16 0,-1 1-16 15,-2-1 0-15,-2-2 0 0,0-2-544 0,1 1-96 16,0-5-32-16,0-6 0 0,0 0-576 0,0 0-128 16,0 0-32-16,0 0 0 0,0 0-112 0,-3-6-32 15,0-5 0-15,2-1 0 0,0 1-384 0,-1-4-80 0,2 0 0 0,2-1-16 16,-2-2-240-16,2 1 0 15,2-1 0-15,0-2 0 16,1-1-448-16,1 2-144 0,0 0-32 0,1 2 0 16,0 0-2176-16,4 3-432 0,1 1-96 0,1 0-6160 15,1 1-1248-15</inkml:trace>
  <inkml:trace contextRef="#ctx0" brushRef="#br0" timeOffset="125262.7">28344 16281 1839 0,'0'0'160'0,"0"0"-160"0,0 0 0 0,0 0 0 16,0 8 5328-16,-1 4 1040 0,-2-3 208 0,-2 3 32 15,-3 1-3408-15,0 0-672 0,1 0-144 0,-1 1-16 16,0 2-720-16,1 0-144 0,0 1-32 0,0-3 0 16,2 2-608-16,0-1-128 0,1-1-32 0,1 1 0 15,2-3-352-15,1-1-80 0,2 1-16 0,1-3 0 16,2 2-128-16,0-2-128 0,2-1 144 0,1-5-144 0,0 0 0 0,1 0 0 16,-1-5 0-16,1 1 0 0,1-3 0 0,1-1 0 15,-2-2 0-15,0 0 0 0,0-3 0 0,0 1-160 16,0-1 160-16,0-1-128 15,-1 1 128-15,0-3 0 0,0 1 0 0,0 1-128 16,1-2 128-16,-1-1 0 0,-3 4 0 0,-1 1 0 16,-2 1 0-16,1 2 0 0,-2-1 0 0,-1 7 0 15,0 0 0-15,0 0 0 0,0 0 0 0,-4 8 0 16,0 1 192-16,0 0-16 0,1 0-16 0,0 2 0 0,2 0-160 0,-1 1 0 16,1 0 0-16,1-2 0 15,0 2-384-15,3-3-48 0,1 2-16 0,1 0 0 16,0 1-2096-16,0-2-416 0,-1 0-96 0,3-4-7440 15,-7-6-1504-15</inkml:trace>
  <inkml:trace contextRef="#ctx0" brushRef="#br0" timeOffset="125625.85">28667 16289 18431 0,'0'0'1632'0,"0"0"-1312"0,0 0-320 0,0 0 0 15,0 0 3936-15,0 0 720 0,7 13 144 0,-2 3 16 16,-1 0-3024-16,0 2-624 0,-1 0-112 0,-1 2-32 15,0-2-128-15,0 0-48 0,1-2 0 0,-2-1 0 16,-1 0-480-16,1-2-112 0,1 1 0 0,0-2-16 16,-2-12-112-16,4 9-128 0,-4-9 176 0,0 0-176 15,4 9 128-15,-4-9-128 0,0 0 0 0,0 0 0 16,0 0 0-16,8-6 0 0,-2-1 0 0,1-3 0 16,-1-3 0-16,1 0 0 0,-1 0 0 0,2-3 0 15,0-1-304-15,-1 0 48 0,-3-4 0 0,1 3 0 16,1 0 0-16,2 2 16 0,-1 2 0 0,0 2 0 15,0 1 240-15,-1 5 0 0,-6 6 0 0,0 0 160 16,0 0 224-16,0 0 64 0,11 0 0 0,-11 0 0 0,8 13-240 0,-3 1-32 16,-2 3-16-16,-1 3 0 0,1 2 16 0,-1-2 0 15,1-2 0-15,0 0 0 0,-1 0-320 0,2-2-64 16,1-2-16-16,2-1 0 16,2-1-2064-16,1-1-400 0,1-4-96 0,-1-1-16 15,1-3-1232-15,0 0-256 0</inkml:trace>
  <inkml:trace contextRef="#ctx0" brushRef="#br0" timeOffset="125898.53">29225 16378 2751 0,'3'-9'256'0,"0"-2"-256"15,-1 1 0-15,0-1 0 0,-2 0 5600 0,0 11 1072 16,-6-11 224-16,1 3 32 0,0 2-4080 0,-2-1-816 16,0 2-176-16,-3 1-16 0,1 2-752 0,0 2-128 15,9 0-48-15,-9 2 0 0,1 2-688 0,8-4-224 0,0 0 128 0,-1 9-128 16,1-9 0-16,3 12 0 0,-3-12 0 0,9 13-144 15,2 1 144-15,1-3 0 0,-1 1-144 0,-1-2 144 16,0 0 0-16,1 2 0 0,1 0 0 0,-1 1 0 16,0 0 176-16,0-4 144 0,3-1 48 0,-4 1 0 15,-4 3 496-15,0-2 96 0,-1 2 32 0,-2-2 0 16,-1 2-288-16,-2 1-48 0,-2 2-16 0,-1-4 0 16,-2 5-256-16,-3 0-48 0,-1-1-16 0,-2 0 0 15,1-1-320-15,-1 0 144 0,1 1-144 0,1-4 0 16,-3 1-480-16,2-2-208 0,1-3-32 0,1 0-16 15,8-7-2400-15,-8 5-496 0,8-5-80 0</inkml:trace>
  <inkml:trace contextRef="#ctx0" brushRef="#br0" timeOffset="126496.86">29658 16314 5519 0,'11'-16'496'0,"-2"2"-496"16,-3 1 0-16,1-3 0 0,-2 5 5536 0,0-2 1008 15,-1 0 208-15,-1 2 32 0,-2 1-4992 0,-1 10-992 16,-4-9-208-16,-1-1-32 0,0 1 368 0,-2 3 80 16,-1 2 16-16,1 3 0 0,-3 6-720 0,1 3-144 15,-1 1-32-15,1 4 0 0,0 2 16 0,1 5 0 0,-1 2 0 0,1 4 0 16,0 2 80-16,3 2 16 0,1 1 0 0,1 0 0 16,2-1 64-16,1-2 16 0,3 1 0 0,-1 1 0 15,1 0-192-15,-1-2-128 0,0-2 144 0,0-3-144 16,1 0 0-16,0-1-256 15,-1 0 16-15,0-4 16 16,-4-4-368-16,1-2-80 0,0-1-16 0,1-11 0 16,0 0-80-16,0 0 0 0,-3 7-16 0,3-7 0 15,-10 3 0-15,10-3 0 0,0 0 0 0,-11-4 0 0,1-2 592 0,-1-1 192 0,0-2 0 0,1-3 0 16,4-2 448-16,-1-3 208 0,0 0 48 0,-1 0 0 16,0-4-192-16,1 2-48 0,3-4 0 0,2 3 0 15,-1 0-464-15,3 1 0 0,0-1 0 0,3 3 0 16,2 3 0-16,2 1 0 0,-2 4 0 0,3-2-160 15,-2 3 688-15,2 3 144 0,-8 5 32 0,10-4 0 16,-10 4 288-16,12-1 64 0,0 1 16 0,-12 0 0 0,12 5-288 0,-2-4-48 16,-10-1-16-16,13 7 0 0,-1 1-384 0,-2 0-80 15,-3-1 0-15,-1 2-16 0,2 2-32 0,0-1 0 16,-3 2 0-16,2 0 0 0,-1-2 112 0,2 2 0 16,-4 2 16-16,-1-1 0 15,-1 0-48-15,2-1-16 0,1-1 0 0,0 2 0 16,-1-3-144-16,0 0-128 0,2 1 144 0,0-3-144 15,2-1 0-15,0 3 0 0,1-3 0 0,1 3 0 16,1-4-512-16,0-2-64 0,0 0 0 0,-1-1 0 16,1-3-640-16,-1 2-128 0,3-4-16 0,-2-2-16 15,-1-3-1440-15,0 1-272 0,0-2-64 0,-1-1-16 16,-1-2 32-16,-1-1 0 0,1 1 0 0,-1-2 0 16,-2-2 656-16,0 1 144 0</inkml:trace>
  <inkml:trace contextRef="#ctx0" brushRef="#br0" timeOffset="126763.28">29945 16460 2751 0,'0'0'128'0,"0"0"16"0,0 0-144 0,4 10 0 0,-4-10 0 0,4 17 0 16,0 0 5696-16,0 2 1120 0,0-2 224 0,1 2 32 16,0 5-4064-16,0-4-800 0,1 3-160 0,-1-5-48 15,0 1-560-15,0 1-112 0,-2-4-32 0,-1-2 0 16,1-1-560-16,0-1-112 0,-2-4-32 0,-1-8 0 16,0 0-272-16,0 0-64 0,0 0-16 0,0 0 0 0,4 6-80 0,-4-6-16 15,0 0 0-15,0 0 0 16,-4-9-144-16,1-3 0 0,1-1 0 0,0 0 128 15,2-4-128-15,0 0 0 0,-4-2 0 0,2-3 0 16,1-5 160-16,-1 4-160 0,4 1 192 0,0 0-192 16,1-2 160-16,3 3-160 0,5 2 128 0,0 2-128 15,2 0 128-15,-1 3-128 0,0-2 128 0,2 4-128 16,5 3 512-16,-3 2 0 0,-1 1 16 0,-1 3 0 0,2 2-96 16,1 1-32-16,1 0 0 0,0 4 0 0,1 2-272 0,-3 1-128 15,3-2 0-15,-1 6 128 16,-1-1-1344-16,-3 2-256 0,-1 0-64 0,-1-2-18320 15</inkml:trace>
  <inkml:trace contextRef="#ctx0" brushRef="#br2" timeOffset="143895.69">1551 6128 15663 0,'0'0'1392'0,"0"0"-1120"16,0 0-272-16,0 0 0 16,0 0 1792-16,0 0 288 0,0 0 64 0,0 0 16 15,0 0-336-15,0 0-64 0,0 0-16 0,0 0 0 16,0 0-816-16,0 0-160 0,0 0-48 0,0 0 0 15,11 10 16-15,-10-2 0 0,0 1 0 0,2 3 0 0,1 3-272 0,1-1-48 16,-4 0-16-16,2 2 0 0,0-1-208 0,-1 5-32 16,2-3-16-16,-1-3 0 0,-1-2-144 0,0-2 0 15,-2-2 0-15,0-8 128 0,0 0-128 0,0 0 0 16,0 0 0-16,0 0 0 0,1-6-192 0,0-2-80 16,1-6-16-16,-1-2 0 0,0-2-32 0,1-2-16 15,-2-1 0-15,1 0 0 0,0-3 80 0,0 2 32 16,1-1 0-16,0 4 0 0,1 1 224 0,0 2-144 0,1 0 144 15,1 5-128-15,0 1 128 0,1 1 0 0,0 5 128 0,-6 4-128 16,0 0 192-16,8 4-48 0,1 3 0 0,-2 5 0 16,0 2 112-16,1 3 32 0,1 4 0 0,0 1 0 15,-1 0-96-15,-2 1 0 0,0 1-16 0,-2-2 0 16,-1-1-176-16,1 0 0 0,2-2 0 0,-3-2 0 16,1-4 128-16,-1-2-128 0,-2-3 128 0,-1-8-128 15,0 0 0-15,0 0 128 0,0 0-128 0,0 0 0 0,0 0 0 16,2-10 0-16,-1-3 0 0,0-1 0 15,-1-2 0-15,0-4 0 0,0 0 128 0,0-1-128 16,0 0 0-16,0 0 0 0,0 2 0 0,0-2 0 16,-1 3 0-16,1 1 0 0,1 1 0 0,2 3 0 15,-1 1 0-15,1 3 0 0,0 1 0 0,1 3 0 16,-4 5-176-16,0 0 176 0,7 4-128 0,1 3 128 16,1 2 0-16,0 4 0 0,1 0 0 0,-3 3-128 15,1 4 128-15,0 0 0 0,0 0 0 0,1-1-128 16,0-1 128-16,0-1 0 0,2-1 0 0,-2-2 0 0,-1-3 0 0,-1 0 0 15,1-3 0-15,1 0 0 0,1 0 0 0,0-3 0 16,2-2 0-16,-2-1 128 0,-1 0-128 0,0-4 0 16,0-2 0-16,1 1 128 0,0-3-128 0,3-2 0 15,0-1 0-15,-1-2 128 0,-2-1-128 0,-1-1 144 16,2-2-144-16,-2 0 160 0,0-2-160 0,0 0 160 0,0-3-160 0,-1 2 160 16,-3 0-160-16,-1 1 160 0,-1 1-160 0,-2 1 160 15,-1 0-160-15,0 2 128 0,-1 2-128 0,-3 1 128 16,-3 4 272-16,1 3 48 0,-2 3 16 0,0 3 0 15,2 2 112-15,-1 3 32 0,1 2 0 0,-2 5 0 16,0 3-192-16,2 2-32 16,0-1-16-16,2 2 0 0,2 2-208 0,1-2-32 15,2 1-128-15,1-2 192 0,4 0-192 0,1-1 0 16,4-1 0-16,2-1 0 0,3-2 0 0,1-1-208 0,1-4 32 0,1 0 16 31,1-4-1504-31,1-2-320 0,2-1-48 0,2-3-16 16,-2-3-1136-16,0-4-224 0,-3 0-48 0,1-5-8720 0</inkml:trace>
  <inkml:trace contextRef="#ctx0" brushRef="#br2" timeOffset="144063.93">2438 6107 9215 0,'-7'-12'816'0,"4"9"-656"0,-4-3-160 0,0 2 0 15,1-2 3104-15,-1 2 592 0,0 1 112 0,-4 3 32 0,1-2-1392 0,1 0-272 16,1 2-48-16,1 4-16 0,2-2-528 0,0 3-112 16,0 1-32-16,1 4 0 15,1 1-880-15,2 5-176 0,1 0-48 0,2 1 0 0,2-1-336 0,2 3 144 16,0-1-144-16,2 0 0 0,1-2 0 0,3-2 0 15,2-2 0-15,3-3 0 0,-1-1 0 0,1-2 0 16,-2 0 0-16,4-2 0 16,1-3-1520-16,1-2-208 0,-2-3-32 0,-3-2-8128 15,0-1-1632-15</inkml:trace>
  <inkml:trace contextRef="#ctx0" brushRef="#br2" timeOffset="144430.75">2604 5721 19343 0,'0'0'1728'0,"0"0"-1392"0,0 0-336 0,0 0 0 16,-4 0 2544-16,4 0 432 0,0 0 96 0,-2 11 0 16,2 3-1488-16,0 4-304 0,3 2-64 0,0 3-16 15,-1 2-608-15,3 4-112 0,2 2-32 0,1 0 0 16,-2-3-144-16,2 0-48 16,-1 2 0-16,-2 0 0 0,-1 0-128 0,1-5-128 15,1 0 144-15,1-6-144 0,-2 0 176 0,-1-4-176 0,0-2 192 0,1-2-192 16,-2-3 192-16,-3-8-64 0,0 0 0 0,0 0-128 15,0 0 0-15,5-6 0 0,-1 0 0 0,0-7-192 16,0-4 0-16,0-1 0 0,-2-3 0 0,1-1 0 16,-2-2 192-16,0 2 0 0,-1 1-160 0,2 0 160 15,0-1 0-15,1 3 0 0,-2 2 0 0,-1 4 0 16,0 2 160-16,3 3 96 0,-3 8 32 0,0 0 0 16,0 0-64-16,6 4-16 0,1 4 0 0,-2 5 0 0,2 3-64 0,-1 2-16 15,1 3 0-15,1-2 0 0,3 1-128 0,0 1 0 16,-2 0 0-16,1-2 0 15,1 0-1616-15,0-3-368 0,2-1-64 0,0-3-8384 16,1-2-1664-16</inkml:trace>
  <inkml:trace contextRef="#ctx0" brushRef="#br2" timeOffset="144729.26">3023 5921 25567 0,'0'0'1136'0,"0"0"224"0,-5 2-1088 0,0 4-272 16,0 1 0-16,-1 4 0 0,3-3 1488 0,-3 1 240 15,1 1 64-15,1 1 0 0,0 0-640 0,3 2-112 16,2 0-16-16,2 2-16 0,-2-2-720 0,2 1-144 16,1-1-16-16,1 2-128 0,1-1 0 0,1-4 0 15,-1 1 0-15,1-3 0 0,1-1 0 0,0-3 0 0,1 0 0 0,0-1 0 16,-1-1 128-16,0-4-128 0,-2-1 0 0,1 2 0 16,-2-6 176-16,0-2-176 0,2 0 160 0,-2-1-160 15,-1-2 192-15,0-1-48 0,-1 0-16 0,0 0 0 16,-2-3 48-16,1 2 0 0,-1 0 0 0,0 1 0 15,-2-1 144-15,0 4 16 0,-1 2 16 0,1 2 0 16,-2 0 160-16,3 6 48 0,0 0 0 0,0 0 0 16,0 0-256-16,0 0-48 0,2 10-16 0,0 0 0 15,2 2-240-15,0 0 0 0,0-2 0 0,3 2 0 16,2 1-336-16,1-2-16 0,-1 0 0 0,0-2 0 31,1 1-2656-31,-1-3-544 0,1-2-96 0,-1-2-10592 0</inkml:trace>
  <inkml:trace contextRef="#ctx0" brushRef="#br2" timeOffset="145061.1">3287 5887 5519 0,'0'0'496'0,"0"0"-496"0,0 0 0 0,0 0 0 0,0 0 4416 0,0 0 800 16,0 0 160-16,0 0 16 0,7 6-3152 0,0 5-640 16,-3 2-128-16,4-3-32 0,1 3-384 0,-1 2-80 15,-2-2-16-15,2 0 0 0,-4 0-416 0,1 0-96 16,-1-1 0-16,1-1-16 0,1-2-208 0,-1 1-32 15,-1-3-16-15,0 0 0 0,-4-7-16 0,0 0 0 0,0 0 0 0,0 0 0 16,0 0 32-16,6-3 16 0,-1-2 0 0,-1-3 0 16,0-2-32-16,-1-3-16 15,-1-2 0-15,0-3 0 0,-1 0-160 0,0 0 0 16,-1-2-192-16,2 2 192 0,-1 0-384 0,1 2 32 16,2 3 16-16,0 1 0 0,0 3 128 0,1 4 16 15,-5 5 16-15,8 0 0 0,-8 0 176 0,11 1 128 0,-1 3-128 0,0 3 176 16,0 0 80-16,-1 1 32 0,1 1 0 0,1-2 0 15,-2 1-288-15,0-2 0 0,0 1 128 0,0-1-128 32,-1 1-1376-32,1-1-336 0,-1-1-64 0,0-1-12880 0</inkml:trace>
  <inkml:trace contextRef="#ctx0" brushRef="#br2" timeOffset="145189.94">3756 5827 21711 0,'0'0'960'0,"0"10"192"0,3 2-912 0,1 1-240 16,1 0 0-16,0 0 0 0,0 0 976 0,2-1 160 16,-1 0 16-16,2-2 16 15,0-1-1008-15,-2-2-160 0,3-3 0 0</inkml:trace>
  <inkml:trace contextRef="#ctx0" brushRef="#br2" timeOffset="145496.71">3830 5667 26895 0,'0'0'1184'0,"0"0"256"0,0 0-1152 0,0 0-288 16,-5 5 0-16,5-5 0 0,0 0 832 0,0 0 96 15,0 0 32-15,0 0 0 0,0 0-960 0,0 0 0 16,7 6 0-16,-2-2-224 16,3 1-736-16,1-1-128 0,1-1-48 0,1 1 0 15,-1 0 304-15,1 0 64 0,-2-2 16 0,0 2 0 0,-3 0 320 0,2 1 64 0,0 2 16 0,1-5 0 16,-9-2 992-16,10 6 192 0,-2-1 32 0,-1 1 16 15,-7-6-432-15,6 7-96 0,1-1-16 0,-2 2 0 16,-1 1 512-16,-4 2 112 0,-1-1 0 0,-2 2 16 16,-2 2 576-16,-2 2 112 0,1 0 32 0,-2 2 0 15,-1-1-384-15,0 2-80 0,0-2-16 0,1 0 0 0,0-1-784 16,1-2-176-16,2-2-16 0,0-2-16 31,0-6-1264-31,5-4-256 0,0 0-48 0,0 0-15536 0</inkml:trace>
  <inkml:trace contextRef="#ctx0" brushRef="#br2" timeOffset="145957.26">4146 5588 20271 0,'0'0'1792'0,"2"12"-1424"16,0 1-368-16,0 1 0 0,1 1 1600 0,0 0 256 15,2 2 64-15,-1 3 0 0,0 1-48 0,0-3 0 16,-1 2 0-16,3-1 0 0,-1 1-1072 0,0-2-224 15,-1-1-32-15,1 0-16 0,2-5-400 0,-2-1-128 0,-1-3 0 0,0 0 0 32,1-3-384-32,-5-5-128 0,0 0-16 0,0 0-16 15,0 0 80-15,0 0 16 0,5-4 0 0,0-4 0 0,-3-1 224 0,-1-4 48 16,0 0 16-16,2-2 0 0,0-2-32 0,0-2 0 16,1 0 0-16,2 1 0 0,0 2 192 0,3 0-128 0,-1 1 128 15,0 3-128-15,0 3 128 0,-1 2 0 0,0 2 160 0,0 4-160 16,-1 2 544-16,2 4 16 0,-2 3 0 0,1 1 0 15,-2 3 144-15,0 2 48 0,1-2 0 0,-1 1 0 16,-1 1-272-16,0 1-48 0,-1-1-16 0,1 0 0 16,0 1-240-16,0-1-48 0,0-2-128 0,-1-2 192 15,-1-1-192-15,1-1 0 0,-3-8 0 0,0 0 0 16,0 0-192-16,0 0-96 0,0 0-16 0,8-4 0 16,-2-2-112-16,0-3-32 0,-1-2 0 0,1 1 0 0,1-5 256 0,-1 1 32 15,-1 0 16-15,1-1 0 0,-4 1 288 0,2 1 64 16,1 1 16-16,2 1 0 15,-2-1 496-15,0 3 112 0,2 1 0 0,-2 3 16 16,2 1 160-16,0 1 16 0,1 2 16 0,1 2 0 16,-1 2-400-16,1 3-96 0,0 0-16 0,1 3 0 15,-1 1-336-15,1-1-64 0,1-2 0 0,-1 1-128 16,-1 3-928-16,0-2-288 0,2 1-64 0,0-1-17168 16</inkml:trace>
  <inkml:trace contextRef="#ctx0" brushRef="#br2" timeOffset="146101.09">4910 5552 23951 0,'0'0'2128'0,"-5"4"-1696"0,5-4-432 0,-4 9 0 16,-2-1 2992-16,4 2 512 0,1 1 96 0,2 2-12880 16,-1-3-2592-16</inkml:trace>
  <inkml:trace contextRef="#ctx0" brushRef="#br2" timeOffset="146263.31">4991 5759 40079 0,'0'0'1776'0,"-6"5"368"0,1-1-1712 0,5-4-432 0,-5 5 0 0,5-5 0 15,0 0 0-15,0 0-192 0,0 0 0 0</inkml:trace>
  <inkml:trace contextRef="#ctx0" brushRef="#br2" timeOffset="146892.09">5571 5489 21135 0,'0'0'928'0,"0"0"208"0,0 0-912 0,0 0-224 0,0 0 0 0,-4 12 0 16,1-2 672-16,3 5 96 0,0-5 0 0,3 5 16 15,-1-1 624-15,2 3 112 0,0 0 16 0,3 4 16 0,-2 1-976 0,2-1-192 16,0 1-32-16,1-1-16 0,0 1-208 0,0-3-128 16,0-2 160-16,-1-1-160 0,1-4 0 0,0-2 0 15,-3-3 0-15,-5-7 0 16,0 0-672-16,0 0-32 0,0 0 0 0,0 0 0 15,6-2-48-15,-4-4-16 0,-1-5 0 0,-1-2 0 0,-2 0 448 0,-2-5 96 0,-1 0 16 0,-2 0 0 16,-1-1 464-16,1-3 80 0,-1-1 32 0,0-1 0 16,0 1 96-16,2-1 32 15,0-3 0-15,2 2 0 0,2 3 80 0,1 1 32 16,2 0 0-16,1 2 0 0,2-1 160 0,3 3 48 16,1 2 0-16,2 0 0 0,2 2-432 0,1 1-64 15,1 2-32-15,3-2 0 0,3 2-288 0,1 1 0 0,-1 2-128 0,3 1 128 31,-2 0-1600-31,-2 5-208 0,-1-1-48 0</inkml:trace>
  <inkml:trace contextRef="#ctx0" brushRef="#br2" timeOffset="147060.65">5606 5549 22111 0,'0'0'976'0,"0"0"208"0,-7 3-944 0,7-3-240 0,0 0 0 0,0 0 0 15,0 0 2272-15,0 0 416 0,0 0 64 0,10-5 32 16,3-1-1792-16,2 1-352 0,4-1-80 0,1 2-16 0,3-5-736 0,3 2-160 16,2 2-32-16,4 0-9472 15,-2-2-1920-15</inkml:trace>
  <inkml:trace contextRef="#ctx0" brushRef="#br2" timeOffset="147197.91">6104 5557 23839 0,'-3'20'1056'0,"2"-9"224"0,0 4-1024 0,-1 0-256 16,1 0 0-16,0 0 0 0,2 0 480 0,-1 0 48 15,1 0 16-15,2-2 0 16,0-3-1696-16,-1-2-352 0</inkml:trace>
  <inkml:trace contextRef="#ctx0" brushRef="#br2" timeOffset="147558.78">6107 5360 21183 0,'0'0'944'0,"0"0"192"0,0 0-912 0,0 0-224 0,0 0 0 0,7 0 0 15,3 0 576-15,0 1 64 0,0 1 0 0,3-1 16 16,-2 2-368-16,1-3-80 0,1 0-16 0,0 2 0 16,0 2-192-16,-2-2 0 0,0 0 0 0,-1 2 0 15,-2 1-176-15,-1 0 32 0,-2 1 0 0,-1 1 0 16,-2 5 144-16,1-3 0 0,-4 2 0 0,-1-1 0 15,1 1 256-15,0-1 0 0,-2 1-16 0,2 0 0 0,0-3-32 16,-1 1 0-16,2-9 0 0,-1 8 0 0,1 0-208 0,3 2 144 16,2-2-144-16,0-1 128 0,-5-7 288 0,9 4 48 15,2 1 16-15,0-3 0 0,2 2 0 0,2-1 0 16,0-2 0-16,1 2 0 16,-2-3-256-16,1 1-48 0,-1-1-16 0,0 3 0 15,-3-2 304-15,-2 2 64 0,-3-1 16 0,0 2 0 16,-6-4 512-16,1 9 96 0,-2-2 32 0,-3 2 0 0,-2 4-256 0,0-1-48 15,-3-1-16-15,-2 0 0 0,0-2-560 0,0 0-112 16,2 0-32-16,0 0 0 0,-1-3-288 0,0-3-64 16,1 1-16-16,3-2 0 15,6-2-2944-15,0 0-592 0</inkml:trace>
  <inkml:trace contextRef="#ctx0" brushRef="#br2" timeOffset="147785.12">6701 5423 16575 0,'-12'-5'1472'0,"6"6"-1168"0,-3 3-304 0,0 1 0 16,-2 0 2480-16,1 3 432 0,-2 4 96 0,2-2 0 15,-2 3-816-15,1 0-160 16,2 0-48-16,3 4 0 0,1 3-832 0,2 1-160 0,3-3-32 0,3 0-16 16,3-1-592-16,1 0-112 0,0-1-32 0,3-1 0 15,0 2 48-15,3-2 0 0,0-2 0 0,0-2 0 31,1 0-672-31,1-3-128 0,-1-3-32 0,2 0 0 16,-1 0-1792-16,1-2-384 0,-2-3-64 0,-2-3 0 16,0-2 1136-16,-2-3 224 0,-1-1 48 0</inkml:trace>
  <inkml:trace contextRef="#ctx0" brushRef="#br2" timeOffset="148324.88">6821 5324 3679 0,'3'-11'320'0,"-1"2"-320"15,3 0 0-15,1 1 0 0,-2-1 5072 0,0 3 944 16,-4 6 192-16,0 0 48 0,7-2-3824 0,1 6-752 15,0 5-144-15,0 4-48 0,-2 3-224 0,0 2-48 16,-3 0-16-16,1 5 0 0,2 3-352 0,-1 1-64 16,-1 2-16-16,-2 1 0 0,1-2-128 0,0 1-48 0,0 1 0 0,1-4 0 15,-1-4-336-15,0-2-80 0,0-2-16 0,4-2 0 16,-3-3-160-16,0-3 0 16,0-1 144-16,0-2-144 0,-4-7-144 0,5 1-112 15,1-2 0-15,2-2-16 16,-1-2-208-16,-1 0-32 0,1-2-16 0,-1-4 0 15,-1-1 80-15,-1-1 32 0,-1 0 0 0,0-4 0 0,-2 4 208 0,2 0 32 16,-1-2 16-16,1 4 0 0,-2 0 160 0,0 5-192 16,-1 6 192-16,0 0-192 0,0 0 192 0,0 0 0 15,0 0 0-15,0 0 128 0,7 2 160 0,1 6 32 0,0 0 16 0,-1 1 0 16,1 4 0-16,0 0 0 0,1 0 0 0,2 0 0 16,0-2-80-16,2 0-32 0,0 0 0 0,-1-1 0 15,1-3-224-15,0 1 144 0,1-3-144 0,1-3 128 16,-1-2 16-16,1-2 0 0,-1-2 0 0,0-1 0 15,-1 1 0-15,0-3 0 0,-1 1 0 0,-2-2 0 16,0-2-144-16,-3-1 160 0,-1 3-160 0,-1-3 160 0,-1 0-160 0,-2-1 128 16,0 1-128-16,-2 0 128 0,-2 1-128 0,0-1 160 15,-4 2-160-15,3 1 160 0,-3-1-16 0,2 3 0 16,-1-1 0-16,1 1 0 0,-1 2 128 0,0 2 32 16,5 2 0-16,-5 3 0 0,5-3-128 0,-3 9-32 15,2-1 0-15,1 1 0 0,0 0-144 0,2 2 0 16,2-3 0-16,2 1 0 0,0-2-192 0,1 1 192 15,0 0-160-15,2-1 160 16,1-2-1504-16,1 0-208 0,2-1-32 0,0-1-16 16,0-1-992-16,1 0-208 0,-3-2-48 0,1 0 0 15,0 0-400-15,-2-2-96 0,2-2-16 0,-3-1-2128 16,-1-1-432-16</inkml:trace>
  <inkml:trace contextRef="#ctx0" brushRef="#br2" timeOffset="148559.66">7541 5506 14687 0,'0'0'640'0,"0"0"144"0,0 0-624 0,5-2-160 16,-5 2 0-16,6 1 0 0,1 4 2160 0,-1 2 400 0,1 2 64 0,1-3 32 15,-3 1-576-15,0 1-112 0,0 2-32 0,1 2 0 16,-1-1-560-16,0 1-112 0,0-4-32 0,-1 1 0 16,1 0-464-16,-2-1-112 0,0-1-16 0,-3-7 0 15,0 0-272-15,0 0-64 0,0 0-16 0,0 0 0 16,0 0 0-16,0 0 0 0,0 0 0 0,-2-7 0 16,0-1 80-16,-1-1 16 0,1-1 0 0,0-2 0 15,0-1-128-15,0-1-32 0,1-3 0 0,1 0 0 16,1 0-32-16,2 0 0 0,0-3 0 0,2 2 0 0,0 1 96 15,3 1 16-15,1 1 0 0,3 0 0 16,1 2-304-16,2 2 0 0,1-2 0 0,2 2 0 16,3 1 0-16,3 1 0 0,-1-3 0 0,4 4-13104 15,5 4-2496-15</inkml:trace>
  <inkml:trace contextRef="#ctx0" brushRef="#br2" timeOffset="149196.53">8645 5183 24879 0,'0'0'1088'0,"0"0"256"0,0 0-1088 0,0 0-256 0,0 0 0 0,5 9 0 0,-1-2 656 0,0 3 80 16,0 4 16-16,0 3 0 0,0 0 112 0,0 3 32 15,0 1 0-15,-1-2 0 0,0 1-352 0,1-3-64 16,0 4-16-16,0-2 0 0,-2-1-288 0,2-2-176 15,-1-3 192-15,0-1-192 0,-2-2 0 0,0-2-256 16,-1-8 32-16,0 0 0 16,0 0-528-16,0 0-96 0,0 0-32 0,0 0 0 15,0 0 304-15,-4-4 48 0,0-1 16 0,-1-3 0 0,-1-2 112 0,-1-3 16 0,1-2 16 0,-1-2 0 16,2-2 368-16,0-1-144 16,1-2 144-16,0 1 0 0,1 0 256 0,1 0 176 15,0 3 16-15,2-1 16 0,2 2 688 0,1-2 144 16,0 4 32-16,1 0 0 0,0 1-208 0,2 1-32 15,2 3-16-15,3-3 0 0,-1 2-624 0,3 1-112 0,3 1-16 0,1-3-16 16,-2 4-304-16,2 0 0 0,2-1-128 0,-1 3 128 31,1-2-2288-31,1 3-352 0,-2-1-80 0</inkml:trace>
  <inkml:trace contextRef="#ctx0" brushRef="#br2" timeOffset="149368.69">8696 5312 23951 0,'0'0'1056'0,"0"0"224"0,0 0-1024 0,0 0-256 0,0 0 0 0,0-7 0 0,2-2 1792 0,5-2 288 15,3-2 64-15,5-1 16 0,2 0-1456 0,1-2-304 16,1 0-48-16,4 0-16 0,0 2-336 0,-1 3-208 16,-1 2 16-16,0 1 16 15,-1 0-2000-15,-4 3-384 0,-1 5-96 0,-2 0-9040 0</inkml:trace>
  <inkml:trace contextRef="#ctx0" brushRef="#br2" timeOffset="149541.71">8760 5384 9215 0,'-17'6'400'0,"10"1"96"0,1-3-496 0,0 2 0 0,1-1 0 0,1 1 0 16,4-6 4272-16,0 0 752 0,-1 6 160 0,1-6 16 15,0 0-3056-15,0 0-608 0,8 5-128 0,2-1-32 16,2-1-1040-16,2-3-208 15,2-5-128-15,2-1 160 0,3 0-160 0,3-2-224 16,0-2 48-16,2-1 16 16,3 1-2304-16,1-2-464 0</inkml:trace>
  <inkml:trace contextRef="#ctx0" brushRef="#br2" timeOffset="149826.17">9200 5210 15663 0,'-14'8'688'0,"6"-4"144"0,-4 1-656 0,-1 0-176 0,3 5 0 0,-2-4 0 16,1-2 2816-16,1 1 512 0,4-1 128 0,6-4 0 0,0 0-2000 0,0 0-416 16,0 0-80-16,12 5 0 0,2-1-960 0,2-1 0 15,-1-1 0-15,2 1 0 0,1 0-192 0,2-2 192 16,0 0-160-16,-1 3 160 0,-1-4 0 0,-1 3 0 16,-2 1 0-16,-2-2 0 15,-4 2 544-15,-1 1 96 0,-2 2 32 0,-6-7 0 16,4 8 496-16,-3 2 112 0,-3 1 0 0,-2-1 16 15,-1 2-400-15,-5 1-64 0,1 1-32 0,-2-1 0 16,-1 0-496-16,0-4-112 0,2 0 0 0,-1-1-16 16,1 0-304-16,1-3-64 0,1-1-16 0,8-4 0 15,-7-2-2384-15,3-2-480 0,1-5-80 0,1-3-11840 16</inkml:trace>
  <inkml:trace contextRef="#ctx0" brushRef="#br2" timeOffset="150011.81">9455 4963 11055 0,'2'-8'976'0,"5"1"-784"0,1 1-192 0,1 3 0 16,1 0 2752-16,0 3 496 0,1 3 96 0,-1 0 32 16,2 4-848-16,0 5-160 0,1 5-48 0,0 0 0 15,-1 0-944-15,1 4-192 16,0 2-32-16,1 2-16 0,-1 3-672 0,0-1-128 16,-1 2-16-16,0-2-16 0,-1 3-304 0,-2-1 160 15,-2 1-160-15,-1-2 128 16,-2 1-496-16,2 0-96 0,-2-2-32 0,-2-2 0 15,-2-4-2128-15,0-4-416 0,0 0-96 0</inkml:trace>
  <inkml:trace contextRef="#ctx0" brushRef="#br2" timeOffset="150592.44">9560 5378 4607 0,'0'0'192'0,"-2"-5"64"0,-2-4-256 0,0 3 0 0,1-1 0 0,1-1 0 16,0 2 5056-16,2-3 976 0,0-1 192 0,0 3 48 0,4-4-3808 0,1 1-752 15,3 1-160-15,3-3-16 0,0 0-960 0,4 3-192 16,0 0-48-16,2 2 0 0,-1 1-336 0,1 1 0 15,2 2 0-15,-3 0 0 0,-2 2 0 0,1-1 0 16,-2-1 0-16,0 2 0 0,0-3 0 0,-1 1 0 16,-1-3 0-16,-2 0 128 0,1 1-128 0,-1 1 0 15,1 2 128-15,-3-5-128 0,-1 1 0 0,-2 0 144 16,-4 6-144-16,0 0 0 0,0-6 224 0,0-1-64 16,-3 2-16-16,0-1 0 0,-3-1 304 0,1 2 48 15,-1-2 16-15,0 3 0 0,1 2 208 0,0 1 48 16,5 1 16-16,0 0 0 0,-7 1-304 0,7-1-64 15,0 0-16-15,-3 6 0 0,0 2-224 0,2 3-48 16,2 0-128-16,3 1 192 0,-2 1-192 0,4-1 0 16,0 2 0-16,2 1 0 0,1-2 0 0,2-2-128 15,-1-2 128-15,0 1 0 16,1-3-464-16,1 0-48 0,-1-2 0 0,4-2 0 16,-2 1-1488-16,0-3-304 0,0 2-64 0,-2-1-16 15,-1-1 896-15,-3 1 176 0,-7-2 32 0,10 0 16 16,-3 0-288-16,-7 0-64 0,7-3-16 0,-7 3 0 15,6-4 592-15,-3 2 112 0,1-5 32 0,0 1 0 0,-2-2-784 16,1-1-160-16,-3 0-16 0,3-1-16 16,-1 3 592-16,1 0 112 0,-1 3 16 0,-2 4 16 0,0 0 3296 0,0 0 656 0,0 0 128 0,8 0 16 15,0 3-496-15,1 1-96 0,-1 2-32 0,-1 2 0 16,-1 1-480-16,1 0-80 0,-2 2-32 0,1-1 0 16,1 1-272-16,-1-1-64 0,0-1-16 0,-1-1 0 15,0-2-336-15,-1 1-64 0,-4-7-16 0,0 0 0 16,4 5-304-16,-4-5-64 0,0 0-16 0,0 0 0 15,0 0-144-15,0 0-48 0,0 0 0 0,0 0 0 16,0 0-48-16,4-6-16 0,-3-3 0 0,0-2 0 16,1 1-336-16,-1-2 0 0,2-2 0 0,-2-2 0 15,0-1-1424-15,2 3-304 0,-1-5-64 0,4 2-10400 16,1 3-2080-16</inkml:trace>
  <inkml:trace contextRef="#ctx0" brushRef="#br2" timeOffset="150728.26">10418 5218 14111 0,'1'21'624'0,"-1"-12"128"0,0 0-608 0,0 0-144 0,2-1 0 0,-2-8 0 15,0 0 0-15,0 8 128 0,0-8-128 16,0 0 128-16</inkml:trace>
  <inkml:trace contextRef="#ctx0" brushRef="#br2" timeOffset="150801.81">10397 5205 19695 0,'-12'-17'864'0,"7"9"192"0,0-1-848 0,0-5-208 15,-2-2 0-15,1-1 0 0,-2-1 592 0,1 0 80 0,2-1 16 16,1-1 0 0,0-4-2096-16,2 1-400 0</inkml:trace>
  <inkml:trace contextRef="#ctx0" brushRef="#br2" timeOffset="151031.07">10593 4819 28271 0,'0'0'624'0,"0"0"128"0,-6-2 16 0,6 2 32 0,-6-4-640 0,1 2-160 16,5 2 0-16,0 0 0 15,-5 0 1760-15,5 0 320 0,-7 2 64 0,7-2 16 16,-3 10-1264-16,2 4-256 0,4 5-64 0,-1 1 0 0,1 3-576 0,1 1 0 16,0 4 0-16,1 3 0 0,0-1 0 0,2 1 0 15,-1 2 0-15,1 0 0 0,-1-3-288 0,2-2-32 16,1-2 0-16,0 2 0 15,3-5-864-15,-3 1-176 0,-1-4-48 0,0 0-8640 16,-2-4-1744-16</inkml:trace>
  <inkml:trace contextRef="#ctx0" brushRef="#br2" timeOffset="151457.37">10530 5119 26607 0,'0'0'1168'0,"0"0"256"0,-5 0-1136 0,5 0-288 15,-5-3 0-15,5 3 0 0,0 0 1680 0,0 0 288 16,0 0 48-16,0 0 16 0,4-6-464 0,2-1-96 15,1 2 0-15,2 1-16 0,1-1-736 0,3 1-144 16,0 1-16-16,2 1-16 0,0-2-224 0,1 0-32 16,0 0-16-16,0 2 0 0,1-1-272 0,3 2-256 15,-2-3 64-15,-1 2 0 16,-1 1-2208-16,-2 1-432 0,-1 0-96 0,0-3-12528 0</inkml:trace>
  <inkml:trace contextRef="#ctx0" brushRef="#br2" timeOffset="151585.22">10887 5030 14735 0,'0'0'1312'0,"0"0"-1056"0,4 9-256 0,-1 3 0 16,-1 1 2800-16,1 2 496 0,-3-2 96 0,3 0 32 15,-1-3-1984-15,4 3-400 0,-3 0-80 0,1-1 0 16,0 0-2304-16,0-5-448 0</inkml:trace>
  <inkml:trace contextRef="#ctx0" brushRef="#br2" timeOffset="151926.63">10941 4923 26719 0,'0'0'2368'0,"-7"-2"-1888"0,1 2-480 0,-1 1 0 0,7-1 1488 0,0 0 208 0,0 0 32 0,0 0 16 0,0 0-592 0,0 0-128 16,0 0-32-16,0 0 0 0,9-1-832 0,2 1-160 15,-1 1 0-15,2 3 0 0,1-1-368 0,1 1 16 16,1-1 0-16,-1 4 0 15,0 1-944-15,-1 0-192 0,0-2-48 0,0 1 0 16,1-2 304-16,-1 0 48 0,-2-2 16 0,0 1 0 0,-2-2 752 0,-1 2 160 0,-1 1 16 0,0 1 16 16,0 0 688-16,-2-2 144 0,-1 3 32 0,-4-7 0 15,1 6 864-15,-1 2 176 0,-1 0 48 0,-1-1 0 16,1 3-352-16,-2-4-64 16,-2 2-16-16,1 1 0 0,0-2-592 0,0 0-128 15,2 1-32-15,-1 0 0 0,1 0-416 0,0 1-128 16,1 0 0-16,1 0 0 15,0 0-320-15,1-1-192 0,2 0-16 0,1-1-16 16,2-1-976-16,1 1-192 0,1-1-32 0,1-2-16 16,3 0 16-16,-1-1 0 0,1-3 0 0,1-2 0 15,0 1-1904-15,1 0-384 0</inkml:trace>
  <inkml:trace contextRef="#ctx0" brushRef="#br2" timeOffset="152223.93">11384 5123 5519 0,'3'-7'496'0,"-2"1"-496"0,-1 6 0 0,1-8 0 15,-1 4 4368-15,0 4 784 0,0 0 160 0,-2-6 16 0,2 6-2640 0,0 0-544 16,-4-7-96-16,4 7-32 0,0 0-720 0,0 0-144 15,-8 1-16-15,1 5-16 0,2-4-640 0,0 5-128 16,0 1-32-16,0-1 0 0,1 2-320 0,1 1 128 16,2-1-128-16,3-1 0 0,-2-8 0 0,3 7 0 15,1 0 0-15,-4-7 0 0,0 0-208 0,8 5-16 16,0-5 0-16,-1 0 0 0,1 0 64 0,0 0 16 16,0-5 0-16,-2 1 0 0,0-1 144 0,-1 1-208 15,0 0 80-15,-5 4 128 0,5-7 0 0,-1 2 0 0,-4 5 0 0,0 0 0 16,5-5 0-16,-5 5 0 15,0 0 144-15,0 0-16 0,0 0 384 0,0 0 96 16,0 0 16-16,0 0 0 0,0 0-48 0,0 0-16 16,3 7 0-16,0 0 0 0,-2 2-256 0,0 2-48 15,0 1-16-15,2-2 0 0,0-2-240 0,1 0 0 16,1-2 0-16,3 1 0 16,-1-1-1360-16,3-2-368 0,-3-3-80 0,1-1-9264 0,1-2-1856 0</inkml:trace>
  <inkml:trace contextRef="#ctx0" brushRef="#br2" timeOffset="152401.57">11636 4866 23727 0,'0'0'1040'0,"-3"7"240"0,0 3-1024 0,2 3-256 16,0-1 0-16,0 1 0 15,1 1 688-15,1 2 80 0,1 2 32 0,5-1 0 16,0 4-240-16,-1 0-48 0,2 2-16 0,4 7 0 31,1-2-848-31,1-2-160 0,2-4-48 0,-6-8-7504 0,2 2-1520 0</inkml:trace>
  <inkml:trace contextRef="#ctx0" brushRef="#br2" timeOffset="152698.28">11727 5238 23087 0,'-13'-12'1024'0,"8"7"208"0,-3-6-976 0,0 2-256 16,-1-4 0-16,0 0 0 0,0-1 528 0,1-2 64 15,1-1 16-15,2-1 0 0,3 0-608 0,0-1 0 16,2 2 0-16,4-3 0 16,1 7-768-16,2 5-112 0,-7 8-16 0,13-7-16 15,0-1-224-15,1 3-32 0,-1 3-16 0,-2 2 0 0,0 1 800 0,1 3 144 0,0 0 48 0,0 0 0 16,-2-2-64-16,1 2 0 0,-1 0 0 0,2 1 0 16,-4 4 256-16,-1-1-144 0,1 0 144 0,0 1-128 15,0 2 128-15,1 2 0 0,0-3 0 0,-1 2 0 16,0-1 0-16,-2 2 0 15,1 3 0-15,2 0-128 16,-4-2-336-16,0-1-64 0,-2-1-16 0,-2-3 0 0,0 0 240 0,-1 0 48 0,0-1 16 0,0-8 0 16,0 0 240-16,0 0 128 0,0 0 0 0</inkml:trace>
  <inkml:trace contextRef="#ctx0" brushRef="#br2" timeOffset="152995.16">11906 5037 1839 0,'-2'-14'0'0,"2"7"160"0,2-1-160 0,-2-1 0 0,0 0 0 0,0 1 0 15,0 2 4272-15,0-1 816 0,0 7 160 0,0-8 48 16,0 2-3904-16,0 6-784 0,0 0-160 0,0 0-16 0,0 0 64 0,-2 8 16 16,1 1 0-16,1 2 0 0,0 2 208 0,3 4 48 15,-1 2 16-15,2-1 0 0,0-1-416 0,2-2-96 16,2 1-16-16,1 0 0 0,-1-2-256 0,1-1 128 16,2-2-128-16,2 2 0 0,0-6 128 0,5 3-128 15,-1-5 0-15,-1-1 0 0,-2 0 0 0,0 0 0 16,-1-2 0-16,0-2 0 0,-1-5 576 0,-1-2 0 15,-4 0 0-15,-1 0 0 0,-6 7 496 0,0 0 96 0,4-9 32 0,-4 9 0 16,-2-13-320-16,0 1-64 0,-2-1-16 0,-1 3 0 16,-2 2-256-16,1 1-48 0,-2 2-16 0,-1-5 0 15,-1-2-480-15,1 0 0 16,0 0-128-16,0 2 128 16,1 2-1952-16,2 3-288 0,-2 1-48 0,8 4-16 15,-7-5 704-15,7 5 144 0,0 0 32 0,0 0-6800 16,0-5-1360-16</inkml:trace>
  <inkml:trace contextRef="#ctx0" brushRef="#br2" timeOffset="153262.26">12237 5006 15663 0,'6'15'688'0,"1"-4"144"0,-1 0-656 0,-1 4-176 0,-1 3 0 0,-1 0 0 16,-2-3 3840-16,2-2 720 0,-1 0 160 0,1-2 16 16,-3 1-2496-16,1-1-512 0,2-2-112 0,-3-9-16 15,0 0-1104-15,0 0-240 0,0 0-32 0,0 0-16 16,0 0-208-16,0 0 0 0,0 0-144 0,0 0 144 0,4-7-320 0,0 1 48 15,-2-6 0-15,2 0 0 0,-1 0-32 0,0 1 0 16,-2-2 0-16,1-7 0 0,2 1-80 0,0 2 0 16,2 1-16-16,1 4 0 0,2 4 400 0,2 2 0 15,-1-1 0-15,2 2 0 0,0 3 640 0,1 2 144 16,0 3 48-16,0 4 0 0,-1 3 384 0,-1 2 96 16,2 2 16-16,0 6 0 15,-1 6-336-15,3-1-64 0,-4 1-16 0,2 0 0 0,2-4-528 0,-1 2-128 16,2-5 0-16,-6-4-16 15,2-4-1392-15,0 0-256 0,-1-2-64 0</inkml:trace>
  <inkml:trace contextRef="#ctx0" brushRef="#br2" timeOffset="153813.49">6068 6580 4607 0,'0'0'400'0,"0"0"-400"0,0 0 0 0,0 0 0 0,0 0 5472 0,0 0 1008 0,0 0 208 0,-3 10 32 16,0-4-4704-16,1 3-944 0,3 2-192 0,-1 2-48 15,1 1-448-15,1 0-80 0,-2-1-32 0,1-1 0 16,2 0-272-16,-1 0-256 0,1-3 64 0,-2 0 0 31,0-1-2288-31,-1-2-448 0,0-6-80 0,0 0-8240 0</inkml:trace>
  <inkml:trace contextRef="#ctx0" brushRef="#br2" timeOffset="154159.96">6010 6446 16703 0,'-1'-14'736'0,"1"14"160"0,-1-8-720 0,-1 1-176 0,2 1 0 0,0 6 0 16,0 0 1216-16,0 0 224 0,0 0 32 0,0 0 16 16,8-3-1104-16,1 3-208 0,2 2-48 0,-1 0-128 15,-1 3-384-15,2-1-176 16,0 3-32-16,1 2-16 0,0-2-400 16,0 2-80-16,-1 2 0 0,0 2-16 0,-2 0 1104 0,0 2 0 0,0-2 240 0,-1 3-48 0,-2-3 480 0,1 1 96 15,-1 2 0-15,1-3 16 0,-2-4-272 0,0 0-48 16,1-1-16-16,-6-8 0 0,0 0 16 0,0 0 0 15,0 0 0-15,0 0 0 0,0 0 320 0,0 0 64 16,6-7 16-16,-1-1 0 0,-2 0-32 0,0-1-16 16,-1-2 0-16,1-1 0 0,1-1-128 0,1 0-32 15,3 0 0-15,0 1 0 0,1 0-80 0,1 3-32 0,1 3 0 0,0 2 0 16,4 5-48-16,-2 3-16 0,0 2 0 0,1 4 0 16,0 0-112-16,2 0-32 15,0 4 0-15,1 0 0 0,0 0-192 0,-1 2-144 16,1-2 192-16,0 1-192 15,0-1-1552-15,3 0-432 0,2-1-64 0</inkml:trace>
  <inkml:trace contextRef="#ctx0" brushRef="#br2" timeOffset="154690.34">7112 6274 19343 0,'0'0'1728'0,"0"0"-1392"0,4 7-336 0,-2 0 0 16,1 4 2048-16,0 2 352 0,0 1 64 0,3 2 16 16,0 2-1328-16,1 3-272 0,-1 2-48 0,3 4-16 0,0-3-304 0,2 1-48 15,-1-1-16-15,1-2 0 0,-1-1-320 0,-1-3-128 16,0 0 0-16,-1-4 144 16,-1-1 32-16,-2-1 0 0,-1-1 0 0,-2-2 0 15,1-3 384-15,-3-6 80 0,0 0 0 0,0 0 16 16,0 0 192-16,0 0 48 0,-5-5 0 0,0-3 0 15,-1-1-416-15,1-1-80 0,1-3-16 0,0-3 0 0,1-2-384 0,0-3 0 16,2-1 0-16,1 0 0 0,0-2-272 16,1 1-96-16,0-1-16 0,2 3 0 15,-1 3-288-15,4 0-64 0,-1 3-16 0,1 5 0 16,2-3 80-16,3 5 16 0,0 2 0 0,1 3 0 0,1 2 336 0,1 1 80 16,3 0 16-16,2 2 0 0,2 1 224 0,1 0 0 15,0-1-160-15,0 1 160 0,0-2 0 0,-1 0 0 16,0-1 0-16,-3 0 0 0,-1 3 0 0,-1-3 0 0,-3 0 0 15,-1 0 0-15,-3-3 0 0,-2 2 128 0,1 0-128 0,-8 1 128 16,5-4 128-16,-1 0 0 0,2-1 16 0,-4-1 0 16,0 0 128-16,-2-1 32 0,-2-2 0 0,1 2 0 15,-2 0 128-15,1 2 16 0,-2 0 16 0,4 5 0 16,-7-2 144-16,7 2 32 0,0 0 0 0,-8 7 0 16,2-1-208-16,1 3-48 0,2 4 0 0,1 0 0 15,0 2-320-15,2 2-64 0,5 0 0 0,1 1-128 16,0-4 0-16,2 1 0 0,0 0 0 0,4 1 0 0,1-2 0 15,1 1 0-15,0-2-192 0,2-3 48 32,0 1-1456-32,0-5-272 0,1-3-64 0,0 1-16 15,0-2-1200-15,2-1-240 0,-2-3-64 0</inkml:trace>
  <inkml:trace contextRef="#ctx0" brushRef="#br2" timeOffset="154931.1">7908 6261 16575 0,'0'0'1472'0,"0"0"-1168"15,-2 10-304-15,0 2 0 0,6 1 2432 0,0 3 448 16,1 2 64-16,3 0 32 0,1 1-1232 0,1-2-240 16,-1-3-48-16,1 0-16 0,1 1-432 0,0-2-96 15,2-2-16-15,-1 0 0 0,-2-3-128 0,1-3-16 16,-1-1-16-16,-1-2 0 0,1 0-144 0,0-2-16 16,-2-2-16-16,-2 0 0 0,0-3-48 0,-3-2-16 15,1-2 0-15,0 0 0 0,0-2-240 0,-1 0-64 0,-1-4 0 0,0 2 0 16,-1-2-192-16,0-2 0 0,1-2 0 0,-2 0 0 31,1-1-1616-31,-1-1-224 0,-1-2-32 0,1-1-16 16,0 2-2384-16,1 1-464 0</inkml:trace>
  <inkml:trace contextRef="#ctx0" brushRef="#br2" timeOffset="155230.16">8245 6185 19807 0,'0'0'880'0,"9"8"176"0,0 0-848 0,1-1-208 0,1 0 0 0,-1 0 0 16,1-1 1168-16,-1-2 192 0,-1 2 48 0,0-3 0 15,0 0 112-15,1-2 16 0,-1-1 16 0,0-1 0 16,-9 1-672-16,8-3-144 0,-2 0-32 0,-1 0 0 16,-1-4-256-16,0 1-64 0,-1-1-16 0,-2 1 0 15,-1-2-144-15,-1 0-32 0,-2 0 0 0,-1 1 0 0,-1-3 208 0,0 4 48 16,0-3 0-16,-2 2 0 0,1 1-80 0,-1 1-16 16,1-1 0-16,-2 4 0 0,8 2 96 0,0 0 32 15,-5 5 0-15,-1 3 0 0,2 1-480 0,2 4 0 16,1 0 0-16,1 1 0 0,2 2 0 0,2 1 0 15,1-3-208-15,2 2 64 0,1 0 144 0,2-2-192 16,0-1 192-16,4 0-192 0,1-4-128 0,2 0-16 16,1 0-16-16,1 0 0 15,-1-2-1552-15,-1-3-304 0,0 0-64 16,-2-2-16-16,1 0-624 0,-2-1-128 0,-1-2-32 0,-2-2-6880 16</inkml:trace>
  <inkml:trace contextRef="#ctx0" brushRef="#br2" timeOffset="155865.1">8601 6262 16863 0,'0'0'752'0,"0"0"144"0,0 0-704 0,-3-6-192 15,3 6 0-15,0 0 0 0,0 0 2240 0,0 0 400 16,0 0 96-16,0 0 16 0,0 0-576 0,0 0-96 16,0 0-32-16,0 0 0 0,0 0-800 0,7 2-160 0,0 0-48 0,0-1 0 15,-1 0-464-15,1 2-112 0,1-3-16 0,-3 0 0 16,-5 0-272-16,5-3-176 0,-5 3 192 0,0 0-192 16,0 0 192-16,5-2-192 0,-5 2 192 0,6-5-192 15,-2-2 0-15,-1 0 0 0,1 1 0 0,2-4-144 31,-1 0-368-31,1 0-80 0,1 0-16 0,-1 0 0 16,1-4-192-16,-1 2-32 0,0 2-16 0,-1-2 0 0,-1 0 16 0,0 2 0 0,-2 1 0 16,2 0 0-16,-1 1 288 0,-1 1 64 0,0 1 16 0,-2 6 0 0,0 0 464 15,0 0 0-15,0 0 0 0,0 0 0 0,0 0 512 0,0 0 160 16,0 0 32-16,0 0 0 16,0 0 128-16,2 8 16 0,1 0 16 0,1-1 0 15,-2 0-192-15,4 1-32 0,0 0-16 0,1-1 0 16,-1 0-416-16,2-1-80 0,1 1 0 0,2-1-128 15,0 1 128-15,1-2-128 0,0 0 0 0,-1 2 0 16,1-1 0-16,-1 2 0 0,-1 0 0 0,-1 0 0 16,-2 1 0-16,-2 1 0 0,-1-3 0 0,-2 2 0 0,0-1 384 0,-1 1 32 15,-2 1 0-15,-2 1 0 0,-2-1 96 0,-2 2 0 16,0-2 16-16,-3 1 0 0,0-1-208 0,0-1-32 16,-1-1-16-16,1-1 0 0,-1-2-96 0,2-1-32 15,1 0 0-15,2-2 0 0,-2-2-144 0,8 0 128 16,0 0-128-16,0 0 128 0,0 0-128 0,0 0 0 15,0 0-192-15,0-5 192 0,1-1-320 0,2 1 48 16,2-1 16-16,2 1 0 0,0 0 64 0,3 1 32 16,0 0 0-16,2 0 0 0,-1-1 160 0,3 1 0 0,0-1 0 0,0 3-128 15,1-4 128-15,-1 1 0 16,0 0 0-16,1-1 0 0,-1 1 0 0,0 0 0 16,1 1 0-16,-2-3 0 0,-2 1 0 0,1-1 0 15,-5-2 0-15,-1 3 0 0,2-2 0 0,-4 1-192 16,-4 7 64-16,0 0 0 0,-4-6 128 0,-1-2-192 0,0 3 192 0,-2 1-192 15,0 1 192-15,0 3 0 0,-2 2 0 0,1 0 128 16,0 3 112-16,0 2 16 0,2 0 16 0,0-1 0 16,1 4-16-16,1 2 0 0,6 1 0 0,0 0 0 15,5 0-32-15,0 0-16 0,3 0 0 0,0-1 0 16,6-1-208-16,-1-4 0 0,2 0 0 0,2-2-160 16,0-2-1104-1,1-3-208-15,-2-3-64 0,0 1 0 0,-1-5-1728 0,-1-2-336 0,-2-3-80 16</inkml:trace>
  <inkml:trace contextRef="#ctx0" brushRef="#br2" timeOffset="156011.53">9273 5874 3679 0,'0'0'320'0,"0"0"-320"0,0 0 0 0,0 0 0 16,0 0 5632-16,0 0 1040 0,0 0 224 0,0 0 32 16,0 9-4304-16,2 3-848 15,-1 1-176-15,2 2-48 0,-1 4-960 0,2 1-192 16,0 3-32-16,4 0-16 15,0-1-1376-15,1 2-256 0,0-1-64 0</inkml:trace>
  <inkml:trace contextRef="#ctx0" brushRef="#br2" timeOffset="156139.47">9550 6344 24879 0,'-9'11'1088'0,"3"-5"256"0,-1 2-1088 0,-1 0-256 0,1 0 0 0,2 1 0 16,0-4 3984-16,1 2 752 0,4-7 128 0,0 0-15184 15,0 9-3056-15</inkml:trace>
  <inkml:trace contextRef="#ctx0" brushRef="#br0" timeOffset="183997.4">20622 16864 16575 0,'2'-6'1472'0,"-2"-3"-1168"0,0 1-304 0,-2 0 0 0,1 3 2320 0,-2 1 416 0,-1 1 80 0,4 3 0 0,0 0-912 0,-7 1-192 16,-4 2-48-16,2 6 0 0,-3 4-256 0,2 5-64 15,-3 7-16-15,0 4 0 0,1 5-480 0,3-3-80 16,0 4-32-16,-2 6 0 0,1 3-224 0,-3 10-64 15,1 5 0-15,0 7 0 0,3 3 0 0,-1 18-16 16,2-1 0-16,5-5 0 0,1-4-64 0,3-4-16 16,4-7 0-16,3-2 0 15,4-4-144-15,4-5-16 0,-2-8-16 0,3-4 0 0,1-4-176 0,6-4 0 16,2-3 0-16,1-5 0 16,2-4-656-16,2 0-224 0,4-9-32 0,2 2-18304 15</inkml:trace>
  <inkml:trace contextRef="#ctx0" brushRef="#br0" timeOffset="202762.49">20961 17624 20895 0,'0'0'928'0,"15"3"192"0,-15 14-896 0,0-2-224 0,0-2 0 0,0 2 0 16,0 0 640-16,0 2 64 0,0-4 32 0,0 2 0 15,0 0 480-15,1-2 112 0,0 2 16 0,0 0 0 16,-1 2-416-16,0-6-80 0,0 2-16 0,0-1 0 0,0-1-256 0,-1 0-48 15,0-2-16-15,0-1 0 0,1-2 112 0,0-6 16 16,0 0 0-16,0 0 0 0,0 0 96 0,-6-6 32 16,2-3 0-16,2-4 0 0,-1-3-384 0,3-1-64 15,1-5 0-15,3-2-16 0,0-2-144 0,2-2-32 16,0-1 0-16,2-1 0 0,2 3 0 0,1-1 0 16,-1 1 0-16,2 3 0 0,0 5-128 0,-1 2 0 15,2 1 0-15,2 4 0 16,-1 3-2368-16,0 3-384 0,3 3-96 0,-1 2-12160 15</inkml:trace>
  <inkml:trace contextRef="#ctx0" brushRef="#br0" timeOffset="203059.86">21338 17756 12895 0,'0'0'1152'0,"0"0"-928"0,0 0-224 0,6 4 0 16,-6-4 2864-16,8 4 528 0,0-2 96 0,1 0 32 15,0-2-1760-15,2 0-352 0,1-3-64 0,-1 0 0 16,1 0-352-16,1-4-64 0,3-2-16 0,-1-3 0 15,0-2-496-15,-1-1-96 0,0 4-32 0,-2-4 0 16,-3-4-48-16,0 3-16 0,-1 3 0 0,-4 0 0 16,-3-1 32-16,-2 3 0 0,-2-2 0 0,-2 4 0 15,-1 3 272-15,-2 0 64 0,-4 4 16 0,0-1 0 0,-1 6-128 16,-1-1-32-16,0 4 0 0,-1 1 0 0,1 4 48 0,1 2 0 16,3 4 0-16,0 0 0 15,3 0-160-15,0 2-16 0,2 2-16 0,4 3 0 16,2-1-176-16,1 2-128 0,2-4 144 0,3 1-144 15,2-1 0-15,4-2 0 0,0 0 0 0,3-4 0 16,1 0-1408-16,2-4-320 0,2 0-64 0,0-2-9952 16,0-3-2000-16</inkml:trace>
  <inkml:trace contextRef="#ctx0" brushRef="#br0" timeOffset="203800.73">21750 17511 2751 0,'0'0'128'0,"0"0"16"0,0 0-144 0,-3 13 0 16,1 1 0-16,-1 4 0 0,3 3 6464 0,-1 5 1248 0,-1-2 256 0,1 2 48 16,1 4-5632-16,1 1-1120 0,1-3-240 0,-1-1-32 15,2-1-432-15,-1-1-96 0,1-3-16 0,0-2 0 16,0-4-272-16,1-4-176 16,0 0 192-16,0-6-192 0,-4-6 160 0,0 0-160 15,0 0 128-15,0 0-128 0,0 0 0 0,7-5 0 16,-2-4 0-16,0-3 0 0,-1-3 0 0,0-2-272 15,0-3 32-15,-2 1 16 0,0-5 48 0,0 2 16 16,1 0 0-16,1 0 0 0,1 0 160 0,-1-1 0 0,0 3 0 0,1 0-128 16,0 2 128-16,2 1 128 0,-2 2-128 0,2 5 176 15,-2 3 144-15,-5 7 48 0,0 0 0 0,8 7 0 16,-2 5-112-16,1 3 0 0,-2 4-16 0,0 1 0 16,0 4 128-16,-1 1 16 0,0 1 16 0,0 0 0 15,0-1-208-15,2-4-32 0,1-5-16 0,0-1 0 16,-1-3-144-16,1-2 0 0,-2-2 144 0,3-3-144 0,-2-2 0 15,1-2 0-15,-1-4 0 0,1-2 0 0,-1-3 0 0,1-2 0 16,-1-1 0-16,-1-4 128 0,-1 0-128 0,0-4 0 16,1-1-128-16,-1-1 128 0,0 2 0 0,0-3 0 15,0 1 0-15,0-3 0 0,0 2 0 0,0 3 0 16,-2 0 0-16,1 5 0 0,0 4 0 0,-2 2 0 16,0-1 0-16,-1 9 0 15,0 0 0-15,2 9 0 0,-2 0 0 0,2 5 0 0,1 2 0 16,-1 2 0-16,0 2 0 0,0 1 0 0,4-1 0 0,-1 1 0 15,-1-1 0-15,1-3 128 0,1-4-128 0,1 0 0 16,1 0 0-16,0-3-128 16,-1-2-304-16,3-1-48 0,-1-2-16 0,0-5 0 15,-1 0-384-15,1-3-80 0,0-1 0 0,-1-2-16 16,-2-2 112-16,1-2 32 0,-1-2 0 0,1-1 0 0,-1-1 528 0,-1-1 112 16,-1 1 32-16,-1 0 0 0,-2-2 160 0,1 0 0 15,-2 2 0-15,-2-3 0 0,1 1 176 0,-2 3-48 0,1 2 0 0,-1 3 0 16,1 0 192-16,2 8 48 0,0 0 0 0,0 0 0 15,0 0-112-15,-3 12-32 0,2 3 0 0,1 2 0 16,1 1-224-16,3 3 0 0,1 3 0 0,2-2 0 16,0-1 176-16,3-2-176 0,0 1 192 0,2-4-192 15,-1-2 208-15,2-1-64 0,1-3-16 0,-1-2 0 16,0-3 320-16,-2-2 48 0,1-2 16 0,-2-1 0 16,0-1 576-16,-3-2 112 0,-1-4 16 0,-1 0 16 15,-1-1 96-15,-2 0 16 0,-2-6 0 0,-1 1 0 16,-2-1-640-16,0-2-128 0,-3 0-32 0,1-1 0 15,-1 2-544-15,-2-2 0 0,-1-3 0 0,0 1 0 16,-1-1-1216 0,0 1-336-16,-2 0-80 0,1 1-16 0,-1 1-2096 0,1 3-416 15,2 1-96-15</inkml:trace>
  <inkml:trace contextRef="#ctx0" brushRef="#br0" timeOffset="204057.81">22432 17603 30815 0,'0'0'672'0,"0"0"144"0,8 11 16 0,-1 2 48 0,1 1-704 0,0 2-176 16,0 1 0-16,0 1 0 0,-2 0 1520 0,3 2 272 16,3-1 48-16,-1 2 16 0,-2-2-640 0,0-3-128 0,1-1-32 0,1-5 0 15,-1 2-288-15,2-6-48 0,1 1-16 0,-1-3 0 16,-3-3-64-16,0-2-32 0,0-4 0 0,-1-2 0 16,-2-2 16-16,-1 0 0 0,1-5 0 0,0-1 0 15,-2-2-304-15,-1-2-48 16,-2-2-16-16,0 0 0 0,1-1-256 0,-1 0 0 15,0 1 0-15,-1-1 0 16,-1-2-608-16,0 1-32 0,-2 2 0 0,2-1 0 16,1 2-1904-16,-2 2-384 0,1 1-80 0,0 3 0 15,0 1-912-15,-1 2-176 0</inkml:trace>
  <inkml:trace contextRef="#ctx0" brushRef="#br0" timeOffset="204362.98">22756 17599 23039 0,'16'20'1024'0,"-8"-8"192"0,0 5-960 0,1-3-256 0,0-6 0 0,1 1 0 15,3 1 1568-15,0 0 272 0,0-3 48 0,2 0 16 16,0-3-656-16,1-2-128 0,-2-6-32 0,1 2 0 0,-2 3-416 0,0-5-96 16,1-4 0-16,-2-1-16 0,-3 0-288 0,1-3-48 15,-2 1-16-15,-1-1 0 0,-1 0-64 0,-2 2-16 16,-2-2 0-16,-2 2 0 0,-2-2-128 0,-3 2 0 16,0 0-160-16,-2 1 160 0,-1 0-368 0,-2 3 32 15,-2-1 0-15,1 3 0 0,-2 2 336 0,0 2 0 16,-1 1 0-16,1 4 128 0,0 7 480 0,2-3 96 15,0 0 0-15,3 2 16 0,2 3 368 0,1 3 64 0,2 2 0 16,2 1 16-16,1 3-112 0,2-2-32 0,2-4 0 0,5 5 0 16,3-2-608-16,2-2-128 15,5-2-32-15,2-2 0 0,3-1-256 0,4-1 0 16,3-6 0-16,4-2 0 16,4-1-1584-16,-5-3-272 0,3-5-48 0</inkml:trace>
  <inkml:trace contextRef="#ctx0" brushRef="#br0" timeOffset="204890.72">24055 17365 23039 0,'0'0'1024'0,"0"0"192"0,-4 1-960 0,4-13-256 0,3 3 0 0,-1 0 0 16,2 1 2432-16,0-1 432 0,-1 3 80 0,-3 6 32 16,0 0-1296-16,0 0-256 0,6 2-48 0,1 5-16 15,-1 2-912-15,-2 8-176 0,-1 6-32 0,1 3-16 16,0 8-224-16,-2 1 0 0,-1 2 0 0,1 3 0 16,0 2 0-16,-2 0 0 0,0-6 0 0,2 1 0 15,0-3-1472-15,1 0-352 0,-1-3-64 0,1-6-13744 16</inkml:trace>
  <inkml:trace contextRef="#ctx0" brushRef="#br0" timeOffset="205091.98">24347 17206 30175 0,'0'0'1344'0,"0"0"256"16,0 0-1280-16,1 11-320 0,1 3 0 0,-1 1 0 0,0 2 832 0,0 5 80 15,2 6 32-15,1 4 0 0,-1 6 0 0,3 1 0 16,2 3 0-16,0 0 0 0,0-1-720 0,-2-2-224 16,-1 2 128-16,1-3-128 0,0 1-144 0,1-1-96 15,-4-1-16-15,3-1 0 16,-1-3-2368-16,-1-1-464 0,0-2-112 0,-2-5-9680 0</inkml:trace>
  <inkml:trace contextRef="#ctx0" brushRef="#br0" timeOffset="205246.07">24220 17689 25791 0,'-9'-17'1152'0,"7"12"224"0,-1 0-1104 0,3 5-272 16,-1-5 0-16,1 5 0 0,0 0 2400 0,0 0 416 0,5-4 96 0,3 0 16 16,1-1-2096-16,3 2-400 0,-1 3-96 0,2 0-16 31,2-1-1152-31,0 1-256 0,0 2-32 0,2 2-14416 0</inkml:trace>
  <inkml:trace contextRef="#ctx0" brushRef="#br0" timeOffset="205590.11">24451 17786 1839 0,'0'0'160'0,"0"0"-160"0,-5 0 0 0,5 0 0 0,0 0 6352 0,0 0 1248 16,0 0 240-16,0 0 48 0,0 0-5712 0,0 0-1136 15,7-5-224-15,2-4-48 0,0-1-192 0,1 4-16 16,2 2-16-16,1 1 0 0,0 1-112 0,1-1-32 16,3-1 0-16,-1-2 0 0,2-6 176 0,-1 4 16 0,-1 9 16 15,-2 1 0-15,2 0-176 0,-4-2-48 16,-5 0 0-16,0 0 0 0,-7 0 0 0,0 0-16 16,0 0 0-16,0 0 0 0,0 0 48 0,2 7 16 15,-3 6 0-15,-1 4 0 0,-2-5-64 0,0 2-16 16,-1 3 0-16,1-1 0 0,-3 2 48 0,2 1 16 0,1 7 0 0,0-2 0 15,0-2-32-15,2 0-16 0,0-1 0 0,4 0 0 16,0 1-208-16,2-4-32 16,1-2-128-16,3 1 192 0,3-4-192 0,-1 0 0 15,2-1-144-15,2-3 144 16,4 0-1168-16,2-4-144 0,-1 2-32 0,2-5 0 16,-1-2-1200-16,1-4-240 0,1-3-48 0</inkml:trace>
  <inkml:trace contextRef="#ctx0" brushRef="#br0" timeOffset="205898.03">25136 17416 11967 0,'-8'-6'1072'0,"-1"4"-864"0,-3-3-208 0,0 3 0 15,1-3 5088-15,-3 5 976 0,1 5 192 0,0 2 32 0,0 6-3792 0,2 4-768 16,-1 4-160-16,4 3-32 0,0 1-784 0,2 3-176 16,1 3-16-16,1 5-16 15,2 1-288-15,4-3-48 0,2 0-16 0,3-2 0 16,5 0-192-16,2-4 144 0,3-2-144 0,4-1 128 15,1-4-128-15,2-8 128 0,1-1-128 0,2-4 128 0,-2-5 0 0,1-3 0 16,1-6 0-16,1-4 0 0,-2-6 304 0,-3 0 48 16,-5-1 16-16,-1-1 0 0,-1-3 96 0,-3-1 32 15,-1 0 0-15,-3-3 0 0,-4-1-32 0,-2 0 0 16,-3-3 0-16,-3 2 0 0,-2-1-32 0,-6 1-16 16,-2 0 0-16,-4-1 0 0,2 6-96 0,-5 1 0 15,1 3-16-15,-3 1 0 0,-2 1-304 0,1 3-128 0,-1 4 0 0,2 0 128 31,-4 1-1024-31,2 3-224 0,2 4-32 0,4 5-14032 0,2 4-2800 0</inkml:trace>
  <inkml:trace contextRef="#ctx0" brushRef="#br0" timeOffset="210216.33">25919 17975 12895 0,'0'0'1152'0,"0"0"-928"16,0 0-224-16,28 17 0 0,-28-17 4400 0,0 0 832 16,-3 10 160-16,0 1 48 0,1 2-3296 0,-1 1-656 15,-1 3-128-15,-1 3-16 0,1 4-800 0,0 1-160 0,0-1-16 0,0 0-16 32,-1 2-1120-32,1-6-208 0,2 0-48 0,-1 0-15072 0</inkml:trace>
  <inkml:trace contextRef="#ctx0" brushRef="#br0" timeOffset="-206601.19">26468 17813 20271 0,'0'0'1792'0,"0"0"-1424"0,-1 11-368 15,15 7 0-15,-17-6 1280 0,2 2 176 0,1 2 32 0,1 2 16 0,1-1-272 0,0 2-48 16,2 1-16-16,2 1 0 0,0 1-176 0,3-2-32 16,2-3-16-16,0-2 0 0,2 0-544 0,-2-8-96 15,1 1-32-15,1-1 0 0,0 0-112 0,1-4-32 16,-2-2 0-16,-1-2 0 0,0-4-128 0,1-2 160 16,2 2-160-16,-2-3 160 0,-1-3-32 0,0-4 0 0,-2 0 0 0,0-4 0 15,0-2-128-15,0-1 192 0,0 1-192 0,-1-2 192 16,0 1-192-16,-1 1 0 15,-1 1 0-15,1 2 0 0,-2 3 128 0,-1 1-128 16,-4 3 0-16,0 3 128 0,0 1 64 0,0 7 16 16,0 0 0-16,0 0 0 0,0 0 176 0,1 7 48 15,2 2 0-15,-3 5 0 0,-2 1-192 0,2 2-48 16,0 1 0-16,3 3 0 0,1 1-192 0,1-2 0 0,3-1 0 16,0-1 0-1,0-1-304-15,2 2-96 0,3-3-32 0,1 1 0 16,-2-4-1744-16,1-2-336 0,3-2-80 0,-1-6-16 15,2-5-400-15,-1 2-96 0</inkml:trace>
  <inkml:trace contextRef="#ctx0" brushRef="#br0" timeOffset="-206135.78">27107 17872 19231 0,'-5'-21'848'0,"3"13"176"16,-3 0-816-16,1-2-208 0,0 1 0 0,-1 1 0 0,0 3 1232 0,-2 1 208 16,1-3 32-16,-1 2 16 0,1 0-304 0,-1 1-64 15,7 4-16-15,-6 0 0 16,6 0-528-16,-5 4-128 0,5-4 0 0,-3 7-16 15,2 0-432-15,2 2 0 0,2 1-192 0,0 1 192 16,3 2-192-16,0-1 192 0,3-4-160 0,-1 2 160 0,-1 2 0 0,-1 0 0 16,-1 0 176-16,2-1-48 0,-1 1 176 0,0 1 32 15,-2-1 16-15,-2 1 0 0,-2 0 16 0,0 0 0 16,0 0 0-16,-1 0 0 0,-2-4-48 0,-2 2 0 16,0-5 0-16,-2 2 0 0,0-2-128 0,-1 0-16 15,-1-1-16-15,1-3 0 0,0 1-160 0,0 0 192 0,3-1-192 0,5-2 192 16,-7-4-192-16,7 4 0 0,0 0 0 0,0 0 128 15,0 0-128-15,0 0-272 16,0 0 64-16,7-1 16 0,2 1 192 0,1-3-192 16,2 1 192-16,0 1-192 0,1-3 192 0,1 1 0 15,2 0 0-15,0-1-144 0,-1-1 144 0,2 0 0 16,-1 0 0-16,1 0 0 0,0-1 0 0,0 0 0 0,-2-3 0 16,0-2 0-16,-1 0 0 0,-2 1-160 0,-2-3 160 0,-2 3 0 15,-2 0-176-15,-2-1 176 0,-1 1-160 0,-2 1 160 16,1-1 0-16,-4 1 0 0,-3 2 0 0,-1 0 0 15,-1 2 0-15,-2 1 160 0,-1 1-32 0,0 2 0 16,-1 2 272-16,-2 2 48 0,1 1 16 0,0 1 0 16,0 3 32-16,1 1 0 0,3 1 0 0,3 3 0 15,2 0-64-15,3 2-16 0,1 0 0 0,5 0 0 16,3 0-160-16,2-2-16 0,5 0-16 0,2-3 0 0,3 0-224 0,4-1 0 16,4-1 0-16,1 0 0 31,2 1-1776-31,1-3-400 0,1-2-64 0</inkml:trace>
  <inkml:trace contextRef="#ctx0" brushRef="#br0" timeOffset="-205705.75">28150 17846 23039 0,'0'0'2048'0,"0"0"-1648"0,0 0-400 0,0 0 0 0,0 0 1984 0,0 0 304 15,0 0 64-15,0 0 16 0,8 4-1472 0,0-3-304 16,1-1-48-16,1 0-16 0,0 0 64 0,2 0 16 0,1 0 0 0,0-1 0 16,9-3-432-16,-2 0-176 0,-4-3 128 0,-3 1-128 15,-3-1 144-15,-2-2-144 0,-2 1 160 0,-6 8-160 16,3-9 0-16,-3 0 0 0,-3-1 0 0,-2 2 0 15,-1 1 128-15,-3 1-128 0,-1-3 0 0,0 2 144 16,-2 2-144-16,2 1 0 0,-2-1 0 0,0 1 0 16,1 1 0-16,0 3 0 0,1 0 128 0,1 3-128 15,0 2 192-15,1 2 0 0,0 2 0 0,4 4 0 16,0 0 160-16,3 4 32 0,1 2 16 0,0-8 0 16,2 2-80-16,4 0 0 0,3 3-16 0,1 1 0 0,1-2-304 0,0 1 160 15,4-1-160-15,2 1 128 0,1 0-128 0,1-2-144 16,1 2 144-16,1-1-208 15,0 0-1520-15,17 7-288 0,-7-6-64 0,-4-5-8368 16,-2-3-1680-16</inkml:trace>
  <inkml:trace contextRef="#ctx0" brushRef="#br0" timeOffset="-205527.86">28572 17740 23039 0,'0'0'2048'0,"0"0"-1648"15,0 0-400-15,0 0 0 0,0 0 2176 0,4 13 368 16,0 0 64-16,1 0 16 0,2 0-1472 0,1 2-272 16,-1 0-64-16,3-2-16 0,-1 0-496 0,0 4-112 0,-3 2 0 0,2-1-16 15,-1-1-176-15,-1-1 0 0,2 0 0 0,-1 1 0 32,-1-1-832-32,1 0-32 0,-2-5-16 0,-5-11-9200 0,8 11-1840 0</inkml:trace>
  <inkml:trace contextRef="#ctx0" brushRef="#br0" timeOffset="-205332.85">28829 17686 20271 0,'0'0'1792'0,"0"0"-1424"0,-9 0-368 0,0 2 0 16,0 2 2608-16,-2 4 448 0,0 2 80 0,-1 2 32 0,1 5-1808 0,-2 0-352 15,-1 0-80-15,0 2-16 0,1 2-496 0,0-1-96 16,-2-2-32-16,2 3 0 0,1-3-288 0,3 2 0 15,2-2 0-15,1-1 0 16,4-1-1680-16,-1-2-400 0,2-1-80 0,1-1-11664 16</inkml:trace>
  <inkml:trace contextRef="#ctx0" brushRef="#br0" timeOffset="-204904.31">28944 17787 4607 0,'0'0'192'0,"0"0"64"0,0 0-256 0,-4-8 0 16,0 2 0-16,4 6 0 0,0 0 6096 0,-8-4 1184 16,0 1 224-16,8 3 48 0,-9 3-4864 0,1 1-960 15,-1 1-208-15,0 3-48 0,-1 0-832 0,1 3-192 0,-2 2-16 0,2 2-16 16,1-1 96-16,3 4 0 0,0-2 16 0,2 0 0 16,2-2-192-16,1 0-32 0,1-1-16 0,0 0 0 15,5-2-160-15,0-1-128 0,2-1 144 0,0-1-144 16,1 1 0-16,3-3 128 0,2-2-128 0,2-1 0 15,-1-1 0-15,1-2 0 0,1-3 0 0,3 1 0 16,2-2 0-16,-3-2 0 0,-2-3 0 0,-1 1 0 16,-1-3-128-16,2-1-32 0,-1-1 0 0,-2 1 0 15,-2 0-192-15,-3 1-32 0,-2-2-16 0,-2 1 0 16,0 2 176-16,-2 0 32 0,-2 0 16 0,-2 0 0 0,1 10 304 0,-8-8 48 16,0 0 16-16,-1 4 0 0,-1 1 240 0,-2 3 48 15,0 2 16-15,0 0 0 0,-1 2-80 0,2 3-16 16,-1 2 0-16,3 3 0 0,-2 2-112 0,5 0-32 15,1 2 0-15,2 0 0 16,4-1-256-16,2 1 0 0,1-2 0 0,1 1 0 16,2-2-128-16,0 0-144 0,4-3-32 0,3 0 0 15,3-3-2016-15,3 0-416 0,-1-4-80 0,1-3-8224 16,-1-1-1648-16</inkml:trace>
  <inkml:trace contextRef="#ctx0" brushRef="#br0" timeOffset="-204629.87">29422 17792 3679 0,'0'0'320'0,"-1"-10"-320"0,-2 0 0 0,-2 0 0 16,-3-1 4944-16,-1 3 928 0,-1 3 176 0,1 1 32 16,-3 0-3712-16,0 0-768 0,0-3-128 0,2 5-48 15,1 4-224-15,9-2-48 16,-9 4-16-16,9-4 0 0,-7 9-512 0,5 2-112 16,0 2 0-16,2-4-16 0,0-9-320 0,3 12-176 0,-3-12 192 15,8 13-192-15,1-1 192 0,0-2-192 0,1-4 192 0,1 1-192 16,-1 0 256-16,2-1-64 0,0 1-16 0,-2-2 0 15,-10-5 96-15,11 5 32 0,-11-5 0 0,0 0 0 16,7 10 272-16,-7-10 48 0,3 13 16 0,-3-13 0 16,-3 14 0-16,0-3 16 0,3-11 0 0,-8 12 0 15,-1-3-352-15,-1 0-80 0,0-1-16 0,1 0 0 16,0-2-208-16,1 1-128 0,8-7 128 0,-9 6-208 16,0 0-1296-16,9-6-256 0,0 0-48 0,0 0-16 15,0 0-1632-15,0 0-336 0</inkml:trace>
  <inkml:trace contextRef="#ctx0" brushRef="#br0" timeOffset="-204330.37">29723 17799 4607 0,'0'0'192'0,"0"0"64"0,3-13-256 0,-3 13 0 0,0-13 0 0,0 13 0 32,-5-11 4464-32,5 11 848 0,-9-6 160 0,9 6 32 0,-13-4-3200 0,0 3-656 15,-6-1-128-15,1 4-32 0,1 3-640 0,2-1-128 16,2 2-16-16,1 0-16 0,1-3-448 0,4 3-96 15,7-6-16-15,-6 9 0 0,6-9-128 0,0 10 0 16,0-10-192-16,8 11 192 0,3-4-176 0,0 0 176 0,1-3-128 16,1 2 128-16,0-2 0 0,1 3 128 0,-1-1 0 0,2 1 0 15,-3-1 384-15,1 1 64 0,-3 1 32 0,0 1 0 16,-2 1 576-16,0-1 112 0,-8-9 32 0,7 10 0 16,-7-10-288-16,5 13-48 0,-4-3-16 0,-2 2 0 15,-3 0-480-15,0-1-112 0,-1 1 0 0,-2-2-16 16,1 0-176-16,-2-3-48 15,0 2 0-15,-1-1 0 0,-3 0-352 0,2 0-80 0,2-2-16 16,8-6 0 0,0 0-2592-16,0 0-528 0,0 0-96 0</inkml:trace>
  <inkml:trace contextRef="#ctx0" brushRef="#br0" timeOffset="-203801.42">30165 17744 16575 0,'0'0'1472'0,"-2"12"-1168"0,2-12-304 0,1 17 0 0,0 2 2816 0,2-2 512 15,1 3 112-15,1-4 16 0,0 2-2144 0,2 0-416 16,-2 3-96-16,3-2-16 0,0 1 352 0,0 1 64 16,-2-2 16-16,-1 1 0 0,-2-3-800 0,0-1-160 0,-1-1-16 0,1-2-16 15,-3-13 16 1,2 12 0-16,-2-12 0 0,2 9 0 0,-2-9 64 0,0 0 16 15,0 0 0-15,0 0 0 0,0 0 128 0,-7-9 48 16,2-1 0-16,-2-2 0 0,1-2-272 0,1-3-48 16,2-3-16-16,2-3 0 0,1 0-160 0,0-1 0 15,1-2 0-15,3-3 0 16,1-2-432-16,3-1-16 0,1 1 0 0,0 1 0 16,2-3-160-16,0 3-32 0,2 0-16 0,-1 6 0 0,1 3 432 0,2 4 96 0,0-1 128 0,1 3-208 15,-2 5 208-15,1 1 128 0,-2 3 0 0,1 1-128 16,-1 3 560-16,0-1 0 15,-3 2 0-15,-10 1 0 0,13 4 208 0,-2 1 64 16,-11-5 0-16,0 0 0 0,6 13-160 0,-3 0-32 0,0 5 0 0,-6-1 0 16,-2-1-160-16,-4 1-32 0,-2 1-16 0,-2 3 0 15,1 1-96-15,-1 0-16 0,0 0 0 0,0 1 0 16,0-1-16-16,0-1-16 0,2-1 0 0,1 1 0 16,3-2 0-16,0-1 0 0,-1-1 0 0,2-2 0 15,-1 1-128-15,3 1-32 0,2-3 0 0,0 1 0 16,2-4-128-16,3 2 0 0,1-2 0 0,1-2 128 15,-5-9-128-15,9 8 0 0,2-3-160 0,2-4 160 16,1-1-560-16,0-1-16 0,-1-2 0 0,3 2 0 16,2-4-336-16,2 1-80 0,-2-5-16 0,3-2 0 15,1-2-1920-15,0 0-384 0,-2 0-80 0,2-4-12752 0</inkml:trace>
  <inkml:trace contextRef="#ctx0" brushRef="#br0" timeOffset="-203536.55">30777 17676 21183 0,'0'0'1888'0,"-12"-4"-1504"0,0 4-384 0,-1 4 0 15,-2 3 2784-15,0-1 480 16,2 5 112-16,-1 2 16 0,0 3-1872 0,-1 0-368 16,2 3-80-16,4 0-16 0,4 2-32 0,2 0-16 15,2-1 0-15,1 0 0 0,0 0-560 0,8 0-128 16,6-1 0-16,2-2-16 0,-2-3-304 0,6-2 128 16,4-3-128-16,1-2 0 0,-1-2 0 0,-2-4 0 15,-1-2 0-15,-2-2 0 0,-2-1 0 0,0-3 0 16,0-2 128-16,-3-1-128 0,-3 0 192 0,-1-2-32 0,-1 0 0 0,-1 1 0 15,-2-5 0-15,-3 0 0 0,-3 0 0 0,0-1 0 16,-2 1-160-16,-2 0-256 0,-1 2 64 0,-3-2 16 31,-3-2-384-31,0 2-80 0,-4-2 0 0,2 1-16 16,2 2-1632-16,-1 0-320 0,0 2-64 0,0 1-7648 0,1 1-1536 0</inkml:trace>
  <inkml:trace contextRef="#ctx0" brushRef="#br0" timeOffset="-203334.49">31043 17533 26207 0,'0'0'1152'0,"10"4"256"0,-10-4-1136 0,0 0-272 15,8 12 0-15,-3 2 0 16,-3 0 1248-16,-2 3 192 0,-3 3 32 0,2-1 16 16,-2 2-16-16,0 4-16 0,1 0 0 0,1 1 0 15,-1 0-784-15,1 0-160 0,1-1-16 0,-1 1-16 0,1-4-480 0,1-1 0 16,2-3 0-16,0 0 0 15,1-2-1392-15,0-4-272 0,-4-12-48 0,5 11-16 16,3-4-1488-16,-8-7-304 0,13-3-64 0,-2-4-16 0</inkml:trace>
  <inkml:trace contextRef="#ctx0" brushRef="#br0" timeOffset="-203157.14">31350 17399 11055 0,'0'0'976'0,"0"0"-784"15,-2 10-192-15,-1 4 0 0,1 5 3776 0,-1 2 720 16,-1 1 144-16,2 4 32 0,-2 0-3008 0,1 4-576 0,0-3-128 0,1 6-32 16,-1-1 224-16,3 2 32 0,3 2 16 0,1-3 0 15,-2-3-816-15,2 0-144 0,-1-2-48 0,1 0 0 32,1-4-992-32,0 1-208 0,-1-1-32 0,-1-1-14000 0</inkml:trace>
  <inkml:trace contextRef="#ctx0" brushRef="#br0" timeOffset="-202969.64">30976 17835 8287 0,'0'0'368'0,"0"0"80"0,-5-6-448 0,5 6 0 16,0 0 0-16,0 0 0 0,0 0 6944 0,11-3 1312 15,0 1 256-15,4 0 48 0,3-2-6432 0,1 2-1280 16,2-1-256-16,7 1-48 0,4 0-544 0,3 4 0 15,-2-1-240-15,0-1 80 16,-2-1-2976-16,-2-1-576 0</inkml:trace>
  <inkml:trace contextRef="#ctx0" brushRef="#br0" timeOffset="-202671.14">31476 17322 19343 0,'0'0'848'0,"0"0"192"0,11 6-832 0,4 5-208 0,0 2 0 0,4 1 0 16,0 3 2448-16,2 3 448 0,1 0 96 0,3 4 16 16,1 3-1344-16,1 1-272 0,2-1-48 0,-3 4-16 15,-1 3-48-15,-3 1-16 0,-1-1 0 0,-4 3 0 16,-4-3-176-16,-3 1-16 0,-2 0-16 0,-3 0 0 15,-5-1-336-15,-2 1-64 0,-5 5-16 0,-3-4 0 16,-4-1-64-16,-3-3-32 0,-6-4 0 0,1 0 0 16,0 0-304-16,-4-2-64 0,-1-3-16 0,-2-3 0 15,-1 5-1856-15,0-1-368 0,-3-2-80 0</inkml:trace>
  <inkml:trace contextRef="#ctx0" brushRef="#br2" timeOffset="-186999.82">1149 12791 23951 0,'-6'-6'2128'0,"1"2"-1696"16,-1-3-432-16,-1 2 0 0,1 4 1632 0,-2-2 240 0,-1 3 48 0,0 0 16 15,1 3-480-15,-1 3-112 0,-1 1 0 0,1 5-16 16,0 3-224-16,3 7-32 0,-3 5-16 0,1 6 0 15,1 4-432-15,2-3-96 0,-2 8-16 0,4 6 0 16,1 5 192-16,2 9 48 16,4 1 0-16,3 7 0 0,3 3-64 0,4 19-16 15,3-3 0-15,3-5 0 0,1-3-192 0,2-4-32 16,5-10-16-16,-1-6 0 0,0-5-192 0,2-5-48 16,2-4 0-16,3-4 0 0,4-9-192 0,1-2 0 0,2-2 0 0,0-6 0 31,4-5-2176-31,-1-4-336 0,3-5-64 0</inkml:trace>
  <inkml:trace contextRef="#ctx0" brushRef="#br2" timeOffset="-186271.67">1783 13499 7359 0,'0'0'656'0,"0"0"-528"16,14-1-128-16,-11 10 0 0,1 4 2016 0,2 1 368 16,-1 5 80-16,3 3 16 0,2 3-656 0,2-1-128 15,2 4-32-15,-1 2 0 0,-1 1-512 0,1 2-128 0,0-1 0 0,0 0-16 16,-3-4-112-16,1-3-32 0,-2-4 0 0,0-3 0 16,-2-2 64-16,-2-4 16 0,-1-6 0 0,-4-6 0 15,0 0-304-15,0 0-48 16,1-12-16-16,-1-5 0 0,-3-5-64 0,0-3-32 15,-3-2 0-15,0-2 0 0,-1-2-16 0,-1-2 0 16,-1 0 0-16,2-4 0 0,-1-2-208 0,1-1-64 16,1-3 0-16,0 1 0 0,0 1-192 0,2 2 0 15,1 0 0-15,3 1 0 16,2 3-480-16,2 5-144 0,1 4-16 0,3 4-16 16,2 2-2352-16,3 7-448 0,1 6-112 0</inkml:trace>
  <inkml:trace contextRef="#ctx0" brushRef="#br2" timeOffset="-185967.3">2493 13647 9215 0,'0'0'400'0,"0"0"96"0,9 4-496 0,0-3 0 16,0-1 0-16,0-1 0 0,-1-3 4176 0,-1-3 752 16,0-2 128-16,-1-1 48 0,-1-2-2736 0,-1-1-560 15,-2-3-96-15,1 0-32 0,0 0-736 0,-3-1-160 16,-2 1-16-16,0-1-16 0,-1 0-192 0,-1 0-48 15,-2 1 0-15,-1 2 0 16,-2 1-64-16,-1 0 0 0,-4 4-16 0,1 1 0 16,-2 3 112-16,0 2 32 0,1 5 0 0,0 1 0 0,-1 7-48 0,0 0 0 15,2 4 0-15,1 6 0 0,0 2-112 0,4 4-32 16,5 4 0-16,1 0 0 0,5 0-160 0,1 3-32 16,0-1-16-16,3 2 0 0,4-4-176 0,2-2 0 15,3 0 0-15,3-3 0 0,5 0 0 0,2-2-224 16,2-3 48-16,4-2 16 15,-1-1-1392-15,0-4-288 0,-3-1-48 0,0-7-10336 16,0-2-2080-16</inkml:trace>
  <inkml:trace contextRef="#ctx0" brushRef="#br2" timeOffset="-185167.11">2839 13405 8287 0,'0'0'736'0,"3"8"-592"0,-3 1-144 0,1 3 0 16,1 2 4048-16,0 3 784 0,2 3 160 0,1 2 16 15,2 3-3056-15,-1 2-608 0,1 2-128 0,2 0-32 16,0-3-256-16,2 0-48 0,-2-1-16 0,0-2 0 16,-1-2-576-16,0 0-112 0,-1-8-32 0,3 0 0 0,-4-3-144 0,-1-2 192 15,-5-8-192-15,0 0 192 0,0 0-192 0,0 0 128 16,5-4-128-16,-1-4 128 0,-1-3 0 0,-2-4 0 15,-2 0 0-15,0-2 0 0,-1-3-128 0,1-1 0 16,-2-1 0-16,1-1 0 0,-1-1 0 0,2 1 0 16,-2-5 0-16,2 4 0 0,1 4 0 0,1 2 128 15,1 1-128-15,0 5 0 0,2 4 272 16,0 3-16-16,-4 5-16 0,7-1 0 0,0 5-64 0,3 2-16 16,0 5 0-16,0 3 0 0,2 4 144 0,0 2 16 15,2 3 16-15,-1 2 0 0,-1 0-160 0,-2-1-48 16,0 0 0-16,0-2 0 0,2-1-128 0,-1-3 0 15,-1-2 144-15,-3 0-144 0,1-5 0 0,0-3 0 16,0-3 0-16,-2-3 0 0,-6-2 0 0,7-4 0 16,-3-3 0-16,-2-2 0 0,0-1 128 0,-1-5-128 15,2-3 128-15,-1 0-128 0,-2-2 128 0,0-3-128 16,-1-1 128-16,1 1-128 0,3-1 0 0,-3 2 0 0,-2-4 0 0,2 3 128 16,2 0-128-16,-1 4 0 0,0 2 0 0,0 4 0 15,-1 5 128-15,0 8 0 0,0 0 0 0,0 0 0 16,7 7-128-16,-1 3 0 0,1 10 0 0,0 0 0 15,-1 5 0-15,2 1 0 0,-2 3 128 0,2 0-128 16,0 1 0-16,1-6 0 0,0-1 0 0,0-3 0 16,2-1-128-16,1-4-64 0,-1-3 0 0,0-3 0 15,-2-2-368-15,0-6-80 0,0-1 0 0,-1-1-16 16,0-6 144-16,-2 1 48 0,-1-7 0 0,1 0 0 0,-1-2 224 0,-1-2 48 16,-2-1 16-16,0-1 0 0,0-2 176 0,0 0 0 15,-1-1-144-15,-1 1 144 16,-1 1 0-16,-1 2-176 0,0 1 176 0,-2 1-128 15,0 2 128-15,1 4 0 0,1 2 0 0,-1 3 0 16,3 5 0-16,0 0 0 0,0 0 0 0,0 13 0 16,0 0 0-16,3 6 0 0,2 5 0 0,3 2 128 15,2 1-128-15,3 2 0 0,0-1 0 0,3 0 0 0,2-3 0 0,0-2 0 16,1-1 0-16,2-2-128 0,3-1 128 0,0-4 0 16,-2-5-144-16,0-1 144 0,-2-2 0 0,-2-3 0 15,-1-4 0-15,-3 0 0 0,-3-2 256 0,-2 0 112 16,-3-2 16-16,-2-1 16 0,-3-2 832 0,-1-2 176 15,-5-3 16-15,-1-1 16 0,-1 0-480 0,-2-4-112 0,-3 0-16 0,-2-2 0 16,0-1-496-16,-2-2-96 0,-1 1-32 0,0-2 0 16,0-1-400-16,2 2-96 0,0-1-16 0,2 0 0 31,0 3-2688-31,1 3-528 0,3-3-128 0</inkml:trace>
  <inkml:trace contextRef="#ctx0" brushRef="#br2" timeOffset="-184899.22">3803 13399 1839 0,'1'13'160'0,"3"5"-160"0,4 7 0 0,0 1 0 15,1 3 6064-15,-1 2 1168 0,2 2 256 0,3-1 32 16,-2 1-4672-16,0 1-928 0,1-6-192 0,0 2-48 16,-2-2-832-16,1-6-160 0,-1-1-48 0,-1-6 0 15,2 0 0-15,-2-5 0 0,0-3 0 0,0-5 0 0,-1-2-240 16,-2-5-48-16,-2-3-16 0,-1-5 0 15,-2-4 368-15,1-1 64 0,-1-3 0 0,0-1 16 16,0-3-432-16,-2 0-96 0,-1-2 0 0,-2 0-16 16,-2-5-240-16,1 1 0 0,-1 1 128 0,-3-2-128 0,1 0-144 15,-1 1-80-15,-1-3-16 0,3 3 0 16,0 2-2704-16,1 4-560 0,0 4-96 0,2 5-7184 16,2 2-1440-16</inkml:trace>
  <inkml:trace contextRef="#ctx0" brushRef="#br2" timeOffset="-184603.83">4038 13454 21071 0,'17'26'928'0,"-8"-13"208"0,1 2-912 0,4 4-224 16,3-2 0-16,2 0 0 0,-1-1 1600 0,1 0 288 16,2-3 48-16,3-2 16 0,-3-2-416 0,0 1-96 15,-1-2-16-15,-1-3 0 0,-4-3-320 0,0-4-64 0,-2 0-16 0,0-5 0 16,-3-1-336-16,1-2-80 0,-1-3-16 0,-2-2 0 16,-2-2-288-16,1 1-64 0,-2-3-16 0,-1 1 0 15,-1 0-224-15,-3 2 0 0,-2-2 0 0,-2 2-160 16,-1 1-112-16,-3 0-32 0,-2 2 0 0,-3 1 0 31,-3 3-192-31,-1 2-32 0,-1 0-16 0,1 4 0 0,0 3 304 0,3 6 64 0,-1 3 16 0,4 5 0 16,2 3 512-16,2 4 96 0,2 4 32 0,4 2 0 15,4 3 416-15,5 3 64 0,4-1 32 0,2 2 0 16,3-1-336-16,3-1-64 0,1-2-16 0,2-2 0 0,5-4-336 16,3-4-80-16,3-2-16 0,5-5 0 0,5-2-144 0,8-7-224 15,8-7 48-15,4-5-19168 16</inkml:trace>
  <inkml:trace contextRef="#ctx0" brushRef="#br2" timeOffset="-183804.36">5856 13308 1839 0,'8'-11'160'0,"-4"6"-160"15,0 1 0-15,0-2 0 0,2 0 4800 0,1 5 944 16,1 1 176-16,1 1 32 0,-1 2-3936 0,1 6-800 16,1 5-144-16,1 5-48 0,0 7 320 0,1 5 64 15,1 4 16-15,1 3 0 16,2 1-528-16,0 0-128 0,-4 2 0 0,-1-4-16 0,0 0-16 0,-2-2 0 16,-3-5 0-16,1-2 0 0,-2-2-224 0,-1-3-32 15,-1-3-16-15,-1-3 0 0,-1-7-272 0,1-2-48 16,-2-8-16-16,0 0 0 0,0 0-128 0,0 0 0 15,-2-7 0-15,1-2 0 0,-1-6 0 0,-1-4 0 16,0 0 0-16,1-5 0 0,-1-4-224 0,-1-5 32 16,0-3 0-16,0-4 0 15,1-1-272-15,0-2-48 0,2 0-16 0,2 0 0 16,2 0 64-16,2 0 16 0,3 3 0 0,3 3 0 0,4 0 256 0,4 2 48 0,5 1 16 0,0 0 0 16,2 4 128-16,2 4-128 0,-1 3 128 0,1 4-128 15,-5 6 128-15,-2 6 0 0,-2 1 0 0,-2 9 0 16,-1 2 256-16,-4 6 16 0,-2 2 16 0,-2 5 0 15,-3 4 64-15,-2 1 16 0,0 6 0 0,-6 2 0 16,-2 2-176-16,-3 1-48 0,-1 1 0 0,-2 2 0 16,-2-2-144-16,-1 0 128 15,-2-1-128-15,1-3 128 0,-1-1 128 0,0-1 0 0,1-3 16 0,-1-1 0 16,0-3 240-16,2-3 64 0,1 0 0 0,3-2 0 16,2-4 160-16,1-4 32 0,3 0 16 0,4-1 0 15,0-8-464-15,0 0-80 0,7 5-32 0,3 0 0 16,3-5-208-16,6 0 0 0,0-5 0 0,2 4 0 15,1-3 0-15,2 1 0 0,0-1 0 0,2 2 0 16,2-5-672-16,-1-1-32 16,1-1 0-16,-2-4 0 0,-2 0-1952 0,1 0-400 0,-1-3-80 0</inkml:trace>
  <inkml:trace contextRef="#ctx0" brushRef="#br2" timeOffset="-183659.29">6712 12789 28559 0,'0'0'1264'0,"0"0"272"0,-6 6-1232 0,2 5-304 0,0 2 0 0,1 2 0 16,0 2 2064-16,3 3 368 0,3 1 64 0,-2 4 0 15,1-1-1840-15,4 5-368 0,2-2-80 0,2 5-16 32,3 0-2240-32,0 1-464 0,3-1-96 0</inkml:trace>
  <inkml:trace contextRef="#ctx0" brushRef="#br2" timeOffset="-183337.87">7256 13206 26495 0,'0'0'1168'0,"0"0"240"0,-3-4-1120 0,-3 0-288 0,0 0 0 0,-2 3 0 16,0 2 1424-16,-1 2 240 0,0 2 32 0,0 3 16 15,0 2 192-15,0 5 32 0,1 2 16 0,1 6 0 16,-1 3-1536-16,3 4-416 0,3 3 128 0,2 1-128 15,3-1 144-15,1 1-16 0,2-1-128 0,1-2 192 0,4-1-48 0,2-4-16 16,3-5 0-16,2-3 0 0,3-3-128 0,1-5 0 16,0-1 0-16,1-5 0 0,2-4 0 0,0-4 128 15,1-3-128-15,-2-4 128 0,-4-2 0 0,0 0-128 16,-3-4 192-16,-3-1-64 0,-1 0-128 0,-4-1 160 16,-2 1-160-16,-4 0 160 0,-6 0-160 0,-2 2 0 15,-3 0 0-15,-3 1 0 0,-3-4 0 0,-3 2 0 16,-2 0 0-16,-1 3-176 15,1-2-1456-15,-1 2-288 0,-2-2-64 0,2 1-14400 16</inkml:trace>
  <inkml:trace contextRef="#ctx0" brushRef="#br2" timeOffset="-183144.87">7678 13070 28559 0,'0'11'2544'0,"1"7"-2032"0,0 6-512 0,2 0 0 16,-1 4 2096-16,0 2 320 0,-1 4 64 0,0-2 16 16,2 3-1424-16,0 2-288 0,-2-1-48 0,1 3-16 15,2 2-464-15,0-1-112 0,3-1-16 0,-2-1 0 16,0-3-1648-16,2-3-336 0,-1-6-64 0,1-4 0 16,-1-4-1520-16,0-5-288 0</inkml:trace>
  <inkml:trace contextRef="#ctx0" brushRef="#br2" timeOffset="-182935.83">7882 12817 22111 0,'0'0'976'0,"0"0"208"0,3 10-944 0,1 3-240 0,0 4 0 0,0 3 0 0,1 6 1984 0,1 4 336 15,2 3 80-15,1 5 16 0,2 1-752 0,0 4-128 16,2 0-48-16,1 0 0 0,0 0-1104 0,2 3-208 15,0-2-48-15,0 0-128 16,0 1-240-16,1-2-144 0,-3 0-48 0,0-3 0 16,-1-2-2480-16,0-3-496 0,-1-2-112 0</inkml:trace>
  <inkml:trace contextRef="#ctx0" brushRef="#br2" timeOffset="-182740.09">7773 13495 25791 0,'-12'-5'1152'0,"12"5"224"0,-6 0-1104 0,6 0-272 16,0 0 0-16,0 0 0 0,0 0 3952 0,0 0 720 0,0 0 160 0,0 0 32 16,11-2-2976-16,5-1-592 0,2 2-112 0,4-3-32 15,0 1-880-15,5-2-272 0,1 1 128 0,5-1-128 16,3 0-2256-16,2-3-528 15</inkml:trace>
  <inkml:trace contextRef="#ctx0" brushRef="#br2" timeOffset="-181435.47">1800 15482 2751 0,'0'0'256'0,"0"0"-256"0,-3 3 0 0,8 15 0 0,-10-13 4528 0,1 3 848 0,1 3 192 0,0 2 16 16,2 2-3664-16,0 1-752 0,1 5-144 0,1-2-16 16,2 5-192-16,1 1-48 0,1 1 0 0,1 2 0 15,2-2-528-15,1-1-112 0,2-3-128 0,0-1 176 16,1-1-176-16,0-5 128 0,0 0-128 0,2-2 128 15,2-3-128-15,2-2 0 0,1-1 144 0,1-4-144 16,-2 1 128-16,2-4-128 0,1-5 160 0,-2-1-160 16,1-2 192-16,-2-3-48 0,-1 0-16 0,-1-4 0 0,-2-2-128 0,-1-4 160 15,1-1-160-15,-2-1 160 0,-1-2-160 0,-4 0 0 16,-1-2 144-16,-1 1-144 0,-3 1 0 0,0 3 144 16,-1 1-144-16,-1 1 0 15,0 4 128-15,-1 1-128 0,-1 3 0 0,2 5 0 16,-1 0 144-16,1 7-144 0,0 0 0 0,0 0 144 0,0 0-144 0,1 13 160 15,1 2-160-15,0 5 160 0,2 4-160 0,1 5 0 16,1-1 0-16,0 2 0 0,2-1 0 0,1 1-320 16,3 0 48-16,1 0 16 15,1-5-1952-15,2-1-384 0,-1-5-80 0</inkml:trace>
  <inkml:trace contextRef="#ctx0" brushRef="#br2" timeOffset="-180902.51">2568 15464 11967 0,'-11'-1'1072'0,"-5"2"-864"15,-1 2-208-15,1 0 0 0,2 3 2752 0,1-2 496 0,0 1 96 0,1 1 32 16,3 1-1552-16,1 2-304 0,3 3-64 0,2-2-16 16,2 2-688-16,4 2-144 0,1-1-32 0,2 3 0 15,6 1-128-15,0 0-48 0,2 0 0 0,2-2 0 16,1 1 16-16,0 2 0 0,-1-2 0 0,1 1 0 15,0 1-224-15,-4-1-32 0,-2 0-16 0,-1 1 0 16,-1-3 48-16,-2 0 0 0,-2 1 0 0,-2 0 0 16,-3-1 16-16,-2 1 16 0,0-4 0 0,-1 1 0 15,-5-2-224-15,-1 0 144 0,-2-2-144 0,-1-1 128 16,0-3-128-16,0 0 0 0,-2 0 0 0,1-3 0 0,1-2-192 0,2-2 192 16,-1 0-192-16,6-1 192 0,5 3-192 0,0 0 192 15,1-6-192-15,3 0 192 0,4 1-256 0,4 0 80 16,4 0 16-16,2 1 0 0,3-1 160 0,2-2-160 15,1 1 160-15,0-1-160 0,1-1 160 0,0 0 0 16,-3-1-144-16,2 0 144 0,-2 0 0 0,0-1 0 16,-1-2 0-16,-2 0 0 0,0-2 0 0,-3 1 0 0,-1 0 0 15,-2 0 0-15,-1-2 0 0,-2 2 0 0,-3 0 0 0,-4 3 0 16,-1 1 160-16,-4 1-160 16,0 0 192-16,-2 2-192 0,-1 0 208 0,-3 4-64 15,-1-3-16-15,-2 3 0 0,1 0 160 0,-2 2 32 16,-1 0 0-16,0 2 0 0,-3 1 224 0,2 2 48 15,1 2 16-15,3 2 0 0,2 4-112 0,3 0-32 16,1 4 0-16,1 2 0 0,2 2-48 0,5 1-16 0,5-1 0 0,4 1 0 16,3 2 0-16,2-1 0 0,1-2 0 0,5-3 0 15,3-1-272-15,3-4-128 0,4-5 128 0,3-1-128 16,3-3-256-16,2-3-128 16,-1-4-16-16,2-2-12320 0,0-3-2448 0</inkml:trace>
  <inkml:trace contextRef="#ctx0" brushRef="#br2" timeOffset="-180469.62">3873 15860 23039 0,'0'0'1024'0,"0"0"192"0,-4-2-960 0,4 2-256 16,0 0 0-16,0 0 0 0,7-7 1472 0,-1 3 240 15,1 0 48-15,0-2 16 0,-1-1-752 0,1 1-160 16,-1-2-32-16,1 1 0 0,-1 1-448 0,1-1-80 0,-2 1-32 0,0-2 0 16,0-1-96-16,-1 0-32 0,-1 0 0 0,-2 0 0 15,-1-2 48-15,-1 2 16 0,-1 0 0 0,0 1 0 16,-3 0 240-16,-1 2 32 0,0 1 16 0,-1 1 0 15,-2 2 320-15,0 0 64 0,0 2 16 0,-1 2 0 16,-2-2-448-16,1 4-96 0,1 0-16 0,1 1 0 16,1 1 0-16,2 1 0 0,0 4 0 0,4-1 0 15,0 5-336-15,4 3 0 16,0 0 0-16,5 4 0 0,3 0 0 0,3 2 0 16,3 1 0-16,2-2 0 0,2-2-176 0,1 0 0 0,1-2 0 0,4-2 0 31,-1-2-368-31,1-2-80 0,0-4-16 0,2 1 0 15,4-1-2448-15,-2 2-496 0</inkml:trace>
  <inkml:trace contextRef="#ctx0" brushRef="#br2" timeOffset="-180296.88">4311 15721 26719 0,'0'0'2368'0,"0"0"-1888"16,0 0-480-16,3 8 0 0,2 1 1904 0,0 4 272 15,2 0 64-15,2 0 16 0,2 4-1040 0,2-3-192 16,2 2-64-16,2 1 0 16,1 0-640-16,1-2-144 0,-1 2-32 0,1 3 0 15,1-3-592-15,0 2-128 0,-1-2-32 0,-2 0 0 16,0-1-2864-16,-1-4-576 0</inkml:trace>
  <inkml:trace contextRef="#ctx0" brushRef="#br2" timeOffset="-180112.26">4611 15703 7359 0,'0'0'656'0,"-8"0"-528"0,-3 2-128 0,-1 3 0 15,0 3 6592-15,-2 3 1296 0,-2 2 256 0,1 2 48 16,-1 2-5616-16,-1 3-1120 0,-1-2-240 0,-1 4-32 16,1 2-544-16,3 0-128 0,2 4 0 0,1-3-16 15,0 1-912-15,3-2-176 0,2 0-48 0,4-1 0 31,1-3-2592-31,4 0-528 0,1-5-96 0</inkml:trace>
  <inkml:trace contextRef="#ctx0" brushRef="#br2" timeOffset="-179606.23">4842 15739 23951 0,'-4'-14'2128'0,"0"10"-1696"0,0-3-432 0,-1 2 0 0,-1-1 3184 0,-1-1 544 16,-1 3 112-16,0 2 32 0,-1 0-2144 0,0 2-448 15,1 2-64-15,0 0-32 0,-1 2-96 0,0 3-32 16,0 2 0-16,1 2 0 0,0 4-784 0,2 2-144 16,-1 4-128-16,1 1 144 0,2 0-144 0,3 1 128 15,1 1-128-15,2-3 128 0,4 1 128 0,0 0 32 16,2-1 0-16,1-2 0 0,1 0-32 0,2-2-16 16,1-2 0-16,3-2 0 0,2-4-240 0,0-1 144 0,1 1-144 0,0-5 128 15,-1 0-128-15,2-2 0 0,-1-2 144 0,1-2-144 16,0 1 0-16,-2-4 144 0,-1 1-144 0,-2 0 0 15,1-1 128-15,-2-1-128 0,-1 0 0 0,1-3 0 16,-4 0 0-16,0-2 0 0,1 0 0 0,-2-1 0 16,-1 0 0-16,-2 0-144 15,-2-1 16-15,0 0 0 0,-1-1-16 0,-2 1 0 16,-2-3 0-16,-2 3 0 0,-2 1 144 0,-2 2 0 16,0 0 0-16,-1 0 0 0,-1 3 0 0,-1 0 0 0,1 1 0 0,0 0 128 15,0 2-128-15,0 3 0 0,1 1 128 0,2 0-128 16,6 0 128-16,-7 3-128 0,1 1 160 0,-1 2-160 15,2 1 192-15,1 2-48 0,0 1-16 0,3 3 0 16,1 2-128-16,2-1 192 0,2 2-192 0,0-1 192 16,1 2 0-16,2 0 0 0,2-1 0 0,3-2 0 15,1-1-32-15,2-1 0 0,2-2 0 0,2-3 0 16,-1-1-160-16,0-2 0 0,-1 0 0 0,1-1 128 0,3-2-128 0,-1-1 0 16,-3 0 0-16,1-1 0 15,0-2-496-15,0 2 32 0,-1-4 0 0,-2 3 0 16,-2-4-1616-16,0 1-320 0,-1-3-64 0,1 0-16 15,-4 2-1056-15,-1-2-224 0</inkml:trace>
  <inkml:trace contextRef="#ctx0" brushRef="#br2" timeOffset="-179236.43">5476 15722 34495 0,'0'0'1536'0,"0"0"304"0,0 0-1472 0,0 0-368 16,-6-4 0-16,6 4 0 0,-5-4 992 0,0 2 128 15,-2-1 32-15,7 3 0 0,-7 0 256 0,-1 1 64 16,-1 3 16-16,0-1 0 0,-1 2-816 0,0 0-160 16,-3 2-48-16,0-1 0 0,0 2-288 0,1 1-176 15,2 2 192-15,1-1-192 0,1 1 0 0,1 0 0 0,2-2 0 0,2 1 0 16,3 1 0-16,3-2 0 0,2 1-176 0,3 0 176 16,3-1-256-16,2 0 48 0,1-1 16 0,2-1 0 15,0-2 64-15,4-1 128 0,0-2-208 0,0 0 80 16,3-1 128-16,-3-2 0 0,-1 1 0 0,-2 0 0 15,-2 1 0-15,0 0 0 0,-4 2 0 0,0-2 0 16,-3 4 128-16,-8-5 64 0,0 0 16 0,4 7 0 16,-3 1 336-16,-2 1 64 0,-3 1 16 0,-2 2 0 15,-1 2-304-15,-4 1-48 0,-1-1-16 0,-1 0 0 0,-1-1-256 0,1 0 0 16,-1-1-176-16,1 0 176 31,1-3-1488-31,1 0-192 0,2-1-48 0,2-3 0 0,0 0-1936 16,7-5-400-16</inkml:trace>
  <inkml:trace contextRef="#ctx0" brushRef="#br2" timeOffset="-178936.92">5791 15746 11055 0,'12'-16'480'0,"-7"8"112"0,-1 0-464 0,0-1-128 16,-2-1 0-16,0 1 0 0,-1 2 3936 0,-2 1 768 16,-3-1 160-16,-3 1 16 0,0 0-2736 0,-4 4-544 15,-1 2-128-15,1 1 0 0,-2 2-784 0,0 1-160 16,-2 1-16-16,0-1-16 0,2 2-496 0,2 1 0 15,2 1 0-15,1-1 0 0,2 4 0 0,0-3 0 0,4 2 0 0,2 0 0 16,2 1 0-16,4-1 0 0,-1 2 0 0,4 0 0 16,3-2 208-16,3 2 160 0,4 0 16 0,1-2 16 15,3 2 240-15,0-2 32 0,1 3 16 0,-4 0 0 16,0-4 512-16,-2 2 96 16,-2-1 32-16,-3-2 0 0,-1 0 64 0,-3 1 16 15,0 2 0-15,-4-1 0 0,-2 2-496 0,-3-1-80 0,-4 0-32 0,-3 2 0 16,-1-3-448-16,-3 3-96 0,-5 2 0 0,-1-2-16 15,-1 0-368-15,-3-1-80 0,-1-2-16 0,0-1 0 32,0 0-2496-32,-1 0-496 0</inkml:trace>
  <inkml:trace contextRef="#ctx0" brushRef="#br2" timeOffset="-178034.2">6954 15366 12895 0,'0'0'576'0,"3"-6"112"0,-3-1-560 0,0 7-128 0,0 0 0 0,0 0 0 16,0 0 2928-16,0 0 544 0,4 13 112 0,1 2 32 15,0 4-1904-15,1 5-384 0,1 4-80 0,-2 2-16 16,2 7-592-16,1 2-112 0,-1 5-16 0,1 4-16 0,-3 2-368 0,2 2-128 15,-1 0 0-15,2 3 144 16,0 2-496-16,0-4-96 0,-2-5-32 0,1-3 0 16,-1-6-2512-16,0-5-496 0,0 22-96 0,-1-26-32 0</inkml:trace>
  <inkml:trace contextRef="#ctx0" brushRef="#br2" timeOffset="-177834.2">7097 15310 32479 0,'4'-14'1440'0,"-4"14"288"0,4-8-1376 0,0 3-352 16,-4 5 0-16,0 0 0 0,0 0 848 0,9 4 112 15,-3 0 0-15,1 7 16 0,1 6 48 0,3 7 0 16,-1 6 0-16,3 2 0 0,1 6-672 0,2 3-128 16,0 2-32-16,1 2 0 0,1 2-192 0,0 0 0 0,3 1 0 0,-1-2 0 15,-2 1 0-15,0 0-336 0,0-2 48 0,1 0 16 31,-1-2-2352-31,1-3-480 0,-2-1-96 0</inkml:trace>
  <inkml:trace contextRef="#ctx0" brushRef="#br2" timeOffset="-177693.72">7159 16019 38239 0,'0'0'832'0,"0"0"192"0,0 0 16 0,0 0 48 0,2-7-880 0,2 0-208 0,1-1 0 0,5 0 0 16,1-1 256-16,2-1 0 0,3-1 0 0,2 1 0 16,3 1-576-16,3 0-128 0,2 1 0 0,2 1-10880 15,5 1-2176-15</inkml:trace>
  <inkml:trace contextRef="#ctx0" brushRef="#br2" timeOffset="-177367.22">7633 16013 35471 0,'0'0'1568'0,"0"0"336"0,0 0-1520 0,0 0-384 15,-1-5 0-15,1-3 0 0,1 0 576 0,3-1 32 16,3-4 16-16,2 0 0 0,3 0-80 0,1 0-16 16,0-2 0-16,1 2 0 0,2 0-528 0,1 3-144 15,-2-3-16-15,1 4 0 0,-2 2 160 0,-1 1 224 0,-1 0-48 0,-2 4-16 16,1-2 208-16,-5 3 32 0,-6 1 16 0,0 0 0 15,3 6 576-15,-3 5 112 0,-3 2 32 0,-1 5 0 16,-2 0-512-16,-2 4-112 0,0 2 0 0,-1 2-16 16,0 0 80-16,0-1 32 0,0-1 0 0,2 0 0 15,2-1-352-15,1 0-80 0,3-3-16 0,1 1 0 0,2-2-160 0,5-3 0 16,3 0 0-16,3-2-176 31,3-4-1056-31,2-1-224 0,3-4-32 0,5-2-16 16,4-5-1456-16,5-3-304 0,2-2-48 0</inkml:trace>
  <inkml:trace contextRef="#ctx0" brushRef="#br2" timeOffset="-177035.18">8301 15489 27871 0,'-24'-7'1232'0,"14"3"256"0,-2 2-1184 0,-2 2-304 16,-2 1 0-16,2 4 0 0,-2 2 1632 0,1 4 272 15,0 5 48-15,2 5 16 0,1 4-432 0,5 5-96 16,-1 1-16-16,4 7 0 0,3 1-784 0,6 1-144 15,1 1-48-15,5-2 0 0,3-1-224 0,4-3-48 0,3-1-16 0,3-4 0 16,0-4-160-16,4-1 0 0,2-6 0 0,2-4 128 16,-2-5-128-16,0-2 0 0,0-3 0 0,2-1 0 15,-4-4 192-15,0-5-64 16,-2-2 0-16,-3-2 0 0,-3-3 432 0,-3-2 80 0,-3-4 0 0,-1-2 16 16,-4-2 144-16,-1-3 32 15,-1-2 0-15,-2-3 0 0,-3-3-128 0,-2-2-32 16,-1-1 0-16,-2-1 0 0,-2-2-160 0,-3 1-16 15,-3 2-16-15,-5-1 0 0,-4-1-208 0,-3 3-32 0,-2 1-16 0,-2 0 0 16,0 3-224-16,-2 5 0 0,1 4-144 0,2 6 144 31,2 2-1104-31,0 5-128 0,1 3-32 0,2 8 0 0,1 3-2992 0,-19 13-608 16,10 2-112-16,16-10-16 0</inkml:trace>
  <inkml:trace contextRef="#ctx0" brushRef="#br2" timeOffset="-173532.18">6778 16774 19343 0,'0'0'848'0,"0"0"192"0,-6 4-832 0,-1 4-208 0,2 2 0 0,0 3 0 16,-2 3 1280-16,2 4 224 0,1 0 32 0,3 5 16 15,-2 4-672-15,0 2-144 0,2 3-32 0,1 1 0 16,1 2-144-16,1 1-48 0,-2 1 0 0,1-3 0 15,3 1-288-15,0-3-64 0,0 1-16 0,1-3 0 16,1-2-144-16,2-1-272 0,1 0 64 0,3-6 16 31,2-1-1680-31,3-2-336 0,-1-2-64 0,2-3-8400 0</inkml:trace>
  <inkml:trace contextRef="#ctx0" brushRef="#br2" timeOffset="-173203.01">7151 17176 9215 0,'1'-28'400'0,"0"17"96"0,-1-4-496 0,0 1 0 15,-1 0 0-15,0 3 0 0,-2-1 2592 0,1 3 416 16,-4 2 96-16,1 1 16 0,0 1-1568 0,-1 4-304 16,-2 2-64-16,1 3-16 0,1 4-400 0,-1 2-96 15,1 2-16-15,0 4 0 0,1 2-160 0,1 3-48 16,0-2 0-16,2 2 0 0,0 0-448 0,1 0 0 16,1-3-176-16,1-1 176 0,2-1-128 0,1-2 128 15,0-1 0-15,1-1 0 0,2-4 0 0,-1-2-144 16,2-2 144-16,1-4 0 0,-1-4 0 0,1-2 0 0,-1-3 0 0,0-2 0 15,-2-1 0-15,1-2 0 0,-1-3 0 0,-1-1 0 16,1 0 0-16,-2 1 176 16,-2 1-176-16,1 0 160 0,-1 1-160 0,1 0 128 15,-2 2-128-15,-1 3 128 0,-1 1 320 0,0 2 64 16,-2 1 16-16,3 6 0 0,0 0 208 0,0 0 32 16,-6 2 16-16,-1 6 0 0,1 3-384 0,-1 0-80 15,2 2 0-15,1 2-16 0,1-2-304 0,2 1 0 0,1 2 0 0,1-1 0 16,2 0-224-16,1-2-96 0,0 0-32 0,1-3 0 31,3-1-800-31,1-1-144 0,1-1-48 0,3-3 0 16,3-3-1888-16,1-1-384 0</inkml:trace>
  <inkml:trace contextRef="#ctx0" brushRef="#br2" timeOffset="-172937.94">7435 17022 23839 0,'-8'3'512'0,"-2"-1"128"0,-3 1 0 0,-2-1 48 0,-1 1-560 0,-1 2-128 16,1-2 0-16,2 2 0 0,2 2 1024 0,1-1 160 15,2 1 32-15,1-1 16 0,2 1-592 0,2-1-112 16,4-6-16-16,0 0-16 0,0 0-304 0,5 9-64 16,3-4-128-16,3 2 192 0,2-2-192 0,2 2 0 15,2-1 0-15,0 1 0 0,-1-1 0 0,-1 1 0 16,1 1 0-16,-2 1 0 0,1-3 0 0,-2 3 128 16,-4 0-128-16,-3 3 192 0,-2-3 320 0,-2 3 64 15,-4 1 16-15,-2 0 0 0,-2 0-224 0,-2 0-48 16,-2 0-16-16,-2-1 0 0,0 0-176 0,-1 1-128 15,0-3 144-15,0 1-144 0,-1-2-192 0,1 0-128 16,2-1-16-16,1-3-16 16,1-2-1696-16,2-3-320 0,2-2-80 0</inkml:trace>
  <inkml:trace contextRef="#ctx0" brushRef="#br2" timeOffset="-172436.73">8136 17005 21183 0,'-7'6'1888'0,"-4"1"-1504"16,0 2-384-16,-4 0 0 0,-2 2 1920 0,-1-3 320 16,-2 1 64-16,0 2 16 0,0 1-1136 0,-1 0-224 15,2 0-64-15,0-2 0 0,4-1-400 0,2 0-96 16,4 0-16-16,1 1 0 0,2-4-384 0,6-6 0 15,0 0 0-15,4 8 0 0,3-2-192 0,2 0 16 0,1-3 16 0,5 0 0 16,0-2 0-16,4 1 0 0,-1-2 0 0,2 1 0 16,0 0 160-16,0-1 0 0,-2 0 0 0,-2 2 0 15,-2 0 0-15,-1 0 0 0,-4 0 0 0,0 2 0 16,-2 3 0-16,-3-1 128 0,-3 1 0 0,-1 2 0 16,-1 1 368-16,-3 1 80 0,-1-1 0 0,-2 2 16 15,-1 1-336-15,1-3-64 16,-1 1 0-16,0-1-16 0,-1-1-176 0,1 0 0 0,1 2-192 0,2-5 192 31,-1-3-896-31,6-3-48 0,0 0-16 0,0 0-9024 0,0 0-1792 0</inkml:trace>
  <inkml:trace contextRef="#ctx0" brushRef="#br2" timeOffset="-172201.12">8266 17160 5519 0,'0'0'496'0,"0"0"-496"15,-6 4 0-15,1 1 0 0,-1 2 4256 0,-1-2 752 16,-1 3 160-16,0 2 16 0,-1 1-2960 0,2 0-608 15,-1 1-112-15,2 0-32 0,3-2-528 0,3 2-112 16,2 0-32-16,2-2 0 16,1 1-480-16,2-1-112 0,-1-1-16 0,3 0 0 15,2-3-192-15,-1-1 128 0,1-3-128 0,0 0 0 16,3-4 272-16,-1 1-32 0,-2-2-16 0,1 1 0 0,-2-3 96 0,0-2 0 16,0 1 16-16,-3-2 0 0,-2 0 48 0,-1 0 16 15,-2 0 0-15,0 2 0 0,-1-3-224 0,-1 2-48 16,-1 1-128-16,-2-1 192 15,-1-1-1408-15,-1 2-272 0,0-3-64 0,1 1-16 16,0 1-1872-16,0-2-368 0</inkml:trace>
  <inkml:trace contextRef="#ctx0" brushRef="#br2" timeOffset="-172014.86">8344 16762 27471 0,'0'0'1216'0,"0"0"256"0,0 10-1184 0,-2-3-288 0,1 4 0 0,1 2 0 16,1 5 800-16,2 0 96 0,1 3 32 0,0 4 0 16,0 1-224-16,1 4-64 0,2 3 0 0,0-2 0 15,1 0-448-15,0 2-192 0,0 1 176 0,2-2-176 32,2-2-272-32,0-1-160 0,1-3-16 0,-3-2-16 0,1-5-1968 0,-1-2-400 0,-1-4-80 15,-1-1-8272-15</inkml:trace>
  <inkml:trace contextRef="#ctx0" brushRef="#br2" timeOffset="-171771.15">8567 17138 11055 0,'10'9'976'0,"-3"-2"-784"16,0 3-192-16,3 2 0 0,-3-1 1936 0,1 3 352 16,1 0 64-16,1 0 16 0,-1-1-544 0,0 0-96 0,0-1-32 0,0 0 0 15,-1-4 48-15,0-1 16 16,-1-1 0-16,0-2 0 0,0-1-320 0,-7-3-64 15,7 2-16-15,1-4 0 0,-1-1-384 0,-1-3-80 16,-2 1 0-16,-1-1-16 0,-1-2-368 0,0-1-80 16,-1-1-16-16,-1 0 0 0,-1-2-416 0,-2 1 0 15,2-1 128-15,-2 0-128 16,-1 0-384-16,-1-2-128 0,0 0 0 0,0-5-16 16,-1 3-2864-16,1-3-560 0,0 1-112 0</inkml:trace>
  <inkml:trace contextRef="#ctx0" brushRef="#br2" timeOffset="-171506.13">8886 17133 17215 0,'18'6'768'0,"-10"-1"144"0,1 1-720 0,2 0-192 0,-1 1 0 0,1-5 0 16,0 2 1552-16,0-2 288 0,-1-2 48 0,1-2 16 16,-2 0-688-16,0-2-128 0,-1-1-16 0,-2-2-16 15,-1-2-400-15,-1 0-80 0,-1-2 0 0,-2 0-16 16,1-1-176-16,-2 3-48 0,0-3 0 0,-4 2 0 15,-3-2 288-15,-2 3 48 0,-3 2 16 0,1-1 0 16,0 3 112-16,2 1 32 0,1 2 0 0,2 2 0 16,-5 0-48-16,3 2 0 0,3 2 0 0,1 3 0 0,0 0-416 0,3 5-96 15,1 1-16-15,1 2 0 0,2 0-256 0,1 0 0 16,1 0 0-16,2 1 0 0,0 1 0 0,4 0-192 16,2-2 192-16,0 1-192 15,0 0-1552-15,1-2-304 0,2-2-64 0,0-2-13488 0</inkml:trace>
  <inkml:trace contextRef="#ctx0" brushRef="#br2" timeOffset="-171136.29">9226 17000 4607 0,'0'0'192'0,"0"0"64"0,0 0-256 0,0 0 0 15,0 0 0-15,-4 5 0 0,1 0 7104 0,0 3 1360 16,0 2 288-16,3 2 48 0,0-3-6496 0,3 3-1312 15,0 1-256-15,0 0-48 0,3 0-384 0,-1 1-80 0,-1 1-16 0,1-2 0 16,-1-1-208-16,1 1 128 0,0 0-128 0,-1-2 0 16,0 0 0-16,0-1 128 0,1-5-128 0,1 1 0 15,-1-2 0-15,-5-4 0 0,0 0-144 0,8-6 144 16,-1 0-384-16,1-3 0 0,0-3 16 0,0-1 0 16,0-1-160-16,-2-2-48 0,-1-1 0 0,2-1 0 15,-2-2 32-15,0-2 0 0,1 1 0 16,-2-2 0-16,-1 3 288 0,1-2 48 0,-1 2 16 0,0 4 0 0,-2 1 352 15,0 2 80-15,-1 3 16 0,1 3 0 0,-1 7 496 0,0 0 96 16,0 0 32-16,0 0 0 0,0 0-256 0,6 9-48 16,-1 2-16-16,1 3 0 0,0 0-256 0,0 5-48 15,2-4-16-15,-2 4 0 0,1-2-240 0,1-1-192 16,0 3 48-16,1-4 0 16,0 2-1904-16,0-1-368 0,-1-3-80 0,1-1-12704 0</inkml:trace>
  <inkml:trace contextRef="#ctx0" brushRef="#br2" timeOffset="-170967.15">9601 16773 28671 0,'0'0'1280'0,"0"0"256"0,0 0-1232 0,0 0-304 16,2 9 0-16,1 3 0 0,1 2 784 0,0 3 112 0,0 3 0 15,2-1 16-15,2 5-544 0,1-2-112 0,-2 3-32 0,2 1 0 16,1-2-224-16,3 2 0 0,-2-1 0 0,-2 0 0 31,-2 0-1440-31,1-2-224 0,-1 1-64 0,-1-5-11056 0</inkml:trace>
  <inkml:trace contextRef="#ctx0" brushRef="#br2" timeOffset="-170798.55">9533 16976 2751 0,'0'0'256'0,"0"0"-256"15,0 0 0-15,0 0 0 0,0 0 7552 0,0 0 1472 16,0 0 304-16,10 6 48 16,3-3-7520-16,4 0-1488 0,4-3-368 0,3-1 0 15,0-2-384-15,1 1-112 0,0-2-16 0,-3 0-15200 16</inkml:trace>
  <inkml:trace contextRef="#ctx0" brushRef="#br2" timeOffset="-170549.42">9863 16635 23951 0,'0'0'2128'0,"7"6"-1696"0,1 3-432 0,3 3 0 16,0 0 1920-16,2 2 320 0,2 4 48 0,0 2 16 15,1 2-544-15,0 3-96 0,-1 4-32 0,0 1 0 16,-2 2-240-16,-2 2-48 0,0 0-16 0,1 1 0 15,-3-1-608-15,-1-1-112 0,-2-3-32 0,-1-2 0 16,-3 0-576-16,-1-2 0 0,-1-3-224 0,-1-2 64 31,-2-3-992-31,0-1-208 0,0-4-48 0,-1-2 0 16,-2-5-2176-16,1-2-448 0</inkml:trace>
  <inkml:trace contextRef="#ctx0" brushRef="#br2" timeOffset="-170129.37">10046 15039 23951 0,'0'0'2128'0,"0"0"-1696"16,0 0-432-16,10 0 0 0,3 5 2192 0,4 6 368 15,5 0 64-15,4 9 0 0,4 5-1632 0,1 9-336 16,4 7-64-16,3 8-16 0,2 7 880 0,5 7 160 15,2 10 48-15,0 6 0 0,0 4-512 0,-2 3-80 0,0 3-32 0,-4 1 0 16,0 0-256-16,-7 1-48 0,-6 0-16 0,-4-2 0 16,-5-3 64-16,-4 1 16 0,-5 2 0 0,-2-2 0 15,-4 1-256-15,-2-1-48 0,-4-4-16 0,-3-2 0 16,-5-1-304-16,-3-3-176 0,-2-4 192 0,-1-5-192 16,-2-2 0-16,-2-3 0 0,-3-2 0 0,-1-4 0 15,1-3-1664-15,-1-2-400 0,1-3-80 0</inkml:trace>
  <inkml:trace contextRef="#ctx0" brushRef="#br1" timeOffset="-160733.52">14925 6663 15663 0,'0'0'1392'0,"0"0"-1120"0,0 0-272 0,0 0 0 0,0 0 1008 0,0 0 144 16,0 0 16-16,0 0 16 0,12-7 336 0,-12 7 64 16,0 0 16-16,0 0 0 0,6-4-672 0,2-5-128 15,1-1-32-15,-1-7 0 0,-2-3-160 0,0-2-32 16,0-4-16-16,-1 0 0 16,-1-2-352-16,2 1-64 0,1-2-16 0,-1 1 0 15,-4-1-128-15,1-1 0 0,-2 0 144 0,-1 0-144 16,-1 0 0-16,0 0 128 0,-1 1-128 0,1 1 0 15,-3 0 0-15,1 2 128 0,1 0-128 0,-1 3 0 0,-1 3 0 0,2 2 144 16,-1 1-144-16,2 1 0 0,-1 3 720 0,1 3 48 16,0-1 0-16,1 5 0 0,2-3-32 0,4 2 0 15,-1 2 0-15,3 0 0 0,2-2-368 0,4 3-80 16,3-2-16-16,2-1 0 0,0 1-96 0,2-1-32 16,3 1 0-16,-1-1 0 0,3-1-144 0,1 1 0 0,2-3 0 15,4 0 128-15,1-2-128 0,2 1 0 0,2-1 0 0,4-1 0 16,1-2 0-16,0 4 0 0,-2 0 0 0,1 2 0 15,0-1 0-15,1-2 0 0,-3 0 0 0,1 1 0 16,-1 1 0-16,2 1 0 0,0 0 0 0,-1-1 0 16,2-1 0-16,0 1 0 0,-2 1 0 0,-5-3 0 15,-1 0 128-15,-3 1-128 0,-2-2 0 0,-2 1 128 16,-2 1-128-16,-2 2 0 0,-2 0 0 0,-1 1 0 16,-1 0 128-16,-1 3-128 0,-1-1 0 0,-1-1 128 15,-2 1-128-15,-2 0 0 0,-2 3 0 0,1 0 0 0,-1 2 0 0,-1 1 0 16,0 0 0-16,0 2 0 0,-3 2 0 0,1 4 128 15,0 4-128-15,2 3 0 16,1 2 0-16,1 4 0 0,2 5 0 0,-1 4 0 16,0 3 0-16,1 3 0 0,-1 5 0 0,2 2 128 15,-1 2 160-15,3 2 32 0,-1-1 0 0,1 1 0 16,-2-1 96-16,0-2 32 0,0-1 0 0,0 0 0 16,-1 0-272-16,3-7-48 0,-1 1-128 0,-1-7 192 15,1-1-512-15,-2-5-96 0,1-4-32 0,-2-4-11840 16,-3-5-2368-16</inkml:trace>
  <inkml:trace contextRef="#ctx0" brushRef="#br1" timeOffset="-160268.74">15768 5674 4607 0,'0'0'400'0,"-2"7"-400"0,1 1 0 0,1-8 0 0,0 8 2528 0,0-8 416 16,0 0 96-16,0 0 16 0,-2 6-1456 0,2-6-272 15,0 0-64-15,0 0-16 0,0 0 336 0,0 0 64 16,0 0 16-16,0 0 0 16,0 0 480-16,0 0 96 0,0 0 32 0,0 0 0 15,-6 0-448-15,-1-3-96 0,1-3 0 0,-1-1-16 16,2 0-528-16,0-5-96 0,0-5-32 0,-1-1 0 15,1-2-192-15,0-1-32 0,0-2-16 0,-1-5 0 0,0-3-144 0,-2-1-32 16,0 0 0-16,-1-2 0 0,-3 2-304 0,1-2-64 16,0 4-16-16,1 1 0 0,-1-1-256 0,2 1 0 15,0 3 128-15,3 2-128 0,0-1 0 0,4 1 0 16,-1 2-208-16,2 3 80 16,1 0-1024-16,1 5-192 0,2 2-32 0,1 5-12640 0,2 1-2512 0</inkml:trace>
  <inkml:trace contextRef="#ctx0" brushRef="#br1" timeOffset="-159478.28">14634 3823 26719 0,'0'0'2368'0,"-1"9"-1888"0,-3 2-480 0,0 0 0 16,0 1 1152-16,2 4 144 0,-1-2 32 0,4 2 0 15,-1-3-688-15,4 2-128 0,0 1-16 0,3 0-16 31,2-2-1488-31,2 0-288 0,3 1-64 0,-1-2-12032 0</inkml:trace>
  <inkml:trace contextRef="#ctx0" brushRef="#br1" timeOffset="-159333.54">14853 3766 19343 0,'0'0'1728'0,"0"0"-1392"0,0 0-336 0,0 0 0 15,0 0 2304-15,0 0 400 0,0 6 80 0,2 3 16 16,0 0-1520-16,1 3-320 0,-1-3-48 0,4 6-16 15,1 0-1520-15,4 5-304 16,2 2-64-16,1 2-12512 0</inkml:trace>
  <inkml:trace contextRef="#ctx0" brushRef="#br1" timeOffset="-159139.33">15216 3777 16575 0,'0'0'1472'0,"0"0"-1168"0,-6 4-304 0,3 4 0 0,0-1 3920 0,0 2 736 16,1 4 144-16,0 5 16 0,2 4-2832 0,3 4-576 15,1 4-128-15,1 4 0 0,2 4-768 0,-2 4-128 16,1 3-48-16,1 2 0 16,1-2-656-16,0 2-144 0,1 1-32 0,1-4 0 15,2-2-2496-15,-2-6-496 0,1-4-96 0</inkml:trace>
  <inkml:trace contextRef="#ctx0" brushRef="#br1" timeOffset="-158960.25">15445 3703 32655 0,'0'0'1440'0,"0"0"304"0,0 0-1392 0,0 0-352 0,0 0 0 0,1 8 0 15,1 1 1040-15,2 5 144 0,2 5 32 0,2 4 0 16,1 1-704-16,2 4-128 0,0 4-16 0,2 4-16 15,2-1-496-15,-1 3-112 0,0 0 0 0,2 0-16 32,-3-2-2608-32,-1-1-528 0,-2-1-112 0</inkml:trace>
  <inkml:trace contextRef="#ctx0" brushRef="#br1" timeOffset="-158795.9">15385 4268 18431 0,'-15'-19'816'0,"8"13"160"0,0-1-784 0,1-3-192 0,-1 0 0 0,4-2 0 16,-1 1 4624-16,2-3 880 0,2 1 192 0,4 0 16 0,4 0-3920 0,2 1-768 16,5-2-176-16,3 1-16 0,4 1-832 0,6 0-192 15,0 1-32-15,4-1 0 16,0 1-2720-16,-1 2-528 0</inkml:trace>
  <inkml:trace contextRef="#ctx0" brushRef="#br1" timeOffset="-158370.65">15746 4129 22111 0,'-18'4'976'0,"12"-1"208"0,0 1-944 0,0 0-240 0,-1-3 0 0,1 2 0 15,6-3 2720-15,0 0 496 0,0 0 112 0,0 0 0 16,0 0-2160-16,6 4-432 0,3 1-96 0,4-5 0 16,-1 0-640-16,1-3 0 0,0 2 0 0,0 0 0 15,0-1 0-15,0 2 0 0,-1 0 0 0,-1 2 0 16,-1 3 0-16,-1-1 0 0,-1 1 0 0,-2 0 0 15,-6-5 0-15,6 7 0 0,-2-1 192 0,-2 3-64 16,-1-1 64-16,1 1 32 0,-2-1 0 0,0 0 0 16,-2 2-224-16,0-2 144 0,-2 0-144 0,0 0 128 15,0 0-128-15,0-1 0 0,0 0 0 0,4-7 128 16,-2 5-128-16,2-5 0 0,0 0 0 0,0 0 0 16,0 0-128-16,0 0 128 0,8 3-160 0,2-2 160 0,0-1-176 0,3 0 176 15,3 0-192-15,0-1 192 0,-1-2 0 0,2 1 0 16,2-1 0-16,-3 2 0 0,0-1 160 0,0 2 96 15,-3 0 0-15,-3 2 16 0,-1 2 480 0,-1 0 80 16,-3 1 32-16,1 1 0 0,-6 3 80 0,-2 0 16 16,-2 3 0-16,-2 1 0 0,-3 3-336 0,-2-3-64 15,-2 1-16-15,-1 1 0 0,0-2-352 0,-2 0-192 0,0-2 192 0,1 0-192 16,0-2 0-16,1-1-304 0,-2-4 48 0,3-2 0 31,2 1-1968-31,1-3-384 0,4-4-80 0,1-4-15040 0</inkml:trace>
  <inkml:trace contextRef="#ctx0" brushRef="#br1" timeOffset="-158072.52">16295 3695 28559 0,'-10'6'2544'0,"-2"1"-2032"0,0 4-512 0,-1 2 0 15,0 4 1712-15,0 2 240 0,0 3 48 0,3 3 16 16,2 1-656-16,3 2-128 0,2 0-16 0,4 0-16 15,1-2-960-15,3-1-240 0,3-2 0 0,3-3 0 16,2-3 0-16,4-3 0 0,4-4 0 0,0 1 0 16,-1-7 0-16,1-2 0 0,-2-2 0 0,1-2-160 15,-1-2 160-15,-1-5 0 0,-2-3 128 0,-3 3-128 0,-2-3 464 0,-4 2 32 16,-1-5 0-16,-2 2 0 0,-3 0 96 0,-2-1 32 16,-5 0 0-16,1 1 0 0,-3 1-48 0,-1-1-16 15,-3-2 0-15,1 1 0 0,-2 1-720 0,0 0-144 16,-2 1-16-16,4 1-16 31,-1-3-1680-31,0 3-336 0,0-2-64 0,2 4-15136 0</inkml:trace>
  <inkml:trace contextRef="#ctx0" brushRef="#br1" timeOffset="-157934.21">16618 3398 23951 0,'0'0'1056'0,"0"0"224"0,0 0-1024 0,0 0-256 15,6 8 0-15,-1 0 0 0,0 1 2240 0,2-1 384 16,-1 2 64-16,2 3 32 0,1 3-1632 0,2 2-336 0,0 2-64 0,1 0-16 31,0 1-1840-31,-2 1-368 0,1 1-80 0,-2-1-12832 0</inkml:trace>
  <inkml:trace contextRef="#ctx0" brushRef="#br1" timeOffset="-157772.28">16603 3668 19343 0,'-13'-10'1728'0,"9"6"-1392"0,3 0-336 0,-1-3 0 16,1 1 3312-16,0-3 592 0,1-1 112 0,2 3 16 15,3 0-2080-15,3 1-416 0,3-1-96 0,2 1-16 16,4-2-1200-16,0 1-224 0,1 2 0 0,-1 0-144 16,0 2-2480-16,0-2-512 0,0 2-80 15</inkml:trace>
  <inkml:trace contextRef="#ctx0" brushRef="#br1" timeOffset="-157596.25">17045 3222 26719 0,'0'0'1184'0,"0"0"240"0,0 0-1136 0,0 0-288 0,-2 8 0 0,0 0 0 15,-1 1 2048-15,2 0 336 0,1 1 80 0,1 2 16 16,1 1-1680-16,0 0-336 15,1 2-64-15,-1-1-16 16,2 0-2880-16,-1 1-592 0</inkml:trace>
  <inkml:trace contextRef="#ctx0" brushRef="#br1" timeOffset="-157403.47">17274 3173 18431 0,'0'0'1632'0,"0"0"-1312"0,0 0-320 0,0 0 0 15,2 6 3520-15,-1 3 624 0,0 0 128 0,0 3 16 16,1-2-1904-16,0 4-384 0,1-1-80 0,-2 1 0 16,3 2-1360-16,0 3-272 0,0-1-48 0,0 3-16 15,0 0-2320-15,0 1-464 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9327 0 0,'-3'-2'39'0'0,"11"-2"2301"0"0,-2 3-2198 0 0,-5 0-100 0 0,0 1 0 0 0,1 0 0 0 0,-1-2 0 0 0,0 2 0 0 0,0 0 0 0 0,1 0 0 0 0,-1 0-1 0 0,0 0 1 0 0,1 0 0 0 0,-1 0 0 0 0,0 0 0 0 0,0 0 0 0 0,1 0 0 0 0,0 2 0 0 0,-1-2 22 0 0,-1 1 0 0 0,2 0-1 0 0,-1 0 1 0 0,-1 1 0 0 0,1-2 0 0 0,-1 1 0 0 0,1 0 0 0 0,-1 0 0 0 0,0 1 0 0 0,2-1 0 0 0,-2 0 0 0 0,0 0 0 0 0,0 1 0 0 0,1-1 0 0 0,-1 0 0 0 0,0 1 0 0 0,0-1-1 0 0,0 0 1 0 0,0 0 0 0 0,-1 3 0 0 0,5 57 1665 0 0,16 95-1 0 0,-2-22-463 0 0,-10-61-773 0 0,1 8 263 0 0,-1 125 0 0 0,-8-199-718 0 0,-1-1 1 0 0,-1 2-1 0 0,0-2 0 0 0,0 0 0 0 0,0 1 0 0 0,-1-1 0 0 0,1 0 1 0 0,-4 7-1 0 0,6-12 62 0 0,-18-11 227 0 0,13 4-300 0 0,1-1 0 0 0,-1 0 0 0 0,1 0 0 0 0,0 0 0 0 0,1-1 0 0 0,-1 1-1 0 0,-3-14 1 0 0,-12-60 4 0 0,16 61-35 0 0,-10-41-39 0 0,-5-92 0 0 0,17 125 30 0 0,1 2-1 0 0,1-2 0 0 0,2 0 1 0 0,-1 0-1 0 0,16-48 0 0 0,-12 54 2 0 0,2 0 1 0 0,0 2-1 0 0,2-2 0 0 0,21-36 0 0 0,-27 53 10 0 0,0-1 0 0 0,0 1 0 0 0,0 0 0 0 0,1 0 0 0 0,0 0 0 0 0,0-1 0 0 0,0 3 0 0 0,0-2 0 0 0,0 1 0 0 0,0 0 0 0 0,1 0 0 0 0,1 2 0 0 0,-2-2-1 0 0,1 1 1 0 0,0 1 0 0 0,1 1 0 0 0,-1-2 0 0 0,2 2 0 0 0,-2 0 0 0 0,13-2 0 0 0,-9 4 22 0 0,0 1 0 0 0,0-1-1 0 0,0 1 1 0 0,0 1 0 0 0,1-1-1 0 0,-1 2 1 0 0,-1 0 0 0 0,12 7-1 0 0,-16-7-1 0 0,0 0 1 0 0,0 0-1 0 0,0 1 0 0 0,-1-1 0 0 0,1 1 1 0 0,-1 0-1 0 0,0 0 0 0 0,0 1 0 0 0,-2-1 0 0 0,2 0 1 0 0,-2 2-1 0 0,1-1 0 0 0,0-1 0 0 0,2 13 1 0 0,-2-4 3 0 0,0-2 1 0 0,-1 2 0 0 0,0 0 0 0 0,-1 0 0 0 0,-1 27 0 0 0,-6 0 10 0 0,-2 1 1 0 0,-1 0 0 0 0,-29 73-1 0 0,24-71-24 0 0,-6-5-8 0 0,7-12 0 0 0,12-27 0 0 0,1 1 0 0 0,0-1 1 0 0,0 0-1 0 0,0 0 0 0 0,-1 2 0 0 0,1-2 0 0 0,0 0 0 0 0,0 0 0 0 0,0 1 1 0 0,0-1-1 0 0,0 0 0 0 0,0 1 0 0 0,0-1 0 0 0,0 0 0 0 0,0 1 0 0 0,0-1 1 0 0,0 0-1 0 0,0 2 0 0 0,0-2 0 0 0,0 0 0 0 0,0 0 0 0 0,0 1 0 0 0,0-1 1 0 0,0 0-1 0 0,0 1 0 0 0,0-1 0 0 0,0 0 0 0 0,0 0 0 0 0,0 1 1 0 0,1-1-1 0 0,-1 0 0 0 0,0 2 0 0 0,0-2 0 0 0,0 0 0 0 0,1 0 0 0 0,-1 0 1 0 0,0 1-1 0 0,0-1 0 0 0,2 0 0 0 0,-2 0 0 0 0,0 0 0 0 0,0 0 0 0 0,1 1 1 0 0,-1-1-1 0 0,0 0 0 0 0,0 0 0 0 0,1 0 0 0 0,-1 0 0 0 0,0 0 0 0 0,1 0 1 0 0,-1 0-1 0 0,0 0 0 0 0,2 0 0 0 0,-2 0 0 0 0,0 0 0 0 0,1 0 0 0 0,-1 0 1 0 0,0 0 1 0 0,0 0-2 0 0,39 12 303 0 0,0 0 1 0 0,-1 3-1 0 0,61 32 0 0 0,48 37 761 0 0,-38-21-720 0 0,-90-52-336 0 0,33 16 0 0 0,-16-8-1873 0 0,-9-4-6270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0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1 538 1375 0 0,'0'0'13644'0'0,"1"-2"-12786"0"0,198-58 3336 0 0,-105 24-3363 0 0,-1-3 0 0 0,133-79 0 0 0,-163 78-771 0 0,-38 23-24 0 0,41-21-1 0 0,-18 16-23 0 0,-5 3 23 0 0,0-3 0 0 0,39-26 0 0 0,-59 35 176 0 0,-1 1 0 0 0,46-17 0 0 0,-67 29-201 0 0,14-7 327 0 0,1 3 1 0 0,0-1-1 0 0,19-1 0 0 0,-28 6-309 0 0,-1 0 0 0 0,0 0-1 0 0,-1 1 1 0 0,2-1-1 0 0,-1 2 1 0 0,0-1-1 0 0,1 0 1 0 0,-2 2-1 0 0,10 3 1 0 0,8 2 3 0 0,10 2 48 0 0,41 21-1 0 0,11 5 26 0 0,-19-11-29 0 0,31 12 126 0 0,-9-11 4 0 0,114 34 373 0 0,94 23 26 0 0,-274-75-574 0 0,25 13-1 0 0,-36-14-16 0 0,2-1 0 0 0,-1-1-1 0 0,1 0 1 0 0,0-1 0 0 0,-1 0-1 0 0,24 2 1 0 0,51 4-453 0 0,-74-6 610 0 0,-8-1-2259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63 3679 0 0,'0'0'1935'0'0,"5"3"1629"0"0,-7-10-2638 0 0,1 2 1 0 0,0-1-1 0 0,-2-1 1 0 0,1 2-1 0 0,-1-1 1 0 0,-4-8-1 0 0,5 13-799 0 0,1 0-1 0 0,0-1 0 0 0,0 1 1 0 0,-1 0-1 0 0,1 1 1 0 0,0-1-1 0 0,-1-1 1 0 0,1 1-1 0 0,-1 1 0 0 0,0-1 1 0 0,1 0-1 0 0,0 1 1 0 0,-2-2-1 0 0,2 2 0 0 0,0 0 1 0 0,-2-1-1 0 0,2 1 1 0 0,-1 0-1 0 0,0 0 0 0 0,1 0 1 0 0,-2 0-1 0 0,2 0 1 0 0,0 0-1 0 0,-2 0 1 0 0,2 1-1 0 0,0-1 0 0 0,-2 0 1 0 0,2 2-1 0 0,0-2 1 0 0,-2 1-1 0 0,2 0 0 0 0,0-1 1 0 0,-1 1-1 0 0,1 1 1 0 0,-1-1-1 0 0,0-1 0 0 0,1 1 1 0 0,0 0-1 0 0,0 1 1 0 0,-1-1-1 0 0,0 4 0 0 0,-3 1-32 0 0,0 2 0 0 0,0-1-1 0 0,0 1 1 0 0,1 0-1 0 0,0-1 1 0 0,-4 16-1 0 0,1 0-53 0 0,0 0 0 0 0,2-1 0 0 0,0 1-1 0 0,3 1 1 0 0,-1-1 0 0 0,2 38 0 0 0,2-46-60 0 0,2-1 1 0 0,-2 1-1 0 0,3-1 1 0 0,0 0-1 0 0,-1 0 1 0 0,3 0-1 0 0,-1 0 0 0 0,1-2 1 0 0,0 2-1 0 0,2-1 1 0 0,15 21-1 0 0,-18-28 20 0 0,0 1 0 0 0,0-2 0 0 0,0 1-1 0 0,1-1 1 0 0,1 0 0 0 0,-2 0 0 0 0,1 0 0 0 0,1-1-1 0 0,0 0 1 0 0,9 5 0 0 0,-12-8 15 0 0,1 0 0 0 0,0 1 1 0 0,0-1-1 0 0,0 0 0 0 0,0-1 0 0 0,0 1 1 0 0,0-1-1 0 0,1 0 0 0 0,-3-1 0 0 0,2 1 1 0 0,0 0-1 0 0,1-1 0 0 0,-1 0 0 0 0,0-1 0 0 0,0 1 1 0 0,-1-1-1 0 0,8-4 0 0 0,-5 4 50 0 0,-1-2 0 0 0,0 0-1 0 0,0-1 1 0 0,1 1 0 0 0,-2-1-1 0 0,1 0 1 0 0,-1 0 0 0 0,0 0 0 0 0,0 0-1 0 0,0-1 1 0 0,-1-1 0 0 0,0 2-1 0 0,1-1 1 0 0,-2-1 0 0 0,0 0-1 0 0,0 1 1 0 0,1-2 0 0 0,-2 2 0 0 0,0-2-1 0 0,0 1 1 0 0,-1 0 0 0 0,1 0-1 0 0,-2-1 1 0 0,1-8 0 0 0,-1 3 37 0 0,-1 0 1 0 0,-1 1-1 0 0,1 0 1 0 0,-1 0 0 0 0,-1 0-1 0 0,-1 0 1 0 0,0 0-1 0 0,-1 1 1 0 0,2 0-1 0 0,-4-1 1 0 0,2 2-1 0 0,-1 0 1 0 0,-2-1 0 0 0,-7-8-1 0 0,1 1-153 0 0,-1 1 0 0 0,-1 2 1 0 0,-1 0-1 0 0,1 1 0 0 0,-2 0 0 0 0,-34-19 0 0 0,51 32-253 0 0,-6 0-617 0 0,15 18-5776 0 0,-3-6 5163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3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1 195 11543 0 0,'0'0'2764'0'0,"9"16"-596"0"0,63 185 155 0 0,-58-159-1786 0 0,12 63 653 0 0,-26-104-1076 0 0,-1 25 262 0 0,1-26-369 0 0,0 0 1 0 0,0 0-1 0 0,0 0 0 0 0,0 1 0 0 0,0-1 0 0 0,0 0 1 0 0,0 0-1 0 0,0 0 0 0 0,0 0 0 0 0,0 0 0 0 0,0 0 1 0 0,0 1-1 0 0,0-1 0 0 0,0 0 0 0 0,0 0 0 0 0,0 0 1 0 0,0 0-1 0 0,0 0 0 0 0,0 0 0 0 0,0 1 0 0 0,0-1 0 0 0,-1 0 1 0 0,1 0-1 0 0,0 0 0 0 0,0 0 0 0 0,0 0 0 0 0,0 0 1 0 0,0 0-1 0 0,0 0 0 0 0,0 0 0 0 0,-1 0 0 0 0,1 0 1 0 0,0 0-1 0 0,0 2 0 0 0,0-2 0 0 0,0 0 0 0 0,0 0 1 0 0,0 0-1 0 0,-2 0 0 0 0,2 0 0 0 0,0 0 0 0 0,0 0 1 0 0,0 0-1 0 0,0 0 0 0 0,0 0 0 0 0,-1 0 0 0 0,1 0 1 0 0,0-2-1 0 0,0 2 0 0 0,-9-8 61 0 0,-5-15-96 0 0,6 1-2 0 0,0 1-1 0 0,2-1 1 0 0,-1 1 0 0 0,3-1-1 0 0,1-1 1 0 0,-2-28 0 0 0,3 9-150 0 0,2 0 0 0 0,10-62 0 0 0,-7 89 174 0 0,0 1-1 0 0,0-1 1 0 0,1 1-1 0 0,1 0 1 0 0,0 0-1 0 0,0 0 0 0 0,3 2 1 0 0,-2-2-1 0 0,14-18 1 0 0,-17 30 24 0 0,0-1 1 0 0,-1 1-1 0 0,1-1 0 0 0,-1 0 1 0 0,1 1-1 0 0,0-1 1 0 0,0 2-1 0 0,0-1 0 0 0,0 0 1 0 0,0 1-1 0 0,6-3 0 0 0,-8 4 3 0 0,2-1 0 0 0,-2 1 0 0 0,0 0 0 0 0,2 0 0 0 0,-2 0 0 0 0,1 0 0 0 0,0 0-1 0 0,-1 0 1 0 0,1 0 0 0 0,0 0 0 0 0,0 1 0 0 0,-1-1 0 0 0,1 0 0 0 0,0 2-1 0 0,0-2 1 0 0,-1 1 0 0 0,1 0 0 0 0,0-1 0 0 0,-1 1 0 0 0,0 1 0 0 0,0-1-1 0 0,1 0 1 0 0,1 3 0 0 0,3 0 55 0 0,-3 1 0 0 0,1-1 0 0 0,0 1 0 0 0,0 0 0 0 0,0 0 0 0 0,-2 0 0 0 0,1 1 0 0 0,-1-1 0 0 0,1 0 0 0 0,-1 2 0 0 0,-1-1 0 0 0,2-1 0 0 0,-2 1 0 0 0,-1 1 0 0 0,2-1 0 0 0,-1-1 0 0 0,-1 1 0 0 0,0 1 0 0 0,-1 5 0 0 0,-2 12-25 0 0,0-1-1 0 0,-2 0 0 0 0,0 0 1 0 0,-1 0-1 0 0,0-1 0 0 0,-3 0 1 0 0,0-1-1 0 0,-19 34 0 0 0,21-44-43 0 0,4-5 6 0 0,-1 1 0 0 0,-1-1 0 0 0,1 0 1 0 0,-1-1-1 0 0,-7 9 893 0 0,43-19-596 0 0,-26 4-274 0 0,0 0 1 0 0,2 0-1 0 0,-2 1 1 0 0,9-2-1 0 0,7 5 171 0 0,1-1-1 0 0,-1 2 1 0 0,1 1-1 0 0,-2 0 1 0 0,0 2-1 0 0,0 0 1 0 0,1 2-1 0 0,27 15 1 0 0,-37-18-123 0 0,-6-1-68 0 0,2-1 0 0 0,-2-1-1 0 0,1 1 1 0 0,0-2 0 0 0,1 2 0 0 0,-1-2 0 0 0,0 0 0 0 0,13 3-1 0 0,-17-5-135 0 0,-2 0-23 0 0,1 0 0 0 0,-1 0-1 0 0,0 0 1 0 0,1 1-1 0 0,-1-1 1 0 0,1 0 0 0 0,-1 0-1 0 0,2 0 1 0 0,-2 0-1 0 0,1 0 1 0 0,-1 0 0 0 0,1 0-1 0 0,-1 0 1 0 0,1-1-1 0 0,-1 1 1 0 0,0 0 0 0 0,2 0-1 0 0,-2 0 1 0 0,1 0 0 0 0,-1-1-1 0 0,0 1 1 0 0,1 0-1 0 0,-1 0 1 0 0,1-2 0 0 0,-1 2-1 0 0,0 0 1 0 0,2-1-1 0 0,-2 1 1 0 0,0 0 0 0 0,1-1-1 0 0,-1 1 1 0 0,10-18-5423 0 0,-7 10 3543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4.2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 11975 0 0,'5'-2'6470'0'0,"-5"1"-6370"0"0,11 16 2676 0 0,10 23-842 0 0,0 30-634 0 0,6 15-1033 0 0,-7-29-3334 0 0,-15-41-4833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10911 0 0,'0'0'1096'0'0,"4"4"-1002"0"0,12 7 14 0 0,-14-10-14 0 0,-1-1 0 0 0,0 0 0 0 0,0 2 0 0 0,1-2 1 0 0,-1 0-1 0 0,0 0 0 0 0,0 0 0 0 0,1 0 1 0 0,-1 0-1 0 0,0 0 0 0 0,0 0 0 0 0,1 0 0 0 0,-1 0 1 0 0,0 0-1 0 0,0-2 0 0 0,1 2 0 0 0,-1 0 0 0 0,0-1 1 0 0,1 1-1 0 0,-2-1 0 0 0,2 0 0 0 0,6-2 414 0 0,50-7 1235 0 0,-23 2-1206 0 0,-1 2 0 0 0,2 2 0 0 0,36 0-1 0 0,358 8 1920 0 0,-336-4-1936 0 0,68 4 160 0 0,367 4 1383 0 0,-399-7-1612 0 0,2 0 10 0 0,65-19 101 0 0,-41 4-198 0 0,-93 11-247 0 0,14-2 46 0 0,88-16 0 0 0,-127 15-42 0 0,56 0 0 0 0,-35 2-38 0 0,142-2 104 0 0,-32 2-79 0 0,-114 1-51 0 0,233-8 285 0 0,-143 16-201 0 0,3-3-58 0 0,31 1 53 0 0,-45 1-27 0 0,-100-3-109 0 0,47 9 0 0 0,-47-5 0 0 0,48 2 0 0 0,-35-1 26 0 0,-39-5-20 0 0,1 0 1 0 0,-2 1-1 0 0,2-1 0 0 0,0-1 1 0 0,9 0-1 0 0,26-5 58 0 0,-43 5-64 0 0,0 0 0 0 0,1 0 0 0 0,-1 0 0 0 0,0 0 0 0 0,0-1 0 0 0,1 1 0 0 0,-2 0 0 0 0,1 0 0 0 0,0-2 0 0 0,1 2 0 0 0,-1-1 0 0 0,0 1 0 0 0,-1-1 0 0 0,1 1 0 0 0,1-1 0 0 0,-1-1 0 0 0,-1 2 0 0 0,1-1 0 0 0,-1 0 0 0 0,1 0 0 0 0,1 1 0 0 0,-2-2 0 0 0,0 1 0 0 0,1 0 0 0 0,-1-1 0 0 0,1 2 0 0 0,-1-1 0 0 0,0 0 0 0 0,0 0 0 0 0,1-1 0 0 0,-1 1 0 0 0,0 0 0 0 0,0-3 0 0 0,0 3 0 0 0,-1-2 0 0 0,1 2 0 0 0,-1-2 0 0 0,1 2 0 0 0,-1-1 0 0 0,1 0 0 0 0,-2 1 0 0 0,1-1 0 0 0,0 0 0 0 0,0 1 0 0 0,-1 0 0 0 0,1-2 0 0 0,0 2 0 0 0,0 0 0 0 0,-3-2 0 0 0,-4-4 0 0 0,-3-9-10 0 0,-2 3 0 0 0,0 0 0 0 0,0 0-1 0 0,-1 1 1 0 0,-15-10 0 0 0,-83-49-69 0 0,108 70 49 0 0,2-2-1 0 0,-2 2 1 0 0,0-1 0 0 0,0 0 0 0 0,1 1-1 0 0,-1 0 1 0 0,-1 0 0 0 0,1-1-1 0 0,0 2 1 0 0,-6-1 0 0 0,29 20-185 0 0,-6-11 138 0 0,-1-2-1 0 0,1 0 1 0 0,1-1 0 0 0,-1 0-1 0 0,22 5 1 0 0,3 2-83 0 0,-14-3 124 0 0,0 1 0 0 0,-1 0 0 0 0,0 1 0 0 0,-2 2 0 0 0,1 1 0 0 0,-1 0 0 0 0,35 33 0 0 0,-54-45 64 0 0,2 2 0 0 0,-1-1-1 0 0,0 0 1 0 0,0 1 0 0 0,0 0-1 0 0,-1 0 1 0 0,1 0 0 0 0,-2-1 0 0 0,1 1-1 0 0,0 1 1 0 0,-1-1 0 0 0,3 9-1 0 0,-4-11 29 0 0,0 2 0 0 0,0 0 0 0 0,0-2 0 0 0,0 2 0 0 0,-2 0 0 0 0,2-2 0 0 0,-1 2 0 0 0,0-1 0 0 0,1 1 0 0 0,-1-2 0 0 0,-1 2 0 0 0,0-2 0 0 0,1 1 0 0 0,-1 1 0 0 0,0-2 0 0 0,1 1 0 0 0,-6 3 0 0 0,-10 13 141 0 0,-2 0 0 0 0,0-2-1 0 0,-43 29 1 0 0,2-3-61 0 0,50-35-291 0 0,0 1 0 0 0,0 0 0 0 0,1 1 0 0 0,0-1 0 0 0,0 2-1 0 0,-7 11 1 0 0,14-19-232 0 0,1 0-1 0 0,0 1 0 0 0,0-1 1 0 0,-1 1-1 0 0,1 0 0 0 0,1 0 1 0 0,-1 6-1 0 0,1 0-1652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3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9671 0 0,'0'0'1119'0'0,"1"-2"-500"0"0,2-1 130 0 0,-1 9-18 0 0,2 25 668 0 0,2 19 456 0 0,34 81 673 0 0,-19-62-1604 0 0,13 74 0 0 0,-22-83-29 0 0,-12-59-470 0 0,-4-11-201 0 0,-16-53-75 0 0,-23-122 0 0 0,39 156-169 0 0,0 1 1 0 0,3 0-1 0 0,0-1 0 0 0,2 1 0 0 0,0 0 1 0 0,3-1-1 0 0,6-28 0 0 0,-9 51 10 0 0,2 0 1 0 0,-2-1-1 0 0,2 1 0 0 0,-1 0 0 0 0,2-1 0 0 0,-2 1 0 0 0,2 0 1 0 0,0 1-1 0 0,0-1 0 0 0,0 0 0 0 0,1 1 0 0 0,6-6 0 0 0,-8 9 4 0 0,-1 0 0 0 0,1 1 0 0 0,0-2 0 0 0,0 2-1 0 0,1 0 1 0 0,-2-1 0 0 0,2 1 0 0 0,-1 0-1 0 0,0 0 1 0 0,1-1 0 0 0,-1 2 0 0 0,1 0 0 0 0,-1-1-1 0 0,1 1 1 0 0,-1 0 0 0 0,1 0 0 0 0,-1 0 0 0 0,0 1-1 0 0,1-1 1 0 0,-1 2 0 0 0,1-2 0 0 0,-1 1-1 0 0,1 0 1 0 0,-2 0 0 0 0,6 3 0 0 0,1 0 11 0 0,-2 1 0 0 0,1-1 0 0 0,-1 1 0 0 0,1 0 0 0 0,0 1 0 0 0,-2-1 1 0 0,0 2-1 0 0,0-1 0 0 0,1 2 0 0 0,-1-2 0 0 0,-1 1 0 0 0,0 1 0 0 0,0 0 0 0 0,-1-1 0 0 0,0 1 0 0 0,0 1 1 0 0,0-2-1 0 0,-2 2 0 0 0,1 0 0 0 0,-1 0 0 0 0,1 0 0 0 0,-1 16 0 0 0,-1-2 51 0 0,1 0-1 0 0,-6 37 1 0 0,3-50-36 0 0,-2 2 0 0 0,2-2 1 0 0,-3-1-1 0 0,2 1 0 0 0,-2 0 1 0 0,0-1-1 0 0,0 1 0 0 0,-9 12 0 0 0,6-14-3 0 0,-1 3 0 0 0,-1-3-1 0 0,1 0 1 0 0,-15 11-1 0 0,-10-1 67 0 0,32-18-77 0 0,1-2 1 0 0,-2 2-1 0 0,2-1 1 0 0,0 1-1 0 0,-1-1 1 0 0,1 0-1 0 0,0 1 1 0 0,-1-2-1 0 0,1 1 1 0 0,0 1-1 0 0,0-1 1 0 0,0 0-1 0 0,0 1 1 0 0,-1-2-1 0 0,1 1 1 0 0,0 1-1 0 0,0-1 1 0 0,0 0-1 0 0,0 1 0 0 0,0-2 1 0 0,1 1-1 0 0,-1 1 1 0 0,0-1-1 0 0,0-1 1 0 0,0 2-1 0 0,1-1 1 0 0,-1 0-1 0 0,1 0 1 0 0,6-2 85 0 0,-1 1 0 0 0,2 0 1 0 0,-2 0-1 0 0,2 1 0 0 0,-1-1 0 0 0,-1 2 1 0 0,2-1-1 0 0,0 1 0 0 0,6 0 1 0 0,72 10 585 0 0,-62-6-525 0 0,24 1 104 0 0,-27-2-208 0 0,1-1 0 0 0,-1 2 1 0 0,1 0-1 0 0,41 15 0 0 0,-24-5-49 0 0,-29-11-499 0 0,1 0 0 0 0,0 1-1 0 0,9 6 1 0 0,-5 0-600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1839 0 0,'0'0'7316'0'0,"-5"3"-4940"0"0,-17 3 4420 0 0,26 4-4933 0 0,7 66-135 0 0,13 102-1076 0 0,-19-125-691 0 0,-1 1-444 0 0,2-1-1 0 0,15 57 1 0 0,-15-92-1490 0 0,-1-3-3801 0 0,-2-4-1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24 919 0 0,'-3'-15'6099'0'0,"3"14"-5825"0"0,0 1 0 0 0,0-1 0 0 0,-1 1 1 0 0,1 0-1 0 0,0-1 0 0 0,0 1 0 0 0,0 0 0 0 0,0-1 0 0 0,-1 1 0 0 0,1-1 0 0 0,0 1 1 0 0,-1-1 547 0 0,1 1-548 0 0,-1 0 0 0 0,1-1 0 0 0,-1 1 0 0 0,1 0 1 0 0,0 0-1 0 0,-1-1 0 0 0,1 1 0 0 0,0 0 0 0 0,-1 0 0 0 0,1 0 0 0 0,-1 0 0 0 0,1 0 1 0 0,-1 0-1 0 0,1-1 0 0 0,0 1 0 0 0,-2 0 0 0 0,1 1-97 0 0,0-1 0 0 0,0 1 0 0 0,0-1 0 0 0,0 1 0 0 0,0-1 0 0 0,0 1 0 0 0,0-1 0 0 0,0 1 0 0 0,0 0 0 0 0,0 0 0 0 0,-1 1 0 0 0,-3 2-114 0 0,1 1 1 0 0,1 0-1 0 0,-7 9 0 0 0,-8 14 567 0 0,-6 11 0 0 0,18-28-269 0 0,1 1 0 0 0,1 0 0 0 0,0 1 1 0 0,0-1-1 0 0,1 1 0 0 0,-2 18 0 0 0,5-27-296 0 0,0 0 1 0 0,-1 1-1 0 0,2-1 1 0 0,-1 0-1 0 0,0 0 1 0 0,1 0-1 0 0,0 0 0 0 0,0 0 1 0 0,0 0-1 0 0,0 0 1 0 0,1-1-1 0 0,-1 1 1 0 0,1 0-1 0 0,0-1 1 0 0,0 1-1 0 0,0-1 1 0 0,1 1-1 0 0,-1-1 0 0 0,1 0 1 0 0,0 0-1 0 0,0 0 1 0 0,0-1-1 0 0,0 1 1 0 0,6 3-1 0 0,-1-2-43 0 0,0 0-1 0 0,0 0 1 0 0,0-1-1 0 0,1 0 1 0 0,-1 0-1 0 0,1-1 1 0 0,0 0 0 0 0,11 0-1 0 0,-15-1-14 0 0,1-1 1 0 0,0 0-1 0 0,-1 0 0 0 0,1 0 1 0 0,-1-1-1 0 0,1 0 0 0 0,-1 0 1 0 0,1-1-1 0 0,-1 1 0 0 0,0-1 1 0 0,0 0-1 0 0,0 0 0 0 0,0-1 1 0 0,7-4-1 0 0,-2-2-60 0 0,0-1 0 0 0,0 0 0 0 0,-1 0 0 0 0,0-1 0 0 0,-1 0-1 0 0,0-1 1 0 0,-1 0 0 0 0,0 0 0 0 0,-1-1 0 0 0,0 1 0 0 0,6-25 0 0 0,-10 31 46 0 0,0 0 1 0 0,0-1 0 0 0,-1 1-1 0 0,0-1 1 0 0,-1 1 0 0 0,1-1-1 0 0,-1 0 1 0 0,0 1 0 0 0,-1-1-1 0 0,0 1 1 0 0,0-1 0 0 0,-2-8-1 0 0,2 14 7 0 0,1 0 0 0 0,0 0 0 0 0,0 0 0 0 0,-1 0 0 0 0,1 0 0 0 0,0 0 0 0 0,-1 0 0 0 0,1 0 0 0 0,-1 0 0 0 0,0 1 0 0 0,1-1 0 0 0,-1 0 0 0 0,0 0 0 0 0,1 0 0 0 0,-1 1 0 0 0,0-1 0 0 0,0 0 0 0 0,1 1 0 0 0,-1-1 0 0 0,0 0 0 0 0,0 1 0 0 0,0-1 0 0 0,0 1 0 0 0,0 0 0 0 0,0-1 0 0 0,0 1 0 0 0,0 0 0 0 0,0-1 0 0 0,0 1 0 0 0,0 0 0 0 0,-2 0 0 0 0,1 0 0 0 0,0 0 20 0 0,1 0-1 0 0,0 1 1 0 0,-1-1-1 0 0,1 0 1 0 0,-1 1-1 0 0,1-1 1 0 0,0 1-1 0 0,-1-1 1 0 0,1 1-1 0 0,0 0 0 0 0,-1 0 1 0 0,1 0-1 0 0,0-1 1 0 0,0 1-1 0 0,0 0 1 0 0,0 0-1 0 0,0 1 1 0 0,0-1-1 0 0,-2 2 1 0 0,1 0 36 0 0,0 0 1 0 0,1 0-1 0 0,-1 0 1 0 0,0 0-1 0 0,1 0 1 0 0,0 0-1 0 0,-2 6 0 0 0,1 2 3 0 0,1-1 0 0 0,0 0 0 0 0,0 1 0 0 0,1-1-1 0 0,1 1 1 0 0,0-1 0 0 0,0 1 0 0 0,1-1-1 0 0,0 0 1 0 0,6 16 0 0 0,-6-21-122 0 0,0 0 0 0 0,1 0 0 0 0,-1 0 0 0 0,1 0 0 0 0,0 0 0 0 0,0-1 1 0 0,1 1-1 0 0,-1-1 0 0 0,1 0 0 0 0,0 0 0 0 0,0-1 0 0 0,1 1 0 0 0,-1-1 0 0 0,1 0 0 0 0,-1 0 1 0 0,1 0-1 0 0,0 0 0 0 0,0-1 0 0 0,1 0 0 0 0,-1 0 0 0 0,8 1 0 0 0,-5-2-681 0 0,0 0 0 0 0,0-1-1 0 0,0 0 1 0 0,1 0 0 0 0,-1-1-1 0 0,0 0 1 0 0,13-3 0 0 0,-1-1-838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0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 16783 0 0,'0'0'770'0'0,"-9"4"254"0"0,3-2 1712 0 0,11 0-2439 0 0,1-1 0 0 0,1 0 0 0 0,-2 0 0 0 0,1 1 0 0 0,-1-2 1 0 0,1 0-1 0 0,1 0 0 0 0,-2 0 0 0 0,1-2 0 0 0,-1 2 0 0 0,8-2 1 0 0,17-2 326 0 0,-22 3-529 0 0,-1 0-1 0 0,0-1 0 0 0,0 0 1 0 0,0-1-1 0 0,0 1 0 0 0,0-1 1 0 0,-1 1-1 0 0,0-2 1 0 0,8-5-1 0 0,-7 5-53 0 0,-1 0-1 0 0,1 1 1 0 0,0-1-1 0 0,0 1 1 0 0,1 1 0 0 0,-2-1-1 0 0,2 1 1 0 0,11-2-1 0 0,13 4 25 0 0,-20 0-116 0 0,0-1 0 0 0,19-3 0 0 0,-24 3-202 0 0,-1-1-1 0 0,0 2 1 0 0,2 0-1 0 0,-2-1 0 0 0,0 1 1 0 0,1 1-1 0 0,-1-1 0 0 0,8 3 1 0 0,8 2-2014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1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3 214 13183 0 0,'0'0'299'0'0,"-3"17"838"0"0,13 45-334 0 0,4 0 0 0 0,24 72 0 0 0,9 40 422 0 0,-45-165-1099 0 0,1 3 253 0 0,-1 1-1 0 0,2 24 1 0 0,-18-68 423 0 0,8 5-760 0 0,1-1 0 0 0,1 1 1 0 0,-1-44-1 0 0,9-84 128 0 0,-2 106-155 0 0,-2 27-35 0 0,2 2 0 0 0,0-1 0 0 0,2 1 0 0 0,0 0 0 0 0,0 0 0 0 0,2 0 0 0 0,0 0 0 0 0,1 1 0 0 0,1 1 0 0 0,0-1 0 0 0,2 2 0 0 0,0-2 0 0 0,21-24 0 0 0,-25 34 20 0 0,2 1 0 0 0,-2-1 0 0 0,1 1 0 0 0,1 0 0 0 0,0 1 0 0 0,14-8 0 0 0,-19 12 0 0 0,1 0 0 0 0,0 1 0 0 0,-2 0 0 0 0,2 0 0 0 0,0 1 0 0 0,-1-2 0 0 0,1 2 0 0 0,0-1 0 0 0,-1 1 0 0 0,0 0 0 0 0,1 0 0 0 0,0 0 0 0 0,0 1 0 0 0,0-1 0 0 0,-1 2 0 0 0,1-2 0 0 0,-1 1 0 0 0,0 0 0 0 0,1 0 0 0 0,0 1 0 0 0,4 3 0 0 0,-3-3 16 0 0,-1 1 0 0 0,1-1-1 0 0,0 2 1 0 0,-2-1 0 0 0,1 0-1 0 0,0 1 1 0 0,1 0-1 0 0,-2 0 1 0 0,0 1 0 0 0,1-1-1 0 0,-1 1 1 0 0,1-2 0 0 0,-2 3-1 0 0,1-1 1 0 0,-1 0 0 0 0,-1 0-1 0 0,2 0 1 0 0,-2 0 0 0 0,0 0-1 0 0,1 1 1 0 0,0 7 0 0 0,-2 0 27 0 0,0 0 1 0 0,0 1 0 0 0,-1-1-1 0 0,0 1 1 0 0,-2-1-1 0 0,1 1 1 0 0,-8 20 0 0 0,-1-6-8 0 0,1 1 1 0 0,-1-2 0 0 0,-2 1 0 0 0,-1-1 0 0 0,-31 45 0 0 0,35-59-19 0 0,0-3 0 0 0,-21 18 0 0 0,-13 12-8 0 0,44-40 121 0 0,1 1-75 0 0,13 7 157 0 0,0 0 0 0 0,0-2 0 0 0,1-1 0 0 0,0 0 0 0 0,0 0 0 0 0,17 1 0 0 0,47 16 586 0 0,21 24-359 0 0,-90-41-667 0 0,0-2-1 0 0,0 1 1 0 0,18 3 0 0 0,-27-7-19 0 0,0 0 0 0 0,1-2 0 0 0,-1 2-1 0 0,0-1 1 0 0,0 1 0 0 0,1 0 0 0 0,-1-1 0 0 0,0-1 0 0 0,-1 2 0 0 0,1-1 0 0 0,1 1 0 0 0,0-2 0 0 0,1-1-1367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4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11975 0 0,'-1'10'1244'0'0,"-3"19"767"0"0,3 0-1 0 0,1 55 0 0 0,8 11-3172 0 0,-7-86 691 0 0,0 6-643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1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188 15 6447 0 0,'0'0'298'0'0,"-17"-12"100"0"0,13 10 83 0 0,0 2 0 0 0,0-1 0 0 0,0 1 0 0 0,1 0 0 0 0,-1 0 0 0 0,-1 1 0 0 0,1-1 0 0 0,0 2 0 0 0,0-2 1 0 0,1 1-1 0 0,-1 0 0 0 0,0 0 0 0 0,0 1 0 0 0,0 0 0 0 0,1-1 0 0 0,0 2 0 0 0,-1-2 0 0 0,0 2 0 0 0,-2 2 0 0 0,1 0-250 0 0,-1 1 1 0 0,1-1-1 0 0,0 2 1 0 0,0-1-1 0 0,-1 0 1 0 0,3 1-1 0 0,-2-1 1 0 0,-4 13-1 0 0,1-4-34 0 0,2 1 1 0 0,0 0-1 0 0,0 0 0 0 0,1 1 0 0 0,2 0 0 0 0,0 0 0 0 0,1 0 1 0 0,-1 24-1 0 0,3-30-161 0 0,0 2 0 0 0,1-2 0 0 0,1 1 0 0 0,0-1 0 0 0,1 1 0 0 0,-1-1 0 0 0,2 0 0 0 0,0-1 0 0 0,1 2 0 0 0,0-2 0 0 0,7 14 0 0 0,-6-16-5 0 0,-1-2 1 0 0,1 2-1 0 0,-1-2 1 0 0,1 0-1 0 0,1 1 1 0 0,0-2-1 0 0,0 0 1 0 0,0 0-1 0 0,1 0 1 0 0,-1 0-1 0 0,1-1 1 0 0,0-1-1 0 0,-1 1 1 0 0,2-1-1 0 0,14 3 1 0 0,-7-2 72 0 0,1 0 0 0 0,-1-2 0 0 0,1 1 0 0 0,27-2 1 0 0,-37-2-64 0 0,2-1 0 0 0,-1 1 1 0 0,1 0-1 0 0,-2-2 0 0 0,1 2 1 0 0,0-3-1 0 0,-1 2 1 0 0,1-2-1 0 0,-1 0 0 0 0,1 0 1 0 0,8-6-1 0 0,-7 3 16 0 0,0-1 0 0 0,-1 1-1 0 0,-1-1 1 0 0,1-1 0 0 0,-1 1 0 0 0,0-2 0 0 0,-1 1-1 0 0,0 1 1 0 0,0-2 0 0 0,-1-1 0 0 0,0 1-1 0 0,-2 0 1 0 0,1-1 0 0 0,-1 1 0 0 0,-1-2 0 0 0,1 2-1 0 0,-1-1 1 0 0,0-1 0 0 0,-2 1 0 0 0,1 0-1 0 0,-2 0 1 0 0,1 0 0 0 0,-2 0 0 0 0,1-1 0 0 0,-1 2-1 0 0,-1-1 1 0 0,0-1 0 0 0,0 2 0 0 0,-1 0-1 0 0,-6-11 1 0 0,3 12-32 0 0,1-1 1 0 0,-1 1-1 0 0,0 0 0 0 0,0 1 1 0 0,-2-1-1 0 0,-11-8 0 0 0,1 3-102 0 0,1 1 0 0 0,-25-12-1 0 0,34 20-58 0 0,0 1-1 0 0,0 0 0 0 0,-17-3 1 0 0,22 5-116 0 0,1 1 0 0 0,1 1 0 0 0,-2-1 0 0 0,1 1 0 0 0,0 0 1 0 0,0 0-1 0 0,1 0 0 0 0,-2 0 0 0 0,1 0 0 0 0,-1 1 1 0 0,2-1-1 0 0,-2 1 0 0 0,2-1 0 0 0,-1 2 0 0 0,-5 1 1 0 0,2 2-2304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 14511 0 0,'0'0'1314'0'0,"-5"16"224"0"0,3-2-903 0 0,1 2 0 0 0,1-3-1 0 0,0 1 1 0 0,1 2-1 0 0,7 24 1 0 0,-1 9-137 0 0,58 422-96 0 0,-47-409-3377 0 0,-17-58 2358 0 0,3 7-991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2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12439 0 0,'0'0'958'0'0,"0"10"-588"0"0,-5 176 5662 0 0,10-78-5112 0 0,37 204 0 0 0,-9-132-1029 0 0,-29-155 116 0 0,13 77-2834 0 0,-8-58-837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13.0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 16783 0 0,'0'0'2654'0'0,"15"9"132"0"0,4-7-2245 0 0,0-2-1 0 0,-1 2 1 0 0,1-4-1 0 0,26-3 1 0 0,6 0-483 0 0,-14 0-356 0 0,-2 0-6399 0 0,-12 5-1037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8031 0 0,'0'0'4840'0'0,"5"0"-4224"0"0,13 0-9 0 0,-13 0-28 0 0,6-11 779 0 0,188-119 4107 0 0,-135 92-5027 0 0,121-72 276 0 0,-11 11-571 0 0,-61 42-66 0 0,-76 41-26 0 0,-23 10 108 0 0,-1-1-1 0 0,-1 1 1 0 0,0-2 0 0 0,0-1-1 0 0,0 2 1 0 0,-1-3 0 0 0,-1 1-1 0 0,18-19 1 0 0,-28 27-119 0 0,1 1-1 0 0,1 0 1 0 0,-2-1 0 0 0,1 1-1 0 0,0-2 1 0 0,-1 2-1 0 0,2 0 1 0 0,-1 0 0 0 0,0-1-1 0 0,-1 1 1 0 0,1 0 0 0 0,1 0-1 0 0,-1 0 1 0 0,0 0-1 0 0,-1 0 1 0 0,1 0 0 0 0,1 0-1 0 0,0 0 1 0 0,21 4 238 0 0,-19-4-302 0 0,8 2 104 0 0,1 2 0 0 0,0 0 1 0 0,-1 1-1 0 0,25 11 0 0 0,47 34 81 0 0,-26-16-57 0 0,37 28 15 0 0,-27-16-8 0 0,17 13 148 0 0,22 13 255 0 0,-29-28-193 0 0,1-3-1 0 0,2-3 1 0 0,151 47 0 0 0,-212-80-593 0 0,27 12-1 0 0,-23-3-4072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0:4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114 114 6447 0 0,'0'0'586'0'0,"-16"-21"5036"0"0,14 20-5467 0 0,1 1-1 0 0,-1-1 0 0 0,0 1 1 0 0,1 0-1 0 0,-1 0 0 0 0,1-1 1 0 0,-1 1-1 0 0,0 0 0 0 0,1 0 1 0 0,-2 0-1 0 0,2 0 0 0 0,0 1 1 0 0,-2-1-1 0 0,2 0 0 0 0,0 1 1 0 0,-2-1-1 0 0,2 0 0 0 0,0 1 1 0 0,-3 2-1 0 0,0-2-37 0 0,2 2-1 0 0,-1-1 1 0 0,1 1 0 0 0,-2-1-1 0 0,1 1 1 0 0,2-1 0 0 0,-2 1-1 0 0,-3 6 1 0 0,1 1-8 0 0,0 1-1 0 0,0-1 1 0 0,0 2 0 0 0,-5 21-1 0 0,9-22-25 0 0,-1 2-1 0 0,1-2 1 0 0,1 1-1 0 0,0 0 1 0 0,0 0 0 0 0,1-1-1 0 0,1 2 1 0 0,0-2-1 0 0,1 0 1 0 0,-1 1-1 0 0,2-1 1 0 0,0 1-1 0 0,1-2 1 0 0,0 1-1 0 0,0-1 1 0 0,1 0-1 0 0,1 0 1 0 0,-1 1 0 0 0,1-3-1 0 0,1 1 1 0 0,9 9-1 0 0,-14-15-38 0 0,0-1 0 0 0,1 1-1 0 0,-2-2 1 0 0,2 1 0 0 0,0 0-1 0 0,0 0 1 0 0,-1-1-1 0 0,1 1 1 0 0,0-1 0 0 0,0 0-1 0 0,0 0 1 0 0,-1-1 0 0 0,1 2-1 0 0,0-2 1 0 0,0 0 0 0 0,0 0-1 0 0,1 0 1 0 0,-2 0 0 0 0,1 0-1 0 0,0-2 1 0 0,6 0 0 0 0,-4 1 19 0 0,1-2 1 0 0,-1 2-1 0 0,-1-2 1 0 0,1 1-1 0 0,1-2 0 0 0,-2 2 1 0 0,1-2-1 0 0,-1 0 1 0 0,0 0-1 0 0,0 0 1 0 0,0 1-1 0 0,7-9 1 0 0,-5 3 59 0 0,0 0 1 0 0,0-1-1 0 0,0 1 1 0 0,-1-1-1 0 0,-1 0 1 0 0,0-1-1 0 0,0 1 1 0 0,-1-2-1 0 0,0 1 1 0 0,3-14-1 0 0,-7 20-78 0 0,4-14 283 0 0,0 0 0 0 0,0-24 0 0 0,-5 35-210 0 0,1 0 0 0 0,-2 1 0 0 0,2-1 0 0 0,-2 2 0 0 0,0-2 0 0 0,0 1 0 0 0,-1-1 0 0 0,-5-12 0 0 0,1 10-32 0 0,1-2 0 0 0,-2 2 0 0 0,1 0 0 0 0,-2 0 0 0 0,0 1-1 0 0,0 0 1 0 0,-1 0 0 0 0,1 2 0 0 0,-1-1 0 0 0,-1 1 0 0 0,0 0 0 0 0,-23-9 0 0 0,32 15-111 0 0,-1-1-1 0 0,1 2 1 0 0,-2 0-1 0 0,1-1 1 0 0,1 1-1 0 0,-2 0 1 0 0,2 0-1 0 0,-2 0 1 0 0,1 0 0 0 0,1 1-1 0 0,-2-1 1 0 0,1 2-1 0 0,1-2 1 0 0,-2 1-1 0 0,1 0 1 0 0,1 0-1 0 0,-1 1 1 0 0,1-1-1 0 0,-1 0 1 0 0,1 0 0 0 0,-1 2-1 0 0,1-2 1 0 0,-1 2-1 0 0,1-2 1 0 0,0 2-1 0 0,0-1 1 0 0,1 1-1 0 0,-3 2 1 0 0,-1 1-322 0 0,-2 0 1 0 0,4 2 0 0 0,-2-1-1 0 0,1 1 1 0 0,0 0-1 0 0,0 1 1 0 0,2-2 0 0 0,-6 15-1 0 0,2 21-2696 0 0,4-14-2094 0 0,2-4-699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4287 0 0,'0'0'198'0'0,"0"-4"-17"0"0,11-34 11866 0 0,-11 56-11237 0 0,16 182 2900 0 0,-6-85-3056 0 0,-8-97-303 0 0,8 32 0 0 0,-5-27-250 0 0,6 41 0 0 0,-3 48 211 0 0,-8-107-305 0 0,2 13 132 0 0,-2-1 0 0 0,-3 36 0 0 0,-1-30 46 0 0,3-10-830 0 0,1 3-4064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 5527 0 0,'0'0'423'0'0,"-2"-1"-278"0"0,1 1-74 0 0,-6-1 1742 0 0,-1 0 0 0 0,1 0 0 0 0,-12 1 0 0 0,17 0-1593 0 0,0 0 1 0 0,0 0 0 0 0,0 1-1 0 0,0-1 1 0 0,0 1-1 0 0,1-1 1 0 0,-1 1 0 0 0,0 0-1 0 0,0-1 1 0 0,0 1-1 0 0,1 0 1 0 0,-1 0 0 0 0,0 0-1 0 0,1 1 1 0 0,-1-1-1 0 0,1 0 1 0 0,0 0 0 0 0,-1 1-1 0 0,-1 2 1 0 0,1-1-140 0 0,0 0-1 0 0,0 0 1 0 0,0 0 0 0 0,0 0-1 0 0,1 0 1 0 0,-1 1 0 0 0,1-1 0 0 0,0 1-1 0 0,0-1 1 0 0,0 1 0 0 0,0 0-1 0 0,0 4 1 0 0,5 1-21 0 0,-2-6-49 0 0,0 0-1 0 0,0 0 1 0 0,1-1-1 0 0,-1 1 0 0 0,1-1 1 0 0,0 0-1 0 0,-1 0 1 0 0,1 0-1 0 0,4 2 1 0 0,32 14 182 0 0,-6-3 65 0 0,-28-12-147 0 0,-1 0-1 0 0,0 0 0 0 0,0 0 1 0 0,0 0-1 0 0,5 6 1 0 0,-3-3 50 0 0,-5-5 703 0 0,0 3-763 0 0,-1 0-1 0 0,1-1 1 0 0,-1 1-1 0 0,0-1 1 0 0,0 1 0 0 0,-1-1-1 0 0,1 1 1 0 0,-1-1-1 0 0,0 1 1 0 0,0-1 0 0 0,0 1-1 0 0,-2 4 1 0 0,-1 1 90 0 0,-1 1-1 0 0,-11 15 1 0 0,12-19-169 0 0,-1-1 1 0 0,1 0-1 0 0,-1 0 0 0 0,0-1 0 0 0,-1 1 1 0 0,1-1-1 0 0,-1 0 0 0 0,-6 3 0 0 0,-2 0-140 0 0,1 0 0 0 0,-23 7-1 0 0,34-14-233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65 455 0 0,'-4'-45'9726'0'0,"3"44"-9539"0"0,1 1 1 0 0,-1-1 0 0 0,1-1 0 0 0,0 1 0 0 0,-2 0-1 0 0,2 0 1 0 0,0 1 0 0 0,0-2 0 0 0,-1-9 6972 0 0,12 101-4606 0 0,7 72-1148 0 0,-7-31-633 0 0,-9-122-730 0 0,-1 28 214 0 0,13 64 1 0 0,-9-55 51 0 0,1 23-165 0 0,-3-45-145 0 0,-2 19-461 0 0,18-39-3672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2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21 8551 0 0,'0'0'772'0'0,"2"-1"-632"0"0,-2 1-120 0 0,0 0 0 0 0,2 0 0 0 0,-2 0-1 0 0,0-1 1 0 0,1 1 0 0 0,-1 0 0 0 0,0 0 0 0 0,0 0-1 0 0,1-2 1 0 0,-1 2 0 0 0,0 0 0 0 0,0 0-1 0 0,0-1 1 0 0,1 1 0 0 0,-1 0 0 0 0,0-1-1 0 0,0 1 1 0 0,0 0 0 0 0,0 0 0 0 0,0-1 0 0 0,2 1-1 0 0,-2 0 1 0 0,0-2 0 0 0,0 2 0 0 0,0 0-1 0 0,0-1 1 0 0,0 1 0 0 0,0 0 0 0 0,0-1-1 0 0,0 0 1 0 0,-2 1 160 0 0,2 0 0 0 0,0-2 0 0 0,-1 2-1 0 0,1-1 1 0 0,-1 1 0 0 0,1 0 0 0 0,0-1-1 0 0,-1 1 1 0 0,1 0 0 0 0,-2 0 0 0 0,2-1 0 0 0,-1 1-1 0 0,1 0 1 0 0,-1 0 0 0 0,1-2 0 0 0,-3 2 0 0 0,1 0 41 0 0,1-1 0 0 0,-2 1 0 0 0,2 0 0 0 0,-2 0 0 0 0,1 0 0 0 0,0 0 0 0 0,0 0 0 0 0,-1 0 0 0 0,2 0 0 0 0,-1 1 0 0 0,0-1 1 0 0,0 0-1 0 0,-1 2 0 0 0,2-2 0 0 0,-3 2 0 0 0,-2 3-90 0 0,0 0 1 0 0,0 0 0 0 0,1 2-1 0 0,0-2 1 0 0,0 1-1 0 0,0 0 1 0 0,1 1-1 0 0,1 0 1 0 0,-1 0-1 0 0,0 0 1 0 0,2-1-1 0 0,-2 2 1 0 0,2 0 0 0 0,0-1-1 0 0,-2 13 1 0 0,-1 12 61 0 0,3-2 0 0 0,-1 50 0 0 0,3-65-53 0 0,1 1-108 0 0,1-2 0 0 0,-1 1-1 0 0,1-1 1 0 0,1 0 0 0 0,1-1 0 0 0,-1 1 0 0 0,3 0 0 0 0,10 26 0 0 0,-12-35-48 0 0,-2 0 1 0 0,2 0-1 0 0,0 0 1 0 0,0 0-1 0 0,-1 0 1 0 0,1-1-1 0 0,1 1 1 0 0,-1-1-1 0 0,1-1 1 0 0,8 5-1 0 0,-9-6 44 0 0,-1 0 0 0 0,1 0 0 0 0,1 0 0 0 0,-1-1 0 0 0,0 0 0 0 0,1 0 1 0 0,-1-1-1 0 0,0 2 0 0 0,1-2 0 0 0,-2 0 0 0 0,2 0 0 0 0,-1 0 0 0 0,1 0 0 0 0,-1-2 0 0 0,9 0 0 0 0,-6-1 78 0 0,1 2 0 0 0,-2-3 1 0 0,1 2-1 0 0,0-2 0 0 0,0 0 0 0 0,-1 0 0 0 0,0 1 0 0 0,-1-3 0 0 0,2 3 0 0 0,-2-2 0 0 0,1 0 1 0 0,-1-2-1 0 0,6-7 0 0 0,-6 7 8 0 0,1-1 0 0 0,-1 0 0 0 0,-2 1 0 0 0,1-2 0 0 0,0 1 0 0 0,0 0 0 0 0,-2-1 0 0 0,1 0 0 0 0,-1 0 0 0 0,2-15 0 0 0,-4 11 46 0 0,0 1-1 0 0,0-2 1 0 0,-1 1-1 0 0,0 0 1 0 0,-2 0 0 0 0,1 0-1 0 0,-2 0 1 0 0,0 1-1 0 0,0 0 1 0 0,-1-1-1 0 0,-8-12 1 0 0,10 18-127 0 0,-2-1 0 0 0,0 0 0 0 0,0 2-1 0 0,-1-2 1 0 0,1 2 0 0 0,-1 0 0 0 0,0 1 0 0 0,-1-2-1 0 0,1 2 1 0 0,0 0 0 0 0,-2 0 0 0 0,1 0 0 0 0,0 1 0 0 0,-2 1-1 0 0,2-1 1 0 0,-1 1 0 0 0,1-1 0 0 0,-11 1 0 0 0,17 1-84 0 0,-1 2-1 0 0,1 0 1 0 0,0 0 0 0 0,0-1 0 0 0,-1 1 0 0 0,1 0-1 0 0,0 0 1 0 0,-2 0 0 0 0,2 1 0 0 0,0-1 0 0 0,-1 0-1 0 0,1 0 1 0 0,0 2 0 0 0,0-2 0 0 0,-1 0 0 0 0,1 1-1 0 0,0-1 1 0 0,0 1 0 0 0,-1-1 0 0 0,1 1 0 0 0,0 1 0 0 0,0-2-1 0 0,-1 1 1 0 0,1 0 0 0 0,1 1 0 0 0,-1-1 0 0 0,-1-1-1 0 0,2 1 1 0 0,-1 0 0 0 0,0 1 0 0 0,0 0 0 0 0,1 1-294 0 0,-2-2 0 0 0,2 1 0 0 0,0 0 0 0 0,-1 0 0 0 0,1 0 0 0 0,0 0 0 0 0,0-1 0 0 0,0 2 0 0 0,0-2 0 0 0,0 2 0 0 0,0-1 0 0 0,1-1 0 0 0,-1 2 0 0 0,2-2 0 0 0,-2 2 1 0 0,1-2-1 0 0,-1 0 0 0 0,1 2 0 0 0,0-2 0 0 0,-1 2 0 0 0,2-2 0 0 0,0 3 0 0 0,3 2-1342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2759 0 0,'-1'-6'8619'0'0,"0"6"-8516"0"0,1 1 0 0 0,0-1 0 0 0,0 0 0 0 0,-2 0 0 0 0,2 2 0 0 0,0-2 0 0 0,0 0 0 0 0,0 0 0 0 0,0 1 0 0 0,-1-1 0 0 0,1 0 0 0 0,0 1-1 0 0,0-1 1 0 0,0 0 0 0 0,0 1 0 0 0,0-1 0 0 0,0 0 0 0 0,0 2 0 0 0,0-2 0 0 0,0 0 0 0 0,0 1 0 0 0,0-1 0 0 0,0 1 0 0 0,1 18 1374 0 0,17 106 3667 0 0,-13-73-3911 0 0,-4 85-1 0 0,-2-85-1261 0 0,1 0 0 0 0,8 54 0 0 0,-7-101-709 0 0,-1 1 0 0 0,2-1 0 0 0,0 1 0 0 0,-1 0 0 0 0,1-1 0 0 0,5 6 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7367 0 0,'-1'-5'9710'0'0,"9"20"-9087"0"0,-2 2-1 0 0,-1-1 1 0 0,0 1 0 0 0,0-1 0 0 0,-2 2 0 0 0,3 27 0 0 0,-2-16-28 0 0,16 149 619 0 0,-7-60-685 0 0,-10-88-726 0 0,16 106-2630 0 0,-15-126-2093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1:3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4607 0 0,'0'-2'91'0'0,"-1"-1"-70"0"0,0 0-1 0 0,-2-1 1 0 0,2 0-1 0 0,-1 2 1 0 0,0-2-1 0 0,-3-3 1 0 0,4 7 17 0 0,1 0 0 0 0,0 0 0 0 0,0 0 0 0 0,-2-2 0 0 0,2 2 0 0 0,0 0 0 0 0,-1 0 0 0 0,1 0 0 0 0,0-1 0 0 0,-1 1 0 0 0,1 0 0 0 0,0 0 0 0 0,-1 0 0 0 0,1 0 0 0 0,0 0 0 0 0,-2 0 0 0 0,2 0 0 0 0,0 0 0 0 0,-1 0 0 0 0,1 0 0 0 0,0 0 0 0 0,-1 0 0 0 0,0 0 234 0 0,-1 1 0 0 0,-18 8 13345 0 0,25-13-10502 0 0,17 1-1868 0 0,2 6-567 0 0,1 1 0 0 0,29 11 0 0 0,-44-12-777 0 0,21 2-1659 0 0,-19-3 25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1 745 4951 0 0,'0'0'3123'0'0,"6"22"4345"0"0,-6-32-3991 0 0,0-4-3265 0 0,2-143 2905 0 0,-1 39-2115 0 0,-6-291-1681 0 0,5 362-2199 0 0,0 36 1468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0 792 5207 0 0,'1'-12'235'0'0,"-1"9"686"0"0,0 6-133 0 0,0-1-1 0 0,0-1 1 0 0,2 2 0 0 0,-2-1-1 0 0,0 1 1 0 0,1-2-1 0 0,-1 2 1 0 0,1-2-1 0 0,-1 2 1 0 0,1-1-1 0 0,2 2 1 0 0,4 2 1841 0 0,-7-15-782 0 0,2-5-1730 0 0,0-36 1231 0 0,-4-83 0 0 0,-3-72 795 0 0,3 83-1682 0 0,2-129-753 0 0,4 224-1968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2:4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183 104 8207 0 0,'0'0'742'0'0,"-12"-19"-469"0"0,-9-4 3859 0 0,2 14-1963 0 0,18 8-1947 0 0,-1-1 0 0 0,-1 2 0 0 0,0-1 0 0 0,1 1 0 0 0,1-1 0 0 0,-2 1 0 0 0,1 0 0 0 0,-1-1 0 0 0,1 1 0 0 0,-1 0 0 0 0,1 0 0 0 0,-1 1 0 0 0,0-1 0 0 0,2 0 0 0 0,-1 0 0 0 0,-1 1 0 0 0,-2 0 0 0 0,1 2 5 0 0,0-2 1 0 0,1 2-1 0 0,-1-1 0 0 0,0 1 1 0 0,2-1-1 0 0,-2 1 0 0 0,1-1 1 0 0,1 1-1 0 0,-6 6 0 0 0,3-2-62 0 0,-1 2 0 0 0,1-1 0 0 0,0 1 0 0 0,1-1 0 0 0,-1 3-1 0 0,2-3 1 0 0,-4 18 0 0 0,4-16-130 0 0,1 1-1 0 0,0-1 1 0 0,1 2 0 0 0,1-2-1 0 0,1 18 1 0 0,-1-22-23 0 0,2 0 0 0 0,-1 1 0 0 0,0-1 0 0 0,2-1 0 0 0,-2 1 0 0 0,1 1 0 0 0,1-2 0 0 0,-1 1 0 0 0,2-1 0 0 0,5 10 0 0 0,-8-13-7 0 0,7 8 16 0 0,0-1 1 0 0,-1 0-1 0 0,1-1 0 0 0,13 11 0 0 0,-18-16-7 0 0,1-1 0 0 0,-2 0 0 0 0,2 0 0 0 0,0 0 1 0 0,0-1-1 0 0,-1 0 0 0 0,1 0 0 0 0,0 1 0 0 0,0-1 0 0 0,-1 0 0 0 0,1-1 0 0 0,0 0 0 0 0,0 1 0 0 0,0-1 0 0 0,-1 0 0 0 0,1-1 0 0 0,6 0 0 0 0,-2 0 77 0 0,1-1-1 0 0,-2 0 0 0 0,2-1 1 0 0,-1 1-1 0 0,-1-2 0 0 0,2 0 1 0 0,-1 0-1 0 0,-2 1 0 0 0,2-3 1 0 0,-1 3-1 0 0,0-4 1 0 0,-1 2-1 0 0,0 0 0 0 0,1-1 1 0 0,-1 0-1 0 0,-1-1 0 0 0,0 0 1 0 0,0 0-1 0 0,0 0 1 0 0,-1-1-1 0 0,0 1 0 0 0,0-1 1 0 0,0 0-1 0 0,-2 1 0 0 0,1-2 1 0 0,2-10-1 0 0,-3 8 54 0 0,1-1-1 0 0,-2 1 1 0 0,0-2 0 0 0,0 2-1 0 0,-1-1 1 0 0,-1-13 0 0 0,0 17-48 0 0,0 2 0 0 0,-1 0 0 0 0,1-1 0 0 0,-1 0 0 0 0,-1 1 0 0 0,1-1 0 0 0,-1 2 0 0 0,-1-1 0 0 0,2-1-1 0 0,-2 2 1 0 0,-1-1 0 0 0,-4-5 0 0 0,4 6-73 0 0,1 0-1 0 0,-1-1 1 0 0,0 3-1 0 0,-1-2 0 0 0,1 1 1 0 0,-2 0-1 0 0,2 0 0 0 0,-1 2 1 0 0,0-2-1 0 0,-1 1 1 0 0,1 1-1 0 0,0-1 0 0 0,-1 2 1 0 0,0 0-1 0 0,0-2 0 0 0,1 3 1 0 0,-2-1-1 0 0,2 1 1 0 0,0 0-1 0 0,-2 0 0 0 0,2 0 1 0 0,-14 3-1 0 0,16-2-221 0 0,0 0 1 0 0,0 0-1 0 0,0 1 1 0 0,1-1-1 0 0,-1 0 0 0 0,0 2 1 0 0,0-2-1 0 0,0 1 1 0 0,2 1-1 0 0,-2 0 0 0 0,0-1 1 0 0,2 1-1 0 0,-1-1 0 0 0,-1 1 1 0 0,2 0-1 0 0,-1 0 1 0 0,1 1-1 0 0,1 0 0 0 0,-2-2 1 0 0,1 2-1 0 0,0 0 1 0 0,1-1-1 0 0,-2 1 0 0 0,2 0 1 0 0,0 5-1 0 0,-3 1-949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5983 0 0,'0'0'542'0'0,"3"-1"-446"0"0,-2 1-84 0 0,-1 0-1 0 0,1 0 1 0 0,-1 0 0 0 0,0 0 0 0 0,1 0 0 0 0,-1 0 0 0 0,1 0 0 0 0,-1 0 0 0 0,0 0-1 0 0,1 0 1 0 0,-1 0 0 0 0,1 0 0 0 0,-1 0 0 0 0,0 0 0 0 0,1 0 0 0 0,-1 0 0 0 0,1 0-1 0 0,-1 1 1 0 0,0-1 0 0 0,1 0 0 0 0,-1 0 0 0 0,1 0 0 0 0,-1 1 0 0 0,0-1 0 0 0,0 0-1 0 0,1 0 1 0 0,-1 1 0 0 0,0-1 0 0 0,1 0 0 0 0,-1 1 0 0 0,0-1 0 0 0,0 0 0 0 0,1 1-1 0 0,-4 16 1895 0 0,-3 7 155 0 0,6-7-1202 0 0,0 1 0 0 0,1 0 1 0 0,1-1-1 0 0,7 26 0 0 0,0 11-284 0 0,-2 2-212 0 0,15 97 265 0 0,-6-86-290 0 0,-16-65-43 0 0,1-11-14 0 0,5-66-46 0 0,21-208-204 0 0,-26 268-6 0 0,2 1 0 0 0,0-1 0 0 0,1 1 0 0 0,0-1 0 0 0,1 1 0 0 0,1 0 0 0 0,13-23 0 0 0,-18 35 252 0 0,0 2-261 0 0,0 0 1 0 0,0 1-1 0 0,0-1 1 0 0,0 0-1 0 0,0 1 1 0 0,0-1-1 0 0,0 0 0 0 0,0 1 1 0 0,0-1-1 0 0,0 1 1 0 0,0 0-1 0 0,0-1 1 0 0,-1 1-1 0 0,1 0 1 0 0,0-1-1 0 0,0 1 1 0 0,-1 0-1 0 0,2 1 0 0 0,11 17 97 0 0,-7-5-21 0 0,0 1 0 0 0,0-1-1 0 0,-2 1 1 0 0,6 29 0 0 0,3 62 215 0 0,-8 79-127 0 0,-5-158-131 0 0,0-25 22 0 0,0-4 94 0 0,43-254-132 0 0,-40 237-33 0 0,0-1 0 0 0,1 0 0 0 0,1 0 0 0 0,10-30 0 0 0,-8 39 0 0 0,-7 10 0 0 0,0 1 0 0 0,0 0 0 0 0,0-1 0 0 0,0 1 0 0 0,1 0 0 0 0,-1-1 0 0 0,0 1 0 0 0,0 0 0 0 0,0-1 0 0 0,1 1 0 0 0,-1 0 0 0 0,0 0 0 0 0,1-1 0 0 0,-1 1 0 0 0,0 0 0 0 0,1 0 0 0 0,-1 0 0 0 0,0-1 0 0 0,1 1 0 0 0,-1 0 0 0 0,0 0 0 0 0,1 0 0 0 0,1 0 0 0 0,0 1 0 0 0,0-1 0 0 0,-1 1 0 0 0,1 0 0 0 0,0 0 0 0 0,0 0 0 0 0,-1 0 0 0 0,1 0 0 0 0,-1 0 0 0 0,1 0 0 0 0,-1 1 0 0 0,1-1 0 0 0,-1 0 0 0 0,2 3 0 0 0,17 25 0 0 0,-3 7 19 0 0,13 42-1 0 0,-20-48 12 0 0,2-1 1 0 0,29 54-1 0 0,-31-67-27 0 0,1 0-1 0 0,0-1 0 0 0,1 0 1 0 0,20 18-1 0 0,-28-29 5 0 0,1 1 0 0 0,1-1-1 0 0,-1-1 1 0 0,0 1 0 0 0,1-1 0 0 0,0 0 0 0 0,0 0 0 0 0,0-1-1 0 0,0 1 1 0 0,0-1 0 0 0,0-1 0 0 0,1 1 0 0 0,-1-1 0 0 0,1 0-1 0 0,-1-1 1 0 0,9 1 0 0 0,-10-2 14 0 0,0 1-1 0 0,0-1 1 0 0,0 0-1 0 0,0 0 1 0 0,0 0-1 0 0,0-1 1 0 0,-1 1-1 0 0,1-1 1 0 0,-1-1-1 0 0,1 1 1 0 0,-1-1 0 0 0,0 1-1 0 0,1-1 1 0 0,-2 0-1 0 0,1 0 1 0 0,0-1-1 0 0,-1 1 1 0 0,1-1-1 0 0,2-4 1 0 0,0-1 13 0 0,-1 0 1 0 0,0 0-1 0 0,-1-1 0 0 0,1 1 1 0 0,-2-1-1 0 0,0 0 0 0 0,0 0 1 0 0,2-13-1 0 0,0-6 57 0 0,2-35-1 0 0,-6 54-74 0 0,-1 1 0 0 0,0-1 0 0 0,-1 0 0 0 0,-1 0 0 0 0,1 0 0 0 0,-1 0 0 0 0,-5-13 1 0 0,6 21 8 0 0,0 0 1 0 0,0 0 0 0 0,0 0 0 0 0,-1 0 0 0 0,1 0 0 0 0,0 0 0 0 0,-1 0 0 0 0,1 0 0 0 0,-1 1 0 0 0,0-1 0 0 0,1 1 0 0 0,-1-1 0 0 0,0 1 0 0 0,-3-2 0 0 0,4 3-7 0 0,0 0 1 0 0,0-1 0 0 0,0 1-1 0 0,1 0 1 0 0,-1 0-1 0 0,0 0 1 0 0,0 0 0 0 0,0 0-1 0 0,1 0 1 0 0,-1 0-1 0 0,0 1 1 0 0,0-1-1 0 0,0 0 1 0 0,1 0 0 0 0,-1 1-1 0 0,0-1 1 0 0,0 0-1 0 0,1 1 1 0 0,-1-1 0 0 0,0 1-1 0 0,1-1 1 0 0,-1 1-1 0 0,0-1 1 0 0,1 1-1 0 0,-1-1 1 0 0,1 1 0 0 0,-1 1-1 0 0,-12 16 195 0 0,9-7-149 0 0,1 0 0 0 0,0 1 0 0 0,1-1 0 0 0,0 1-1 0 0,1-1 1 0 0,1 18 0 0 0,0-28-63 0 0,-1 13 18 0 0,2 0 0 0 0,0-1-1 0 0,0 1 1 0 0,2-1-1 0 0,-1 1 1 0 0,2-1-1 0 0,0 0 1 0 0,0 0-1 0 0,1 0 1 0 0,1-1-1 0 0,0 1 1 0 0,1-2 0 0 0,15 22-1 0 0,-16-25-116 0 0,0-1-1 0 0,0 0 0 0 0,1-1 1 0 0,0 1-1 0 0,0-1 1 0 0,1-1-1 0 0,0 0 0 0 0,0 0 1 0 0,0 0-1 0 0,1-1 1 0 0,-1 0-1 0 0,1 0 0 0 0,0-1 1 0 0,0-1-1 0 0,0 1 0 0 0,0-1 1 0 0,1-1-1 0 0,-1 0 1 0 0,1 0-1 0 0,16-1 1 0 0,-17-1-710 0 0,-1 0 0 0 0,0-1 0 0 0,14-3 0 0 0,0-4-1051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14 2303 0 0,'0'0'102'0'0,"-7"-5"20"0"0,5 4 323 0 0,0 0 0 0 0,-1 0 0 0 0,1 0 0 0 0,0 0 0 0 0,0 0 0 0 0,-1 1 0 0 0,1-1-1 0 0,-1 1 1 0 0,1-1 0 0 0,0 1 0 0 0,-1 0 0 0 0,1 0 0 0 0,-1 0 0 0 0,1 0 0 0 0,-1 0-1 0 0,-2 1 1 0 0,3 0-82 0 0,0 0-1 0 0,0-1 0 0 0,1 1 0 0 0,-1 0 0 0 0,1 0 1 0 0,-1 0-1 0 0,1 1 0 0 0,-1-1 0 0 0,1 0 1 0 0,-1 1-1 0 0,1-1 0 0 0,0 0 0 0 0,0 1 0 0 0,0 0 1 0 0,0-1-1 0 0,0 1 0 0 0,0-1 0 0 0,0 1 1 0 0,1 0-1 0 0,-1 0 0 0 0,0 3 0 0 0,-3 9-198 0 0,1 0 0 0 0,1 1 1 0 0,1-1-1 0 0,0 1 0 0 0,0-1 0 0 0,2 1 0 0 0,-1-1 0 0 0,5 17 0 0 0,-4-20-75 0 0,2 0 1 0 0,0 0-1 0 0,0-1 0 0 0,1 1 0 0 0,0-1 1 0 0,1 1-1 0 0,0-1 0 0 0,0-1 0 0 0,1 1 1 0 0,1-1-1 0 0,8 10 0 0 0,-10-14-173 0 0,0-1 0 0 0,1 1-1 0 0,-1-1 1 0 0,1 0 0 0 0,0 0 0 0 0,0 0-1 0 0,1-1 1 0 0,-1 0 0 0 0,1 0 0 0 0,0-1-1 0 0,-1 0 1 0 0,1 0 0 0 0,0-1 0 0 0,0 1-1 0 0,9-1 1 0 0,-11 0 4 0 0,0-1-1 0 0,1-1 1 0 0,-1 1-1 0 0,1-1 0 0 0,-1 1 1 0 0,0-2-1 0 0,1 1 1 0 0,-1 0-1 0 0,0-1 1 0 0,0 0-1 0 0,0 0 0 0 0,0-1 1 0 0,0 0-1 0 0,0 1 1 0 0,-1-2-1 0 0,0 1 1 0 0,1 0-1 0 0,-1-1 0 0 0,0 0 1 0 0,4-5-1 0 0,-1-1-613 0 0,0 0 0 0 0,-1 0 0 0 0,0-1 0 0 0,0 0 0 0 0,-1 0 0 0 0,-1 0 0 0 0,0-1 0 0 0,-1 0 0 0 0,0 0 0 0 0,2-12 0 0 0,-2-4-3200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6447 0 0,'0'0'499'0'0,"-11"-2"3557"0"0,9 2-3717 0 0,-1-1 0 0 0,1 1 0 0 0,-1 1 0 0 0,1-1 0 0 0,0 0 0 0 0,-1 0 0 0 0,1 1 0 0 0,0-1 0 0 0,-1 1 0 0 0,1 0 0 0 0,0 0 0 0 0,0 0 0 0 0,-1 0 0 0 0,1 0 0 0 0,0 0 0 0 0,0 1 0 0 0,0-1 0 0 0,1 1 0 0 0,-1-1 0 0 0,-3 4 0 0 0,1-1-310 0 0,1 1 1 0 0,-1-1-1 0 0,0 1 0 0 0,1 0 0 0 0,0 0 1 0 0,1 0-1 0 0,-5 10 0 0 0,6-12-51 0 0,0-1 20 0 0,0 0 0 0 0,0 0-1 0 0,0 0 1 0 0,0 0 0 0 0,1 0 0 0 0,-1 0-1 0 0,1 0 1 0 0,-1 0 0 0 0,1 0-1 0 0,0 0 1 0 0,0 1 0 0 0,0-1-1 0 0,0 0 1 0 0,0 0 0 0 0,0 0-1 0 0,1 0 1 0 0,-1 0 0 0 0,1 1 0 0 0,1 2-1 0 0,-1-2-14 0 0,1 1 1 0 0,0-1-1 0 0,0 0 0 0 0,0 0 0 0 0,1-1 1 0 0,-1 1-1 0 0,1 0 0 0 0,-1-1 0 0 0,1 1 1 0 0,0-1-1 0 0,0 0 0 0 0,0 0 0 0 0,0 0 1 0 0,0-1-1 0 0,1 1 0 0 0,-1 0 0 0 0,6 1 1 0 0,12 6 35 0 0,-6-1 90 0 0,-9-6-19 0 0,-1 1 0 0 0,0 0 0 0 0,0 0 0 0 0,8 5 1 0 0,-10-5-89 0 0,2 1 334 0 0,0 1 0 0 0,0-1 1 0 0,-1 1-1 0 0,7 9 1 0 0,-10-13-266 0 0,0 0 0 0 0,0 1 0 0 0,-1-1 0 0 0,1 0 0 0 0,0 1 0 0 0,-1-1 0 0 0,1 1 0 0 0,-1-1 0 0 0,0 0 0 0 0,1 1 0 0 0,-1-1 0 0 0,0 1 0 0 0,0-1 0 0 0,0 1 0 0 0,0-1 0 0 0,0 1 0 0 0,0-1 0 0 0,-1 1 0 0 0,1-1 0 0 0,0 1 0 0 0,-1-1 0 0 0,1 1 0 0 0,-1-1 0 0 0,1 0 0 0 0,-1 1 0 0 0,-1 1 0 0 0,-17 22 335 0 0,-1-1 1 0 0,-31 28-1 0 0,43-44-437 0 0,-15 12-1812 0 0,21-19 953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27 144 919 0 0,'-13'-59'2034'0'0,"9"44"-844"0"0,1 1 0 0 0,0-1 1 0 0,-1-25 5014 0 0,5 42-5047 0 0,4 8-556 0 0,0 0 0 0 0,-1 1 0 0 0,0 0-1 0 0,3 16 1 0 0,7 50 391 0 0,-11-56-651 0 0,15 122 1154 0 0,-11-76-1016 0 0,3-1 0 0 0,20 75 0 0 0,-17-106-329 0 0,-13-33-108 0 0,2-3-121 0 0,-1 0 55 0 0,0 0 0 0 0,0-1 1 0 0,1 1-1 0 0,-1 0 0 0 0,0 0 0 0 0,0-1 1 0 0,0 1-1 0 0,-1-1 0 0 0,2-2 0 0 0,4-11-43 0 0,-2 0 0 0 0,0 0 1 0 0,-1 0-1 0 0,0-1 0 0 0,0-20 0 0 0,1 2-200 0 0,-1 15-77 0 0,26-163 835 0 0,-28 180-481 0 0,0-1-1 0 0,-1 1 1 0 0,1 0-1 0 0,0 0 1 0 0,0-1-1 0 0,0 1 1 0 0,2-2-1 0 0,-2 3 125 0 0,0 2-91 0 0,1 0 1 0 0,0 0-1 0 0,-1 0 1 0 0,1 1-1 0 0,-1-1 1 0 0,0 0-1 0 0,1 1 1 0 0,-1-1-1 0 0,0 1 1 0 0,0 0-1 0 0,0-1 1 0 0,1 4-1 0 0,9 24 133 0 0,-9-21-111 0 0,18 56-142 0 0,-11-30 305 0 0,2-1 0 0 0,30 64 0 0 0,-37-88-631 0 0,1-1-1 0 0,1 0 0 0 0,-1 1 1 0 0,1-2-1 0 0,1 1 1 0 0,-1-1-1 0 0,1 0 0 0 0,1 0 1 0 0,-1-1-1 0 0,1 0 1 0 0,0 0-1 0 0,1-1 0 0 0,-1 0 1 0 0,1 0-1 0 0,12 4 1 0 0,-1-4-3754 0 0,1-3-882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18 9615 0 0,'0'0'439'0'0,"-1"-1"-10"0"0,-1 0-349 0 0,-12-7 12 0 0,11 7 156 0 0,0 0 0 0 0,0 0 0 0 0,0 0-1 0 0,0 0 1 0 0,0 0 0 0 0,0 1 0 0 0,0-1-1 0 0,0 1 1 0 0,0 0 0 0 0,-6 0 0 0 0,7 1-75 0 0,1-1 0 0 0,-1 1 0 0 0,0-1 0 0 0,0 1 0 0 0,0 0 0 0 0,1 0 0 0 0,-1 0 0 0 0,1 0 0 0 0,-1 0 0 0 0,0 0 0 0 0,1 1 0 0 0,0-1 0 0 0,-1 0 0 0 0,1 1 0 0 0,0-1 0 0 0,0 1 1 0 0,-1-1-1 0 0,0 4 0 0 0,-3 4 187 0 0,1-1 0 0 0,0 1 1 0 0,1 1-1 0 0,0-1 1 0 0,0 0-1 0 0,-2 16 0 0 0,-2 59 523 0 0,6-68-687 0 0,0-5-133 0 0,1 0 1 0 0,0 0-1 0 0,1 0 1 0 0,1 0-1 0 0,0 0 1 0 0,0 0-1 0 0,1 0 1 0 0,0-1-1 0 0,1 1 1 0 0,0-1-1 0 0,0 0 1 0 0,9 12-1 0 0,-12-19-59 0 0,2 0 1 0 0,-1-1-1 0 0,0 1 0 0 0,0-1 0 0 0,1 0 0 0 0,0 1 1 0 0,-1-1-1 0 0,1 0 0 0 0,0-1 0 0 0,0 1 0 0 0,0 0 1 0 0,0-1-1 0 0,0 0 0 0 0,0 1 0 0 0,1-1 0 0 0,-1 0 1 0 0,0-1-1 0 0,1 1 0 0 0,-1-1 0 0 0,0 1 1 0 0,1-1-1 0 0,-1 0 0 0 0,0 0 0 0 0,1-1 0 0 0,-1 1 1 0 0,1-1-1 0 0,-1 1 0 0 0,0-1 0 0 0,0 0 0 0 0,1-1 1 0 0,-1 1-1 0 0,0 0 0 0 0,0-1 0 0 0,0 0 0 0 0,0 1 1 0 0,0-1-1 0 0,-1 0 0 0 0,1-1 0 0 0,-1 1 0 0 0,1 0 1 0 0,-1-1-1 0 0,0 1 0 0 0,0-1 0 0 0,3-5 1 0 0,2-5 32 0 0,-1-1 1 0 0,0 0-1 0 0,-1 0 1 0 0,0-1-1 0 0,-2 0 1 0 0,1 1-1 0 0,-2-1 1 0 0,0 0 0 0 0,-1-1-1 0 0,0 1 1 0 0,-3-25-1 0 0,0 28 961 0 0,0 15-471 0 0,0 19-409 0 0,3-5-97 0 0,1 0 0 0 0,0 1 0 0 0,8 24 0 0 0,-9-36-84 0 0,1 0 1 0 0,1 0-1 0 0,-1 0 1 0 0,1 0 0 0 0,0 0-1 0 0,1 0 1 0 0,-1-1-1 0 0,1 1 1 0 0,0-1-1 0 0,0 0 1 0 0,1 0-1 0 0,6 5 1 0 0,-9-8-82 0 0,0-1 1 0 0,0 0 0 0 0,0 0-1 0 0,0 0 1 0 0,0 0 0 0 0,1 0-1 0 0,3 1 1 0 0,-4-2-297 0 0,0 1 1 0 0,0-1-1 0 0,0 0 0 0 0,0 0 1 0 0,0 0-1 0 0,-1 0 0 0 0,1 0 1 0 0,0-1-1 0 0,0 1 1 0 0,0 0-1 0 0,0-1 0 0 0,0 0 1 0 0,0 1-1 0 0,3-3 1 0 0,5-3-5263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1839 0 0,'5'-28'3112'0'0,"-5"28"-3052"0"0,5 11 2819 0 0,2 14 2196 0 0,7 48-1105 0 0,-10-44-2940 0 0,12 38 0 0 0,-9-42-564 0 0,-6-19-345 0 0,0 0 1 0 0,0-1-1 0 0,1 1 0 0 0,0-1 0 0 0,0 1 1 0 0,0-1-1 0 0,5 7 0 0 0,-6-11 702 0 0,8-5-606 0 0,-6 2-202 0 0,0 0 0 0 0,0 0 0 0 0,-1-1 0 0 0,1 1-1 0 0,-1-1 1 0 0,0 1 0 0 0,0-1 0 0 0,0 0 0 0 0,0 0 0 0 0,0 0-1 0 0,2-4 1 0 0,13-37 134 0 0,-15 40-148 0 0,35-123-150 0 0,-34 116 133 0 0,2 1 0 0 0,-1 0 0 0 0,1 0 1 0 0,13-19-1 0 0,-4 6 20 0 0,-13 21 10 0 0,0 0-1 0 0,1 0 0 0 0,-1 0 1 0 0,1 0-1 0 0,-1 0 0 0 0,1 1 1 0 0,0-1-1 0 0,-1 0 0 0 0,1 1 1 0 0,0 0-1 0 0,3-2 0 0 0,-4 3 8 0 0,0 0 0 0 0,1 1 0 0 0,-1-1 0 0 0,1 1 0 0 0,-1 0-1 0 0,0-1 1 0 0,0 1 0 0 0,1 0 0 0 0,-1 0 0 0 0,0-1 0 0 0,0 1 0 0 0,0 0 0 0 0,0 0 0 0 0,2 2-1 0 0,3 4 53 0 0,-1 1-1 0 0,0-1 1 0 0,0 1-1 0 0,0 0 0 0 0,5 15 1 0 0,15 45 139 0 0,-19-49-161 0 0,-2-6-76 0 0,5 15 56 0 0,14 26-1 0 0,-20-46-148 0 0,2 0-1 0 0,-1 0 1 0 0,1-1 0 0 0,0 1-1 0 0,1-1 1 0 0,-1-1 0 0 0,13 12-1 0 0,-16-17-37 0 0,-1 0-1 0 0,1 1 1 0 0,-1-1-1 0 0,1 0 1 0 0,0 0-1 0 0,0 0 1 0 0,0 0-1 0 0,-1-1 1 0 0,1 1-1 0 0,0 0 1 0 0,0-1-1 0 0,0 1 1 0 0,0-1-1 0 0,0 0 1 0 0,0 0-1 0 0,0 1 1 0 0,0-1-1 0 0,0-1 1 0 0,0 1-1 0 0,0 0 1 0 0,4-1-1 0 0,-4 0-192 0 0,1 0-1 0 0,-1 0 1 0 0,0-1-1 0 0,0 1 0 0 0,0 0 1 0 0,0-1-1 0 0,0 1 0 0 0,0-1 1 0 0,-1 0-1 0 0,1 0 1 0 0,0 0-1 0 0,-1 1 0 0 0,1-2 1 0 0,-1 1-1 0 0,0 0 1 0 0,0 0-1 0 0,2-4 0 0 0,2-9-1566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6911 0 0,'0'2'528'0'0,"4"33"1184"0"0,-1-9 1306 0 0,4 0-1180 0 0,2 7-1377 0 0,1-1 0 0 0,17 38 0 0 0,-2-22-1502 0 0,-19-36-4093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14655 0 0,'0'0'1328'0'0,"0"-2"-1090"0"0,0-3-169 0 0,0 3 147 0 0,1 1 55 0 0,6-1-183 0 0,-1-1 1 0 0,0 1-1 0 0,1 0 1 0 0,0 0-1 0 0,-1 1 1 0 0,1 0-1 0 0,0 0 1 0 0,8 1-1 0 0,10 0-285 0 0,24 5 0 0 0,15 0-684 0 0,-63-5 868 0 0,0 0-1 0 0,0 0 1 0 0,0 0 0 0 0,0 0-1 0 0,0 0 1 0 0,0 0 0 0 0,0 0-1 0 0,0 0 1 0 0,0 0 0 0 0,0 1 0 0 0,0-1-1 0 0,0 0 1 0 0,0 1 0 0 0,0-1-1 0 0,0 0 1 0 0,0 1 0 0 0,0-1-1 0 0,0 1 1 0 0,0 0 0 0 0,-1-1 0 0 0,1 1-1 0 0,0 0 1 0 0,0-1 0 0 0,-1 1-1 0 0,1 0 1 0 0,-1 0 0 0 0,1 0-1 0 0,0 0 1 0 0,0 1 0 0 0,-1 0 7 0 0,0 0 0 0 0,0 0 0 0 0,0 0 0 0 0,0 0 0 0 0,0 0 0 0 0,-1 0 1 0 0,1 0-1 0 0,-1 0 0 0 0,1-1 0 0 0,-1 1 0 0 0,1 0 0 0 0,-1 0 0 0 0,0 0 0 0 0,0-1 0 0 0,-2 3 1 0 0,-4 9 216 0 0,0-1 1 0 0,-9 24-1 0 0,14-32-132 0 0,0 0 0 0 0,0 0 0 0 0,-1 0 0 0 0,-4 5 0 0 0,6-7-50 0 0,0-1 83 0 0,1 0-18 0 0,0 0-94 0 0,0-1 1 0 0,0 1-1 0 0,-1 0 1 0 0,1-1 0 0 0,0 1-1 0 0,0-1 1 0 0,0 1-1 0 0,0 0 1 0 0,0-1 0 0 0,0 1-1 0 0,0 0 1 0 0,0-1 0 0 0,0 1-1 0 0,0-1 1 0 0,1 1-1 0 0,-1 0 1 0 0,0-1 0 0 0,0 1-1 0 0,1-1 1 0 0,-1 1-1 0 0,0 0 1 0 0,1-1 0 0 0,-1 1-1 0 0,0-1 1 0 0,1 1 0 0 0,-1-1-1 0 0,1 1 1 0 0,1 0 0 0 0,0 3 5 0 0,1-1 1 0 0,0 0-1 0 0,0-1 0 0 0,0 1 0 0 0,0 0 0 0 0,0-1 0 0 0,0 0 1 0 0,1 0-1 0 0,-1 0 0 0 0,8 3 0 0 0,3 0 111 0 0,22 5 0 0 0,-33-9-104 0 0,20 4 258 0 0,-11-2 96 0 0,-1 0 1 0 0,1 0 0 0 0,0 1 0 0 0,14 7-1 0 0,-24-10-252 0 0,0 0 0 0 0,0 0 0 0 0,0 1-1 0 0,-1-1 1 0 0,1 0 0 0 0,0 1 0 0 0,-1-1 0 0 0,1 1 0 0 0,-1-1-1 0 0,0 1 1 0 0,1 0 0 0 0,-1 0 0 0 0,0 0 0 0 0,0 0 0 0 0,0-1-1 0 0,0 1 1 0 0,0 1 0 0 0,-1-1 0 0 0,1 0 0 0 0,-1 0-1 0 0,1 0 1 0 0,-1 0 0 0 0,0 0 0 0 0,0 0 0 0 0,0 1 0 0 0,0-1-1 0 0,0 0 1 0 0,0 0 0 0 0,-1 0 0 0 0,1 0 0 0 0,-1 0 0 0 0,1 1-1 0 0,-2 2 1 0 0,-1-1 72 0 0,-1 4 121 0 0,-1 1-1 0 0,-1-1 1 0 0,1 0-1 0 0,-1-1 1 0 0,-13 14-1 0 0,-13 9 179 0 0,25-22-495 0 0,-1 0 0 0 0,0 0 1 0 0,0-1-1 0 0,-1-1 0 0 0,-17 11 0 0 0,6-9-2740 0 0,8-10-4291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8287 0 0,'0'0'382'0'0,"0"1"-8"0"0,7 14 495 0 0,-1 0 0 0 0,-1 0-1 0 0,0 0 1 0 0,3 23 0 0 0,5 67 7584 0 0,-4-32-7574 0 0,-7-54-737 0 0,-1-8-74 0 0,0 1 0 0 0,6 18-1 0 0,-7-29-141 0 0,1-4 46 0 0,0-1 0 0 0,0 0 0 0 0,0 1 0 0 0,1 0 0 0 0,-1-1 1 0 0,1 1-1 0 0,0 0 0 0 0,2-4 0 0 0,2-4-128 0 0,0-4-14 0 0,0 0 1 0 0,-1 0-1 0 0,-1 0 0 0 0,3-24 0 0 0,8-24-325 0 0,-15 60 465 0 0,2-3-12 0 0,0 0-1 0 0,1 0 1 0 0,-1 0 0 0 0,1 0 0 0 0,7-10-1 0 0,-9 15 89 0 0,7 13 134 0 0,-2-1 15 0 0,-1 1 0 0 0,0-1 1 0 0,0 1-1 0 0,-1 0 0 0 0,4 25 1 0 0,-1-5 357 0 0,-5-21-478 0 0,-1-7-34 0 0,0 0 0 0 0,0 0 0 0 0,0 1 0 0 0,0-1 0 0 0,1 0 0 0 0,-1 0 0 0 0,1-1 0 0 0,0 1 0 0 0,4 5 0 0 0,-6-8-43 0 0,1 0-1 0 0,-1-1 1 0 0,0 1 0 0 0,1-1-1 0 0,-1 1 1 0 0,0 0-1 0 0,1-1 1 0 0,-1 1 0 0 0,1-1-1 0 0,-1 1 1 0 0,0-1 0 0 0,1 0-1 0 0,-1 1 1 0 0,1-1-1 0 0,0 1 1 0 0,-1-1 0 0 0,1 0-1 0 0,-1 1 1 0 0,1-1 0 0 0,-1 0-1 0 0,1 0 1 0 0,0 1-1 0 0,-1-1 1 0 0,1 0 0 0 0,0 0-1 0 0,-1 0 1 0 0,2 0-1 0 0,-1 0-8 0 0,0-1-1 0 0,-1 1 1 0 0,1-1-1 0 0,0 1 0 0 0,0-1 1 0 0,-1 0-1 0 0,1 1 0 0 0,0-1 1 0 0,-1 0-1 0 0,1 1 1 0 0,-1-1-1 0 0,2-1 0 0 0,1-2-66 0 0,2-3 40 0 0,1 0 0 0 0,-1 0 0 0 0,-1-1 0 0 0,1 1 0 0 0,5-15 0 0 0,-6 11-27 0 0,2 0 0 0 0,9-13 0 0 0,-6 11 11 0 0,1 0-1 0 0,0 1 1 0 0,21-18-1 0 0,-26 26 82 0 0,1 0 0 0 0,0 0 1 0 0,0 0-1 0 0,0 1 0 0 0,0-1 0 0 0,1 2 0 0 0,-1-1 0 0 0,1 1 0 0 0,0 0 0 0 0,10-2 0 0 0,10 1 556 0 0,-22 4-255 0 0,9 9 68 0 0,-1 1-1 0 0,-1 0 0 0 0,1 1 1 0 0,-2 0-1 0 0,0 1 1 0 0,0 1-1 0 0,-1-1 0 0 0,15 29 1 0 0,-19-29-378 0 0,0 0 1 0 0,-1 1-1 0 0,4 19 0 0 0,3 7-301 0 0,-6-22-1897 0 0,3 22 0 0 0,-4-20-6129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68 3679 0 0,'3'0'6555'0'0,"-3"0"-6437"0"0,0 1-1 0 0,1-1 1 0 0,-1 0 0 0 0,1 0-1 0 0,-1 0 1 0 0,1 1 0 0 0,-1-1-1 0 0,0 0 1 0 0,1 0 0 0 0,-1 1-1 0 0,1-1 1 0 0,-1 0-1 0 0,0 1 1 0 0,1-1 0 0 0,-1 1-1 0 0,0-1 1 0 0,0 0 0 0 0,1 1-1 0 0,-1-1 1 0 0,0 1 0 0 0,0-1-1 0 0,0 1 1 0 0,1-1 0 0 0,-1 1-1 0 0,0-1 1 0 0,0 0 0 0 0,0 1-1 0 0,0-1 1 0 0,0 1 0 0 0,0-1-1 0 0,0 1 1 0 0,0-1-1 0 0,0 1 1 0 0,0-1 0 0 0,0 1-1 0 0,-1-1 1 0 0,1 1 0 0 0,0 0-1 0 0,-1 2 201 0 0,0 0-1 0 0,0 0 1 0 0,-1 0-1 0 0,1 0 1 0 0,-4 5-1 0 0,3-6-253 0 0,1-1 0 0 0,-1 1 0 0 0,0-1 1 0 0,1 0-1 0 0,-1 0 0 0 0,0 1 0 0 0,0-1 0 0 0,0 0 0 0 0,0-1 0 0 0,0 1 0 0 0,0 0 0 0 0,0-1 0 0 0,0 1 0 0 0,0-1 0 0 0,0 1 0 0 0,0-1 0 0 0,-1 0 0 0 0,1 0 0 0 0,0 0 1 0 0,-3 0-1 0 0,4 0 430 0 0,-6-6-104 0 0,5 4-358 0 0,1 0 1 0 0,-1 0 0 0 0,0 0 0 0 0,1 0 0 0 0,0-1-1 0 0,-1 1 1 0 0,1 0 0 0 0,0-1 0 0 0,0 1 0 0 0,0-1 0 0 0,1 1-1 0 0,-1-1 1 0 0,0-5 0 0 0,0 5-47 0 0,2 0 25 0 0,0 0-1 0 0,-1 0 1 0 0,1 0 0 0 0,1 0-1 0 0,-1 0 1 0 0,0 0 0 0 0,1 0-1 0 0,-1 0 1 0 0,4-3 0 0 0,5-3 68 0 0,-8 9-52 0 0,-1-1 165 0 0,1 0-85 0 0,19-2 218 0 0,-19 3-149 0 0,10 5 440 0 0,3 4-169 0 0,-14-8 202 0 0,4 9 482 0 0,-6-8-1090 0 0,1-1 1 0 0,-1 1-1 0 0,0 0 1 0 0,0-1-1 0 0,1 1 1 0 0,-1-1 0 0 0,0 0-1 0 0,0 1 1 0 0,0-1-1 0 0,-1 0 1 0 0,1 1-1 0 0,0-1 1 0 0,0 0-1 0 0,-1 0 1 0 0,1 0-1 0 0,-1 0 1 0 0,1 0-1 0 0,-1 0 1 0 0,1-1-1 0 0,-1 1 1 0 0,1 0 0 0 0,-1-1-1 0 0,0 1 1 0 0,1-1-1 0 0,-1 0 1 0 0,0 0-1 0 0,0 1 1 0 0,1-1-1 0 0,-1 0 1 0 0,0 0-1 0 0,1-1 1 0 0,-1 1-1 0 0,0 0 1 0 0,0 0-1 0 0,1-1 1 0 0,-1 1-1 0 0,1-1 1 0 0,-1 0 0 0 0,-2-1-1 0 0,-17-14 170 0 0,19 14-201 0 0,1 1 1 0 0,-1-1 0 0 0,1 0-1 0 0,-1 0 1 0 0,1-1 0 0 0,0 1-1 0 0,-2-4 1 0 0,3 5-32 0 0,-1 0 1 0 0,1 0-1 0 0,0 0 1 0 0,0 0-1 0 0,0 0 1 0 0,-1 0 0 0 0,1 0-1 0 0,0 0 1 0 0,0 0-1 0 0,0 0 1 0 0,0 0-1 0 0,1 0 1 0 0,-1 0-1 0 0,0 0 1 0 0,0 0-1 0 0,1 0 1 0 0,-1 0-1 0 0,0 0 1 0 0,1 0-1 0 0,-1 0 1 0 0,1 1 0 0 0,-1-1-1 0 0,1 0 1 0 0,1-1-1 0 0,0 0-352 0 0,1 0 0 0 0,0 0 0 0 0,0 1 0 0 0,1-1 0 0 0,-1 1 1 0 0,0 0-1 0 0,0 0 0 0 0,1 0 0 0 0,-1 0 0 0 0,1 0 0 0 0,-1 1 0 0 0,1 0 0 0 0,-1-1 0 0 0,1 1 0 0 0,5 1 0 0 0,-5-1 47 0 0,13 0-1509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7T01:03:2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25 1839 0 0,'0'0'83'0'0,"-2"0"-6"0"0,-23-6 82 0 0,9-1 12965 0 0,17 6-12829 0 0,1-1 0 0 0,0 1 1 0 0,-1 0-1 0 0,1 0 0 0 0,0 0 1 0 0,0 0-1 0 0,0 0 0 0 0,0 1 0 0 0,0-1 1 0 0,0 1-1 0 0,0-1 0 0 0,2 1 1 0 0,-2 0-162 0 0,-1 0 0 0 0,1 0 0 0 0,-1 1 1 0 0,1-1-1 0 0,-1 0 0 0 0,1 1 1 0 0,-1 0-1 0 0,1-1 0 0 0,-1 1 0 0 0,1 0 1 0 0,-1 0-1 0 0,0 0 0 0 0,1 0 0 0 0,-1 0 1 0 0,0 0-1 0 0,0 0 0 0 0,0 0 1 0 0,0 0-1 0 0,0 0 0 0 0,0 1 0 0 0,0-1 1 0 0,0 1-1 0 0,1 1 0 0 0,0 1 206 0 0,-1-2 431 0 0,0 19 121 0 0,-1-18-870 0 0,0 1 1 0 0,-1-1-1 0 0,1 0 1 0 0,-1 0 0 0 0,0 0-1 0 0,0 1 1 0 0,-1-1-1 0 0,1 0 1 0 0,0 0-1 0 0,-1-1 1 0 0,0 1-1 0 0,0 0 1 0 0,0 0 0 0 0,0-1-1 0 0,0 1 1 0 0,0-1-1 0 0,-1 0 1 0 0,1 0-1 0 0,-1 0 1 0 0,0 0 0 0 0,1 0-1 0 0,-1 0 1 0 0,0-1-1 0 0,0 1 1 0 0,0-1-1 0 0,0 0 1 0 0,0 0-1 0 0,0 0 1 0 0,-1 0 0 0 0,1-1-1 0 0,0 1 1 0 0,0-1-1 0 0,-1 0 1 0 0,1 0-1 0 0,0 0 1 0 0,-7-1-1 0 0,9 1-21 0 0,0-1-1 0 0,0 1 1 0 0,0 0 0 0 0,0-1-1 0 0,0 1 1 0 0,0 0-1 0 0,0-1 1 0 0,0 1-1 0 0,0-1 1 0 0,0 0-1 0 0,0 1 1 0 0,0-1-1 0 0,0 0 1 0 0,0 0-1 0 0,1 0 1 0 0,-1 1-1 0 0,0-1 1 0 0,1 0-1 0 0,-1 0 1 0 0,0 0-1 0 0,0-2 1 0 0,0 1-2 0 0,0 1-1 0 0,1 1 0 0 0,0-1 1 0 0,-1 1-1 0 0,1 0 0 0 0,0-1 0 0 0,-1 1 0 0 0,1-1 0 0 0,0 1 1 0 0,-1-1-1 0 0,1 1 0 0 0,0-1 0 0 0,0 1 0 0 0,0-1 0 0 0,0 1 1 0 0,0-1-1 0 0,-1 1 0 0 0,1-1 0 0 0,0 0 0 0 0,0 1 0 0 0,0-1 1 0 0,1 1-1 0 0,-1-1 0 0 0,0 1 0 0 0,0-1 0 0 0,0 1 0 0 0,0-2 0 0 0,1 0-21 0 0,-1-1 19 0 0,1-1 0 0 0,-1 1 0 0 0,0 0-1 0 0,1-1 1 0 0,0 1 0 0 0,0 0 0 0 0,0 0 0 0 0,0 0 0 0 0,1 0 0 0 0,-1 0 0 0 0,1 0 0 0 0,-1 0 0 0 0,1 0 0 0 0,0 0 0 0 0,0 1 0 0 0,1-1-1 0 0,-1 1 1 0 0,0-1 0 0 0,1 1 0 0 0,-1 0 0 0 0,1 0 0 0 0,0 0 0 0 0,0 1 0 0 0,0-1 0 0 0,0 0 0 0 0,0 1 0 0 0,0 0 0 0 0,0 0 0 0 0,0 0 0 0 0,1 0-1 0 0,-1 0 1 0 0,0 1 0 0 0,1 0 0 0 0,4-1 0 0 0,-8 1 4 0 0,8 1 221 0 0,0 0-1 0 0,-1 0 1 0 0,9 2-1 0 0,-14-3-177 0 0,-1 1-1 0 0,1-1 0 0 0,-1 1 1 0 0,1-1-1 0 0,-1 1 0 0 0,0 0 1 0 0,1-1-1 0 0,-1 1 0 0 0,0 0 1 0 0,0 0-1 0 0,1 0 0 0 0,-1 0 1 0 0,0 0-1 0 0,0 0 0 0 0,0 0 1 0 0,0 0-1 0 0,0 1 0 0 0,0-1 1 0 0,-1 0-1 0 0,1 1 0 0 0,0-1 1 0 0,0 2-1 0 0,-1-1 166 0 0,0-1-181 0 0,0 0-1 0 0,0 0 0 0 0,-1 0 1 0 0,1 0-1 0 0,-1 0 1 0 0,1 0-1 0 0,-1 0 0 0 0,1 0 1 0 0,-1 0-1 0 0,1 0 1 0 0,-1 0-1 0 0,0 0 1 0 0,0 0-1 0 0,1 0 0 0 0,-1 0 1 0 0,0-1-1 0 0,0 1 1 0 0,0 0-1 0 0,0-1 1 0 0,-1 2-1 0 0,-22 10 155 0 0,22-11-173 0 0,-2 1 26 0 0,-13 4 12 0 0,13-5-218 0 0,1 0-1 0 0,0 0 1 0 0,0-1 0 0 0,-1 1-1 0 0,1-1 1 0 0,0 1-1 0 0,-1-1 1 0 0,1 0 0 0 0,0 0-1 0 0,-1-1 1 0 0,1 1 0 0 0,0-1-1 0 0,-5-1 1 0 0,-1-4-1095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6:00:13.36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9864 3875 6447 0,'1'-6'576'0,"2"-3"-576"0,-2-2 0 0,3 3 0 0,1 1 3056 0,2 1 496 0,-1 0 96 0,5 3 32 16,-1 1-1760-16,5 3-368 0,0 1-64 0,3 6-16 16,-1 5-80-16,3 4-32 0,-1 4 0 0,2 7 0 15,-1 2-144-15,-2 2-48 0,-2 1 0 0,-2 3 0 16,-2 3-368-16,-2 0-80 0,-2 2-16 16,-3 2 0-16,1-3-368 0,-4 2-80 0,-1 0 0 0,-1-1-16 15,0 4-240-15,-2-5 0 0,-2-3 0 0,1-5 0 31,-1 0-1168-31,0-5-336 0,2-2-64 0,-2-4-13536 0</inkml:trace>
  <inkml:trace contextRef="#ctx0" brushRef="#br0" timeOffset="919.19">9715 4019 10127 0,'0'0'448'0,"0"0"96"0,0 0-544 0,0 0 0 16,0 0 0-16,-1 9 0 0,1 1 3392 0,1 3 560 15,1 4 112-15,-1 3 32 0,0 3-2080 0,2 5-416 16,-1 3-64-16,2 1-32 0,-1 0-800 0,1 0-144 15,1 1-48-15,0 0 0 0,1-3-320 0,-1-3-192 16,-1-1 192-16,1 0-192 0,0-1-160 0,-1-2-144 16,1-1-16-16,0-5-9104 0,2-1-1824 0</inkml:trace>
  <inkml:trace contextRef="#ctx0" brushRef="#br0" timeOffset="1503.23">10585 3905 2751 0,'0'0'256'0,"0"0"-256"0,0 0 0 0,-3 8 0 0,1 4 4224 0,-1 0 784 16,0 2 176-16,1 5 16 0,-2 5-2896 0,0 2-592 15,0 3-112-15,2 2-32 0,-2 3-880 0,0-4-176 16,0 0-48 0,0-2 0-16,0 0-336 0,0-5-128 0,3-1 0 0,-1-2 144 15,1-3-144-15,1-3 0 0,1-3 0 0,-1-11 128 0,2 9-128 0,-2-9 160 16,0 0-160-16,0 0 160 0,0 0 0 0,5-7 0 15,0-2 0-15,0-3 0 0,-1-2-160 0,0-3 192 16,0-4-192-16,1-1 192 0,-1-1-192 16,1-1 0-16,2-1 0 0,-2-1 128 0,-1-2-128 0,0-2 0 15,0-2 0-15,0 1 128 0,0 1-128 0,0 3 0 0,1 2 0 0,0 7 0 16,-1 1 0-16,0 5-256 16,0 4 64-16,-4 8 16 0,0 0 176 0,6 9 0 15,1 6 0-15,-1 4 0 0,1 7-144 0,-1 4 144 16,2 2-160-16,0-1 160 0,0 3 0 0,1-4 0 15,1 0 0-15,2-2 0 0,0 0 0 0,0-3 160 16,-2-5-160-16,0-1 192 0,0-4 224 0,-1-5 48 0,-1-3 16 0,-1 0 0 16,-7-7 288-16,0 0 64 0,0 0 16 0,0 0 0 15,8 0 256-15,-1-3 48 0,-2-3 16 0,-1-5 0 16,0 1-320-16,-2-6-64 0,1-1-16 16,0-4 0-16,-2-2-480 0,0-4-96 0,2-1-32 0,-2-2 0 15,0-2-160-15,1-2 0 0,-2 0 0 0,0-3 0 31,0 2-1920-31,0 1-320 0,1 2-64 0,2 4-8832 0,1 1-1776 0</inkml:trace>
  <inkml:trace contextRef="#ctx0" brushRef="#br0" timeOffset="1898.06">11319 3905 19231 0,'0'0'848'0,"-7"7"176"0,0-3-816 0,-1 1-208 0,0 1 0 0,-3 1 0 0,0 1 1504 0,-1 1 256 16,0 1 48-16,-1 1 16 0,0 3-496 0,0 2-112 16,0 1 0-16,1 0-16 0,1 0-368 0,2 1-80 15,1 0-16-15,2 0 0 0,3-2-352 0,0 1-64 16,2 0 0-16,2-2-16 0,2 0-304 0,0-2 0 16,3-4 0-16,-1 1 0 0,3 1 0 0,0-5 128 15,-1 0-128-15,3-3 160 0,-1 0-160 0,1-2 192 16,0-1-192-16,1-2 192 0,-1-2-192 0,1-3 0 0,-1 1 144 0,-1-5-144 15,0 1 0-15,-1 1 144 0,0-3-144 0,1 0 0 16,-2-1 144-16,-2 2-144 0,0 0 0 0,-1 1 144 16,0-1-144-16,-1 1 128 0,-1-1-128 0,0 2 128 15,-1 3-128-15,-1 6 160 0,0 0-160 0,0 0 160 16,0 0-160-16,0 0 0 0,0 0 144 0,0 0-144 16,0 5 0-16,0 5 0 0,0 5 0 0,1-2 0 15,0 4-160-15,2-3 160 0,0 0-192 0,2 1 192 31,1-2-816-31,2-1-48 0,0-1-16 0,1-3 0 16,2 0-1904-16,-1-3-384 0,3-2-80 0</inkml:trace>
  <inkml:trace contextRef="#ctx0" brushRef="#br0" timeOffset="2231.48">11644 3893 14735 0,'-15'-14'640'0,"10"10"160"0,-3 0-640 0,0 2-160 0,0-1 0 0,-1 2 0 0,2 2 2800 0,-1 2 528 15,0 3 96-15,0 2 32 0,2 5-1968 0,0 3-384 16,1 2-80-16,1 4 0 0,3 3-768 0,2 2-128 16,2 1-128-16,3 0 144 0,2 1-144 0,3 0 0 15,-1-1 0-15,3 0 128 0,3-2-128 0,1-3 160 0,0-2-160 0,0-3 160 16,-1-3 272-16,1-3 48 0,-1-3 16 0,0-3 0 16,-1-1 304-16,0-5 64 0,-1 0 16 15,-1-5 0-15,-2-1-48 0,-1-3 0 16,-1-1 0-16,-1-3 0 0,-2-4-336 0,1-1-80 15,-3-3-16-15,-2 0 0 0,-2 1-208 0,-2-3-64 16,-3 1 0-16,-1 1 0 0,-3-1-128 0,-1 0 128 16,-2 0-128-16,0 1 128 0,1 3-256 0,-2-2-64 15,-2 1-16-15,1 0 0 16,0 0-640-16,1 3-128 0,0 4-32 0,1 1 0 16,0 0-1440-16,3 2-304 0,1 3-48 0,2 0-16 15,6 6-704-15,0 0-128 0</inkml:trace>
  <inkml:trace contextRef="#ctx0" brushRef="#br0" timeOffset="2402.66">11932 3724 14735 0,'0'0'1312'0,"0"0"-1056"0,0 0-256 0,0 0 0 16,2 9 2448-16,1 0 432 0,-1 3 96 0,1 1 16 15,0 0-1264-15,-2 5-256 0,2 4-64 0,-2 5 0 16,0 1-800-16,2 4-160 0,-1 0-48 0,1 2 0 15,0 0-272-15,1 0-128 0,-1-2 0 0,3 2 128 16,-1-5-1584-16,1-2-320 0,1-2-64 0,-1-4-10608 0</inkml:trace>
  <inkml:trace contextRef="#ctx0" brushRef="#br0" timeOffset="2635.85">12181 3650 8287 0,'-2'-13'736'0,"2"13"-592"16,0 0-144-16,0 0 0 0,0 0 4288 0,0 0 816 16,0 0 160-16,2 13 48 0,-2 0-3056 0,2 6-592 15,2 3-128-15,1 5-32 0,2 1-992 0,-1 3-208 16,2 3-48-16,1 0 0 0,3 3-256 0,1-1 0 16,1 2 0-16,-2 1 0 0,-1-1-320 0,-1 0 0 0,2-2-16 0,0 1 0 31,1-5-608-31,-4 0-112 0,-3-5-32 0,1-2 0 15,-2-2-416-15,-1-2-96 0,-3-1 0 0,-1-2-9472 0</inkml:trace>
  <inkml:trace contextRef="#ctx0" brushRef="#br0" timeOffset="2796.82">11975 4152 19343 0,'-7'-6'1728'0,"1"1"-1392"15,6 5-336-15,-4-5 0 0,-2-2 3152 0,4 1 560 16,2 6 128-16,0 0 0 15,4-9-1856-15,4 2-384 0,3-1-80 0,4 3-16 16,0 1-1008-16,5-1-208 0,2 0-32 0,3 2-16 16,2-1-112-16,1 3 0 0,-1 0-128 0,3 1 192 15,0-3-1552-15,1 3-320 0,0 4-64 0</inkml:trace>
  <inkml:trace contextRef="#ctx0" brushRef="#br0" timeOffset="3337.7">9973 5691 17503 0,'0'0'1552'0,"0"0"-1232"0,0 0-320 0,0 0 0 0,0 0 1520 0,0 0 240 15,3-6 48-15,2-1 16 0,3 3-560 0,1 2-112 16,2-3-32-16,0 2 0 0,1 2-512 0,1 1-96 16,3 1-32-16,-3-1 0 0,-1 0-80 0,-1 0-16 15,0 0 0-15,-2 1 0 0,0 2-192 0,-1 1-32 0,-2 0-16 0,1 2 0 32,-7-6 16-32,1 9 0 0,-2 2 0 0,-2-1 0 15,-1 1-160-15,-2 0 160 0,-2 1-160 0,-1 0 160 0,-2 0-160 0,0-1 128 16,-2 2-128-16,0-2 128 0,1-1 80 0,1 1 16 15,2 0 0-15,1-2 0 0,2 1 208 0,2-3 32 16,0 1 16-16,4 1 0 0,1-2-288 0,5 1-48 16,0 0-16-16,3-1 0 0,4 0-128 0,4-1 0 15,3 2 0-15,1-1 0 0,1-1-160 0,1-2 160 0,1-1 0 0,-1-1-144 32,-1 0-512-32,1-4-112 0,-3-2 0 0,3-2-14224 0</inkml:trace>
  <inkml:trace contextRef="#ctx0" brushRef="#br0" timeOffset="3635.45">10380 5361 17503 0,'0'0'768'0,"0"0"176"0,5 7-752 0,2 1-192 15,2 2 0-15,1 1 0 0,4-5 2432 0,1 5 448 16,3 3 80-16,2 4 32 0,2-1-1056 0,0 4-208 15,-1 2-32-15,3 2-16 0,-2 0-352 0,-1 1-80 16,-2 0-16-16,1 2 0 16,-5-2-272-16,-2 2-48 0,-2 0-16 0,-3 0 0 15,-2 4-288-15,-2-2-64 0,-3 0-16 0,-2 0 0 16,-1 0-160-16,-2 0-48 0,-3 1 0 0,1-4 0 0,-4-1-320 0,0 0-160 16,-2-2 16-16,-1-2 0 15,2-1-560-15,-1-2-96 0,0-2-32 0,2-1 0 16,0-6-1888-16,3-2-384 0,0-2-80 0</inkml:trace>
  <inkml:trace contextRef="#ctx0" brushRef="#br0" timeOffset="3836.53">10976 5492 13823 0,'0'0'1216'0,"0"0"-960"0,0 0-256 0,4 8 0 15,-4-8 3168-15,4 9 592 0,-2 4 112 0,2 2 32 16,0 5-1360-16,0 2-272 0,-1 4-48 0,1 2-16 16,-2 2-1296-16,1 1-256 0,-2 3-48 0,3-2-16 15,-1 2-368-15,-1 0-80 0,1 1-16 0,1-1 0 16,-2-1-128-16,1-2-176 0,-2-1 48 0,2-1 0 31,-2-2-2576-31,2-2-512 0</inkml:trace>
  <inkml:trace contextRef="#ctx0" brushRef="#br0" timeOffset="4071.52">11208 5337 29599 0,'0'0'1312'0,"-1"8"272"0,1 1-1264 0,0 4-320 15,1 2 0-15,0 6 0 0,2 5 1248 0,2 6 192 16,4 4 32-16,0 2 16 0,2 1-832 0,3 3-160 0,2-2-48 0,-2 2 0 15,-1-2-448-15,2 1 0 0,-2-1-128 0,0 2 128 32,-2-3-1808-32,1 0-256 0,-3 0-48 0,-1-1-11872 15</inkml:trace>
  <inkml:trace contextRef="#ctx0" brushRef="#br0" timeOffset="4215.57">11048 5893 34319 0,'0'0'1520'0,"-4"-6"320"0,0-1-1472 0,1 1-368 0,2-1 0 0,4-1 0 15,2-1 1024-15,4 0 128 0,3 0 16 0,2 0 16 16,3-1-752-16,4-1-160 0,2 1-16 0,3-2-16 16,6 2-1792-16,-2 2-368 0,0 1-64 0,-2 3-13552 15</inkml:trace>
  <inkml:trace contextRef="#ctx0" brushRef="#br0" timeOffset="4630.72">11518 5844 30575 0,'0'0'1344'0,"0"0"304"0,0 0-1328 0,0 0-320 15,0 0 0-15,0 0 0 0,2 8 1040 0,0-3 144 16,-2-5 32-16,7 5 0 0,2-2-928 0,0-1-288 15,0 2 160-15,2 0-160 0,-1-1 0 0,0-1 0 16,2 0 0-16,-3 0 0 0,-1 1-160 0,0 2 160 0,0-2-208 0,-3 1 80 16,-5-4 128-16,4 7 0 0,-3 4-144 0,1-5 144 15,-2-6-192-15,-2 11 48 0,0-1 0 0,-1 2 0 16,-1 0-32-16,0-2 0 0,-1-2 0 0,1 0 0 16,1-2-80-16,3-6 0 15,0 0-16-15,2 8 0 16,-2-8-112-16,4 7-32 0,2-2 0 0,3 1 0 0,2-2 96 0,0 1 0 15,2 1 16-15,4-2 0 0,-1-2 304 0,1 2-128 0,1-1 128 16,1-1 0-16,-4 1 0 0,0 1 0 0,-1-2 192 0,0 2-48 16,-2 0 640-16,-3 0 128 0,0 1 32 0,-4-1 0 15,-1 4 304-15,-2 1 64 0,-1 0 16 0,-4 3 0 16,-2 2-32-16,-4 3 0 0,-1-1 0 0,-3 1 0 16,-3-1-592-16,0-1-112 0,1 1-16 0,-2-2-16 15,0-1-416-15,0-1-144 0,1-3 0 0,2-1 144 16,1-1-1056-16,0-4-224 0,1-1-32 0,0-4-11472 15,2-1-2288-15</inkml:trace>
  <inkml:trace contextRef="#ctx0" brushRef="#br0" timeOffset="4932.87">12033 5547 17503 0,'0'0'1552'0,"-5"10"-1232"15,-3 4-320-15,-1 5 0 0,-1 3 2976 0,-1 5 544 16,0 6 96-16,1 1 32 0,3 1-1296 0,0 0-256 16,4 2-48-16,3-1-16 0,2-1-1328 0,3-1-272 0,4-1-48 0,3-5-16 15,1-3-208-15,1-3-32 16,3-5-128-16,1-1 192 0,2-3-192 0,0-3 0 16,-1-4 0-16,-2-2 0 0,-1-3 0 0,-2-4 128 15,-1-3-128-15,-2-2 0 0,-4-4 432 0,0-1-16 0,-2-3 0 0,0 0 0 16,-3-5 224-16,-2 0 64 0,-2-1 0 15,-2-1 0-15,-1 1-400 0,-1 0-80 0,-2-1-16 0,0-1 0 16,0-1-208-16,0 1 0 0,-2 2 0 0,-1-2-160 31,1-1-1824-31,1 1-352 0,-2-1-80 0,4 1-9280 0,0 2-1856 0</inkml:trace>
  <inkml:trace contextRef="#ctx0" brushRef="#br0" timeOffset="5112.17">12454 5218 21183 0,'0'0'1888'0,"4"-6"-1504"16,2-1-384-16,-6 7 0 0,6-4 1984 0,-6 4 336 15,0 0 64-15,9 7 16 0,0-1-848 0,0 6-160 16,-2 4-48-16,1 3 0 0,0 2-816 0,-1 4-160 16,0 1-48-16,-3 1 0 15,1 2-320-15,0 0 0 0,-1 1 0 0,1 0 128 16,-1-2-1952-16,0 0-384 0,0 0-80 0</inkml:trace>
  <inkml:trace contextRef="#ctx0" brushRef="#br0" timeOffset="5304.92">12411 5496 24879 0,'0'0'2208'16,"0"0"-1760"-16,0 0-448 0,0 0 0 0,0 0 2368 0,0 0 400 15,0 0 80-15,7-5 16 0,2-2-1456 0,1-1-272 16,4-1-64-16,-1 0-16 0,1 0-832 0,2 1-224 16,0-1 0-16,1 1 0 15,-1-2-736-15,0 2-224 0,-1 0-64 0,0 0-9920 0,-2 2-2000 0</inkml:trace>
  <inkml:trace contextRef="#ctx0" brushRef="#br0" timeOffset="5669.26">12603 5082 15663 0,'-13'-9'1392'0,"6"5"-1120"15,0-1-272-15,-4 0 0 0,-2 1 2576 0,-1-1 464 16,-2 1 96-16,-1 1 0 0,-1 2-1152 0,0 2-224 16,-2 5-48-16,-1 0-16 0,-2 7-976 0,-1 4-192 15,2 4-32-15,3 8-16 0,-1 1-128 0,4 1-32 16,2 5 0-16,4 4 0 0,3-1-16 0,3 1-16 15,3 2 0-15,4-1 0 0,3 1-80 0,6-1-16 0,1-2 0 0,4-5 0 16,2-4-16-16,2-4-16 16,1-4 0-16,2-3 0 0,1-3-160 0,1-3 192 15,1-8-192-15,2-3 192 0,-1-4 0 0,1-7 16 16,0-3 0-16,-2-1 0 0,-2-2 0 0,-2-3 0 16,0-1 0-16,-3-4 0 0,1-1 144 0,-4-2 32 15,-2-2 0-15,-5-1 0 0,-2 2 0 0,-3-1 0 0,-4 2 0 0,-2 1 0 16,-4-1-176-16,-3-1-16 0,-4 2-16 0,-1-1 0 15,-2-1-176-15,-2-1 160 0,-2 0-160 0,0 0 160 32,-3 2-1248-32,1 3-240 0,0-1-48 0,0 2-10784 0,-2-1-2144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0,'0'0'464'0'0,"0"2"-305"0"0,11 16 1495 0 0,0-2-1 0 0,1 1 1 0 0,1-1 0 0 0,1-1 0 0 0,24 22-1 0 0,-15-14-37 0 0,27 34-1 0 0,-30-32-668 0 0,-2 2 0 0 0,0 1 0 0 0,21 46-1 0 0,-35-63-798 0 0,1 0 0 0 0,-1 0 0 0 0,-1 1 0 0 0,0 0 0 0 0,0-1 0 0 0,-1 1 0 0 0,-1 0 0 0 0,0 0 0 0 0,-1 0 0 0 0,0 0 0 0 0,-1 0 0 0 0,0 0 0 0 0,-3 13 0 0 0,-38 104-469 0 0,19-75-7354 0 0,13-34 92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2759 0 0,'-10'-11'14597'0'0,"17"15"-10761"0"0,-3 0-4899 0 0,-2 0 1262 0 0,0 0 0 0 0,-1 1 0 0 0,1-1 0 0 0,-1 0 0 0 0,0 1 0 0 0,0-1 0 0 0,-1 1 0 0 0,1 4 0 0 0,0 4 25 0 0,2 21 187 0 0,-1 0-1 0 0,-4 45 0 0 0,-1-6-227 0 0,2 46 71 0 0,8 221-568 0 0,-6-323 13 0 0,2-1 1 0 0,5 21 0 0 0,0-9-2546 0 0,-7-28 2616 0 0,-1 0 0 0 0,0 1-1 0 0,1-1 1 0 0,-1 0 0 0 0,0 0 0 0 0,1 1-1 0 0,-1-1 1 0 0,0 0 0 0 0,1 0 0 0 0,-1 0-1 0 0,0 0 1 0 0,1 0 0 0 0,-1 1 0 0 0,1-1-1 0 0,-1 0 1 0 0,0 0 0 0 0,1 0 0 0 0,-1 0-1 0 0,0 0 1 0 0,1 0 0 0 0,-1 0 0 0 0,1 0-1 0 0,-1 0 1 0 0,0-1 0 0 0,1 1 0 0 0,0 0-1 0 0,9-4-5944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5063 0 0,'-1'-3'83'0'0,"0"2"-41"0"0,1 0 1 0 0,0 0-1 0 0,0 0 1 0 0,0 0 0 0 0,0 1-1 0 0,0-1 1 0 0,0 0-1 0 0,0 0 1 0 0,0 0-1 0 0,0 0 1 0 0,0 0-1 0 0,2-3 3341 0 0,13 59 1759 0 0,-2 32-2803 0 0,1-1-996 0 0,75 277 1919 0 0,-56-267-3144 0 0,-9-27-1368 0 0,-17-47-1122 0 0,3 25 1 0 0,-8-34 780 0 0,-3-2-29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5527 0 0,'0'-13'336'0'0,"0"-6"-327"0"0,-2 0 6648 0 0,11 99-2082 0 0,-3 43-2898 0 0,2 24-1395 0 0,4-26-1372 0 0,32 140-1 0 0,-38-237-472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24 125 13535 0 0,'-11'-12'620'0'0,"9"9"-16"0"0,-4-2-248 0 0,6 5-234 0 0,0 0 1 0 0,-1-1-1 0 0,1 1 0 0 0,0 0 1 0 0,0 0-1 0 0,-1 0 0 0 0,1 0 1 0 0,0-1-1 0 0,0 1 0 0 0,0 0 1 0 0,-1 0-1 0 0,1 0 0 0 0,0-1 1 0 0,0 1-1 0 0,0 0 0 0 0,0 0 1 0 0,0-1-1 0 0,-1 1 0 0 0,1 0 1 0 0,0 0-1 0 0,0-1 0 0 0,0 1 1 0 0,0 0-1 0 0,0-1 0 0 0,0 1 1 0 0,0-1-1 0 0,12-8 910 0 0,54-20-12 0 0,-54 21-1134 0 0,1 2 1 0 0,0-1-1 0 0,0 2 1 0 0,1 0 0 0 0,0 0-1 0 0,-1 1 1 0 0,1 1-1 0 0,1 0 1 0 0,25-1-1 0 0,-8-1-2004 0 0,-17 1 292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92 10447 0 0,'0'0'950'0'0,"0"1"-782"0"0,-1 6-20 0 0,1-5 521 0 0,-5 18 2031 0 0,4-17-2482 0 0,-1 11 387 0 0,0-1 0 0 0,1 1-1 0 0,0 16 1 0 0,1-24-523 0 0,1 2 177 0 0,-1 1-1 0 0,4 13 1 0 0,-3-20-178 0 0,0 1-1 0 0,0 0 1 0 0,0-1 0 0 0,0 1-1 0 0,1-1 1 0 0,-1 1-1 0 0,1-1 1 0 0,-1 1 0 0 0,1-1-1 0 0,0 0 1 0 0,3 3 0 0 0,-1-1-35 0 0,1-1 0 0 0,0 1 0 0 0,0-1 0 0 0,0 0 1 0 0,0 0-1 0 0,1-1 0 0 0,-1 0 0 0 0,1 0 1 0 0,-1 0-1 0 0,1 0 0 0 0,9 1 0 0 0,-11-3-265 0 0,1 1 0 0 0,-1-1-1 0 0,1 0 1 0 0,-1 0 0 0 0,1 0 0 0 0,-1-1-1 0 0,1 0 1 0 0,-1 0 0 0 0,1 0 0 0 0,-1 0-1 0 0,0-1 1 0 0,1 1 0 0 0,-1-1 0 0 0,0 0-1 0 0,6-4 1 0 0,-2-2-1261 0 0</inkml:trace>
  <inkml:trace contextRef="#ctx0" brushRef="#br0" timeOffset="1">207 0 6911 0 0,'0'0'528'0'0,"-4"8"-320"0"0,1 0 696 0 0,1 0 0 0 0,0 0 0 0 0,0 1 0 0 0,1-1 0 0 0,0 1-1 0 0,1-1 1 0 0,-1 1 0 0 0,3 16 0 0 0,-1-8-16 0 0,4 33 741 0 0,1 0-1 0 0,24 83 1 0 0,-6-27-1034 0 0,-12-61-1310 0 0,-5-18-4732 0 0,-1-5-1423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5983 0 0,'0'0'915'0'0,"4"9"4500"0"0,7 11-4521 0 0,-2 1 1 0 0,0 0 0 0 0,-2 1 0 0 0,0 0-1 0 0,-1 0 1 0 0,4 34 0 0 0,4 142-264 0 0,-13-186-471 0 0,0 159-127 0 0,-2-86-50 0 0,3-21-521 0 0,1-37-2997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11519 0 0,'-1'2'528'0'0,"-1"8"-413"0"0,1 1 0 0 0,1-1 0 0 0,0 0 0 0 0,0 1 0 0 0,2 10 0 0 0,0-2 3 0 0,24 175 2815 0 0,-13-119-2526 0 0,38 166-393 0 0,-41-197-185 0 0,3 22-1306 0 0,-8-35-21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6911 0 0,'0'0'528'0'0,"0"-8"1560"0"0,1 6-1551 0 0,-1 0 1 0 0,0 0-1 0 0,1 0 0 0 0,0 0 0 0 0,-1 0 0 0 0,1 0 0 0 0,0 0 0 0 0,0 0 1 0 0,0 1-1 0 0,2-4 0 0 0,0 2-140 0 0,-1 0 1 0 0,1 1 0 0 0,-1-1-1 0 0,1 1 1 0 0,4-4-1 0 0,3 0-173 0 0,1 1-1 0 0,18-8 1 0 0,-24 12-71 0 0,15-7-324 0 0,0 1 1 0 0,24-5 0 0 0,-7 7-4934 0 0,-17 3-503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2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55 114 11807 0 0,'0'0'539'0'0,"-1"1"-10"0"0,-10 12-725 0 0,3-3 1602 0 0,-13 19 0 0 0,19-26-1149 0 0,0 1 1 0 0,0-1-1 0 0,1 1 0 0 0,-1 0 0 0 0,1-1 0 0 0,0 1 1 0 0,0 0-1 0 0,1 0 0 0 0,-1 0 0 0 0,0 5 1 0 0,1-3-204 0 0,0-1 1 0 0,1 0-1 0 0,-1 1 1 0 0,1-1-1 0 0,0 1 1 0 0,0-1-1 0 0,1 0 1 0 0,0 0 0 0 0,0 0-1 0 0,0 0 1 0 0,5 9-1 0 0,2 0-54 0 0,-5-11 0 0 0,-1-1 0 0 0,-1 2 1 0 0,13 9 52 0 0,-11-10-66 0 0,1-1 0 0 0,-1 1 0 0 0,0-1 0 0 0,1 0 0 0 0,0 0 0 0 0,-1 0 0 0 0,1-1 1 0 0,0 0-1 0 0,0 0 0 0 0,0 0 0 0 0,-1 0 0 0 0,1-1 0 0 0,0 0 0 0 0,0 0 0 0 0,0 0 1 0 0,0-1-1 0 0,0 1 0 0 0,0-1 0 0 0,0 0 0 0 0,9-4 0 0 0,-10 3-761 0 0,1 0 0 0 0,0 0-1 0 0,-1-1 1 0 0,0 1-1 0 0,1-1 1 0 0,-1 0 0 0 0,6-6-1 0 0,-1-1-4637 0 0</inkml:trace>
  <inkml:trace contextRef="#ctx0" brushRef="#br0" timeOffset="1">216 1 6447 0 0,'0'0'499'0'0,"0"2"-328"0"0,-8 21 2543 0 0,2 1 1 0 0,-4 36 0 0 0,6-27-932 0 0,2 46 1 0 0,5-30-893 0 0,1 1 0 0 0,18 75 1 0 0,0-37-753 0 0,-3-30-3627 0 0,-14-45-3162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7T15:13:32.80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11690 2501 22111 0,'0'0'1968'0,"0"0"-1584"0,0 0-384 0,0 0 0 0,0 0 1216 0,0 0 144 15,0 0 48-15,10 22 0 0,-10-22-128 0,2 13-32 16,1 0 0-16,-1 4 0 0,1 4-720 0,1 4-144 15,1 4-16-15,0 3-16 16,1 5-208-16,0 2-144 0,1 3 192 0,-2 1-192 16,0 1-128-16,0-1-144 0,-1 0-32 0,1-3 0 15,-1-2-1728-15,0-4-336 0,1-5-80 0,-1-4-9392 16</inkml:trace>
  <inkml:trace contextRef="#ctx0" brushRef="#br0" timeOffset="176.55">11889 2311 24591 0,'0'0'1088'0,"0"0"224"0,0 0-1056 0,0 0-256 0,0 0 0 0,4 8 0 15,-1 1 720-15,1 1 96 16,2 2 16-16,0 5 0 0,-1 6-320 0,2 5-64 16,1 2-16-16,-1 4 0 0,3 3-432 0,0 2 0 0,2 1 0 0,-2 0 0 31,-1 0-640-31,0 0-64 0,2 0-16 0,-1 0-11440 0</inkml:trace>
  <inkml:trace contextRef="#ctx0" brushRef="#br0" timeOffset="370.53">11849 2767 26719 0,'0'0'2368'0,"0"0"-1888"0,0 0-480 0,3 8 0 15,-3-8 832-15,0 0 64 0,5 6 0 0,3 1 16 16,0-4-240-16,2 0-48 0,3 0-16 0,2-2 0 16,2 1-608-16,1-1 0 0,0 0 0 0,2-1 0 31,1-1-656-31,1 0-208 0,0-2-32 0,0 0-12480 0</inkml:trace>
  <inkml:trace contextRef="#ctx0" brushRef="#br0" timeOffset="585.91">12260 2643 22463 0,'0'0'992'0,"-2"9"208"0,-1 4-960 0,2-1-240 16,2 2 0-16,0-1 0 0,1 2 672 0,1-1 96 16,3 2 0-16,0-1 16 0,2 0-656 0,1 0-128 0,2 0 0 0,0 0 0 31,1 1-2752-31,0-2-448 0</inkml:trace>
  <inkml:trace contextRef="#ctx0" brushRef="#br0" timeOffset="723.13">12479 2659 11055 0,'0'0'976'0,"0"0"-784"0,0 0-192 0,0 0 0 16,0 0 3296-16,0 0 608 0,0 0 128 0,0 0 32 15,0 0-1952-15,0 9-384 0,-4 5-64 0,3 6-32 16,-2 1-800-16,1 5-176 0,0 4-16 0,0 0-16 0,-1 0-432 0,1 2-64 15,-1 2-128-15,2-1 176 16,-1-1-512-16,2-2-112 0,3-3 0 0,-2-3-16 16,2-2-1760-16,0-2-336 0,0-3-80 0</inkml:trace>
  <inkml:trace contextRef="#ctx0" brushRef="#br0" timeOffset="1066.58">12690 2543 20271 0,'-6'-4'1792'0,"-1"1"-1424"16,1-2-368-16,-3 2 0 0,-3 2 1088 0,3 2 160 15,0 1 32-15,0 4 0 0,-1 1 112 0,3 7 16 16,-1 6 16-16,1 2 0 0,3 1-1120 0,2 3-304 16,-1 2 0-16,4 0 0 0,3 2 0 0,3 2 0 15,1-2 0-15,2-2 0 0,2 0-192 0,1-3 64 0,0-5 128 0,1-4-208 16,1-2 208-16,-1-4 0 0,-1-3 0 0,1-1-144 15,1-4 592-15,-2-2 128 0,-3-4 32 0,1-2 0 16,-1-2 208-16,-2-4 32 16,-3-2 16-16,-1-3 0 0,-3-1 208 0,-1-3 32 15,-1-3 16-15,-2 0 0 0,-1-2-288 0,-1-1-48 0,-3-3-16 16,1 2 0-16,-3-2-320 0,0-2-80 0,0 1-16 0,-2 0 0 16,0-2-352-16,0 3 0 0,1-5 0 0,0 6-128 31,2 3-768-31,0 3-160 0,2 2-32 0,2 3 0 15,1 2-1920-15,2 3-384 0,-1 3-64 0,3 2-10176 0</inkml:trace>
  <inkml:trace contextRef="#ctx0" brushRef="#br0" timeOffset="1317.02">12976 2677 21423 0,'8'31'944'0,"-3"-15"208"0,0 2-928 0,0 2-224 15,2 1 0-15,-2 0 0 0,0-1 1856 0,1-3 336 16,-1-1 64-16,0-2 16 0,1-2-1040 0,0-1-208 15,-1-4-32-15,-1-1-16 16,-4-6-256-16,0 0-48 0,0 0-16 0,0 0 0 0,5-6 32 0,-2-1 0 16,-3-5 0-16,0-1 0 0,-2-2 0 0,0-2 0 15,-2-2 0-15,-1-6 0 0,-1-1-240 0,4 0-32 16,-2-1-16-16,0-1 0 0,1 1-272 0,2-2-128 16,-2 1 128-16,2 1-128 0,1 4 0 0,1 3 0 0,1 1-192 0,0 2 192 31,1 0-480-31,1 5 32 0,1 2 0 0,-1 3 0 15,3 3-1520-15,-7 4-288 0,9 4-64 0,1 4-8160 0,1 4-1616 0</inkml:trace>
  <inkml:trace contextRef="#ctx0" brushRef="#br0" timeOffset="1453.55">13289 2650 22399 0,'0'0'992'0,"1"9"208"0,0 1-960 0,1 1-240 0,-1-1 0 0,0 2 0 15,1-3 864-15,0 1 128 0,1 1 32 0,-1-2 0 16,1 1-528-16,2 1-112 0,3-1 0 0,-1 1-16 31,-3-2-656-31,1-1-128 0,0-1-32 0,0 1-11280 0</inkml:trace>
  <inkml:trace contextRef="#ctx0" brushRef="#br0" timeOffset="1653.56">13308 2424 22287 0,'0'0'976'0,"-4"-4"224"0,-2-2-960 0,1 2-240 15,-1 1 0-15,6 3 0 0,-3-4 336 0,3 4 32 16,0 0 0-16,0 0 0 16,0 0-1616-16,0 0-320 0,0 0-64 0</inkml:trace>
  <inkml:trace contextRef="#ctx0" brushRef="#br0" timeOffset="1918.62">13507 2502 18879 0,'-3'15'832'0,"2"-7"192"0,-3 3-832 0,1 2-192 15,-1 2 0-15,-1 0 0 0,0 2 1408 0,1 3 224 16,1-2 48-16,2 3 16 0,1 0-912 0,3 1-176 16,-1 3-32-16,5-2-16 0,-1-2-560 0,2 0 0 0,0-3 0 0,1 0 0 15,0-6 176-15,3 0-176 0,0-3 160 0,-1-2-160 16,2-4 464-16,0-3 0 0,0-6 0 0,-2-4 0 16,1-1 624-16,-3-3 112 0,-2-6 16 0,1 2 16 15,-1-4 16-15,-3-2 0 0,0-2 0 0,0-2 0 16,-2-4-432-16,1-2-96 0,-1 0-16 0,-2-2 0 15,-1-2-96-15,0 0-32 0,-2 2 0 0,-1-2 0 16,-1-1-576-16,-1 1-192 0,-1 3 0 0,-1 1 0 16,0 4-1200-16,1 5-240 15,-1 0-48-15,0 7-16 0,0 1-1168 0,0 6-224 0,2 3-48 0,-2 3-9600 16</inkml:trace>
  <inkml:trace contextRef="#ctx0" brushRef="#br0" timeOffset="2190.19">13753 2672 11967 0,'9'8'1072'0,"3"1"-864"16,1 0-208-16,2-3 0 0,4 0 1808 0,-1-2 320 16,2-2 64-16,-4-2 16 0,1 0-128 0,0-4-32 15,0-2 0-15,-1-2 0 0,0-1-800 0,-2-2-160 16,-1 0-48-16,-1-4 0 0,-1 0-656 0,-1 0-128 16,-3-2-16-16,0 0-16 0,-2-1-96 0,0 0-128 15,-2 0 176-15,-3 1-176 0,-3 0 0 0,-1 0 0 16,-1 1 0-16,-4 3 0 0,-3 0 0 0,1 3-272 0,-4 1 16 0,1 5 16 15,1 4 240-15,1 4 0 0,0 2 0 0,3 6 160 16,3 5 256-16,2 2 48 16,-1 1 16-16,3 5 0 0,5 3 416 0,2 2 96 15,2-1 16-15,2 0 0 0,3-1-304 0,2 0-48 16,3-2-16-16,2 0 0 0,0-5-496 0,2-2-144 16,1-2 0-16,2-1 0 15,3-3-960-15,1-5-272 0,3-3-48 0</inkml:trace>
  <inkml:trace contextRef="#ctx0" brushRef="#br0" timeOffset="2589.69">14905 2044 23039 0,'0'0'1024'0,"-5"5"192"0,0 3-960 0,0 3-256 0,-2 6 0 0,2 0 0 15,1 4 2672-15,2 4 480 0,0 5 112 0,4 13 0 16,3 4-2368-16,3 4-496 0,2 2-80 0,2 2-32 15,2-2-288-15,2 3 0 0,1 0-176 0,2-3 176 16,1-3-2416-16,-1 0-368 0,2-6-80 16</inkml:trace>
  <inkml:trace contextRef="#ctx0" brushRef="#br0" timeOffset="2771.81">14896 2629 18431 0,'-21'-30'1632'0,"14"17"-1312"16,-3-1-320-16,1 0 0 15,0 1 3024-15,1 0 544 0,2 0 96 0,1 2 32 0,-1 0-1904 0,4 1-384 16,1-1-80-16,2 1-16 0,1 1-800 0,5 1-176 16,1 0-16-16,2 2-16 0,1 0-304 0,3 1-192 15,3 1 16-15,2 2 16 16,2-1-608-16,3 2-128 0,2 1-32 0,0 1 0 16,1 0-2592-16,-2 3-528 0,21 0-112 0,-15 1 0 0</inkml:trace>
  <inkml:trace contextRef="#ctx0" brushRef="#br0" timeOffset="3319.86">15252 2540 13823 0,'3'21'608'0,"-2"-12"128"0,-1 2-592 0,0 0-144 16,0 4 0-16,0 0 0 0,0-3 2176 0,0 0 384 16,-1-3 96-16,-1 1 16 0,2-3-928 0,0-7-176 15,0 0-32-15,0 0-16 0,0 0-432 0,0 0-96 16,0 0-16-16,0 0 0 0,0 0 96 0,-1-7 16 0,1-6 0 0,0-1 0 16,0-2-592-16,1-4-112 0,-1-3-32 0,2 0 0 15,-1-1-224-15,0 1-128 0,1-2 160 0,-1 2-160 16,0 1 0-16,2-1 0 0,1 0 0 0,1 3-160 31,2 3-416-31,2 3-64 0,0 1-32 0,3 3 0 0,1 2-720 16,1 1-144-16,0 1-16 0,1 1-16 0,-1 1-32 0,0 1-16 15,1 3 0-15,-1 0 0 0,-1 1 800 0,0 2 176 0,-1 1 16 0,0 1 16 0,-2 2 464 0,-1 2 144 16,-2 2 0-16,-1 4 0 16,-2-5 496-16,0 3 208 0,-1 3 32 0,-2 1 16 0,-2-3 224 0,-1 3 48 15,0 3 16-15,0-1 0 16,0-1-144-16,-1 1-48 0,1-1 0 0,0 0 0 15,2-1-272-15,0 0-48 0,0-1-16 0,2-2 0 16,0-2-176-16,2-4-32 0,1-1-16 0,2 0 0 16,1-4-160-16,2-2-128 0,0-2 192 0,2-2-192 0,0-2 0 0,1-3 0 15,-1-1 0-15,1-3 0 0,-2 0 0 0,0-3 0 16,-2-2 0-16,0 0 0 0,-1-1 0 0,-2-1-144 16,0 0 144-16,-2-1 0 0,-2 1 0 0,2 2 0 15,-3 2 144-15,1 2-144 0,-2 0 624 0,-2 4 16 16,1 3 0-16,1 6 0 0,0 0 80 0,0 0 32 15,0 0 0-15,-2 9 0 0,-1-1-528 0,2 5-96 16,-1 2-128-16,2 4 176 0,3 0-176 0,0 1-176 0,-1-1 48 0,2 1 0 31,1-1-720-31,2 1-144 0,1-3-32 0,-1-2 0 16,3-1-2256-16,-1-3-464 0,9 6-96 0,-18-17 0 0</inkml:trace>
  <inkml:trace contextRef="#ctx0" brushRef="#br0" timeOffset="3585.17">15869 2354 23839 0,'-1'-11'1056'0,"1"11"224"0,0 0-1024 0,0 0-256 0,0 0 0 0,0 8 0 15,0 1 1184-15,0 3 192 0,1 4 32 0,0 1 16 16,0 1-560-16,2 1-112 0,1 2-32 0,-1 1 0 16,0 1-368-16,1-4-80 0,2-1-16 0,-1-2 0 15,0-2-128-15,2-2-128 0,0-3 144 0,1-2-144 0,-1-3 0 0,-1-3-240 16,1-2 32-16,-1-3 0 0,0 0 16 0,-1-3 0 15,0-3 0-15,1 0 0 0,0-2 192 0,-1-1 0 16,0-2 0-16,0 0 160 0,-1-2-32 0,1-3 0 16,-1 3 0-16,2-4 0 0,-3-1 288 0,3-1 48 15,-2 1 16-15,1 2 0 0,0 2 224 0,-1 4 32 16,0 3 16-16,-2 3 0 0,1 2-416 0,-3 6-80 0,0 0 0 16,0 0-16-16,3 6-16 0,-1 7 0 15,2 4 0-15,0 3 0 0,0 1-384 0,1 1-80 16,0 3-16-16,2-1 0 15,1 0-2512-15,1-2-512 0,12 14-112 0,-3-12 0 0</inkml:trace>
  <inkml:trace contextRef="#ctx0" brushRef="#br0" timeOffset="3889.34">16410 2343 25567 0,'-5'-1'560'0,"-3"0"112"0,-1-2 32 0,-2 1 16 0,1-1-576 0,-2 2-144 0,0-2 0 0,1 2 0 15,-1 2 1296-15,2 0 240 0,2-1 32 0,0 0 16 16,8 0-896-16,0 0-176 0,0 0-48 0,0 0 0 16,0 0-464-16,0 0 0 0,8 8 0 0,1-1 0 15,1-1-160-15,2 1 32 0,2-1 0 0,3 3 0 16,2 2 128-16,-1-2-160 0,0 1 160 0,0-1-160 0,-1-1 160 0,0 1 144 16,0 2-16-16,-4-1-128 0,-1 1 608 0,-2-2 16 15,-4 0 0-15,-3 1 0 0,-1 1 144 0,-4-2 48 16,-1 3 0-16,-4-1 0 0,-1 2-256 0,-1 0-48 15,-3 1-16-15,-1-3 0 0,0 1-496 0,-1-2 0 16,-2 1 0-16,2-5 0 31,1 1-2128-31,1-2-320 0,2-1-64 0,1-1-7584 0,1-3-1504 0</inkml:trace>
  <inkml:trace contextRef="#ctx0" brushRef="#br0" timeOffset="4458.46">16724 2269 2751 0,'12'-21'128'0,"-7"11"16"0,2-3-144 0,-1-3 0 16,-1-1 0-16,1 0 0 0,-3 0 3552 0,0 2 672 16,-2 3 144-16,-1 0 32 0,-1 2-2096 0,-2-2-432 15,0 3-80-15,-1 1 0 0,-3 0-288 0,1 3-48 0,-1 1-16 0,-1 3 0 16,0 1-464-16,1 4-80 0,-1 2-32 0,1 2 0 16,1 4-320-16,0 5-64 0,1 4-16 0,3 3 0 15,0 2-208-15,1 7-64 0,2 2 0 0,2 3 0 16,1 2-192-16,1 1 0 0,2-2 0 0,0-1 0 15,1 0-128-15,3-5 128 0,-2 1-192 0,0-4 192 16,0-4-224-16,-1-1 64 0,0-3 16 0,-2-2 0 0,1-3 144 0,-2-3-128 16,-1-2 128-16,0-3-128 15,-2-1-96-15,-2-8-16 0,0 0 0 0,0 0 0 16,0 0-16-16,0 0-16 0,-5 0 0 0,0-7 0 16,0 0 80-16,0-3 32 0,-1-3 0 0,1-2 0 15,1 0 160-15,0-3 0 0,0 0 0 0,3 0 0 16,-2-1-128-16,2 0 128 0,0 2-128 0,1 1 128 15,1 2 0-15,2 1 0 0,-1-3 0 0,2 3-128 0,2 1 128 0,0 1 0 16,2-1 0-16,1 0-128 0,0 2 304 0,2-1 64 16,0 2 16-16,0-1 0 0,0 1 80 0,2 0 32 15,0-1 0-15,-1 1 0 0,-1-1-160 0,0-2-16 16,1 2-16-16,0-1 0 0,-3 0-176 0,-2 0 0 0,0-1 144 0,1 3-144 16,-3 3 128-16,1-1-128 15,-3-1 128-15,-1 2-128 0,-4 2 432 0,2 4 16 16,0 0 0-16,0 0 0 0,-6 1 368 0,-1 4 80 15,1 5 0-15,-2 0 16 0,2 2-128 0,-1 2-16 16,1 4-16-16,0 2 0 0,1 1-272 0,1 1-48 16,4 0-16-16,0 0 0 0,3-1-416 0,1-1 0 15,0-1 0-15,3-2-176 0,3-1-144 0,-1-2-16 16,2-1-16-16,2-2 0 16,2-2-1632-16,0-3-320 0,1 0-64 0,1-3 0 15,0-3 16-15,1-1 16 0,-1-3 0 0,-1 0 0 16,-2-4-336-16,1 1-64 0,-2-1-16 0,-2-4-5776 0</inkml:trace>
  <inkml:trace contextRef="#ctx0" brushRef="#br0" timeOffset="4685.05">17226 2306 4607 0,'0'0'192'0,"0"0"64"0,4 9-256 0,-1 1 0 0,0 3 0 0,1 4 0 16,0 0 4528-16,3 3 848 0,-2 0 192 0,-1 1 16 16,1 0-3088-16,-1 1-640 0,0-2-112 0,2-2-16 15,-2 0-832-15,0-1-144 0,0 0-48 0,0 0 0 16,0-2-416-16,-1-4-96 0,-2-2 0 0,0-1-16 0,-1-8 96 0,0 0 32 15,0 0 0-15,0 0 0 16,0 0 80-16,0 0 0 0,-8-2 16 0,2-4 0 0,1-3-16 0,1-2-16 16,-1-1 0-16,1-6 0 0,1-1 48 0,0-4 16 15,2-2 0-15,1 0 0 0,1-5-112 0,2 2 0 16,2 0-16-16,3-2 0 0,1 2-32 0,3 0 0 16,2 2 0-16,3 4 0 0,3 1 0 0,1 3 0 15,2 2 0-15,14-2 0 16,-1 8-816-16,1 4-160 0,0 6-48 0,-8 3-11408 0,2 1-2272 0</inkml:trace>
  <inkml:trace contextRef="#ctx0" brushRef="#br0" timeOffset="5358.09">18390 2358 15663 0,'0'0'688'0,"-6"4"144"0,-2 2-656 0,-1-3-176 16,0-3 0-16,0-2 0 0,-2 0 1536 0,1-1 288 16,1-1 48-16,-1-2 16 0,3-1-896 0,-3 2-176 15,-1 4-48-15,0-3 0 0,1 1 64 0,1 3 16 16,-2 4 0-16,1 1 0 0,-1-1 192 0,0 4 48 0,-1 4 0 16,0 1 0-16,2 1-496 0,1 3-80 0,1 5-32 0,3-2 0 15,-1-1-272-15,4 1-48 16,-1 1-16-16,3-4 0 0,2-2-144 0,0 0 0 15,2-2 0-15,3-3 0 0,3-1-144 0,0-3 144 16,1-5-192-16,1-2 192 0,2-5-272 0,2 0 48 0,1-6 16 16,-1 0 0-16,3-3 208 0,-2-2-176 0,-2 0 176 0,-2 0-160 15,-1-3 160-15,-1 1 0 0,-2-2 0 0,-2 3 128 16,-1 1 128-16,-2 4 16 0,-2 2 16 0,-2 3 0 16,0 2 192-16,0 6 32 0,0 0 16 0,0 0 0 15,0 0-32-15,0 0-16 0,-6 5 0 0,0 2 0 16,3 2-480-16,-1 4 0 0,0-1 0 0,2 3 0 15,2 1-1088-15,0 2-272 0,2 2-48 16,2-1-16-16,1-1-1616 0,1-1-320 0</inkml:trace>
  <inkml:trace contextRef="#ctx0" brushRef="#br0" timeOffset="5788.24">18750 2341 12895 0,'-17'-7'576'0,"9"5"112"15,-2 0-560-15,-2 2-128 0,-2 2 0 0,-1 0 0 0,-1 2 3680 0,0 1 704 16,0 2 144-16,2-1 16 0,1 2-2496 0,1 1-496 16,-1 2-96-16,4-3-32 0,1 2-912 0,3 2-176 15,1 1-32-15,3-4-16 0,2 0-96 0,3 0-32 16,1 0 0-16,2-2 0 0,0-3-400 0,3 1-80 16,0-1 0-16,2-2-16 0,1 0 144 0,0-2 16 15,1 0 16-15,-1-2 0 0,-1 1-160 0,1-1-48 16,-1 0 0-16,-1-2 0 15,1-1-64-15,0-1-16 0,-3-1 0 0,-2 1 0 0,-2-1 128 0,-1 1 32 16,0-2 0-16,-3 0 0 0,-1 1 288 0,0 1-160 0,-1-2 160 0,-1 3-128 16,0-2 128-16,2 7 0 0,-3-6 0 0,3 6 0 15,0 0 0-15,0 0 144 0,4-7-144 0,-4 7 0 16,0 0 368-16,8 7-48 0,1 2 0 0,1 3 0 16,2 3 80-16,0 1 16 0,0 2 0 0,-1 2 0 15,1-1 32-15,-3 2 0 0,-2-1 0 0,-2 2 0 0,-3-3 16 0,-2 1 16 16,-2 1 0-16,-2-3 0 0,-3 0 32 0,-2 2 0 15,-2-4 0-15,-2-1 0 0,-4 0-320 0,0-1-64 16,0-5-128-16,0-1 192 16,0-2-768-16,-1 0-144 0,2-4-48 0,3-2 0 31,1-2-2848-31,2-4-576 0</inkml:trace>
  <inkml:trace contextRef="#ctx0" brushRef="#br0" timeOffset="6026.7">18980 2409 8287 0,'18'-3'736'0,"-10"2"-592"0,-1-2-144 0,4 2 0 0,1-2 2960 0,1 2 560 16,-2-4 128-16,1-1 0 0,0 1-1936 0,-2 0-400 15,1 1-80-15,-4-1-16 0,0 0-224 0,0-1-48 16,-2 0-16-16,-1 1 0 0,-3-2-32 0,-1 7-16 0,0-6 0 0,-1-1 0 16,-1 1-240-16,-3 0-32 0,-1 4-16 0,-1-2 0 15,-2 1 96-15,0 3 16 0,-3 0 0 0,0 3 0 16,1 1 16-16,0 2 16 15,2 3 0-15,0 3 0 0,-1 4-96 0,2-2-32 0,1 3 0 0,3 0 0 16,0 1-336-16,3-1-64 0,2 3-16 16,3-5 0-16,2 2 16 0,0 0 0 0,1-2 0 0,2-2 0 31,1-2-720-31,3 0-128 0,0-5-48 0,3 1 0 0,1-2-1424 0,1 0-272 0,-1-3-64 0,1-2-16 16,3-2-1184-16,-1-3-224 0</inkml:trace>
  <inkml:trace contextRef="#ctx0" brushRef="#br0" timeOffset="6353.4">19424 2243 28671 0,'0'0'1280'0,"0"0"256"0,0 0-1232 0,0 0-304 15,-5 6 0-15,0 2 0 0,-1 0 1152 0,3 4 160 16,-1 2 32-16,1 2 16 0,0 1-544 0,3 2-112 16,2 2-32-16,-1 0 0 0,2 0-464 0,-1-3-80 15,1-1-128-15,1-1 176 0,2-2-176 0,1-2 0 16,-1-2 0-16,1-1 0 0,-1-1-256 0,1-4 0 15,-1-3 16-15,2-1 0 0,-8 0-16 0,8-2 0 0,0-3 0 0,0-1 0 16,-2-1 96-16,1-4 16 0,-1-3 0 0,1 1 0 16,-2-3 144-16,1-1-160 0,1-2 160 0,0 0-160 15,-1 1 160-15,2 0 0 0,0-2 0 0,-2 2 0 16,-1 0 192-16,2 2 80 16,-2 2 16-16,-1 2 0 0,0 4 224 0,0 3 64 15,-4 5 0-15,0 0 0 0,0 0 192 0,0 0 32 16,4 12 16-16,-2 5 0 0,1-2-592 0,-2 6-224 0,-1-2 176 0,2 3-176 15,0 2 0-15,2 1 0 0,0-1 0 0,0-1 0 32,0 1-560-32,0-2-208 0,1-3-32 0,0 0-16 15,0-5-2256-15,2-4-448 0,-1-3-80 0</inkml:trace>
  <inkml:trace contextRef="#ctx0" brushRef="#br0" timeOffset="6538.38">19964 1682 28559 0,'0'0'1264'0,"0"0"272"0,0 8-1232 16,1 3-304-16,0 2 0 0,1 4 0 0,-1 3 672 0,3 7 80 15,-1 5 16-15,0 5 0 16,3 3-128-16,-1 3 0 0,0 1-16 0,2 2 0 16,-1 0-624-16,2-2-160 0,1 2-16 0,2-1 0 15,-2-3-1904-15,0 1-384 0,-1-1-80 0</inkml:trace>
  <inkml:trace contextRef="#ctx0" brushRef="#br0" timeOffset="7021.39">19901 2145 34671 0,'0'0'1536'0,"0"0"320"0,-6 2-1488 16,6-2-368-16,0 0 0 0,0 0 0 0,0 0 640 0,0 0 48 0,0 0 16 0,0 0 0 15,9 6-208-15,4-1-48 0,3 0 0 0,0 1 0 16,3-1-448-16,2 0-192 0,2-1 16 0,2 1 0 16,1-3-368-16,1 3-80 0,3-5-16 0,-1 1 0 15,2-1-448-15,-1-1-80 0,0 1-32 0,0-3 0 16,0 1 48-16,-2-2 0 0,-2 0 0 0,-2-2 0 0,-1 1 752 16,-4-1 144-16,-3-1 48 0,-4 1 0 0,-2 1 208 0,-4-2 0 15,-2 0 0-15,-4 7 160 16,-2-7 32-16,-3 0 0 0,-2 3 0 0,-2-1 0 15,-3 0 80-15,-2 1 32 0,-2-1 0 0,-1-1 0 16,0 3-144-16,2-3-32 0,0 4 0 0,2-1 0 16,0 3 192-16,4 0 48 0,1 3 0 0,3-2 0 15,5-1-192-15,0 0-48 0,0 0 0 0,3 9 0 16,2 2-128-16,4 2 0 0,3 1 0 0,2 0 0 0,4 1 0 16,3 0-144-16,0 2 144 0,1-1 0 0,-1 1 0 0,0 0 144 15,-2 0 16-15,-2 0 0 0,-2 0 832 0,-2-2 160 16,0 0 48-16,-3-1 0 0,-2 0 208 0,-1-1 64 15,-5-2 0-15,0 2 0 0,-2 0-352 0,-4-4-64 16,-3 1-16-16,-2 2 0 0,-3 2-368 0,-2-2-80 16,-4-1-16-16,-3 0 0 0,-1-3-320 0,-1 1-80 15,0-1-16-15,0-1 0 0,-1-2-352 0,1 0-64 0,0-1 0 0,3 1-16 32,-1 0-2528-32,4-1-496 0</inkml:trace>
  <inkml:trace contextRef="#ctx0" brushRef="#br1" timeOffset="30652.94">21730 6647 21183 0,'0'0'944'0,"-5"9"192"0,0-1-912 0,1 4-224 0,1 1 0 0,2 4 0 16,1 3 1664-16,0 4 272 0,-1 2 64 0,1 4 16 15,1 4-928-15,3 1-176 0,1 2-32 0,0-2-16 16,2 0-448-16,-1 0-96 0,1-4 0 0,1 5-16 16,-2-4 16-16,1 2 0 0,-1-4 0 0,-2-2 0 15,0-2 0-15,-1-3 16 0,-1-1 0 0,0-5 0 16,-1-2 0-16,0-4 0 0,-1-2 0 0,0-9 0 15,0 0 64-15,0 0 16 0,0 0 0 0,0 0 0 0,-2-7-48 0,-2-4-16 16,-1-1 0-16,-1-3 0 0,1-9-144 0,0-2-16 16,0-2-16-16,1-2 0 0,0-2-176 0,-1-3 128 15,2-4-128-15,0-1 128 16,2-2-128-16,0-1 0 0,1-2 0 0,1 2 0 16,0 3 0-16,2 1 0 0,1 1 0 0,1 3 0 15,0 5 0-15,2 3 0 0,-1 3 0 0,2-1 0 16,0 3 128-16,1 4-128 0,0 4 0 0,3 1 128 15,1-2-128-15,3 7 0 0,-1 3 0 0,4 3 0 0,0 2 128 0,1 0-128 16,-1 3 128-16,1 4-128 0,-1 2 256 0,2 2-48 16,-4 2 0-16,0-2 0 0,0 4 0 0,-2 2 0 15,-4 2 0-15,0 1 0 0,-4-1-64 0,0 2-16 16,-3 3 0-16,-3-1 0 0,-1 1-128 0,0 0 192 16,-4 4-192-16,-1-1 192 0,-3 2-192 0,0-2 0 15,-1-1 0-15,2-1 128 0,-4-2-128 0,-1-3 0 0,1-6 0 0,-1 1 0 16,-1-2 0-16,1-3 0 0,0-3 0 0,1-1 0 15,-1 1 0-15,3-5 0 0,-3-3 0 0,3 0 0 16,1 1 0-16,2-3 0 0,0-2 0 0,2-2 0 16,1-2 0-16,1-1 0 15,1 1 0-15,2 1 0 0,2 0 0 0,1 1 0 16,2 1 0-16,2 1 128 0,0 1 80 0,4 1 16 16,1 2 0-16,2 0 0 0,2 2 64 0,3 0 16 15,2 2 0-15,3 1 0 0,-2 1 64 0,2 1 16 0,0 2 0 0,0-1 0 16,1-1 48-16,0 2 16 0,-2 1 0 0,1-1 0 15,-1-1-64-15,-1-1-16 0,-2-1 0 0,0 3 0 16,0-1-240-16,0 1-128 0,-3-1 128 0,0 1-128 16,3 3 0-16,-1-2 0 0,-1 0 0 0,2-1 0 15,-1-3-1408-15,-1 0-240 0,1 0-48 0,2-1-11872 16,-1-4-2368-16</inkml:trace>
  <inkml:trace contextRef="#ctx0" brushRef="#br1" timeOffset="31620.6">22910 6374 9215 0,'-13'4'400'0,"13"-4"96"0,-6 3-496 0,-1 0 0 0,1 0 0 0,6-3 0 16,0 0 4752-16,0 0 864 0,0 0 160 0,0 0 48 15,0 0-3408-15,0 0-688 0,9 2-128 0,2-2-16 16,4-2-720-16,3 0-144 0,3-2-16 0,2 0-16 16,3-1 208-16,4-2 32 0,0 1 16 0,2-1 0 15,-1-1-144-15,-5 3-32 0,3 0 0 0,1 1 0 16,0 0-480-16,1-1-96 16,-1-2-32-16,3 1 0 0,1-1-32 0,7 0 0 0,-3-1 0 15,0 0 0-15,-3 1 0 0,0 1 0 0,-2 1 0 0,-1 0 0 16,-4-2 32-16,-2 0 0 0,-4 1 0 0,-1-1 0 15,-3 1 0-15,0-1 0 0,-2 1 0 0,-2 1 0 16,-2-1 0-16,0 3 0 0,1 0 0 0,-3-1 0 16,1 1-160-16,-2-2 128 0,-1 1-128 0,-2 2 128 15,-6 2-128-15,0 0 0 0,0 0 0 0,7-3 128 16,-7 3-128-16,0 0 0 0,6-4-192 0,-6 4 192 16,0 0 0-16,0 0 0 0,0 0 224 0,0 0-64 0,0 0-160 15,8-1 0-15,-8 1 0 0,0 0 0 0,5-4 0 0,1-1 0 16,0 0 0-16,-1-1 0 0,-1-2 0 0,0-1 0 15,-1-1 0-15,1-2 128 0,0-2 32 0,-2-3 0 16,3-4 0-16,1-1 0 0,-1-5 160 0,1-2 16 16,1-1 16-16,1-5 0 0,-1-1 32 0,1 0 0 15,0-3 0-15,1 0 0 0,0-2-16 0,0 1 0 0,1-2 0 0,-1-1 0 16,0 0-96-16,0 1-16 16,-1 2 0-16,0 0 0 0,1-1-128 0,-1 2-128 15,-2 0 192-15,2 4-192 0,0 2 0 0,0 4 0 16,-2 3 0-16,-2 4 0 0,0 3 0 0,-1 2 0 15,-2 4 0-15,0 2 0 0,-1 2-304 0,0 3-16 16,0-1 0-16,0 7 0 16,0 0-1376-16,0 0-288 0,0 0-48 0,0 0-16 15,0 0-2320-15,-2 7-480 0</inkml:trace>
  <inkml:trace contextRef="#ctx0" brushRef="#br1" timeOffset="33184.71">24267 4225 18431 0,'0'0'816'0,"0"0"160"0,0 0-784 0,11-12-192 0,-22 16 0 0,-2-2 0 16,-1 2 2240-16,0-1 384 0,1 2 96 0,0 2 16 15,-4-2-1360-15,4 4-272 0,0 1-48 0,1 2-16 0,0 0-848 0,0 1-192 16,3 1 0-16,0 3 0 0,4 0 0 0,2 3 0 16,1-1-144-16,3 1 144 0,2 2 0 0,2-1 0 15,4 0 0-15,3-2-128 0,1 3 128 0,4-6 0 16,0-2 0-16,3-1-128 0,0-1 128 0,0 0 144 15,-1-6-16-15,2 1-128 0,-1-3 464 0,-2-3-16 16,0-2 0-16,0-2 0 0,-1-2 320 0,0-1 64 0,-2-1 16 16,-4-2 0-16,0-2 64 0,-3 0 16 0,-2-1 0 0,-1 0 0 15,-1-1-176-15,-3 0-48 0,-2 0 0 0,-3-1 0 16,-1-1-128-16,-1 0-16 0,-4-1-16 0,-1-1 0 16,-4-1-288-16,0-2-64 0,0 3-16 0,1-1 0 15,-2 1-384-15,2 0-80 0,0 0-16 0,-1 4 0 16,1-1-1872-16,1 5-368 15,0 2-80-15</inkml:trace>
  <inkml:trace contextRef="#ctx0" brushRef="#br1" timeOffset="33415.07">24593 3957 34431 0,'0'0'1536'0,"0"0"304"0,-1 12-1472 0,-2 0-368 16,1 2 0-16,-1 3 0 0,2 1 944 0,0 5 112 15,-2 3 32-15,2 2 0 16,1 2-576-16,0 3-128 0,0 1 0 0,2 1-16 0,1 0-368 0,0 0-160 16,-2-1 16-16,1-1 0 15,2-2-1680-15,0-1-336 0,0-2-64 0,1-4-8032 16,-1 0-1616-16</inkml:trace>
  <inkml:trace contextRef="#ctx0" brushRef="#br1" timeOffset="33647.37">24900 3878 12895 0,'0'0'576'0,"0"0"112"0,-3 10-560 0,-1-2-128 0,2 3 0 0,-1 2 0 15,0 2 4672-15,1 5 896 0,-1 3 176 0,3 3 32 16,1 4-3760-16,2 0-752 0,1 5-160 0,0 1-16 0,0-2-928 16,1 1-160-16,0 1 0 0,0-1 0 31,1-1-688-31,0-1-16 0,2-2 0 0,-1-1 0 16,-1-1-1712-16,1-2-336 0,-2-2-80 0,-1 0-9808 0</inkml:trace>
  <inkml:trace contextRef="#ctx0" brushRef="#br1" timeOffset="33881.48">24682 4326 28559 0,'-18'4'2544'0,"11"-2"-2032"0,7-2-512 0,-5 3 0 16,-2 1 2368-16,7-4 368 0,0 0 80 0,0 0 0 15,0 0-672-15,0 0-144 16,12 0-16-16,1-2-16 0,2 2-1264 0,3-2-240 16,1-1-48-16,4 0-16 0,0 0-208 0,2-1-32 0,1-2-16 0,1 1 0 31,2-1-1040-31,-2 0-192 0,-2-2-64 0,4-1-18944 16</inkml:trace>
  <inkml:trace contextRef="#ctx0" brushRef="#br0" timeOffset="41688.44">23896 6165 9215 0,'0'0'816'0,"0"0"-656"16,0 0-160-16,0 0 0 0,0 0 2816 0,0 0 512 16,0 0 128-16,0 0 0 0,0 0-1040 0,0 0-224 15,0 0-32-15,0 0-16 0,0 0-400 0,9 0-80 16,1 0 0-16,2-2-16 0,1-2-240 0,2 0-64 0,0-2 0 0,2-1 0 16,1 1-304-16,2-1-64 0,1 1-16 0,2-2 0 15,2-1-272-15,1 0-64 0,0-2-16 0,2 1 0 16,2-1-128-16,-2 1-32 0,1 0 0 0,1-1 0 15,0 1-224-15,0 1-48 0,-3 0-16 0,2-1 0 16,1 1-160-16,0-1 0 0,0-1 0 0,0 2 128 16,-1 0-128-16,-1 1 0 15,1 0 0-15,-2 1 0 0,-1 0 0 0,2 1 0 16,-2-1 0-16,-3 3 0 0,-2-1-144 0,-1 1-64 0,-5 0-16 0,1 0 0 31,-2 0-352-31,-1-1-80 0,0 4-16 0,-1-3 0 16,0 1-1344-16,0 1-272 0,-3-1-48 0,1 2-9568 0,-1-1-1904 0</inkml:trace>
  <inkml:trace contextRef="#ctx0" brushRef="#br0" timeOffset="42025.52">25429 5389 29135 0,'0'0'1280'0,"0"0"288"0,0 0-1248 0,0 0-320 15,0 0 0-15,0 0 0 0,0 0 1424 0,0 0 240 16,0 0 32-16,3 14 16 0,-1 3-544 0,-2 3-96 15,0 1-32-15,0 2 0 0,0 0-528 0,-1 5-96 16,0 2-32-16,-1 1 0 0,1 2-224 0,1-1-160 0,-1 1 192 0,-1 1-192 16,1-2 0-16,1-2-192 0,0-2 0 0,1-2 0 31,-2-1-672-31,1-5-128 0,1-1-32 0,-1-2 0 16,0 0-2688-16,0-4-560 0,-1 4-96 0,1-17-7408 0</inkml:trace>
  <inkml:trace contextRef="#ctx0" brushRef="#br0" timeOffset="42248.27">25651 5342 15663 0,'0'0'1392'0,"0"0"-1120"16,0 0-272-16,0 0 0 16,0 0 3936-16,0 0 736 0,0 0 128 0,6 13 48 15,-1 1-2432-15,-1-1-496 0,0 4-80 0,3 12-32 16,-1 4-1168-16,-1-7-224 0,1 1-48 0,-1 3-16 15,0 1-352-15,-1 2 144 0,0 1-144 0,0-2 0 0,2 5 0 0,1-2 0 16,-2-2 0-16,0-2-144 16,-1-2-240-16,0-3-64 0,0-2 0 0,0 1 0 15,0-4-1344-15,0 0-256 0,0-1-64 0,0-2-16 16,-2 0-1248-16,1-4-240 0</inkml:trace>
  <inkml:trace contextRef="#ctx0" brushRef="#br0" timeOffset="42554.82">25575 5768 13823 0,'0'0'1216'0,"-6"-4"-960"0,0-2-256 0,6 6 0 16,-6-3 4224-16,6 3 784 0,0 0 176 0,0 0 16 15,0 0-2176-15,0 0-432 0,0 0-96 0,0 0 0 16,2-8-1008-16,-2 8-192 0,12-6-32 0,-3 2-16 0,2 0-160 0,3 0-48 16,2 3 0-16,1-3 0 0,0 1-384 0,-1 3-80 15,3 0 0-15,-1 0-16 0,2 2-416 0,7-1-144 16,-1-1 0-16,-9 1 144 31,3 2-1264-31,0-1-256 0,4 1-48 0,1 1-20224 0</inkml:trace>
  <inkml:trace contextRef="#ctx0" brushRef="#br0" timeOffset="48618.84">23885 6135 911 0,'0'0'0'0,"0"0"0"0,0 0 0 0,0 0 0 0,0 0 3648 0,0 0 656 0,0 0 128 0,0 0 32 0,0 0-2256 0,0 0-448 16,0 0-96-16,0 0 0 0,0 0-416 0,10-3-80 16,-5 13-16-16,0-3 0 0,1-3 0 0,1 2 0 15,0 7 0-15,0 0 0 0,4 0-192 0,-2 2-32 16,0 2-16-16,1 0 0 0,2 1-160 0,1 2-48 15,-1 3 0-15,1-1 0 0,1 3-256 0,1 1-48 16,0-3-16-16,2 4 0 0,-1-4-64 0,-2 0 0 16,1-2-16-16,0-2 0 0,1-5-48 0,0 2-16 15,0 0 0-15,0 0 0 0,1-2-80 0,-3 2-16 0,-1 1 0 0,2-1 0 16,-3-6-144-16,-2 3 128 0,0-1-128 0,1 1 128 16,-3-1-128-16,1-1 0 0,-1-5 0 0,-1 1 0 15,1 3 0-15,0-1 128 0,-1-3-128 0,-1 2 0 16,2-3 0-16,0 0-224 0,-2 2 32 0,-1 0 0 31,-1-1-768-31,2 1-160 0,-6-7-32 0,5 7 0 16,-1 1-2320-16,0 0-480 0,-4-8-80 0,0 0-32 0</inkml:trace>
  <inkml:trace contextRef="#ctx0" brushRef="#br0" timeOffset="48983.46">24812 6840 27295 0,'0'0'1216'0,"0"0"240"0,0 0-1168 0,0 0-288 0,0 0 0 0,0 0 0 16,0 8 1312-16,2 2 208 0,-1 1 32 0,2 2 16 16,-2 1-480-16,3 0-80 0,0 5-32 0,-2 0 0 15,4 8-656-15,-1 2-144 0,0 0-32 0,-1 2 0 16,1 2-144-16,0-2 128 0,-1 4-128 0,0-6 128 15,-1 1-128-15,2-1 0 0,-1-1 0 0,1-4 0 16,0-1 0-16,0-1-272 0,-1-3 64 0,2-1-7088 31,-1-1-1408-31,-1-2-272 0</inkml:trace>
  <inkml:trace contextRef="#ctx0" brushRef="#br0" timeOffset="49248.47">25072 6844 19343 0,'0'0'1728'0,"0"0"-1392"16,0 0-336-16,0 0 0 0,0 0 2112 0,2 9 368 16,0 0 64-16,0 3 16 0,2 2-960 0,0 0-192 0,0-2-48 0,3 3 0 15,-1 0-816-15,1 2-160 0,-1 0-48 0,1 3 0 16,2-1-128-16,-1 3-16 0,-1 2-16 0,1-2 0 15,0 0-176-15,0 0 0 0,1 0 0 0,-1-1 0 16,0-1 0-16,1 1 0 0,-1 2 0 0,-1-2 0 31,3-3-384-31,-3 1-144 0,4-2-48 0,-3-2 0 16,-2 1-2752-16,3-3-576 0</inkml:trace>
  <inkml:trace contextRef="#ctx0" brushRef="#br0" timeOffset="49587.02">24974 7150 28271 0,'-10'-2'1248'0,"10"2"272"0,0 0-1216 0,0 0-304 16,-7-4 0-16,1 1 0 0,6 3 1936 0,0 0 336 16,0 0 64-16,0 0 16 0,0 0-944 0,0 0-176 15,0 0-32-15,0 0-16 0,0 0-544 0,0 0-96 16,6-4-32-16,2 2 0 16,1 0 0-16,1 2-16 0,1 2 0 0,1 0 0 0,-1 1-240 0,0 2-64 15,0 3 0-15,4-4 0 0,-2-4-192 0,1 0 0 16,4 1 0-16,1 2-160 15,-1 2-2304-15,7-1-464 0,23-15-80 0,-15 13-32 0</inkml:trace>
  <inkml:trace contextRef="#ctx0" brushRef="#br0" timeOffset="57190.02">27744 2754 24591 0,'0'0'1088'0,"0"0"224"0,0 0-1056 0,4-6-256 16,0 0 0-16,1 2 0 0,1-2 1136 0,1 1 160 16,3-2 48-16,0 2 0 0,3-2-336 0,3 1-64 0,1 1-16 0,1 1 0 15,1 0-544-15,4 0-128 0,1 0 0 0,0 1-16 16,-1 1 144-16,0 3 16 0,0-1 16 0,-3 3 0 15,-2 1 96-15,-1 2 0 0,-2 2 16 0,0 2 0 16,-1 0-64-16,-4 1-16 0,-2 2 0 0,0 11 0 16,-3 2 48-16,-3-5 0 0,-1 0 0 0,-4 2 0 15,-2 2-240-15,-3 2-32 0,-1 2-16 0,-3 1 0 16,-2 0-208-16,0 0 0 0,-3 0 128 0,-3 0-128 0,-3-3 0 0,-1 1 0 16,1-8 0-16,1 1 0 15,0-2 0-15,2-5 0 0,-2-2 0 0,2-3 0 16,3-1-256-16,2-2 48 0,0-5 16 0,4-2 0 15,-1 1-64-15,3-3-16 0,1 0 0 0,3-3 0 16,1-1 80-16,1-1 0 0,2-1 16 0,1-1 0 16,5 0 176-16,0 1 0 0,2 1 0 0,1 2 0 15,1-1 384-15,1 2 0 0,2 1 0 0,1 0 0 16,1 4-32-16,2 0 0 0,2 0 0 0,2 1 0 0,-1 2-160 16,2 1-48-16,-1 1 0 0,-1 2 0 0,1-4-144 0,-2 4 0 15,-1-1 0-15,0 1 0 16,-1 0-544-16,1-1-32 0,-2 1-16 0,0-1-11504 15,-2-2-2288-15</inkml:trace>
  <inkml:trace contextRef="#ctx0" brushRef="#br0" timeOffset="57584.11">28755 2655 11055 0,'0'0'480'0,"0"0"112"0,4-7-464 0,-4 7-128 0,4-6 0 0,1-1 0 16,-5 7 4032-16,5-6 800 0,-5 6 160 0,0 0 16 0,5-7-2512 0,-5 7-496 16,0 0-96-16,0 0-32 0,5 7-784 0,2 2-176 15,-7-9-16-15,4 18-16 0,-1 2-240 0,-2 2-64 16,-1 1 0-16,0 4 0 0,-1 1-192 0,-2 2-32 16,0 1-16-16,-1 5 0 0,2 1-336 0,-2 3 0 15,0 0 0-15,1 0 0 0,-1 1 0 0,2-5-192 16,1 0 64-16,1-6 0 15,0-6-752-15,0-2-144 0,0-2-16 0,2-4-16 16,1-2-2720-16,-3-14-560 0</inkml:trace>
  <inkml:trace contextRef="#ctx0" brushRef="#br0" timeOffset="57817.73">29087 2611 23039 0,'0'0'2048'0,"0"11"-1648"0,-2 4-400 0,0 2 0 16,1 2 1872-16,0 3 304 0,-2-2 48 0,2 6 16 16,1 3-320-16,1 5-48 0,2 2-16 0,-1 4 0 15,1 5-1344-15,0-3-256 0,0-5-64 0,3 2-16 16,0 1-176-16,-1-4 0 0,1-3 0 0,-1-1 0 16,-1-3-384-16,-2-2-48 0,1-1-16 0,-2-1 0 15,1-3-1712-15,-2 0-336 0,-2-2-80 0,1 0-6768 16,-3-2-1344-16</inkml:trace>
  <inkml:trace contextRef="#ctx0" brushRef="#br0" timeOffset="57986.91">28846 3064 25791 0,'0'0'2304'0,"0"0"-1856"15,-1-8-448-15,1 8 0 0,2-9 2128 0,-2 9 336 16,4-7 64-16,3 0 16 0,-7 7-880 0,10-4-160 15,1 2-32-15,2 2-16 0,1-3-1136 0,2 2-320 16,2 1 0-16,1-2 128 0,4 1-384 0,-1-4-64 16,-3 1-32-16,4 0 0 15,-1-4-2640-15,-1-1-528 0</inkml:trace>
  <inkml:trace contextRef="#ctx0" brushRef="#br0" timeOffset="58147.78">29375 2441 34319 0,'0'0'1520'0,"0"0"320"0,0 0-1472 0,0 0-368 0,-9 7 0 0,1-1 0 15,1 3 800-15,1 0 96 0,2 2 0 0,1 2 16 16,-1 4-912-16,2 0 0 0,1 2-192 0,1 4-10880 16,1 1-2160-16</inkml:trace>
  <inkml:trace contextRef="#ctx0" brushRef="#br0" timeOffset="58457.39">29598 2837 25967 0,'0'0'1152'0,"0"0"240"0,0 0-1120 0,0 0-272 16,-8-2 0-16,-1-1 0 16,0 2 1392-16,0 1 208 0,-1-3 64 0,1 3 0 15,-2 0-736-15,11 0-144 0,-12 0-16 0,12 0-16 16,-10 3-576-16,1 0-176 0,0 0 0 0,9-3 0 0,0 0 0 0,0 0-176 15,-3 11 0-15,3-1 0 16,0-10-448-16,5 15-80 0,4-4-32 0,2 4 0 0,-1-1 272 0,3 2 48 16,2-2 16-16,-1 2 0 0,0-1 400 0,-1 1 0 15,-1 1 0-15,-3-3 0 0,-2 1 480 0,-1 2 176 16,1-2 48-16,-3 1 0 0,-4 0 384 0,0-1 96 16,0 1 16-16,-4-2 0 0,-1 0-432 0,-2 0-64 0,1-3-32 15,-2 2 0-15,-1 0-368 0,-2-1-80 0,-2-1-16 0,-1-1 0 31,-4 2-1344-31,-1-1-272 0,-2 2-48 0,1 0-9536 0,-1 1-1904 0</inkml:trace>
  <inkml:trace contextRef="#ctx0" brushRef="#br0" timeOffset="58885.7">29070 4072 27007 0,'-11'-5'1200'0,"3"2"240"16,-3-2-1152-16,-3 2-288 0,-3 1 0 0,0 1 0 0,0 1 1520 0,0 1 240 15,0 1 48-15,3 4 16 0,0 3-928 0,-1 0-176 16,2 0-32-16,3 4-16 0,2 1-528 0,1 2-144 15,2 0 0-15,1 1 0 0,3 1 0 0,1-1 0 16,-1-3 0-16,3-1 0 0,2 0 0 0,1-1 0 16,-5-12 0-16,11 12-128 0,-1-3-192 0,1-5-48 0,2-2 0 0,1-2 0 15,2-5 16-15,-1 0 0 16,1-4 0-16,1-2 0 0,0 0 352 0,0 0 0 16,0 1 0-16,-4-2 0 0,-3 0 208 0,2-3 112 15,1 0 32-15,-3 2 0 0,-3-2 480 0,-3 3 80 16,-2 3 32-16,-2 9 0 0,0 0-96 0,0 0-16 0,0 0 0 15,0 0 0-15,0 0-208 0,0 0-48 0,0 0-16 0,0 0 0 16,-10 6-416-16,2 3-144 0,0 2 0 0,3 3 144 31,3 3-512-31,-2 1-96 0,-2-2-32 0,5 2 0 16,4 1-1488-16,1-1-288 0,0-4-64 0,2 1-8480 0,5-4-1712 0</inkml:trace>
  <inkml:trace contextRef="#ctx0" brushRef="#br0" timeOffset="59224.32">29351 4127 9215 0,'-2'-7'816'0,"-2"-4"-656"0,-1-1-160 0,-3-1 0 15,1 1 3648-15,0 0 704 0,0 1 144 0,-2 3 32 16,0 1-2592-16,0 3-512 0,0 6-96 0,0 3-32 16,0 5-896-16,2 3-176 0,2 4-32 0,2 4-16 15,1 3-176-15,0 2 0 0,2 0 0 0,4 0 0 16,2-5 0-16,1 0-144 0,3-1 144 0,0-1-160 0,2-2-32 0,1-3-16 15,0-2 0-15,2-3 0 0,1-1 208 0,-2-3 0 16,1-1 0-16,-2-2-144 0,0-2 512 0,-1-2 96 16,-2-2 32-16,0-3 0 0,0-2 560 0,-3-1 112 15,-1-1 32-15,-3-6 0 0,0 2-96 0,0-2-16 16,-2-3 0-16,-1 1 0 0,-3-5-368 0,-1 1-80 16,-1-1 0-16,0 1-16 0,-1-3-368 0,-2 0-80 15,-1-3-16-15,-1-1 0 0,0-1-416 0,0 1-96 0,-1 0-16 0,2 2 0 31,0 2-1680-31,2 5-352 0,2 5-64 0,1 1-8224 0,0 5-1664 0</inkml:trace>
  <inkml:trace contextRef="#ctx0" brushRef="#br0" timeOffset="59521.83">29630 3933 13823 0,'0'0'1216'0,"-7"11"-960"0,-1 4-256 0,0-1 0 15,1 2 2240-15,-1 2 416 0,-1 4 80 0,1 2 16 16,0 0-800-16,3 0-160 0,2-1-16 0,2 3-16 16,2-4-864-16,3 1-192 0,1-4-16 0,1-1-16 15,1-1-96-15,4 0 0 0,2-4-16 0,1-3 0 16,0-3-16-16,3 0 0 0,-1-5 0 0,0 0 0 16,-1-2 96-16,0-2 0 0,-1-3 16 0,-1-3 0 0,0-2 48 0,-1-3 16 15,-2-1 0-15,-1-5 0 0,1 0-112 0,0-3-32 16,-1-2 0-16,-1-1 0 0,-2-1-160 0,0 0-32 15,-4-4-16-15,-2 0 0 0,-1 0-144 0,-2-4-32 16,-2-1 0-16,0-1 0 16,-2-2-1184-16,0 0-240 0,-1 4-48 0,3 2-16 15,-1 6-1248-15,1 2-240 0,-1 3-48 0,0 6-12464 0</inkml:trace>
  <inkml:trace contextRef="#ctx0" brushRef="#br0" timeOffset="59821.98">29935 4196 22047 0,'0'0'976'0,"0"0"208"0,11 9-944 0,-11-9-240 16,0 0 0-16,13 7 0 0,0-5 1456 0,-13-2 240 0,12-4 48 0,-1-2 16 16,0-5-240-16,0 1-48 0,-3-2-16 0,-1-1 0 15,1 0-560-15,-1 0-96 0,-5 1-32 0,1-1 0 16,1-2-176-16,-4 0-32 0,-4-3-16 0,-3 4 0 15,1 1 160-15,-2 2 48 0,-2 1 0 0,-1 3 0 0,0 3 0 0,-1 3 0 16,0 4 0-16,-1 2 0 16,0 4-128-16,1 4-32 0,-1 1 0 0,1 2 0 15,2 2-304-15,2 2-64 0,2 1-16 0,1 0 0 16,1-1-208-16,2 3 0 0,2-3 0 0,3 1 0 16,2-5-304-16,4-2 0 0,3 1 0 0,4-2 0 15,2-3-1968-15,3-1-400 0,4-4-80 0,2-1-9040 16,0-4-1824-16</inkml:trace>
  <inkml:trace contextRef="#ctx0" brushRef="#br0" timeOffset="60218.23">30506 3934 20271 0,'-8'-9'1792'0,"-1"2"-1424"16,-3 1-368-16,2-1 0 0,-6 5 2144 0,2 4 352 0,-1 6 80 0,-2 4 16 15,0-2-480-15,0 6-112 0,0 5-16 0,2 5 0 16,2 0-768-16,2 3-176 15,4-2-16-15,-1 2-16 0,2-1-576 0,4 2-112 16,3-4-32-16,4 0 0 0,2-2-128 0,2-1-32 16,1-4 0-16,6-1 0 0,2-5-128 0,1-1 160 15,-2-3-160-15,1-4 160 0,0-1-160 0,2-3 0 0,-1-1 0 0,-1-1 128 16,-1-6 16-16,2-3 0 0,-1-2 0 0,-1-2 0 16,-4-4-144-16,1-1 0 0,3-2 0 0,-4-1 0 15,-4-6 0-15,2 0 0 0,-1 1 0 0,-5-3 0 16,-3-3-128-16,-2-3 128 0,0-3-160 0,-6-2 160 15,-5-2-272-15,-1-5 32 0,-1 1 16 0,0-2 0 16,-3-2-480-16,2 1-112 0,2 6-16 0,2 9 0 16,-1 9 112-16,4 7 16 0,1 9 0 0,1 6 0 0,5 4 1120 0,-5 10 224 15,1 9 64-15,0 8 0 0,1 10 224 0,2 6 48 16,2 2 16-16,3 2 0 0,0 4-368 0,2 4-80 16,1 1-16-16,0-1 0 15,1-1-288-15,1-2-64 0,1 1-16 0,1-4 0 16,-2-3-160-16,3-3-224 0,1-3 48 0,1-2 16 15,-1-3-3152-15,0 0-624 0</inkml:trace>
  <inkml:trace contextRef="#ctx0" brushRef="#br0" timeOffset="60754.17">28679 5161 25791 0,'-9'-8'2304'0,"3"5"-1856"0,-4 3-448 0,3 0 0 0,-1 2 1984 0,-1-1 320 16,0 3 48-16,-1 4 16 0,0-2-592 0,0 6-112 15,-2 1-32-15,0 5 0 0,3 4-800 0,0 7-144 16,-2 6-48-16,4 2 0 0,0 1-384 0,3 5-96 15,2 1-16-15,2 3 0 0,3 1-144 0,3 0 0 0,-1-5 0 0,3 0 0 32,2-5-528-32,3-1-48 0,3-2 0 0,1-8 0 15,1-2-1648-15,2-4-336 0,0-7-64 0,3-3 0 16,-1-4-720-16,0-3-144 0</inkml:trace>
  <inkml:trace contextRef="#ctx0" brushRef="#br0" timeOffset="61118.85">29120 5592 20671 0,'4'-18'912'0,"-4"8"192"0,-3-6-880 0,-1-4-224 0,-4 2 0 0,1 4 0 16,-3 5 1456-16,1 2 240 0,2 3 48 0,-3-1 16 15,-1 2-304-15,0 6-64 0,2 4-16 0,-4 2 0 16,-1 2-624-16,2 5-128 0,2 4-32 0,0 2 0 16,1-5-240-16,4 4-48 0,2 2-16 0,2-1 0 15,1-2-144-15,1-1-16 0,1 1-128 0,2-3 192 16,2-3-192-16,2 0 0 0,-1 1 128 0,4-5-128 0,1-2 0 0,1-1 0 15,0-2 0-15,0-1 0 0,0-4 0 0,0-2 0 16,0 0 0-16,0-3 0 0,2-3-128 0,-2 0 128 16,-3-1 0-16,1-3 0 0,0 2 0 0,-3-2-128 15,-1-2 128-15,-1 1 0 16,1 1 0-16,-3-1 0 0,-2-2 0 0,-1 6 144 0,-1 9 32 0,-1-9 0 0,-3 3 0 16,4 6 0-16,0 0 256 0,-9 2 48 15,0 1 16-15,2 3 0 0,1 5-352 0,-1 1-144 16,1 1 128-16,1 1-128 0,-1 0-192 0,3 1-112 15,1-2-16-15,2 0-16 16,3 0-624-16,3-2-112 0,0 0-16 0,1-3-16 16,3-2-2208-16,1-1-432 0</inkml:trace>
  <inkml:trace contextRef="#ctx0" brushRef="#br0" timeOffset="61386.64">29422 5578 911 0,'-9'-3'0'0,"-1"-1"0"0,-2-1 0 0,-1 1 0 16,1 2 5296-16,-1-1 976 0,3-1 192 0,1 3 32 16,9 1-4176-16,0 0-832 0,0 0-160 0,0 0-48 15,0 0-768-15,0 0-176 0,5 12-16 0,4 1-16 16,3 2-304-16,1 1-272 0,5-2 48 0,2 1 16 16,2 0 64-16,0 2 16 0,1 1 0 0,0-1 0 15,-4-2 256-15,-1-1 64 0,-1 2 16 0,-2-1 0 16,-5-3 800-16,-1 1 144 0,-2-1 48 0,-2 2 0 15,-5-2 144-15,-3 0 48 0,-2-1 0 0,-1 0 0 16,-4-2-400-16,0 1-80 0,-3-2-16 0,-1 0 0 0,-2-1-544 16,-1 0-112-16,0-3-32 0,1 0 0 0,2-3-400 0,1-1-96 15,0 0-16-15,3-1 0 16,0-3-2304-16,5 0-464 0,1-1-80 0</inkml:trace>
  <inkml:trace contextRef="#ctx0" brushRef="#br0" timeOffset="61822.68">30118 5691 18431 0,'0'0'1632'0,"-10"8"-1312"0,2 3-320 0,-1 0 0 16,-1 4 2128-16,1 0 368 0,-1 2 64 0,3-1 0 15,0-2-736-15,3 1-160 0,4-1-16 0,3 0-16 16,-2-1-864-16,3 0-192 0,3-5-16 0,-1 0-16 16,-6-8-320-16,9 8-64 0,3-3-16 0,-2-1 0 15,-10-4-144-15,15-1 0 0,-1-2 0 0,-1-1 0 16,0 0-320-16,0-1-64 0,-1-2 0 0,1 1 0 31,-3-2-128-31,1 0-48 0,-3-1 0 0,-1 1 0 16,-1-1 80-16,-1 1 16 0,-5 8 0 0,0 0 0 15,0 0-176-15,6-6-48 0,-6 6 0 0,0 0 0 0,0 0 112 16,0 0 32-16,0 0 0 0,0 0 0 0,8-4 544 0,-8 4 0 0,0 0 0 0,11 3 0 16,-1-2 704-16,-1 1 32 0,0 4 16 0,-1-2 0 15,-8-4 288-15,12 5 64 0,-12-5 16 0,12 1 0 0,-2 0-288 0,0-2-48 16,-10 1-16-16,12-1 0 0,-1-2-32 0,-4-1-16 16,-7 4 0-16,8-8 0 0,0 2-368 0,-3-2-80 15,0 0-16-15,1-1 0 0,-1 0-256 0,-1-1-256 16,-2-1 64-16,0-1 0 15,-1 1-1984-15,0-2-400 0,-1-4-80 0,0 0-12032 0</inkml:trace>
  <inkml:trace contextRef="#ctx0" brushRef="#br0" timeOffset="62023.39">30738 5318 1839 0,'0'0'160'0,"0"0"-160"0,1 13 0 0,2 2 0 16,-2 0 7600-16,0 5 1488 15,2 2 288-15,-2 4 64 0,0 3-6736 0,-1 4-1344 16,-2 2-272-16,-2 1-48 0,-4 3-240 0,3-2-48 0,1-2-16 0,-1 3 0 16,-3 0-464-16,3-1-80 0,2 1-32 0,-1 0 0 15,-2 0-160-15,2 0-272 0,1 1 64 0,-1-1 16 32,-1-2-3072-32,0 2-624 0</inkml:trace>
  <inkml:trace contextRef="#ctx0" brushRef="#br0" timeOffset="62719.34">28982 6897 29487 0,'-8'-5'2624'16,"-3"1"-2112"-16,0-2-512 0,2 2 0 0,1 0 2112 0,-1 0 320 15,-3 1 64-15,1 1 16 0,11 2-656 0,-13 1-128 16,-1 3-16-16,1 2-16 0,1 2-992 0,1 3-208 0,0 2-48 0,1 2 0 15,1 4-448-15,1 1 128 0,1 3-128 0,3-1 0 16,2 1 0-16,0 1-192 0,4-5 48 0,2 2 0 31,1 0-448-31,4-1-96 0,1-1-16 0,2-1 0 16,1-1-688-16,3-2-144 0,2-2-16 0,3-3-16 0,0-2-1216 0,5-4-240 0,4-4-48 16,0-3-16-16,0-1 48 0,0-5 16 0,-2-4 0 0,-1-1 0 15,-4-2 288-15,-2-1 64 0,-3-1 16 0,-1 1 0 16,-3 0 1440-16,1-1 272 0,-2 0 64 0,-3 3 16 0,-3 0 2096 0,-3 3 432 15,-2 3 64-15,-2 9 32 0,-4-11 1360 0,0 5 272 16,4 6 48-16,-6-5 16 0,6 5-640 0,-12-2-112 16,12 2-16-16,-13 5-16 0,0 3-752 0,3 3-160 15,2-2-32-15,0 1 0 0,0 2-896 0,3 0-176 16,0-1-32-16,1 3-16 16,3-1-288-16,-1-2-48 0,2-11-16 0,3 13 0 15,1-1-256-15,1-2 128 0,1-2-128 0,2-2 0 0,1-1 0 16,2-4-176-16,-2 0 0 0,0-1 0 0,0-2 176 0,2-1-160 15,0-1 160-15,0-1-160 0,-3-2 160 0,1 0 0 16,-1-4 0-16,1 1 0 0,0-3 0 0,0 0 0 16,-1 1 0-16,-3 0 0 0,2 2 0 0,-2 1 256 15,0-2-64-15,-1 3-16 0,-4 8 336 0,0 0 64 0,0 0 0 0,0 0 16 16,0 0-80-16,0 0-32 0,0 0 0 0,0 0 0 16,0 0-288-16,0 0-64 0,-5 12-128 0,2 1 192 15,3-2-192-15,1 2-208 16,-1-13 32-16,4 13 16 15,1 0-480-15,2 0-80 0,-2 0-32 0,3-3 0 16,1-2-1712-16,0 1-352 0,-1-2-64 0,3-5-7680 0,0 0-1536 0</inkml:trace>
  <inkml:trace contextRef="#ctx0" brushRef="#br0" timeOffset="62919.99">29580 7012 2751 0,'0'0'256'0,"0"0"-256"0,0 0 0 0,0 0 0 16,0 0 5440-16,0 0 1056 0,0 0 208 0,0 0 32 0,0 0-3968 0,7 12-784 15,-7-12-176-15,3 11-16 0,1 1-736 0,0 1-144 16,2-1-16-16,-3 0-16 0,-3-12-416 0,6 9-80 16,-6-9 0-16,6 8-16 0,-6-8-112 0,0 0-32 15,8 4 0-15,-8-4 0 0,0 0-64 0,0 0-16 16,0 0 0-16,6-7 0 0,0-1-352 0,-2-1-80 16,-3-1-16-16,0-1 0 15,-1 2-1536-15,0-1-304 0,2-3-64 0,0-2-7776 16,2-3-1536-16</inkml:trace>
  <inkml:trace contextRef="#ctx0" brushRef="#br0" timeOffset="63320.94">29782 6614 13823 0,'0'0'1216'0,"0"0"-960"16,0 0-256-16,0 0 0 0,12 7 3008 0,-4 5 576 0,-2 2 96 0,-1 5 32 16,1 5-1920-16,-1 7-368 0,1 2-80 0,-2 1 0 15,-2 0-368-15,-1 0-64 16,0-1-16-16,0-1 0 0,-2-2-352 0,1 0-80 0,0-6-16 15,0 3 0-15,-1-3-240 0,2-2-48 0,0-1-16 0,-1-2 0 16,0-2-144-16,2-3 0 0,0-2-160 0,-2-3 160 31,0-9-672-31,0 0-32 0,0 0-16 0,0 0 0 16,0 0-560-16,0 0-128 0,0 0 0 0,0 0-16 0,0 0 480 0,4-12 112 0,-1-2 0 0,0-3 16 16,0-3 352-16,3 1 64 0,0-2 16 0,1-1 0 0,-1-2 384 0,3 3 0 15,3 3 0-15,0 1 0 0,0 3 336 0,1 2 160 16,0 0 16-16,-2 3 16 0,-2 3 608 0,5 2 112 15,1 1 32-15,-1 2 0 0,-2 5-448 0,0 2-96 16,0 3-16-16,-4 0 0 16,-8-9-16-16,6 15 0 0,-2 0 0 0,-4 4 0 15,-3-2 240-15,-1 2 32 0,1-4 16 0,-4 1 0 16,-3 1-352-16,-2 2-80 0,-1-5-16 0,0-1 0 16,0 0-352-16,0-1-64 0,-2-2 0 0,1-2-128 15,1 1 0-15,1-5-272 0,-1 1 16 0,4-1 16 16,0-4-1424-16,9 0-272 0,-10-6-64 0,10 6-16 15,-4-11-1472-15,1 1-288 0</inkml:trace>
  <inkml:trace contextRef="#ctx0" brushRef="#br0" timeOffset="63587.1">30301 6931 20271 0,'0'0'1792'0,"0"0"-1424"0,0 0-368 0,-3 13 0 16,-2-2 2400-16,0 2 416 0,0 2 64 0,0 4 32 15,-2-1-1888-15,3 1-368 0,1 2-80 0,1 0 0 16,-1-3-160-16,2 1-32 0,1 0 0 0,1-3 0 16,2-2 32-16,1 0 0 0,2-1 0 0,1-1 0 15,-1-4-48-15,3-1-16 0,2-1 0 0,-2-2 0 16,-9-4 160-16,10 1 48 0,2-1 0 0,-1-1 0 16,-2-2-16-16,1-2 0 0,-2-3 0 0,0-1 0 15,0-3-256-15,-1 2-48 0,0 0-16 0,0-1 0 16,-2-2-224-16,-4 3-256 0,0-3 48 0,-2 1 16 31,-2 0-512-31,0 1-112 0,-3-3-16 0,1 3 0 0,0-1-1920 0,0-1-384 0,-2-1-64 0</inkml:trace>
  <inkml:trace contextRef="#ctx0" brushRef="#br0" timeOffset="63771.13">30515 6908 23615 0,'0'0'1040'0,"2"14"224"0,0 2-1008 0,-1-3-256 16,2 1 0-16,1 2 0 0,1-2 688 0,-1-1 80 16,-2 3 32-16,2-5 0 0,1 1-96 0,1-1 0 0,-6-11-16 0,7 13 0 15,0 0-432-15,1-4-64 0,0 1-32 0,1 1 0 32,1-2-1648-32,2-5-336 0,2 2-64 0,1-6-9344 0</inkml:trace>
  <inkml:trace contextRef="#ctx0" brushRef="#br0" timeOffset="63956.25">30799 6913 18431 0,'-9'9'1632'0,"0"0"-1312"0,-4-1-320 0,-2 4 0 16,-2 2 3456-16,-1 2 608 0,-4 3 128 0,0 1 32 16,-2-1-2064-16,1 2-416 0,-1-1-80 0,5 1 0 15,3-2-720-15,1 1-144 0,0-5-32 0,1 2 0 16,2-1-768-16,3-2-400 0,3-1 32 0,0-1 16 15,2-1-1808-15,2-2-352 0,2-9-80 0,0 0-13056 16</inkml:trace>
  <inkml:trace contextRef="#ctx0" brushRef="#br0" timeOffset="64167.35">30895 6952 23039 0,'0'0'2048'0,"0"0"-1648"16,-1 12-400-16,1-2 0 0,0-1 2496 0,0-9 432 16,3 12 80-16,-3-12 0 0,1 13-2192 0,0-1-448 15,-1-12-96-15,3 12-16 0,0 1-256 0,-1-3 0 16,1 0 0-16,1 1 0 16,1-2-448-16,-1-1-80 0,-4-8-32 0,0 0 0 15,8 10-1952-15,-8-10-400 0,0 0-80 0,13 3-8560 0</inkml:trace>
  <inkml:trace contextRef="#ctx0" brushRef="#br0" timeOffset="64321.15">31095 6951 26719 0,'0'0'1184'0,"0"0"240"0,-8 8-1136 0,0 2-288 0,0 4 0 0,-1 3 0 16,-1 1 1824-16,-2 1 304 0,-1 2 64 0,0 1 16 16,1 1-944-16,1 1-192 0,-1-1-48 0,2 1 0 15,0-1-688-15,3-1-144 0,1-1-16 0,2-3-16 31,2-2-576-31,-1-2-112 0,2 1-32 0,0-5 0 16,-1-1-2384-16,2-9-496 0,0 0-80 0</inkml:trace>
  <inkml:trace contextRef="#ctx0" brushRef="#br0" timeOffset="64555.75">31407 6607 23039 0,'0'0'2048'0,"0"0"-1648"0,-3 10-400 0,-1 3 0 0,1 4 2256 0,1 5 368 16,-2-1 80-16,-1 2 16 0,-3 0-1120 0,1 0-208 15,3 3-48-15,-1-2-16 0,0-2-592 0,1 0-112 16,0 0-32-16,0 0 0 0,0-1-464 0,-1 0-128 16,0-3 0-16,0 0 0 0,0-2-160 0,2 0-48 15,2-3-16-15,2-3 0 16,-1-10-2032-16,0 0-416 0,0 0-80 0,10 8-11776 0</inkml:trace>
  <inkml:trace contextRef="#ctx0" brushRef="#br0" timeOffset="64688.07">31530 6968 12895 0,'0'0'1152'0,"-2"9"-928"0,-2 3-224 0,0 1 0 16,0 2 3616-16,0-2 672 0,2 2 144 0,-1 0 32 15,-1-3-3728-15,1 2-736 0,0 1-160 0,0-4-32 31,3 0-704-31,0-11-160 0,0 0-32 0,0 0-10384 0</inkml:trace>
  <inkml:trace contextRef="#ctx0" brushRef="#br0" timeOffset="65018.03">31605 6780 31391 0,'0'0'1392'0,"0"0"272"0,2-11-1328 0,4 4-336 16,-6 7 0-16,9-6 0 0,-9 6 976 0,0 0 128 15,10-3 32-15,-10 3 0 16,11 0-272-16,2 1-48 0,1-1-16 0,2 1 0 16,-2 0-496-16,3 1-112 0,1-1 0 0,-1-1-16 0,-1 0-16 0,1 1 0 15,-3 2 0-15,-1-2 0 0,-3 1-160 0,-2 0 192 16,-8-2-192-16,0 0 192 0,0 0 240 0,8 8 48 16,-8-8 16-16,3 12 0 0,-5 1-144 0,-2 2-32 15,-3 4 0-15,-1-2 0 0,-1 0 144 0,0 2 32 16,-1-1 0-16,5 1 0 0,3 0-32 0,0-3 0 15,4 1 0-15,2-2 0 0,-1 0-144 0,5-1-16 16,4 0-16-16,0-2 0 0,-1-1-288 0,4-2 0 0,0-1 128 0,4 1-128 16,-1-3 0-16,3 1 0 0,0-5 0 0,0 2 0 15,-2-4-160-15,2 0-96 0,-1 0 0 0,-1 0-16 32,1-2-1968-32,-2-1-400 0,-2 2-80 0,-2-3-15200 0</inkml:trace>
  <inkml:trace contextRef="#ctx0" brushRef="#br0" timeOffset="65552.86">29982 7912 27871 0,'-7'-7'1232'0,"1"2"256"0,-4-2-1184 0,1 2-304 0,3 0 0 0,-3 2 0 16,0 2 304-16,-2-2 0 0,2 3 0 0,-1 4 0 15,-2 1 1248-15,1 3 256 0,1 1 48 0,0 2 16 16,-4 1-1072-16,1 1-224 0,0 4-32 0,2 0-16 15,2 1 48-15,-1 1 16 16,3 1 0-16,1-1 0 0,1 1-320 0,1-2-64 16,2-3-16-16,2-2 0 0,0 0-192 0,1-3 0 15,-1-10 128-15,9 11-128 0,2-8 0 0,0 1-128 16,2-4 128-16,2-1-208 0,-2-4 208 0,1-2-144 0,-1-1 144 0,3-2-128 16,-1-2 128-16,1-1 0 0,-2-1 0 0,-2 0 0 15,0-2-144-15,0 2 144 0,1 1-160 0,-3 2 160 16,-3-2 0-16,-2 4 0 0,1-1 0 0,-6 10 0 15,0 0 0-15,0 0 0 0,0 0 192 0,0 0-192 16,0 0 384-16,-8 1-48 0,1 4 0 0,-3 3 0 16,1 2 96-16,3 3 16 0,-1 0 0 0,2 3 0 15,0 1-448-15,2-3-144 0,2 1 0 0,2 0 0 0,2 0-208 0,-1-1-32 16,4-5-16-16,3 2 0 16,1-2-1744-16,2-3-352 0,1-1-64 0,5-1 0 31,4-1-896-31,1 0-160 0,7-9-32 0,2 0-16 0</inkml:trace>
  <inkml:trace contextRef="#ctx0" brushRef="#br0" timeOffset="65739">30403 7928 13823 0,'0'0'608'0,"0"0"128"0,0 0-592 0,-13 8-144 16,-2-1 0-16,2 2 0 0,3 1 4624 0,-1 3 896 15,2 0 176-15,3 3 48 0,-2 1-3024 0,3 1-608 16,1 1-112-16,1-1-16 0,1 0-1264 0,2 0-240 15,0 1-48-15,2-1-16 0,2-3-416 0,1 1 0 16,3-3-144-16,4-1 144 16,2-4-592-16,2 0-16 0,-2-6 0 0,3 2 0 15,0-4-1696-15,3 0-320 0,1-3-80 0,-1 0-7680 0,0-7-1536 0</inkml:trace>
  <inkml:trace contextRef="#ctx0" brushRef="#br0" timeOffset="65890.93">30723 7977 19343 0,'0'0'848'0,"0"0"192"0,-5 6-832 0,-3 2-208 0,-2 4 0 0,1-2 0 16,-2 2 2992-16,1 1 544 0,0 1 112 0,3 2 32 16,3 0-2288-16,1-1-464 0,0 0-96 0,0-1 0 15,2 0-672-15,3 1-160 0,5-2 0 0,-1-2 0 32,1 0-1792-32,3-3-400 0,3-3-80 0,0-3-11232 0</inkml:trace>
  <inkml:trace contextRef="#ctx0" brushRef="#br0" timeOffset="66384.38">30773 7866 3679 0,'-20'-14'160'0,"9"4"32"0,-2 0-192 0,1 1 0 15,0 2 0-15,4 2 0 0,8 5 3504 0,-6-2 656 16,-3-1 128-16,9 3 16 16,0 0-3856-16,0 0-784 0,9 8-160 0,3-2-16 0,2-1 144 0,4 1 48 0,2 0 0 0,1 1 0 31,-1-3-192-31,1 1-16 0,-1-1-16 0,1 0 0 15,1-2-720-15,-1 1-144 0,-2 0-16 0,0 0-16 0,-3-1 880 0,-1 3 176 0,-3-4 48 0,-12-1 0 16,9 7 1088-16,-4 2 208 0,-1 4 64 0,-6-3 0 16,-1 1 1568-16,-4 2 320 0,-3 2 64 0,-1 5 16 15,-1 1-912-15,-1 1-176 0,-2 3-48 0,0-2 0 16,4-2-128-16,0 0-48 16,2 0 0-16,4 1 0 0,1-4-400 0,3 1-96 15,1-3-16-15,4-1 0 0,1-2-640 0,3-1-128 0,2-2-16 0,2-2-16 16,1-3-112-16,3-4 0 0,-1 1-16 0,3-4 0 15,1-2-80-15,-1 1-16 0,-1-7 0 0,2 1 0 16,2-2-144-16,-2 1 0 0,-5 1 0 0,2 0 0 16,-1 0 0-16,1-4 0 0,-2-5 0 0,-1-3 0 15,-2-4-240-15,-5 0-128 0,-1-1-16 0,-2 0-16 16,-4-1 400-16,-2-1-160 0,-2 0 160 0,-4-2 0 0,-4-3-272 0,1-1 48 16,0 0 16-16,-2-1 0 31,-2-1-416-31,3 1-80 0,0 3 0 0,3 7-16 0,-1 6 208 0,3 3 32 0,1 6 16 15,-1 6 0-15,8 4 320 0,-11 6 144 0,1 6-128 0,1 4 128 16,1 5 448-16,1 5 192 0,-2 2 16 0,3 2 16 0,1 4 48 16,2 1 16-16,2 1 0 0,2-2 0 0,4-2-512 0,0-1-96 15,2 1-128-15,2-4 176 16,2-1-2096-16,-1-4-432 0,0-3-80 0,3-2-13136 16</inkml:trace>
  <inkml:trace contextRef="#ctx0" brushRef="#br0" timeOffset="66789.38">31348 7467 10127 0,'0'0'896'0,"0"0"-704"0,2 12-192 0,2 1 0 16,0 2 5520-16,3 4 1072 0,-1 2 224 0,2-1 32 15,1 0-3952-15,0 3-784 0,1 1-176 0,1 3-16 16,2 3-960-16,0 2-192 0,0 1-48 0,-1-1 0 0,-1 0-544 0,0 3-176 15,-2 1 0-15,-2 1 0 0,-2 0 128 0,-2 5-128 16,-3 3 0-16,-3 4 0 0,-1-5 512 0,-4 2-16 16,1-3 0-16,-6-4 0 0,-3 2-272 0,-1-1-48 15,-1-1-16-15,1-3 0 0,0-6-160 0,1 0 0 16,2 0 0-16,-1-4 0 16,4-4-1344-16,-4-1-208 0,0-5-48 0</inkml:trace>
  <inkml:trace contextRef="#ctx0" brushRef="#br0" timeOffset="157252.87">8529 10703 17503 0,'0'0'1552'0,"0"0"-1232"16,0 0-320-16,0 0 0 0,0 0 1296 0,0 0 208 16,-5 6 32-16,-2-2 16 0,-1 1 240 0,-2 2 32 0,-2-2 16 0,-1 4 0 15,-2-1-1040-15,-1 4-208 0,-1 1-32 0,-1 0-16 16,-2-1-32-16,4-3 0 0,1 0 0 0,-1 1 0 15,1-2-320-15,-1 3-64 16,2 0 0-16,2-2-128 0,1 2 0 0,2 1 0 16,1-1 0-16,5-3 0 0,1 1 0 0,5-1 0 0,1-3 0 0,4 2 0 15,1-1 0-15,4 0 0 0,2 3 128 0,4 0-128 16,0-3 128-16,2 1-128 0,1 1 192 0,2 1-192 16,-1 1 576-16,-1 2 16 0,-1 0 0 0,-1-1 0 15,-1 1 336-15,-3-1 64 0,-3 0 16 0,-3 4 0 16,-2-1-336-16,-3 0-64 0,-2 1-16 0,-3-1 0 15,-4 2-144-15,-2-1-48 0,-2 1 0 0,-1-2 0 16,-2 1-272-16,-2-2-128 0,-1 0 0 0,0-2 128 16,0-1-1248-16,3-3-256 15,-1 0-48-15,0-1-10704 0,2-4-2144 0</inkml:trace>
  <inkml:trace contextRef="#ctx0" brushRef="#br0" timeOffset="157454.16">8773 10544 24879 0,'0'0'2208'0,"0"0"-1760"0,0 0-448 0,0 0 0 0,9 2 2240 0,-1 5 384 15,-2 2 64-15,2 3 0 0,1 3-1408 0,0 8-272 16,0 3-64-16,2 4-16 0,-1 2-528 0,2 3-96 16,-3 3-32-16,2 1 0 0,-1 2-272 0,-1 2 0 15,0 2 0-15,0-3 0 0,2-1 0 0,-2-2-256 16,-1 0 32-16,-2-3 0 15,-1-1-1392-15,1-1-288 0,-4-1-48 0,0-6-8176 16,-4-1-1648-16</inkml:trace>
  <inkml:trace contextRef="#ctx0" brushRef="#br0" timeOffset="157988.66">8769 11106 11967 0,'0'0'528'0,"-2"-8"112"0,1-1-512 0,0-2-128 0,2 0 0 0,0-2 0 16,2-2 4928-16,1 0 944 0,3-4 192 0,0 2 32 0,4 0-4448 0,1 0-896 15,1 0-176-15,1 3-48 0,2 1-528 0,0 3 0 16,4-1 0-16,1 3 0 0,1 3-128 0,2 1 128 16,-1 2-208-16,-1 2 80 31,0 1-320-31,-1 2-64 0,0 1-16 0,-1 3 0 16,-2 0 16-16,0-1 0 0,-4 3 0 0,-2 2 0 0,-1-1 240 0,-2 3 48 0,0-2 16 0,-3 2 0 15,0 0 208-15,-2 0 0 0,-2-1 0 0,1 1 0 16,-1 0 192-16,1-2 0 0,-3 0-16 0,0-3 0 0,0 1-16 15,-1-1 0-15,1-8 0 0,0 0 0 0,0 0 16 0,0 0 0 16,0 0 0-16,0 0 0 0,0 0 0 0,-4-7 0 16,2-2 0-16,1-3 0 0,0-1-176 0,2-1 0 15,3-2 0-15,0 1 0 0,0-1 0 0,2 0 0 16,1 1-224-16,1 0 80 0,-2 2-48 0,3 3-16 16,2-3 0-16,-1 2 0 0,1 5 208 0,-2 1-144 15,-1 1 144-15,-2 2-128 0,-6 2 128 0,8 3 0 0,0 1-144 0,-2 4 144 16,-1 2 0-16,1 6 192 15,-1 0-32-15,-1 4 0 0,0 4 288 0,1 2 48 16,0-1 16-16,0 3 0 0,2 0-128 0,1 0-32 16,0-3 0-16,2 1 0 0,2-1-224 0,-1-3-128 15,2-4 160-15,2-2-160 0,-1-2 128 0,3-3-128 0,0-5 0 16,0-3 144-16,0-4-144 0,1-3 192 0,-2-4-192 0,-3-4 192 16,-3-2-16-16,1-2 0 0,-2-1 0 0,-4-2 0 15,-2-1 64-15,-2 2 16 0,-1-3 0 0,-3 0 0 16,-2 0-112-16,-1 1-16 0,-3 0 0 0,-2 0 0 15,-1 1-128-15,-1-2-176 0,0-1 48 0,0 2 0 16,-1 2-1008-16,2 2-192 16,2 1-32-16,1 3-9040 0,0 3-1808 0</inkml:trace>
  <inkml:trace contextRef="#ctx0" brushRef="#br0" timeOffset="158324.12">9747 10996 19343 0,'2'12'1728'0,"1"4"-1392"0,-1 2-336 0,1 1 0 16,-2 3 2560-16,1 1 448 0,-2-2 96 0,1-1 16 16,0 0-1248-16,1-3-240 0,-2-1-48 0,2-2-16 0,1-2-912 0,-1-3-176 15,-2-9-32-15,0 0-16 0,0 0-160 0,0 0-16 16,0 0-16-16,7-4 0 0,-2-4-240 0,-1-4 0 16,-1-2 0-16,1-3 0 0,-1-1 0 0,3-3 144 15,0 0-144-15,1-1 192 0,-2-2-192 0,1 1 0 16,1-3 0-16,-1 2 0 0,-2-2 0 0,3 3 0 0,1-1 0 15,0 5 0-15,-2 2 0 0,1 4 0 0,-1 1 0 0,1 7-176 16,-2-2 176-16,-5 7 0 0,9 2 0 0,0 4-128 16,-1 3 128-16,0 4-128 0,-2 4 128 0,2 2-128 15,0 3 0-15,0 2 0 16,0 1 0-16,1 0 0 16,0-2-496-16,1 0-80 0,1 1-32 0,2-5 0 15,-2-1-864-15,2-2-192 0,2-2-16 0,-1-1-16 16,0-5-1760-16,2-2-336 0,1-2-80 0</inkml:trace>
  <inkml:trace contextRef="#ctx0" brushRef="#br0" timeOffset="158688.03">10243 10971 4607 0,'0'0'400'0,"-8"-2"-400"0,-2 0 0 0,-2 4 0 0,1 0 3648 0,-1 2 656 16,1 1 128-16,2 2 32 0,1 1-1840 0,2 0-384 16,2-2-64-16,3 2 0 0,1 0-912 0,1 1-176 15,3-1-48-15,1 1 0 16,4-3-832-16,2 1-208 0,-1-2 0 0,2 0 0 15,1 2-208-15,-1-3-96 0,-2 1-16 0,1 0 0 16,-2 0-448-16,-2-1-80 16,0-1-32-16,-7-3 0 0,0 0 448 0,7 1 96 0,0-1 16 0,-7 0 0 0,0 0 320 0,0 0 128 15,7-2 0-15,-2-2 0 0,0 0 0 0,0 0 0 16,1-1 0-16,0 1 0 0,-6 4-128 0,5-4 0 16,-1-3-192-16,-4 7 192 0,7-4-192 0,1 3 192 15,0 2-160-15,1 2 160 0,1 2 192 0,1 2 144 16,-4 2 32-16,4 0 0 0,-1 4 624 0,1 1 128 0,-1 1 32 0,-1 2 0 15,-2 1 320-15,1 2 80 0,-2 0 16 0,-2 1 0 16,-3-1-48-16,-2-1-16 16,-3 1 0-16,-1-1 0 0,-2-2-272 0,-1 0-48 15,-1-1-16-15,0 0 0 0,-1-2-592 0,-2-1-128 16,-1-3-32-16,0 0 0 0,0-3-416 0,0-1 0 16,0-1 0-16,1-3 0 15,2 0-1104-15,-1-2-304 0,1-3-64 0,2 1-12224 0,0-5-2448 16</inkml:trace>
  <inkml:trace contextRef="#ctx0" brushRef="#br0" timeOffset="159256.37">10986 11164 15663 0,'0'0'1392'0,"0"0"-1120"0,-5 4-272 0,1 1 0 0,4-5 2880 0,-2 8 512 16,0 1 96-16,1 1 32 0,0 0-2560 0,2 3-512 16,0 1-112-16,2 2-16 15,1-2-320-15,0 2 0 0,-2-3 0 0,2 0 0 16,2-1-832-16,-1-1-192 0,0-4-48 0</inkml:trace>
  <inkml:trace contextRef="#ctx0" brushRef="#br0" timeOffset="159687.66">11127 10669 1839 0,'7'-24'0'0,"-5"14"160"0,1-2-160 0,1 1 0 15,1 0 0-15,2 3 0 0,-2 2 5696 0,1 3 1088 0,1 2 240 0,1 5 32 16,0 2-4912-16,-1 6-992 0,2 4-192 0,2 3-32 16,-1 7-416-16,2 4-96 0,-2 2-16 0,1 1 0 15,1 1-128-15,-3-1-16 0,-1 1-16 0,-1-3 0 16,-1-1-240-16,-2 0 144 0,-2 0-144 0,-1 1 128 15,-1-3 0-15,0-2 0 0,0 0 0 0,0-5 0 16,-2 1-128-16,-1-5 0 16,1 0 0-16,-1-4 0 15,0-4-288-15,3-9-144 0,0 0-16 0,0 0-16 16,0 0-576-16,-1-7-112 0,0-3-32 0,2-2 0 16,-1-2 176-16,1 1 48 0,3-3 0 0,2-1 0 0,0 0 608 0,2-2 128 0,-2 2 32 0,2-1 0 15,1 2 192-15,2 3 128 0,-1-1 0 0,3 2-128 16,2 1 800-16,2 5 48 0,1 1 16 0,0 2 0 0,-4 4 32 15,2 3 16-15,-2 3 0 0,-1-1 0 0,0 5 112 0,-2 1 32 16,-5 2 0-16,1-1 0 0,-4 3 64 0,-2 1 16 16,-1 1 0-16,-3 0 0 0,-2 2-560 0,-2 0-96 15,-3 1-32-15,1 1 0 0,0 1-272 0,-3-3-176 16,-2-1 192-16,-1-1-192 0,2-4 0 0,0-1 0 16,2-2 0-16,0-3-192 15,2-4-2144-15,2-4-416 0,2-4-96 0</inkml:trace>
  <inkml:trace contextRef="#ctx0" brushRef="#br0" timeOffset="159985.75">11752 10928 21183 0,'0'0'1888'0,"0"0"-1504"0,-3 9-384 0,-1-1 0 16,0-1 2000-16,-1 2 336 0,-1 1 64 0,-1-1 16 15,1 3-1072-15,-1 1-224 0,0 0-32 0,2 2-16 16,0-2-816-16,0 0-256 0,4 0 160 0,-1-2-160 15,1 1 0-15,1-1 0 0,1-4 0 0,-1-7 0 16,3 7-144-16,-3-7-64 0,0 0-16 0,0 0 0 16,9 4 64-16,-1-4 16 0,-8 0 0 0,9-5 0 15,-1-2 144-15,0 1 0 0,-2-2 0 0,1-1 0 0,-1-2 0 0,2 0 0 16,0-1 128-16,0-1-128 16,-2 0 208-16,2 1-16 0,-2 3-16 0,1-2 0 15,-3 4 192-15,0 1 32 0,-4 6 16 0,0 0 0 16,0 0-16-16,0 0 0 0,4 6 0 0,1 1 0 15,-2 4-48-15,0 3-16 0,1 3 0 0,3 1 0 16,-2-3-336-16,2 0-192 0,-1 1 32 0,2-2 0 16,0-1-2192-16,1 0-432 0,1 0-96 15</inkml:trace>
  <inkml:trace contextRef="#ctx0" brushRef="#br0" timeOffset="160257.71">12123 10975 1839 0,'-6'-1'160'0,"-3"-2"-160"16,-1 1 0-16,0-1 0 0,0-1 5936 0,-1 0 1152 16,1 0 224-16,1 1 48 0,2-3-5296 0,1 2-1056 0,3 0-224 0,3 4-32 15,0 0-560-15,0 0-192 0,0 0 0 0,9 2 144 16,0 0-144-16,3 1-144 0,1 2 144 0,0 2-208 16,1 2 208-16,1-1 0 0,-1 1 0 0,-1 0 0 15,0 1 256-15,-1 3 80 0,0-2 32 0,-1 1 0 16,-2-1 608-16,1 2 128 15,-4 0 32-15,-1 0 0 0,-1 0-304 0,-1 2-48 16,-3-2-16-16,-1 0 0 0,-2 0-384 0,0 0-96 16,-1 0-16-16,-1 1 0 0,-1-2-272 0,-1-2-256 0,-1 0 64 0,1-3 0 31,-1 0-1728-31,1-4-352 0,1 0-64 0,0-3-7888 0,0-3-1568 0</inkml:trace>
  <inkml:trace contextRef="#ctx0" brushRef="#br0" timeOffset="160409.7">12418 11018 12895 0,'4'8'1152'0,"1"3"-928"0,0-1-224 0,0 2 0 0,1 1 1776 0,-2 2 304 15,-2-2 64-15,1 3 16 0,-2-2-1088 0,-1 1-224 16,0-2-32-16,0-1-16 0,-1-2-800 0,-2-2 0 16,1-2-256-16,2-6 64 15,0 0-2176-15,0 0-448 0</inkml:trace>
  <inkml:trace contextRef="#ctx0" brushRef="#br0" timeOffset="160691">12552 10788 21311 0,'0'0'944'0,"8"0"192"0,2-3-912 0,1 0-224 16,-1-1 0-16,1 2 0 0,-2-2 1552 0,1 3 272 15,-10 1 48-15,11 0 16 0,-11 0-480 0,0 0-80 16,0 0-32-16,0 0 0 0,5 9-576 0,-4 0-112 15,1 1-32-15,-5 3 0 0,-2 0-16 0,-2 3-16 0,1 5 0 0,-1-2 0 16,-1 1-96-16,2 1-32 0,1 4 0 0,-1-1 0 16,2 1 464-16,3 0 80 0,1 0 32 0,1-2 0 15,2 2 32-15,2-4 0 0,2 1 0 0,2-3 0 16,1 0-464-16,3-4-96 0,3-2-16 0,2-5 0 16,3-1-448-16,4-5 0 0,4-2 0 0,5-4 0 15,1-2-208-15,1-4 16 0,3-4 0 0,0 1-20512 16</inkml:trace>
  <inkml:trace contextRef="#ctx0" brushRef="#br0" timeOffset="161285.31">13656 10746 11967 0,'0'0'1072'0,"0"0"-864"0,0 0-208 0,0 0 0 15,0 0 3008-15,0 0 576 0,0 0 96 0,0 0 32 0,0 0-1760 0,6 5-352 16,0 3-64-16,2 2 0 0,-1 3-608 0,-1 4-112 15,-1 3-32-15,0 1 0 0,-1 3-208 0,0 1-32 16,0 0-16-16,-3-2 0 0,1-2-192 0,-1-1-32 16,-1-2-16-16,0 0 0 15,1-5-128-15,-1 0-32 0,0-2 0 0,0-11 0 16,0 0 64-16,0 0 0 0,0 0 0 0,0 0 0 16,0 0-192-16,-2-11 0 0,2 0-192 0,0-4 192 15,1-2-640-15,2-1-16 0,2-3 0 0,0-1 0 16,-1 0 944-16,1 0 192 0,2 1 32 0,-1 0 16 0,0 2-528 0,-1 2 0 15,0 2 0-15,0 4 0 0,0 1 304 0,1 4-48 16,-2 1-16-16,-4 5 0 0,0 0 64 0,0 0 16 16,7 6 0-16,0 5 0 0,-1 3-64 0,2 3 0 15,0 2 0-15,1 2 0 0,0 0-256 0,2 1 0 16,2 2 0-16,-2-3 0 16,0-2-1632-16,2-1-224 0,0-2-64 0,-1 0 0 15,-1-4-1248-15,-1-3-256 0</inkml:trace>
  <inkml:trace contextRef="#ctx0" brushRef="#br0" timeOffset="161622.17">14092 10771 20271 0,'0'0'1792'16,"0"0"-1424"-16,0 0-368 0,0 0 0 0,-3 9 2368 0,2 1 416 0,0 2 80 0,-1 1 16 16,2 3-1760-16,2 2-352 0,0 1-64 0,2 1 0 15,0-3-256-15,1 0-64 0,1-2 0 0,0 0 0 16,2-2-192-16,1 0-32 0,1-3-16 0,1-1 0 15,-3-2-144-15,-1-2 0 0,1 0 0 0,1-3 128 16,-1-4-128-16,0 0 0 0,0-2-160 0,0-3 160 16,0 0 0-16,-3-3 0 0,1 1 0 0,1-1 0 0,-1-2 0 0,1 0 0 15,1-1 160-15,-2-1-160 0,-1-2 192 0,-1 3-32 16,2-2-16-16,-1 0 0 0,-1 0 176 0,-2 2 48 16,1 1 0-16,-3 4 0 0,1 2 16 0,-1 6 0 15,0 0 0-15,0 0 0 0,0 0-64 0,0 11-16 16,0 4 0-16,0 2 0 0,0 1-304 0,3 0 0 15,1 0 128-15,1 1-128 16,0-1-944-16,2-2-240 0,0 0-48 0,3 0-16 16,0 2-2016-16,3-5-416 0</inkml:trace>
  <inkml:trace contextRef="#ctx0" brushRef="#br0" timeOffset="162323.65">14643 10767 10127 0,'-2'-8'896'0,"-1"-1"-704"15,-1-2-192-15,0 1 0 0,-1 2 4000 0,0 2 768 16,0 0 160-16,-1 1 16 0,1 4-2576 0,0 3-528 16,0 4-112-16,1 3 0 0,0 1-720 0,0 6-144 15,0 5-32-15,3 0 0 0,1-2-256 0,2 3-48 0,0 0-16 0,2 1 0 16,1-1-368-16,1-1-144 0,1-2 0 0,1 1 144 16,1-2-336-16,1-1-64 0,2 0 0 0,0-4-16 31,1-1-624-31,0-3-112 0,0-4-16 0,0-1-16 15,0-3-368-15,1-2-80 0,1-6-16 0,-1-2 0 16,-1-1-176-16,-1-3-48 0,-1-3 0 0,1-2 0 0,-1-3 592 16,-2 1 112-16,-1 0 32 0,-1-4 0 0,1-1 496 0,-1-1 112 0,-1-1 0 0,0-2 16 15,-1 2 368-15,-1 1 256 0,-2-2-32 0,1 4-16 0,-2-1 480 0,0 3 80 16,-1 0 32-16,0 5 0 0,-1 2 928 0,0 5 176 16,-2 2 32-16,1 4 16 0,2 4-288 0,0 0-48 15,-7 5-16-15,1 6 0 0,-1 2-512 0,-1 5-96 16,3 3-32-16,0 2 0 0,1 3-272 0,1 3-64 15,2 1-16-15,1 1 0 0,1 1-256 0,3-2-48 16,0-2-16-16,1-3 0 0,3 0-288 0,1-2 0 16,0-2 0-16,3-1 0 15,1-3-288-15,2-2-160 0,1-6-48 0,0 2 0 16,1-7-624-16,3-3-128 0,-2-2-32 0,1-3 0 16,1-3-448-16,-2-3-112 0,-1 0-16 0,-2-1 0 15,-4-1 640-15,1-2 112 0,-3-2 16 0,-2-1 16 0,-2 2 880 0,0-1 192 16,-1-2 0-16,-1 1 0 0,-1 1 128 0,-1 2-128 15,-1 0 176-15,-1 1-176 0,0 1 224 0,0-1-64 16,-1 1-16-16,0 4 0 0,-2 4 160 0,4 4 16 0,0 0 16 0,-7 7 0 16,1 3 128-16,-1 3 32 0,2 4 0 0,1 4 0 15,-1 1-208-15,2 2-32 0,3-1-16 0,3-1 0 16,-2-2-240-16,3-2 0 0,3-1 0 0,2-1 0 16,0-2-160-16,1-2 32 0,3-2 0 0,2-2 0 15,-1-3-112-15,0-1-16 0,1 0 0 0,-2-4 0 0,-2-2 256 0,1-1 0 16,-1 0 0-16,-1-2 160 15,-1 0 448-15,-1-4 96 0,0 1 0 0,-2-1 16 16,0-2 368-16,-4 1 64 0,1-2 0 0,-2 2 16 16,-1-1-304-16,0 2-64 0,-1 0-16 0,-3 0 0 15,-1 0-16-15,-2-2 0 0,-1 2 0 0,0-1 0 0,-1 2-256 16,-1 0-64-16,-2-1-16 0,0 1 0 0,1 2-304 0,0 1-128 16,1 1 0-16,2 2 128 15,-1 2-464-15,9 0-112 0,-7 3 0 0,7-3-16 16,0 0-2032-16,0 0-416 0,0 0-80 0</inkml:trace>
  <inkml:trace contextRef="#ctx0" brushRef="#br0" timeOffset="162854.06">15471 10936 7359 0,'0'0'656'0,"0"0"-528"0,4 11-128 0,0-1 0 16,0 2 4256-16,1 1 816 0,0 1 176 0,1 0 16 15,0 2-3024-15,2-2-592 0,-2 0-128 0,1-1-32 16,-2-2-416-16,2 1-96 0,-1 0-16 0,1-2 0 15,-2 2-448-15,0-3-112 0,-1 0-16 0,0 0 0 16,-1 0-128-16,-2 4-16 0,-1-2-16 0,3 2 0 16,-2 0-16-16,0 0 0 0,0-1 0 0,1-1 0 0,-1 0-80 0,-1-2 0 15,0-1-128-15,0-8 192 0,1 6-192 0,-1-6 176 16,0 0-176-16,0 0 160 0,0 0-160 0,0 0 192 16,0 0-192-16,0 0 192 15,0-7-192-15,0-4 0 0,2-2 0 0,-2-1-176 16,0-1-32-16,0-2-16 0,0-1 0 0,0 0 0 15,0-3-352-15,1-1-80 0,-2-2-16 0,1-2 0 16,0 0-400-16,0 2-80 0,1 1 0 0,2 4-16 16,-1 2 704-16,2-1 144 0,1 1 16 0,0 2 16 0,1 2 784 0,0 3 144 15,2 3 48-15,0 0 0 0,1 1 208 0,0 2 64 16,2 3 0-16,0 2 0 0,0 2-192 0,-1 2-16 16,-1 4-16-16,0-1 0 0,-1 4-32 0,0-3 0 15,-3 1 0-15,-1 2 0 0,-1 1 192 0,-2 0 48 16,-1 0 0-16,-3 0 0 0,0 0-160 0,-4 0-16 15,-1-1-16-15,-1 1 0 0,-1 0-416 0,-2 0-80 0,-1 0 0 0,0 0-16 32,0 2-864-32,0-2-160 0,-2 0-48 0,2 0-13056 0,0-2-2608 0</inkml:trace>
  <inkml:trace contextRef="#ctx0" brushRef="#br0" timeOffset="163490.37">15847 10450 15663 0,'0'0'1392'0,"0"0"-1120"15,0 0-272-15,0 0 0 0,4-5 2400 0,-4 5 416 16,6 0 96-16,2 2 16 0,0 3-1952 0,0 5-384 0,-1 1-80 0,4 5 0 16,-2 2 240-16,0 6 48 0,0 2 16 0,-1 4 0 15,0 0 48-15,-2 2 16 0,1 2 0 0,-1-1 0 16,-2-1-288-16,-1 2-48 0,-2-4-16 0,2-1 0 15,-2-2-288-15,-1-2-64 0,0-4-16 0,0-3 0 16,0 1 0-16,1-5 0 0,-1-1 0 0,2-7 0 16,-1 1-32-16,-1-7 0 0,0 0 0 0,0 0 0 15,4-5-128-15,0-3 0 0,1-1 144 0,0-2-144 0,2-3 144 0,-1-2-144 16,2 1 192-16,0 0-192 0,2 0 144 0,-2 2-144 16,0 1 0-16,-1 0 144 0,-1 2 96 0,1 2 16 15,-1 3 0-15,2 2 0 0,0 2 0 0,1 2 16 16,-1 4 0-16,2-1 0 0,-1 1-272 0,0 2 128 15,2 2-128-15,-2 3 0 0,1-2 0 0,-2 3-192 16,0 2 0-16,0-2 0 16,0 0-3264-1,0-2-640-15,6 5-128 0,-1-4-9152 0</inkml:trace>
  <inkml:trace contextRef="#ctx0" brushRef="#br0" timeOffset="163619.15">16281 10825 11967 0,'0'0'1072'0,"0"0"-864"15,0 0-208-15,-3 6 0 0,-1 1 3424 0,3 1 640 16,0 1 128-16,2-1 32 0,0 0-3408 0,2 0-688 16,1-2-128-16,-4-6-8016 15,5 7-1616-15</inkml:trace>
  <inkml:trace contextRef="#ctx0" brushRef="#br0" timeOffset="164090.91">16278 10460 28671 0,'0'0'1280'0,"-1"-8"256"0,0-1-1232 0,-1 0-304 0,2-2 0 0,2 0 0 16,-2 1 256-16,1-1 0 0,2 1 0 0,0 1 0 15,3 1-256-15,0 1 160 0,1 2-160 0,1 1 128 16,-2 2-128-16,2-1 0 0,1 2-160 0,0 1 160 16,0 1-384-16,2 2 32 0,-2 0 0 0,0 3 0 15,-1 0-208-15,0 1-32 0,-2-2-16 0,1 1 0 0,-2 1 416 0,0 0 192 16,-5-7-160-16,4 11 160 0,0 2 144 0,-2 2 128 15,1 0 32-15,-2 2 0 0,-1 3 288 0,0 1 64 16,0-1 16-16,-2 3 0 0,-2 0 160 0,1 2 48 16,1 0 0-16,-2-1 0 0,1 3 160 0,2-1 48 15,1 0 0-15,0 0 0 0,1 0-320 0,2-4-48 16,2 0-16-16,1-1 0 0,4 0-224 0,-1-5-48 16,1-2-16-16,3-1 0 0,2-4-288 0,0-2-128 15,3-4 128-15,1-1-128 0,0-2 0 0,1 0 0 16,-1-2 0-16,0-1 0 0,-1-3 0 0,0-2-224 15,-2-1 80-15,-2-1 16 0,-1 0-192 0,-2-2-16 16,-2-1-16-16,-2 0 0 16,0 0-160-16,-2 0-48 0,-1 0 0 0,-1 1 0 0,-2 0 208 0,-1 0 32 0,-1 2 16 0,-2 1 0 15,-1-2 304-15,0 4 0 0,-1 1 0 0,0 4 0 16,-2 2 384-16,2 2 144 0,-1 2 32 0,2 4 0 16,2 4 208-16,0 0 32 0,0 3 16 0,2 2 0 15,2 1-64-15,2 2-16 0,2 1 0 0,1-3 0 16,1 3-400-16,1-2-80 0,1 2 0 0,4-5-16 15,1-3-240-15,3 1 144 0,3-6-144 0,1-1 128 16,2-5-1056-16,0-3-224 0,4-4-32 0</inkml:trace>
  <inkml:trace contextRef="#ctx0" brushRef="#br0" timeOffset="164953.7">15040 10914 8287 0,'0'0'736'0,"0"0"-592"0,0 0-144 0,0 0 0 16,0 0 2752-16,0 0 528 0,0 0 112 0,0 0 0 15,0 0-1424-15,0 0-304 0,0 0-48 0,0 0-16 16,0 0-608-16,0 0-128 0,0 0-32 0,0 0 0 15,9-16-64-15,-9 16-32 0,0 0 0 0,0 0 0 16,-7-4-224-16,1 2-64 0,6 2 0 0,-7-4 0 16,1-1-272-16,-2 2-176 0,1 1 192 0,2 0-192 15,5 2 224-15,0 0-64 0,0 0-16 0,-6 7 0 0,-2-1 288 0,1 3 48 16,5 0 16-16,-2 3 0 16,1 1-32-16,2 2 0 0,1 0 0 0,1 1 0 15,2-2-272-15,1 2-64 0,-2-3-128 0,6-1 192 16,3-1-192-16,3-1 0 0,-1-5 0 0,3-1 0 15,2-2 0-15,4-2 0 0,0-5-192 0,4-3-11120 16,3 0-2224-16</inkml:trace>
  <inkml:trace contextRef="#ctx0" brushRef="#br0" timeOffset="165621.71">17625 10262 16575 0,'-5'4'1472'0,"0"3"-1168"15,-1 0-304-15,1 5 0 0,0 2 3488 0,0 5 640 16,1 4 128-16,-1 5 32 0,-1 5-1856 0,2 8-352 0,2 5-80 0,1 2-16 16,1 3-960-16,1 1-192 15,0 1-32-15,3 1-16 0,3-1-432 0,3-2-96 0,4-4 0 0,1-4-16 16,-1-5-240-16,3-3 144 0,0-2-144 0,1-2 128 15,3-5-128-15,1-3-144 0,-1-2 144 0,0-1-208 32,0-3-416-32,0-3-80 0,-1-4 0 0,3 0-16 15,-1-5-2176-15,0-1-432 0</inkml:trace>
  <inkml:trace contextRef="#ctx0" brushRef="#br0" timeOffset="166183.99">18189 10602 28271 0,'0'0'1248'0,"-5"-3"272"0,-3-1-1216 0,1 0-304 0,-1 1 0 0,0 2 0 16,0-2 1072-16,0 3 144 0,-1 3 48 0,1-1 0 15,-1 4-496-15,1 0-80 0,2 5-32 0,-1 2 0 16,2 1-496-16,3 4-160 0,-1 3 0 0,2 1 0 16,-1 0 0-16,2 2 0 15,2-5 0-15,2 1-144 0,1-2 144 0,0-1 0 0,-1 0 0 0,1-4 0 16,2-1 0-16,0-3-128 0,0-2 128 0,1-4 0 16,1-3-128-16,0-1 128 0,-1-4-128 0,1-2 128 15,1 1 0-15,1-3-128 0,1 1 128 0,-3-1 0 16,-1-2 0-16,-1 0 0 0,1 0 0 0,0 1 0 15,-3-1 0-15,0 2 0 0,-1 0 0 0,-1 1 0 16,0 2 256-16,-1 2 0 0,-2 4-16 0,0 0 0 0,0 0 336 0,0 0 64 16,0 0 0-16,0 0 16 0,0 0-176 0,0 0-32 15,0 8-16-15,1 3 0 0,1 4-304 0,0 0-128 16,0 2 128-16,3-1-128 16,-1 1-256-16,1 1-128 0,0-2-16 0,3-2-16 15,1 0-2800-15,0 0-560 0,-1-3-128 0</inkml:trace>
  <inkml:trace contextRef="#ctx0" brushRef="#br0" timeOffset="166489.24">18412 10672 17503 0,'0'0'768'0,"0"0"176"0,0 0-752 0,2-6-192 16,-2 1 0-16,0 5 0 0,0 0 3584 0,0 0 672 15,0 0 144-15,0 0 16 0,0 0-2928 0,1 12-592 16,0 1-112-16,2 1-16 0,-2-1-400 0,2 3-80 15,-1 1-16-15,2 1 0 0,0 0-272 0,1 1 0 0,2-1 0 0,0-3 0 16,-2 0 0-16,0-1 0 0,0-1 0 0,0-2-144 16,1-2-112-16,-3-3 0 0,-3-6-16 0,0 0 0 15,0 0 32-15,0 0 16 0,8 3 0 0,-1-7 0 16,-2-1 224-16,0-2-192 0,0-1 192 0,1-1-192 16,-2-1 192-16,1-3 0 0,1 0 0 0,0-2-144 15,-1 0 144-15,0 0 0 0,-1 1 0 0,1 0 0 16,0 1 144-16,1 0-144 0,-3-2 192 0,1 4-192 0,-1 3 320 0,1 3-64 15,-4 5 0-15,0 0 0 0,0 0-128 0,0 0-128 16,6 9 192-16,0 1-192 0,-1 1 0 0,0 0 0 16,0 2 0-16,0-1 0 15,2 1-2192-15,0 1-496 0,-1 1-112 0</inkml:trace>
  <inkml:trace contextRef="#ctx0" brushRef="#br0" timeOffset="166626.31">18801 10737 26079 0,'-1'14'1152'0,"1"-5"256"0,0 3-1136 0,0 1-272 16,1 1 0-16,0 2 0 0,2 1 512 0,-1 0 32 15,4 0 16-15,-1-2 0 0,1-2-560 0,1-1 0 16,-1-3-160-16</inkml:trace>
  <inkml:trace contextRef="#ctx0" brushRef="#br0" timeOffset="166988.87">18840 10535 4607 0,'0'0'400'0,"-1"-8"-400"0,1 1 0 0,0 2 0 15,0 5 5408-15,0 0 992 0,8-5 208 0,-1 2 48 16,2 1-5376-16,-1 0-1056 0,0 1-224 0,1 1 0 0,0 1 0 0,1 3 0 16,-1-1 0-16,0 1-128 15,-1 1 128-15,-1-1 0 0,0 2 0 0,-2 2-128 16,-1 1 128-16,0 3 0 0,-1 1 0 0,-2 4 0 15,-1 1 448-15,-1 6 128 0,-3-1 32 0,1 1 0 16,3 2 240-16,-1 0 48 0,1-1 16 0,1-1 0 16,0-3-416-16,3-1-96 0,0-2-16 0,3 0 0 15,1-5 0-15,1 0-16 0,2-2 0 0,1-2 0 16,-1-3-176-16,0 0-16 0,1-4-16 0,0-2 0 0,-1-2 64 16,1-4 16-16,-3-1 0 0,0-1 0 0,-1 1 16 0,-3-2 16 15,-2 0 0-15,0 0 0 0,-2 0-96 0,-2-3-32 16,-3 2 0-16,-1-1 0 0,-2 1-144 0,1-2 192 15,-2 0-192-15,-1-1 192 0,-1 3-480 0,3-1-96 16,-1 0 0-16,0-2-16 16,0-2-1760-16,2 2-336 0,0 0-80 0,4 2-7184 15,-1-1-1440-15</inkml:trace>
  <inkml:trace contextRef="#ctx0" brushRef="#br0" timeOffset="167253.49">19131 10597 21759 0,'0'0'960'0,"6"11"208"0,2 4-928 0,-1 0-240 0,0 0 0 0,3 4 0 16,-4 1 1840-16,-1 1 320 15,-1-1 64-15,0-5 16 0,-1 4-336 0,-1-1-64 16,0 0-16-16,-1 0 0 0,0 1-736 0,2-4-160 16,-1 0-32-16,1-4 0 0,0 0-384 0,-1-5-96 15,-2-6-16-15,0 0 0 0,7 4-208 0,-7-4-64 0,0 0 0 0,8-4 0 16,-2-2-128-16,1-3 0 0,-1 0 0 0,1-1 0 16,-2-1 0-16,0-4 0 0,0-2 0 0,2 2 0 15,-1-1 0-15,1 2 0 0,1-4 0 0,0 2 0 16,-2 2 0-16,2 1 0 0,0 1 0 0,0 1 0 15,-1 2 0-15,1 1 0 0,0 3 0 0,-8 5 0 16,0 0 0-16,8 4 0 0,1 1-144 0,0 3 144 16,0 3 0-16,-1 0 0 0,0 1-128 0,1 1 128 0,-1 0-256 0,0-1 16 15,-1-2 0-15,3 1 0 16,-1 0-2704-16,0 0-528 0</inkml:trace>
  <inkml:trace contextRef="#ctx0" brushRef="#br0" timeOffset="167407.1">19700 10726 27071 0,'0'0'592'0,"0"13"128"0,-3-4 32 0,1 6 0 0,2 2-608 16,2-2-144-16,-1 2 0 0,0-2 0 0,0-1 0 0,1 0 0 16,0-3 0-16,1 1 128 15,0-5-1808-15,-1 0-368 0</inkml:trace>
  <inkml:trace contextRef="#ctx0" brushRef="#br0" timeOffset="167688.12">19826 10541 18591 0,'11'-6'832'0,"-3"3"160"0,-1-1-800 0,1 0-192 0,-1 0 0 0,1 2 0 15,0-1 1664-15,-1 2 304 0,0-2 48 0,-1 6 16 0,-6-3-656 0,0 0-128 16,0 0-32-16,5 4 0 0,-5-4-112 0,0 9-16 15,-2 1-16-15,0 3 0 0,-3 3-352 0,-2 2-64 16,-1 0-16-16,0 3 0 0,2 1-304 0,-1 2-64 16,2-2-16-16,3 0 0 0,0-1 80 0,4-3 16 15,2 2 0-15,3-2 0 16,1-1-112-16,3-3-32 0,0-2 0 0,2-4 0 16,3-3-208-16,-2 0 144 0,2 1-144 0,0-1 128 15,-2-1-336-15,2-2-80 0,-2 0-16 0,0-2 0 16,1-3-2208-16,-1-1-448 0,0-2-96 0,-1-2-16 0</inkml:trace>
  <inkml:trace contextRef="#ctx0" brushRef="#br0" timeOffset="167987.44">20123 10197 27295 0,'0'0'1216'0,"0"0"240"0,0 0-1168 0,0 0-288 0,0 0 0 0,6 5 0 16,2 0 672-16,3 1 80 0,2 0 16 0,2 3 0 16,2 4 192-16,3 2 64 0,-1 5 0 0,4 3 0 15,0 1-64-15,2 4-16 0,-2 0 0 0,-1 4 0 16,-1 0-96-16,0 4-16 0,-1 0 0 0,-2 1 0 16,-2-1-80-16,-3 2-32 0,-2 4 0 0,-4-3 0 15,-3 0 48-15,-2-3 16 0,-3 1 0 0,-3-5 0 16,-4 2-288-16,1-1-64 0,-4-2-16 0,-1-2 0 15,-1-4-416-15,0-1 0 0,2 1 0 0,-2-3 0 16,-2-2-3248-16,1-2-624 0</inkml:trace>
  <inkml:trace contextRef="#ctx0" brushRef="#br1" timeOffset="181457.94">1813 15078 17503 0,'0'0'1552'0,"0"0"-1232"0,-3-4-320 0,3 4 0 0,0 0 1488 0,0 0 240 0,0 0 64 0,0 0 0 16,0 0-512-16,0 0-112 0,-2 13-16 0,2 0 0 0,3 2-368 0,-1 4-80 16,2-1 0-16,2 7-16 15,-1 1-208-15,0 2-32 0,2 0-16 0,-1 2 0 16,-1 0-208-16,0 0-32 0,-1 0-16 0,0 0 0 16,0-4-176-16,-1 0 0 0,-2-1 144 0,0-1-144 15,-1-4 128-15,0-1-128 0,-1-5 160 0,0-1-160 16,0-2 288-16,-1-4-32 0,2-7-16 0,0 0 0 0,0 0 112 0,0 0 32 15,-5-6 0-15,1-3 0 0,1-4-112 0,0-4-16 16,-3-2 0-16,1-4 0 0,0-4-112 0,0-5-16 16,0-2-128-16,-2-1 192 0,0-3-192 0,2-2 128 15,0-2-128-15,1 1 0 0,2-4 0 0,0 2 0 16,0 2 0-16,3 0 0 0,2 5 0 0,0 0 0 16,3 5 0-16,0 2 0 0,1 2 0 0,2 2-160 15,0 2 160-15,3 5-128 0,1-1 128 0,0 6-208 0,1 3 80 16,0 5 128-16,1 2 0 0,0 4 128 0,4 5 32 0,-4 0 0 15,0 3 16-15,-2 6 0 0,-2-2 0 0,1 5 0 16,-1 3-32-16,-1 2 0 16,0 2 0-16,-3 4 0 0,-4-3-144 0,-3 2 128 15,0 2-128-15,-2 2 128 0,0-2-128 0,-4-2 0 16,0-2 0-16,-1 0 0 0,1 1 0 0,-1-4 0 16,0-1 0-16,-3-2 0 0,0-3 0 0,-2-3 0 15,1-1 0-15,-1-1 0 0,1-2-128 0,0-3 128 0,2-3 0 0,-1-2 0 16,1 0 0-16,1-4 0 0,1-2 0 0,1-1 0 15,2-1-128-15,3-1 128 0,0 1-160 0,2-1 160 16,2-1-192-16,1 2 192 0,1-1-208 0,3 1 80 16,2 0 128-16,3 1 0 0,2 1 0 0,3 2 0 15,3-2 224-15,3 1 80 0,2 3 16 0,2-2 0 16,-2 2 192-16,0 0 32 0,-1 2 16 0,0-1 0 16,-1 5-112-16,2-1-32 0,-3 0 0 0,-1 3 0 15,-1 0-224-15,-2 0-32 0,-1-1-16 0,-1 3 0 0,-1-1-144 0,0 0 0 16,-1-1 0-16,0 1 0 15,-1 1-2176-15,-1-3-352 0,1-1-80 0</inkml:trace>
  <inkml:trace contextRef="#ctx0" brushRef="#br1" timeOffset="182157.3">2721 15042 9215 0,'0'0'816'0,"-7"2"-656"0,0 2-160 0,0-3 0 0,7-1 3920 0,0 0 752 16,0 0 160-16,0 0 32 0,0 0-2816 0,0 0-576 15,0 0-96-15,0 0-32 16,7-4-192-16,0 1-32 0,5-7-16 0,1 3 0 15,1-3-336-15,5 0-80 0,2-2-16 0,1-2 0 16,2-2-160-16,3-1-48 0,1-1 0 0,2-1 0 16,2-1-112-16,1-3-32 0,5-1 0 0,1 1 0 15,0-2-128-15,-2 1-16 0,-2 1-16 0,-1 1 0 0,-1-2-160 0,-2 2 128 16,-2 0-128-16,-2 0 128 0,-1 1-128 0,-1 1 0 16,-2 1 0-16,-1 1 128 0,1-1-128 0,-3 2 0 15,-1 0 144-15,-2 2-144 0,-2-1 0 0,0 2 128 16,-2-1-128-16,-2 2 0 0,0 2 160 0,-1 0-32 15,-1 2-128-15,-1 1 192 0,0 0 32 0,-3 2 0 16,-1 1 0-16,-4 5 0 0,4-5 16 0,-4 5 0 0,0 0 0 0,0 0 0 16,0 0-48-16,7-2-16 0,-7 2 0 0,9 3 0 15,1-1-176-15,2 4 128 0,0 0-128 0,3 2 128 16,5 0 0-16,-1 2-128 0,2 2 192 0,4 1-64 16,2 1 48-16,3 2 0 0,2 2 0 0,4 2 0 15,2 1 208-15,4 1 32 0,2 1 16 0,4 1 0 16,1-1-48-16,-1 1 0 0,1 0 0 0,0 3 0 15,0-3-64-15,-2 0 0 0,-1-2-16 0,-3-1 0 16,-2-2-112-16,-1 0 0 0,-3-4-16 0,1 0 0 16,-4-1-48-16,-1-1-128 0,-3 0 192 0,0-3-64 15,-4 0-128-15,-3-3 160 0,1 0-160 0,-5-2 160 16,-2-1-160-16,-1 0 0 0,-5-1-192 0,0-3 192 16,-3 0-1584-16,0 0-192 15,-2-3-32-15,1 0-12208 0,-7 3-2432 0</inkml:trace>
  <inkml:trace contextRef="#ctx0" brushRef="#br1" timeOffset="183421.86">3381 13720 9215 0,'0'0'816'0,"0"0"-656"15,13 2-160-15,-11 11 0 0,2-1 4240 0,0 2 816 16,0 2 176-16,1 4 16 16,2 3-3072-16,-2 3-640 0,0 3-112 0,2 2-16 15,0 6-832-15,0 4-176 0,-2 6-16 0,2 0-16 16,-1 1-368-16,1 2 128 0,-2-1-128 0,1 0 0 16,1-4 0-16,-1-2 0 0,2-4 0 0,-2-2 128 0,-1-6-256 0,0-2-64 15,0-6 0-15,0-2 0 16,1-4-2496-16,-2-1-496 0</inkml:trace>
  <inkml:trace contextRef="#ctx0" brushRef="#br1" timeOffset="183722.03">3643 13816 24879 0,'0'0'1088'0,"0"0"256"0,-4-4-1088 0,4 4-256 16,-2-5 0-16,2 5 0 0,3-5 2528 0,-3 5 448 16,4-7 96-16,-4 7 0 0,8-2-1744 0,1 4-368 0,1 1-64 0,1 5 0 15,-2 5-512-15,0 4-80 0,1 2-32 0,1 7 0 16,-2 2-80-16,-1 4 0 0,0-2-16 0,-2 4 0 16,-1 3-176-16,1 0 0 0,-3 4 0 0,1-1 128 15,0 2-128-15,1 0 0 0,-1 1-160 0,0-3 160 16,0-2-672-16,-1-3-32 0,-1-4-16 0,2-1 0 15,0-2-1808-15,0-3-352 0,0-5-80 0,-1-4-16 0</inkml:trace>
  <inkml:trace contextRef="#ctx0" brushRef="#br1" timeOffset="184157.74">3373 13123 6447 0,'-5'-12'576'0,"-3"1"-576"15,-1 1 0-15,-1-1 0 0,1 1 5120 0,1 1 896 0,-2 0 192 0,1 1 48 16,1 4-4208-16,0 1-832 0,2 2-160 0,-1 4-32 15,2 3-576-15,1 7-96 0,0 7-32 0,3 3 0 16,2 6-320-16,2 4-160 0,-1 3 16 0,4 1 0 16,0 0 144-16,2 0-128 0,1-3 128 0,3-3-128 15,2-1 128-15,2-5-128 0,-1 0 128 0,1-4-128 16,1-3 128-16,0-4 0 0,0-3 0 0,0-2 0 16,1-3 128-16,0-3 48 0,1-5 16 0,-2 0 0 15,-2-2 512-15,1-3 96 0,1-3 32 0,-3-2 0 0,-1 1 64 16,-2-6 0-16,-2-4 16 0,-3-1 0 15,-3-2-32-15,-3 1-16 0,-3-2 0 0,-1 1 0 16,-1 2-160-16,-3 0-16 0,-1-3-16 0,-3 2 0 16,-2-1-240-16,-3 1-48 0,-2 2-16 0,-2-1 0 15,0 1-208-15,-1 0-32 0,0 3-128 0,-1 1 192 16,0 1-496-16,2 3-96 0,3 2-32 16,1 1 0-16,0 8-2256 0,3 4-448 0</inkml:trace>
  <inkml:trace contextRef="#ctx0" brushRef="#br1" timeOffset="186253.49">5583 14868 19983 0,'0'0'880'0,"13"15"192"0,-13-15-864 0,0 0-208 15,0 0 0-15,0 0 0 0,0 0 1584 0,0 0 272 16,5-3 48-16,0-1 16 0,-5 4 64 0,3-7 32 15,-3-2 0-15,0 2 0 16,0 0-784-16,-3 2-144 0,-1 0-48 0,-1 1 0 0,-3 1-240 16,-1 2-48-16,0 1-16 0,-2 1 0 0,1 3-240 0,-2 1-48 15,-1 3-16-15,1 1 0 0,-1 3-80 0,2 4-16 16,0-2 0-16,2 3 0 0,0 1-80 0,2 2 0 16,2 0-16-16,4 1 0 0,-2 0-112 0,3 3 0 15,2 0-128-15,3 1 192 0,1-1-192 0,5-1 0 16,-1 2 128-16,2-2-128 0,2-3 0 0,3-2 0 15,1-1 0-15,3-4 0 0,4-2 0 0,0-4 0 16,1-1-160-16,3-2 160 16,1-4-1600-16,2-3-224 0,0-1-48 0,-1-2-15984 0</inkml:trace>
  <inkml:trace contextRef="#ctx0" brushRef="#br1" timeOffset="186438.9">6138 14849 34143 0,'0'0'1520'0,"-4"10"304"0,-1 0-1456 0,2 5-368 0,3 3 0 0,1 0 0 16,2 2 832-16,1 2 112 0,3-2 16 0,2 3 0 16,1 2-112-16,2 0-16 0,1-1 0 0,2 2 0 15,1 1-592-15,1 0-240 0,0-1 176 0,0-3-176 16,-1 0 0-16,1-1 0 0,2 1-208 0,1-1-11856 15,1 1-2368-15</inkml:trace>
  <inkml:trace contextRef="#ctx0" brushRef="#br1" timeOffset="188988.46">7559 14348 11055 0,'0'0'480'0,"0"0"112"0,0 0-464 0,0 0-128 0,0 0 0 0,0 0 0 16,0 0 2688-16,6 12 528 0,0-3 112 0,-1-1 0 0,0-1-1632 0,2 1-336 15,0-1-64-15,3-2-16 0,0-1-96 0,3 0-32 16,3-2 0-16,1 0 0 0,1-2-176 0,1 0-32 15,1 0-16-15,1-2 0 0,0 1-80 0,0 0-16 16,-1-3 0-16,3 3 0 0,0-1-160 0,1 1-32 16,0-2-16-16,4 2 0 0,-1-1-128 0,-1-1-32 15,0 0 0-15,-1 1 0 16,0 0-128-16,0-2-16 0,-2 2-16 0,0-2 0 16,2 1-32-16,-1-1 0 0,-1 1 0 0,1 0 0 15,-1-1-16-15,2 0-16 0,0 2 0 0,-1-1 0 0,2 0-48 0,1 1 0 16,-1 0 0-16,1-2 0 0,0 2-16 0,1 2-16 15,-1-3 0-15,2 3 0 0,-4-2-16 0,-2 0 0 16,-2 1 0-16,1 0 0 0,0-1-16 0,0 0-128 16,2-1 192-16,-2 1-64 0,0-1-128 0,-1 0 192 15,0 1-192-15,1-1 192 0,0 2-192 0,2 1 160 16,-2-4-160-16,0 3 160 0,2-1-160 0,-1 2 160 0,0-2-160 16,1 0 160-16,-1 1-32 0,3 0-128 0,1-2 192 0,-1 2-64 15,0 0-128-15,-3-1 160 0,1 2-160 0,0 0 160 16,1-1-160-16,0 0 128 0,-2-1-128 0,1 2 128 15,-1 0-128-15,1 0 0 0,1-1 0 0,-1 0 128 16,0 0-128-16,1-1 0 0,-2 1 0 0,-1 1 0 16,-1-1 144-16,0 1-144 0,0 0 160 0,0 0-160 15,1-2 208-15,-1 2-48 0,0 0-16 0,-1 0 0 0,0 0-16 16,1 0 0-16,-2 0 0 0,1 0 0 0,-2 0-128 0,2 0 160 16,1 0-160-16,-2 0 160 15,-1 0-160-15,1 2 128 0,-1-1-128 0,0-1 128 16,2 0-128-16,1 0 0 0,1 0 0 0,-1 0 128 15,-2-1-128-15,2 1 0 0,0-2 0 0,1 4 128 16,-1-2-128-16,1 0 0 0,-1 0 0 0,1 1 0 16,-2 0 0-16,0 1 0 0,1-1 0 0,-1 0 0 0,-2 0 0 0,2 1 0 15,-2-1 128-15,0 0-128 0,0 1 0 0,1-2 0 16,-1 0 0-16,-1 0 0 0,-1 0 0 0,-1 0 0 16,1 0 0-16,-1 0 0 0,2 0 0 0,0 0 128 15,2 0-128-15,-2 0 0 0,1 0 0 0,0 0 0 16,-1 0 0-16,1 0 0 0,1 0 0 0,0 0 0 0,-1 0 0 0,1 0 0 15,-4 0 0-15,3 0 0 0,-1 0 128 0,0 0-128 16,-1 0 0-16,0 1 0 16,1-1 0-16,-2 4 0 0,0-4 0 0,-1 0 0 15,0 0 0-15,-1 0 0 0,0 0 0 0,0 0 0 16,0 0 0-16,0 0 0 0,1 0 0 0,-1 0 0 16,-2 0 128-16,0 0-128 0,-1 0 0 0,1 0 0 15,-2 0 0-15,1 0 0 0,1-3 0 0,-1 3 0 16,0 0 128-16,1 0-128 0,1-1 0 0,-1 0 0 0,1-1 0 0,0 1 0 15,0 1 0-15,-1 0 0 0,0 0 0 0,-1 0 0 16,1 0 0-16,-1 0 0 0,0 0 0 0,1 0 0 16,1 0 0-16,-2 0 0 0,0 0 0 0,1 0 0 15,-2 1 0-15,-1-1 0 0,0 0 128 0,-1 0-128 16,4-1 0-16,-2 1 0 0,-1-1 0 0,0-2 0 16,2 3 0-16,-1-1 0 0,-1 0 0 0,0-1 0 15,-2 1 0-15,1 0 0 0,-1-2 0 0,1 0 0 0,-7 3 0 0,5-4 0 16,-1-1 0-16,-4 5 0 0,0 0 0 0,4-6 0 15,-3-3 0-15,-1-1 0 0,-1 1 0 0,-2-1 0 16,-4-2 0-16,-3 2 0 0,0-1 0 0,-3-2 0 16,-3-1 0-16,-2-2 0 0,-4 2 0 0,0 0 0 15,-2-1 0-15,2-2 0 0,0 2 0 0,1 2-176 16,0 1 176-16,4 3-192 16,2 2 192-16,2 2-128 0,1 4 128 0,3 1-128 15,1-4 128-15,3 1-192 0,-1 1 192 0,6 2-192 0,0 0-16 0,0 0-16 16,0 0 0-16,10 5 0 0,1-1 48 0,4 2 16 15,2 1 0-15,1 1 0 0,1 1 160 0,4 1-192 16,1 1 192-16,2-1-192 0,3 2 192 0,-2 1 0 16,2 0 0-16,0-4-128 0,-4 1 128 0,-2 1 0 15,-2-1 0-15,-1 1 0 0,-4-1 0 0,-1 2 0 16,-3 0 0-16,-3-1 0 0,-3 2 0 0,-2-1 0 0,-4 2 128 0,-3 3-128 16,-3-1 368-16,-3 5 0 0,-3-3 0 0,-1 3 0 15,-3 1 80-15,-2 0 0 0,-4 0 16 0,1 1 0 16,-1-2-80-16,0-2-32 0,-2-1 0 0,2 1 0 15,1-1-352-15,3-1 0 0,1-2 0 0,1 0 128 32,2-1-1024-32,2 0-208 0,5-1-48 0,1 1-14064 0,2-1-2816 0</inkml:trace>
  <inkml:trace contextRef="#ctx0" brushRef="#br1" timeOffset="193318.43">7755 13253 17503 0,'0'0'1552'0,"0"0"-1232"0,0 0-320 0,14 14 0 0,-14-14 2336 0,4 8 416 0,1-1 64 0,-1 0 32 15,1 1-1008-15,0 1-208 0,1 3-32 0,-1-2-16 16,1 4-624-16,1 2-112 0,-1 3-16 0,1 2-16 16,-2-1-256-16,-1-1-48 0,-1 0-16 0,-1 2 0 15,1 3-320-15,-1 2-176 0,1-2 192 0,0 2-192 0,-1 1 128 16,2 5-128-16,-1-1 0 0,1-1 0 0,-2-1 0 0,0 0-192 16,-1-2 16-16,0-2 16 15,0-3-608-15,1-2-128 0,-2-1-32 0,1-4 0 31,0-1-1984-31,1-2-400 0,-1-3-80 0</inkml:trace>
  <inkml:trace contextRef="#ctx0" brushRef="#br1" timeOffset="193559.6">8001 13192 27295 0,'0'0'1216'0,"0"0"240"0,0 0-1168 0,0 0-288 15,0 0 0-15,0 0 0 0,0 0 1200 0,0 0 176 16,5 5 32-16,2 3 16 0,-1 2-560 0,2 0-112 16,0 5-32-16,1 2 0 0,1 2-272 0,-1 5-48 15,1 1-16-15,-1 1 0 0,-1 1-192 0,-1 6-32 0,3-3-16 0,-3 2 0 16,1 2-144-16,0 0 0 0,-2 0 0 0,1 0 128 16,1-3-128-16,0-1 0 0,1-3 0 0,-3 0 0 31,0-1-304-31,-1-3-80 0,0-1-32 0,0-2 0 15,0-1-2272-15,-1-2-448 0</inkml:trace>
  <inkml:trace contextRef="#ctx0" brushRef="#br1" timeOffset="193841.99">7821 13695 2751 0,'0'0'128'0,"-7"4"16"15,1-2-144-15,6-2 0 0,0 0 0 0,0 0 0 0,0 0 7600 0,0 0 1488 16,0 0 288-16,0 0 64 0,6 6-6560 0,2-3-1296 16,0-1-272-16,4-2-48 0,0 0-432 0,1 0-96 15,1-2-16-15,2 1 0 0,2 1-400 0,0-4-64 16,2 2-32-16,1-1 0 0,-1 0-368 0,1 1-80 0,-1-1-16 0,-1 1 0 31,2-1-3200-31,-3-1-640 0,15-9-128 0,-12 1-16 0</inkml:trace>
  <inkml:trace contextRef="#ctx0" brushRef="#br1" timeOffset="194266.7">8597 13459 27647 0,'-11'12'1216'0,"11"-12"256"0,-8 1-1168 0,2 2-304 0,6-3 0 0,0 0 0 0,-5 5 2896 0,5-5 528 15,0 0 96-15,0 0 32 0,0 0-2048 0,0 0-416 16,8 0-64-16,3-3-32 0,2-2-784 0,2 1-208 16,0 0 0-16,2 0 0 0,2 2 0 0,0-1-256 15,2 2 48-15,0-3 0 16,-2 2-1232-16,2 1-240 0,0 1-48 0,0-4-16 16,0 2-1936-16,-2-4-384 0</inkml:trace>
  <inkml:trace contextRef="#ctx0" brushRef="#br1" timeOffset="194954.76">9168 13291 20271 0,'0'0'1792'0,"0"0"-1424"0,0 0-368 0,0 0 0 15,0 0 2240-15,0 0 384 0,1 8 80 0,2 1 16 16,1-2-1312-16,1 5-256 0,0 1-48 0,3 3-16 15,1 2-320-15,0 2-80 0,0 1-16 0,0 1 0 16,0 1-416-16,2 1-96 0,1-1-16 0,-1-1 0 16,-2-1-144-16,1-4 128 0,-3 1-128 0,1-1 128 15,-1-2-128-15,-2-2 0 0,-1 0 144 0,0-4-144 16,-4-9 128-16,0 0-128 0,0 0 160 0,0 0-160 0,0 0 224 0,0 0-48 16,-4-7-16-16,0-1 0 0,0-2-160 0,0-3 192 15,-2-1-192-15,-1-6 192 0,1-1-192 0,-1-4 0 16,-1-2 0-16,2-3 0 0,-1-2 0 0,2-2-192 15,1 0 32-15,1 1 16 0,1 1 144 0,1-1 0 16,1 2 0-16,1-1-128 0,3 2 128 0,1 3 0 16,3 1 128-16,0 2-128 0,-1 4 432 0,3 1 16 15,-1 5 0-15,0 1 0 0,3 1-272 0,-2 4-48 16,0 5-128-16,2 0 192 0,0 3-192 0,-2 3 144 16,1 2-144-16,-2 3 128 0,-1 2 0 0,-2 3-128 15,-1 3 192-15,-1 1-64 0,-1 1-128 0,-3 4 160 16,-1-2-160-16,-1 3 160 0,0-2-160 0,-2 1 0 0,-1 2 0 0,-1-5-176 15,2-1 176-15,-2 1-208 0,1-2 80 0,0-2 128 16,-1 0-304-16,1-2 64 0,0-6 16 0,0 1 0 31,1-1-192-31,4-7-32 0,0 0-16 0,0 0 0 16,0 0 32-16,0 0 16 0,0 0 0 0,0 0 0 0,9-3 240 0,-1-3 176 0,1-1-208 0,1 1 80 16,3 0 128-16,2 2 0 0,-1 1 0 0,3 1 128 15,0 4 144-15,1 1 48 0,2 1 0 0,-1 2 0 0,2 0 192 0,0-2 64 16,-3 1 0-16,-2 2 0 0,0 1 288 0,-3-1 64 15,-2 2 16-15,-2 2 0 0,-2 1 128 0,-3 1 16 16,-3 1 16-16,-2 3 0 16,-3-1-272-16,-3 1-48 0,-2 2-16 0,-1-1 0 15,-2 3-320-15,-2 0-80 0,-3-1-16 0,0-1 0 16,-1 1-352-16,1-2 144 0,0-1-144 0,0-3 0 16,0-2 0-16,1-3 0 0,2-1-240 0,0-3 80 15,-2-2-1696-15,3-3-352 0,1-3-64 0,2-6-16 16,2-1-1968-16,1-5-400 0</inkml:trace>
  <inkml:trace contextRef="#ctx0" brushRef="#br1" timeOffset="195158.56">9827 13076 16575 0,'0'0'736'0,"0"0"160"0,0 0-720 0,0 0-176 0,8 3 0 0,-3 0 0 15,-5-3 4704-15,6 11 912 0,-1-2 176 0,0 2 32 16,0 5-3584-16,1 0-736 0,-1 5-144 0,1-1-16 16,-1 4-880-16,1 2-160 0,-2 1-48 0,1 5 0 15,-1-2-256-15,-2 1-144 0,2 1 16 0,0 0 0 16,0-2 128-16,-1-2 0 16,-1 1 0-16,1-2 0 15,0 0-1904-15,0-4-336 0,3-3-80 0,-4-3-8976 0,1-4-1792 0</inkml:trace>
  <inkml:trace contextRef="#ctx0" brushRef="#br1" timeOffset="195375.36">10022 12949 28735 0,'0'0'1280'0,"0"0"256"0,0 0-1232 0,0 0-304 15,0 0 0-15,2 9 0 0,2 3 1056 0,0 1 160 16,3 5 16-16,0 2 16 15,3 2-224-15,0 3-32 0,2 2-16 0,1 2 0 0,-1-1-544 0,1 1-112 16,-2 1-32-16,2 4 0 0,2 0-160 0,0 1-128 16,4 2 192-16,-4-2-192 15,0-1-448-15,-2 0-192 0,-2-4-32 0,1 0-16 16,-3-2-2832-16,0 0-560 0</inkml:trace>
  <inkml:trace contextRef="#ctx0" brushRef="#br1" timeOffset="195570.47">9912 13390 39455 0,'-13'-2'1744'0,"13"2"368"0,0 0-1696 16,0 0-416-16,0 0 0 0,0 0 0 0,0 0 992 0,0 0 112 0,7-2 32 0,3-1 0 15,3 1-752-15,4-2-128 0,1-3-48 0,3 1 0 16,3-2-336-16,0 0-80 0,4-1-16 0,-1 1 0 31,2 2-2608-31,1 3-528 0,-1-1-96 0</inkml:trace>
  <inkml:trace contextRef="#ctx0" brushRef="#br1" timeOffset="196056.99">10458 13356 31039 0,'0'0'1376'0,"0"0"288"0,0 0-1344 0,10 0-320 0,-3 5 0 15,2-5 0-15,1 0 1472 0,0 0 240 0,0 0 32 0,2 0 16 16,1 1-752-16,2 2-160 16,-1 0-16-16,0-1-16 0,2 0-304 0,0 0-48 15,-1-2-16-15,-2 4 0 0,-2 0-112 0,-2 1-16 16,-1 2-16-16,-2-1 0 0,-1-1-32 0,-5-5 0 15,0 0 0-15,2 8 0 0,-2 3-144 0,-2-1-128 16,0 1 144-16,-1-2-144 0,-2-3 0 0,0-1 0 0,-2 1 0 0,1-4 0 31,-1 2-544-31,1 3 0 0,-2-3 0 0,0-2 0 16,0-1-272-16,2 1-48 0,-1-1-16 0,7-1 0 0,-5 4 448 0,5-4 96 0,0 0 16 0,0 0 0 16,0 0 320-16,3 8 0 0,0 0 0 0,4-2 0 15,2 1 0-15,2-3 128 16,2-1 32-16,0 1 0 0,0 0 128 0,1 2 32 0,-1 0 0 0,0 3 0 15,-1-2 320-15,-2-2 80 0,1 1 16 0,-4 2 0 16,0 3 288-16,-2-2 48 0,-2 0 16 0,-1 0 0 16,-2 0 112-16,-1 2 16 0,-2-1 16 0,0 3 0 15,-5-1-480-15,-3 0-112 0,0-3 0 0,-1 0-16 16,-1 1-368-16,0-2-80 0,-2 1-16 0,1 0 0 16,0-1-160-16,1-1 0 0,0-2 0 0,-2-1 0 15,4-2-1392-15,0 0-304 0,2-2-64 0,0-3-20144 16</inkml:trace>
  <inkml:trace contextRef="#ctx0" brushRef="#br1" timeOffset="196550.43">9251 12454 32703 0,'0'0'1456'0,"-5"5"288"0,0-1-1392 0,5-4-352 0,-5 2 0 0,5-2 0 0,0 0 1552 0,0 0 240 16,0 0 64-16,0 0 0 0,0 0-768 0,0 0-128 15,10-2-48-15,2-1 0 0,-1 2-624 0,2-2-128 16,1 1-32-16,0-1 0 0,1 0-128 0,0 0 0 16,-1-1 0-16,2 0 0 15,-1 1-960-15,2 2-240 0,-1-2-32 0,1 3-16 16,-1 0-2336-16,-2 0-480 0</inkml:trace>
  <inkml:trace contextRef="#ctx0" brushRef="#br1" timeOffset="196954.25">9495 12185 22111 0,'-18'3'1968'0,"9"-2"-1584"0,-3 0-384 0,-2 1 0 0,-2 0 2128 0,-1-2 352 0,-1 3 64 0,-1-1 16 16,1 1-784-16,0 0-160 0,-2-1-16 0,2 4-16 15,0 1-880-15,1 4-192 0,1-1-16 0,2 5-16 16,0 3-192-16,2-1-32 0,1 2-16 0,1 1 0 16,1 5-240-16,2-1 176 0,1 2-176 0,2-1 160 15,3 1-160-15,1-1 0 0,1 1 0 0,3 0 0 16,1 2 0-16,4-2 0 0,4-2 0 0,2 0 0 0,3-1-192 16,3-4 192-16,1-1-192 0,1-5 192 0,2-1-192 0,1-3 192 15,4-4-192-15,0-1 192 0,3-4-224 0,1-4 80 16,-1-3 16-16,1 1 0 0,0-6 128 0,-2-1 0 15,-2-1 0-15,-4-2 0 0,0-2 192 0,-5-2 0 16,-4 1 16-16,-2-2 0 16,-2 1 224-16,-2-2 32 0,-5-1 16 0,-2-1 0 0,0 3 256 0,-3 2 48 15,-1 2 16-15,-4-1 0 0,-2-1-304 0,-2 1-64 16,-2 1-16-16,-5 2 0 0,-4-2 112 0,-3 2 32 16,-5 2 0-16,0 3 0 0,-4 1-368 0,-1 4-192 15,1 2 192-15,0 4-192 16,0 4-1168-16,-1 3-352 0,2 0-64 0,2 4-11632 15,2 0-2336-15</inkml:trace>
  <inkml:trace contextRef="#ctx0" brushRef="#br1" timeOffset="207287.84">8469 13504 4607 0,'0'0'400'0,"0"0"-400"0,0 0 0 0,0 0 0 0,0 0 2368 0,0 0 400 0,0 0 80 0,0 0 16 15,0 0-1168-15,6-13-224 0,-11 12-64 0,5 1 0 16,-5-4-256-16,5 4-64 0,0 0-16 0,0 0 0 16,-6-2-112-16,6 2-32 0,0 0 0 0,0 0 0 15,0 0-80-15,0 0-16 0,0 0 0 0,0 0 0 0,-6 1-192 0,6-1-32 16,0 0-16-16,0 0 0 15,0 0 16-15,0 0 0 0,-5-1 0 0,5 1 0 16,0 0 48-16,0 0 16 0,0 0 0 0,0 0 0 16,0 0-32-16,0 0-16 0,0 0 0 0,0 0 0 15,0 0-112-15,0 0-32 0,0 0 0 0,0 0 0 16,9 1-80-16,-1 0-16 0,0-1 0 0,0 2 0 16,0 0 32-16,1 1 0 0,0-2 0 0,0 0 0 0,1-2-416 0,1 1 0 15,-1 0 0-15,1 0 0 0,-2-1 160 0,0-2-160 16,-1-1 192-16,-1 2-192 0,1-2 272 0,0 1-48 15,0 3-16-15,-2-4 0 0,-6 4-48 0,8-2-16 16,0-4 0-16,0 2 0 0,0 2-144 0,0-1 128 16,-8 3-128-16,7-2 128 0,0-4-128 0,1 5 0 15,1-3 0-15,0 2 0 0,-2-2 0 0,0 2 0 16,1-2 128-16,-1 2-128 0,-7 2 0 0,6-3 0 0,-6 3 0 0,8-2 128 16,0 0-128-16,-8 2 0 0,0 0 0 0,0 0 128 15,8 0-128-15,-8 0 0 0,7 0 0 0,-7 0 0 16,8-1 0-16,-8 1 0 0,8 0 128 0,-8 0-128 15,8 0 0-15,-8 0 0 0,0 0 0 0,0 0 0 16,6-3 0-16,-6 3 0 0,0 0 0 0,0 0 128 16,0 0-128-16,0 0 0 15,0 0 0-15,0 0 0 0,0 0 0 0,0 0 0 16,7-1 128-16,-7 1-128 0,0 0 0 0,0 0 0 0,0 0 0 0,0 0 0 16,0 0 0-16,0 0 128 15,0 0-128-15,0 0 0 0,0 0 128 0,0 0-128 0,0 0 128 0,0 0-128 16,0 0 128-16,0 0-128 0,-5-4 128 0,5 4-128 15,-7-1 208-15,1 0-32 0,6 1-16 0,-7 0 0 16,1 0-32-16,-1-3 0 0,1 3 0 0,6 0 0 16,-7 0 0-16,-1 0 0 0,-1 3 0 0,1-3 0 15,1 0 0-15,-1 0 0 0,0 0 0 0,0 1 0 16,0 0-128-16,2 1 160 0,-1-2-160 0,1 2 160 16,-1-1-160-16,1 2 128 0,-1 0-128 0,7-3 128 0,-8 2-128 0,2 1 160 15,-1 2-160-15,2-4 160 0,-1 2-160 0,-1 0 0 16,1 1 0-16,-1-2 0 0,0-1 0 0,7-1 128 15,-7 3-128-15,0 0 0 0,-1-1 256 0,2 1-16 16,-1 1-16-16,1-2 0 0,-1 1-224 0,1 0-160 16,-1 1 32-16,1-1 0 0,-1 0 128 0,1 1 176 0,6-4-48 0,-4 6 0 15,-3 0-128-15,2-1 0 16,5-5 144-16,-5 5-144 0,5-5 0 0,0 0-256 16,-5 4 32-16,5-4 16 15,0 0-1136-15,0 0-240 0,0 0-32 0,0 0-12256 16,0 0-2448-16</inkml:trace>
  <inkml:trace contextRef="#ctx0" brushRef="#br2" timeOffset="211990.62">8612 13609 6447 0,'0'0'576'0,"0"0"-576"0,0 0 0 0,0 0 0 15,0 0 3152-15,0 0 528 0,0 0 96 0,0 0 32 16,0 0-2112-16,-4 6-416 0,3 3-96 0,0 1-16 15,1-1-432-15,0-3-96 0,0 3 0 0,1 3-16 16,2 1-32-16,-1 1 0 16,1 2 0-16,0 1 0 0,0 8-144 0,1 0-48 15,0 1 0-15,-1 1 0 0,0 3-80 0,-1 1-32 0,1 2 0 0,1 1 0 16,-2-4 48-16,0 1 16 0,-2 0 0 0,0 2 0 16,0 1 16-16,-2-3 0 0,1 0 0 0,0-1 0 15,-3 2-144-15,0 2-32 0,0 1 0 0,0 0 0 16,-1 1-192-16,0 1 128 0,-1-2-128 0,-3 0 0 15,-1-1 192-15,-2 0-48 0,-1 0-16 0,0 0 0 16,-1-3 64-16,-2 1 16 0,0-2 0 0,-1 0 0 0,0 0-32 0,1 0-16 16,-3-1 0-16,2 1 0 0,-1-1 0 0,0 0 0 15,-2-2 0-15,2 1 0 0,-2-5 0 0,1 3 0 16,-1-2 0-16,-1-1 0 0,-2 2-160 0,0 0 0 16,-1-2 144-16,1 3-144 0,-1-1 0 0,1 0 128 15,-3-2-128-15,-2 1 0 0,-2 0 240 0,0 1-32 16,-1 0 0-16,0 1 0 15,-2 3 112-15,0-3 0 0,1 2 16 0,1-1 0 0,1-3 16 0,-2 1 0 16,1-1 0-16,0-1 0 0,-3-1 16 0,3 0 0 16,-1-1 0-16,-2 0 0 0,-3-1 0 0,-3-2 0 15,3-1 0-15,-1-3 0 0,3 2-128 0,2-2-32 16,2-1 0-16,-1-2 0 0,2-4-208 0,2 0 176 16,-2-2-176-16,0 0 160 0,-1-1-160 0,-2 0 160 15,3 0-160-15,-3 1 160 0,-2-3-160 0,-1 3 0 16,-2-5 144-16,0 1-144 0,0 0 0 0,0 1 0 0,-1 0 0 0,2-2 128 15,0 2-128-15,-1 0 0 0,-1 1 0 0,0-1 0 16,-1 4 0-16,-3-1 128 0,-3 0-128 0,-2 2 0 16,1-1 0-16,1 2 0 0,2 0 0 0,2 0 0 15,0 1 0-15,1 0 0 0,-2-3 0 0,1 4 0 16,1-3 0-16,0 0 0 0,-4-1 0 0,-2 0 128 16,1-1-128-16,0 0 0 0,3-1 0 0,0 0 128 15,4-3-128-15,1 0 0 0,1-1 0 0,1 2 0 0,-2-4 0 0,3 1 0 16,0 0 0-16,0 1 0 15,-2-3 0-15,2 1 0 0,-2-1 0 0,2 0 0 16,-1 1 0-16,0-1 0 0,0-1 0 0,2 0 0 16,3-1 0-16,-1 0 128 0,0 0-128 0,1 0 0 15,-2-2 0-15,2 0 0 0,1 1 0 0,0-1 0 16,-2 0 0-16,-1-1 0 0,0-1 0 0,0-2 128 0,-1 1-128 16,2-2 0-16,1 0 0 0,-1-1 0 0,1-1 0 0,0-2 128 15,2-1-128-15,0 0 0 0,1 2 0 0,0-2 128 16,0 1-128-16,0 1 0 0,2-1 0 0,1 0 0 15,2 1 0-15,-1 0 0 0,0 0 0 0,0 0 0 16,1 2 0-16,1-2 0 0,1 0 0 0,-1 2 0 16,-3-2 0-16,4 0 0 0,1-2 0 0,2 2 0 15,0-1 0-15,1 0 0 0,-3 1 0 0,3-2 0 16,0 2 0-16,3 0 0 0,1-1 0 0,1 2 0 16,1-1 0-16,-1 1 0 0,1-2 0 0,1 1 0 0,0-1 0 0,0 1-128 15,1-2 128-15,0 0 0 0,-1 0 0 0,1 0 0 16,0 0 0-16,1 1-160 0,0-3 160 0,1 2 0 15,1 0 0-15,1 1-128 16,-1-1 128-16,1 4 0 0,0-3 0 0,1 3 0 16,0 2 0-16,0 0 0 0,0 2 0 0,2 0 0 15,-2 1 0-15,1 2 0 0,1-1 0 0,-1 2 0 16,3 5 0-16,-3-5 0 0,3 5 0 0,0 0-128 0,0 0 128 0,0 0 0 16,0 0 0-16,0 0 0 0,0 0 0 0,0 0 0 15,-5 5 0-15,1 3 0 0,-1 1 0 0,1 3 0 16,-1 1 0-16,1 1-128 0,0 2 128 0,0 2 0 15,0 1 0-15,-1 2 0 0,0 0-128 0,-2 3 128 16,0-2 0-16,-1 0-192 0,0 0 192 0,-1 0-160 16,0-1 160-16,-1 0 0 0,3 0-144 0,-4 0 144 15,1-7 0-15,-1 2 0 0,1-3 0 0,0-2 0 0,-2-1-144 0,1-4 144 16,1-2 0-16,1-1 0 0,2-3-144 0,2-4 144 16,1-3 0-16,2-1-144 0,-2-2 16 0,2-2 0 15,2-5 0-15,2-1 0 0,0-3 128 0,1-1-192 16,-1 0 192-16,2 0-192 0,0-3 192 0,0 1 0 15,0 0-144-15,0 3 144 0,0 3 0 0,0 1 0 16,0 0 0-16,0 1 0 0,1 0 0 0,1 2 0 0,1 0 0 16,-1-1 0-16,1 4-128 0,1-4 128 15,1 2 0-15,0 1 0 0,1 2 0 0,2 1 0 16,0 1 0-16,0 3 0 0,1 4 0 0,0 1 0 16,0 2 0-16,1 2 0 0,2 3 0 0,2 3 0 15,0-2 0-15,3 4 0 0,-1-3 0 0,1 0 0 16,-1 0 0-16,4 0 0 0,-1-2 0 0,3-1 0 15,0-1 0-15,4 1 0 16,2-5-1152-16,2 0-192 0,1-1-64 0,3-2-16512 0</inkml:trace>
  <inkml:trace contextRef="#ctx0" brushRef="#br2" timeOffset="-207307.58">3062 13966 13983 0,'0'7'624'0,"11"4"128"0,-11-11-608 0,4 9-144 16,-4-1 0-16,2 0 0 0,2-1 1024 0,-1-1 192 15,-3-6 16-15,1 9 16 0,1 0-96 0,-2-2 0 0,0-7-16 0,-2 8 0 16,0-2 80-16,-1-1 0 0,-1 1 16 0,4-6 0 16,0 0-80-16,-6 2 0 0,-2 1-16 0,0-1 0 15,0 1-176-15,0-2-16 0,0-1-16 0,-1 0 0 16,-2 0-192-16,-1-1-32 16,1-3-16-16,1 0 0 0,-2 0-80 0,-1-1-16 15,-1-1 0-15,0-2 0 0,-1-3-160 0,0 1-48 16,-1-2 0-16,-1-1 0 0,-1-1-112 0,1-2-16 15,1 2-16-15,0-3 0 0,1 1-80 0,0-1-16 16,1-1 0-16,1 1 0 0,0 1-144 0,0 1 160 0,-1-2-160 16,-1 0 160-16,2-1-160 0,-1 1 160 0,0 0-160 0,1 0 160 15,1 0-160-15,0 1 0 0,0-2 144 0,3 2-144 16,0 1 0-16,1-1 144 0,2-1-144 0,-1 1 0 16,2 2 128-16,1 0-128 0,0 1 0 0,0 0 0 15,-1 0 176-15,0 1-176 0,2 0 160 0,2 2-160 16,2-1 240-16,1 0-48 0,0 0-16 0,2 1 0 0,1-1-176 15,2 2 0-15,-1-1 0 0,2 1 0 0,1-2 0 0,0 1 0 16,2 1 0-16,-1-2 0 16,-1 1 0-16,-1 1 0 0,3-1 0 0,-1 3 0 15,1-2 0-15,-1 1 0 0,0 0 128 0,1 0-128 16,-3 0 0-16,2 3 0 0,2 0 0 0,-2 0 0 0,-1-5-224 0,2 3 32 16,2-1 0-16,-1 0 0 15,-3 0-560-15,1 0-96 0,-1 1-32 0,0-1 0 16,-1 0-2512-16,-1 0-512 0,-3 2-112 0</inkml:trace>
  <inkml:trace contextRef="#ctx0" brushRef="#br2" timeOffset="-207010.42">2639 13112 21183 0,'-12'7'944'0,"5"-3"192"0,0 2-912 0,0-2-224 0,2 1 0 0,5-5 0 16,0 0 2688-16,0 0 512 0,0 0 80 0,0 0 32 15,0 0-2080-15,0 0-400 0,0 0-96 0,9 1-16 16,4-1-336-16,0-1-80 0,-1 0-16 0,2 0 0 16,3 1-16-16,-3-3 0 15,-4-1 0-15,-3 0 0 0,4 2-32 0,1-1-16 0,2 2 0 16,-1-1 0-16,-4 1 32 0,-1 1 0 0,2 1 0 0,-1 2 0 16,-1 1 224-16,0 1 48 0,-1 2 16 0,-1-2 0 15,-1 1 32-15,-1 2 0 0,0 3 0 0,0-4 0 16,0 4-144-16,0 2-32 0,0 5 0 0,0-1 0 15,-2 3-96-15,2 0-32 0,-1 3 0 0,-1-3 0 16,1 4-80-16,0-2-32 0,-1-2 0 0,1-3 0 16,-2-2-160-16,3-2 0 0,-1-1-192 0,-1-3 192 15,2-1-2368-15,4-3-336 0,1-1-80 0</inkml:trace>
  <inkml:trace contextRef="#ctx0" brushRef="#br1" timeOffset="-203411.36">12675 14575 16575 0,'0'0'1472'0,"0"0"-1168"0,0 0-304 0,0 0 0 16,0 0 2048-16,0 0 336 0,0 0 80 0,0 0 16 15,1 15-864-15,-1-15-160 0,3 11-48 0,-1-1 0 0,2 2-480 0,1 2-96 16,2 2-32-16,1 4 0 0,1 3-112 0,-1-2-32 15,-1 2 0-15,3 3 0 0,-1-2-256 0,0 2-48 16,0-1-16-16,1 1 0 0,-2-1-80 0,3 6 0 16,-2-4-16-16,0-2 0 0,0-3-48 0,-1-1-16 15,-2-5 0-15,0-2 0 0,0-1-176 0,-2-2 160 16,-1-4-160-16,-3-7 160 0,0 0 16 0,0 0 0 16,0 0 0-16,0 0 0 0,0 0 96 0,-4-5 32 0,-3-3 0 0,1-3 0 15,-2-6-304-15,-1-3 0 16,0-2 0-16,0-3 0 0,-2-2 0 0,1-3 0 15,-1-1 0-15,1-5 0 0,-1 0 0 0,1-2 0 16,2 2 0-16,0-4 0 0,2 3 0 0,2 0-144 16,1 3 144-16,2 3-128 0,1 2 128 0,3 4 0 15,0 1 0-15,3 2-128 0,0 1 128 0,3 2 0 16,0 5-144-16,3 2 144 0,0 3 0 0,1 3 0 16,1 0 0-16,2 4 0 0,1 2 0 0,0 4 0 0,1 2 0 0,0 6 0 15,-1 2 0-15,-1 6 0 0,-2-2 192 0,1 4-64 16,-2 0 32-16,-2 3 0 0,-1 4 0 0,-1-3 0 15,-2 1 32-15,1 2 0 0,1 1 0 0,-2-1 0 16,-3-2-192-16,-2 1 128 0,0-1-128 0,-2-2 128 16,-2-2-128-16,0-1 0 0,-1 0 0 0,-1-2 128 15,0 0-128-15,-1-5 0 0,-3 2 0 0,1-1 0 16,-1-4 0-16,1-2 0 0,-2-1 0 0,0-1 0 0,0-2 0 0,0-3 0 16,0-4 0-16,-1-2 0 0,1-1 0 0,1-1 0 15,3-2 0-15,0-2 0 0,1-1 0 0,3-2 0 16,0 0 0-16,2 1 0 15,3 0 128-15,2 1-128 0,1-1 0 0,1 2 128 16,1 1-128-16,2 1 192 0,3-1-192 0,-1 3 192 16,2 2 144-16,3-1 48 0,2 3 0 0,1 2 0 15,0 3 128-15,1-1 16 0,0 1 16 0,0 2 0 0,2-1 112 0,-2 2 32 16,0 1 0-16,0-1 0 0,-1 3-416 0,-1-1-80 16,0 0 0-16,-1 3-16 0,-2-5-176 0,0 2 160 15,0 2-160-15,-1-2 160 0,-2-2-160 0,-1 0 0 16,1 0 0-16,-1-1 0 15,0 0-256-15,-1-1-144 0,-2 0-32 0,2 3 0 16,-2-2-2128-16,1 0-448 0,-1-1-64 0</inkml:trace>
  <inkml:trace contextRef="#ctx0" brushRef="#br1" timeOffset="-201973.03">13766 14635 21423 0,'0'0'944'0,"0"0"208"0,-5 4-928 0,5-4-224 0,0 0 0 0,0 0 0 15,0 0 1472-15,0 0 256 0,0 0 64 0,0 0 0 0,0 0-304 0,0 0-48 16,0 0-16-16,8 0 0 0,1 0-80 0,1-2 0 15,3 0-16-15,3-1 0 0,1-2-208 0,1-2-32 16,0-2-16-16,4 0 0 0,3-1-240 0,3-2-64 16,-2-1 0-16,2 0 0 0,2 0-256 0,2-5-64 15,-2-1-16-15,1 0 0 0,1-2-160 0,2-1-16 16,2-2-16-16,-1 1 0 16,-1-1-240-16,1 1 0 0,1-2 128 0,2 2-128 15,-3 1 0-15,-2 1 0 0,-2 1 128 0,-1 2-128 0,-5 1 0 0,-2 1 0 16,-2 1 128-16,-1 2-128 0,-1 2 0 0,-2 2 0 15,-4 1 128-15,-1 2-128 0,-3-1 128 0,0 3 0 16,-2-1-128-16,-1 1 192 0,1-2 16 0,-2 2 0 16,-5 4 0-16,7-3 0 0,-7 3-16 0,5-2-16 15,0-4 0-15,-5 6 0 0,0 0 16 0,0 0 0 16,0 0 0-16,5-2 0 0,-5 2-64 0,0 0 0 16,0 0 0-16,6-4 0 0,-3 0-128 0,-3 4 160 15,4-5-160-15,-4 5 160 0,6-4-160 0,-6 4 128 16,6 0-128-16,2-4 128 0,-2 0-128 0,1 3 192 15,-1 2-192-15,2 0 192 0,1 1-64 0,3 0-128 0,-1 2 192 0,2 1-64 16,4 2 0-16,2 1-128 0,3-1 192 0,4 3-64 16,0-1 0-16,3 1 0 0,4 2 0 0,-1 1 0 15,0-1 32-15,0-1 0 0,2 1 0 0,1 1 0 16,-1 0 32-16,0 0 16 0,0 0 0 0,1 2 0 16,-1-4 16-16,0 2 0 0,2 0 0 0,1-1 0 0,1 0-64 0,-2 0-16 15,1-2 0-15,-3 0 0 16,0 1-144-16,-2-1 0 0,-2 1 144 0,-2-1-144 15,-4 1 0-15,0-1 0 0,1 0 0 0,-3 1 128 16,-1-3-128-16,-1 0 0 0,0-1 0 0,-2 0 0 16,-2-1-192-16,0-2-16 0,-2 0 0 0,0 0 0 15,-2-1-1008 1,0 1-208-16,-2 0-48 0,-2-2 0 0,-2 1-1808 0,1-1-368 16</inkml:trace>
  <inkml:trace contextRef="#ctx0" brushRef="#br1" timeOffset="-200673.29">14654 13248 14735 0,'0'0'1312'0,"0"0"-1056"0,0 0-256 0,0 0 0 0,0 0 2608 0,0 0 464 16,0 0 80-16,0 0 32 0,0 0-1536 0,-5 5-304 15,2 1-64-15,3 1-16 0,-1 2-384 0,2-1-80 16,2 4-16-16,-1-1 0 0,1 5 48 0,2 1 16 16,-1 2 0-16,1 2 0 0,-1 1 48 0,0 5 0 15,0 0 0-15,0 3 0 16,0 1-48-16,0 3 0 0,0 3 0 0,-1 0 0 15,3 0-208-15,-2-1-64 0,-1 2 0 0,3-1 0 16,-1-2-224-16,0 0-48 0,0-2-16 0,-1-3 0 0,1-3-128 0,-1 2-32 16,0-3 0-16,0 0 0 0,0-1-128 0,-1 1 0 15,-2-4 0-15,0 1 128 0,1 1-128 0,-1-3 0 16,0-2 0-16,2-2 128 0,-3-2-128 0,1-2 0 16,-1-4 0-16,0 0-176 15,0-9-272-15,0 0-64 0,0 0-16 0,0 0 0 16,0 0-1904-16,0 0-368 0,3-7-80 0,-1-6-14032 0</inkml:trace>
  <inkml:trace contextRef="#ctx0" brushRef="#br1" timeOffset="-200074.45">14634 12661 4607 0,'0'0'400'0,"0"0"-400"16,0 0 0-16,-4-8 0 0,0-1 5568 0,0 0 1024 15,1 2 192-15,0 1 64 0,-2-1-4048 0,1 1-816 16,0 1-144-16,4 5-48 0,-5-6-944 0,5 6-192 0,-7-2-32 0,7 2-16 16,-8 2-160-1,8-2-16-15,-5 6-16 0,-1 0 0 0,-1 3-256 0,2 3-160 16,2 1 192-16,-1 1-192 0,2 3 128 0,0 3-128 15,2 1 0-15,3 1 0 0,1 1 0 0,1 0 0 16,2-3 0-16,1 1 0 0,1 1 0 0,1-3 0 0,1-1 0 0,2-4 0 16,2-1 0-16,1-2 0 0,0-5 0 0,-1-1 0 15,1-2 0-15,-1-3 0 0,1-3 0 0,0-2 0 16,-1-1 496-16,1-2-16 0,-2-1 0 0,-1-3 0 16,2-2 336-16,-4-3 64 0,-1-3 16 0,-3 2 0 15,0-4-176-15,-2 1-16 0,-2-1-16 0,-2 1 0 16,-1 0-176-16,-1 0-16 0,-2 0-16 0,-1 2 0 15,-2 1-96-15,-2-1 0 0,-1 2-16 0,-2 2 0 0,-2 0-128 16,-1 2-32-16,-2 3 0 0,2-2 0 0,0 3-208 0,-1 2 128 16,0 4-128-16,-1 0 0 0,0 2 0 0,2-1-160 15,1 2 0-15,0 0 0 32,0 0-320-32,1 0-64 0,2 3-16 0,1 0 0 15,0 0-1552-15,1 3-304 0,0 0-64 0,1 1-10448 0,1-1-2080 0</inkml:trace>
  <inkml:trace contextRef="#ctx0" brushRef="#br1" timeOffset="-199859.36">14264 12686 23039 0,'0'0'1024'0,"-7"4"192"0,1 1-960 0,1-3-256 0,5-2 0 16,0 0 0-16,-5 6 1984 0,5-6 336 0,-3 8 80 0,4-2 16 15,-1-6-1808-15,3 8-352 0,-2 0-80 0,3-2-16 32,1 3-2352-32,0 0-480 0</inkml:trace>
  <inkml:trace contextRef="#ctx0" brushRef="#br1" timeOffset="-199706.68">14308 12927 20271 0,'0'0'1792'0,"-6"4"-1424"0,1 0-368 0,-1 1 0 16,6-5 2432-16,0 0 432 0,0 0 80 0,0 0 0 15,0 0-3520-15,0 0-704 16,0 0-128-16</inkml:trace>
  <inkml:trace contextRef="#ctx0" brushRef="#br1" timeOffset="-199472.44">14389 12271 3679 0,'0'0'160'0,"-6"-2"32"0,-2-2-192 0,1 2 0 16,7 2 0-16,0 0 0 0,0 0 6848 0,0 0 1312 15,0 0 272-15,0 0 48 0,0 0-6176 0,0 0-1248 0,0 0-240 0,0 0-48 16,8 0-768-16,0 0-336 0,0 0 16 0,1 2-10448 31,1 0-2096-31</inkml:trace>
  <inkml:trace contextRef="#ctx0" brushRef="#br1" timeOffset="-199306.78">14636 12263 27647 0,'0'0'2448'0,"0"0"-1952"0,0 0-496 0,0 0 0 16,0 0 1408-16,0 0 192 0,0 0 48 0,0 0 0 15,0 0-976-15,0 0-192 0,0 0-32 0,7 4-16 16,4-2-2128-16,-1-1-416 0,-1-1-96 0</inkml:trace>
  <inkml:trace contextRef="#ctx0" brushRef="#br1" timeOffset="-199098.87">15062 12390 34671 0,'0'0'1536'0,"0"0"320"0,0 0-1488 0,0 0-368 15,0 0 0-15,-4 4 0 0,4-4 416 0,0 0 16 16,0 0 0-16,0 0 0 0,0 0-432 0,1 8-144 16,4-1 0-16,-1 4-10512 15,0-2-2096-15</inkml:trace>
  <inkml:trace contextRef="#ctx0" brushRef="#br1" timeOffset="-198938.42">15102 12786 36735 0,'-4'8'816'0,"-1"0"160"0,0 1 48 0,0-3 0 0,1 1-832 0,4-7-192 15,0 0 0-15,0 0 0 0,0 0 0 0,0 0-256 16,0 0 48-16,0 0-15936 15</inkml:trace>
  <inkml:trace contextRef="#ctx0" brushRef="#br1" timeOffset="-198555.94">13744 12237 30463 0,'0'0'672'0,"-5"-2"144"0,-1-1 16 0,1 2 16 0,1-3-672 0,4 4-176 0,0 0 0 0,0-5 0 16,0 5 896-16,4-7 128 0,3 1 48 0,2-1 0 16,4 1-448-16,0-2-96 0,0 1-16 0,3-2 0 15,2 0-384-15,3 1-128 0,2 0 0 0,1 0 0 16,-2 1-304-16,0 0-112 0,-3-1-32 0,0 2-10016 15,-2 1-2016-15</inkml:trace>
  <inkml:trace contextRef="#ctx0" brushRef="#br1" timeOffset="-198079.19">13862 11890 21423 0,'-15'2'944'0,"8"-2"208"0,-1-2-928 0,-1 1-224 0,-1-1 0 0,-3 0 0 15,-1 1 1200-15,-1 0 192 16,1-2 32-16,-1 2 16 0,1 1-400 0,-2 1-80 0,1 2 0 0,-1 2-16 16,2 3-320-16,0 2-64 0,-2-1-16 0,0 4 0 15,-1 6-320-15,3 1-64 0,0 5-16 0,1 0 0 16,2 1-144-16,1 0 0 0,1 0 0 0,2 0 128 15,1 2-128-15,3 0 0 0,2 2 0 0,2 2 0 16,4-1-176-16,3-1 176 0,2 0-128 0,3 1 128 16,6-2 0-16,0-4-160 0,1-2 160 0,2-2 0 15,3 0-144-15,1-2 144 0,0-4 0 0,3-2-144 0,3-2 144 0,1-3 0 16,1-3 0-16,0-2 0 16,-1-3 0-16,1-4 0 0,-1-4 0 0,-2-1 128 15,1-1-128-15,-2-6 192 0,-2-2-64 0,-2-2 0 16,-2-1 16-16,-3-1 16 0,-3-2 0 0,-3 0 0 15,0 1 288-15,-5-2 48 0,-2-1 16 0,-4 2 0 16,-1 2 320-16,-3 1 64 0,-3 2 0 0,-1-2 16 0,-2 3-112 0,-4-1-32 16,1 1 0-16,-1 1 0 0,-2 2-384 0,-1-2-96 15,-1 0-16-15,-3 0 0 0,-3 1-272 0,1 2 0 16,0-3 128-16,0 1-128 16,-2 2-128-16,-1 1-96 0,-4 1-16 0,1 4 0 15,2 2-1808-15,-1 6-352 0,1 2-80 0</inkml:trace>
  <inkml:trace contextRef="#ctx0" brushRef="#br1" timeOffset="-193676.47">14815 13962 10127 0,'0'0'448'16,"0"0"96"-16,0 0-544 0,0 0 0 0,0 0 0 0,0 0 0 0,6 8 3520 0,-8-2 608 16,2-6 112-16,0 0 32 0,0 0-2672 0,0 0-544 15,0 0-96-15,8 4-32 0,0 0-192 0,0-6-32 16,1-4-16-16,0 3 0 0,2-1 624 0,0 0 128 16,2-3 32-16,0 1 0 0,2-1-256 0,-1-1-32 15,2 1-16-15,-1-3 0 0,2 1-256 0,0-1-48 0,-1-1-16 0,2 2 0 16,-1-1-464-16,0-1-112 0,0 1-16 0,1 0 0 15,2-2-64-15,1-1-32 0,1 0 0 0,-1 0 0 16,-2-3-160-16,1 2 0 0,-1-3 144 0,1 1-144 16,-2 2 0-16,0-1 0 0,-1 0 0 0,-1 0 128 15,0 1-128-15,-2 1 0 0,-2 3 0 0,-1-2 128 16,1 3-128-16,0 0-240 0,-2 0 64 0,1-1 16 31,0 3-1184-31,1-1-256 0,-1 0-32 0,-1 1-16 16,0 1-1840-16,1 1-368 0</inkml:trace>
  <inkml:trace contextRef="#ctx0" brushRef="#br1" timeOffset="-193408.43">15841 12979 2751 0,'0'0'256'0,"0"0"-256"16,0 0 0-16,6-6 0 0,-2-1 5072 0,-4 7 976 15,4-3 192-15,-4 3 32 0,3-6-3712 0,-3 6-768 16,6-4-128-16,-6 4-48 0,0 0-528 0,6 3-96 16,-6-3-32-16,7 7 0 0,-2 4-288 0,0 2-64 15,-1 4-16-15,0 2 0 0,0 4-224 0,-2 1-48 16,0 1-16-16,0 3 0 0,1-5-304 0,0 3 160 15,0-4-160-15,1 0 128 16,0 1-1136-16,0-1-224 0,-1 0-48 0,1-3-9248 16,0-2-1840-16</inkml:trace>
  <inkml:trace contextRef="#ctx0" brushRef="#br1" timeOffset="-193174.08">16057 12829 18431 0,'0'0'1632'0,"0"0"-1312"0,-4-5-320 0,4 5 0 0,0 0 3792 0,0 0 688 16,0 0 144-16,0 0 32 0,0 0-3200 0,0 0-640 15,0 0-128-15,7 6-32 16,3 5-416-16,0 2-96 0,2 4-16 0,0 2 0 16,1 1-128-16,0 3 0 0,-2 1 0 0,1 2-176 15,1-3-208 1,-1 1-64-16,-3 2 0 0,0-3 0 0,2 1-560 0,-4-2-112 0,0-1-32 0,-1 0 0 15,0-2-1232-15,-3 1-256 0,1-1-48 0</inkml:trace>
  <inkml:trace contextRef="#ctx0" brushRef="#br1" timeOffset="-192932.08">15918 13209 22111 0,'-6'0'1968'0,"-2"0"-1584"16,-1 0-384-16,1 0 0 0,0 0 3104 0,0 0 544 15,3 0 96-15,5 0 32 0,0 0-1728 0,0 0-352 16,0 0-64-16,0 0-16 0,0 0-896 0,8 0-176 16,1-3-32-16,2 2-16 0,0-1-16 0,2 1 0 0,2-3 0 0,2 2 0 15,4-2-256-15,-1-2-48 0,3 1-16 0,-1 0 0 16,0 1-160-16,1-2-224 0,2 2 48 0,0 1-19936 15</inkml:trace>
  <inkml:trace contextRef="#ctx0" brushRef="#br1" timeOffset="-191373.7">16727 14566 11055 0,'0'0'976'0,"0"0"-784"15,0 0-192-15,-3-5 0 0,0-1 3408 0,3 6 640 16,0 0 128-16,-6-5 32 0,-1 0-1968 0,0 1-400 15,-1-1-80-15,-1 3-16 0,0 0-432 0,-1 2-96 16,-1 0 0-16,-1 2-16 0,0-2-336 0,0 3-64 16,-3 1-16-16,2-3 0 0,1 4-128 0,2 3-16 15,-1 1-16-15,1 4 0 0,-2-1-96 0,4 6-16 16,2 2 0-16,0 0 0 0,3 0-128 0,0 1-48 0,2 0 0 0,2 0 0 16,2-4-192-16,2 0-144 0,3-1 192 0,2-1-192 15,2 0 128-15,1-2-128 0,1-4 0 0,2 0 0 16,1-1 0-16,2-2 0 0,2-1 0 0,0-1 0 15,-1 0-224-15,-1-3-48 0,3-2-16 0,0-1 0 32,2-2-1872-32,-2-2-368 0,-1-1-80 0,0-1-14416 0</inkml:trace>
  <inkml:trace contextRef="#ctx0" brushRef="#br1" timeOffset="-191210.41">17050 14464 13823 0,'0'0'608'0,"-4"7"128"0,0 0-592 0,0 2-144 0,0 2 0 0,2-2 0 0,-1 3 5056 0,2 3 960 16,0 0 208-16,1 3 48 0,0 2-3776 0,1 2-768 15,0 1-128-15,2 2-48 0,1 0-912 0,-2 0-176 16,2-1-32-16,0 2-16 0,0-1-416 0,0 0 0 16,1-2 0-16,-1 1 0 15,1-2-1088-15,0 0-320 0,1 0-48 0</inkml:trace>
  <inkml:trace contextRef="#ctx0" brushRef="#br2" timeOffset="-63073.67">14100 13017 7359 0,'0'0'656'0,"0"0"-528"0,0 0-128 0,0 0 0 16,0 0 2880-16,0 0 560 15,0 0 96-15,0 0 32 0,0 0-1616 0,0 0-320 16,0 0-64-16,0 0-16 0,-4-4-288 0,4 4-64 15,-5-5-16-15,5 5 0 0,-8-2-192 0,0 2-32 16,0 3-16-16,2 2 0 0,-4 2-240 0,0 1-32 16,0 2-16-16,-2 2 0 0,1 2-144 0,-2 4-16 0,0 2-16 0,0 1 0 15,0 0-224-15,2 1-32 0,0 0-16 0,2 1 0 16,0 4 32-16,2-1 0 0,2 4 0 0,1-4 0 16,0 0-96-16,2 1-16 0,0 3 0 0,1 0 0 15,1-3 0-15,1 2 0 0,1 1 0 0,0-2 0 16,1-1 64-16,1 0 0 0,1 1 0 0,0-4 0 15,3-3 64-15,0 0 32 0,0-1 0 0,1-2 0 0,1 0-96 0,1-2-32 16,0-3 0-16,1-1 0 16,0-2-160-16,1-1 192 0,0-2-192 0,0-1 192 15,1-4-192-15,-1-2 0 0,-1-2 0 0,1 2 128 16,3-5-128-16,-2 0 0 0,-1-2 0 0,0 1 0 16,-2 1-400-16,0-1-112 0,1 0-32 0,-1-1 0 15,-1 1-2304-15,-1-1-464 0,-1-2-80 0,-2 1-11360 16</inkml:trace>
  <inkml:trace contextRef="#ctx0" brushRef="#br2" timeOffset="-62809.79">14178 13588 22111 0,'0'0'976'0,"0"0"208"0,0 0-944 0,0 0-240 16,0 0 0-16,0 0 0 0,-7 3 1568 0,7-3 272 0,0 0 48 0,0 0 16 16,0 0-992-16,0 0-192 0,3 9-32 0,2-3-16 15,2-2-336-15,1 3-64 0,2-1-16 0,0 1 0 16,1-3-96-16,1 2-32 0,1 1 0 0,0-1 0 15,0 1 64-15,0-1 0 0,1 1 0 0,-1-1 0 16,0 2 128-16,0 0 48 0,0 0 0 0,0-1 0 16,0 3 16-16,-1 0 16 0,-3 0 0 0,-1 2 0 15,-1 1 208-15,-1 0 32 16,1 2 16-16,-4 0 0 0,-1 2 112 0,-2 0 0 16,-3-1 16-16,1 1 0 0,-2 2-336 0,-2-2-80 0,0-2-16 0,1 0 0 15,-1 1-352-15,1 0 128 0,0-1-128 0,0 0 0 31,1-2-1632-31,1 0-400 0,-1 1-80 0,2 2-14784 0</inkml:trace>
  <inkml:trace contextRef="#ctx0" brushRef="#br2" timeOffset="-61878.61">15755 14892 18431 0,'0'0'1632'0,"-2"10"-1312"16,-3 1-320-16,1 2 0 0,2 0 2608 0,1 0 448 16,-2 0 80-16,2 4 32 0,1-3-1616 0,3 2-320 15,2-1-64-15,0 2-16 0,0 0-688 0,2 3-144 16,-1 1-16-16,2-1-16 0,1 3-32 0,2-1-16 15,-1 3 0-15,2-2 0 0,1-1-240 0,3-1 128 16,-2 1-128-16,2-5 0 0,1-1 128 0,1-2-128 16,0-1 0-16,2 0 0 0,-1 0 0 0,1-1 128 15,-2-3-128-15,2 0 0 0,-2-2 0 0,1-5 128 16,-2 0-128-16,2-2 0 0,-4-2 144 0,1 0-144 16,0-1 128-16,-3-1-128 0,-2-4 176 0,1 1-48 15,0-1-128-15,-2-3 192 0,1 2-192 0,-1 1 176 0,-1 1-176 16,3-1 160-16,-2-1-160 0,-1-1 160 0,-1 1-160 0,0 3 160 15,-1-1-160-15,-1 1 0 0,-1-1 0 0,1 1 0 16,-2-2 0-16,-3 0 0 0,0 0 128 0,0 0-128 16,1 2 128-16,-1-1-128 0,-1 1 128 0,0 6-128 15,-3-5 144-15,0-1-144 0,-1 3 160 0,-2 0-160 16,0 2 176-16,-2-2-176 0,0 2 192 0,-1 1-192 16,-1 0 256-16,-2 0-64 0,0 1-16 0,0 2 0 15,2-3 0-15,-2 1 0 0,-1 0 0 0,0 1 0 0,1 0-176 0,2-2 0 16,2 1 144-16,8-1-144 0,0 0 0 0,0 0 0 15,0 0 0-15,0 0 0 16,0 0 0-16,0 0-160 0,0 0 160 0,9 6-160 16,0-6 160-16,3 1-128 0,-1-1 128 0,0-1-128 15,1 1 128-15,0-3 0 0,0 0-144 0,1 2 144 16,0-1 0-16,1 0 0 0,-1 1 0 0,0 1 0 0,-1 0 0 0,0 0 0 16,-1 1 0-16,1 1 0 0,-2 0 0 0,0 2 0 15,-4 3 128-15,2 0-128 0,-2 1 512 0,1 3 32 16,-2-2 0-16,2 3 0 0,-2 1 64 0,1 2 16 15,1-3 0-15,-1 2 0 16,2-1-432-16,0 2-64 0,1 0-128 0,-1 1 176 0,1 2-176 0,0-2 0 16,-1 1-192-16,1 0 192 15,3-3-2144-15,1 3-304 0,1-3-64 0,-1 2-16 0</inkml:trace>
  <inkml:trace contextRef="#ctx0" brushRef="#br1" timeOffset="-58672.93">18144 13875 24351 0,'0'0'1088'0,"4"15"208"0,-12-11-1040 15,1 0-256-15,2 0 0 0,5-4 0 0,0 0 960 0,0 0 128 16,0 0 16-16,0 0 16 0,3 9-64 0,3-5-16 16,3 0 0-16,3 1 0 0,3 1-48 0,1 0-16 15,4-1 0-15,2-1 0 0,2 0 64 0,0 1 16 16,0-1 0-16,1 1 0 16,-1 1-256-16,1-2-48 0,1-2-16 0,-1 1 0 15,0-1-240-15,2 2-48 0,2 3-16 0,1-5 0 0,1 0-144 0,2 0-32 16,1-2 0-16,2 2 0 0,2-1-112 0,0 0-16 15,0-1-128-15,-2-1 192 0,1-2-192 0,-2 3 128 16,-1 0-128-16,0 0 0 0,-1-2 128 0,0 0-128 16,-2 1 0-16,-1 0 144 0,-1 1-144 0,0 0 0 15,2-3 0-15,-2 1 0 0,-2-2 0 0,0 1 0 16,1 0 0-16,-3 1 0 0,-2-1 0 0,-1 1 0 0,-4 0 0 0,-1 1 0 16,-1 0-288-16,-2-1-32 0,1 2-16 0,-4 2 0 31,-1-4-560-31,-3 0-128 0,0-3 0 0,-7 5-16 15,6-6-1984-15,1 1-400 0,-3-1-80 0,-2-1-6320 0,0-1-1264 0</inkml:trace>
  <inkml:trace contextRef="#ctx0" brushRef="#br1" timeOffset="-58372.82">19272 13683 14735 0,'0'0'1312'16,"0"0"-1056"-16,0 0-256 0,0 0 0 0,0 0 2672 0,0 0 464 15,0 0 112-15,0 0 16 16,0 0-1824-16,0 0-352 0,0 0-80 0,9 0-16 15,1 3-464-15,3 1-80 0,1 0-32 0,5 1 0 16,-1 0-96-16,0 0 0 0,-1 2-16 0,1-3 0 0,2 2 112 0,1 2 32 16,1 0 0-16,0 0 0 15,-1 1 32-15,-1-1 16 0,-1 2 0 0,-2 2 0 0,1 1 32 0,-1-2 16 16,-1 5 0-16,-2 1 0 0,-2-1 208 0,-2 1 32 16,-3 0 16-16,-2 1 0 0,-1 1 96 0,-1 2 0 15,-3 0 16-15,-3 1 0 0,-1-1-256 0,-2 1-48 16,-2 2-16-16,1-1 0 0,-2 1-304 0,0-1-64 15,0-1-16-15,0 2 0 0,0-5-208 0,1 2 0 0,1 0-192 0,1 1 192 32,-1 2-1744-32,2 0-240 0,1 1-64 0,2 1-10560 15,0 0-2112-15</inkml:trace>
  <inkml:trace contextRef="#ctx0" brushRef="#br1" timeOffset="-56006.76">20566 14055 15663 0,'0'0'688'0,"0"0"144"0,0 0-656 0,0 0-176 16,0 0 0-16,0 0 0 0,0 0 1856 0,8-3 320 16,-4 15 80-16,0 1 16 0,1-3-704 0,2 5-144 15,-1 3-16-15,2-1-16 0,0 4-240 0,2 7-64 16,1 2 0-16,0 2 0 0,1-1-288 0,0 3-64 16,-1 0-16-16,0 1 0 0,-2-3-160 0,0 1-48 15,-1 0 0-15,-2-1 0 0,1-2-224 0,-2-1-48 16,-1-6-16-16,-1 0 0 0,-1-4-96 0,1-2 0 0,-2-3-128 0,-1-2 192 15,0-4-16-15,0-8-16 0,0 0 0 0,0 0 0 16,0 0-16-16,-6-4 0 0,-2-4 0 0,1-2 0 16,1-5-144-16,-2-3 0 0,-1-3 144 0,1-2-144 15,0-3 0-15,0-2 0 0,1-5 0 0,0 0 0 16,2-4-272-16,1 1 16 16,1-1 16-16,1 2 0 0,2 3 240 0,1 0-144 0,0 0 144 0,3 3-128 15,0 2 128-15,3 1-128 0,-1 1 128 0,3 3-128 16,2 1 128-16,-1 0 0 0,3 5-144 0,2 3 144 15,-1 2 0-15,2 1 0 0,-1 3 160 0,2 3-160 0,1 4 288 0,1 4-48 16,0 2-16-16,-2 3 0 16,-1-1 0-16,-1 4 0 0,-3 0 0 0,-1 3 0 15,-1 5 80-15,-2 2 16 0,-3 1 0 0,-1 2 0 16,-3 1-96-16,1 3-16 0,-2 1 0 0,-3 1 0 16,-1 0-208-16,-1-1 176 0,0-1-176 0,1-2 160 15,-1-2-160-15,-2-1 128 0,1-2-128 0,-2-4 128 0,-1 0-128 16,-1-5 0-16,1 0 0 0,0-3 0 0,1-3 0 0,1-3 0 15,0-1 0-15,1-2 0 0,0-2 0 0,6 1 0 16,-4-4 0-16,4 4 0 0,-1-6 0 0,2-1 0 16,2 0 0-16,2 1 0 0,2-1 0 0,2 1 0 15,1-1 0-15,2 1 128 0,-2 2 208 0,3 0 48 16,3 0 0-16,1 2 0 0,3 2-192 0,-2 0-48 16,-1 0 0-16,0 1 0 0,0 0 48 0,0 2 0 0,0 1 0 0,0-2 0 15,-2 3-64-15,2 1 0 0,-1 0 0 0,-1 2 0 16,-1 0-128-16,-1 1 0 0,0 1 0 0,0 3 0 15,0-1 0-15,0 1-176 0,-2-1 16 0,1 0 0 32,1-1-2400-32,0 2-496 0,-2-2-80 0</inkml:trace>
  <inkml:trace contextRef="#ctx0" brushRef="#br1" timeOffset="-55273.24">21574 14272 6447 0,'0'0'272'0,"0"0"80"0,0 0-352 0,0 0 0 15,0 0 0-15,0 0 0 0,0 0 4368 0,0 0 816 16,0 0 144-16,0 0 48 0,0 0-3072 0,0 0-592 15,0 0-128-15,9-4-32 0,0 2-208 0,2-1-64 16,0-1 0-16,4 0 0 0,0 1-448 0,2-3-112 16,2-2-16-16,0-1 0 0,2-1 0 0,1-2 0 0,2-1 0 0,2-1 0 15,0-2-192-15,2 2-32 0,2-4-16 0,2-1 0 16,0 1-224-16,2 0-48 0,-1-4-16 0,-1 1 0 16,0 0-176-16,-1 1 0 0,-1 1 144 0,0-1-144 15,-3-1 0-15,-1 3 128 0,0 1-128 0,0 2 0 16,1 0 0-16,-1-2 0 0,0 0 0 0,-3 2 128 15,-1-2-128-15,2 1 0 0,-3 0 0 0,0 2 0 16,-2 1 0-16,-1 1 0 0,-1-1 0 0,0 2 128 0,-2-1-128 16,-2 3 0-16,-3-2 128 0,2 5-128 0,-2-1 0 0,1 3 128 15,-2-1-128-15,1 1 0 0,-2 2 0 0,-1-1 128 16,-7 3-128-16,5-1 0 0,1-2 0 0,-6 3 144 16,8 0-144-16,-1 3 0 15,-1-2 0-15,2 4 0 0,0-2 0 0,1 2 0 16,3-1 128-16,-1 2-128 0,2 2 0 0,3 3 0 15,0-2 192-15,1 3-32 0,0-2 0 0,3 3 0 0,4 3 64 16,2-2 16-16,1 2 0 0,2 1 0 0,2 2 0 0,2 1 0 16,0-1 0-16,2 2 0 0,-1 0-48 0,-2-1 0 15,1-2 0-15,-3-1 0 0,1-2 64 0,-1-2 16 16,-1-1 0-16,-1 1 0 0,1 0-64 0,0 0-16 16,-1-2 0-16,0-1 0 0,-2-1-192 0,0 2 144 15,0-2-144-15,-1-4 128 0,-2 0-128 0,-2 0 0 16,-1 1 0-16,-2-1 128 0,-1-1-128 0,1-2 0 15,-3 0 0-15,-1-2-176 16,-2 0-384-16,-1 2-80 0,2 0 0 0,-2-1-16 16,-3-1-2000-16,-1-1-400 0,-7 1-80 0</inkml:trace>
  <inkml:trace contextRef="#ctx0" brushRef="#br1" timeOffset="-54772.18">22455 13096 14735 0,'2'-14'640'0,"-2"14"160"0,5-3-640 0,-1-2-160 16,-4 5 0-16,0 0 0 0,0 0 2848 0,0 0 544 16,0 0 96-16,0 0 32 0,6 5-1472 0,-2 3-304 0,0 4-48 0,0 2-16 15,-3 6-704-15,1 3-144 0,-2 3-16 0,2 2-16 16,-1 2-224-16,1 5-64 0,-1 0 0 0,0 6 0 16,1-2-272-16,-2-1-64 0,0-2-16 0,1-1 0 15,3 0-160-15,-2-2 0 0,1 0 0 0,0-6 0 31,2-1-688-31,-2 0-64 0,-1-5-16 0,2-1 0 0,1-3-2000 0,-1-2-416 0,-1-4-80 16</inkml:trace>
  <inkml:trace contextRef="#ctx0" brushRef="#br1" timeOffset="-54505.99">22755 13093 21183 0,'0'0'944'0,"0"0"192"0,0 0-912 0,0 0-224 16,0 0 0-16,0 0 0 0,0 0 2560 0,0 0 448 15,0 0 112-15,-3 6 16 0,2 4-1536 0,1 5-288 16,1 3-64-16,1 3-16 0,-1 1-656 0,0 3-128 16,-1 0-16-16,2 2-16 0,-1 3-192 0,2-1-32 15,-2-2-16-15,0 2 0 0,1 1-176 0,-1-2 0 0,0-2 0 0,2 1 0 31,-2-1-384-31,-1-3-48 0,-1-3-16 0,-1-1 0 16,1 1-736-16,0-2-160 0,0-2-16 0,-1-3-8880 0,0 1-1792 0</inkml:trace>
  <inkml:trace contextRef="#ctx0" brushRef="#br1" timeOffset="-54071.86">22683 12426 11055 0,'-7'-17'976'0,"3"10"-784"0,-3-5-192 0,1 0 0 0,-1 2 3088 0,1-1 576 15,-1 1 112-15,-1 1 32 0,0 2-1696 0,-1 3-352 16,0 2-64-16,1 0-16 0,2 4-592 0,-3 2-128 15,0 1-32-15,1 4 0 0,0 4-480 0,3 1-80 16,1 2-32-16,1 1 0 0,1 1-160 0,0 2-48 16,4-1 0-16,1 2 0 0,4-1-128 0,2-1 0 15,3-1 0-15,1 2 0 0,0-3 0 0,1-1 0 0,1-2 0 0,0-2 0 16,2-3 0-16,1-4 240 16,-1-1-48-16,2-1 0 0,-1-3 448 0,-1-3 64 15,-1-2 32-15,-2-3 0 0,-1-3 160 0,-1-2 16 16,-2 0 16-16,-2-4 0 0,1 0-144 0,-2-1-16 15,-4-1-16-15,0-1 0 0,-2-1-48 0,-2 2 0 16,-3-1 0-16,-1 2 0 0,-3-2-64 0,-1 2 0 16,-3 0-16-16,-1-2 0 0,-1 5-288 0,-2-2-48 15,-2 0-16-15,1 2 0 0,0 4-272 0,0 2 160 16,0 1-160-16,0 1 128 0,0 3-128 0,2 0-144 0,0 3 144 0,2 2-208 31,-1 3-1120-31,1 0-208 0,0 4-64 0,2 1-12448 0,2 2-2496 0</inkml:trace>
  <inkml:trace contextRef="#ctx0" brushRef="#br1" timeOffset="-53412.18">24144 14040 14735 0,'0'0'640'0,"0"0"160"0,1-6-640 0,0-1-160 0,2 1 0 0,-3 6 0 0,1-7 3488 0,-1 7 672 16,0 0 128-16,0 0 16 0,0 0-2352 0,4 8-480 16,-1 0-80-16,-1 2-32 0,1 1-336 0,-2 3-64 15,0 2 0-15,1 3-16 0,0 1-400 0,0 5-80 16,-1-1-16-16,0 4 0 0,-1 0-224 0,0 2-48 16,0-1-16-16,-1 0 0 0,0-2-160 0,1-2 0 15,1-2 0-15,0-2 0 16,2-2-1408-16,-2-4-224 0,0-2-32 0,2-1-16 15,0-6-1904-15,-3-6-384 0</inkml:trace>
  <inkml:trace contextRef="#ctx0" brushRef="#br1" timeOffset="-53170.8">24342 13875 28447 0,'0'0'1264'0,"0"0"256"0,0 0-1216 15,0 0-304-15,0 0 0 0,0 0 0 0,0 0 944 0,1 6 128 0,0 2 16 0,2 3 16 16,-2 3 48-16,2 3 0 0,1 1 0 0,0 3 0 16,0 0-656-16,-1 0-128 0,3 2-32 0,-1 2 0 15,-1 1-192-15,1 1-144 0,0 3 192 0,0 2-192 16,1-1 128-16,-2 0-128 0,1 0 0 0,-1-1 0 0,-2-2 0 0,2-2 0 16,-1-1-128-16,-1-2 128 15,-2-2-816-15,0 0-64 0,2-2-16 0,-1-3 0 16,0 0-2304-16,1-3-480 0</inkml:trace>
  <inkml:trace contextRef="#ctx0" brushRef="#br1" timeOffset="-52951.32">24260 14266 14735 0,'0'0'1312'0,"-7"0"-1056"0,2 1-256 0,-2 0 0 16,7-1 4160-16,0 0 784 0,-6 2 160 0,6-2 16 16,0 0-2752-16,0 0-576 0,0 0-96 0,0 0-32 15,0 0-576-15,0 0-128 0,8 5-32 0,1 0 0 16,0-2-272-16,3-2-48 0,1 0-16 0,2-2 0 16,0-3-368-16,3-1-80 15,3-2-16-15,0 1 0 16,-2-2-1280-16,-1-1-256 0,3 0-48 0</inkml:trace>
  <inkml:trace contextRef="#ctx0" brushRef="#br1" timeOffset="-37145.13">25738 13614 14735 0,'0'0'640'0,"0"0"160"0,0 0-640 0,0 0-160 16,4 9 0-16,-4-1 0 0,4 0 2704 0,0 0 512 16,0-2 112-16,1 2 0 0,1 0-1408 0,3 2-272 0,5-1-64 0,0-1-16 15,2-1-288-15,-2-3-64 0,2-1-16 0,0 0 0 16,4 0-304-16,0-3-48 0,0 1-16 0,0 0 0 16,2 1-256-16,0 0-64 0,2-2-16 0,7 0 0 15,0-2-128-15,-6-1-32 0,-1 3 0 0,2 0 0 16,1 1-64-16,0 1-16 0,-1-2 0 0,1 0 0 15,-1 0-80-15,5 2-32 0,-4-6 0 0,-2 3 0 16,1 1 64-16,-1 0 16 0,-3-1 0 0,2 1 0 16,-2-3-48-16,0 3-16 0,0-1 0 0,-2-1 0 15,-1 1-160-15,1 1 0 0,1 0 0 0,-1 0 128 16,1 0-128-16,0-4 192 0,-1 2-192 0,1-1 192 0,1 2-192 0,1 1 128 16,1-2-128-16,-2 0 128 0,-3-1 0 0,1 1-128 15,3-1 192-15,0 2-64 0,-3-2 0 0,3 3 0 16,-4 0 0-16,1 0 0 0,-3-3-128 0,0 2 192 15,1-1-192-15,1 0 192 0,2 2-192 0,1-1 0 16,-3 0 0-16,0-3 0 0,1 2 0 0,1 0 0 16,1-1 0-16,0-1 0 15,-1 0 128-15,0 1-128 0,0-1 192 0,-1 1-64 16,1 2-128-16,0-2 0 0,3 0 0 0,-2 2 128 0,0-4 32 0,-1 1 0 16,0-1 0-16,0 0 0 0,-2 1-32 0,1 0 0 15,-1 1 0-15,-1-1 0 0,1 2-128 0,0-4 0 16,2 3 144-16,-3-1-144 0,-1 1 0 0,0 0 128 15,1 1-128-15,1 0 0 0,-1 0 0 0,2 1 0 16,-2-1 0-16,8 0 128 0,-3 2-128 0,0 0 0 16,-3 0 0-16,1 0 0 0,0-4 0 0,0 4 0 0,-2 1 0 0,4-1 0 15,-4-3 0-15,2 2 0 0,0-4 0 0,0 4 0 16,-2 2 0-16,0 0 0 0,-2 1 0 0,0 0 0 16,1-4 0-16,1 0 0 0,-3 1 0 0,0 1 0 15,-1 1 0-15,1 3 0 0,-2-4-176 0,3 0 176 16,-1 0-384-16,-1-2 32 0,1 0 0 0,0 0 0 31,-1-2-352-31,2 1-64 0,-2 3 0 0,-1-2-16 16,0-2-1040-16,-1 0-208 0,0-2-32 0,2 1-16 15,-1 3-928-15,-2-5-192 0,-6 2-48 0</inkml:trace>
  <inkml:trace contextRef="#ctx0" brushRef="#br1" timeOffset="-36806.39">28209 13271 17503 0,'0'0'1552'0,"0"0"-1232"15,0 0-320-15,0 0 0 0,0 0 1648 0,0 0 272 16,0 0 48-16,9 8 16 0,1 1-1008 0,2-2-192 0,1-3-32 0,3 3-16 16,2 1 64-16,0 3 16 0,0-4 0 0,3 3 0 15,1-3-560-15,0 2-128 0,1 1 0 0,0 0-128 16,3 3 144-16,-4-3-144 0,-3 0 0 0,-4 0 144 15,1 4 432-15,-7 2 64 16,-4 1 32-16,-1 0 0 0,-3 1 512 0,-2 2 96 16,-1-1 32-16,-6 3 0 0,-4 3 16 0,-1 1 0 0,0 2 0 0,-3-1 0 15,-1-2-352-15,0 2-64 0,2-3-16 0,0 0 0 16,0-1-608-16,2-1-128 0,2 1-32 0,2-3 0 16,1-3-320-16,2 1-80 0,2 0-16 0,0-3-13296 15,0 0-2672-15</inkml:trace>
  <inkml:trace contextRef="#ctx0" brushRef="#br1" timeOffset="-36272.96">26571 12668 12895 0,'4'-12'576'0,"-1"8"112"0,-1-4-560 0,-1-1-128 0,1 0 0 0,-2 0 0 16,0-2 2624-16,-2 2 512 0,1 0 80 0,0 1 32 15,-3 2-1264-15,-3 0-256 0,0 4-64 0,-1 1 0 16,-1 2-304-16,0 3-64 0,-2 1-16 0,1 3 0 16,-2 0-192-16,2 5-32 0,-1 2-16 0,1 4 0 15,1 1-352-15,1 3-80 0,1 1-16 0,2 2 0 16,1 3-272-16,3 0-48 0,2-1-16 0,2 2 0 16,1-1-256-16,2 0 160 0,3-3-160 0,3-3 128 0,0 1-128 0,2-2 0 15,3-1 0-15,0-2 0 0,0 0 0 0,1-2 0 16,0-4 0-16,2-3 0 15,0-2-752-15,0-2-80 0,3-2 0 0,-3-4-16 16,-1-2-1968-16,-1-4-384 0,0-1-64 0,-2-2-10800 16</inkml:trace>
  <inkml:trace contextRef="#ctx0" brushRef="#br1" timeOffset="-35942.86">26850 12528 6447 0,'0'0'576'0,"0"0"-576"16,0 0 0-16,0 0 0 0,0 0 4672 0,0 0 832 15,0 12 176-15,1 2 16 0,2 4-3584 0,0 3-736 16,-2 1-144-16,1 3-16 0,-2 1 64 0,3 3 0 16,0-2 16-16,1 5 0 0,-3 1-560 0,2 1-112 15,-1-1-32-15,2 0 0 0,-1 0-176 0,-1-1-32 16,0-4-16-16,0 0 0 0,3-3-160 0,1-2-16 0,-4-2-16 0,2-3 0 16,1-4-176-16,1 1 160 0,-1-3-160 0,0-5 160 15,0 0-160-15,-5-7 0 0,7 2 144 0,-1-2-144 16,2-2 0-16,-3-2 128 0,0-4-128 0,1-1 0 15,0-3 128-15,2-1-128 0,-4-1 128 0,2 1-128 16,2-3 0-16,1 1 128 0,-2-1-128 0,-1 2 0 16,1 2 192-16,-1 1-16 0,1 2-16 0,-2 3 0 0,-5 6 112 15,0 0 32-15,9 0 0 0,-9 0 0 16,8 5-160-16,-1 3-16 0,-1 1-128 0,2 4 192 16,-1-1-192-16,0 2 0 0,1 3 0 0,0-1 0 31,0 1-304-31,0-2-96 0,-1 1-32 0,3 0 0 15,0-6-2752-15,0 0-544 0,1 0-112 0</inkml:trace>
  <inkml:trace contextRef="#ctx0" brushRef="#br1" timeOffset="-35810.21">27319 12987 26079 0,'0'0'1152'0,"0"0"256"0,0 0-1136 16,0 0-272-16,0 0 0 0,0 0 0 0,0 0 672 0,0 0 80 15,0 0 16-15,0 0 0 0,8 4-928 0,0 0-176 0,1 2-48 0</inkml:trace>
  <inkml:trace contextRef="#ctx0" brushRef="#br1" timeOffset="-35600.81">27614 12460 25791 0,'0'0'2304'15,"0"0"-1856"-15,0 0-448 0,0 0 0 0,0 0 2448 0,0 11 400 0,-4-1 80 0,2 4 16 16,-1 5-1472-16,0 3-272 0,-1 1-64 0,3 3-16 16,0 4-672-16,-1 0-144 0,1 0-32 0,0 3 0 15,1-3-496-15,0 2-96 0,1 2-32 0,2-1 0 16,-1-3-2352-16,2 1-480 0,0-2-80 0,1-3-6656 16,2-3-1312-16</inkml:trace>
  <inkml:trace contextRef="#ctx0" brushRef="#br1" timeOffset="-35210.5">27970 12558 26079 0,'0'-18'1152'0,"-1"10"256"0,-3-1-1136 0,0-2-272 16,0 0 0-16,-1 0 0 0,-3 3 1504 0,0 3 240 16,-1 3 48-16,1 2 16 0,0 2-144 0,0 3-48 15,1 2 0-15,-1 3 0 0,0 3-1168 0,1 3-224 16,2 1-48-16,1 1-16 0,0 4-160 0,3-2 0 15,1-1 0-15,1 1 0 0,2 1 0 0,1-2 0 0,0-2-128 0,2-1 128 16,2-2 0-16,0-3-176 0,1-1 176 0,0-1-128 16,3-1 128-16,0-3-208 0,-1-2 80 0,3-2 128 15,-1-2-256-15,-2-2 64 0,0-1 0 0,0-2 16 16,1-2-16-16,-1-1 0 0,-4-3 0 0,1-1 0 16,1-1-48-16,-2-2-16 15,-1 1 0-15,0 0 0 0,-1-3 48 0,-1 2 0 16,1-1 0-16,-2 3 0 0,-2 2 208 0,0 1 0 15,1 3 0-15,-2 8 0 0,0 0 288 0,0 0 96 0,0 0 32 0,0 0 0 16,-4 13 352-16,0 4 64 0,1 9 0 0,0 4 16 16,2 6-80-16,1 3 0 0,1 6-16 0,3 3 0 15,-1 2-304-15,1 0-64 0,0 1-16 0,2-1 0 16,2-2-368-16,1-2 0 0,3-2 0 0,0-4 0 16,1 2-3072-16,0-1-640 0</inkml:trace>
  <inkml:trace contextRef="#ctx0" brushRef="#br0" timeOffset="-31372.19">20367 12292 8287 0,'0'0'736'0,"21"-22"-592"0,-33 43-144 16,-1 2 0-16,2 6 4032 0,2 6 784 0,0 2 160 0,3 4 16 15,-1 6-3616-15,2 5-736 0,2 6-128 0,2 7-48 16,2 8 160-16,2 9 16 0,2 5 16 0,0 10 0 16,2 9-16-16,1 4-16 0,-1 8 0 0,3 4 0 15,1 6-80-15,1 0-16 0,0-1 0 0,2-3 0 16,0 0-272-16,1-8-48 0,-1-9-16 0,2-8 0 15,-3-10-192-15,-1-10 0 0,-1-6 0 0,0-9-160 32,-1-8-496-32,-1-9-112 0,-1-8 0 0,-1-5-16 15,-1-8-2192-15,-1-6-432 0</inkml:trace>
  <inkml:trace contextRef="#ctx0" brushRef="#br0" timeOffset="-30074.62">20245 12106 18431 0,'-3'-15'1632'0,"3"15"-1312"0,0 0-320 0,0 0 0 16,0 0 2848-16,0 0 496 0,0 0 112 0,0 0 0 15,0 0-2176-15,9 5-432 16,0-3-80-16,4 2-32 0,4-4 176 0,2 0 48 16,5 0 0-16,3-3 0 0,6-1-304 0,3 0-48 15,1 0-16-15,3-1 0 0,3-1-192 0,4-1-32 16,3-1-16-16,3 0 0 0,6 2-192 0,1 1-32 16,2-2-128-16,2 2 192 0,0 0-192 0,1 2 0 15,3-1 0-15,1 4 0 0,3-1 0 0,1-2 0 0,-3 1 0 0,2-1 0 16,-2 1 240-16,5-1-48 0,-1-1-16 0,4 0 0 15,3 0 16-15,3-2 0 0,-4-3 0 0,2 1 0 16,3 1 96-16,-1 1 32 0,-2 0 0 0,0 3 0 16,-5-1-192-16,-2-2-128 0,-3 4 144 0,-1 1-144 15,-2 1 0-15,0 1 128 0,1 1-128 0,-5 1 0 16,-2-3 0-16,-4 0 0 0,-2 0 0 0,-1 0 0 16,-1 0 176-16,-2 3-176 0,1-2 192 0,-3 2-192 15,-2 0 256-15,-1 0-48 0,-1 0-16 0,-2-3 0 0,-4 0 32 0,14 1 0 16,-4-2 0-16,-7 1 0 0,-3-3-32 0,-2 2-16 15,-3-1 0-15,1 2 0 0,-1 3-32 0,-1 0 0 16,-1-3 0-16,-1 0 0 0,-2 0-16 0,1 4-128 16,-5-1 192-16,-1 1-64 0,0 0-128 0,0 0 0 15,0 0 0-15,-1 0 128 16,1 0-128-16,-1 1 0 0,0 2 0 0,1-1 0 16,-2 1 0-16,0 3 0 0,-2-2 0 0,0 4 0 0,0-3 0 0,1 3 0 15,-3-2 0-15,0 3 0 0,0 3 0 0,-2 2 0 16,-3 3 0-16,0 1 0 0,-1 3 0 0,-1 1 0 15,-1 0 0-15,1 4 0 0,0 1 0 0,-1 3 128 16,-1 3-128-16,1-1 0 0,0 1 0 0,0-1 0 16,1-1 128-16,-2 2-128 0,0 2 0 0,2 0 0 15,-1 0 0-15,-1 2 0 0,0 2 0 0,2 2 0 16,-3 3 0-16,1 3 0 0,-1 4 0 0,-1 1 0 0,0 0-128 0,-1 3 128 16,0-2 0-16,1 1-176 0,-1-1 176 0,0 2-128 15,0-1 128-15,-1 2-192 0,4 1 192 0,-5-19-192 16,1 4 192-16,2 2-128 0,-1 2 128 0,5 25-128 15,-3-2-16-15,1-6 0 0,-2-5 0 0,1-3 0 16,-1-4 16-16,-3-19 0 0,-3 5 0 0,3 0 0 16,-1 2 128-16,-1-2 0 0,-2 1 0 0,1-1-128 15,2 1 128-15,-1-2 0 0,0-2 0 0,0-1 0 0,0-2 0 0,0-1 0 16,1-3 0-16,0-2 0 16,2-2 0-16,-2-2 0 0,-4 0 0 0,1-2 0 15,-2 1 0-15,0-5 0 0,-2-1 0 0,0 1 0 16,-2-2 0-16,-1 0 0 0,1-6 0 0,-3 4 128 15,-2-4-128-15,-1 0 176 0,-3-3-176 0,-2-1 192 16,0 3-192-16,-4-4 192 0,-3 2-192 0,-1 0 192 16,-3 0 16-16,-2 1 16 0,0-4 0 0,-2 0 0 15,-2-1 96-15,0-1 0 0,-7-1 16 0,-3 0 0 0,-4-2-336 0,-2 0 144 16,-4-3-144-16,0 2 0 0,-2-1 0 0,1 1 0 16,-3 0 0-16,-4 1 0 0,-7 1 0 0,-3 0 0 15,-6 1 0-15,3 0 0 0,0 2 0 0,-2 0 0 16,-4 3 0-16,-3-5 0 0,-1 3 192 0,1 1 0 15,2-1-16-15,-1 0 0 0,2 2 16 0,-2-4 16 16,-2 3 0-16,3-2 0 0,0 0-208 0,5-1 176 16,1 3-176-16,1 0 160 0,1-1-160 0,-1 2 160 0,2-1-160 0,2 1 160 15,4-2-160-15,3 2 0 16,3-2 144-16,3 0-144 0,2 2 0 0,1-5 0 16,2 2 0-16,2-1 128 0,-2-3-128 0,2 1 0 15,1 2 0-15,4-3 0 0,2 0 0 0,-2 0 0 16,1 0 0-16,0 0 0 0,1 0 0 0,-2 0 0 0,-3 0 0 0,1-3 0 15,-1 0 0-15,3 2 0 0,1-4 0 0,1 4 0 16,0-3 0-16,5 1 0 0,0 0 0 0,1 2 0 16,2-1 0-16,1 0 0 0,3 1 0 0,0 0 0 15,-2-1 0-15,2 1 0 0,1 0 0 0,2-1 0 16,-2 1 0-16,3-3 0 0,1 2 0 0,-1-4 0 16,2 2 0-16,2 1 0 0,-1-1 0 0,2 0 0 15,0 0 0-15,3 0 0 0,0 3 0 0,-1-3 0 16,4 1 0-16,-1 1 0 0,0-1 0 0,2 2-128 0,0-3 128 0,-1 1 0 15,4 0 0-15,0 1 0 0,1-1 0 0,-1 1 0 16,1-2 0-16,2-1 0 0,0-2 0 0,2 0 0 16,-1 1 0-16,1-1 0 0,-1 1 0 0,1-2 0 15,2-4 0-15,-1 1 0 0,1-1 0 0,0-2 0 16,-1-2 0-16,3-1 0 16,2-1 0-16,2-1 0 0,0 0-128 0,2-1 128 15,1 1-400-15,2-2 0 0,1 1 0 0,-1 2-14256 16,4-1-2832-16</inkml:trace>
  <inkml:trace contextRef="#ctx0" brushRef="#br0" timeOffset="59588.25">21466 11158 12895 0,'2'-5'1152'0,"0"-1"-928"0,0-3-224 0,11-18 0 0,-8 20 2592 0,-1-2 480 16,0-1 80-16,0-2 32 0,0-2-848 0,-1 1-160 15,-2 0-48-15,2 1 0 0,-3 0-560 0,-2 4-112 0,1-1-32 0,-2 1 0 16,0 2-336-16,-3 2-64 0,0 1 0 0,-1 3-16 16,-1-2-336-16,1 2-64 0,-3 5-16 0,0 0 0 15,-2 2-176-15,2 2-32 0,-1 1-16 0,4 6 0 16,0 2-368-16,1 2 0 0,2 2 0 0,2-3 0 16,2 2 0-16,3 0 0 0,1-1 0 0,2-1-128 31,4-2-512-31,1-1-80 0,2-3-32 0,3-3 0 15,2-1-2384-15,3-5-464 0,1-1-112 0,-1-2-10912 0</inkml:trace>
  <inkml:trace contextRef="#ctx0" brushRef="#br0" timeOffset="59888.2">21755 11051 16575 0,'0'0'1472'0,"0"0"-1168"0,-5-5-304 0,0 1 0 16,-1 1 2752-16,1 2 480 0,5 1 96 0,-8 1 32 15,-1 2-1808-15,0 2-352 0,0 3-80 0,1 2-16 0,0 2-656 0,3 2-144 16,1 2-32-16,2 1 0 0,0-1-272 0,2-1 0 15,2 1 0-15,0-2-144 0,1-1 144 0,2-1 0 16,2-3 0-16,-1-1-128 0,1-2 128 0,1-2 0 16,1-1 0-16,0-3 0 0,-1-3 0 0,-1-1 0 15,1 1 160-15,0-1-160 0,0-2 176 0,0 0-176 0,-2-2 192 0,1 0-192 16,-2 0 416-16,0-1-32 16,0 1 0-16,1-2 0 0,-3 1 32 0,1-2 0 15,0 1 0-15,-1 1 0 0,0 0-160 0,-2 1-16 16,0 1-16-16,0 1 0 0,-1-1 352 0,0 7 64 15,0 0 0-15,0 0 16 0,0 0 16 0,0 0 0 16,0 0 0-16,0 0 0 0,0 0-448 0,-3 7-96 16,0-1 0-16,2 4-128 0,1 0 0 0,1 0 0 15,2 1 0-15,-1-1-192 16,2-1-1360-16,1 1-272 0,0-3-48 0,2 0-16 16,1-2-1840-16,1-2-368 0</inkml:trace>
  <inkml:trace contextRef="#ctx0" brushRef="#br0" timeOffset="60227.75">21973 10994 22575 0,'0'0'992'0,"0"0"224"0,0 0-976 0,0 0-240 0,0 0 0 0,0 0 0 0,0 0 1536 0,0 0 272 15,0 0 48-15,0 0 16 0,0 0-1008 0,2 9-208 16,0 2-32-16,-1 2-16 0,2 2-480 0,1 0-128 16,-1-2 0-16,3 2 0 0,-1-2 0 0,0 0 0 15,0 0 0-15,1-4 0 16,-1-1 0-16,0-2-192 0,2 0 64 0,-1-3 0 15,-6-3-416-15,0 0-80 0,0 0-16 0,8-1 0 16,-2-1-192-16,1-4-64 0,-1 0 0 0,1-2 0 16,-2-1 128-16,0-3 0 0,-1 2 16 0,0-3 0 0,0-3 528 0,1 2 224 15,1-1-192-15,-3 1 192 0,0 0 0 0,2-1 0 16,-2 1 0-16,-1 0 192 0,0-1 528 0,-1 4 112 16,0 0 32-16,1 3 0 0,-2-3 592 0,0 11 112 15,0 0 32-15,0 0 0 0,0 0-768 0,0 0-160 16,0 0-32-16,0 9 0 0,0 1-512 0,1 1-128 15,0-1 0-15,1 0 0 16,0 2-1312-16,1-1-240 0,-1-2-48 0,1 1-11872 0</inkml:trace>
  <inkml:trace contextRef="#ctx0" brushRef="#br0" timeOffset="60365.59">22304 10683 1839 0,'0'0'0'0,"0"0"160"0,0 0-160 0,0 0 0 0,0 0 0 0,-3 4 0 16,3-4 4240-16,-2 5 816 0,0 1 176 0,2-6-8944 15,0 7-1792-15</inkml:trace>
  <inkml:trace contextRef="#ctx0" brushRef="#br0" timeOffset="60558.4">22468 10548 16575 0,'0'0'736'16,"0"0"160"-16,0 0-720 0,0 0-176 0,0 0 0 0,2 10 0 0,0 2 3392 0,2 2 656 15,1 3 128-15,3 3 32 0,3 3-2992 0,-1 5-576 16,0 3-128-16,2-1-32 0,4 1-480 0,-2 3 0 16,2 2 0-16,-2 2 0 15,0-1-2128-15,-2-2-528 0,-1-1-96 0</inkml:trace>
  <inkml:trace contextRef="#ctx0" brushRef="#br0" timeOffset="60721.55">22442 10841 19343 0,'-9'-13'848'0,"6"8"192"0,1-3-832 0,1 0-208 0,-1 2 0 0,4-1 0 15,-2 7 4464-15,3-6 848 0,1-2 160 0,7 0 32 16,2 1-3776-16,4 2-768 0,2 0-160 0,4 1-32 0,1 0-576 0,1 3-192 15,0-3 0-15,1 3 0 32,-3-1-1024-32,2 2-320 0,0-4-64 0,0 4-10224 0,-3 4-2032 0</inkml:trace>
  <inkml:trace contextRef="#ctx0" brushRef="#br0" timeOffset="61289.62">23426 10728 6447 0,'0'0'576'0,"0"0"-576"16,0 0 0-16,0 0 0 15,0 0 6576-15,0 0 1200 0,0-10 240 0,0 3 48 16,-1 1-5728-16,1 6-1152 0,0 0-224 0,-5-5-64 16,-2 3-288-16,0 2-64 0,-2 1-16 0,-1 3 0 15,1 2-400-15,0 1-128 0,-1 1 0 0,-1 1 0 16,1 0-128-16,1 0-144 0,0 0-32 0,1 0 0 16,3 2-352-16,1-1-80 0,1-2-16 0,2 0 0 15,1-2 176-15,2 1 16 0,4-1 16 0,0 1 0 0,3-1 240 0,2 1 48 16,-2-2 16-16,2 2 0 0,4-1 240 0,0 1-144 15,1-3 144-15,1 1-128 0,1 1 128 0,-2 1 0 16,-2-3 0-16,-1 1 128 0,-2 0 16 0,-2 2 16 16,-1-1 0-16,-3 3 0 0,-1 0 32 0,-5 2 0 15,-3-1 0-15,-3 3 0 0,-1-2 16 0,-1 1 16 16,-1-3 0-16,-1 0 0 16,0 0-1776-16,0-5-368 0,-1 0-64 0</inkml:trace>
  <inkml:trace contextRef="#ctx0" brushRef="#br0" timeOffset="61465.32">23699 10462 32767 0,'0'0'1456'0,"0"0"288"0,0 0-1392 0,4 6-352 0,2 5 0 0,1 2 0 16,1 0 0-16,0 2 144 0,-2 4-144 0,2 1 0 15,-2 3 144-15,1 0-144 0,-1 2 0 0,1 1 144 16,0 1-144-16,-1 2 0 0,-1 0 0 0,0-1 128 31,1 0-1152-31,0 0-256 0,-2-4-32 0,0-1-16 16,-1-3-1632-16,-1-2-336 0,-2-2-64 0</inkml:trace>
  <inkml:trace contextRef="#ctx0" brushRef="#br0" timeOffset="61789.58">23721 10975 24351 0,'-16'-8'1088'0,"10"3"208"0,-2-1-1040 16,2-5-256-16,-2-2 0 0,4-1 0 0,1-2 960 0,3 1 128 15,4 0 16-15,3 1 16 0,1-2-352 0,1-1-80 16,2 0-16-16,2 0 0 0,0 2-416 0,1-3-96 15,0 1-16-15,0 2 0 0,1 2-144 0,0 3 0 16,0-2 0-16,0 4-176 0,1 2 176 0,-4 3 0 16,-2 1 0-16,-1 3 0 0,-1 1 0 0,-2 5 0 15,-2 2 0-15,0 3 0 0,-2 0 384 0,-1 1 48 16,-2 1 16-16,1 3 0 0,0 1 48 0,0-1 16 16,-2 1 0-16,1-2 0 0,0 1-64 0,1 0-16 15,1-1 0-15,3-1 0 0,-2-1-160 0,2 0-16 16,2-3-16-16,0 0 0 0,3-3-112 0,0-2-128 15,2-2 176-15,1 0-176 0,1-4 224 0,0-3-64 0,0-3-16 0,0-2 0 16,0-1 176-16,-2-2 16 0,0-2 16 0,-2-1 0 16,-1-2 160-16,-2-1 48 0,-2 0 0 0,-1 0 0 15,-3 2-304-15,-1-3-48 0,-2-1-16 0,-2 1 0 16,0 4-384-16,-2-1-96 0,-1 1-16 0,-1 2 0 16,-1-1-2080-1,-1 0-432-15,-1 2-64 0,-1-1-12336 0</inkml:trace>
  <inkml:trace contextRef="#ctx0" brushRef="#br0" timeOffset="62127.4">24142 10709 22047 0,'17'26'480'0,"-9"-13"96"0,0 3 32 0,2 4 32 0,3 2-512 0,0 3-128 0,0 3 0 0,-1 0 0 16,-1-2 1856-16,-2-2 368 0,0 4 64 0,-1-6 16 15,-2-1-784-15,-1-2-160 0,1 0-16 0,-1-4-16 16,-1-2-640-16,0-2-128 0,0-2-32 0,-1-3 0 0,-3-6-272 0,0 0-48 15,0 0-16-15,0 0 0 0,0 0 32 0,-1-6 0 16,-1-3 0-16,-2-2 0 0,0 0-32 0,-2-5 0 16,-1-2 0-16,0-2 0 0,-2-2-192 0,0-5 128 15,-2-5-128-15,2-4 0 16,-1-7-1504-16,3 1-400 0,2-2-80 0,4 1 0 16,2 2 928-16,4 1 192 0,2 3 32 0,2 5 16 0,1 3 1056 0,1 7 208 15,-1 1 32-15,1 5 16 0,-1 6 400 0,1 4 96 16,-1 6 16-16,-1 2 0 0,0 5-256 0,0 4-48 0,-1 5-16 0,0 4 0 15,-3 2-192-15,0-1-48 16,1 3 0-16,-1 4 0 0,-2-2-288 0,-2 1-160 16,-1 2 160-16,-3 2-160 15,-1-1-960-15,-1 3-304 0,-1 1-48 0,-2 1-14720 0</inkml:trace>
  <inkml:trace contextRef="#ctx0" brushRef="#br0" timeOffset="62790.07">23097 11554 17503 0,'0'0'1552'0,"0"0"-1232"0,-4-5-320 0,-1 0 0 0,-1-1 2480 0,0 3 432 15,-2 1 96-15,0 2 0 16,0 0-1248-16,1 3-256 0,-3 2-48 0,1 3-16 0,0 1-672 0,1-2-144 16,0 3-32-16,2 2 0 0,1-2-368 0,1 1-80 15,0-1-16-15,3-1 0 0,1-1-128 0,0-8 0 16,1 9 0-16,-1-9 0 0,4 7 0 0,-4-7 0 16,6 5 0-16,1-1 0 0,-7-4-304 0,8 0 64 15,0-2 16-15,-1-1 0 0,1-1 48 0,1-3 16 16,0-2 0-16,-1 1 0 0,0-1 16 0,1-1 0 15,2-3 0-15,-1 0 0 0,-1-2 0 0,-1 2 0 16,-1 1 0-16,-2 2 0 0,-1 0 16 0,-2 0 0 0,0 1 0 0,-1 3 0 16,-1 1 128-16,0 5 0 0,-3-7 0 0,1 1 0 15,2 6 272-15,0 0-16 0,0 0 0 0,0 0 0 16,0 0-64-16,0 0 0 0,0 0-16 0,0 0 0 16,0 0-176-16,0 0 0 0,0 0 144 0,0 7-144 15,0-7 0-15,4 7 0 0,1-2 0 0,1-1 0 16,-6-4 0-16,9 1 0 0,1 1 0 0,-3-2 0 15,1-2 0-15,-1 1 0 0,-1-3 0 0,-2-1 128 0,-1-2-128 16,-1 1 176-16,0-1-176 0,-2 1 192 16,-2-2 32-16,0 0 16 0,-5-1 0 0,-1 2 0 15,-1-2-240-15,-1 3 0 0,-3-1 0 0,-3 2 0 16,2 0-192-16,-2 1 192 0,-1-4-192 0,-1 4 192 16,0 2 0-16,-1 0 0 0,1 2 0 0,0 0 0 15,2 2 288-15,3 3 64 0,2 4 16 0,0 1 0 0,2 5 96 0,2 3 32 16,4 0 0-16,1 3 0 0,4 1-176 0,3 0-48 15,1 2 0-15,5-1 0 0,2 0-128 0,2-3-16 16,2 0-128-16,3-3 192 0,2-1-192 0,2-3 0 16,2-3 0-16,1 0 0 0,-2 0 0 0,-2-3 0 15,-1 0 0-15,1-1 0 16,-1 1-528-16,0-1-160 0,1 0-16 0,0-2-16 16,-3-2-2688-16,0-2-544 0</inkml:trace>
  <inkml:trace contextRef="#ctx0" brushRef="#br0" timeOffset="63160.78">23878 11519 911 0,'0'0'0'0,"0"0"0"16,-7-1 0-16,1-1 0 0,-1 2 6560 0,1 2 1232 0,-1-1 240 0,-1 2 48 16,-2-3-5376-16,1 2-1072 0,-1 2-224 0,1-3-32 15,-1 3-416-15,1 1-96 0,0 2-16 0,0 1 0 16,-1 1-592-16,3 0-128 0,0 0-128 0,2 2 176 15,1-1-176-15,1 0 0 0,1 1 0 0,0-1 0 16,2-1 0-16,3 1 0 0,1-3 0 0,0 0 0 16,-4-7-128-16,6 5 128 0,-6-5 0 0,8 4 0 15,0-1 0-15,-1-2 0 0,-7-1-144 0,7-1 144 0,1-2 0 0,0-2 0 16,0-2-128-16,-2 1 128 0,1-2 0 0,-1 0 0 16,0 0 0-16,-1 2 0 0,-1-2 0 0,-2 0 144 15,1 0-144-15,0 1 192 16,-1 0-16-16,-2 7 0 0,0 0 0 0,0 0 0 15,0 0 128-15,0 0 16 0,0 0 16 0,0 0 0 16,0 0-208-16,0 8-128 0,0 0 128 0,3 1-128 16,1-1 0-16,1 2 0 0,-1-3 0 0,1 0 0 15,0 1-400-15,2-1-112 0,1 1 0 0,-1-5-16 16,-7-3-2976-16,0 0-592 0,10 4-112 0,-3-4-16 0</inkml:trace>
  <inkml:trace contextRef="#ctx0" brushRef="#br0" timeOffset="63314.94">24020 11360 3679 0,'0'0'320'0,"-2"-9"-320"0,1-2 0 0,0 1 0 16,-1-1 6160-16,1 2 1168 0,0 3 224 0,1 6 64 15,0 0-5280-15,0 0-1056 0,0 0-192 0,-3 9-64 16,3 4-768-16,0 4-256 0,2 2 160 0,-1 4-160 16,0-1 0-16,3 1 0 15,0 2 0-15,3-1 0 16,0-1-1856-16,2-1-240 0,1-1-48 0,1-1-16 15,1-3-1952-15,1-2-400 0</inkml:trace>
  <inkml:trace contextRef="#ctx0" brushRef="#br0" timeOffset="63589.16">24262 11601 1839 0,'0'0'160'0,"3"-9"-160"0,-2-1 0 0,0-1 0 16,-2 1 3168-16,0 1 608 0,-2-3 112 0,1 3 16 16,-4 0-1712-16,0-1-336 0,-2 4-80 0,-1 1-16 15,-2-1-560-15,1 4-112 0,0 2-32 0,0 4 0 0,3 2-192 0,0 6-32 16,3 1-16-16,0 1 0 0,0 3 32 0,4 2 16 15,3-1 0-15,2 0 0 0,2-1-544 0,1-4-96 16,5 0-32-16,-2-2 0 0,4-4-64 0,-1-1 0 16,0-2-128-16,1-4 192 0,-2 0 128 0,1-4 32 15,0-3 0-15,-1 1 0 0,0-6 480 0,-1 0 80 16,0-4 32-16,-2 1 0 0,0-3-368 0,-1-2-64 16,-2-1 0-16,1-1-16 0,0-2-240 0,-1 1-32 0,-2-4-16 0,-1 1 0 15,-3 0-208 1,-1-3 0-16,0 1 128 0,-1 1-128 15,-3-2-1504-15,0 1-352 0,-1-1-64 0</inkml:trace>
  <inkml:trace contextRef="#ctx0" brushRef="#br0" timeOffset="63880.92">24426 11293 12895 0,'8'20'1152'0,"-5"-11"-928"0,-1 1-224 0,2 0 0 15,2 0 2560-15,0 2 448 0,1 1 112 0,0 0 16 16,0 0-1088-16,1 0-192 0,-2-1-64 0,2 2 0 15,-1-5-448-15,-1 0-112 0,1 0-16 0,-1 1 0 16,1-3-416-16,-2 0-96 0,0-2 0 0,-5-5-16 16,0 0-240-16,0 0-32 0,0 0-16 0,0 0 0 15,0 0-144-15,0 0-48 0,0 0 0 0,0 0 0 16,0 0-208-16,0 0 176 0,0 0-176 0,0 0 160 0,0 0-160 0,0 0 192 16,1-6-192-16,-1 6 192 15,0 0-192-15,0 0 0 0,0 0 0 0,4-7 0 16,-1 2 0-16,-3 5 0 0,0 0 0 0,0 0 0 15,0 0-176-15,0 0 176 0,0 0-128 0,0 0 128 16,0 0-128-16,0 0 128 0,0 0-128 0,0 0 128 16,0 0-176-16,8 2 176 0,0 1-208 0,-1-2 80 15,-7-1-624-15,8 2-112 0,0-1-32 0,0 2 0 16,0-2-1808-16,0 0-368 0,-1 0-80 0</inkml:trace>
  <inkml:trace contextRef="#ctx0" brushRef="#br0" timeOffset="64395.25">24583 11529 6447 0,'0'0'576'0,"0"0"-576"0,0 0 0 0,0 0 0 0,0 0 4528 16,0 0 784-16,0 0 176 0,0 0 16 0,0 0-3248 0,0 0-656 15,0 0-128-15,9-1-16 0,-1-5-352 0,1 0-64 16,1 1-16-16,2 0 0 0,0-2-624 0,-2 0-128 16,-2 0-16-16,0-5-16 0,0 3-240 0,0 0 128 15,-2 0-128-15,-1 1 0 0,-2 0 128 0,-3 2-128 16,-1-1 0-16,-2 2 144 0,-1 1-144 0,-1 2 128 16,-2 2-128-16,1 0 128 15,-2 0 64-15,0 2 16 0,0 2 0 0,1 1 0 16,-1 3 112-16,0 2 32 0,1 0 0 0,2 1 0 0,1 5 64 0,2-3 16 15,-1 0 0-15,3 0 0 0,1 0-160 0,1 0-16 16,0 2-16-16,2-5 0 0,3 0-240 0,1 0 0 16,-1-4 0-16,4 1 0 0,-1-5 0 0,3 2-160 15,2-4 0-15,-2 1 0 16,-2-1-1904-16,0-1-384 0,1-3-80 0,-1-1-16 16,1-3-1008-16,-2-1-208 0</inkml:trace>
  <inkml:trace contextRef="#ctx0" brushRef="#br0" timeOffset="64759.61">24879 11076 9215 0,'0'0'816'0,"-3"11"-656"0,1 4-160 0,-1 2 0 16,-1 2 5232-16,3 3 1008 0,-1 3 208 0,1 4 32 16,1-2-4208-16,-1-1-848 0,1 0-160 0,1 0-48 15,2 2-384-15,1-2-64 0,0 0-32 0,1-3 0 16,0-2-544-16,0-1-192 0,0-2 144 0,1-2-144 15,0-3 0-15,1-1 0 0,-1-3 0 0,1-2 0 16,1-1-192-16,-2-2 0 0,-6-4-16 0,8 0 0 31,-8 0-240-31,8-3-32 0,-2-2-16 0,1-2 0 0,-1-1 80 0,0-1 16 0,-3-1 0 0,1-1 0 0,-2 1 0 0,-1-2 0 16,2 1 0-16,-1-2 0 0,1-4 160 0,-1 2 48 16,1 1 0-16,-2 3 0 0,3 2 192 0,0 2 0 15,-1 0 0-15,-3 7 0 0,0 0 512 0,0 0 64 16,0 0 0-16,0 0 0 0,0 0-224 0,0 0-32 15,0 0-16-15,9 3 0 0,-1 2-304 0,-2 1 0 0,-1 2 0 0,2 0 0 32,-7-8-1152-32,8 8-272 0,-2 0-64 0,1-2-16 15,-7-6-1232-15,6 5-240 0,-6-5-48 0,8 4-4480 16,-1 1-896-16</inkml:trace>
  <inkml:trace contextRef="#ctx0" brushRef="#br0" timeOffset="65059.31">25155 11342 4607 0,'0'0'400'0,"0"0"-400"15,0 0 0-15,0 0 0 0,0 0 5408 0,0 0 992 0,0 0 208 0,0 0 48 16,-1 6-4528-16,0 2-896 0,-1 0-176 0,1 0-32 16,0-1-352-16,-1 1-64 0,1 1-16 0,-2 1 0 15,2-4-400-15,0 2-192 0,1-8 160 0,1 8-160 16,-1-8 0-16,0 0-192 0,4 7 16 0,-4-7 0 16,0 0-992-16,8 2-208 0,-8-2-32 0,9 0-16 15,0-2-144-15,-1 0-32 0,-8 2 0 0,8-5 0 16,-2-1 512-16,0 3 80 0,-6 3 32 0,0 0 0 0,0 0 1552 0,0 0 320 15,0 0 64-15,0 0 16 0,0 0 672 0,0 0 128 16,-3 9 16-16,-2 2 16 16,-2 4-208-16,1 0-64 0,-1 4 0 0,1 0 0 15,-2 2-576-15,1 0-128 0,-1 1-32 0,5-4 0 16,-1 1-576-16,1-2-224 0,0-2 176 0,3 0-176 16,0-2-400-16,3-4-176 0,-3-9-48 0,4 8 0 15,-4-8-2320-15,9 2-480 0,2-4-96 0,-1-2-5040 16,2-3-1008-16</inkml:trace>
  <inkml:trace contextRef="#ctx0" brushRef="#br0" timeOffset="65325.21">25374 11406 22911 0,'8'-29'1024'0,"-4"17"192"0,-1-4-960 0,-1-1-256 0,1-5 0 0,-2 1 0 15,0 1 1152-15,-1 1 176 0,-1 4 32 0,0 3 16 16,-2 2-800-16,1 3-144 0,2 7-48 0,0 0 0 16,-8 5 160-16,0 4 32 0,-1 4 0 0,0 4 0 15,0 4 0-15,1 4 0 0,0-2 0 0,3 1 0 16,2 2 192-16,3-4 32 0,3 0 16 0,2-2 0 15,3-4-432-15,0-3-64 0,1-3-32 0,0-2 0 16,0-2 80-16,1 0 16 16,1-6 0-16,2 0 0 0,-1-6 272 0,-1 0 64 15,0-2 16-15,-2-5 0 0,0-3-96 0,0-1 0 0,-1 0-16 0,0-2 0 16,-2-2-384-16,2-1-80 0,0-3-16 0,-2-1 0 16,0-1-144-16,-1-2 0 0,-1-1 0 0,1-16 128 31,0 3-1120-31,-2 3-224 0,-2-1-64 0,-2 2 0 15,-3-1-2192-15,1 3-448 0</inkml:trace>
  <inkml:trace contextRef="#ctx0" brushRef="#br0" timeOffset="65628.42">25575 11037 18431 0,'5'17'1632'0,"2"1"-1312"16,-1 0-320-16,2 0 0 0,1-1 2304 0,2-2 384 16,-2-1 64-16,1-1 32 0,1 0-1088 0,2-3-224 15,2 0-32-15,1 0-16 0,0-4-32 0,-1 2-16 16,2-1 0-16,0-2 0 0,-1-1-592 0,-1-3-112 15,0-2-32-15,-2-2 0 0,-1-1-224 0,-2-1-48 0,-2-1-16 0,-2 0 0 16,-6 6-224-16,4-10-128 0,-4 2 160 0,0 8-160 16,-4-9 0-16,-2 3-288 0,-3-1 32 0,-3 4 16 15,-1-2-80-15,0 4 0 0,0-2-16 0,0 6 0 16,0 0 336-16,1 0 0 16,2 4-144-16,0 2 144 0,3 3 320 0,1 1 128 15,4 1 32-15,3 2 0 0,3 1 496 0,3 1 112 16,0 2 0-16,5-2 16 0,1-3-208 0,4 2-32 15,1-2-16-15,5-3 0 0,4-3-416 0,2-3-96 0,2-5-16 0,4-3 0 32,3-3-640-32,5-4-144 0,5-2-32 0,3-3 0 15,2-3-2528-15,6-8-512 0</inkml:trace>
  <inkml:trace contextRef="#ctx0" brushRef="#br1" timeOffset="69263.23">26499 14723 28559 0,'-5'2'1264'0,"5"-2"272"0,-14 9-1232 0,14-9-304 0,0 0 0 0,0 0 0 15,0 0 1216-15,0 0 192 0,0 0 48 0,0 0 0 16,0 0-432-16,0 0-64 0,8-4-32 0,-1 0 0 0,1 0-640 0,1 2-128 16,-1-1-32-16,0 2 0 0,0 1-128 0,0 1 0 15,0 0 0-15,-8-1 0 16,0 0-2336-16,11 7-400 0,-2 2-80 0</inkml:trace>
  <inkml:trace contextRef="#ctx0" brushRef="#br1" timeOffset="69721.14">26511 14666 911 0,'0'0'0'0,"0"0"0"0,0 0 0 0,-4-3 0 15,0-3 4224-15,2 1 768 0,-1-2 160 0,3 1 32 16,0-3-3776-16,0-4-736 0,0 0-160 0,0 1-16 15,0 4 336-15,0 8 64 0,0-10 0 0,0 10 16 0,1-10 240 0,-1 10 64 16,-1-9 0-16,1 9 0 0,0 0 96 0,0 0 32 16,0 0 0-16,0 0 0 0,0 11-320 0,0-2-64 15,0 3-16-15,1 2 0 0,1 3-224 0,-1 2-32 16,-1 2-16-16,3 3 0 0,-2 2-304 0,0 0-64 16,0 0-16-16,1 0 0 0,-1 0-288 0,3 1 0 0,0 2 0 15,0-1 0 1,-2-4-208-16,1 1-112 0,0 0 0 0,1-3-16 15,-1-2-1728-15,0-6-352 0,0-2-64 0,-1-2-16 16,1-2-784-16,-3-8-176 0</inkml:trace>
  <inkml:trace contextRef="#ctx0" brushRef="#br1" timeOffset="69898.88">26660 14414 17503 0,'0'0'1552'0,"0"0"-1232"0,-3 14-320 0,3 0 0 15,0 2 2896-15,0 2 528 0,0 1 96 0,1 0 32 16,2 3-1888-16,1 4-368 0,-1 2-80 0,0 4 0 16,3 3-736-16,0-2-144 0,3 0-16 0,2 5-16 15,-3-3-304-15,1-2 0 0,0 0 0 0,1 1 0 16,1-2-1456-16,-1-2-192 0,-3-2-32 0,-1-2-7840 16,1-2-1552-16</inkml:trace>
  <inkml:trace contextRef="#ctx0" brushRef="#br1" timeOffset="70092.03">26503 14802 22111 0,'0'0'976'0,"-6"1"208"0,-2 0-944 0,1 1-240 16,2-1 0-16,5-1 0 0,0 0 3360 0,0 0 624 15,0 0 128-15,0 0 32 0,0 0-2480 0,8 4-480 16,2-2-96-16,5-2-32 0,3-1-720 0,2-1-144 15,-1-2-16-15,12-4-16 16,2 0-1072-16,0 0-224 0,-1-1-32 0,-8 2-16048 0</inkml:trace>
  <inkml:trace contextRef="#ctx0" brushRef="#br1" timeOffset="70316.6">26975 14790 5519 0,'0'0'496'0,"0"0"-496"0,0 0 0 0,0 0 0 16,8-1 6800-16,0-1 1264 0,0 1 256 0,2-4 64 15,2 0-6416-15,2-1-1280 0,2 0-256 0,7-3-48 16,-3-2-1728-16,-1 4-320 0,1-3-80 15,-6 5-16-15</inkml:trace>
  <inkml:trace contextRef="#ctx0" brushRef="#br1" timeOffset="70894.5">27485 14547 17503 0,'-7'17'1552'0,"6"-4"-1232"15,2 7-320-15,1 3 0 0,-1 1 2688 0,3 2 464 0,1 1 112 0,2 1 0 16,1-2-1936-16,-1 0-400 0,1-3-80 0,0 0-16 16,0-4-336-16,2 1-80 15,-1-5-16-15,0-2 0 0,-2-1-400 0,0-5 0 16,-7-7 0-16,6 4 0 0,-6-4-336 0,0 0-48 16,5-6-16-16,-1-2 0 0,-1-1 144 0,-2-2 16 15,-2-4 16-15,-2 0 0 0,1-4 224 0,-2 0 0 16,0-3 0-16,-1-1 0 0,-1-4 0 0,2 0 160 15,0-1-32-15,3-13 0 0,-1-1-256 0,3 3-64 0,1 0-16 0,4 5 0 32,2 3-368-32,-1 4-80 0,0 1-16 0,1 7 0 0,-2 3 912 0,1 3 176 0,2 5 32 0,-9 8 16 15,0 0 224-15,10-4 32 0,-10 4 16 0,0 0 0 16,12 7-80-16,-12-7-16 0,8 13 0 0,-3 1 0 16,0 1-320-16,-1 0-64 0,-3 1 0 0,-1 2-16 15,-2 2-240-15,-1-2 0 0,-2-1 0 0,1-4 0 16,0-4 0-16,0 3 0 0,0 0 0 0,2-2 0 0,-1-1-256 15,1-1-80-15,-2-2-32 0,4-6 0 16,0 0-784-16,0 0-144 0,0 0-48 0,0 0 0 16,0 0-464-16,10 10-112 0,2-4 0 0,-3-1-16 15,-9-5 848-15,0 0 192 0,16 7 16 0,-5-3 16 0,1 1 864 0,1 1 0 16,0 1 176-16,1-2-32 0,1 3 784 0,-2 2 160 16,-1 0 16-16,-1 0 16 15,1 0 624-15,-1 3 128 0,-4 1 32 0,0-1 0 16,-2 0-144-16,-2 0-32 0,-3 4 0 0,-3 0 0 0,-2-3-544 0,-2 2-112 15,-2-2-32-15,-1 0 0 0,-2 1-480 0,-1-1-112 16,-1-1 0-16,-1 0-16 0,0-1-304 0,2-2-128 16,1-2 128-16,0-2-128 15,0-3-1152-15,1-2-304 0,-1-2-64 0,2-2-16 16,2 0-2096-16,0-7-416 0</inkml:trace>
  <inkml:trace contextRef="#ctx0" brushRef="#br1" timeOffset="71071.07">28023 14362 30063 0,'0'0'1328'0,"0"0"272"0,0 0-1280 0,8 11-320 0,-1 2 0 0,-2 1 0 16,-1 4 1216-16,0 1 160 0,0 2 32 0,-2-3 16 16,1 4-416-16,-2 1-96 0,-1 3-16 0,3 1 0 0,-3-1-704 15,0 1-192-15,0-2 0 0,1 2 0 16,-2 1-1536-16,1-5-320 0,1 2-80 0,0-4-8272 15,1-4-1648-15</inkml:trace>
  <inkml:trace contextRef="#ctx0" brushRef="#br1" timeOffset="71263.92">28229 14262 27647 0,'0'0'2448'0,"0"14"-1952"15,0 6-496-15,2-1 0 0,-1 5 1280 0,0-5 176 16,1 6 16-16,0 4 16 0,2 0-320 0,3 16-64 16,-1 3-16-16,2-5 0 0,-1-2-864 0,0-1-224 15,0-1 0-15,-1 1 0 16,0-7-1552-16,-1 0-368 0,-1-3-64 0,0-10-12416 0</inkml:trace>
  <inkml:trace contextRef="#ctx0" brushRef="#br1" timeOffset="71450.12">28125 14620 10127 0,'0'0'448'0,"0"0"96"0,0 0-544 0,4-10 0 0,1-2 0 0,0 3 0 16,3 4 6896-16,4-2 1264 0,1 1 256 0,0-1 48 15,0 2-6048-15,3 1-1216 0,3 0-240 0,2 3-64 16,1 1-896-16,0 0-384 0,-2 0 32 0,0 4 0 15,-1 3-3360-15,1-1-688 0</inkml:trace>
  <inkml:trace contextRef="#ctx0" brushRef="#br1" timeOffset="71893.78">28604 14669 23039 0,'0'0'1024'0,"0"0"192"0,0 0-960 0,0 0-256 0,0 0 0 0,11-2 0 16,2 1 2480-16,0 0 448 0,2-1 80 0,0 0 32 16,0 2-1712-16,0 0-352 15,2 0-64-15,-2 0-16 0,-4 2-672 0,-2 2-224 16,1 0 128-16,-1 2-128 0,-9-6 192 0,9 7-32 16,-9-7 0-16,6 11 0 0,-6-11 0 0,4 13 0 15,-4-13 0-15,-1 14 0 0,-2 1-160 0,-1-6 0 16,1 2 0-16,-3 0 128 0,1-3-128 0,-1-1 0 15,-4 0 0-15,3-1 0 0,0 1 0 0,7-7-144 0,-6 8 144 0,6-8-160 16,-7 8-32-16,7-8 0 0,0 0 0 0,-1 10 0 16,1-10 192-16,0 0-208 0,9 8 80 0,0-2 128 15,0 1 0-15,2-2 0 0,2-1 0 0,1 0 0 16,0 2 416-16,1 2 48 0,-1 1 16 0,0 2 0 16,-1-1 288-16,-2 2 48 0,-3 1 16 0,-2 0 0 15,-1 0 64-15,-2 0 0 0,-3-1 16 0,-1 1 0 0,-3 3-48 16,-3-6-16-16,-2 0 0 0,1 0 0 0,-2-1-208 0,-2 2-32 15,-2 1-16-15,-1 0 0 0,0 0-336 0,-1-3-80 16,-2 2-16-16,-2-1 0 16,2-3-160-16,0 0-176 0,1-2 48 0,-7-1 0 15,4-3-2256-15,1-2-448 16,2-2-96-16</inkml:trace>
  <inkml:trace contextRef="#ctx0" brushRef="#br2" timeOffset="76062.62">27017 14617 19343 0,'0'0'1728'0,"0"0"-1392"16,0 0-336-16,0 0 0 0,0 0 1568 0,1-7 240 0,-1-1 48 0,0 0 16 16,0-1-784-16,2 1-176 0,-1-2-16 0,1 1-16 15,0 0-368-15,-1-2-64 0,2 1 0 0,-1-1-16 16,0 0 80-16,-2-1 32 0,0 0 0 0,0 1 0 15,1-2 224-15,-1-2 32 0,-1-2 16 0,-1 0 0 16,1-1-176-16,-2 0-16 0,1 0-16 0,-2-1 0 16,0 0-288-16,0-1-48 0,0-2-16 0,-1 2 0 0,0 1 192 15,-2-5 16-15,-2 1 16 0,1 1 0 0,-2 1 0 0,-2 1 0 16,-1 2 0-16,0 1 0 16,4 3-96-16,-3 1-32 0,-4-5 0 0,3 3 0 15,2 2-208-15,-1 0-144 0,-4 1 192 0,2 1-192 16,0 0 0-16,-2-2 0 0,2 3 0 0,-3-5 0 15,-2 4 0-15,1 0 0 0,1 0 0 0,0 0 0 16,0 1 0-16,0-1 0 0,-1 2 0 0,1 1 0 16,0 2 224-16,-1-1-64 0,-2 1-16 0,1 2 0 15,-1 1 80-15,2 3 16 0,0-4 0 0,0 4 0 0,-1 2-240 0,1 0 176 16,0 0-176-16,0-2 160 0,-3 1-160 0,1 0 0 16,1 2 0-16,0-1 0 0,0 2 0 0,1-4 0 15,-1 3 0-15,2 3 0 0,-1 3 0 0,1 1 0 16,-1-4 0-16,0 1 0 0,-1 2 0 0,1 1 0 15,0 3 0-15,1-1 0 0,1 1 0 0,1 0 0 0,-1-1 0 0,-1 1 0 16,-1 0 0-16,0 3 0 0,1-1-160 0,-2 2 160 16,2 1 0-16,-1 2 0 0,0-2 0 0,0-1 0 15,1 0 0-15,-2 1 0 0,1 1 0 0,1-1 0 16,-2 0 0-16,3-4 0 0,0 1 0 0,-1 0 0 16,3 2 0-16,0 0 0 15,-2 3 0-15,2-3 0 0,-1 1 0 0,-3 4 0 16,1 0 0-16,0-3 0 0,2 0 0 0,0 1 0 15,2-2 0-15,-1-1 0 0,1 0 0 0,1-1 0 0,0 0 0 0,1 1 0 16,-4 0 0-16,1 0 0 0,-2 0 0 0,-2 3 0 16,-1-1 0-16,0 2 0 0,0 1 0 0,-1 2 0 15,-3 1 0-15,-3-1 0 0,-2 2 0 0,1-1 0 16,-3 1 0-16,0 0 0 0,-1 0 0 0,1 1 0 16,0-7 0-16,0 4 0 0,0-2 0 0,1 0 0 15,2-1 0-15,-1-1 0 0,1-2 0 0,-2-1 0 0,4-2 0 16,1 1 0-16,-2-4 0 0,-2 1 0 0,1-4 128 0,-1 0-128 15,1-4 0-15,-2 1 0 0,1-3 128 0,-2 1-128 16,0-1 0-16,1 0 0 0,0-3 0 0,3 1 0 16,0 0 0-16,1 1 0 0,-1 0 128 0,2-2-128 15,-1 1 0-15,0 2 0 16,0 0 0-16,2-2 0 0,-2 0 0 0,0 3 0 16,2-3 0-16,-2 1 0 0,0-2 0 0,1 0 0 0,-1 0 128 0,1 0-128 15,0-2 0-15,1 1 0 0,1-3 0 0,0 2 0 16,-1-2 0-16,2-1 0 0,0 1 0 0,0-2 0 15,0 1 0-15,3 0 0 0,0-2 0 0,-2 1 0 16,0-2 0-16,1 0 0 0,1 0 128 0,-1 1-128 16,1-2 0-16,3-1 0 0,-1 1 0 0,-1 1 0 15,0 3 0-15,-1-3 0 0,-1-3 0 0,0-1 0 16,-3 0 0-16,0 3 0 0,-2 0 0 0,1 0 0 0,2-3 0 0,0-1 0 16,-1 4 0-16,1-3 0 0,1-2 0 0,1 0 0 15,1-1 0-15,1 1 0 0,0-2 0 0,1 1 0 16,0-1 0-16,1-1 0 0,-1-1 0 0,2-1 0 15,-3 2 0-15,1-1 0 16,2 1 0-16,-2 0 0 0,2 0 0 0,-1 0 0 0,5 6 0 16,-2-1 0-16,1 0 0 0,-1 2 0 0,0 2 0 0,0-2 0 15,1 0 0-15,-1-1 0 0,-2-4 0 0,2 1 0 16,-4-6 0-16,1 2 0 0,-2 0 0 0,0-2 0 16,2 3 0-16,2 2 0 0,0-1 0 0,2 1 0 15,-1-1 0-15,0-1 0 0,2 1-144 0,-1 2 144 16,1 1 0-16,1 0 0 0,2 0 0 0,1 2 0 15,-1 0 0-15,-1 0 0 0,0 1 0 0,2-1-128 0,-1 2 128 16,1 0 0-16,-1 1 0 0,1 0 0 0,2 2 0 0,0-1 0 16,-1 1 0-16,2 1-128 0,1-1 128 0,-1 3 0 15,0-1 0-15,3 4 0 0,-4-3 0 0,1 0 0 16,3 3 0-16,-7-1 0 0,7 1 0 0,-6 1 0 16,-1 2 0-16,2 1-128 0,0 1 128 0,1 2 0 15,0 2 0-15,0 4-128 0,0 0 128 0,1 1-192 0,1 2 192 16,-1 2-192-16,0 2 192 0,-2-2 0 0,1-1 0 0,0 0-128 15,2-2 128-15,-2 2 0 16,0 3 0-16,-1 2 0 0,0-4 0 0,-1-3 0 16,2-5 0-16,2-1 0 0,-1 0 0 0,3-9 0 15,0 0 0-15,0 0 0 0,0 0 0 0,0 0 0 16,0 0 0-16,0-6 0 0,-1-1 0 0,0-2 0 16,1-5-128-16,-2-2 128 0,0 2 0 0,-1-2-160 15,2 1 160-15,1-2 0 0,0-2 0 0,0 1-128 16,-1 0 128-16,1-2 0 0,0 1 0 0,1-1 0 0,1 1 0 15,2-5 0-15,0 3-144 0,0 7 144 0,0 2 0 0,0-1-144 16,-1 3 144-16,1 1 0 0,-1 1 0 0,3 3 0 16,-1-1 0-16,1 4 0 0,-6 2 0 0,9 2 128 15,2 2-128-15,-1 3 0 0,2 3 128 0,2-2-128 16,3 0 0-16,2 1 0 0,-1 0 0 0,1-1 128 16,4-1-128-16,-1 0 0 0,3 0 0 0,-1-1 0 15,4 0-336-15,-1-1-96 0,2-3-16 0,-1 1 0 16,1-2-2656-16,0-2-544 0</inkml:trace>
  <inkml:trace contextRef="#ctx0" brushRef="#br2" timeOffset="76924.28">22108 13206 18367 0,'0'0'816'0,"0"0"160"0,36-7-784 0,-36 18-192 15,-2-2 0-15,0 0 0 0,-2-1 1056 0,1 1 160 16,-1-2 48-16,0-1 0 0,-2 2-48 0,1-3 0 16,-2 0 0-16,1 1 0 0,-2-3-352 0,-1 1-80 0,0-1-16 0,-2 0 0 15,-1-6 96-15,2 3 16 0,-3-1 0 0,1-2 0 16,-2-1-48-16,-2-1 0 0,-1-2 0 0,0-2 0 16,0-2 160-16,0-2 32 0,0-2 0 0,1 0 0 15,-1-1-240-15,1-1-32 0,0-3-16 0,3 1 0 16,1-2-320-16,1 0-64 0,0 2-16 0,4-1 0 15,0-2-192-15,2 1-144 0,0 0 192 0,3 2-192 16,2-2 128-16,2 4-128 0,0 0 0 0,2 2 0 16,0-3 0-16,3 1 0 0,0-1 0 0,4 1 0 0,0-1 0 0,1 2 0 15,1 1 0-15,0-1 0 0,0 0-208 0,2 2 0 16,-1-3 0-16,0 4 0 16,1-3-1456-1,-2 3-304-15,0 2-48 0,0-1-9600 0,-3 1-1920 0</inkml:trace>
  <inkml:trace contextRef="#ctx0" brushRef="#br2" timeOffset="77191.19">21897 12420 19343 0,'0'0'1728'0,"-8"1"-1392"16,-1 2-336-16,0 1 0 0,0 1 2752 0,1-3 464 16,2 2 112-16,2 2 0 0,4-6-1792 0,0 0-352 0,0 0-80 0,0 0-16 15,0 0-400-15,8 6-96 0,2-1-16 0,3-2 0 16,1-3-320-16,5-1-80 0,0-1-16 0,2-2 0 15,1-1-160-15,-1 1 0 0,1 0 0 0,-1 2 0 16,-1 0 0-16,-3 2 0 0,-3-2 0 0,-1 3 0 16,-3 2 0-16,0 1-144 0,-1 1 144 0,-4 3-160 15,-1 1 160-15,-2-1 0 0,0 2 0 0,-2 2-128 16,-2 2 128-16,0 2 0 0,-1-1 0 0,-2 4 0 16,0 0 0-16,1 1 176 15,0-1-176-15,1-3 192 16,1 1-816-16,0 0-144 0,2-3-48 0</inkml:trace>
  <inkml:trace contextRef="#ctx0" brushRef="#br1" timeOffset="84295.01">29546 13657 20095 0,'0'0'896'0,"0"0"176"0,0 0-864 0,0 0-208 16,-18 18 0-16,18-18 0 0,0 0 224 0,0 0 0 16,-1 11 0-16,-1 0 0 0,1 2 1104 0,1 4 208 15,3 3 64-15,-1 3 0 0,1 5-640 0,1 3-128 0,0 3-32 0,1 1 0 16,1 2-400-16,2-1-80 0,-3 1 0 0,5-2-16 16,0-1-48-16,2 0-16 15,-4-2 0-15,-2-2 0 0,-1-2-240 0,0-2 144 16,1-3-144-16,-1-1 128 0,-1-3-128 0,0-4 128 15,-2-3-128-15,-2-12 128 0,0 0-128 0,0 0 128 16,0 0-128-16,0 0 128 0,0 0-128 0,3-12 0 16,-3-5 0-16,0-2-176 15,-1-6-256-15,-2-2-48 0,-1-3-16 0,1-2 0 16,0 0-48-16,-1-3-16 0,-2-3 0 0,1-4 0 16,0-2-160-16,1-1-48 0,2 2 0 0,-1 0 0 15,0-1-96-15,3 6-32 0,3 3 0 0,1 5 0 0,2 3 896 0,3 3 384 0,-1 2-16 0,4 5-16 16,0 5 608-16,-1 3 128 0,1 3 32 0,0 2 0 15,0 2-128-15,-1 4-32 0,-11-2 0 0,13 8 0 0,-1 2-304 0,0 2-64 16,1 1-16-16,-3 2 0 16,-3 1 0-16,-1 2-16 0,1 1 0 0,-3 1 0 15,-4 1-32-15,1 1 0 0,0-1 0 0,-2 3 0 16,-3 1-240-16,-1 1-48 0,0 2-16 0,-2 0 0 16,1-2-224-16,-1-5 128 0,2-2-128 0,0 1 0 15,0-1 0-15,1-2 0 0,-2-4 0 0,3 0 0 16,0 0 0-16,2-2-208 0,1-11 16 0,0 0 0 15,0 0 16-15,0 0 16 0,0 0 0 0,0 0 0 0,0 0 160 0,4 10 0 16,2-3 0-16,2-2 0 0,-8-5 128 0,13 4 48 16,3-2 16-16,-2 1 0 0,-1-2 160 0,0 3 32 15,0-4 16-15,1 3 0 0,1 1-160 0,0-2-48 16,2 2 0-16,2 0 0 0,-1 1-192 0,-1-1 0 16,-3 0 0-16,0 0 0 15,0-1-1568-15,0-1-352 0,1 0-80 0</inkml:trace>
  <inkml:trace contextRef="#ctx0" brushRef="#br1" timeOffset="84922.59">30287 13901 11055 0,'0'0'976'0,"0"0"-784"0,-4-4-192 0,4 4 0 0,0 0 4320 0,0 0 816 15,0 0 176-15,0 0 16 0,0 0-3408 0,0 0-672 16,9-11-144-16,1 0-16 0,2-1-128 0,0-1-32 15,0-1 0-15,1-1 0 0,0 0-480 0,1-2-112 16,3 0-16-16,1-1 0 0,0-1 48 0,2 0 0 16,-2-1 0-16,0-1 0 0,1-2-144 0,-1 2-32 15,1 0 0-15,2 4 0 0,-1-1-64 0,1 0-128 0,0-5 176 0,1 4-176 16,3-1 128-16,-3 3-128 16,0 3 0-16,-3 0 0 0,-2-1 0 0,-1 1 0 15,-3 0 0-15,-1 2 0 0,-2 3 0 0,1 2 0 16,-1 2 0-16,-1-1 0 0,-1-1 160 0,0 2-160 15,-8 5 128-15,9-5-128 0,-9 5 160 0,0 0-160 16,8-4 192-16,-8 4-192 0,8-5 256 0,-8 5-64 16,0 0-16-16,6-7 0 0,-6 7-176 0,0 0 128 0,0 0-128 15,0 0 128-15,0 0 48 0,0 0 0 0,0 0 0 0,0 0 0 16,0 0 48-16,11-1 16 0,-11 1 0 0,13 1 0 16,-2 3-64-16,2 2-16 0,2 4 0 0,-1-4 0 15,0 1-32-15,2-1 0 0,2-1 0 0,3 7 0 16,1 1 128-16,3 3 32 0,1 2 0 0,4 0 0 15,-1 1-16-15,1 0 0 0,1 3 0 0,-1 0 0 16,-1-1 0-16,1 0 0 0,0-1 0 0,1-1 0 16,-1-1-128-16,-1 1-16 0,-2-2-128 0,0-4 192 0,2 0-64 15,0-2-128-15,0-1 176 0,-2-1-176 0,-2-1 160 0,-1-2-160 16,1-1 128-16,0 1-128 0,-4-4 0 0,-2 1 0 16,-2-3 0-16,-1 0 0 15,-3 1-1376-15,0 0-256 0,-4-1-48 0,-1 0-11808 16,-8 0-2352-16</inkml:trace>
  <inkml:trace contextRef="#ctx0" brushRef="#br1" timeOffset="85662.79">30730 12794 6447 0,'0'0'576'0,"0"0"-576"0,0 0 0 0,0 0 0 16,0 0 2560-16,0 0 384 15,0 0 96-15,0 0 16 0,0 0-1056 0,0 0-208 16,0 0-32-16,0 0-16 0,0 0-656 0,0 0-144 16,0 0-32-16,9 10 0 0,-9-10-160 0,7 13-48 15,-1 0 0-15,2 4 0 0,-2 2 32 0,2 2 0 0,-4-5 0 0,1 5 0 16,1 1 80-16,0 5 16 0,3 0 0 0,-2 2 0 15,-2-1-192-15,3 1-48 0,1 0 0 0,0-1 0 16,-1-2-208-16,-2-1-32 0,2-4-16 0,1 0 0 16,0 0-160-16,-1-3-48 0,-1-2 0 0,-2-2 0 15,0-1-128-15,0 0 0 0,2 0 144 0,-2-1-144 16,-5-12-160-16,5 12-96 0,2-2-32 0,-7-10 0 16,0 0-2880-16,0 0-576 0,8 10-112 0</inkml:trace>
  <inkml:trace contextRef="#ctx0" brushRef="#br1" timeOffset="86357.82">30593 12133 16527 0,'0'0'720'0,"0"0"176"0,0 0-720 16,0 0-176-16,-8-3 0 0,-1 1 0 0,0 0 1344 0,9 2 224 15,0 0 48-15,-9-1 16 0,0 0-240 0,1 0-48 16,8 1-16-16,-9 3 0 0,2 4-736 0,-2 1-144 16,-1 2-16-16,-1 1-16 0,2 2-272 0,1 2-144 15,0 1 160-15,2 2-160 0,-1 3 0 0,4 1 128 0,1-2-128 0,5 1 0 16,3 0 0-16,3-1 176 15,1 3-176-15,1-3 160 0,4 1 160 0,0-1 16 16,2-3 16-16,0-3 0 0,0-1 176 0,1-4 48 16,2-2 0-16,-2-1 0 0,-1-4 256 0,-1-4 48 15,-2-3 16-15,1-1 0 0,-4 0-64 0,1-3-16 16,-4-4 0-16,0-1 0 0,1-2-176 0,-3-1-16 16,-2-2-16-16,-1 2 0 0,-5-3-304 0,1 1-64 0,0-1-16 0,-4 1 0 15,-3-2-224-15,-1 4 176 0,0-2-176 0,1 3 160 16,1-1-160-16,-2 0 0 0,-1-2-160 0,-2 4 160 31,-1-1-1344-31,0 3-192 0,0 1-16 0,0 3-16 16,0 3-1696-16,-2-1-320 0</inkml:trace>
  <inkml:trace contextRef="#ctx0" brushRef="#br1" timeOffset="86576.93">30211 12332 22111 0,'0'0'976'0,"0"0"208"0,-9 2-944 0,9-2-240 15,0 0 0-15,0 0 0 0,0 0 1696 0,0 0 288 16,0 0 64-16,0 0 16 0,-1 10-1872 0,1 2-384 15,0-12-80-15,4 12-12576 0</inkml:trace>
  <inkml:trace contextRef="#ctx0" brushRef="#br1" timeOffset="86722.36">30259 12559 17503 0,'0'0'768'0,"0"0"176"0,0 0-752 0,0 0-192 15,0 0 0-15,0 0 0 0,0 0 1232 0,0 0 224 0,0 0 32 0,0 0-7568 16,0 0-1536-16</inkml:trace>
  <inkml:trace contextRef="#ctx0" brushRef="#br1" timeOffset="86932.93">30304 11928 26719 0,'0'0'1184'0,"0"0"240"16,0 0-1136-16,0 0-288 0,0 0 0 0,0 0 0 0,0 0 192 0,0 0-32 15,0 0 0-15,10-2 0 0,-10 2-160 0,13 0 0 16,-13 0 0-16,0 0-12064 15</inkml:trace>
  <inkml:trace contextRef="#ctx0" brushRef="#br1" timeOffset="87094.29">30498 11913 26783 0,'-11'-3'1184'0,"11"3"240"0,0 0-1136 0,0 0-288 0,0 0 0 0,0 0 0 16,0 0 0-16,0 0 0 0,0 0 0 0,0 0 0 15,0 0-800-15,0 0-224 16,0 0-32-16</inkml:trace>
  <inkml:trace contextRef="#ctx0" brushRef="#br1" timeOffset="87368.07">30895 12121 23039 0,'0'0'2048'0,"0"0"-1648"15,0 0-400-15,0 0 0 0,0 0 1136 0,0 0 144 0,0 0 16 16,0 0 16-16,0 0-1088 0,0 0-224 0,0 0 0 0,0 0 0 31,0 0-2112-31,0 0-368 0,0 0-64 0,8 17-16 0</inkml:trace>
  <inkml:trace contextRef="#ctx0" brushRef="#br1" timeOffset="87528.53">30907 12403 22911 0,'0'0'1024'0,"0"0"192"0,0 0-960 0,0 0-256 0,0 0 0 0,0 0 0 15,0 0-176-15,0 0-80 0,0 0 0 0,0 0-6384 16,0 0-1264-16</inkml:trace>
  <inkml:trace contextRef="#ctx0" brushRef="#br1" timeOffset="87748.9">30849 11671 21183 0,'0'0'1888'0,"0"0"-1504"15,11-3-384-15,0-4 0 0,-2 3 1184 0,-9 4 160 16,9-5 48-16,-1 0 0 0,1-1-816 0,0 3-144 16,0-4-48-16,2 3 0 0,-1-1-384 0,0 0 0 15,-2-1 0-15,1 0-8096 0,1-1-1696 0</inkml:trace>
  <inkml:trace contextRef="#ctx0" brushRef="#br1" timeOffset="88131.59">31001 11372 14735 0,'-17'-6'640'0,"7"5"160"0,-1 0-640 0,1-1-160 0,-1 2 0 0,2-2 0 16,0 2 1184-16,-1 2 208 0,-2 2 32 0,2 2 16 16,-2-2-336-16,0 2-64 0,-1 2-16 0,0 4 0 15,0 3-672-15,-1 3-144 0,-2-2-16 0,0 2-16 16,-1 1-176-16,2 1 0 0,0 3 0 0,1 0 0 15,0 2 0-15,1 1 0 0,0 0 0 0,5-2 0 16,7 2-176-16,-1-3 176 0,0-1-128 0,2-1 128 16,4-1-128-16,3-1 128 0,6 1-128 0,2-6 128 0,-1-3 0 0,4-2 0 15,2-3 0-15,1-3-128 0,2-1 304 0,2 0 64 16,0-4 16-16,1 0 0 0,1-3 448 0,1-2 112 16,-1-1 16-16,0-1 0 15,-2-3 64-15,0 1 32 0,0-2 0 0,1-4 0 16,2-3 0-16,-1 1 0 0,-7-1 0 0,0-1 0 0,-3-4-240 0,-1 2-48 15,-3-1-16-15,-3 1 0 0,-4-2-48 0,-2 2-16 16,-5 2 0-16,-4 1 0 0,-6 3-272 0,0 3-48 16,-2-4-16-16,-2 2 0 0,-2 3-224 0,-2 1-240 15,-3 5 48-15,1-3 16 16,3 4-2432-16,-2 2-480 0,0 3-112 0</inkml:trace>
  <inkml:trace contextRef="#ctx0" brushRef="#br1" timeOffset="88790.85">30912 13215 10127 0,'0'0'448'0,"0"0"96"0,0 0-544 0,0 0 0 0,0 0 0 0,0 0 0 16,0 0 2448-16,0 0 384 0,0 0 80 0,0 0 16 15,0 0-1024-15,0 0-208 0,2 12-32 0,-2-12-16 16,0 0-272-16,0 0-48 0,0 0-16 0,0 0 0 16,0 0 32-16,11-2 0 0,0 0 0 0,-2-1 0 15,-9 3-304-15,12-5-48 0,0-4-16 0,-1 2 0 16,0 0-272-16,0-1-48 0,2-1-16 0,0 0 0 15,2-5-128-15,-1 4-48 0,0 0 0 0,2-2 0 0,1-1-256 16,3 0-48-16,-1 1-16 0,-1-1 0 0,1 0-144 0,0-3 0 16,1-1 0-16,1 2 0 0,1-1 0 0,-1 0 0 15,-4-3 0-15,1-1 0 16,0 0-592-16,2 0-112 0,-1 2 0 0,0-1-16 16,-4 1-1840-16,0 1-384 0,-4 3-64 0,1-2-7472 15,-2 2-1488-15</inkml:trace>
  <inkml:trace contextRef="#ctx0" brushRef="#br1" timeOffset="89024.71">31761 12415 17503 0,'1'-15'768'0,"2"6"176"0,0-4-752 0,1 1-192 15,1 1 0-15,0-2 0 0,-1 1 2592 0,1 4 480 16,-5 8 112-16,0 0 16 0,0 0-1472 0,0 0-272 0,0 0-64 0,0 0-16 15,7 8-912-15,-2 4-176 16,0 3-32-16,-2 2-16 0,-5 1-112 0,-2 3-128 0,-1 1 176 0,1 3-176 16,-1 3 176-16,-1-1-176 0,-3 2 160 0,-1-1-160 15,1-2 0-15,1 2 0 0,1-2-208 0,-1-1 64 16,0-3-1728-16,3-1-352 16,0-3-64-16,-1-6-6704 0,2-2-1344 0</inkml:trace>
  <inkml:trace contextRef="#ctx0" brushRef="#br1" timeOffset="89235.2">32048 12155 21183 0,'0'0'1888'0,"0"0"-1504"0,0 0-384 0,0 0 0 0,-4 11 1520 0,0 0 224 15,0 2 48-15,-1 3 16 0,0 2-1312 0,1 2-272 16,0 1-48-16,3 2-16 0,-1 2 96 0,4 2 0 15,-2-2 16-15,0 0 0 0,1 1-272 0,2 0 0 16,-1-1 0-16,1 1 0 16,-2-4-448-16,2 1-64 0,-1 0 0 0,2-3-7808 0,-2 0-1584 0</inkml:trace>
  <inkml:trace contextRef="#ctx0" brushRef="#br1" timeOffset="89443.9">31792 12572 17503 0,'0'0'768'0,"0"0"176"0,0 0-752 0,0 0-192 0,0 0 0 0,0 0 0 16,0 0 3616-16,0 0 688 0,12 0 144 0,-1 0 32 16,-1-2-2496-16,3 0-480 0,1 1-96 0,5 1-32 15,0-2-864-15,2 0-160 0,1 0-32 0,0 0-16 16,1 0-304-16,-1 0-272 0,3 1 48 0,1 0-11424 15,0-1-2272-15</inkml:trace>
  <inkml:trace contextRef="#ctx0" brushRef="#br1" timeOffset="89874">32168 13622 13823 0,'0'0'1216'0,"-5"9"-960"0,-3 4-256 0,1 1 0 15,1 1 3648-15,1 0 672 0,-1 1 144 0,1 4 16 16,-3-1-2816-16,4 3-560 0,2-1-112 0,1 1-32 15,-1 2-64-15,2-3-32 0,0 1 0 0,2 1 0 16,0 1-656-16,2-2-208 0,-1-1 128 0,-1 0-128 16,-2-1-416-16,0 1-144 0,2-5-16 0,0 0-16 15,1-2-2432-15,-1-4-496 0,-2-10-80 0</inkml:trace>
  <inkml:trace contextRef="#ctx0" brushRef="#br1" timeOffset="90099.75">32413 13570 14735 0,'0'0'1312'0,"-1"11"-1056"0,-1 1-256 0,1 1 0 0,1 0 1792 0,0 2 320 16,1 0 48-16,1 1 16 0,-1 5-960 0,2-3-192 15,1 0-48-15,-1 2 0 0,0 3-400 0,0-5-96 16,-1 1-16-16,2-2 0 0,0 4-336 0,-1-1-128 15,-2 3 0-15,0-1 0 0,1-5 0 0,-2 2-336 0,0-3 48 16,0-2 16 0,0-1-1568-16,-2-4-304 0,2-9-64 0</inkml:trace>
  <inkml:trace contextRef="#ctx0" brushRef="#br1" timeOffset="90300.19">32156 13905 31103 0,'0'0'1376'0,"0"0"288"0,0 0-1344 0,0 0-320 16,0 0 0-16,0 0 0 15,0 0 960-15,0 0 128 0,0 0 32 0,13 2 0 16,3-2 224-16,0 0 32 0,-1-1 16 0,3 0 0 16,6-2-672-16,1-1-128 0,2-2-16 0,0-2-16 15,-2 0-560-15,0 2 0 0,1 0-192 0,-3-2-12240 16,1-1-2448-16</inkml:trace>
  <inkml:trace contextRef="#ctx0" brushRef="#br1" timeOffset="95924.45">30590 15494 9215 0,'0'0'816'0,"0"0"-656"0,0 0-160 0,0 0 0 15,24 4 1456-15,-19 6 256 0,0 1 48 0,-1 0 16 16,-1 3-1392-16,1-1-384 0,-3 0 128 0,-1 0-128 16,-3 0 720-16,5 1 112 0,2 2 0 0,-3-1 16 15,-2-3-64-15,3 0-16 0,3 1 0 0,-1-3 0 16,-2 1 112-16,0 0 16 0,4 1 0 0,-1 1 0 16,-7 3-208-16,2-2-48 0,0 3 0 0,3 1 0 0,1-1-80 0,-1 3-32 15,-1 2 0-15,2 1 0 0,-1 1-128 0,-2 2-16 16,3 3-16-16,-1-1 0 0,-1 0-160 0,-1-1-16 15,-2-1-16-15,1-1 0 16,1-2 0-16,1 1 0 0,-1-2 0 0,-1 2 0 16,-1-2 272-16,-1 0 48 0,1-1 16 0,0 1 0 0,2 0 16 15,-1 0 16-15,-2-2 0 0,0 1 0 0,4-1-112 0,-2 3-32 16,-2-1 0-16,1 0 0 0,-2 1-144 0,1 1-48 16,-1-2 0-16,2 2 0 0,1-2-16 0,-2-1-16 15,0-1 0-15,-1 3 0 0,1-3 32 0,0 1 16 0,2-1 0 16,-2-1 0-16,-5 0 16 0,3-1 0 0,3-2 0 0,1-1 0 15,0 2-64-15,-3-2-16 0,2 0 0 0,1-1 0 16,0 2-160-16,3-2 0 0,-1-2 144 0,1 1-144 16,0 3 0-16,-3-2 0 0,-3 3 0 0,2-2 128 15,-2 0-128-15,2-2 0 16,-2 2 0-16,3 0 0 0,3-3 0 0,1 1 0 16,1 0 0-16,0-1 0 15,0-3-1120-15,0-1-192 0,-5-8-32 0,7 10-15360 0</inkml:trace>
  <inkml:trace contextRef="#ctx0" brushRef="#br1" timeOffset="96327.88">30444 16623 15663 0,'0'0'688'0,"-7"8"144"0,1 0-656 0,2 2-176 16,2 3 0-16,-1-1 0 0,3 3 2464 0,-1 5 464 15,0 2 80-15,1 4 32 0,2 3-1504 0,2 1-320 16,0 0-48-16,1 0-16 0,2-3-384 0,2 1-96 0,1-4-16 0,2-1 0 16,1-4 256-16,3-2 48 0,2-3 16 0,0-2 0 15,1-4-144-15,1-1-16 0,-1-2-16 0,-1-4 0 16,1-2-128-16,-3-2-32 0,-3-1 0 0,1-2 0 16,3-1-144-16,-1-1-48 0,-2-2 0 0,-1-1 0 15,-1 0-448-15,3-1 0 0,0-2 0 0,1 1 0 16,-2 0-896-16,2-2-288 15,-1 0-48-15,0-2-10880 0,-2 0-2176 0</inkml:trace>
  <inkml:trace contextRef="#ctx0" brushRef="#br1" timeOffset="96721.67">31220 15868 18431 0,'0'0'1632'0,"0"0"-1312"0,0 0-320 0,0 0 0 16,0 0 1952-16,0 0 320 0,0 0 64 0,0 0 16 16,0 0-608-16,0 0-112 0,0 0-32 0,0 0 0 15,0 0-640-15,7 12-128 0,-2-2-16 0,0 5-16 16,-2 0-320-16,-1 5-64 0,2 2-16 0,0 5 0 16,-3 1-144-16,1 2-16 15,-4-2-16-15,4 4 0 0,0 3-224 0,-2-4 128 16,-1-1-128-16,1-2 0 15,0-1-288-15,1-2-160 0,-1-3-16 0,2-3-16 16,-1-4-2768-16,2-2-544 0</inkml:trace>
  <inkml:trace contextRef="#ctx0" brushRef="#br1" timeOffset="96954.55">31414 15824 19343 0,'0'0'848'0,"0"0"192"0,0 0-832 0,-6-5-208 16,6 5 0-16,0 0 0 0,0 0 2496 0,0 0 448 16,0 0 80-16,0 0 32 0,0 0-1520 0,0 0-320 15,0 11-48-15,2 2-16 0,1 0-624 0,0 6-128 16,-1 2-16-16,2 3-16 0,0 2-240 0,1 3-128 16,-1 2 128-16,1-1-128 0,-1-1 0 0,0 0 0 0,0-2 0 0,0 0 0 15,-1 1-192-15,-1-1-128 0,0-1 0 0,-1 0-16 31,-1-2-672-31,0-1-128 0,-1-1-16 0,-1-2-16 16,1-3-2544-16,-2-3-496 0</inkml:trace>
  <inkml:trace contextRef="#ctx0" brushRef="#br1" timeOffset="97164.02">31300 16156 15663 0,'0'0'1392'0,"0"0"-1120"0,-11 7-272 0,1-1 0 16,1 1 2768-16,9-7 496 0,0 0 112 0,0 0 16 15,-6 9-1328-15,6-9-256 0,0 0-48 0,0 0-16 16,8 8-672-16,1-3-144 0,2-5-32 0,2-1 0 0,1-2-672 16,3 0-224-16,1-6 128 0,2 2-128 15,2-3-1552-15,0 0-368 0,2-3-80 0</inkml:trace>
  <inkml:trace contextRef="#ctx0" brushRef="#br1" timeOffset="104954.05">31678 16118 1839 0,'0'0'160'0,"0"0"-160"0,-9 0 0 0,9 0 0 0,0 0 4064 0,0 0 784 0,0 0 144 0,0 0 48 0,0 0-2944 0,0 0-592 16,0 0-112-16,0 0-32 0,0 0 128 0,5 10 32 15,3-3 0-15,-1 0 0 0,1 1-176 0,1-3-48 16,2-4 0-16,-1 1 0 0,1-1-464 0,-1 0-112 16,1 0-16-16,0 1 0 0,2-2-480 0,-1-2-96 15,0 0-128-15,0-1 176 0,-1 2-336 0,1-4-64 16,-2 0-16-16,2-1 0 15,0 0-752-15,0-2-160 0,-1-2-16 0,1 0-9088 0,1-1-1824 16</inkml:trace>
  <inkml:trace contextRef="#ctx0" brushRef="#br1" timeOffset="105292.49">32174 15897 27471 0,'0'0'1216'0,"-10"0"256"0,0 0-1184 0,0 1-288 0,1 0 0 0,2 3 0 16,7-4 464-16,-11 3 48 0,1 1 0 0,-1 2 0 16,1 1 64-16,1-1 32 0,0 4 0 0,1 1 0 15,-1 4-432-15,2 3-176 0,2-1 128 0,0 2-128 16,-1-2 0-16,3 2 0 0,-1-2 0 0,4 1 0 16,1 0 0-16,4 0 0 0,-1-2 0 0,3 0 0 15,0-2-144-15,4 0 144 0,1-2 0 0,2-3 0 16,3-4 0-16,-2 1 0 0,1-1 0 0,1-4 0 15,1-4 0-15,-1 0 144 0,-1-3 16 0,0-2 0 0,-1-2 192 0,1-2 32 16,-3 1 16-16,-3-4 0 0,-2-3 64 0,-1 0 16 16,-1-1 0-16,-1 1 0 0,-1-1-176 0,-2-2-48 15,-9-1 0-15,2 2 0 16,-2 2-256-16,1 1 0 0,-3 0 128 0,0 1-128 16,-1 2-272-16,-3-2-112 0,-4 1-32 0,1 0 0 15,-1 0-2336-15,1 2-448 0,2 2-112 0</inkml:trace>
  <inkml:trace contextRef="#ctx0" brushRef="#br1" timeOffset="105532.82">32420 15826 13823 0,'0'0'1216'0,"0"0"-960"0,0 0-256 0,0 13 0 15,1-1 3216-15,0 0 608 0,-1 0 112 0,1 1 32 16,1 0-2448-16,0 2-496 0,0 0-80 0,-1 2-32 16,2 2-400-16,-1 3-96 0,2-1-16 0,0 1 0 15,1 1-400-15,-1-3 128 0,-1-3-128 0,1 0 0 16,1 0 0-16,0-1 0 0,2-3-224 0,-1-1 80 31,1-3-2912-31,-7-9-576 0</inkml:trace>
  <inkml:trace contextRef="#ctx0" brushRef="#br1" timeOffset="105740.74">32629 15733 18431 0,'0'0'816'0,"-7"6"160"0,-1 1-784 0,1 4-192 15,3 2 0-15,-2 4 0 0,-1-2 2048 0,2 3 352 16,0-1 80-16,2 4 16 0,1 2-1328 0,-1 2-256 15,3 1-48-15,0 1-16 0,3-1-544 0,-1 1-112 16,2-3-32-16,3 0 0 0,2-1-160 0,0-1 0 16,-1-2-160-16,0-2 160 15,1 0-1920-15,-1-1-272 0,-2-4-64 0</inkml:trace>
  <inkml:trace contextRef="#ctx0" brushRef="#br1" timeOffset="105920.13">32495 16055 32127 0,'0'0'1424'0,"0"0"304"0,0 0-1392 0,0 0-336 0,-5-8 0 0,5 8 0 15,0 0 176-15,0 0-48 0,9-5 0 0,0 2 0 16,0-4-128-16,2 2 0 0,-1 4 0 0,2-2 0 31,4 2-1280-31,1-2-192 0,-1-1-48 0</inkml:trace>
  <inkml:trace contextRef="#ctx0" brushRef="#br1" timeOffset="106228.73">32833 16015 11967 0,'0'0'1072'0,"0"0"-864"0,0 0-208 0,0 0 0 0,0 0 3072 0,0 0 560 0,0 0 112 0,12 4 32 0,-2-1-2704 0,0 1-544 16,1-4-96-16,1 2-32 0,-2 2 368 0,0-2 64 15,-10-2 0-15,11 5 16 0,-11-5-560 0,9 4-112 16,-9-4-32-16,8 8 0 0,-8-8 192 0,4 11 48 16,-4-11 0-16,0 13 0 0,-3-2 192 0,-1 2 64 15,-2 1 0-15,-1 1 0 0,-1-1-128 0,-1 0 0 0,-3-1-16 0,3 0 0 16,2-1 16-16,1 0 16 0,2-2 0 0,3 2 0 16,2 0-144-16,3-2-48 0,-4-10 0 0,11 9 0 15,-1-2-144-15,3-2-48 0,0-1 0 0,2 0 0 16,0-2-144-16,2-2 0 15,0-4 144-15,1-1-144 16,1-3-1024-16,-10 3-256 0,1-3-64 0</inkml:trace>
  <inkml:trace contextRef="#ctx0" brushRef="#br1" timeOffset="106595.38">32700 15207 6447 0,'0'0'576'16,"-8"-5"-576"-16,8 5 0 0,0 0 0 0,0 0 4928 0,0 0 864 16,0 0 176-16,0 0 48 0,0 0-4192 0,0 0-832 15,-4 6-160-15,1 2-48 0,2 1-352 0,1 3-80 16,3 1-16-16,-2 2 0 0,0 0-336 0,1 2 0 0,-2 16 0 0,1-9 0 15,2 0 0-15,-1-2 0 16,1-1-144-16,1-1 144 16,0-2-2128-16,0-1-368 0,-1-2-64 0</inkml:trace>
  <inkml:trace contextRef="#ctx0" brushRef="#br1" timeOffset="107128.57">32575 15414 17503 0,'0'0'768'0,"0"0"176"0,0 0-752 0,0 0-192 0,0 0 0 0,0 0 0 16,0 0 2560-16,11-5 464 0,-1 0 112 0,0 1 0 0,0 0-1984 0,3 2-384 15,2-1-96-15,0-1-16 16,1-1-416-16,1 0-96 16,1-2-16-16,1 1 0 0,0-1-512 15,1 1-96-15,-1-2-32 0,-1 0 0 0,-3-1-688 0,-1 1-144 0,0-1-16 0,-2 0-16 16,-1 0-2144-16,-4-1-448 0,0 3-64 0,-3-5-32 15,-2 1 2176-15,-2 4 432 0,-2-4 96 0,-2 2 16 16,-1-1 704-16,0-2 128 0,-3 3 48 0,0 1 0 0,-1 0 2032 0,-3 2 416 16,-1-1 64-16,-1 2 32 0,-3-2 352 0,-2 2 80 15,0 0 16-15,-2 0 0 0,0-2-992 0,2 5-192 16,0-1-32-16,0 3-16 0,-1 3-304 0,2-1-64 16,0 3-16-16,0 2 0 0,-1 1-576 0,2 4-112 15,3 4-32-15,-2 3 0 0,-2 0-192 0,2 2 0 16,5 0 0-16,0 1 0 0,3 0 0 0,3 0 0 0,1-2 0 0,3 0 0 15,2-1 160-15,5 2-160 0,1 1 160 0,6-2-160 16,2-2 224-16,2 0-48 0,1-3-16 0,3 0 0 16,4-4-32-16,2-1 0 0,2-3 0 0,1-3 0 15,1-2 128-15,0 1 32 0,0-3 0 0,1-5 0 16,-1-2 80-16,0-2 16 0,-2-3 0 0,-3-1 0 16,-4-1 288-16,-1-5 64 15,-1 1 16-15,-2 0 0 0,-1 0 0 0,-3-1 0 0,-3 0 0 0,-4 1 0 16,-1-1-176-16,-4 2-48 0,-2 1 0 0,-2-1 0 15,-5 0-144-15,-2 0-48 0,-3-2 0 0,-1 2 0 16,-1 3-144-16,0-3-48 0,-2-1 0 0,0 1 0 31,-1-1-528-31,-1-1-96 0,0 0-32 0</inkml:trace>
  <inkml:trace contextRef="#ctx0" brushRef="#br2" timeOffset="111029.52">30197 12220 14735 0,'-9'-10'1312'0,"3"-3"-1056"0,1 0-256 0,-1 0 0 0,-2 1 928 0,-3 2 128 16,-2 0 32-16,0 3 0 0,2 1-944 0,-10 4-144 16,-8 2 0-16,0 2-160 0,2 4 160 0,0 0-192 0,-1 3 192 0,2 2-192 15,-1-2 400-15,1 1 80 0,0 1 16 0,1 0 0 16,1 1 496-16,1 3 96 0,-2 1 32 0,2 4 0 16,-1 1-432-16,-2 1-96 0,-3 0-16 0,2 6 0 15,1 0-384-15,-1 4 0 0,-3-1 0 0,2 1 0 16,3 0 0-16,5 0 0 15,1 1 0-15,4 2 0 0,0 0 0 0,4 1 0 16,0-1 0-16,2 4 0 0,1 1 0 0,3 5 0 16,0 0 0-16,2 3 0 0,1-1 0 0,0 0 0 0,2 0 0 0,3-4 0 15,0-4 0-15,0-1 0 0,1 0 0 0,2 1 0 16,-3 0 0-16,1 2 0 0,-1-1 0 0,1 0 0 16,0 0 0-16,0-3 0 0,-2 5 0 0,1-5 0 15,1-5 0-15,0 2 0 0,-3 0 128 0,2 1-128 16,-1-2 0-16,1-2 0 0,-2-2 0 0,3 3 0 15,0 4 0-15,1 0 0 0,0 2 0 0,2 2 0 16,-1-2 0-16,1 4 0 0,-2-3 0 0,2 1 0 0,1 1 0 16,-2-2 0-16,-2-3 0 0,0-2 0 0,-1 1 160 0,0 1-160 15,1 0 192-15,0 1-192 0,-2-3 128 0,-1-2-128 16,0 2 0-16,2-3 0 0,1-1 240 0,1 2-16 16,-1 0 0-16,1 1 0 0,-1-1-224 0,4 2 0 15,0 2 128-15,-2-4-128 0,-1 1 0 0,2 2 0 0,-3 0 128 16,1 3-128-16,1 1 256 0,2 0 16 15,-1-2 0-15,-1-1 0 0,1-5 16 0,-1 5 0 16,2 0 0-16,0-3 0 0,1-1-160 0,2-2-128 16,-2-2 144-16,0 0-144 0,0 0 160 0,0-2-160 15,0 0 160-15,0 0-160 0,-1-5 384 0,1 1-32 0,-1 3 0 0,1-4 0 16,-1 1-32-16,1 1-16 0,2-3 0 0,0 3 0 16,2-3-176-16,0 3-128 0,-1-3 144 0,0 3-144 15,-2-1 1152-15,1-1 144 0,0-1 32 0,3-1 0 31,0 2-1680-31,0-1-336 0,-2-4-64 0,2-1-16 0,3-2 768 0,0 2 128 0,-1 0 48 0,-1 0 0 16,1-4 48-16,1 0 16 0,1-3 0 0,-1 2 0 16,0 3-80-16,1-3-16 0,1 0 0 15,0-1 0-15,1 0-144 0,-2-3 0 0,-2 1 144 0,-1 1-144 16,0-1 0-16,-2 1 128 0,-3-1-128 0,1 2 0 16,0-3 0-16,0 1 0 0,0-2 0 0,1 2 128 15,-1-2-128-15,0-2 0 0,2 2 128 0,2 0-128 16,-1-4 176-16,-1 2-48 0,-1 1 0 0,1-3 0 15,1 0-128-15,-2 2 192 0,1 0-192 0,0-1 192 16,1 0-192-16,1-1 0 0,-1 1 0 0,0 0 0 16,1 0 128-16,0 2-128 0,1-1 0 0,0 2 128 15,-3-1-128-15,1 0 0 0,2-2 0 0,2 1 0 0,2 0 0 0,-2-1 0 16,-1 1 0-16,-2-2 128 0,0 1-128 0,-1 1 0 16,0-3 0-16,1 0 0 0,0 0 0 0,0 0 0 15,-1-2 128-15,0 1-128 0,-1-2 0 0,0 3 160 16,1-3-160-16,-3 2 160 15,1 0-160-15,0-1 0 0,-2 4 0 0,1-2 0 0,-11 0 0 0,13-2 128 16,-2 1-128-16,0 0 0 0,-11 1 128 0,12-3-128 0,-12 3 128 0,10-4-128 16,-10 4 128-16,12-5-128 0,-3 0 0 0,1 1 128 15,-1-3-128-15,-9 7 128 16,0 0-128-16,9-9 128 0,-2 0-128 0,-2 1 128 16,-1 1-128-16,-1 0 128 0,-3 7-128 0,1-10 0 15,-2 0 144-15,-1 0-144 0,0 1 0 0,-1 0 144 16,-2 1-144-16,-2 1 0 0,-3-2 0 0,1 3 0 15,0-2 0-15,1 1 0 0,0 1-304 0,-1 1-16 16,-1-1 0-16,0 4 0 0,1 2-64 0,9 0 0 0,-9 1-16 0,9-1 0 16,0 0 240-16,-6 5 160 0,-2 2-192 0,8-7 192 15,0 0-160-15,0 0 160 0,0 0-128 0,0 0 128 16,0 0-192-16,0 0 64 0,9 8 0 0,1-2 0 16,1 1 128-16,1-1-208 0,1 0 80 0,0-1 128 15,0 0-144-15,1 0 144 0,-1 0 0 0,1 3 0 16,-1 0 0-16,-2-1 0 0,-11-7 0 0,0 0 0 0,10 11 0 0,-3 0 0 15,-7-11 0-15,4 11 0 0,-4 0 384 0,0-1 48 16,-3 1 0-16,-1 0 0 0,-1 0-48 0,-2 2 0 16,0-4 0-16,-1 3 0 15,0 0-384-15,0 1 0 0,-1-3 128 0,1-1-128 16,2 2-416-16,-3 0-112 0,1 2-32 16,0 0 0-16,0 0-2416 0,2-1-480 0</inkml:trace>
  <inkml:trace contextRef="#ctx0" brushRef="#br2" timeOffset="111790.61">31786 16357 12895 0,'0'0'576'0,"0"0"112"0,0 0-560 0,12 8-128 0,-5-2 0 0,3 3 0 16,-3-1 1760-16,3 1 320 0,-3-1 64 0,1 1 16 16,0 1-352-16,0-4-64 0,0 3-16 0,2 0 0 15,1-1-912-15,-1 3-192 0,0-5-48 0,1 4 0 16,1 4-352-16,1-8-80 0,1 1-16 0,-1-2 0 16,0 0 64-16,0 0 16 0,-1 0 0 0,1-1 0 15,0-1-208-15,-1 0 176 0,-1-1-176 0,2 2 160 0,0-3-160 16,0 2 160-16,-1 0-160 0,1-2 160 0,0-5-160 0,2 1 0 15,-1-1 0-15,0 1 0 0,1 0 0 0,-2-1 128 16,-3-4-128-16,2 2 0 0,1-1 0 0,0 1 0 16,-1-3 0-16,-3 2 0 0,-3-2 0 0,1 1 128 15,1 2-128-15,-1-1 0 0,-7 7 0 0,8-6 0 16,-8 6-192-16,7-10 192 0,-7 10-192 0,0 0 192 0,4-9-192 0,-4 9 192 16,0 0-144-16,-4-9 144 15,4 9 0-15,-8-8 0 0,1 3 0 0,0 2 0 16,-3 0 160-16,0 1-32 0,0 2 176 0,-2 2 32 15,-1-1 16-15,-2 1 0 0,0 1-144 0,2 1-16 16,1-3-16-16,0 1 0 0,-1-1-176 0,2 2 160 0,0-3-160 0,11 0 160 16,-9 0-160-16,9 0 0 0,-9 0 144 0,9 0-144 15,0 0 0-15,0 0 0 0,0 0 0 0,0 0 0 16,0 0-256-16,0 0 16 0,0 0 16 0,0 0 0 16,13 0 32-16,0 0 16 0,0 0 0 0,3 1 0 15,2 0 176-15,-1-1-160 0,-3 0 160 0,1 0-160 16,-1 0 160-16,0 1 0 0,1 2 0 0,-1-2 0 15,-1 3 0-15,-3 0 0 0,-10-4 0 0,9 7 0 16,-9-7 224-16,10 10 80 0,-3 2 16 0,0-2 0 0,-2-2 448 0,2 3 80 16,-2-1 32-16,1 0 0 0,1 1-400 0,1 2-80 15,1-1-16-15,-1 2 0 0,0 2-384 0,2-1 0 16,0 1 128-16,1 1-128 31,1-2-944-31,-1 2-208 0,2 2-64 0,2-2-13920 0</inkml:trace>
  <inkml:trace contextRef="#ctx0" brushRef="#br1" timeOffset="114863.18">25619 18028 11967 0,'11'36'1072'0,"-13"-21"-864"0,0 5-208 0,1 3 0 16,2 5 1632-16,-1-1 288 0,0-1 48 0,1 0 16 0,2 2-1152 0,-1-6-240 16,0-1-32-16,0-1-16 0,2-1 432 0,0-2 96 15,-1-3 16-15,-1-2 0 0,0-2-432 0,-2-10-80 16,0 0 0-16,0 0-16 16,0 0-208-16,0 0-32 0,0 0-16 0,0 0 0 15,0 0 400-15,0 0 96 0,-4-16 16 0,1-2 0 0,1-1-352 0,-1-5-64 16,2-2-16-16,-1 0 0 0,1-4-384 0,0-1 0 15,-2-4 128-15,2 1-128 0,-1 0-208 0,2-3-80 16,2 2-16-16,0 0 0 0,1 2 0 0,1 3 0 16,1 4 0-16,3 3 0 0,2 1 304 0,-1 3-160 15,-1 5 160-15,3 4-128 0,0 2 128 0,3 3 144 16,-1 2-16-16,1 3-128 0,0 4 272 0,1 1-48 0,-2 3-16 0,1 5 0 16,-1 0 112-16,0 4 0 0,-1 2 16 0,-2 1 0 15,-2-3 192-15,-1 4 48 0,-4 2 0 0,1 2 0 16,-1 0-272-16,-3 0-48 0,-4-2-16 0,0 2 0 15,-1 0-80-15,0-1-16 0,0-1 0 0,2-7 0 16,-4 0-144-16,1 0 160 0,-1-3-160 0,0 5 160 16,0-5-160-16,3 0 128 0,-1-2-128 0,5-11 128 15,-4 5-128-15,4-5 128 0,0 0-128 0,0 0 128 16,-3 6-128-16,3-6 0 0,0 0 0 0,0 0 128 0,0 0 0 0,8 3 0 16,1-3 0-16,0 0 0 15,2 1 64-15,1 1 16 0,3-5 0 0,0 3 0 16,-2 3 16-16,1-1 0 0,0 2 0 0,1-3 0 15,-1 2-96-15,2 0 0 0,1 0-128 0,0 1 192 16,-4 2-192-16,2-5 0 0,2 0 0 0,8-1 0 16,-3 0-304-16,-1-1-96 0,-2 0-32 0,-4-2-10912 15,-1-1-2192-15</inkml:trace>
  <inkml:trace contextRef="#ctx0" brushRef="#br1" timeOffset="115425.86">26387 17994 11055 0,'0'0'480'0,"-9"8"112"0,-3-2-464 0,3-3-128 15,9-3 0-15,0 0 0 0,0 0 4240 0,0 0 832 16,0 0 176-16,0 0 16 0,0 0-3600 0,0 0-736 0,12 2-144 0,2-2-16 16,2-3 224-16,2-1 48 0,2-6 16 0,1 2 0 15,1-5-416-15,1 1-64 0,2 0-32 0,-1-2 0 16,-4 0-144-16,3-1-16 0,0-1-16 0,2 0 0 16,0-1-112-16,-1 0-32 0,2-3 0 0,0 2 0 15,-1 0-80-15,0 1-16 0,0-1 0 0,1 1 0 16,-1 2-128-16,-3 4 0 0,-4-2 144 0,0 1-144 15,3-1 0-15,-5 2 0 0,-3 2 0 0,-1 0 0 16,-5-1 0-16,1 2 0 0,-8 8 0 0,9-5 128 0,-1 0-128 0,0-1 0 16,-8 6 0-16,8-6 0 0,-2 2 0 0,-6 4 128 15,7-7-128-15,-7 7 0 0,0 0 0 0,0 0 0 16,10-4 0-16,-10 4 128 16,15 2-128-16,-4 0 0 0,0 2 0 0,-1 1 128 15,1 1 32-15,-1 2 16 0,2 2 0 0,3 0 0 0,4 3-32 0,0-1 0 16,1 0 0-16,2 1 0 0,3 4 192 0,2 2 48 15,3-2 0-15,0 3 0 0,-1-3 48 0,2-1 16 16,4-1 0-16,-2 3 0 0,-4-3-160 0,1 2-32 0,1 1 0 16,0-4 0-16,-1-1-128 0,-1 0-128 15,-1-1 192-15,1 0-192 0,0-2 176 0,-3 2-176 16,1-4 160-16,-1 1-160 0,-1-1 0 0,-1-2 0 16,-1-1 0-16,-1-1-160 15,-2 0-976-15,-2 0-192 0,-2-2-32 0,-2-2-11776 16,0-2-2352-16</inkml:trace>
  <inkml:trace contextRef="#ctx0" brushRef="#br1" timeOffset="115946.07">26961 17210 15663 0,'0'0'1392'0,"0"0"-1120"0,-8 0-272 0,8 0 0 16,0 0 2400-16,-9 2 416 0,9-2 96 0,0 0 16 16,0 0-1968-16,-4 13-400 15,-1 2-80-15,2 0-16 0,2 0 176 0,1 2 48 0,2 0 0 0,4 2 0 16,2 2-304-16,1 1-48 0,-3-1-16 0,2 0 0 16,0-2-112-16,0 1-16 0,-2-2-16 0,1 0 0 15,-1 1-176-15,2-2 0 0,1 0 144 0,-1-2-144 16,0-2-576-16,-2 0-176 0,0 0-32 0,-1-4-12784 15</inkml:trace>
  <inkml:trace contextRef="#ctx0" brushRef="#br1" timeOffset="116390.4">26933 16761 3679 0,'0'0'320'0,"-6"-5"-320"0,-6 0 0 0,1-2 0 15,-1 2 5232-15,3 1 976 0,1-1 192 0,8 5 32 16,-12-4-5264-16,2 3-1040 0,1 1-128 0,9 0-208 15,-7 10 208-15,-2-3 240 0,-3 0-48 0,3 5-16 16,3 3-176-16,0 1 0 0,6 3 0 0,3-2-176 16,0 1 176-16,-1-1 0 0,1-1 0 0,1-3 0 15,-4-13 0-15,11 13 0 0,1-2 0 0,1-2 0 16,1-3 240-16,2-2 80 0,0-4 0 0,-3 0 16 16,-3-2 32-16,2 0 0 0,1-4 0 0,-1 0 0 15,-1-1 192-15,0-2 32 0,-3 0 16 0,-2-1 0 16,1-3-224-16,-1 0-64 0,1-6 0 0,-1 4 0 15,1 0-144-15,-3 1-48 0,-4 0 0 0,-3-1 0 16,-1 2-128-16,-1 2 0 0,-3-2 0 0,-1 1 0 16,0 0-1664-16,-1 2-224 0,-1-2-32 0,-1 3-10800 15</inkml:trace>
  <inkml:trace contextRef="#ctx0" brushRef="#br1" timeOffset="116582.39">27096 16546 19343 0,'0'0'848'0,"0"0"192"0,0 0-832 0,0 0-208 16,0 0 0-16,0 0 0 0,3 14 2048 0,-2-1 384 16,2-1 64-16,-2 3 0 0,-2 1-1248 0,0 4-256 15,-2 0-48-15,2 0-16 0,2 0-544 0,0-2-128 16,1-2 0-16,2 0-16 0,1-1-240 0,1 0 0 15,0-4 0-15,-6-11 0 16,0 0-1904-16,0 0-272 0,7 11-48 0,-7-11-9936 0</inkml:trace>
  <inkml:trace contextRef="#ctx0" brushRef="#br1" timeOffset="116752.04">27261 16477 11967 0,'0'0'1072'0,"0"0"-864"0,0 0-208 0,0 0 0 0,-2 10 3136 0,1 1 592 15,1-11 112-15,-1 15 32 0,2 5-3264 0,-1-4-608 16,0-1-208-16,1 4 0 16,1-2 208-16,2 2 0 0,0-3-160 0,1-1 160 15,-1 2-320-15,1-1 0 0,0 0 0 0,-1-5-10480 16</inkml:trace>
  <inkml:trace contextRef="#ctx0" brushRef="#br1" timeOffset="116923.74">27155 16701 27647 0,'0'0'2448'0,"0"0"-1952"15,0 0-496-15,0 0 0 0,1-12 1440 0,3 2 192 0,2 1 32 16,0 1 16-16,2-4-912 0,2 5-176 0,2 1-32 0,2 1-16 16,2 0-288-16,1 0-48 0,0-1-16 0,0 4 0 31,-1 4-2528-31,2 1-512 0,-1-2-96 0</inkml:trace>
  <inkml:trace contextRef="#ctx0" brushRef="#br1" timeOffset="117327.56">27119 17456 3679 0,'0'0'320'0,"0"0"-320"15,0 0 0-15,0 0 0 0,0 0 4176 0,0 0 768 16,0 0 160-16,0 0 16 0,0 0-2416 0,4-8-480 15,-1 0-112-15,-3 8 0 16,8-6-384-16,0 1-64 0,-1-2 0 0,0 1-16 16,3-2-624-16,0 1-128 0,2-3-32 0,2-1 0 0,3-2-368 0,1 0-80 15,2 2-16-15,1-2 0 0,-2-2-224 0,5 0-48 16,-2 0-128-16,1 0 192 0,-1 0-192 0,1-2-128 16,-2 0 128-16,1 2-208 15,-1-4-560-15,-1 3-96 0,-1-3-32 0,-1 2 0 16,0-1-2016-16,-1 0-416 0,-1 2-64 0</inkml:trace>
  <inkml:trace contextRef="#ctx0" brushRef="#br1" timeOffset="117512.73">27858 16693 23951 0,'0'0'2128'0,"0"0"-1696"0,0 0-432 0,0 0 0 15,-3 12 1664-15,-1-4 256 0,-1 1 64 0,2 4 0 16,1-2-1488-16,-1 4-304 0,2 2-48 0,1 3-16 16,1 1 48-16,1 1 0 0,-2-1 0 0,2-2 0 15,1 1-176-15,-1-3 0 0,1-2 0 0,2 0-176 16,0-5-1968-16,-5-10-400 0,0 0-80 0</inkml:trace>
  <inkml:trace contextRef="#ctx0" brushRef="#br1" timeOffset="117705.42">28136 16463 20271 0,'0'0'896'0,"0"0"192"0,-2 13-880 0,0 4-208 0,-1 2 0 0,0 3 0 16,-1 0 1584-16,2 5 272 15,-1-3 48-15,1 2 16 0,0 3-1536 0,2-4-384 16,2 2 0-16,0 1 0 0,2-4 0 0,1 4 0 15,-1-1 0-15,0-2 0 16,-1-3-2176-16,-1-1-496 0</inkml:trace>
  <inkml:trace contextRef="#ctx0" brushRef="#br1" timeOffset="117893.82">27855 16781 16575 0,'0'0'1472'0,"0"0"-1168"0,-6-3-304 0,6 3 0 16,0 0 3904-16,0 0 736 0,0 0 144 0,0 0 16 0,14-4-3568 16,3 4-720-16,3-1-128 0,4 1-48 15,4 0 240-15,3 1 32 0,2 3 16 0,0-4 0 32,0 0-1232-32,1 1-240 0,0 5-48 0,0-5-14816 0</inkml:trace>
  <inkml:trace contextRef="#ctx0" brushRef="#br1" timeOffset="118264.7">28531 17869 25791 0,'0'0'2304'0,"-10"9"-1856"0,3-2-448 0,-1 5 0 16,1 1 2656-16,2 2 432 0,1 5 96 0,0-2 16 16,0 3-2656-16,0 3-544 0,2-1 0 0,0-1-160 15,2 0 0-15,4 3 0 0,2 0 0 0,3 0 0 16,0-5-2912-16,0-3-576 0,-5-4-112 0</inkml:trace>
  <inkml:trace contextRef="#ctx0" brushRef="#br1" timeOffset="118474.98">28729 17721 22111 0,'0'0'1968'0,"0"0"-1584"16,0 0-384-16,0 0 0 0,0 0 2496 0,0 14 432 16,0 0 80-16,-2 5 0 0,1 2-2112 0,0 1-448 15,0 5-64-15,1 2-32 0,0 2 240 0,0 2 48 16,1 1 16-16,0 1 0 0,0-3-528 0,1 1-128 15,0-1 0-15,1 1 0 0,0-2 0 0,-1-1 0 0,1-5-160 0,-1-1 160 32,-2-1-2048-32,0-5-304 0,0-2-64 0</inkml:trace>
  <inkml:trace contextRef="#ctx0" brushRef="#br1" timeOffset="118659.81">28507 18058 23951 0,'0'0'2128'15,"-8"4"-1696"-15,8-4-432 0,0 0 0 0,0 0 3120 0,0 0 528 0,0 0 128 0,12 9 0 16,2-2-2672-16,6-3-528 0,2-5-128 0,4-2 0 16,3-1-112-16,3-2-16 0,5-1 0 0,2-3-12112 15,1 0-2432-15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8319 0 0,'0'3'382'0'0,"-3"34"251"0"0,2-14 592 0 0,1 0 1 0 0,1-1-1 0 0,1 1 0 0 0,6 24 0 0 0,26 88 1061 0 0,-8-33-1010 0 0,-7-27-493 0 0,11 56 427 0 0,-30-122-434 0 0,-4-17-496 0 0,-4-16-24 0 0,-5-17-90 0 0,7 25-93 0 0,-6-27 0 0 0,-1-20-67 0 0,-16-99 30 0 0,24 125-32 0 0,2 0 0 0 0,2-52-1 0 0,2 75-22 0 0,0-1 0 0 0,2 1 0 0 0,-1-1 0 0 0,2 1-1 0 0,0 0 1 0 0,0 0 0 0 0,1 1 0 0 0,1 0 0 0 0,9-15-1 0 0,-13 24 13 0 0,0 0-1 0 0,1 1 0 0 0,-1 0 0 0 0,1 0 0 0 0,0 0 0 0 0,0 0 0 0 0,0 0 0 0 0,0 0 0 0 0,1 1 0 0 0,-1 0 0 0 0,1-1 0 0 0,-1 1 0 0 0,1 1 0 0 0,0-1 0 0 0,5-1 0 0 0,-7 2 2 0 0,1 1-1 0 0,0 0 1 0 0,0-1 0 0 0,0 1-1 0 0,0 0 1 0 0,0 1 0 0 0,0-1-1 0 0,0 0 1 0 0,0 1 0 0 0,0 0-1 0 0,0 0 1 0 0,0 0 0 0 0,-1 0-1 0 0,1 0 1 0 0,0 0 0 0 0,-1 1-1 0 0,1-1 1 0 0,-1 1 0 0 0,1 0-1 0 0,-1 0 1 0 0,4 3 0 0 0,4 6 5 0 0,0 1 1 0 0,-1 0-1 0 0,14 24 0 0 0,-21-32 4 0 0,5 10 43 0 0,-1-1-1 0 0,-1 1 1 0 0,0 1 0 0 0,0-1 0 0 0,3 28-1 0 0,-4-20 2 0 0,2 11 23 0 0,1 64 0 0 0,-5-56-17 0 0,-1-23-22 0 0,-1-1-1 0 0,-1 0 0 0 0,-1 1 0 0 0,0-1 0 0 0,-1 0 0 0 0,-1 0 0 0 0,0-1 0 0 0,-1 1 0 0 0,-1-1 0 0 0,-12 23 0 0 0,13-30-19 0 0,1-4 42 0 0,3-3 11 0 0,-2-10 0 0 0,2 6-67 0 0,1-1 0 0 0,0 0-1 0 0,0 0 1 0 0,0 1 0 0 0,0-1-1 0 0,0 0 1 0 0,0 0 0 0 0,1 1-1 0 0,-1-1 1 0 0,1 0 0 0 0,0 1-1 0 0,0-1 1 0 0,0 0 0 0 0,0 1 0 0 0,1-1-1 0 0,-1 1 1 0 0,0 0 0 0 0,1-1-1 0 0,0 1 1 0 0,0 0 0 0 0,-1 0-1 0 0,4-2 1 0 0,0-1-6 0 0,1 0-1 0 0,-1 0 1 0 0,1 1-1 0 0,0 0 1 0 0,0 0-1 0 0,0 0 1 0 0,11-4-1 0 0,-4 4 12 0 0,1 0 0 0 0,-1 1-1 0 0,1 1 1 0 0,0 0 0 0 0,-1 0-1 0 0,1 1 1 0 0,0 1 0 0 0,22 2 0 0 0,7 5 13 0 0,59 15 1 0 0,-70-14-10 0 0,83 16 69 0 0,-112-23-75 0 0,11 1-109 0 0,-1 2 1 0 0,1 0-1 0 0,21 10 0 0 0,-21-9-1097 0 0,0 0-1 0 0,-1 0 1 0 0,16 2-1 0 0,-16-4-412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0 778 3223 0 0,'2'0'9515'0'0,"3"0"-9097"0"0,0-1-1 0 0,1 0 1 0 0,-1 0 0 0 0,0-1-1 0 0,0 1 1 0 0,0-1 0 0 0,0 0-1 0 0,8-5 1 0 0,39-26 902 0 0,-47 30-1154 0 0,45-30 786 0 0,88-66 679 0 0,-99 71-1139 0 0,1 1-1 0 0,76-38 1 0 0,-78 45-299 0 0,43-29 59 0 0,-2-3 1 0 0,101-86-1 0 0,-160 122-177 0 0,-2 2-12 0 0,-1 0 1 0 0,-1-1-1 0 0,16-20 0 0 0,-13 14 189 0 0,27-23 0 0 0,-12 13 124 0 0,-32 28-320 0 0,0 1 0 0 0,1 0 0 0 0,0 0 0 0 0,-1 0 1 0 0,1 0-1 0 0,0 1 0 0 0,0-1 0 0 0,0 1 0 0 0,0-1 0 0 0,0 1 0 0 0,1 0 0 0 0,-1 0 0 0 0,5 0 0 0 0,0 0 6 0 0,1 1 0 0 0,0 0 0 0 0,13 2 0 0 0,11 0 97 0 0,-21-1-114 0 0,0 0-1 0 0,0 0 1 0 0,0 2 0 0 0,0-1-1 0 0,13 6 1 0 0,59 25 98 0 0,-62-23-74 0 0,150 71 365 0 0,-88-40 8 0 0,95 34 1 0 0,-147-64-350 0 0,243 89 503 0 0,-167-65-462 0 0,-12-3 1 0 0,36 9 69 0 0,-116-37-186 0 0,2 1 26 0 0,38 2 1 0 0,-24-3-110 0 0,8-1-1509 0 0,-19-2-1741 0 0,-1 2-4517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189 112 5063 0 0,'-9'-10'464'0'0,"-32"-33"-617"0"0,36 39 922 0 0,0 0 1 0 0,-1 0-1 0 0,1 0 1 0 0,0 1-1 0 0,-1 0 1 0 0,0 0-1 0 0,-6-2 1 0 0,10 4-574 0 0,0 1 0 0 0,0-1 0 0 0,0 1 1 0 0,0 0-1 0 0,0-1 0 0 0,0 1 0 0 0,1 0 0 0 0,-1 0 0 0 0,0 0 1 0 0,0 1-1 0 0,0-1 0 0 0,0 0 0 0 0,0 1 0 0 0,0-1 0 0 0,0 1 1 0 0,0 0-1 0 0,-2 1 0 0 0,1-1-62 0 0,1 1-1 0 0,-1 0 1 0 0,1 0 0 0 0,-1 0 0 0 0,1 0-1 0 0,0 1 1 0 0,0-1 0 0 0,0 1 0 0 0,-3 4-1 0 0,1 0-73 0 0,0 0 0 0 0,1 1 0 0 0,0-1 0 0 0,0 1-1 0 0,1 0 1 0 0,0-1 0 0 0,-1 15 0 0 0,1-5-24 0 0,2 1 0 0 0,1 0 0 0 0,0 0 0 0 0,1-1 0 0 0,1 1 0 0 0,7 25 0 0 0,-6-28 24 0 0,1-1-1 0 0,1 0 1 0 0,0 0 0 0 0,1 0-1 0 0,0-1 1 0 0,1 0-1 0 0,18 22 1 0 0,-21-29-2 0 0,0-1-1 0 0,1 0 1 0 0,-1 0 0 0 0,1-1 0 0 0,0 0 0 0 0,1 0-1 0 0,-1 0 1 0 0,1 0 0 0 0,-1-1 0 0 0,1 0 0 0 0,0-1-1 0 0,0 0 1 0 0,0 0 0 0 0,1 0 0 0 0,9 1 0 0 0,-11-3 46 0 0,0 0 0 0 0,0 0 1 0 0,0 0-1 0 0,0-1 0 0 0,0 0 1 0 0,0 0-1 0 0,0 0 1 0 0,0-1-1 0 0,0 0 0 0 0,0 0 1 0 0,-1 0-1 0 0,1-1 1 0 0,-1 0-1 0 0,1 0 0 0 0,-1 0 1 0 0,0-1-1 0 0,0 0 0 0 0,8-8 1 0 0,-6 4 87 0 0,-1 0-1 0 0,1 0 1 0 0,-1-1 0 0 0,-1 1-1 0 0,0-2 1 0 0,0 1 0 0 0,-1 0 0 0 0,0-1-1 0 0,0 0 1 0 0,-1 0 0 0 0,0 0-1 0 0,-1 0 1 0 0,0 0 0 0 0,-1-1-1 0 0,0-15 1 0 0,-1 14-44 0 0,-1-1 0 0 0,0 1-1 0 0,-1-1 1 0 0,-1 1 0 0 0,0 0 0 0 0,-1 0-1 0 0,0 0 1 0 0,0 0 0 0 0,-1 1 0 0 0,-1 0-1 0 0,0 0 1 0 0,-12-17 0 0 0,11 20-86 0 0,0 0 0 0 0,0 0-1 0 0,0 1 1 0 0,-1 0 0 0 0,0 0 0 0 0,0 1 0 0 0,-1 0 0 0 0,0 0 0 0 0,0 1-1 0 0,-13-6 1 0 0,17 9-74 0 0,0 0 0 0 0,0 1 1 0 0,0-1-1 0 0,0 1 0 0 0,0 0 0 0 0,0 0 0 0 0,-1 1 0 0 0,1-1 0 0 0,0 1 0 0 0,0 1 0 0 0,-1-1 0 0 0,1 1 1 0 0,0-1-1 0 0,0 1 0 0 0,0 1 0 0 0,0-1 0 0 0,0 1 0 0 0,0 0 0 0 0,0 0 0 0 0,1 0 0 0 0,-1 1 0 0 0,-5 4 0 0 0,3-2-493 0 0,0 0 0 0 0,1 1 0 0 0,-7 8 0 0 0,11-11-920 0 0,-1 1 0 0 0,1-1 0 0 0,0 1 0 0 0,-4 7 0 0 0,2 7-5811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0,'0'2'556'0'0,"6"20"4506"0"0,2 32 0 0 0,-5-29-3644 0 0,8 32 0 0 0,15 43 12 0 0,18 150 0 0 0,-4 30-1518 0 0,-31-236-1440 0 0,-8-43 796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0,'0'0'1146'0'0,"1"2"-106"0"0,3 6-127 0 0,0 1 1 0 0,-1-1 0 0 0,1 1 0 0 0,-2 0-1 0 0,3 12 1 0 0,21 95 960 0 0,-7-31-1365 0 0,36 145-208 0 0,-54-228-306 0 0,3 14-13 0 0,0-1 1 0 0,1 0-1 0 0,0-1 0 0 0,13 23 1 0 0,-17-35-56 0 0,1 0-1 0 0,-1 0 1 0 0,1 0 0 0 0,-1 0 0 0 0,1-1-1 0 0,0 1 1 0 0,0-1 0 0 0,0 1 0 0 0,0-1 0 0 0,0 0-1 0 0,0 0 1 0 0,3 2 0 0 0,-2-3-1335 0 0,4-3-403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 7831 0 0,'-8'-3'810'0'0,"6"2"-691"0"0,0 1 0 0 0,1-1 0 0 0,-1 0 0 0 0,0 1-1 0 0,0 0 1 0 0,0-1 0 0 0,0 1 0 0 0,0 0 0 0 0,0 0 0 0 0,0 0 0 0 0,0 0 0 0 0,0 0 0 0 0,0 0 0 0 0,0 1 0 0 0,1-1 0 0 0,-1 1 0 0 0,0-1 0 0 0,0 1 0 0 0,0 0 0 0 0,0 0 0 0 0,1 0 0 0 0,-1 0 0 0 0,0 0 0 0 0,1 0 0 0 0,-1 0 0 0 0,1 0 0 0 0,-1 1 0 0 0,1-1-1 0 0,0 1 1 0 0,-1-1 0 0 0,1 1 0 0 0,0-1 0 0 0,0 1 0 0 0,-1 2 0 0 0,-3 6 803 0 0,1 0 1 0 0,-1 1-1 0 0,2-1 0 0 0,-5 20 0 0 0,7-25-882 0 0,-3 13 79 0 0,1 0 1 0 0,0 0-1 0 0,1 0 0 0 0,2 0 0 0 0,-1 1 0 0 0,5 29 0 0 0,-2-37-44 0 0,0 0-1 0 0,0 1 1 0 0,2-1-1 0 0,-1-1 1 0 0,1 1-1 0 0,1 0 1 0 0,0-1-1 0 0,0 0 1 0 0,1 0-1 0 0,1-1 1 0 0,11 16-1 0 0,-9-17 27 0 0,-1 1-1 0 0,1-1 0 0 0,0-1 1 0 0,0 0-1 0 0,1 0 1 0 0,19 10-1 0 0,-23-14-29 0 0,0-1 1 0 0,0 0-1 0 0,0 1 1 0 0,1-2-1 0 0,-1 1 1 0 0,0-1 0 0 0,1 0-1 0 0,-1 0 1 0 0,1-1-1 0 0,-1 0 1 0 0,1 0-1 0 0,-1-1 1 0 0,13-2-1 0 0,-13 1-12 0 0,-1 0-1 0 0,1 0 0 0 0,-1-1 1 0 0,0 0-1 0 0,0 0 0 0 0,0 0 1 0 0,0-1-1 0 0,0 1 0 0 0,-1-1 1 0 0,0 0-1 0 0,5-6 0 0 0,-2 2 63 0 0,1-2 0 0 0,-1 1 0 0 0,-1-1-1 0 0,9-17 1 0 0,-11 17-23 0 0,0 1 0 0 0,-1-2 0 0 0,0 1-1 0 0,-1 0 1 0 0,0 0 0 0 0,0-1 0 0 0,-1 1 0 0 0,-1-1 0 0 0,0 1-1 0 0,0-1 1 0 0,-1 1 0 0 0,0-1 0 0 0,-1 1 0 0 0,0 0-1 0 0,0-1 1 0 0,-1 1 0 0 0,-1 0 0 0 0,0 0 0 0 0,0 1 0 0 0,-1-1-1 0 0,-12-16 1 0 0,11 18-22 0 0,-1 0 0 0 0,0 1 0 0 0,-1 0 0 0 0,0 0 0 0 0,0 1 0 0 0,0 0 0 0 0,-1 0 0 0 0,0 1 0 0 0,0 0 0 0 0,-13-5 0 0 0,15 7-76 0 0,-1 0 0 0 0,1 1-1 0 0,-1 0 1 0 0,1 0-1 0 0,-1 1 1 0 0,0 0 0 0 0,0 1-1 0 0,0-1 1 0 0,1 1 0 0 0,-1 1-1 0 0,0-1 1 0 0,0 2 0 0 0,0-1-1 0 0,-7 3 1 0 0,11-3-204 0 0,1 1 0 0 0,0-1 0 0 0,0 1 0 0 0,0-1 0 0 0,0 1 0 0 0,0 0 0 0 0,0 0 0 0 0,0 1 0 0 0,1-1 0 0 0,-1 0 0 0 0,1 1 1 0 0,-1 0-1 0 0,1 0 0 0 0,0-1 0 0 0,0 1 0 0 0,1 0 0 0 0,-1 1 0 0 0,0-1 0 0 0,1 0 0 0 0,0 0 0 0 0,-2 7 0 0 0,0 8-1268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59 10911 0 0,'-1'0'26'0'0,"1"-1"0"0"0,0 0 1 0 0,-1 1-1 0 0,1-1 0 0 0,0 0 0 0 0,-1 1 0 0 0,1-1 0 0 0,-1 0 0 0 0,1 1 0 0 0,-1-1 0 0 0,1 1 0 0 0,-1-1 0 0 0,0 1 0 0 0,1-1 0 0 0,-1 1 0 0 0,0 0 0 0 0,1-1 0 0 0,-1 1 1 0 0,0 0-1 0 0,1-1 0 0 0,-1 1 0 0 0,0 0 0 0 0,0 0 0 0 0,1 0 0 0 0,-1 0 0 0 0,0 0 0 0 0,0 0 0 0 0,1 0 0 0 0,-1 0 0 0 0,0 0 0 0 0,-1 0 0 0 0,-4 0 127 0 0,6 0-147 0 0,-1 0 0 0 0,1 0-1 0 0,0 0 1 0 0,0-1 0 0 0,-1 1 0 0 0,1 0-1 0 0,0 0 1 0 0,0 0 0 0 0,-1 0 0 0 0,1 0 0 0 0,0 0-1 0 0,0-1 1 0 0,0 1 0 0 0,-1 0 0 0 0,1 0-1 0 0,0 0 1 0 0,0-1 0 0 0,0 1 0 0 0,0 0 0 0 0,-1 0-1 0 0,1-1 1 0 0,0 1 0 0 0,0 0 0 0 0,0 0 0 0 0,0-1-1 0 0,0 1 1 0 0,0 0 0 0 0,0-1 0 0 0,-1 0 3 0 0,0-1 149 0 0,1 0 0 0 0,-1-1 1 0 0,-1 1-1 0 0,1 0 0 0 0,0 0 0 0 0,-1 0 0 0 0,1 0 0 0 0,-1 0 0 0 0,1 1 0 0 0,-1-1 0 0 0,0 0 0 0 0,0 1 0 0 0,0-1 0 0 0,1 1 0 0 0,-2-1 0 0 0,1 1 0 0 0,0 0 0 0 0,0 0 1 0 0,-3-1-1 0 0,1 1 70 0 0,0 0 0 0 0,0 0 0 0 0,0 0 0 0 0,0 0 1 0 0,1 1-1 0 0,-1 0 0 0 0,0-1 0 0 0,0 2 1 0 0,0-1-1 0 0,0 0 0 0 0,-5 2 0 0 0,-2 1-77 0 0,2 0 0 0 0,-1 1 0 0 0,0 0 0 0 0,1 1-1 0 0,0 0 1 0 0,0 1 0 0 0,0 0 0 0 0,1 0 0 0 0,0 0 0 0 0,0 1 0 0 0,1 1-1 0 0,-1-1 1 0 0,1 1 0 0 0,1 0 0 0 0,-9 15 0 0 0,6-9-3 0 0,1 1 1 0 0,1 0-1 0 0,1 1 1 0 0,0 0-1 0 0,0 0 1 0 0,2 0-1 0 0,0 1 1 0 0,1-1-1 0 0,-1 18 1 0 0,3-21-75 0 0,1-1-1 0 0,0 0 1 0 0,0 1 0 0 0,2-1 0 0 0,0 0-1 0 0,0 1 1 0 0,1-1 0 0 0,5 14 0 0 0,-5-19-24 0 0,0-1 0 0 0,0 1 1 0 0,1 0-1 0 0,0-1 0 0 0,0 0 1 0 0,0 0-1 0 0,1 0 0 0 0,0 0 1 0 0,0-1-1 0 0,0 0 0 0 0,1 0 1 0 0,0 0-1 0 0,0-1 0 0 0,12 7 0 0 0,-4-5-8 0 0,0 0 0 0 0,0-1 0 0 0,1 0 0 0 0,0-1 0 0 0,-1-1 0 0 0,1-1-1 0 0,0 0 1 0 0,1-1 0 0 0,15 0 0 0 0,-6-2-308 0 0,0-1 0 0 0,-1-1 1 0 0,0-1-1 0 0,44-14 0 0 0,-50 13-856 0 0,-1-1 0 0 0,1-1 0 0 0,-1 0 0 0 0,-1-2 0 0 0,1 0 0 0 0,-1 0 0 0 0,17-15 0 0 0,-10 6-901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38.8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8751 0 0,'0'0'674'0'0,"1"2"-438"0"0,23 68 5636 0 0,4 16-3232 0 0,-12-22-1484 0 0,-4-12-656 0 0,2-2 1 0 0,28 69-1 0 0,-13-68-1283 0 0,-11-21-4318 0 0,-5-4-1326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11519 0 0,'0'0'887'0'0,"4"-2"-583"0"0,-4 2-294 0 0,1 0 0 0 0,-1 0 0 0 0,1-1 0 0 0,0 1 0 0 0,-1 0 0 0 0,1 0-1 0 0,-1 0 1 0 0,1 0 0 0 0,-1-1 0 0 0,1 1 0 0 0,0 0 0 0 0,-1 0 0 0 0,1 0 0 0 0,-1 0 0 0 0,1 0 0 0 0,0 1 0 0 0,-1-1 0 0 0,1 0 0 0 0,-1 0 0 0 0,1 0-1 0 0,0 0 1 0 0,-1 1 0 0 0,1-1 0 0 0,-1 0 0 0 0,1 1 0 0 0,-1-1 0 0 0,1 0 0 0 0,0 1 0 0 0,-1 1 119 0 0,1 0 0 0 0,-1 1 1 0 0,1-1-1 0 0,-1 0 0 0 0,0 1 1 0 0,0-1-1 0 0,0 0 0 0 0,0 3 0 0 0,0 0 72 0 0,2 27 451 0 0,2 1-1 0 0,1-2 1 0 0,1 1 0 0 0,14 40 0 0 0,-6-21-500 0 0,-9-32-481 0 0,28 98 815 0 0,-4-41-6418 0 0,-24-64 757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4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0,'13'9'489'0'0,"-1"1"-1"0"0,0 1 1 0 0,0 0-1 0 0,-1 0 1 0 0,0 1-1 0 0,-1 1 1 0 0,-1 0-1 0 0,0 0 1 0 0,-1 1-1 0 0,8 16 1 0 0,6 12 302 0 0,31 63 1222 0 0,-44-83-1599 0 0,-1 0 1 0 0,-1 0-1 0 0,5 25 0 0 0,-6-13 26 0 0,-1 0 0 0 0,1 52 0 0 0,-7-70-381 0 0,0-1 0 0 0,0 1-1 0 0,-1 0 1 0 0,-1-1 0 0 0,-1 1 0 0 0,0-1 0 0 0,-12 26 0 0 0,11-29-463 0 0,-13 26 574 0 0,5-14-6002 0 0,8-15-120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7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15839 0 0,'0'0'1432'0'0,"9"-2"-446"0"0,73-14 2310 0 0,-21 5-3708 0 0,1 0-4188 0 0,-47 8 2986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30 242 6911 0 0,'0'1'528'0'0,"0"8"-72"0"0,-1-1-1 0 0,-1 1 1 0 0,-2 9-1 0 0,-4 23 4102 0 0,2 52-4 0 0,-2 46-3169 0 0,10-101-1264 0 0,-1-36-13 0 0,2-12-536 0 0,12-54-685 0 0,7-67 1 0 0,-12 66 457 0 0,-4 39 423 0 0,0 1 0 0 0,2 0 0 0 0,17-37 0 0 0,-20 49 353 0 0,0 1-1 0 0,1 0 1 0 0,1 0 0 0 0,14-18 0 0 0,-20 29-66 0 0,0 0 1 0 0,0 0-1 0 0,0 0 0 0 0,0 1 1 0 0,0-1-1 0 0,0 0 1 0 0,0 1-1 0 0,0-1 1 0 0,0 1-1 0 0,0-1 1 0 0,0 1-1 0 0,2-1 1 0 0,-1 1 413 0 0,-1 2 10 0 0,5 14-138 0 0,0-1 0 0 0,-2 1-1 0 0,6 29 1 0 0,1 53 231 0 0,-11-96-557 0 0,2 20 72 0 0,0 0-1 0 0,2 0 0 0 0,0-1 1 0 0,1 1-1 0 0,1-1 0 0 0,11 25 1 0 0,-10-37-76 0 0,-6-9-20 0 0,-1 1 0 0 0,1-1 0 0 0,0 0 0 0 0,0 1 0 0 0,-1-1 0 0 0,1 0 0 0 0,0 0 0 0 0,0 1 0 0 0,-1-1 0 0 0,1 0 0 0 0,0 0 0 0 0,0 0 0 0 0,-1 0 0 0 0,1 0 0 0 0,0 0 0 0 0,0 0 0 0 0,0-1 0 0 0,-1 1-1 0 0,1 0 1 0 0,0 0 0 0 0,-1-1 0 0 0,1 1 0 0 0,0 0 0 0 0,0-1 0 0 0,-1 1 0 0 0,1 0 0 0 0,0-1 0 0 0,-1 1 0 0 0,1-1 0 0 0,-1 1 0 0 0,1-1 0 0 0,-1 0 0 0 0,1 1 0 0 0,-1-1 0 0 0,1 1 0 0 0,-1-1 0 0 0,1-1 0 0 0,16-27-296 0 0,-16 27 289 0 0,16-35-88 0 0,-2-1-1 0 0,-1 0 0 0 0,-3-1 1 0 0,14-80-1 0 0,-22 98 221 0 0,2-1 1 0 0,0 0-1 0 0,1 1 0 0 0,13-30 0 0 0,-8 17 541 0 0,-10 33-153 0 0,0 2-452 0 0,-1 1 1 0 0,1 0-1 0 0,0 0 1 0 0,0 0-1 0 0,-1 0 1 0 0,1 0-1 0 0,-1 0 1 0 0,0 0-1 0 0,1 2 1 0 0,-1 0 26 0 0,4 20 20 0 0,-1 45 0 0 0,0-1-11 0 0,2-22-48 0 0,7 57-678 0 0,-9-84-543 0 0,1 0 0 0 0,1 0 0 0 0,9 23 0 0 0,-5-23-637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14135 0 0,'-5'1'190'0'0,"0"1"0"0"0,-1-1 0 0 0,1 1 1 0 0,0 0-1 0 0,0 0 0 0 0,0 1 0 0 0,0 0 0 0 0,0-1 0 0 0,1 2 0 0 0,-1-1 0 0 0,1 0 0 0 0,0 1 0 0 0,0 0 0 0 0,0 0 0 0 0,0 0 0 0 0,1 1 0 0 0,0-1 0 0 0,0 1 1 0 0,0-1-1 0 0,-3 7 0 0 0,4-6-58 0 0,0-1 1 0 0,1 1-1 0 0,-1 0 0 0 0,1 0 1 0 0,0 0-1 0 0,0 0 1 0 0,0 0-1 0 0,1 0 1 0 0,0 0-1 0 0,0 0 0 0 0,0 0 1 0 0,0 0-1 0 0,1 0 1 0 0,0 0-1 0 0,0 0 1 0 0,0-1-1 0 0,1 1 0 0 0,-1 0 1 0 0,1 0-1 0 0,0-1 1 0 0,1 1-1 0 0,3 4 1 0 0,0 0-169 0 0,1-1 0 0 0,0 1 0 0 0,1-2 0 0 0,0 1 0 0 0,0-1 0 0 0,0 0 0 0 0,13 7 1 0 0,-14-10-82 0 0,0-1 0 0 0,0 1 0 0 0,0-1 0 0 0,0 0 0 0 0,1 0 0 0 0,-1-1 0 0 0,1 0 0 0 0,0-1 0 0 0,0 0 0 0 0,11 1 0 0 0,-16-3 17 0 0,-2 1 99 0 0,1-1 0 0 0,0 0 0 0 0,-1 1 0 0 0,0-1 0 0 0,1 0 0 0 0,-1 0 0 0 0,1 0 0 0 0,-1 0 0 0 0,0 0 0 0 0,0 0 0 0 0,1-1 0 0 0,-1 1 0 0 0,0 0 0 0 0,0-1 0 0 0,0 1 0 0 0,-1 0 0 0 0,1-1 0 0 0,0 1 0 0 0,0-1 0 0 0,-1 1 0 0 0,1-1 0 0 0,-1 0-1 0 0,1-1 1 0 0,-1-2 2 0 0,0 1 0 0 0,0-1-1 0 0,0 1 1 0 0,0-1-1 0 0,-1 1 1 0 0,-1-6-1 0 0,1 1 1 0 0,-4-19-212 0 0,2 14-36 0 0,0 0-1 0 0,0-16 1 0 0,3 29 219 0 0,0 1 0 0 0,0 0 1 0 0,0 0-1 0 0,0-1 0 0 0,0 1 1 0 0,0 0-1 0 0,0-1 0 0 0,0 1 0 0 0,0 0 1 0 0,1-1-1 0 0,-1 1 0 0 0,0 0 1 0 0,0-1-1 0 0,0 1 0 0 0,0 0 0 0 0,0 0 1 0 0,0-1-1 0 0,1 1 0 0 0,-1 0 1 0 0,0 0-1 0 0,0-1 0 0 0,0 1 1 0 0,1 0-1 0 0,-1 0 0 0 0,0 0 0 0 0,0-1 1 0 0,1 1-1 0 0,-1 0 0 0 0,0 0 1 0 0,1 0-1 0 0,10 1-152 0 0,9 11 358 0 0,-11-4 62 0 0,0 1 1 0 0,0 0-1 0 0,0 0 1 0 0,-1 0-1 0 0,0 1 1 0 0,-1 0 0 0 0,9 18-1 0 0,-8-13 441 0 0,-1 1-1 0 0,0 0 0 0 0,-1 0 1 0 0,6 33-1 0 0,-10-41-450 0 0,-1 0 0 0 0,-1 0 0 0 0,1 0 0 0 0,-1 0 0 0 0,0 0 0 0 0,-1 0 0 0 0,0 0 0 0 0,-1 0 0 0 0,1 0 0 0 0,-1 0 0 0 0,-1-1 0 0 0,-3 9 0 0 0,1-5-35 0 0,-1 0-1 0 0,-1-1 1 0 0,0 1-1 0 0,0-1 0 0 0,-1-1 1 0 0,0 1-1 0 0,-11 9 0 0 0,8-9-170 0 0,8-6-31 0 0,-1 0-1 0 0,0 0 1 0 0,-1 0-1 0 0,1 0 0 0 0,-1-1 1 0 0,1 0-1 0 0,-1 0 1 0 0,0 0-1 0 0,-8 3 0 0 0,10-6-122 0 0,1 1 0 0 0,-1 0 0 0 0,1-1-1 0 0,-1 1 1 0 0,0-1 0 0 0,1 0-1 0 0,-1 0 1 0 0,1 0 0 0 0,-4 0 0 0 0,6 0-49 0 0,-1-1 1 0 0,0 1-1 0 0,1 0 1 0 0,-1-1 0 0 0,0 1-1 0 0,1 0 1 0 0,-1-1 0 0 0,0 1-1 0 0,1 0 1 0 0,-1-1 0 0 0,1 1-1 0 0,-1-1 1 0 0,1 1-1 0 0,-1-1 1 0 0,1 0 0 0 0,-1 0-494 0 0,0-1 0 0 0,1 1 0 0 0,-1 0 0 0 0,0-1-1 0 0,1 1 1 0 0,0-1 0 0 0,-1 1 0 0 0,1-1 0 0 0,0-1 0 0 0,0-7-6504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5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34 14191 0 0,'0'0'323'0'0,"-7"-7"901"0"0,4 4-1258 0 0,0 0 178 0 0,1 1 1 0 0,0 0-1 0 0,-1 0 1 0 0,0 0-1 0 0,1 1 1 0 0,-1-1-1 0 0,0 1 1 0 0,0-1-1 0 0,0 1 1 0 0,0 0-1 0 0,0 0 1 0 0,0 0-1 0 0,0 0 1 0 0,0 1-1 0 0,0-1 1 0 0,0 1-1 0 0,-5 0 1 0 0,-9 0 790 0 0,13 0-897 0 0,0 0 0 0 0,0 0 0 0 0,0 0 0 0 0,1 1 0 0 0,-1 0-1 0 0,0-1 1 0 0,-8 4 0 0 0,1 1 78 0 0,1 0 0 0 0,-1 1 0 0 0,1 0 0 0 0,0 0 0 0 0,1 2 0 0 0,0-1 0 0 0,0 1 0 0 0,0 0 0 0 0,1 1 0 0 0,0 0 0 0 0,1 0 0 0 0,0 1 0 0 0,0-1 0 0 0,1 2 0 0 0,1-1 0 0 0,-1 1 0 0 0,2 0 0 0 0,-1 0 0 0 0,2 0 0 0 0,-1 0 0 0 0,-2 19 0 0 0,4-14-1 0 0,1 0-1 0 0,0 1 1 0 0,1-1 0 0 0,0 0-1 0 0,2 0 1 0 0,3 21-1 0 0,-3-29-72 0 0,0 0-1 0 0,1 1 1 0 0,0-1 0 0 0,0 0-1 0 0,1-1 1 0 0,0 1-1 0 0,0 0 1 0 0,1-1-1 0 0,0 0 1 0 0,0 0-1 0 0,1-1 1 0 0,-1 1 0 0 0,11 7-1 0 0,-5-6-16 0 0,0 0 1 0 0,1-1-1 0 0,0 0 0 0 0,1-1 0 0 0,-1-1 0 0 0,1 0 1 0 0,0-1-1 0 0,0 0 0 0 0,1-1 0 0 0,-1 0 0 0 0,26 1 1 0 0,9-2-587 0 0,94-9 0 0 0,-142 7 556 0 0,13-2-1099 0 0,0 1 0 0 0,0-2 0 0 0,0 0 0 0 0,14-5 0 0 0,-2-2-5352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9671 0 0,'0'0'748'0'0,"1"2"-492"0"0,4 5 46 0 0,0-1 1 0 0,-1 1-1 0 0,0 0 0 0 0,-1 1 0 0 0,5 10 0 0 0,11 44 2606 0 0,-15-47-2507 0 0,37 152 3890 0 0,-10-39-2721 0 0,-23-78-1482 0 0,-15-80-506 0 0,4 19 234 0 0,-4-25 1 0 0,3-25-218 0 0,3-1 0 0 0,6-67 0 0 0,2 87-138 0 0,20-73-1 0 0,-24 106 563 0 0,1 0 0 0 0,-1 0 1 0 0,2 0-1 0 0,-1 1 0 0 0,1-1 0 0 0,0 1 0 0 0,1 0 0 0 0,0 1 0 0 0,0 0 0 0 0,1 0 0 0 0,12-11 1 0 0,-18 18 4 0 0,0-1 1 0 0,0 0 0 0 0,0 1-1 0 0,0-1 1 0 0,0 1 0 0 0,0-1-1 0 0,0 1 1 0 0,1-1 0 0 0,-1 1-1 0 0,0 0 1 0 0,0 0 0 0 0,0 0-1 0 0,1-1 1 0 0,-1 1 0 0 0,0 0 0 0 0,0 1-1 0 0,1-1 1 0 0,-1 0 0 0 0,0 0-1 0 0,0 0 1 0 0,0 1 0 0 0,1-1-1 0 0,-1 1 1 0 0,0-1 0 0 0,0 1-1 0 0,0-1 1 0 0,0 1 0 0 0,0-1-1 0 0,0 1 1 0 0,0 0 0 0 0,0 0-1 0 0,0 0 1 0 0,0-1 0 0 0,0 1 0 0 0,1 2-1 0 0,2 2 88 0 0,0 1 0 0 0,-1 0 1 0 0,1-1-1 0 0,-1 1 0 0 0,3 7 0 0 0,-2-2-28 0 0,0 1 0 0 0,0 0 1 0 0,-1 0-1 0 0,0 0 0 0 0,-1 1 1 0 0,-1-1-1 0 0,0 1 0 0 0,-1 20 0 0 0,-2-9-56 0 0,-1 0 0 0 0,-1 1-1 0 0,-11 32 1 0 0,8-36-11 0 0,4-15-18 0 0,1 0 0 0 0,0 1 1 0 0,0-1-1 0 0,1 0 0 0 0,0 1 1 0 0,0-1-1 0 0,0 1 0 0 0,1 8 1 0 0,0-14-76 0 0,2-1-1315 0 0,5-2 1162 0 0,1 0-1 0 0,-1-1 0 0 0,1 0 1 0 0,-1 0-1 0 0,13-8 1 0 0,-12 7 154 0 0,0-1 0 0 0,1 1 0 0 0,12-4 0 0 0,-17 7 122 0 0,-1 0 0 0 0,0 1 1 0 0,1-1-1 0 0,-1 1 0 0 0,1 0 1 0 0,-1 0-1 0 0,1 0 0 0 0,-1 0 1 0 0,1 1-1 0 0,-1-1 1 0 0,1 1-1 0 0,-1 0 0 0 0,5 2 1 0 0,10 3 894 0 0,31 18 1 0 0,-44-21-684 0 0,0 1 0 0 0,0-1 1 0 0,0 1-1 0 0,0 0 0 0 0,-1 0 1 0 0,1 1-1 0 0,-1-1 0 0 0,0 1 1 0 0,6 10-1 0 0,-9-14-189 0 0,0 1 1 0 0,-1 0-1 0 0,1 0 1 0 0,-1 0-1 0 0,1 0 0 0 0,-1 0 1 0 0,0 0-1 0 0,1 0 0 0 0,-1 0 1 0 0,0 0-1 0 0,0 0 0 0 0,-1 0 1 0 0,1 0-1 0 0,0 0 0 0 0,-1 0 1 0 0,1 0-1 0 0,-1 0 0 0 0,0 0 1 0 0,1 0-1 0 0,-1-1 1 0 0,0 1-1 0 0,-1 2 0 0 0,-4 5 159 0 0,0 0-1 0 0,0-1 1 0 0,-9 9-1 0 0,3-3-5 0 0,-5 8-57 0 0,-2 0 1 0 0,-22 19 0 0 0,35-35-223 0 0,0-1 0 0 0,0-1 0 0 0,-1 1 0 0 0,1-1 0 0 0,-1 0 0 0 0,0 0 0 0 0,0-1 0 0 0,0 0 0 0 0,0 0 0 0 0,-1-1 0 0 0,1 0 0 0 0,-14 2 0 0 0,20-4-21 0 0,0 0 0 0 0,0 0 0 0 0,0 0 0 0 0,0 0 1 0 0,0 0-1 0 0,0 0 0 0 0,0 0 0 0 0,0 0 0 0 0,0-1 0 0 0,0 1 1 0 0,0 0-1 0 0,0-1 0 0 0,0 1 0 0 0,0 0 0 0 0,0-1 0 0 0,0 0 1 0 0,0 1-1 0 0,0-1 0 0 0,0 1 0 0 0,1-1 0 0 0,-1 0 0 0 0,0 0 0 0 0,1 1 1 0 0,-1-1-1 0 0,0 0 0 0 0,1 0 0 0 0,-2-1 0 0 0,1-1-394 0 0,0 0-1 0 0,1 1 1 0 0,-1-1-1 0 0,1 1 1 0 0,-1-1-1 0 0,1 0 0 0 0,0 1 1 0 0,0-1-1 0 0,0 0 1 0 0,0-2-1 0 0,3-13-6772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1 101 455 0 0,'8'0'82'0'0,"0"1"-1"0"0,0-1 0 0 0,0 1 0 0 0,0 0 1 0 0,9 4-1 0 0,-13-4 631 0 0,0 1 1 0 0,0 0-1 0 0,0-1 0 0 0,0 2 1 0 0,0-1-1 0 0,-1 0 1 0 0,1 1-1 0 0,-1 0 0 0 0,0 0 1 0 0,1 0-1 0 0,2 5 0 0 0,3 3 845 0 0,-1 0 1 0 0,-1 1-1 0 0,0-1 0 0 0,7 17 0 0 0,-7-10-901 0 0,0 0 1 0 0,-2 1-1 0 0,0-1 1 0 0,4 33-1 0 0,-7-4 920 0 0,-12-60-1308 0 0,8 6-234 0 0,0 0 1 0 0,0-1-1 0 0,0 1 0 0 0,1-1 1 0 0,0 1-1 0 0,0-13 0 0 0,-1-5 7 0 0,-1 0-3 0 0,1-1-1 0 0,2-32 0 0 0,0 48 13 0 0,1 1 0 0 0,1-1 0 0 0,-1 1-1 0 0,2-1 1 0 0,-1 1 0 0 0,1 0 0 0 0,1 0 0 0 0,0 0 0 0 0,6-10 0 0 0,-6 12 122 0 0,0 0-1 0 0,1 0 1 0 0,1 0 0 0 0,-1 1-1 0 0,1-1 1 0 0,11-9-1 0 0,-14 14-114 0 0,0 1-1 0 0,0-1 0 0 0,0 0 1 0 0,0 1-1 0 0,0-1 0 0 0,0 1 0 0 0,1 0 1 0 0,-1 0-1 0 0,0 1 0 0 0,1-1 0 0 0,-1 1 1 0 0,0-1-1 0 0,1 1 0 0 0,-1 0 0 0 0,1 0 1 0 0,-1 0-1 0 0,0 1 0 0 0,1-1 0 0 0,6 3 1 0 0,16 5-2 0 0,78 18-2705 0 0,-86-22-5674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80 8719 0 0,'0'-2'46'0'0,"0"1"1"0"0,0-1-1 0 0,0 0 0 0 0,0 0 0 0 0,0 1 0 0 0,0-1 0 0 0,-1 0 0 0 0,1 0 0 0 0,0 1 0 0 0,-1-1 0 0 0,1 0 1 0 0,-2-1-1 0 0,1 1-22 0 0,1 1 0 0 0,-1-1 0 0 0,0 1 0 0 0,1-1 0 0 0,0 1 0 0 0,-1-1 0 0 0,1 0 0 0 0,0 1 0 0 0,0-1 0 0 0,0 0 0 0 0,0 1 0 0 0,0-1 0 0 0,1-1 0 0 0,1-29 6912 0 0,-3 34-6109 0 0,-5 9-460 0 0,1 0 0 0 0,0 0 0 0 0,1 0 0 0 0,1 1 0 0 0,-1-1 0 0 0,-1 14 0 0 0,-7 76 329 0 0,11-81-536 0 0,-4 72 70 0 0,8 116 0 0 0,2-146-576 0 0,16 79 0 0 0,-17-125-385 0 0,0 0 0 0 0,0-1 1 0 0,1 1-1 0 0,1-1 0 0 0,13 23 0 0 0,-8-21-1408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3 286 5063 0 0,'-2'-2'2264'0'0,"2"2"-2157"0"0,0 0 1 0 0,0-1 0 0 0,0 1 0 0 0,0 0 0 0 0,-1 0-1 0 0,1 0 1 0 0,0 0 0 0 0,0 0 0 0 0,0 0-1 0 0,0-1 1 0 0,0 1 0 0 0,1 0 0 0 0,-1 0 0 0 0,0 0-1 0 0,0 0 1 0 0,0-1 0 0 0,5-3 2654 0 0,19-4-1 0 0,-4 1-1756 0 0,-20 7-992 0 0,21-10 879 0 0,30-19 1 0 0,-45 26-823 0 0,-1-1 0 0 0,0 0 0 0 0,0 0 0 0 0,0-1 0 0 0,0 0 0 0 0,-1 1 0 0 0,1-2 0 0 0,-1 1 0 0 0,-1 0 0 0 0,5-8 0 0 0,-4 6 24 0 0,-1 0-1 0 0,0 0 1 0 0,0-1-1 0 0,-1 1 1 0 0,0 0-1 0 0,0-1 1 0 0,0 1-1 0 0,-1-1 1 0 0,-1 0-1 0 0,1 0 1 0 0,-1 1-1 0 0,0-1 1 0 0,-1 0-1 0 0,0 1 1 0 0,-2-11-1 0 0,2 16-73 0 0,1 0-1 0 0,-1 0 1 0 0,1 1-1 0 0,-1-1 1 0 0,0 0-1 0 0,0 0 1 0 0,0 1-1 0 0,0-1 1 0 0,0 1-1 0 0,-1-1 1 0 0,1 1-1 0 0,0-1 1 0 0,-1 1 0 0 0,1 0-1 0 0,-1-1 1 0 0,1 1-1 0 0,-1 0 1 0 0,0 0-1 0 0,-3-1 1 0 0,3 1 35 0 0,-1 0-1 0 0,0 1 1 0 0,1-1 0 0 0,-1 1 0 0 0,0 0 0 0 0,0 0 0 0 0,0 0 0 0 0,1 0 0 0 0,-1 0 0 0 0,0 1-1 0 0,0-1 1 0 0,-4 2 0 0 0,1 0 28 0 0,0 1 0 0 0,0-1-1 0 0,1 1 1 0 0,-1 0 0 0 0,0 0-1 0 0,1 1 1 0 0,0 0 0 0 0,0 0-1 0 0,0 0 1 0 0,0 0 0 0 0,-5 8-1 0 0,6-7-74 0 0,1 1 0 0 0,0-1-1 0 0,1 1 1 0 0,-1 0 0 0 0,1 0 0 0 0,0 1-1 0 0,0-1 1 0 0,1 0 0 0 0,0 0-1 0 0,0 1 1 0 0,0-1 0 0 0,1 1 0 0 0,0-1-1 0 0,0 1 1 0 0,1-1 0 0 0,1 8 0 0 0,0-3 8 0 0,1 1 1 0 0,0-1 0 0 0,1 0 0 0 0,0 0 0 0 0,0 0-1 0 0,2-1 1 0 0,-1 1 0 0 0,8 9 0 0 0,-6-10 23 0 0,1-1 0 0 0,0 0 0 0 0,1-1 1 0 0,0 1-1 0 0,0-2 0 0 0,1 1 0 0 0,0-1 0 0 0,0-1 1 0 0,19 9-1 0 0,-17-10-307 0 0,-1 0 0 0 0,1-1 0 0 0,22 5 0 0 0,-25-8-564 0 0,-1 0 0 0 0,1 0-1 0 0,0-1 1 0 0,-1 0 0 0 0,18-2 0 0 0,-8-2-5359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0,'1'2'3010'0'0,"5"17"4268"0"0,2 6-2802 0 0,7 12-2572 0 0,-2-13-1622 0 0,0 0 0 0 0,2-2-1 0 0,17 23 1 0 0,-23-34-839 0 0,0-1 1 0 0,1 0-1 0 0,1 0 1 0 0,-1-1-1 0 0,1 0 1 0 0,1-1-1 0 0,17 11 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0 919 0 0,'-1'1'67'0'0,"-4"1"155"0"0,1 0 1 0 0,-1 0-1 0 0,1 0 1 0 0,0 1-1 0 0,-1 0 0 0 0,1 0 1 0 0,-5 6-1 0 0,-27 29 8019 0 0,15-15-3268 0 0,0 0-3187 0 0,2 0 0 0 0,-33 51 0 0 0,43-59-1786 0 0,0 0 0 0 0,2 1 0 0 0,0 0 0 0 0,0 0 0 0 0,2 1 1 0 0,-6 27-1 0 0,10-42-384 0 0,1 1 0 0 0,0-1 0 0 0,-1 1 1 0 0,1-1-1 0 0,0 1 0 0 0,0 0 0 0 0,1-1 1 0 0,-1 1-1 0 0,1-1 0 0 0,-1 1 0 0 0,1-1 0 0 0,1 4 1 0 0,3 2-5759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46 3679 0 0,'-1'-3'86'0'0,"1"-1"-1"0"0,0 1 1 0 0,0 0-1 0 0,0 0 1 0 0,0 0-1 0 0,0-1 1 0 0,1 1-1 0 0,-4-17 14459 0 0,-6 29-14051 0 0,0 0-1 0 0,1 1 1 0 0,0 0-1 0 0,-12 19 1 0 0,6-8-40 0 0,7-10-236 0 0,1 1 0 0 0,1 0 0 0 0,0 0-1 0 0,0 1 1 0 0,2-1 0 0 0,-1 1 0 0 0,-2 24 0 0 0,5-32-180 0 0,1 1 0 0 0,0-1 1 0 0,0 0-1 0 0,0 0 0 0 0,0 1 0 0 0,1-1 0 0 0,0 0 1 0 0,0 0-1 0 0,0 0 0 0 0,1 0 0 0 0,0 0 1 0 0,0 0-1 0 0,0 0 0 0 0,0-1 0 0 0,1 1 1 0 0,0-1-1 0 0,0 1 0 0 0,0-1 0 0 0,0 0 0 0 0,1 0 1 0 0,0-1-1 0 0,0 1 0 0 0,0-1 0 0 0,0 1 1 0 0,0-1-1 0 0,9 4 0 0 0,-6-4-54 0 0,-1 0 0 0 0,1 0 1 0 0,0-1-1 0 0,0 0 0 0 0,0 0 0 0 0,0-1 0 0 0,0 0 0 0 0,1 0 0 0 0,-1 0 1 0 0,0-1-1 0 0,1-1 0 0 0,-1 1 0 0 0,0-1 0 0 0,0 0 0 0 0,0 0 0 0 0,0-1 1 0 0,0 0-1 0 0,13-6 0 0 0,-11 4-30 0 0,-1-1 0 0 0,0 0 0 0 0,-1 0 0 0 0,1-1 0 0 0,-1 0 0 0 0,0 0 0 0 0,0 0 0 0 0,-1-1 0 0 0,0 0 0 0 0,0-1 0 0 0,-1 1 0 0 0,0-1 0 0 0,0 0 0 0 0,5-11 0 0 0,-5 6-4 0 0,1 0 0 0 0,-2 0 0 0 0,5-23 0 0 0,-8 29 35 0 0,0 1-1 0 0,0 0 0 0 0,-1 0 1 0 0,0 0-1 0 0,0-1 0 0 0,-1 1 1 0 0,1 0-1 0 0,-2 0 0 0 0,1 0 1 0 0,-4-10-1 0 0,5 15 23 0 0,0 0 1 0 0,0 0-1 0 0,-1 0 0 0 0,1 0 0 0 0,-1 0 1 0 0,1 0-1 0 0,-1 0 0 0 0,1 1 0 0 0,-1-1 1 0 0,1 0-1 0 0,-1 0 0 0 0,0 0 0 0 0,0 1 1 0 0,1-1-1 0 0,-1 0 0 0 0,0 1 0 0 0,0-1 1 0 0,0 1-1 0 0,1-1 0 0 0,-1 1 0 0 0,0-1 1 0 0,-2 0-1 0 0,2 1 12 0 0,0 1 0 0 0,0-1 0 0 0,-1 0 0 0 0,1 0-1 0 0,0 0 1 0 0,0 1 0 0 0,0-1 0 0 0,0 0 0 0 0,0 1 0 0 0,0-1 0 0 0,0 1 0 0 0,0-1 0 0 0,0 1 0 0 0,0 0 0 0 0,0-1 0 0 0,1 1 0 0 0,-2 1-1 0 0,-3 3 72 0 0,1 0 0 0 0,0 0 0 0 0,0 1-1 0 0,0 0 1 0 0,-4 8 0 0 0,4-5-7 0 0,0 0 0 0 0,1 0 0 0 0,0 0 1 0 0,0 1-1 0 0,1-1 0 0 0,0 1 0 0 0,1-1 0 0 0,0 1 1 0 0,0 11-1 0 0,2-14-69 0 0,-1 0 1 0 0,1 0-1 0 0,0 0 1 0 0,0 0-1 0 0,1 0 1 0 0,0 0-1 0 0,1-1 1 0 0,-1 1-1 0 0,1-1 1 0 0,0 0-1 0 0,1 0 1 0 0,-1 0-1 0 0,7 7 0 0 0,-8-11-167 0 0,1 0-1 0 0,0 0 1 0 0,-1 0-1 0 0,1-1 1 0 0,0 1-1 0 0,0-1 1 0 0,0 0-1 0 0,0 1 0 0 0,1-1 1 0 0,-1-1-1 0 0,6 2 1 0 0,-4-1-334 0 0,0-1 0 0 0,0 1 1 0 0,1-1-1 0 0,-1 0 0 0 0,0 0 0 0 0,0-1 1 0 0,0 0-1 0 0,1 0 0 0 0,5-2 1 0 0,6-3-1087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13247 0 0,'-2'0'604'0'0,"-11"1"129"0"0,0 1-1 0 0,1 0 0 0 0,-1 1 0 0 0,-22 8 1 0 0,34-11-654 0 0,0 0 0 0 0,0 1 0 0 0,-1-1 0 0 0,1 1 0 0 0,0-1 0 0 0,0 1 0 0 0,0 0 0 0 0,0-1 0 0 0,0 1 0 0 0,0 0 0 0 0,0 0 0 0 0,0 0 1 0 0,1 0-1 0 0,-1-1 0 0 0,0 1 0 0 0,0 0 0 0 0,1 0 0 0 0,-1 1 0 0 0,0-1 0 0 0,1 0 0 0 0,-1 0 0 0 0,1 0 0 0 0,0 0 0 0 0,-1 0 0 0 0,1 1 0 0 0,0-1 1 0 0,0 0-1 0 0,-1 0 0 0 0,1 1 0 0 0,0-1 0 0 0,1 2 0 0 0,-1-1-54 0 0,0 0-1 0 0,1 1 1 0 0,0-1-1 0 0,-1 0 1 0 0,1 1 0 0 0,0-1-1 0 0,0 0 1 0 0,0 0 0 0 0,0 0-1 0 0,1 0 1 0 0,-1 0 0 0 0,1 0-1 0 0,-1 0 1 0 0,3 2 0 0 0,2 0-21 0 0,-1 0 1 0 0,1-1 0 0 0,0 0-1 0 0,0 0 1 0 0,1 0-1 0 0,-1-1 1 0 0,0 0 0 0 0,1 0-1 0 0,-1 0 1 0 0,13 0 0 0 0,-10 0-1 0 0,0-1 0 0 0,0 1-1 0 0,-1 0 1 0 0,0 1 0 0 0,14 6 0 0 0,-17-6 140 0 0,0 0-1 0 0,-1 0 0 0 0,1 0 1 0 0,-1 0-1 0 0,0 1 1 0 0,5 4-1 0 0,-8-6-72 0 0,1 0-1 0 0,-1 0 0 0 0,1 0 1 0 0,-1 1-1 0 0,0-1 0 0 0,0 0 1 0 0,0 0-1 0 0,0 1 0 0 0,-1-1 1 0 0,1 0-1 0 0,0 1 0 0 0,-1-1 1 0 0,0 1-1 0 0,1-1 0 0 0,-1 0 1 0 0,-1 4-1 0 0,1 1 51 0 0,-1-1 1 0 0,0 0-1 0 0,-1 0 0 0 0,1 0 0 0 0,-1 0 0 0 0,-1 0 1 0 0,1-1-1 0 0,-1 1 0 0 0,0-1 0 0 0,0 1 0 0 0,0-1 0 0 0,-1 0 1 0 0,-8 9-1 0 0,6-8-137 0 0,-1 0 1 0 0,0 0-1 0 0,0 0 1 0 0,-1-1-1 0 0,1 0 1 0 0,-1 0-1 0 0,0-1 1 0 0,-16 6-1 0 0,23-10-46 0 0,0 0 0 0 0,-1 1 0 0 0,1-1 0 0 0,0 1 0 0 0,0-1 0 0 0,-1 0 0 0 0,1 0 0 0 0,-1 0 0 0 0,1 0 0 0 0,0 0 0 0 0,-1 0-1 0 0,1 0 1 0 0,0-1 0 0 0,-1 1 0 0 0,-1-1 0 0 0,3-2-2479 0 0,0 0 2001 0 0,1 0 0 0 0,0 0 0 0 0,0 0 0 0 0,0 0 0 0 0,0 0 1 0 0,0 1-1 0 0,1-1 0 0 0,-1 0 0 0 0,1 1 0 0 0,0-1 0 0 0,-1 1 0 0 0,1 0 0 0 0,3-3 0 0 0,7-7-4500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31 455 0 0,'2'-5'-2422'0'0,"-1"-12"15703"0"0,-1 16-12569 0 0,-6-6 2668 0 0,-6 9-1788 0 0,8-1-1428 0 0,-1 1 1 0 0,0 0 0 0 0,1 0-1 0 0,-1 0 1 0 0,1 0-1 0 0,0 1 1 0 0,-1-1 0 0 0,1 1-1 0 0,1 0 1 0 0,-1 1-1 0 0,0-1 1 0 0,1 0-1 0 0,-1 1 1 0 0,1 0 0 0 0,-3 5-1 0 0,-1 1-75 0 0,7-6-89 0 0,1 5 34 0 0,-1-8-113 0 0,10 7-79 0 0,45 34 181 0 0,-35-28 424 0 0,0 1 0 0 0,-1 2 0 0 0,22 23 1 0 0,-39-38-358 0 0,-1 0 1 0 0,1 0-1 0 0,-1 0 1 0 0,0 0-1 0 0,0 0 1 0 0,0 0 0 0 0,0 0-1 0 0,0 0 1 0 0,0 1-1 0 0,0-1 1 0 0,-1 0-1 0 0,1 1 1 0 0,-1-1 0 0 0,0 0-1 0 0,0 1 1 0 0,0-1-1 0 0,0 1 1 0 0,0-1-1 0 0,0 0 1 0 0,-1 1 0 0 0,1-1-1 0 0,-1 0 1 0 0,1 1-1 0 0,-1-1 1 0 0,0 0-1 0 0,0 0 1 0 0,0 0 0 0 0,0 1-1 0 0,0-1 1 0 0,-3 3-1 0 0,-3 4 153 0 0,-1-1 0 0 0,0 1-1 0 0,0-2 1 0 0,-18 15 0 0 0,23-20-210 0 0,-6 5 30 0 0,-1-1-1 0 0,-14 7 1 0 0,2-1-702 0 0,20-11-34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0,'2'1'10747'0'0,"3"0"-10313"0"0,1 0 0 0 0,-1 1 0 0 0,0 0 0 0 0,0 0 1 0 0,0 0-1 0 0,0 1 0 0 0,0-1 0 0 0,5 6 0 0 0,38 31 1119 0 0,-26-20-872 0 0,11 8 588 0 0,-1 2 0 0 0,-1 1 0 0 0,33 42 0 0 0,-51-55-793 0 0,-1 1 0 0 0,-1 0 0 0 0,-1 0 0 0 0,0 1 0 0 0,-1 0 0 0 0,-1 1 0 0 0,-1 0 0 0 0,7 33 0 0 0,-11-36-314 0 0,-1 1 0 0 0,-1-1 0 0 0,0 1 0 0 0,-2-1 0 0 0,0 0 0 0 0,-4 27 1 0 0,-1-19-179 0 0,0 1 1 0 0,-2-1 0 0 0,-17 40-1 0 0,15-46-1170 0 0,0 0-1 0 0,-1-1 0 0 0,-17 20 1 0 0,11-17-7589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3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2303 0 0,'0'0'102'0'0,"1"2"-1"0"0,13 27 7636 0 0,18 60 0 0 0,-17-36-5759 0 0,66 230 2395 0 0,19-6-6648 0 0,-89-247 938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0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1 636 4143 0 0,'0'0'1915'0'0,"2"3"-1100"0"0,8 8-7 0 0,-7-9 1366 0 0,0 0-1476 0 0,233 68 4924 0 0,-187-60-4875 0 0,0-1-1 0 0,56 2 1 0 0,99-7 653 0 0,50-16 63 0 0,50 2-398 0 0,32 40-290 0 0,-5 1-21 0 0,70-32 299 0 0,-73-1-290 0 0,-222 4-721 0 0,340-1 139 0 0,-361-4-158 0 0,226-4 178 0 0,-2 22-17 0 0,-228-9-173 0 0,131-5 76 0 0,-131-3-46 0 0,166-13 146 0 0,-8 1-30 0 0,248-19 275 0 0,-263 14-374 0 0,35-16 289 0 0,22 0-139 0 0,-195 27-208 0 0,37-1 0 0 0,-31 4 0 0 0,49-1 0 0 0,55-2 0 0 0,-113 4 110 0 0,136-24-1 0 0,-125 13-72 0 0,-15 4-5 0 0,139-1 0 0 0,-33 4 25 0 0,-137 5-50 0 0,-23 0 2 0 0,26-6 1 0 0,-27 4 7 0 0,28-2 0 0 0,93-9-6 0 0,-129 14-11 0 0,1 1 0 0 0,-1 0 0 0 0,0 2 0 0 0,21 2 0 0 0,30 1 0 0 0,3-5 0 0 0,60-3 0 0 0,96-16 0 0 0,-76 13 64 0 0,33-4 0 0 0,-125 11-64 0 0,-36 0 0 0 0,-1 0 0 0 0,25-3 0 0 0,0-4 0 0 0,71-13 0 0 0,-30 7 51 0 0,-53 9-38 0 0,36-2-13 0 0,27-4 0 0 0,-49 1 0 0 0,32-6 0 0 0,-48 9 0 0 0,37-3 0 0 0,19-4 0 0 0,87-30 0 0 0,-143 34 0 0 0,33-14 0 0 0,-55 20 0 0 0,-2 0 0 0 0,0-1 0 0 0,0 0 0 0 0,-1 0 0 0 0,1-1 0 0 0,6-5 0 0 0,0-2 0 0 0,-12 6 0 0 0,-1 3 0 0 0,0 1 0 0 0,0 1 0 0 0,0 0 0 0 0,0-1 0 0 0,-1 0 0 0 0,1 1 0 0 0,0-1 0 0 0,-1 1 0 0 0,1-1 0 0 0,-1 0 0 0 0,0 1 0 0 0,1-4 0 0 0,-1 2 0 0 0,-2-11-13 0 0,-1 8 4 0 0,0 0 0 0 0,0 0 0 0 0,0 0 0 0 0,-1 1 1 0 0,0-1-1 0 0,0 1 0 0 0,0 0 0 0 0,-8-6 0 0 0,-42-34-50 0 0,26 22 61 0 0,17 13-5 0 0,0 1 0 0 0,-1 0 0 0 0,-19-10-1 0 0,31 18-2 0 0,-1 0-1 0 0,0 1 0 0 0,0-1 1 0 0,1 1-1 0 0,-1-1 0 0 0,0 1 0 0 0,0 0 1 0 0,0-1-1 0 0,0 1 0 0 0,1 0 1 0 0,-1 0-1 0 0,0-1 0 0 0,0 1 1 0 0,0 0-1 0 0,0 0 0 0 0,0 0 0 0 0,0 0 1 0 0,0 0-1 0 0,0 0 0 0 0,0 0 1 0 0,-1 1-1 0 0,2-1 0 0 0,0 1 1 0 0,-1-1-1 0 0,1 1 0 0 0,0-1 1 0 0,0 1-1 0 0,-1 0 0 0 0,1-1 1 0 0,0 1-1 0 0,0-1 0 0 0,0 1 1 0 0,-1-1-1 0 0,1 1 1 0 0,0 0-1 0 0,0-1 0 0 0,0 1 1 0 0,0 0-1 0 0,0-1 0 0 0,0 1 1 0 0,0-1-1 0 0,1 1 0 0 0,-1 0 1 0 0,0 0-1 0 0,2 7-26 0 0,1 0-1 0 0,0-1 0 0 0,5 10 1 0 0,-4-10 23 0 0,0 1 1 0 0,1-1 0 0 0,0 0 0 0 0,1-1-1 0 0,-1 1 1 0 0,1-1 0 0 0,10 8 0 0 0,53 34-92 0 0,-17-12 65 0 0,-29-20 36 0 0,-16-12 0 0 0,0 1 0 0 0,0 0 0 0 0,-1 0 0 0 0,0 0 0 0 0,0 1 0 0 0,0 0 0 0 0,0 0 0 0 0,6 10 0 0 0,-8-2 0 0 0,-5-8 35 0 0,0 1 0 0 0,0 0 1 0 0,0 0-1 0 0,-1-1 0 0 0,0 1 0 0 0,0-1 0 0 0,-1 1 0 0 0,0-1 1 0 0,0 0-1 0 0,0 0 0 0 0,-5 6 0 0 0,-6 8 218 0 0,-30 31 0 0 0,-42 34 270 0 0,32-32-398 0 0,19-20-86 0 0,16-15-442 0 0,0 0 0 0 0,-16 23 1 0 0,31-35-138 0 0,1 1 0 0 0,-1-1 1 0 0,1 1-1 0 0,1 0 0 0 0,-1 0 1 0 0,1 0-1 0 0,-1 11 0 0 0,1-11-603 0 0,-2 10-7187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32 231 8287 0 0,'-12'28'888'0'0,"-5"3"-717"0"0,17-29 37 0 0,-1 1 0 0 0,0 0 0 0 0,1-1 0 0 0,-1 1 0 0 0,1 0 0 0 0,0 0 0 0 0,0-1 0 0 0,0 1 0 0 0,0 0 0 0 0,1 0-1 0 0,-1-1 1 0 0,1 1 0 0 0,0 0 0 0 0,-1-1 0 0 0,1 1 0 0 0,2 3 0 0 0,1 6 753 0 0,12 42 1035 0 0,2-1 1 0 0,46 93-1 0 0,-30-81-1350 0 0,-33-64-228 0 0,-13-55-576 0 0,3-1-1 0 0,2 0 1 0 0,3-1-1 0 0,2 1 1 0 0,2-1-1 0 0,11-73 1 0 0,-9 110 162 0 0,2 0-1 0 0,0 0 1 0 0,1 1 0 0 0,1 0-1 0 0,1 0 1 0 0,1 0 0 0 0,14-24-1 0 0,-21 39 23 0 0,1 1 0 0 0,0-1-1 0 0,0 0 1 0 0,0 1 0 0 0,0 0 0 0 0,0-1-1 0 0,1 1 1 0 0,-1 0 0 0 0,0 0 0 0 0,1 0-1 0 0,0 0 1 0 0,-1 1 0 0 0,1-1 0 0 0,0 1-1 0 0,0 0 1 0 0,0 0 0 0 0,0 0 0 0 0,0 0-1 0 0,0 0 1 0 0,1 0 0 0 0,-1 1 0 0 0,0 0-1 0 0,0-1 1 0 0,0 1 0 0 0,0 1 0 0 0,1-1-1 0 0,-1 0 1 0 0,0 1 0 0 0,0-1 0 0 0,0 1-1 0 0,4 1 1 0 0,-2 0 43 0 0,-1-1-1 0 0,1 1 1 0 0,0 1-1 0 0,0-1 1 0 0,-1 0-1 0 0,1 1 1 0 0,-1 0-1 0 0,0 0 1 0 0,0 0-1 0 0,0 1 1 0 0,0 0-1 0 0,0-1 1 0 0,-1 1-1 0 0,0 0 1 0 0,6 9-1 0 0,-6-7 40 0 0,-1 1 0 0 0,1-1 0 0 0,-1 1 0 0 0,0 0 0 0 0,-1 0 0 0 0,1 0 0 0 0,-1 0 0 0 0,-1-1 0 0 0,1 2 0 0 0,-1-1 0 0 0,-1 9 0 0 0,-2 10 36 0 0,0 1 0 0 0,-2-1 0 0 0,-1 0 0 0 0,-2 0 0 0 0,0-1 0 0 0,-20 43 0 0 0,18-48-144 0 0,7-12 11 0 0,0-1 0 0 0,-1 1-1 0 0,0-1 1 0 0,-6 7-1 0 0,-10 13 2 0 0,9-12-7 0 0,-17 17 0 0 0,27-29 37 0 0,-1 2-19 0 0,1-3 44 0 0,2-1-39 0 0,0-1 1 0 0,0 1 0 0 0,0 0-1 0 0,0 0 1 0 0,1-1 0 0 0,-1 1-1 0 0,0-1 1 0 0,0 1 0 0 0,1-1-1 0 0,-1 1 1 0 0,0-1 0 0 0,1 0-1 0 0,1 1 1 0 0,-3-1-28 0 0,123 29 1054 0 0,18 8-834 0 0,-137-36-272 0 0,1-1 0 0 0,-1 1 0 0 0,1-1 0 0 0,-1 0-1 0 0,1 0 1 0 0,-1 0 0 0 0,1-1 0 0 0,-1 0-1 0 0,1 0 1 0 0,-1 0 0 0 0,0 0 0 0 0,1-1-1 0 0,5-2 1 0 0,-7 2-269 0 0,0 0-1 0 0,0 1 1 0 0,0-1-1 0 0,0 0 1 0 0,-1-1 0 0 0,1 1-1 0 0,-1-1 1 0 0,1 1-1 0 0,-1-1 1 0 0,0 1-1 0 0,2-5 1 0 0,6-9-5108 0 0,0-1-1459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13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8751 0 0,'1'2'7602'0'0,"7"21"-4433"0"0,11 40 1 0 0,1 28-1147 0 0,13 52-4812 0 0,-26-126 1830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 3223 0 0,'0'0'12'0'0,"1"0"-1"0"0,-1 1 0 0 0,0-1 1 0 0,0 0-1 0 0,0 0 0 0 0,0 0 1 0 0,0 0-1 0 0,1 0 0 0 0,-1 1 0 0 0,0-1 1 0 0,0 0-1 0 0,0 0 0 0 0,0 0 1 0 0,0 0-1 0 0,0 1 0 0 0,0-1 1 0 0,0 0-1 0 0,1 0 0 0 0,-1 0 0 0 0,0 1 1 0 0,0-1-1 0 0,0 0 0 0 0,0 0 1 0 0,0 0-1 0 0,0 1 0 0 0,0-1 1 0 0,0 0-1 0 0,0 0 0 0 0,0 0 0 0 0,0 1 1 0 0,-1-1-1 0 0,1 0 0 0 0,0 0 1 0 0,0 0-1 0 0,0 1 0 0 0,0-1 1 0 0,0 0-1 0 0,0 0 0 0 0,0 0 0 0 0,-3 2 238 0 0,0-1-1 0 0,0 0 0 0 0,1-1 0 0 0,-1 1 1 0 0,0 0-1 0 0,0-1 0 0 0,0 0 0 0 0,-4 1 0 0 0,-28-1 2484 0 0,7-5 249 0 0,33-3-1929 0 0,-4 5-950 0 0,1 1 1 0 0,0-1-1 0 0,0 1 1 0 0,1 0-1 0 0,-1 0 1 0 0,0 0-1 0 0,1 0 1 0 0,-1 0-1 0 0,1 0 1 0 0,0 1-1 0 0,-1-1 0 0 0,1 1 1 0 0,0 0-1 0 0,0 0 1 0 0,0 0-1 0 0,0 0 1 0 0,0 0-1 0 0,0 1 1 0 0,6-1-1 0 0,2 0 91 0 0,-1 1 1 0 0,1 0-1 0 0,0 1 1 0 0,15 2-1 0 0,-11 0 52 0 0,1 0 0 0 0,-1 1 0 0 0,0 1-1 0 0,-1 0 1 0 0,17 9 0 0 0,-23-10-138 0 0,-1 1 0 0 0,0 0 0 0 0,0 0 0 0 0,0 1 0 0 0,-1-1 1 0 0,1 2-1 0 0,-1-1 0 0 0,9 14 0 0 0,-12-15-51 0 0,0-1 1 0 0,-1 0 0 0 0,0 1-1 0 0,0 0 1 0 0,0-1 0 0 0,-1 1-1 0 0,0 0 1 0 0,0 0 0 0 0,0 0-1 0 0,0 0 1 0 0,-1 0 0 0 0,1 0-1 0 0,-1 0 1 0 0,-1 0 0 0 0,1 0-1 0 0,-2 9 1 0 0,0-5-53 0 0,-1 0 1 0 0,1 0 0 0 0,-2-1-1 0 0,1 1 1 0 0,-1-1-1 0 0,0 0 1 0 0,-1 0 0 0 0,0 0-1 0 0,0 0 1 0 0,0-1-1 0 0,-1 0 1 0 0,0 0 0 0 0,-1 0-1 0 0,0-1 1 0 0,0 0-1 0 0,0 0 1 0 0,-16 8 0 0 0,11-7-187 0 0,0-2 1 0 0,0 0-1 0 0,-1 0 1 0 0,-21 4-1 0 0,29-8 133 0 0,1 0 0 0 0,0-1 0 0 0,-1 1 0 0 0,1-1-1 0 0,0-1 1 0 0,-1 1 0 0 0,1 0 0 0 0,-1-1 0 0 0,1 0 0 0 0,0 0 0 0 0,0 0-1 0 0,0-1 1 0 0,0 1 0 0 0,0-1 0 0 0,0 0 0 0 0,0 0 0 0 0,-7-6 0 0 0,0 0-41 0 0,2-3-1 0 0,9 6 100 0 0,0 4-15 0 0,0 0 13 0 0,0 1 0 0 0,0 0-1 0 0,0-1 1 0 0,0 1 0 0 0,0-1-1 0 0,0 1 1 0 0,0 0 0 0 0,0-1-1 0 0,1 1 1 0 0,-1 0 0 0 0,0-1 0 0 0,0 1-1 0 0,0 0 1 0 0,0-1 0 0 0,0 1-1 0 0,1 0 1 0 0,-1-1 0 0 0,0 1-1 0 0,0 0 1 0 0,1-1 0 0 0,-1 1 0 0 0,0 0-1 0 0,0 0 1 0 0,1-1 0 0 0,-1 1-1 0 0,0 0 1 0 0,1 0 0 0 0,-1 0-1 0 0,0-1 1 0 0,1 1 0 0 0,-1 0-1 0 0,0 0 1 0 0,1 0 0 0 0,0 0 0 0 0,18 0 313 0 0,-10 2-67 0 0,-1 0 0 0 0,13 6 0 0 0,-7-2 47 0 0,-1 1 0 0 0,0 1 0 0 0,24 18 1 0 0,31 34 70 0 0,14 10-1034 0 0,-78-67 364 0 0,-1-1 0 0 0,1 0 0 0 0,-1 1 1 0 0,1-1-1 0 0,0-1 0 0 0,-1 1 0 0 0,1-1 1 0 0,0 1-1 0 0,5 0 0 0 0,3-2-5712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0,'2'1'240'0'0,"10"7"1704"0"0,0 1-1 0 0,0 0 0 0 0,-1 1 0 0 0,18 19 0 0 0,-17-17-1592 0 0,16 19 729 0 0,-2 1 0 0 0,28 46 0 0 0,-36-52-651 0 0,-5-7-132 0 0,-1 2 0 0 0,-1-1 0 0 0,0 1 0 0 0,-2 1 0 0 0,-1 0 0 0 0,0 0 0 0 0,-2 1 0 0 0,0 0 0 0 0,-2 0 0 0 0,0 0 0 0 0,0 39 0 0 0,-4-23-308 0 0,-2-1 0 0 0,-2 0 0 0 0,-1 1 0 0 0,-2-1 0 0 0,-16 48 0 0 0,20-75-754 0 0,1 0 0 0 0,0 0 0 0 0,0 1 0 0 0,1 18 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0,'0'0'814'0'0,"2"1"472"0"0,1 2-697 0 0,0 0-1 0 0,0 1 0 0 0,0-1 0 0 0,0 1 0 0 0,-1-1 0 0 0,0 1 1 0 0,1 0-1 0 0,-1 0 0 0 0,2 7 0 0 0,11 43 1487 0 0,-5-17-1321 0 0,36 168 331 0 0,-41-175-1042 0 0,10 67 2 0 0,0-1-1131 0 0,-1-34-3968 0 0,-9-44 154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11519 0 0,'0'0'528'0'0,"0"2"-16"0"0,11 56 656 0 0,31 100-1 0 0,19 56-723 0 0,-41-142-1036 0 0,-6-8-3808 0 0,-8-34-59 0 0</inkml:trace>
  <inkml:trace contextRef="#ctx0" brushRef="#br0" timeOffset="1">5 542 9215 0 0,'0'0'831'0'0,"-5"-14"4621"0"0,71-8-2219 0 0,-14 5-3246 0 0,-45 15-1031 0 0,0-1 1 0 0,1 1 0 0 0,-1 0-1 0 0,13-1 1 0 0,6 4-4755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10103 0 0,'0'0'919'0'0,"2"1"-759"0"0,3 0 15 0 0,0 0 0 0 0,0 0-1 0 0,0-1 1 0 0,0 0 0 0 0,1 0 0 0 0,-1 0 0 0 0,8-2 0 0 0,13 0 951 0 0,-2 0-646 0 0,-21 1-414 0 0,1 1 0 0 0,0-1 1 0 0,-1 1-1 0 0,1 0 1 0 0,0 0-1 0 0,-1 0 1 0 0,1 1-1 0 0,4 0 1 0 0,-7 0 147 0 0,19 10 1130 0 0,-19-10-1321 0 0,0 1 1 0 0,0-1-1 0 0,-1 1 0 0 0,1-1 0 0 0,0 1 0 0 0,0-1 1 0 0,-1 1-1 0 0,1-1 0 0 0,-1 1 0 0 0,1 0 0 0 0,-1-1 1 0 0,0 1-1 0 0,0-1 0 0 0,0 1 0 0 0,0 0 0 0 0,0 0 1 0 0,0-1-1 0 0,0 1 0 0 0,0 0 0 0 0,-1-1 0 0 0,1 1 1 0 0,0-1-1 0 0,-2 3 0 0 0,-1 6 137 0 0,-1-1 1 0 0,-7 15-1 0 0,9-20-150 0 0,1-3-37 0 0,0 1 0 0 0,0-1 0 0 0,0 1 0 0 0,0-1 0 0 0,0 1 0 0 0,0-1 0 0 0,-1 0-1 0 0,1 1 1 0 0,-3 1 0 0 0,-7 6-167 0 0,31-8-463 0 0,4 1 690 0 0,30 5 0 0 0,-47-6 85 0 0,-1 0-1 0 0,1 1 0 0 0,-1 0 0 0 0,1 0 1 0 0,-1 0-1 0 0,11 7 0 0 0,-14-8-6 0 0,-1 1 0 0 0,0 0 0 0 0,1 0 1 0 0,-1 0-1 0 0,0 0 0 0 0,0 0 0 0 0,0 0 0 0 0,0 1 0 0 0,0-1 0 0 0,-1 1 0 0 0,1-1 0 0 0,-1 1 0 0 0,0 0 0 0 0,1-1 0 0 0,-1 1 0 0 0,0 0 0 0 0,0 3 0 0 0,0-1-2 0 0,0-1 0 0 0,-1 0 0 0 0,0 0 0 0 0,0 1 0 0 0,0-1-1 0 0,0 0 1 0 0,-1 0 0 0 0,1 0 0 0 0,-1 1 0 0 0,0-1 0 0 0,0 0 0 0 0,-1 0 0 0 0,1 0-1 0 0,-4 6 1 0 0,0-3-34 0 0,1 0-1 0 0,-2 0 0 0 0,1 0 1 0 0,-1 0-1 0 0,0-1 0 0 0,-8 7 1 0 0,5-5-63 0 0,0-2 1 0 0,-17 12 0 0 0,23-16-315 0 0,-1 0 0 0 0,0-1 1 0 0,1 1-1 0 0,-1-1 1 0 0,0 0-1 0 0,0 0 0 0 0,0 0 1 0 0,0 0-1 0 0,0 0 0 0 0,0-1 1 0 0,-5 0-1 0 0,-1-1-1258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5527 0 0,'-4'1'278'0'0,"-1"0"0"0"0,1 0 0 0 0,-1 1-1 0 0,1 0 1 0 0,0 0 0 0 0,0 0-1 0 0,0 0 1 0 0,0 1 0 0 0,0 0-1 0 0,0-1 1 0 0,0 1 0 0 0,1 1 0 0 0,0-1-1 0 0,-1 0 1 0 0,1 1 0 0 0,-4 6-1 0 0,0 0 833 0 0,0 1 0 0 0,1 0 0 0 0,0 1 0 0 0,-9 22 0 0 0,9-14-949 0 0,2 0 1 0 0,0 0 0 0 0,1 1-1 0 0,0-1 1 0 0,2 1-1 0 0,1 0 1 0 0,0-1 0 0 0,2 1-1 0 0,0-1 1 0 0,7 28-1 0 0,-5-34-127 0 0,1 1-1 0 0,0-1 1 0 0,1 0 0 0 0,0 0-1 0 0,2-1 1 0 0,-1 0-1 0 0,1 0 1 0 0,1-1 0 0 0,19 22-1 0 0,-22-28 36 0 0,1 0 1 0 0,-1-1-1 0 0,1 0 0 0 0,-1 0 0 0 0,2 0 0 0 0,-1 0 1 0 0,0-1-1 0 0,1-1 0 0 0,0 1 0 0 0,0-1 0 0 0,0 0 1 0 0,0-1-1 0 0,0 0 0 0 0,0-1 0 0 0,1 1 0 0 0,-1-1 1 0 0,1-1-1 0 0,-1 0 0 0 0,9 0 0 0 0,-10-1 14 0 0,-1-1-1 0 0,1 1 1 0 0,-1-1-1 0 0,1 0 1 0 0,-1 0-1 0 0,0-1 1 0 0,0 0-1 0 0,0 0 0 0 0,0 0 1 0 0,-1-1-1 0 0,0 0 1 0 0,1 0-1 0 0,-1 0 1 0 0,0-1-1 0 0,-1 1 1 0 0,8-10-1 0 0,-7 6 62 0 0,1 0 0 0 0,-2 0 0 0 0,1 0 0 0 0,-1-1-1 0 0,0 1 1 0 0,-1-1 0 0 0,0 0 0 0 0,0 0 0 0 0,-1-1-1 0 0,0 1 1 0 0,0-11 0 0 0,-1 11-68 0 0,-1-1 1 0 0,0 0-1 0 0,0 1 0 0 0,-1-1 0 0 0,0 1 1 0 0,-1-1-1 0 0,0 1 0 0 0,-1-1 0 0 0,0 1 1 0 0,0 0-1 0 0,-1 0 0 0 0,0 0 0 0 0,0 1 1 0 0,-1 0-1 0 0,-1-1 0 0 0,1 2 0 0 0,-1-1 1 0 0,0 1-1 0 0,-1 0 0 0 0,-8-8 0 0 0,-52-38-1046 0 0,20 23-7173 0 0,33 22 1703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13791 0 0,'0'0'1247'0'0,"0"2"-1023"0"0,6 25-145 0 0,-5-18 191 0 0,1-1 1 0 0,0 1 0 0 0,5 12-1 0 0,24 53 832 0 0,-15-34-1900 0 0,1-1-3935 0 0,-10-22-430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6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10591 0 0,'0'0'819'0'0,"-3"-1"-534"0"0,3 1-278 0 0,-1 0 0 0 0,1-1 0 0 0,-1 1 0 0 0,1 0 0 0 0,-1 0 0 0 0,1 0 0 0 0,-1 0 0 0 0,1 0 0 0 0,-1 0 0 0 0,0 0 0 0 0,1 0 0 0 0,-1 0 0 0 0,1 0 0 0 0,-1 0 0 0 0,1 0 0 0 0,-1 0 0 0 0,1 0 0 0 0,-1 0 0 0 0,1 0 0 0 0,-1 1 0 0 0,1-1 0 0 0,-1 0 0 0 0,1 0 0 0 0,-1 1 0 0 0,1-1 0 0 0,-1 0-1 0 0,1 1 1 0 0,0-1 0 0 0,-1 0 0 0 0,1 1 0 0 0,-1 0 0 0 0,0 1 221 0 0,1 0 0 0 0,-1 0 0 0 0,1 0 0 0 0,0 0 0 0 0,-1 0 0 0 0,1 0 0 0 0,0 0 0 0 0,0 0 0 0 0,1 4 0 0 0,1 7 714 0 0,0 0 0 0 0,1 0-1 0 0,9 24 1 0 0,2 7-474 0 0,4 44-487 0 0,17 59 406 0 0,-29-128-825 0 0,1-1 0 0 0,0 0 0 0 0,2 0 0 0 0,0 0 0 0 0,18 25 0 0 0,-17-31-1312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124 284 10855 0 0,'0'0'496'0'0,"-1"-1"-12"0"0,0-5-308 0 0,-1 1-38 0 0,2 4 470 0 0,1-1-382 0 0,0 0 0 0 0,1 1 0 0 0,-1-1 0 0 0,0 1 0 0 0,1 0 0 0 0,-1-1 1 0 0,1 1-1 0 0,-1 0 0 0 0,1 0 0 0 0,0 0 0 0 0,3-2 0 0 0,-4 2-146 0 0,16-8-48 0 0,1 1 1 0 0,0 1-1 0 0,35-10 0 0 0,-7 10-1530 0 0,-2 0-4400 0 0,-32 3 2294 0 0</inkml:trace>
  <inkml:trace contextRef="#ctx0" brushRef="#br0" timeOffset="1">406 60 919 0 0,'-2'-2'67'0'0,"-12"-8"613"0"0,8 5 161 0 0,-1 0-1 0 0,1 0 1 0 0,-1 1 0 0 0,0 0 0 0 0,0 1 0 0 0,0-1 0 0 0,0 1-1 0 0,0 1 1 0 0,-16-4 0 0 0,11 3-389 0 0,0 1 0 0 0,1 1 0 0 0,-1 0 0 0 0,0 1 0 0 0,0 1 0 0 0,0-1 0 0 0,0 2 0 0 0,0 0 0 0 0,0 0 0 0 0,1 1 0 0 0,-1 0 0 0 0,-15 7 0 0 0,19-5-87 0 0,-1-1 0 0 0,1 1 0 0 0,0 0-1 0 0,1 1 1 0 0,0-1 0 0 0,-1 2 0 0 0,-7 8 0 0 0,8-7-354 0 0,0 0-1 0 0,1 1 1 0 0,-1 0-1 0 0,2 0 1 0 0,-1 1-1 0 0,2 0 1 0 0,-1-1-1 0 0,1 1 1 0 0,1 1 0 0 0,-1-1-1 0 0,2 1 1 0 0,0-1-1 0 0,0 1 1 0 0,1 0-1 0 0,0 0 1 0 0,1 21 0 0 0,2-21 13 0 0,0-1 0 0 0,0 1 0 0 0,1 0 0 0 0,0-1 0 0 0,1 0 1 0 0,0 0-1 0 0,1 0 0 0 0,0 0 0 0 0,0-1 0 0 0,1 1 0 0 0,1-1 1 0 0,-1-1-1 0 0,1 1 0 0 0,1-1 0 0 0,0-1 0 0 0,11 10 0 0 0,-9-10-22 0 0,0 0 0 0 0,1 0 0 0 0,0-1 0 0 0,1 0 0 0 0,-1-1 0 0 0,1 0 0 0 0,0-1 0 0 0,0 0 0 0 0,0-1 0 0 0,1-1 0 0 0,-1 0 0 0 0,1 0 0 0 0,22-1 0 0 0,-16-2 5 0 0,-1 0 1 0 0,1-1-1 0 0,-1-1 0 0 0,0-1 1 0 0,0 0-1 0 0,0-2 0 0 0,19-7 1 0 0,-28 9 65 0 0,-1 0 1 0 0,0-1 0 0 0,0 0 0 0 0,0 0 0 0 0,-1-1-1 0 0,1 0 1 0 0,-1 0 0 0 0,-1 0 0 0 0,1-1 0 0 0,-1 0 0 0 0,0 0-1 0 0,-1-1 1 0 0,0 0 0 0 0,0 0 0 0 0,0 0 0 0 0,3-10 0 0 0,-3 4 130 0 0,-1 0 0 0 0,1 0 1 0 0,-2 0-1 0 0,0-1 0 0 0,-1 1 1 0 0,-1-1-1 0 0,0 0 1 0 0,-2-27-1 0 0,1 35-163 0 0,-1 1 0 0 0,0 0 0 0 0,-1 0-1 0 0,1 0 1 0 0,-1 1 0 0 0,0-1 0 0 0,0 0 0 0 0,-1 0 0 0 0,0 1 0 0 0,0 0-1 0 0,0-1 1 0 0,-1 1 0 0 0,1 1 0 0 0,-1-1 0 0 0,0 0 0 0 0,-1 1 0 0 0,1 0-1 0 0,-1 0 1 0 0,0 0 0 0 0,0 0 0 0 0,0 1 0 0 0,0 0 0 0 0,-12-5-1 0 0,-7-1-47 0 0,-2 1 0 0 0,1 0 0 0 0,-1 2 0 0 0,-35-3 0 0 0,44 7-859 0 0,0 2-1 0 0,-20 1 1 0 0,18 2-473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5527 0 0,'-9'34'423'0'0,"9"-33"-321"0"0,0 0 0 0 0,0 0 0 0 0,0 0-1 0 0,0 0 1 0 0,-1 0 0 0 0,1 0 0 0 0,1 0 0 0 0,-1 0 0 0 0,0 0 0 0 0,0 0-1 0 0,0 0 1 0 0,0 0 0 0 0,1 0 0 0 0,-1 0 0 0 0,1 0 0 0 0,-1 0 0 0 0,1 0-1 0 0,-1 0 1 0 0,1 0 0 0 0,0 1 0 0 0,1 0 544 0 0,27 79 5110 0 0,9 25-3693 0 0,-29-75-1725 0 0,-2 2 0 0 0,0-1 0 0 0,-3 1 0 0 0,2 39 1 0 0,-2-26-139 0 0,-3-44-110 0 0,-1-4 2 0 0,-1-40-21 0 0,0-30-278 0 0,4 10-45 0 0,4-44 39 0 0,-5 90 191 0 0,1-1 0 0 0,0 1 0 0 0,1 0-1 0 0,9-20 1 0 0,-11 30 15 0 0,-1 4 7 0 0,-1 1 1 0 0,1-1-1 0 0,-1 0 0 0 0,1 1 1 0 0,0-1-1 0 0,0 1 0 0 0,0-1 0 0 0,0 1 1 0 0,0 0-1 0 0,0-1 0 0 0,0 1 1 0 0,0 0-1 0 0,0 0 0 0 0,1 0 1 0 0,-1 0-1 0 0,1 0 0 0 0,-1 0 0 0 0,1 0 1 0 0,-1 0-1 0 0,1 0 0 0 0,-1 1 1 0 0,1-1-1 0 0,2 0 0 0 0,-4 1 4 0 0,1 0 0 0 0,0 1 0 0 0,0-1-1 0 0,-1 0 1 0 0,1 0 0 0 0,0 1 0 0 0,-1-1-1 0 0,1 1 1 0 0,0-1 0 0 0,-1 0 0 0 0,1 1 0 0 0,0-1-1 0 0,-1 1 1 0 0,1 0 0 0 0,-1-1 0 0 0,1 1-1 0 0,0 0 1 0 0,0 1 11 0 0,4 2 21 0 0,-2 0 1 0 0,1 1 0 0 0,0 0-1 0 0,-1-1 1 0 0,0 1-1 0 0,0 0 1 0 0,0 1-1 0 0,-1-1 1 0 0,0 0-1 0 0,3 12 1 0 0,1 6 114 0 0,3 33-1 0 0,-5-26-52 0 0,4 56 16 0 0,-2-8-22 0 0,-4-72-82 0 0,2-10-9 0 0,1-7-2 0 0,0-5 1 0 0,4-25 0 0 0,1-3 0 0 0,-3 17 0 0 0,59-181 0 0 0,-63 202 42 0 0,0-1 0 0 0,1 1 0 0 0,0 0 0 0 0,0 0 0 0 0,0 0-1 0 0,1 0 1 0 0,0 1 0 0 0,0 0 0 0 0,8-6 0 0 0,-12 10-37 0 0,0 0 0 0 0,0 0 1 0 0,1 0-1 0 0,-1 0 0 0 0,0 1 1 0 0,1-1-1 0 0,-1 1 0 0 0,0-1 0 0 0,1 1 1 0 0,-1-1-1 0 0,1 1 0 0 0,-1 0 0 0 0,1 0 1 0 0,-1-1-1 0 0,1 1 0 0 0,-1 0 1 0 0,1 0-1 0 0,-1 1 0 0 0,0-1 0 0 0,3 1 1 0 0,-2 0 58 0 0,1 0 1 0 0,-1 0 0 0 0,0 0-1 0 0,0 0 1 0 0,0 1 0 0 0,0-1-1 0 0,-1 1 1 0 0,1-1 0 0 0,0 1 0 0 0,-1 0-1 0 0,3 3 1 0 0,2 3 69 0 0,-1 1 1 0 0,-1-1-1 0 0,1 1 0 0 0,-2 0 1 0 0,4 11-1 0 0,1 5-94 0 0,2 0 0 0 0,0 0 0 0 0,1-1 0 0 0,2-1 0 0 0,0 0 0 0 0,32 40 0 0 0,-42-59-53 0 0,0-1 1 0 0,0 0-1 0 0,0-1 0 0 0,0 1 0 0 0,1 0 0 0 0,-1-1 1 0 0,1 0-1 0 0,0 0 0 0 0,-1 0 0 0 0,1 0 0 0 0,0-1 0 0 0,0 1 1 0 0,1-1-1 0 0,-1 0 0 0 0,0 0 0 0 0,0-1 0 0 0,0 1 1 0 0,1-1-1 0 0,-1 0 0 0 0,0 0 0 0 0,0 0 0 0 0,1-1 1 0 0,-1 1-1 0 0,0-1 0 0 0,0 0 0 0 0,0-1 0 0 0,5-1 1 0 0,0 0-7 0 0,1-2 0 0 0,-1 1 0 0 0,0-2 1 0 0,0 1-1 0 0,0-1 0 0 0,-1 0 0 0 0,0-1 1 0 0,0 0-1 0 0,0 0 0 0 0,-1 0 0 0 0,0-1 1 0 0,-1-1-1 0 0,0 1 0 0 0,0-1 0 0 0,0 0 1 0 0,-1 0-1 0 0,4-12 0 0 0,-6 15 36 0 0,0-1 0 0 0,-1 0 0 0 0,0 1-1 0 0,0-1 1 0 0,0 0 0 0 0,-1 0 0 0 0,0 0 0 0 0,0 0-1 0 0,-1-1 1 0 0,0 1 0 0 0,0 0 0 0 0,-1 0 0 0 0,0 0-1 0 0,0 0 1 0 0,-1 0 0 0 0,0 0 0 0 0,0 0 0 0 0,0 1-1 0 0,-6-10 1 0 0,8 15 9 0 0,0 0-1 0 0,-1 0 1 0 0,1 0-1 0 0,-1 0 1 0 0,0 0-1 0 0,1 0 1 0 0,-1 0-1 0 0,0 0 1 0 0,1 0-1 0 0,-1 0 1 0 0,0 1-1 0 0,0-1 1 0 0,0 0-1 0 0,0 1 1 0 0,0-1-1 0 0,0 0 1 0 0,0 1-1 0 0,0-1 1 0 0,0 1 0 0 0,0 0-1 0 0,0-1 1 0 0,0 1-1 0 0,0 0 1 0 0,0 0-1 0 0,-1-1 1 0 0,1 1-1 0 0,0 0 1 0 0,0 0-1 0 0,0 0 1 0 0,0 0-1 0 0,0 1 1 0 0,0-1-1 0 0,-1 0 1 0 0,1 0-1 0 0,0 1 1 0 0,0-1-1 0 0,0 1 1 0 0,0-1-1 0 0,0 1 1 0 0,0-1-1 0 0,-2 2 1 0 0,-1 1 39 0 0,0 0 0 0 0,1 0 0 0 0,-1 0 0 0 0,1 0-1 0 0,-1 1 1 0 0,1-1 0 0 0,0 1 0 0 0,-4 6 0 0 0,4-4-12 0 0,0-1 1 0 0,0 0-1 0 0,0 1 0 0 0,1-1 0 0 0,0 1 0 0 0,0 0 1 0 0,1 0-1 0 0,-1 0 0 0 0,1 0 0 0 0,1 0 1 0 0,-1 6-1 0 0,3 58 379 0 0,0-60-385 0 0,-1-1 0 0 0,1 0 0 0 0,0-1-1 0 0,1 1 1 0 0,6 14 0 0 0,-4-12-28 0 0,1-1 1 0 0,0 0-1 0 0,0 0 0 0 0,13 15 0 0 0,-15-20-66 0 0,1-1 0 0 0,-1 0-1 0 0,1 0 1 0 0,0 0-1 0 0,1-1 1 0 0,-1 1-1 0 0,1-1 1 0 0,-1 0 0 0 0,1-1-1 0 0,8 3 1 0 0,1-1-523 0 0,0 0 0 0 0,0-1 0 0 0,0 0 0 0 0,24 0 1 0 0,-24-3-1939 0 0,-1-1 0 0 0,23-3 0 0 0,-10-2-3238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33 3223 0 0,'-1'-19'143'0'0,"-2"10"-3"0"0,-1 6 297 0 0,-5 1 4337 0 0,-14 9 871 0 0,23-7-5397 0 0,-4 2 32 0 0,0 0-1 0 0,0 0 1 0 0,1 1 0 0 0,-1 0 0 0 0,1-1-1 0 0,0 1 1 0 0,0 0 0 0 0,0 1-1 0 0,0-1 1 0 0,1 0 0 0 0,-1 1 0 0 0,1 0-1 0 0,0-1 1 0 0,0 1 0 0 0,0 0 0 0 0,1 0-1 0 0,-1 0 1 0 0,-1 6 0 0 0,0 4 44 0 0,-1 1 0 0 0,2-1 0 0 0,0 1 1 0 0,0 16-1 0 0,2-23-229 0 0,0 0 1 0 0,0 1-1 0 0,1-1 0 0 0,1 0 1 0 0,0 0-1 0 0,0 1 1 0 0,0-2-1 0 0,1 1 0 0 0,0 0 1 0 0,0 0-1 0 0,10 13 0 0 0,-10-16-83 0 0,0 0 1 0 0,1 0-1 0 0,0-1 0 0 0,0 0 0 0 0,0 1 0 0 0,1-1 0 0 0,-1-1 0 0 0,1 1 0 0 0,0-1 0 0 0,0 0 0 0 0,0 0 0 0 0,0 0 0 0 0,1-1 0 0 0,-1 0 0 0 0,1 0 0 0 0,0 0 0 0 0,10 1 0 0 0,-7-2-163 0 0,0 0 0 0 0,0-1 0 0 0,0 0 0 0 0,0 0 0 0 0,0-1 0 0 0,1-1 0 0 0,-1 1 0 0 0,-1-1 0 0 0,1-1-1 0 0,0 0 1 0 0,14-6 0 0 0,-16 5-1059 0 0,1-1-1 0 0,0 0 0 0 0,-1 0 0 0 0,0 0 1 0 0,0-1-1 0 0,-1 0 0 0 0,10-11 1 0 0,-3 1-3752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6911 0 0,'0'0'960'0'0,"1"2"335"0"0,33 149 7907 0 0,-4 82-6292 0 0,-27-191-2483 0 0,2 0 0 0 0,12 45 0 0 0,-9-47-230 0 0,-6-30-164 0 0,-1 0 1 0 0,1-1-1 0 0,1 1 1 0 0,0-1-1 0 0,8 18 0 0 0,-11-26-33 0 0,0-1-1 0 0,0 0 0 0 0,0 1 0 0 0,1-1 0 0 0,-1 0 0 0 0,0 1 0 0 0,0-1 0 0 0,1 0 0 0 0,-1 1 0 0 0,0-1 0 0 0,0 0 0 0 0,1 1 0 0 0,-1-1 0 0 0,0 0 1 0 0,1 0-1 0 0,-1 0 0 0 0,0 1 0 0 0,1-1 0 0 0,-1 0 0 0 0,0 0 0 0 0,1 0 0 0 0,-1 0 0 0 0,1 0 0 0 0,-1 1 0 0 0,0-1 0 0 0,1 0 0 0 0,-1 0 1 0 0,1 0-1 0 0,-1 0 0 0 0,1 0 0 0 0,-1 0 0 0 0,0 0 0 0 0,1 0 0 0 0,-1-1 0 0 0,1 1 0 0 0,-1 0 0 0 0,0 0 0 0 0,1 0 0 0 0,-1 0 0 0 0,0-1 0 0 0,1 1 1 0 0,-1 0-1 0 0,0 0 0 0 0,1 0 0 0 0,-1-1 0 0 0,0 1 0 0 0,1 0 0 0 0,-1-1 0 0 0,0 1 0 0 0,0 0 0 0 0,1-1 0 0 0,-1 1 0 0 0,0 0 0 0 0,0-1 0 0 0,0 1 1 0 0,1 0-1 0 0,-1-1 0 0 0,0 1 0 0 0,0-1 0 0 0,0 0-6 0 0,5-8-83 0 0,0-1 1 0 0,-1 0-1 0 0,0-1 1 0 0,-1 1-1 0 0,0-1 1 0 0,3-19-1 0 0,-2 12-26 0 0,14-95-478 0 0,-5 24 386 0 0,-10 76 165 0 0,9-22 0 0 0,-2 7 11 0 0,-9 26 34 0 0,-1 0-1 0 0,1-1 1 0 0,0 1 0 0 0,0 0-1 0 0,0 0 1 0 0,0 0 0 0 0,0 1-1 0 0,0-1 1 0 0,0 0-1 0 0,1 0 1 0 0,-1 1 0 0 0,1-1-1 0 0,1-1 1 0 0,-2 2 239 0 0,1 2-113 0 0,3 2-77 0 0,-1 1-1 0 0,1-1 1 0 0,-1 1-1 0 0,0 0 1 0 0,0 0-1 0 0,0 1 1 0 0,-1-1-1 0 0,0 1 1 0 0,4 6-1 0 0,24 52 219 0 0,-22-44-227 0 0,3 7-69 0 0,1 2-454 0 0,0-1 1 0 0,25 38 0 0 0,-30-54-218 0 0,15 19-1658 0 0,-7-10-2514 0 0,-3-5-786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20 10103 0 0,'-2'-3'210'0'0,"2"2"-173"0"0,-1 0 0 0 0,0 0-1 0 0,1 0 1 0 0,-1 0 0 0 0,0 0 0 0 0,0 0 0 0 0,1 0 0 0 0,-1 0 0 0 0,0 0 0 0 0,0 1 0 0 0,0-1 0 0 0,0 0 0 0 0,0 1 0 0 0,0-1 0 0 0,0 0 0 0 0,-1 1 0 0 0,1-1 0 0 0,0 1 0 0 0,0 0 0 0 0,0-1-1 0 0,0 1 1 0 0,-1 0 0 0 0,-1 0 0 0 0,0-1 46 0 0,1 1 1 0 0,-1 0-1 0 0,0 0 0 0 0,0 1 0 0 0,1-1 0 0 0,-1 0 1 0 0,1 1-1 0 0,-1 0 0 0 0,0 0 0 0 0,1-1 0 0 0,-1 1 0 0 0,1 1 1 0 0,0-1-1 0 0,-1 0 0 0 0,-3 3 0 0 0,3-1 211 0 0,0 0 0 0 0,0 0 0 0 0,0 0 0 0 0,0 1 0 0 0,1-1 0 0 0,0 0 0 0 0,-1 1 0 0 0,1 0 0 0 0,-2 4 0 0 0,1 2 256 0 0,0-1-1 0 0,0 0 1 0 0,1 1 0 0 0,0 0-1 0 0,0-1 1 0 0,1 1 0 0 0,1 17-1 0 0,0-16-473 0 0,2-1 1 0 0,-1 0-1 0 0,1 1 0 0 0,1-1 0 0 0,5 14 0 0 0,-7-21-57 0 0,0 1-1 0 0,1-1 0 0 0,-1 1 1 0 0,1-1-1 0 0,0 1 1 0 0,0-1-1 0 0,1 0 0 0 0,-1 0 1 0 0,0 0-1 0 0,1 0 0 0 0,0-1 1 0 0,0 1-1 0 0,0-1 1 0 0,0 0-1 0 0,0 1 0 0 0,0-1 1 0 0,6 2-1 0 0,-6-3-13 0 0,0 0 0 0 0,0-1 0 0 0,0 0 0 0 0,0 1 0 0 0,0-1 0 0 0,0 0 0 0 0,0 0 0 0 0,0-1 0 0 0,0 1 0 0 0,0-1 0 0 0,0 1 0 0 0,0-1 0 0 0,0 0 0 0 0,0 0-1 0 0,0 0 1 0 0,0-1 0 0 0,-1 1 0 0 0,1-1 0 0 0,0 1 0 0 0,-1-1 0 0 0,0 0 0 0 0,1 0 0 0 0,-1 0 0 0 0,0 0 0 0 0,0 0 0 0 0,0-1 0 0 0,2-2 0 0 0,26-69 137 0 0,-27 66-122 0 0,-1-1 0 0 0,0 0 0 0 0,0 0 0 0 0,-1 0-1 0 0,0 0 1 0 0,0-15 0 0 0,-5 7 299 0 0,4 16-306 0 0,0 1 0 0 0,0 0 0 0 0,0 0 0 0 0,0 0 0 0 0,0 0 0 0 0,0 0 0 0 0,0-1 0 0 0,0 1 0 0 0,0 0 0 0 0,0 0 1 0 0,0 0-1 0 0,0 0 0 0 0,0 0 0 0 0,0-1 0 0 0,0 1 0 0 0,0 0 0 0 0,-1 0 0 0 0,1 0 0 0 0,0 0 0 0 0,0 0 0 0 0,0 0 0 0 0,0 0 0 0 0,0 0 0 0 0,0-1 0 0 0,-1 1 0 0 0,1 0 0 0 0,0 0 1 0 0,0 0-1 0 0,0 0 0 0 0,0 0 0 0 0,-1 0 0 0 0,1 0 0 0 0,0 0 0 0 0,0 0 0 0 0,0 0 0 0 0,0 0 0 0 0,-1 0 0 0 0,1 1 16 0 0,-1-1-1 0 0,1 1 1 0 0,0 0-1 0 0,-1-1 1 0 0,1 1 0 0 0,-1 0-1 0 0,1 0 1 0 0,0-1-1 0 0,0 1 1 0 0,-1 0 0 0 0,1 0-1 0 0,0 0 1 0 0,0-1-1 0 0,0 1 1 0 0,0 0-1 0 0,0 0 1 0 0,0 0 0 0 0,0-1-1 0 0,0 2 1 0 0,2 8-10 0 0,0 1-1 0 0,0-1 1 0 0,1-1 0 0 0,0 1-1 0 0,0 0 1 0 0,1-1 0 0 0,1 1 0 0 0,7 11-1 0 0,-8-14-567 0 0,1-1-1 0 0,0 1 1 0 0,1-1 0 0 0,0 0-1 0 0,0-1 1 0 0,13 10 0 0 0,5 2-5922 0 0,-13-12 1124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4143 0 0,'1'2'8146'0'0,"6"21"-5537"0"0,6 26 0 0 0,2 26-685 0 0,-9-39-1322 0 0,2-1 1 0 0,18 54 0 0 0,-25-88-566 0 0,-1 0 0 0 0,1 1 0 0 0,-1-1 0 0 0,1 0 1 0 0,-1 1-1 0 0,1-1 0 0 0,0 0 0 0 0,0 0 0 0 0,0 0 0 0 0,0 0 0 0 0,0 0 0 0 0,0 0 0 0 0,0 0 0 0 0,0 0 0 0 0,0 0 0 0 0,0 0 0 0 0,0 0 1 0 0,2 0-1 0 0,-2-1-24 0 0,0 0 0 0 0,0 0 0 0 0,0 0 0 0 0,0 0 0 0 0,0 0 0 0 0,0-1 0 0 0,0 1 1 0 0,0 0-1 0 0,-1 0 0 0 0,1-1 0 0 0,0 1 0 0 0,0-1 0 0 0,0 1 0 0 0,0-1 1 0 0,-1 1-1 0 0,1-1 0 0 0,0 1 0 0 0,0-1 0 0 0,-1 0 0 0 0,1 1 0 0 0,0-1 0 0 0,-1 0 1 0 0,1 0-1 0 0,-1 0 0 0 0,1 1 0 0 0,-1-1 0 0 0,1-2 0 0 0,8-14-74 0 0,-1 0 0 0 0,-1-1 0 0 0,0-1 0 0 0,5-24 0 0 0,-3 11-74 0 0,24-107-433 0 0,-25 102 531 0 0,6-18-18 0 0,-12 48 76 0 0,0 1 0 0 0,0 0 0 0 0,1 1 0 0 0,0-1 0 0 0,0 0 0 0 0,5-6 0 0 0,-7 12-10 0 0,-1-1 0 0 0,0 1 1 0 0,1 0-1 0 0,-1 0 0 0 0,1-1 0 0 0,-1 1 1 0 0,0 0-1 0 0,1 0 0 0 0,-1 0 0 0 0,1-1 1 0 0,-1 1-1 0 0,1 0 0 0 0,-1 0 0 0 0,1 0 1 0 0,-1 0-1 0 0,1 0 0 0 0,-1 0 1 0 0,0 0-1 0 0,1 0 0 0 0,-1 0 0 0 0,1 0 1 0 0,-1 0-1 0 0,1 0 0 0 0,-1 1 0 0 0,1-1 1 0 0,-1 0-1 0 0,0 0 0 0 0,1 0 0 0 0,-1 1 1 0 0,1-1-1 0 0,0 1 0 0 0,10 8 150 0 0,-5 0-115 0 0,0 0-1 0 0,-1 1 0 0 0,0-1 1 0 0,-1 1-1 0 0,6 19 0 0 0,-1-4 40 0 0,-3-9-328 0 0,38 87 727 0 0,-37-91-1422 0 0,0 1 0 0 0,0-1 0 0 0,2-1 0 0 0,-1 0 0 0 0,20 20 0 0 0,-16-21-5352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10135 0 0,'0'0'1080'0'0,"3"12"-1080"0"0,1 4 928 0 0,-1-1 144 0 0,2 0 32 0 0,0-1 8 0 0,1-3-760 0 0,1 3-160 0 0,0 0-24 0 0,-1 1-4456 0 0,1 0-888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50 919 0 0,'1'-10'5874'0'0,"0"9"-5338"0"0,-1-1 0 0 0,1 1 0 0 0,0-1 1 0 0,0 1-1 0 0,0 0 0 0 0,0-1 0 0 0,0 1 0 0 0,0 0 1 0 0,0 0-1 0 0,1 0 0 0 0,1-2 0 0 0,20-7 1203 0 0,-10 7-2209 0 0,-1 0 0 0 0,15 0-1 0 0,-19 2 642 0 0,11 0-1010 0 0,-1 0 1 0 0,1 1-1 0 0,32 4 0 0 0,-50-4 1507 0 0,1 0-570 0 0,-1 1-1 0 0,0-1 0 0 0,0 1 1 0 0,0-1-1 0 0,0 1 1 0 0,0 0-1 0 0,1-1 0 0 0,-1 1 1 0 0,-1 0-1 0 0,1 0 0 0 0,0 0 1 0 0,0 0-1 0 0,0-1 0 0 0,0 1 1 0 0,0 1-1 0 0,-1-1 1 0 0,1 0-1 0 0,-1 0 0 0 0,1 0 1 0 0,-1 0-1 0 0,1 0 0 0 0,-1 0 1 0 0,1 1-1 0 0,-1-1 0 0 0,0 0 1 0 0,0 0-1 0 0,0 1 1 0 0,0-1-1 0 0,0 0 0 0 0,0 0 1 0 0,0 1-1 0 0,0-1 0 0 0,0 0 1 0 0,-1 3-1 0 0,0 1 160 0 0,0 1 0 0 0,-1 0 1 0 0,0-1-1 0 0,0 1 0 0 0,0-1 0 0 0,-4 6 0 0 0,4-8-222 0 0,1 0 1 0 0,-1-1-1 0 0,1 1 0 0 0,0 0 0 0 0,0 0 1 0 0,0 0-1 0 0,0 0 0 0 0,0 0 0 0 0,1 0 1 0 0,-1 0-1 0 0,1 0 0 0 0,0 0 0 0 0,0 0 1 0 0,0 0-1 0 0,0 0 0 0 0,0 0 0 0 0,1 0 0 0 0,0 0 1 0 0,-1 0-1 0 0,1 0 0 0 0,0 0 0 0 0,0 0 1 0 0,1 0-1 0 0,-1-1 0 0 0,1 1 0 0 0,-1 0 1 0 0,1-1-1 0 0,0 1 0 0 0,0-1 0 0 0,0 0 1 0 0,3 3-1 0 0,6 5-52 0 0,1-1 1 0 0,0-1-1 0 0,0 0 0 0 0,1 0 1 0 0,16 6-1 0 0,-22-11 59 0 0,88 49 1062 0 0,-91-50-887 0 0,0 1 1 0 0,1-1 0 0 0,-1 1 0 0 0,0 0 0 0 0,0 0 0 0 0,0 1 0 0 0,0-1 0 0 0,-1 1 0 0 0,0 0 0 0 0,1 0 0 0 0,-2 0 0 0 0,1 0 0 0 0,0 0-1 0 0,-1 1 1 0 0,1-1 0 0 0,-1 1 0 0 0,1 5 0 0 0,-1-5-42 0 0,-1 1-1 0 0,-1-1 1 0 0,1 1-1 0 0,-1-1 0 0 0,1 1 1 0 0,-2-1-1 0 0,1 0 1 0 0,-1 1-1 0 0,1-1 1 0 0,-1 1-1 0 0,-1-1 1 0 0,1 0-1 0 0,-1 0 1 0 0,-4 8-1 0 0,-1 4-15 0 0,-2-1 0 0 0,-19 28 0 0 0,25-40-350 0 0,0-1 0 0 0,0 1 0 0 0,0 0 0 0 0,0-1-1 0 0,-1 0 1 0 0,1 0 0 0 0,-1 0 0 0 0,0 0 0 0 0,1-1 0 0 0,-2 1 0 0 0,1-1 0 0 0,0 0 0 0 0,0 0-1 0 0,-1 0 1 0 0,1-1 0 0 0,-9 2 0 0 0,4-4-1278 0 0,0-2-248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3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12895 0 0,'11'31'1383'0'0,"-7"-18"-1103"0"0,0-1 0 0 0,4 21 0 0 0,2 93 4505 0 0,-2-21-2735 0 0,-8-104-2039 0 0,0 0 1 0 0,0 0-1 0 0,0 0 1 0 0,0 0-1 0 0,0 0 1 0 0,1 0-1 0 0,-1 0 1 0 0,0 0-1 0 0,0 0 1 0 0,1 0-1 0 0,-1-1 1 0 0,0 1-1 0 0,1 0 1 0 0,-1 0-1 0 0,1 0 1 0 0,-1-1 0 0 0,2 2-1 0 0,-2-2-22 0 0,1 0-1 0 0,-1-1 0 0 0,0 1 1 0 0,1 0-1 0 0,-1 0 1 0 0,1-1-1 0 0,-1 1 1 0 0,0-1-1 0 0,1 1 1 0 0,-1 0-1 0 0,0-1 1 0 0,1 1-1 0 0,-1-1 1 0 0,0 1-1 0 0,0-1 0 0 0,1 1 1 0 0,-1 0-1 0 0,0-1 1 0 0,0 1-1 0 0,0-1 1 0 0,0 0-1 0 0,10-36-401 0 0,25-127-1770 0 0,-32 155 2170 0 0,-1 0 1 0 0,1 1-1 0 0,1-1 0 0 0,0 1 1 0 0,0 0-1 0 0,0 0 0 0 0,1 1 1 0 0,0-1-1 0 0,12-12 0 0 0,-17 19 26 0 0,1 1 0 0 0,-1 0-1 0 0,0-1 1 0 0,1 1 0 0 0,-1 0 0 0 0,1-1-1 0 0,-1 1 1 0 0,1 0 0 0 0,-1-1 0 0 0,0 1-1 0 0,1 0 1 0 0,-1 0 0 0 0,1-1 0 0 0,-1 1-1 0 0,1 0 1 0 0,0 0 0 0 0,0 0 0 0 0,0 0 21 0 0,0 1 0 0 0,1-1 1 0 0,-1 1-1 0 0,0 0 0 0 0,0-1 1 0 0,0 1-1 0 0,1 0 1 0 0,-1 0-1 0 0,0 0 0 0 0,0 0 1 0 0,0 0-1 0 0,0 0 1 0 0,-1 0-1 0 0,1 0 0 0 0,0 0 1 0 0,0 0-1 0 0,-1 1 1 0 0,1-1-1 0 0,-1 0 0 0 0,1 2 1 0 0,12 31 650 0 0,-12-28-530 0 0,17 68 1157 0 0,-7-24-660 0 0,-8-33-558 0 0,-2-12-91 0 0,0 0 1 0 0,0 1-1 0 0,1-1 0 0 0,3 9 1 0 0,-4-14-16 0 0,1 0 1 0 0,-1 0 0 0 0,0 0-1 0 0,0 0 1 0 0,1 0-1 0 0,-1-1 1 0 0,0 1-1 0 0,0 0 1 0 0,0-1 0 0 0,1 1-1 0 0,-1 0 1 0 0,0-1-1 0 0,1 0 1 0 0,1-2-30 0 0,0 1 0 0 0,0-1 1 0 0,0 0-1 0 0,-1 0 0 0 0,1 0 1 0 0,-1 0-1 0 0,0 0 0 0 0,4-8 1 0 0,7-10-208 0 0,8-9-152 0 0,-17 23 334 0 0,0 1 0 0 0,0 0 0 0 0,1 0 1 0 0,0 0-1 0 0,0 0 0 0 0,10-8 0 0 0,-2 4 22 0 0,-7 5 69 0 0,1 0 0 0 0,0 0 1 0 0,0 1-1 0 0,14-7 0 0 0,-18 10 37 0 0,0 0-1 0 0,0 0 1 0 0,0 1-1 0 0,0-1 1 0 0,1 1-1 0 0,-1-1 1 0 0,0 1-1 0 0,0 0 1 0 0,1 0 0 0 0,-1 1-1 0 0,0-1 1 0 0,0 1-1 0 0,0 0 1 0 0,0-1-1 0 0,1 2 1 0 0,3 0-1 0 0,-1 1 107 0 0,-1 0 1 0 0,1 1-1 0 0,0 0 0 0 0,-1 0 0 0 0,0 0 0 0 0,0 0 1 0 0,0 1-1 0 0,0-1 0 0 0,6 10 0 0 0,3 6 559 0 0,16 29 1 0 0,-5-8 8 0 0,23 37 278 0 0,-28-45-3346 0 0,-4-6-4049 0 0,-9-15-1673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24T04:08:44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 6447 0 0,'0'0'5139'0'0,"19"-3"-1638"0"0,-18 4-3426 0 0,-1-1 0 0 0,1 0 0 0 0,0 0 0 0 0,-1 0 0 0 0,1 1 0 0 0,-1-1 0 0 0,1 0 0 0 0,-1 1 0 0 0,1-1 0 0 0,-1 0 0 0 0,1 1 0 0 0,-1-1 0 0 0,0 0 0 0 0,1 1 0 0 0,-1-1 0 0 0,1 1 0 0 0,-1-1-1 0 0,0 1 1 0 0,1-1 0 0 0,-1 1 0 0 0,0-1 0 0 0,0 1 0 0 0,0 0 0 0 0,1-1 0 0 0,-1 1 0 0 0,0 0 0 0 0,0 2 81 0 0,1 0 0 0 0,-1-1 0 0 0,0 1 0 0 0,0 0 0 0 0,-1-1 0 0 0,0 5 0 0 0,-2 4 431 0 0,-8 21-1 0 0,11-31-543 0 0,0 0 173 0 0,-9-5-128 0 0,8 4-74 0 0,-5-4 22 0 0,5-11-26 0 0,2 7-8 0 0,1 0-1 0 0,0 0 1 0 0,0 0 0 0 0,1 1-1 0 0,-1-1 1 0 0,2 1-1 0 0,-1 0 1 0 0,1 0 0 0 0,7-11-1 0 0,-9 17 40 0 0,-1-1 1 0 0,1 1-1 0 0,0 0 0 0 0,0-1 0 0 0,0 1 1 0 0,0 0-1 0 0,0 0 0 0 0,0 0 0 0 0,3-1 1 0 0,-3 2 35 0 0,0-1 721 0 0,0 1-535 0 0,1-1 0 0 0,-1 1-1 0 0,1 0 1 0 0,-1 0-1 0 0,1 0 1 0 0,3 1 0 0 0,-8 2-242 0 0,0 1 0 0 0,0 0-1 0 0,0-1 1 0 0,-1 1 0 0 0,1-1 0 0 0,-1 0 0 0 0,0 0 0 0 0,1 0 0 0 0,-2 0-1 0 0,1-1 1 0 0,0 1 0 0 0,0-1 0 0 0,-5 3 0 0 0,1 0 7 0 0,-5 3-1004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.xml"/><Relationship Id="rId21" Type="http://schemas.openxmlformats.org/officeDocument/2006/relationships/image" Target="../media/image66.png"/><Relationship Id="rId42" Type="http://schemas.openxmlformats.org/officeDocument/2006/relationships/customXml" Target="../ink/ink78.xml"/><Relationship Id="rId47" Type="http://schemas.openxmlformats.org/officeDocument/2006/relationships/image" Target="../media/image79.png"/><Relationship Id="rId63" Type="http://schemas.openxmlformats.org/officeDocument/2006/relationships/image" Target="../media/image87.png"/><Relationship Id="rId68" Type="http://schemas.openxmlformats.org/officeDocument/2006/relationships/customXml" Target="../ink/ink91.xml"/><Relationship Id="rId84" Type="http://schemas.openxmlformats.org/officeDocument/2006/relationships/customXml" Target="../ink/ink99.xml"/><Relationship Id="rId89" Type="http://schemas.openxmlformats.org/officeDocument/2006/relationships/image" Target="../media/image100.png"/><Relationship Id="rId16" Type="http://schemas.openxmlformats.org/officeDocument/2006/relationships/customXml" Target="../ink/ink65.xml"/><Relationship Id="rId11" Type="http://schemas.openxmlformats.org/officeDocument/2006/relationships/image" Target="../media/image61.png"/><Relationship Id="rId32" Type="http://schemas.openxmlformats.org/officeDocument/2006/relationships/customXml" Target="../ink/ink73.xml"/><Relationship Id="rId37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customXml" Target="../ink/ink86.xml"/><Relationship Id="rId74" Type="http://schemas.openxmlformats.org/officeDocument/2006/relationships/customXml" Target="../ink/ink94.xml"/><Relationship Id="rId79" Type="http://schemas.openxmlformats.org/officeDocument/2006/relationships/image" Target="../media/image95.png"/><Relationship Id="rId5" Type="http://schemas.openxmlformats.org/officeDocument/2006/relationships/image" Target="../media/image58.png"/><Relationship Id="rId90" Type="http://schemas.openxmlformats.org/officeDocument/2006/relationships/customXml" Target="../ink/ink102.xml"/><Relationship Id="rId14" Type="http://schemas.openxmlformats.org/officeDocument/2006/relationships/customXml" Target="../ink/ink64.xml"/><Relationship Id="rId22" Type="http://schemas.openxmlformats.org/officeDocument/2006/relationships/customXml" Target="../ink/ink68.xml"/><Relationship Id="rId27" Type="http://schemas.openxmlformats.org/officeDocument/2006/relationships/image" Target="../media/image69.png"/><Relationship Id="rId30" Type="http://schemas.openxmlformats.org/officeDocument/2006/relationships/customXml" Target="../ink/ink72.xml"/><Relationship Id="rId35" Type="http://schemas.openxmlformats.org/officeDocument/2006/relationships/image" Target="../media/image73.png"/><Relationship Id="rId43" Type="http://schemas.openxmlformats.org/officeDocument/2006/relationships/image" Target="../media/image77.png"/><Relationship Id="rId48" Type="http://schemas.openxmlformats.org/officeDocument/2006/relationships/customXml" Target="../ink/ink81.xml"/><Relationship Id="rId56" Type="http://schemas.openxmlformats.org/officeDocument/2006/relationships/customXml" Target="../ink/ink85.xml"/><Relationship Id="rId64" Type="http://schemas.openxmlformats.org/officeDocument/2006/relationships/customXml" Target="../ink/ink89.xml"/><Relationship Id="rId69" Type="http://schemas.openxmlformats.org/officeDocument/2006/relationships/image" Target="../media/image90.png"/><Relationship Id="rId77" Type="http://schemas.openxmlformats.org/officeDocument/2006/relationships/image" Target="../media/image94.png"/><Relationship Id="rId8" Type="http://schemas.openxmlformats.org/officeDocument/2006/relationships/customXml" Target="../ink/ink61.xml"/><Relationship Id="rId51" Type="http://schemas.openxmlformats.org/officeDocument/2006/relationships/image" Target="../media/image81.png"/><Relationship Id="rId72" Type="http://schemas.openxmlformats.org/officeDocument/2006/relationships/customXml" Target="../ink/ink93.xml"/><Relationship Id="rId80" Type="http://schemas.openxmlformats.org/officeDocument/2006/relationships/customXml" Target="../ink/ink97.xml"/><Relationship Id="rId85" Type="http://schemas.openxmlformats.org/officeDocument/2006/relationships/image" Target="../media/image98.png"/><Relationship Id="rId3" Type="http://schemas.openxmlformats.org/officeDocument/2006/relationships/image" Target="../media/image570.png"/><Relationship Id="rId12" Type="http://schemas.openxmlformats.org/officeDocument/2006/relationships/customXml" Target="../ink/ink63.xml"/><Relationship Id="rId17" Type="http://schemas.openxmlformats.org/officeDocument/2006/relationships/image" Target="../media/image64.png"/><Relationship Id="rId25" Type="http://schemas.openxmlformats.org/officeDocument/2006/relationships/image" Target="../media/image68.png"/><Relationship Id="rId33" Type="http://schemas.openxmlformats.org/officeDocument/2006/relationships/image" Target="../media/image72.png"/><Relationship Id="rId38" Type="http://schemas.openxmlformats.org/officeDocument/2006/relationships/customXml" Target="../ink/ink76.xml"/><Relationship Id="rId46" Type="http://schemas.openxmlformats.org/officeDocument/2006/relationships/customXml" Target="../ink/ink80.xml"/><Relationship Id="rId59" Type="http://schemas.openxmlformats.org/officeDocument/2006/relationships/image" Target="../media/image85.png"/><Relationship Id="rId67" Type="http://schemas.openxmlformats.org/officeDocument/2006/relationships/image" Target="../media/image89.png"/><Relationship Id="rId20" Type="http://schemas.openxmlformats.org/officeDocument/2006/relationships/customXml" Target="../ink/ink67.xml"/><Relationship Id="rId41" Type="http://schemas.openxmlformats.org/officeDocument/2006/relationships/image" Target="../media/image76.png"/><Relationship Id="rId54" Type="http://schemas.openxmlformats.org/officeDocument/2006/relationships/customXml" Target="../ink/ink84.xml"/><Relationship Id="rId62" Type="http://schemas.openxmlformats.org/officeDocument/2006/relationships/customXml" Target="../ink/ink88.xml"/><Relationship Id="rId70" Type="http://schemas.openxmlformats.org/officeDocument/2006/relationships/customXml" Target="../ink/ink92.xml"/><Relationship Id="rId75" Type="http://schemas.openxmlformats.org/officeDocument/2006/relationships/image" Target="../media/image93.png"/><Relationship Id="rId83" Type="http://schemas.openxmlformats.org/officeDocument/2006/relationships/image" Target="../media/image97.png"/><Relationship Id="rId88" Type="http://schemas.openxmlformats.org/officeDocument/2006/relationships/customXml" Target="../ink/ink101.xml"/><Relationship Id="rId91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.xml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71.xml"/><Relationship Id="rId36" Type="http://schemas.openxmlformats.org/officeDocument/2006/relationships/customXml" Target="../ink/ink75.xml"/><Relationship Id="rId49" Type="http://schemas.openxmlformats.org/officeDocument/2006/relationships/image" Target="../media/image80.png"/><Relationship Id="rId57" Type="http://schemas.openxmlformats.org/officeDocument/2006/relationships/image" Target="../media/image84.png"/><Relationship Id="rId10" Type="http://schemas.openxmlformats.org/officeDocument/2006/relationships/customXml" Target="../ink/ink62.xml"/><Relationship Id="rId31" Type="http://schemas.openxmlformats.org/officeDocument/2006/relationships/image" Target="../media/image71.png"/><Relationship Id="rId44" Type="http://schemas.openxmlformats.org/officeDocument/2006/relationships/customXml" Target="../ink/ink79.xml"/><Relationship Id="rId52" Type="http://schemas.openxmlformats.org/officeDocument/2006/relationships/customXml" Target="../ink/ink83.xml"/><Relationship Id="rId60" Type="http://schemas.openxmlformats.org/officeDocument/2006/relationships/customXml" Target="../ink/ink87.xml"/><Relationship Id="rId65" Type="http://schemas.openxmlformats.org/officeDocument/2006/relationships/image" Target="../media/image88.png"/><Relationship Id="rId73" Type="http://schemas.openxmlformats.org/officeDocument/2006/relationships/image" Target="../media/image92.png"/><Relationship Id="rId78" Type="http://schemas.openxmlformats.org/officeDocument/2006/relationships/customXml" Target="../ink/ink96.xml"/><Relationship Id="rId81" Type="http://schemas.openxmlformats.org/officeDocument/2006/relationships/image" Target="../media/image96.png"/><Relationship Id="rId86" Type="http://schemas.openxmlformats.org/officeDocument/2006/relationships/customXml" Target="../ink/ink100.xml"/><Relationship Id="rId4" Type="http://schemas.openxmlformats.org/officeDocument/2006/relationships/customXml" Target="../ink/ink59.xml"/><Relationship Id="rId9" Type="http://schemas.openxmlformats.org/officeDocument/2006/relationships/image" Target="../media/image60.png"/><Relationship Id="rId13" Type="http://schemas.openxmlformats.org/officeDocument/2006/relationships/image" Target="../media/image62.png"/><Relationship Id="rId18" Type="http://schemas.openxmlformats.org/officeDocument/2006/relationships/customXml" Target="../ink/ink66.xml"/><Relationship Id="rId39" Type="http://schemas.openxmlformats.org/officeDocument/2006/relationships/image" Target="../media/image75.png"/><Relationship Id="rId34" Type="http://schemas.openxmlformats.org/officeDocument/2006/relationships/customXml" Target="../ink/ink74.xml"/><Relationship Id="rId50" Type="http://schemas.openxmlformats.org/officeDocument/2006/relationships/customXml" Target="../ink/ink82.xml"/><Relationship Id="rId55" Type="http://schemas.openxmlformats.org/officeDocument/2006/relationships/image" Target="../media/image83.png"/><Relationship Id="rId76" Type="http://schemas.openxmlformats.org/officeDocument/2006/relationships/customXml" Target="../ink/ink95.xml"/><Relationship Id="rId7" Type="http://schemas.openxmlformats.org/officeDocument/2006/relationships/image" Target="../media/image59.png"/><Relationship Id="rId71" Type="http://schemas.openxmlformats.org/officeDocument/2006/relationships/image" Target="../media/image91.png"/><Relationship Id="rId2" Type="http://schemas.openxmlformats.org/officeDocument/2006/relationships/customXml" Target="../ink/ink58.xml"/><Relationship Id="rId29" Type="http://schemas.openxmlformats.org/officeDocument/2006/relationships/image" Target="../media/image70.png"/><Relationship Id="rId24" Type="http://schemas.openxmlformats.org/officeDocument/2006/relationships/customXml" Target="../ink/ink69.xml"/><Relationship Id="rId40" Type="http://schemas.openxmlformats.org/officeDocument/2006/relationships/customXml" Target="../ink/ink77.xml"/><Relationship Id="rId45" Type="http://schemas.openxmlformats.org/officeDocument/2006/relationships/image" Target="../media/image78.png"/><Relationship Id="rId66" Type="http://schemas.openxmlformats.org/officeDocument/2006/relationships/customXml" Target="../ink/ink90.xml"/><Relationship Id="rId87" Type="http://schemas.openxmlformats.org/officeDocument/2006/relationships/image" Target="../media/image99.png"/><Relationship Id="rId61" Type="http://schemas.openxmlformats.org/officeDocument/2006/relationships/image" Target="../media/image86.png"/><Relationship Id="rId82" Type="http://schemas.openxmlformats.org/officeDocument/2006/relationships/customXml" Target="../ink/ink98.xml"/><Relationship Id="rId19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.png"/><Relationship Id="rId21" Type="http://schemas.openxmlformats.org/officeDocument/2006/relationships/image" Target="../media/image110.png"/><Relationship Id="rId42" Type="http://schemas.openxmlformats.org/officeDocument/2006/relationships/customXml" Target="../ink/ink123.xml"/><Relationship Id="rId63" Type="http://schemas.openxmlformats.org/officeDocument/2006/relationships/image" Target="../media/image131.png"/><Relationship Id="rId84" Type="http://schemas.openxmlformats.org/officeDocument/2006/relationships/customXml" Target="../ink/ink144.xml"/><Relationship Id="rId138" Type="http://schemas.openxmlformats.org/officeDocument/2006/relationships/customXml" Target="../ink/ink171.xml"/><Relationship Id="rId159" Type="http://schemas.openxmlformats.org/officeDocument/2006/relationships/image" Target="../media/image179.png"/><Relationship Id="rId170" Type="http://schemas.openxmlformats.org/officeDocument/2006/relationships/customXml" Target="../ink/ink187.xml"/><Relationship Id="rId191" Type="http://schemas.openxmlformats.org/officeDocument/2006/relationships/image" Target="../media/image195.png"/><Relationship Id="rId107" Type="http://schemas.openxmlformats.org/officeDocument/2006/relationships/image" Target="../media/image153.png"/><Relationship Id="rId11" Type="http://schemas.openxmlformats.org/officeDocument/2006/relationships/image" Target="../media/image105.png"/><Relationship Id="rId32" Type="http://schemas.openxmlformats.org/officeDocument/2006/relationships/customXml" Target="../ink/ink118.xml"/><Relationship Id="rId53" Type="http://schemas.openxmlformats.org/officeDocument/2006/relationships/image" Target="../media/image126.png"/><Relationship Id="rId74" Type="http://schemas.openxmlformats.org/officeDocument/2006/relationships/customXml" Target="../ink/ink139.xml"/><Relationship Id="rId128" Type="http://schemas.openxmlformats.org/officeDocument/2006/relationships/customXml" Target="../ink/ink166.xml"/><Relationship Id="rId149" Type="http://schemas.openxmlformats.org/officeDocument/2006/relationships/image" Target="../media/image174.png"/><Relationship Id="rId5" Type="http://schemas.openxmlformats.org/officeDocument/2006/relationships/image" Target="../media/image102.png"/><Relationship Id="rId95" Type="http://schemas.openxmlformats.org/officeDocument/2006/relationships/image" Target="../media/image147.png"/><Relationship Id="rId160" Type="http://schemas.openxmlformats.org/officeDocument/2006/relationships/customXml" Target="../ink/ink182.xml"/><Relationship Id="rId181" Type="http://schemas.openxmlformats.org/officeDocument/2006/relationships/image" Target="../media/image190.png"/><Relationship Id="rId22" Type="http://schemas.openxmlformats.org/officeDocument/2006/relationships/customXml" Target="../ink/ink113.xml"/><Relationship Id="rId43" Type="http://schemas.openxmlformats.org/officeDocument/2006/relationships/image" Target="../media/image121.png"/><Relationship Id="rId64" Type="http://schemas.openxmlformats.org/officeDocument/2006/relationships/customXml" Target="../ink/ink134.xml"/><Relationship Id="rId118" Type="http://schemas.openxmlformats.org/officeDocument/2006/relationships/customXml" Target="../ink/ink161.xml"/><Relationship Id="rId139" Type="http://schemas.openxmlformats.org/officeDocument/2006/relationships/image" Target="../media/image169.png"/><Relationship Id="rId85" Type="http://schemas.openxmlformats.org/officeDocument/2006/relationships/image" Target="../media/image142.png"/><Relationship Id="rId150" Type="http://schemas.openxmlformats.org/officeDocument/2006/relationships/customXml" Target="../ink/ink177.xml"/><Relationship Id="rId171" Type="http://schemas.openxmlformats.org/officeDocument/2006/relationships/image" Target="../media/image185.png"/><Relationship Id="rId12" Type="http://schemas.openxmlformats.org/officeDocument/2006/relationships/customXml" Target="../ink/ink108.xml"/><Relationship Id="rId33" Type="http://schemas.openxmlformats.org/officeDocument/2006/relationships/image" Target="../media/image116.png"/><Relationship Id="rId108" Type="http://schemas.openxmlformats.org/officeDocument/2006/relationships/customXml" Target="../ink/ink156.xml"/><Relationship Id="rId129" Type="http://schemas.openxmlformats.org/officeDocument/2006/relationships/image" Target="../media/image164.png"/><Relationship Id="rId54" Type="http://schemas.openxmlformats.org/officeDocument/2006/relationships/customXml" Target="../ink/ink129.xml"/><Relationship Id="rId75" Type="http://schemas.openxmlformats.org/officeDocument/2006/relationships/image" Target="../media/image137.png"/><Relationship Id="rId96" Type="http://schemas.openxmlformats.org/officeDocument/2006/relationships/customXml" Target="../ink/ink150.xml"/><Relationship Id="rId140" Type="http://schemas.openxmlformats.org/officeDocument/2006/relationships/customXml" Target="../ink/ink172.xml"/><Relationship Id="rId161" Type="http://schemas.openxmlformats.org/officeDocument/2006/relationships/image" Target="../media/image180.png"/><Relationship Id="rId182" Type="http://schemas.openxmlformats.org/officeDocument/2006/relationships/customXml" Target="../ink/ink193.xml"/><Relationship Id="rId6" Type="http://schemas.openxmlformats.org/officeDocument/2006/relationships/customXml" Target="../ink/ink105.xml"/><Relationship Id="rId23" Type="http://schemas.openxmlformats.org/officeDocument/2006/relationships/image" Target="../media/image111.png"/><Relationship Id="rId119" Type="http://schemas.openxmlformats.org/officeDocument/2006/relationships/image" Target="../media/image159.png"/><Relationship Id="rId44" Type="http://schemas.openxmlformats.org/officeDocument/2006/relationships/customXml" Target="../ink/ink124.xml"/><Relationship Id="rId65" Type="http://schemas.openxmlformats.org/officeDocument/2006/relationships/image" Target="../media/image132.png"/><Relationship Id="rId86" Type="http://schemas.openxmlformats.org/officeDocument/2006/relationships/customXml" Target="../ink/ink145.xml"/><Relationship Id="rId130" Type="http://schemas.openxmlformats.org/officeDocument/2006/relationships/customXml" Target="../ink/ink167.xml"/><Relationship Id="rId151" Type="http://schemas.openxmlformats.org/officeDocument/2006/relationships/image" Target="../media/image175.png"/><Relationship Id="rId172" Type="http://schemas.openxmlformats.org/officeDocument/2006/relationships/customXml" Target="../ink/ink188.xml"/><Relationship Id="rId13" Type="http://schemas.openxmlformats.org/officeDocument/2006/relationships/image" Target="../media/image106.png"/><Relationship Id="rId18" Type="http://schemas.openxmlformats.org/officeDocument/2006/relationships/customXml" Target="../ink/ink111.xml"/><Relationship Id="rId39" Type="http://schemas.openxmlformats.org/officeDocument/2006/relationships/image" Target="../media/image119.png"/><Relationship Id="rId109" Type="http://schemas.openxmlformats.org/officeDocument/2006/relationships/image" Target="../media/image154.png"/><Relationship Id="rId34" Type="http://schemas.openxmlformats.org/officeDocument/2006/relationships/customXml" Target="../ink/ink119.xml"/><Relationship Id="rId50" Type="http://schemas.openxmlformats.org/officeDocument/2006/relationships/customXml" Target="../ink/ink127.xml"/><Relationship Id="rId55" Type="http://schemas.openxmlformats.org/officeDocument/2006/relationships/image" Target="../media/image127.png"/><Relationship Id="rId76" Type="http://schemas.openxmlformats.org/officeDocument/2006/relationships/customXml" Target="../ink/ink140.xml"/><Relationship Id="rId97" Type="http://schemas.openxmlformats.org/officeDocument/2006/relationships/image" Target="../media/image148.png"/><Relationship Id="rId104" Type="http://schemas.openxmlformats.org/officeDocument/2006/relationships/customXml" Target="../ink/ink154.xml"/><Relationship Id="rId120" Type="http://schemas.openxmlformats.org/officeDocument/2006/relationships/customXml" Target="../ink/ink162.xml"/><Relationship Id="rId125" Type="http://schemas.openxmlformats.org/officeDocument/2006/relationships/image" Target="../media/image162.png"/><Relationship Id="rId141" Type="http://schemas.openxmlformats.org/officeDocument/2006/relationships/image" Target="../media/image170.png"/><Relationship Id="rId146" Type="http://schemas.openxmlformats.org/officeDocument/2006/relationships/customXml" Target="../ink/ink175.xml"/><Relationship Id="rId167" Type="http://schemas.openxmlformats.org/officeDocument/2006/relationships/image" Target="../media/image183.png"/><Relationship Id="rId188" Type="http://schemas.openxmlformats.org/officeDocument/2006/relationships/customXml" Target="../ink/ink196.xml"/><Relationship Id="rId7" Type="http://schemas.openxmlformats.org/officeDocument/2006/relationships/image" Target="../media/image103.png"/><Relationship Id="rId71" Type="http://schemas.openxmlformats.org/officeDocument/2006/relationships/image" Target="../media/image135.png"/><Relationship Id="rId92" Type="http://schemas.openxmlformats.org/officeDocument/2006/relationships/customXml" Target="../ink/ink148.xml"/><Relationship Id="rId162" Type="http://schemas.openxmlformats.org/officeDocument/2006/relationships/customXml" Target="../ink/ink183.xml"/><Relationship Id="rId183" Type="http://schemas.openxmlformats.org/officeDocument/2006/relationships/image" Target="../media/image191.png"/><Relationship Id="rId2" Type="http://schemas.openxmlformats.org/officeDocument/2006/relationships/customXml" Target="../ink/ink103.xml"/><Relationship Id="rId29" Type="http://schemas.openxmlformats.org/officeDocument/2006/relationships/image" Target="../media/image114.png"/><Relationship Id="rId24" Type="http://schemas.openxmlformats.org/officeDocument/2006/relationships/customXml" Target="../ink/ink114.xml"/><Relationship Id="rId40" Type="http://schemas.openxmlformats.org/officeDocument/2006/relationships/customXml" Target="../ink/ink122.xml"/><Relationship Id="rId45" Type="http://schemas.openxmlformats.org/officeDocument/2006/relationships/image" Target="../media/image122.png"/><Relationship Id="rId66" Type="http://schemas.openxmlformats.org/officeDocument/2006/relationships/customXml" Target="../ink/ink135.xml"/><Relationship Id="rId87" Type="http://schemas.openxmlformats.org/officeDocument/2006/relationships/image" Target="../media/image143.png"/><Relationship Id="rId110" Type="http://schemas.openxmlformats.org/officeDocument/2006/relationships/customXml" Target="../ink/ink157.xml"/><Relationship Id="rId115" Type="http://schemas.openxmlformats.org/officeDocument/2006/relationships/image" Target="../media/image157.png"/><Relationship Id="rId131" Type="http://schemas.openxmlformats.org/officeDocument/2006/relationships/image" Target="../media/image165.png"/><Relationship Id="rId136" Type="http://schemas.openxmlformats.org/officeDocument/2006/relationships/customXml" Target="../ink/ink170.xml"/><Relationship Id="rId157" Type="http://schemas.openxmlformats.org/officeDocument/2006/relationships/image" Target="../media/image178.png"/><Relationship Id="rId178" Type="http://schemas.openxmlformats.org/officeDocument/2006/relationships/customXml" Target="../ink/ink191.xml"/><Relationship Id="rId61" Type="http://schemas.openxmlformats.org/officeDocument/2006/relationships/image" Target="../media/image130.png"/><Relationship Id="rId82" Type="http://schemas.openxmlformats.org/officeDocument/2006/relationships/customXml" Target="../ink/ink143.xml"/><Relationship Id="rId152" Type="http://schemas.openxmlformats.org/officeDocument/2006/relationships/customXml" Target="../ink/ink178.xml"/><Relationship Id="rId173" Type="http://schemas.openxmlformats.org/officeDocument/2006/relationships/image" Target="../media/image186.png"/><Relationship Id="rId19" Type="http://schemas.openxmlformats.org/officeDocument/2006/relationships/image" Target="../media/image109.png"/><Relationship Id="rId14" Type="http://schemas.openxmlformats.org/officeDocument/2006/relationships/customXml" Target="../ink/ink109.xml"/><Relationship Id="rId30" Type="http://schemas.openxmlformats.org/officeDocument/2006/relationships/customXml" Target="../ink/ink117.xml"/><Relationship Id="rId35" Type="http://schemas.openxmlformats.org/officeDocument/2006/relationships/image" Target="../media/image117.png"/><Relationship Id="rId56" Type="http://schemas.openxmlformats.org/officeDocument/2006/relationships/customXml" Target="../ink/ink130.xml"/><Relationship Id="rId77" Type="http://schemas.openxmlformats.org/officeDocument/2006/relationships/image" Target="../media/image138.png"/><Relationship Id="rId100" Type="http://schemas.openxmlformats.org/officeDocument/2006/relationships/customXml" Target="../ink/ink152.xml"/><Relationship Id="rId105" Type="http://schemas.openxmlformats.org/officeDocument/2006/relationships/image" Target="../media/image152.png"/><Relationship Id="rId126" Type="http://schemas.openxmlformats.org/officeDocument/2006/relationships/customXml" Target="../ink/ink165.xml"/><Relationship Id="rId147" Type="http://schemas.openxmlformats.org/officeDocument/2006/relationships/image" Target="../media/image173.png"/><Relationship Id="rId168" Type="http://schemas.openxmlformats.org/officeDocument/2006/relationships/customXml" Target="../ink/ink186.xml"/><Relationship Id="rId8" Type="http://schemas.openxmlformats.org/officeDocument/2006/relationships/customXml" Target="../ink/ink106.xml"/><Relationship Id="rId51" Type="http://schemas.openxmlformats.org/officeDocument/2006/relationships/image" Target="../media/image125.png"/><Relationship Id="rId72" Type="http://schemas.openxmlformats.org/officeDocument/2006/relationships/customXml" Target="../ink/ink138.xml"/><Relationship Id="rId93" Type="http://schemas.openxmlformats.org/officeDocument/2006/relationships/image" Target="../media/image146.png"/><Relationship Id="rId98" Type="http://schemas.openxmlformats.org/officeDocument/2006/relationships/customXml" Target="../ink/ink151.xml"/><Relationship Id="rId121" Type="http://schemas.openxmlformats.org/officeDocument/2006/relationships/image" Target="../media/image160.png"/><Relationship Id="rId142" Type="http://schemas.openxmlformats.org/officeDocument/2006/relationships/customXml" Target="../ink/ink173.xml"/><Relationship Id="rId163" Type="http://schemas.openxmlformats.org/officeDocument/2006/relationships/image" Target="../media/image181.png"/><Relationship Id="rId184" Type="http://schemas.openxmlformats.org/officeDocument/2006/relationships/customXml" Target="../ink/ink194.xml"/><Relationship Id="rId189" Type="http://schemas.openxmlformats.org/officeDocument/2006/relationships/image" Target="../media/image194.png"/><Relationship Id="rId3" Type="http://schemas.openxmlformats.org/officeDocument/2006/relationships/image" Target="../media/image1010.png"/><Relationship Id="rId25" Type="http://schemas.openxmlformats.org/officeDocument/2006/relationships/image" Target="../media/image112.png"/><Relationship Id="rId46" Type="http://schemas.openxmlformats.org/officeDocument/2006/relationships/customXml" Target="../ink/ink125.xml"/><Relationship Id="rId67" Type="http://schemas.openxmlformats.org/officeDocument/2006/relationships/image" Target="../media/image133.png"/><Relationship Id="rId116" Type="http://schemas.openxmlformats.org/officeDocument/2006/relationships/customXml" Target="../ink/ink160.xml"/><Relationship Id="rId137" Type="http://schemas.openxmlformats.org/officeDocument/2006/relationships/image" Target="../media/image168.png"/><Relationship Id="rId158" Type="http://schemas.openxmlformats.org/officeDocument/2006/relationships/customXml" Target="../ink/ink181.xml"/><Relationship Id="rId20" Type="http://schemas.openxmlformats.org/officeDocument/2006/relationships/customXml" Target="../ink/ink112.xml"/><Relationship Id="rId41" Type="http://schemas.openxmlformats.org/officeDocument/2006/relationships/image" Target="../media/image120.png"/><Relationship Id="rId62" Type="http://schemas.openxmlformats.org/officeDocument/2006/relationships/customXml" Target="../ink/ink133.xml"/><Relationship Id="rId83" Type="http://schemas.openxmlformats.org/officeDocument/2006/relationships/image" Target="../media/image141.png"/><Relationship Id="rId88" Type="http://schemas.openxmlformats.org/officeDocument/2006/relationships/customXml" Target="../ink/ink146.xml"/><Relationship Id="rId111" Type="http://schemas.openxmlformats.org/officeDocument/2006/relationships/image" Target="../media/image155.png"/><Relationship Id="rId132" Type="http://schemas.openxmlformats.org/officeDocument/2006/relationships/customXml" Target="../ink/ink168.xml"/><Relationship Id="rId153" Type="http://schemas.openxmlformats.org/officeDocument/2006/relationships/image" Target="../media/image176.png"/><Relationship Id="rId174" Type="http://schemas.openxmlformats.org/officeDocument/2006/relationships/customXml" Target="../ink/ink189.xml"/><Relationship Id="rId179" Type="http://schemas.openxmlformats.org/officeDocument/2006/relationships/image" Target="../media/image189.png"/><Relationship Id="rId190" Type="http://schemas.openxmlformats.org/officeDocument/2006/relationships/customXml" Target="../ink/ink197.xml"/><Relationship Id="rId15" Type="http://schemas.openxmlformats.org/officeDocument/2006/relationships/image" Target="../media/image107.png"/><Relationship Id="rId36" Type="http://schemas.openxmlformats.org/officeDocument/2006/relationships/customXml" Target="../ink/ink120.xml"/><Relationship Id="rId57" Type="http://schemas.openxmlformats.org/officeDocument/2006/relationships/image" Target="../media/image128.png"/><Relationship Id="rId106" Type="http://schemas.openxmlformats.org/officeDocument/2006/relationships/customXml" Target="../ink/ink155.xml"/><Relationship Id="rId127" Type="http://schemas.openxmlformats.org/officeDocument/2006/relationships/image" Target="../media/image163.png"/><Relationship Id="rId10" Type="http://schemas.openxmlformats.org/officeDocument/2006/relationships/customXml" Target="../ink/ink107.xml"/><Relationship Id="rId31" Type="http://schemas.openxmlformats.org/officeDocument/2006/relationships/image" Target="../media/image115.png"/><Relationship Id="rId52" Type="http://schemas.openxmlformats.org/officeDocument/2006/relationships/customXml" Target="../ink/ink128.xml"/><Relationship Id="rId73" Type="http://schemas.openxmlformats.org/officeDocument/2006/relationships/image" Target="../media/image136.png"/><Relationship Id="rId78" Type="http://schemas.openxmlformats.org/officeDocument/2006/relationships/customXml" Target="../ink/ink141.xml"/><Relationship Id="rId94" Type="http://schemas.openxmlformats.org/officeDocument/2006/relationships/customXml" Target="../ink/ink149.xml"/><Relationship Id="rId99" Type="http://schemas.openxmlformats.org/officeDocument/2006/relationships/image" Target="../media/image149.png"/><Relationship Id="rId101" Type="http://schemas.openxmlformats.org/officeDocument/2006/relationships/image" Target="../media/image150.png"/><Relationship Id="rId122" Type="http://schemas.openxmlformats.org/officeDocument/2006/relationships/customXml" Target="../ink/ink163.xml"/><Relationship Id="rId143" Type="http://schemas.openxmlformats.org/officeDocument/2006/relationships/image" Target="../media/image171.png"/><Relationship Id="rId148" Type="http://schemas.openxmlformats.org/officeDocument/2006/relationships/customXml" Target="../ink/ink176.xml"/><Relationship Id="rId164" Type="http://schemas.openxmlformats.org/officeDocument/2006/relationships/customXml" Target="../ink/ink184.xml"/><Relationship Id="rId169" Type="http://schemas.openxmlformats.org/officeDocument/2006/relationships/image" Target="../media/image184.png"/><Relationship Id="rId185" Type="http://schemas.openxmlformats.org/officeDocument/2006/relationships/image" Target="../media/image192.png"/><Relationship Id="rId4" Type="http://schemas.openxmlformats.org/officeDocument/2006/relationships/customXml" Target="../ink/ink104.xml"/><Relationship Id="rId9" Type="http://schemas.openxmlformats.org/officeDocument/2006/relationships/image" Target="../media/image104.png"/><Relationship Id="rId180" Type="http://schemas.openxmlformats.org/officeDocument/2006/relationships/customXml" Target="../ink/ink192.xml"/><Relationship Id="rId26" Type="http://schemas.openxmlformats.org/officeDocument/2006/relationships/customXml" Target="../ink/ink115.xml"/><Relationship Id="rId47" Type="http://schemas.openxmlformats.org/officeDocument/2006/relationships/image" Target="../media/image123.png"/><Relationship Id="rId68" Type="http://schemas.openxmlformats.org/officeDocument/2006/relationships/customXml" Target="../ink/ink136.xml"/><Relationship Id="rId89" Type="http://schemas.openxmlformats.org/officeDocument/2006/relationships/image" Target="../media/image144.png"/><Relationship Id="rId112" Type="http://schemas.openxmlformats.org/officeDocument/2006/relationships/customXml" Target="../ink/ink158.xml"/><Relationship Id="rId133" Type="http://schemas.openxmlformats.org/officeDocument/2006/relationships/image" Target="../media/image166.png"/><Relationship Id="rId154" Type="http://schemas.openxmlformats.org/officeDocument/2006/relationships/customXml" Target="../ink/ink179.xml"/><Relationship Id="rId175" Type="http://schemas.openxmlformats.org/officeDocument/2006/relationships/image" Target="../media/image187.png"/><Relationship Id="rId16" Type="http://schemas.openxmlformats.org/officeDocument/2006/relationships/customXml" Target="../ink/ink110.xml"/><Relationship Id="rId37" Type="http://schemas.openxmlformats.org/officeDocument/2006/relationships/image" Target="../media/image118.png"/><Relationship Id="rId58" Type="http://schemas.openxmlformats.org/officeDocument/2006/relationships/customXml" Target="../ink/ink131.xml"/><Relationship Id="rId79" Type="http://schemas.openxmlformats.org/officeDocument/2006/relationships/image" Target="../media/image139.png"/><Relationship Id="rId102" Type="http://schemas.openxmlformats.org/officeDocument/2006/relationships/customXml" Target="../ink/ink153.xml"/><Relationship Id="rId123" Type="http://schemas.openxmlformats.org/officeDocument/2006/relationships/image" Target="../media/image161.png"/><Relationship Id="rId144" Type="http://schemas.openxmlformats.org/officeDocument/2006/relationships/customXml" Target="../ink/ink174.xml"/><Relationship Id="rId90" Type="http://schemas.openxmlformats.org/officeDocument/2006/relationships/customXml" Target="../ink/ink147.xml"/><Relationship Id="rId165" Type="http://schemas.openxmlformats.org/officeDocument/2006/relationships/image" Target="../media/image182.png"/><Relationship Id="rId186" Type="http://schemas.openxmlformats.org/officeDocument/2006/relationships/customXml" Target="../ink/ink195.xml"/><Relationship Id="rId27" Type="http://schemas.openxmlformats.org/officeDocument/2006/relationships/image" Target="../media/image113.png"/><Relationship Id="rId48" Type="http://schemas.openxmlformats.org/officeDocument/2006/relationships/customXml" Target="../ink/ink126.xml"/><Relationship Id="rId69" Type="http://schemas.openxmlformats.org/officeDocument/2006/relationships/image" Target="../media/image134.png"/><Relationship Id="rId113" Type="http://schemas.openxmlformats.org/officeDocument/2006/relationships/image" Target="../media/image156.png"/><Relationship Id="rId134" Type="http://schemas.openxmlformats.org/officeDocument/2006/relationships/customXml" Target="../ink/ink169.xml"/><Relationship Id="rId80" Type="http://schemas.openxmlformats.org/officeDocument/2006/relationships/customXml" Target="../ink/ink142.xml"/><Relationship Id="rId155" Type="http://schemas.openxmlformats.org/officeDocument/2006/relationships/image" Target="../media/image177.png"/><Relationship Id="rId176" Type="http://schemas.openxmlformats.org/officeDocument/2006/relationships/customXml" Target="../ink/ink190.xml"/><Relationship Id="rId17" Type="http://schemas.openxmlformats.org/officeDocument/2006/relationships/image" Target="../media/image108.png"/><Relationship Id="rId38" Type="http://schemas.openxmlformats.org/officeDocument/2006/relationships/customXml" Target="../ink/ink121.xml"/><Relationship Id="rId59" Type="http://schemas.openxmlformats.org/officeDocument/2006/relationships/image" Target="../media/image129.png"/><Relationship Id="rId103" Type="http://schemas.openxmlformats.org/officeDocument/2006/relationships/image" Target="../media/image151.png"/><Relationship Id="rId124" Type="http://schemas.openxmlformats.org/officeDocument/2006/relationships/customXml" Target="../ink/ink164.xml"/><Relationship Id="rId70" Type="http://schemas.openxmlformats.org/officeDocument/2006/relationships/customXml" Target="../ink/ink137.xml"/><Relationship Id="rId91" Type="http://schemas.openxmlformats.org/officeDocument/2006/relationships/image" Target="../media/image145.png"/><Relationship Id="rId145" Type="http://schemas.openxmlformats.org/officeDocument/2006/relationships/image" Target="../media/image172.png"/><Relationship Id="rId166" Type="http://schemas.openxmlformats.org/officeDocument/2006/relationships/customXml" Target="../ink/ink185.xml"/><Relationship Id="rId187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16.xml"/><Relationship Id="rId49" Type="http://schemas.openxmlformats.org/officeDocument/2006/relationships/image" Target="../media/image124.png"/><Relationship Id="rId114" Type="http://schemas.openxmlformats.org/officeDocument/2006/relationships/customXml" Target="../ink/ink159.xml"/><Relationship Id="rId60" Type="http://schemas.openxmlformats.org/officeDocument/2006/relationships/customXml" Target="../ink/ink132.xml"/><Relationship Id="rId81" Type="http://schemas.openxmlformats.org/officeDocument/2006/relationships/image" Target="../media/image140.png"/><Relationship Id="rId135" Type="http://schemas.openxmlformats.org/officeDocument/2006/relationships/image" Target="../media/image167.png"/><Relationship Id="rId156" Type="http://schemas.openxmlformats.org/officeDocument/2006/relationships/customXml" Target="../ink/ink180.xml"/><Relationship Id="rId177" Type="http://schemas.openxmlformats.org/officeDocument/2006/relationships/image" Target="../media/image18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0.xml"/><Relationship Id="rId21" Type="http://schemas.openxmlformats.org/officeDocument/2006/relationships/image" Target="../media/image204.png"/><Relationship Id="rId42" Type="http://schemas.openxmlformats.org/officeDocument/2006/relationships/customXml" Target="../ink/ink218.xml"/><Relationship Id="rId47" Type="http://schemas.openxmlformats.org/officeDocument/2006/relationships/image" Target="../media/image217.png"/><Relationship Id="rId63" Type="http://schemas.openxmlformats.org/officeDocument/2006/relationships/image" Target="../media/image225.png"/><Relationship Id="rId68" Type="http://schemas.openxmlformats.org/officeDocument/2006/relationships/customXml" Target="../ink/ink231.xml"/><Relationship Id="rId84" Type="http://schemas.openxmlformats.org/officeDocument/2006/relationships/customXml" Target="../ink/ink239.xml"/><Relationship Id="rId89" Type="http://schemas.openxmlformats.org/officeDocument/2006/relationships/image" Target="../media/image238.png"/><Relationship Id="rId16" Type="http://schemas.openxmlformats.org/officeDocument/2006/relationships/customXml" Target="../ink/ink205.xml"/><Relationship Id="rId11" Type="http://schemas.openxmlformats.org/officeDocument/2006/relationships/image" Target="../media/image199.png"/><Relationship Id="rId32" Type="http://schemas.openxmlformats.org/officeDocument/2006/relationships/customXml" Target="../ink/ink213.xml"/><Relationship Id="rId37" Type="http://schemas.openxmlformats.org/officeDocument/2006/relationships/image" Target="../media/image212.png"/><Relationship Id="rId53" Type="http://schemas.openxmlformats.org/officeDocument/2006/relationships/image" Target="../media/image220.png"/><Relationship Id="rId58" Type="http://schemas.openxmlformats.org/officeDocument/2006/relationships/customXml" Target="../ink/ink226.xml"/><Relationship Id="rId74" Type="http://schemas.openxmlformats.org/officeDocument/2006/relationships/customXml" Target="../ink/ink234.xml"/><Relationship Id="rId79" Type="http://schemas.openxmlformats.org/officeDocument/2006/relationships/image" Target="../media/image233.png"/><Relationship Id="rId5" Type="http://schemas.openxmlformats.org/officeDocument/2006/relationships/image" Target="../media/image196.png"/><Relationship Id="rId90" Type="http://schemas.openxmlformats.org/officeDocument/2006/relationships/customXml" Target="../ink/ink242.xml"/><Relationship Id="rId95" Type="http://schemas.openxmlformats.org/officeDocument/2006/relationships/image" Target="../media/image241.png"/><Relationship Id="rId22" Type="http://schemas.openxmlformats.org/officeDocument/2006/relationships/customXml" Target="../ink/ink208.xml"/><Relationship Id="rId27" Type="http://schemas.openxmlformats.org/officeDocument/2006/relationships/image" Target="../media/image207.png"/><Relationship Id="rId43" Type="http://schemas.openxmlformats.org/officeDocument/2006/relationships/image" Target="../media/image215.png"/><Relationship Id="rId48" Type="http://schemas.openxmlformats.org/officeDocument/2006/relationships/customXml" Target="../ink/ink221.xml"/><Relationship Id="rId64" Type="http://schemas.openxmlformats.org/officeDocument/2006/relationships/customXml" Target="../ink/ink229.xml"/><Relationship Id="rId69" Type="http://schemas.openxmlformats.org/officeDocument/2006/relationships/image" Target="../media/image228.png"/><Relationship Id="rId80" Type="http://schemas.openxmlformats.org/officeDocument/2006/relationships/customXml" Target="../ink/ink237.xml"/><Relationship Id="rId85" Type="http://schemas.openxmlformats.org/officeDocument/2006/relationships/image" Target="../media/image236.png"/><Relationship Id="rId3" Type="http://schemas.openxmlformats.org/officeDocument/2006/relationships/image" Target="../media/image1950.png"/><Relationship Id="rId12" Type="http://schemas.openxmlformats.org/officeDocument/2006/relationships/customXml" Target="../ink/ink203.xml"/><Relationship Id="rId17" Type="http://schemas.openxmlformats.org/officeDocument/2006/relationships/image" Target="../media/image202.png"/><Relationship Id="rId25" Type="http://schemas.openxmlformats.org/officeDocument/2006/relationships/image" Target="../media/image206.png"/><Relationship Id="rId33" Type="http://schemas.openxmlformats.org/officeDocument/2006/relationships/image" Target="../media/image210.png"/><Relationship Id="rId38" Type="http://schemas.openxmlformats.org/officeDocument/2006/relationships/customXml" Target="../ink/ink216.xml"/><Relationship Id="rId46" Type="http://schemas.openxmlformats.org/officeDocument/2006/relationships/customXml" Target="../ink/ink220.xml"/><Relationship Id="rId59" Type="http://schemas.openxmlformats.org/officeDocument/2006/relationships/image" Target="../media/image223.png"/><Relationship Id="rId67" Type="http://schemas.openxmlformats.org/officeDocument/2006/relationships/image" Target="../media/image227.png"/><Relationship Id="rId20" Type="http://schemas.openxmlformats.org/officeDocument/2006/relationships/customXml" Target="../ink/ink207.xml"/><Relationship Id="rId41" Type="http://schemas.openxmlformats.org/officeDocument/2006/relationships/image" Target="../media/image214.png"/><Relationship Id="rId54" Type="http://schemas.openxmlformats.org/officeDocument/2006/relationships/customXml" Target="../ink/ink224.xml"/><Relationship Id="rId62" Type="http://schemas.openxmlformats.org/officeDocument/2006/relationships/customXml" Target="../ink/ink228.xml"/><Relationship Id="rId70" Type="http://schemas.openxmlformats.org/officeDocument/2006/relationships/customXml" Target="../ink/ink232.xml"/><Relationship Id="rId75" Type="http://schemas.openxmlformats.org/officeDocument/2006/relationships/image" Target="../media/image231.png"/><Relationship Id="rId83" Type="http://schemas.openxmlformats.org/officeDocument/2006/relationships/image" Target="../media/image235.png"/><Relationship Id="rId88" Type="http://schemas.openxmlformats.org/officeDocument/2006/relationships/customXml" Target="../ink/ink241.xml"/><Relationship Id="rId91" Type="http://schemas.openxmlformats.org/officeDocument/2006/relationships/image" Target="../media/image239.png"/><Relationship Id="rId96" Type="http://schemas.openxmlformats.org/officeDocument/2006/relationships/customXml" Target="../ink/ink2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0.xml"/><Relationship Id="rId15" Type="http://schemas.openxmlformats.org/officeDocument/2006/relationships/image" Target="../media/image201.png"/><Relationship Id="rId23" Type="http://schemas.openxmlformats.org/officeDocument/2006/relationships/image" Target="../media/image205.png"/><Relationship Id="rId28" Type="http://schemas.openxmlformats.org/officeDocument/2006/relationships/customXml" Target="../ink/ink211.xml"/><Relationship Id="rId36" Type="http://schemas.openxmlformats.org/officeDocument/2006/relationships/customXml" Target="../ink/ink215.xml"/><Relationship Id="rId49" Type="http://schemas.openxmlformats.org/officeDocument/2006/relationships/image" Target="../media/image218.png"/><Relationship Id="rId57" Type="http://schemas.openxmlformats.org/officeDocument/2006/relationships/image" Target="../media/image222.png"/><Relationship Id="rId10" Type="http://schemas.openxmlformats.org/officeDocument/2006/relationships/customXml" Target="../ink/ink202.xml"/><Relationship Id="rId31" Type="http://schemas.openxmlformats.org/officeDocument/2006/relationships/image" Target="../media/image209.png"/><Relationship Id="rId44" Type="http://schemas.openxmlformats.org/officeDocument/2006/relationships/customXml" Target="../ink/ink219.xml"/><Relationship Id="rId52" Type="http://schemas.openxmlformats.org/officeDocument/2006/relationships/customXml" Target="../ink/ink223.xml"/><Relationship Id="rId60" Type="http://schemas.openxmlformats.org/officeDocument/2006/relationships/customXml" Target="../ink/ink227.xml"/><Relationship Id="rId65" Type="http://schemas.openxmlformats.org/officeDocument/2006/relationships/image" Target="../media/image226.png"/><Relationship Id="rId73" Type="http://schemas.openxmlformats.org/officeDocument/2006/relationships/image" Target="../media/image230.png"/><Relationship Id="rId78" Type="http://schemas.openxmlformats.org/officeDocument/2006/relationships/customXml" Target="../ink/ink236.xml"/><Relationship Id="rId81" Type="http://schemas.openxmlformats.org/officeDocument/2006/relationships/image" Target="../media/image234.png"/><Relationship Id="rId86" Type="http://schemas.openxmlformats.org/officeDocument/2006/relationships/customXml" Target="../ink/ink240.xml"/><Relationship Id="rId94" Type="http://schemas.openxmlformats.org/officeDocument/2006/relationships/customXml" Target="../ink/ink244.xml"/><Relationship Id="rId4" Type="http://schemas.openxmlformats.org/officeDocument/2006/relationships/customXml" Target="../ink/ink199.xml"/><Relationship Id="rId9" Type="http://schemas.openxmlformats.org/officeDocument/2006/relationships/image" Target="../media/image198.png"/><Relationship Id="rId13" Type="http://schemas.openxmlformats.org/officeDocument/2006/relationships/image" Target="../media/image200.png"/><Relationship Id="rId18" Type="http://schemas.openxmlformats.org/officeDocument/2006/relationships/customXml" Target="../ink/ink206.xml"/><Relationship Id="rId39" Type="http://schemas.openxmlformats.org/officeDocument/2006/relationships/image" Target="../media/image213.png"/><Relationship Id="rId34" Type="http://schemas.openxmlformats.org/officeDocument/2006/relationships/customXml" Target="../ink/ink214.xml"/><Relationship Id="rId50" Type="http://schemas.openxmlformats.org/officeDocument/2006/relationships/customXml" Target="../ink/ink222.xml"/><Relationship Id="rId55" Type="http://schemas.openxmlformats.org/officeDocument/2006/relationships/image" Target="../media/image221.png"/><Relationship Id="rId76" Type="http://schemas.openxmlformats.org/officeDocument/2006/relationships/customXml" Target="../ink/ink235.xml"/><Relationship Id="rId97" Type="http://schemas.openxmlformats.org/officeDocument/2006/relationships/image" Target="../media/image242.png"/><Relationship Id="rId7" Type="http://schemas.openxmlformats.org/officeDocument/2006/relationships/image" Target="../media/image197.png"/><Relationship Id="rId71" Type="http://schemas.openxmlformats.org/officeDocument/2006/relationships/image" Target="../media/image229.png"/><Relationship Id="rId92" Type="http://schemas.openxmlformats.org/officeDocument/2006/relationships/customXml" Target="../ink/ink243.xml"/><Relationship Id="rId2" Type="http://schemas.openxmlformats.org/officeDocument/2006/relationships/customXml" Target="../ink/ink198.xml"/><Relationship Id="rId29" Type="http://schemas.openxmlformats.org/officeDocument/2006/relationships/image" Target="../media/image208.png"/><Relationship Id="rId24" Type="http://schemas.openxmlformats.org/officeDocument/2006/relationships/customXml" Target="../ink/ink209.xml"/><Relationship Id="rId40" Type="http://schemas.openxmlformats.org/officeDocument/2006/relationships/customXml" Target="../ink/ink217.xml"/><Relationship Id="rId45" Type="http://schemas.openxmlformats.org/officeDocument/2006/relationships/image" Target="../media/image216.png"/><Relationship Id="rId66" Type="http://schemas.openxmlformats.org/officeDocument/2006/relationships/customXml" Target="../ink/ink230.xml"/><Relationship Id="rId87" Type="http://schemas.openxmlformats.org/officeDocument/2006/relationships/image" Target="../media/image237.png"/><Relationship Id="rId61" Type="http://schemas.openxmlformats.org/officeDocument/2006/relationships/image" Target="../media/image224.png"/><Relationship Id="rId82" Type="http://schemas.openxmlformats.org/officeDocument/2006/relationships/customXml" Target="../ink/ink238.xml"/><Relationship Id="rId19" Type="http://schemas.openxmlformats.org/officeDocument/2006/relationships/image" Target="../media/image203.png"/><Relationship Id="rId14" Type="http://schemas.openxmlformats.org/officeDocument/2006/relationships/customXml" Target="../ink/ink204.xml"/><Relationship Id="rId30" Type="http://schemas.openxmlformats.org/officeDocument/2006/relationships/customXml" Target="../ink/ink212.xml"/><Relationship Id="rId35" Type="http://schemas.openxmlformats.org/officeDocument/2006/relationships/image" Target="../media/image211.png"/><Relationship Id="rId56" Type="http://schemas.openxmlformats.org/officeDocument/2006/relationships/customXml" Target="../ink/ink225.xml"/><Relationship Id="rId77" Type="http://schemas.openxmlformats.org/officeDocument/2006/relationships/image" Target="../media/image232.png"/><Relationship Id="rId8" Type="http://schemas.openxmlformats.org/officeDocument/2006/relationships/customXml" Target="../ink/ink201.xml"/><Relationship Id="rId51" Type="http://schemas.openxmlformats.org/officeDocument/2006/relationships/image" Target="../media/image219.png"/><Relationship Id="rId72" Type="http://schemas.openxmlformats.org/officeDocument/2006/relationships/customXml" Target="../ink/ink233.xml"/><Relationship Id="rId93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9.png"/><Relationship Id="rId21" Type="http://schemas.openxmlformats.org/officeDocument/2006/relationships/image" Target="../media/image251.png"/><Relationship Id="rId42" Type="http://schemas.openxmlformats.org/officeDocument/2006/relationships/customXml" Target="../ink/ink266.xml"/><Relationship Id="rId63" Type="http://schemas.openxmlformats.org/officeDocument/2006/relationships/image" Target="../media/image272.png"/><Relationship Id="rId84" Type="http://schemas.openxmlformats.org/officeDocument/2006/relationships/customXml" Target="../ink/ink287.xml"/><Relationship Id="rId138" Type="http://schemas.openxmlformats.org/officeDocument/2006/relationships/customXml" Target="../ink/ink314.xml"/><Relationship Id="rId159" Type="http://schemas.openxmlformats.org/officeDocument/2006/relationships/image" Target="../media/image320.png"/><Relationship Id="rId170" Type="http://schemas.openxmlformats.org/officeDocument/2006/relationships/customXml" Target="../ink/ink330.xml"/><Relationship Id="rId191" Type="http://schemas.openxmlformats.org/officeDocument/2006/relationships/image" Target="../media/image336.png"/><Relationship Id="rId205" Type="http://schemas.openxmlformats.org/officeDocument/2006/relationships/image" Target="../media/image343.png"/><Relationship Id="rId107" Type="http://schemas.openxmlformats.org/officeDocument/2006/relationships/image" Target="../media/image294.png"/><Relationship Id="rId11" Type="http://schemas.openxmlformats.org/officeDocument/2006/relationships/image" Target="../media/image246.png"/><Relationship Id="rId32" Type="http://schemas.openxmlformats.org/officeDocument/2006/relationships/customXml" Target="../ink/ink261.xml"/><Relationship Id="rId53" Type="http://schemas.openxmlformats.org/officeDocument/2006/relationships/image" Target="../media/image267.png"/><Relationship Id="rId74" Type="http://schemas.openxmlformats.org/officeDocument/2006/relationships/customXml" Target="../ink/ink282.xml"/><Relationship Id="rId128" Type="http://schemas.openxmlformats.org/officeDocument/2006/relationships/customXml" Target="../ink/ink309.xml"/><Relationship Id="rId149" Type="http://schemas.openxmlformats.org/officeDocument/2006/relationships/image" Target="../media/image315.png"/><Relationship Id="rId5" Type="http://schemas.openxmlformats.org/officeDocument/2006/relationships/image" Target="../media/image243.png"/><Relationship Id="rId95" Type="http://schemas.openxmlformats.org/officeDocument/2006/relationships/image" Target="../media/image288.png"/><Relationship Id="rId160" Type="http://schemas.openxmlformats.org/officeDocument/2006/relationships/customXml" Target="../ink/ink325.xml"/><Relationship Id="rId181" Type="http://schemas.openxmlformats.org/officeDocument/2006/relationships/image" Target="../media/image331.png"/><Relationship Id="rId216" Type="http://schemas.openxmlformats.org/officeDocument/2006/relationships/customXml" Target="../ink/ink353.xml"/><Relationship Id="rId22" Type="http://schemas.openxmlformats.org/officeDocument/2006/relationships/customXml" Target="../ink/ink256.xml"/><Relationship Id="rId43" Type="http://schemas.openxmlformats.org/officeDocument/2006/relationships/image" Target="../media/image262.png"/><Relationship Id="rId64" Type="http://schemas.openxmlformats.org/officeDocument/2006/relationships/customXml" Target="../ink/ink277.xml"/><Relationship Id="rId118" Type="http://schemas.openxmlformats.org/officeDocument/2006/relationships/customXml" Target="../ink/ink304.xml"/><Relationship Id="rId139" Type="http://schemas.openxmlformats.org/officeDocument/2006/relationships/image" Target="../media/image310.png"/><Relationship Id="rId85" Type="http://schemas.openxmlformats.org/officeDocument/2006/relationships/image" Target="../media/image283.png"/><Relationship Id="rId150" Type="http://schemas.openxmlformats.org/officeDocument/2006/relationships/customXml" Target="../ink/ink320.xml"/><Relationship Id="rId171" Type="http://schemas.openxmlformats.org/officeDocument/2006/relationships/image" Target="../media/image326.png"/><Relationship Id="rId192" Type="http://schemas.openxmlformats.org/officeDocument/2006/relationships/customXml" Target="../ink/ink341.xml"/><Relationship Id="rId206" Type="http://schemas.openxmlformats.org/officeDocument/2006/relationships/customXml" Target="../ink/ink348.xml"/><Relationship Id="rId12" Type="http://schemas.openxmlformats.org/officeDocument/2006/relationships/customXml" Target="../ink/ink251.xml"/><Relationship Id="rId33" Type="http://schemas.openxmlformats.org/officeDocument/2006/relationships/image" Target="../media/image257.png"/><Relationship Id="rId108" Type="http://schemas.openxmlformats.org/officeDocument/2006/relationships/customXml" Target="../ink/ink299.xml"/><Relationship Id="rId129" Type="http://schemas.openxmlformats.org/officeDocument/2006/relationships/image" Target="../media/image305.png"/><Relationship Id="rId54" Type="http://schemas.openxmlformats.org/officeDocument/2006/relationships/customXml" Target="../ink/ink272.xml"/><Relationship Id="rId75" Type="http://schemas.openxmlformats.org/officeDocument/2006/relationships/image" Target="../media/image278.png"/><Relationship Id="rId96" Type="http://schemas.openxmlformats.org/officeDocument/2006/relationships/customXml" Target="../ink/ink293.xml"/><Relationship Id="rId140" Type="http://schemas.openxmlformats.org/officeDocument/2006/relationships/customXml" Target="../ink/ink315.xml"/><Relationship Id="rId161" Type="http://schemas.openxmlformats.org/officeDocument/2006/relationships/image" Target="../media/image321.png"/><Relationship Id="rId182" Type="http://schemas.openxmlformats.org/officeDocument/2006/relationships/customXml" Target="../ink/ink336.xml"/><Relationship Id="rId217" Type="http://schemas.openxmlformats.org/officeDocument/2006/relationships/image" Target="../media/image349.png"/><Relationship Id="rId6" Type="http://schemas.openxmlformats.org/officeDocument/2006/relationships/customXml" Target="../ink/ink248.xml"/><Relationship Id="rId23" Type="http://schemas.openxmlformats.org/officeDocument/2006/relationships/image" Target="../media/image252.png"/><Relationship Id="rId119" Type="http://schemas.openxmlformats.org/officeDocument/2006/relationships/image" Target="../media/image300.png"/><Relationship Id="rId44" Type="http://schemas.openxmlformats.org/officeDocument/2006/relationships/customXml" Target="../ink/ink267.xml"/><Relationship Id="rId65" Type="http://schemas.openxmlformats.org/officeDocument/2006/relationships/image" Target="../media/image273.png"/><Relationship Id="rId86" Type="http://schemas.openxmlformats.org/officeDocument/2006/relationships/customXml" Target="../ink/ink288.xml"/><Relationship Id="rId130" Type="http://schemas.openxmlformats.org/officeDocument/2006/relationships/customXml" Target="../ink/ink310.xml"/><Relationship Id="rId151" Type="http://schemas.openxmlformats.org/officeDocument/2006/relationships/image" Target="../media/image316.png"/><Relationship Id="rId172" Type="http://schemas.openxmlformats.org/officeDocument/2006/relationships/customXml" Target="../ink/ink331.xml"/><Relationship Id="rId193" Type="http://schemas.openxmlformats.org/officeDocument/2006/relationships/image" Target="../media/image337.png"/><Relationship Id="rId207" Type="http://schemas.openxmlformats.org/officeDocument/2006/relationships/image" Target="../media/image344.png"/><Relationship Id="rId13" Type="http://schemas.openxmlformats.org/officeDocument/2006/relationships/image" Target="../media/image247.png"/><Relationship Id="rId109" Type="http://schemas.openxmlformats.org/officeDocument/2006/relationships/image" Target="../media/image295.png"/><Relationship Id="rId34" Type="http://schemas.openxmlformats.org/officeDocument/2006/relationships/customXml" Target="../ink/ink262.xml"/><Relationship Id="rId55" Type="http://schemas.openxmlformats.org/officeDocument/2006/relationships/image" Target="../media/image268.png"/><Relationship Id="rId76" Type="http://schemas.openxmlformats.org/officeDocument/2006/relationships/customXml" Target="../ink/ink283.xml"/><Relationship Id="rId97" Type="http://schemas.openxmlformats.org/officeDocument/2006/relationships/image" Target="../media/image289.png"/><Relationship Id="rId120" Type="http://schemas.openxmlformats.org/officeDocument/2006/relationships/customXml" Target="../ink/ink305.xml"/><Relationship Id="rId141" Type="http://schemas.openxmlformats.org/officeDocument/2006/relationships/image" Target="../media/image311.png"/><Relationship Id="rId7" Type="http://schemas.openxmlformats.org/officeDocument/2006/relationships/image" Target="../media/image244.png"/><Relationship Id="rId162" Type="http://schemas.openxmlformats.org/officeDocument/2006/relationships/customXml" Target="../ink/ink326.xml"/><Relationship Id="rId183" Type="http://schemas.openxmlformats.org/officeDocument/2006/relationships/image" Target="../media/image332.png"/><Relationship Id="rId218" Type="http://schemas.openxmlformats.org/officeDocument/2006/relationships/customXml" Target="../ink/ink354.xml"/><Relationship Id="rId24" Type="http://schemas.openxmlformats.org/officeDocument/2006/relationships/customXml" Target="../ink/ink257.xml"/><Relationship Id="rId45" Type="http://schemas.openxmlformats.org/officeDocument/2006/relationships/image" Target="../media/image263.png"/><Relationship Id="rId66" Type="http://schemas.openxmlformats.org/officeDocument/2006/relationships/customXml" Target="../ink/ink278.xml"/><Relationship Id="rId87" Type="http://schemas.openxmlformats.org/officeDocument/2006/relationships/image" Target="../media/image284.png"/><Relationship Id="rId110" Type="http://schemas.openxmlformats.org/officeDocument/2006/relationships/customXml" Target="../ink/ink300.xml"/><Relationship Id="rId131" Type="http://schemas.openxmlformats.org/officeDocument/2006/relationships/image" Target="../media/image306.png"/><Relationship Id="rId152" Type="http://schemas.openxmlformats.org/officeDocument/2006/relationships/customXml" Target="../ink/ink321.xml"/><Relationship Id="rId173" Type="http://schemas.openxmlformats.org/officeDocument/2006/relationships/image" Target="../media/image327.png"/><Relationship Id="rId194" Type="http://schemas.openxmlformats.org/officeDocument/2006/relationships/customXml" Target="../ink/ink342.xml"/><Relationship Id="rId208" Type="http://schemas.openxmlformats.org/officeDocument/2006/relationships/customXml" Target="../ink/ink349.xml"/><Relationship Id="rId14" Type="http://schemas.openxmlformats.org/officeDocument/2006/relationships/customXml" Target="../ink/ink252.xml"/><Relationship Id="rId35" Type="http://schemas.openxmlformats.org/officeDocument/2006/relationships/image" Target="../media/image258.png"/><Relationship Id="rId56" Type="http://schemas.openxmlformats.org/officeDocument/2006/relationships/customXml" Target="../ink/ink273.xml"/><Relationship Id="rId77" Type="http://schemas.openxmlformats.org/officeDocument/2006/relationships/image" Target="../media/image279.png"/><Relationship Id="rId100" Type="http://schemas.openxmlformats.org/officeDocument/2006/relationships/customXml" Target="../ink/ink295.xml"/><Relationship Id="rId8" Type="http://schemas.openxmlformats.org/officeDocument/2006/relationships/customXml" Target="../ink/ink249.xml"/><Relationship Id="rId51" Type="http://schemas.openxmlformats.org/officeDocument/2006/relationships/image" Target="../media/image266.png"/><Relationship Id="rId72" Type="http://schemas.openxmlformats.org/officeDocument/2006/relationships/customXml" Target="../ink/ink281.xml"/><Relationship Id="rId93" Type="http://schemas.openxmlformats.org/officeDocument/2006/relationships/image" Target="../media/image287.png"/><Relationship Id="rId98" Type="http://schemas.openxmlformats.org/officeDocument/2006/relationships/customXml" Target="../ink/ink294.xml"/><Relationship Id="rId121" Type="http://schemas.openxmlformats.org/officeDocument/2006/relationships/image" Target="../media/image301.png"/><Relationship Id="rId142" Type="http://schemas.openxmlformats.org/officeDocument/2006/relationships/customXml" Target="../ink/ink316.xml"/><Relationship Id="rId163" Type="http://schemas.openxmlformats.org/officeDocument/2006/relationships/image" Target="../media/image322.png"/><Relationship Id="rId184" Type="http://schemas.openxmlformats.org/officeDocument/2006/relationships/customXml" Target="../ink/ink337.xml"/><Relationship Id="rId189" Type="http://schemas.openxmlformats.org/officeDocument/2006/relationships/image" Target="../media/image335.png"/><Relationship Id="rId219" Type="http://schemas.openxmlformats.org/officeDocument/2006/relationships/image" Target="../media/image350.png"/><Relationship Id="rId3" Type="http://schemas.openxmlformats.org/officeDocument/2006/relationships/image" Target="../media/image2420.png"/><Relationship Id="rId214" Type="http://schemas.openxmlformats.org/officeDocument/2006/relationships/customXml" Target="../ink/ink352.xml"/><Relationship Id="rId25" Type="http://schemas.openxmlformats.org/officeDocument/2006/relationships/image" Target="../media/image253.png"/><Relationship Id="rId46" Type="http://schemas.openxmlformats.org/officeDocument/2006/relationships/customXml" Target="../ink/ink268.xml"/><Relationship Id="rId67" Type="http://schemas.openxmlformats.org/officeDocument/2006/relationships/image" Target="../media/image274.png"/><Relationship Id="rId116" Type="http://schemas.openxmlformats.org/officeDocument/2006/relationships/customXml" Target="../ink/ink303.xml"/><Relationship Id="rId137" Type="http://schemas.openxmlformats.org/officeDocument/2006/relationships/image" Target="../media/image309.png"/><Relationship Id="rId158" Type="http://schemas.openxmlformats.org/officeDocument/2006/relationships/customXml" Target="../ink/ink324.xml"/><Relationship Id="rId20" Type="http://schemas.openxmlformats.org/officeDocument/2006/relationships/customXml" Target="../ink/ink255.xml"/><Relationship Id="rId41" Type="http://schemas.openxmlformats.org/officeDocument/2006/relationships/image" Target="../media/image261.png"/><Relationship Id="rId62" Type="http://schemas.openxmlformats.org/officeDocument/2006/relationships/customXml" Target="../ink/ink276.xml"/><Relationship Id="rId83" Type="http://schemas.openxmlformats.org/officeDocument/2006/relationships/image" Target="../media/image282.png"/><Relationship Id="rId88" Type="http://schemas.openxmlformats.org/officeDocument/2006/relationships/customXml" Target="../ink/ink289.xml"/><Relationship Id="rId111" Type="http://schemas.openxmlformats.org/officeDocument/2006/relationships/image" Target="../media/image296.png"/><Relationship Id="rId132" Type="http://schemas.openxmlformats.org/officeDocument/2006/relationships/customXml" Target="../ink/ink311.xml"/><Relationship Id="rId153" Type="http://schemas.openxmlformats.org/officeDocument/2006/relationships/image" Target="../media/image317.png"/><Relationship Id="rId174" Type="http://schemas.openxmlformats.org/officeDocument/2006/relationships/customXml" Target="../ink/ink332.xml"/><Relationship Id="rId179" Type="http://schemas.openxmlformats.org/officeDocument/2006/relationships/image" Target="../media/image330.png"/><Relationship Id="rId195" Type="http://schemas.openxmlformats.org/officeDocument/2006/relationships/image" Target="../media/image338.png"/><Relationship Id="rId209" Type="http://schemas.openxmlformats.org/officeDocument/2006/relationships/image" Target="../media/image345.png"/><Relationship Id="rId190" Type="http://schemas.openxmlformats.org/officeDocument/2006/relationships/customXml" Target="../ink/ink340.xml"/><Relationship Id="rId204" Type="http://schemas.openxmlformats.org/officeDocument/2006/relationships/customXml" Target="../ink/ink347.xml"/><Relationship Id="rId220" Type="http://schemas.openxmlformats.org/officeDocument/2006/relationships/customXml" Target="../ink/ink355.xml"/><Relationship Id="rId15" Type="http://schemas.openxmlformats.org/officeDocument/2006/relationships/image" Target="../media/image248.png"/><Relationship Id="rId36" Type="http://schemas.openxmlformats.org/officeDocument/2006/relationships/customXml" Target="../ink/ink263.xml"/><Relationship Id="rId57" Type="http://schemas.openxmlformats.org/officeDocument/2006/relationships/image" Target="../media/image269.png"/><Relationship Id="rId106" Type="http://schemas.openxmlformats.org/officeDocument/2006/relationships/customXml" Target="../ink/ink298.xml"/><Relationship Id="rId127" Type="http://schemas.openxmlformats.org/officeDocument/2006/relationships/image" Target="../media/image304.png"/><Relationship Id="rId10" Type="http://schemas.openxmlformats.org/officeDocument/2006/relationships/customXml" Target="../ink/ink250.xml"/><Relationship Id="rId31" Type="http://schemas.openxmlformats.org/officeDocument/2006/relationships/image" Target="../media/image256.png"/><Relationship Id="rId52" Type="http://schemas.openxmlformats.org/officeDocument/2006/relationships/customXml" Target="../ink/ink271.xml"/><Relationship Id="rId73" Type="http://schemas.openxmlformats.org/officeDocument/2006/relationships/image" Target="../media/image277.png"/><Relationship Id="rId78" Type="http://schemas.openxmlformats.org/officeDocument/2006/relationships/customXml" Target="../ink/ink284.xml"/><Relationship Id="rId94" Type="http://schemas.openxmlformats.org/officeDocument/2006/relationships/customXml" Target="../ink/ink292.xml"/><Relationship Id="rId99" Type="http://schemas.openxmlformats.org/officeDocument/2006/relationships/image" Target="../media/image290.png"/><Relationship Id="rId101" Type="http://schemas.openxmlformats.org/officeDocument/2006/relationships/image" Target="../media/image291.png"/><Relationship Id="rId122" Type="http://schemas.openxmlformats.org/officeDocument/2006/relationships/customXml" Target="../ink/ink306.xml"/><Relationship Id="rId143" Type="http://schemas.openxmlformats.org/officeDocument/2006/relationships/image" Target="../media/image312.png"/><Relationship Id="rId148" Type="http://schemas.openxmlformats.org/officeDocument/2006/relationships/customXml" Target="../ink/ink319.xml"/><Relationship Id="rId164" Type="http://schemas.openxmlformats.org/officeDocument/2006/relationships/customXml" Target="../ink/ink327.xml"/><Relationship Id="rId169" Type="http://schemas.openxmlformats.org/officeDocument/2006/relationships/image" Target="../media/image325.png"/><Relationship Id="rId185" Type="http://schemas.openxmlformats.org/officeDocument/2006/relationships/image" Target="../media/image333.png"/><Relationship Id="rId4" Type="http://schemas.openxmlformats.org/officeDocument/2006/relationships/customXml" Target="../ink/ink247.xml"/><Relationship Id="rId9" Type="http://schemas.openxmlformats.org/officeDocument/2006/relationships/image" Target="../media/image245.png"/><Relationship Id="rId180" Type="http://schemas.openxmlformats.org/officeDocument/2006/relationships/customXml" Target="../ink/ink335.xml"/><Relationship Id="rId210" Type="http://schemas.openxmlformats.org/officeDocument/2006/relationships/customXml" Target="../ink/ink350.xml"/><Relationship Id="rId215" Type="http://schemas.openxmlformats.org/officeDocument/2006/relationships/image" Target="../media/image348.png"/><Relationship Id="rId26" Type="http://schemas.openxmlformats.org/officeDocument/2006/relationships/customXml" Target="../ink/ink258.xml"/><Relationship Id="rId47" Type="http://schemas.openxmlformats.org/officeDocument/2006/relationships/image" Target="../media/image264.png"/><Relationship Id="rId68" Type="http://schemas.openxmlformats.org/officeDocument/2006/relationships/customXml" Target="../ink/ink279.xml"/><Relationship Id="rId89" Type="http://schemas.openxmlformats.org/officeDocument/2006/relationships/image" Target="../media/image285.png"/><Relationship Id="rId112" Type="http://schemas.openxmlformats.org/officeDocument/2006/relationships/customXml" Target="../ink/ink301.xml"/><Relationship Id="rId133" Type="http://schemas.openxmlformats.org/officeDocument/2006/relationships/image" Target="../media/image307.png"/><Relationship Id="rId154" Type="http://schemas.openxmlformats.org/officeDocument/2006/relationships/customXml" Target="../ink/ink322.xml"/><Relationship Id="rId175" Type="http://schemas.openxmlformats.org/officeDocument/2006/relationships/image" Target="../media/image328.png"/><Relationship Id="rId196" Type="http://schemas.openxmlformats.org/officeDocument/2006/relationships/customXml" Target="../ink/ink343.xml"/><Relationship Id="rId200" Type="http://schemas.openxmlformats.org/officeDocument/2006/relationships/customXml" Target="../ink/ink345.xml"/><Relationship Id="rId16" Type="http://schemas.openxmlformats.org/officeDocument/2006/relationships/customXml" Target="../ink/ink253.xml"/><Relationship Id="rId221" Type="http://schemas.openxmlformats.org/officeDocument/2006/relationships/image" Target="../media/image351.png"/><Relationship Id="rId37" Type="http://schemas.openxmlformats.org/officeDocument/2006/relationships/image" Target="../media/image259.png"/><Relationship Id="rId58" Type="http://schemas.openxmlformats.org/officeDocument/2006/relationships/customXml" Target="../ink/ink274.xml"/><Relationship Id="rId79" Type="http://schemas.openxmlformats.org/officeDocument/2006/relationships/image" Target="../media/image280.png"/><Relationship Id="rId102" Type="http://schemas.openxmlformats.org/officeDocument/2006/relationships/customXml" Target="../ink/ink296.xml"/><Relationship Id="rId123" Type="http://schemas.openxmlformats.org/officeDocument/2006/relationships/image" Target="../media/image302.png"/><Relationship Id="rId144" Type="http://schemas.openxmlformats.org/officeDocument/2006/relationships/customXml" Target="../ink/ink317.xml"/><Relationship Id="rId90" Type="http://schemas.openxmlformats.org/officeDocument/2006/relationships/customXml" Target="../ink/ink290.xml"/><Relationship Id="rId165" Type="http://schemas.openxmlformats.org/officeDocument/2006/relationships/image" Target="../media/image323.png"/><Relationship Id="rId186" Type="http://schemas.openxmlformats.org/officeDocument/2006/relationships/customXml" Target="../ink/ink338.xml"/><Relationship Id="rId211" Type="http://schemas.openxmlformats.org/officeDocument/2006/relationships/image" Target="../media/image346.png"/><Relationship Id="rId27" Type="http://schemas.openxmlformats.org/officeDocument/2006/relationships/image" Target="../media/image254.png"/><Relationship Id="rId48" Type="http://schemas.openxmlformats.org/officeDocument/2006/relationships/customXml" Target="../ink/ink269.xml"/><Relationship Id="rId69" Type="http://schemas.openxmlformats.org/officeDocument/2006/relationships/image" Target="../media/image275.png"/><Relationship Id="rId113" Type="http://schemas.openxmlformats.org/officeDocument/2006/relationships/image" Target="../media/image297.png"/><Relationship Id="rId134" Type="http://schemas.openxmlformats.org/officeDocument/2006/relationships/customXml" Target="../ink/ink312.xml"/><Relationship Id="rId80" Type="http://schemas.openxmlformats.org/officeDocument/2006/relationships/customXml" Target="../ink/ink285.xml"/><Relationship Id="rId155" Type="http://schemas.openxmlformats.org/officeDocument/2006/relationships/image" Target="../media/image318.png"/><Relationship Id="rId176" Type="http://schemas.openxmlformats.org/officeDocument/2006/relationships/customXml" Target="../ink/ink333.xml"/><Relationship Id="rId197" Type="http://schemas.openxmlformats.org/officeDocument/2006/relationships/image" Target="../media/image339.png"/><Relationship Id="rId201" Type="http://schemas.openxmlformats.org/officeDocument/2006/relationships/image" Target="../media/image341.png"/><Relationship Id="rId222" Type="http://schemas.openxmlformats.org/officeDocument/2006/relationships/customXml" Target="../ink/ink356.xml"/><Relationship Id="rId17" Type="http://schemas.openxmlformats.org/officeDocument/2006/relationships/image" Target="../media/image249.png"/><Relationship Id="rId38" Type="http://schemas.openxmlformats.org/officeDocument/2006/relationships/customXml" Target="../ink/ink264.xml"/><Relationship Id="rId59" Type="http://schemas.openxmlformats.org/officeDocument/2006/relationships/image" Target="../media/image270.png"/><Relationship Id="rId103" Type="http://schemas.openxmlformats.org/officeDocument/2006/relationships/image" Target="../media/image292.png"/><Relationship Id="rId124" Type="http://schemas.openxmlformats.org/officeDocument/2006/relationships/customXml" Target="../ink/ink307.xml"/><Relationship Id="rId70" Type="http://schemas.openxmlformats.org/officeDocument/2006/relationships/customXml" Target="../ink/ink280.xml"/><Relationship Id="rId91" Type="http://schemas.openxmlformats.org/officeDocument/2006/relationships/image" Target="../media/image286.png"/><Relationship Id="rId145" Type="http://schemas.openxmlformats.org/officeDocument/2006/relationships/image" Target="../media/image313.png"/><Relationship Id="rId166" Type="http://schemas.openxmlformats.org/officeDocument/2006/relationships/customXml" Target="../ink/ink328.xml"/><Relationship Id="rId187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51.xml"/><Relationship Id="rId28" Type="http://schemas.openxmlformats.org/officeDocument/2006/relationships/customXml" Target="../ink/ink259.xml"/><Relationship Id="rId49" Type="http://schemas.openxmlformats.org/officeDocument/2006/relationships/image" Target="../media/image265.png"/><Relationship Id="rId114" Type="http://schemas.openxmlformats.org/officeDocument/2006/relationships/customXml" Target="../ink/ink302.xml"/><Relationship Id="rId60" Type="http://schemas.openxmlformats.org/officeDocument/2006/relationships/customXml" Target="../ink/ink275.xml"/><Relationship Id="rId81" Type="http://schemas.openxmlformats.org/officeDocument/2006/relationships/image" Target="../media/image281.png"/><Relationship Id="rId135" Type="http://schemas.openxmlformats.org/officeDocument/2006/relationships/image" Target="../media/image308.png"/><Relationship Id="rId156" Type="http://schemas.openxmlformats.org/officeDocument/2006/relationships/customXml" Target="../ink/ink323.xml"/><Relationship Id="rId177" Type="http://schemas.openxmlformats.org/officeDocument/2006/relationships/image" Target="../media/image329.png"/><Relationship Id="rId198" Type="http://schemas.openxmlformats.org/officeDocument/2006/relationships/customXml" Target="../ink/ink344.xml"/><Relationship Id="rId202" Type="http://schemas.openxmlformats.org/officeDocument/2006/relationships/customXml" Target="../ink/ink346.xml"/><Relationship Id="rId223" Type="http://schemas.openxmlformats.org/officeDocument/2006/relationships/image" Target="../media/image352.png"/><Relationship Id="rId18" Type="http://schemas.openxmlformats.org/officeDocument/2006/relationships/customXml" Target="../ink/ink254.xml"/><Relationship Id="rId39" Type="http://schemas.openxmlformats.org/officeDocument/2006/relationships/image" Target="../media/image260.png"/><Relationship Id="rId50" Type="http://schemas.openxmlformats.org/officeDocument/2006/relationships/customXml" Target="../ink/ink270.xml"/><Relationship Id="rId104" Type="http://schemas.openxmlformats.org/officeDocument/2006/relationships/customXml" Target="../ink/ink297.xml"/><Relationship Id="rId125" Type="http://schemas.openxmlformats.org/officeDocument/2006/relationships/image" Target="../media/image303.png"/><Relationship Id="rId146" Type="http://schemas.openxmlformats.org/officeDocument/2006/relationships/customXml" Target="../ink/ink318.xml"/><Relationship Id="rId167" Type="http://schemas.openxmlformats.org/officeDocument/2006/relationships/image" Target="../media/image324.png"/><Relationship Id="rId188" Type="http://schemas.openxmlformats.org/officeDocument/2006/relationships/customXml" Target="../ink/ink339.xml"/><Relationship Id="rId71" Type="http://schemas.openxmlformats.org/officeDocument/2006/relationships/image" Target="../media/image276.png"/><Relationship Id="rId92" Type="http://schemas.openxmlformats.org/officeDocument/2006/relationships/customXml" Target="../ink/ink291.xml"/><Relationship Id="rId213" Type="http://schemas.openxmlformats.org/officeDocument/2006/relationships/image" Target="../media/image347.png"/><Relationship Id="rId2" Type="http://schemas.openxmlformats.org/officeDocument/2006/relationships/customXml" Target="../ink/ink246.xml"/><Relationship Id="rId29" Type="http://schemas.openxmlformats.org/officeDocument/2006/relationships/image" Target="../media/image255.png"/><Relationship Id="rId40" Type="http://schemas.openxmlformats.org/officeDocument/2006/relationships/customXml" Target="../ink/ink265.xml"/><Relationship Id="rId115" Type="http://schemas.openxmlformats.org/officeDocument/2006/relationships/image" Target="../media/image298.png"/><Relationship Id="rId136" Type="http://schemas.openxmlformats.org/officeDocument/2006/relationships/customXml" Target="../ink/ink313.xml"/><Relationship Id="rId157" Type="http://schemas.openxmlformats.org/officeDocument/2006/relationships/image" Target="../media/image319.png"/><Relationship Id="rId178" Type="http://schemas.openxmlformats.org/officeDocument/2006/relationships/customXml" Target="../ink/ink334.xml"/><Relationship Id="rId61" Type="http://schemas.openxmlformats.org/officeDocument/2006/relationships/image" Target="../media/image271.png"/><Relationship Id="rId82" Type="http://schemas.openxmlformats.org/officeDocument/2006/relationships/customXml" Target="../ink/ink286.xml"/><Relationship Id="rId199" Type="http://schemas.openxmlformats.org/officeDocument/2006/relationships/image" Target="../media/image340.png"/><Relationship Id="rId203" Type="http://schemas.openxmlformats.org/officeDocument/2006/relationships/image" Target="../media/image342.png"/><Relationship Id="rId19" Type="http://schemas.openxmlformats.org/officeDocument/2006/relationships/image" Target="../media/image250.png"/><Relationship Id="rId30" Type="http://schemas.openxmlformats.org/officeDocument/2006/relationships/customXml" Target="../ink/ink260.xml"/><Relationship Id="rId105" Type="http://schemas.openxmlformats.org/officeDocument/2006/relationships/image" Target="../media/image293.png"/><Relationship Id="rId126" Type="http://schemas.openxmlformats.org/officeDocument/2006/relationships/customXml" Target="../ink/ink308.xml"/><Relationship Id="rId147" Type="http://schemas.openxmlformats.org/officeDocument/2006/relationships/image" Target="../media/image314.png"/><Relationship Id="rId168" Type="http://schemas.openxmlformats.org/officeDocument/2006/relationships/customXml" Target="../ink/ink32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9.xml"/><Relationship Id="rId21" Type="http://schemas.openxmlformats.org/officeDocument/2006/relationships/image" Target="../media/image3270.png"/><Relationship Id="rId42" Type="http://schemas.openxmlformats.org/officeDocument/2006/relationships/customXml" Target="../ink/ink377.xml"/><Relationship Id="rId47" Type="http://schemas.openxmlformats.org/officeDocument/2006/relationships/image" Target="../media/image3400.png"/><Relationship Id="rId63" Type="http://schemas.openxmlformats.org/officeDocument/2006/relationships/image" Target="../media/image3480.png"/><Relationship Id="rId68" Type="http://schemas.openxmlformats.org/officeDocument/2006/relationships/customXml" Target="../ink/ink390.xml"/><Relationship Id="rId84" Type="http://schemas.openxmlformats.org/officeDocument/2006/relationships/customXml" Target="../ink/ink398.xml"/><Relationship Id="rId16" Type="http://schemas.openxmlformats.org/officeDocument/2006/relationships/customXml" Target="../ink/ink364.xml"/><Relationship Id="rId11" Type="http://schemas.openxmlformats.org/officeDocument/2006/relationships/image" Target="../media/image3220.png"/><Relationship Id="rId32" Type="http://schemas.openxmlformats.org/officeDocument/2006/relationships/customXml" Target="../ink/ink372.xml"/><Relationship Id="rId37" Type="http://schemas.openxmlformats.org/officeDocument/2006/relationships/image" Target="../media/image3350.png"/><Relationship Id="rId53" Type="http://schemas.openxmlformats.org/officeDocument/2006/relationships/image" Target="../media/image3430.png"/><Relationship Id="rId58" Type="http://schemas.openxmlformats.org/officeDocument/2006/relationships/customXml" Target="../ink/ink385.xml"/><Relationship Id="rId74" Type="http://schemas.openxmlformats.org/officeDocument/2006/relationships/customXml" Target="../ink/ink393.xml"/><Relationship Id="rId79" Type="http://schemas.openxmlformats.org/officeDocument/2006/relationships/image" Target="../media/image356.png"/><Relationship Id="rId5" Type="http://schemas.openxmlformats.org/officeDocument/2006/relationships/image" Target="../media/image3190.png"/><Relationship Id="rId19" Type="http://schemas.openxmlformats.org/officeDocument/2006/relationships/image" Target="../media/image3260.png"/><Relationship Id="rId14" Type="http://schemas.openxmlformats.org/officeDocument/2006/relationships/customXml" Target="../ink/ink363.xml"/><Relationship Id="rId22" Type="http://schemas.openxmlformats.org/officeDocument/2006/relationships/customXml" Target="../ink/ink367.xml"/><Relationship Id="rId27" Type="http://schemas.openxmlformats.org/officeDocument/2006/relationships/image" Target="../media/image3300.png"/><Relationship Id="rId30" Type="http://schemas.openxmlformats.org/officeDocument/2006/relationships/customXml" Target="../ink/ink371.xml"/><Relationship Id="rId35" Type="http://schemas.openxmlformats.org/officeDocument/2006/relationships/image" Target="../media/image3340.png"/><Relationship Id="rId43" Type="http://schemas.openxmlformats.org/officeDocument/2006/relationships/image" Target="../media/image3380.png"/><Relationship Id="rId48" Type="http://schemas.openxmlformats.org/officeDocument/2006/relationships/customXml" Target="../ink/ink380.xml"/><Relationship Id="rId56" Type="http://schemas.openxmlformats.org/officeDocument/2006/relationships/customXml" Target="../ink/ink384.xml"/><Relationship Id="rId64" Type="http://schemas.openxmlformats.org/officeDocument/2006/relationships/customXml" Target="../ink/ink388.xml"/><Relationship Id="rId69" Type="http://schemas.openxmlformats.org/officeDocument/2006/relationships/image" Target="../media/image3510.png"/><Relationship Id="rId77" Type="http://schemas.openxmlformats.org/officeDocument/2006/relationships/image" Target="../media/image355.png"/><Relationship Id="rId8" Type="http://schemas.openxmlformats.org/officeDocument/2006/relationships/customXml" Target="../ink/ink360.xml"/><Relationship Id="rId51" Type="http://schemas.openxmlformats.org/officeDocument/2006/relationships/image" Target="../media/image3420.png"/><Relationship Id="rId72" Type="http://schemas.openxmlformats.org/officeDocument/2006/relationships/customXml" Target="../ink/ink392.xml"/><Relationship Id="rId80" Type="http://schemas.openxmlformats.org/officeDocument/2006/relationships/customXml" Target="../ink/ink396.xml"/><Relationship Id="rId85" Type="http://schemas.openxmlformats.org/officeDocument/2006/relationships/image" Target="../media/image359.png"/><Relationship Id="rId3" Type="http://schemas.openxmlformats.org/officeDocument/2006/relationships/image" Target="../media/image3180.png"/><Relationship Id="rId12" Type="http://schemas.openxmlformats.org/officeDocument/2006/relationships/customXml" Target="../ink/ink362.xml"/><Relationship Id="rId17" Type="http://schemas.openxmlformats.org/officeDocument/2006/relationships/image" Target="../media/image3250.png"/><Relationship Id="rId25" Type="http://schemas.openxmlformats.org/officeDocument/2006/relationships/image" Target="../media/image3290.png"/><Relationship Id="rId33" Type="http://schemas.openxmlformats.org/officeDocument/2006/relationships/image" Target="../media/image3330.png"/><Relationship Id="rId38" Type="http://schemas.openxmlformats.org/officeDocument/2006/relationships/customXml" Target="../ink/ink375.xml"/><Relationship Id="rId46" Type="http://schemas.openxmlformats.org/officeDocument/2006/relationships/customXml" Target="../ink/ink379.xml"/><Relationship Id="rId59" Type="http://schemas.openxmlformats.org/officeDocument/2006/relationships/image" Target="../media/image3460.png"/><Relationship Id="rId67" Type="http://schemas.openxmlformats.org/officeDocument/2006/relationships/image" Target="../media/image3500.png"/><Relationship Id="rId20" Type="http://schemas.openxmlformats.org/officeDocument/2006/relationships/customXml" Target="../ink/ink366.xml"/><Relationship Id="rId41" Type="http://schemas.openxmlformats.org/officeDocument/2006/relationships/image" Target="../media/image3370.png"/><Relationship Id="rId54" Type="http://schemas.openxmlformats.org/officeDocument/2006/relationships/customXml" Target="../ink/ink383.xml"/><Relationship Id="rId62" Type="http://schemas.openxmlformats.org/officeDocument/2006/relationships/customXml" Target="../ink/ink387.xml"/><Relationship Id="rId70" Type="http://schemas.openxmlformats.org/officeDocument/2006/relationships/customXml" Target="../ink/ink391.xml"/><Relationship Id="rId75" Type="http://schemas.openxmlformats.org/officeDocument/2006/relationships/image" Target="../media/image354.png"/><Relationship Id="rId83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9.xml"/><Relationship Id="rId15" Type="http://schemas.openxmlformats.org/officeDocument/2006/relationships/image" Target="../media/image3240.png"/><Relationship Id="rId23" Type="http://schemas.openxmlformats.org/officeDocument/2006/relationships/image" Target="../media/image3280.png"/><Relationship Id="rId28" Type="http://schemas.openxmlformats.org/officeDocument/2006/relationships/customXml" Target="../ink/ink370.xml"/><Relationship Id="rId36" Type="http://schemas.openxmlformats.org/officeDocument/2006/relationships/customXml" Target="../ink/ink374.xml"/><Relationship Id="rId49" Type="http://schemas.openxmlformats.org/officeDocument/2006/relationships/image" Target="../media/image3410.png"/><Relationship Id="rId57" Type="http://schemas.openxmlformats.org/officeDocument/2006/relationships/image" Target="../media/image3450.png"/><Relationship Id="rId10" Type="http://schemas.openxmlformats.org/officeDocument/2006/relationships/customXml" Target="../ink/ink361.xml"/><Relationship Id="rId31" Type="http://schemas.openxmlformats.org/officeDocument/2006/relationships/image" Target="../media/image3320.png"/><Relationship Id="rId44" Type="http://schemas.openxmlformats.org/officeDocument/2006/relationships/customXml" Target="../ink/ink378.xml"/><Relationship Id="rId52" Type="http://schemas.openxmlformats.org/officeDocument/2006/relationships/customXml" Target="../ink/ink382.xml"/><Relationship Id="rId60" Type="http://schemas.openxmlformats.org/officeDocument/2006/relationships/customXml" Target="../ink/ink386.xml"/><Relationship Id="rId65" Type="http://schemas.openxmlformats.org/officeDocument/2006/relationships/image" Target="../media/image3490.png"/><Relationship Id="rId73" Type="http://schemas.openxmlformats.org/officeDocument/2006/relationships/image" Target="../media/image353.png"/><Relationship Id="rId78" Type="http://schemas.openxmlformats.org/officeDocument/2006/relationships/customXml" Target="../ink/ink395.xml"/><Relationship Id="rId81" Type="http://schemas.openxmlformats.org/officeDocument/2006/relationships/image" Target="../media/image357.png"/><Relationship Id="rId4" Type="http://schemas.openxmlformats.org/officeDocument/2006/relationships/customXml" Target="../ink/ink358.xml"/><Relationship Id="rId9" Type="http://schemas.openxmlformats.org/officeDocument/2006/relationships/image" Target="../media/image3210.png"/><Relationship Id="rId13" Type="http://schemas.openxmlformats.org/officeDocument/2006/relationships/image" Target="../media/image3230.png"/><Relationship Id="rId18" Type="http://schemas.openxmlformats.org/officeDocument/2006/relationships/customXml" Target="../ink/ink365.xml"/><Relationship Id="rId39" Type="http://schemas.openxmlformats.org/officeDocument/2006/relationships/image" Target="../media/image3360.png"/><Relationship Id="rId34" Type="http://schemas.openxmlformats.org/officeDocument/2006/relationships/customXml" Target="../ink/ink373.xml"/><Relationship Id="rId50" Type="http://schemas.openxmlformats.org/officeDocument/2006/relationships/customXml" Target="../ink/ink381.xml"/><Relationship Id="rId55" Type="http://schemas.openxmlformats.org/officeDocument/2006/relationships/image" Target="../media/image3440.png"/><Relationship Id="rId76" Type="http://schemas.openxmlformats.org/officeDocument/2006/relationships/customXml" Target="../ink/ink394.xml"/><Relationship Id="rId7" Type="http://schemas.openxmlformats.org/officeDocument/2006/relationships/image" Target="../media/image3200.png"/><Relationship Id="rId71" Type="http://schemas.openxmlformats.org/officeDocument/2006/relationships/image" Target="../media/image3520.png"/><Relationship Id="rId2" Type="http://schemas.openxmlformats.org/officeDocument/2006/relationships/customXml" Target="../ink/ink357.xml"/><Relationship Id="rId29" Type="http://schemas.openxmlformats.org/officeDocument/2006/relationships/image" Target="../media/image3310.png"/><Relationship Id="rId24" Type="http://schemas.openxmlformats.org/officeDocument/2006/relationships/customXml" Target="../ink/ink368.xml"/><Relationship Id="rId40" Type="http://schemas.openxmlformats.org/officeDocument/2006/relationships/customXml" Target="../ink/ink376.xml"/><Relationship Id="rId45" Type="http://schemas.openxmlformats.org/officeDocument/2006/relationships/image" Target="../media/image3390.png"/><Relationship Id="rId66" Type="http://schemas.openxmlformats.org/officeDocument/2006/relationships/customXml" Target="../ink/ink389.xml"/><Relationship Id="rId61" Type="http://schemas.openxmlformats.org/officeDocument/2006/relationships/image" Target="../media/image3470.png"/><Relationship Id="rId82" Type="http://schemas.openxmlformats.org/officeDocument/2006/relationships/customXml" Target="../ink/ink39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1.xml"/><Relationship Id="rId21" Type="http://schemas.openxmlformats.org/officeDocument/2006/relationships/image" Target="../media/image368.png"/><Relationship Id="rId42" Type="http://schemas.openxmlformats.org/officeDocument/2006/relationships/customXml" Target="../ink/ink419.xml"/><Relationship Id="rId47" Type="http://schemas.openxmlformats.org/officeDocument/2006/relationships/image" Target="../media/image381.png"/><Relationship Id="rId63" Type="http://schemas.openxmlformats.org/officeDocument/2006/relationships/image" Target="../media/image389.png"/><Relationship Id="rId68" Type="http://schemas.openxmlformats.org/officeDocument/2006/relationships/customXml" Target="../ink/ink432.xml"/><Relationship Id="rId84" Type="http://schemas.openxmlformats.org/officeDocument/2006/relationships/customXml" Target="../ink/ink440.xml"/><Relationship Id="rId16" Type="http://schemas.openxmlformats.org/officeDocument/2006/relationships/customXml" Target="../ink/ink406.xml"/><Relationship Id="rId11" Type="http://schemas.openxmlformats.org/officeDocument/2006/relationships/image" Target="../media/image363.png"/><Relationship Id="rId32" Type="http://schemas.openxmlformats.org/officeDocument/2006/relationships/customXml" Target="../ink/ink414.xml"/><Relationship Id="rId37" Type="http://schemas.openxmlformats.org/officeDocument/2006/relationships/image" Target="../media/image376.png"/><Relationship Id="rId53" Type="http://schemas.openxmlformats.org/officeDocument/2006/relationships/image" Target="../media/image384.png"/><Relationship Id="rId58" Type="http://schemas.openxmlformats.org/officeDocument/2006/relationships/customXml" Target="../ink/ink427.xml"/><Relationship Id="rId74" Type="http://schemas.openxmlformats.org/officeDocument/2006/relationships/customXml" Target="../ink/ink435.xml"/><Relationship Id="rId79" Type="http://schemas.openxmlformats.org/officeDocument/2006/relationships/image" Target="../media/image397.png"/><Relationship Id="rId5" Type="http://schemas.openxmlformats.org/officeDocument/2006/relationships/image" Target="../media/image360.png"/><Relationship Id="rId19" Type="http://schemas.openxmlformats.org/officeDocument/2006/relationships/image" Target="../media/image367.png"/><Relationship Id="rId14" Type="http://schemas.openxmlformats.org/officeDocument/2006/relationships/customXml" Target="../ink/ink405.xml"/><Relationship Id="rId22" Type="http://schemas.openxmlformats.org/officeDocument/2006/relationships/customXml" Target="../ink/ink409.xml"/><Relationship Id="rId27" Type="http://schemas.openxmlformats.org/officeDocument/2006/relationships/image" Target="../media/image371.png"/><Relationship Id="rId30" Type="http://schemas.openxmlformats.org/officeDocument/2006/relationships/customXml" Target="../ink/ink413.xml"/><Relationship Id="rId35" Type="http://schemas.openxmlformats.org/officeDocument/2006/relationships/image" Target="../media/image375.png"/><Relationship Id="rId43" Type="http://schemas.openxmlformats.org/officeDocument/2006/relationships/image" Target="../media/image379.png"/><Relationship Id="rId48" Type="http://schemas.openxmlformats.org/officeDocument/2006/relationships/customXml" Target="../ink/ink422.xml"/><Relationship Id="rId56" Type="http://schemas.openxmlformats.org/officeDocument/2006/relationships/customXml" Target="../ink/ink426.xml"/><Relationship Id="rId64" Type="http://schemas.openxmlformats.org/officeDocument/2006/relationships/customXml" Target="../ink/ink430.xml"/><Relationship Id="rId69" Type="http://schemas.openxmlformats.org/officeDocument/2006/relationships/image" Target="../media/image392.png"/><Relationship Id="rId77" Type="http://schemas.openxmlformats.org/officeDocument/2006/relationships/image" Target="../media/image396.png"/><Relationship Id="rId8" Type="http://schemas.openxmlformats.org/officeDocument/2006/relationships/customXml" Target="../ink/ink402.xml"/><Relationship Id="rId51" Type="http://schemas.openxmlformats.org/officeDocument/2006/relationships/image" Target="../media/image383.png"/><Relationship Id="rId72" Type="http://schemas.openxmlformats.org/officeDocument/2006/relationships/customXml" Target="../ink/ink434.xml"/><Relationship Id="rId80" Type="http://schemas.openxmlformats.org/officeDocument/2006/relationships/customXml" Target="../ink/ink438.xml"/><Relationship Id="rId85" Type="http://schemas.openxmlformats.org/officeDocument/2006/relationships/image" Target="../media/image400.png"/><Relationship Id="rId3" Type="http://schemas.openxmlformats.org/officeDocument/2006/relationships/image" Target="../media/image3590.png"/><Relationship Id="rId12" Type="http://schemas.openxmlformats.org/officeDocument/2006/relationships/customXml" Target="../ink/ink404.xml"/><Relationship Id="rId17" Type="http://schemas.openxmlformats.org/officeDocument/2006/relationships/image" Target="../media/image366.png"/><Relationship Id="rId25" Type="http://schemas.openxmlformats.org/officeDocument/2006/relationships/image" Target="../media/image370.png"/><Relationship Id="rId33" Type="http://schemas.openxmlformats.org/officeDocument/2006/relationships/image" Target="../media/image374.png"/><Relationship Id="rId38" Type="http://schemas.openxmlformats.org/officeDocument/2006/relationships/customXml" Target="../ink/ink417.xml"/><Relationship Id="rId46" Type="http://schemas.openxmlformats.org/officeDocument/2006/relationships/customXml" Target="../ink/ink421.xml"/><Relationship Id="rId59" Type="http://schemas.openxmlformats.org/officeDocument/2006/relationships/image" Target="../media/image387.png"/><Relationship Id="rId67" Type="http://schemas.openxmlformats.org/officeDocument/2006/relationships/image" Target="../media/image391.png"/><Relationship Id="rId20" Type="http://schemas.openxmlformats.org/officeDocument/2006/relationships/customXml" Target="../ink/ink408.xml"/><Relationship Id="rId41" Type="http://schemas.openxmlformats.org/officeDocument/2006/relationships/image" Target="../media/image378.png"/><Relationship Id="rId54" Type="http://schemas.openxmlformats.org/officeDocument/2006/relationships/customXml" Target="../ink/ink425.xml"/><Relationship Id="rId62" Type="http://schemas.openxmlformats.org/officeDocument/2006/relationships/customXml" Target="../ink/ink429.xml"/><Relationship Id="rId70" Type="http://schemas.openxmlformats.org/officeDocument/2006/relationships/customXml" Target="../ink/ink433.xml"/><Relationship Id="rId75" Type="http://schemas.openxmlformats.org/officeDocument/2006/relationships/image" Target="../media/image395.png"/><Relationship Id="rId83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1.xml"/><Relationship Id="rId15" Type="http://schemas.openxmlformats.org/officeDocument/2006/relationships/image" Target="../media/image365.png"/><Relationship Id="rId23" Type="http://schemas.openxmlformats.org/officeDocument/2006/relationships/image" Target="../media/image369.png"/><Relationship Id="rId28" Type="http://schemas.openxmlformats.org/officeDocument/2006/relationships/customXml" Target="../ink/ink412.xml"/><Relationship Id="rId36" Type="http://schemas.openxmlformats.org/officeDocument/2006/relationships/customXml" Target="../ink/ink416.xml"/><Relationship Id="rId49" Type="http://schemas.openxmlformats.org/officeDocument/2006/relationships/image" Target="../media/image382.png"/><Relationship Id="rId57" Type="http://schemas.openxmlformats.org/officeDocument/2006/relationships/image" Target="../media/image386.png"/><Relationship Id="rId10" Type="http://schemas.openxmlformats.org/officeDocument/2006/relationships/customXml" Target="../ink/ink403.xml"/><Relationship Id="rId31" Type="http://schemas.openxmlformats.org/officeDocument/2006/relationships/image" Target="../media/image373.png"/><Relationship Id="rId44" Type="http://schemas.openxmlformats.org/officeDocument/2006/relationships/customXml" Target="../ink/ink420.xml"/><Relationship Id="rId52" Type="http://schemas.openxmlformats.org/officeDocument/2006/relationships/customXml" Target="../ink/ink424.xml"/><Relationship Id="rId60" Type="http://schemas.openxmlformats.org/officeDocument/2006/relationships/customXml" Target="../ink/ink428.xml"/><Relationship Id="rId65" Type="http://schemas.openxmlformats.org/officeDocument/2006/relationships/image" Target="../media/image390.png"/><Relationship Id="rId73" Type="http://schemas.openxmlformats.org/officeDocument/2006/relationships/image" Target="../media/image394.png"/><Relationship Id="rId78" Type="http://schemas.openxmlformats.org/officeDocument/2006/relationships/customXml" Target="../ink/ink437.xml"/><Relationship Id="rId81" Type="http://schemas.openxmlformats.org/officeDocument/2006/relationships/image" Target="../media/image398.png"/><Relationship Id="rId86" Type="http://schemas.openxmlformats.org/officeDocument/2006/relationships/customXml" Target="../ink/ink441.xml"/><Relationship Id="rId4" Type="http://schemas.openxmlformats.org/officeDocument/2006/relationships/customXml" Target="../ink/ink400.xml"/><Relationship Id="rId9" Type="http://schemas.openxmlformats.org/officeDocument/2006/relationships/image" Target="../media/image362.png"/><Relationship Id="rId13" Type="http://schemas.openxmlformats.org/officeDocument/2006/relationships/image" Target="../media/image364.png"/><Relationship Id="rId18" Type="http://schemas.openxmlformats.org/officeDocument/2006/relationships/customXml" Target="../ink/ink407.xml"/><Relationship Id="rId39" Type="http://schemas.openxmlformats.org/officeDocument/2006/relationships/image" Target="../media/image377.png"/><Relationship Id="rId34" Type="http://schemas.openxmlformats.org/officeDocument/2006/relationships/customXml" Target="../ink/ink415.xml"/><Relationship Id="rId50" Type="http://schemas.openxmlformats.org/officeDocument/2006/relationships/customXml" Target="../ink/ink423.xml"/><Relationship Id="rId55" Type="http://schemas.openxmlformats.org/officeDocument/2006/relationships/image" Target="../media/image385.png"/><Relationship Id="rId76" Type="http://schemas.openxmlformats.org/officeDocument/2006/relationships/customXml" Target="../ink/ink436.xml"/><Relationship Id="rId7" Type="http://schemas.openxmlformats.org/officeDocument/2006/relationships/image" Target="../media/image361.png"/><Relationship Id="rId71" Type="http://schemas.openxmlformats.org/officeDocument/2006/relationships/image" Target="../media/image393.png"/><Relationship Id="rId2" Type="http://schemas.openxmlformats.org/officeDocument/2006/relationships/customXml" Target="../ink/ink399.xml"/><Relationship Id="rId29" Type="http://schemas.openxmlformats.org/officeDocument/2006/relationships/image" Target="../media/image372.png"/><Relationship Id="rId24" Type="http://schemas.openxmlformats.org/officeDocument/2006/relationships/customXml" Target="../ink/ink410.xml"/><Relationship Id="rId40" Type="http://schemas.openxmlformats.org/officeDocument/2006/relationships/customXml" Target="../ink/ink418.xml"/><Relationship Id="rId45" Type="http://schemas.openxmlformats.org/officeDocument/2006/relationships/image" Target="../media/image380.png"/><Relationship Id="rId66" Type="http://schemas.openxmlformats.org/officeDocument/2006/relationships/customXml" Target="../ink/ink431.xml"/><Relationship Id="rId87" Type="http://schemas.openxmlformats.org/officeDocument/2006/relationships/image" Target="../media/image401.png"/><Relationship Id="rId61" Type="http://schemas.openxmlformats.org/officeDocument/2006/relationships/image" Target="../media/image388.png"/><Relationship Id="rId82" Type="http://schemas.openxmlformats.org/officeDocument/2006/relationships/customXml" Target="../ink/ink43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4.xml"/><Relationship Id="rId21" Type="http://schemas.openxmlformats.org/officeDocument/2006/relationships/image" Target="../media/image410.png"/><Relationship Id="rId42" Type="http://schemas.openxmlformats.org/officeDocument/2006/relationships/customXml" Target="../ink/ink462.xml"/><Relationship Id="rId47" Type="http://schemas.openxmlformats.org/officeDocument/2006/relationships/image" Target="../media/image423.png"/><Relationship Id="rId63" Type="http://schemas.openxmlformats.org/officeDocument/2006/relationships/image" Target="../media/image431.png"/><Relationship Id="rId68" Type="http://schemas.openxmlformats.org/officeDocument/2006/relationships/customXml" Target="../ink/ink475.xml"/><Relationship Id="rId2" Type="http://schemas.openxmlformats.org/officeDocument/2006/relationships/customXml" Target="../ink/ink442.xml"/><Relationship Id="rId16" Type="http://schemas.openxmlformats.org/officeDocument/2006/relationships/customXml" Target="../ink/ink449.xml"/><Relationship Id="rId29" Type="http://schemas.openxmlformats.org/officeDocument/2006/relationships/image" Target="../media/image414.png"/><Relationship Id="rId11" Type="http://schemas.openxmlformats.org/officeDocument/2006/relationships/image" Target="../media/image405.png"/><Relationship Id="rId24" Type="http://schemas.openxmlformats.org/officeDocument/2006/relationships/customXml" Target="../ink/ink453.xml"/><Relationship Id="rId32" Type="http://schemas.openxmlformats.org/officeDocument/2006/relationships/customXml" Target="../ink/ink457.xml"/><Relationship Id="rId37" Type="http://schemas.openxmlformats.org/officeDocument/2006/relationships/image" Target="../media/image418.png"/><Relationship Id="rId40" Type="http://schemas.openxmlformats.org/officeDocument/2006/relationships/customXml" Target="../ink/ink461.xml"/><Relationship Id="rId45" Type="http://schemas.openxmlformats.org/officeDocument/2006/relationships/image" Target="../media/image422.png"/><Relationship Id="rId53" Type="http://schemas.openxmlformats.org/officeDocument/2006/relationships/image" Target="../media/image426.png"/><Relationship Id="rId58" Type="http://schemas.openxmlformats.org/officeDocument/2006/relationships/customXml" Target="../ink/ink470.xml"/><Relationship Id="rId66" Type="http://schemas.openxmlformats.org/officeDocument/2006/relationships/customXml" Target="../ink/ink474.xml"/><Relationship Id="rId74" Type="http://schemas.openxmlformats.org/officeDocument/2006/relationships/customXml" Target="../ink/ink478.xml"/><Relationship Id="rId5" Type="http://schemas.openxmlformats.org/officeDocument/2006/relationships/image" Target="../media/image402.png"/><Relationship Id="rId61" Type="http://schemas.openxmlformats.org/officeDocument/2006/relationships/image" Target="../media/image430.png"/><Relationship Id="rId19" Type="http://schemas.openxmlformats.org/officeDocument/2006/relationships/image" Target="../media/image409.png"/><Relationship Id="rId14" Type="http://schemas.openxmlformats.org/officeDocument/2006/relationships/customXml" Target="../ink/ink448.xml"/><Relationship Id="rId22" Type="http://schemas.openxmlformats.org/officeDocument/2006/relationships/customXml" Target="../ink/ink452.xml"/><Relationship Id="rId27" Type="http://schemas.openxmlformats.org/officeDocument/2006/relationships/image" Target="../media/image413.png"/><Relationship Id="rId30" Type="http://schemas.openxmlformats.org/officeDocument/2006/relationships/customXml" Target="../ink/ink456.xml"/><Relationship Id="rId35" Type="http://schemas.openxmlformats.org/officeDocument/2006/relationships/image" Target="../media/image417.png"/><Relationship Id="rId43" Type="http://schemas.openxmlformats.org/officeDocument/2006/relationships/image" Target="../media/image421.png"/><Relationship Id="rId48" Type="http://schemas.openxmlformats.org/officeDocument/2006/relationships/customXml" Target="../ink/ink465.xml"/><Relationship Id="rId56" Type="http://schemas.openxmlformats.org/officeDocument/2006/relationships/customXml" Target="../ink/ink469.xml"/><Relationship Id="rId64" Type="http://schemas.openxmlformats.org/officeDocument/2006/relationships/customXml" Target="../ink/ink473.xml"/><Relationship Id="rId69" Type="http://schemas.openxmlformats.org/officeDocument/2006/relationships/image" Target="../media/image434.png"/><Relationship Id="rId8" Type="http://schemas.openxmlformats.org/officeDocument/2006/relationships/customXml" Target="../ink/ink445.xml"/><Relationship Id="rId51" Type="http://schemas.openxmlformats.org/officeDocument/2006/relationships/image" Target="../media/image425.png"/><Relationship Id="rId72" Type="http://schemas.openxmlformats.org/officeDocument/2006/relationships/customXml" Target="../ink/ink477.xml"/><Relationship Id="rId3" Type="http://schemas.openxmlformats.org/officeDocument/2006/relationships/image" Target="../media/image4010.png"/><Relationship Id="rId12" Type="http://schemas.openxmlformats.org/officeDocument/2006/relationships/customXml" Target="../ink/ink447.xml"/><Relationship Id="rId17" Type="http://schemas.openxmlformats.org/officeDocument/2006/relationships/image" Target="../media/image408.png"/><Relationship Id="rId25" Type="http://schemas.openxmlformats.org/officeDocument/2006/relationships/image" Target="../media/image412.png"/><Relationship Id="rId33" Type="http://schemas.openxmlformats.org/officeDocument/2006/relationships/image" Target="../media/image416.png"/><Relationship Id="rId38" Type="http://schemas.openxmlformats.org/officeDocument/2006/relationships/customXml" Target="../ink/ink460.xml"/><Relationship Id="rId46" Type="http://schemas.openxmlformats.org/officeDocument/2006/relationships/customXml" Target="../ink/ink464.xml"/><Relationship Id="rId59" Type="http://schemas.openxmlformats.org/officeDocument/2006/relationships/image" Target="../media/image429.png"/><Relationship Id="rId67" Type="http://schemas.openxmlformats.org/officeDocument/2006/relationships/image" Target="../media/image433.png"/><Relationship Id="rId20" Type="http://schemas.openxmlformats.org/officeDocument/2006/relationships/customXml" Target="../ink/ink451.xml"/><Relationship Id="rId41" Type="http://schemas.openxmlformats.org/officeDocument/2006/relationships/image" Target="../media/image420.png"/><Relationship Id="rId54" Type="http://schemas.openxmlformats.org/officeDocument/2006/relationships/customXml" Target="../ink/ink468.xml"/><Relationship Id="rId62" Type="http://schemas.openxmlformats.org/officeDocument/2006/relationships/customXml" Target="../ink/ink472.xml"/><Relationship Id="rId70" Type="http://schemas.openxmlformats.org/officeDocument/2006/relationships/customXml" Target="../ink/ink476.xml"/><Relationship Id="rId75" Type="http://schemas.openxmlformats.org/officeDocument/2006/relationships/image" Target="../media/image4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4.xml"/><Relationship Id="rId15" Type="http://schemas.openxmlformats.org/officeDocument/2006/relationships/image" Target="../media/image407.png"/><Relationship Id="rId23" Type="http://schemas.openxmlformats.org/officeDocument/2006/relationships/image" Target="../media/image411.png"/><Relationship Id="rId28" Type="http://schemas.openxmlformats.org/officeDocument/2006/relationships/customXml" Target="../ink/ink455.xml"/><Relationship Id="rId36" Type="http://schemas.openxmlformats.org/officeDocument/2006/relationships/customXml" Target="../ink/ink459.xml"/><Relationship Id="rId49" Type="http://schemas.openxmlformats.org/officeDocument/2006/relationships/image" Target="../media/image424.png"/><Relationship Id="rId57" Type="http://schemas.openxmlformats.org/officeDocument/2006/relationships/image" Target="../media/image428.png"/><Relationship Id="rId10" Type="http://schemas.openxmlformats.org/officeDocument/2006/relationships/customXml" Target="../ink/ink446.xml"/><Relationship Id="rId31" Type="http://schemas.openxmlformats.org/officeDocument/2006/relationships/image" Target="../media/image415.png"/><Relationship Id="rId44" Type="http://schemas.openxmlformats.org/officeDocument/2006/relationships/customXml" Target="../ink/ink463.xml"/><Relationship Id="rId52" Type="http://schemas.openxmlformats.org/officeDocument/2006/relationships/customXml" Target="../ink/ink467.xml"/><Relationship Id="rId60" Type="http://schemas.openxmlformats.org/officeDocument/2006/relationships/customXml" Target="../ink/ink471.xml"/><Relationship Id="rId65" Type="http://schemas.openxmlformats.org/officeDocument/2006/relationships/image" Target="../media/image432.png"/><Relationship Id="rId73" Type="http://schemas.openxmlformats.org/officeDocument/2006/relationships/image" Target="../media/image436.png"/><Relationship Id="rId4" Type="http://schemas.openxmlformats.org/officeDocument/2006/relationships/customXml" Target="../ink/ink443.xml"/><Relationship Id="rId9" Type="http://schemas.openxmlformats.org/officeDocument/2006/relationships/image" Target="../media/image404.png"/><Relationship Id="rId13" Type="http://schemas.openxmlformats.org/officeDocument/2006/relationships/image" Target="../media/image406.png"/><Relationship Id="rId18" Type="http://schemas.openxmlformats.org/officeDocument/2006/relationships/customXml" Target="../ink/ink450.xml"/><Relationship Id="rId39" Type="http://schemas.openxmlformats.org/officeDocument/2006/relationships/image" Target="../media/image419.png"/><Relationship Id="rId34" Type="http://schemas.openxmlformats.org/officeDocument/2006/relationships/customXml" Target="../ink/ink458.xml"/><Relationship Id="rId50" Type="http://schemas.openxmlformats.org/officeDocument/2006/relationships/customXml" Target="../ink/ink466.xml"/><Relationship Id="rId55" Type="http://schemas.openxmlformats.org/officeDocument/2006/relationships/image" Target="../media/image427.png"/><Relationship Id="rId7" Type="http://schemas.openxmlformats.org/officeDocument/2006/relationships/image" Target="../media/image403.png"/><Relationship Id="rId71" Type="http://schemas.openxmlformats.org/officeDocument/2006/relationships/image" Target="../media/image4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6057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Acid Chlorides &amp; Anhydrides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Esters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2/27/2023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DFFE-02F7-373C-A2BD-339F6EB7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ACFE-4B20-E211-8A35-B6C7B3AF6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Reducing Agents: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14:cNvPr>
              <p14:cNvContentPartPr/>
              <p14:nvPr/>
            </p14:nvContentPartPr>
            <p14:xfrm>
              <a:off x="-74430" y="3354513"/>
              <a:ext cx="28440" cy="24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F40C2-8159-6CA4-14F8-CFCDB76DE2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3318" y="3345513"/>
                <a:ext cx="458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C4B5862-21F1-AD42-8A97-D76AC5AFDEE2}"/>
              </a:ext>
            </a:extLst>
          </p:cNvPr>
          <p:cNvGrpSpPr/>
          <p:nvPr/>
        </p:nvGrpSpPr>
        <p:grpSpPr>
          <a:xfrm>
            <a:off x="731911" y="1907412"/>
            <a:ext cx="1471680" cy="969840"/>
            <a:chOff x="731911" y="1907412"/>
            <a:chExt cx="1471680" cy="9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14:cNvPr>
                <p14:cNvContentPartPr/>
                <p14:nvPr/>
              </p14:nvContentPartPr>
              <p14:xfrm>
                <a:off x="731911" y="2621292"/>
                <a:ext cx="304920" cy="255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C514E3-C91A-398B-7036-991B5E9CDC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2900" y="2612305"/>
                  <a:ext cx="322581" cy="27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14:cNvPr>
                <p14:cNvContentPartPr/>
                <p14:nvPr/>
              </p14:nvContentPartPr>
              <p14:xfrm>
                <a:off x="1189111" y="2413212"/>
                <a:ext cx="1014480" cy="280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A63722-4EEC-1910-4EFE-9502172D4B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0111" y="2404212"/>
                  <a:ext cx="1032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14:cNvPr>
                <p14:cNvContentPartPr/>
                <p14:nvPr/>
              </p14:nvContentPartPr>
              <p14:xfrm>
                <a:off x="1548031" y="2148252"/>
                <a:ext cx="63360" cy="336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1A94D8-F782-66FE-0837-C4387E8353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9031" y="2139252"/>
                  <a:ext cx="8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14:cNvPr>
                <p14:cNvContentPartPr/>
                <p14:nvPr/>
              </p14:nvContentPartPr>
              <p14:xfrm>
                <a:off x="1666111" y="2153652"/>
                <a:ext cx="75600" cy="30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1D3CCB-BE8A-0B3A-53A3-45B411BE76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7111" y="2144652"/>
                  <a:ext cx="932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14:cNvPr>
                <p14:cNvContentPartPr/>
                <p14:nvPr/>
              </p14:nvContentPartPr>
              <p14:xfrm>
                <a:off x="1563151" y="1907412"/>
                <a:ext cx="136800" cy="169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602AC3-EC70-545E-CD1D-67BC5A1BB6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4151" y="1898412"/>
                  <a:ext cx="1544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1D1A79-3B95-E407-FB86-AB247572860B}"/>
              </a:ext>
            </a:extLst>
          </p:cNvPr>
          <p:cNvGrpSpPr/>
          <p:nvPr/>
        </p:nvGrpSpPr>
        <p:grpSpPr>
          <a:xfrm>
            <a:off x="2412391" y="2518692"/>
            <a:ext cx="358560" cy="275040"/>
            <a:chOff x="2412391" y="2518692"/>
            <a:chExt cx="3585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14:cNvPr>
                <p14:cNvContentPartPr/>
                <p14:nvPr/>
              </p14:nvContentPartPr>
              <p14:xfrm>
                <a:off x="2412391" y="2525532"/>
                <a:ext cx="196200" cy="19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66EBB6-B135-8B67-F8D0-6DD13F7220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3391" y="2516532"/>
                  <a:ext cx="213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14:cNvPr>
                <p14:cNvContentPartPr/>
                <p14:nvPr/>
              </p14:nvContentPartPr>
              <p14:xfrm>
                <a:off x="2679151" y="2518692"/>
                <a:ext cx="91800" cy="27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AD99B9-0164-CB78-D8ED-FD166ACDAC7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0151" y="2509692"/>
                  <a:ext cx="1094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62B43E-B3AA-4DB7-D67E-7F822945EBE8}"/>
              </a:ext>
            </a:extLst>
          </p:cNvPr>
          <p:cNvGrpSpPr/>
          <p:nvPr/>
        </p:nvGrpSpPr>
        <p:grpSpPr>
          <a:xfrm>
            <a:off x="3322831" y="1546692"/>
            <a:ext cx="3842640" cy="1256400"/>
            <a:chOff x="3322831" y="1546692"/>
            <a:chExt cx="3842640" cy="12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14:cNvPr>
                <p14:cNvContentPartPr/>
                <p14:nvPr/>
              </p14:nvContentPartPr>
              <p14:xfrm>
                <a:off x="3323191" y="1823892"/>
                <a:ext cx="58680" cy="19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E60DAF-CD1A-D47A-18F6-4AB262F317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191" y="1814875"/>
                  <a:ext cx="76320" cy="209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14:cNvPr>
                <p14:cNvContentPartPr/>
                <p14:nvPr/>
              </p14:nvContentPartPr>
              <p14:xfrm>
                <a:off x="3408151" y="1716612"/>
                <a:ext cx="104040" cy="329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16A1BA-DC51-632B-A03E-AB182CF4DC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9120" y="1707612"/>
                  <a:ext cx="121741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14:cNvPr>
                <p14:cNvContentPartPr/>
                <p14:nvPr/>
              </p14:nvContentPartPr>
              <p14:xfrm>
                <a:off x="3704791" y="1713012"/>
                <a:ext cx="174960" cy="27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C345E2-EB54-2B5B-24BC-E84BEA2DFB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5791" y="1704012"/>
                  <a:ext cx="192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14:cNvPr>
                <p14:cNvContentPartPr/>
                <p14:nvPr/>
              </p14:nvContentPartPr>
              <p14:xfrm>
                <a:off x="3929791" y="1760172"/>
                <a:ext cx="31320" cy="165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EFE9EE-24FE-A741-CA31-8BD42DA575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0893" y="1751191"/>
                  <a:ext cx="48760" cy="183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14:cNvPr>
                <p14:cNvContentPartPr/>
                <p14:nvPr/>
              </p14:nvContentPartPr>
              <p14:xfrm>
                <a:off x="4141111" y="1634532"/>
                <a:ext cx="144360" cy="33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552192-FE89-60B8-F452-36228BA4FD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2111" y="1625532"/>
                  <a:ext cx="162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14:cNvPr>
                <p14:cNvContentPartPr/>
                <p14:nvPr/>
              </p14:nvContentPartPr>
              <p14:xfrm>
                <a:off x="4173871" y="1881132"/>
                <a:ext cx="103680" cy="1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D56FBF-A8F4-24F1-0763-D42974E160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902" y="1872132"/>
                  <a:ext cx="121259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14:cNvPr>
                <p14:cNvContentPartPr/>
                <p14:nvPr/>
              </p14:nvContentPartPr>
              <p14:xfrm>
                <a:off x="4390231" y="1691412"/>
                <a:ext cx="28440" cy="257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4B5388-5367-1639-2E93-34A164EA6B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81231" y="1682425"/>
                  <a:ext cx="46080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14:cNvPr>
                <p14:cNvContentPartPr/>
                <p14:nvPr/>
              </p14:nvContentPartPr>
              <p14:xfrm>
                <a:off x="5214991" y="1751172"/>
                <a:ext cx="87840" cy="10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F74A86-2AF6-7211-F887-03D235B845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05954" y="1742141"/>
                  <a:ext cx="105553" cy="12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14:cNvPr>
                <p14:cNvContentPartPr/>
                <p14:nvPr/>
              </p14:nvContentPartPr>
              <p14:xfrm>
                <a:off x="5372671" y="1688892"/>
                <a:ext cx="64800" cy="124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F407BE-E609-DA96-0428-B1DEACD2DC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3721" y="1679892"/>
                  <a:ext cx="82343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14:cNvPr>
                <p14:cNvContentPartPr/>
                <p14:nvPr/>
              </p14:nvContentPartPr>
              <p14:xfrm>
                <a:off x="5752831" y="1550292"/>
                <a:ext cx="140400" cy="254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BC17D0-E0FA-4DEB-F869-8417BCF723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3854" y="1541292"/>
                  <a:ext cx="157995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14:cNvPr>
                <p14:cNvContentPartPr/>
                <p14:nvPr/>
              </p14:nvContentPartPr>
              <p14:xfrm>
                <a:off x="5965231" y="1650732"/>
                <a:ext cx="111960" cy="11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71C64-B4B8-0F32-608B-BB7659DCB4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6231" y="1641761"/>
                  <a:ext cx="1296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14:cNvPr>
                <p14:cNvContentPartPr/>
                <p14:nvPr/>
              </p14:nvContentPartPr>
              <p14:xfrm>
                <a:off x="6189511" y="1546692"/>
                <a:ext cx="150120" cy="264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9DBCA5-8993-05E6-4ECB-1E431C69A8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0511" y="1537692"/>
                  <a:ext cx="167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14:cNvPr>
                <p14:cNvContentPartPr/>
                <p14:nvPr/>
              </p14:nvContentPartPr>
              <p14:xfrm>
                <a:off x="3322831" y="2091732"/>
                <a:ext cx="3842640" cy="272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76996B-517D-2E36-F2F2-E304CE39E2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13831" y="2082732"/>
                  <a:ext cx="3860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14:cNvPr>
                <p14:cNvContentPartPr/>
                <p14:nvPr/>
              </p14:nvContentPartPr>
              <p14:xfrm>
                <a:off x="3468631" y="2592852"/>
                <a:ext cx="213840" cy="14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2D637A-071C-E6CC-700E-CDEFFE0111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59646" y="2583852"/>
                  <a:ext cx="23145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14:cNvPr>
                <p14:cNvContentPartPr/>
                <p14:nvPr/>
              </p14:nvContentPartPr>
              <p14:xfrm>
                <a:off x="3695791" y="2498172"/>
                <a:ext cx="104760" cy="28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E797CBB-857F-A153-B8A8-CE85A60495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86791" y="2489172"/>
                  <a:ext cx="122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14:cNvPr>
                <p14:cNvContentPartPr/>
                <p14:nvPr/>
              </p14:nvContentPartPr>
              <p14:xfrm>
                <a:off x="3942391" y="2476212"/>
                <a:ext cx="163080" cy="27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C68C634-956F-8920-E3D9-4B4D227CFD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33391" y="2467224"/>
                  <a:ext cx="18072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14:cNvPr>
                <p14:cNvContentPartPr/>
                <p14:nvPr/>
              </p14:nvContentPartPr>
              <p14:xfrm>
                <a:off x="3985231" y="2641092"/>
                <a:ext cx="54720" cy="15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16A038-4C19-A4D4-4914-10A26A7DE0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6231" y="2631878"/>
                  <a:ext cx="723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14:cNvPr>
                <p14:cNvContentPartPr/>
                <p14:nvPr/>
              </p14:nvContentPartPr>
              <p14:xfrm>
                <a:off x="4148671" y="2642892"/>
                <a:ext cx="139320" cy="160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7AEB78-8FA8-4171-6A18-BF1684BFBF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39671" y="2633912"/>
                  <a:ext cx="156960" cy="1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14:cNvPr>
                <p14:cNvContentPartPr/>
                <p14:nvPr/>
              </p14:nvContentPartPr>
              <p14:xfrm>
                <a:off x="4337671" y="2522652"/>
                <a:ext cx="134640" cy="20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7FF8AE-5AE4-63A3-F567-881DC59C17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28671" y="2513652"/>
                  <a:ext cx="15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14:cNvPr>
                <p14:cNvContentPartPr/>
                <p14:nvPr/>
              </p14:nvContentPartPr>
              <p14:xfrm>
                <a:off x="4592551" y="2443092"/>
                <a:ext cx="40320" cy="11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089213-01BC-C881-808C-528EC04C81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3631" y="2434092"/>
                  <a:ext cx="57804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14:cNvPr>
                <p14:cNvContentPartPr/>
                <p14:nvPr/>
              </p14:nvContentPartPr>
              <p14:xfrm>
                <a:off x="4499671" y="2414652"/>
                <a:ext cx="249840" cy="20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80A35D-9E99-F0CA-C7FF-101FC2AD1B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90671" y="2405652"/>
                  <a:ext cx="2674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EB1F63-81C9-E2AD-155B-C5D91B6D4316}"/>
              </a:ext>
            </a:extLst>
          </p:cNvPr>
          <p:cNvGrpSpPr/>
          <p:nvPr/>
        </p:nvGrpSpPr>
        <p:grpSpPr>
          <a:xfrm>
            <a:off x="376951" y="3849390"/>
            <a:ext cx="2231640" cy="506880"/>
            <a:chOff x="214591" y="3807492"/>
            <a:chExt cx="22316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14:cNvPr>
                <p14:cNvContentPartPr/>
                <p14:nvPr/>
              </p14:nvContentPartPr>
              <p14:xfrm>
                <a:off x="366871" y="3914052"/>
                <a:ext cx="42228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E91BBE-8190-D77D-A3C2-CE81428BE2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7871" y="3905052"/>
                  <a:ext cx="439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14:cNvPr>
                <p14:cNvContentPartPr/>
                <p14:nvPr/>
              </p14:nvContentPartPr>
              <p14:xfrm>
                <a:off x="860791" y="3936372"/>
                <a:ext cx="104040" cy="129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574260-E7F0-42C3-88B2-61604F27F6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1791" y="3927372"/>
                  <a:ext cx="121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14:cNvPr>
                <p14:cNvContentPartPr/>
                <p14:nvPr/>
              </p14:nvContentPartPr>
              <p14:xfrm>
                <a:off x="979591" y="3807492"/>
                <a:ext cx="181080" cy="261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7161B5D-7393-830E-FBCA-B07072D466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0573" y="3798492"/>
                  <a:ext cx="198755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14:cNvPr>
                <p14:cNvContentPartPr/>
                <p14:nvPr/>
              </p14:nvContentPartPr>
              <p14:xfrm>
                <a:off x="1208551" y="3920532"/>
                <a:ext cx="112680" cy="122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B13483-246C-149F-B068-33C8D334ED8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99551" y="3911532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14:cNvPr>
                <p14:cNvContentPartPr/>
                <p14:nvPr/>
              </p14:nvContentPartPr>
              <p14:xfrm>
                <a:off x="1407991" y="3892452"/>
                <a:ext cx="153000" cy="13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D541E5-09D6-B5F8-5929-6B6A0DCBE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98991" y="3883476"/>
                  <a:ext cx="170640" cy="15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14:cNvPr>
                <p14:cNvContentPartPr/>
                <p14:nvPr/>
              </p14:nvContentPartPr>
              <p14:xfrm>
                <a:off x="1596271" y="3954732"/>
                <a:ext cx="49320" cy="5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AF9778-A562-C800-F866-87E9F4001A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87271" y="3945732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14:cNvPr>
                <p14:cNvContentPartPr/>
                <p14:nvPr/>
              </p14:nvContentPartPr>
              <p14:xfrm>
                <a:off x="1634791" y="3844572"/>
                <a:ext cx="145800" cy="236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7A83E6-7623-BCBC-BDBD-30FCC349C5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25791" y="3835572"/>
                  <a:ext cx="163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14:cNvPr>
                <p14:cNvContentPartPr/>
                <p14:nvPr/>
              </p14:nvContentPartPr>
              <p14:xfrm>
                <a:off x="1860151" y="3844572"/>
                <a:ext cx="273600" cy="18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05684A-D305-70B2-76CD-A825109884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51163" y="3835572"/>
                  <a:ext cx="29121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14:cNvPr>
                <p14:cNvContentPartPr/>
                <p14:nvPr/>
              </p14:nvContentPartPr>
              <p14:xfrm>
                <a:off x="2237791" y="3819012"/>
                <a:ext cx="33120" cy="34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EA3EB7-0BE6-AA31-1E26-1592C86943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28791" y="3809917"/>
                  <a:ext cx="5076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14:cNvPr>
                <p14:cNvContentPartPr/>
                <p14:nvPr/>
              </p14:nvContentPartPr>
              <p14:xfrm>
                <a:off x="2255431" y="3941772"/>
                <a:ext cx="37440" cy="3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222CF6-DF80-8FD2-17C6-592C58A67B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46344" y="3932772"/>
                  <a:ext cx="55251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14:cNvPr>
                <p14:cNvContentPartPr/>
                <p14:nvPr/>
              </p14:nvContentPartPr>
              <p14:xfrm>
                <a:off x="214591" y="4170012"/>
                <a:ext cx="2231640" cy="14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CCDEE43-5FEC-FB50-253B-103624B27A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5591" y="4161012"/>
                  <a:ext cx="22492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65AD87A-2973-3008-0FB5-FA62585A7198}"/>
              </a:ext>
            </a:extLst>
          </p:cNvPr>
          <p:cNvGrpSpPr/>
          <p:nvPr/>
        </p:nvGrpSpPr>
        <p:grpSpPr>
          <a:xfrm>
            <a:off x="4946431" y="1983566"/>
            <a:ext cx="909720" cy="271440"/>
            <a:chOff x="4946431" y="1983566"/>
            <a:chExt cx="9097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14:cNvPr>
                <p14:cNvContentPartPr/>
                <p14:nvPr/>
              </p14:nvContentPartPr>
              <p14:xfrm>
                <a:off x="4946431" y="2073206"/>
                <a:ext cx="98280" cy="18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E0CF47D-C392-05A6-59A0-80C492CF12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37431" y="2064206"/>
                  <a:ext cx="11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14:cNvPr>
                <p14:cNvContentPartPr/>
                <p14:nvPr/>
              </p14:nvContentPartPr>
              <p14:xfrm>
                <a:off x="5089351" y="2130446"/>
                <a:ext cx="110880" cy="104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C135CB-0ABE-25BE-1F0E-B597744BE6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80351" y="2121415"/>
                  <a:ext cx="12852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14:cNvPr>
                <p14:cNvContentPartPr/>
                <p14:nvPr/>
              </p14:nvContentPartPr>
              <p14:xfrm>
                <a:off x="5223631" y="2130806"/>
                <a:ext cx="62640" cy="6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DB088B-410A-A136-48BB-8380DF779C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4631" y="2121857"/>
                  <a:ext cx="8028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14:cNvPr>
                <p14:cNvContentPartPr/>
                <p14:nvPr/>
              </p14:nvContentPartPr>
              <p14:xfrm>
                <a:off x="5262151" y="2085446"/>
                <a:ext cx="74520" cy="138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43CB77-BB60-0B3F-2255-CC01221EA1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53151" y="2076423"/>
                  <a:ext cx="92160" cy="156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14:cNvPr>
                <p14:cNvContentPartPr/>
                <p14:nvPr/>
              </p14:nvContentPartPr>
              <p14:xfrm>
                <a:off x="5370151" y="2096606"/>
                <a:ext cx="165600" cy="11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4946A87-5115-73CE-C65A-CFAABC8F21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61151" y="2087606"/>
                  <a:ext cx="183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14:cNvPr>
                <p14:cNvContentPartPr/>
                <p14:nvPr/>
              </p14:nvContentPartPr>
              <p14:xfrm>
                <a:off x="5578951" y="2073566"/>
                <a:ext cx="54000" cy="12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7F1E63-5477-2BD0-8902-E5DAA1D38C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70011" y="2064566"/>
                  <a:ext cx="71523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14:cNvPr>
                <p14:cNvContentPartPr/>
                <p14:nvPr/>
              </p14:nvContentPartPr>
              <p14:xfrm>
                <a:off x="5676151" y="2054486"/>
                <a:ext cx="60480" cy="144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96A92B9-1636-7C27-073C-9854ED0913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67151" y="2045508"/>
                  <a:ext cx="7812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14:cNvPr>
                <p14:cNvContentPartPr/>
                <p14:nvPr/>
              </p14:nvContentPartPr>
              <p14:xfrm>
                <a:off x="5749951" y="1983566"/>
                <a:ext cx="106200" cy="264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102B985-43B7-8B67-AB43-9ABD3D18DA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40920" y="1974578"/>
                  <a:ext cx="123900" cy="2822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13124C3-5483-C812-D933-0C2980A7C54B}"/>
              </a:ext>
            </a:extLst>
          </p:cNvPr>
          <p:cNvGrpSpPr/>
          <p:nvPr/>
        </p:nvGrpSpPr>
        <p:grpSpPr>
          <a:xfrm>
            <a:off x="4526311" y="1617446"/>
            <a:ext cx="280080" cy="380880"/>
            <a:chOff x="4526311" y="1617446"/>
            <a:chExt cx="28008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14:cNvPr>
                <p14:cNvContentPartPr/>
                <p14:nvPr/>
              </p14:nvContentPartPr>
              <p14:xfrm>
                <a:off x="4526311" y="1674326"/>
                <a:ext cx="25560" cy="304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81D049-D122-6FD1-C854-F7FE7478D2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17311" y="1665326"/>
                  <a:ext cx="43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14:cNvPr>
                <p14:cNvContentPartPr/>
                <p14:nvPr/>
              </p14:nvContentPartPr>
              <p14:xfrm>
                <a:off x="4627471" y="1617446"/>
                <a:ext cx="30600" cy="272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ADF8B8-2942-C813-D4B7-62487E942D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18576" y="1608446"/>
                  <a:ext cx="48035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14:cNvPr>
                <p14:cNvContentPartPr/>
                <p14:nvPr/>
              </p14:nvContentPartPr>
              <p14:xfrm>
                <a:off x="4548631" y="1815446"/>
                <a:ext cx="10332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B37044-D0C7-062F-6C6C-2E15662A8A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39631" y="1806374"/>
                  <a:ext cx="120960" cy="6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14:cNvPr>
                <p14:cNvContentPartPr/>
                <p14:nvPr/>
              </p14:nvContentPartPr>
              <p14:xfrm>
                <a:off x="4704151" y="1799966"/>
                <a:ext cx="102240" cy="198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D9AC2D7-4F86-503C-41C8-5BD3C74DB70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95151" y="1790966"/>
                  <a:ext cx="119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EC95C8-49AB-D4B3-B06D-A31ADE5EE468}"/>
              </a:ext>
            </a:extLst>
          </p:cNvPr>
          <p:cNvGrpSpPr/>
          <p:nvPr/>
        </p:nvGrpSpPr>
        <p:grpSpPr>
          <a:xfrm>
            <a:off x="6398311" y="1471646"/>
            <a:ext cx="298440" cy="401040"/>
            <a:chOff x="6398311" y="1471646"/>
            <a:chExt cx="29844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14:cNvPr>
                <p14:cNvContentPartPr/>
                <p14:nvPr/>
              </p14:nvContentPartPr>
              <p14:xfrm>
                <a:off x="6398311" y="1527806"/>
                <a:ext cx="30240" cy="270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1DDD1D-48EC-E30E-39FC-9DFE3786FA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89311" y="1518818"/>
                  <a:ext cx="47880" cy="287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14:cNvPr>
                <p14:cNvContentPartPr/>
                <p14:nvPr/>
              </p14:nvContentPartPr>
              <p14:xfrm>
                <a:off x="6499831" y="1471646"/>
                <a:ext cx="44280" cy="268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444452-5156-5935-4358-FAB9DA7F91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90831" y="1462658"/>
                  <a:ext cx="61920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14:cNvPr>
                <p14:cNvContentPartPr/>
                <p14:nvPr/>
              </p14:nvContentPartPr>
              <p14:xfrm>
                <a:off x="6440431" y="1688726"/>
                <a:ext cx="81720" cy="3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529D1F-3892-315A-F053-1800E2BF64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31431" y="1679726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14:cNvPr>
                <p14:cNvContentPartPr/>
                <p14:nvPr/>
              </p14:nvContentPartPr>
              <p14:xfrm>
                <a:off x="6602431" y="1654526"/>
                <a:ext cx="94320" cy="218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B0228B0-0D4A-7E8D-0A23-36D1950B049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93431" y="1645511"/>
                  <a:ext cx="111960" cy="2358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380FFF-67DC-A0AF-99A4-29539F67C9AD}"/>
                  </a:ext>
                </a:extLst>
              </p14:cNvPr>
              <p14:cNvContentPartPr/>
              <p14:nvPr/>
            </p14:nvContentPartPr>
            <p14:xfrm>
              <a:off x="645480" y="605520"/>
              <a:ext cx="11247840" cy="6015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380FFF-67DC-A0AF-99A4-29539F67C9A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36120" y="596160"/>
                <a:ext cx="11266560" cy="60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21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C900-DF46-6CED-A663-AF58B7B3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5C9A-6D2B-2D23-CC7F-CDED43F0A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6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Grignard Reagents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D4EB82-C80A-5F12-A1B9-0A5ED765177E}"/>
              </a:ext>
            </a:extLst>
          </p:cNvPr>
          <p:cNvGrpSpPr/>
          <p:nvPr/>
        </p:nvGrpSpPr>
        <p:grpSpPr>
          <a:xfrm>
            <a:off x="942151" y="1701326"/>
            <a:ext cx="1383480" cy="927360"/>
            <a:chOff x="942151" y="1701326"/>
            <a:chExt cx="138348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14:cNvPr>
                <p14:cNvContentPartPr/>
                <p14:nvPr/>
              </p14:nvContentPartPr>
              <p14:xfrm>
                <a:off x="942151" y="2369486"/>
                <a:ext cx="331560" cy="259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46DF78-00AA-4343-1075-45AF007255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3141" y="2360498"/>
                  <a:ext cx="349219" cy="27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14:cNvPr>
                <p14:cNvContentPartPr/>
                <p14:nvPr/>
              </p14:nvContentPartPr>
              <p14:xfrm>
                <a:off x="1362631" y="2171846"/>
                <a:ext cx="963000" cy="28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1C6CC9-A369-E4AB-4C88-4D22CCDF85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631" y="2162846"/>
                  <a:ext cx="980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14:cNvPr>
                <p14:cNvContentPartPr/>
                <p14:nvPr/>
              </p14:nvContentPartPr>
              <p14:xfrm>
                <a:off x="1685911" y="1951166"/>
                <a:ext cx="53640" cy="30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850BB7-34F7-C286-1367-AE8BEE64E7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6911" y="1942155"/>
                  <a:ext cx="71280" cy="318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14:cNvPr>
                <p14:cNvContentPartPr/>
                <p14:nvPr/>
              </p14:nvContentPartPr>
              <p14:xfrm>
                <a:off x="1797151" y="1946486"/>
                <a:ext cx="70920" cy="22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F6A4CD-378F-7B88-B891-7DB63340FC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8151" y="1937486"/>
                  <a:ext cx="88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14:cNvPr>
                <p14:cNvContentPartPr/>
                <p14:nvPr/>
              </p14:nvContentPartPr>
              <p14:xfrm>
                <a:off x="1673311" y="1701326"/>
                <a:ext cx="136800" cy="17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D65286-F9E3-CE92-0521-902D28FB58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4311" y="1692326"/>
                  <a:ext cx="1544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B992AF-30A8-95B1-C896-676729EA77EF}"/>
              </a:ext>
            </a:extLst>
          </p:cNvPr>
          <p:cNvGrpSpPr/>
          <p:nvPr/>
        </p:nvGrpSpPr>
        <p:grpSpPr>
          <a:xfrm>
            <a:off x="2572951" y="2301086"/>
            <a:ext cx="372600" cy="210600"/>
            <a:chOff x="2572951" y="2301086"/>
            <a:chExt cx="3726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14:cNvPr>
                <p14:cNvContentPartPr/>
                <p14:nvPr/>
              </p14:nvContentPartPr>
              <p14:xfrm>
                <a:off x="2572951" y="2317646"/>
                <a:ext cx="217080" cy="19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C61B712-793A-FDFA-AD69-3C57108085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3951" y="2308663"/>
                  <a:ext cx="23472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14:cNvPr>
                <p14:cNvContentPartPr/>
                <p14:nvPr/>
              </p14:nvContentPartPr>
              <p14:xfrm>
                <a:off x="2874631" y="2301086"/>
                <a:ext cx="70920" cy="19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36012C-A462-B6E6-2B2A-F4F71CBE95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5676" y="2292086"/>
                  <a:ext cx="88471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E79B3-15AF-7E93-D726-6E38DE3A578D}"/>
              </a:ext>
            </a:extLst>
          </p:cNvPr>
          <p:cNvGrpSpPr/>
          <p:nvPr/>
        </p:nvGrpSpPr>
        <p:grpSpPr>
          <a:xfrm>
            <a:off x="3630631" y="1515206"/>
            <a:ext cx="3646080" cy="716040"/>
            <a:chOff x="3630631" y="1515206"/>
            <a:chExt cx="3646080" cy="71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14:cNvPr>
                <p14:cNvContentPartPr/>
                <p14:nvPr/>
              </p14:nvContentPartPr>
              <p14:xfrm>
                <a:off x="3630631" y="1729406"/>
                <a:ext cx="52920" cy="18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866F1B-3C35-2179-0C6C-71B559A6FE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21631" y="1720406"/>
                  <a:ext cx="70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14:cNvPr>
                <p14:cNvContentPartPr/>
                <p14:nvPr/>
              </p14:nvContentPartPr>
              <p14:xfrm>
                <a:off x="3738271" y="1680446"/>
                <a:ext cx="90720" cy="28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F3D1B5-8CDD-4539-8830-8434478B0C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29271" y="1671446"/>
                  <a:ext cx="108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14:cNvPr>
                <p14:cNvContentPartPr/>
                <p14:nvPr/>
              </p14:nvContentPartPr>
              <p14:xfrm>
                <a:off x="4363591" y="1765766"/>
                <a:ext cx="8280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B429EC-E50B-6452-7712-853E0FF13E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4591" y="1756766"/>
                  <a:ext cx="100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14:cNvPr>
                <p14:cNvContentPartPr/>
                <p14:nvPr/>
              </p14:nvContentPartPr>
              <p14:xfrm>
                <a:off x="4536391" y="1613846"/>
                <a:ext cx="176040" cy="21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DD79FFF-A795-1CEB-0FB5-5992050C66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7391" y="1604831"/>
                  <a:ext cx="19368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14:cNvPr>
                <p14:cNvContentPartPr/>
                <p14:nvPr/>
              </p14:nvContentPartPr>
              <p14:xfrm>
                <a:off x="4802431" y="1710326"/>
                <a:ext cx="127080" cy="21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771174-AD9A-194D-DC4E-11F55C4693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3431" y="1701326"/>
                  <a:ext cx="144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14:cNvPr>
                <p14:cNvContentPartPr/>
                <p14:nvPr/>
              </p14:nvContentPartPr>
              <p14:xfrm>
                <a:off x="4987471" y="1603766"/>
                <a:ext cx="197280" cy="24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37F524-ABFA-ABCF-5C95-745602CC37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78487" y="1594766"/>
                  <a:ext cx="214888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14:cNvPr>
                <p14:cNvContentPartPr/>
                <p14:nvPr/>
              </p14:nvContentPartPr>
              <p14:xfrm>
                <a:off x="5191231" y="1667846"/>
                <a:ext cx="163800" cy="13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901718-984A-CDE4-B99A-395BFA93C7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82211" y="1658846"/>
                  <a:ext cx="181479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14:cNvPr>
                <p14:cNvContentPartPr/>
                <p14:nvPr/>
              </p14:nvContentPartPr>
              <p14:xfrm>
                <a:off x="5676511" y="1557686"/>
                <a:ext cx="30240" cy="30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054C39-F35A-4688-5951-921887653C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7403" y="1548686"/>
                  <a:ext cx="48093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14:cNvPr>
                <p14:cNvContentPartPr/>
                <p14:nvPr/>
              </p14:nvContentPartPr>
              <p14:xfrm>
                <a:off x="5766511" y="1664966"/>
                <a:ext cx="124560" cy="13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7727A1-7DC2-8B14-A52E-D7583CD8EE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7511" y="1655966"/>
                  <a:ext cx="142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14:cNvPr>
                <p14:cNvContentPartPr/>
                <p14:nvPr/>
              </p14:nvContentPartPr>
              <p14:xfrm>
                <a:off x="5925991" y="1694126"/>
                <a:ext cx="73800" cy="10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3E071A-D84F-7CEA-7CAC-46B03EDE3B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16991" y="1685158"/>
                  <a:ext cx="91440" cy="119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14:cNvPr>
                <p14:cNvContentPartPr/>
                <p14:nvPr/>
              </p14:nvContentPartPr>
              <p14:xfrm>
                <a:off x="5947591" y="1657046"/>
                <a:ext cx="8928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E0A756-4F8D-C3DF-E0D2-A7A31C9B07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38591" y="1648069"/>
                  <a:ext cx="106920" cy="158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14:cNvPr>
                <p14:cNvContentPartPr/>
                <p14:nvPr/>
              </p14:nvContentPartPr>
              <p14:xfrm>
                <a:off x="6080071" y="1661006"/>
                <a:ext cx="144000" cy="12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B97BBB-0C35-F25C-20F4-0ADE3874A2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71071" y="1652031"/>
                  <a:ext cx="16164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14:cNvPr>
                <p14:cNvContentPartPr/>
                <p14:nvPr/>
              </p14:nvContentPartPr>
              <p14:xfrm>
                <a:off x="6292111" y="1659206"/>
                <a:ext cx="76680" cy="124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BE6378-92DB-1AF2-984F-A9C324CAC4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83153" y="1650206"/>
                  <a:ext cx="94238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14:cNvPr>
                <p14:cNvContentPartPr/>
                <p14:nvPr/>
              </p14:nvContentPartPr>
              <p14:xfrm>
                <a:off x="6405871" y="1652006"/>
                <a:ext cx="65160" cy="13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48F2492-9A60-526B-D24A-17217E3631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96871" y="1643006"/>
                  <a:ext cx="82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14:cNvPr>
                <p14:cNvContentPartPr/>
                <p14:nvPr/>
              </p14:nvContentPartPr>
              <p14:xfrm>
                <a:off x="6496591" y="1515206"/>
                <a:ext cx="138240" cy="30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4DD3D8-2832-367E-D1DE-5248AC535DF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87614" y="1506206"/>
                  <a:ext cx="155834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14:cNvPr>
                <p14:cNvContentPartPr/>
                <p14:nvPr/>
              </p14:nvContentPartPr>
              <p14:xfrm>
                <a:off x="3635311" y="1939646"/>
                <a:ext cx="3641400" cy="291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ACEB0C-40E6-81DF-DAC1-D7F87C57CD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6311" y="1930646"/>
                  <a:ext cx="365904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9874AC-8991-9E54-54D5-4C9CD84C0849}"/>
              </a:ext>
            </a:extLst>
          </p:cNvPr>
          <p:cNvGrpSpPr/>
          <p:nvPr/>
        </p:nvGrpSpPr>
        <p:grpSpPr>
          <a:xfrm>
            <a:off x="3982351" y="1496126"/>
            <a:ext cx="330480" cy="394920"/>
            <a:chOff x="3982351" y="1496126"/>
            <a:chExt cx="33048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14:cNvPr>
                <p14:cNvContentPartPr/>
                <p14:nvPr/>
              </p14:nvContentPartPr>
              <p14:xfrm>
                <a:off x="3982351" y="1649846"/>
                <a:ext cx="217800" cy="24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F82541-BAE9-D4AC-4CBC-CC05ECE29F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73351" y="1640859"/>
                  <a:ext cx="235440" cy="258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14:cNvPr>
                <p14:cNvContentPartPr/>
                <p14:nvPr/>
              </p14:nvContentPartPr>
              <p14:xfrm>
                <a:off x="4280791" y="1496126"/>
                <a:ext cx="3204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694F77-D828-3D4D-52D6-9196975308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71791" y="14871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FEAB42A-3504-857F-127F-93311695CF4A}"/>
              </a:ext>
            </a:extLst>
          </p:cNvPr>
          <p:cNvGrpSpPr/>
          <p:nvPr/>
        </p:nvGrpSpPr>
        <p:grpSpPr>
          <a:xfrm>
            <a:off x="3808831" y="2357606"/>
            <a:ext cx="1334520" cy="379080"/>
            <a:chOff x="3808831" y="2357606"/>
            <a:chExt cx="13345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14:cNvPr>
                <p14:cNvContentPartPr/>
                <p14:nvPr/>
              </p14:nvContentPartPr>
              <p14:xfrm>
                <a:off x="3808831" y="2493326"/>
                <a:ext cx="136800" cy="188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A23E45-44BD-E21F-CF48-31919A08A3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99831" y="2484309"/>
                  <a:ext cx="154440" cy="206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14:cNvPr>
                <p14:cNvContentPartPr/>
                <p14:nvPr/>
              </p14:nvContentPartPr>
              <p14:xfrm>
                <a:off x="3996031" y="2405846"/>
                <a:ext cx="112680" cy="324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CDA0F6-341E-E331-1B0B-62CF4FAABA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7031" y="2396846"/>
                  <a:ext cx="130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14:cNvPr>
                <p14:cNvContentPartPr/>
                <p14:nvPr/>
              </p14:nvContentPartPr>
              <p14:xfrm>
                <a:off x="4319311" y="2447606"/>
                <a:ext cx="56160" cy="231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521D3F-9993-D25E-45AF-98E6264380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10311" y="2438606"/>
                  <a:ext cx="7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14:cNvPr>
                <p14:cNvContentPartPr/>
                <p14:nvPr/>
              </p14:nvContentPartPr>
              <p14:xfrm>
                <a:off x="4400671" y="2412326"/>
                <a:ext cx="93600" cy="215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BBB43F-5E23-A8D4-7FDD-BC7094B4ED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1671" y="2403326"/>
                  <a:ext cx="111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14:cNvPr>
                <p14:cNvContentPartPr/>
                <p14:nvPr/>
              </p14:nvContentPartPr>
              <p14:xfrm>
                <a:off x="4574551" y="2603846"/>
                <a:ext cx="11124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39AEB4-9257-9A44-3BF1-DC93ED859A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5522" y="2594846"/>
                  <a:ext cx="128937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14:cNvPr>
                <p14:cNvContentPartPr/>
                <p14:nvPr/>
              </p14:nvContentPartPr>
              <p14:xfrm>
                <a:off x="4742671" y="2436806"/>
                <a:ext cx="147960" cy="21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2A9C21-68A2-E9AE-B299-B22115E65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33649" y="2427806"/>
                  <a:ext cx="165643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14:cNvPr>
                <p14:cNvContentPartPr/>
                <p14:nvPr/>
              </p14:nvContentPartPr>
              <p14:xfrm>
                <a:off x="5009431" y="2380646"/>
                <a:ext cx="32760" cy="88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DEF3B1-9422-0F96-6391-2544E3E786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00331" y="2371646"/>
                  <a:ext cx="50596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14:cNvPr>
                <p14:cNvContentPartPr/>
                <p14:nvPr/>
              </p14:nvContentPartPr>
              <p14:xfrm>
                <a:off x="4931671" y="2357606"/>
                <a:ext cx="211680" cy="178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6F5A5D-07D9-C2A9-650B-C2CDF77327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22671" y="2348606"/>
                  <a:ext cx="22932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8AA588-0A69-B31E-0EB7-73E227542035}"/>
              </a:ext>
            </a:extLst>
          </p:cNvPr>
          <p:cNvGrpSpPr/>
          <p:nvPr/>
        </p:nvGrpSpPr>
        <p:grpSpPr>
          <a:xfrm>
            <a:off x="184351" y="3693566"/>
            <a:ext cx="2205000" cy="456120"/>
            <a:chOff x="184351" y="3693566"/>
            <a:chExt cx="220500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14:cNvPr>
                <p14:cNvContentPartPr/>
                <p14:nvPr/>
              </p14:nvContentPartPr>
              <p14:xfrm>
                <a:off x="254911" y="3781046"/>
                <a:ext cx="391320" cy="177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A94B49-05BA-BAEF-BA89-CD66A3ED6E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911" y="3772064"/>
                  <a:ext cx="40896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14:cNvPr>
                <p14:cNvContentPartPr/>
                <p14:nvPr/>
              </p14:nvContentPartPr>
              <p14:xfrm>
                <a:off x="699151" y="3801566"/>
                <a:ext cx="118080" cy="121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6D17959-3A09-5B31-CA2C-399B26356E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0151" y="3792566"/>
                  <a:ext cx="135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14:cNvPr>
                <p14:cNvContentPartPr/>
                <p14:nvPr/>
              </p14:nvContentPartPr>
              <p14:xfrm>
                <a:off x="806791" y="3693566"/>
                <a:ext cx="168480" cy="244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A4ECF6-0E0B-7709-C69A-EBDD13340D5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7791" y="3684566"/>
                  <a:ext cx="186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14:cNvPr>
                <p14:cNvContentPartPr/>
                <p14:nvPr/>
              </p14:nvContentPartPr>
              <p14:xfrm>
                <a:off x="1040071" y="3794366"/>
                <a:ext cx="106200" cy="10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9F0423-1381-83A4-625F-1BDBC68CE1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1071" y="3785398"/>
                  <a:ext cx="123840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14:cNvPr>
                <p14:cNvContentPartPr/>
                <p14:nvPr/>
              </p14:nvContentPartPr>
              <p14:xfrm>
                <a:off x="1189471" y="3750086"/>
                <a:ext cx="160560" cy="15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88A99CB-8156-3211-7F92-1D10F20CB3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0471" y="3741086"/>
                  <a:ext cx="17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14:cNvPr>
                <p14:cNvContentPartPr/>
                <p14:nvPr/>
              </p14:nvContentPartPr>
              <p14:xfrm>
                <a:off x="1417351" y="3804446"/>
                <a:ext cx="19440" cy="51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3991D4-7894-A8B2-03B6-CD259F7A2F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8351" y="3795446"/>
                  <a:ext cx="37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14:cNvPr>
                <p14:cNvContentPartPr/>
                <p14:nvPr/>
              </p14:nvContentPartPr>
              <p14:xfrm>
                <a:off x="1428871" y="3716606"/>
                <a:ext cx="172440" cy="206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1D62B7-89F8-A816-2C56-93CD0076B8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9890" y="3707606"/>
                  <a:ext cx="190043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14:cNvPr>
                <p14:cNvContentPartPr/>
                <p14:nvPr/>
              </p14:nvContentPartPr>
              <p14:xfrm>
                <a:off x="1665751" y="3731366"/>
                <a:ext cx="250920" cy="14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C4BDBE-6DD3-BB06-D308-DD22FA8EA6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56764" y="3722389"/>
                  <a:ext cx="268535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14:cNvPr>
                <p14:cNvContentPartPr/>
                <p14:nvPr/>
              </p14:nvContentPartPr>
              <p14:xfrm>
                <a:off x="2037991" y="3706886"/>
                <a:ext cx="2952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FBB3AAC-18E8-6F1B-C8AB-1AD9E7F44B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8991" y="3697886"/>
                  <a:ext cx="4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14:cNvPr>
                <p14:cNvContentPartPr/>
                <p14:nvPr/>
              </p14:nvContentPartPr>
              <p14:xfrm>
                <a:off x="2055271" y="3842246"/>
                <a:ext cx="69120" cy="5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4F8545-07E8-3C0D-827E-875BB41508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6271" y="3833246"/>
                  <a:ext cx="86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14:cNvPr>
                <p14:cNvContentPartPr/>
                <p14:nvPr/>
              </p14:nvContentPartPr>
              <p14:xfrm>
                <a:off x="184351" y="4030886"/>
                <a:ext cx="2205000" cy="11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C403E7-B799-5B4A-BE41-A6645F3857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5351" y="4021886"/>
                  <a:ext cx="22226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6887C5-3112-30B0-19EC-BD4B61F60A62}"/>
                  </a:ext>
                </a:extLst>
              </p14:cNvPr>
              <p14:cNvContentPartPr/>
              <p14:nvPr/>
            </p14:nvContentPartPr>
            <p14:xfrm>
              <a:off x="597600" y="728640"/>
              <a:ext cx="10602720" cy="520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6887C5-3112-30B0-19EC-BD4B61F60A6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88240" y="719280"/>
                <a:ext cx="10621440" cy="52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01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A676-6031-B7ED-E27A-71444AD1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Reactions of Acid Chlorides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6EB5-7C6E-56A4-B6F7-09AB1730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01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/>
              <a:t>With Organocuprates</a:t>
            </a:r>
            <a:r>
              <a:rPr lang="en-US"/>
              <a:t> (“Gilman Reagents”):</a:t>
            </a:r>
            <a:endParaRPr lang="en-US" u="sng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BCC20-5012-3249-B429-7274421742CF}"/>
              </a:ext>
            </a:extLst>
          </p:cNvPr>
          <p:cNvGrpSpPr/>
          <p:nvPr/>
        </p:nvGrpSpPr>
        <p:grpSpPr>
          <a:xfrm>
            <a:off x="1065271" y="1771526"/>
            <a:ext cx="1375920" cy="902880"/>
            <a:chOff x="1065271" y="1771526"/>
            <a:chExt cx="1375920" cy="90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14:cNvPr>
                <p14:cNvContentPartPr/>
                <p14:nvPr/>
              </p14:nvContentPartPr>
              <p14:xfrm>
                <a:off x="1065271" y="2389646"/>
                <a:ext cx="298080" cy="28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47C8D67-8663-2EAF-C0DB-A732FBA9D0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6282" y="2380646"/>
                  <a:ext cx="315699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14:cNvPr>
                <p14:cNvContentPartPr/>
                <p14:nvPr/>
              </p14:nvContentPartPr>
              <p14:xfrm>
                <a:off x="1518511" y="2259686"/>
                <a:ext cx="922680" cy="24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E33530-3666-8722-4CC5-537F7DD806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9507" y="2250699"/>
                  <a:ext cx="940327" cy="262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14:cNvPr>
                <p14:cNvContentPartPr/>
                <p14:nvPr/>
              </p14:nvContentPartPr>
              <p14:xfrm>
                <a:off x="1895431" y="2001566"/>
                <a:ext cx="13680" cy="30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7856A3C-53DC-C339-4E41-FA71563570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6431" y="1992577"/>
                  <a:ext cx="31320" cy="319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14:cNvPr>
                <p14:cNvContentPartPr/>
                <p14:nvPr/>
              </p14:nvContentPartPr>
              <p14:xfrm>
                <a:off x="1992991" y="2028566"/>
                <a:ext cx="41760" cy="235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F5B275-C98A-FDE7-4051-619034B3D1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3991" y="2019566"/>
                  <a:ext cx="59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14:cNvPr>
                <p14:cNvContentPartPr/>
                <p14:nvPr/>
              </p14:nvContentPartPr>
              <p14:xfrm>
                <a:off x="1901191" y="1771526"/>
                <a:ext cx="136440" cy="163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8E7F154-3D89-83E5-21E6-4F0C8799D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2215" y="1762526"/>
                  <a:ext cx="154034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D8F274-316E-00EA-A624-466B325FCD0A}"/>
              </a:ext>
            </a:extLst>
          </p:cNvPr>
          <p:cNvGrpSpPr/>
          <p:nvPr/>
        </p:nvGrpSpPr>
        <p:grpSpPr>
          <a:xfrm>
            <a:off x="2645671" y="2436446"/>
            <a:ext cx="338040" cy="210240"/>
            <a:chOff x="2645671" y="2436446"/>
            <a:chExt cx="3380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14:cNvPr>
                <p14:cNvContentPartPr/>
                <p14:nvPr/>
              </p14:nvContentPartPr>
              <p14:xfrm>
                <a:off x="2645671" y="2454446"/>
                <a:ext cx="162720" cy="175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31DD6C-991F-CB54-2538-6644BA0D48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6671" y="2445446"/>
                  <a:ext cx="180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14:cNvPr>
                <p14:cNvContentPartPr/>
                <p14:nvPr/>
              </p14:nvContentPartPr>
              <p14:xfrm>
                <a:off x="2914591" y="2436446"/>
                <a:ext cx="69120" cy="21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DA6157-E5E5-854E-A8BE-769E972618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5591" y="2427446"/>
                  <a:ext cx="8676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14:cNvPr>
              <p14:cNvContentPartPr/>
              <p14:nvPr/>
            </p14:nvContentPartPr>
            <p14:xfrm>
              <a:off x="3296911" y="2271206"/>
              <a:ext cx="2492640" cy="297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A2E9A8-6EF8-451D-88C2-4A8D44BFC3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7910" y="2262206"/>
                <a:ext cx="2510283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ABC49520-1B0C-87E4-20B7-039E57C22B1E}"/>
              </a:ext>
            </a:extLst>
          </p:cNvPr>
          <p:cNvGrpSpPr/>
          <p:nvPr/>
        </p:nvGrpSpPr>
        <p:grpSpPr>
          <a:xfrm>
            <a:off x="214411" y="6149848"/>
            <a:ext cx="2019240" cy="502920"/>
            <a:chOff x="169951" y="4541183"/>
            <a:chExt cx="20192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14:cNvPr>
                <p14:cNvContentPartPr/>
                <p14:nvPr/>
              </p14:nvContentPartPr>
              <p14:xfrm>
                <a:off x="282271" y="4653863"/>
                <a:ext cx="502920" cy="17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F33A32-AA97-CCDF-AC20-CCD31FCB32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271" y="4644863"/>
                  <a:ext cx="52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14:cNvPr>
                <p14:cNvContentPartPr/>
                <p14:nvPr/>
              </p14:nvContentPartPr>
              <p14:xfrm>
                <a:off x="802831" y="4541183"/>
                <a:ext cx="185040" cy="21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90EE13C-61BC-D99C-5EA0-4FBDD767D7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3831" y="4532168"/>
                  <a:ext cx="202680" cy="233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14:cNvPr>
                <p14:cNvContentPartPr/>
                <p14:nvPr/>
              </p14:nvContentPartPr>
              <p14:xfrm>
                <a:off x="1004791" y="4631543"/>
                <a:ext cx="136800" cy="11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115090-AE28-C904-64FD-310C515118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5791" y="4622543"/>
                  <a:ext cx="154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14:cNvPr>
                <p14:cNvContentPartPr/>
                <p14:nvPr/>
              </p14:nvContentPartPr>
              <p14:xfrm>
                <a:off x="1177591" y="4628663"/>
                <a:ext cx="144360" cy="11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4BC7EE-D432-1F3D-8F68-7EEBDD4FDE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68591" y="4619663"/>
                  <a:ext cx="162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14:cNvPr>
                <p14:cNvContentPartPr/>
                <p14:nvPr/>
              </p14:nvContentPartPr>
              <p14:xfrm>
                <a:off x="1360111" y="4647023"/>
                <a:ext cx="46440" cy="8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474AB83-34E2-0FCD-7678-8E9AE54902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51111" y="4637985"/>
                  <a:ext cx="64080" cy="10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14:cNvPr>
                <p14:cNvContentPartPr/>
                <p14:nvPr/>
              </p14:nvContentPartPr>
              <p14:xfrm>
                <a:off x="1401151" y="4569623"/>
                <a:ext cx="122400" cy="174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CBC145-A20F-094F-BC63-63994F6D68F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92177" y="4560623"/>
                  <a:ext cx="139988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14:cNvPr>
                <p14:cNvContentPartPr/>
                <p14:nvPr/>
              </p14:nvContentPartPr>
              <p14:xfrm>
                <a:off x="1588711" y="4591943"/>
                <a:ext cx="227520" cy="11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0A2442-769B-11EF-B397-EF03B25142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9725" y="4582943"/>
                  <a:ext cx="245132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14:cNvPr>
                <p14:cNvContentPartPr/>
                <p14:nvPr/>
              </p14:nvContentPartPr>
              <p14:xfrm>
                <a:off x="1875271" y="4545863"/>
                <a:ext cx="31680" cy="4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DAB38B-C011-CDAB-B86E-CD62B4242A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6271" y="4536863"/>
                  <a:ext cx="49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14:cNvPr>
                <p14:cNvContentPartPr/>
                <p14:nvPr/>
              </p14:nvContentPartPr>
              <p14:xfrm>
                <a:off x="1902631" y="4689863"/>
                <a:ext cx="38520" cy="29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BF6474-6C99-9167-1A48-C60651BB10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93631" y="4680863"/>
                  <a:ext cx="5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14:cNvPr>
                <p14:cNvContentPartPr/>
                <p14:nvPr/>
              </p14:nvContentPartPr>
              <p14:xfrm>
                <a:off x="169951" y="4936103"/>
                <a:ext cx="2019240" cy="108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6757CF-7D2C-0A6D-F533-3424D7EB24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0951" y="4927133"/>
                  <a:ext cx="2036880" cy="1255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A7B4A4-55C3-09E1-F20F-826D147E6F7B}"/>
              </a:ext>
            </a:extLst>
          </p:cNvPr>
          <p:cNvGrpSpPr/>
          <p:nvPr/>
        </p:nvGrpSpPr>
        <p:grpSpPr>
          <a:xfrm>
            <a:off x="367231" y="5657183"/>
            <a:ext cx="527400" cy="392040"/>
            <a:chOff x="367231" y="5657183"/>
            <a:chExt cx="52740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14:cNvPr>
                <p14:cNvContentPartPr/>
                <p14:nvPr/>
              </p14:nvContentPartPr>
              <p14:xfrm>
                <a:off x="367231" y="5866703"/>
                <a:ext cx="178560" cy="155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77FDEA-F753-4931-CD33-F745FF7A7C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8231" y="5857703"/>
                  <a:ext cx="19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14:cNvPr>
                <p14:cNvContentPartPr/>
                <p14:nvPr/>
              </p14:nvContentPartPr>
              <p14:xfrm>
                <a:off x="550831" y="5874623"/>
                <a:ext cx="177120" cy="99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BBC13C-EA42-D763-20B7-6ABB0197A8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1831" y="5865623"/>
                  <a:ext cx="194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14:cNvPr>
                <p14:cNvContentPartPr/>
                <p14:nvPr/>
              </p14:nvContentPartPr>
              <p14:xfrm>
                <a:off x="753511" y="5848343"/>
                <a:ext cx="10440" cy="20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3DE07B-D1E5-63C6-9849-02DF99DC94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511" y="5839343"/>
                  <a:ext cx="28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14:cNvPr>
                <p14:cNvContentPartPr/>
                <p14:nvPr/>
              </p14:nvContentPartPr>
              <p14:xfrm>
                <a:off x="827311" y="5657183"/>
                <a:ext cx="67320" cy="364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BAAAEA-2B5C-60A5-477F-95F06253B5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8311" y="5648183"/>
                  <a:ext cx="8496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27F13A-B8E2-C94C-8B75-A4B2846850DB}"/>
              </a:ext>
            </a:extLst>
          </p:cNvPr>
          <p:cNvGrpSpPr/>
          <p:nvPr/>
        </p:nvGrpSpPr>
        <p:grpSpPr>
          <a:xfrm>
            <a:off x="1218991" y="5571863"/>
            <a:ext cx="945000" cy="324000"/>
            <a:chOff x="1218991" y="5571863"/>
            <a:chExt cx="9450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14:cNvPr>
                <p14:cNvContentPartPr/>
                <p14:nvPr/>
              </p14:nvContentPartPr>
              <p14:xfrm>
                <a:off x="1218991" y="5615063"/>
                <a:ext cx="88200" cy="280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BB00DD-988D-D47A-DFAF-968639554F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10028" y="5606063"/>
                  <a:ext cx="105768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14:cNvPr>
                <p14:cNvContentPartPr/>
                <p14:nvPr/>
              </p14:nvContentPartPr>
              <p14:xfrm>
                <a:off x="1247791" y="5797943"/>
                <a:ext cx="73800" cy="47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E482AB-B036-31D4-7E1B-B014FBF6EE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38835" y="5788943"/>
                  <a:ext cx="91354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14:cNvPr>
                <p14:cNvContentPartPr/>
                <p14:nvPr/>
              </p14:nvContentPartPr>
              <p14:xfrm>
                <a:off x="1385311" y="5747183"/>
                <a:ext cx="181080" cy="14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99C4D4-3DCD-8F4B-472C-6C81927188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76311" y="5738206"/>
                  <a:ext cx="198720" cy="157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14:cNvPr>
                <p14:cNvContentPartPr/>
                <p14:nvPr/>
              </p14:nvContentPartPr>
              <p14:xfrm>
                <a:off x="1586911" y="5752583"/>
                <a:ext cx="118080" cy="11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1916A6B-979B-64E7-E9F5-4121AD61B0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7938" y="5743612"/>
                  <a:ext cx="135666" cy="130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14:cNvPr>
                <p14:cNvContentPartPr/>
                <p14:nvPr/>
              </p14:nvContentPartPr>
              <p14:xfrm>
                <a:off x="1756831" y="5747903"/>
                <a:ext cx="75960" cy="115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60F344B-2C15-395F-2EF5-10E96C7596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47788" y="5738903"/>
                  <a:ext cx="93684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14:cNvPr>
                <p14:cNvContentPartPr/>
                <p14:nvPr/>
              </p14:nvContentPartPr>
              <p14:xfrm>
                <a:off x="1900831" y="5571863"/>
                <a:ext cx="263160" cy="308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9FB760-19AE-E48D-D54E-E9A85A6C43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1831" y="5562873"/>
                  <a:ext cx="280800" cy="326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14:cNvPr>
                <p14:cNvContentPartPr/>
                <p14:nvPr/>
              </p14:nvContentPartPr>
              <p14:xfrm>
                <a:off x="1785631" y="5689943"/>
                <a:ext cx="54000" cy="5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1A68D3-71D3-BEA5-3FD4-4EFC2AD6E3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76631" y="5680943"/>
                  <a:ext cx="7164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8DA2A92-ED64-7406-B2CA-0F84318A5C18}"/>
              </a:ext>
            </a:extLst>
          </p:cNvPr>
          <p:cNvGrpSpPr/>
          <p:nvPr/>
        </p:nvGrpSpPr>
        <p:grpSpPr>
          <a:xfrm>
            <a:off x="3507511" y="3541646"/>
            <a:ext cx="1767240" cy="551880"/>
            <a:chOff x="3507511" y="3541646"/>
            <a:chExt cx="176724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14:cNvPr>
                <p14:cNvContentPartPr/>
                <p14:nvPr/>
              </p14:nvContentPartPr>
              <p14:xfrm>
                <a:off x="3507511" y="3737126"/>
                <a:ext cx="1355760" cy="356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F3EC1E-7079-0DAF-D377-8535F51DE7E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8513" y="3728126"/>
                  <a:ext cx="1373395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14:cNvPr>
                <p14:cNvContentPartPr/>
                <p14:nvPr/>
              </p14:nvContentPartPr>
              <p14:xfrm>
                <a:off x="5017711" y="3541646"/>
                <a:ext cx="184680" cy="30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79D9FA-323E-3B81-B4CA-EC8D4A6F68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08711" y="3532635"/>
                  <a:ext cx="202320" cy="320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14:cNvPr>
                <p14:cNvContentPartPr/>
                <p14:nvPr/>
              </p14:nvContentPartPr>
              <p14:xfrm>
                <a:off x="5227231" y="3606806"/>
                <a:ext cx="47520" cy="18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1731CB-8FAC-DC06-6D78-5B5FE5F83B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18299" y="3597806"/>
                  <a:ext cx="65027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A133EB6-7D7F-E176-D4D1-F0EBF81F3614}"/>
              </a:ext>
            </a:extLst>
          </p:cNvPr>
          <p:cNvGrpSpPr/>
          <p:nvPr/>
        </p:nvGrpSpPr>
        <p:grpSpPr>
          <a:xfrm>
            <a:off x="5963431" y="3614726"/>
            <a:ext cx="1431720" cy="350280"/>
            <a:chOff x="5963431" y="3614726"/>
            <a:chExt cx="14317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14:cNvPr>
                <p14:cNvContentPartPr/>
                <p14:nvPr/>
              </p14:nvContentPartPr>
              <p14:xfrm>
                <a:off x="5963431" y="3784646"/>
                <a:ext cx="1358640" cy="39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BD3C3C-C4B4-EF66-DC6D-BE79816537E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54431" y="3775646"/>
                  <a:ext cx="1376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14:cNvPr>
                <p14:cNvContentPartPr/>
                <p14:nvPr/>
              </p14:nvContentPartPr>
              <p14:xfrm>
                <a:off x="7269871" y="3614726"/>
                <a:ext cx="125280" cy="350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E36961-41C5-9105-AE5F-D16DB7C4F2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60871" y="3605726"/>
                  <a:ext cx="1429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7EFA25B-4DA9-8701-C220-BC1762348058}"/>
              </a:ext>
            </a:extLst>
          </p:cNvPr>
          <p:cNvGrpSpPr/>
          <p:nvPr/>
        </p:nvGrpSpPr>
        <p:grpSpPr>
          <a:xfrm>
            <a:off x="578191" y="3635606"/>
            <a:ext cx="926640" cy="284760"/>
            <a:chOff x="578191" y="3635606"/>
            <a:chExt cx="9266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14:cNvPr>
                <p14:cNvContentPartPr/>
                <p14:nvPr/>
              </p14:nvContentPartPr>
              <p14:xfrm>
                <a:off x="578191" y="3753686"/>
                <a:ext cx="369360" cy="166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3BF03F-D10E-8A5D-49C9-C7181E8F93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9191" y="3744686"/>
                  <a:ext cx="387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14:cNvPr>
                <p14:cNvContentPartPr/>
                <p14:nvPr/>
              </p14:nvContentPartPr>
              <p14:xfrm>
                <a:off x="976711" y="3635606"/>
                <a:ext cx="21240" cy="183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424F38-E33C-78C4-3B64-919D0DF9F8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7556" y="3626606"/>
                  <a:ext cx="39184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14:cNvPr>
                <p14:cNvContentPartPr/>
                <p14:nvPr/>
              </p14:nvContentPartPr>
              <p14:xfrm>
                <a:off x="1030351" y="3694646"/>
                <a:ext cx="144000" cy="129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B766D7-FA51-E587-1789-904C424EAE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1351" y="3685646"/>
                  <a:ext cx="161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14:cNvPr>
                <p14:cNvContentPartPr/>
                <p14:nvPr/>
              </p14:nvContentPartPr>
              <p14:xfrm>
                <a:off x="1175431" y="3659006"/>
                <a:ext cx="16344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F4E0A8-F267-CE55-EB5F-D9ADF3F37B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6431" y="3650006"/>
                  <a:ext cx="181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14:cNvPr>
                <p14:cNvContentPartPr/>
                <p14:nvPr/>
              </p14:nvContentPartPr>
              <p14:xfrm>
                <a:off x="1396111" y="3702566"/>
                <a:ext cx="108720" cy="21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8FFB0B3-0AB2-AFB7-FC50-1408068CE8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7111" y="3693566"/>
                  <a:ext cx="12636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1652EE4-9B2A-C9A7-965E-666CE5508A8D}"/>
              </a:ext>
            </a:extLst>
          </p:cNvPr>
          <p:cNvGrpSpPr/>
          <p:nvPr/>
        </p:nvGrpSpPr>
        <p:grpSpPr>
          <a:xfrm>
            <a:off x="1845031" y="3576566"/>
            <a:ext cx="514800" cy="223560"/>
            <a:chOff x="1845031" y="3576566"/>
            <a:chExt cx="51480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14:cNvPr>
                <p14:cNvContentPartPr/>
                <p14:nvPr/>
              </p14:nvContentPartPr>
              <p14:xfrm>
                <a:off x="1845031" y="3581966"/>
                <a:ext cx="68400" cy="21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C92B3F-596D-AB87-61C6-010E1AECB9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36031" y="3572966"/>
                  <a:ext cx="86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14:cNvPr>
                <p14:cNvContentPartPr/>
                <p14:nvPr/>
              </p14:nvContentPartPr>
              <p14:xfrm>
                <a:off x="1863031" y="3682766"/>
                <a:ext cx="95040" cy="76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EAB0E1-D396-EE0E-445C-120660CAC1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53997" y="3673766"/>
                  <a:ext cx="112747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14:cNvPr>
                <p14:cNvContentPartPr/>
                <p14:nvPr/>
              </p14:nvContentPartPr>
              <p14:xfrm>
                <a:off x="1976071" y="3576566"/>
                <a:ext cx="383760" cy="214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029B5C-8A5B-1863-7BFB-A5C5FFDCC5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67071" y="3567566"/>
                  <a:ext cx="4014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7B0F47-4505-0543-E000-2229795FB75E}"/>
              </a:ext>
            </a:extLst>
          </p:cNvPr>
          <p:cNvGrpSpPr/>
          <p:nvPr/>
        </p:nvGrpSpPr>
        <p:grpSpPr>
          <a:xfrm>
            <a:off x="362911" y="4139966"/>
            <a:ext cx="875880" cy="250560"/>
            <a:chOff x="362911" y="4139966"/>
            <a:chExt cx="8758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14:cNvPr>
                <p14:cNvContentPartPr/>
                <p14:nvPr/>
              </p14:nvContentPartPr>
              <p14:xfrm>
                <a:off x="362911" y="4175246"/>
                <a:ext cx="76320" cy="117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C98E58-651C-2BA3-B27E-45BF4CCB4F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911" y="4166246"/>
                  <a:ext cx="9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14:cNvPr>
                <p14:cNvContentPartPr/>
                <p14:nvPr/>
              </p14:nvContentPartPr>
              <p14:xfrm>
                <a:off x="462991" y="4152926"/>
                <a:ext cx="82800" cy="14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C1686E-B7D5-776F-1502-AE2BF44ED3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991" y="4143926"/>
                  <a:ext cx="10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14:cNvPr>
                <p14:cNvContentPartPr/>
                <p14:nvPr/>
              </p14:nvContentPartPr>
              <p14:xfrm>
                <a:off x="635791" y="4148966"/>
                <a:ext cx="113760" cy="241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77A647-9B3C-EFC9-8BB2-B6F2916626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791" y="4139966"/>
                  <a:ext cx="131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14:cNvPr>
                <p14:cNvContentPartPr/>
                <p14:nvPr/>
              </p14:nvContentPartPr>
              <p14:xfrm>
                <a:off x="826591" y="4161926"/>
                <a:ext cx="110160" cy="11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E6C1418-B66B-05F6-C415-DFA1C26B4B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591" y="4152926"/>
                  <a:ext cx="127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14:cNvPr>
                <p14:cNvContentPartPr/>
                <p14:nvPr/>
              </p14:nvContentPartPr>
              <p14:xfrm>
                <a:off x="983191" y="4139966"/>
                <a:ext cx="255600" cy="128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88280D-B687-24E4-284D-580184CA33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4178" y="4130966"/>
                  <a:ext cx="273265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F860F1B-9494-F373-9384-9F905494AF5C}"/>
              </a:ext>
            </a:extLst>
          </p:cNvPr>
          <p:cNvGrpSpPr/>
          <p:nvPr/>
        </p:nvGrpSpPr>
        <p:grpSpPr>
          <a:xfrm>
            <a:off x="1427431" y="3999206"/>
            <a:ext cx="1088280" cy="335880"/>
            <a:chOff x="1427431" y="3999206"/>
            <a:chExt cx="10882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14:cNvPr>
                <p14:cNvContentPartPr/>
                <p14:nvPr/>
              </p14:nvContentPartPr>
              <p14:xfrm>
                <a:off x="1427431" y="4093886"/>
                <a:ext cx="127800" cy="149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71E230-EFAC-09FE-A8D0-8D73CE70B1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18431" y="4084886"/>
                  <a:ext cx="145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14:cNvPr>
                <p14:cNvContentPartPr/>
                <p14:nvPr/>
              </p14:nvContentPartPr>
              <p14:xfrm>
                <a:off x="1569991" y="4151846"/>
                <a:ext cx="149760" cy="103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1BE541E-38FB-0BCD-5DAC-1CA179B13D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60991" y="4142846"/>
                  <a:ext cx="167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14:cNvPr>
                <p14:cNvContentPartPr/>
                <p14:nvPr/>
              </p14:nvContentPartPr>
              <p14:xfrm>
                <a:off x="1770871" y="4119086"/>
                <a:ext cx="79920" cy="21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CB3B729-EC25-EC0A-3721-A347F49019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1871" y="4110101"/>
                  <a:ext cx="9756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14:cNvPr>
                <p14:cNvContentPartPr/>
                <p14:nvPr/>
              </p14:nvContentPartPr>
              <p14:xfrm>
                <a:off x="1883911" y="4093526"/>
                <a:ext cx="290520" cy="122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6330422-D2E6-D098-9385-1F24F54B9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74911" y="4084552"/>
                  <a:ext cx="308160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14:cNvPr>
                <p14:cNvContentPartPr/>
                <p14:nvPr/>
              </p14:nvContentPartPr>
              <p14:xfrm>
                <a:off x="2201071" y="3999206"/>
                <a:ext cx="79200" cy="249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3E6AF8-4DD5-181F-698A-97F1697F0F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92071" y="3990206"/>
                  <a:ext cx="9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14:cNvPr>
                <p14:cNvContentPartPr/>
                <p14:nvPr/>
              </p14:nvContentPartPr>
              <p14:xfrm>
                <a:off x="2207191" y="4084166"/>
                <a:ext cx="124200" cy="94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D1EBD4-4282-0403-90BA-E71B448B39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98191" y="4075200"/>
                  <a:ext cx="141840" cy="111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14:cNvPr>
                <p14:cNvContentPartPr/>
                <p14:nvPr/>
              </p14:nvContentPartPr>
              <p14:xfrm>
                <a:off x="2363791" y="4089206"/>
                <a:ext cx="151920" cy="133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63E0DB2-2EAB-E1C7-CDB3-49F041FB809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54812" y="4080230"/>
                  <a:ext cx="169518" cy="15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14:cNvPr>
                <p14:cNvContentPartPr/>
                <p14:nvPr/>
              </p14:nvContentPartPr>
              <p14:xfrm>
                <a:off x="2043031" y="4102166"/>
                <a:ext cx="79920" cy="35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632298-35B3-14E0-6685-D5B293DDFE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34031" y="4093166"/>
                  <a:ext cx="975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2064A1-0FCA-6C02-38EC-14BEB97BD257}"/>
              </a:ext>
            </a:extLst>
          </p:cNvPr>
          <p:cNvGrpSpPr/>
          <p:nvPr/>
        </p:nvGrpSpPr>
        <p:grpSpPr>
          <a:xfrm>
            <a:off x="4136071" y="4400966"/>
            <a:ext cx="702000" cy="285480"/>
            <a:chOff x="4136071" y="4400966"/>
            <a:chExt cx="7020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14:cNvPr>
                <p14:cNvContentPartPr/>
                <p14:nvPr/>
              </p14:nvContentPartPr>
              <p14:xfrm>
                <a:off x="4136071" y="4400966"/>
                <a:ext cx="235440" cy="177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156B09-0ACE-FA26-420C-AA5602FEBD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27071" y="4391966"/>
                  <a:ext cx="253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14:cNvPr>
                <p14:cNvContentPartPr/>
                <p14:nvPr/>
              </p14:nvContentPartPr>
              <p14:xfrm>
                <a:off x="4453231" y="4484846"/>
                <a:ext cx="118800" cy="101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DF9EB4E-21CC-B1AA-CD8F-34865871E6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4231" y="4475846"/>
                  <a:ext cx="136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14:cNvPr>
                <p14:cNvContentPartPr/>
                <p14:nvPr/>
              </p14:nvContentPartPr>
              <p14:xfrm>
                <a:off x="4586071" y="4475486"/>
                <a:ext cx="252000" cy="210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33360A-5344-2C5E-E435-6DCB52F392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77071" y="4466501"/>
                  <a:ext cx="269640" cy="228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14:cNvPr>
                <p14:cNvContentPartPr/>
                <p14:nvPr/>
              </p14:nvContentPartPr>
              <p14:xfrm>
                <a:off x="4632871" y="4487006"/>
                <a:ext cx="43920" cy="24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9011885-AF1E-069E-9C35-2F152FE7E59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23871" y="4478006"/>
                  <a:ext cx="61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381C767-EF2D-A287-7E9D-3B4B649BC36C}"/>
              </a:ext>
            </a:extLst>
          </p:cNvPr>
          <p:cNvGrpSpPr/>
          <p:nvPr/>
        </p:nvGrpSpPr>
        <p:grpSpPr>
          <a:xfrm>
            <a:off x="3134551" y="5695533"/>
            <a:ext cx="784440" cy="765360"/>
            <a:chOff x="3134551" y="5695533"/>
            <a:chExt cx="784440" cy="76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14:cNvPr>
                <p14:cNvContentPartPr/>
                <p14:nvPr/>
              </p14:nvContentPartPr>
              <p14:xfrm>
                <a:off x="3134551" y="6212133"/>
                <a:ext cx="784440" cy="24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A8A427B-9D4E-DE99-DA0F-DCB2307759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25551" y="6203133"/>
                  <a:ext cx="802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14:cNvPr>
                <p14:cNvContentPartPr/>
                <p14:nvPr/>
              </p14:nvContentPartPr>
              <p14:xfrm>
                <a:off x="3463591" y="5979573"/>
                <a:ext cx="33480" cy="254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ED07C0-312C-61D5-B637-3FB09B3067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54591" y="5970573"/>
                  <a:ext cx="51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14:cNvPr>
                <p14:cNvContentPartPr/>
                <p14:nvPr/>
              </p14:nvContentPartPr>
              <p14:xfrm>
                <a:off x="3551791" y="5987493"/>
                <a:ext cx="40680" cy="257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2692255-67F0-DDDE-1FAC-7E3B3CE4EFA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42791" y="5978493"/>
                  <a:ext cx="58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14:cNvPr>
                <p14:cNvContentPartPr/>
                <p14:nvPr/>
              </p14:nvContentPartPr>
              <p14:xfrm>
                <a:off x="3453871" y="5695533"/>
                <a:ext cx="107280" cy="192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6F816F6-B03A-37D9-C17D-BF16A61D68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44871" y="5686533"/>
                  <a:ext cx="1249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BDABF6D-10A5-23D6-10C8-2C5AE07978EE}"/>
              </a:ext>
            </a:extLst>
          </p:cNvPr>
          <p:cNvGrpSpPr/>
          <p:nvPr/>
        </p:nvGrpSpPr>
        <p:grpSpPr>
          <a:xfrm>
            <a:off x="4779031" y="5667086"/>
            <a:ext cx="2566440" cy="815040"/>
            <a:chOff x="4779031" y="5667086"/>
            <a:chExt cx="2566440" cy="8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14:cNvPr>
                <p14:cNvContentPartPr/>
                <p14:nvPr/>
              </p14:nvContentPartPr>
              <p14:xfrm>
                <a:off x="5607751" y="5978486"/>
                <a:ext cx="180360" cy="208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C42143E-98BB-BBD4-9DBD-BFB88CA4DA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98751" y="5969502"/>
                  <a:ext cx="198000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14:cNvPr>
                <p14:cNvContentPartPr/>
                <p14:nvPr/>
              </p14:nvContentPartPr>
              <p14:xfrm>
                <a:off x="5830231" y="6075326"/>
                <a:ext cx="206280" cy="10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E24BB14-EB8E-CE4B-BF32-18CC7D3C7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1231" y="6066326"/>
                  <a:ext cx="22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14:cNvPr>
                <p14:cNvContentPartPr/>
                <p14:nvPr/>
              </p14:nvContentPartPr>
              <p14:xfrm>
                <a:off x="4856431" y="5969486"/>
                <a:ext cx="48960" cy="211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5861829-A424-B129-ACE2-8EC0BA7FA9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47431" y="5960471"/>
                  <a:ext cx="66600" cy="229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14:cNvPr>
                <p14:cNvContentPartPr/>
                <p14:nvPr/>
              </p14:nvContentPartPr>
              <p14:xfrm>
                <a:off x="4935271" y="5971286"/>
                <a:ext cx="54720" cy="172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A86FADB-519C-B428-E2BD-9735594675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26271" y="5962286"/>
                  <a:ext cx="72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14:cNvPr>
                <p14:cNvContentPartPr/>
                <p14:nvPr/>
              </p14:nvContentPartPr>
              <p14:xfrm>
                <a:off x="4905391" y="6104126"/>
                <a:ext cx="60120" cy="15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470E994-7E99-1F06-8F5B-3224F6E0A5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96445" y="6095326"/>
                  <a:ext cx="77655" cy="3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14:cNvPr>
                <p14:cNvContentPartPr/>
                <p14:nvPr/>
              </p14:nvContentPartPr>
              <p14:xfrm>
                <a:off x="5159551" y="6006206"/>
                <a:ext cx="135000" cy="19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EFE17EE-BDFA-7925-26DB-0BD8DD90EE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0551" y="5997190"/>
                  <a:ext cx="152640" cy="21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14:cNvPr>
                <p14:cNvContentPartPr/>
                <p14:nvPr/>
              </p14:nvContentPartPr>
              <p14:xfrm>
                <a:off x="5398951" y="6126806"/>
                <a:ext cx="82440" cy="8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8A0892-8DE2-62B8-AE00-718E257164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89951" y="6117806"/>
                  <a:ext cx="100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14:cNvPr>
                <p14:cNvContentPartPr/>
                <p14:nvPr/>
              </p14:nvContentPartPr>
              <p14:xfrm>
                <a:off x="5675071" y="5811806"/>
                <a:ext cx="127800" cy="14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0ADB38-9F44-5CEB-8F58-2CDC5A6D41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66071" y="5802806"/>
                  <a:ext cx="145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14:cNvPr>
                <p14:cNvContentPartPr/>
                <p14:nvPr/>
              </p14:nvContentPartPr>
              <p14:xfrm>
                <a:off x="5625751" y="5667086"/>
                <a:ext cx="287640" cy="225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D9C57EC-3C94-6941-F848-CD10016D61E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16751" y="5658086"/>
                  <a:ext cx="305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14:cNvPr>
                <p14:cNvContentPartPr/>
                <p14:nvPr/>
              </p14:nvContentPartPr>
              <p14:xfrm>
                <a:off x="5361151" y="6133286"/>
                <a:ext cx="164160" cy="14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F91AF2D-0CEC-3E87-BE93-A3443ACEDC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352151" y="6124286"/>
                  <a:ext cx="18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14:cNvPr>
                <p14:cNvContentPartPr/>
                <p14:nvPr/>
              </p14:nvContentPartPr>
              <p14:xfrm>
                <a:off x="6129391" y="6087566"/>
                <a:ext cx="202680" cy="16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CCB1144-EF23-00C0-E3F2-62602C424E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0391" y="6078566"/>
                  <a:ext cx="22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14:cNvPr>
                <p14:cNvContentPartPr/>
                <p14:nvPr/>
              </p14:nvContentPartPr>
              <p14:xfrm>
                <a:off x="6470671" y="5943206"/>
                <a:ext cx="179640" cy="209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4337E9D-7C10-0E4C-BCE5-991D198FADD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61671" y="5934206"/>
                  <a:ext cx="197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14:cNvPr>
                <p14:cNvContentPartPr/>
                <p14:nvPr/>
              </p14:nvContentPartPr>
              <p14:xfrm>
                <a:off x="6677311" y="5912966"/>
                <a:ext cx="16560" cy="223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4C7DFF6-15D0-4DD1-C80F-B50C9ABBD4F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68311" y="5903980"/>
                  <a:ext cx="34200" cy="240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14:cNvPr>
                <p14:cNvContentPartPr/>
                <p14:nvPr/>
              </p14:nvContentPartPr>
              <p14:xfrm>
                <a:off x="6697831" y="5912966"/>
                <a:ext cx="78840" cy="206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12A1AE-1283-8DE2-2897-FF8B2AFAE5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88872" y="5903966"/>
                  <a:ext cx="96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14:cNvPr>
                <p14:cNvContentPartPr/>
                <p14:nvPr/>
              </p14:nvContentPartPr>
              <p14:xfrm>
                <a:off x="6860191" y="6046166"/>
                <a:ext cx="68040" cy="130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A5B94BD-E1B9-70B2-1548-7C585B8D20C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51191" y="6037166"/>
                  <a:ext cx="85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14:cNvPr>
                <p14:cNvContentPartPr/>
                <p14:nvPr/>
              </p14:nvContentPartPr>
              <p14:xfrm>
                <a:off x="5028511" y="6114206"/>
                <a:ext cx="67680" cy="100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2BA051A-9670-C7A6-610F-0A541DC6D2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19511" y="6105206"/>
                  <a:ext cx="85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14:cNvPr>
                <p14:cNvContentPartPr/>
                <p14:nvPr/>
              </p14:nvContentPartPr>
              <p14:xfrm>
                <a:off x="4779031" y="6233366"/>
                <a:ext cx="2566440" cy="248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40495F3-3649-902D-E9D4-0CC928B527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70031" y="6224353"/>
                  <a:ext cx="2584080" cy="26642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14:cNvPr>
              <p14:cNvContentPartPr/>
              <p14:nvPr/>
            </p14:nvContentPartPr>
            <p14:xfrm>
              <a:off x="2797951" y="6404006"/>
              <a:ext cx="271440" cy="2113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26326195-D169-9D1A-6C31-2467D488DD3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88939" y="6395006"/>
                <a:ext cx="289103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C872DBF-8D3C-C069-488A-0C5E0C05ECF2}"/>
              </a:ext>
            </a:extLst>
          </p:cNvPr>
          <p:cNvGrpSpPr/>
          <p:nvPr/>
        </p:nvGrpSpPr>
        <p:grpSpPr>
          <a:xfrm>
            <a:off x="4025551" y="6396806"/>
            <a:ext cx="249120" cy="221760"/>
            <a:chOff x="4025551" y="6396806"/>
            <a:chExt cx="2491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14:cNvPr>
                <p14:cNvContentPartPr/>
                <p14:nvPr/>
              </p14:nvContentPartPr>
              <p14:xfrm>
                <a:off x="4025551" y="6420566"/>
                <a:ext cx="168480" cy="159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A22B755-DF69-91FA-B829-923BD43FE9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16532" y="6411546"/>
                  <a:ext cx="186158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14:cNvPr>
                <p14:cNvContentPartPr/>
                <p14:nvPr/>
              </p14:nvContentPartPr>
              <p14:xfrm>
                <a:off x="4223911" y="6396806"/>
                <a:ext cx="50760" cy="221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4D38513-1BFA-3809-F129-597478E199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14974" y="6387806"/>
                  <a:ext cx="68276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7E9BBC8-206A-6674-DBC3-30EDDC75F8D2}"/>
              </a:ext>
            </a:extLst>
          </p:cNvPr>
          <p:cNvGrpSpPr/>
          <p:nvPr/>
        </p:nvGrpSpPr>
        <p:grpSpPr>
          <a:xfrm>
            <a:off x="3464671" y="1866206"/>
            <a:ext cx="1079640" cy="466200"/>
            <a:chOff x="3464671" y="1866206"/>
            <a:chExt cx="107964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14:cNvPr>
                <p14:cNvContentPartPr/>
                <p14:nvPr/>
              </p14:nvContentPartPr>
              <p14:xfrm>
                <a:off x="3464671" y="1934966"/>
                <a:ext cx="125640" cy="371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5A12D43-22A7-575B-301E-085D462856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55671" y="1925966"/>
                  <a:ext cx="1432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14:cNvPr>
                <p14:cNvContentPartPr/>
                <p14:nvPr/>
              </p14:nvContentPartPr>
              <p14:xfrm>
                <a:off x="3659431" y="2015966"/>
                <a:ext cx="95040" cy="173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0662DEB-3B01-EC71-E628-4F65B4D05A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50431" y="2006947"/>
                  <a:ext cx="112680" cy="191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14:cNvPr>
                <p14:cNvContentPartPr/>
                <p14:nvPr/>
              </p14:nvContentPartPr>
              <p14:xfrm>
                <a:off x="3817831" y="2001566"/>
                <a:ext cx="27360" cy="191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A1663F-CA00-F28B-2BCE-FC1AB6AB71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08948" y="1992566"/>
                  <a:ext cx="44771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14:cNvPr>
                <p14:cNvContentPartPr/>
                <p14:nvPr/>
              </p14:nvContentPartPr>
              <p14:xfrm>
                <a:off x="3857431" y="1946486"/>
                <a:ext cx="72720" cy="222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2AE435A-A99B-B7DB-9634-759FE6CD71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48431" y="1937501"/>
                  <a:ext cx="9036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14:cNvPr>
                <p14:cNvContentPartPr/>
                <p14:nvPr/>
              </p14:nvContentPartPr>
              <p14:xfrm>
                <a:off x="3972631" y="2109926"/>
                <a:ext cx="141480" cy="170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8EE14CB-70EA-7877-660B-4B78B429D8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63631" y="2100926"/>
                  <a:ext cx="159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14:cNvPr>
                <p14:cNvContentPartPr/>
                <p14:nvPr/>
              </p14:nvContentPartPr>
              <p14:xfrm>
                <a:off x="4114111" y="1866206"/>
                <a:ext cx="144360" cy="383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86F3ECD-7A5E-1F68-8351-1001F9B848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05111" y="1857206"/>
                  <a:ext cx="162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14:cNvPr>
                <p14:cNvContentPartPr/>
                <p14:nvPr/>
              </p14:nvContentPartPr>
              <p14:xfrm>
                <a:off x="4344871" y="2166086"/>
                <a:ext cx="199440" cy="166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D34999F-A7FF-000A-DCB3-8DBD35252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35871" y="2157086"/>
                  <a:ext cx="2170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A46783D-A8BB-AB6B-CD82-7D0645D1B060}"/>
              </a:ext>
            </a:extLst>
          </p:cNvPr>
          <p:cNvGrpSpPr/>
          <p:nvPr/>
        </p:nvGrpSpPr>
        <p:grpSpPr>
          <a:xfrm>
            <a:off x="4698391" y="1860446"/>
            <a:ext cx="818640" cy="393840"/>
            <a:chOff x="4698391" y="1860446"/>
            <a:chExt cx="8186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14:cNvPr>
                <p14:cNvContentPartPr/>
                <p14:nvPr/>
              </p14:nvContentPartPr>
              <p14:xfrm>
                <a:off x="4698391" y="1921286"/>
                <a:ext cx="210600" cy="326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82EA7F-29A8-E328-F85E-C0BA0905A8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89391" y="1912286"/>
                  <a:ext cx="2282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14:cNvPr>
                <p14:cNvContentPartPr/>
                <p14:nvPr/>
              </p14:nvContentPartPr>
              <p14:xfrm>
                <a:off x="4930951" y="2127206"/>
                <a:ext cx="179280" cy="127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25A9F68-2459-D284-D5C8-E1F6B4A03A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21951" y="2118206"/>
                  <a:ext cx="19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14:cNvPr>
                <p14:cNvContentPartPr/>
                <p14:nvPr/>
              </p14:nvContentPartPr>
              <p14:xfrm>
                <a:off x="5257111" y="1860446"/>
                <a:ext cx="174960" cy="338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B542E72-09C4-4DA6-016E-7D3B8DC3BC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48111" y="1851456"/>
                  <a:ext cx="192600" cy="356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14:cNvPr>
                <p14:cNvContentPartPr/>
                <p14:nvPr/>
              </p14:nvContentPartPr>
              <p14:xfrm>
                <a:off x="5487871" y="1914086"/>
                <a:ext cx="29160" cy="258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31246A9-41B2-A856-0D59-1E474E8C2B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78871" y="1905073"/>
                  <a:ext cx="46800" cy="2765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627312-AB69-9742-B81D-59C7CD6D4628}"/>
                  </a:ext>
                </a:extLst>
              </p14:cNvPr>
              <p14:cNvContentPartPr/>
              <p14:nvPr/>
            </p14:nvContentPartPr>
            <p14:xfrm>
              <a:off x="201240" y="411840"/>
              <a:ext cx="11727000" cy="6278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627312-AB69-9742-B81D-59C7CD6D462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91880" y="402480"/>
                <a:ext cx="11745720" cy="62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65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8744-45FF-168C-695E-81830676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Anhydrides										(20.9)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0DD397-3FAE-FC81-12CA-73BEDF48CFA6}"/>
                  </a:ext>
                </a:extLst>
              </p14:cNvPr>
              <p14:cNvContentPartPr/>
              <p14:nvPr/>
            </p14:nvContentPartPr>
            <p14:xfrm>
              <a:off x="4440714" y="1215014"/>
              <a:ext cx="815040" cy="19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0DD397-3FAE-FC81-12CA-73BEDF48CF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714" y="1206014"/>
                <a:ext cx="83268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EB26D83-FF93-32C5-08CD-C67F2EDDD95E}"/>
              </a:ext>
            </a:extLst>
          </p:cNvPr>
          <p:cNvGrpSpPr/>
          <p:nvPr/>
        </p:nvGrpSpPr>
        <p:grpSpPr>
          <a:xfrm>
            <a:off x="4716690" y="732464"/>
            <a:ext cx="161640" cy="500760"/>
            <a:chOff x="4008767" y="614477"/>
            <a:chExt cx="16164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FCD540-1A0A-FA86-0732-475DDAA8EFC4}"/>
                    </a:ext>
                  </a:extLst>
                </p14:cNvPr>
                <p14:cNvContentPartPr/>
                <p14:nvPr/>
              </p14:nvContentPartPr>
              <p14:xfrm>
                <a:off x="4010207" y="862157"/>
                <a:ext cx="34200" cy="245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FCD540-1A0A-FA86-0732-475DDAA8EF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01207" y="853157"/>
                  <a:ext cx="51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42A922-FDD9-F91F-40B8-924BD7E70C67}"/>
                    </a:ext>
                  </a:extLst>
                </p14:cNvPr>
                <p14:cNvContentPartPr/>
                <p14:nvPr/>
              </p14:nvContentPartPr>
              <p14:xfrm>
                <a:off x="4156007" y="839477"/>
                <a:ext cx="14400" cy="27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42A922-FDD9-F91F-40B8-924BD7E70C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7227" y="830477"/>
                  <a:ext cx="3161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40F227-7792-3691-31C1-53FCFCFD0826}"/>
                    </a:ext>
                  </a:extLst>
                </p14:cNvPr>
                <p14:cNvContentPartPr/>
                <p14:nvPr/>
              </p14:nvContentPartPr>
              <p14:xfrm>
                <a:off x="4008767" y="614477"/>
                <a:ext cx="100080" cy="153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40F227-7792-3691-31C1-53FCFCFD08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99735" y="605477"/>
                  <a:ext cx="117784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DF5A5A-3A0C-EA31-A3D5-B97DEF0F75FC}"/>
              </a:ext>
            </a:extLst>
          </p:cNvPr>
          <p:cNvGrpSpPr/>
          <p:nvPr/>
        </p:nvGrpSpPr>
        <p:grpSpPr>
          <a:xfrm>
            <a:off x="5438850" y="1261304"/>
            <a:ext cx="1102680" cy="275760"/>
            <a:chOff x="4730927" y="1143317"/>
            <a:chExt cx="11026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533E23-4C68-77BF-422C-BC52B06858CF}"/>
                    </a:ext>
                  </a:extLst>
                </p14:cNvPr>
                <p14:cNvContentPartPr/>
                <p14:nvPr/>
              </p14:nvContentPartPr>
              <p14:xfrm>
                <a:off x="4730927" y="1272917"/>
                <a:ext cx="113760" cy="14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533E23-4C68-77BF-422C-BC52B06858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21927" y="1263939"/>
                  <a:ext cx="131400" cy="16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1D178C-93D6-7F9D-0083-6A0DD138F60D}"/>
                    </a:ext>
                  </a:extLst>
                </p14:cNvPr>
                <p14:cNvContentPartPr/>
                <p14:nvPr/>
              </p14:nvContentPartPr>
              <p14:xfrm>
                <a:off x="4994807" y="1143317"/>
                <a:ext cx="838800" cy="19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1D178C-93D6-7F9D-0083-6A0DD138F6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85807" y="1134317"/>
                  <a:ext cx="8564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98876D-E2B5-FD19-6CA4-CBB06D8B4E14}"/>
              </a:ext>
            </a:extLst>
          </p:cNvPr>
          <p:cNvGrpSpPr/>
          <p:nvPr/>
        </p:nvGrpSpPr>
        <p:grpSpPr>
          <a:xfrm>
            <a:off x="5993970" y="776744"/>
            <a:ext cx="148680" cy="502200"/>
            <a:chOff x="5286047" y="658757"/>
            <a:chExt cx="14868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2CC43C-5F5C-B0A2-9C9C-0DD576D02F7D}"/>
                    </a:ext>
                  </a:extLst>
                </p14:cNvPr>
                <p14:cNvContentPartPr/>
                <p14:nvPr/>
              </p14:nvContentPartPr>
              <p14:xfrm>
                <a:off x="5330687" y="884837"/>
                <a:ext cx="20160" cy="26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2CC43C-5F5C-B0A2-9C9C-0DD576D02F7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21523" y="875837"/>
                  <a:ext cx="38121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382DE0B-DCD4-D05F-4E01-D359DA83686A}"/>
                    </a:ext>
                  </a:extLst>
                </p14:cNvPr>
                <p14:cNvContentPartPr/>
                <p14:nvPr/>
              </p14:nvContentPartPr>
              <p14:xfrm>
                <a:off x="5419967" y="848477"/>
                <a:ext cx="14760" cy="31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382DE0B-DCD4-D05F-4E01-D359DA8368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10967" y="839487"/>
                  <a:ext cx="32400" cy="330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7740AC-9849-80DD-A46D-905B040BE6DF}"/>
                    </a:ext>
                  </a:extLst>
                </p14:cNvPr>
                <p14:cNvContentPartPr/>
                <p14:nvPr/>
              </p14:nvContentPartPr>
              <p14:xfrm>
                <a:off x="5286047" y="658757"/>
                <a:ext cx="126000" cy="15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7740AC-9849-80DD-A46D-905B040BE6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77047" y="649757"/>
                  <a:ext cx="14364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EF4ED16-EEF8-666F-828B-574B4EF69506}"/>
                  </a:ext>
                </a:extLst>
              </p14:cNvPr>
              <p14:cNvContentPartPr/>
              <p14:nvPr/>
            </p14:nvContentPartPr>
            <p14:xfrm>
              <a:off x="6734634" y="1383134"/>
              <a:ext cx="257040" cy="233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EF4ED16-EEF8-666F-828B-574B4EF695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25621" y="1374148"/>
                <a:ext cx="274705" cy="25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E4D81B-C409-9B01-7EB4-E9BB51892A3D}"/>
                  </a:ext>
                </a:extLst>
              </p14:cNvPr>
              <p14:cNvContentPartPr/>
              <p14:nvPr/>
            </p14:nvContentPartPr>
            <p14:xfrm>
              <a:off x="4065594" y="1352894"/>
              <a:ext cx="254160" cy="240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E4D81B-C409-9B01-7EB4-E9BB51892A3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6594" y="1343894"/>
                <a:ext cx="27180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6337C09-10A5-F033-286D-C1F27EC7B9F9}"/>
              </a:ext>
            </a:extLst>
          </p:cNvPr>
          <p:cNvGrpSpPr/>
          <p:nvPr/>
        </p:nvGrpSpPr>
        <p:grpSpPr>
          <a:xfrm>
            <a:off x="1863789" y="2379130"/>
            <a:ext cx="335520" cy="284760"/>
            <a:chOff x="1863789" y="2379130"/>
            <a:chExt cx="33552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856255-78AC-2DD1-7361-9837C09F6D0A}"/>
                    </a:ext>
                  </a:extLst>
                </p14:cNvPr>
                <p14:cNvContentPartPr/>
                <p14:nvPr/>
              </p14:nvContentPartPr>
              <p14:xfrm>
                <a:off x="1863789" y="2525290"/>
                <a:ext cx="111960" cy="82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856255-78AC-2DD1-7361-9837C09F6D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54789" y="2516290"/>
                  <a:ext cx="129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140772-B183-1590-B5D1-CC85E60ACA03}"/>
                    </a:ext>
                  </a:extLst>
                </p14:cNvPr>
                <p14:cNvContentPartPr/>
                <p14:nvPr/>
              </p14:nvContentPartPr>
              <p14:xfrm>
                <a:off x="2056029" y="2379130"/>
                <a:ext cx="98640" cy="28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140772-B183-1590-B5D1-CC85E60ACA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47062" y="2370130"/>
                  <a:ext cx="116216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55D2872-BA48-E6B8-21BD-6F886706DE4E}"/>
                    </a:ext>
                  </a:extLst>
                </p14:cNvPr>
                <p14:cNvContentPartPr/>
                <p14:nvPr/>
              </p14:nvContentPartPr>
              <p14:xfrm>
                <a:off x="2042709" y="2493250"/>
                <a:ext cx="156600" cy="4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55D2872-BA48-E6B8-21BD-6F886706DE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3709" y="2484250"/>
                  <a:ext cx="1742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7F38BC9-D049-FF5D-CC02-F745F15FD31A}"/>
              </a:ext>
            </a:extLst>
          </p:cNvPr>
          <p:cNvGrpSpPr/>
          <p:nvPr/>
        </p:nvGrpSpPr>
        <p:grpSpPr>
          <a:xfrm>
            <a:off x="223629" y="2409370"/>
            <a:ext cx="1240920" cy="349920"/>
            <a:chOff x="223629" y="2409370"/>
            <a:chExt cx="124092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7E748B-F59C-E4AC-98E0-25037AD39CAA}"/>
                    </a:ext>
                  </a:extLst>
                </p14:cNvPr>
                <p14:cNvContentPartPr/>
                <p14:nvPr/>
              </p14:nvContentPartPr>
              <p14:xfrm>
                <a:off x="223629" y="2430250"/>
                <a:ext cx="129960" cy="22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7E748B-F59C-E4AC-98E0-25037AD39C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4629" y="2421235"/>
                  <a:ext cx="147600" cy="238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7F5E9C7-5390-9712-87C8-8C73F8BF6E47}"/>
                    </a:ext>
                  </a:extLst>
                </p14:cNvPr>
                <p14:cNvContentPartPr/>
                <p14:nvPr/>
              </p14:nvContentPartPr>
              <p14:xfrm>
                <a:off x="521709" y="2439970"/>
                <a:ext cx="264600" cy="252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7F5E9C7-5390-9712-87C8-8C73F8BF6E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2709" y="2430970"/>
                  <a:ext cx="282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9AC5BFF-D5AD-D6DC-3CC6-3EB8B3459943}"/>
                    </a:ext>
                  </a:extLst>
                </p14:cNvPr>
                <p14:cNvContentPartPr/>
                <p14:nvPr/>
              </p14:nvContentPartPr>
              <p14:xfrm>
                <a:off x="738789" y="2409370"/>
                <a:ext cx="404280" cy="23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9AC5BFF-D5AD-D6DC-3CC6-3EB8B345994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9789" y="2400370"/>
                  <a:ext cx="421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AD60B07-E756-4677-C48E-4DE5E5FEA11B}"/>
                    </a:ext>
                  </a:extLst>
                </p14:cNvPr>
                <p14:cNvContentPartPr/>
                <p14:nvPr/>
              </p14:nvContentPartPr>
              <p14:xfrm>
                <a:off x="1197789" y="2491450"/>
                <a:ext cx="75240" cy="17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AD60B07-E756-4677-C48E-4DE5E5FEA1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88789" y="2482450"/>
                  <a:ext cx="92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26BDFC1-0B96-692F-E271-BCBA49633FC3}"/>
                    </a:ext>
                  </a:extLst>
                </p14:cNvPr>
                <p14:cNvContentPartPr/>
                <p14:nvPr/>
              </p14:nvContentPartPr>
              <p14:xfrm>
                <a:off x="1319829" y="2525650"/>
                <a:ext cx="10440" cy="9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26BDFC1-0B96-692F-E271-BCBA49633F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0829" y="2516683"/>
                  <a:ext cx="28080" cy="115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D57343-021E-13AB-76F6-DBE4B2ABC344}"/>
                    </a:ext>
                  </a:extLst>
                </p14:cNvPr>
                <p14:cNvContentPartPr/>
                <p14:nvPr/>
              </p14:nvContentPartPr>
              <p14:xfrm>
                <a:off x="1328469" y="2461210"/>
                <a:ext cx="136080" cy="225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D57343-021E-13AB-76F6-DBE4B2ABC3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19469" y="2452210"/>
                  <a:ext cx="153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E1E0592-FFC5-5A5C-3FCD-4D91020435A2}"/>
                    </a:ext>
                  </a:extLst>
                </p14:cNvPr>
                <p14:cNvContentPartPr/>
                <p14:nvPr/>
              </p14:nvContentPartPr>
              <p14:xfrm>
                <a:off x="384549" y="2574970"/>
                <a:ext cx="53280" cy="54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E1E0592-FFC5-5A5C-3FCD-4D91020435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5549" y="2565970"/>
                  <a:ext cx="70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7920B6-E0DA-3ECA-9AE8-6F13D5E28286}"/>
                    </a:ext>
                  </a:extLst>
                </p14:cNvPr>
                <p14:cNvContentPartPr/>
                <p14:nvPr/>
              </p14:nvContentPartPr>
              <p14:xfrm>
                <a:off x="409749" y="2572810"/>
                <a:ext cx="46080" cy="186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7920B6-E0DA-3ECA-9AE8-6F13D5E282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0678" y="2563810"/>
                  <a:ext cx="63859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FE9115A-639D-0897-BCF1-6BF464DE320F}"/>
              </a:ext>
            </a:extLst>
          </p:cNvPr>
          <p:cNvGrpSpPr/>
          <p:nvPr/>
        </p:nvGrpSpPr>
        <p:grpSpPr>
          <a:xfrm>
            <a:off x="2473876" y="2344407"/>
            <a:ext cx="1401120" cy="285840"/>
            <a:chOff x="2473876" y="2344407"/>
            <a:chExt cx="140112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E12EA9-DA9C-B530-9B06-A4D3EDAC45ED}"/>
                    </a:ext>
                  </a:extLst>
                </p14:cNvPr>
                <p14:cNvContentPartPr/>
                <p14:nvPr/>
              </p14:nvContentPartPr>
              <p14:xfrm>
                <a:off x="2473876" y="2360607"/>
                <a:ext cx="129600" cy="235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E12EA9-DA9C-B530-9B06-A4D3EDAC45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64876" y="2351593"/>
                  <a:ext cx="147240" cy="253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C201B4D-143B-B3FB-C8A1-69A512D37A6A}"/>
                    </a:ext>
                  </a:extLst>
                </p14:cNvPr>
                <p14:cNvContentPartPr/>
                <p14:nvPr/>
              </p14:nvContentPartPr>
              <p14:xfrm>
                <a:off x="2486116" y="2528007"/>
                <a:ext cx="78120" cy="1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C201B4D-143B-B3FB-C8A1-69A512D37A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77116" y="2519007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462AFB-C66E-4394-A3E7-A70C185FC425}"/>
                    </a:ext>
                  </a:extLst>
                </p14:cNvPr>
                <p14:cNvContentPartPr/>
                <p14:nvPr/>
              </p14:nvContentPartPr>
              <p14:xfrm>
                <a:off x="2655676" y="2479047"/>
                <a:ext cx="81720" cy="10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462AFB-C66E-4394-A3E7-A70C185FC42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46636" y="2470047"/>
                  <a:ext cx="99438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4D77BB3-09A5-F23C-59A1-455773879075}"/>
                    </a:ext>
                  </a:extLst>
                </p14:cNvPr>
                <p14:cNvContentPartPr/>
                <p14:nvPr/>
              </p14:nvContentPartPr>
              <p14:xfrm>
                <a:off x="2784196" y="2366727"/>
                <a:ext cx="88200" cy="19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4D77BB3-09A5-F23C-59A1-4557738790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5196" y="2357727"/>
                  <a:ext cx="105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251CDF-D549-634D-D5D6-15E93EE94941}"/>
                    </a:ext>
                  </a:extLst>
                </p14:cNvPr>
                <p14:cNvContentPartPr/>
                <p14:nvPr/>
              </p14:nvContentPartPr>
              <p14:xfrm>
                <a:off x="2921716" y="2467527"/>
                <a:ext cx="16200" cy="8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251CDF-D549-634D-D5D6-15E93EE949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12511" y="2458566"/>
                  <a:ext cx="34241" cy="100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728F818-4366-73F3-87CA-16C7F85B414A}"/>
                    </a:ext>
                  </a:extLst>
                </p14:cNvPr>
                <p14:cNvContentPartPr/>
                <p14:nvPr/>
              </p14:nvContentPartPr>
              <p14:xfrm>
                <a:off x="2940796" y="2459967"/>
                <a:ext cx="36360" cy="170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728F818-4366-73F3-87CA-16C7F85B41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31884" y="2450967"/>
                  <a:ext cx="53827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A5D131-1D0F-4D66-29B6-A054EC5916F0}"/>
                    </a:ext>
                  </a:extLst>
                </p14:cNvPr>
                <p14:cNvContentPartPr/>
                <p14:nvPr/>
              </p14:nvContentPartPr>
              <p14:xfrm>
                <a:off x="3043036" y="2375727"/>
                <a:ext cx="60840" cy="19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A5D131-1D0F-4D66-29B6-A054EC5916F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4036" y="2366744"/>
                  <a:ext cx="78480" cy="209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CFA30B-C892-7E20-D8F6-DB0543846AF5}"/>
                    </a:ext>
                  </a:extLst>
                </p14:cNvPr>
                <p14:cNvContentPartPr/>
                <p14:nvPr/>
              </p14:nvContentPartPr>
              <p14:xfrm>
                <a:off x="3146356" y="2435487"/>
                <a:ext cx="61920" cy="110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CFA30B-C892-7E20-D8F6-DB0543846A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37356" y="2426458"/>
                  <a:ext cx="79560" cy="1285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54857A-7509-876E-5223-40F9C0B8917C}"/>
                    </a:ext>
                  </a:extLst>
                </p14:cNvPr>
                <p14:cNvContentPartPr/>
                <p14:nvPr/>
              </p14:nvContentPartPr>
              <p14:xfrm>
                <a:off x="3253996" y="2416407"/>
                <a:ext cx="19440" cy="11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54857A-7509-876E-5223-40F9C0B891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44996" y="2407407"/>
                  <a:ext cx="37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602C7F-E4BC-D75E-77C6-C26721F71D81}"/>
                    </a:ext>
                  </a:extLst>
                </p14:cNvPr>
                <p14:cNvContentPartPr/>
                <p14:nvPr/>
              </p14:nvContentPartPr>
              <p14:xfrm>
                <a:off x="3267316" y="2481927"/>
                <a:ext cx="13680" cy="72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602C7F-E4BC-D75E-77C6-C26721F71D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8547" y="2472972"/>
                  <a:ext cx="30868" cy="89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E9B5D97-45D2-0573-68D4-14C0B0C0B8E7}"/>
                    </a:ext>
                  </a:extLst>
                </p14:cNvPr>
                <p14:cNvContentPartPr/>
                <p14:nvPr/>
              </p14:nvContentPartPr>
              <p14:xfrm>
                <a:off x="3365596" y="2344407"/>
                <a:ext cx="213120" cy="209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E9B5D97-45D2-0573-68D4-14C0B0C0B8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56611" y="2335407"/>
                  <a:ext cx="23073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34A365-820F-1A8B-881B-5123FE7CDE85}"/>
                    </a:ext>
                  </a:extLst>
                </p14:cNvPr>
                <p14:cNvContentPartPr/>
                <p14:nvPr/>
              </p14:nvContentPartPr>
              <p14:xfrm>
                <a:off x="3594556" y="2444847"/>
                <a:ext cx="90720" cy="10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34A365-820F-1A8B-881B-5123FE7CDE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85592" y="2435817"/>
                  <a:ext cx="108290" cy="127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18DFE6C-1106-4597-EE1A-73DC4CA275F0}"/>
                    </a:ext>
                  </a:extLst>
                </p14:cNvPr>
                <p14:cNvContentPartPr/>
                <p14:nvPr/>
              </p14:nvContentPartPr>
              <p14:xfrm>
                <a:off x="3841876" y="2394087"/>
                <a:ext cx="33120" cy="39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18DFE6C-1106-4597-EE1A-73DC4CA275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32876" y="2385087"/>
                  <a:ext cx="5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522CFF-4454-58E6-8C82-B27124F1F81F}"/>
                    </a:ext>
                  </a:extLst>
                </p14:cNvPr>
                <p14:cNvContentPartPr/>
                <p14:nvPr/>
              </p14:nvContentPartPr>
              <p14:xfrm>
                <a:off x="3832156" y="2516487"/>
                <a:ext cx="28080" cy="35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522CFF-4454-58E6-8C82-B27124F1F8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3270" y="2507487"/>
                  <a:ext cx="45497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2CAFD3D-013A-1CF7-A095-56DBF5FF6E61}"/>
                  </a:ext>
                </a:extLst>
              </p14:cNvPr>
              <p14:cNvContentPartPr/>
              <p14:nvPr/>
            </p14:nvContentPartPr>
            <p14:xfrm>
              <a:off x="46238" y="2838196"/>
              <a:ext cx="4083480" cy="86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2CAFD3D-013A-1CF7-A095-56DBF5FF6E6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238" y="2829233"/>
                <a:ext cx="4101120" cy="104327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CCFECD4-3D7D-79B3-E316-B109FAAB62F7}"/>
              </a:ext>
            </a:extLst>
          </p:cNvPr>
          <p:cNvGrpSpPr/>
          <p:nvPr/>
        </p:nvGrpSpPr>
        <p:grpSpPr>
          <a:xfrm>
            <a:off x="341231" y="3847067"/>
            <a:ext cx="1231200" cy="458280"/>
            <a:chOff x="341231" y="3847067"/>
            <a:chExt cx="123120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1379D1D-4227-5CBA-1829-F162F50FF5A4}"/>
                    </a:ext>
                  </a:extLst>
                </p14:cNvPr>
                <p14:cNvContentPartPr/>
                <p14:nvPr/>
              </p14:nvContentPartPr>
              <p14:xfrm>
                <a:off x="341231" y="3990707"/>
                <a:ext cx="343800" cy="314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1379D1D-4227-5CBA-1829-F162F50FF5A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2231" y="3981707"/>
                  <a:ext cx="361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F71582-7092-7C91-C1E1-4154DF768340}"/>
                    </a:ext>
                  </a:extLst>
                </p14:cNvPr>
                <p14:cNvContentPartPr/>
                <p14:nvPr/>
              </p14:nvContentPartPr>
              <p14:xfrm>
                <a:off x="854231" y="3847067"/>
                <a:ext cx="718200" cy="197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F71582-7092-7C91-C1E1-4154DF7683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236" y="3838083"/>
                  <a:ext cx="735831" cy="2148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FBF6223-2B63-F0AB-FB96-8B85DFAA0E61}"/>
              </a:ext>
            </a:extLst>
          </p:cNvPr>
          <p:cNvGrpSpPr/>
          <p:nvPr/>
        </p:nvGrpSpPr>
        <p:grpSpPr>
          <a:xfrm>
            <a:off x="1087511" y="3559067"/>
            <a:ext cx="150840" cy="324000"/>
            <a:chOff x="1087511" y="3559067"/>
            <a:chExt cx="15084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3EB3CFD-F3A3-B2A1-131D-6326169B29CB}"/>
                    </a:ext>
                  </a:extLst>
                </p14:cNvPr>
                <p14:cNvContentPartPr/>
                <p14:nvPr/>
              </p14:nvContentPartPr>
              <p14:xfrm>
                <a:off x="1087511" y="3559067"/>
                <a:ext cx="41760" cy="324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3EB3CFD-F3A3-B2A1-131D-6326169B29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8433" y="3550067"/>
                  <a:ext cx="59553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C46D03-BE40-076B-53C8-2DCF472501B9}"/>
                    </a:ext>
                  </a:extLst>
                </p14:cNvPr>
                <p14:cNvContentPartPr/>
                <p14:nvPr/>
              </p14:nvContentPartPr>
              <p14:xfrm>
                <a:off x="1199831" y="3575987"/>
                <a:ext cx="38520" cy="253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C46D03-BE40-076B-53C8-2DCF472501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0831" y="3567000"/>
                  <a:ext cx="56160" cy="27141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E324EAA-18F2-654A-CB25-DF8ED83FCDDA}"/>
                  </a:ext>
                </a:extLst>
              </p14:cNvPr>
              <p14:cNvContentPartPr/>
              <p14:nvPr/>
            </p14:nvContentPartPr>
            <p14:xfrm>
              <a:off x="1069151" y="3286547"/>
              <a:ext cx="136440" cy="166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E324EAA-18F2-654A-CB25-DF8ED83FCDD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60127" y="3277547"/>
                <a:ext cx="154127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760FC61-5E66-6BA4-D2F6-06A6EA0948D6}"/>
                  </a:ext>
                </a:extLst>
              </p14:cNvPr>
              <p14:cNvContentPartPr/>
              <p14:nvPr/>
            </p14:nvContentPartPr>
            <p14:xfrm>
              <a:off x="2830631" y="3753467"/>
              <a:ext cx="1773000" cy="3232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760FC61-5E66-6BA4-D2F6-06A6EA0948D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21631" y="3744467"/>
                <a:ext cx="17906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BF0BD77-B0AA-35DE-2B8D-94E18481805A}"/>
                  </a:ext>
                </a:extLst>
              </p14:cNvPr>
              <p14:cNvContentPartPr/>
              <p14:nvPr/>
            </p14:nvContentPartPr>
            <p14:xfrm>
              <a:off x="1742711" y="3950747"/>
              <a:ext cx="171000" cy="171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BF0BD77-B0AA-35DE-2B8D-94E1848180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3711" y="3941747"/>
                <a:ext cx="18864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0BDD227-418C-F65A-47B2-961F60222342}"/>
              </a:ext>
            </a:extLst>
          </p:cNvPr>
          <p:cNvGrpSpPr/>
          <p:nvPr/>
        </p:nvGrpSpPr>
        <p:grpSpPr>
          <a:xfrm>
            <a:off x="2004071" y="3901787"/>
            <a:ext cx="146520" cy="308520"/>
            <a:chOff x="2004071" y="3901787"/>
            <a:chExt cx="1465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3D2EF45-D171-3AF2-419F-76975385C3AA}"/>
                    </a:ext>
                  </a:extLst>
                </p14:cNvPr>
                <p14:cNvContentPartPr/>
                <p14:nvPr/>
              </p14:nvContentPartPr>
              <p14:xfrm>
                <a:off x="2004071" y="3925907"/>
                <a:ext cx="13320" cy="262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3D2EF45-D171-3AF2-419F-76975385C3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95071" y="3916907"/>
                  <a:ext cx="30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6853DFE-EEEA-6B16-3295-03D1A781C8D0}"/>
                    </a:ext>
                  </a:extLst>
                </p14:cNvPr>
                <p14:cNvContentPartPr/>
                <p14:nvPr/>
              </p14:nvContentPartPr>
              <p14:xfrm>
                <a:off x="2099831" y="3901787"/>
                <a:ext cx="50760" cy="308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6853DFE-EEEA-6B16-3295-03D1A781C8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90831" y="3892787"/>
                  <a:ext cx="68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A67C71-9EA6-7C92-9847-88E7E2BF27A1}"/>
                    </a:ext>
                  </a:extLst>
                </p14:cNvPr>
                <p14:cNvContentPartPr/>
                <p14:nvPr/>
              </p14:nvContentPartPr>
              <p14:xfrm>
                <a:off x="2015951" y="4038947"/>
                <a:ext cx="105480" cy="1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A67C71-9EA6-7C92-9847-88E7E2BF27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06982" y="4030108"/>
                  <a:ext cx="123060" cy="371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2CB808-0C2D-9562-C751-1ACE96600AE3}"/>
                  </a:ext>
                </a:extLst>
              </p14:cNvPr>
              <p14:cNvContentPartPr/>
              <p14:nvPr/>
            </p14:nvContentPartPr>
            <p14:xfrm>
              <a:off x="1352160" y="144000"/>
              <a:ext cx="9585360" cy="573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2CB808-0C2D-9562-C751-1ACE96600AE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42800" y="134640"/>
                <a:ext cx="9604080" cy="57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93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769A-A51E-090F-9000-01342E74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94" y="-434775"/>
            <a:ext cx="11353800" cy="1325563"/>
          </a:xfrm>
        </p:spPr>
        <p:txBody>
          <a:bodyPr>
            <a:normAutofit/>
          </a:bodyPr>
          <a:lstStyle/>
          <a:p>
            <a:r>
              <a:rPr lang="en-US" sz="2600"/>
              <a:t>Reactions of Anhydrides &amp; Acid Chlorides: Recap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BBB5FF-A7BB-EB54-0338-B95465930CD9}"/>
              </a:ext>
            </a:extLst>
          </p:cNvPr>
          <p:cNvGrpSpPr/>
          <p:nvPr/>
        </p:nvGrpSpPr>
        <p:grpSpPr>
          <a:xfrm>
            <a:off x="3826031" y="2260547"/>
            <a:ext cx="2365200" cy="929880"/>
            <a:chOff x="3826031" y="2260547"/>
            <a:chExt cx="2365200" cy="9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2F60C91-0D0D-9318-CAEB-8B933E114A7C}"/>
                    </a:ext>
                  </a:extLst>
                </p14:cNvPr>
                <p14:cNvContentPartPr/>
                <p14:nvPr/>
              </p14:nvContentPartPr>
              <p14:xfrm>
                <a:off x="3826031" y="2886587"/>
                <a:ext cx="1068120" cy="27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2F60C91-0D0D-9318-CAEB-8B933E114A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17034" y="2877587"/>
                  <a:ext cx="1085754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A2BFE65-5FA9-9EC9-30A9-CCE820280AE1}"/>
                    </a:ext>
                  </a:extLst>
                </p14:cNvPr>
                <p14:cNvContentPartPr/>
                <p14:nvPr/>
              </p14:nvContentPartPr>
              <p14:xfrm>
                <a:off x="4196111" y="2650067"/>
                <a:ext cx="63720" cy="270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A2BFE65-5FA9-9EC9-30A9-CCE820280A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87111" y="2641067"/>
                  <a:ext cx="81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8CFFCE-BA72-891A-EB3F-6B1DBEB56111}"/>
                    </a:ext>
                  </a:extLst>
                </p14:cNvPr>
                <p14:cNvContentPartPr/>
                <p14:nvPr/>
              </p14:nvContentPartPr>
              <p14:xfrm>
                <a:off x="4364231" y="2682467"/>
                <a:ext cx="31680" cy="187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8CFFCE-BA72-891A-EB3F-6B1DBEB561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355231" y="2673467"/>
                  <a:ext cx="49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27046B-80B3-6F6A-8E7B-892B44EEE365}"/>
                    </a:ext>
                  </a:extLst>
                </p14:cNvPr>
                <p14:cNvContentPartPr/>
                <p14:nvPr/>
              </p14:nvContentPartPr>
              <p14:xfrm>
                <a:off x="4247951" y="2382227"/>
                <a:ext cx="155160" cy="165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27046B-80B3-6F6A-8E7B-892B44EEE3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38930" y="2373227"/>
                  <a:ext cx="172841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65B1D6-2A33-C8A6-D280-24901F3987CC}"/>
                    </a:ext>
                  </a:extLst>
                </p14:cNvPr>
                <p14:cNvContentPartPr/>
                <p14:nvPr/>
              </p14:nvContentPartPr>
              <p14:xfrm>
                <a:off x="5029511" y="3025187"/>
                <a:ext cx="146520" cy="165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65B1D6-2A33-C8A6-D280-24901F3987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20533" y="3016167"/>
                  <a:ext cx="164117" cy="182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A054DB-3EFB-0B2E-2813-017289312732}"/>
                    </a:ext>
                  </a:extLst>
                </p14:cNvPr>
                <p14:cNvContentPartPr/>
                <p14:nvPr/>
              </p14:nvContentPartPr>
              <p14:xfrm>
                <a:off x="5341631" y="2848787"/>
                <a:ext cx="849600" cy="23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A054DB-3EFB-0B2E-2813-0172893127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2631" y="2839787"/>
                  <a:ext cx="867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5785F9-28D5-4BD7-C81B-36B96FBE6A16}"/>
                    </a:ext>
                  </a:extLst>
                </p14:cNvPr>
                <p14:cNvContentPartPr/>
                <p14:nvPr/>
              </p14:nvContentPartPr>
              <p14:xfrm>
                <a:off x="5665991" y="2609387"/>
                <a:ext cx="56160" cy="267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5785F9-28D5-4BD7-C81B-36B96FBE6A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6991" y="2600387"/>
                  <a:ext cx="73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593F7B-09C1-EDEC-1811-84D5059C17A0}"/>
                    </a:ext>
                  </a:extLst>
                </p14:cNvPr>
                <p14:cNvContentPartPr/>
                <p14:nvPr/>
              </p14:nvContentPartPr>
              <p14:xfrm>
                <a:off x="5614871" y="2260547"/>
                <a:ext cx="143280" cy="177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593F7B-09C1-EDEC-1811-84D5059C17A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5848" y="2251547"/>
                  <a:ext cx="160964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94D3C5-A77D-275D-6F72-7CEC2ADFA66B}"/>
                    </a:ext>
                  </a:extLst>
                </p14:cNvPr>
                <p14:cNvContentPartPr/>
                <p14:nvPr/>
              </p14:nvContentPartPr>
              <p14:xfrm>
                <a:off x="5736551" y="2625947"/>
                <a:ext cx="64800" cy="22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94D3C5-A77D-275D-6F72-7CEC2ADFA6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7601" y="2616947"/>
                  <a:ext cx="82343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7E0C61-7859-289E-BF03-A1A5D2D8EE53}"/>
              </a:ext>
            </a:extLst>
          </p:cNvPr>
          <p:cNvGrpSpPr/>
          <p:nvPr/>
        </p:nvGrpSpPr>
        <p:grpSpPr>
          <a:xfrm>
            <a:off x="4808111" y="3483467"/>
            <a:ext cx="362880" cy="306720"/>
            <a:chOff x="4808111" y="3483467"/>
            <a:chExt cx="3628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223BEB-CE10-228B-379B-EB06566310D4}"/>
                    </a:ext>
                  </a:extLst>
                </p14:cNvPr>
                <p14:cNvContentPartPr/>
                <p14:nvPr/>
              </p14:nvContentPartPr>
              <p14:xfrm>
                <a:off x="4847351" y="3492827"/>
                <a:ext cx="99000" cy="12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223BEB-CE10-228B-379B-EB06566310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38351" y="3483827"/>
                  <a:ext cx="116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272298A-768F-7C06-82EA-F8F4B8AC3ADF}"/>
                    </a:ext>
                  </a:extLst>
                </p14:cNvPr>
                <p14:cNvContentPartPr/>
                <p14:nvPr/>
              </p14:nvContentPartPr>
              <p14:xfrm>
                <a:off x="5014031" y="3483467"/>
                <a:ext cx="156960" cy="154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272298A-768F-7C06-82EA-F8F4B8AC3AD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05052" y="3474446"/>
                  <a:ext cx="174560" cy="17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18098-863D-13AB-A593-645ECFC15E32}"/>
                    </a:ext>
                  </a:extLst>
                </p14:cNvPr>
                <p14:cNvContentPartPr/>
                <p14:nvPr/>
              </p14:nvContentPartPr>
              <p14:xfrm>
                <a:off x="4808111" y="3669227"/>
                <a:ext cx="294120" cy="6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18098-863D-13AB-A593-645ECFC15E3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9111" y="3660227"/>
                  <a:ext cx="311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EA888A-A6D2-CEEE-1088-BB871BF2F4E8}"/>
                    </a:ext>
                  </a:extLst>
                </p14:cNvPr>
                <p14:cNvContentPartPr/>
                <p14:nvPr/>
              </p14:nvContentPartPr>
              <p14:xfrm>
                <a:off x="4915751" y="3728987"/>
                <a:ext cx="174600" cy="38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EA888A-A6D2-CEEE-1088-BB871BF2F4E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06732" y="3719987"/>
                  <a:ext cx="192276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FF041B-E908-B034-EB37-81472422940A}"/>
                    </a:ext>
                  </a:extLst>
                </p14:cNvPr>
                <p14:cNvContentPartPr/>
                <p14:nvPr/>
              </p14:nvContentPartPr>
              <p14:xfrm>
                <a:off x="4954631" y="3777947"/>
                <a:ext cx="133920" cy="1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FF041B-E908-B034-EB37-8147242294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45607" y="3768947"/>
                  <a:ext cx="151608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673D0F-3361-1323-FF8D-865FD2C6C28E}"/>
              </a:ext>
            </a:extLst>
          </p:cNvPr>
          <p:cNvGrpSpPr/>
          <p:nvPr/>
        </p:nvGrpSpPr>
        <p:grpSpPr>
          <a:xfrm>
            <a:off x="4122671" y="4335587"/>
            <a:ext cx="758160" cy="493560"/>
            <a:chOff x="4122671" y="4335587"/>
            <a:chExt cx="75816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5064A6-9427-9C22-D18A-7F6BF6555AA6}"/>
                    </a:ext>
                  </a:extLst>
                </p14:cNvPr>
                <p14:cNvContentPartPr/>
                <p14:nvPr/>
              </p14:nvContentPartPr>
              <p14:xfrm>
                <a:off x="4122671" y="4594787"/>
                <a:ext cx="758160" cy="234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5064A6-9427-9C22-D18A-7F6BF6555A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13667" y="4585773"/>
                  <a:ext cx="775808" cy="25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A0BF798-D044-80B9-6DA0-A4C477D17A8A}"/>
                    </a:ext>
                  </a:extLst>
                </p14:cNvPr>
                <p14:cNvContentPartPr/>
                <p14:nvPr/>
              </p14:nvContentPartPr>
              <p14:xfrm>
                <a:off x="4456391" y="4343507"/>
                <a:ext cx="53280" cy="257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A0BF798-D044-80B9-6DA0-A4C477D17A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47391" y="4334507"/>
                  <a:ext cx="70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FE4BA5-0C90-D074-E4EA-50F59CB4A700}"/>
                    </a:ext>
                  </a:extLst>
                </p14:cNvPr>
                <p14:cNvContentPartPr/>
                <p14:nvPr/>
              </p14:nvContentPartPr>
              <p14:xfrm>
                <a:off x="4593551" y="4335587"/>
                <a:ext cx="36360" cy="28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FE4BA5-0C90-D074-E4EA-50F59CB4A7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84551" y="4326587"/>
                  <a:ext cx="5400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C9A7F17-0B6F-B82C-0ED2-4935B82E237C}"/>
                  </a:ext>
                </a:extLst>
              </p14:cNvPr>
              <p14:cNvContentPartPr/>
              <p14:nvPr/>
            </p14:nvContentPartPr>
            <p14:xfrm>
              <a:off x="4439831" y="4040387"/>
              <a:ext cx="109080" cy="15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C9A7F17-0B6F-B82C-0ED2-4935B82E237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30831" y="4031387"/>
                <a:ext cx="12672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6FEBEE3-0A0B-BDAD-0550-41FAC91FA525}"/>
              </a:ext>
            </a:extLst>
          </p:cNvPr>
          <p:cNvGrpSpPr/>
          <p:nvPr/>
        </p:nvGrpSpPr>
        <p:grpSpPr>
          <a:xfrm>
            <a:off x="5037791" y="4563467"/>
            <a:ext cx="306000" cy="272520"/>
            <a:chOff x="5037791" y="4563467"/>
            <a:chExt cx="3060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ADA2D0-C0A9-CA12-63A3-8879657FF57B}"/>
                    </a:ext>
                  </a:extLst>
                </p14:cNvPr>
                <p14:cNvContentPartPr/>
                <p14:nvPr/>
              </p14:nvContentPartPr>
              <p14:xfrm>
                <a:off x="5037791" y="4624667"/>
                <a:ext cx="163440" cy="191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ADA2D0-C0A9-CA12-63A3-8879657FF5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28791" y="4615667"/>
                  <a:ext cx="181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51B639-A15B-EB43-7B95-332F8313F688}"/>
                    </a:ext>
                  </a:extLst>
                </p14:cNvPr>
                <p14:cNvContentPartPr/>
                <p14:nvPr/>
              </p14:nvContentPartPr>
              <p14:xfrm>
                <a:off x="5283671" y="4563467"/>
                <a:ext cx="60120" cy="272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51B639-A15B-EB43-7B95-332F8313F6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74725" y="4554467"/>
                  <a:ext cx="77655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127C84-358E-5EE2-ADFB-948781AF005D}"/>
                  </a:ext>
                </a:extLst>
              </p14:cNvPr>
              <p14:cNvContentPartPr/>
              <p14:nvPr/>
            </p14:nvContentPartPr>
            <p14:xfrm>
              <a:off x="2542371" y="1824120"/>
              <a:ext cx="848520" cy="853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127C84-358E-5EE2-ADFB-948781AF005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33375" y="1815116"/>
                <a:ext cx="866153" cy="871567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30BE046-EB4B-C7E7-C84D-AE87D259FB23}"/>
              </a:ext>
            </a:extLst>
          </p:cNvPr>
          <p:cNvGrpSpPr/>
          <p:nvPr/>
        </p:nvGrpSpPr>
        <p:grpSpPr>
          <a:xfrm>
            <a:off x="1348251" y="921960"/>
            <a:ext cx="655200" cy="743040"/>
            <a:chOff x="1348251" y="921960"/>
            <a:chExt cx="655200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888D52-DFEB-91E4-E3E5-D2BB42D3BD6D}"/>
                    </a:ext>
                  </a:extLst>
                </p14:cNvPr>
                <p14:cNvContentPartPr/>
                <p14:nvPr/>
              </p14:nvContentPartPr>
              <p14:xfrm>
                <a:off x="1348251" y="1417320"/>
                <a:ext cx="655200" cy="247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888D52-DFEB-91E4-E3E5-D2BB42D3BD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39256" y="1408320"/>
                  <a:ext cx="67283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E6420A-7EE2-CB5D-2480-DA29E88C5D78}"/>
                    </a:ext>
                  </a:extLst>
                </p14:cNvPr>
                <p14:cNvContentPartPr/>
                <p14:nvPr/>
              </p14:nvContentPartPr>
              <p14:xfrm>
                <a:off x="1543011" y="1237680"/>
                <a:ext cx="62280" cy="253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E6420A-7EE2-CB5D-2480-DA29E88C5D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4011" y="1228680"/>
                  <a:ext cx="79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AE8015-1F8F-A03A-1E77-65A2A83FF3DB}"/>
                    </a:ext>
                  </a:extLst>
                </p14:cNvPr>
                <p14:cNvContentPartPr/>
                <p14:nvPr/>
              </p14:nvContentPartPr>
              <p14:xfrm>
                <a:off x="1650291" y="1224000"/>
                <a:ext cx="69840" cy="21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AE8015-1F8F-A03A-1E77-65A2A83FF3D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41291" y="1215000"/>
                  <a:ext cx="87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CE70659-270E-0B73-055D-FF4564B868A1}"/>
                    </a:ext>
                  </a:extLst>
                </p14:cNvPr>
                <p14:cNvContentPartPr/>
                <p14:nvPr/>
              </p14:nvContentPartPr>
              <p14:xfrm>
                <a:off x="1516011" y="921960"/>
                <a:ext cx="11412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CE70659-270E-0B73-055D-FF4564B868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7011" y="912960"/>
                  <a:ext cx="1317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960578-8B97-23F1-A8DF-B98D49A4A7CE}"/>
              </a:ext>
            </a:extLst>
          </p:cNvPr>
          <p:cNvGrpSpPr/>
          <p:nvPr/>
        </p:nvGrpSpPr>
        <p:grpSpPr>
          <a:xfrm>
            <a:off x="2138811" y="1444320"/>
            <a:ext cx="285120" cy="224640"/>
            <a:chOff x="2138811" y="1444320"/>
            <a:chExt cx="2851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2DD458-DED6-99D7-59C7-0599E8B88747}"/>
                    </a:ext>
                  </a:extLst>
                </p14:cNvPr>
                <p14:cNvContentPartPr/>
                <p14:nvPr/>
              </p14:nvContentPartPr>
              <p14:xfrm>
                <a:off x="2138811" y="1508760"/>
                <a:ext cx="88560" cy="137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2DD458-DED6-99D7-59C7-0599E8B887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29811" y="1499760"/>
                  <a:ext cx="106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1D4BBC-2790-B134-438F-C966CF2E870E}"/>
                    </a:ext>
                  </a:extLst>
                </p14:cNvPr>
                <p14:cNvContentPartPr/>
                <p14:nvPr/>
              </p14:nvContentPartPr>
              <p14:xfrm>
                <a:off x="2270571" y="1444320"/>
                <a:ext cx="35280" cy="224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1D4BBC-2790-B134-438F-C966CF2E87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61571" y="1435320"/>
                  <a:ext cx="52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ABC18F-1DF8-FC42-0381-2EAD8192E0D5}"/>
                    </a:ext>
                  </a:extLst>
                </p14:cNvPr>
                <p14:cNvContentPartPr/>
                <p14:nvPr/>
              </p14:nvContentPartPr>
              <p14:xfrm>
                <a:off x="2368491" y="1451160"/>
                <a:ext cx="55440" cy="189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ABC18F-1DF8-FC42-0381-2EAD8192E0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59491" y="1442160"/>
                  <a:ext cx="7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E17B862-58C7-CE7E-DEB4-C86182A8493A}"/>
                    </a:ext>
                  </a:extLst>
                </p14:cNvPr>
                <p14:cNvContentPartPr/>
                <p14:nvPr/>
              </p14:nvContentPartPr>
              <p14:xfrm>
                <a:off x="2287851" y="1539000"/>
                <a:ext cx="82080" cy="9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E17B862-58C7-CE7E-DEB4-C86182A849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78851" y="1530000"/>
                  <a:ext cx="997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9716A80-4BDF-148F-C38D-50D0DEB444F7}"/>
                  </a:ext>
                </a:extLst>
              </p14:cNvPr>
              <p14:cNvContentPartPr/>
              <p14:nvPr/>
            </p14:nvContentPartPr>
            <p14:xfrm>
              <a:off x="4889931" y="1280880"/>
              <a:ext cx="167040" cy="74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9716A80-4BDF-148F-C38D-50D0DEB444F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80950" y="1271884"/>
                <a:ext cx="184642" cy="761751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838680DB-EF59-B2B0-AD3A-A1BD0A7F3346}"/>
              </a:ext>
            </a:extLst>
          </p:cNvPr>
          <p:cNvGrpSpPr/>
          <p:nvPr/>
        </p:nvGrpSpPr>
        <p:grpSpPr>
          <a:xfrm>
            <a:off x="4710240" y="564132"/>
            <a:ext cx="436680" cy="449280"/>
            <a:chOff x="4710240" y="564132"/>
            <a:chExt cx="4366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32DA75-696F-CCB3-2D40-047DE63DC138}"/>
                    </a:ext>
                  </a:extLst>
                </p14:cNvPr>
                <p14:cNvContentPartPr/>
                <p14:nvPr/>
              </p14:nvContentPartPr>
              <p14:xfrm>
                <a:off x="4710240" y="858252"/>
                <a:ext cx="436680" cy="155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32DA75-696F-CCB3-2D40-047DE63DC1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01240" y="849252"/>
                  <a:ext cx="454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80427D-487B-B880-0554-0797965A20D2}"/>
                    </a:ext>
                  </a:extLst>
                </p14:cNvPr>
                <p14:cNvContentPartPr/>
                <p14:nvPr/>
              </p14:nvContentPartPr>
              <p14:xfrm>
                <a:off x="4896720" y="715332"/>
                <a:ext cx="24480" cy="153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80427D-487B-B880-0554-0797965A20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87850" y="706332"/>
                  <a:ext cx="41864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09C61D9-2C81-C8DB-EFEF-437634354F03}"/>
                    </a:ext>
                  </a:extLst>
                </p14:cNvPr>
                <p14:cNvContentPartPr/>
                <p14:nvPr/>
              </p14:nvContentPartPr>
              <p14:xfrm>
                <a:off x="4984200" y="716412"/>
                <a:ext cx="27000" cy="11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09C61D9-2C81-C8DB-EFEF-437634354F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75200" y="707412"/>
                  <a:ext cx="44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03EBCC-9829-190F-A795-F0BE1D7B43CF}"/>
                    </a:ext>
                  </a:extLst>
                </p14:cNvPr>
                <p14:cNvContentPartPr/>
                <p14:nvPr/>
              </p14:nvContentPartPr>
              <p14:xfrm>
                <a:off x="4890960" y="564132"/>
                <a:ext cx="92520" cy="10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03EBCC-9829-190F-A795-F0BE1D7B43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81960" y="555162"/>
                  <a:ext cx="110160" cy="12702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32BF566-0D58-A425-DD53-D1932DF74860}"/>
                  </a:ext>
                </a:extLst>
              </p14:cNvPr>
              <p14:cNvContentPartPr/>
              <p14:nvPr/>
            </p14:nvContentPartPr>
            <p14:xfrm>
              <a:off x="6376949" y="1701396"/>
              <a:ext cx="988920" cy="711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32BF566-0D58-A425-DD53-D1932DF7486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367949" y="1692401"/>
                <a:ext cx="1006560" cy="728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5D6CC27-8816-252E-0CDC-4F1467582FE4}"/>
                  </a:ext>
                </a:extLst>
              </p14:cNvPr>
              <p14:cNvContentPartPr/>
              <p14:nvPr/>
            </p14:nvContentPartPr>
            <p14:xfrm>
              <a:off x="7782389" y="1600236"/>
              <a:ext cx="733320" cy="244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5D6CC27-8816-252E-0CDC-4F1467582F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73385" y="1591236"/>
                <a:ext cx="750969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13FACB9-45A5-AADD-8666-29A5A5D2280C}"/>
              </a:ext>
            </a:extLst>
          </p:cNvPr>
          <p:cNvGrpSpPr/>
          <p:nvPr/>
        </p:nvGrpSpPr>
        <p:grpSpPr>
          <a:xfrm>
            <a:off x="8088029" y="1181916"/>
            <a:ext cx="127800" cy="461520"/>
            <a:chOff x="8088029" y="1181916"/>
            <a:chExt cx="1278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A8F5C91-82A8-B839-C6A5-E7B052A8EF13}"/>
                    </a:ext>
                  </a:extLst>
                </p14:cNvPr>
                <p14:cNvContentPartPr/>
                <p14:nvPr/>
              </p14:nvContentPartPr>
              <p14:xfrm>
                <a:off x="8088029" y="1386396"/>
                <a:ext cx="14400" cy="25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A8F5C91-82A8-B839-C6A5-E7B052A8EF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79029" y="1377383"/>
                  <a:ext cx="32040" cy="274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637F5A-7613-EC72-20A5-D72E55EFEDD5}"/>
                    </a:ext>
                  </a:extLst>
                </p14:cNvPr>
                <p14:cNvContentPartPr/>
                <p14:nvPr/>
              </p14:nvContentPartPr>
              <p14:xfrm>
                <a:off x="8203229" y="1400796"/>
                <a:ext cx="12600" cy="22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637F5A-7613-EC72-20A5-D72E55EFED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94229" y="1391796"/>
                  <a:ext cx="30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6A70AD-9863-3F47-3F0E-5FE719E21D02}"/>
                    </a:ext>
                  </a:extLst>
                </p14:cNvPr>
                <p14:cNvContentPartPr/>
                <p14:nvPr/>
              </p14:nvContentPartPr>
              <p14:xfrm>
                <a:off x="8099909" y="1181916"/>
                <a:ext cx="113040" cy="142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6A70AD-9863-3F47-3F0E-5FE719E21D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90909" y="1172916"/>
                  <a:ext cx="1306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99521D6-E16B-DF34-3E0D-4963F2DE76DE}"/>
                  </a:ext>
                </a:extLst>
              </p14:cNvPr>
              <p14:cNvContentPartPr/>
              <p14:nvPr/>
            </p14:nvContentPartPr>
            <p14:xfrm>
              <a:off x="9511800" y="3478800"/>
              <a:ext cx="421200" cy="583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99521D6-E16B-DF34-3E0D-4963F2DE76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502800" y="3469800"/>
                <a:ext cx="438840" cy="60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3C193CF-9AA1-B980-A16C-0E9A03C4D345}"/>
              </a:ext>
            </a:extLst>
          </p:cNvPr>
          <p:cNvGrpSpPr/>
          <p:nvPr/>
        </p:nvGrpSpPr>
        <p:grpSpPr>
          <a:xfrm>
            <a:off x="9879720" y="3068760"/>
            <a:ext cx="299160" cy="232200"/>
            <a:chOff x="9879720" y="3068760"/>
            <a:chExt cx="29916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DFB0C9E-001B-0478-204F-94F5D80B332C}"/>
                    </a:ext>
                  </a:extLst>
                </p14:cNvPr>
                <p14:cNvContentPartPr/>
                <p14:nvPr/>
              </p14:nvContentPartPr>
              <p14:xfrm>
                <a:off x="9879720" y="3168120"/>
                <a:ext cx="130680" cy="13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DFB0C9E-001B-0478-204F-94F5D80B33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70720" y="3159120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BC9605-CA3B-4143-48CD-ABCB547FECEE}"/>
                    </a:ext>
                  </a:extLst>
                </p14:cNvPr>
                <p14:cNvContentPartPr/>
                <p14:nvPr/>
              </p14:nvContentPartPr>
              <p14:xfrm>
                <a:off x="10069080" y="3111600"/>
                <a:ext cx="18000" cy="15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BC9605-CA3B-4143-48CD-ABCB547FEC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60080" y="3102600"/>
                  <a:ext cx="35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85882B3-75D7-1BDD-4B06-7646FCC891FA}"/>
                    </a:ext>
                  </a:extLst>
                </p14:cNvPr>
                <p14:cNvContentPartPr/>
                <p14:nvPr/>
              </p14:nvContentPartPr>
              <p14:xfrm>
                <a:off x="10138920" y="3068760"/>
                <a:ext cx="34200" cy="218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85882B3-75D7-1BDD-4B06-7646FCC891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29920" y="3059760"/>
                  <a:ext cx="51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C5E889-4EEA-FBD8-5769-8C0008021A4C}"/>
                    </a:ext>
                  </a:extLst>
                </p14:cNvPr>
                <p14:cNvContentPartPr/>
                <p14:nvPr/>
              </p14:nvContentPartPr>
              <p14:xfrm>
                <a:off x="10071240" y="3152280"/>
                <a:ext cx="107640" cy="29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C5E889-4EEA-FBD8-5769-8C0008021A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62240" y="3143280"/>
                  <a:ext cx="125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F78F35B-2BC9-B607-F801-312841650C2E}"/>
              </a:ext>
            </a:extLst>
          </p:cNvPr>
          <p:cNvGrpSpPr/>
          <p:nvPr/>
        </p:nvGrpSpPr>
        <p:grpSpPr>
          <a:xfrm>
            <a:off x="9917160" y="3720360"/>
            <a:ext cx="299520" cy="324000"/>
            <a:chOff x="9917160" y="3720360"/>
            <a:chExt cx="2995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41B145-D8AE-784F-407D-9B2188298A48}"/>
                    </a:ext>
                  </a:extLst>
                </p14:cNvPr>
                <p14:cNvContentPartPr/>
                <p14:nvPr/>
              </p14:nvContentPartPr>
              <p14:xfrm>
                <a:off x="9917160" y="3720360"/>
                <a:ext cx="299520" cy="84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41B145-D8AE-784F-407D-9B2188298A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08160" y="3711360"/>
                  <a:ext cx="31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D681E3-B6F2-421F-6895-ECD889E82109}"/>
                    </a:ext>
                  </a:extLst>
                </p14:cNvPr>
                <p14:cNvContentPartPr/>
                <p14:nvPr/>
              </p14:nvContentPartPr>
              <p14:xfrm>
                <a:off x="9933720" y="3821520"/>
                <a:ext cx="125640" cy="222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D681E3-B6F2-421F-6895-ECD889E821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24720" y="3812520"/>
                  <a:ext cx="1432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9F4EBAB-31A6-F753-75C1-DED6B3AAAA77}"/>
                  </a:ext>
                </a:extLst>
              </p14:cNvPr>
              <p14:cNvContentPartPr/>
              <p14:nvPr/>
            </p14:nvContentPartPr>
            <p14:xfrm>
              <a:off x="6901800" y="3123480"/>
              <a:ext cx="2041560" cy="499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9F4EBAB-31A6-F753-75C1-DED6B3AAAA7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92800" y="3114480"/>
                <a:ext cx="205920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0338DE-F907-B3E0-F68E-419590D9E184}"/>
              </a:ext>
            </a:extLst>
          </p:cNvPr>
          <p:cNvGrpSpPr/>
          <p:nvPr/>
        </p:nvGrpSpPr>
        <p:grpSpPr>
          <a:xfrm>
            <a:off x="6398231" y="4566517"/>
            <a:ext cx="933840" cy="1069560"/>
            <a:chOff x="6398231" y="4566517"/>
            <a:chExt cx="933840" cy="10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6A79BF-92FB-F7FC-0A8B-CF3E0CB73480}"/>
                    </a:ext>
                  </a:extLst>
                </p14:cNvPr>
                <p14:cNvContentPartPr/>
                <p14:nvPr/>
              </p14:nvContentPartPr>
              <p14:xfrm>
                <a:off x="6398231" y="4566517"/>
                <a:ext cx="884520" cy="99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6A79BF-92FB-F7FC-0A8B-CF3E0CB734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89231" y="4557517"/>
                  <a:ext cx="902160" cy="10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9F1631-B024-3A83-45F2-E2B825471232}"/>
                    </a:ext>
                  </a:extLst>
                </p14:cNvPr>
                <p14:cNvContentPartPr/>
                <p14:nvPr/>
              </p14:nvContentPartPr>
              <p14:xfrm>
                <a:off x="7106351" y="5419357"/>
                <a:ext cx="225720" cy="216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9F1631-B024-3A83-45F2-E2B8254712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7365" y="5410357"/>
                  <a:ext cx="243332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B1FEE18-A167-B9D8-772C-3D6527E11B4F}"/>
                  </a:ext>
                </a:extLst>
              </p14:cNvPr>
              <p14:cNvContentPartPr/>
              <p14:nvPr/>
            </p14:nvContentPartPr>
            <p14:xfrm>
              <a:off x="2311770" y="4470398"/>
              <a:ext cx="1154160" cy="860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B1FEE18-A167-B9D8-772C-3D6527E11B4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2770" y="4461394"/>
                <a:ext cx="1171800" cy="877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A321FAC-E67A-21D9-43DF-46F73D15F79D}"/>
                  </a:ext>
                </a:extLst>
              </p14:cNvPr>
              <p14:cNvContentPartPr/>
              <p14:nvPr/>
            </p14:nvContentPartPr>
            <p14:xfrm>
              <a:off x="588090" y="5821118"/>
              <a:ext cx="1011240" cy="349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A321FAC-E67A-21D9-43DF-46F73D15F79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9090" y="5812118"/>
                <a:ext cx="102888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456AFD5-5548-DBE7-EF8F-0C223C74E185}"/>
              </a:ext>
            </a:extLst>
          </p:cNvPr>
          <p:cNvGrpSpPr/>
          <p:nvPr/>
        </p:nvGrpSpPr>
        <p:grpSpPr>
          <a:xfrm>
            <a:off x="997871" y="5123281"/>
            <a:ext cx="161280" cy="714960"/>
            <a:chOff x="997871" y="5123281"/>
            <a:chExt cx="16128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008BB4E-4A7A-1558-9676-402763889E3A}"/>
                    </a:ext>
                  </a:extLst>
                </p14:cNvPr>
                <p14:cNvContentPartPr/>
                <p14:nvPr/>
              </p14:nvContentPartPr>
              <p14:xfrm>
                <a:off x="1000391" y="5487601"/>
                <a:ext cx="39960" cy="350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008BB4E-4A7A-1558-9676-402763889E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1391" y="5478610"/>
                  <a:ext cx="57600" cy="368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072657-A512-A352-E1B9-4D945C944C7B}"/>
                    </a:ext>
                  </a:extLst>
                </p14:cNvPr>
                <p14:cNvContentPartPr/>
                <p14:nvPr/>
              </p14:nvContentPartPr>
              <p14:xfrm>
                <a:off x="1150511" y="5477881"/>
                <a:ext cx="8640" cy="32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072657-A512-A352-E1B9-4D945C944C7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1511" y="5468881"/>
                  <a:ext cx="26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5DBA30-BC70-0B5C-2321-33E84E4ACB12}"/>
                    </a:ext>
                  </a:extLst>
                </p14:cNvPr>
                <p14:cNvContentPartPr/>
                <p14:nvPr/>
              </p14:nvContentPartPr>
              <p14:xfrm>
                <a:off x="997871" y="5123281"/>
                <a:ext cx="150840" cy="180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5DBA30-BC70-0B5C-2321-33E84E4ACB1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8871" y="5114281"/>
                  <a:ext cx="16848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A7627F7-4D37-6F69-B37D-7323AC8B5E48}"/>
              </a:ext>
            </a:extLst>
          </p:cNvPr>
          <p:cNvGrpSpPr/>
          <p:nvPr/>
        </p:nvGrpSpPr>
        <p:grpSpPr>
          <a:xfrm>
            <a:off x="5233120" y="868864"/>
            <a:ext cx="268200" cy="133560"/>
            <a:chOff x="5233120" y="868864"/>
            <a:chExt cx="26820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FAED934-8BAB-C9E5-413D-645F883919B2}"/>
                    </a:ext>
                  </a:extLst>
                </p14:cNvPr>
                <p14:cNvContentPartPr/>
                <p14:nvPr/>
              </p14:nvContentPartPr>
              <p14:xfrm>
                <a:off x="5233120" y="889024"/>
                <a:ext cx="84240" cy="113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FAED934-8BAB-C9E5-413D-645F883919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24120" y="880024"/>
                  <a:ext cx="10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E6FCA87-0B16-B76C-4A55-947E75D39E1F}"/>
                    </a:ext>
                  </a:extLst>
                </p14:cNvPr>
                <p14:cNvContentPartPr/>
                <p14:nvPr/>
              </p14:nvContentPartPr>
              <p14:xfrm>
                <a:off x="5349760" y="868864"/>
                <a:ext cx="151560" cy="11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E6FCA87-0B16-B76C-4A55-947E75D39E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40760" y="859837"/>
                  <a:ext cx="169200" cy="136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AC922A8-C55F-E7FC-938C-AF53748A57C1}"/>
              </a:ext>
            </a:extLst>
          </p:cNvPr>
          <p:cNvGrpSpPr/>
          <p:nvPr/>
        </p:nvGrpSpPr>
        <p:grpSpPr>
          <a:xfrm>
            <a:off x="8605600" y="1665904"/>
            <a:ext cx="397800" cy="202320"/>
            <a:chOff x="8605600" y="1665904"/>
            <a:chExt cx="3978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62CBE3F-766E-904E-05FA-8ADC95B43F5D}"/>
                    </a:ext>
                  </a:extLst>
                </p14:cNvPr>
                <p14:cNvContentPartPr/>
                <p14:nvPr/>
              </p14:nvContentPartPr>
              <p14:xfrm>
                <a:off x="8605600" y="1695784"/>
                <a:ext cx="96120" cy="133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62CBE3F-766E-904E-05FA-8ADC95B43F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6566" y="1686760"/>
                  <a:ext cx="113826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77AF7F-94D4-B685-67F3-775424CC69AA}"/>
                    </a:ext>
                  </a:extLst>
                </p14:cNvPr>
                <p14:cNvContentPartPr/>
                <p14:nvPr/>
              </p14:nvContentPartPr>
              <p14:xfrm>
                <a:off x="8767960" y="1665904"/>
                <a:ext cx="100080" cy="138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77AF7F-94D4-B685-67F3-775424CC69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58928" y="1656904"/>
                  <a:ext cx="117784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CEA093-29E1-E55C-10CB-9AD651B4D72E}"/>
                    </a:ext>
                  </a:extLst>
                </p14:cNvPr>
                <p14:cNvContentPartPr/>
                <p14:nvPr/>
              </p14:nvContentPartPr>
              <p14:xfrm>
                <a:off x="8906920" y="1768864"/>
                <a:ext cx="96480" cy="9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CEA093-29E1-E55C-10CB-9AD651B4D7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97953" y="1759864"/>
                  <a:ext cx="114054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59C7DBF-7A91-EC9A-BEFD-9C183CBDEF70}"/>
              </a:ext>
            </a:extLst>
          </p:cNvPr>
          <p:cNvGrpSpPr/>
          <p:nvPr/>
        </p:nvGrpSpPr>
        <p:grpSpPr>
          <a:xfrm>
            <a:off x="10357155" y="3612590"/>
            <a:ext cx="90000" cy="194400"/>
            <a:chOff x="10357155" y="3612590"/>
            <a:chExt cx="900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1BE2E3E-EEB0-8D35-8B84-99AA1AC59A71}"/>
                    </a:ext>
                  </a:extLst>
                </p14:cNvPr>
                <p14:cNvContentPartPr/>
                <p14:nvPr/>
              </p14:nvContentPartPr>
              <p14:xfrm>
                <a:off x="10357155" y="3620150"/>
                <a:ext cx="7200" cy="169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1BE2E3E-EEB0-8D35-8B84-99AA1AC59A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47681" y="3611150"/>
                  <a:ext cx="25768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2146AA-9EA4-606F-1B3D-2A6EAE767F52}"/>
                    </a:ext>
                  </a:extLst>
                </p14:cNvPr>
                <p14:cNvContentPartPr/>
                <p14:nvPr/>
              </p14:nvContentPartPr>
              <p14:xfrm>
                <a:off x="10407195" y="3612590"/>
                <a:ext cx="30240" cy="194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2146AA-9EA4-606F-1B3D-2A6EAE767F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8195" y="3603590"/>
                  <a:ext cx="47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C01C7C-1B24-969A-0320-2168001342F8}"/>
                    </a:ext>
                  </a:extLst>
                </p14:cNvPr>
                <p14:cNvContentPartPr/>
                <p14:nvPr/>
              </p14:nvContentPartPr>
              <p14:xfrm>
                <a:off x="10362555" y="3723110"/>
                <a:ext cx="84600" cy="3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C01C7C-1B24-969A-0320-2168001342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53555" y="3714110"/>
                  <a:ext cx="1022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6754855-2E94-D8C3-8CE6-E356042C9F48}"/>
              </a:ext>
            </a:extLst>
          </p:cNvPr>
          <p:cNvGrpSpPr/>
          <p:nvPr/>
        </p:nvGrpSpPr>
        <p:grpSpPr>
          <a:xfrm>
            <a:off x="10143675" y="4100030"/>
            <a:ext cx="66600" cy="195120"/>
            <a:chOff x="10143675" y="4100030"/>
            <a:chExt cx="666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5F3E25-29B2-E653-80A8-10D53D012C1A}"/>
                    </a:ext>
                  </a:extLst>
                </p14:cNvPr>
                <p14:cNvContentPartPr/>
                <p14:nvPr/>
              </p14:nvContentPartPr>
              <p14:xfrm>
                <a:off x="10143675" y="4100030"/>
                <a:ext cx="16200" cy="177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5F3E25-29B2-E653-80A8-10D53D012C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34675" y="4091030"/>
                  <a:ext cx="33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5242103-84C5-736A-787A-FD116D6F0363}"/>
                    </a:ext>
                  </a:extLst>
                </p14:cNvPr>
                <p14:cNvContentPartPr/>
                <p14:nvPr/>
              </p14:nvContentPartPr>
              <p14:xfrm>
                <a:off x="10199115" y="4119830"/>
                <a:ext cx="11160" cy="175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5242103-84C5-736A-787A-FD116D6F03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90396" y="4110830"/>
                  <a:ext cx="28249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F403BA9-0236-BA47-8B13-EB1F31F0F42C}"/>
                    </a:ext>
                  </a:extLst>
                </p14:cNvPr>
                <p14:cNvContentPartPr/>
                <p14:nvPr/>
              </p14:nvContentPartPr>
              <p14:xfrm>
                <a:off x="10160595" y="4216670"/>
                <a:ext cx="49680" cy="10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F403BA9-0236-BA47-8B13-EB1F31F0F4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51595" y="4207670"/>
                  <a:ext cx="673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3D478F2-FFD1-5F9E-1500-39F0440A8845}"/>
                  </a:ext>
                </a:extLst>
              </p14:cNvPr>
              <p14:cNvContentPartPr/>
              <p14:nvPr/>
            </p14:nvContentPartPr>
            <p14:xfrm>
              <a:off x="8554635" y="6130561"/>
              <a:ext cx="187920" cy="2044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3D478F2-FFD1-5F9E-1500-39F0440A884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545618" y="6121561"/>
                <a:ext cx="205594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CDF90F5-92B4-04C5-604D-AF77516201BC}"/>
                  </a:ext>
                </a:extLst>
              </p14:cNvPr>
              <p14:cNvContentPartPr/>
              <p14:nvPr/>
            </p14:nvContentPartPr>
            <p14:xfrm>
              <a:off x="8259075" y="6607561"/>
              <a:ext cx="173520" cy="190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CDF90F5-92B4-04C5-604D-AF77516201B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50075" y="6598561"/>
                <a:ext cx="19116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24C43EC-51F4-10B6-36B9-C35E5A13D3F0}"/>
              </a:ext>
            </a:extLst>
          </p:cNvPr>
          <p:cNvGrpSpPr/>
          <p:nvPr/>
        </p:nvGrpSpPr>
        <p:grpSpPr>
          <a:xfrm>
            <a:off x="7831035" y="5925001"/>
            <a:ext cx="610299" cy="634680"/>
            <a:chOff x="7831035" y="5925001"/>
            <a:chExt cx="610299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B09BFB-4F51-7188-C277-F940EB047568}"/>
                    </a:ext>
                  </a:extLst>
                </p14:cNvPr>
                <p14:cNvContentPartPr/>
                <p14:nvPr/>
              </p14:nvContentPartPr>
              <p14:xfrm>
                <a:off x="8156574" y="6242521"/>
                <a:ext cx="284760" cy="55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B09BFB-4F51-7188-C277-F940EB04756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47574" y="6233462"/>
                  <a:ext cx="302400" cy="72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5C4DEB-093B-6C39-F4D8-086BDB08DAE2}"/>
                    </a:ext>
                  </a:extLst>
                </p14:cNvPr>
                <p14:cNvContentPartPr/>
                <p14:nvPr/>
              </p14:nvContentPartPr>
              <p14:xfrm>
                <a:off x="8153694" y="6303001"/>
                <a:ext cx="82080" cy="217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5C4DEB-093B-6C39-F4D8-086BDB08DA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44694" y="6293986"/>
                  <a:ext cx="99720" cy="2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7E723C-8636-1BF9-4F99-C4CCAD37156B}"/>
                    </a:ext>
                  </a:extLst>
                </p14:cNvPr>
                <p14:cNvContentPartPr/>
                <p14:nvPr/>
              </p14:nvContentPartPr>
              <p14:xfrm>
                <a:off x="7831035" y="6287161"/>
                <a:ext cx="337680" cy="272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7E723C-8636-1BF9-4F99-C4CCAD3715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22035" y="6278161"/>
                  <a:ext cx="355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31E943C-8A1E-B549-C497-F1F00A412670}"/>
                    </a:ext>
                  </a:extLst>
                </p14:cNvPr>
                <p14:cNvContentPartPr/>
                <p14:nvPr/>
              </p14:nvContentPartPr>
              <p14:xfrm>
                <a:off x="8144955" y="5925001"/>
                <a:ext cx="9360" cy="380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31E943C-8A1E-B549-C497-F1F00A4126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35955" y="5915992"/>
                  <a:ext cx="27000" cy="3978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54497A9-D5CC-7A2D-19DD-A38FA9D575BE}"/>
              </a:ext>
            </a:extLst>
          </p:cNvPr>
          <p:cNvGrpSpPr/>
          <p:nvPr/>
        </p:nvGrpSpPr>
        <p:grpSpPr>
          <a:xfrm>
            <a:off x="8126235" y="5542681"/>
            <a:ext cx="263160" cy="251640"/>
            <a:chOff x="8126235" y="5542681"/>
            <a:chExt cx="2631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573F987-4B81-76A7-0917-BD72C29B2F78}"/>
                    </a:ext>
                  </a:extLst>
                </p14:cNvPr>
                <p14:cNvContentPartPr/>
                <p14:nvPr/>
              </p14:nvContentPartPr>
              <p14:xfrm>
                <a:off x="8126235" y="5647441"/>
                <a:ext cx="93240" cy="146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573F987-4B81-76A7-0917-BD72C29B2F7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17235" y="5638441"/>
                  <a:ext cx="110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E374880-292B-2CED-B16B-E16420EB2566}"/>
                    </a:ext>
                  </a:extLst>
                </p14:cNvPr>
                <p14:cNvContentPartPr/>
                <p14:nvPr/>
              </p14:nvContentPartPr>
              <p14:xfrm>
                <a:off x="8267355" y="5609281"/>
                <a:ext cx="26640" cy="141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E374880-292B-2CED-B16B-E16420EB256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58355" y="5600281"/>
                  <a:ext cx="44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DB0EC91-03D5-93A7-1762-865832209917}"/>
                    </a:ext>
                  </a:extLst>
                </p14:cNvPr>
                <p14:cNvContentPartPr/>
                <p14:nvPr/>
              </p14:nvContentPartPr>
              <p14:xfrm>
                <a:off x="8338635" y="5542681"/>
                <a:ext cx="50760" cy="218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DB0EC91-03D5-93A7-1762-8658322099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9635" y="5533681"/>
                  <a:ext cx="68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A5B840A-1DE1-5C9A-46BE-78DD8B5CA6C4}"/>
                    </a:ext>
                  </a:extLst>
                </p14:cNvPr>
                <p14:cNvContentPartPr/>
                <p14:nvPr/>
              </p14:nvContentPartPr>
              <p14:xfrm>
                <a:off x="8315595" y="5681641"/>
                <a:ext cx="42480" cy="14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A5B840A-1DE1-5C9A-46BE-78DD8B5CA6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06595" y="5672641"/>
                  <a:ext cx="601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FA413A8-52C7-7294-C1C1-481969BEEF57}"/>
                  </a:ext>
                </a:extLst>
              </p14:cNvPr>
              <p14:cNvContentPartPr/>
              <p14:nvPr/>
            </p14:nvContentPartPr>
            <p14:xfrm>
              <a:off x="1740460" y="6026312"/>
              <a:ext cx="191160" cy="2106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FA413A8-52C7-7294-C1C1-481969BEEF5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731460" y="6017312"/>
                <a:ext cx="208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EDBA2D-878D-BF1F-5216-4C588009E80B}"/>
                  </a:ext>
                </a:extLst>
              </p14:cNvPr>
              <p14:cNvContentPartPr/>
              <p14:nvPr/>
            </p14:nvContentPartPr>
            <p14:xfrm>
              <a:off x="2336760" y="1358640"/>
              <a:ext cx="6140160" cy="4358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EDBA2D-878D-BF1F-5216-4C588009E80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327400" y="1349280"/>
                <a:ext cx="6158880" cy="43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12039C0-C563-977D-5CA6-ED4704EE7B2B}"/>
                  </a:ext>
                </a:extLst>
              </p14:cNvPr>
              <p14:cNvContentPartPr/>
              <p14:nvPr/>
            </p14:nvContentPartPr>
            <p14:xfrm>
              <a:off x="598460" y="3198119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12039C0-C563-977D-5CA6-ED4704EE7B2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89820" y="318947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532A59-4A92-E0C0-B483-EEBEF68481CF}"/>
              </a:ext>
            </a:extLst>
          </p:cNvPr>
          <p:cNvGrpSpPr/>
          <p:nvPr/>
        </p:nvGrpSpPr>
        <p:grpSpPr>
          <a:xfrm>
            <a:off x="54140" y="2280119"/>
            <a:ext cx="2074320" cy="2241360"/>
            <a:chOff x="54140" y="2280119"/>
            <a:chExt cx="2074320" cy="224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C5032A-864C-3384-2377-9551F26FBE8D}"/>
                    </a:ext>
                  </a:extLst>
                </p14:cNvPr>
                <p14:cNvContentPartPr/>
                <p14:nvPr/>
              </p14:nvContentPartPr>
              <p14:xfrm>
                <a:off x="357620" y="2662079"/>
                <a:ext cx="78120" cy="303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C5032A-864C-3384-2377-9551F26FBE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8980" y="2653079"/>
                  <a:ext cx="957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780E43-E0A8-67AC-8C6B-AC81F30548D9}"/>
                    </a:ext>
                  </a:extLst>
                </p14:cNvPr>
                <p14:cNvContentPartPr/>
                <p14:nvPr/>
              </p14:nvContentPartPr>
              <p14:xfrm>
                <a:off x="374900" y="2844599"/>
                <a:ext cx="191160" cy="81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780E43-E0A8-67AC-8C6B-AC81F30548D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5900" y="2835959"/>
                  <a:ext cx="208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F677E3-3F29-EA7F-619F-A30DCAC22BAE}"/>
                    </a:ext>
                  </a:extLst>
                </p14:cNvPr>
                <p14:cNvContentPartPr/>
                <p14:nvPr/>
              </p14:nvContentPartPr>
              <p14:xfrm>
                <a:off x="510980" y="2684759"/>
                <a:ext cx="149760" cy="180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F677E3-3F29-EA7F-619F-A30DCAC22B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1980" y="2676119"/>
                  <a:ext cx="167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93D28E-664B-BC2B-7586-92763BD47561}"/>
                    </a:ext>
                  </a:extLst>
                </p14:cNvPr>
                <p14:cNvContentPartPr/>
                <p14:nvPr/>
              </p14:nvContentPartPr>
              <p14:xfrm>
                <a:off x="667220" y="2636879"/>
                <a:ext cx="278640" cy="225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93D28E-664B-BC2B-7586-92763BD4756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8220" y="2628239"/>
                  <a:ext cx="296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525845-55B5-060D-2BF2-D66C480F35D1}"/>
                    </a:ext>
                  </a:extLst>
                </p14:cNvPr>
                <p14:cNvContentPartPr/>
                <p14:nvPr/>
              </p14:nvContentPartPr>
              <p14:xfrm>
                <a:off x="921380" y="2642639"/>
                <a:ext cx="236880" cy="135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525845-55B5-060D-2BF2-D66C480F35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2740" y="2633999"/>
                  <a:ext cx="254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F5BFA0-E885-D99A-78CA-6C4AE83FF83E}"/>
                    </a:ext>
                  </a:extLst>
                </p14:cNvPr>
                <p14:cNvContentPartPr/>
                <p14:nvPr/>
              </p14:nvContentPartPr>
              <p14:xfrm>
                <a:off x="366260" y="3330239"/>
                <a:ext cx="80280" cy="204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F5BFA0-E885-D99A-78CA-6C4AE83FF83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7620" y="3321239"/>
                  <a:ext cx="97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10780EC-F9AE-57A7-1BD4-1EE8C594C255}"/>
                    </a:ext>
                  </a:extLst>
                </p14:cNvPr>
                <p14:cNvContentPartPr/>
                <p14:nvPr/>
              </p14:nvContentPartPr>
              <p14:xfrm>
                <a:off x="455180" y="3312599"/>
                <a:ext cx="143280" cy="79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10780EC-F9AE-57A7-1BD4-1EE8C594C2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6180" y="3303599"/>
                  <a:ext cx="160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FA5080-9479-9EF1-B530-7F0B316FA926}"/>
                    </a:ext>
                  </a:extLst>
                </p14:cNvPr>
                <p14:cNvContentPartPr/>
                <p14:nvPr/>
              </p14:nvContentPartPr>
              <p14:xfrm>
                <a:off x="647060" y="3264359"/>
                <a:ext cx="119520" cy="147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FA5080-9479-9EF1-B530-7F0B316FA92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8060" y="3255719"/>
                  <a:ext cx="137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F98041-8B2D-1F71-E023-3251A816A8E4}"/>
                    </a:ext>
                  </a:extLst>
                </p14:cNvPr>
                <p14:cNvContentPartPr/>
                <p14:nvPr/>
              </p14:nvContentPartPr>
              <p14:xfrm>
                <a:off x="719780" y="3252119"/>
                <a:ext cx="73080" cy="189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F98041-8B2D-1F71-E023-3251A816A8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1140" y="3243479"/>
                  <a:ext cx="90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F10697-2A47-3B02-F97D-27771FAAABA0}"/>
                    </a:ext>
                  </a:extLst>
                </p14:cNvPr>
                <p14:cNvContentPartPr/>
                <p14:nvPr/>
              </p14:nvContentPartPr>
              <p14:xfrm>
                <a:off x="777380" y="3142679"/>
                <a:ext cx="257040" cy="164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F10697-2A47-3B02-F97D-27771FAAABA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8380" y="3134039"/>
                  <a:ext cx="274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CAC7233-4D86-868A-749C-DED777F14023}"/>
                    </a:ext>
                  </a:extLst>
                </p14:cNvPr>
                <p14:cNvContentPartPr/>
                <p14:nvPr/>
              </p14:nvContentPartPr>
              <p14:xfrm>
                <a:off x="1133060" y="3018839"/>
                <a:ext cx="135360" cy="177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CAC7233-4D86-868A-749C-DED777F1402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4420" y="3009839"/>
                  <a:ext cx="153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F6B1459-CAE7-3D7A-74B9-1E4B0E2C0E21}"/>
                    </a:ext>
                  </a:extLst>
                </p14:cNvPr>
                <p14:cNvContentPartPr/>
                <p14:nvPr/>
              </p14:nvContentPartPr>
              <p14:xfrm>
                <a:off x="1321700" y="3060239"/>
                <a:ext cx="90720" cy="66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F6B1459-CAE7-3D7A-74B9-1E4B0E2C0E2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13060" y="3051599"/>
                  <a:ext cx="108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5A6D157-C087-7B36-FA32-FA7A1C913BA4}"/>
                    </a:ext>
                  </a:extLst>
                </p14:cNvPr>
                <p14:cNvContentPartPr/>
                <p14:nvPr/>
              </p14:nvContentPartPr>
              <p14:xfrm>
                <a:off x="1433660" y="3010559"/>
                <a:ext cx="30960" cy="73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5A6D157-C087-7B36-FA32-FA7A1C913BA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24660" y="3001919"/>
                  <a:ext cx="48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00691CF-7229-BABF-E28C-C6CCA1ED6949}"/>
                    </a:ext>
                  </a:extLst>
                </p14:cNvPr>
                <p14:cNvContentPartPr/>
                <p14:nvPr/>
              </p14:nvContentPartPr>
              <p14:xfrm>
                <a:off x="1336100" y="3055559"/>
                <a:ext cx="57600" cy="14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00691CF-7229-BABF-E28C-C6CCA1ED694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27460" y="3046919"/>
                  <a:ext cx="75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A65F8A-F366-5DCC-0BE1-6DD8DE3C2F74}"/>
                    </a:ext>
                  </a:extLst>
                </p14:cNvPr>
                <p14:cNvContentPartPr/>
                <p14:nvPr/>
              </p14:nvContentPartPr>
              <p14:xfrm>
                <a:off x="1408820" y="3045839"/>
                <a:ext cx="112320" cy="11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A65F8A-F366-5DCC-0BE1-6DD8DE3C2F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99820" y="3037199"/>
                  <a:ext cx="12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9FACBA-1BAB-3B41-C1D6-EE8AAC911A37}"/>
                    </a:ext>
                  </a:extLst>
                </p14:cNvPr>
                <p14:cNvContentPartPr/>
                <p14:nvPr/>
              </p14:nvContentPartPr>
              <p14:xfrm>
                <a:off x="1522940" y="2969159"/>
                <a:ext cx="77760" cy="59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9FACBA-1BAB-3B41-C1D6-EE8AAC911A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13940" y="2960159"/>
                  <a:ext cx="95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0F8A669-C9B5-4275-93B2-46429B4EBA08}"/>
                    </a:ext>
                  </a:extLst>
                </p14:cNvPr>
                <p14:cNvContentPartPr/>
                <p14:nvPr/>
              </p14:nvContentPartPr>
              <p14:xfrm>
                <a:off x="1610420" y="2917319"/>
                <a:ext cx="43560" cy="119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0F8A669-C9B5-4275-93B2-46429B4EBA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01780" y="2908319"/>
                  <a:ext cx="6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7CD4F2-F941-D311-DD2A-584B617AC89E}"/>
                    </a:ext>
                  </a:extLst>
                </p14:cNvPr>
                <p14:cNvContentPartPr/>
                <p14:nvPr/>
              </p14:nvContentPartPr>
              <p14:xfrm>
                <a:off x="298580" y="3708599"/>
                <a:ext cx="135720" cy="182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7CD4F2-F941-D311-DD2A-584B617AC8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9580" y="3699599"/>
                  <a:ext cx="153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104369-7DA5-E225-FDA2-1C2BA72C820B}"/>
                    </a:ext>
                  </a:extLst>
                </p14:cNvPr>
                <p14:cNvContentPartPr/>
                <p14:nvPr/>
              </p14:nvContentPartPr>
              <p14:xfrm>
                <a:off x="453380" y="3743159"/>
                <a:ext cx="86400" cy="84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104369-7DA5-E225-FDA2-1C2BA72C82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4380" y="3734159"/>
                  <a:ext cx="104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CCC036B-3D35-C5A1-429C-7D3528FCADD4}"/>
                    </a:ext>
                  </a:extLst>
                </p14:cNvPr>
                <p14:cNvContentPartPr/>
                <p14:nvPr/>
              </p14:nvContentPartPr>
              <p14:xfrm>
                <a:off x="540860" y="3608159"/>
                <a:ext cx="277920" cy="226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CCC036B-3D35-C5A1-429C-7D3528FCAD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2220" y="3599159"/>
                  <a:ext cx="295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6CE5E5-5917-F563-FC63-2B70EF2CF533}"/>
                    </a:ext>
                  </a:extLst>
                </p14:cNvPr>
                <p14:cNvContentPartPr/>
                <p14:nvPr/>
              </p14:nvContentPartPr>
              <p14:xfrm>
                <a:off x="1037300" y="3650999"/>
                <a:ext cx="78120" cy="85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6CE5E5-5917-F563-FC63-2B70EF2CF53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8660" y="3641999"/>
                  <a:ext cx="95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29556ED-B962-6D4A-8324-A4DA86CE55A6}"/>
                    </a:ext>
                  </a:extLst>
                </p14:cNvPr>
                <p14:cNvContentPartPr/>
                <p14:nvPr/>
              </p14:nvContentPartPr>
              <p14:xfrm>
                <a:off x="1125500" y="3589439"/>
                <a:ext cx="138240" cy="94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29556ED-B962-6D4A-8324-A4DA86CE55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6860" y="3580439"/>
                  <a:ext cx="155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C89E799-43B7-6238-0FFB-0BD78089E1F6}"/>
                    </a:ext>
                  </a:extLst>
                </p14:cNvPr>
                <p14:cNvContentPartPr/>
                <p14:nvPr/>
              </p14:nvContentPartPr>
              <p14:xfrm>
                <a:off x="682700" y="4070759"/>
                <a:ext cx="79200" cy="175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C89E799-43B7-6238-0FFB-0BD78089E1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4060" y="4061759"/>
                  <a:ext cx="96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38F334-5EF1-F10D-FC2E-7458CC88FE43}"/>
                    </a:ext>
                  </a:extLst>
                </p14:cNvPr>
                <p14:cNvContentPartPr/>
                <p14:nvPr/>
              </p14:nvContentPartPr>
              <p14:xfrm>
                <a:off x="772700" y="3973919"/>
                <a:ext cx="183240" cy="181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38F334-5EF1-F10D-FC2E-7458CC88FE4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4060" y="3964919"/>
                  <a:ext cx="200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EBE806-E587-0379-8768-46E4E1586914}"/>
                    </a:ext>
                  </a:extLst>
                </p14:cNvPr>
                <p14:cNvContentPartPr/>
                <p14:nvPr/>
              </p14:nvContentPartPr>
              <p14:xfrm>
                <a:off x="1031540" y="4036199"/>
                <a:ext cx="6120" cy="8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EBE806-E587-0379-8768-46E4E158691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2900" y="4027199"/>
                  <a:ext cx="2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66734F-A0A1-FC9A-2284-4AAE5E372D0D}"/>
                    </a:ext>
                  </a:extLst>
                </p14:cNvPr>
                <p14:cNvContentPartPr/>
                <p14:nvPr/>
              </p14:nvContentPartPr>
              <p14:xfrm>
                <a:off x="1197140" y="3898319"/>
                <a:ext cx="102600" cy="90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66734F-A0A1-FC9A-2284-4AAE5E372D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8500" y="3889319"/>
                  <a:ext cx="120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32EB62-4D59-B7CA-97B5-E7EF36188E27}"/>
                    </a:ext>
                  </a:extLst>
                </p14:cNvPr>
                <p14:cNvContentPartPr/>
                <p14:nvPr/>
              </p14:nvContentPartPr>
              <p14:xfrm>
                <a:off x="1333940" y="3780599"/>
                <a:ext cx="111600" cy="162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32EB62-4D59-B7CA-97B5-E7EF36188E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24940" y="3771599"/>
                  <a:ext cx="129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E76575-DD3B-D409-85A8-4484219E2817}"/>
                    </a:ext>
                  </a:extLst>
                </p14:cNvPr>
                <p14:cNvContentPartPr/>
                <p14:nvPr/>
              </p14:nvContentPartPr>
              <p14:xfrm>
                <a:off x="1408100" y="3695639"/>
                <a:ext cx="157320" cy="202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E76575-DD3B-D409-85A8-4484219E281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99460" y="3686999"/>
                  <a:ext cx="174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D5FD854-6D3F-7E86-9A5F-B52118F0A995}"/>
                    </a:ext>
                  </a:extLst>
                </p14:cNvPr>
                <p14:cNvContentPartPr/>
                <p14:nvPr/>
              </p14:nvContentPartPr>
              <p14:xfrm>
                <a:off x="1598540" y="3758999"/>
                <a:ext cx="90360" cy="99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D5FD854-6D3F-7E86-9A5F-B52118F0A9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89900" y="3749999"/>
                  <a:ext cx="10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52C0CD-8CE1-E2A5-76F9-D74FD3B4091E}"/>
                    </a:ext>
                  </a:extLst>
                </p14:cNvPr>
                <p14:cNvContentPartPr/>
                <p14:nvPr/>
              </p14:nvContentPartPr>
              <p14:xfrm>
                <a:off x="54140" y="2280119"/>
                <a:ext cx="2074320" cy="2241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52C0CD-8CE1-E2A5-76F9-D74FD3B4091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500" y="2271479"/>
                  <a:ext cx="2091960" cy="22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90D5DF-5F17-023A-45D4-37D6880ADB7E}"/>
                    </a:ext>
                  </a:extLst>
                </p14:cNvPr>
                <p14:cNvContentPartPr/>
                <p14:nvPr/>
              </p14:nvContentPartPr>
              <p14:xfrm>
                <a:off x="1707620" y="3702839"/>
                <a:ext cx="67680" cy="117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90D5DF-5F17-023A-45D4-37D6880ADB7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98980" y="3694199"/>
                  <a:ext cx="85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50556DB-BD5F-9F66-96F3-CC60A81523D5}"/>
                    </a:ext>
                  </a:extLst>
                </p14:cNvPr>
                <p14:cNvContentPartPr/>
                <p14:nvPr/>
              </p14:nvContentPartPr>
              <p14:xfrm>
                <a:off x="1797980" y="3595919"/>
                <a:ext cx="55800" cy="163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50556DB-BD5F-9F66-96F3-CC60A81523D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89340" y="3587279"/>
                  <a:ext cx="73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82964EE-EF44-2832-7DC7-3539AA3CEBCB}"/>
                    </a:ext>
                  </a:extLst>
                </p14:cNvPr>
                <p14:cNvContentPartPr/>
                <p14:nvPr/>
              </p14:nvContentPartPr>
              <p14:xfrm>
                <a:off x="1867820" y="3849359"/>
                <a:ext cx="11160" cy="15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82964EE-EF44-2832-7DC7-3539AA3CEB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59180" y="3840719"/>
                  <a:ext cx="28800" cy="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298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D45-C8EE-F041-8B0A-1BDEF83D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Esters						                                                   (20.10-11)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003E67-42D8-FA19-05C4-BCB0C7E6ADF9}"/>
                  </a:ext>
                </a:extLst>
              </p14:cNvPr>
              <p14:cNvContentPartPr/>
              <p14:nvPr/>
            </p14:nvContentPartPr>
            <p14:xfrm>
              <a:off x="4585766" y="1758694"/>
              <a:ext cx="304560" cy="37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003E67-42D8-FA19-05C4-BCB0C7E6AD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6766" y="1749694"/>
                <a:ext cx="3222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72A698-D9B9-C5A1-670F-13D3F2BE5ECA}"/>
                  </a:ext>
                </a:extLst>
              </p14:cNvPr>
              <p14:cNvContentPartPr/>
              <p14:nvPr/>
            </p14:nvContentPartPr>
            <p14:xfrm>
              <a:off x="5062452" y="1667674"/>
              <a:ext cx="1037520" cy="19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72A698-D9B9-C5A1-670F-13D3F2BE5E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3452" y="1658674"/>
                <a:ext cx="1055160" cy="20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D8C9E49-5BE0-3C48-E5A9-A0E949634B59}"/>
              </a:ext>
            </a:extLst>
          </p:cNvPr>
          <p:cNvGrpSpPr/>
          <p:nvPr/>
        </p:nvGrpSpPr>
        <p:grpSpPr>
          <a:xfrm>
            <a:off x="5498052" y="873874"/>
            <a:ext cx="176400" cy="785160"/>
            <a:chOff x="5498052" y="873874"/>
            <a:chExt cx="176400" cy="78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CB0871-F8C6-9736-C008-C15ECD140997}"/>
                    </a:ext>
                  </a:extLst>
                </p14:cNvPr>
                <p14:cNvContentPartPr/>
                <p14:nvPr/>
              </p14:nvContentPartPr>
              <p14:xfrm>
                <a:off x="5498052" y="1259794"/>
                <a:ext cx="12960" cy="399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CB0871-F8C6-9736-C008-C15ECD1409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89295" y="1250794"/>
                  <a:ext cx="30123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28ABA7-81C9-5229-9DCD-8FA485204244}"/>
                    </a:ext>
                  </a:extLst>
                </p14:cNvPr>
                <p14:cNvContentPartPr/>
                <p14:nvPr/>
              </p14:nvContentPartPr>
              <p14:xfrm>
                <a:off x="5620812" y="1213714"/>
                <a:ext cx="31320" cy="43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28ABA7-81C9-5229-9DCD-8FA4852042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11914" y="1204714"/>
                  <a:ext cx="48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DF58DA-0745-53CD-EB96-32C91801AAE8}"/>
                    </a:ext>
                  </a:extLst>
                </p14:cNvPr>
                <p14:cNvContentPartPr/>
                <p14:nvPr/>
              </p14:nvContentPartPr>
              <p14:xfrm>
                <a:off x="5499132" y="873874"/>
                <a:ext cx="175320" cy="21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DF58DA-0745-53CD-EB96-32C91801AA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0150" y="864874"/>
                  <a:ext cx="192924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3F9816-F9DF-6637-B253-7DF9E722D888}"/>
              </a:ext>
            </a:extLst>
          </p:cNvPr>
          <p:cNvGrpSpPr/>
          <p:nvPr/>
        </p:nvGrpSpPr>
        <p:grpSpPr>
          <a:xfrm>
            <a:off x="6282132" y="1630594"/>
            <a:ext cx="636120" cy="360720"/>
            <a:chOff x="6282132" y="1630594"/>
            <a:chExt cx="63612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6E8399-3935-B544-2461-110905654DC7}"/>
                    </a:ext>
                  </a:extLst>
                </p14:cNvPr>
                <p14:cNvContentPartPr/>
                <p14:nvPr/>
              </p14:nvContentPartPr>
              <p14:xfrm>
                <a:off x="6282132" y="1805914"/>
                <a:ext cx="19584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6E8399-3935-B544-2461-110905654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73115" y="1796896"/>
                  <a:ext cx="213512" cy="203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812316-5D78-12F7-1981-6EC03B795A08}"/>
                    </a:ext>
                  </a:extLst>
                </p14:cNvPr>
                <p14:cNvContentPartPr/>
                <p14:nvPr/>
              </p14:nvContentPartPr>
              <p14:xfrm>
                <a:off x="6643932" y="1738594"/>
                <a:ext cx="207720" cy="23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812316-5D78-12F7-1981-6EC03B795A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34932" y="1729594"/>
                  <a:ext cx="225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B7669D-3BB6-C383-E782-F47FF33979F7}"/>
                    </a:ext>
                  </a:extLst>
                </p14:cNvPr>
                <p14:cNvContentPartPr/>
                <p14:nvPr/>
              </p14:nvContentPartPr>
              <p14:xfrm>
                <a:off x="6901692" y="1630594"/>
                <a:ext cx="16560" cy="8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B7669D-3BB6-C383-E782-F47FF33979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2492" y="1621632"/>
                  <a:ext cx="34592" cy="1032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649E701-6BB0-F077-E1DA-833CA24CCCE0}"/>
              </a:ext>
            </a:extLst>
          </p:cNvPr>
          <p:cNvGrpSpPr/>
          <p:nvPr/>
        </p:nvGrpSpPr>
        <p:grpSpPr>
          <a:xfrm>
            <a:off x="372362" y="2629057"/>
            <a:ext cx="1367280" cy="381600"/>
            <a:chOff x="372362" y="2629057"/>
            <a:chExt cx="136728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687C16-1890-AF69-CD58-3AC95FC10FFD}"/>
                    </a:ext>
                  </a:extLst>
                </p14:cNvPr>
                <p14:cNvContentPartPr/>
                <p14:nvPr/>
              </p14:nvContentPartPr>
              <p14:xfrm>
                <a:off x="372362" y="2650297"/>
                <a:ext cx="114120" cy="20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687C16-1890-AF69-CD58-3AC95FC10F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3362" y="2641297"/>
                  <a:ext cx="131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0E3F4B-DA34-DF37-94F1-24EDA9C7363F}"/>
                    </a:ext>
                  </a:extLst>
                </p14:cNvPr>
                <p14:cNvContentPartPr/>
                <p14:nvPr/>
              </p14:nvContentPartPr>
              <p14:xfrm>
                <a:off x="572162" y="2775577"/>
                <a:ext cx="38160" cy="9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0E3F4B-DA34-DF37-94F1-24EDA9C736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3162" y="2766577"/>
                  <a:ext cx="55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C559BB-7DFB-4B55-61D3-11536DC33D48}"/>
                    </a:ext>
                  </a:extLst>
                </p14:cNvPr>
                <p14:cNvContentPartPr/>
                <p14:nvPr/>
              </p14:nvContentPartPr>
              <p14:xfrm>
                <a:off x="569282" y="2759737"/>
                <a:ext cx="88920" cy="250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C559BB-7DFB-4B55-61D3-11536DC33D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0282" y="2750737"/>
                  <a:ext cx="106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4526CA4-1DD1-5F9E-4AB1-62BAB7A004B2}"/>
                    </a:ext>
                  </a:extLst>
                </p14:cNvPr>
                <p14:cNvContentPartPr/>
                <p14:nvPr/>
              </p14:nvContentPartPr>
              <p14:xfrm>
                <a:off x="733442" y="2756857"/>
                <a:ext cx="119880" cy="148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4526CA4-1DD1-5F9E-4AB1-62BAB7A004B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442" y="2747879"/>
                  <a:ext cx="137520" cy="16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393F3C-31F2-C8DC-05D5-5E26588BA3F7}"/>
                    </a:ext>
                  </a:extLst>
                </p14:cNvPr>
                <p14:cNvContentPartPr/>
                <p14:nvPr/>
              </p14:nvContentPartPr>
              <p14:xfrm>
                <a:off x="956282" y="2643817"/>
                <a:ext cx="30240" cy="224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393F3C-31F2-C8DC-05D5-5E26588BA3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7282" y="2634817"/>
                  <a:ext cx="47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45173A8-77AE-41FC-141C-A4511A78B242}"/>
                    </a:ext>
                  </a:extLst>
                </p14:cNvPr>
                <p14:cNvContentPartPr/>
                <p14:nvPr/>
              </p14:nvContentPartPr>
              <p14:xfrm>
                <a:off x="937202" y="2744977"/>
                <a:ext cx="86040" cy="10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45173A8-77AE-41FC-141C-A4511A78B2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8202" y="2735977"/>
                  <a:ext cx="103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6DF028-7F70-01EE-9027-79676005DF3D}"/>
                    </a:ext>
                  </a:extLst>
                </p14:cNvPr>
                <p14:cNvContentPartPr/>
                <p14:nvPr/>
              </p14:nvContentPartPr>
              <p14:xfrm>
                <a:off x="1056362" y="2629057"/>
                <a:ext cx="309600" cy="22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6DF028-7F70-01EE-9027-79676005DF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7362" y="2620043"/>
                  <a:ext cx="327240" cy="247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0A7C2E-207A-6A60-CA16-27F51E5B7B39}"/>
                    </a:ext>
                  </a:extLst>
                </p14:cNvPr>
                <p14:cNvContentPartPr/>
                <p14:nvPr/>
              </p14:nvContentPartPr>
              <p14:xfrm>
                <a:off x="1400882" y="2720497"/>
                <a:ext cx="96480" cy="146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0A7C2E-207A-6A60-CA16-27F51E5B7B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91882" y="2711497"/>
                  <a:ext cx="114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1F0D1D-87FC-9273-7FC3-B6D836687D70}"/>
                    </a:ext>
                  </a:extLst>
                </p14:cNvPr>
                <p14:cNvContentPartPr/>
                <p14:nvPr/>
              </p14:nvContentPartPr>
              <p14:xfrm>
                <a:off x="1553522" y="2658217"/>
                <a:ext cx="25560" cy="17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1F0D1D-87FC-9273-7FC3-B6D836687D7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44522" y="2649217"/>
                  <a:ext cx="43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37802E-3299-53CB-065B-818CEE986CBD}"/>
                    </a:ext>
                  </a:extLst>
                </p14:cNvPr>
                <p14:cNvContentPartPr/>
                <p14:nvPr/>
              </p14:nvContentPartPr>
              <p14:xfrm>
                <a:off x="1634522" y="2710417"/>
                <a:ext cx="105120" cy="16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37802E-3299-53CB-065B-818CEE986C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5522" y="2701417"/>
                  <a:ext cx="1227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E41E53-7802-528D-E647-EDD85D4BACD9}"/>
              </a:ext>
            </a:extLst>
          </p:cNvPr>
          <p:cNvGrpSpPr/>
          <p:nvPr/>
        </p:nvGrpSpPr>
        <p:grpSpPr>
          <a:xfrm>
            <a:off x="2076962" y="2581177"/>
            <a:ext cx="270000" cy="273240"/>
            <a:chOff x="2076962" y="2581177"/>
            <a:chExt cx="27000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38814D-CB0C-64A6-98ED-8181D1D231EF}"/>
                    </a:ext>
                  </a:extLst>
                </p14:cNvPr>
                <p14:cNvContentPartPr/>
                <p14:nvPr/>
              </p14:nvContentPartPr>
              <p14:xfrm>
                <a:off x="2076962" y="2751097"/>
                <a:ext cx="88560" cy="93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38814D-CB0C-64A6-98ED-8181D1D231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7925" y="2742097"/>
                  <a:ext cx="106272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AAD847-6449-FAE9-3A96-56E635D656EE}"/>
                    </a:ext>
                  </a:extLst>
                </p14:cNvPr>
                <p14:cNvContentPartPr/>
                <p14:nvPr/>
              </p14:nvContentPartPr>
              <p14:xfrm>
                <a:off x="2239322" y="2581177"/>
                <a:ext cx="107640" cy="27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AAD847-6449-FAE9-3A96-56E635D656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30322" y="2572177"/>
                  <a:ext cx="125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65C6BD-A4CB-5FD0-7890-7E07AC99C34F}"/>
                    </a:ext>
                  </a:extLst>
                </p14:cNvPr>
                <p14:cNvContentPartPr/>
                <p14:nvPr/>
              </p14:nvContentPartPr>
              <p14:xfrm>
                <a:off x="2219882" y="2752177"/>
                <a:ext cx="115560" cy="2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65C6BD-A4CB-5FD0-7890-7E07AC99C3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10882" y="2743177"/>
                  <a:ext cx="133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B737B2-6CD9-DFD7-13C4-010C9F8DC06B}"/>
              </a:ext>
            </a:extLst>
          </p:cNvPr>
          <p:cNvGrpSpPr/>
          <p:nvPr/>
        </p:nvGrpSpPr>
        <p:grpSpPr>
          <a:xfrm>
            <a:off x="2685002" y="2617897"/>
            <a:ext cx="916560" cy="229680"/>
            <a:chOff x="2685002" y="2617897"/>
            <a:chExt cx="9165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B733D6-6001-1116-778C-B833D286654F}"/>
                    </a:ext>
                  </a:extLst>
                </p14:cNvPr>
                <p14:cNvContentPartPr/>
                <p14:nvPr/>
              </p14:nvContentPartPr>
              <p14:xfrm>
                <a:off x="2685002" y="2635177"/>
                <a:ext cx="82800" cy="19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B733D6-6001-1116-778C-B833D28665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76002" y="2626194"/>
                  <a:ext cx="100440" cy="212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CF4A40-20F6-A270-C419-2E12E5E360C1}"/>
                    </a:ext>
                  </a:extLst>
                </p14:cNvPr>
                <p14:cNvContentPartPr/>
                <p14:nvPr/>
              </p14:nvContentPartPr>
              <p14:xfrm>
                <a:off x="2716682" y="2730577"/>
                <a:ext cx="60480" cy="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CF4A40-20F6-A270-C419-2E12E5E360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07682" y="2720885"/>
                  <a:ext cx="78120" cy="2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206E71-16C1-0C5F-6113-9BBEB107854A}"/>
                    </a:ext>
                  </a:extLst>
                </p14:cNvPr>
                <p14:cNvContentPartPr/>
                <p14:nvPr/>
              </p14:nvContentPartPr>
              <p14:xfrm>
                <a:off x="2712362" y="2822737"/>
                <a:ext cx="11232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206E71-16C1-0C5F-6113-9BBEB10785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03391" y="2813866"/>
                  <a:ext cx="129904" cy="42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5B5549-EF5A-2D32-59F1-B15F1373A201}"/>
                    </a:ext>
                  </a:extLst>
                </p14:cNvPr>
                <p14:cNvContentPartPr/>
                <p14:nvPr/>
              </p14:nvContentPartPr>
              <p14:xfrm>
                <a:off x="2899202" y="2726977"/>
                <a:ext cx="77760" cy="114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5B5549-EF5A-2D32-59F1-B15F1373A2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90202" y="2717977"/>
                  <a:ext cx="95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7CF597-BF24-D545-C55F-F8C83C36AE95}"/>
                    </a:ext>
                  </a:extLst>
                </p14:cNvPr>
                <p14:cNvContentPartPr/>
                <p14:nvPr/>
              </p14:nvContentPartPr>
              <p14:xfrm>
                <a:off x="3083882" y="2617897"/>
                <a:ext cx="16560" cy="21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7CF597-BF24-D545-C55F-F8C83C36AE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4882" y="2608897"/>
                  <a:ext cx="34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A3AF46-9617-2B30-9413-6E4798DB1E0E}"/>
                    </a:ext>
                  </a:extLst>
                </p14:cNvPr>
                <p14:cNvContentPartPr/>
                <p14:nvPr/>
              </p14:nvContentPartPr>
              <p14:xfrm>
                <a:off x="3046082" y="2736337"/>
                <a:ext cx="103680" cy="2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A3AF46-9617-2B30-9413-6E4798DB1E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37082" y="2727467"/>
                  <a:ext cx="12132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4A6F5F-F01A-727C-3259-E95227FED8E5}"/>
                    </a:ext>
                  </a:extLst>
                </p14:cNvPr>
                <p14:cNvContentPartPr/>
                <p14:nvPr/>
              </p14:nvContentPartPr>
              <p14:xfrm>
                <a:off x="3195482" y="2727337"/>
                <a:ext cx="108000" cy="87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4A6F5F-F01A-727C-3259-E95227FED8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86482" y="2718337"/>
                  <a:ext cx="125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6799FF-3BA7-279B-68DA-D8910A0C6638}"/>
                    </a:ext>
                  </a:extLst>
                </p14:cNvPr>
                <p14:cNvContentPartPr/>
                <p14:nvPr/>
              </p14:nvContentPartPr>
              <p14:xfrm>
                <a:off x="3340922" y="2685577"/>
                <a:ext cx="123840" cy="103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6799FF-3BA7-279B-68DA-D8910A0C66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1896" y="2676577"/>
                  <a:ext cx="141531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2553B0-B698-9066-20D0-8322214BCDE1}"/>
                    </a:ext>
                  </a:extLst>
                </p14:cNvPr>
                <p14:cNvContentPartPr/>
                <p14:nvPr/>
              </p14:nvContentPartPr>
              <p14:xfrm>
                <a:off x="3506522" y="2687737"/>
                <a:ext cx="95040" cy="149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2553B0-B698-9066-20D0-8322214BCD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7522" y="2678737"/>
                  <a:ext cx="11268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96AC572-69D2-7AAB-3124-4FD972ABE989}"/>
                  </a:ext>
                </a:extLst>
              </p14:cNvPr>
              <p14:cNvContentPartPr/>
              <p14:nvPr/>
            </p14:nvContentPartPr>
            <p14:xfrm>
              <a:off x="267242" y="3092737"/>
              <a:ext cx="3499200" cy="117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96AC572-69D2-7AAB-3124-4FD972ABE98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8241" y="3083737"/>
                <a:ext cx="3516842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E0249B4-2ED4-1BD9-82DC-096E4ADFEBF7}"/>
                  </a:ext>
                </a:extLst>
              </p14:cNvPr>
              <p14:cNvContentPartPr/>
              <p14:nvPr/>
            </p14:nvContentPartPr>
            <p14:xfrm>
              <a:off x="3771482" y="2654977"/>
              <a:ext cx="26640" cy="39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E0249B4-2ED4-1BD9-82DC-096E4ADFEBF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62482" y="2645977"/>
                <a:ext cx="44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AF2B723-1A5E-9D5D-6225-98EE9670861B}"/>
                  </a:ext>
                </a:extLst>
              </p14:cNvPr>
              <p14:cNvContentPartPr/>
              <p14:nvPr/>
            </p14:nvContentPartPr>
            <p14:xfrm>
              <a:off x="3772922" y="2803657"/>
              <a:ext cx="25920" cy="32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AF2B723-1A5E-9D5D-6225-98EE967086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63922" y="2794556"/>
                <a:ext cx="43560" cy="5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A331D73-34F0-1DFB-87C3-776156E7944D}"/>
                  </a:ext>
                </a:extLst>
              </p14:cNvPr>
              <p14:cNvContentPartPr/>
              <p14:nvPr/>
            </p14:nvContentPartPr>
            <p14:xfrm>
              <a:off x="701231" y="4249766"/>
              <a:ext cx="279720" cy="253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A331D73-34F0-1DFB-87C3-776156E7944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2231" y="4240766"/>
                <a:ext cx="29736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F6D1D4E-B30C-47F0-1F59-CDD82F0B9645}"/>
              </a:ext>
            </a:extLst>
          </p:cNvPr>
          <p:cNvGrpSpPr/>
          <p:nvPr/>
        </p:nvGrpSpPr>
        <p:grpSpPr>
          <a:xfrm>
            <a:off x="1100831" y="3864206"/>
            <a:ext cx="836640" cy="478800"/>
            <a:chOff x="1100831" y="3864206"/>
            <a:chExt cx="83664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1BB4BD-D500-C9E6-8FF2-BF9D082FBD47}"/>
                    </a:ext>
                  </a:extLst>
                </p14:cNvPr>
                <p14:cNvContentPartPr/>
                <p14:nvPr/>
              </p14:nvContentPartPr>
              <p14:xfrm>
                <a:off x="1100831" y="4109366"/>
                <a:ext cx="836640" cy="233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1BB4BD-D500-C9E6-8FF2-BF9D082FBD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1835" y="4100380"/>
                  <a:ext cx="854272" cy="251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CDBA2F-BC2D-EE3C-B740-B4AD57B2DD8B}"/>
                    </a:ext>
                  </a:extLst>
                </p14:cNvPr>
                <p14:cNvContentPartPr/>
                <p14:nvPr/>
              </p14:nvContentPartPr>
              <p14:xfrm>
                <a:off x="1456511" y="3864206"/>
                <a:ext cx="27360" cy="269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CDBA2F-BC2D-EE3C-B740-B4AD57B2DD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7511" y="3855206"/>
                  <a:ext cx="45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D7ADC94-D49E-98FD-1671-67371C1D9D6B}"/>
                    </a:ext>
                  </a:extLst>
                </p14:cNvPr>
                <p14:cNvContentPartPr/>
                <p14:nvPr/>
              </p14:nvContentPartPr>
              <p14:xfrm>
                <a:off x="1548671" y="3873206"/>
                <a:ext cx="63720" cy="274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D7ADC94-D49E-98FD-1671-67371C1D9D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39671" y="3864206"/>
                  <a:ext cx="8136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449DDAD-65B9-03BE-BC70-B328B37C68A6}"/>
                  </a:ext>
                </a:extLst>
              </p14:cNvPr>
              <p14:cNvContentPartPr/>
              <p14:nvPr/>
            </p14:nvContentPartPr>
            <p14:xfrm>
              <a:off x="1458671" y="3551006"/>
              <a:ext cx="159840" cy="172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449DDAD-65B9-03BE-BC70-B328B37C68A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49671" y="3542006"/>
                <a:ext cx="1774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27621DE5-57E3-DD35-DAEA-23ECDD3C6F1F}"/>
              </a:ext>
            </a:extLst>
          </p:cNvPr>
          <p:cNvGrpSpPr/>
          <p:nvPr/>
        </p:nvGrpSpPr>
        <p:grpSpPr>
          <a:xfrm>
            <a:off x="2117831" y="4249766"/>
            <a:ext cx="331920" cy="247320"/>
            <a:chOff x="2117831" y="4249766"/>
            <a:chExt cx="33192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68F3DC1-729C-85C8-B513-8760DC6388E9}"/>
                    </a:ext>
                  </a:extLst>
                </p14:cNvPr>
                <p14:cNvContentPartPr/>
                <p14:nvPr/>
              </p14:nvContentPartPr>
              <p14:xfrm>
                <a:off x="2117831" y="4268846"/>
                <a:ext cx="168480" cy="181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68F3DC1-729C-85C8-B513-8760DC6388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08831" y="4259846"/>
                  <a:ext cx="186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75AF93-DB14-DAE0-DB0E-D842D413FDB6}"/>
                    </a:ext>
                  </a:extLst>
                </p14:cNvPr>
                <p14:cNvContentPartPr/>
                <p14:nvPr/>
              </p14:nvContentPartPr>
              <p14:xfrm>
                <a:off x="2363351" y="4249766"/>
                <a:ext cx="86400" cy="247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75AF93-DB14-DAE0-DB0E-D842D413FD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54351" y="4240766"/>
                  <a:ext cx="10404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2532110-D0BB-EFF1-AAC2-421538FA9751}"/>
                  </a:ext>
                </a:extLst>
              </p14:cNvPr>
              <p14:cNvContentPartPr/>
              <p14:nvPr/>
            </p14:nvContentPartPr>
            <p14:xfrm>
              <a:off x="2988671" y="3909566"/>
              <a:ext cx="1438200" cy="219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2532110-D0BB-EFF1-AAC2-421538FA975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79671" y="3900581"/>
                <a:ext cx="1455840" cy="236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C7C294A-EA0A-34E7-3408-C5F4844FE8E8}"/>
                  </a:ext>
                </a:extLst>
              </p14:cNvPr>
              <p14:cNvContentPartPr/>
              <p14:nvPr/>
            </p14:nvContentPartPr>
            <p14:xfrm>
              <a:off x="438480" y="597600"/>
              <a:ext cx="11354040" cy="567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C7C294A-EA0A-34E7-3408-C5F4844FE8E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9120" y="588240"/>
                <a:ext cx="11372760" cy="56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45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C5A7-A1C6-4FA0-E731-2DB65AE9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Esters: Acidic Conditions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F939E7-E377-A149-83D9-CD57B68065E6}"/>
              </a:ext>
            </a:extLst>
          </p:cNvPr>
          <p:cNvGrpSpPr/>
          <p:nvPr/>
        </p:nvGrpSpPr>
        <p:grpSpPr>
          <a:xfrm>
            <a:off x="2412665" y="2771374"/>
            <a:ext cx="1045440" cy="729720"/>
            <a:chOff x="1754479" y="2195568"/>
            <a:chExt cx="104544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953945-2D94-253F-6D13-11D7BD8088FD}"/>
                    </a:ext>
                  </a:extLst>
                </p14:cNvPr>
                <p14:cNvContentPartPr/>
                <p14:nvPr/>
              </p14:nvContentPartPr>
              <p14:xfrm>
                <a:off x="1754479" y="2689128"/>
                <a:ext cx="1045440" cy="236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953945-2D94-253F-6D13-11D7BD8088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45479" y="2680128"/>
                  <a:ext cx="1063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E7DD65-F985-7094-3FBE-99C51AB9F5F3}"/>
                    </a:ext>
                  </a:extLst>
                </p14:cNvPr>
                <p14:cNvContentPartPr/>
                <p14:nvPr/>
              </p14:nvContentPartPr>
              <p14:xfrm>
                <a:off x="2198359" y="2479608"/>
                <a:ext cx="44640" cy="24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E7DD65-F985-7094-3FBE-99C51AB9F5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9359" y="2470608"/>
                  <a:ext cx="62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2617E6-3DA4-D082-22AB-91FF7A1B7754}"/>
                    </a:ext>
                  </a:extLst>
                </p14:cNvPr>
                <p14:cNvContentPartPr/>
                <p14:nvPr/>
              </p14:nvContentPartPr>
              <p14:xfrm>
                <a:off x="2304199" y="2454048"/>
                <a:ext cx="41400" cy="27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2617E6-3DA4-D082-22AB-91FF7A1B77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95277" y="2445048"/>
                  <a:ext cx="58888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25AE43-0A2F-EC8B-8A38-32A7D9FF6EE5}"/>
                    </a:ext>
                  </a:extLst>
                </p14:cNvPr>
                <p14:cNvContentPartPr/>
                <p14:nvPr/>
              </p14:nvContentPartPr>
              <p14:xfrm>
                <a:off x="2194039" y="2195568"/>
                <a:ext cx="136800" cy="180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25AE43-0A2F-EC8B-8A38-32A7D9FF6E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5039" y="2186568"/>
                  <a:ext cx="1544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32086B-616D-5B2D-2216-32895FC7BF5A}"/>
              </a:ext>
            </a:extLst>
          </p:cNvPr>
          <p:cNvGrpSpPr/>
          <p:nvPr/>
        </p:nvGrpSpPr>
        <p:grpSpPr>
          <a:xfrm>
            <a:off x="3622265" y="3271414"/>
            <a:ext cx="558720" cy="319320"/>
            <a:chOff x="2964079" y="2695608"/>
            <a:chExt cx="55872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7CFD2D-5185-B852-F660-D0DB535BD863}"/>
                    </a:ext>
                  </a:extLst>
                </p14:cNvPr>
                <p14:cNvContentPartPr/>
                <p14:nvPr/>
              </p14:nvContentPartPr>
              <p14:xfrm>
                <a:off x="2964079" y="2846088"/>
                <a:ext cx="144000" cy="16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7CFD2D-5185-B852-F660-D0DB535BD8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5079" y="2837088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A08389-FFA2-8EE1-FE58-3E665D643DDF}"/>
                    </a:ext>
                  </a:extLst>
                </p14:cNvPr>
                <p14:cNvContentPartPr/>
                <p14:nvPr/>
              </p14:nvContentPartPr>
              <p14:xfrm>
                <a:off x="3208519" y="2804688"/>
                <a:ext cx="233640" cy="21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A08389-FFA2-8EE1-FE58-3E665D643D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99519" y="2795688"/>
                  <a:ext cx="251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457FD1-BD3F-C63D-15A8-34046BF1712F}"/>
                    </a:ext>
                  </a:extLst>
                </p14:cNvPr>
                <p14:cNvContentPartPr/>
                <p14:nvPr/>
              </p14:nvContentPartPr>
              <p14:xfrm>
                <a:off x="3487159" y="2695608"/>
                <a:ext cx="35640" cy="10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457FD1-BD3F-C63D-15A8-34046BF171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8159" y="2686608"/>
                  <a:ext cx="5328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8B946D-5D01-050B-8D29-CA5D8D6B5A2B}"/>
                  </a:ext>
                </a:extLst>
              </p14:cNvPr>
              <p14:cNvContentPartPr/>
              <p14:nvPr/>
            </p14:nvContentPartPr>
            <p14:xfrm>
              <a:off x="2042293" y="3450406"/>
              <a:ext cx="227880" cy="199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8B946D-5D01-050B-8D29-CA5D8D6B5A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33293" y="3441406"/>
                <a:ext cx="2455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F59625F-261F-7D07-F3AE-C56ABF1FB1B6}"/>
              </a:ext>
            </a:extLst>
          </p:cNvPr>
          <p:cNvGrpSpPr/>
          <p:nvPr/>
        </p:nvGrpSpPr>
        <p:grpSpPr>
          <a:xfrm>
            <a:off x="7771171" y="2934042"/>
            <a:ext cx="1390320" cy="573480"/>
            <a:chOff x="7112985" y="2358236"/>
            <a:chExt cx="1390320" cy="5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726B29-3B00-2AB2-01D8-653CF520D826}"/>
                    </a:ext>
                  </a:extLst>
                </p14:cNvPr>
                <p14:cNvContentPartPr/>
                <p14:nvPr/>
              </p14:nvContentPartPr>
              <p14:xfrm>
                <a:off x="7112985" y="2711756"/>
                <a:ext cx="241200" cy="219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726B29-3B00-2AB2-01D8-653CF520D8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03972" y="2702756"/>
                  <a:ext cx="258866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9F00D0-D467-9B87-D4A7-EF40C7A8A76C}"/>
                    </a:ext>
                  </a:extLst>
                </p14:cNvPr>
                <p14:cNvContentPartPr/>
                <p14:nvPr/>
              </p14:nvContentPartPr>
              <p14:xfrm>
                <a:off x="7410705" y="2595836"/>
                <a:ext cx="67644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9F00D0-D467-9B87-D4A7-EF40C7A8A7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01705" y="2586836"/>
                  <a:ext cx="694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65DFA4-BE5E-F210-8F5A-7591B8B88905}"/>
                    </a:ext>
                  </a:extLst>
                </p14:cNvPr>
                <p14:cNvContentPartPr/>
                <p14:nvPr/>
              </p14:nvContentPartPr>
              <p14:xfrm>
                <a:off x="8232225" y="2745236"/>
                <a:ext cx="108000" cy="10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65DFA4-BE5E-F210-8F5A-7591B8B889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23195" y="2736206"/>
                  <a:ext cx="125699" cy="127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DC4EE1-CC6E-7690-B216-70F008ACEBE4}"/>
                    </a:ext>
                  </a:extLst>
                </p14:cNvPr>
                <p14:cNvContentPartPr/>
                <p14:nvPr/>
              </p14:nvContentPartPr>
              <p14:xfrm>
                <a:off x="8386305" y="2707436"/>
                <a:ext cx="23040" cy="154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DC4EE1-CC6E-7690-B216-70F008ACEB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77305" y="2698415"/>
                  <a:ext cx="40680" cy="172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279E180-0805-DA69-E6EB-8479E8DD4399}"/>
                    </a:ext>
                  </a:extLst>
                </p14:cNvPr>
                <p14:cNvContentPartPr/>
                <p14:nvPr/>
              </p14:nvContentPartPr>
              <p14:xfrm>
                <a:off x="8455425" y="2693756"/>
                <a:ext cx="47880" cy="188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279E180-0805-DA69-E6EB-8479E8DD43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46425" y="2684756"/>
                  <a:ext cx="65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D964899-B02A-E000-1C5B-032D451AAC40}"/>
                    </a:ext>
                  </a:extLst>
                </p14:cNvPr>
                <p14:cNvContentPartPr/>
                <p14:nvPr/>
              </p14:nvContentPartPr>
              <p14:xfrm>
                <a:off x="8398905" y="2774396"/>
                <a:ext cx="69480" cy="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D964899-B02A-E000-1C5B-032D451AAC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9951" y="2765396"/>
                  <a:ext cx="87029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6E2268-10A5-BA72-7A2D-EC5E720CE125}"/>
                    </a:ext>
                  </a:extLst>
                </p14:cNvPr>
                <p14:cNvContentPartPr/>
                <p14:nvPr/>
              </p14:nvContentPartPr>
              <p14:xfrm>
                <a:off x="7696545" y="2381276"/>
                <a:ext cx="33840" cy="242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6E2268-10A5-BA72-7A2D-EC5E720CE1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87545" y="2372276"/>
                  <a:ext cx="51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EC18F8-9B35-F331-CCC6-BAEB9B520237}"/>
                    </a:ext>
                  </a:extLst>
                </p14:cNvPr>
                <p14:cNvContentPartPr/>
                <p14:nvPr/>
              </p14:nvContentPartPr>
              <p14:xfrm>
                <a:off x="7758825" y="2358236"/>
                <a:ext cx="27360" cy="263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EC18F8-9B35-F331-CCC6-BAEB9B5202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49825" y="2349236"/>
                  <a:ext cx="4500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C3F31E-D6CE-00A3-7D91-F250E5FD6014}"/>
              </a:ext>
            </a:extLst>
          </p:cNvPr>
          <p:cNvGrpSpPr/>
          <p:nvPr/>
        </p:nvGrpSpPr>
        <p:grpSpPr>
          <a:xfrm>
            <a:off x="9658729" y="3090602"/>
            <a:ext cx="109440" cy="234000"/>
            <a:chOff x="9000543" y="2514796"/>
            <a:chExt cx="10944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57878D-786A-381B-7F99-4C6DDA9B7365}"/>
                    </a:ext>
                  </a:extLst>
                </p14:cNvPr>
                <p14:cNvContentPartPr/>
                <p14:nvPr/>
              </p14:nvContentPartPr>
              <p14:xfrm>
                <a:off x="9018543" y="2514796"/>
                <a:ext cx="20520" cy="23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57878D-786A-381B-7F99-4C6DDA9B73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09543" y="2505796"/>
                  <a:ext cx="38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0B2E96F-6C41-1C7C-F736-AE7DD1B801EF}"/>
                    </a:ext>
                  </a:extLst>
                </p14:cNvPr>
                <p14:cNvContentPartPr/>
                <p14:nvPr/>
              </p14:nvContentPartPr>
              <p14:xfrm>
                <a:off x="9000543" y="2626756"/>
                <a:ext cx="109440" cy="6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0B2E96F-6C41-1C7C-F736-AE7DD1B801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1543" y="2617756"/>
                  <a:ext cx="12708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55D183-157E-8BA2-D51F-53CBFFFE02DF}"/>
                  </a:ext>
                </a:extLst>
              </p14:cNvPr>
              <p14:cNvContentPartPr/>
              <p14:nvPr/>
            </p14:nvContentPartPr>
            <p14:xfrm>
              <a:off x="8306641" y="2681199"/>
              <a:ext cx="141840" cy="13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55D183-157E-8BA2-D51F-53CBFFFE02D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297641" y="2672199"/>
                <a:ext cx="15948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D7D5A5DE-3A8E-A803-12C3-5C6594A6B501}"/>
              </a:ext>
            </a:extLst>
          </p:cNvPr>
          <p:cNvGrpSpPr/>
          <p:nvPr/>
        </p:nvGrpSpPr>
        <p:grpSpPr>
          <a:xfrm>
            <a:off x="10157761" y="2941119"/>
            <a:ext cx="930600" cy="404280"/>
            <a:chOff x="9499575" y="2365313"/>
            <a:chExt cx="9306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F7A766-A549-C4B5-6684-BC9E31FF9954}"/>
                    </a:ext>
                  </a:extLst>
                </p14:cNvPr>
                <p14:cNvContentPartPr/>
                <p14:nvPr/>
              </p14:nvContentPartPr>
              <p14:xfrm>
                <a:off x="9499575" y="2467553"/>
                <a:ext cx="264600" cy="29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F7A766-A549-C4B5-6684-BC9E31FF99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90575" y="2458553"/>
                  <a:ext cx="282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AB59BC5-43A8-6484-7C42-D0DB8F698F9E}"/>
                    </a:ext>
                  </a:extLst>
                </p14:cNvPr>
                <p14:cNvContentPartPr/>
                <p14:nvPr/>
              </p14:nvContentPartPr>
              <p14:xfrm>
                <a:off x="9786135" y="2365313"/>
                <a:ext cx="18360" cy="76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AB59BC5-43A8-6484-7C42-D0DB8F698F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77135" y="2356313"/>
                  <a:ext cx="36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8370EE7-EEA1-BE29-AB9E-4C35C39EC80E}"/>
                    </a:ext>
                  </a:extLst>
                </p14:cNvPr>
                <p14:cNvContentPartPr/>
                <p14:nvPr/>
              </p14:nvContentPartPr>
              <p14:xfrm>
                <a:off x="9951735" y="2492393"/>
                <a:ext cx="195840" cy="254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8370EE7-EEA1-BE29-AB9E-4C35C39EC8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42718" y="2483393"/>
                  <a:ext cx="213512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3CC183-FDF6-625A-E7BD-B853E42A9B3C}"/>
                    </a:ext>
                  </a:extLst>
                </p14:cNvPr>
                <p14:cNvContentPartPr/>
                <p14:nvPr/>
              </p14:nvContentPartPr>
              <p14:xfrm>
                <a:off x="10222455" y="2507513"/>
                <a:ext cx="65160" cy="250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3CC183-FDF6-625A-E7BD-B853E42A9B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13455" y="2498513"/>
                  <a:ext cx="82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2765CA8-1430-1770-C5CF-F1A87F2EAC90}"/>
                    </a:ext>
                  </a:extLst>
                </p14:cNvPr>
                <p14:cNvContentPartPr/>
                <p14:nvPr/>
              </p14:nvContentPartPr>
              <p14:xfrm>
                <a:off x="10350975" y="2480513"/>
                <a:ext cx="79200" cy="28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2765CA8-1430-1770-C5CF-F1A87F2EAC9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41975" y="2471513"/>
                  <a:ext cx="96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F997CA9-344E-9945-6512-6B903AE299F9}"/>
                    </a:ext>
                  </a:extLst>
                </p14:cNvPr>
                <p14:cNvContentPartPr/>
                <p14:nvPr/>
              </p14:nvContentPartPr>
              <p14:xfrm>
                <a:off x="10262415" y="2640713"/>
                <a:ext cx="145080" cy="12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F997CA9-344E-9945-6512-6B903AE299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253415" y="2631713"/>
                  <a:ext cx="1627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EC1794F-288A-0165-5FDD-38A9C3928AF2}"/>
                  </a:ext>
                </a:extLst>
              </p14:cNvPr>
              <p14:cNvContentPartPr/>
              <p14:nvPr/>
            </p14:nvContentPartPr>
            <p14:xfrm>
              <a:off x="5030292" y="2875563"/>
              <a:ext cx="1742040" cy="248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EC1794F-288A-0165-5FDD-38A9C3928AF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21292" y="2866563"/>
                <a:ext cx="17596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2C058F0-1D36-BCFD-3BF5-7135FB1BF9EE}"/>
                  </a:ext>
                </a:extLst>
              </p14:cNvPr>
              <p14:cNvContentPartPr/>
              <p14:nvPr/>
            </p14:nvContentPartPr>
            <p14:xfrm>
              <a:off x="5067372" y="3472803"/>
              <a:ext cx="1696320" cy="188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2C058F0-1D36-BCFD-3BF5-7135FB1BF9E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58372" y="3463803"/>
                <a:ext cx="171396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7F5ABC99-6B6B-1C3E-5EF3-3AC2E14A6FFB}"/>
              </a:ext>
            </a:extLst>
          </p:cNvPr>
          <p:cNvGrpSpPr/>
          <p:nvPr/>
        </p:nvGrpSpPr>
        <p:grpSpPr>
          <a:xfrm>
            <a:off x="5024532" y="2503323"/>
            <a:ext cx="1462680" cy="349560"/>
            <a:chOff x="4366346" y="1927517"/>
            <a:chExt cx="146268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9991BE-BC36-3247-8704-CDE9AF017A4F}"/>
                    </a:ext>
                  </a:extLst>
                </p14:cNvPr>
                <p14:cNvContentPartPr/>
                <p14:nvPr/>
              </p14:nvContentPartPr>
              <p14:xfrm>
                <a:off x="4366346" y="1931477"/>
                <a:ext cx="34200" cy="189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9991BE-BC36-3247-8704-CDE9AF017A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57440" y="1922477"/>
                  <a:ext cx="51656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F124A0-52EE-079B-4F8D-ECAE308D403C}"/>
                    </a:ext>
                  </a:extLst>
                </p14:cNvPr>
                <p14:cNvContentPartPr/>
                <p14:nvPr/>
              </p14:nvContentPartPr>
              <p14:xfrm>
                <a:off x="4444466" y="1927517"/>
                <a:ext cx="35640" cy="224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F124A0-52EE-079B-4F8D-ECAE308D40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35466" y="1918517"/>
                  <a:ext cx="53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6404A6-61F4-BA66-EBBC-4E70E395CDC6}"/>
                    </a:ext>
                  </a:extLst>
                </p14:cNvPr>
                <p14:cNvContentPartPr/>
                <p14:nvPr/>
              </p14:nvContentPartPr>
              <p14:xfrm>
                <a:off x="4410626" y="2061437"/>
                <a:ext cx="42120" cy="1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6404A6-61F4-BA66-EBBC-4E70E395CD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1626" y="2052437"/>
                  <a:ext cx="59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E535A7-724A-9260-DC25-F3300DC478AC}"/>
                    </a:ext>
                  </a:extLst>
                </p14:cNvPr>
                <p14:cNvContentPartPr/>
                <p14:nvPr/>
              </p14:nvContentPartPr>
              <p14:xfrm>
                <a:off x="4521146" y="2084837"/>
                <a:ext cx="137520" cy="89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E535A7-724A-9260-DC25-F3300DC478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12146" y="2075873"/>
                  <a:ext cx="155160" cy="1072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7092AE-E5AA-FF64-7F2F-A8CE7D57401C}"/>
                    </a:ext>
                  </a:extLst>
                </p14:cNvPr>
                <p14:cNvContentPartPr/>
                <p14:nvPr/>
              </p14:nvContentPartPr>
              <p14:xfrm>
                <a:off x="4685306" y="1946237"/>
                <a:ext cx="132120" cy="164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7092AE-E5AA-FF64-7F2F-A8CE7D5740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76281" y="1937237"/>
                  <a:ext cx="149808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A7CED1A-5516-0B7B-F98B-7A9AD33F738B}"/>
                    </a:ext>
                  </a:extLst>
                </p14:cNvPr>
                <p14:cNvContentPartPr/>
                <p14:nvPr/>
              </p14:nvContentPartPr>
              <p14:xfrm>
                <a:off x="4927226" y="2093837"/>
                <a:ext cx="10440" cy="82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A7CED1A-5516-0B7B-F98B-7A9AD33F738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18226" y="2084837"/>
                  <a:ext cx="2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FAB7244-5C1C-8E95-34AC-038F8A3264D8}"/>
                    </a:ext>
                  </a:extLst>
                </p14:cNvPr>
                <p14:cNvContentPartPr/>
                <p14:nvPr/>
              </p14:nvContentPartPr>
              <p14:xfrm>
                <a:off x="4711586" y="1939397"/>
                <a:ext cx="39240" cy="37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FAB7244-5C1C-8E95-34AC-038F8A3264D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02586" y="1930310"/>
                  <a:ext cx="56880" cy="55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AB4606-F9A4-FEB2-60E9-CBCDF818E229}"/>
                    </a:ext>
                  </a:extLst>
                </p14:cNvPr>
                <p14:cNvContentPartPr/>
                <p14:nvPr/>
              </p14:nvContentPartPr>
              <p14:xfrm>
                <a:off x="5105066" y="1976117"/>
                <a:ext cx="13680" cy="181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AB4606-F9A4-FEB2-60E9-CBCDF818E2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96066" y="1967099"/>
                  <a:ext cx="31320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4D51E7-AD60-4D47-211C-FD59FDE0DA3E}"/>
                    </a:ext>
                  </a:extLst>
                </p14:cNvPr>
                <p14:cNvContentPartPr/>
                <p14:nvPr/>
              </p14:nvContentPartPr>
              <p14:xfrm>
                <a:off x="5178146" y="1962077"/>
                <a:ext cx="20880" cy="18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4D51E7-AD60-4D47-211C-FD59FDE0DA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68988" y="1953077"/>
                  <a:ext cx="38829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CC0930-5F38-DCD6-5308-B94E1021D93A}"/>
                    </a:ext>
                  </a:extLst>
                </p14:cNvPr>
                <p14:cNvContentPartPr/>
                <p14:nvPr/>
              </p14:nvContentPartPr>
              <p14:xfrm>
                <a:off x="5116586" y="2096717"/>
                <a:ext cx="52920" cy="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CC0930-5F38-DCD6-5308-B94E1021D9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07586" y="2087288"/>
                  <a:ext cx="70560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E669D8-AFAD-8049-15EC-8513B5E85A3A}"/>
                    </a:ext>
                  </a:extLst>
                </p14:cNvPr>
                <p14:cNvContentPartPr/>
                <p14:nvPr/>
              </p14:nvContentPartPr>
              <p14:xfrm>
                <a:off x="5230346" y="2095277"/>
                <a:ext cx="119520" cy="111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E669D8-AFAD-8049-15EC-8513B5E85A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21346" y="2086277"/>
                  <a:ext cx="137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C81F2A5-9B3F-2B6F-A1D3-E1FA0055993D}"/>
                    </a:ext>
                  </a:extLst>
                </p14:cNvPr>
                <p14:cNvContentPartPr/>
                <p14:nvPr/>
              </p14:nvContentPartPr>
              <p14:xfrm>
                <a:off x="5423306" y="1993397"/>
                <a:ext cx="101880" cy="187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C81F2A5-9B3F-2B6F-A1D3-E1FA005599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14306" y="1984414"/>
                  <a:ext cx="11952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6F55AF-6802-3330-8743-0CEC27E05A20}"/>
                    </a:ext>
                  </a:extLst>
                </p14:cNvPr>
                <p14:cNvContentPartPr/>
                <p14:nvPr/>
              </p14:nvContentPartPr>
              <p14:xfrm>
                <a:off x="5554346" y="1988357"/>
                <a:ext cx="119520" cy="175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6F55AF-6802-3330-8743-0CEC27E05A2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45346" y="1979357"/>
                  <a:ext cx="137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7C7A94-4285-498B-84E6-94A992614DCE}"/>
                    </a:ext>
                  </a:extLst>
                </p14:cNvPr>
                <p14:cNvContentPartPr/>
                <p14:nvPr/>
              </p14:nvContentPartPr>
              <p14:xfrm>
                <a:off x="5735786" y="2074397"/>
                <a:ext cx="93240" cy="9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7C7A94-4285-498B-84E6-94A992614D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26751" y="2065397"/>
                  <a:ext cx="110948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879598-FF87-FF00-8DAC-D94C2F44CAC7}"/>
                    </a:ext>
                  </a:extLst>
                </p14:cNvPr>
                <p14:cNvContentPartPr/>
                <p14:nvPr/>
              </p14:nvContentPartPr>
              <p14:xfrm>
                <a:off x="5812106" y="2082317"/>
                <a:ext cx="7560" cy="19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879598-FF87-FF00-8DAC-D94C2F44CAC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03106" y="2073317"/>
                  <a:ext cx="252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AE847F-B1D3-E230-6F62-DA505CE2DF65}"/>
                  </a:ext>
                </a:extLst>
              </p14:cNvPr>
              <p14:cNvContentPartPr/>
              <p14:nvPr/>
            </p14:nvContentPartPr>
            <p14:xfrm>
              <a:off x="273600" y="1142280"/>
              <a:ext cx="11193480" cy="544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AE847F-B1D3-E230-6F62-DA505CE2DF6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4240" y="1132920"/>
                <a:ext cx="11212200" cy="54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38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4FC9-0485-8E68-0CE3-B9B78142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Hydrolysis of Esters: Basic Conditions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3BA29-EBA5-A856-9296-9FFC085D38E3}"/>
              </a:ext>
            </a:extLst>
          </p:cNvPr>
          <p:cNvGrpSpPr/>
          <p:nvPr/>
        </p:nvGrpSpPr>
        <p:grpSpPr>
          <a:xfrm>
            <a:off x="711119" y="1937496"/>
            <a:ext cx="1443733" cy="385421"/>
            <a:chOff x="696550" y="1433000"/>
            <a:chExt cx="1443733" cy="3854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14:cNvPr>
                <p14:cNvContentPartPr/>
                <p14:nvPr/>
              </p14:nvContentPartPr>
              <p14:xfrm>
                <a:off x="696550" y="1494959"/>
                <a:ext cx="321640" cy="323462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5D5954-18A8-80E4-A5D0-5E12AF1419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7535" y="1485954"/>
                  <a:ext cx="339309" cy="3411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14:cNvPr>
                <p14:cNvContentPartPr/>
                <p14:nvPr/>
              </p14:nvContentPartPr>
              <p14:xfrm>
                <a:off x="1240968" y="1433000"/>
                <a:ext cx="899315" cy="19362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311BB7-4237-FA86-AD2B-C07B16C265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1968" y="1424003"/>
                  <a:ext cx="916956" cy="2112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49E706-F523-354C-BC5E-D1047A7E4F25}"/>
              </a:ext>
            </a:extLst>
          </p:cNvPr>
          <p:cNvGrpSpPr/>
          <p:nvPr/>
        </p:nvGrpSpPr>
        <p:grpSpPr>
          <a:xfrm>
            <a:off x="2342426" y="1912438"/>
            <a:ext cx="456947" cy="285193"/>
            <a:chOff x="2327857" y="1407942"/>
            <a:chExt cx="456947" cy="2851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14:cNvPr>
                <p14:cNvContentPartPr/>
                <p14:nvPr/>
              </p14:nvContentPartPr>
              <p14:xfrm>
                <a:off x="2327857" y="1498147"/>
                <a:ext cx="122095" cy="194988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EC551F-9078-1149-9D4C-CB4567BB4FB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8853" y="1489136"/>
                  <a:ext cx="139743" cy="2126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14:cNvPr>
                <p14:cNvContentPartPr/>
                <p14:nvPr/>
              </p14:nvContentPartPr>
              <p14:xfrm>
                <a:off x="2512367" y="1454867"/>
                <a:ext cx="189066" cy="212756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0EB356-467C-9FD6-CEE9-90A73D20BB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3347" y="1445867"/>
                  <a:ext cx="206746" cy="230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14:cNvPr>
                <p14:cNvContentPartPr/>
                <p14:nvPr/>
              </p14:nvContentPartPr>
              <p14:xfrm>
                <a:off x="2744713" y="1407942"/>
                <a:ext cx="40091" cy="9795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AF23F9-807D-2036-63B2-EB5FA92D0B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35683" y="1398939"/>
                  <a:ext cx="57789" cy="1155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14:cNvPr>
              <p14:cNvContentPartPr/>
              <p14:nvPr/>
            </p14:nvContentPartPr>
            <p14:xfrm>
              <a:off x="3505523" y="1731573"/>
              <a:ext cx="1610020" cy="21002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A122476-B571-95B5-7E63-8F5BE2B26D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6520" y="1722567"/>
                <a:ext cx="1627665" cy="22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14:cNvPr>
              <p14:cNvContentPartPr/>
              <p14:nvPr/>
            </p14:nvContentPartPr>
            <p14:xfrm>
              <a:off x="5907974" y="1975763"/>
              <a:ext cx="246469" cy="22186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67B5C5B-8F7B-2C1B-8658-DF1933E56F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8966" y="1966759"/>
                <a:ext cx="264125" cy="239517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D1B6072-E2C0-E927-A557-AD7AFFE29129}"/>
              </a:ext>
            </a:extLst>
          </p:cNvPr>
          <p:cNvGrpSpPr/>
          <p:nvPr/>
        </p:nvGrpSpPr>
        <p:grpSpPr>
          <a:xfrm>
            <a:off x="8119360" y="1855035"/>
            <a:ext cx="155808" cy="211845"/>
            <a:chOff x="8104791" y="1350539"/>
            <a:chExt cx="155808" cy="2118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14:cNvPr>
                <p14:cNvContentPartPr/>
                <p14:nvPr/>
              </p14:nvContentPartPr>
              <p14:xfrm>
                <a:off x="8151716" y="1350539"/>
                <a:ext cx="32346" cy="211845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968B46-CC52-B449-0546-778E163976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42731" y="1341532"/>
                  <a:ext cx="49957" cy="22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14:cNvPr>
                <p14:cNvContentPartPr/>
                <p14:nvPr/>
              </p14:nvContentPartPr>
              <p14:xfrm>
                <a:off x="8104791" y="1424343"/>
                <a:ext cx="155808" cy="27335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C77AD2-EC47-7D92-C7DB-E9159804FA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95795" y="1415351"/>
                  <a:ext cx="173440" cy="449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BAEA19-4DCF-6EC3-E391-F7F1EEAD9173}"/>
              </a:ext>
            </a:extLst>
          </p:cNvPr>
          <p:cNvGrpSpPr/>
          <p:nvPr/>
        </p:nvGrpSpPr>
        <p:grpSpPr>
          <a:xfrm>
            <a:off x="8772206" y="1718361"/>
            <a:ext cx="956263" cy="358086"/>
            <a:chOff x="8757637" y="1213865"/>
            <a:chExt cx="956263" cy="3580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14:cNvPr>
                <p14:cNvContentPartPr/>
                <p14:nvPr/>
              </p14:nvContentPartPr>
              <p14:xfrm>
                <a:off x="8757637" y="1307714"/>
                <a:ext cx="205922" cy="26423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AB0ED8-785A-2AB9-7AA4-F9F737F845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48637" y="1298714"/>
                  <a:ext cx="223562" cy="2818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14:cNvPr>
                <p14:cNvContentPartPr/>
                <p14:nvPr/>
              </p14:nvContentPartPr>
              <p14:xfrm>
                <a:off x="9087022" y="1213865"/>
                <a:ext cx="4100" cy="9795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2CA043-886F-FAEB-62FB-20FD0A2B57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77704" y="1204862"/>
                  <a:ext cx="22364" cy="115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14:cNvPr>
                <p14:cNvContentPartPr/>
                <p14:nvPr/>
              </p14:nvContentPartPr>
              <p14:xfrm>
                <a:off x="9217773" y="1325937"/>
                <a:ext cx="173576" cy="183599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999C0EF-C7EE-8DB2-7A7F-AFFADF32B2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08770" y="1316955"/>
                  <a:ext cx="191222" cy="201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14:cNvPr>
                <p14:cNvContentPartPr/>
                <p14:nvPr/>
              </p14:nvContentPartPr>
              <p14:xfrm>
                <a:off x="9531212" y="1282202"/>
                <a:ext cx="37813" cy="262414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FF58D1-5F0B-BD6D-F19D-F0048CCA90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22209" y="1273178"/>
                  <a:ext cx="55459" cy="280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14:cNvPr>
                <p14:cNvContentPartPr/>
                <p14:nvPr/>
              </p14:nvContentPartPr>
              <p14:xfrm>
                <a:off x="9674265" y="1223432"/>
                <a:ext cx="39635" cy="34851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D0F82A-ABE1-C3E2-66E5-6E4086B501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65338" y="1214431"/>
                  <a:ext cx="57132" cy="366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14:cNvPr>
                <p14:cNvContentPartPr/>
                <p14:nvPr/>
              </p14:nvContentPartPr>
              <p14:xfrm>
                <a:off x="9572670" y="1433910"/>
                <a:ext cx="102050" cy="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9C40C1-4A3A-CE6E-DC5B-071A0EC104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63623" y="1424997"/>
                  <a:ext cx="119782" cy="256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701806-8F25-E9F0-1EB7-241830E20C67}"/>
              </a:ext>
            </a:extLst>
          </p:cNvPr>
          <p:cNvGrpSpPr/>
          <p:nvPr/>
        </p:nvGrpSpPr>
        <p:grpSpPr>
          <a:xfrm>
            <a:off x="6292028" y="1342507"/>
            <a:ext cx="765830" cy="736673"/>
            <a:chOff x="6277459" y="838011"/>
            <a:chExt cx="765830" cy="7366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14:cNvPr>
                <p14:cNvContentPartPr/>
                <p14:nvPr/>
              </p14:nvContentPartPr>
              <p14:xfrm>
                <a:off x="6277459" y="1357372"/>
                <a:ext cx="765830" cy="21731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B78BAD-9BC4-D653-D228-47532466F7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8458" y="1348362"/>
                  <a:ext cx="783473" cy="234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14:cNvPr>
                <p14:cNvContentPartPr/>
                <p14:nvPr/>
              </p14:nvContentPartPr>
              <p14:xfrm>
                <a:off x="6537139" y="838011"/>
                <a:ext cx="118451" cy="169931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7B79D5-D8EB-6D0A-EE87-5FF50DDE77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28138" y="829010"/>
                  <a:ext cx="136093" cy="187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14:cNvPr>
                <p14:cNvContentPartPr/>
                <p14:nvPr/>
              </p14:nvContentPartPr>
              <p14:xfrm>
                <a:off x="6537139" y="1109081"/>
                <a:ext cx="27790" cy="26924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1A9823-8464-50D5-A9BA-E62A9DE609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27998" y="1100058"/>
                  <a:ext cx="45707" cy="286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14:cNvPr>
                <p14:cNvContentPartPr/>
                <p14:nvPr/>
              </p14:nvContentPartPr>
              <p14:xfrm>
                <a:off x="6642378" y="1122293"/>
                <a:ext cx="32802" cy="257858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AAEF02-E781-2DB1-D3DC-5B0F02FBDB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33464" y="1113302"/>
                  <a:ext cx="50273" cy="2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14:cNvPr>
              <p14:cNvContentPartPr/>
              <p14:nvPr/>
            </p14:nvContentPartPr>
            <p14:xfrm>
              <a:off x="7201366" y="2004921"/>
              <a:ext cx="108884" cy="179954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322FD45-E845-204D-DB1F-3FFB36B06F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92352" y="1995923"/>
                <a:ext cx="126551" cy="197589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8DBD804-484C-DF86-9C76-151DF6036103}"/>
              </a:ext>
            </a:extLst>
          </p:cNvPr>
          <p:cNvGrpSpPr/>
          <p:nvPr/>
        </p:nvGrpSpPr>
        <p:grpSpPr>
          <a:xfrm>
            <a:off x="7406832" y="1964830"/>
            <a:ext cx="119362" cy="241912"/>
            <a:chOff x="7392263" y="1460334"/>
            <a:chExt cx="119362" cy="2419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14:cNvPr>
                <p14:cNvContentPartPr/>
                <p14:nvPr/>
              </p14:nvContentPartPr>
              <p14:xfrm>
                <a:off x="7392263" y="1486757"/>
                <a:ext cx="17312" cy="215489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D0AE83-F047-A2B7-A842-73E26C3013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83246" y="1477748"/>
                  <a:ext cx="34985" cy="233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14:cNvPr>
                <p14:cNvContentPartPr/>
                <p14:nvPr/>
              </p14:nvContentPartPr>
              <p14:xfrm>
                <a:off x="7474723" y="1460334"/>
                <a:ext cx="36902" cy="232801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81B420-8D66-CF6E-A71C-6FDD11A438A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5678" y="1451325"/>
                  <a:ext cx="54629" cy="250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14:cNvPr>
                <p14:cNvContentPartPr/>
                <p14:nvPr/>
              </p14:nvContentPartPr>
              <p14:xfrm>
                <a:off x="7423243" y="1588807"/>
                <a:ext cx="66515" cy="13212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DC225C-3008-F874-0F11-AB0253C916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14206" y="1579632"/>
                  <a:ext cx="84228" cy="311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E730AE3-AC42-D544-A7EF-CD79E907C9C7}"/>
              </a:ext>
            </a:extLst>
          </p:cNvPr>
          <p:cNvGrpSpPr/>
          <p:nvPr/>
        </p:nvGrpSpPr>
        <p:grpSpPr>
          <a:xfrm>
            <a:off x="1605761" y="1399677"/>
            <a:ext cx="123918" cy="538952"/>
            <a:chOff x="1605761" y="1399677"/>
            <a:chExt cx="123918" cy="538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14:cNvPr>
                <p14:cNvContentPartPr/>
                <p14:nvPr/>
              </p14:nvContentPartPr>
              <p14:xfrm>
                <a:off x="1632640" y="1662547"/>
                <a:ext cx="3645" cy="276082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591A8CA-09A8-02CF-0F62-E4C2BB517DF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23527" y="1653548"/>
                  <a:ext cx="21506" cy="2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14:cNvPr>
                <p14:cNvContentPartPr/>
                <p14:nvPr/>
              </p14:nvContentPartPr>
              <p14:xfrm>
                <a:off x="1721934" y="1642046"/>
                <a:ext cx="7745" cy="292482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AA13D0-1BB7-F76C-9211-5DBA0FCB2A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2714" y="1633041"/>
                  <a:ext cx="25817" cy="310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14:cNvPr>
                <p14:cNvContentPartPr/>
                <p14:nvPr/>
              </p14:nvContentPartPr>
              <p14:xfrm>
                <a:off x="1605761" y="1399677"/>
                <a:ext cx="117995" cy="143508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FE624B-3602-D8AA-3237-39278EB15F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96740" y="1390663"/>
                  <a:ext cx="135676" cy="1611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8A8E9B-AD33-64FA-A140-D4910ADCEEBA}"/>
              </a:ext>
            </a:extLst>
          </p:cNvPr>
          <p:cNvGrpSpPr/>
          <p:nvPr/>
        </p:nvGrpSpPr>
        <p:grpSpPr>
          <a:xfrm>
            <a:off x="366969" y="3649861"/>
            <a:ext cx="1735200" cy="285480"/>
            <a:chOff x="380471" y="3208427"/>
            <a:chExt cx="17352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14:cNvPr>
                <p14:cNvContentPartPr/>
                <p14:nvPr/>
              </p14:nvContentPartPr>
              <p14:xfrm>
                <a:off x="380471" y="3299147"/>
                <a:ext cx="373680" cy="19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BB11498-F5F2-A207-FAE1-EEC4B87E86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471" y="3290147"/>
                  <a:ext cx="391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14:cNvPr>
                <p14:cNvContentPartPr/>
                <p14:nvPr/>
              </p14:nvContentPartPr>
              <p14:xfrm>
                <a:off x="781511" y="3362867"/>
                <a:ext cx="123480" cy="130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DFC13F-0503-1643-3374-AA5FDEB144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2511" y="3353867"/>
                  <a:ext cx="141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14:cNvPr>
                <p14:cNvContentPartPr/>
                <p14:nvPr/>
              </p14:nvContentPartPr>
              <p14:xfrm>
                <a:off x="889151" y="3235427"/>
                <a:ext cx="173160" cy="231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5B0AF5-9BA9-86CA-CF09-8B81F70493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151" y="3226427"/>
                  <a:ext cx="19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14:cNvPr>
                <p14:cNvContentPartPr/>
                <p14:nvPr/>
              </p14:nvContentPartPr>
              <p14:xfrm>
                <a:off x="1092911" y="3335147"/>
                <a:ext cx="119520" cy="140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416372-C45F-59C4-DE60-C0B73991E9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3911" y="3326147"/>
                  <a:ext cx="137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14:cNvPr>
                <p14:cNvContentPartPr/>
                <p14:nvPr/>
              </p14:nvContentPartPr>
              <p14:xfrm>
                <a:off x="1242671" y="3301307"/>
                <a:ext cx="180360" cy="12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7D4DE2-11F4-F3F5-7FE5-A9B0FD8267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33671" y="3292307"/>
                  <a:ext cx="198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14:cNvPr>
                <p14:cNvContentPartPr/>
                <p14:nvPr/>
              </p14:nvContentPartPr>
              <p14:xfrm>
                <a:off x="1438871" y="3306347"/>
                <a:ext cx="33120" cy="10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C0CEA7-B34C-A759-D7E9-D4931845E73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9871" y="3297347"/>
                  <a:ext cx="50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14:cNvPr>
                <p14:cNvContentPartPr/>
                <p14:nvPr/>
              </p14:nvContentPartPr>
              <p14:xfrm>
                <a:off x="1487111" y="3243707"/>
                <a:ext cx="145080" cy="167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CFBAA2-D86F-23FF-57B5-2DDFF92E87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78089" y="3234707"/>
                  <a:ext cx="162764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14:cNvPr>
                <p14:cNvContentPartPr/>
                <p14:nvPr/>
              </p14:nvContentPartPr>
              <p14:xfrm>
                <a:off x="1685111" y="3243347"/>
                <a:ext cx="236520" cy="146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FACEF10-6B6F-DF5C-71B3-13262550C0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76111" y="3234347"/>
                  <a:ext cx="25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14:cNvPr>
                <p14:cNvContentPartPr/>
                <p14:nvPr/>
              </p14:nvContentPartPr>
              <p14:xfrm>
                <a:off x="2044391" y="3208427"/>
                <a:ext cx="33840" cy="4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179359-5F8E-D8D5-2DEF-8561A94580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5486" y="3199427"/>
                  <a:ext cx="51294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14:cNvPr>
                <p14:cNvContentPartPr/>
                <p14:nvPr/>
              </p14:nvContentPartPr>
              <p14:xfrm>
                <a:off x="2062391" y="3355307"/>
                <a:ext cx="53280" cy="43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0A2033B-CB01-3113-F43A-9FD29CEF39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53391" y="3346233"/>
                  <a:ext cx="70920" cy="6170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C0E18F-EED5-2190-02F7-435023156A76}"/>
                  </a:ext>
                </a:extLst>
              </p14:cNvPr>
              <p14:cNvContentPartPr/>
              <p14:nvPr/>
            </p14:nvContentPartPr>
            <p14:xfrm>
              <a:off x="3497040" y="1309320"/>
              <a:ext cx="1108800" cy="960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C0E18F-EED5-2190-02F7-435023156A7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87680" y="1299960"/>
                <a:ext cx="1127520" cy="9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05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Acid Chlorides &amp; Anhydrides  Esters</vt:lpstr>
      <vt:lpstr>Reactions of Acid Chlorides</vt:lpstr>
      <vt:lpstr>Reactions of Acid Chlorides</vt:lpstr>
      <vt:lpstr>Reactions of Acid Chlorides</vt:lpstr>
      <vt:lpstr>Anhydrides          (20.9)</vt:lpstr>
      <vt:lpstr>Reactions of Anhydrides &amp; Acid Chlorides: Recap</vt:lpstr>
      <vt:lpstr>Esters                                                         (20.10-11)</vt:lpstr>
      <vt:lpstr>Hydrolysis of Esters: Acidic Conditions</vt:lpstr>
      <vt:lpstr>Hydrolysis of Esters: Basic Conditions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2023-02-13T13:47:05Z</cp:lastPrinted>
  <dcterms:created xsi:type="dcterms:W3CDTF">2022-03-01T00:08:26Z</dcterms:created>
  <dcterms:modified xsi:type="dcterms:W3CDTF">2023-02-27T18:00:43Z</dcterms:modified>
</cp:coreProperties>
</file>