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5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77694-6445-4DE9-A5F4-686736D62364}" v="12" dt="2023-02-27T01:03:36.240"/>
    <p1510:client id="{A6B70064-4FA8-4C1E-85EF-0749B55C4154}" v="753" dt="2023-02-27T01:03:49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01:03:49.395" v="752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00:59:36.334" v="638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00:57:27.909" v="522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00:57:28.158" v="523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00:58:42.831" v="587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00:58:47.155" v="590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">
          <ac:chgData name="Tim Cook" userId="d1c7cfb340f2c7ab" providerId="LiveId" clId="{A6B70064-4FA8-4C1E-85EF-0749B55C4154}" dt="2023-02-27T00:59:26.649" v="620" actId="9405"/>
          <ac:inkMkLst>
            <pc:docMk/>
            <pc:sldMk cId="1665388161" sldId="419"/>
            <ac:inkMk id="73" creationId="{FEC1794F-288A-0165-5FDD-38A9C3928AF2}"/>
          </ac:inkMkLst>
        </pc:inkChg>
        <pc:inkChg chg="add">
          <ac:chgData name="Tim Cook" userId="d1c7cfb340f2c7ab" providerId="LiveId" clId="{A6B70064-4FA8-4C1E-85EF-0749B55C4154}" dt="2023-02-27T00:59:28.588" v="621" actId="9405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05.2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 19 3223 0 0,'-4'-3'240'0'0,"-15"-12"3862"0"0,-12 26-1845 0 0,28-10-2122 0 0,2-1-58 0 0,-1 0 1 0 0,1 0-1 0 0,0 0 0 0 0,0 0 0 0 0,0 1 0 0 0,0-1 0 0 0,0 0 0 0 0,0 1 0 0 0,0-1 0 0 0,0 1 0 0 0,0-1 0 0 0,0 1 0 0 0,-2 1 0 0 0,2-1-20 0 0,1 0 1 0 0,-1 0 0 0 0,1 0 0 0 0,-1 0 0 0 0,1 0-1 0 0,0 1 1 0 0,-1-1 0 0 0,1 0 0 0 0,0 0 0 0 0,0 0-1 0 0,0 1 1 0 0,-1-1 0 0 0,2 0 0 0 0,-1 0 0 0 0,0 0-1 0 0,0 1 1 0 0,0-1 0 0 0,0 0 0 0 0,1 0 0 0 0,-1 0-1 0 0,1 1 1 0 0,-1-1 0 0 0,1 0 0 0 0,0 2 0 0 0,0-2-132 0 0,10 16-3480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8319 0 0,'1'1'382'0'0,"15"13"99"0"0,0 0 1 0 0,-1 1-1 0 0,-1 0 1 0 0,25 34 0 0 0,-12-12 1032 0 0,-1 1-1 0 0,-2 2 1 0 0,-1 0 0 0 0,31 79 0 0 0,-46-93-1080 0 0,-1 0 1 0 0,-1 0 0 0 0,-2 0-1 0 0,0 1 1 0 0,-1 33-1 0 0,-4 2 95 0 0,-10 69 0 0 0,1-74-427 0 0,5-38-766 0 0,2-1 0 0 0,-2 19 1 0 0,5-20-1176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5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20 330 6911 0 0,'-8'-3'-372'0'0,"-4"-2"3410"0"0,12 2-1385 0 0,7 1-964 0 0,10-1 111 0 0,0 2-1 0 0,26 0 0 0 0,-2 1 30 0 0,617-4 3738 0 0,-522 6-4069 0 0,363-23 590 0 0,2 1 44 0 0,-321 23-703 0 0,331-5 607 0 0,-413-3-832 0 0,292-9 592 0 0,-158 7-299 0 0,-185 5-387 0 0,173-15 434 0 0,67-1 48 0 0,-58 9-293 0 0,-94 3-131 0 0,365-39 557 0 0,-239 12-240 0 0,-113 25-261 0 0,216-16 199 0 0,-167 16-347 0 0,-124 3-54 0 0,25 0 31 0 0,-80 6-45 0 0,-1-2 0 0 0,0 0 0 0 0,0-1 0 0 0,0-1 0 0 0,0-1 0 0 0,0 0 0 0 0,25-10 0 0 0,-21 7-90 0 0,-16 6-212 0 0,-1-1 1 0 0,1 1-1 0 0,-1-1 0 0 0,1 0 1 0 0,-1 0-1 0 0,0 0 0 0 0,0-1 0 0 0,0 1 1 0 0,5-5-1 0 0,-5 3-1130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5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3223 0 0,'0'0'143'0'0,"4"-1"-3"0"0,-3 1-139 0 0,-1 0 1 0 0,1 0-1 0 0,-1 0 0 0 0,1-1 0 0 0,-1 1 1 0 0,1 0-1 0 0,-1 0 0 0 0,1 0 0 0 0,-1 0 1 0 0,1 0-1 0 0,-1 0 0 0 0,1 0 0 0 0,0 0 0 0 0,-1 0 1 0 0,1 0-1 0 0,-1 0 0 0 0,1 1 0 0 0,-1-1 1 0 0,1 0-1 0 0,-1 0 0 0 0,1 0 0 0 0,-1 1 1 0 0,1-1-1 0 0,-1 0 0 0 0,1 0 0 0 0,-1 1 1 0 0,0-1-1 0 0,1 1 0 0 0,-1-1 0 0 0,1 1 1 0 0,0 1 130 0 0,-1 1 0 0 0,1-1 1 0 0,-1 0-1 0 0,0 0 0 0 0,0 1 1 0 0,0-1-1 0 0,0 4 0 0 0,0 4 754 0 0,0 11 2348 0 0,5 29 0 0 0,9 19-380 0 0,30 64-983 0 0,-39-119-1531 0 0,40 124 1572 0 0,-11-43-876 0 0,-33-93-512 0 0,-8-13-105 0 0,-2-6-342 0 0,1 0 1 0 0,0-1 0 0 0,2 0 0 0 0,-7-29-1 0 0,-9-78 400 0 0,10 48-360 0 0,5 32-132 0 0,3-1 0 0 0,1 1 0 0 0,7-90 0 0 0,-3 121-1 0 0,1-1 0 0 0,0 1 0 0 0,1 0 0 0 0,1 0-1 0 0,0 1 1 0 0,0-1 0 0 0,2 1 0 0 0,12-24 0 0 0,-16 34 9 0 0,0 0-1 0 0,1 0 1 0 0,-1 0 0 0 0,1 0-1 0 0,0 1 1 0 0,0-1 0 0 0,0 1 0 0 0,0-1-1 0 0,0 1 1 0 0,0 0 0 0 0,1 0-1 0 0,-1 0 1 0 0,1 1 0 0 0,-1 0 0 0 0,1-1-1 0 0,0 1 1 0 0,0 0 0 0 0,-1 1-1 0 0,1-1 1 0 0,5 0 0 0 0,-5 1 3 0 0,1 0 0 0 0,0 1 1 0 0,0 0-1 0 0,0-1 0 0 0,0 1 0 0 0,0 1 0 0 0,0-1 1 0 0,-1 1-1 0 0,1 0 0 0 0,-1 0 0 0 0,1 0 1 0 0,-1 1-1 0 0,0-1 0 0 0,0 1 0 0 0,5 4 1 0 0,-2 0 20 0 0,0 1 0 0 0,-1-1 0 0 0,0 1 1 0 0,0 0-1 0 0,-1 1 0 0 0,0-1 1 0 0,0 1-1 0 0,-1 0 0 0 0,-1 0 0 0 0,1 0 1 0 0,-1 1-1 0 0,-1-1 0 0 0,3 19 1 0 0,-2 0 114 0 0,-1-1 0 0 0,-1 1 0 0 0,-5 48 0 0 0,-1-44-65 0 0,-1-1 1 0 0,-1 0-1 0 0,-21 55 0 0 0,10-35 16 0 0,20-51-74 0 0,0 0 0 0 0,1-1 1 0 0,-1 0-1 0 0,0 1 0 0 0,0-1 0 0 0,4-2 0 0 0,-2 1 8 0 0,1-1-1 0 0,-1 1 1 0 0,0 0-1 0 0,1 0 0 0 0,0 0 1 0 0,-1 1-1 0 0,1 0 1 0 0,0 0-1 0 0,0 0 1 0 0,0 0-1 0 0,0 1 1 0 0,0-1-1 0 0,0 1 1 0 0,0 1-1 0 0,-1-1 1 0 0,1 1-1 0 0,0 0 1 0 0,0 0-1 0 0,7 2 0 0 0,124 40 1088 0 0,-109-34-961 0 0,0 2 0 0 0,29 16-1 0 0,31 12-658 0 0,-71-33 41 0 0,47 15-2416 0 0,-43-18 1216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5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5527 0 0,'0'0'847'0'0,"2"0"614"0"0,3 1-629 0 0,0-1-1 0 0,0 0 0 0 0,-1 0 0 0 0,1-1 0 0 0,0 0 0 0 0,0 1 0 0 0,0-2 0 0 0,0 1 0 0 0,8-4 1 0 0,5-3 44 0 0,21-12 0 0 0,-3 0-65 0 0,-22 13-589 0 0,215-115 2189 0 0,-133 60-1713 0 0,114-70 251 0 0,-159 106-845 0 0,-28 15-47 0 0,24-15-1 0 0,73-42 54 0 0,-72 43-84 0 0,-23 11-3 0 0,1 1 63 0 0,28-21 0 0 0,-29 16 61 0 0,-10 6 177 0 0,0 1 1 0 0,1 1-1 0 0,29-14 0 0 0,-40 22-256 0 0,0 1 1 0 0,-1 0 0 0 0,1 0-1 0 0,0 0 1 0 0,0 1-1 0 0,0-1 1 0 0,0 1-1 0 0,-1 1 1 0 0,1-1 0 0 0,0 1-1 0 0,9 2 1 0 0,4 2 89 0 0,31 13 0 0 0,-25-8-24 0 0,34 13 235 0 0,80 46-1 0 0,48 44 248 0 0,63 34 56 0 0,-105-71-505 0 0,58 29 22 0 0,-183-96-183 0 0,103 48-17 0 0,-113-54-362 0 0,-1 0-1 0 0,1 0 0 0 0,-1-1 1 0 0,1 0-1 0 0,15 0 1 0 0,-23-2-391 0 0,5-2-2249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5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0,'1'2'499'0'0,"5"62"2908"0"0,4 13 1394 0 0,-6 41-3397 0 0,-3-89-1012 0 0,4 395 817 0 0,0-345-2230 0 0,-2-46-4168 0 0,-1-21 39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5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0,'0'0'603'0'0,"3"9"-138"0"0,6 33 4523 0 0,-3 25-1917 0 0,-3-41-2455 0 0,31 358 2733 0 0,-24-318-3264 0 0,-9-60-116 0 0,1 0-1 0 0,0 0 1 0 0,0 0 0 0 0,0 0-1 0 0,1 0 1 0 0,0-1 0 0 0,0 1-1 0 0,5 5 1 0 0,-7-10-881 0 0,0-1 94 0 0,1 0 1 0 0,-1-1-1 0 0,1 1 1 0 0,-1-1 0 0 0,1 1-1 0 0,-1-1 1 0 0,1 1-1 0 0,2-3 1 0 0,3-4-4577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5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147 224 10535 0 0,'-54'-113'1747'0'0,"9"17"2353"0"0,45 96-4025 0 0,-1-1-1 0 0,1 1 1 0 0,0-1 0 0 0,0 0-1 0 0,-1 1 1 0 0,1-1 0 0 0,0 1-1 0 0,-1-1 1 0 0,1 1 0 0 0,0-1 0 0 0,-1 1-1 0 0,1-1 1 0 0,-1 1 0 0 0,1-1-1 0 0,-1 1 1 0 0,1 0 0 0 0,-1-1-1 0 0,0 1 1 0 0,1 0 0 0 0,-1-1-1 0 0,1 1 1 0 0,-1 0 0 0 0,0 0 0 0 0,1 0-1 0 0,-1-1 1 0 0,0 1 0 0 0,0 0-1 0 0,0 0-29 0 0,0 1 0 0 0,1-1 0 0 0,-1 1-1 0 0,0-1 1 0 0,0 1 0 0 0,1-1 0 0 0,-1 1 0 0 0,0-1-1 0 0,1 1 1 0 0,-1 0 0 0 0,1-1 0 0 0,-1 1 0 0 0,0 0-1 0 0,1 0 1 0 0,0-1 0 0 0,-2 3 0 0 0,0 3 32 0 0,-1 0-1 0 0,1 0 1 0 0,-3 13 0 0 0,1 3-50 0 0,1-1 0 0 0,1 1 0 0 0,1 0 0 0 0,2 0 0 0 0,3 33 0 0 0,-2-40-17 0 0,1 0 1 0 0,0-1-1 0 0,1 1 1 0 0,1-1 0 0 0,0 0-1 0 0,1 0 1 0 0,0 0 0 0 0,16 24-1 0 0,-16-31 49 0 0,0-1 0 0 0,0 1-1 0 0,0-1 1 0 0,1 0 0 0 0,0 0-1 0 0,0-1 1 0 0,0 0 0 0 0,1 0-1 0 0,-1 0 1 0 0,1-1 0 0 0,1-1-1 0 0,-1 1 1 0 0,0-1 0 0 0,12 2-1 0 0,-14-3-8 0 0,0-1-1 0 0,1 0 1 0 0,-1 0-1 0 0,1-1 1 0 0,-1 0-1 0 0,1 0 1 0 0,-1 0-1 0 0,1-1 1 0 0,-1 0-1 0 0,0 0 1 0 0,1-1-1 0 0,-1 0 1 0 0,0 0 0 0 0,0 0-1 0 0,0-1 1 0 0,0 0-1 0 0,0 0 1 0 0,-1 0-1 0 0,1-1 1 0 0,5-5-1 0 0,-4 2 85 0 0,-1 0 0 0 0,0 0 0 0 0,-1 0 0 0 0,0-1 0 0 0,0 0 0 0 0,0 0 0 0 0,-1-1 0 0 0,-1 1 0 0 0,1-1-1 0 0,-1 0 1 0 0,-1 0 0 0 0,1 0 0 0 0,-2 0 0 0 0,1 0 0 0 0,-1 0 0 0 0,-1 0 0 0 0,1-1 0 0 0,-2 1 0 0 0,-1-15 0 0 0,-1 12-66 0 0,0 0 1 0 0,0 0-1 0 0,-2 0 0 0 0,1 0 1 0 0,-1 1-1 0 0,-1-1 0 0 0,0 1 1 0 0,-1 1-1 0 0,-8-11 0 0 0,5 9 2 0 0,0 0 0 0 0,0 1 0 0 0,-1 0-1 0 0,-1 1 1 0 0,0 0 0 0 0,0 1-1 0 0,-14-8 1 0 0,22 14-114 0 0,1 2 1 0 0,-1-1-1 0 0,1 0 0 0 0,-1 1 0 0 0,0 0 1 0 0,0-1-1 0 0,1 2 0 0 0,-1-1 0 0 0,0 0 1 0 0,0 1-1 0 0,0-1 0 0 0,-8 2 0 0 0,9-1-22 0 0,-1 1-1 0 0,1 0 0 0 0,0 0 0 0 0,-1 0 1 0 0,1 1-1 0 0,0-1 0 0 0,0 1 0 0 0,0-1 0 0 0,0 1 1 0 0,0 0-1 0 0,1 0 0 0 0,-1 1 0 0 0,1-1 0 0 0,-1 1 1 0 0,-2 2-1 0 0,-10 15-1403 0 0,0 3-383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9:00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239 67 6911 0 0,'0'0'623'0'0,"1"-2"-514"0"0,0 2-105 0 0,-1 0 0 0 0,1-1 0 0 0,-1 1 0 0 0,0 0 0 0 0,0-1 0 0 0,1 1 0 0 0,-1 0-1 0 0,0-1 1 0 0,1 1 0 0 0,-1 0 0 0 0,0-1 0 0 0,0 1 0 0 0,0-1 0 0 0,0 1 0 0 0,1-1-1 0 0,-1 1 1 0 0,0 0 0 0 0,0-1 0 0 0,0 1 0 0 0,0-1 0 0 0,0 1 0 0 0,0-1 0 0 0,0 1-1 0 0,0-1 1 0 0,0 1 0 0 0,0 0 0 0 0,0-1 0 0 0,0 1 0 0 0,-1-1 0 0 0,1 1 0 0 0,0-1-1 0 0,0 1 1 0 0,0 0 0 0 0,0-1 0 0 0,-1 1 0 0 0,1-1 0 0 0,0 1 0 0 0,-1 0 0 0 0,1-1-1 0 0,-1 1 1 0 0,1-1 92 0 0,-2-2 386 0 0,0-1 0 0 0,0 1-1 0 0,0 0 1 0 0,0 0 0 0 0,-1 0 0 0 0,1 0 0 0 0,-1 1 0 0 0,1-1-1 0 0,-1 0 1 0 0,0 1 0 0 0,0 0 0 0 0,0 0 0 0 0,-1 0-1 0 0,1 0 1 0 0,0 1 0 0 0,-6-3 0 0 0,6 3-339 0 0,-1 1 1 0 0,1-1 0 0 0,0 1-1 0 0,0 0 1 0 0,0 0-1 0 0,-1 0 1 0 0,1 0-1 0 0,0 1 1 0 0,0-1 0 0 0,0 1-1 0 0,0 0 1 0 0,0 0-1 0 0,0 0 1 0 0,0 0 0 0 0,0 1-1 0 0,0-1 1 0 0,0 1-1 0 0,0-1 1 0 0,-3 4 0 0 0,-3 2 44 0 0,0 0 0 0 0,0 0 0 0 0,1 1 1 0 0,1 0-1 0 0,-1 1 0 0 0,1-1 1 0 0,0 2-1 0 0,-6 11 0 0 0,5-6-28 0 0,1-1 0 0 0,1 1 0 0 0,0 1 0 0 0,1-1 0 0 0,1 1 0 0 0,0-1 0 0 0,-2 28 0 0 0,5-35-93 0 0,1 1 1 0 0,0 0-1 0 0,0 0 1 0 0,1-1-1 0 0,0 1 1 0 0,0 0-1 0 0,1-1 1 0 0,0 1-1 0 0,0-1 1 0 0,1 0 0 0 0,1 1-1 0 0,-1-1 1 0 0,1-1-1 0 0,0 1 1 0 0,10 12-1 0 0,-8-14-48 0 0,0 0 1 0 0,0 0-1 0 0,0-1 0 0 0,1 0 1 0 0,0 0-1 0 0,0-1 0 0 0,1 0 1 0 0,9 5-1 0 0,3-1 38 0 0,42 11 0 0 0,-43-15-450 0 0,0 0 0 0 0,0-2 1 0 0,0 0-1 0 0,1-1 0 0 0,-1-1 0 0 0,0 0 0 0 0,0-2 0 0 0,0 0 1 0 0,0-1-1 0 0,21-7 0 0 0,-13-1-1590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9:00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1375 0 0,'0'0'66'0'0,"0"2"-8"0"0,1 28 5129 0 0,1-1 0 0 0,11 48 0 0 0,3-8-966 0 0,4-3-3891 0 0,6 1 259 0 0,-4-15-302 0 0,-1 0-2532 0 0,36 62 0 0 0,-44-89 591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9:3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1 655 6447 0 0,'0'0'586'0'0,"5"-1"-293"0"0,17-5 720 0 0,-21 6-838 0 0,0 0 1 0 0,0 0-1 0 0,0-1 0 0 0,0 1 0 0 0,0 0 0 0 0,1 0 0 0 0,-1 0 0 0 0,0 0 0 0 0,0 0 0 0 0,0 1 0 0 0,0-1 1 0 0,0 0-1 0 0,0 0 0 0 0,0 1 0 0 0,0-1 0 0 0,0 1 0 0 0,0-1 0 0 0,1 1 0 0 0,3 1 621 0 0,36 6 894 0 0,2-2-1 0 0,-1-2 1 0 0,50-2-1 0 0,-46-1-886 0 0,138 6 1034 0 0,149 1-546 0 0,-172-2-859 0 0,1 1 56 0 0,122-24 419 0 0,-130-2-523 0 0,115-8 125 0 0,66 23 119 0 0,-273 4-512 0 0,204-14 481 0 0,-1-15-134 0 0,-239 26-435 0 0,545-28 340 0 0,-409 30-363 0 0,66-2 234 0 0,97-20 205 0 0,-85 5-209 0 0,24-2-50 0 0,-23-1 56 0 0,-149 16-142 0 0,22 1 13 0 0,41-7-37 0 0,17 1 31 0 0,-111 13-66 0 0,71-1 56 0 0,81-17-21 0 0,-86 7-75 0 0,-105 6 0 0 0,22-5 0 0 0,-27 4 0 0 0,0 0 0 0 0,32 0 0 0 0,132 0 64 0 0,-16 1-64 0 0,-129 1 0 0 0,-6 1 0 0 0,35-6 0 0 0,-21 1 0 0 0,-21 2 0 0 0,1-1 0 0 0,-1 0 0 0 0,38-13 0 0 0,-34 8 0 0 0,-18 6 0 0 0,1-1 0 0 0,-1 0 0 0 0,15-7 0 0 0,-19 8-8 0 0,1-1-1 0 0,-1 1 1 0 0,0-1-1 0 0,-1 0 1 0 0,1 0-1 0 0,-1 0 1 0 0,0-1-1 0 0,5-5 1 0 0,-8 8-1 0 0,0 0 0 0 0,0 0 0 0 0,0 0 0 0 0,0-1 0 0 0,0 1 0 0 0,-1 0 0 0 0,1 0 0 0 0,-1-1 0 0 0,0 1 0 0 0,1 0 1 0 0,-1-1-1 0 0,0 1 0 0 0,0 0 0 0 0,0-1 0 0 0,-1 1 0 0 0,1 0 0 0 0,-1-1 0 0 0,1 1 0 0 0,-1 0 0 0 0,0-1 0 0 0,1 1 0 0 0,-1 0 0 0 0,-3-4 0 0 0,-1-2-15 0 0,0-1-1 0 0,-1 1 0 0 0,0 1 1 0 0,0-1-1 0 0,-10-9 0 0 0,-41-30-107 0 0,48 40 114 0 0,-23-20-56 0 0,23 18 18 0 0,-2 1 0 0 0,1 0-1 0 0,-22-13 1 0 0,6 6-24 0 0,16 9 19 0 0,-1 0 1 0 0,1 1-1 0 0,-24-8 0 0 0,34 13 54 0 0,0 0 0 0 0,0 0 0 0 0,0-1 0 0 0,-1 1 0 0 0,1 0 0 0 0,0 0-1 0 0,0 0 1 0 0,-1 0 0 0 0,1 0 0 0 0,0 0 0 0 0,0 0 0 0 0,-1 0 0 0 0,1 0-1 0 0,0 0 1 0 0,0 0 0 0 0,-1 0 0 0 0,1 0 0 0 0,0 0 0 0 0,0 0 0 0 0,-1 0-1 0 0,1 0 1 0 0,0 0 0 0 0,0 0 0 0 0,-1 0 0 0 0,1 1 0 0 0,0-1 0 0 0,0 0-1 0 0,-1 0 1 0 0,1 0 0 0 0,0 0 0 0 0,0 0 0 0 0,0 1 0 0 0,-1-1 0 0 0,1 0-1 0 0,0 0 1 0 0,3 10-91 0 0,13 11 29 0 0,-8-13 50 0 0,0 0-1 0 0,1-1 1 0 0,16 10-1 0 0,4 4-39 0 0,7 6 54 0 0,43 22 0 0 0,-25-16-50 0 0,-29-17 52 0 0,-13-9 0 0 0,0 0-1 0 0,-1 1 0 0 0,12 10 0 0 0,-20-15 10 0 0,1 0-1 0 0,-1 1 0 0 0,0-1 0 0 0,-1 1 0 0 0,1 0 0 0 0,-1 0 0 0 0,1 0 0 0 0,-1 0 0 0 0,0 0 0 0 0,-1 1 0 0 0,1-1 0 0 0,-1 1 0 0 0,1 5 0 0 0,-1-3 37 0 0,-1-1 1 0 0,0 0-1 0 0,0 1 0 0 0,0-1 0 0 0,-1 0 0 0 0,0 0 1 0 0,-1 0-1 0 0,1 1 0 0 0,-1-1 0 0 0,0 0 1 0 0,-6 10-1 0 0,1-1 97 0 0,-2-1 0 0 0,0 0 1 0 0,-15 18-1 0 0,-83 80 365 0 0,77-85-495 0 0,2 2 1 0 0,1 0-1 0 0,-31 45 0 0 0,54-68-233 0 0,1 0-1 0 0,0 0 1 0 0,-4 9-1 0 0,6-12-352 0 0,0 0 0 0 0,0 0 0 0 0,0 1 0 0 0,1-1 0 0 0,-1 6 0 0 0,1 6-8732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5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4143 0 0,'0'0'191'0'0,"0"0"-187"0"0,0 0-1 0 0,1 0 1 0 0,-1 0-1 0 0,0 0 1 0 0,0 0-1 0 0,0 0 1 0 0,0 0-1 0 0,0 0 1 0 0,0 0-1 0 0,0 1 1 0 0,0-1-1 0 0,0 0 1 0 0,0 0-1 0 0,0 0 1 0 0,0 0-1 0 0,0 0 1 0 0,0 0-1 0 0,0 0 1 0 0,1 0-1 0 0,-1 0 1 0 0,0 0-1 0 0,0 0 1 0 0,0 0-1 0 0,0 0 1 0 0,0 0-1 0 0,0 0 1 0 0,0 0-1 0 0,0 0 1 0 0,0 0-1 0 0,1 0 1 0 0,-1 0-1 0 0,0 0 1 0 0,0 0-1 0 0,0 0 1 0 0,0 0-1 0 0,0 0 1 0 0,0 0-1 0 0,0 0 1 0 0,0 0-1 0 0,1 0 1 0 0,-1 0-1 0 0,0 0 1 0 0,0 0-1 0 0,0 0 1 0 0,0 0-1 0 0,0 0 1 0 0,0 0-1 0 0,0 0 1 0 0,0 0-1 0 0,0 0 1 0 0,0 0-1 0 0,0 0 1 0 0,1-1-1 0 0,-1 1 1 0 0,0 0-1 0 0,0 0 1 0 0,0 0-1 0 0,0 0 1 0 0,0 0-1 0 0,0 0 1 0 0,0 0-1 0 0,2 10 305 0 0,-1 0 0 0 0,0 1-1 0 0,-1 15 1 0 0,1 6 2705 0 0,8 53 3273 0 0,15 42-4257 0 0,-21-113-1963 0 0,-1 0 1 0 0,0 27-1 0 0,0 4-16 0 0,0-5 230 0 0,6-67-162 0 0,-1-34-83 0 0,-1 8 31 0 0,3 1 1 0 0,18-68-1 0 0,-23 111-43 0 0,-1 0 0 0 0,1-1 0 0 0,0 1 0 0 0,1 1 0 0 0,0-1-1 0 0,11-13 1 0 0,-15 20 57 0 0,-1 2-75 0 0,0 0-1 0 0,0 0 1 0 0,0 0 0 0 0,0 0-1 0 0,0-1 1 0 0,0 1-1 0 0,1 0 1 0 0,-1 0-1 0 0,0 0 1 0 0,0 0 0 0 0,0 0-1 0 0,0 0 1 0 0,0-1-1 0 0,0 1 1 0 0,0 0-1 0 0,0 0 1 0 0,0 0 0 0 0,0 0-1 0 0,1 0 1 0 0,-1 0-1 0 0,0 0 1 0 0,0-1-1 0 0,0 1 1 0 0,0 0 0 0 0,0 0-1 0 0,0 0 1 0 0,1 0-1 0 0,-1 0 1 0 0,0 0-1 0 0,0 0 1 0 0,0 0 0 0 0,0 0-1 0 0,0 0 1 0 0,1 0-1 0 0,-1 0 1 0 0,0 0-1 0 0,0 0 1 0 0,0 0 0 0 0,10 2 142 0 0,4 5 25 0 0,-10-4-117 0 0,0 1 1 0 0,-1 1 0 0 0,1-1 0 0 0,-1 0 0 0 0,0 1 0 0 0,0 0 0 0 0,-1-1 0 0 0,1 1 0 0 0,-1 0 0 0 0,1 6 0 0 0,4 10 75 0 0,3 22 1 0 0,-9-40-124 0 0,6 37 89 0 0,-5-26-50 0 0,0 0 0 0 0,1-1 0 0 0,1 1 0 0 0,0-1 0 0 0,10 23 0 0 0,-7-43 6 0 0,1-7-80 0 0,-1-1 1 0 0,-1-1-1 0 0,0 1 0 0 0,-1-1 1 0 0,5-27-1 0 0,1-1-85 0 0,-1-2 159 0 0,-7 33-8 0 0,-1 1 0 0 0,1-1 1 0 0,1 1-1 0 0,0 0 0 0 0,9-18 1 0 0,-7 22-27 0 0,2 3-13 0 0,-6 5 1 0 0,-1 1 0 0 0,1-1 1 0 0,0 1-1 0 0,0-1 0 0 0,-1 1 0 0 0,1 0 0 0 0,0 0 0 0 0,-1 0 0 0 0,1 0 0 0 0,-1 0 1 0 0,1 0-1 0 0,-1 0 0 0 0,1 0 0 0 0,-1 1 0 0 0,0-1 0 0 0,1 0 0 0 0,0 4 0 0 0,21 28 154 0 0,-22-31-138 0 0,26 45 45 0 0,-17-27-5 0 0,2-1 0 0 0,23 32 0 0 0,-31-46-50 0 0,0-1-1 0 0,1 1 1 0 0,0 0 0 0 0,0-1 0 0 0,0 0 0 0 0,0 0 0 0 0,1-1-1 0 0,-1 1 1 0 0,1-1 0 0 0,0 0 0 0 0,0-1 0 0 0,0 0-1 0 0,12 3 1 0 0,-9-2 0 0 0,1-1-1 0 0,-1-1 0 0 0,0 1 1 0 0,1-2-1 0 0,-1 1 1 0 0,1-1-1 0 0,-1-1 0 0 0,0 0 1 0 0,14-2-1 0 0,-2-2 15 0 0,-17 4-11 0 0,0 0-1 0 0,0 0 1 0 0,0 0 0 0 0,0 0-1 0 0,0-1 1 0 0,-1 1 0 0 0,1-1-1 0 0,0 0 1 0 0,6-5 0 0 0,-2 1 16 0 0,-1-1 0 0 0,0-1 0 0 0,0 1 0 0 0,-1-1 0 0 0,0 0 1 0 0,-1-1-1 0 0,1 1 0 0 0,-1-1 0 0 0,-1 0 0 0 0,0-1 0 0 0,0 1 1 0 0,-1-1-1 0 0,0 1 0 0 0,-1-1 0 0 0,2-12 0 0 0,-4 19 8 0 0,1 0 0 0 0,-1-1 0 0 0,0 1 0 0 0,-1-1 0 0 0,1 1 0 0 0,0 0 0 0 0,-1-1-1 0 0,0 1 1 0 0,0 0 0 0 0,0 0 0 0 0,0-1 0 0 0,0 1 0 0 0,-1 0 0 0 0,1 0 0 0 0,-1 0 0 0 0,0 1 0 0 0,0-1-1 0 0,0 0 1 0 0,0 1 0 0 0,-1-1 0 0 0,1 1 0 0 0,0 0 0 0 0,-1-1 0 0 0,0 1 0 0 0,0 1 0 0 0,1-1 0 0 0,-5-2-1 0 0,5 4 157 0 0,1 0-153 0 0,0 0-1 0 0,-1 0 1 0 0,1 1 0 0 0,0-1 0 0 0,0 1 0 0 0,0-1-1 0 0,0 1 1 0 0,0-1 0 0 0,0 1 0 0 0,0 0-1 0 0,0-1 1 0 0,0 1 0 0 0,0 0 0 0 0,0 0 0 0 0,1 0-1 0 0,-1 0 1 0 0,0 0 0 0 0,0 0 0 0 0,1 0 0 0 0,-1 0-1 0 0,1 0 1 0 0,-1 0 0 0 0,1 0 0 0 0,-1 0 0 0 0,1 0-1 0 0,-1 3 1 0 0,-5 31 148 0 0,5-25-172 0 0,1-1-1 0 0,0 1 1 0 0,1 0-1 0 0,0-1 0 0 0,1 1 1 0 0,0-1-1 0 0,1 1 0 0 0,-1-1 1 0 0,2 0-1 0 0,-1 0 1 0 0,1 0-1 0 0,1 0 0 0 0,0-1 1 0 0,0 0-1 0 0,7 9 1 0 0,-6-10-99 0 0,-1 0 1 0 0,1-1-1 0 0,1 1 1 0 0,-1-1 0 0 0,1-1-1 0 0,0 1 1 0 0,0-1 0 0 0,0 0-1 0 0,1-1 1 0 0,0 0-1 0 0,0 0 1 0 0,0-1 0 0 0,0 0-1 0 0,0 0 1 0 0,1-1 0 0 0,16 3-1 0 0,-18-5-283 0 0,-1 0 0 0 0,1-1 1 0 0,-1 0-1 0 0,1 0 0 0 0,-1 0 0 0 0,0 0 0 0 0,0-1 0 0 0,7-3 1 0 0,4-2-1433 0 0,25-16 1 0 0,-32 17 1239 0 0,0-1 0 0 0,-1 0 0 0 0,0-1 0 0 0,-1 0 0 0 0,0 0 0 0 0,0-1 0 0 0,-1 0 0 0 0,0 0 0 0 0,8-15 0 0 0,-7 9 95 0 0,0 1 0 0 0,-1-2 0 0 0,-1 1 0 0 0,-1-1-1 0 0,0 1 1 0 0,3-19 0 0 0,-7 27 930 0 0,0 0-1 0 0,0 0 0 0 0,-1 0 1 0 0,-1-11-1 0 0,1 14 382 0 0,-1 1-1 0 0,0-1 1 0 0,0 1-1 0 0,0-1 1 0 0,-3-7 2930 0 0,3 11-3634 0 0,0 0 0 0 0,1 0 0 0 0,-1 0 1 0 0,0 0-1 0 0,1 1 0 0 0,-1-1 0 0 0,0 0 1 0 0,1 0-1 0 0,-1 1 0 0 0,0-1 1 0 0,1 0-1 0 0,-1 1 0 0 0,0-1 0 0 0,1 0 1 0 0,-1 1-1 0 0,1-1 0 0 0,-1 1 0 0 0,1-1 1 0 0,-1 1-1 0 0,1-1 0 0 0,0 1 1 0 0,-1 0-1 0 0,0 0 0 0 0,0 2 6 0 0,0-1 0 0 0,0 1 1 0 0,0-1-1 0 0,0 1 0 0 0,1 0 0 0 0,-1 4 0 0 0,0 3-29 0 0,0 0 0 0 0,2 18 0 0 0,0-18-118 0 0,0 0 0 0 0,1 0 0 0 0,0-1 0 0 0,0 1 0 0 0,1-1 1 0 0,0 1-1 0 0,1-1 0 0 0,0 0 0 0 0,0 0 0 0 0,1 0 0 0 0,0-1 0 0 0,1 0 0 0 0,0 0 0 0 0,0 0 0 0 0,1-1 0 0 0,0 0 0 0 0,0 0 0 0 0,1 0 0 0 0,-1-1 0 0 0,14 8 1 0 0,-19-13-144 0 0,0 0 0 0 0,1 0 0 0 0,-1 0 0 0 0,0 0 0 0 0,0-1 0 0 0,1 1 0 0 0,-1 0 0 0 0,0-1 0 0 0,1 0 0 0 0,-1 0 0 0 0,1 1 0 0 0,-1-1 0 0 0,1-1 0 0 0,-1 1 0 0 0,5-1 0 0 0,-3 0-948 0 0,-1 0 0 0 0,1 0 0 0 0,0-1 0 0 0,-1 0 0 0 0,5-2 0 0 0,4-4-4421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4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11023 0 0,'0'0'1002'0'0,"-1"2"-824"0"0,-3 15 751 0 0,1 0-1 0 0,1 1 0 0 0,0-1 1 0 0,1 1-1 0 0,2 29 0 0 0,-1 10 48 0 0,7 340 1402 0 0,-6-386-2295 0 0,1 0 0 0 0,0 0-1 0 0,0-1 1 0 0,1 1 0 0 0,0 0 0 0 0,1-1-1 0 0,0 0 1 0 0,1 0 0 0 0,0 0 0 0 0,0 0-1 0 0,1-1 1 0 0,1 0 0 0 0,-1 0 0 0 0,16 14-1 0 0,-20-21-63 0 0,1 0 0 0 0,0 0-1 0 0,0 0 1 0 0,0-1 0 0 0,0 1-1 0 0,0-1 1 0 0,0 0 0 0 0,0 0-1 0 0,1 0 1 0 0,-1 0 0 0 0,0-1-1 0 0,1 1 1 0 0,-1-1 0 0 0,0 0-1 0 0,1 0 1 0 0,-1 0 0 0 0,0 0-1 0 0,1-1 1 0 0,-1 1-1 0 0,6-3 1 0 0,5-1 96 0 0,1-1 0 0 0,-1-1 0 0 0,18-10 1 0 0,-11 5-74 0 0,39-19-376 0 0,60-27-885 0 0,-83 48-1242 0 0,-22 7 339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6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8287 0 0,'0'0'639'0'0,"1"1"-219"0"0,4 10 1021 0 0,0 0-1 0 0,-1 0 1 0 0,4 13-1 0 0,2 8-489 0 0,3 7 197 0 0,11 56-1 0 0,-6-22-311 0 0,-4-18-285 0 0,-6-22-238 0 0,1-1-1 0 0,1 0 1 0 0,17 35-1 0 0,-21-55-231 0 0,3 6 71 0 0,13 20-1 0 0,-13-28-77 0 0,0-7 4 0 0,-7-3-74 0 0,0 0-1 0 0,-1 0 1 0 0,1-1 0 0 0,-1 1-1 0 0,1-1 1 0 0,-1 1 0 0 0,1-1-1 0 0,-1 1 1 0 0,1-1 0 0 0,-1 0-1 0 0,1 0 1 0 0,-1 0 0 0 0,0 0-1 0 0,1 0 1 0 0,-1 0 0 0 0,0 0-1 0 0,0 0 1 0 0,0 0 0 0 0,0-1-1 0 0,0 1 1 0 0,0 0 0 0 0,0-1-1 0 0,1-2 1 0 0,1-4-8 0 0,1 0 1 0 0,-1-1-1 0 0,2-10 0 0 0,-1 5 11 0 0,5-21 33 0 0,-2-1-1 0 0,4-56 1 0 0,-2 10-31 0 0,-8 76-8 0 0,0 2 1 0 0,-1 0-1 0 0,1 1 1 0 0,0-1 0 0 0,1 0-1 0 0,2-5 1 0 0,4 15 51 0 0,-4-1-47 0 0,0 2-1 0 0,-1-1 1 0 0,1 0 0 0 0,-1 1-1 0 0,0-1 1 0 0,-1 1 0 0 0,3 11-1 0 0,8 17 14 0 0,3-3-607 0 0,2-1-1 0 0,29 39 1 0 0,-44-66 94 0 0,0 1 1 0 0,0-2 0 0 0,0 1-1 0 0,0 0 1 0 0,1 0-1 0 0,-1-1 1 0 0,1 0-1 0 0,0 0 1 0 0,0 0 0 0 0,1 0-1 0 0,-1-1 1 0 0,0 1-1 0 0,10 2 1 0 0,-1-4-1170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6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47 9439 0 0,'-3'-7'859'0'0,"1"4"-777"0"0,1 0 0 0 0,0 0 0 0 0,-1 0 0 0 0,0 0 0 0 0,0 0 0 0 0,1 1 0 0 0,-2-1 0 0 0,1 1 0 0 0,0-1 0 0 0,0 1 1 0 0,-4-2-1 0 0,5 3 38 0 0,0 1 1 0 0,0-1 0 0 0,0 0 0 0 0,0 1-1 0 0,0 0 1 0 0,0-1 0 0 0,0 1 0 0 0,0 0-1 0 0,0-1 1 0 0,-1 1 0 0 0,1 0-1 0 0,0 0 1 0 0,0 0 0 0 0,0 0 0 0 0,0 0-1 0 0,-1 0 1 0 0,1 0 0 0 0,0 1 0 0 0,0-1-1 0 0,0 0 1 0 0,0 1 0 0 0,0-1 0 0 0,-1 1-1 0 0,1-1 1 0 0,0 1 0 0 0,0-1 0 0 0,0 1-1 0 0,0 0 1 0 0,1-1 0 0 0,-1 1 0 0 0,0 0-1 0 0,0 0 1 0 0,0 0 0 0 0,0 1 0 0 0,-4 3 117 0 0,2 1 0 0 0,-1 0 0 0 0,1 0 1 0 0,-1 0-1 0 0,2 0 0 0 0,-1 0 0 0 0,1 0 0 0 0,0 1 1 0 0,0-1-1 0 0,1 1 0 0 0,-1 0 0 0 0,1 7 1 0 0,0 0-68 0 0,0 1 1 0 0,1 0-1 0 0,1 0 1 0 0,4 21-1 0 0,-3-25-119 0 0,1-1 0 0 0,0 1 0 0 0,0-1-1 0 0,7 14 1 0 0,-8-20-41 0 0,0 0-1 0 0,0 0 1 0 0,1-1-1 0 0,-1 1 0 0 0,1-1 1 0 0,-1 1-1 0 0,1-1 1 0 0,0 0-1 0 0,1 0 1 0 0,-1-1-1 0 0,0 1 1 0 0,1 0-1 0 0,7 3 1 0 0,-8-5-5 0 0,0 0 1 0 0,1 0 0 0 0,-1 0 0 0 0,1 0 0 0 0,-1-1 0 0 0,1 0-1 0 0,-1 1 1 0 0,1-1 0 0 0,-1 0 0 0 0,1-1 0 0 0,0 1 0 0 0,-1-1 0 0 0,1 1-1 0 0,-1-1 1 0 0,0 0 0 0 0,1 0 0 0 0,-1-1 0 0 0,0 1 0 0 0,0-1 0 0 0,1 1-1 0 0,-1-1 1 0 0,0 0 0 0 0,-1 0 0 0 0,1-1 0 0 0,0 1 0 0 0,-1-1 0 0 0,1 1-1 0 0,2-5 1 0 0,0 1 3 0 0,0 0 16 0 0,1-1 1 0 0,-2 0 0 0 0,1 0-1 0 0,-1 0 1 0 0,0 0 0 0 0,5-12-1 0 0,0-5 95 0 0,-7 17-82 0 0,1 1 0 0 0,-1-1 0 0 0,0 0 0 0 0,0 1-1 0 0,0-1 1 0 0,-1 0 0 0 0,0 0 0 0 0,-1-9 0 0 0,2-62 2193 0 0,-3 100-1744 0 0,0-16-457 0 0,1 0 1 0 0,0 1 0 0 0,1 9-1 0 0,1-5-22 0 0,1 0-1 0 0,0 0 0 0 0,0 0 1 0 0,1-1-1 0 0,1 1 0 0 0,8 14 0 0 0,-9-18-270 0 0,1 0 0 0 0,-1 0 0 0 0,1-1 0 0 0,0 0 1 0 0,1 0-1 0 0,-1 0 0 0 0,1-1 0 0 0,0 0 0 0 0,1 0 0 0 0,7 4 0 0 0,6-2-2845 0 0,-6-6-1974 0 0,-6 0-377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6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2303 0 0,'0'2'572'0'0,"12"32"7967"0"0,3 22-3700 0 0,1 6-3022 0 0,-7-32-1169 0 0,-5-13-196 0 0,1-1 0 0 0,0 0 1 0 0,11 18-1 0 0,-13-28-340 0 0,-1 1 0 0 0,1-1 0 0 0,-1 0-1 0 0,0 0 1 0 0,2 9 0 0 0,-4-14 393 0 0,11-18-334 0 0,-6 6-142 0 0,0 1-1 0 0,-2-1 1 0 0,1 0 0 0 0,-1-1-1 0 0,2-15 1 0 0,2-7 34 0 0,3-17-234 0 0,-9 39 138 0 0,0 0 1 0 0,2 0 0 0 0,-1 1-1 0 0,2-1 1 0 0,-1 1 0 0 0,1 0-1 0 0,10-17 1 0 0,-8 20 32 0 0,1 6 12 0 0,-5 2 1 0 0,-1 0 0 0 0,1 1 0 0 0,-1-1-1 0 0,1 1 1 0 0,-1-1 0 0 0,1 1 0 0 0,-1-1-1 0 0,0 1 1 0 0,1 0 0 0 0,-1 0 0 0 0,0 0 0 0 0,1 0-1 0 0,-1 0 1 0 0,0 0 0 0 0,0 0 0 0 0,0 0 0 0 0,2 2-1 0 0,16 27 247 0 0,-14-21-168 0 0,6 10 10 0 0,0-1-288 0 0,0 0 1 0 0,1 0-1 0 0,1-1 1 0 0,20 20-1 0 0,-31-34-308 0 0,1-1-1 0 0,0-1 0 0 0,0 1 1 0 0,0 0-1 0 0,0-1 0 0 0,0 1 1 0 0,0-1-1 0 0,0 0 0 0 0,0 0 1 0 0,1 0-1 0 0,-1 0 0 0 0,0-1 1 0 0,1 0-1 0 0,-1 1 0 0 0,4-1 1 0 0,3-1-1479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7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5527 0 0,'0'0'536'0'0,"5"10"-472"0"0,-2 0-64 0 0,0 3 0 0 0,4 0 0 0 0,0 2 1704 0 0,1 2 336 0 0,2 1 64 0 0,0 0 8 0 0,0 1-1456 0 0,1-1-296 0 0,-1-1-56 0 0,0-1-16 0 0,0 1-376 0 0,-1-2-72 0 0,-1-2-24 0 0,-1-5-5944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7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4607 0 0,'0'0'354'0'0,"-1"-12"5479"0"0,5 8-5470 0 0,-1 0 1 0 0,1 1-1 0 0,0-1 0 0 0,0 1 1 0 0,0-1-1 0 0,0 1 1 0 0,0 0-1 0 0,9-3 0 0 0,0 0-955 0 0,27-8 1 0 0,-37 13 539 0 0,1 0 0 0 0,-1 0 0 0 0,0 1 0 0 0,0 0 1 0 0,0-1-1 0 0,1 1 0 0 0,-1 0 0 0 0,0 1 0 0 0,0-1 0 0 0,1 0 1 0 0,-1 1-1 0 0,0 0 0 0 0,0 0 0 0 0,0 0 0 0 0,0 0 0 0 0,0 0 1 0 0,0 1-1 0 0,0-1 0 0 0,5 5 0 0 0,-7-5 171 0 0,1 1 1 0 0,0-1-1 0 0,0 1 0 0 0,-1 0 0 0 0,1 0 1 0 0,-1 0-1 0 0,0 0 0 0 0,1 0 0 0 0,-1 0 1 0 0,0 0-1 0 0,0 0 0 0 0,0 0 0 0 0,-1 1 1 0 0,1-1-1 0 0,0 0 0 0 0,-1 1 0 0 0,1-1 1 0 0,-1 0-1 0 0,0 1 0 0 0,0-1 0 0 0,0 0 1 0 0,0 1-1 0 0,0-1 0 0 0,-1 0 1 0 0,1 1-1 0 0,-1-1 0 0 0,0 3 0 0 0,-9 19 678 0 0,7-17-437 0 0,0 0 1 0 0,1 1-1 0 0,-1-1 1 0 0,-1 14-1 0 0,3-20-355 0 0,1-1 1 0 0,0 1 0 0 0,0-1-1 0 0,0 1 1 0 0,0-1-1 0 0,0 1 1 0 0,0 0 0 0 0,0-1-1 0 0,0 1 1 0 0,0-1-1 0 0,0 1 1 0 0,0-1 0 0 0,0 1-1 0 0,0-1 1 0 0,0 1-1 0 0,0-1 1 0 0,0 1 0 0 0,1-1-1 0 0,-1 1 1 0 0,0-1-1 0 0,0 1 1 0 0,1-1 0 0 0,-1 1-1 0 0,0-1 1 0 0,1 1-1 0 0,-1-1 1 0 0,0 0 0 0 0,1 1-1 0 0,-1-1 1 0 0,1 0-1 0 0,0 1 1 0 0,0 0 0 0 0,6 6-6 0 0,-4-4 0 0 0,0-1 0 0 0,0 1 0 0 0,0-1 0 0 0,0 0 0 0 0,0 0 0 0 0,1 0 0 0 0,-1 0 0 0 0,1-1 0 0 0,3 2 0 0 0,5 1 11 0 0,10 6 57 0 0,-12-6 136 0 0,0 0-1 0 0,0 1 1 0 0,-1 0-1 0 0,0 1 1 0 0,0 0 0 0 0,10 8-1 0 0,-17-11-27 0 0,1 0-1 0 0,-1 0 1 0 0,0 1 0 0 0,0-1-1 0 0,0 0 1 0 0,0 1 0 0 0,-1 0-1 0 0,1-1 1 0 0,-1 1-1 0 0,0 0 1 0 0,0 0 0 0 0,-1 0-1 0 0,1 0 1 0 0,-1 0-1 0 0,0 0 1 0 0,1 0 0 0 0,-2-1-1 0 0,1 1 1 0 0,0 0-1 0 0,-1 0 1 0 0,-1 5 0 0 0,-1 2 58 0 0,0-1 0 0 0,-1 0 1 0 0,0 0-1 0 0,0 0 0 0 0,-1 0 1 0 0,-12 16-1 0 0,12-19-250 0 0,-1 1 0 0 0,0-1 0 0 0,-1 0 0 0 0,-13 10 0 0 0,18-15-666 0 0,-6 6 1105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7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14223 0 0,'2'2'654'0'0,"1"2"-510"0"0,1 1 1 0 0,-1 0 0 0 0,0 0 0 0 0,0 0 0 0 0,0 1 0 0 0,-1-1 0 0 0,3 11 0 0 0,-1 1 993 0 0,3 26 1 0 0,-3-8 164 0 0,7 69 1612 0 0,-7-65-2378 0 0,-3-42-533 0 0,0 0 0 0 0,-1-1-1 0 0,1 2 1 0 0,1-1-1 0 0,-1 0 1 0 0,0 0-1 0 0,3-4 1 0 0,0-1-33 0 0,1-3-74 0 0,-1 0-1 0 0,4-17 1 0 0,-6 17-23 0 0,1 1 0 0 0,1-1 0 0 0,6-12 0 0 0,-3 7-32 0 0,-1 4-2 0 0,0 1-1 0 0,11-16 1 0 0,-15 26 107 0 0,-1 2 70 0 0,0 0-1 0 0,1 0 1 0 0,-1 1 0 0 0,0-1 0 0 0,0 0-1 0 0,0 1 1 0 0,0-1 0 0 0,0 1 0 0 0,0-1-1 0 0,0 1 1 0 0,1 2 0 0 0,-2-3 26 0 0,6 12 179 0 0,0 1 1 0 0,-2 0 0 0 0,1 0-1 0 0,3 24 1 0 0,5 18 233 0 0,-10-45-379 0 0,0-5-63 0 0,0-3 43 0 0,4 1-34 0 0,2-5 19 0 0,-7-1-47 0 0,1 1-1 0 0,-1-1 0 0 0,1 1 0 0 0,-1-1 1 0 0,0 0-1 0 0,0 0 0 0 0,0 0 0 0 0,0-1 1 0 0,3-3-1 0 0,14-26-184 0 0,-15 26 121 0 0,60-123-865 0 0,-61 122 915 0 0,0 0 1 0 0,1 0-1 0 0,0 0 0 0 0,1 1 1 0 0,0-1-1 0 0,0 1 0 0 0,10-9 1 0 0,-14 13 53 0 0,1 1 0 0 0,-1-1 0 0 0,1 1 0 0 0,-1 0 0 0 0,1 0 0 0 0,0-1 1 0 0,0 1-1 0 0,-1 1 0 0 0,1-1 0 0 0,0 0 0 0 0,0 0 0 0 0,0 1 0 0 0,0-1 0 0 0,0 1 1 0 0,0-1-1 0 0,0 1 0 0 0,0 0 0 0 0,0 0 0 0 0,1 0 0 0 0,-1 0 0 0 0,0 0 1 0 0,0 0-1 0 0,0 1 0 0 0,0-1 0 0 0,0 1 0 0 0,0-1 0 0 0,0 1 0 0 0,0 0 0 0 0,-1 0 1 0 0,1 0-1 0 0,0 0 0 0 0,0 0 0 0 0,3 3 0 0 0,3 3 91 0 0,0 1 1 0 0,-1 0-1 0 0,0 1 0 0 0,0 0 1 0 0,-1 0-1 0 0,8 14 0 0 0,24 62 1172 0 0,-12-22-864 0 0,-21-52-1187 0 0,0-1 0 0 0,0 0 0 0 0,1 0 0 0 0,1 0 0 0 0,0-1 0 0 0,8 10 1 0 0,-5-11-962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8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42 9671 0 0,'0'0'748'0'0,"0"2"-492"0"0,-3 14 1722 0 0,-2 18 4199 0 0,-1-14-4897 0 0,5-19-1250 0 0,1 1-1 0 0,-1-1 1 0 0,0 0 0 0 0,1 0 0 0 0,-1 0 0 0 0,0 0-1 0 0,0 0 1 0 0,0 0 0 0 0,1 0 0 0 0,-1 0 0 0 0,0 0-1 0 0,0 0 1 0 0,0 0 0 0 0,-1-1 0 0 0,1 1 0 0 0,0 0-1 0 0,0-1 1 0 0,0 1 0 0 0,0-1 0 0 0,-1 1-1 0 0,1-1 1 0 0,0 0 0 0 0,0 1 0 0 0,-1-1 0 0 0,1 0-1 0 0,0 0 1 0 0,-1 0 0 0 0,0 0 0 0 0,0 0 69 0 0,2-1-83 0 0,0 1 0 0 0,0-1 1 0 0,0 1-1 0 0,0-1 0 0 0,-1 1 1 0 0,1-1-1 0 0,0 1 1 0 0,-1-1-1 0 0,1 1 0 0 0,0 0 1 0 0,-1-1-1 0 0,1 1 1 0 0,0-1-1 0 0,-1 1 0 0 0,1 0 1 0 0,-1-1-1 0 0,0 1 0 0 0,-14-17 158 0 0,14 14-167 0 0,0 0 0 0 0,0 0 0 0 0,0 1 0 0 0,0-1 0 0 0,1 0 0 0 0,-1 0 0 0 0,1 0 0 0 0,0 0 0 0 0,0 0 0 0 0,0 0 0 0 0,0 0 0 0 0,0 0 0 0 0,2-4 0 0 0,-2 3-8 0 0,1-1 0 0 0,0 1 0 0 0,0 0 1 0 0,1 0-1 0 0,-1-1 0 0 0,1 1 0 0 0,0 0 0 0 0,4-5 0 0 0,-6 8 1 0 0,1 0 0 0 0,0 0 0 0 0,-1 0 0 0 0,1 0 0 0 0,0 1 0 0 0,0-1 0 0 0,-1 0 0 0 0,1 0 0 0 0,0 0 0 0 0,0 1 0 0 0,0-1 0 0 0,0 1 0 0 0,0-1 0 0 0,0 0 0 0 0,0 1 0 0 0,0 0 0 0 0,1-1 0 0 0,1 0 0 0 0,2 0 0 0 0,1-3 0 0 0,2 3 19 0 0,-7 1 153 0 0,1 1-100 0 0,5 2-2 0 0,-6-2 16 0 0,14 14-33 0 0,-14-14-135 0 0,-1 1 1 0 0,1 0-1 0 0,0-1 0 0 0,-1 1 1 0 0,1 0-1 0 0,-1-1 0 0 0,0 1 1 0 0,1 0-1 0 0,-1 0 0 0 0,0-1 1 0 0,0 1-1 0 0,-1 3 0 0 0,-1 12-3506 0 0,0-9-102 0 0,1 2-2258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8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 7831 0 0,'0'0'603'0'0,"-1"1"-396"0"0,-29 73 9001 0 0,29-73-8932 0 0,0-1-224 0 0,0 0 0 0 0,0 0-1 0 0,0 0 1 0 0,0 0 0 0 0,0 0 0 0 0,0 0 0 0 0,0-1 0 0 0,0 1 0 0 0,-1 0 0 0 0,1-1 0 0 0,0 1 0 0 0,0-1 0 0 0,0 1 0 0 0,-1-2 0 0 0,-14-7 91 0 0,15 8-134 0 0,0 0-1 0 0,0-1 0 0 0,0 1 0 0 0,0 0 1 0 0,0 0-1 0 0,0-1 0 0 0,1 1 1 0 0,-1 0-1 0 0,0-1 0 0 0,1 1 0 0 0,-1-1 1 0 0,1 1-1 0 0,0-1 0 0 0,-1 1 1 0 0,1-1-1 0 0,0 1 0 0 0,0-3 1 0 0,0 2 1 0 0,1 0 0 0 0,-1 0 0 0 0,0 1 0 0 0,1-1 0 0 0,0 0 0 0 0,0 0 0 0 0,-1 1 0 0 0,1-1 1 0 0,0 0-1 0 0,0 1 0 0 0,0-1 0 0 0,0 1 0 0 0,1-1 0 0 0,-1 1 0 0 0,0 0 0 0 0,1 0 1 0 0,-1-1-1 0 0,1 1 0 0 0,-1 0 0 0 0,1 0 0 0 0,-1 0 0 0 0,1 0 0 0 0,3-1 0 0 0,0 1 147 0 0,0 0 0 0 0,0 0 0 0 0,0 1 0 0 0,0 0 1 0 0,0-1-1 0 0,7 2 0 0 0,-2-1 258 0 0,-8 0 390 0 0,16 6 419 0 0,-16-5-148 0 0,-2 0-1012 0 0,1-1 1 0 0,-1 1-1 0 0,0 0 0 0 0,1-1 0 0 0,-1 1 0 0 0,0 0 0 0 0,0-1 1 0 0,1 1-1 0 0,-1 0 0 0 0,0 0 0 0 0,0-1 0 0 0,0 1 1 0 0,0 0-1 0 0,0 0 0 0 0,0 0 0 0 0,0 0 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9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0 276 8751 0 0,'0'0'794'0'0,"2"4"-652"0"0,-1-1-134 0 0,-1-2-7 0 0,1 0-1 0 0,-1-1 0 0 0,0 1 0 0 0,1 0 1 0 0,-1 0-1 0 0,1 0 0 0 0,-1 0 0 0 0,1-1 1 0 0,-1 1-1 0 0,1 0 0 0 0,-1 0 0 0 0,1-1 1 0 0,0 1-1 0 0,0 0 0 0 0,-1-1 0 0 0,1 1 1 0 0,0-1-1 0 0,0 1 0 0 0,0-1 0 0 0,-1 1 1 0 0,1-1-1 0 0,0 0 0 0 0,0 1 0 0 0,0-1 1 0 0,0 0-1 0 0,0 0 0 0 0,0 0 0 0 0,0 1 1 0 0,0-1-1 0 0,0 0 0 0 0,1-1 0 0 0,352-13 6337 0 0,-135 8-2938 0 0,60 1-1452 0 0,8 0-783 0 0,729-42 1069 0 0,-913 42-2051 0 0,151-9 325 0 0,66-9 229 0 0,-155 11-577 0 0,460-13 417 0 0,-432 27-522 0 0,80 3 220 0 0,-46-7 218 0 0,-178 0-352 0 0,264-29 777 0 0,-44 2-186 0 0,113 8-227 0 0,-353 19-703 0 0,-1-2 0 0 0,1 0 0 0 0,-1-2 0 0 0,0-1 1 0 0,48-20-1 0 0,-51 17-1877 0 0,-15 5 313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4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2 13823 0 0,'0'0'1247'0'0,"4"-2"-998"0"0,-8 2-199 0 0,0 1-1 0 0,0 0 0 0 0,0 0 1 0 0,0 0-1 0 0,0 0 0 0 0,1 0 0 0 0,-1 1 1 0 0,0-1-1 0 0,1 1 0 0 0,-1 0 1 0 0,1 0-1 0 0,0 1 0 0 0,0-1 1 0 0,0 1-1 0 0,0-1 0 0 0,0 1 1 0 0,0 0-1 0 0,1 0 0 0 0,-1 0 1 0 0,-1 4-1 0 0,-6 9 343 0 0,1 0 0 0 0,-15 33 1 0 0,24-47-380 0 0,-9 18 55 0 0,-25 64 31 0 0,29-71-129 0 0,2 0-1 0 0,-1 1 0 0 0,2-1 1 0 0,-2 22-1 0 0,4-28 35 0 0,0 0-1 0 0,0 1 1 0 0,1-1-1 0 0,0 0 1 0 0,1 0 0 0 0,2 10-1 0 0,-3-14 8 0 0,0 0 0 0 0,1 1-1 0 0,-1-1 1 0 0,1 0 0 0 0,-1-1 0 0 0,1 1 0 0 0,0 0-1 0 0,0 0 1 0 0,0-1 0 0 0,0 1 0 0 0,1-1-1 0 0,-1 0 1 0 0,1 0 0 0 0,-1 1 0 0 0,1-2-1 0 0,4 3 1 0 0,7 2 16 0 0,-9-7-11 0 0,-2 0-5 0 0,0 0-9 0 0,1 0 0 0 0,0 0 0 0 0,-1 0 1 0 0,0 0-1 0 0,1-1 0 0 0,-1 0 1 0 0,0 1-1 0 0,0-1 0 0 0,0 0 1 0 0,0-1-1 0 0,0 1 0 0 0,0 0 1 0 0,0-1-1 0 0,-1 0 0 0 0,1 0 1 0 0,-1 1-1 0 0,0-1 0 0 0,0-1 0 0 0,2-2 1 0 0,4-9 70 0 0,1-1 1 0 0,8-26-1 0 0,-8 16 40 0 0,-2-1 0 0 0,-1 0 0 0 0,3-36 1 0 0,0 4 609 0 0,-8 28-21 0 0,-2 17 1076 0 0,1 16-1717 0 0,0 0 0 0 0,0 0 1 0 0,0 0-1 0 0,0 0 0 0 0,0 0 0 0 0,1 0 0 0 0,-1 0 0 0 0,1 3 0 0 0,1 1 20 0 0,3 25 23 0 0,2 0 1 0 0,1 0-1 0 0,2 0 1 0 0,21 47-1 0 0,-27-71-339 0 0,-1-1 0 0 0,1 1 0 0 0,1-1 0 0 0,-1 1 0 0 0,1-1 0 0 0,0-1 0 0 0,1 1 0 0 0,-1-1 0 0 0,1 0-1 0 0,13 9 1 0 0,-16-12-85 0 0,1 0 0 0 0,0 0 0 0 0,0 0 0 0 0,0-1 0 0 0,0 1 0 0 0,0-1 0 0 0,0 0 0 0 0,0 0 0 0 0,1 0 0 0 0,-1-1 0 0 0,0 1-1 0 0,0-1 1 0 0,1 0 0 0 0,-1-1 0 0 0,0 1 0 0 0,0-1 0 0 0,1 1 0 0 0,-1-1 0 0 0,0-1 0 0 0,0 1 0 0 0,0 0 0 0 0,4-3 0 0 0,25-15-1607 0 0,-2 1-8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4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74 409 7831 0 0,'0'0'848'0'0,"1"12"-848"0"0,1-1 0 0 0,0-1 808 0 0,1 0 1136 0 0,2-1-952 0 0</inkml:trace>
  <inkml:trace contextRef="#ctx0" brushRef="#br0" timeOffset="1">30 110 4143 0 0,'-8'-15'368'0'0,"3"5"-296"0"0,0-5-72 0 0,0 2 0 0 0,2 3 1048 0 0,-1 2 2752 0 0,6-4-3576 0 0,3 2-224 0 0,8-7 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4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30 1375 0 0,'-25'-8'-1493'0'0,"19"7"2706"0"0,0 0 0 0 0,0 0 1 0 0,0 1 0 0 0,-10 0-1 0 0,13 0-483 0 0,-1 0 0 0 0,1 1 0 0 0,-1-1 0 0 0,1 1 0 0 0,0 0-1 0 0,-1 0 1 0 0,1 0 0 0 0,0 1 0 0 0,0-1 0 0 0,0 1 0 0 0,0-1 0 0 0,0 1 0 0 0,0 0-1 0 0,0 0 1 0 0,-3 4 0 0 0,5-4-646 0 0,-1 0-1 0 0,1 0 0 0 0,0 0 1 0 0,0 0-1 0 0,0 1 1 0 0,1-1-1 0 0,-1 0 0 0 0,0 1 1 0 0,1-1-1 0 0,-1 0 0 0 0,1 1 1 0 0,0-1-1 0 0,0 0 1 0 0,0 1-1 0 0,0-1 0 0 0,0 1 1 0 0,1-1-1 0 0,-1 0 0 0 0,1 1 1 0 0,1 3-1 0 0,1 4-2 0 0,0-1 1 0 0,1 0-1 0 0,8 13 0 0 0,-8-14-60 0 0,1 0 0 0 0,0-1-1 0 0,0 1 1 0 0,1-2 0 0 0,-1 1 0 0 0,2 0-1 0 0,-1-1 1 0 0,1 0 0 0 0,0-1 0 0 0,0 1-1 0 0,0-2 1 0 0,1 1 0 0 0,0-1 0 0 0,-1 0-1 0 0,12 4 1 0 0,-16-7-57 0 0,18 6-541 0 0,1 0 1 0 0,0-1-1 0 0,28 3 1 0 0,-33-8-1398 0 0</inkml:trace>
  <inkml:trace contextRef="#ctx0" brushRef="#br0" timeOffset="1">386 0 5063 0 0,'0'2'4291'0'0,"-1"6"-2947"0"0,0 1 0 0 0,0 0 0 0 0,1-1 0 0 0,2 11-1 0 0,-1-9-888 0 0,0-1-1 0 0,1 0 1 0 0,1 0-1 0 0,3 10 1 0 0,-4-13-567 0 0,1-1 1 0 0,-1 0-1 0 0,1 0 0 0 0,0 0 0 0 0,0 0 1 0 0,0 0-1 0 0,1 0 0 0 0,0-1 1 0 0,0 1-1 0 0,0-1 0 0 0,0 0 0 0 0,1-1 1 0 0,0 1-1 0 0,-1-1 0 0 0,1 0 1 0 0,0 0-1 0 0,8 3 0 0 0,-3-3-1452 0 0,-2-4-392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5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10655 0 0,'0'0'1295'0'0,"0"2"-440"0"0,-8 69 3470 0 0,1 38-2170 0 0,2-30-1337 0 0,3-48-623 0 0,-4 87 326 0 0,6-92-683 0 0,1-1 0 0 0,8 42 1 0 0,-9-65 54 0 0,0 0-148 0 0,1 0-1 0 0,-1-1 1 0 0,1 1 0 0 0,-1 0 0 0 0,1 0 0 0 0,-1 0 0 0 0,1-1 0 0 0,0 1 0 0 0,0 0 0 0 0,1 1 0 0 0,5 3-1495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5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 10135 0 0,'0'0'778'0'0,"0"-1"-506"0"0,-2-3 18 0 0,17 19 4733 0 0,-9-1-4027 0 0,-2 1 1 0 0,1 0-1 0 0,3 29 0 0 0,-2-15-361 0 0,32 258 2455 0 0,-2-7-2094 0 0,21-14-2766 0 0,-46-219 751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5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3223 0 0,'0'0'143'0'0,"0"2"-3"0"0,1 15 4301 0 0,3 25 1 0 0,9 18-71 0 0,25 59-2954 0 0,-9-30-563 0 0,29 73-418 0 0,-6-15-397 0 0,-11-31-4596 0 0,-32-91-1041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55 132 5983 0 0,'-1'-1'464'0'0,"-13"-13"-464"0"0,9 11 1021 0 0,1-1 0 0 0,0 0 0 0 0,-1-1 1 0 0,2 1-1 0 0,-1-1 0 0 0,0 0 0 0 0,1 0 1 0 0,-3-6-1 0 0,6 10-952 0 0,-1 0 1 0 0,1 0-1 0 0,0 0 1 0 0,0 0-1 0 0,-1 0 0 0 0,1 1 1 0 0,0-1-1 0 0,0 0 1 0 0,0 0-1 0 0,0 0 0 0 0,0 0 1 0 0,0 0-1 0 0,1 0 1 0 0,-1 1-1 0 0,0-1 0 0 0,0 0 1 0 0,1 0-1 0 0,-1 0 1 0 0,0 0-1 0 0,1 1 0 0 0,-1-1 1 0 0,1 0-1 0 0,-1 0 1 0 0,1 1-1 0 0,-1-1 0 0 0,1 0 1 0 0,0 1-1 0 0,-1-1 1 0 0,1 0-1 0 0,0 1 0 0 0,-1-1 1 0 0,1 1-1 0 0,0 0 1 0 0,0-1-1 0 0,0 1 0 0 0,-1-1 1 0 0,1 1-1 0 0,0 0 1 0 0,1-1-1 0 0,6-1-177 0 0,0-1 1 0 0,0 1-1 0 0,12-1 0 0 0,-9 1 235 0 0,103-23-4182 0 0,-95 21 2271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6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0 178 9071 0 0,'0'0'414'0'0,"0"2"-12"0"0,2 19 319 0 0,0 0 0 0 0,1 0 0 0 0,1-1 0 0 0,0 1 0 0 0,2-1 0 0 0,8 20 0 0 0,-10-33-363 0 0,2 8 2635 0 0,6-30-1927 0 0,-8 2-710 0 0,1 0 0 0 0,4-25 0 0 0,4-13-301 0 0,-6 33-49 0 0,-2 4-196 0 0,0 0 0 0 0,0 1-1 0 0,13-21 1 0 0,-9 21-167 0 0,-2 1-110 0 0,1 0 1 0 0,0 1 0 0 0,1 0-1 0 0,10-10 1 0 0,-10 13-28 0 0,1-2-480 0 0,0 1-1 0 0,15-10 1 0 0,-22 17 667 0 0,1 0 0 0 0,0 0 0 0 0,0 0 0 0 0,0 0 0 0 0,0 1 0 0 0,0-1 0 0 0,0 1 0 0 0,0 0 0 0 0,0 1 0 0 0,1-1 0 0 0,5 0 0 0 0,-8 1 955 0 0,-2 2-190 0 0,1 2-153 0 0,0-1 0 0 0,-1 1 0 0 0,1 0 0 0 0,-1 0 0 0 0,0-1 0 0 0,0 1 0 0 0,0 0 0 0 0,-1-1 0 0 0,-1 6 0 0 0,-12 34 1984 0 0,1-3-1338 0 0,6-8-577 0 0,-6 58 1 0 0,12-77-348 0 0,0 1 1 0 0,2 0 0 0 0,-1 0-1 0 0,2-1 1 0 0,0 1 0 0 0,6 24-1 0 0,-7-37 37 0 0,-1 0 0 0 0,0 1 0 0 0,1-1 0 0 0,-1 0-1 0 0,1 0 1 0 0,-1 0 0 0 0,1 0 0 0 0,-1 0 0 0 0,1 0-1 0 0,0 0 1 0 0,-1-1 0 0 0,1 1 0 0 0,0 0 0 0 0,0 0 0 0 0,0 0-1 0 0,0-1 1 0 0,0 1 0 0 0,0 0 0 0 0,0-1 0 0 0,0 1 0 0 0,0-1-1 0 0,2 1 1 0 0,-2-1-41 0 0,1 1-1 0 0,-1-1 0 0 0,1 0 1 0 0,-1-1-1 0 0,1 1 0 0 0,0 0 1 0 0,-1 0-1 0 0,1-1 1 0 0,-1 1-1 0 0,1-1 0 0 0,-1 1 1 0 0,1-1-1 0 0,-1 0 0 0 0,2-1 1 0 0,2-1-11 0 0,0 0-1 0 0,0-1 1 0 0,-1 0 0 0 0,0 0-1 0 0,0 0 1 0 0,0 0 0 0 0,6-9 0 0 0,-3 0-37 0 0,-1-1 0 0 0,0 0 1 0 0,5-23-1 0 0,-8 29-92 0 0,5-38-173 0 0,-3 14 808 0 0,0-23-161 0 0,-5 53 404 0 0,6 13-513 0 0,1 5-186 0 0,9 33 0 0 0,-3-9-78 0 0,-8-27-216 0 0,0-1 1 0 0,13 21-1 0 0,-13-26-939 0 0,0 0-1 0 0,11 12 1 0 0,-7-15-6816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6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8663 0 0,'1'-2'398'0'0,"10"-41"1055"0"0,-11 42-1387 0 0,0 1-1 0 0,0 0 1 0 0,0 0-1 0 0,1 0 1 0 0,-1 0-1 0 0,0-1 1 0 0,0 1-1 0 0,1 0 1 0 0,-1 0 0 0 0,0 0-1 0 0,0 0 1 0 0,1 0-1 0 0,-1 0 1 0 0,0 0-1 0 0,0 0 1 0 0,1 0-1 0 0,-1 0 1 0 0,0 0 0 0 0,0 0-1 0 0,1 0 1 0 0,-1 0-1 0 0,0 0 1 0 0,0 0-1 0 0,1 0 1 0 0,-1 0 0 0 0,0 0-1 0 0,0 0 1 0 0,1 0-1 0 0,-1 0 1 0 0,0 0-1 0 0,0 0 1 0 0,1 1-1 0 0,9 5 1803 0 0,-2 9-901 0 0,-1 1 0 0 0,0 0 1 0 0,7 30-1 0 0,8 54 587 0 0,-15-64-485 0 0,-7-34-531 0 0,1-3-458 0 0,3-3-63 0 0,0 0 0 0 0,-1 1 0 0 0,0-1-1 0 0,0 0 1 0 0,0-1 0 0 0,0 1 0 0 0,-1 0 0 0 0,0-1-1 0 0,0 1 1 0 0,2-8 0 0 0,3-10-57 0 0,4-23 0 0 0,-5 16-48 0 0,6-31-35 0 0,-7 34 108 0 0,13-43 0 0 0,-15 62 27 0 0,-3 6 52 0 0,2 4 26 0 0,26 74 186 0 0,7 17-1713 0 0,-30-85 548 0 0,0 1 1 0 0,0-1-1 0 0,1 0 0 0 0,0 0 0 0 0,1 0 1 0 0,0-1-1 0 0,8 8 0 0 0,1-5-1014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7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51 5527 0 0,'0'0'423'0'0,"-1"-1"-278"0"0,-13-14 388 0 0,10 10 1022 0 0,-2 1 0 0 0,1-1 1 0 0,0 1-1 0 0,-1 0 0 0 0,-7-3 0 0 0,12 6-779 0 0,-15-1 759 0 0,13 1-1424 0 0,-7-1 394 0 0,11 7-365 0 0,9 7-209 0 0,0-4 29 0 0,1-1 1 0 0,-1 1 0 0 0,1-2 0 0 0,1 1 0 0 0,-1-1 0 0 0,1-1 0 0 0,13 4 0 0 0,17 9 345 0 0,-29-12-165 0 0,-8-4 93 0 0,0 0 1 0 0,0 0 0 0 0,-1 0 0 0 0,1 1-1 0 0,-1 0 1 0 0,6 4 0 0 0,-10-6-156 0 0,1 0 0 0 0,-1-1 0 0 0,0 1 0 0 0,1 0 0 0 0,-1 0 0 0 0,0-1 0 0 0,1 1 0 0 0,-1 0 0 0 0,0 0 0 0 0,0-1 0 0 0,0 1 0 0 0,0 0 0 0 0,0 0 0 0 0,0-1 0 0 0,0 1 0 0 0,0 0 0 0 0,0 0 0 0 0,0 0 0 0 0,0-1 0 0 0,-1 2 0 0 0,-5 16 712 0 0,5-15-732 0 0,-4 8 234 0 0,-1-1 0 0 0,0 0-1 0 0,0-1 1 0 0,-16 18 0 0 0,0 2-113 0 0,16-21-124 0 0,-1-1 0 0 0,1 0-1 0 0,-13 12 1 0 0,15-16-217 0 0,0 0 0 0 0,0 0-1 0 0,-1 0 1 0 0,1-1 0 0 0,-1 1 0 0 0,1-1 0 0 0,-1 0-1 0 0,-9 2 1 0 0,14-3 41 0 0,-1-1 1 0 0,0 0-1 0 0,0 0 1 0 0,1 0-1 0 0,-1 0 0 0 0,0 0 1 0 0,0 0-1 0 0,0 0 0 0 0,1 0 1 0 0,-1 0-1 0 0,0 0 0 0 0,0-1 1 0 0,1 1-1 0 0,-1 0 0 0 0,0 0 1 0 0,0-1-1 0 0,1 1 0 0 0,-1 0 1 0 0,0-1-1 0 0,1 1 0 0 0,-1-1 1 0 0,0 1-1 0 0,1-1 0 0 0,-1 1 1 0 0,1-1-1 0 0,-1 0 1 0 0,-3-7-1783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8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40 6911 0 0,'-7'-17'1030'0'0,"-8"-6"9618"0"0,9 29-9851 0 0,4-3-757 0 0,0-1-1 0 0,1 1 1 0 0,-1 0-1 0 0,1 0 1 0 0,-1 0 0 0 0,1 0-1 0 0,0 0 1 0 0,0 0 0 0 0,0 0-1 0 0,1 0 1 0 0,-1 6-1 0 0,0 38 236 0 0,2-35-204 0 0,6 66 318 0 0,32 147-1 0 0,-29-175-293 0 0,45 178-765 0 0,-32-137-1489 0 0,-6-11-5365 0 0,-30-81 236 0 0,9-1 7259 0 0,0-1 0 0 0,0 1 0 0 0,0-1 0 0 0,1 0 0 0 0,-1 0 0 0 0,1-1 0 0 0,0 1 0 0 0,0-1 0 0 0,-4-6-1 0 0,-21-41 3196 0 0,18 30-2112 0 0,6 13-551 0 0,0 0 0 0 0,0 0 0 0 0,1-1 0 0 0,1 0 0 0 0,-1 0-1 0 0,1 0 1 0 0,-1-11 0 0 0,3 14-174 0 0,0 1 1 0 0,0-1-1 0 0,0 0 1 0 0,1 0-1 0 0,-1 1 1 0 0,2-1-1 0 0,-1 1 0 0 0,1-1 1 0 0,-1 1-1 0 0,1-1 1 0 0,1 1-1 0 0,4-9 1 0 0,-4 10-113 0 0,0 0 1 0 0,1 0 0 0 0,0 0-1 0 0,-1 1 1 0 0,1-1 0 0 0,0 1-1 0 0,8-4 1 0 0,31-18 589 0 0,7 5-331 0 0,-41 18-427 0 0,-1-1 0 0 0,1 0 0 0 0,-1-1 0 0 0,0 0 0 0 0,0 0 0 0 0,0 0-1 0 0,-1-1 1 0 0,1-1 0 0 0,10-9 0 0 0,-8 4 63 0 0,14-21 0 0 0,-22 30-55 0 0,-1 1-35 0 0,0 0 0 0 0,-1 0 0 0 0,1 0 1 0 0,-1 0-1 0 0,1 0 0 0 0,-1-1 0 0 0,1 1 1 0 0,-1 0-1 0 0,1 0 0 0 0,-1 0 1 0 0,0 0-1 0 0,0-1 0 0 0,0 1 0 0 0,0 0 1 0 0,0 0-1 0 0,0-1 0 0 0,0 1 0 0 0,0 0 1 0 0,0 0-1 0 0,0 0 0 0 0,-1-1 0 0 0,1 1 1 0 0,0 0-1 0 0,-2-2 0 0 0,2 1 62 0 0,-1 1 0 0 0,1 0 0 0 0,-1-1 0 0 0,0 1 0 0 0,0 0 0 0 0,1-1 0 0 0,-1 1 0 0 0,0 0 0 0 0,0 0 0 0 0,0 0 0 0 0,0 0 0 0 0,0 0 0 0 0,0 0 0 0 0,-1 0 0 0 0,1 0 0 0 0,0 0 0 0 0,0 0 0 0 0,-1 1 0 0 0,1-1 0 0 0,-1 0 0 0 0,0 0 0 0 0,0 2-6 0 0,1 0 0 0 0,0 0 0 0 0,0 0-1 0 0,-1 0 1 0 0,1 0 0 0 0,0 0 0 0 0,0 0-1 0 0,0 0 1 0 0,1 0 0 0 0,-1 0 0 0 0,0 1 0 0 0,0-1-1 0 0,0 0 1 0 0,0 2 0 0 0,1-2-5 0 0,-4 6-37 0 0,1 1 0 0 0,0 0 0 0 0,1 0-1 0 0,0 0 1 0 0,0 0 0 0 0,1 0 0 0 0,-1 1 0 0 0,2-1-1 0 0,-1 0 1 0 0,2 1 0 0 0,-1-1 0 0 0,1 0 0 0 0,0 0-1 0 0,0 1 1 0 0,1-1 0 0 0,0 0 0 0 0,1 0 0 0 0,0 0 0 0 0,0-1-1 0 0,5 9 1 0 0,-5-12-143 0 0,-1 0-1 0 0,1-1 1 0 0,0 0 0 0 0,0 1 0 0 0,0-1-1 0 0,1 0 1 0 0,-1 0 0 0 0,1-1-1 0 0,0 1 1 0 0,0-1 0 0 0,0 0-1 0 0,0 0 1 0 0,0 0 0 0 0,0 0-1 0 0,8 1 1 0 0,-8-2-268 0 0,-1 0 0 0 0,0-1 0 0 0,1 1 0 0 0,-1-1 1 0 0,1 0-1 0 0,0 0 0 0 0,-1 0 0 0 0,1-1 0 0 0,-1 1 0 0 0,0-1 1 0 0,1 0-1 0 0,-1 0 0 0 0,1 0 0 0 0,-1 0 0 0 0,0 0 0 0 0,0-1 0 0 0,0 0 1 0 0,0 1-1 0 0,0-1 0 0 0,3-3 0 0 0,1-1-303 0 0,0 0 0 0 0,-1 0 0 0 0,0-1 0 0 0,0 0 0 0 0,0 0 1 0 0,5-9-1 0 0,-9 12 507 0 0,1-1 0 0 0,-1 1 1 0 0,0-1-1 0 0,0 1 0 0 0,0-1 1 0 0,0 0-1 0 0,-1 0 0 0 0,0 0 1 0 0,0 0-1 0 0,0 0 0 0 0,-1-7 1 0 0,0 5 93 0 0,4-24-37 0 0,-4 30 1377 0 0,1 0-1151 0 0,-1 1 1 0 0,1-1-1 0 0,0 1 0 0 0,0 0 1 0 0,0-1-1 0 0,0 1 1 0 0,-1 0-1 0 0,1 0 0 0 0,0 0 1 0 0,0-1-1 0 0,0 1 1 0 0,0 0-1 0 0,0 0 0 0 0,0 0 1 0 0,0 0-1 0 0,0 1 1 0 0,-1-1-1 0 0,1 0 0 0 0,0 0 1 0 0,0 0-1 0 0,0 1 1 0 0,0-1-1 0 0,0 0 0 0 0,-1 1 1 0 0,1-1-1 0 0,0 1 1 0 0,0-1-1 0 0,-1 1 0 0 0,2 0 1 0 0,24 21 1630 0 0,-22-18-1468 0 0,5 6 145 0 0,-1-1 0 0 0,0 2-1 0 0,-1-1 1 0 0,0 1-1 0 0,-1 0 1 0 0,0 0 0 0 0,0 1-1 0 0,-2 0 1 0 0,1 0 0 0 0,4 22-1 0 0,-8-30-227 0 0,-1 0 0 0 0,1 1 0 0 0,-1-1 0 0 0,0 1 0 0 0,0-1 0 0 0,-1 0-1 0 0,1 1 1 0 0,-1-1 0 0 0,0 0 0 0 0,0 0 0 0 0,-1 1 0 0 0,-2 5 0 0 0,4-9 365 0 0,-2-2-610 0 0,-1-3 94 0 0,0-1 1 0 0,0 1-1 0 0,0 0 1 0 0,0-1-1 0 0,1 0 1 0 0,0 0-1 0 0,0 0 1 0 0,0 0-1 0 0,0 0 1 0 0,1 0-1 0 0,0 0 1 0 0,0 0-1 0 0,0 0 1 0 0,1-1-1 0 0,0 1 1 0 0,0 0-1 0 0,1-9 1 0 0,1-8-135 0 0,2 1 1 0 0,11-41-1 0 0,-6 34-55 0 0,18-44 0 0 0,-20 58 3 0 0,0 1 0 0 0,1-1 0 0 0,1 1 0 0 0,18-22 0 0 0,-24 32-128 0 0,0 0 0 0 0,0 0-1 0 0,1 1 1 0 0,-1-1 0 0 0,1 1 0 0 0,0-1 0 0 0,3-1 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8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38 919 0 0,'-1'-9'80'0'0,"1"8"761"0"0,0 0-1 0 0,0-1 0 0 0,0 1 0 0 0,-1-1 0 0 0,1 1 0 0 0,0-1 0 0 0,-1 1 0 0 0,1 0 0 0 0,-1-1 1 0 0,0 1-1 0 0,1 0 0 0 0,-1 0 0 0 0,0-1 0 0 0,0 1 0 0 0,-2-2 0 0 0,2 3-516 0 0,0-1 0 0 0,0 0 0 0 0,0 1-1 0 0,0-1 1 0 0,0 1 0 0 0,0-1 0 0 0,0 1 0 0 0,0-1-1 0 0,0 1 1 0 0,0 0 0 0 0,-1 0 0 0 0,1-1 0 0 0,0 1-1 0 0,0 0 1 0 0,-2 0 0 0 0,-1 1-158 0 0,0 0-1 0 0,0-1 0 0 0,0 1 1 0 0,0 1-1 0 0,1-1 1 0 0,-1 0-1 0 0,0 1 1 0 0,1 0-1 0 0,-1 0 0 0 0,-3 3 1 0 0,0 0-159 0 0,1 0 1 0 0,0 1 0 0 0,0 0-1 0 0,0 0 1 0 0,1 0 0 0 0,0 1-1 0 0,0-1 1 0 0,0 1-1 0 0,1 1 1 0 0,0-1 0 0 0,1 0-1 0 0,-1 1 1 0 0,-2 12 0 0 0,4-8-5236 0 0,3 5-1782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4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15 325 9671 0 0,'-1'1'748'0'0,"-3"17"19"0"0,1 0 0 0 0,0 1-1 0 0,1-1 1 0 0,1 0-1 0 0,1 21 1 0 0,-1 1 653 0 0,4 154 832 0 0,6-47-2098 0 0,-8-139-170 0 0,9-27-366 0 0,11-60-754 0 0,20-153 0 0 0,20-158 264 0 0,-37 302 1487 0 0,-13 53 218 0 0,-11 34-509 0 0,4 9-152 0 0,0 0-1 0 0,0 0 0 0 0,-1 1 1 0 0,0 0-1 0 0,3 16 0 0 0,121 570 741 0 0,-65-348-3993 0 0,-56-216 1498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5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15 963 8287 0 0,'0'0'639'0'0,"0"0"-632"0"0,0 0 0 0 0,0 0-1 0 0,-1 0 1 0 0,1 0 0 0 0,0 0-1 0 0,0 0 1 0 0,-1 1 0 0 0,1-1 0 0 0,0 0-1 0 0,0 0 1 0 0,-1 0 0 0 0,1 0 0 0 0,0 0-1 0 0,0 0 1 0 0,0 1 0 0 0,-1-1 0 0 0,1 0-1 0 0,0 0 1 0 0,0 0 0 0 0,0 1 0 0 0,0-1-1 0 0,0 0 1 0 0,-1 0 0 0 0,1 0 0 0 0,0 1-1 0 0,0-1 1 0 0,0 0 0 0 0,0 0-1 0 0,0 1 1 0 0,0-1 0 0 0,0 0 0 0 0,0 0-1 0 0,0 1 1 0 0,0-1 0 0 0,0 0 0 0 0,0 1-1 0 0,1 5 165 0 0,-1-5-140 0 0,0-1 1 0 0,0 1 0 0 0,0-1-1 0 0,0 1 1 0 0,0-1-1 0 0,0 0 1 0 0,0 1 0 0 0,0-1-1 0 0,0 1 1 0 0,0-1-1 0 0,0 1 1 0 0,0-1 0 0 0,-1 0-1 0 0,1 1 1 0 0,0-1-1 0 0,0 1 1 0 0,0-1 0 0 0,0 0-1 0 0,-1 1 1 0 0,1-1 0 0 0,0 0-1 0 0,0 1 1 0 0,-1-1-1 0 0,1 0 1 0 0,0 1 0 0 0,-1-1-1 0 0,1 0 1 0 0,0 0-1 0 0,-1 1 1 0 0,1-1 0 0 0,0 0-1 0 0,-1 0 1 0 0,1 0-1 0 0,-5 2 3500 0 0,6-4-3358 0 0,0 1 0 0 0,-1 0-1 0 0,1-1 1 0 0,0 1 0 0 0,0 0-1 0 0,0-1 1 0 0,0 1 0 0 0,0 0-1 0 0,0 0 1 0 0,0 0 0 0 0,0 0-1 0 0,0 0 1 0 0,0 0 0 0 0,1 0-1 0 0,1-1 1 0 0,1 0 135 0 0,81-56 1871 0 0,38-30-629 0 0,307-223 1386 0 0,-346 255-2689 0 0,140-108 202 0 0,-118 85-159 0 0,-64 49 309 0 0,69-63-1 0 0,-98 81-393 0 0,2 1 1 0 0,-1 0-1 0 0,1 1 1 0 0,1 1 0 0 0,18-9-1 0 0,-25 11 53 0 0,-9 6-228 0 0,1 0 1 0 0,-1 1-1 0 0,1-1 0 0 0,0 0 0 0 0,0 1 0 0 0,-1-1 1 0 0,1 1-1 0 0,0-1 0 0 0,0 1 0 0 0,-1-1 0 0 0,1 1 1 0 0,0 0-1 0 0,0-1 0 0 0,0 1 0 0 0,1-1 0 0 0,5 1 15 0 0,0-1-1 0 0,0 1 0 0 0,0 0 1 0 0,1 0-1 0 0,-1 1 0 0 0,0 0 1 0 0,0 0-1 0 0,-1 1 0 0 0,14 4 1 0 0,3 4 4 0 0,33 19 1 0 0,-11-5 2 0 0,54 26 40 0 0,-3 5 0 0 0,-2 4 0 0 0,107 89 0 0 0,80 50 400 0 0,-232-166-280 0 0,53 30-36 0 0,5 2-144 0 0,-89-53 15 0 0,23 10 0 0 0,3 2 315 0 0,7 1-172 0 0,-37-18-167 0 0,-1 0 0 0 0,19 12 0 0 0,-16-6 34 0 0,18 12 67 0 0,-10-13-124 0 0,-20-11 10 0 0,-1-1 1 0 0,0 1-1 0 0,0-1 0 0 0,1 0 1 0 0,-1 0-1 0 0,0 0 0 0 0,0-1 1 0 0,0 1-1 0 0,0-1 0 0 0,4-2 1 0 0,1-1 3 0 0,-5 4-14 0 0,0-1 0 0 0,-1 1 0 0 0,0-1 0 0 0,1 0 0 0 0,-1 0 0 0 0,0 0 0 0 0,3-3 0 0 0,13-10 0 0 0,-4 7 6 0 0,-1-1 0 0 0,0 0 0 0 0,22-22 0 0 0,30-38 26 0 0,-42 43-1 0 0,46-41-1 0 0,-13 21-18 0 0,75-59-13 0 0,41-34-311 0 0,-115 90 208 0 0,-45 41-425 0 0,-1 0 1 0 0,27-12-1 0 0,-24 12-262 0 0,-9 6 350 0 0,-1 1 0 0 0,1 0 1 0 0,0-1-1 0 0,-1 2 0 0 0,1-1 1 0 0,0 0-1 0 0,0 1 0 0 0,-1 0 1 0 0,7 1-1 0 0,-1-1-1372 0 0,4 0-6278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5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0,'1'1'3415'0'0,"3"3"-2662"0"0,-1 0 1 0 0,0 1-1 0 0,0-1 1 0 0,-1 1-1 0 0,1 0 1 0 0,-1 0-1 0 0,0-1 1 0 0,-1 1-1 0 0,3 8 1 0 0,-4-11-745 0 0,6 20 642 0 0,0 1 0 0 0,-2 0 0 0 0,-1 0 1 0 0,-1 0-1 0 0,-1 33 0 0 0,-17 118 567 0 0,2-26-602 0 0,11-102-524 0 0,1-12 116 0 0,3 64 0 0 0,0-88-175 0 0,6 35 412 0 0,-6-42-389 0 0,0 1-1 0 0,0-1 1 0 0,0 0-1 0 0,0 0 0 0 0,1 1 1 0 0,0-1-1 0 0,-1 0 1 0 0,1-1-1 0 0,0 1 1 0 0,4 3-1 0 0,-4-4-19 0 0,0 0 0 0 0,1-1 0 0 0,-1 1-1 0 0,1-1 1 0 0,0 0 0 0 0,-1 0 0 0 0,1 0 0 0 0,0 0 0 0 0,0-1-1 0 0,0 1 1 0 0,3-1 0 0 0,2 2 38 0 0,3 0-35 0 0,1-1 0 0 0,-1 0 0 0 0,1-1 0 0 0,-1 0 0 0 0,1 0 0 0 0,-1-1 0 0 0,15-3 0 0 0,78-26 339 0 0,-66 18-332 0 0,3-2-1512 0 0,49-22 0 0 0,-75 30-599 0 0,1 0-3800 0 0,-1 3-1657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5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98 350 9671 0 0,'0'10'864'0'0,"-1"1"-696"0"0,-1 4-168 0 0,4 0 0 0 0,-2 0 1712 0 0,0 2 304 0 0,0-4 64 0 0,3 0 16 0 0,-1-1-1304 0 0,1 3-264 0 0,4-2-48 0 0,-1-1-16 0 0,-1-5-888 0 0,4-2-6032 0 0</inkml:trace>
  <inkml:trace contextRef="#ctx0" brushRef="#br0" timeOffset="1">32 81 10591 0 0,'-23'-44'2265'0'0,"14"23"8697"0"0,23 9-10738 0 0,4 9-1464 0 0,-16 3 469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5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5063 0 0,'2'1'6707'0'0,"55"7"-1808"0"0,-32-3-3923 0 0,1-1 0 0 0,0-2 0 0 0,37 0 0 0 0,23-8 600 0 0,179-8 1823 0 0,-221 14-3390 0 0,113-3 208 0 0,-40 1 85 0 0,-20 0 0 0 0,65-9 375 0 0,58-2 122 0 0,-60 21-502 0 0,-106-7-214 0 0,48-2 138 0 0,13 1 46 0 0,-51 1-110 0 0,-48-1-110 0 0,21 1 78 0 0,42-7-1 0 0,-29 2 3 0 0,75 3 1 0 0,10 0 129 0 0,98-4 93 0 0,-190 5-279 0 0,49 2 79 0 0,-74-1-113 0 0,23 4-1 0 0,9 0 8 0 0,-19-2-27 0 0,-18-2-1 0 0,-1 0-1 0 0,22-1 1 0 0,63-3 100 0 0,-74 3-104 0 0,34 2 25 0 0,-33 0 9 0 0,43-3-1 0 0,59 0 24 0 0,-12 0 107 0 0,-96 0-133 0 0,23-1-11 0 0,-27 2-32 0 0,1-1 0 0 0,27-4 0 0 0,-25 3 0 0 0,24-2 0 0 0,-35 5 0 0 0,-1-2 0 0 0,1 1 0 0 0,0 0 0 0 0,0-1 0 0 0,-1 0 0 0 0,11-3 0 0 0,-4-2 0 0 0,-9 4 0 0 0,0 0 0 0 0,0 0 0 0 0,0 0 0 0 0,0 1 0 0 0,1-1 0 0 0,-1 1 0 0 0,0 0 0 0 0,1 0 0 0 0,4 0 0 0 0,38-2-381 0 0,-39 2-117 0 0,0 1 1 0 0,0-1 0 0 0,8 2 0 0 0,-1-1-1605 0 0,-12-1 1554 0 0,0 1-1 0 0,0-1 1 0 0,0 0-1 0 0,0 0 1 0 0,0 0-1 0 0,0 0 1 0 0,0 0 0 0 0,-1 0-1 0 0,1 0 1 0 0,0-1-1 0 0,1-1 1 0 0,4-5-1335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5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14855 0 0,'0'0'67'0'0,"-1"0"0"0"0,1-1-1 0 0,-1 1 1 0 0,1 0-1 0 0,0 0 1 0 0,-1 0 0 0 0,1 0-1 0 0,-1 0 1 0 0,1 0 0 0 0,0-1-1 0 0,-1 1 1 0 0,1 0 0 0 0,-1 0-1 0 0,1 0 1 0 0,-1 0-1 0 0,1 1 1 0 0,0-1 0 0 0,-1 0-1 0 0,1 0 1 0 0,-1 0 0 0 0,1 0-1 0 0,-1 0 1 0 0,1 0 0 0 0,0 1-1 0 0,-1-1 1 0 0,1 0-1 0 0,0 0 1 0 0,-1 1 0 0 0,1-1-1 0 0,0 0 1 0 0,-1 0 0 0 0,1 1-1 0 0,-1 0 1 0 0,1 0 93 0 0,0 0 1 0 0,1 1 0 0 0,-1-1-1 0 0,0 1 1 0 0,0-1-1 0 0,1 1 1 0 0,-1-1 0 0 0,1 0-1 0 0,-1 1 1 0 0,2 1-1 0 0,0 3 124 0 0,1-1 0 0 0,0 1 0 0 0,1-1-1 0 0,0 0 1 0 0,-1 0 0 0 0,2 0 0 0 0,-1 0 0 0 0,0 0-1 0 0,1-1 1 0 0,8 6 0 0 0,7 4-206 0 0,33 16 0 0 0,-1 0-44 0 0,-37-20-17 0 0,0 1 1 0 0,-1 1-1 0 0,0 0 0 0 0,-1 1 0 0 0,0 0 1 0 0,-1 1-1 0 0,16 23 0 0 0,-22-27 186 0 0,0 0 0 0 0,-1 1-1 0 0,0-1 1 0 0,-1 1 0 0 0,0 0-1 0 0,-1 0 1 0 0,0 0 0 0 0,-1 0 0 0 0,0 1-1 0 0,0-1 1 0 0,-1 1 0 0 0,-1-1-1 0 0,-1 14 1 0 0,-2-1 494 0 0,-1 1 1 0 0,-13 41-1 0 0,-22 46 138 0 0,21-64-738 0 0,2-9-313 0 0,7-16 475 0 0,0 1-1 0 0,-5 27 1 0 0,12-43-783 0 0,1 0 0 0 0,0 0 1 0 0,0 0-1 0 0,1 0 0 0 0,0 0 0 0 0,0 0 0 0 0,1 0 0 0 0,0 0 0 0 0,1 0 0 0 0,4 13 0 0 0,-1-8-7937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1839 0 0,'0'1'134'0'0,"0"38"-275"0"0,3 21 5318 0 0,0 40 2219 0 0,1-6-5971 0 0,-4-90-1402 0 0,4 12 21 0 0,-3-15-127 0 0,-1-1-73 0 0,1 0 137 0 0,0 0 0 0 0,-1 0 0 0 0,1-1 0 0 0,0 1 0 0 0,0 0 0 0 0,-1-1 0 0 0,1 1 0 0 0,-1-1 0 0 0,1 1 0 0 0,0-1 0 0 0,-1 1 0 0 0,1-1 0 0 0,-1 1 1 0 0,1-1-1 0 0,-1 0 0 0 0,0 1 0 0 0,1-1 0 0 0,-1 1 0 0 0,0-1 0 0 0,1-1 0 0 0,5-16-135 0 0,2-22 66 0 0,6-42-67 0 0,2-55 970 0 0,-15 128-578 0 0,1 1 0 0 0,-1-1 0 0 0,1 1 0 0 0,1-1 0 0 0,0 1 0 0 0,0 0-1 0 0,0 0 1 0 0,1 0 0 0 0,6-8 0 0 0,-10 15-205 0 0,1 0 0 0 0,-1 1 1 0 0,1-1-1 0 0,0 0 0 0 0,-1 1 0 0 0,1-1 0 0 0,0 0 0 0 0,0 1 0 0 0,-1-1 0 0 0,1 1 0 0 0,0-1 0 0 0,0 1 1 0 0,0 0-1 0 0,0-1 0 0 0,0 1 0 0 0,0 0 0 0 0,-1-1 0 0 0,1 1 0 0 0,0 0 0 0 0,0 0 0 0 0,0 0 1 0 0,0 0-1 0 0,0 0 0 0 0,0 0 0 0 0,0 0 0 0 0,0 0 0 0 0,0 1 0 0 0,0-1 0 0 0,0 0 0 0 0,0 0 0 0 0,-1 1 1 0 0,1-1-1 0 0,0 1 0 0 0,0-1 0 0 0,0 1 0 0 0,0-1 0 0 0,-1 1 0 0 0,1-1 0 0 0,0 1 0 0 0,-1 0 1 0 0,2 1-1 0 0,2 1 51 0 0,0 1 0 0 0,-1 1 0 0 0,1-1 1 0 0,-1 0-1 0 0,5 9 0 0 0,4 12 67 0 0,-2 0 0 0 0,10 33 0 0 0,9 26 163 0 0,-29-84-311 0 0,1 0 0 0 0,-1 0 0 0 0,0 0 0 0 0,0 0 0 0 0,1 0 1 0 0,-1 0-1 0 0,0 0 0 0 0,0 0 0 0 0,1 0 0 0 0,-1 0 0 0 0,0 0 0 0 0,0 0 1 0 0,1 0-1 0 0,-1 0 0 0 0,0 0 0 0 0,0 0 0 0 0,1 0 0 0 0,-1 0 0 0 0,0 0 0 0 0,0 0 1 0 0,1-1-1 0 0,-1 1 0 0 0,0 0 0 0 0,0 0 0 0 0,1 0 0 0 0,-1 0 0 0 0,0 0 0 0 0,0-1 1 0 0,0 1-1 0 0,1 0 0 0 0,-1 0 0 0 0,0-1 0 0 0,8-6 35 0 0,-6 3-24 0 0,1-1 1 0 0,0 0 0 0 0,-1 0-1 0 0,0-1 1 0 0,0 1 0 0 0,-1 0-1 0 0,2-9 1 0 0,4-11 15 0 0,10-38 106 0 0,6-15 195 0 0,-19 69-225 0 0,0 0 0 0 0,0 0 0 0 0,1 0 0 0 0,0 1 0 0 0,0 0 0 0 0,10-11 0 0 0,-14 18-89 0 0,0 0 0 0 0,-1 0 0 0 0,1 1 0 0 0,0-1-1 0 0,0 0 1 0 0,0 0 0 0 0,0 1 0 0 0,0-1 0 0 0,0 0 0 0 0,0 1 0 0 0,0-1-1 0 0,0 1 1 0 0,0 0 0 0 0,0-1 0 0 0,0 1 0 0 0,0 0 0 0 0,0-1 0 0 0,0 1-1 0 0,0 0 1 0 0,0 0 0 0 0,1 0 0 0 0,-1 0 0 0 0,0 0 0 0 0,0 0-1 0 0,0 0 1 0 0,0 1 0 0 0,0-1 0 0 0,0 0 0 0 0,0 1 0 0 0,1-1 0 0 0,-1 0-1 0 0,0 1 1 0 0,0-1 0 0 0,0 1 0 0 0,-1 0 0 0 0,1-1 0 0 0,0 1 0 0 0,0 0-1 0 0,0 0 1 0 0,0-1 0 0 0,-1 1 0 0 0,1 0 0 0 0,1 1 0 0 0,2 4 2 0 0,0 0 0 0 0,0-1 0 0 0,-1 1 0 0 0,1 1 0 0 0,3 10-1 0 0,17 50-20 0 0,18 46-4 0 0,-36-100-167 0 0,0-1 0 0 0,1-1 0 0 0,0 1-1 0 0,1-1 1 0 0,0 0 0 0 0,16 15 0 0 0,-21-23-84 0 0,0 0 0 0 0,0-1 0 0 0,0 1 0 0 0,1-1 0 0 0,-1 0 0 0 0,1 0 0 0 0,-1 0 0 0 0,1 0 0 0 0,0-1 0 0 0,0 0 0 0 0,0 0 0 0 0,0 0 0 0 0,0 0 0 0 0,0 0 0 0 0,0-1 0 0 0,0 0 0 0 0,7 0 0 0 0,-5-1-255 0 0,0 0 0 0 0,0 0 0 0 0,0 0 0 0 0,0-1-1 0 0,0 0 1 0 0,0-1 0 0 0,-1 1 0 0 0,0-1 0 0 0,1 0 0 0 0,-1 0 0 0 0,6-6 0 0 0,1 0-329 0 0,0-1 0 0 0,-2-1-1 0 0,1 0 1 0 0,-1-1 0 0 0,-1 0 0 0 0,0 0-1 0 0,10-18 1 0 0,-13 19 634 0 0,-1 0 0 0 0,-1 0-1 0 0,7-21 1 0 0,-9 22 793 0 0,0 0 0 0 0,-1-1 0 0 0,0 1 0 0 0,0-19-1 0 0,-1 25-198 0 0,-1 1 0 0 0,1-1 0 0 0,-1 0-1 0 0,0 1 1 0 0,0-1 0 0 0,-1 1 0 0 0,1-1-1 0 0,0 1 1 0 0,-1-1 0 0 0,0 1 0 0 0,0 0-1 0 0,0 0 1 0 0,0 0 0 0 0,-1 0 0 0 0,1 0-1 0 0,-1 0 1 0 0,0 1 0 0 0,1-1 0 0 0,-1 1-1 0 0,0 0 1 0 0,-5-3 0 0 0,5 4-236 0 0,1-1 0 0 0,-1 1 0 0 0,1 1 0 0 0,-1-1 0 0 0,1 0 0 0 0,-1 0 0 0 0,0 1 0 0 0,1 0 0 0 0,-1-1 0 0 0,0 1 0 0 0,1 0 0 0 0,-1 0 0 0 0,0 1 0 0 0,1-1 0 0 0,-1 0 0 0 0,0 1 0 0 0,1 0 0 0 0,-1-1 0 0 0,1 1 0 0 0,-1 0 0 0 0,1 0 0 0 0,0 1 0 0 0,-1-1 0 0 0,1 0 0 0 0,0 1 0 0 0,0 0 0 0 0,0-1 0 0 0,0 1 0 0 0,0 0 1 0 0,-3 3-1 0 0,1 1-48 0 0,0 0 0 0 0,0 0 0 0 0,1 1 0 0 0,0-1 0 0 0,0 1 1 0 0,0-1-1 0 0,1 1 0 0 0,0 0 0 0 0,0 0 0 0 0,1 0 0 0 0,-1 12 1 0 0,1-1-50 0 0,0 0 0 0 0,2-1 0 0 0,3 28 0 0 0,-3-39-53 0 0,0 0 0 0 0,1 1 0 0 0,-1-1 0 0 0,1 0 0 0 0,0 0 0 0 0,1-1 0 0 0,-1 1 0 0 0,1 0 0 0 0,4 5 0 0 0,-5-9 0 0 0,0 0 0 0 0,-1 0 0 0 0,1 0 0 0 0,0 0 0 0 0,0 0 0 0 0,0-1 0 0 0,1 1 0 0 0,-1-1 0 0 0,0 1 0 0 0,0-1 0 0 0,1 0 0 0 0,-1 0 0 0 0,1 0 0 0 0,-1 0 0 0 0,1 0 0 0 0,0-1 0 0 0,-1 1 0 0 0,1-1 0 0 0,0 1 0 0 0,-1-1 0 0 0,1 0 0 0 0,0 0 0 0 0,3-1 0 0 0,-2 0 0 0 0,0 1 0 0 0,-1-1 0 0 0,1 0 0 0 0,-1 0 0 0 0,1-1 0 0 0,-1 1 0 0 0,0-1 0 0 0,1 1 0 0 0,-1-1 0 0 0,0 0 0 0 0,0 0 0 0 0,0-1 0 0 0,0 1 0 0 0,-1-1 0 0 0,1 1 0 0 0,-1-1 0 0 0,1 0 0 0 0,2-4 0 0 0,1-4 0 0 0,0 0 1 0 0,0-1 0 0 0,7-23-1 0 0,-1 4 9 0 0,-6 17 11 0 0,-2 0 0 0 0,1-1 0 0 0,-2 1 0 0 0,0-1 0 0 0,0 0 0 0 0,0-25 0 0 0,-3 38 573 0 0,3 15-369 0 0,10 29-155 0 0,20 60 151 0 0,-28-89-516 0 0,1 0 0 0 0,0-1 0 0 0,1 1 0 0 0,1-1 0 0 0,12 15 1 0 0,-18-24-147 0 0,0-1 1 0 0,0 0 0 0 0,0 0 0 0 0,0 0 0 0 0,0-1 0 0 0,1 1-1 0 0,2 1 1 0 0,5 1-1607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95 9671 0 0,'-2'-14'412'0'0,"1"1"0"0"0,0-1 0 0 0,1 0 0 0 0,2-25 0 0 0,1 49 5011 0 0,6 51-4523 0 0,0 83-31 0 0,2 20-1148 0 0,7-55-6503 0 0,-13-89 1655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 8287 0 0,'0'0'756'0'0,"-1"-1"-622"0"0,0 1-35 0 0,0 0 0 0 0,1-1 1 0 0,-1 1-1 0 0,0 0 0 0 0,1 0 0 0 0,-1 0 1 0 0,0-1-1 0 0,0 1 0 0 0,1 0 1 0 0,-1 0-1 0 0,0 0 0 0 0,1 0 0 0 0,-1 1 1 0 0,0-1-1 0 0,0 0 0 0 0,1 0 0 0 0,-1 0 1 0 0,0 0-1 0 0,1 1 0 0 0,-1-1 1 0 0,0 0-1 0 0,1 1 0 0 0,-1-1 0 0 0,0 1 1 0 0,1-1-1 0 0,-1 0 0 0 0,1 1 1 0 0,-1 0-1 0 0,-2 1 639 0 0,-1 1-281 0 0,1 0 0 0 0,-1 0 1 0 0,1 0-1 0 0,-1 1 0 0 0,1-1 0 0 0,0 1 1 0 0,0 0-1 0 0,1 0 0 0 0,-1 0 0 0 0,1 0 1 0 0,0 0-1 0 0,0 0 0 0 0,0 1 0 0 0,-1 6 1 0 0,-2 5-97 0 0,2-1 0 0 0,0 1 0 0 0,-1 17 0 0 0,3-15-64 0 0,1 0 1 0 0,0 0-1 0 0,5 31 1 0 0,-4-43-223 0 0,0 0 0 0 0,0 1 1 0 0,1-1-1 0 0,0 0 0 0 0,0 0 0 0 0,1 0 1 0 0,-1-1-1 0 0,1 1 0 0 0,0 0 0 0 0,1-1 1 0 0,0 0-1 0 0,-1 0 0 0 0,9 8 0 0 0,-9-11-74 0 0,0 0-1 0 0,1 0 0 0 0,-1 0 1 0 0,1 0-1 0 0,-1-1 0 0 0,1 1 1 0 0,0-1-1 0 0,-1 0 0 0 0,1 0 1 0 0,0-1-1 0 0,0 1 0 0 0,0-1 1 0 0,-1 0-1 0 0,1 0 0 0 0,0 0 1 0 0,0 0-1 0 0,0-1 0 0 0,0 1 0 0 0,6-3 1 0 0,-1 1-499 0 0,-1-1 1 0 0,0 0-1 0 0,0-1 0 0 0,0 0 1 0 0,0 0-1 0 0,0-1 0 0 0,10-7 1 0 0,-2-3-1414 0 0,-1-1-289 0 0</inkml:trace>
  <inkml:trace contextRef="#ctx0" brushRef="#br0" timeOffset="1">363 68 11287 0 0,'0'0'496'0'0,"-2"11"112"0"0,2 2-488 0 0,0 4-120 0 0,4 3 0 0 0,-3 2 0 0 0,1-1 384 0 0,1 1 48 0 0,4 1 16 0 0,1-1 0 0 0,-1-1-872 0 0,0-2-176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87 9903 0 0,'-1'-2'455'0'0,"0"-2"-389"0"0,-1-1-1 0 0,1 1 1 0 0,1-1 0 0 0,-1 0-1 0 0,1 1 1 0 0,0-1 0 0 0,0 0 0 0 0,0 1-1 0 0,0-1 1 0 0,1 0 0 0 0,0 1-1 0 0,0-1 1 0 0,0 1 0 0 0,3-6-1 0 0,-4 9-58 0 0,0 0 0 0 0,1 1 0 0 0,-1-1-1 0 0,1 0 1 0 0,-1 1 0 0 0,1-1 0 0 0,-1 1-1 0 0,1-1 1 0 0,-1 1 0 0 0,1-1 0 0 0,0 1 0 0 0,-1-1-1 0 0,1 1 1 0 0,0 0 0 0 0,-1-1 0 0 0,1 1-1 0 0,0 0 1 0 0,0-1 0 0 0,-1 1 0 0 0,1 0-1 0 0,0 0 1 0 0,1 0 0 0 0,-1 0-47 0 0,1 0 0 0 0,0 0 0 0 0,0 0 0 0 0,0 1 0 0 0,0-1 0 0 0,-1 1 0 0 0,1-1 0 0 0,0 1 0 0 0,2 1 0 0 0,1 0-140 0 0,-1 1-1 0 0,1 0 0 0 0,-1 0 1 0 0,0 0-1 0 0,8 8 0 0 0,-5-3 172 0 0,-1 0-1 0 0,0 1 0 0 0,0-1 1 0 0,-1 2-1 0 0,0-1 0 0 0,0 0 1 0 0,-1 1-1 0 0,0 0 1 0 0,2 11-1 0 0,2 13 939 0 0,4 50 0 0 0,-9-56-295 0 0,1 1-1 0 0,13 42 1 0 0,-17-70-580 0 0,0-1 0 0 0,0 0 0 0 0,0 1 0 0 0,0-1 0 0 0,0 1 1 0 0,0-1-1 0 0,0 0 0 0 0,0 1 0 0 0,0-1 0 0 0,1 0 0 0 0,-1 1 0 0 0,0-1 0 0 0,0 0 0 0 0,1 1 0 0 0,-1-1 0 0 0,0 0 1 0 0,0 1-1 0 0,1-1 0 0 0,-1 0 0 0 0,0 0 0 0 0,1 1 0 0 0,-1-1 0 0 0,0 0 0 0 0,1 0 0 0 0,-1 0 0 0 0,0 1 0 0 0,1-1 1 0 0,-1 0-1 0 0,1 0 0 0 0,-1 0 0 0 0,0 0 0 0 0,1 0 0 0 0,-1 0 0 0 0,1 0 0 0 0,0 0-18 0 0,0-1 0 0 0,0 1 0 0 0,0-1-1 0 0,0 0 1 0 0,0 1 0 0 0,0-1 0 0 0,0 0 0 0 0,0 1 0 0 0,0-1-1 0 0,-1 0 1 0 0,1 0 0 0 0,1-1 0 0 0,2-4-1 0 0,0-1 0 0 0,6-12 0 0 0,-7 10-15 0 0,5-8 11 0 0,-2-1 1 0 0,0 0-1 0 0,4-20 0 0 0,-6 19 99 0 0,0-1-1 0 0,2 1 0 0 0,0 0 1 0 0,1 1-1 0 0,15-30 0 0 0,-21 47 362 0 0,1 1-214 0 0,0 1-221 0 0,0 0 0 0 0,0 0-1 0 0,-1 0 1 0 0,1 0 0 0 0,0 0 0 0 0,0 1-1 0 0,-1-1 1 0 0,1 0 0 0 0,0 1 0 0 0,-1 0-1 0 0,0-1 1 0 0,1 1 0 0 0,-1 0 0 0 0,0-1-1 0 0,0 1 1 0 0,2 4 0 0 0,1 3 100 0 0,-1 0 0 0 0,4 17-1 0 0,1 3-19 0 0,-1-9-98 0 0,19 37 0 0 0,-21-49-453 0 0,0 0 0 0 0,0-1 0 0 0,0 0-1 0 0,1 0 1 0 0,0 0 0 0 0,1-1 0 0 0,9 8 0 0 0,-1-4-1115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5983 0 0,'0'0'464'0'0,"-1"0"-305"0"0,-1 0 139 0 0,0 0-1 0 0,-1 0 1 0 0,1 0 0 0 0,0 0-1 0 0,0 1 1 0 0,0-1 0 0 0,0 1-1 0 0,0 0 1 0 0,0-1 0 0 0,0 1-1 0 0,0 0 1 0 0,0 0 0 0 0,0 0-1 0 0,1 1 1 0 0,-1-1-1 0 0,0 0 1 0 0,1 1 0 0 0,-1-1-1 0 0,1 1 1 0 0,-1-1 0 0 0,1 1-1 0 0,0 0 1 0 0,-2 2 0 0 0,2-2-87 0 0,0 1-1 0 0,0 0 1 0 0,0 0 0 0 0,0 0 0 0 0,0 0 0 0 0,1 0 0 0 0,-1 0-1 0 0,1 0 1 0 0,0 0 0 0 0,0 0 0 0 0,0 0 0 0 0,0 0 0 0 0,0-1-1 0 0,1 1 1 0 0,-1 0 0 0 0,3 6 0 0 0,5 12-119 0 0,17 30 0 0 0,-14-31 80 0 0,-11-18-31 0 0,2 0-148 0 0,-1 0 0 0 0,0 0 0 0 0,0 0 0 0 0,1-1 0 0 0,-1 1 0 0 0,1 0 0 0 0,0-1 0 0 0,-1 1 0 0 0,1-1 0 0 0,0 0 0 0 0,0 0 0 0 0,0 1-1 0 0,0-1 1 0 0,0 0 0 0 0,0-1 0 0 0,3 2 0 0 0,-3-3-6 0 0,0 1-1 0 0,0-1 0 0 0,0 0 1 0 0,0 0-1 0 0,0 0 1 0 0,0 0-1 0 0,0 0 0 0 0,0 0 1 0 0,0-1-1 0 0,-1 1 1 0 0,1-1-1 0 0,-1 1 1 0 0,1-1-1 0 0,-1 0 0 0 0,1 1 1 0 0,-1-1-1 0 0,0 0 1 0 0,2-4-1 0 0,1-1-98 0 0,0 0 1 0 0,0-1-1 0 0,-1 1 1 0 0,3-10-1 0 0,1-17-743 0 0,-6 24 182 0 0,1 0 1 0 0,6-17 0 0 0,-8 25 327 0 0,1 2 190 0 0,0-1 168 0 0,0 1 0 0 0,0 0 1 0 0,-1 0-1 0 0,1-1 0 0 0,0 1 0 0 0,0 0 0 0 0,0 0 0 0 0,0 0 0 0 0,-1 0 0 0 0,1 0 0 0 0,0 0 0 0 0,0 0 0 0 0,0 0 0 0 0,-1 1 0 0 0,1-1 0 0 0,0 0 1 0 0,0 0-1 0 0,0 1 0 0 0,-1-1 0 0 0,1 0 0 0 0,0 1 0 0 0,-1-1 0 0 0,1 1 0 0 0,0-1 0 0 0,-1 1 0 0 0,1-1 0 0 0,0 1 0 0 0,-1-1 0 0 0,1 1 1 0 0,-1 0-1 0 0,1 0 0 0 0,1 1 71 0 0,6 6 281 0 0,-1 0 0 0 0,-1 0 0 0 0,1 1 1 0 0,-1 0-1 0 0,-1 0 0 0 0,1 1 0 0 0,5 16 0 0 0,0 1 1133 0 0,10 46 0 0 0,-18-59-1036 0 0,-1 0 0 0 0,0 0-1 0 0,0 0 1 0 0,-1 0 0 0 0,-1 0-1 0 0,-1 0 1 0 0,0 0 0 0 0,-1 0-1 0 0,-4 18 1 0 0,3-21-202 0 0,0-1 0 0 0,-1 0 0 0 0,0-1 0 0 0,0 1 0 0 0,-1-1 0 0 0,-1 0 0 0 0,0 0 0 0 0,0 0 0 0 0,0-1 0 0 0,-1 0 0 0 0,-1 0 0 0 0,-15 13 0 0 0,12-12-159 0 0,0-1-1 0 0,-1-1 0 0 0,0 0 1 0 0,0 0-1 0 0,-17 6 0 0 0,22-11-219 0 0,-1 1-1 0 0,0-1 0 0 0,1-1 1 0 0,-1 1-1 0 0,0-1 0 0 0,0 0 0 0 0,0-1 1 0 0,0 0-1 0 0,0 0 0 0 0,-13-3 1 0 0,1-2-1180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4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 13247 0 0,'-42'-30'3164'0'0,"44"30"-2214"0"0,30 5 532 0 0,-13-1-1356 0 0,-1-2 0 0 0,0 0 1 0 0,1-1-1 0 0,32-2 0 0 0,-49 1-158 0 0,63-10-1340 0 0,-21 0-2488 0 0,-26 5-1479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0,'3'2'12422'0'0,"2"2"-12096"0"0,0 0 0 0 0,0 0 0 0 0,0 0 0 0 0,-1 1 1 0 0,0 0-1 0 0,0 0 0 0 0,0 0 0 0 0,0 0 0 0 0,-1 1 1 0 0,0 0-1 0 0,4 8 0 0 0,26 72 1177 0 0,-33-84-1468 0 0,20 60 357 0 0,21 121 1 0 0,-23-95-324 0 0,-5-27-1519 0 0,-6-19-2565 0 0,-6-30-1344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46 212 7367 0 0,'-2'-1'568'0'0,"-22"-24"510"0"0,11 7 3559 0 0,12 17-4409 0 0,0 0 0 0 0,0-1 0 0 0,1 1 0 0 0,-1 0 0 0 0,1-1 0 0 0,-1 1 1 0 0,1 0-1 0 0,-1-1 0 0 0,1 1 0 0 0,0-1 0 0 0,0 1 0 0 0,0-1 0 0 0,0 1 0 0 0,0-1 0 0 0,0 1 0 0 0,0-1 0 0 0,0 1 0 0 0,0 0 0 0 0,1-1 1 0 0,-1 1-1 0 0,1-1 0 0 0,-1 1 0 0 0,2-2 0 0 0,-1 1-132 0 0,0 0-1 0 0,0 0 1 0 0,0 0 0 0 0,1 0-1 0 0,-1 0 1 0 0,1 0 0 0 0,-1 1-1 0 0,1-1 1 0 0,0 1 0 0 0,-1-1-1 0 0,1 1 1 0 0,0 0 0 0 0,4-3-1 0 0,14-3 69 0 0,1 1 0 0 0,23-5 1 0 0,-28 8-847 0 0,1-1 0 0 0,-1 0 0 0 0,0-2 0 0 0,28-13 0 0 0,-40 17 276 0 0,-1 0 0 0 0,-1 0 0 0 0,1 0 0 0 0,0-1 0 0 0,-1 1 0 0 0,1-1 0 0 0,-1 0 0 0 0,0 1 1 0 0,1-1-1 0 0,1-4 0 0 0,4-8-1436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1375 0 0,'0'0'66'0'0,"2"-7"6027"0"0,0 14-4941 0 0,-1-4-203 0 0,23 82 5590 0 0,4 48-3565 0 0,-26-124-2755 0 0,9 65 943 0 0,1 100-1 0 0,-8-101-990 0 0,-4-62-108 0 0,0-9-25 0 0,1-4-117 0 0,36-94-842 0 0,10-29-58 0 0,-44 113 899 0 0,0 3 73 0 0,-1 0-1 0 0,1 0 1 0 0,7-12 0 0 0,-9 21 26 0 0,0 0 1 0 0,0 0-1 0 0,1 0 1 0 0,-1 0-1 0 0,0 0 0 0 0,0 0 1 0 0,0 0-1 0 0,0 1 1 0 0,0-1-1 0 0,1 1 0 0 0,-1-1 1 0 0,0 1-1 0 0,0-1 1 0 0,0 1-1 0 0,1 0 1 0 0,9 12 141 0 0,1 1 0 0 0,9 16 1 0 0,-10-13-77 0 0,22 24 0 0 0,-15-23-8 0 0,-1-1-1 0 0,2 0 0 0 0,33 22 1 0 0,-45-35-41 0 0,-1 1 1 0 0,1-2 0 0 0,0 1 0 0 0,1-1 0 0 0,-1 0 0 0 0,0 0 0 0 0,1-1 0 0 0,-1 0 0 0 0,1-1 0 0 0,0 1 0 0 0,0-1 0 0 0,0-1-1 0 0,-1 0 1 0 0,1 0 0 0 0,14-2 0 0 0,-14 0-31 0 0,0-1 1 0 0,0 1-1 0 0,0-2 0 0 0,-1 1 0 0 0,1-1 1 0 0,-1-1-1 0 0,0 1 0 0 0,0-1 0 0 0,-1 0 0 0 0,1-1 1 0 0,-1 1-1 0 0,0-1 0 0 0,-1 0 0 0 0,1-1 1 0 0,-1 0-1 0 0,0 0 0 0 0,-1 0 0 0 0,0 0 0 0 0,0 0 1 0 0,-1-1-1 0 0,1 0 0 0 0,-2 0 0 0 0,1 0 1 0 0,-1 0-1 0 0,0 0 0 0 0,0-11 0 0 0,-1 17-6 0 0,-1 0-1 0 0,0 0 0 0 0,0 0 1 0 0,0 0-1 0 0,0-1 1 0 0,-1 1-1 0 0,1 0 0 0 0,0 0 1 0 0,-1 0-1 0 0,0 0 1 0 0,1 0-1 0 0,-1 0 0 0 0,0 0 1 0 0,0 0-1 0 0,0 0 1 0 0,0 0-1 0 0,-1 1 0 0 0,1-1 1 0 0,0 0-1 0 0,-1 1 1 0 0,1-1-1 0 0,-1 1 0 0 0,-3-3 1 0 0,4 3 2 0 0,-1 1-1 0 0,0-1 1 0 0,0 0 0 0 0,1 1-1 0 0,-1 0 1 0 0,0-1 0 0 0,0 1-1 0 0,0 0 1 0 0,1 0 0 0 0,-1 0 0 0 0,0 0-1 0 0,0 0 1 0 0,0 0 0 0 0,1 1-1 0 0,-1-1 1 0 0,0 1 0 0 0,0-1-1 0 0,0 1 1 0 0,1 0 0 0 0,-1-1 0 0 0,1 1-1 0 0,-1 0 1 0 0,0 0 0 0 0,1 0-1 0 0,-1 0 1 0 0,1 0 0 0 0,-3 3-1 0 0,0 0 97 0 0,1 0-1 0 0,-1 0 1 0 0,1 1-1 0 0,0-1 0 0 0,0 1 1 0 0,0-1-1 0 0,1 1 1 0 0,-1 0-1 0 0,1 0 0 0 0,0 0 1 0 0,1 0-1 0 0,-1 0 1 0 0,1 1-1 0 0,0-1 0 0 0,0 0 1 0 0,1 1-1 0 0,-1-1 1 0 0,2 8-1 0 0,-1-6 3 0 0,1-1 1 0 0,0 1 0 0 0,0 0-1 0 0,1 0 1 0 0,0-1-1 0 0,0 1 1 0 0,1-1-1 0 0,0 0 1 0 0,0 0-1 0 0,0 0 1 0 0,1 0-1 0 0,-1 0 1 0 0,2 0 0 0 0,4 4-1 0 0,-2-2-59 0 0,1-1-1 0 0,0-1 1 0 0,0 0-1 0 0,1 0 1 0 0,-1 0-1 0 0,1-1 1 0 0,1-1-1 0 0,-1 1 1 0 0,1-2-1 0 0,-1 1 1 0 0,1-1-1 0 0,0-1 1 0 0,0 1-1 0 0,1-2 1 0 0,-1 1-1 0 0,0-2 1 0 0,1 1-1 0 0,17-3 0 0 0,0-1-535 0 0,0-2 0 0 0,0-1 0 0 0,-1-1 0 0 0,0-1 0 0 0,43-20 0 0 0,-23 7-680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43 2759 0 0,'-2'0'559'0'0,"-1"-1"312"0"0,-1 0 0 0 0,1 1 0 0 0,0-1 0 0 0,-1 1 0 0 0,1 0 1 0 0,-1 0-1 0 0,1 0 0 0 0,-6 1 0 0 0,5 0-291 0 0,0 0 0 0 0,0 0 0 0 0,0 1 0 0 0,1-1 1 0 0,-1 1-1 0 0,-7 4 0 0 0,8-4-396 0 0,-1 1 0 0 0,0 0 0 0 0,1 0 1 0 0,0 0-1 0 0,-1 0 0 0 0,1 1 0 0 0,1 0 0 0 0,-1-1 1 0 0,0 1-1 0 0,1 0 0 0 0,0 0 0 0 0,0 0 0 0 0,0 0 1 0 0,-2 7-1 0 0,2-3-135 0 0,0 1 0 0 0,0 0 1 0 0,1 0-1 0 0,0 0 0 0 0,1 0 1 0 0,0 0-1 0 0,0 0 0 0 0,4 18 1 0 0,-3-22-36 0 0,0 1 0 0 0,1-1-1 0 0,-1 0 1 0 0,1-1 0 0 0,0 1 0 0 0,1 0 0 0 0,-1-1 0 0 0,1 1 0 0 0,0-1 0 0 0,0 1 0 0 0,0-1 0 0 0,1 0 0 0 0,-1-1 0 0 0,1 1 0 0 0,0-1 0 0 0,9 6 0 0 0,-5-4 38 0 0,0 0 0 0 0,0-1-1 0 0,1 0 1 0 0,0 0 0 0 0,0-1-1 0 0,18 4 1 0 0,-25-7-38 0 0,1 1 1 0 0,-1-1-1 0 0,0 0 0 0 0,1 0 0 0 0,-1 0 0 0 0,1 0 1 0 0,-1 0-1 0 0,1-1 0 0 0,-1 1 0 0 0,1-1 0 0 0,-1 1 0 0 0,0-1 1 0 0,1 0-1 0 0,-1 0 0 0 0,0 0 0 0 0,1 0 0 0 0,-1 0 1 0 0,0-1-1 0 0,0 1 0 0 0,0-1 0 0 0,0 1 0 0 0,-1-1 1 0 0,1 0-1 0 0,0 0 0 0 0,-1 0 0 0 0,1 0 0 0 0,-1 0 0 0 0,1 0 1 0 0,-1 0-1 0 0,0 0 0 0 0,1-3 0 0 0,0-1 70 0 0,0 0 0 0 0,-1 1-1 0 0,0-1 1 0 0,0 0 0 0 0,0 0 0 0 0,0 0-1 0 0,-1 0 1 0 0,0 0 0 0 0,-1 0 0 0 0,1 0-1 0 0,-1 0 1 0 0,0 0 0 0 0,0 1-1 0 0,-1-1 1 0 0,0 0 0 0 0,-5-10 0 0 0,-3-4-126 0 0,-1 0 0 0 0,-1 0 0 0 0,-15-18 0 0 0,16 23 13 0 0,5 6-1024 0 0,1 0 0 0 0,0 0 0 0 0,-6-19 0 0 0,9 18-826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8951 0 0,'2'2'407'0'0,"16"25"30"0"0,-1 0 0 0 0,-2 1 0 0 0,16 38 1 0 0,-14-29 2143 0 0,34 56 0 0 0,-34-71 57 0 0,-17-22-2570 0 0,1 0 0 0 0,-1 1-1 0 0,0-1 1 0 0,1 0 0 0 0,-1 0-1 0 0,0 1 1 0 0,1-1 0 0 0,-1 0-1 0 0,1 0 1 0 0,-1 0 0 0 0,0 0-1 0 0,1 0 1 0 0,-1 0 0 0 0,1 0-1 0 0,-1 0 1 0 0,1 0 0 0 0,-1 0-1 0 0,0 0 1 0 0,2 0 0 0 0,0-8 52 0 0,-1-1 0 0 0,1 1 0 0 0,-1 0-1 0 0,-1-1 1 0 0,1 1 0 0 0,-2-1 0 0 0,1 1 0 0 0,-3-11 0 0 0,1-22-23 0 0,3 0-436 0 0,9-70 0 0 0,-8 100-344 0 0,-1 1-1 0 0,2 0 0 0 0,-1 0 1 0 0,1 0-1 0 0,1 0 0 0 0,0 1 1 0 0,7-15-1 0 0,-1 8-879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9383 0 0,'0'2'431'0'0,"-5"7"-230"0"0,0 1 0 0 0,-1-1-1 0 0,0 0 1 0 0,-7 9 0 0 0,4-7 1178 0 0,-13 23 1 0 0,6-6 306 0 0,12-23-1410 0 0,0 1 1 0 0,1-1-1 0 0,0 1 0 0 0,0 0 0 0 0,0 0 0 0 0,1 0 1 0 0,0 0-1 0 0,0 1 0 0 0,1-1 0 0 0,0 0 0 0 0,0 1 1 0 0,-1 12-1 0 0,3-14-175 0 0,-1 0 1 0 0,1 0-1 0 0,0 0 1 0 0,0 0-1 0 0,0 0 1 0 0,1 0-1 0 0,0-1 1 0 0,0 1-1 0 0,4 8 0 0 0,-4-10-86 0 0,0 0-1 0 0,1 0 1 0 0,-1-1-1 0 0,0 1 1 0 0,1-1-1 0 0,-1 0 1 0 0,1 0-1 0 0,0 1 1 0 0,0-2 0 0 0,0 1-1 0 0,0 0 1 0 0,0-1-1 0 0,0 1 1 0 0,0-1-1 0 0,5 1 1 0 0,-7-1-13 0 0,-1-1 0 0 0,1 0 1 0 0,0 1-1 0 0,0-1 0 0 0,0 0 1 0 0,0 0-1 0 0,0 0 1 0 0,0 0-1 0 0,0 0 0 0 0,0 0 1 0 0,0 0-1 0 0,0 0 1 0 0,-1 0-1 0 0,1 0 0 0 0,0 0 1 0 0,0-1-1 0 0,0 1 0 0 0,0 0 1 0 0,0-1-1 0 0,0 1 1 0 0,-1-1-1 0 0,1 1 0 0 0,0-1 1 0 0,0 1-1 0 0,1-2 1 0 0,0 0 1 0 0,15-5 7 0 0,-17 7-13 0 0,1 0 1 0 0,-1 0-1 0 0,1-1 0 0 0,0 1 1 0 0,-1 0-1 0 0,1 0 0 0 0,-1 0 1 0 0,1-1-1 0 0,-1 1 0 0 0,1 0 1 0 0,-1-1-1 0 0,1 1 1 0 0,-1 0-1 0 0,0-1 0 0 0,1 1 1 0 0,-1-1-1 0 0,1 1 0 0 0,-1-1 1 0 0,0 1-1 0 0,1-1 0 0 0,-1 1 1 0 0,0-1-1 0 0,0 1 1 0 0,1-1-1 0 0,-1 1 0 0 0,0-1 1 0 0,0 0-1 0 0,1-1-25 0 0,1-2-63 0 0,0-1 0 0 0,-1 0 0 0 0,1 1-1 0 0,-1-1 1 0 0,1 0 0 0 0,-1 0 0 0 0,-1 0 0 0 0,1-6 0 0 0,-1-1-180 0 0,-1 0-1 0 0,-2-13 0 0 0,1 17 126 0 0,1-1-11 0 0,-4-44-1008 0 0,5 51 978 0 0,2 3-152 0 0,0-1 335 0 0,0 1 1 0 0,0-1-1 0 0,0 1 1 0 0,0-1-1 0 0,0 1 1 0 0,0 0 0 0 0,0 0-1 0 0,0 0 1 0 0,0 0-1 0 0,2 2 1 0 0,19 16 224 0 0,-20-17-207 0 0,6 7 111 0 0,0 0 0 0 0,0 0-1 0 0,-1 1 1 0 0,0 0 0 0 0,-1 1 0 0 0,7 12-1 0 0,-6-9 59 0 0,9 16 1069 0 0,20 50-1 0 0,-34-70-924 0 0,1 1 0 0 0,-1 0-1 0 0,-1 0 1 0 0,0 0 0 0 0,0 0 0 0 0,-1 0 0 0 0,-1 1 0 0 0,-1 20 0 0 0,-1-18-143 0 0,0-1 0 0 0,-1 1 0 0 0,-1-1 0 0 0,0 0 0 0 0,-8 18 0 0 0,8-23-97 0 0,-1-1 1 0 0,1 1-1 0 0,-1-1 0 0 0,0 1 0 0 0,-1-1 0 0 0,1-1 1 0 0,-2 1-1 0 0,1-1 0 0 0,-9 7 0 0 0,-14 8-341 0 0,28-20-557 0 0,-4-11-7529 0 0,1-2 1509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6911 0 0,'-11'10'732'0'0,"4"-3"-83"0"0,0 0-1 0 0,1 0 1 0 0,-1 1 0 0 0,2 0-1 0 0,-1 0 1 0 0,1 1-1 0 0,1 0 1 0 0,-1-1-1 0 0,2 1 1 0 0,-5 15-1 0 0,1 0 913 0 0,2 0 1 0 0,-5 47-1 0 0,9-66-1436 0 0,1 0 1 0 0,0 0 0 0 0,0 0 0 0 0,0 0 0 0 0,1 0 0 0 0,-1 0 0 0 0,1 0 0 0 0,0 0 0 0 0,1-1 0 0 0,-1 1 0 0 0,1 0 0 0 0,0-1-1 0 0,0 1 1 0 0,1-1 0 0 0,3 7 0 0 0,-5-11-105 0 0,0 1 1 0 0,0 0-1 0 0,0-1 0 0 0,0 1 0 0 0,0 0 0 0 0,0-1 0 0 0,0 1 1 0 0,0-1-1 0 0,0 0 0 0 0,0 1 0 0 0,0-1 0 0 0,0 0 1 0 0,0 0-1 0 0,0 0 0 0 0,0 1 0 0 0,0-1 0 0 0,0 0 1 0 0,1-1-1 0 0,1 1 0 0 0,18-5 78 0 0,-16 2-78 0 0,-1 0 1 0 0,0 0-1 0 0,0 0 1 0 0,0 0-1 0 0,5-6 1 0 0,5-4 2 0 0,-7 6-24 0 0,0 0 0 0 0,-1 0 0 0 0,0-1 0 0 0,0 0 0 0 0,8-15 0 0 0,4-6 0 0 0,-12 20 0 0 0,-1 0 0 0 0,0-1 0 0 0,-1 0 0 0 0,0 0 0 0 0,0 0 0 0 0,-1 0 0 0 0,3-16-1 0 0,10-36 13 0 0,-7 79-19 0 0,8 61-61 0 0,-13-56-155 0 0,0-1 1 0 0,2 1 0 0 0,0-1 0 0 0,11 24-1 0 0,-16-44 25 0 0,0 0 1 0 0,-1 0-1 0 0,1 0 0 0 0,0 0 1 0 0,0 0-1 0 0,0 0 0 0 0,0 0 0 0 0,0 0 1 0 0,0 0-1 0 0,0 0 0 0 0,1-1 0 0 0,0 2 1 0 0,0-1-335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5983 0 0,'0'0'542'0'0,"0"2"-446"0"0,4 6 1634 0 0,0 1 1 0 0,-1 0 0 0 0,0 0 0 0 0,1 13-1 0 0,5 41 2692 0 0,0 6-2703 0 0,-5-46-1246 0 0,-3-17-337 0 0,0 1 1 0 0,0 0 0 0 0,1 0-1 0 0,0-1 1 0 0,0 1 0 0 0,6 10-1 0 0,-8-16-133 0 0,1-1-1 0 0,-1 1 1 0 0,0-1-1 0 0,1 0 1 0 0,-1 1-1 0 0,1-1 1 0 0,-1 1-1 0 0,0-1 0 0 0,1 0 1 0 0,-1 1-1 0 0,1-1 1 0 0,-1 0-1 0 0,1 0 1 0 0,0 1-1 0 0,-1-1 1 0 0,1 0-1 0 0,-1 0 0 0 0,1 0 1 0 0,-1 0-1 0 0,1 0 1 0 0,0 0-1 0 0,-1 0 1 0 0,1 0-1 0 0,-1 0 1 0 0,1 0-1 0 0,-1 0 0 0 0,1 0 1 0 0,0 0-1 0 0,-1 0 1 0 0,1 0-1 0 0,-1-1 1 0 0,1 1-1 0 0,-1 0 1 0 0,1 0-1 0 0,-1-1 0 0 0,1 1 1 0 0,-1 0-1 0 0,1-1 1 0 0,-1 1-1 0 0,1 0 1 0 0,-1-1-1 0 0,0 1 1 0 0,1-1-1 0 0,-1 0 0 0 0,18-19 91 0 0,-17 19-93 0 0,10-16-112 0 0,-1-1 0 0 0,0-1-1 0 0,-2 0 1 0 0,12-35 0 0 0,2-26-477 0 0,7-26-110 0 0,-24 118 628 0 0,0 11 32 0 0,-1-1 60 0 0,1-1-1 0 0,1-1 1 0 0,14 34 0 0 0,-18-49-49 0 0,0-1 0 0 0,0 1 1 0 0,1-1-1 0 0,-1 0 0 0 0,1 0 0 0 0,0 0 1 0 0,0 0-1 0 0,1-1 0 0 0,-1 1 0 0 0,1-1 1 0 0,0 0-1 0 0,0 0 0 0 0,0 0 0 0 0,0-1 1 0 0,0 1-1 0 0,0-1 0 0 0,1 0 1 0 0,-1 0-1 0 0,1 0 0 0 0,0-1 0 0 0,8 2 1 0 0,-9-3-68 0 0,0 0 0 0 0,1 0 0 0 0,-1 0 1 0 0,0-1-1 0 0,0 1 0 0 0,0-1 0 0 0,0 0 1 0 0,0 0-1 0 0,0-1 0 0 0,0 1 0 0 0,0-1 1 0 0,-1 0-1 0 0,1 0 0 0 0,0 0 0 0 0,-1 0 1 0 0,5-5-1 0 0,-1 2-14 0 0,-1-1-1 0 0,0-1 1 0 0,0 1 0 0 0,0-1-1 0 0,-1 0 1 0 0,8-14 0 0 0,-12 20 101 0 0,3-6-27 0 0,0-1 1 0 0,0 0 0 0 0,0 1 0 0 0,-1-1 0 0 0,0-1 0 0 0,-1 1-1 0 0,2-10 1 0 0,-4 4 38 0 0,-1 12 4 0 0,1 1 214 0 0,-2 2-61 0 0,1-1-132 0 0,-1 1-1 0 0,0-1 1 0 0,1 1-1 0 0,-1-1 1 0 0,1 1 0 0 0,-1 0-1 0 0,1 0 1 0 0,-1 0 0 0 0,1 0-1 0 0,0 0 1 0 0,-1 0-1 0 0,1 0 1 0 0,0 1 0 0 0,0-1-1 0 0,0 0 1 0 0,0 1 0 0 0,0-1-1 0 0,0 1 1 0 0,0-1-1 0 0,0 1 1 0 0,1-1 0 0 0,-1 1-1 0 0,1 0 1 0 0,-1-1 0 0 0,1 1-1 0 0,-1 0 1 0 0,1-1-1 0 0,0 1 1 0 0,0 0 0 0 0,0 0-1 0 0,0-1 1 0 0,0 1 0 0 0,1 2-1 0 0,-1 4 4 0 0,1 0 0 0 0,1-1 0 0 0,-1 1 0 0 0,1-1 0 0 0,1 1 0 0 0,-1-1 0 0 0,1 0 0 0 0,1 0 0 0 0,-1 0 0 0 0,1 0 0 0 0,0 0 0 0 0,1-1 0 0 0,5 6 0 0 0,-7-7-24 0 0,1-1 0 0 0,0-1 0 0 0,0 1 0 0 0,0 0 0 0 0,1-1-1 0 0,0 0 1 0 0,-1 0 0 0 0,1 0 0 0 0,0-1 0 0 0,0 0 0 0 0,0 0 0 0 0,1 0-1 0 0,-1 0 1 0 0,0-1 0 0 0,1 0 0 0 0,-1 0 0 0 0,1 0 0 0 0,10-1 0 0 0,-12 0 25 0 0,0 0 1 0 0,0-1 0 0 0,1 0 0 0 0,-1 1 0 0 0,0-1 0 0 0,0-1-1 0 0,0 1 1 0 0,0-1 0 0 0,0 0 0 0 0,0 1 0 0 0,-1-2 0 0 0,1 1-1 0 0,0 0 1 0 0,-1-1 0 0 0,0 0 0 0 0,0 1 0 0 0,1-1 0 0 0,-2 0 0 0 0,5-6-1 0 0,-3 3 137 0 0,-1 0 1 0 0,0 0-1 0 0,0 0 0 0 0,0-1 0 0 0,-1 0 0 0 0,0 0 0 0 0,0 1 0 0 0,0-1 0 0 0,-1 0 0 0 0,1-14 0 0 0,-2 10 66 0 0,0 0-1 0 0,0 1 0 0 0,-1 0 0 0 0,0-1 1 0 0,-1 1-1 0 0,-3-12 0 0 0,4 19-182 0 0,0 0 0 0 0,0 0 0 0 0,0 1 0 0 0,0-1-1 0 0,0 1 1 0 0,-1-1 0 0 0,1 1 0 0 0,-1-1 0 0 0,1 1 0 0 0,-1 0 0 0 0,0-1-1 0 0,0 1 1 0 0,0 0 0 0 0,0 1 0 0 0,-1-1 0 0 0,1 0 0 0 0,-1 0 0 0 0,1 1-1 0 0,-1 0 1 0 0,1-1 0 0 0,-1 1 0 0 0,1 0 0 0 0,-1 0 0 0 0,0 0 0 0 0,0 1-1 0 0,0-1 1 0 0,-3 1 0 0 0,3-1-49 0 0,0 1 0 0 0,-1 1 0 0 0,1-1 0 0 0,0 0 0 0 0,-1 1 0 0 0,1 0 0 0 0,0 0 0 0 0,0 0 0 0 0,0 0 0 0 0,0 0 0 0 0,0 1 0 0 0,0-1 0 0 0,0 1 0 0 0,0 0 0 0 0,-2 2 0 0 0,0 0-403 0 0,1 0-1 0 0,0 0 1 0 0,0 1 0 0 0,0-1-1 0 0,0 1 1 0 0,1 0 0 0 0,-5 8-1 0 0,0 5-7733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57 8031 0 0,'0'0'727'0'0,"0"-2"-596"0"0,1-16 39 0 0,-2-14 6610 0 0,-10 27-4301 0 0,10 5-2384 0 0,-1 0-1 0 0,0 0 1 0 0,1 0-1 0 0,-1 1 1 0 0,1-1 0 0 0,-1 0-1 0 0,1 1 1 0 0,-1-1 0 0 0,1 1-1 0 0,-1-1 1 0 0,1 1-1 0 0,-1 0 1 0 0,1 0 0 0 0,0-1-1 0 0,-1 1 1 0 0,1 0 0 0 0,0 0-1 0 0,0 1 1 0 0,0-1-1 0 0,-1 0 1 0 0,1 0 0 0 0,0 0-1 0 0,1 1 1 0 0,-1-1 0 0 0,0 1-1 0 0,0-1 1 0 0,1 0 0 0 0,-2 3-1 0 0,-2 5 30 0 0,1 1 0 0 0,0-1 0 0 0,-2 14 0 0 0,3-17 4 0 0,-2 15 39 0 0,0-1 1 0 0,2 1 0 0 0,0-1-1 0 0,2 22 1 0 0,0-28-60 0 0,2 0 1 0 0,0 0 0 0 0,0 0-1 0 0,1 0 1 0 0,1 0 0 0 0,9 23-1 0 0,-11-32-92 0 0,1 1-1 0 0,0-1 0 0 0,1 0 0 0 0,-1 0 0 0 0,1 0 0 0 0,0-1 0 0 0,0 1 0 0 0,1-1 0 0 0,-1 0 0 0 0,1 0 0 0 0,0 0 1 0 0,0-1-1 0 0,0 1 0 0 0,0-1 0 0 0,1-1 0 0 0,-1 1 0 0 0,8 2 0 0 0,-4-3-47 0 0,0 1 1 0 0,-1-2-1 0 0,1 1 0 0 0,0-1 0 0 0,0-1 1 0 0,0 0-1 0 0,0 0 0 0 0,-1 0 0 0 0,1-1 1 0 0,0-1-1 0 0,11-2 0 0 0,-9 1-136 0 0,-1 1-512 0 0,0-1-1 0 0,0 1 1 0 0,-1-2 0 0 0,1 0-1 0 0,-1 0 1 0 0,0 0-1 0 0,0-1 1 0 0,0 0 0 0 0,9-9-1 0 0,-6 4-1099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8895 0 0,'0'0'1116'0'0,"0"2"-250"0"0,1 24 1987 0 0,8 36 0 0 0,-7-53-2687 0 0,0 1-1 0 0,1-1 1 0 0,0 0-1 0 0,1 0 1 0 0,0-1 0 0 0,0 1-1 0 0,0-1 1 0 0,1 0-1 0 0,1 0 1 0 0,-1 0-1 0 0,1-1 1 0 0,1 0 0 0 0,8 8-1 0 0,-12-12-141 0 0,1 0 0 0 0,-1 0-1 0 0,1 0 1 0 0,0-1 0 0 0,0 0 0 0 0,1 1 0 0 0,-1-1-1 0 0,0-1 1 0 0,1 1 0 0 0,-1-1 0 0 0,1 1 0 0 0,-1-1-1 0 0,1-1 1 0 0,-1 1 0 0 0,1 0 0 0 0,0-1 0 0 0,0 0-1 0 0,-1 0 1 0 0,1-1 0 0 0,0 0 0 0 0,-1 1 0 0 0,1-1-1 0 0,-1-1 1 0 0,1 1 0 0 0,-1-1 0 0 0,1 1 0 0 0,-1-1-1 0 0,5-3 1 0 0,-5 2-8 0 0,0 0 0 0 0,0-1-1 0 0,0 1 1 0 0,0-1 0 0 0,0 0 0 0 0,-1 0-1 0 0,0 0 1 0 0,0 0 0 0 0,0 0 0 0 0,0-1-1 0 0,-1 1 1 0 0,1-1 0 0 0,2-8 0 0 0,-2 4-4 0 0,0-1 1 0 0,-1 0 0 0 0,0 0-1 0 0,0-1 1 0 0,-1 1 0 0 0,0-10 0 0 0,-5-5 1911 0 0,3 37-1334 0 0,0-5-567 0 0,1 0 1 0 0,0-1-1 0 0,1 1 0 0 0,-1 0 0 0 0,1 0 1 0 0,1 0-1 0 0,-1-1 0 0 0,1 1 0 0 0,0-1 1 0 0,1 1-1 0 0,-1-1 0 0 0,1 0 0 0 0,1 0 1 0 0,5 8-1 0 0,1 0-874 0 0,0-1 0 0 0,1 0 0 0 0,1-1 0 0 0,22 19 0 0 0,-6-11-2277 0 0,-16-14 1458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4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13039 0 0,'1'9'1186'0'0,"6"79"647"0"0,25 205 2131 0 0,-2-14-7876 0 0,-24-244 1255 0 0,-4-24 1123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6911 0 0,'0'0'922'0'0,"1"2"170"0"0,15 24 2167 0 0,-5-8-1784 0 0,11 25 1 0 0,15 28 38 0 0,-18-35-842 0 0,-8-15-321 0 0,28 58 961 0 0,-33-66-1057 0 0,-1 0 1 0 0,-1 1 0 0 0,0 0-1 0 0,2 13 1 0 0,-6-25-119 0 0,0 1 36 0 0,0-3-166 0 0,0 0 0 0 0,0 0 0 0 0,0 0 1 0 0,0 0-1 0 0,0 0 0 0 0,0 0 0 0 0,0 1 1 0 0,0-1-1 0 0,0 0 0 0 0,0 0 0 0 0,0 0 1 0 0,0 0-1 0 0,0 0 0 0 0,0 0 1 0 0,0 0-1 0 0,0 0 0 0 0,0 0 0 0 0,0 1 1 0 0,0-1-1 0 0,0 0 0 0 0,0 0 0 0 0,0 0 1 0 0,0 0-1 0 0,0 0 0 0 0,0 0 0 0 0,0 0 1 0 0,0 0-1 0 0,0 0 0 0 0,0 1 0 0 0,0-1 1 0 0,0 0-1 0 0,0 0 0 0 0,0 0 0 0 0,0 0 1 0 0,0 0-1 0 0,0 0 0 0 0,0 0 1 0 0,0 0-1 0 0,0 0 0 0 0,-1 0 0 0 0,1 0 1 0 0,0 0-1 0 0,0 0 0 0 0,0 0 0 0 0,0 0 1 0 0,0 1-1 0 0,0-1 0 0 0,0 0 0 0 0,0 0 1 0 0,0 0-1 0 0,0 0 0 0 0,-1 0 1 0 0,-5-9-36 0 0,0 1 0 0 0,1-1 1 0 0,0 1-1 0 0,0-2 1 0 0,1 1-1 0 0,0 0 1 0 0,1-1-1 0 0,-4-15 1 0 0,-11-88-627 0 0,13 73 357 0 0,1 14 4 0 0,-4-29-882 0 0,-1-103-1 0 0,9 150 1175 0 0,1 1 1 0 0,-1-1-1 0 0,2 1 1 0 0,-1 0-1 0 0,1-1 0 0 0,0 1 1 0 0,5-12-1 0 0,-5 16 85 0 0,-1 1-1 0 0,1-1 1 0 0,-1 1 0 0 0,1-1-1 0 0,0 1 1 0 0,0-1 0 0 0,0 1-1 0 0,0 0 1 0 0,1 0 0 0 0,-1 0-1 0 0,0 0 1 0 0,1 1 0 0 0,-1-1-1 0 0,1 1 1 0 0,0-1 0 0 0,0 1-1 0 0,-1 0 1 0 0,1 0 0 0 0,0 0-1 0 0,5-1 1 0 0,-7 3 13 0 0,1 0 1 0 0,-1-1 0 0 0,1 1-1 0 0,-1 0 1 0 0,1 0-1 0 0,-1-1 1 0 0,0 1-1 0 0,1 0 1 0 0,-1 1-1 0 0,0-1 1 0 0,0 0-1 0 0,2 3 1 0 0,-1-2 75 0 0,2 2-52 0 0,0 0 0 0 0,0 1 0 0 0,0 0 0 0 0,-1-1 0 0 0,0 1 0 0 0,0 1 0 0 0,0-1 0 0 0,-1 0 0 0 0,0 1 0 0 0,0-1 0 0 0,0 1 0 0 0,0 0 0 0 0,-1 0 0 0 0,0-1 0 0 0,0 8 0 0 0,0-4-40 0 0,-1 0 0 0 0,-1 0 1 0 0,1 0-1 0 0,-1 0 0 0 0,-1 0 0 0 0,0-1 1 0 0,0 1-1 0 0,-1 0 0 0 0,-4 10 0 0 0,-4 3-62 0 0,0-1-1 0 0,-24 33 1 0 0,29-48 246 0 0,6-6-440 0 0,0 0 0 0 0,-1 0-1 0 0,1 1 1 0 0,-1-1 0 0 0,1 0-1 0 0,0 0 1 0 0,-1 0-1 0 0,1 0 1 0 0,-1 0 0 0 0,1 0-1 0 0,0 0 1 0 0,-1 0-1 0 0,1 0 1 0 0,0 0 0 0 0,-1 0-1 0 0,1 0 1 0 0,-1-1 0 0 0,1 1-1 0 0,0 0 1 0 0,-1 0-1 0 0,1 0 1 0 0,0 0 0 0 0,-1-1-1 0 0,1 1 1 0 0,0 0-1 0 0,-1 0 1 0 0,1-1 0 0 0,0 1-1 0 0,0 0 1 0 0,-1 0 0 0 0,1-1-1 0 0,0 1 1 0 0,0 0-1 0 0,-1-1 1 0 0,1 1 0 0 0,0-1-1 0 0,-5-7-1776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7367 0 0,'1'1'568'0'0,"14"18"1080"0"0,0 0 0 0 0,14 26 0 0 0,-1-3 1597 0 0,-20-32-2370 0 0,0 2 1 0 0,9 18 0 0 0,-14-25-692 0 0,0 1 78 0 0,0 0 0 0 0,-1 0-1 0 0,1 0 1 0 0,-1 1 0 0 0,0-1 0 0 0,-1 1 0 0 0,2 8 0 0 0,-3-13 75 0 0,0-2-306 0 0,0 0 0 0 0,0 0 0 0 0,0 0 0 0 0,0 1-1 0 0,1-1 1 0 0,-1 0 0 0 0,0 0 0 0 0,0 0 0 0 0,0 0 0 0 0,0 1 0 0 0,0-1-1 0 0,0 0 1 0 0,0 0 0 0 0,0 0 0 0 0,0 0 0 0 0,1 1 0 0 0,-1-1 0 0 0,0 0 0 0 0,0 0-1 0 0,0 0 1 0 0,0 1 0 0 0,0-1 0 0 0,0 0 0 0 0,0 0 0 0 0,0 0 0 0 0,-1 1-1 0 0,1-1 1 0 0,0 0 0 0 0,0 0 0 0 0,0 0 0 0 0,0 0 0 0 0,0 1 0 0 0,0-1-1 0 0,0 0 1 0 0,-1 0 7 0 0,1 0 0 0 0,0 0 1 0 0,0 1-1 0 0,0-1 0 0 0,-1 0 0 0 0,1 0 0 0 0,0 0 0 0 0,0 0 0 0 0,-1 0 0 0 0,1 0 0 0 0,0 0 1 0 0,0 0-1 0 0,-1 0 0 0 0,1-1 0 0 0,0 1 0 0 0,0 0 0 0 0,0 0 0 0 0,-1 0 0 0 0,1 0 0 0 0,0 0 1 0 0,0 0-1 0 0,-1 0 0 0 0,1 0 0 0 0,0-1 0 0 0,0 1 0 0 0,0 0 0 0 0,0 0 0 0 0,-1 0 0 0 0,1 0 1 0 0,0-1-1 0 0,0 1 0 0 0,0 0 0 0 0,0 0 0 0 0,0 0 0 0 0,-1-1 0 0 0,-1-2-5 0 0,0 0 0 0 0,1-1 0 0 0,-1 1 0 0 0,1-1-1 0 0,-1 1 1 0 0,1-1 0 0 0,0 0 0 0 0,0-4 0 0 0,-5-32 343 0 0,6 33-292 0 0,-1-23-44 0 0,4-55-1 0 0,-2 76-81 0 0,0-3-164 0 0,0 1-1 0 0,1 0 0 0 0,0 0 0 0 0,1 0 0 0 0,0 1 0 0 0,1-1 1 0 0,8-17-1 0 0,-11 27 76 0 0,1-1 0 0 0,-1 0 1 0 0,1 0-1 0 0,0 1 0 0 0,-1-1 1 0 0,1 1-1 0 0,0-1 0 0 0,0 1 1 0 0,0 0-1 0 0,0-1 0 0 0,1 1 1 0 0,-1 0-1 0 0,0 1 0 0 0,0-1 1 0 0,1 0-1 0 0,-1 1 0 0 0,0-1 1 0 0,1 1-1 0 0,-1 0 0 0 0,0-1 1 0 0,5 2-1 0 0,1-1-367 0 0,0 0 0 0 0,-1 1 0 0 0,1 0 0 0 0,0 1 0 0 0,10 3 0 0 0,13 3-1155 0 0,-1-1 1 0 0,52 5-1 0 0,-75-11 1714 0 0,0 0 0 0 0,-1 1 0 0 0,1 0-1 0 0,0 0 1 0 0,-1 1 0 0 0,10 5 5148 0 0,-15 2-4034 0 0,-1-8-1081 0 0,0 0-1 0 0,0 1 0 0 0,0-1 1 0 0,0 0-1 0 0,0 0 1 0 0,0 0-1 0 0,-1 0 1 0 0,0 4-1 0 0,-6 9 442 0 0,0-1 0 0 0,-16 26 0 0 0,16-31-291 0 0,1 1-1 0 0,1 0 1 0 0,-1 0 0 0 0,2 0-1 0 0,-1 0 1 0 0,-5 22 0 0 0,10-31-236 0 0,0 0 1 0 0,1 0 0 0 0,-1 1 0 0 0,0-1-1 0 0,0 0 1 0 0,1 0 0 0 0,-1 0-1 0 0,0 0 1 0 0,1 0 0 0 0,-1 0-1 0 0,1 0 1 0 0,-1 0 0 0 0,1 0-1 0 0,0 0 1 0 0,1 1 0 0 0,0 1 21 0 0,8 10-11 0 0,-5-12-20 0 0,-2 0-1 0 0,1 0-15 0 0,-1 0 1 0 0,1-1-1 0 0,-1 1 0 0 0,1-1 0 0 0,0 0 1 0 0,-1 0-1 0 0,1 0 0 0 0,0 0 0 0 0,-1-1 1 0 0,1 1-1 0 0,0-1 0 0 0,-1 0 0 0 0,1 0 1 0 0,-1-1-1 0 0,1 1 0 0 0,-1-1 0 0 0,0 1 1 0 0,0-1-1 0 0,6-4 0 0 0,4-3-100 0 0,-1-1 0 0 0,0 0-1 0 0,13-16 1 0 0,-13 14 3 0 0,0-2-1 0 0,-1 0 1 0 0,-1 0 0 0 0,17-30-1 0 0,-20 30 216 0 0,-4 8-85 0 0,0 0 1 0 0,0 0 0 0 0,-1 0 0 0 0,0-1 0 0 0,0 1 0 0 0,2-11 0 0 0,-4 16 980 0 0,6 14-733 0 0,1 8-234 0 0,8 35 1 0 0,-13-43-71 0 0,1-1 1 0 0,0 1-1 0 0,1-1 1 0 0,1 0-1 0 0,0 0 1 0 0,0-1-1 0 0,1 1 1 0 0,11 15-1 0 0,-16-26 14 0 0,2 3-488 0 0,0 0-1 0 0,0 0 1 0 0,1-1-1 0 0,6 6 1 0 0,-9-8 315 0 0,0-1 0 0 0,0 1 0 0 0,1 0 0 0 0,-1-1 0 0 0,0 1 0 0 0,0-1 0 0 0,1 1 0 0 0,-1-1 0 0 0,0 1 0 0 0,1-1 0 0 0,-1 0 0 0 0,0 0 0 0 0,1 0 0 0 0,-1 0 0 0 0,0 0 0 0 0,1 0 0 0 0,-1 0 0 0 0,0 0 0 0 0,1 0 0 0 0,-1-1 0 0 0,0 1 0 0 0,1-1 0 0 0,1 0 0 0 0,15-10-1837 0 0,-1-4-11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15031 0 0,'0'0'1506'0'0,"0"1"-1378"0"0,4 17 255 0 0,9 20 1 0 0,3 16 809 0 0,62 182 1044 0 0,-55-174-1970 0 0,37 126-701 0 0,-38-106-4988 0 0,-19-70-324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38 262 3223 0 0,'-8'-14'-282'0'0,"2"5"1162"0"0,0-1-1 0 0,-6-14 1 0 0,11 21-275 0 0,0-1 0 0 0,0 1 0 0 0,0 0-1 0 0,1 0 1 0 0,-1-1 0 0 0,1 1 0 0 0,-1-1 0 0 0,1 1 0 0 0,0 0 0 0 0,0-1 0 0 0,1 1-1 0 0,0-5 1 0 0,2-2 51 0 0,0 0 0 0 0,0 0-1 0 0,1 1 1 0 0,0-1 0 0 0,1 1-1 0 0,0 0 1 0 0,0 0 0 0 0,10-11-1 0 0,-10 15-545 0 0,-1 0 0 0 0,1 0-1 0 0,0 1 1 0 0,0 0 0 0 0,1 0-1 0 0,-1 0 1 0 0,1 0-1 0 0,0 1 1 0 0,0 0 0 0 0,0 0-1 0 0,0 1 1 0 0,0 0 0 0 0,13-3-1 0 0,-1 2-185 0 0,-1 0 0 0 0,1 2 0 0 0,0 0 0 0 0,-1 1 0 0 0,26 3 0 0 0,-30 0-2111 0 0,0-1 0 0 0,15 6 0 0 0,-8 0-3796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9727 0 0,'0'0'883'0'0,"2"1"-727"0"0,-1 1-56 0 0,0 0 0 0 0,1 0-1 0 0,-1-1 1 0 0,1 1 0 0 0,0 0 0 0 0,-1-1-1 0 0,1 1 1 0 0,0-1 0 0 0,0 0 0 0 0,0 0-1 0 0,0 0 1 0 0,0 0 0 0 0,0 0 0 0 0,1 0-1 0 0,-1 0 1 0 0,4 0 0 0 0,-2 0 166 0 0,0-1 0 0 0,1 0 0 0 0,-1 0 0 0 0,0 0 0 0 0,0 0 0 0 0,1-1 0 0 0,-1 1 0 0 0,7-3 1 0 0,-4 1-30 0 0,-1 0 0 0 0,0-1 1 0 0,0 1-1 0 0,0-1 0 0 0,0-1 1 0 0,-1 1-1 0 0,1-1 0 0 0,-1 0 1 0 0,0 0-1 0 0,0 0 0 0 0,-1-1 1 0 0,7-7-1 0 0,-6 4-33 0 0,0 0-1 0 0,0-1 1 0 0,7-16 0 0 0,-11 21-181 0 0,1-1 0 0 0,-1 1 0 0 0,0-1 0 0 0,0 1 1 0 0,0-1-1 0 0,-1 0 0 0 0,0 1 0 0 0,0-1 0 0 0,0 0 0 0 0,-1-4 0 0 0,-1 1 1 0 0,-5 3 48 0 0,4 5-40 0 0,1-1 0 0 0,-1 1 0 0 0,0 1 0 0 0,0-1-1 0 0,0 0 1 0 0,1 1 0 0 0,-1-1 0 0 0,0 1 0 0 0,1 0 0 0 0,-1 0 0 0 0,0 0-1 0 0,1 0 1 0 0,-1 0 0 0 0,1 0 0 0 0,0 1 0 0 0,-1-1 0 0 0,1 1-1 0 0,-3 3 1 0 0,1-2 40 0 0,-1 1-1 0 0,1 0 1 0 0,0 0 0 0 0,1 0-1 0 0,-1 0 1 0 0,1 1-1 0 0,0 0 1 0 0,-4 6 0 0 0,4-2 94 0 0,0 0 0 0 0,1 0 1 0 0,0 0-1 0 0,0 0 1 0 0,1 0-1 0 0,0 1 1 0 0,1-1-1 0 0,0 0 1 0 0,1 0-1 0 0,-1 1 0 0 0,2-1 1 0 0,-1 0-1 0 0,5 13 1 0 0,-3-11-82 0 0,1 0 0 0 0,0-1 0 0 0,1 1 0 0 0,0-1 0 0 0,1 0 0 0 0,0 0 1 0 0,1-1-1 0 0,0 0 0 0 0,0 0 0 0 0,13 12 0 0 0,-14-16-78 0 0,0 0 0 0 0,0-1 0 0 0,1 1 0 0 0,-1-2-1 0 0,1 1 1 0 0,0-1 0 0 0,0 0 0 0 0,0 0 0 0 0,0-1 0 0 0,1 0 0 0 0,-1 0-1 0 0,1 0 1 0 0,-1-1 0 0 0,1-1 0 0 0,0 1 0 0 0,-1-1 0 0 0,1 0 0 0 0,0-1-1 0 0,-1 0 1 0 0,14-3 0 0 0,-11 1-61 0 0,0-1-1 0 0,0 0 1 0 0,13-6 0 0 0,-19 7-456 0 0,0 1 0 0 0,0-1-1 0 0,0 1 1 0 0,-1-1 0 0 0,1 0 0 0 0,-1-1 0 0 0,1 1 0 0 0,-1-1 0 0 0,5-7 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24 2303 0 0,'-2'0'5515'0'0,"-5"0"-4471"0"0,0 0-1 0 0,0 0 1 0 0,0 0 0 0 0,-10-3 0 0 0,16 3-372 0 0,-1-1-31 0 0,-15-4 683 0 0,0 0 1 0 0,0 1-1 0 0,-22-1 0 0 0,36 5-1236 0 0,1 0 1 0 0,-1 0-1 0 0,0 0 0 0 0,0 0 0 0 0,0 0 1 0 0,0 1-1 0 0,0 0 0 0 0,1-1 0 0 0,-1 1 1 0 0,0 0-1 0 0,0 0 0 0 0,1 1 0 0 0,-1-1 1 0 0,1 0-1 0 0,-1 1 0 0 0,1 0 1 0 0,0-1-1 0 0,0 1 0 0 0,-1 0 0 0 0,1 0 1 0 0,0 0-1 0 0,1 1 0 0 0,-3 2 0 0 0,2-1-237 0 0,-1-1 0 0 0,1 2 0 0 0,0-1-1 0 0,0 0 1 0 0,-1 8 0 0 0,1-6-1370 0 0,1 0 1 0 0,0 0-1 0 0,0 12 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2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93 10135 0 0,'0'0'778'0'0,"-2"0"-506"0"0,-7 6-217 0 0,8-6 39 0 0,0 1 0 0 0,0 0 0 0 0,0-1 0 0 0,1 1-1 0 0,-1 0 1 0 0,0-1 0 0 0,0 1 0 0 0,0-1 0 0 0,0 1 0 0 0,0-1 0 0 0,0 0-1 0 0,-1 0 1 0 0,1 1 0 0 0,0-1 0 0 0,0 0 0 0 0,0 0 0 0 0,0 0-1 0 0,-1 0 1 0 0,1 0 19 0 0,0 0-1 0 0,1 0 0 0 0,-1 0 1 0 0,0-1-1 0 0,1 1 0 0 0,-1 0 1 0 0,0 0-1 0 0,1-1 0 0 0,-1 1 1 0 0,1 0-1 0 0,-1-1 0 0 0,0 1 1 0 0,1-1-1 0 0,-1 1 1 0 0,1 0-1 0 0,-1-1 0 0 0,1 1 1 0 0,-1-1-1 0 0,1 0 0 0 0,0 1 1 0 0,-1-1-1 0 0,1 1 0 0 0,0-1 1 0 0,-1 0-1 0 0,1 1 0 0 0,0-1 1 0 0,0 1-1 0 0,-1-1 0 0 0,1 0 1 0 0,0 0-1 0 0,0 1 0 0 0,0-1 1 0 0,0-1-1 0 0,0 0-27 0 0,0 1 0 0 0,0-1-1 0 0,0 0 1 0 0,0 0 0 0 0,0 0 0 0 0,1 1-1 0 0,-1-1 1 0 0,0 0 0 0 0,1 0-1 0 0,-1 1 1 0 0,1-1 0 0 0,1-2 0 0 0,2 0-7 0 0,0 0 0 0 0,0-1 0 0 0,0 1 0 0 0,1 0 1 0 0,0 1-1 0 0,0-1 0 0 0,0 1 0 0 0,0 0 0 0 0,0 0 1 0 0,1 1-1 0 0,6-3 0 0 0,1 0 159 0 0,1 1 0 0 0,-1 1 0 0 0,24-3 0 0 0,-25 5-60 0 0,1 0 0 0 0,0 1 0 0 0,-1 1-1 0 0,1 0 1 0 0,17 4 0 0 0,-22-3-61 0 0,1 1 0 0 0,0-1 0 0 0,-1 1 0 0 0,0 1 0 0 0,0 0-1 0 0,0 0 1 0 0,0 0 0 0 0,10 8 0 0 0,-14-8-91 0 0,0 0-1 0 0,0 1 1 0 0,0-1-1 0 0,-1 1 1 0 0,0 0-1 0 0,0 0 1 0 0,0 0-1 0 0,0 0 1 0 0,-1 0-1 0 0,0 1 1 0 0,0-1-1 0 0,0 1 1 0 0,-1 0-1 0 0,0-1 1 0 0,0 1-1 0 0,0 0 1 0 0,-1 0-1 0 0,0-1 1 0 0,-1 10-1 0 0,-1 6 72 0 0,0 0-1 0 0,-2 0 1 0 0,-13 40-1 0 0,12-45-337 0 0,-1 0 0 0 0,-1-1-1 0 0,-15 27 1 0 0,16-33 112 0 0,0 0-1 0 0,-1 0 1 0 0,0-1 0 0 0,0 0-1 0 0,0 0 1 0 0,-1-1 0 0 0,-10 7-1 0 0,17-13 125 0 0,1-1 1 0 0,-1 0-1 0 0,1 1 0 0 0,-1-1 0 0 0,1 1 0 0 0,-1-1 0 0 0,0 0 0 0 0,1 1 1 0 0,-1-1-1 0 0,0 0 0 0 0,0 0 0 0 0,1 0 0 0 0,-1 0 0 0 0,0 1 1 0 0,1-1-1 0 0,-1 0 0 0 0,0 0 0 0 0,0 0 0 0 0,1 0 0 0 0,-1-1 1 0 0,0 1-1 0 0,1 0 0 0 0,-1 0 0 0 0,0 0 0 0 0,1 0 0 0 0,-1-1 1 0 0,-1 1-1 0 0,1-1-15 0 0,0 0 1 0 0,0-1 0 0 0,0 1 0 0 0,0 0-1 0 0,0 0 1 0 0,0 0 0 0 0,1 0 0 0 0,-1-1-1 0 0,0 1 1 0 0,1 0 0 0 0,-1-1-1 0 0,0-2 1 0 0,-1-2-39 0 0,1 0 1 0 0,0 0-1 0 0,0 0 0 0 0,0 0 0 0 0,1-9 0 0 0,0 12 80 0 0,0 1-1 0 0,1-1 0 0 0,-1 1 0 0 0,0 0 1 0 0,1-1-1 0 0,-1 1 0 0 0,1-1 1 0 0,0 1-1 0 0,0 0 0 0 0,0 0 1 0 0,0-1-1 0 0,0 1 0 0 0,1 0 1 0 0,-1 0-1 0 0,1 0 0 0 0,-1 0 1 0 0,1 1-1 0 0,0-1 0 0 0,0 0 1 0 0,0 1-1 0 0,-1-1 0 0 0,2 1 1 0 0,-1-1-1 0 0,0 1 0 0 0,0 0 1 0 0,0 0-1 0 0,0 0 0 0 0,1 0 1 0 0,-1 1-1 0 0,1-1 0 0 0,3 0 1 0 0,1 0 41 0 0,-1 1 0 0 0,1 0 1 0 0,-1 0-1 0 0,1 0 0 0 0,-1 1 1 0 0,0 0-1 0 0,1 0 0 0 0,-1 1 1 0 0,0 0-1 0 0,0 0 0 0 0,8 4 1 0 0,93 47 729 0 0,11 6-992 0 0,-38-24-4396 0 0,-63-28-1887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2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29 117 11455 0 0,'0'2'528'0'0,"6"21"171"0"0,2-12-670 0 0,-4-9 11 0 0,-2-2 24 0 0,2 2 163 0 0,-1-1-1 0 0,1 0 0 0 0,-1 0 0 0 0,1 0 1 0 0,-1 0-1 0 0,1-1 0 0 0,0 1 0 0 0,0-1 1 0 0,-1 0-1 0 0,1 0 0 0 0,0 0 0 0 0,0-1 1 0 0,-1 1-1 0 0,1-1 0 0 0,0 0 1 0 0,6-3-1 0 0,-6 3-105 0 0,0-1 0 0 0,0 0 0 0 0,0 0 0 0 0,0-1 1 0 0,0 1-1 0 0,-1-1 0 0 0,1 0 0 0 0,-1 0 0 0 0,0 0 0 0 0,0 0 0 0 0,0-1 1 0 0,0 1-1 0 0,4-8 0 0 0,2-4 83 0 0,-7 13-185 0 0,0-1 1 0 0,0 1-1 0 0,-1-1 0 0 0,1 0 1 0 0,-1 0-1 0 0,0 1 1 0 0,0-1-1 0 0,0 0 1 0 0,0 0-1 0 0,0 0 1 0 0,-1 0-1 0 0,1-1 0 0 0,-1-4 1 0 0,0 6-5 0 0,0 0 0 0 0,0 0 1 0 0,-1 1-1 0 0,1-1 0 0 0,0 0 1 0 0,-1 0-1 0 0,0 0 0 0 0,1 0 1 0 0,-1 1-1 0 0,0-1 0 0 0,0 0 1 0 0,0 1-1 0 0,0-1 0 0 0,0 1 0 0 0,0-1 1 0 0,0 1-1 0 0,-1-1 0 0 0,1 1 1 0 0,-3-2-1 0 0,2 2 12 0 0,0-1 22 0 0,-1 0-1 0 0,1 0 0 0 0,-1 1 1 0 0,0 0-1 0 0,1-1 1 0 0,-1 1-1 0 0,0 0 0 0 0,0 1 1 0 0,0-1-1 0 0,0 0 1 0 0,0 1-1 0 0,0-1 0 0 0,0 1 1 0 0,0 0-1 0 0,0 0 0 0 0,0 0 1 0 0,-5 1-1 0 0,4 0 29 0 0,0 0-1 0 0,0 0 0 0 0,0 1 1 0 0,0-1-1 0 0,1 1 1 0 0,-1 0-1 0 0,0 0 0 0 0,1 0 1 0 0,-1 0-1 0 0,1 0 0 0 0,0 1 1 0 0,-5 4-1 0 0,-2 4 192 0 0,0 1-1 0 0,0 0 1 0 0,-13 22-1 0 0,21-30-219 0 0,-1 0 1 0 0,2 0-1 0 0,-1 0 0 0 0,0 0 0 0 0,1 0 0 0 0,0 0 1 0 0,0 1-1 0 0,0-1 0 0 0,1 0 0 0 0,-1 1 0 0 0,1-1 0 0 0,0 1 1 0 0,0-1-1 0 0,1 0 0 0 0,-1 1 0 0 0,1-1 0 0 0,2 6 0 0 0,-2-7-33 0 0,1-1 0 0 0,-1 1 0 0 0,1-1 0 0 0,0 0 0 0 0,-1 0-1 0 0,1 1 1 0 0,0-1 0 0 0,0-1 0 0 0,1 1 0 0 0,3 3 0 0 0,0 0 36 0 0,6 4-51 0 0,-1 1 0 0 0,2-2 0 0 0,-1 0 0 0 0,27 13 0 0 0,-34-19-127 0 0,1 0 1 0 0,-1 0-1 0 0,1 0 1 0 0,-1-1 0 0 0,1 0-1 0 0,0 0 1 0 0,0 0-1 0 0,0-1 1 0 0,-1 0-1 0 0,1 0 1 0 0,0 0-1 0 0,0-1 1 0 0,0 0-1 0 0,-1 0 1 0 0,9-3-1 0 0,0-1-964 0 0,-1-1 0 0 0,0 0-1 0 0,0-1 1 0 0,-1 0 0 0 0,14-11-1 0 0,-9 3-568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2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3679 0 0,'0'0'167'0'0,"-2"1"-7"0"0,-8 4 1516 0 0,1 0-1 0 0,0 0 1 0 0,0 1-1 0 0,0 1 1 0 0,-14 12-1 0 0,20-16-1157 0 0,1 0 1 0 0,-1 0-1 0 0,1 1 0 0 0,0-1 1 0 0,0 0-1 0 0,0 1 0 0 0,0-1 0 0 0,1 1 1 0 0,-1-1-1 0 0,-1 7 0 0 0,3-6-609 0 0,-1-1 0 0 0,1 0 0 0 0,0 1 0 0 0,0-1 1 0 0,0 1-1 0 0,0-1 0 0 0,1 0 0 0 0,1 6 0 0 0,0 0 124 0 0,0-1 0 0 0,1 1 0 0 0,0 0 0 0 0,5 9 1 0 0,-6-15-29 0 0,0 0 0 0 0,0 0 0 0 0,0-1 0 0 0,0 1 0 0 0,0 0 0 0 0,1-1 0 0 0,-1 0 0 0 0,1 0 0 0 0,-1 0 0 0 0,1 0 0 0 0,0 0 0 0 0,0 0 0 0 0,0-1 0 0 0,6 3 0 0 0,-5-2-36 0 0,0-1-1 0 0,0 1 0 0 0,0-1 1 0 0,0 0-1 0 0,0-1 0 0 0,1 1 1 0 0,-1-1-1 0 0,0 1 0 0 0,0-1 1 0 0,0 0-1 0 0,1-1 1 0 0,-1 1-1 0 0,0-1 0 0 0,0 0 1 0 0,0 0-1 0 0,0 0 0 0 0,0-1 1 0 0,0 1-1 0 0,0-1 0 0 0,0 0 1 0 0,5-3-1 0 0,-5 2 12 0 0,0 0 1 0 0,0-1-1 0 0,0 1 0 0 0,0-1 0 0 0,-1 0 0 0 0,1 0 0 0 0,-1 0 1 0 0,0 0-1 0 0,0-1 0 0 0,-1 1 0 0 0,1-1 0 0 0,2-9 1 0 0,3-5-98 0 0,7-39 0 0 0,-13 48 112 0 0,-2 8 5 0 0,1 0 3 0 0,-1 0 1 0 0,1 0-1 0 0,-1 0 0 0 0,0-1 1 0 0,0 1-1 0 0,0 0 1 0 0,0 0-1 0 0,0 0 1 0 0,-1-1-1 0 0,1 1 0 0 0,0 0 1 0 0,-2-4-1 0 0,1 6 49 0 0,0 0 0 0 0,0 0 0 0 0,0-1 0 0 0,0 1 0 0 0,0 0 0 0 0,0 0 0 0 0,0 0 0 0 0,1 0 0 0 0,-1 0 0 0 0,0 0 0 0 0,0 0 0 0 0,0 1 0 0 0,0-1 0 0 0,-1 0 0 0 0,0 2 32 0 0,0-1 0 0 0,0 1-1 0 0,0 0 1 0 0,0-1 0 0 0,0 1-1 0 0,1 0 1 0 0,-1 0 0 0 0,1 0-1 0 0,-1 0 1 0 0,1 0-1 0 0,0 1 1 0 0,0-1 0 0 0,-1 3-1 0 0,-11 32 900 0 0,12-36-954 0 0,-3 15 399 0 0,1 1 1 0 0,0-1-1 0 0,1 1 1 0 0,0 0-1 0 0,2 26 1 0 0,2-17 57 0 0,1 0 1 0 0,12 48-1 0 0,-11-56-297 0 0,2-1-1 0 0,0 0 0 0 0,1 0 1 0 0,0 0-1 0 0,2-1 0 0 0,18 28 1 0 0,-21-36-119 0 0,0-1 0 0 0,0 0 1 0 0,1 0-1 0 0,0 0 0 0 0,0-1 0 0 0,1 0 0 0 0,0-1 1 0 0,0 1-1 0 0,0-2 0 0 0,1 1 0 0 0,-1-1 1 0 0,1 0-1 0 0,0-1 0 0 0,16 4 0 0 0,-8-4-10 0 0,0-1 0 0 0,0 0 0 0 0,0-1 0 0 0,1-2 0 0 0,-1 1 0 0 0,30-6 0 0 0,28-12-957 0 0,-5-6-3335 0 0,-46 16-4100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2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56 919 0 0,'-8'-9'8819'0'0,"0"0"-4113"0"0,3 4-3857 0 0,0-1 1 0 0,0 1 0 0 0,-1 0 0 0 0,0 1 0 0 0,-11-7 0 0 0,15 11-638 0 0,-1-1-1 0 0,0 1 1 0 0,0-1-1 0 0,0 1 1 0 0,0 0-1 0 0,1 0 1 0 0,-1 1-1 0 0,0-1 1 0 0,0 0-1 0 0,0 1 1 0 0,1 0-1 0 0,-4 0 1 0 0,-2 1-186 0 0,6 0 107 0 0,1-1-186 0 0,0 0-1 0 0,0 0 1 0 0,0 1-1 0 0,0-1 0 0 0,0 1 1 0 0,0-1-1 0 0,0 1 1 0 0,0-1-1 0 0,1 1 0 0 0,-1-1 1 0 0,1 1-1 0 0,-1-1 0 0 0,1 1 1 0 0,0 0-1 0 0,-1-1 1 0 0,1 1-1 0 0,0 0 0 0 0,0-1 1 0 0,0 1-1 0 0,0 0 0 0 0,1 3 1 0 0,0 0-298 0 0,0 13-540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5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67 9295 0 0,'11'-38'1099'0'0,"-11"36"-675"0"0,0-1-1 0 0,0 1 0 0 0,0-1 1 0 0,0 1-1 0 0,0-1 1 0 0,0 1-1 0 0,-2-5 1 0 0,2 6 501 0 0,-18 2 87 0 0,16 0-964 0 0,0 0 0 0 0,0 1 0 0 0,1-1 0 0 0,-1 1 0 0 0,1-1 0 0 0,-1 1 0 0 0,1-1 0 0 0,0 1 0 0 0,0 0 0 0 0,-1 0 0 0 0,1-1 0 0 0,0 1 0 0 0,1 0 0 0 0,-2 3 0 0 0,-1 1 57 0 0,1 0 0 0 0,0 0 0 0 0,-1 9 0 0 0,1-3-23 0 0,1 0 0 0 0,1 0 0 0 0,0 0 0 0 0,0 0 1 0 0,1 1-1 0 0,1-2 0 0 0,0 1 0 0 0,0 0 0 0 0,9 21 0 0 0,-9-28-67 0 0,0 1 1 0 0,0-1-1 0 0,1 0 0 0 0,0 0 1 0 0,0-1-1 0 0,0 1 1 0 0,1 0-1 0 0,-1-1 0 0 0,1 0 1 0 0,0 0-1 0 0,0 0 1 0 0,1 0-1 0 0,-1-1 0 0 0,1 0 1 0 0,0 0-1 0 0,0 0 1 0 0,0 0-1 0 0,0-1 0 0 0,0 0 1 0 0,0 0-1 0 0,1 0 0 0 0,8 1 1 0 0,-10-2 9 0 0,0-1 0 0 0,1 0 1 0 0,-1 0-1 0 0,0 0 0 0 0,0-1 0 0 0,0 1 1 0 0,0-1-1 0 0,0 0 0 0 0,0 0 0 0 0,0 0 0 0 0,0-1 1 0 0,-1 1-1 0 0,1-1 0 0 0,0 0 0 0 0,-1 0 1 0 0,1 0-1 0 0,-1-1 0 0 0,4-3 0 0 0,-2 2 5 0 0,-1-1 0 0 0,1 0 0 0 0,-1 1 0 0 0,-1-1-1 0 0,1-1 1 0 0,-1 1 0 0 0,0-1 0 0 0,0 1 0 0 0,0-1 0 0 0,-1 0-1 0 0,2-8 1 0 0,-3 9-16 0 0,0 0-1 0 0,0 0 1 0 0,-1 0-1 0 0,0 0 1 0 0,0 0-1 0 0,-1-1 1 0 0,1 1-1 0 0,-1 0 1 0 0,0 0-1 0 0,0 0 1 0 0,-1 0-1 0 0,1 0 1 0 0,-1 0-1 0 0,-1 1 1 0 0,1-1 0 0 0,0 0-1 0 0,-1 1 1 0 0,0 0-1 0 0,0 0 1 0 0,-5-5-1 0 0,-2-3-211 0 0,-1 1 0 0 0,-1 1 0 0 0,0-1-1 0 0,0 2 1 0 0,-21-13 0 0 0,17 14-5157 0 0,8 1-73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4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1 691 8751 0 0,'0'0'2271'0'0,"8"-1"770"0"0,-1 0-2493 0 0,-1 0 0 0 0,1 0 0 0 0,-1-1-1 0 0,0 0 1 0 0,0 0 0 0 0,0-1 0 0 0,0 0-1 0 0,8-5 1 0 0,44-34 1361 0 0,-18 12-929 0 0,36-15 191 0 0,-31 20-776 0 0,-8 5-102 0 0,44-15 0 0 0,-9 3-192 0 0,-62 28-84 0 0,188-97 124 0 0,-161 79-105 0 0,0-2-1 0 0,-1-1 0 0 0,34-31 0 0 0,-43 28 103 0 0,30-38 0 0 0,-40 47-46 0 0,7-19 346 0 0,-18 29-308 0 0,-5 5-70 0 0,1 1 0 0 0,-1-1 0 0 0,1 0 0 0 0,1-7 0 0 0,-2 7 4 0 0,0 3-46 0 0,0 0 0 0 0,0 0 0 0 0,0 0-1 0 0,0 0 1 0 0,0 0 0 0 0,1 0 0 0 0,-1 1 0 0 0,0-1 0 0 0,1 0 0 0 0,1 0 0 0 0,0 0 26 0 0,-1 0-26 0 0,0 0-1 0 0,1 1 1 0 0,-1-1 0 0 0,0 0-1 0 0,0 1 1 0 0,1 0-1 0 0,-1 0 1 0 0,0 0 0 0 0,1 0-1 0 0,-1 0 1 0 0,0 0 0 0 0,1 0-1 0 0,-1 1 1 0 0,3 0-1 0 0,32 12 103 0 0,4 8 38 0 0,-1 1-1 0 0,69 52 1 0 0,-77-51-103 0 0,53 38 72 0 0,141 95 395 0 0,114 42 789 0 0,-255-164-1196 0 0,-59-25-478 0 0,41 20 0 0 0,-64-27 106 0 0,0 0 0 0 0,0 0 0 0 0,0 1 0 0 0,-1-1 0 0 0,4 4 0 0 0,-2-2-246 0 0,-3-2-577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4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61 1375 0 0,'-2'-8'128'0'0,"-5"-23"2666"0"0,6 20 1787 0 0,1 1 3366 0 0,8 17-6742 0 0,-5-3-1049 0 0,-1-1 1 0 0,0 0-1 0 0,0 1 1 0 0,0 0-1 0 0,0-1 1 0 0,0 1-1 0 0,1 8 1 0 0,7 31 565 0 0,-7-25-463 0 0,8 40 351 0 0,3 73 0 0 0,-7 59-326 0 0,-7-190-284 0 0,0 35 4 0 0,9 113-198 0 0,-8-142-204 0 0,0-1 1 0 0,0 0 0 0 0,1 1-1 0 0,0-1 1 0 0,3 7 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4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9215 0 0,'0'0'707'0'0,"0"2"-302"0"0,-2 13 549 0 0,0 1 0 0 0,2-1 0 0 0,0 0 0 0 0,0 0 0 0 0,4 17 0 0 0,16 74 1136 0 0,6 44-809 0 0,13 100-1054 0 0,-29-209-644 0 0,-1-4-4986 0 0,-5-18-547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4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12 10967 0 0,'-7'-4'192'0'0,"-11"-3"610"0"0,17 7-784 0 0,0 0 1 0 0,-1 0-1 0 0,1 0 1 0 0,0 0 0 0 0,0 0-1 0 0,0 0 1 0 0,0 0-1 0 0,-1 1 1 0 0,1-1-1 0 0,0 1 1 0 0,0-1 0 0 0,0 0-1 0 0,0 1 1 0 0,0 0-1 0 0,0-1 1 0 0,0 1-1 0 0,0 0 1 0 0,0-1 0 0 0,-1 3-1 0 0,-1-1 101 0 0,1 0-1 0 0,0 0 0 0 0,1 0 1 0 0,-1 1-1 0 0,0-1 0 0 0,-2 5 1 0 0,-2 8 134 0 0,1 1 1 0 0,1-1-1 0 0,0 1 1 0 0,1 0-1 0 0,1 0 1 0 0,0 1-1 0 0,1-1 0 0 0,1 0 1 0 0,0 0-1 0 0,2 1 1 0 0,5 30-1 0 0,-1-21-178 0 0,1-1-1 0 0,1-1 1 0 0,1 1-1 0 0,1-1 0 0 0,1-1 1 0 0,25 41-1 0 0,-31-58-1 0 0,0 1 0 0 0,0-1 0 0 0,0 0 0 0 0,1 0 1 0 0,0 0-1 0 0,0-1 0 0 0,1 0 0 0 0,-1 0 0 0 0,8 4 0 0 0,-11-7 17 0 0,1-1 1 0 0,-1 1-1 0 0,0-1 1 0 0,0 0-1 0 0,1 0 0 0 0,-1 0 1 0 0,0 0-1 0 0,1-1 1 0 0,-1 1-1 0 0,1-1 1 0 0,-1 0-1 0 0,1 0 1 0 0,-1 0-1 0 0,1 0 1 0 0,-1-1-1 0 0,0 0 0 0 0,1 1 1 0 0,-1-1-1 0 0,1 0 1 0 0,-1-1-1 0 0,0 1 1 0 0,0 0-1 0 0,5-4 1 0 0,-4 2 59 0 0,-1 0 0 0 0,1 0 1 0 0,-1-1-1 0 0,1 0 1 0 0,-1 0-1 0 0,0 1 1 0 0,-1-2-1 0 0,1 1 0 0 0,-1 0 1 0 0,0 0-1 0 0,0-1 1 0 0,3-8-1 0 0,-2 5 67 0 0,-1-1 0 0 0,0 0 1 0 0,0 0-1 0 0,-1 0 0 0 0,0-19 0 0 0,-2 3 8 0 0,-1 0-1 0 0,-1-1 0 0 0,-2 1 1 0 0,0 1-1 0 0,-2-1 1 0 0,-1 1-1 0 0,0 0 1 0 0,-13-23-1 0 0,17 40-199 0 0,0 1 0 0 0,-1-1 0 0 0,0 1 0 0 0,0 0 0 0 0,-1 0 0 0 0,0 1 0 0 0,0 0 0 0 0,-6-5 0 0 0,6 6-70 0 0,1 0 0 0 0,-1 0 0 0 0,0 1 0 0 0,0 0 0 0 0,0 0 1 0 0,-1 1-1 0 0,1-1 0 0 0,-1 1 0 0 0,-10-1 0 0 0,15 2-99 0 0,0 1 0 0 0,0 0 0 0 0,1 0 0 0 0,-1 0 0 0 0,0 0 0 0 0,0 0 0 0 0,0 1 0 0 0,1-1 0 0 0,-1 0 0 0 0,0 1-1 0 0,0 0 1 0 0,1-1 0 0 0,-1 1 0 0 0,0 0 0 0 0,1 0 0 0 0,-1 0 0 0 0,1 0 0 0 0,-1 0 0 0 0,1 0 0 0 0,0 0 0 0 0,-3 2 0 0 0,-4 10-1503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1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61 919 0 0,'6'-8'11776'0'0,"-5"5"-11257"0"0,0 1-1 0 0,0-1 1 0 0,0 1-1 0 0,-1 0 1 0 0,1-1 0 0 0,0 0-1 0 0,-1 1 1 0 0,0-1-1 0 0,0 1 1 0 0,0-1-1 0 0,0-5 522 0 0,-2 7-899 0 0,1-1-1 0 0,-1 1 1 0 0,0-1-1 0 0,0 1 1 0 0,0-1 0 0 0,0 1-1 0 0,0 0 1 0 0,0 0-1 0 0,0 0 1 0 0,0 0-1 0 0,0 0 1 0 0,0 1 0 0 0,-5-2-1 0 0,4 2-55 0 0,0 1 1 0 0,0-1-1 0 0,0 1 0 0 0,0-1 0 0 0,0 1 1 0 0,0 0-1 0 0,0 0 0 0 0,1 0 0 0 0,-1 0 1 0 0,0 1-1 0 0,1-1 0 0 0,-4 3 0 0 0,-1 1 171 0 0,-1 0 0 0 0,-11 12 0 0 0,8-5-179 0 0,1 0-1 0 0,0 0 0 0 0,1 1 1 0 0,1 1-1 0 0,0-1 0 0 0,1 1 1 0 0,0 0-1 0 0,1 1 1 0 0,1 0-1 0 0,0 0 0 0 0,1 0 1 0 0,-4 28-1 0 0,6-27-5 0 0,1 1 0 0 0,0 0 0 0 0,1-1 0 0 0,1 1 0 0 0,1 0 0 0 0,0 0 0 0 0,1-1-1 0 0,1 0 1 0 0,0 1 0 0 0,2-2 0 0 0,12 30 0 0 0,-14-38-81 0 0,1 1 0 0 0,0-1-1 0 0,0-1 1 0 0,0 1 0 0 0,0-1-1 0 0,1 0 1 0 0,0 0 0 0 0,1 0 0 0 0,-1-1-1 0 0,1 0 1 0 0,0-1 0 0 0,0 1-1 0 0,1-1 1 0 0,-1-1 0 0 0,1 1 0 0 0,0-1-1 0 0,0-1 1 0 0,0 1 0 0 0,0-1-1 0 0,17 1 1 0 0,-2-1-74 0 0,0-1-1 0 0,0-2 0 0 0,1 0 1 0 0,-1-1-1 0 0,-1-2 1 0 0,34-8-1 0 0,-42 9-1203 0 0,-1-1 0 0 0,1 0 0 0 0,-1-1 0 0 0,0 0 0 0 0,14-9 0 0 0,-10 3-808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1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9791 0 0,'0'0'447'0'0,"1"-2"-11"0"0,0-3 2627 0 0,1 15-1399 0 0,2 10-1017 0 0,1 0 1 0 0,0-1-1 0 0,2 0 0 0 0,14 29 1 0 0,-17-41-512 0 0,0 0-1 0 0,0-1 1 0 0,1 1-1 0 0,0-1 1 0 0,0 0 0 0 0,10 8-1 0 0,-12-12-135 0 0,0 0 1 0 0,0 0-1 0 0,0 0 0 0 0,0 0 0 0 0,1 0 1 0 0,-1-1-1 0 0,0 0 0 0 0,1 1 0 0 0,-1-1 1 0 0,1-1-1 0 0,-1 1 0 0 0,1 0 0 0 0,-1-1 1 0 0,1 0-1 0 0,0 0 0 0 0,6 0 0 0 0,-1-1 68 0 0,0-1-1 0 0,-1 0 1 0 0,1 0-1 0 0,13-6 0 0 0,-18 6-49 0 0,0 0 0 0 0,0 0 0 0 0,0 0 0 0 0,0-1 0 0 0,-1 0 0 0 0,1 1 0 0 0,-1-1 0 0 0,1 0-1 0 0,-1-1 1 0 0,0 1 0 0 0,2-5 0 0 0,1 0-50 0 0,-2 0 0 0 0,1-1 0 0 0,-1 0 0 0 0,0 0 0 0 0,-1 0 0 0 0,0 0 0 0 0,-1 0 0 0 0,0-1 0 0 0,0 1 0 0 0,-1-1 0 0 0,0 1 0 0 0,-1-1 0 0 0,0 0 0 0 0,-2-13 0 0 0,1 4 132 0 0,1 18 576 0 0,0 2-421 0 0,9 20 223 0 0,0-2-1 0 0,2 1 1 0 0,0-1-1 0 0,1-1 1 0 0,1 0 0 0 0,25 27-1 0 0,-23-30-692 0 0,0-1 0 0 0,1 0-1 0 0,0-2 1 0 0,2 0-1 0 0,-1 0 1 0 0,1-2-1 0 0,23 11 1 0 0,-16-11-804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0,'0'0'499'0'0,"1"2"-328"0"0,21 53 3591 0 0,-6-14-930 0 0,16 57 0 0 0,13 124-1196 0 0,-28-73-7416 0 0,-15-130 452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11455 0 0,'0'0'1040'0'0,"0"2"-853"0"0,2 1-197 0 0,19 38 1249 0 0,22 64 0 0 0,7 71-211 0 0,-22-58-3857 0 0,-21-86-2089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9215 0 0,'0'0'1138'0'0,"0"-1"-650"0"0,0-1 1 0 0,0 1 0 0 0,0 0-1 0 0,0-1 1 0 0,1 1 0 0 0,-1 0-1 0 0,0-1 1 0 0,0 1 0 0 0,2-3-1 0 0,0 2-377 0 0,0 0 1 0 0,0 0-1 0 0,0 0 0 0 0,0 0 0 0 0,1 0 1 0 0,-1 0-1 0 0,1 0 0 0 0,-1 1 0 0 0,1-1 1 0 0,0 1-1 0 0,0 0 0 0 0,-1 0 0 0 0,1 0 0 0 0,0 0 1 0 0,0 0-1 0 0,0 1 0 0 0,0-1 0 0 0,4 1 1 0 0,6-1-538 0 0,0 0 0 0 0,25 3 0 0 0,-7 2-2403 0 0,-15-3 1366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17 5063 0 0,'-3'-2'100'0'0,"1"0"-1"0"0,0 1 1 0 0,-1-1-1 0 0,1 1 0 0 0,-1-1 1 0 0,1 1-1 0 0,-1 0 0 0 0,-5-2 1 0 0,6 3 327 0 0,-1-1 1 0 0,1 1-1 0 0,0 0 1 0 0,-1 0-1 0 0,1 0 0 0 0,0 0 1 0 0,-1 0-1 0 0,1 0 1 0 0,-1 0-1 0 0,1 1 1 0 0,0-1-1 0 0,0 1 1 0 0,-1 0-1 0 0,1 0 1 0 0,0 0-1 0 0,0 0 0 0 0,0 0 1 0 0,-3 2-1 0 0,-5 5 406 0 0,1 0 0 0 0,0 0 0 0 0,0 2 0 0 0,-11 13 0 0 0,-27 44 945 0 0,40-57-1487 0 0,-2 4 133 0 0,1 0 0 0 0,0 0 0 0 0,1 1 0 0 0,1 0 0 0 0,0 1 0 0 0,-6 29 0 0 0,10-35-251 0 0,0 0 0 0 0,1 0 0 0 0,1 0 1 0 0,-1 0-1 0 0,2 0 0 0 0,-1 0 0 0 0,1 0 0 0 0,1 0 0 0 0,0-1 0 0 0,0 1 0 0 0,1 0 0 0 0,5 12 0 0 0,-5-14-153 0 0,1-1 1 0 0,0 0-1 0 0,0 1 0 0 0,0-1 0 0 0,1-1 0 0 0,0 1 1 0 0,1-1-1 0 0,-1 0 0 0 0,1 0 0 0 0,0 0 1 0 0,1-1-1 0 0,-1 0 0 0 0,1 0 0 0 0,0-1 0 0 0,0 0 1 0 0,1 0-1 0 0,11 4 0 0 0,-10-4-113 0 0,0-1 0 0 0,0 0 0 0 0,0-1 0 0 0,0 0 0 0 0,1 0 0 0 0,-1-1 0 0 0,0 0 0 0 0,1-1 0 0 0,17-1-1 0 0,16-5-1424 0 0,26-5-2405 0 0,-49 5 2303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5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7367 0 0,'0'2'568'0'0,"1"19"590"0"0,1-1 0 0 0,1 1 0 0 0,1-1 0 0 0,9 31 0 0 0,-7-27 622 0 0,-2-10-460 0 0,-3-11-508 0 0,-1-5 144 0 0,-4-72-240 0 0,3 41-590 0 0,0 12 0 0 0,1 0 0 0 0,6-40 0 0 0,-4 53-126 0 0,-1-1 0 0 0,1 1 0 0 0,1 0 0 0 0,0 0 0 0 0,0 0 0 0 0,0 0 0 0 0,1 0 0 0 0,0 1 0 0 0,11-14 0 0 0,-11 17-243 0 0,0 0 0 0 0,1 0 1 0 0,0 1-1 0 0,0 0 1 0 0,0 0-1 0 0,0 0 1 0 0,0 0-1 0 0,1 1 0 0 0,-1 0 1 0 0,1 0-1 0 0,0 1 1 0 0,-1-1-1 0 0,1 1 0 0 0,10 0 1 0 0,2-1-1237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0,'0'0'706'0'0,"5"9"4483"0"0,-3-7-4396 0 0,0-1 0 0 0,0 1 0 0 0,1-1 0 0 0,-1 0-1 0 0,0 0 1 0 0,1 0 0 0 0,-1 0 0 0 0,5 0 0 0 0,1 1-471 0 0,1-2-1 0 0,-1 1 1 0 0,11-1-1 0 0,5 0 329 0 0,94 0-2393 0 0,-106 0 567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6447 0 0,'2'0'3099'0'0,"51"-8"5951"0"0,-3 0-6399 0 0,-15 3-2514 0 0,48 0-1 0 0,-15-1-764 0 0,-26 2-1879 0 0,-21 2 945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42 5527 0 0,'-78'12'720'0'0,"48"-5"1459"0"0,-1 2 0 0 0,1 1-1 0 0,-52 25 1 0 0,66-26-1621 0 0,0 0 1 0 0,1 1 0 0 0,0 1-1 0 0,1 0 1 0 0,0 1-1 0 0,-24 27 1 0 0,31-30-496 0 0,0 0 1 0 0,0 0-1 0 0,1 1 0 0 0,0-1 1 0 0,1 1-1 0 0,0 1 0 0 0,1-1 1 0 0,0 1-1 0 0,0 0 0 0 0,1-1 1 0 0,1 2-1 0 0,-2 15 0 0 0,3-20-57 0 0,1 1-1 0 0,1-1 1 0 0,-1 0 0 0 0,1 1-1 0 0,0-1 1 0 0,1 0-1 0 0,0 0 1 0 0,0 0 0 0 0,1 0-1 0 0,4 10 1 0 0,-1-8-5 0 0,-1 0-1 0 0,1 0 1 0 0,1 0 0 0 0,-1-1 0 0 0,2 0 0 0 0,12 12 0 0 0,-6-9-12 0 0,1 0 0 0 0,0-1 1 0 0,0-1-1 0 0,1 0 1 0 0,0-1-1 0 0,0-1 0 0 0,1 0 1 0 0,23 6-1 0 0,-16-8-11 0 0,0-1-1 0 0,0 0 1 0 0,0-2-1 0 0,1-1 0 0 0,-1-1 1 0 0,0-1-1 0 0,1 0 1 0 0,-1-3-1 0 0,0 0 1 0 0,0-1-1 0 0,37-13 1 0 0,-45 11 39 0 0,0 0 1 0 0,0 0 0 0 0,-1-2 0 0 0,-1 1 0 0 0,1-2-1 0 0,-2 0 1 0 0,20-18 0 0 0,-23 18 76 0 0,-1-1 0 0 0,0 0 0 0 0,-1 0 0 0 0,0-1 0 0 0,0 0 0 0 0,-1 0 0 0 0,-1 0 0 0 0,0-1 0 0 0,7-26 0 0 0,-10 30 29 0 0,-1 1 0 0 0,-1-1-1 0 0,0 0 1 0 0,0 0 0 0 0,-1 0 0 0 0,0 0-1 0 0,0 1 1 0 0,-1-1 0 0 0,0 0-1 0 0,-1 0 1 0 0,1 0 0 0 0,-2 1 0 0 0,1-1-1 0 0,-2 1 1 0 0,1 0 0 0 0,-1 0 0 0 0,-4-8-1 0 0,0 4-96 0 0,0 1-1 0 0,-1 0 0 0 0,0 0 0 0 0,0 1 0 0 0,-1 0 1 0 0,0 1-1 0 0,-1 0 0 0 0,0 1 0 0 0,0 0 1 0 0,-16-7-1 0 0,-21-10-2429 0 0,-71-25 0 0 0,85 38-4331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38 919 0 0,'-25'-24'14463'0'0,"36"18"-9174"0"0,-3 5-5056 0 0,0 0 1 0 0,-1 1-1 0 0,1-1 0 0 0,0 2 0 0 0,-1-1 1 0 0,1 1-1 0 0,-1 0 0 0 0,12 4 0 0 0,1-2 57 0 0,-3 0-176 0 0,0-1 0 0 0,1 0-1 0 0,-1-2 1 0 0,1 0-1 0 0,-1-1 1 0 0,18-3-1 0 0,45-6 439 0 0,-23 3-232 0 0,-51 6-242 0 0,-1 1-74 0 0,9 1 74 0 0,-10 0 12 0 0,-1-1-30 0 0,0 0-1 0 0,-1 0 1 0 0,1 1-1 0 0,-1-1 1 0 0,1 1-1 0 0,-1-1 0 0 0,0 1 1 0 0,1 0-1 0 0,-1 0 1 0 0,0 0-1 0 0,1 1 1 0 0,-1-1-1 0 0,4 3 1 0 0,-5-3 297 0 0,-18 4-114 0 0,5-3-207 0 0,0-1 0 0 0,0 0 0 0 0,0-1 0 0 0,0-1 0 0 0,1 1 0 0 0,-13-4 0 0 0,-30 0 37 0 0,31 4-77 0 0,12-1-29 0 0,-1 1 0 0 0,-21 3 0 0 0,32-3-63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3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1375 0 0,'-7'5'11216'0'0,"7"-4"-10679"0"0,0 1 0 0 0,0 0 0 0 0,0-1 0 0 0,1 1 1 0 0,-1-1-1 0 0,0 1 0 0 0,1-1 0 0 0,0 1 0 0 0,-1-1 0 0 0,2 3 0 0 0,-1-3-320 0 0,0 1-1 0 0,0-1 1 0 0,0 0 0 0 0,0 0 0 0 0,1 1 0 0 0,-1-1 0 0 0,0 0 0 0 0,1 0 0 0 0,0 1-1 0 0,1-1-127 0 0,1 1 1 0 0,-1-1-1 0 0,0 0 0 0 0,0 0 0 0 0,1 0 0 0 0,-1 0 0 0 0,0-1 0 0 0,1 1 0 0 0,-1-1 0 0 0,4 0 0 0 0,68-5 1374 0 0,23-1-210 0 0,-66 4-873 0 0,-31 2-284 0 0,11 1 97 0 0,43 0 497 0 0,-54-1-617 0 0,1 0-4 0 0,18 0 90 0 0,27-2 277 0 0,-16 3-424 0 0,7 4-713 0 0,-33-4 387 0 0,1 0 0 0 0,-1-1-1 0 0,1 1 1 0 0,-1-1 0 0 0,1 0-1 0 0,9-2 1 0 0,-13 2-918 0 0,31-2-6260 0 0,-24 1 1917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3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167 117 455 0 0,'1'0'251'0'0,"1"-1"0"0"0,-1 0 0 0 0,1 1-1 0 0,-1-1 1 0 0,0 0 0 0 0,1 0-1 0 0,-1 0 1 0 0,0 0 0 0 0,0 0-1 0 0,0 0 1 0 0,1 0 0 0 0,-1 0-1 0 0,0 0 1 0 0,1-3 0 0 0,-1 2 188 0 0,1 0 1 0 0,-1 1 0 0 0,1-1 0 0 0,-1 0 0 0 0,1 1 0 0 0,-1 0-1 0 0,1-1 1 0 0,3-1 0 0 0,-3 2-104 0 0,0-1 1 0 0,1 1-1 0 0,-1-1 0 0 0,0 0 0 0 0,0 0 0 0 0,0 0 1 0 0,0 0-1 0 0,0-1 0 0 0,-1 1 0 0 0,1 0 1 0 0,-1-1-1 0 0,1 1 0 0 0,-1-1 0 0 0,0 1 1 0 0,2-5-1 0 0,-3 5-146 0 0,1 1 1 0 0,-1-1-1 0 0,1 0 1 0 0,-1 0-1 0 0,0 0 0 0 0,1 0 1 0 0,-1 0-1 0 0,0 0 1 0 0,0 0-1 0 0,0 0 1 0 0,-1 1-1 0 0,1-1 1 0 0,0 0-1 0 0,-1 0 1 0 0,1 0-1 0 0,-1 0 0 0 0,0 1 1 0 0,1-1-1 0 0,-1 0 1 0 0,0 0-1 0 0,0 1 1 0 0,0-1-1 0 0,-3-2 1195 0 0,-8 5-253 0 0,4 0-989 0 0,1 0 0 0 0,0 0-1 0 0,0 0 1 0 0,0 1 0 0 0,0 0-1 0 0,0 1 1 0 0,0 0 0 0 0,0 0 0 0 0,1 0-1 0 0,-1 1 1 0 0,-8 6 0 0 0,6-3-41 0 0,1 0 0 0 0,0 1 0 0 0,1 0 0 0 0,0 0 0 0 0,0 1 1 0 0,0 0-1 0 0,-5 11 0 0 0,3-3 6 0 0,1 0-1 0 0,0 0 1 0 0,2 1 0 0 0,0 0 0 0 0,1 0 0 0 0,1 1-1 0 0,0 0 1 0 0,-1 32 0 0 0,5-42-58 0 0,0 0 0 0 0,1-1 0 0 0,0 1 0 0 0,0 0 0 0 0,1-1 0 0 0,4 15 0 0 0,-4-18-16 0 0,0 0 0 0 0,0 0 1 0 0,1 0-1 0 0,0 0 0 0 0,0 0 0 0 0,0-1 0 0 0,0 0 0 0 0,1 1 1 0 0,0-1-1 0 0,0 0 0 0 0,7 5 0 0 0,6 3 44 0 0,1-2 0 0 0,0 0 0 0 0,24 10 0 0 0,62 17 350 0 0,-48-18-336 0 0,-40-13-315 0 0,2 1-936 0 0,0-1 0 0 0,19 4-1 0 0,-32-9 946 0 0,-1 0-1 0 0,1-1 0 0 0,-1 1 0 0 0,0-1 0 0 0,1 0 1 0 0,-1 0-1 0 0,1 0 0 0 0,-1-1 0 0 0,1 0 1 0 0,-1 0-1 0 0,0 0 0 0 0,1 0 0 0 0,-1-1 0 0 0,5-2 1 0 0,-7 3-119 0 0,0-1 1 0 0,0 0-1 0 0,0 1 1 0 0,0-1-1 0 0,0 0 1 0 0,0-1-1 0 0,-1 1 0 0 0,1 0 1 0 0,-1 0-1 0 0,1-1 1 0 0,-1 1-1 0 0,1-3 1 0 0,3-8-1455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3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11519 0 0,'3'-6'1040'0'0,"-2"5"-813"0"0,-1 0 0 0 0,0 1-1 0 0,1-1 1 0 0,-1 0 0 0 0,0 0 0 0 0,1 1-1 0 0,-1-1 1 0 0,1 1 0 0 0,-1-1-1 0 0,1 0 1 0 0,-1 1 0 0 0,1-1-1 0 0,0 1 1 0 0,-1-1 0 0 0,1 1 0 0 0,-1 0-1 0 0,1-1 1 0 0,1 0 0 0 0,-2 1-174 0 0,1 0 0 0 0,-1 0 0 0 0,1 0 0 0 0,-1 1 0 0 0,0-1 0 0 0,1 0 0 0 0,-1 0 0 0 0,1 0 0 0 0,-1 0 1 0 0,0 0-1 0 0,1 1 0 0 0,-1-1 0 0 0,0 0 0 0 0,1 0 0 0 0,-1 0 0 0 0,0 1 0 0 0,1-1 0 0 0,-1 0 0 0 0,0 1 0 0 0,0-1 1 0 0,1 0-1 0 0,-1 1 0 0 0,0-1 0 0 0,2 3 95 0 0,0 0 1 0 0,-1 0-1 0 0,0 0 0 0 0,0-1 1 0 0,2 7-1 0 0,2 20 534 0 0,-1 0-1 0 0,0 36 1 0 0,-4 61-112 0 0,0-125-566 0 0,-3 73 94 0 0,0 74-553 0 0,7-49-3551 0 0,-2-78 2230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3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7831 0 0,'0'0'2192'0'0,"1"9"931"0"0,9 110 1700 0 0,-4-24-4625 0 0,0-35-198 0 0,-2-12 0 0 0,13 56 0 0 0,0-6-1437 0 0,-15-82 396 0 0,3 7-4665 0 0</inkml:trace>
  <inkml:trace contextRef="#ctx0" brushRef="#br0" timeOffset="1">29 492 1839 0 0,'-1'-1'134'0'0,"-27"-22"12915"0"0,28 7-10305 0 0,4 12-2560 0 0,-1 0 1 0 0,0 0 0 0 0,1 0-1 0 0,0 1 1 0 0,0-1-1 0 0,0 1 1 0 0,1 0-1 0 0,-1 0 1 0 0,1 0-1 0 0,-1 1 1 0 0,1-1-1 0 0,0 1 1 0 0,0 1 0 0 0,9-3-1 0 0,-2 0-356 0 0,1 2 0 0 0,0 0-1 0 0,-1 0 1 0 0,1 1 0 0 0,15 1 0 0 0,7 5-2240 0 0,-18 0 994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3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9215 0 0,'0'0'707'0'0,"9"-2"549"0"0,52-12 3845 0 0,-59 14-5036 0 0,0 0-1 0 0,0 0 1 0 0,0 0-1 0 0,0 0 1 0 0,1 0-1 0 0,-1 0 1 0 0,0 1-1 0 0,0-1 1 0 0,0 1-1 0 0,0-1 0 0 0,0 1 1 0 0,3 2-1 0 0,5 1 73 0 0,-6-4-53 0 0,-1 1 1 0 0,0 0-1 0 0,1 1 0 0 0,-1-1 1 0 0,0 1-1 0 0,0-1 1 0 0,0 1-1 0 0,0 0 0 0 0,4 3 1 0 0,-6-4 114 0 0,0 9 269 0 0,-1-8-434 0 0,0 0 0 0 0,0 0-1 0 0,0-1 1 0 0,0 1 0 0 0,0 0-1 0 0,0 0 1 0 0,0-1 0 0 0,-1 4 0 0 0,-3 6 36 0 0,0 0 1 0 0,-1-1-1 0 0,0 0 1 0 0,0 0-1 0 0,-1-1 1 0 0,-1 1-1 0 0,1-1 1 0 0,-12 11-1 0 0,11-13-59 0 0,0-3 17 0 0,6-3-97 0 0,3 0-345 0 0,7 1 572 0 0,1 2 1 0 0,-1-1-1 0 0,0 1 0 0 0,-1 0 0 0 0,1 1 0 0 0,-1 0 0 0 0,0 1 1 0 0,0 0-1 0 0,0 0 0 0 0,9 10 0 0 0,-9-2 856 0 0,-6-10-672 0 0,-1-3 726 0 0,-6 22 268 0 0,4-19-1291 0 0,0-1 0 0 0,-1 0 0 0 0,0 0 0 0 0,1 0 0 0 0,-1 0 0 0 0,0-1-1 0 0,-1 1 1 0 0,1 0 0 0 0,0-1 0 0 0,-1 0 0 0 0,1 1 0 0 0,-1-1 0 0 0,0 0 0 0 0,0 0 0 0 0,-5 2 0 0 0,-6 3 253 0 0,-1-1 1 0 0,-19 6 0 0 0,2-1-90 0 0,28-9-329 0 0,1-1-1 0 0,0 0 1 0 0,-1 0-1 0 0,1 0 1 0 0,-1 0-1 0 0,0 0 1 0 0,1-1 0 0 0,-5 1-1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4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3679 0 0,'4'-15'48'0'0,"0"1"567"0"0,-1 0 8542 0 0,-1 15-9033 0 0,-1-1-1 0 0,1 1 1 0 0,0-1-1 0 0,-1 1 0 0 0,1-1 1 0 0,-1 0-1 0 0,1 0 1 0 0,0 0-1 0 0,-1 1 0 0 0,3-2 1 0 0,-3 1-102 0 0,8 0 394 0 0,-7 0-66 0 0,0 0-29 0 0,11-3 140 0 0,-1 1-1 0 0,1 0 1 0 0,17 1 0 0 0,-29 1 149 0 0,0 0-586 0 0,0 0-1 0 0,0 1 1 0 0,0-1 0 0 0,0 0-1 0 0,0 1 1 0 0,0-1 0 0 0,0 0-1 0 0,0 1 1 0 0,0-1-1 0 0,0 1 1 0 0,-1 0 0 0 0,1-1-1 0 0,0 1 1 0 0,0 0 0 0 0,-1-1-1 0 0,1 1 1 0 0,0 0-1 0 0,-1 0 1 0 0,1-1 0 0 0,-1 1-1 0 0,1 0 1 0 0,-1 0 0 0 0,1 0-1 0 0,-1 0 1 0 0,0 0-1 0 0,1 0 1 0 0,-1 0 0 0 0,0 0-1 0 0,0 0 1 0 0,0 0 0 0 0,0 2-1 0 0,-3 14 52 0 0,3-16-74 0 0,0-1 1 0 0,0 1-1 0 0,0-1 1 0 0,0 1-1 0 0,0-1 1 0 0,0 1-1 0 0,0-1 0 0 0,0 1 1 0 0,-1-1-1 0 0,1 1 1 0 0,0-1-1 0 0,0 1 1 0 0,-1-1-1 0 0,1 1 1 0 0,0-1-1 0 0,0 1 1 0 0,-1-1-1 0 0,1 0 0 0 0,0 1 1 0 0,-1-1-1 0 0,1 1 1 0 0,-1-1-1 0 0,1 0 1 0 0,0 1-1 0 0,-1-1 1 0 0,1 0-1 0 0,-1 0 1 0 0,1 1-1 0 0,-1-1 0 0 0,1 0 1 0 0,-1 0-1 0 0,1 0 1 0 0,-1 0-1 0 0,0 0 1 0 0,-5 2 0 0 0,4-1-7 0 0,-7 3-211 0 0,15 1-52 0 0,1-1 229 0 0,13 8-12 0 0,-13-7 162 0 0,1-1 0 0 0,-1 1 0 0 0,10 9 1 0 0,-16-13 54 0 0,8 19 538 0 0,-8-18-634 0 0,-1 0-1 0 0,0 0 1 0 0,0 0-1 0 0,1 0 0 0 0,-1 0 1 0 0,0 0-1 0 0,0 0 1 0 0,-1 0-1 0 0,1 0 1 0 0,0 0-1 0 0,-1 0 1 0 0,1 0-1 0 0,-2 2 1 0 0,1-1 93 0 0,0 0-100 0 0,0-1-1 0 0,0 0 1 0 0,0 1-1 0 0,-1-1 0 0 0,1 0 1 0 0,-1 0-1 0 0,0 0 1 0 0,1 0-1 0 0,-1-1 1 0 0,0 1-1 0 0,0 0 1 0 0,0-1-1 0 0,0 1 1 0 0,-1-1-1 0 0,-3 2 1 0 0,-11 9 224 0 0,13-10-268 0 0,0 1 1 0 0,0-1 0 0 0,0 0-1 0 0,0 0 1 0 0,0 0-1 0 0,-1 0 1 0 0,-5 1-1 0 0,5-2-5 0 0,1 0-1 0 0,-1 1 0 0 0,1 0 0 0 0,-1 0 1 0 0,1 0-1 0 0,-8 6 0 0 0,0-1-109 0 0,11-6 75 0 0,-1-1-1 0 0,1 1 1 0 0,0 0-1 0 0,-1-1 1 0 0,1 1-1 0 0,0 0 0 0 0,0 0 1 0 0,0 0-1 0 0,0 0 1 0 0,0 0-1 0 0,0 0 1 0 0,-1 2-1 0 0,1-1-463 0 0,-1-1 0 0 0,1 0 1 0 0,0 1-1 0 0,0-1 0 0 0,-1 0 0 0 0,1 0 0 0 0,-1 0 0 0 0,1 0 1 0 0,-1 0-1 0 0,-3 2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5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56 334 6447 0 0,'0'0'298'0'0,"-1"2"-10"0"0,-12 20-232 0 0,11-19 185 0 0,0 0 1 0 0,0 0-1 0 0,0 0 0 0 0,0 1 0 0 0,0-1 1 0 0,-2 8-1 0 0,-6 51 5763 0 0,5 0-3768 0 0,-3 25-1023 0 0,6-68-997 0 0,1 35-1 0 0,2-28-154 0 0,0-19 22 0 0,1-7 38 0 0,2-9-17 0 0,9-72-46 0 0,18-89 60 0 0,-1-3-1143 0 0,-18 91 552 0 0,16-55-945 0 0,-15 92 884 0 0,-11 39 410 0 0,-2 4 28 0 0,5 14 30 0 0,4 18 157 0 0,-2 1 0 0 0,6 53 0 0 0,-4-19 20 0 0,-6-48-61 0 0,24 116 450 0 0,-22-113-342 0 0,2 0 1 0 0,0 0 0 0 0,1 0 0 0 0,15 25 0 0 0,-12-26 17 0 0,-7-11-43 0 0,0 0-1 0 0,1-1 0 0 0,0 1 0 0 0,0-1 0 0 0,0 0 0 0 0,1 0 0 0 0,9 7 1 0 0,-14-13-99 0 0,-1-1 0 0 0,1 1 0 0 0,0-1 1 0 0,0 1-1 0 0,0-1 0 0 0,0 1 0 0 0,0-1 1 0 0,-1 1-1 0 0,1-1 0 0 0,0 0 1 0 0,0 0-1 0 0,0 1 0 0 0,0-1 0 0 0,0 0 1 0 0,0 0-1 0 0,0 0 0 0 0,0 0 1 0 0,0 0-1 0 0,0 0 0 0 0,0-1 0 0 0,0 1 1 0 0,1 0-1 0 0,0-1 27 0 0,-1 0 1 0 0,1 0-1 0 0,-1 0 1 0 0,1 0-1 0 0,-1 0 0 0 0,0 0 1 0 0,0 0-1 0 0,1-1 1 0 0,-1 1-1 0 0,0 0 0 0 0,2-3 1 0 0,0-2 113 0 0,0 0 1 0 0,-1 1-1 0 0,1-1 0 0 0,-1-1 1 0 0,3-9-1 0 0,1-25 101 0 0,-2 1-1 0 0,-2-78 1 0 0,-2 80-226 0 0,-2-7-3949 0 0,-10-63 0 0 0,9 86-2183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4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1 584 919 0 0,'0'0'1682'0'0,"6"15"6055"0"0,1-13-7308 0 0,0-1 0 0 0,0 0 1 0 0,1 0-1 0 0,-1-1 0 0 0,0 0 0 0 0,0-1 0 0 0,0 1 1 0 0,12-4-1 0 0,22 0 347 0 0,167-2 2270 0 0,-171 5-2431 0 0,34 2 464 0 0,-5 4-243 0 0,47 5 202 0 0,-61-7-481 0 0,73-3 0 0 0,-101 0-450 0 0,162-12 672 0 0,-42 6-724 0 0,-86 1 392 0 0,-37 2-97 0 0,38 1 1 0 0,45 2 28 0 0,-24-1-185 0 0,-48 0-103 0 0,0-1-1 0 0,33-7 1 0 0,8-1 5 0 0,298-14 237 0 0,-176 17 5 0 0,-45-3-97 0 0,38-1-21 0 0,-178 11-201 0 0,28-2 78 0 0,53 6-1 0 0,-69-3-16 0 0,34-2 0 0 0,8 1 16 0 0,59 2 161 0 0,-84-3-205 0 0,156-3 132 0 0,-145 2-337 0 0,-18 1 142 0 0,-9-1 11 0 0,0 2 0 0 0,0 0-1 0 0,29 5 1 0 0,-9 0 168 0 0,0-2 0 0 0,0-1-1 0 0,58-7 1 0 0,11 1 81 0 0,-55 4-121 0 0,72-11 0 0 0,-100 8-39 0 0,39 1-1 0 0,-20 2-41 0 0,203-10 156 0 0,-164 8-143 0 0,118-8 213 0 0,33-6-73 0 0,-168 9-136 0 0,97 5 0 0 0,-63-2-62 0 0,-49 0 60 0 0,142-2 2 0 0,5 9 0 0 0,-77-1-69 0 0,-32-2 63 0 0,6-2-44 0 0,12-1-17 0 0,-18-2 78 0 0,-65 5-62 0 0,1-1 0 0 0,39-8 0 0 0,22-2 1 0 0,-7 1 50 0 0,28-5-64 0 0,-109 15 0 0 0,37-4 16 0 0,1 1 0 0 0,0 2 0 0 0,76 9 0 0 0,-83-3-16 0 0,41 1 0 0 0,-19 3 0 0 0,-36-8 0 0 0,-10-1 0 0 0,3-1 0 0 0,-3-1 0 0 0,-2 0 0 0 0,-6 2 0 0 0,-1-1 0 0 0,1 1 0 0 0,0-1 0 0 0,0 1 0 0 0,-1-1 0 0 0,1 1 0 0 0,0-1 0 0 0,-1 0 0 0 0,1 1 0 0 0,0-1 0 0 0,-1 0 0 0 0,1 1 0 0 0,0-2 0 0 0,-2-3 0 0 0,1 5 0 0 0,1-3 0 0 0,-1 3 0 0 0,1-1 0 0 0,-1 0 0 0 0,0 0 0 0 0,0 1 0 0 0,0-1 0 0 0,0 0 0 0 0,0 0 0 0 0,0 0 0 0 0,0 1 0 0 0,0-1 0 0 0,0 0 0 0 0,-1 0 0 0 0,1 1 0 0 0,0-1 0 0 0,0 0 0 0 0,-1 1 0 0 0,1-1 0 0 0,0 0 0 0 0,-1 1 0 0 0,0-2 0 0 0,-4-9 8 0 0,-1 1 0 0 0,0-1-1 0 0,-1 1 1 0 0,0 1 0 0 0,0-1-1 0 0,-16-14 1 0 0,0-2 2 0 0,-29-29-10 0 0,-17-23 0 0 0,-6-11 0 0 0,67 79-13 0 0,-10-5-126 0 0,17 15 64 0 0,2 2-104 0 0,0 0 152 0 0,0 0 1 0 0,0 0-1 0 0,0 0 1 0 0,1-1 0 0 0,-1 1-1 0 0,0 0 1 0 0,1 0 0 0 0,-1-1-1 0 0,3 2 1 0 0,1 3-32 0 0,21 22-98 0 0,1-1 0 0 0,61 46-1 0 0,-24-21 93 0 0,-17-8 53 0 0,-34-31 11 0 0,-6-6 0 0 0,1 0 0 0 0,0 0 0 0 0,16 10 0 0 0,-17-12 0 0 0,-4-4 0 0 0,-1 1 0 0 0,0-1 0 0 0,1 1 0 0 0,-1 0 0 0 0,0-1 0 0 0,0 1 0 0 0,0 0 0 0 0,0 0 0 0 0,-1 0 0 0 0,1 1 0 0 0,-1-1 0 0 0,1 0 0 0 0,-1 1 0 0 0,0-1 0 0 0,2 4 0 0 0,-2-5 0 0 0,0 0 0 0 0,-1-1 0 0 0,0 1 0 0 0,1-1 0 0 0,-1 1 0 0 0,0-1 0 0 0,0 1 0 0 0,1-1 0 0 0,-1 1 0 0 0,0-1 0 0 0,0 1 0 0 0,0 0 0 0 0,0-1 0 0 0,0 1 0 0 0,1-1 0 0 0,-1 1 0 0 0,0 0 0 0 0,0-1 0 0 0,-1 1 0 0 0,1-1 0 0 0,0 1 0 0 0,0 0 0 0 0,0-1 0 0 0,0 1 0 0 0,0-1 0 0 0,-1 1 0 0 0,1 0 0 0 0,-1 3 19 0 0,0 0 0 0 0,0 0 0 0 0,-1 0 0 0 0,1-1 0 0 0,-1 1 0 0 0,0 0 0 0 0,0-1 0 0 0,0 1-1 0 0,-4 3 1 0 0,-27 28 330 0 0,7-7-175 0 0,-59 68 130 0 0,28-39-364 0 0,41-39-662 0 0,6-9-966 0 0,1 1 1 0 0,-9 13-1 0 0,10-10 21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5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7367 0 0,'0'0'568'0'0,"2"4"-373"0"0,0-2-24 0 0,-1 1 1 0 0,0-1-1 0 0,0 1 1 0 0,1-1-1 0 0,-2 1 0 0 0,1 0 1 0 0,0 0-1 0 0,-1-1 0 0 0,1 1 1 0 0,-1 0-1 0 0,0 0 1 0 0,0 0-1 0 0,0 0 0 0 0,0 3 1 0 0,0-3 202 0 0,0 0 0 0 0,0 0 1 0 0,0 1-1 0 0,1-1 0 0 0,0 0 1 0 0,-1 0-1 0 0,1 0 0 0 0,0 0 1 0 0,3 5-1 0 0,17 27 1125 0 0,-5-9-701 0 0,-1 2-333 0 0,-3-6-20 0 0,14 33-1 0 0,6 12 195 0 0,-27-57-259 0 0,-5-9-144 0 0,-2-7-131 0 0,-2-3-74 0 0,0-1-1 0 0,2 1 0 0 0,-1-1 0 0 0,-2-18 1 0 0,-1-6 39 0 0,-1-1-9 0 0,-2-44 0 0 0,5 39-53 0 0,0 7-3 0 0,-7-89 66 0 0,11 100-58 0 0,0 1 0 0 0,1-1 0 0 0,6-34 0 0 0,-6 53 8 0 0,0 0 1 0 0,0-1-1 0 0,0 1 0 0 0,0 0 0 0 0,0-1 0 0 0,1 1 0 0 0,-1 0 1 0 0,1 0-1 0 0,0 0 0 0 0,0 1 0 0 0,4-6 0 0 0,-5 7-11 0 0,0 0 1 0 0,1 0-1 0 0,-1 1 0 0 0,0-1 0 0 0,0 0 0 0 0,1 1 1 0 0,-1-1-1 0 0,1 1 0 0 0,-1-1 0 0 0,0 1 0 0 0,1 0 1 0 0,-1-1-1 0 0,1 1 0 0 0,-1 0 0 0 0,1 0 0 0 0,-1 0 1 0 0,1 0-1 0 0,-1 0 0 0 0,1 1 0 0 0,-1-1 0 0 0,0 0 1 0 0,1 1-1 0 0,-1-1 0 0 0,1 1 0 0 0,-1-1 0 0 0,0 1 1 0 0,1-1-1 0 0,-1 1 0 0 0,2 1 0 0 0,4 3 52 0 0,0 1-1 0 0,0-1 1 0 0,-1 1-1 0 0,0 0 1 0 0,0 1-1 0 0,0-1 1 0 0,-1 1-1 0 0,0 0 1 0 0,0 1-1 0 0,6 13 1 0 0,-1 0 133 0 0,-2 0 0 0 0,12 42 1 0 0,-16-45-165 0 0,-1 0 0 0 0,0 0 1 0 0,-1 0-1 0 0,-2 0 0 0 0,0 0 0 0 0,0 0 0 0 0,-2 0 1 0 0,0 0-1 0 0,-1 0 0 0 0,-1 0 0 0 0,-10 28 1 0 0,12-42-71 0 0,2-1 30 0 0,-1-1 0 0 0,0 0 0 0 0,0 1 0 0 0,0-1-1 0 0,0 0 1 0 0,-1 0 0 0 0,1 0 0 0 0,0 0 0 0 0,-4 4 0 0 0,5-6 9 0 0,0 0 0 0 0,0 0 0 0 0,-1 0-1 0 0,1 1 1 0 0,0-1 0 0 0,0 0 0 0 0,0 0-1 0 0,0 0 1 0 0,0 0 0 0 0,-1 1 0 0 0,1-1 0 0 0,0 0-1 0 0,0 0 1 0 0,0 0 0 0 0,-1 0 0 0 0,1 0-1 0 0,0 0 1 0 0,0 1 0 0 0,0-1 0 0 0,-1 0 0 0 0,1 0-1 0 0,0 0 1 0 0,0 0 0 0 0,-1 0 0 0 0,1 0 0 0 0,0 0-1 0 0,0 0 1 0 0,-1 0 0 0 0,1 0 0 0 0,0 0-1 0 0,0 0 1 0 0,-1 0 0 0 0,1 0 0 0 0,0-1 0 0 0,0 1-1 0 0,0 0 1 0 0,-1 0 0 0 0,1 0 0 0 0,0 0-1 0 0,0 0 1 0 0,0 0 0 0 0,-1-1 0 0 0,1 1 0 0 0,0 0-1 0 0,0 0 1 0 0,0 0 0 0 0,0 0 0 0 0,0-1 0 0 0,-1 1-1 0 0,1 0 1 0 0,0 0 0 0 0,0 0 0 0 0,0-1-1 0 0,0 1 1 0 0,0 0 0 0 0,0-1 0 0 0,-1 1 3 0 0,1 0-1 0 0,0-1 1 0 0,0 1-1 0 0,0 0 1 0 0,-1-1-1 0 0,1 1 1 0 0,0 0-1 0 0,0-1 1 0 0,0 1-1 0 0,0 0 1 0 0,0-1-1 0 0,-1 1 1 0 0,1-1-1 0 0,0 1 1 0 0,0 0-1 0 0,0-1 1 0 0,0 1-1 0 0,0-1 1 0 0,0 1-1 0 0,0-1 1 0 0,1 1-1 0 0,-1 0 1 0 0,0-1-1 0 0,0 1 1 0 0,0 0-1 0 0,0-1 1 0 0,0 1-1 0 0,1-1 1 0 0,-1 1-1 0 0,0 0 1 0 0,0-1-1 0 0,1 1 1 0 0,-1 0-1 0 0,0 0 1 0 0,0-1-1 0 0,1 1 1 0 0,-1 0-1 0 0,0 0 1 0 0,1-1-1 0 0,0 1 1 0 0,1-3 61 0 0,1 1 0 0 0,-1 0 1 0 0,1-1-1 0 0,0 1 0 0 0,0 0 0 0 0,0 0 1 0 0,0 1-1 0 0,0-1 0 0 0,0 1 0 0 0,1 0 1 0 0,-1-1-1 0 0,0 1 0 0 0,1 1 0 0 0,-1-1 0 0 0,1 0 1 0 0,-1 1-1 0 0,1 0 0 0 0,-1 0 0 0 0,1 0 1 0 0,5 1-1 0 0,7 1 243 0 0,-1 1-1 0 0,0 0 1 0 0,20 7 0 0 0,170 45 1409 0 0,-104-30-2064 0 0,-58-10-2490 0 0,-24-7-5587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5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79 7367 0 0,'0'0'4610'0'0,"0"-9"-2405"0"0,0 3-1643 0 0,0 0 0 0 0,0 0 0 0 0,-1 0 0 0 0,-2-8 0 0 0,2 11-416 0 0,1 1 1 0 0,-1 0 0 0 0,0 0-1 0 0,0 0 1 0 0,0 0-1 0 0,-1 0 1 0 0,1 0 0 0 0,0 0-1 0 0,-1 0 1 0 0,1 1 0 0 0,-1-1-1 0 0,1 0 1 0 0,-1 1 0 0 0,-3-3-1 0 0,5 4 310 0 0,-5 0-251 0 0,1 0-1 0 0,-1 1 0 0 0,1-1 1 0 0,0 1-1 0 0,-1 0 1 0 0,1 0-1 0 0,0 1 0 0 0,0-1 1 0 0,0 1-1 0 0,0 0 0 0 0,0 0 1 0 0,-5 4-1 0 0,3-1-98 0 0,1-1-1 0 0,0 1 1 0 0,0 0-1 0 0,0 1 1 0 0,0-1-1 0 0,1 1 1 0 0,-4 7 0 0 0,0 1-65 0 0,1 1 0 0 0,0 0 0 0 0,1 0 1 0 0,1 0-1 0 0,0 1 0 0 0,-2 18 1 0 0,6-26 1 0 0,0 0 0 0 0,0 0 0 0 0,1 0 0 0 0,0 0 0 0 0,0 1 1 0 0,1-1-1 0 0,0 0 0 0 0,0-1 0 0 0,1 1 0 0 0,0 0 0 0 0,1 0 0 0 0,5 12 0 0 0,-4-12 51 0 0,1 0-1 0 0,0 0 0 0 0,0-1 0 0 0,1 1 0 0 0,0-1 0 0 0,1-1 0 0 0,-1 1 1 0 0,1-1-1 0 0,1 0 0 0 0,12 8 0 0 0,-9-7-61 0 0,0 0-1 0 0,0-2 1 0 0,0 1-1 0 0,1-1 1 0 0,0-1-1 0 0,0 0 1 0 0,0-1-1 0 0,0 0 1 0 0,1-1-1 0 0,-1 0 1 0 0,1-1-1 0 0,-1-1 1 0 0,1 0-1 0 0,-1 0 0 0 0,1-1 1 0 0,0-1-1 0 0,-1 0 1 0 0,0-1-1 0 0,0 0 1 0 0,20-8-1 0 0,-23 7-670 0 0,0 0 0 0 0,0 0 0 0 0,-1-1 0 0 0,1 0 0 0 0,-1-1 0 0 0,0 0 0 0 0,-1 0 0 0 0,13-14 0 0 0,-11 9-1351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5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11975 0 0,'-2'2'923'0'0,"-2"3"-420"0"0,1 2 1 0 0,-1-1 0 0 0,1 0-1 0 0,0 0 1 0 0,0 1-1 0 0,1 0 1 0 0,0 0-1 0 0,0-1 1 0 0,0 1-1 0 0,1 0 1 0 0,0 1-1 0 0,1-1 1 0 0,-1 0-1 0 0,1 0 1 0 0,2 9-1 0 0,1 14 1110 0 0,3-1-1 0 0,11 41 1 0 0,-6-26-1485 0 0,-2-7-700 0 0,26 103 2170 0 0,-13-72-3735 0 0,7-3-5821 0 0,-22-51 690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6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69 3223 0 0,'0'0'12'0'0,"0"0"-1"0"0,1 0 0 0 0,-1 0 0 0 0,0 0 0 0 0,0 0 0 0 0,1 0 0 0 0,-1 0 0 0 0,0 0 0 0 0,0 0 0 0 0,1 0 0 0 0,-1 0 0 0 0,0 0 0 0 0,1 0 1 0 0,-1 0-1 0 0,0 0 0 0 0,0 0 0 0 0,1 0 0 0 0,-1 0 0 0 0,0 0 0 0 0,0-1 0 0 0,1 1 0 0 0,-1 0 0 0 0,0 0 0 0 0,0 0 0 0 0,1-1 0 0 0,-1 0 126 0 0,1 0 0 0 0,-1 0-1 0 0,0 0 1 0 0,1-1-1 0 0,-1 1 1 0 0,0 0-1 0 0,0 0 1 0 0,1-1 0 0 0,-1 1-1 0 0,0 0 1 0 0,0-1-1 0 0,-1 1 1 0 0,1-2-1 0 0,-4-22 3783 0 0,2 16-2256 0 0,2 9-1373 0 0,0-1 1 0 0,0 0-1 0 0,0 0 0 0 0,0 0 1 0 0,-1 0-1 0 0,1 0 1 0 0,0 0-1 0 0,0 1 0 0 0,-1-1 1 0 0,1 0-1 0 0,-1 0 1 0 0,1 0-1 0 0,0 1 1 0 0,-1-1-1 0 0,0-1 0 0 0,0 2-214 0 0,1 0-1 0 0,0 0 0 0 0,0 0 0 0 0,-1 0 1 0 0,1 0-1 0 0,0 0 0 0 0,0 0 0 0 0,-1 0 0 0 0,1 0 1 0 0,0 0-1 0 0,-1 0 0 0 0,1 1 0 0 0,0-1 1 0 0,0 0-1 0 0,-1 0 0 0 0,1 0 0 0 0,0 0 0 0 0,0 0 1 0 0,-1 0-1 0 0,1 1 0 0 0,0-1 0 0 0,0 0 1 0 0,0 0-1 0 0,0 0 0 0 0,-1 1 0 0 0,1-1 0 0 0,0 0 1 0 0,0 0-1 0 0,0 1 0 0 0,-1-1 0 0 0,-12 29 973 0 0,11-25-992 0 0,-9 29 584 0 0,1 1 0 0 0,-7 42-1 0 0,12-50-371 0 0,-10 51 66 0 0,4 1 0 0 0,3 1 0 0 0,4-1 1 0 0,3 1-1 0 0,12 105 0 0 0,-9-170-346 0 0,0 0 0 0 0,2 0 0 0 0,-1 0 0 0 0,2-1 0 0 0,0 1 0 0 0,0-1 0 0 0,1 0 0 0 0,1 0 0 0 0,15 21 0 0 0,-17-27 2 0 0,1-1 1 0 0,-1 1-1 0 0,1-1 0 0 0,0 0 0 0 0,1-1 0 0 0,-1 0 1 0 0,1 0-1 0 0,0 0 0 0 0,0-1 0 0 0,1 0 1 0 0,0 0-1 0 0,-1-1 0 0 0,1 0 0 0 0,0 0 0 0 0,0-1 1 0 0,1 0-1 0 0,14 2 0 0 0,3-3-330 0 0,-5 0-1223 0 0,23 5 1 0 0,-22-3-3358 0 0,0-1-1383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6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63 5983 0 0,'-1'-23'530'0'0,"-1"-4"2716"0"0,2 27-2936 0 0,0-1-1 0 0,0 0 1 0 0,0 1-1 0 0,0-1 0 0 0,0 1 1 0 0,0-1-1 0 0,-1 0 1 0 0,1 1-1 0 0,0-1 0 0 0,0 1 1 0 0,0-1-1 0 0,-1 1 1 0 0,1-1-1 0 0,0 1 0 0 0,-1-1 1 0 0,1 1-1 0 0,0-1 1 0 0,-1 1-1 0 0,1-1 1 0 0,-1 1-1 0 0,1 0 0 0 0,-1-1 1 0 0,0 1-139 0 0,-1 0-1 0 0,1 1 1 0 0,0-1 0 0 0,0 0 0 0 0,0 1 0 0 0,0-1 0 0 0,0 1-1 0 0,0 0 1 0 0,0-1 0 0 0,0 1 0 0 0,-1 1 0 0 0,1-1-338 0 0,-5 3 365 0 0,0 2 0 0 0,0-1 0 0 0,1 0 0 0 0,0 1-1 0 0,0 0 1 0 0,0 0 0 0 0,1 0 0 0 0,0 1 0 0 0,-4 8-1 0 0,0 2 165 0 0,1 0 0 0 0,-8 29 0 0 0,9-24-107 0 0,2 1 0 0 0,0-1 0 0 0,-1 31 0 0 0,4-40-149 0 0,1 0-1 0 0,1 0 1 0 0,0 0-1 0 0,1 0 1 0 0,0 0-1 0 0,1 0 1 0 0,6 16-1 0 0,-5-19-105 0 0,-3-7 0 0 0,0 0 0 0 0,0 1 0 0 0,0-1 0 0 0,1 0 0 0 0,-1 0 0 0 0,1 0 0 0 0,0 0 0 0 0,0 0 0 0 0,0-1 0 0 0,0 1 0 0 0,0 0 0 0 0,0-1 0 0 0,1 0 0 0 0,0 1 0 0 0,-1-1 0 0 0,4 2 0 0 0,4 1-369 0 0,0-1 0 0 0,1 0 0 0 0,-1-1 0 0 0,1 0 1 0 0,0 0-1 0 0,0-1 0 0 0,0 0 0 0 0,0-1 0 0 0,0-1 0 0 0,1 0 0 0 0,-1 0 0 0 0,0-1 0 0 0,0 0 0 0 0,0-1 0 0 0,17-5 1 0 0,-13 2-1290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7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8751 0 0,'0'0'674'0'0,"-3"8"783"0"0,0 2-174 0 0,1 0 0 0 0,1 1 0 0 0,0-1 0 0 0,0 22 0 0 0,9 42 517 0 0,0 4-1263 0 0,6 65-429 0 0,-9-111-196 0 0,-2-13-1087 0 0,1-1 0 0 0,2 0-1 0 0,-1-1 1 0 0,13 24 0 0 0,-13-30-660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7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0 11975 0 0,'0'0'1083'0'0,"0"3"-891"0"0,4 69 2076 0 0,18 103-1 0 0,-6-69-2006 0 0,18 123-2044 0 0,-29-197 255 0 0</inkml:trace>
  <inkml:trace contextRef="#ctx0" brushRef="#br0" timeOffset="1">67 484 6447 0 0,'-3'-3'77'0'0,"0"1"-1"0"0,-1 0 1 0 0,1 0-1 0 0,0 0 1 0 0,-1 0-1 0 0,1 1 1 0 0,-1-1-1 0 0,-7-1 0 0 0,9 2 603 0 0,0 0 0 0 0,0 0-1 0 0,0 0 1 0 0,0 0-1 0 0,0 0 1 0 0,0 0-1 0 0,0-1 1 0 0,0 1-1 0 0,0-1 1 0 0,1 1 0 0 0,-1-1-1 0 0,0 0 1 0 0,-2-4 2098 0 0,7 6-2606 0 0,0-1 0 0 0,-1 1 0 0 0,1-1 0 0 0,0 0-1 0 0,-1 0 1 0 0,1 0 0 0 0,-1 0 0 0 0,0 0 0 0 0,3-3 0 0 0,18-6-175 0 0,-1 5-322 0 0,11-3-1131 0 0,-10 6-3816 0 0,-7 3-503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7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22 10591 0 0,'0'0'78'0'0,"-1"-1"0"0"0,1 1 0 0 0,0 0-1 0 0,0 0 1 0 0,0 0 0 0 0,0 0 0 0 0,0 0-1 0 0,0 0 1 0 0,0-1 0 0 0,-1 1 0 0 0,1 0-1 0 0,0 0 1 0 0,0 0 0 0 0,0 0 0 0 0,0-1-1 0 0,0 1 1 0 0,0 0 0 0 0,0 0 0 0 0,0 0-1 0 0,0 0 1 0 0,0-1 0 0 0,0 1 0 0 0,0 0-1 0 0,0 0 1 0 0,0 0 0 0 0,0 0 0 0 0,0-1-1 0 0,0 1 1 0 0,0 0 0 0 0,0 0 0 0 0,0 0-1 0 0,0 0 1 0 0,0-1 0 0 0,0 1 0 0 0,1 0-1 0 0,-1 0 1 0 0,0 0 0 0 0,0 0 0 0 0,0 0-1 0 0,0-1 1 0 0,0 1 0 0 0,0 0 0 0 0,1 0-1 0 0,-1 0 1 0 0,0 0 0 0 0,12-5 1379 0 0,16 1-197 0 0,79 0 110 0 0,-84 3-1327 0 0,-22 0-38 0 0,1 1 0 0 0,-1 0 0 0 0,0 0 0 0 0,1 1 0 0 0,-1-1 0 0 0,1 0 0 0 0,-1 0 0 0 0,1 1 0 0 0,-1-1 0 0 0,0 1 0 0 0,1-1 0 0 0,0 1 0 0 0,3 1 15 0 0,-4-1-14 0 0,-1-1-1 0 0,1 1 1 0 0,-1-1 0 0 0,1 1-1 0 0,-1 0 1 0 0,1-1 0 0 0,-1 1-1 0 0,0 0 1 0 0,1-1-1 0 0,-1 1 1 0 0,0 0 0 0 0,0-1-1 0 0,1 1 1 0 0,-1 0-1 0 0,0 0 1 0 0,0 0 0 0 0,0-1-1 0 0,0 2 1 0 0,0-1 5 0 0,1 11 11 0 0,-3-6-12 0 0,0 0-1 0 0,-1-1 1 0 0,1 1 0 0 0,-1 0-1 0 0,-6 7 1 0 0,5-7-8 0 0,-8 11-18 0 0,3 1-134 0 0,8-16 79 0 0,13 3-877 0 0,-1-1 882 0 0,1 0 1 0 0,15 3-1 0 0,22 6 498 0 0,-39-9-191 0 0,0 1 0 0 0,-1-1 0 0 0,0 1 0 0 0,0 1 0 0 0,0-1 0 0 0,-1 2 0 0 0,0-1 0 0 0,0 1 0 0 0,11 12 0 0 0,-16-15-95 0 0,-1-1 0 0 0,1 1 0 0 0,0 0 0 0 0,-1 0 0 0 0,0 0 0 0 0,0 0 0 0 0,0 1 0 0 0,-1-1 0 0 0,1 0 0 0 0,-1 1 0 0 0,0-1-1 0 0,0 1 1 0 0,-1 0 0 0 0,1-1 0 0 0,-1 1 0 0 0,0-1 0 0 0,0 1 0 0 0,-1 0 0 0 0,1-1 0 0 0,-1 1 0 0 0,0-1 0 0 0,0 1 0 0 0,-4 7 0 0 0,0-2-21 0 0,0 1-1 0 0,-1-1 1 0 0,-1 0 0 0 0,0 0-1 0 0,0-1 1 0 0,-1 0 0 0 0,0 0 0 0 0,0-1-1 0 0,-1 0 1 0 0,0-1 0 0 0,-1 1-1 0 0,-16 8 1 0 0,21-13-332 0 0,1-1 0 0 0,-1 0 0 0 0,0 0 1 0 0,0 0-1 0 0,0 0 0 0 0,0-1 0 0 0,0 0 0 0 0,-10 1 0 0 0,13-2 66 0 0,-1 0 0 0 0,1 0 0 0 0,-1-1 1 0 0,1 1-1 0 0,-1-1 0 0 0,1 1 0 0 0,-1-1 0 0 0,1 0 0 0 0,-1 0 0 0 0,1 0 0 0 0,0 0 0 0 0,-1 0 0 0 0,1 0 1 0 0,0-1-1 0 0,0 1 0 0 0,0-1 0 0 0,0 0 0 0 0,0 1 0 0 0,-2-4 0 0 0,-6-7-1787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8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4607 0 0,'0'0'2502'0'0,"9"1"2158"0"0,0 2-4036 0 0,0 0 0 0 0,0 0 0 0 0,0 1 0 0 0,0 0 1 0 0,0 1-1 0 0,-1 0 0 0 0,0 0 0 0 0,0 1 0 0 0,12 10 0 0 0,6 8 91 0 0,28 35 1 0 0,-25-22 542 0 0,35 59 1 0 0,-57-85-1058 0 0,8 15 192 0 0,-1 0 1 0 0,-1 1-1 0 0,-2 0 0 0 0,0 1 0 0 0,9 45 0 0 0,-9-23-59 0 0,-3 0 0 0 0,2 72-1 0 0,-11-66-485 0 0,-2 1 0 0 0,-13 71-1 0 0,6-60-1671 0 0,4-35-2697 0 0,3-21-2517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5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1375 0 0,'0'0'66'0'0,"-1"2"-8"0"0,-5 4 522 0 0,0 0-1 0 0,0-1 0 0 0,-9 7 0 0 0,7-6 1389 0 0,1-1 1 0 0,0 1-1 0 0,-7 10 0 0 0,2-3-710 0 0,6-6-899 0 0,1-1 1 0 0,-1 1-1 0 0,2 0 0 0 0,-1 0 0 0 0,1 0 1 0 0,-7 15-1 0 0,6-8 15 0 0,1 0 0 0 0,0 1 0 0 0,-3 29 0 0 0,7-41-334 0 0,-1 0 0 0 0,1 0 0 0 0,0 1 0 0 0,0-1 0 0 0,1 0 0 0 0,-1 0 0 0 0,1 1 0 0 0,-1-1 0 0 0,1 0 1 0 0,0 0-1 0 0,0 0 0 0 0,1 0 0 0 0,-1 0 0 0 0,1 0 0 0 0,-1 0 0 0 0,1-1 0 0 0,0 1 0 0 0,0 0 0 0 0,0-1 0 0 0,0 1 0 0 0,0-1 0 0 0,1 0 0 0 0,-1 0 0 0 0,4 2 0 0 0,-3-2-37 0 0,-1-1 1 0 0,0 0-1 0 0,1 0 0 0 0,-1 0 0 0 0,1-1 0 0 0,-1 1 1 0 0,1 0-1 0 0,-1-1 0 0 0,1 0 0 0 0,-1 0 0 0 0,1 1 1 0 0,-1-2-1 0 0,1 1 0 0 0,0 0 0 0 0,-1 0 0 0 0,1-1 1 0 0,-1 1-1 0 0,1-1 0 0 0,-1 0 0 0 0,1 0 0 0 0,-1 0 1 0 0,0 0-1 0 0,0 0 0 0 0,4-3 0 0 0,1 0 5 0 0,0-2 0 0 0,-1 1 0 0 0,0-1 0 0 0,0 0 0 0 0,10-13 0 0 0,-9 9-23 0 0,-1-1 0 0 0,0 0 0 0 0,-1-1-1 0 0,0 1 1 0 0,0-1 0 0 0,-2 0 0 0 0,1 0 0 0 0,-2-1-1 0 0,3-21 1 0 0,-4 28 43 0 0,-1 0 0 0 0,0-1 0 0 0,0 1 0 0 0,-1-1 0 0 0,-2-12 984 0 0,3 31-725 0 0,2-2-397 0 0,-1 0 1 0 0,1-1 0 0 0,1 1-1 0 0,0 0 1 0 0,0-1-1 0 0,1 0 1 0 0,0 1 0 0 0,0-1-1 0 0,1-1 1 0 0,0 1-1 0 0,1-1 1 0 0,0 0 0 0 0,0 0-1 0 0,1-1 1 0 0,0 0-1 0 0,13 11 1 0 0,-5-6-1950 0 0,0-1-3685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8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8287 0 0,'0'0'756'0'0,"1"-1"-622"0"0,7-9 1212 0 0,0 1 0 0 0,1 0 1 0 0,0 1-1 0 0,16-11 0 0 0,-16 13-979 0 0,0 0 1 0 0,1 1-1 0 0,-1 0 0 0 0,1 0 0 0 0,17-4 0 0 0,-22 8-277 0 0,0 0-1 0 0,1 1 0 0 0,-1 0 1 0 0,0 0-1 0 0,0 0 0 0 0,0 1 1 0 0,0-1-1 0 0,0 1 0 0 0,0 1 1 0 0,0-1-1 0 0,0 1 0 0 0,0 0 1 0 0,0 0-1 0 0,0 0 0 0 0,-1 0 1 0 0,1 1-1 0 0,-1 0 0 0 0,0 0 1 0 0,0 0-1 0 0,0 0 0 0 0,0 1 1 0 0,-1 0-1 0 0,7 7 0 0 0,-5-1 95 0 0,0 1-1 0 0,0-1 1 0 0,-1 1-1 0 0,-1-1 1 0 0,0 1-1 0 0,0 0 1 0 0,-1 0-1 0 0,-1 1 1 0 0,1-1-1 0 0,-2 0 1 0 0,0 1-1 0 0,0-1 1 0 0,-1 0-1 0 0,0 0 1 0 0,-1 1-1 0 0,0-1 1 0 0,-1 0-1 0 0,-5 11 1 0 0,5-14-133 0 0,-27 64 147 0 0,26-65-199 0 0,0 1 1 0 0,0-1-1 0 0,-1 0 0 0 0,0 0 1 0 0,0-1-1 0 0,-1 1 0 0 0,-7 5 1 0 0,-27 20-443 0 0,39-32 425 0 0,0 1 0 0 0,-1-1-1 0 0,1 0 1 0 0,0 1 0 0 0,0-1 0 0 0,-1 0-1 0 0,1 0 1 0 0,0 0 0 0 0,-1 0-1 0 0,1 0 1 0 0,0 0 0 0 0,-3-1 0 0 0,2 1-25 0 0,0 0-29 0 0,-8-9-64 0 0,7 5 105 0 0,1 0 0 0 0,0 0 0 0 0,-1-1 0 0 0,1 1 0 0 0,1-1 0 0 0,-1 1 0 0 0,1-1 0 0 0,0 1 0 0 0,0-1 0 0 0,0 0 0 0 0,0 1 0 0 0,1-1 0 0 0,0 0 0 0 0,0 0 0 0 0,1-8 0 0 0,0 7-8 0 0,-1 0 1 0 0,1 1-1 0 0,1-1 0 0 0,-1 1 0 0 0,1-1 1 0 0,0 1-1 0 0,0-1 0 0 0,1 1 0 0 0,-1 0 0 0 0,1 0 1 0 0,0 0-1 0 0,7-8 0 0 0,-7 11 82 0 0,-1-1 0 0 0,1 1 1 0 0,0 0-1 0 0,0 0 0 0 0,-1 0 0 0 0,1 0 0 0 0,0 0 0 0 0,1 1 0 0 0,-1-1 0 0 0,0 1 1 0 0,0 0-1 0 0,1 0 0 0 0,-1 0 0 0 0,0 0 0 0 0,1 1 0 0 0,-1-1 0 0 0,1 1 0 0 0,-1 0 1 0 0,1 0-1 0 0,-1 0 0 0 0,1 1 0 0 0,-1-1 0 0 0,1 1 0 0 0,-1 0 0 0 0,0 0 0 0 0,1 0 1 0 0,-1 0-1 0 0,6 3 0 0 0,5 4 333 0 0,-1 1 0 0 0,1 0 1 0 0,-2 1-1 0 0,24 22 0 0 0,-21-18-125 0 0,-3-3-47 0 0,-2-1-15 0 0,2 0 0 0 0,-1 0 0 0 0,1-2-1 0 0,0 1 1 0 0,22 10 0 0 0,38 11-496 0 0,-39-20-2866 0 0,-20-7 1421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1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59 5983 0 0,'0'0'5491'0'0,"3"-5"-2676"0"0,-3 2-2416 0 0,0 0 0 0 0,1 0 0 0 0,-1 0 0 0 0,0 0 0 0 0,0 0 0 0 0,-1 0 1 0 0,1 0-1 0 0,-2-5 0 0 0,-1-13 2623 0 0,-6 25-2339 0 0,6-1-606 0 0,-1 1 1 0 0,1-1-1 0 0,0 1 1 0 0,0-1-1 0 0,0 1 1 0 0,0 0-1 0 0,-3 7 1 0 0,-15 35 253 0 0,15-32-245 0 0,-14 35 175 0 0,3 1-1 0 0,2 0 1 0 0,2 1-1 0 0,3 1 1 0 0,1 0 0 0 0,-2 84-1 0 0,10-114-117 0 0,1 1-1 0 0,2 0 1 0 0,0-1-1 0 0,9 41 1 0 0,-9-53-93 0 0,1-1-1 0 0,0 0 1 0 0,1 0 0 0 0,0 0-1 0 0,0 0 1 0 0,1-1-1 0 0,0 0 1 0 0,0 0 0 0 0,1 0-1 0 0,0 0 1 0 0,0-1 0 0 0,1 0-1 0 0,13 11 1 0 0,-5-9 70 0 0,1 0 0 0 0,-1-2 0 0 0,1 0-1 0 0,1 0 1 0 0,30 7 0 0 0,-23-7-95 0 0,-2 0-30 0 0,1-2-1 0 0,0 0 1 0 0,0-2 0 0 0,1 0-1 0 0,-1-1 1 0 0,0-2 0 0 0,38-3-1 0 0,-55 2-389 0 0,0 0-1 0 0,0-1 0 0 0,0 1 1 0 0,0-1-1 0 0,0 0 0 0 0,0-1 0 0 0,-1 1 1 0 0,1-1-1 0 0,7-5 0 0 0,-8 3-556 0 0,0 1 0 0 0,1-1 0 0 0,-2 0 0 0 0,1-1 0 0 0,0 1 0 0 0,-1-1 0 0 0,6-11 0 0 0,-3 5-712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1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11975 0 0,'0'0'547'0'0,"-1"1"-11"0"0,-5 19-323 0 0,4-12 221 0 0,1 0 0 0 0,0-1 0 0 0,0 1 0 0 0,1 0 0 0 0,0-1-1 0 0,0 1 1 0 0,0 0 0 0 0,1 0 0 0 0,1-1 0 0 0,3 14 0 0 0,0-4-98 0 0,2 1-1 0 0,0-1 1 0 0,12 23 0 0 0,-15-34-272 0 0,0 0-1 0 0,0 0 0 0 0,1 0 1 0 0,-1-1-1 0 0,1 1 1 0 0,1-1-1 0 0,-1 0 0 0 0,1-1 1 0 0,-1 1-1 0 0,1-1 0 0 0,9 4 1 0 0,-12-6-52 0 0,0 0 0 0 0,0-1 0 0 0,0 0 0 0 0,1 0 0 0 0,-1 0 0 0 0,0 0 0 0 0,0-1 0 0 0,1 1 1 0 0,-1-1-1 0 0,0 0 0 0 0,1 0 0 0 0,-1 0 0 0 0,1 0 0 0 0,-1 0 0 0 0,0-1 0 0 0,1 0 0 0 0,-1 1 0 0 0,0-1 0 0 0,0-1 0 0 0,0 1 0 0 0,1 0 0 0 0,-1-1 1 0 0,0 1-1 0 0,-1-1 0 0 0,1 0 0 0 0,3-3 0 0 0,2-3-4 0 0,-1-1 1 0 0,0 0 0 0 0,0 0-1 0 0,-1 0 1 0 0,0-1-1 0 0,-1 0 1 0 0,0 0 0 0 0,5-16-1 0 0,-7 13-8 0 0,0 0 0 0 0,-1 0 0 0 0,0 0 0 0 0,0-20 0 0 0,-2 30 0 0 0,-1-28 30 0 0,0 24-13 0 0,0 0-1 0 0,1 0 0 0 0,0 0 1 0 0,0-1-1 0 0,3-12 0 0 0,-3 18 1038 0 0,1 9-808 0 0,0 0 1 0 0,0 0 0 0 0,4 13 0 0 0,-2-10-92 0 0,6 19 67 0 0,0-1 1 0 0,23 46-1 0 0,-23-57-282 0 0,1 0 1 0 0,0 0-1 0 0,1-1 1 0 0,1 0-1 0 0,17 16 0 0 0,-21-24-507 0 0,1 0-1 0 0,12 7 0 0 0,7 3-3315 0 0,-16-12-2716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1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6911 0 0,'2'1'2320'0'0,"0"0"-1715"0"0,0 1-1 0 0,0-1 1 0 0,0 1 0 0 0,-1 0-1 0 0,1-1 1 0 0,0 1-1 0 0,-1 0 1 0 0,1 0-1 0 0,-1 0 1 0 0,2 4-1 0 0,-1-2-104 0 0,0 1-1 0 0,0 0 0 0 0,0 0 1 0 0,1 8-1 0 0,-1 4-156 0 0,-1-1 1 0 0,0 21-1 0 0,-1-31-16 0 0,2 63 636 0 0,-1 38 25 0 0,-29 205 893 0 0,13-169-1081 0 0,14-117-579 0 0,1 0 1 0 0,1 0-1 0 0,8 40 0 0 0,-9-64-201 0 0,0-1 0 0 0,1 1-1 0 0,-1-1 1 0 0,0 1 0 0 0,1-1-1 0 0,0 1 1 0 0,-1-1 0 0 0,1 1-1 0 0,0-1 1 0 0,0 0-1 0 0,-1 1 1 0 0,1-1 0 0 0,0 0-1 0 0,1 0 1 0 0,-1 0 0 0 0,0 1-1 0 0,0-1 1 0 0,0-1-1 0 0,1 1 1 0 0,-1 0 0 0 0,0 0-1 0 0,1 0 1 0 0,-1-1 0 0 0,1 1-1 0 0,-1 0 1 0 0,1-1-1 0 0,-1 1 1 0 0,1-1 0 0 0,-1 0-1 0 0,1 0 1 0 0,2 1 0 0 0,3-2 111 0 0,0 1 1 0 0,0-1 0 0 0,0 0 0 0 0,0 0-1 0 0,11-4 1 0 0,79-29 507 0 0,-42 16-565 0 0,-32 10-71 0 0,31-7 1 0 0,22-6-1047 0 0,-29 7-2514 0 0,-44 13 3165 0 0,-1 1 1 0 0,0-1-1 0 0,1 0 0 0 0,-1 0 1 0 0,0 0-1 0 0,0 0 0 0 0,0 0 1 0 0,3-3-1 0 0,6-7-1523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1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13503 0 0,'0'0'620'0'0,"1"3"-16"0"0,59 210 4492 0 0,-45-160-6886 0 0,-11-43 68 0 0</inkml:trace>
  <inkml:trace contextRef="#ctx0" brushRef="#br0" timeOffset="1">61 41 19927 0 0,'-9'-17'440'0'0,"6"12"1192"0"0,-2 2-1520 0 0,-2-4-112 0 0,4 2 0 0 0,1 2 1352 0 0,9 14-2632 0 0,0 3-320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3:3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9215 0 0,'0'0'6267'0'0,"2"0"-5303"0"0,2-1-666 0 0,1-1 1 0 0,-1 0-1 0 0,0-1 1 0 0,0 1-1 0 0,-1-1 1 0 0,1 1-1 0 0,0-1 0 0 0,5-6 1 0 0,8-5 120 0 0,24-15 168 0 0,1 3 0 0 0,62-30-1 0 0,-48 32-317 0 0,23-11-114 0 0,186-112 224 0 0,-226 128-85 0 0,66-23 1 0 0,-95 38-157 0 0,0-1 0 0 0,0 0 1 0 0,0-1-1 0 0,0 0 0 0 0,-1-1 0 0 0,0 0 0 0 0,-1 0 0 0 0,1-1 0 0 0,8-10 0 0 0,-10 11 69 0 0,1 0-1 0 0,0 0 1 0 0,0 1-1 0 0,10-5 0 0 0,-16 10-107 0 0,8-9 189 0 0,-3 6-193 0 0,-6 3 82 0 0,7-1-25 0 0,1 1-98 0 0,-1 0-1 0 0,1 0 0 0 0,0 0 1 0 0,-1 1-1 0 0,1 1 1 0 0,-1-1-1 0 0,1 1 1 0 0,-1 1-1 0 0,11 2 1 0 0,-2 2 0 0 0,0 1 0 0 0,-1 0 1 0 0,21 13-1 0 0,80 38 290 0 0,5 2 3 0 0,-3 5 179 0 0,175 69 1 0 0,-191-90-398 0 0,24 9 26 0 0,-40-29-76 0 0,-15-5-111 0 0,-4 1-3612 0 0,-67-19 2528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3:4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0,'0'0'546'0'0,"4"6"4572"0"0,15 64 2202 0 0,2 40-4456 0 0,-12-57-1770 0 0,7 50-344 0 0,5 142 1 0 0,-19-208-379 0 0,-1-3-1471 0 0,0-11-8422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3:4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0,'0'0'390'0'0,"1"14"14"0"0,3 65 8321 0 0,0 40-5376 0 0,0-33-1969 0 0,-1 37-62 0 0,17 201-982 0 0,-16-304-3632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3:4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51 9791 0 0,'-7'-10'1056'0'0,"-1"1"-648"0"0,5 5 195 0 0,0 0 0 0 0,0 1 0 0 0,-1-1 0 0 0,1 1 0 0 0,-1 0 0 0 0,-4-4 0 0 0,7 7-495 0 0,0-1 1 0 0,-1 1 0 0 0,1-1 0 0 0,0 1-1 0 0,0-1 1 0 0,0 1 0 0 0,-1 0-1 0 0,1 0 1 0 0,0 0 0 0 0,0-1 0 0 0,-1 1-1 0 0,1 1 1 0 0,0-1 0 0 0,0 0 0 0 0,-1 0-1 0 0,1 0 1 0 0,0 1 0 0 0,0-1-1 0 0,-1 0 1 0 0,1 1 0 0 0,0-1 0 0 0,0 1-1 0 0,0-1 1 0 0,0 1 0 0 0,0 0-1 0 0,0 0 1 0 0,0-1 0 0 0,-2 3 0 0 0,-1 1-42 0 0,-1 1 0 0 0,1 0 1 0 0,0 0-1 0 0,1 0 1 0 0,-1 1-1 0 0,1-1 1 0 0,0 1-1 0 0,0 0 1 0 0,1 0-1 0 0,0 0 1 0 0,-3 10-1 0 0,1 4-14 0 0,0 0 1 0 0,-1 28-1 0 0,3-30-25 0 0,2 1 1 0 0,0 0-1 0 0,1 0 0 0 0,1 0 1 0 0,0 0-1 0 0,9 30 1 0 0,-9-43-21 0 0,1 0 1 0 0,-1 0 0 0 0,1 0-1 0 0,0-1 1 0 0,0 1 0 0 0,1-1-1 0 0,0 0 1 0 0,0 0 0 0 0,0 0-1 0 0,6 5 1 0 0,-7-7 12 0 0,1 0 0 0 0,0 0 0 0 0,1-1 0 0 0,-1 1 0 0 0,0-1 0 0 0,1 0 0 0 0,0 0 0 0 0,-1-1 0 0 0,1 1 0 0 0,0-1 0 0 0,0 0 0 0 0,0 0 0 0 0,-1-1 0 0 0,10 0 0 0 0,-9 0 45 0 0,0 0 1 0 0,0 0-1 0 0,0-1 0 0 0,0 0 1 0 0,0 0-1 0 0,-1 0 0 0 0,1-1 0 0 0,0 0 1 0 0,-1 0-1 0 0,1 0 0 0 0,-1 0 1 0 0,0-1-1 0 0,1 1 0 0 0,3-5 0 0 0,-3 2 91 0 0,1 0-1 0 0,-1 0 1 0 0,-1-1-1 0 0,1 0 0 0 0,-1 0 1 0 0,0 0-1 0 0,0 0 1 0 0,5-13-1 0 0,-4 8 11 0 0,-1-1 0 0 0,-1 1 0 0 0,0-1 1 0 0,0 0-1 0 0,-1 0 0 0 0,-1 0 0 0 0,0 0 0 0 0,-1 0 1 0 0,0 0-1 0 0,-1-1 0 0 0,-2-15 0 0 0,0 17-53 0 0,-1 1-1 0 0,1-1 1 0 0,-2 1 0 0 0,1 0-1 0 0,-1 1 1 0 0,-1-1-1 0 0,0 1 1 0 0,0 0 0 0 0,-1 0-1 0 0,0 1 1 0 0,-8-8 0 0 0,10 11-99 0 0,0 0 0 0 0,0 1 1 0 0,0 0-1 0 0,-1 0 1 0 0,0 0-1 0 0,0 0 0 0 0,0 1 1 0 0,0 0-1 0 0,0 0 1 0 0,0 1-1 0 0,-1 0 0 0 0,0 0 1 0 0,1 0-1 0 0,-1 1 1 0 0,0 0-1 0 0,0 0 0 0 0,1 1 1 0 0,-13 0-1 0 0,16 1-77 0 0,1-1 0 0 0,-1 1-1 0 0,1 0 1 0 0,0-1 0 0 0,-1 1 0 0 0,1 0-1 0 0,0 0 1 0 0,-1 1 0 0 0,1-1 0 0 0,0 0 0 0 0,0 1-1 0 0,0 0 1 0 0,-2 1 0 0 0,-4 7-2462 0 0,1 2-3313 0 0,4-3-1515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3:4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29 5527 0 0,'-3'-6'498'0'0,"0"-4"-406"0"0,2 9 116 0 0,1 1 1 0 0,0-1-1 0 0,-1 0 1 0 0,1 0-1 0 0,0 1 1 0 0,-1-1-1 0 0,1 0 1 0 0,-1 1-1 0 0,1-1 1 0 0,-1 1-1 0 0,1-1 1 0 0,-1 1-1 0 0,0-1 1 0 0,1 1-1 0 0,-1-1 1 0 0,1 1-1 0 0,-1-1 1 0 0,0 1-1 0 0,0 0 1 0 0,1 0-1 0 0,-1-1 1 0 0,0 1-1 0 0,0 0 1 0 0,1 0-1 0 0,-1 0 1 0 0,0-1-1 0 0,0 1 1 0 0,1 0-1 0 0,-1 0 1 0 0,0 0-1 0 0,0 1 1 0 0,1-1-1 0 0,-1 0 1 0 0,0 0-1 0 0,0 0 1 0 0,1 0-1 0 0,-1 1 1 0 0,0-1-1 0 0,0 0 1 0 0,1 1-1 0 0,-1-1 1 0 0,0 1-1 0 0,0 0 1 0 0,0-1-418 0 0,-1 2 386 0 0,-1-1-1 0 0,1 1 1 0 0,0 0-1 0 0,0 0 1 0 0,0-1 0 0 0,0 2-1 0 0,1-1 1 0 0,-1 0-1 0 0,0 0 1 0 0,1 0 0 0 0,-1 1-1 0 0,1-1 1 0 0,0 1 0 0 0,-1 3-1 0 0,-2 3-87 0 0,2-1 1 0 0,-1 1-1 0 0,0 10 1 0 0,0-1-52 0 0,1 0 0 0 0,1 0 0 0 0,1 1 0 0 0,1-1 1 0 0,0 0-1 0 0,1 0 0 0 0,1 0 0 0 0,9 30 0 0 0,-9-39-16 0 0,1-1-1 0 0,-1 1 1 0 0,1-1-1 0 0,1 0 1 0 0,0 0-1 0 0,0 0 0 0 0,1 0 1 0 0,7 8-1 0 0,-8-12-4 0 0,0 1 0 0 0,0-1 0 0 0,1 0 0 0 0,-1 0 1 0 0,1-1-1 0 0,0 1 0 0 0,0-1 0 0 0,0-1 0 0 0,0 1 0 0 0,0-1 0 0 0,1 0 0 0 0,10 2 0 0 0,-13-3 36 0 0,1-1 0 0 0,0 1 0 0 0,0-1 0 0 0,0 0-1 0 0,0 0 1 0 0,0-1 0 0 0,0 1 0 0 0,-1-1 0 0 0,1 0 0 0 0,0-1-1 0 0,0 1 1 0 0,-1-1 0 0 0,1 0 0 0 0,-1 0 0 0 0,1 0 0 0 0,-1-1-1 0 0,0 1 1 0 0,5-5 0 0 0,-3 1 160 0 0,0 1-1 0 0,-1-1 1 0 0,0 0 0 0 0,0 0 0 0 0,0-1-1 0 0,-1 0 1 0 0,0 1 0 0 0,0-1 0 0 0,-1-1-1 0 0,4-10 1 0 0,-3 5 22 0 0,-1 1-1 0 0,0 0 1 0 0,-1-1 0 0 0,0 1-1 0 0,-1-1 1 0 0,-1 0-1 0 0,0 1 1 0 0,0-1-1 0 0,-1 0 1 0 0,-5-19 0 0 0,4 24-151 0 0,1 1 1 0 0,-1 0-1 0 0,-1 0 0 0 0,0 1 1 0 0,0-1-1 0 0,0 1 1 0 0,-1-1-1 0 0,0 1 1 0 0,0 0-1 0 0,0 0 0 0 0,-1 1 1 0 0,0-1-1 0 0,0 1 1 0 0,0 0-1 0 0,-1 0 1 0 0,1 1-1 0 0,-1-1 1 0 0,-1 2-1 0 0,-9-7 0 0 0,11 9-70 0 0,1-1 1 0 0,-1 1-1 0 0,0 0 0 0 0,1 0 0 0 0,-1 0 0 0 0,0 1 0 0 0,0 0 0 0 0,1-1 0 0 0,-1 2 0 0 0,-9 0 0 0 0,11 0-58 0 0,1-1 0 0 0,-1 1-1 0 0,0-1 1 0 0,1 1 0 0 0,-1 0 0 0 0,1 0 0 0 0,0 0-1 0 0,-1 1 1 0 0,1-1 0 0 0,0 0 0 0 0,-1 1 0 0 0,1 0 0 0 0,0-1-1 0 0,0 1 1 0 0,0 0 0 0 0,1 0 0 0 0,-1 0 0 0 0,0 0-1 0 0,1 0 1 0 0,-2 3 0 0 0,1 0-38 0 0,0-3-245 0 0,1 0 0 0 0,1 0 0 0 0,-1 0-1 0 0,0 0 1 0 0,0 0 0 0 0,1 1 0 0 0,-1-1 0 0 0,1 0 0 0 0,0 0 0 0 0,-1 3 0 0 0,4 4-1537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2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9959 0 0,'0'0'904'0'0,"1"7"-728"0"0,-1 2 201 0 0,1 0 0 0 0,0 0 0 0 0,1 0 0 0 0,0-1-1 0 0,0 1 1 0 0,5 12 0 0 0,27 50 1327 0 0,-3-7-487 0 0,-26-51-1032 0 0,8 18 351 0 0,-1 0-1 0 0,-2 1 0 0 0,10 48 1 0 0,-20-73-482 0 0,0-1 0 0 0,0 0 0 0 0,0 1 1 0 0,-1 6-1 0 0,-1 14 533 0 0,-17-38-321 0 0,16 7-233 0 0,-1 0 1 0 0,1 0 0 0 0,0 0 0 0 0,0 0 0 0 0,1 0 0 0 0,-1-1 0 0 0,1 1 0 0 0,-3-8-1 0 0,-10-42 53 0 0,9 32-78 0 0,-6-30-8 0 0,3 0 0 0 0,2-1 0 0 0,0-72 0 0 0,6 93-3 0 0,2-1-1 0 0,6-43 0 0 0,-6 67-8 0 0,1-1-1 0 0,0 0 0 0 0,1 1 1 0 0,0 0-1 0 0,0 0 0 0 0,1 0 0 0 0,1 0 1 0 0,-1 0-1 0 0,1 1 0 0 0,1-1 1 0 0,0 1-1 0 0,8-8 0 0 0,-11 13 10 0 0,0 0-1 0 0,1 0 1 0 0,-1 0-1 0 0,1 0 1 0 0,0 1-1 0 0,0 0 1 0 0,0 0-1 0 0,0 0 1 0 0,0 0-1 0 0,0 1 1 0 0,0-1-1 0 0,1 1 1 0 0,-1 0-1 0 0,0 0 1 0 0,7 0-1 0 0,-5 1 2 0 0,1 1 0 0 0,-1-1 0 0 0,1 1 0 0 0,-1 0 0 0 0,0 1 0 0 0,1-1 0 0 0,-1 1 0 0 0,0 1 0 0 0,11 5 0 0 0,-8-4 9 0 0,-1 2 0 0 0,1-1 0 0 0,-1 1 0 0 0,0 1 0 0 0,0-1 0 0 0,-1 1 0 0 0,0 1 1 0 0,0-1-1 0 0,-1 1 0 0 0,0 0 0 0 0,-1 1 0 0 0,1-1 0 0 0,5 15 0 0 0,-6-12 18 0 0,-1 1 0 0 0,0 0 0 0 0,-1 0 0 0 0,-1 0 0 0 0,1 1 0 0 0,-2-1 0 0 0,0 0 0 0 0,0 1 0 0 0,-2-1 0 0 0,1 1 0 0 0,-4 18 0 0 0,-4 13 19 0 0,6-24-18 0 0,-2-1 0 0 0,0 0 0 0 0,-2 0-1 0 0,-7 19 1 0 0,4-15-29 0 0,-2-1 0 0 0,-1 0-1 0 0,-20 29 1 0 0,9-21-161 0 0,22-29 83 0 0,4-11-477 0 0,-2 6 542 0 0,1 0-1 0 0,0 1 1 0 0,0-1-1 0 0,1 0 1 0 0,-1 1-1 0 0,1 0 1 0 0,-1 0-1 0 0,1 0 1 0 0,0 0-1 0 0,0 0 1 0 0,1 0-1 0 0,4-3 1 0 0,-2 2 32 0 0,0 1 1 0 0,0 0 0 0 0,0-1-1 0 0,0 2 1 0 0,0-1 0 0 0,1 1-1 0 0,6-2 1 0 0,5 1 156 0 0,-1 1 0 0 0,1 1 0 0 0,0 1 1 0 0,0 0-1 0 0,0 1 0 0 0,-1 1 0 0 0,33 7 0 0 0,66 24 1174 0 0,-78-20-1545 0 0,1-2-1 0 0,1-1 1 0 0,41 3 0 0 0,-63-11-716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5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1839 0 0,'0'0'83'0'0,"0"2"-6"0"0,11 47 2513 0 0,3 11 6330 0 0,10 26-5898 0 0,12 34-1642 0 0,-34-116-954 0 0,-4-11-256 0 0,-5-25-110 0 0,9-123-406 0 0,1 53-489 0 0,-3 101 823 0 0,-1-43-729 0 0,3 0-1 0 0,12-81 1 0 0,-5 93 1158 0 0,-8 30 215 0 0,1 3-578 0 0,-1 1 0 0 0,1-1 0 0 0,-1 0 0 0 0,1 0 0 0 0,-1 1 0 0 0,1-1 0 0 0,-1 1 0 0 0,0-1 0 0 0,0 1 0 0 0,0 0 0 0 0,2 3 0 0 0,0 1 49 0 0,0 1 0 0 0,0 0-1 0 0,-1 0 1 0 0,0 0 0 0 0,0 0-1 0 0,1 12 1 0 0,1 46 577 0 0,-3-43-464 0 0,-1 83 537 0 0,-1-95-726 0 0,1-2 0 0 0,0-6-119 0 0,0-2-146 0 0,0 1 207 0 0,0-1 1 0 0,0 0 0 0 0,0 1 0 0 0,1-1 0 0 0,-1 1 0 0 0,0-1 0 0 0,0 0 0 0 0,1 1 0 0 0,-1-1 0 0 0,0 0 0 0 0,0 1 0 0 0,1-1 0 0 0,-1 0 0 0 0,0 0 0 0 0,1 1 0 0 0,-1-1 0 0 0,1 0 0 0 0,-1 0 0 0 0,0 1 0 0 0,1-1 0 0 0,-1 0 0 0 0,0 0 0 0 0,1 0 0 0 0,0 0 0 0 0,13 4-435 0 0,-9-3 429 0 0,18 3-216 0 0,-13-2 232 0 0,0 0 0 0 0,0 1 0 0 0,16 6 0 0 0,-12-3 216 0 0,0 2-1 0 0,-1 0 1 0 0,0 1-1 0 0,22 18 0 0 0,-26-19 59 0 0,-1-1 0 0 0,0 2-1 0 0,-1-1 1 0 0,0 1 0 0 0,-1 0-1 0 0,0 0 1 0 0,8 16 0 0 0,-12-20-97 0 0,-1-1-1 0 0,1 1 1 0 0,-1-1 0 0 0,0 1 0 0 0,-1-1-1 0 0,1 1 1 0 0,-1 0 0 0 0,0-1 0 0 0,0 1 0 0 0,0 0-1 0 0,-1-1 1 0 0,1 1 0 0 0,-1 0 0 0 0,0-1-1 0 0,-1 1 1 0 0,1-1 0 0 0,-1 1 0 0 0,0-1-1 0 0,-4 7 1 0 0,-4 5 257 0 0,0 0 0 0 0,-2-2 0 0 0,-20 23 0 0 0,26-31-312 0 0,-2 2-5 0 0,0-1 1 0 0,-1-1-1 0 0,0 1 1 0 0,-1-1-1 0 0,1-1 0 0 0,-1 0 1 0 0,-16 7-1 0 0,-6 2-52 0 0,28-12-88 0 0,0-1 1 0 0,0 1-1 0 0,0-1 0 0 0,0 0 1 0 0,0 0-1 0 0,-1-1 0 0 0,1 1 1 0 0,-8-1-1 0 0,11 0-182 0 0,-1-3-348 0 0,1 1 173 0 0,0 0 0 0 0,0 0 1 0 0,0 0-1 0 0,0 0 0 0 0,0 0 0 0 0,1 0 0 0 0,-1 0 0 0 0,1 0 0 0 0,0 0 0 0 0,-1-1 0 0 0,1 1 0 0 0,0 0 0 0 0,0-3 0 0 0,3-10-6835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3:4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1 539 7855 0 0,'0'0'6708'0'0,"14"-1"-5064"0"0,2 0-767 0 0,-1-2 0 0 0,0 0 0 0 0,0-1 0 0 0,19-7-1 0 0,57-29 433 0 0,-70 30-1146 0 0,152-81 457 0 0,-143 74-585 0 0,209-113 203 0 0,-19 17 1157 0 0,-175 84-949 0 0,43-25 1100 0 0,-69 48-1101 0 0,-16 5-374 0 0,-1 1 0 0 0,1-1 1 0 0,0 0-1 0 0,-1 0 1 0 0,1 0-1 0 0,-1-1 1 0 0,3-1-1 0 0,-3 2-37 0 0,0-1 0 0 0,0 0-1 0 0,0 1 1 0 0,0 0 0 0 0,1-1 0 0 0,-1 1-1 0 0,0 0 1 0 0,1 0 0 0 0,-1 0 0 0 0,1 1-1 0 0,-1-1 1 0 0,1 1 0 0 0,-1-1 0 0 0,1 1-1 0 0,-1 0 1 0 0,1 0 0 0 0,-1 0 0 0 0,1 0-1 0 0,-1 0 1 0 0,1 0 0 0 0,-1 1 0 0 0,1-1-1 0 0,-1 1 1 0 0,1 0 0 0 0,-1 0 0 0 0,1 0-1 0 0,-1 0 1 0 0,4 2 0 0 0,33 15 49 0 0,34 17 23 0 0,32 24 113 0 0,167 86 338 0 0,-228-125-494 0 0,151 69 322 0 0,-124-58-223 0 0,39 14 25 0 0,-92-39-143 0 0,4 2 10 0 0,1-2 1 0 0,32 7-1 0 0,-17-7-13 0 0,51 5 58 0 0,-81-11-841 0 0,-1 0 0 0 0,1-1-1 0 0,10-1 1 0 0,-15 1 566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3:5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36 735 455 0 0,'16'-26'158'0'0,"-13"21"2838"0"0,-5 20 9427 0 0,-1-24-10504 0 0,1-3-1478 0 0,0 0 0 0 0,0-1 0 0 0,1-23 0 0 0,0 1 34 0 0,-9-131 57 0 0,-14-155 737 0 0,17 221-1627 0 0,8 86-40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3:5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35 845 919 0 0,'0'5'-19'0'0,"0"-4"42"0"0,0 0 0 0 0,4 15 13462 0 0,-3-29-12385 0 0,-1 0 0 0 0,0 0-1 0 0,-2-19 1 0 0,0 20-836 0 0,-18-269 2315 0 0,16 183-2310 0 0,1-94 1052 0 0,5 51-990 0 0,-2 127-343 0 0,-1 1 0 0 0,-1-1 1 0 0,-4-17-1 0 0,6 30-503 0 0,0 8-3302 0 0,-2-2 1961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3:5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99 3223 0 0,'0'-1'240'0'0,"0"-2"502"0"0,0 1 0 0 0,0-1 0 0 0,-1 0-1 0 0,1 0 1 0 0,-1 0 0 0 0,1 1 0 0 0,-1-1 0 0 0,0 0-1 0 0,0 1 1 0 0,-1-1 0 0 0,1 0 0 0 0,-3-3-1 0 0,3 4-384 0 0,-1 0 1 0 0,0 0-1 0 0,0 0 0 0 0,0 0 0 0 0,0 1 0 0 0,0-1 0 0 0,0 0 0 0 0,-1 1 0 0 0,1 0 0 0 0,0-1 1 0 0,-5 0-1 0 0,5 1-247 0 0,0 0 0 0 0,-1 0 0 0 0,1 1 1 0 0,0-1-1 0 0,-1 1 0 0 0,1 0 1 0 0,0 0-1 0 0,-1 0 0 0 0,1 0 0 0 0,-1 0 1 0 0,1 0-1 0 0,0 1 0 0 0,-1-1 1 0 0,1 1-1 0 0,0-1 0 0 0,-1 1 0 0 0,1 0 1 0 0,0 0-1 0 0,0 0 0 0 0,0 0 1 0 0,0 1-1 0 0,0-1 0 0 0,0 1 0 0 0,0-1 1 0 0,0 1-1 0 0,1-1 0 0 0,-1 1 1 0 0,-2 3-1 0 0,-4 6-40 0 0,1 2 1 0 0,-1-1-1 0 0,2 1 1 0 0,0 0-1 0 0,0 0 1 0 0,-6 26-1 0 0,10-30-90 0 0,0 0 0 0 0,1 1 1 0 0,0-1-1 0 0,0 0 0 0 0,1 0 0 0 0,0 1 0 0 0,1-1 0 0 0,0 0 0 0 0,0 0 0 0 0,1 1 0 0 0,5 14 1 0 0,-4-18 8 0 0,-1 1 1 0 0,1-1-1 0 0,0-1 1 0 0,0 1-1 0 0,1 0 1 0 0,0-1-1 0 0,0 0 1 0 0,0 0-1 0 0,0 0 1 0 0,1 0-1 0 0,0-1 1 0 0,0 1-1 0 0,0-1 1 0 0,7 4-1 0 0,-2-3-18 0 0,2 2 124 0 0,0 0-1 0 0,0-1 1 0 0,18 6-1 0 0,-26-11-45 0 0,0 0 0 0 0,0 0 1 0 0,0-1-1 0 0,0 1 0 0 0,1-1 0 0 0,-1 0 0 0 0,0 0 1 0 0,0 0-1 0 0,1 0 0 0 0,-1-1 0 0 0,0 0 0 0 0,0 0 1 0 0,0 0-1 0 0,0 0 0 0 0,5-3 0 0 0,-2 1 82 0 0,1-1 1 0 0,-1 0-1 0 0,1 0 0 0 0,-1-1 0 0 0,0 0 0 0 0,-1 0 1 0 0,1-1-1 0 0,-1 1 0 0 0,0-1 0 0 0,-1-1 0 0 0,1 1 1 0 0,-1-1-1 0 0,0 0 0 0 0,5-12 0 0 0,-5 10 3 0 0,-2-1-1 0 0,1 1 0 0 0,-1-1 1 0 0,-1 1-1 0 0,1-1 1 0 0,-2 0-1 0 0,1 0 1 0 0,-2 0-1 0 0,1 0 0 0 0,-1-1 1 0 0,-1 1-1 0 0,-2-15 1 0 0,1 16-34 0 0,0-1 0 0 0,0 1 0 0 0,-1 0 0 0 0,0 0 0 0 0,-1 0 0 0 0,0 0 0 0 0,0 1 0 0 0,-1 0 1 0 0,0 0-1 0 0,0 0 0 0 0,-1 0 0 0 0,0 1 0 0 0,-10-9 0 0 0,9 10-70 0 0,-1 1 0 0 0,-1 0 0 0 0,1 0-1 0 0,-1 0 1 0 0,1 1 0 0 0,-1 1 0 0 0,0 0 0 0 0,-1 0-1 0 0,1 0 1 0 0,0 1 0 0 0,-1 1 0 0 0,0-1 0 0 0,1 2-1 0 0,-1-1 1 0 0,0 1 0 0 0,-14 2 0 0 0,20-1-267 0 0,0 0-1 0 0,0 0 1 0 0,1 0 0 0 0,-1 0 0 0 0,0 1 0 0 0,1 0-1 0 0,-1-1 1 0 0,-4 4 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0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25 102 9327 0 0,'0'0'34'0'0,"-1"0"-1"0"0,1 0 0 0 0,-1 0 1 0 0,0 0-1 0 0,1 0 0 0 0,-1 0 1 0 0,1 0-1 0 0,-1 1 0 0 0,1-1 1 0 0,-1 0-1 0 0,1 0 0 0 0,-1 0 1 0 0,1 1-1 0 0,-1-1 0 0 0,1 0 1 0 0,-1 0-1 0 0,1 1 0 0 0,-1-1 1 0 0,1 0-1 0 0,0 1 0 0 0,-1-1 1 0 0,1 1-1 0 0,0-1 0 0 0,-1 1 1 0 0,1-1-1 0 0,0 0 0 0 0,-1 1 1 0 0,1-1-1 0 0,0 1 0 0 0,0-1 0 0 0,0 1 1 0 0,-1 0-1 0 0,1-1 0 0 0,0 2 1 0 0,-7 19 1260 0 0,7-21-1199 0 0,-1 7 247 0 0,0 0 0 0 0,0 0 0 0 0,1 0 0 0 0,0 0 0 0 0,0-1 0 0 0,1 9 0 0 0,10 43-29 0 0,-5-32-81 0 0,37 161 629 0 0,-14-67-321 0 0,-15-73-184 0 0,-14-45-224 0 0,-1 1-41 0 0,1-3-84 0 0,0 1 0 0 0,0-1 1 0 0,0 0-1 0 0,0 1 0 0 0,-1-1 0 0 0,1 0 0 0 0,0 1 1 0 0,0-1-1 0 0,0 0 0 0 0,0 1 0 0 0,0-1 0 0 0,0 0 0 0 0,0 1 1 0 0,-1-1-1 0 0,1 0 0 0 0,0 1 0 0 0,0-1 0 0 0,-1 0 1 0 0,1 0-1 0 0,0 1 0 0 0,0-1 0 0 0,-1 0 0 0 0,-23 8 137 0 0,24-9-135 0 0,-1 1-1 0 0,0 0 1 0 0,1 0-1 0 0,-1-1 0 0 0,0 1 1 0 0,1 0-1 0 0,-1-1 1 0 0,1 1-1 0 0,-1 0 1 0 0,1-1-1 0 0,-1 1 1 0 0,1-1-1 0 0,-1 1 0 0 0,1-1 1 0 0,-1 1-1 0 0,0-2 1 0 0,0 1 7 0 0,-4-5-14 0 0,1 1-1 0 0,-1-2 1 0 0,1 1-1 0 0,0 0 1 0 0,1-1-1 0 0,-1 1 1 0 0,1-1-1 0 0,1 0 1 0 0,-1 0-1 0 0,-1-10 0 0 0,1 1 3 0 0,0 1-1 0 0,1-1 0 0 0,1-31 1 0 0,2 29 52 0 0,7-142-22 0 0,-4 126 12 0 0,1 0 1 0 0,16-57-1 0 0,-18 82-55 0 0,0-1 1 0 0,1 1 0 0 0,0 0-1 0 0,1 0 1 0 0,0 0-1 0 0,0 0 1 0 0,8-9 0 0 0,-9 14 14 0 0,0 0 0 0 0,0 0 0 0 0,0 0 1 0 0,1 0-1 0 0,-1 1 0 0 0,1 0 0 0 0,0 0 1 0 0,0 0-1 0 0,0 1 0 0 0,0 0 1 0 0,0 0-1 0 0,1 0 0 0 0,-1 0 0 0 0,10-1 1 0 0,-7 2 72 0 0,0 1 0 0 0,0 0 0 0 0,0 1 0 0 0,0-1 0 0 0,-1 1 0 0 0,1 1 0 0 0,0-1 0 0 0,0 2 0 0 0,-1-1 0 0 0,1 1 0 0 0,-1 0 0 0 0,10 5 1 0 0,-14-6-60 0 0,-1 0 1 0 0,1-1 0 0 0,-1 1 0 0 0,0 0 0 0 0,0 0-1 0 0,0 0 1 0 0,0 0 0 0 0,0 0 0 0 0,0 1 0 0 0,0-1-1 0 0,-1 1 1 0 0,1-1 0 0 0,-1 1 0 0 0,0 0-1 0 0,0-1 1 0 0,0 1 0 0 0,0 0 0 0 0,0 0 0 0 0,0 0-1 0 0,-1 0 1 0 0,1 0 0 0 0,-1-1 0 0 0,0 1 0 0 0,0 0-1 0 0,0 0 1 0 0,-1 0 0 0 0,1 0 0 0 0,-1 3 0 0 0,-3 8 127 0 0,0 0-1 0 0,-1 0 1 0 0,0 0 0 0 0,-11 19 0 0 0,5-9-76 0 0,2-5-72 0 0,0 0 0 0 0,-1-1 0 0 0,-1-1 0 0 0,-1 0 0 0 0,0 0 0 0 0,-1-1 0 0 0,-19 17 0 0 0,23-24 4 0 0,0 1 0 0 0,-13 17 0 0 0,21-27-2 0 0,1 1 0 0 0,-1 0-1 0 0,0-1 1 0 0,1 1 0 0 0,-1 0-1 0 0,1 0 1 0 0,0-1 0 0 0,-1 1-1 0 0,1 0 1 0 0,0 0 0 0 0,-1 0-1 0 0,1 0 1 0 0,0-1 0 0 0,0 1-1 0 0,0 0 1 0 0,-1 0 0 0 0,1 0-1 0 0,0 0 1 0 0,0 0 0 0 0,0 0-1 0 0,1 0 1 0 0,-1-1 0 0 0,0 1-1 0 0,0 0 1 0 0,0 0 0 0 0,1 0-1 0 0,-1 0 1 0 0,0 0 0 0 0,1-1 0 0 0,-1 1-1 0 0,1 0 1 0 0,0 1 0 0 0,0-1 2 0 0,0 0 5 0 0,0 0 1 0 0,0 0-1 0 0,0 0 0 0 0,0 0 0 0 0,0 0 0 0 0,1 0 1 0 0,-1 0-1 0 0,0 0 0 0 0,1 0 0 0 0,-1 0 1 0 0,1-1-1 0 0,-1 1 0 0 0,1-1 0 0 0,1 1 0 0 0,25 4 194 0 0,-18-4-134 0 0,174 42 2046 0 0,-38-6-1392 0 0,-118-32-949 0 0,1-1 0 0 0,-1-2 0 0 0,37 0 0 0 0,-42-2-5186 0 0,2 3-1888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1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0 387 9671 0 0,'0'0'440'0'0,"6"3"-5"0"0,-2-1-393 0 0,-3-2-38 0 0,0 0 0 0 0,1 0 0 0 0,-1 1 0 0 0,0-1 0 0 0,0 1 0 0 0,0-1 0 0 0,0 1 0 0 0,0 0 0 0 0,0-1 0 0 0,0 1 0 0 0,0 0 0 0 0,0 0 0 0 0,0 0 0 0 0,0-1 0 0 0,0 1 0 0 0,0 0 0 0 0,0 0 0 0 0,-1 0 0 0 0,1 1 0 0 0,0-1 0 0 0,-1 0 0 0 0,1 0 0 0 0,-1 0 0 0 0,0 0 0 0 0,1 1-1 0 0,-1-1 1 0 0,0 0 0 0 0,1 0 0 0 0,-1 0 0 0 0,0 1 0 0 0,0-1 0 0 0,0 2 0 0 0,-3 13-127 0 0,0-4 851 0 0,1 0 1 0 0,1-1-1 0 0,-1 24 1 0 0,3-26-458 0 0,0 0 0 0 0,0-1 0 0 0,4 16 0 0 0,18 37 182 0 0,-22-59 243 0 0,4-20-128 0 0,-4-14-6 0 0,-3-34-1 0 0,0 25-310 0 0,4-139 107 0 0,2 140-357 0 0,1-1 1 0 0,14-55-1 0 0,-17 87 4 0 0,1-1 1 0 0,0 1-1 0 0,0 0 0 0 0,1 0 0 0 0,0 0 0 0 0,1 1 1 0 0,0-1-1 0 0,11-13 0 0 0,-15 21 1 0 0,1-1 0 0 0,0 1 1 0 0,0 0-1 0 0,0-1 0 0 0,0 1 0 0 0,0 0 1 0 0,0 1-1 0 0,0-1 0 0 0,0 0 0 0 0,0 0 0 0 0,0 1 1 0 0,0-1-1 0 0,1 1 0 0 0,-1 0 0 0 0,0 0 1 0 0,0 0-1 0 0,1 0 0 0 0,-1 0 0 0 0,0 0 1 0 0,0 1-1 0 0,0-1 0 0 0,1 1 0 0 0,-1-1 0 0 0,0 1 1 0 0,0 0-1 0 0,4 2 0 0 0,-3-2 2 0 0,0 1 1 0 0,1 0-1 0 0,-1 0 0 0 0,0 0 1 0 0,0 0-1 0 0,0 1 0 0 0,-1-1 1 0 0,1 1-1 0 0,-1 0 0 0 0,1 0 1 0 0,-1 0-1 0 0,0 0 0 0 0,0 0 1 0 0,0 0-1 0 0,2 6 0 0 0,0 3 39 0 0,-1 1 0 0 0,-1 0 0 0 0,0 0 0 0 0,0 0 0 0 0,-2 1 0 0 0,1-1 0 0 0,-2 0 0 0 0,0 0 0 0 0,0 0 0 0 0,-1 0 0 0 0,-1 0 0 0 0,0 0 0 0 0,-1 0-1 0 0,0-1 1 0 0,-1 1 0 0 0,0-1 0 0 0,-1 0 0 0 0,-14 20 0 0 0,-6 17 43 0 0,4-7-36 0 0,20-39-50 0 0,0-1-1 0 0,1 1 1 0 0,-1-1-1 0 0,0 0 1 0 0,-1 0-1 0 0,-2 3 0 0 0,2-2 5 0 0,-1 0-1 0 0,1 0 0 0 0,0 1 0 0 0,0-1 0 0 0,0 1 1 0 0,-4 6-1 0 0,7-9-3 0 0,0-1-1 0 0,0 0 1 0 0,0 0 0 0 0,0 1 0 0 0,0-1 0 0 0,0 0-1 0 0,-1 0 1 0 0,1 1 0 0 0,0-1 0 0 0,0 0 0 0 0,0 0-1 0 0,0 1 1 0 0,0-1 0 0 0,0 0 0 0 0,0 1-1 0 0,0-1 1 0 0,1 0 0 0 0,-1 0 0 0 0,0 1 0 0 0,0-1-1 0 0,0 0 1 0 0,0 0 0 0 0,0 1 0 0 0,0-1 0 0 0,0 0-1 0 0,1 0 1 0 0,-1 0 0 0 0,0 1 0 0 0,0-1-1 0 0,0 0 1 0 0,0 0 0 0 0,1 0 0 0 0,-1 1 0 0 0,0-1-1 0 0,0 0 1 0 0,1 0 0 0 0,-1 0 0 0 0,0 0-1 0 0,0 0 1 0 0,1 1 0 0 0,-1-1 0 0 0,0 0 0 0 0,0 0-1 0 0,1 0 1 0 0,-1 0 0 0 0,0 0 0 0 0,1 0 0 0 0,12 2 523 0 0,-12-2-511 0 0,14 2 342 0 0,0 0 0 0 0,0 1-1 0 0,22 7 1 0 0,44 20 770 0 0,-57-21-844 0 0,57 23 116 0 0,97 36 533 0 0,-146-57-1079 0 0,45 14-1389 0 0,-51-18-232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3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33 455 0 0,'-1'-2'288'0'0,"-1"0"-1"0"0,0 1 0 0 0,0-1 0 0 0,1 1 1 0 0,-1 0-1 0 0,-1-1 0 0 0,1 1 0 0 0,0 0 1 0 0,0 0-1 0 0,0 1 0 0 0,0-1 0 0 0,-1 0 1 0 0,1 1-1 0 0,0-1 0 0 0,-1 1 0 0 0,1 0 1 0 0,0 0-1 0 0,-5 0 0 0 0,3 0 244 0 0,0 1 0 0 0,0 0 0 0 0,0 0 1 0 0,0 0-1 0 0,1 1 0 0 0,-1 0 0 0 0,0-1 0 0 0,1 1 0 0 0,-1 0 0 0 0,-4 4 1 0 0,2-1 174 0 0,0 0 0 0 0,1 0 0 0 0,-1 0 0 0 0,1 1 0 0 0,-5 7 0 0 0,7-8-615 0 0,0 0 0 0 0,0-1 0 0 0,0 1 0 0 0,1 0 1 0 0,0 0-1 0 0,-3 9 0 0 0,5-12-29 0 0,-1 0 0 0 0,1 1 0 0 0,0-1 0 0 0,0 0 0 0 0,0 0 1 0 0,0 0-1 0 0,0 1 0 0 0,0-1 0 0 0,0 0 0 0 0,1 0 0 0 0,-1 0 0 0 0,1 1 0 0 0,0-1 0 0 0,0 0 0 0 0,1 3 1 0 0,0-2-13 0 0,1 0-1 0 0,-1 0 1 0 0,0 0 0 0 0,1-1 0 0 0,-1 1 0 0 0,1-1 0 0 0,0 1 0 0 0,0-1 0 0 0,3 2 0 0 0,6 2 28 0 0,1 0-1 0 0,0 0 0 0 0,27 7 0 0 0,-29-10-31 0 0,1 0 6 0 0,0 0 1 0 0,0-1-1 0 0,0 0 1 0 0,24 0-1 0 0,-30-2 27 0 0,1 0-1 0 0,0-1 1 0 0,0 0 0 0 0,-1 0 0 0 0,1 0-1 0 0,-1-1 1 0 0,1 0 0 0 0,-1-1-1 0 0,0 1 1 0 0,9-6 0 0 0,-13 8-31 0 0,-1-1 0 0 0,1 0 0 0 0,-1 0 1 0 0,0 0-1 0 0,1 0 0 0 0,-1-1 0 0 0,0 1 0 0 0,0 0 1 0 0,0-1-1 0 0,0 1 0 0 0,0 0 0 0 0,0-1 0 0 0,0 1 1 0 0,0-1-1 0 0,0 0 0 0 0,-1 1 0 0 0,1-1 0 0 0,-1 1 1 0 0,1-1-1 0 0,-1 0 0 0 0,1-2 0 0 0,-1 1-9 0 0,-1 1 1 0 0,1-1-1 0 0,-1 0 0 0 0,1 1 0 0 0,-1-1 1 0 0,0 0-1 0 0,0 1 0 0 0,0-1 0 0 0,0 1 1 0 0,0 0-1 0 0,-1-1 0 0 0,-2-2 0 0 0,-3-4 8 0 0,-1 0 0 0 0,0 0 0 0 0,-1 1 0 0 0,0 1 0 0 0,-11-9 0 0 0,12 10 70 0 0,-1-1 0 0 0,1 0 0 0 0,-7-8 0 0 0,-1-8-1582 0 0,15 21 702 0 0,0 0 1 0 0,0 0 0 0 0,0 0-1 0 0,0-1 1 0 0,1 1-1 0 0,-1 0 1 0 0,1 0 0 0 0,-1-5-1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3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37 10591 0 0,'0'0'819'0'0,"-2"-1"-534"0"0,-35-12 555 0 0,-12-4 2223 0 0,44 15-2658 0 0,0 1 0 0 0,0 0 1 0 0,-1 0-1 0 0,1 1 1 0 0,-1 0-1 0 0,1 0 0 0 0,-7 1 1 0 0,10-1-375 0 0,0 0 1 0 0,0 1-1 0 0,0 0 0 0 0,0-1 1 0 0,0 1-1 0 0,0 0 1 0 0,1 0-1 0 0,-1 0 1 0 0,0 0-1 0 0,1 0 1 0 0,-1 1-1 0 0,1-1 1 0 0,-1 0-1 0 0,1 1 1 0 0,-1-1-1 0 0,1 1 1 0 0,0-1-1 0 0,0 1 1 0 0,0 0-1 0 0,0 0 1 0 0,0-1-1 0 0,0 1 1 0 0,0 0-1 0 0,1 0 1 0 0,-1 0-1 0 0,0 0 1 0 0,1 0-1 0 0,0 0 1 0 0,-1 0-1 0 0,1 2 1 0 0,0 8-54 0 0,-1 0 0 0 0,2-1 0 0 0,0 1 0 0 0,2 12 0 0 0,-1-14 74 0 0,6 44-15 0 0,3 0 0 0 0,3-1 0 0 0,30 79 0 0 0,-6-44-111 0 0,57 98 0 0 0,-82-162-599 0 0,7 12-670 0 0,-5-12-3742 0 0,-6-12-382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3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14279 0 0,'3'13'1528'0'0,"4"-18"-1528"0"0,3 2 0 0 0,2 5 648 0 0,3-2 88 0 0,3-5 8 0 0,3 1 8 0 0,11 1-96 0 0,1-2-16 0 0,2-2-8 0 0,10-4 0 0 0,-3-4-472 0 0,-1 0-96 0 0,-1 0-64 0 0,2 2-5696 0 0,-4-1-1184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3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 1839 0 0,'-22'-3'134'0'0,"19"3"291"0"0,-1 0 0 0 0,1 1 1 0 0,0-1-1 0 0,0 1 0 0 0,0 0 0 0 0,0 0 1 0 0,-1 0-1 0 0,1 0 0 0 0,-5 4 0 0 0,-2-1 1712 0 0,4 0-1152 0 0,-1-1-1 0 0,1 1 1 0 0,-8 5-1 0 0,-32 31 448 0 0,24-20-1062 0 0,19-18-327 0 0,-4 4-1 0 0,1-1 0 0 0,0 1-1 0 0,0 1 1 0 0,-8 11 0 0 0,13-17-42 0 0,0 0-1 0 0,0 1 1 0 0,1-1-1 0 0,-1 1 1 0 0,0-1-1 0 0,1 0 1 0 0,-1 1-1 0 0,1-1 1 0 0,-1 1-1 0 0,1 0 1 0 0,0-1-1 0 0,0 1 1 0 0,-1-1-1 0 0,1 1 1 0 0,0 0-1 0 0,1-1 1 0 0,-1 1-1 0 0,0-1 1 0 0,0 1-1 0 0,1-1 1 0 0,-1 1-1 0 0,1-1 1 0 0,-1 1-1 0 0,1-1 1 0 0,-1 1-1 0 0,1-1 1 0 0,0 1-1 0 0,0-1 1 0 0,0 0-1 0 0,0 0 1 0 0,0 1-1 0 0,1 0 1 0 0,9 9-42 0 0,0 0-1 0 0,1 0 1 0 0,0-2 0 0 0,0 1-1 0 0,1-2 1 0 0,0 1 0 0 0,18 7-1 0 0,83 33 478 0 0,-103-44-165 0 0,0 0 0 0 0,-1 1 1 0 0,0 0-1 0 0,0 0 0 0 0,11 10 0 0 0,-16-12-58 0 0,-1-1-1 0 0,0 1 1 0 0,-1 0-1 0 0,1 0 1 0 0,-1 0-1 0 0,1 1 0 0 0,-1-1 1 0 0,-1 1-1 0 0,1-1 1 0 0,-1 1-1 0 0,1 0 0 0 0,-1 0 1 0 0,2 10-1 0 0,-4-10-94 0 0,0-1 0 0 0,0 1 0 0 0,0-1 0 0 0,-1 1 0 0 0,1-1 0 0 0,-1 1-1 0 0,-1-1 1 0 0,1 1 0 0 0,0-1 0 0 0,-1 0 0 0 0,0 0 0 0 0,0 0 0 0 0,0 0 0 0 0,-1 0 0 0 0,1 0 0 0 0,-1 0-1 0 0,0-1 1 0 0,-5 6 0 0 0,-6 5 15 0 0,-1-1 0 0 0,-30 21-1 0 0,0-5-1559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5 756 5983 0 0,'-1'-1'17'0'0,"1"1"0"0"0,0-1 0 0 0,-1 1-1 0 0,1-1 1 0 0,0 1 0 0 0,-1-1 0 0 0,1 0-1 0 0,0 1 1 0 0,0-1 0 0 0,-1 0 0 0 0,1 1-1 0 0,0-1 1 0 0,0 0 0 0 0,0 1-1 0 0,0-1 1 0 0,0 0 0 0 0,0 0 0 0 0,0 1-1 0 0,0-1 1 0 0,0 0 0 0 0,0 1 0 0 0,1-1-1 0 0,-1 0 1 0 0,0 1 0 0 0,0-1 0 0 0,1 0-1 0 0,-1 1 1 0 0,0-1 0 0 0,1 1 0 0 0,-1-1-1 0 0,0 0 1 0 0,1 1 0 0 0,-1-1-1 0 0,1 1 1 0 0,-1-1 0 0 0,1 1 0 0 0,-1 0-1 0 0,1-1 1 0 0,-1 1 0 0 0,1-1 0 0 0,0 1-1 0 0,-1 0 1 0 0,1 0 0 0 0,0-1 0 0 0,-1 1-1 0 0,2 0 1 0 0,57-4 3000 0 0,172-8 2342 0 0,-187 14-4372 0 0,59 11 1 0 0,-25-3-271 0 0,50-1 584 0 0,227-13-1 0 0,149-10 237 0 0,-447 14-1389 0 0,226-1 479 0 0,79 0-11 0 0,-40 2 109 0 0,1-1-25 0 0,380-46 679 0 0,-682 45-1314 0 0,111-11-10 0 0,446-25 141 0 0,-312 39-196 0 0,-157 0 72 0 0,54-3 96 0 0,-112-3-107 0 0,242-15 211 0 0,-214 18-195 0 0,30-1 4 0 0,293-21 108 0 0,-293 25-151 0 0,-25 1-12 0 0,-1 0-26 0 0,36 0 0 0 0,-35-12-2 0 0,25 0 15 0 0,163-6 104 0 0,-30-11-55 0 0,-213 22-60 0 0,250-37 214 0 0,-214 31-158 0 0,40-4 76 0 0,13 2-79 0 0,-14 1-30 0 0,121-21 70 0 0,-164 21-73 0 0,246-27-11 0 0,-55 19-11 0 0,-145 12 32 0 0,127 8 0 0 0,-167 4-32 0 0,17 0 0 0 0,-2-4 0 0 0,29 1 0 0 0,-68-4 0 0 0,13 0 0 0 0,83 8 0 0 0,93 5 0 0 0,-154-9 0 0 0,11-4 64 0 0,155-21 0 0 0,-207 17-64 0 0,-15 2 0 0 0,1 2 0 0 0,37-1 0 0 0,-34 2 0 0 0,35-4 0 0 0,-19 1 0 0 0,153-23 0 0 0,-183 25 0 0 0,-2 0-6 0 0,2 0-34 0 0,1 0-1 0 0,-1-1 1 0 0,0-1 0 0 0,15-6-1 0 0,-24 10 0 0 0,-1-2 0 0 0,0 1 1 0 0,1 0-1 0 0,-1 0 0 0 0,0-1 0 0 0,0 1 0 0 0,0-1 1 0 0,0 0-1 0 0,0 0 0 0 0,0 1 0 0 0,0-1 0 0 0,-1-1 1 0 0,2-1-1 0 0,-2 2-10 0 0,0 0 1 0 0,0-1-1 0 0,0 1 1 0 0,-1 0 0 0 0,0-1-1 0 0,1 1 1 0 0,-1-1-1 0 0,0 1 1 0 0,0 0-1 0 0,0-1 1 0 0,0 1-1 0 0,-1-1 1 0 0,1 1 0 0 0,-1-4-1 0 0,0 2-29 0 0,-1 0 0 0 0,1 0 0 0 0,-1 1 0 0 0,1-1 0 0 0,-1 0 0 0 0,0 1 0 0 0,0-1 0 0 0,-1 1 0 0 0,1-1 0 0 0,-1 1 0 0 0,0 0 0 0 0,0 0 0 0 0,-4-4 0 0 0,-4-1-229 0 0,-1 0 0 0 0,-21-10 0 0 0,-3-3-4 0 0,31 18 298 0 0,-106-76-226 0 0,95 66 230 0 0,19 14 4 0 0,1 1-1 0 0,0-1 0 0 0,-1 0 0 0 0,1 0 0 0 0,-1 0 0 0 0,1-1 0 0 0,0 1 0 0 0,5-1 1 0 0,4 1-29 0 0,13 4 26 0 0,1 1 1 0 0,-1 2 0 0 0,0 0-1 0 0,-1 2 1 0 0,0 1 0 0 0,0 1-1 0 0,43 28 1 0 0,-63-37 30 0 0,-1 0-1 0 0,0 0 1 0 0,0 0 0 0 0,0 1-1 0 0,0 0 1 0 0,-1 0-1 0 0,0 0 1 0 0,1 0 0 0 0,-1 0-1 0 0,-1 1 1 0 0,1-1 0 0 0,3 10-1 0 0,-5-11 2 0 0,0 1-1 0 0,0-1 1 0 0,0 1 0 0 0,0 0 0 0 0,-1-1-1 0 0,0 1 1 0 0,0 0 0 0 0,0-1-1 0 0,0 1 1 0 0,0 0 0 0 0,-1-1-1 0 0,0 1 1 0 0,0 0 0 0 0,0-1-1 0 0,0 1 1 0 0,0-1 0 0 0,-1 1-1 0 0,-3 5 1 0 0,-6 8 249 0 0,-1 0 0 0 0,-1-1 0 0 0,0 0 0 0 0,-25 23 0 0 0,-69 49 506 0 0,30-27-608 0 0,64-49-160 0 0,1 1 0 0 0,-12 16 0 0 0,4-6-1956 0 0,-1-1-4507 0 0,4-7-1609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3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3 401 9215 0 0,'0'0'1115'0'0,"8"10"2092"0"0,-6-4-2710 0 0,0-1 1 0 0,-1 1-1 0 0,0-1 1 0 0,0 1-1 0 0,0-1 1 0 0,0 12 0 0 0,-3 36 760 0 0,0-38-937 0 0,-5 47 581 0 0,3-35-674 0 0,-1 35 0 0 0,5-61-226 0 0,2 15-12 0 0,-2-16 6 0 0,0 0 0 0 0,0 1 0 0 0,0-1 0 0 0,1 0 0 0 0,-1 0-1 0 0,0 1 1 0 0,0-1 0 0 0,0 0 0 0 0,1 0 0 0 0,-1 0 0 0 0,0 0 0 0 0,0 0 0 0 0,1 1 0 0 0,-1-1-1 0 0,0 0 1 0 0,0 0 0 0 0,1 0 0 0 0,-1 0 0 0 0,0 0 0 0 0,0 0 0 0 0,1 0 0 0 0,-1 0-1 0 0,0 0 1 0 0,0 0 0 0 0,1 0 0 0 0,-1 0 0 0 0,0 0 0 0 0,1 0 0 0 0,-1 0 0 0 0,0 0-1 0 0,0 0 1 0 0,1 0 0 0 0,-1 0 0 0 0,0-1 0 0 0,0 1 0 0 0,1 0 0 0 0,-1 0 0 0 0,0 0-1 0 0,0 0 1 0 0,0-1 0 0 0,1 1 0 0 0,-1 0 0 0 0,0 0 0 0 0,0 0 0 0 0,0-1 0 0 0,0 1 0 0 0,1 0-1 0 0,-1 0 1 0 0,0-1 0 0 0,6-5-136 0 0,0 0 0 0 0,0 0-1 0 0,0-1 1 0 0,-1 0 0 0 0,8-13 0 0 0,18-41-538 0 0,-16 30 437 0 0,12-29 73 0 0,-19 40 108 0 0,0 2 0 0 0,1-1 0 0 0,1 1 0 0 0,1 0 0 0 0,18-22 0 0 0,-11 18 327 0 0,13-16 740 0 0,-28 35-941 0 0,-1 1 0 0 0,0 0 0 0 0,1 0 0 0 0,-1 0 0 0 0,1 0 0 0 0,0 1 0 0 0,0-1 0 0 0,0 1 0 0 0,0-1 0 0 0,0 1 0 0 0,5-1 0 0 0,-7 2-29 0 0,0 0 0 0 0,-1 0 1 0 0,1 0-1 0 0,0 1 1 0 0,-1-1-1 0 0,1 0 1 0 0,0 1-1 0 0,-1-1 1 0 0,1 1-1 0 0,-1-1 1 0 0,1 1-1 0 0,-1-1 1 0 0,1 1-1 0 0,-1-1 1 0 0,0 1-1 0 0,1-1 1 0 0,-1 1-1 0 0,1-1 1 0 0,-1 2-1 0 0,1 0 66 0 0,6 7 44 0 0,-2 0 0 0 0,1 1 0 0 0,-1-1 0 0 0,-1 1 1 0 0,0 0-1 0 0,0 1 0 0 0,4 18 0 0 0,8 80 607 0 0,-8-42-555 0 0,-6-51-236 0 0,1 3-176 0 0,1 1 0 0 0,0-1 0 0 0,8 19 0 0 0,-12-36-273 0 0,2 0 0 0 0,-1 0 0 0 0,0 0 1 0 0,0 0-1 0 0,1 0 0 0 0,-1 0 0 0 0,1 0 1 0 0,2 2-1 0 0</inkml:trace>
  <inkml:trace contextRef="#ctx0" brushRef="#br0" timeOffset="1">624 0 10135 0 0,'0'0'1226'0'0,"2"3"-288"0"0,9 26 960 0 0,-1 0-1 0 0,9 38 1 0 0,7 67-1105 0 0,-22-111-521 0 0,30 225-556 0 0,-30-141-4724 0 0,-4-87-190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3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25 591 4143 0 0,'-1'-2'319'0'0,"-9"-21"-322"0"0,-1-15 5650 0 0,10 33-4818 0 0,0 0-1 0 0,1-1 1 0 0,0 1-1 0 0,0 0 1 0 0,0 0-1 0 0,0 0 0 0 0,1 0 1 0 0,0 0-1 0 0,0 0 1 0 0,3-8-1 0 0,-3 11-680 0 0,0 0 0 0 0,0 1 0 0 0,0-1 0 0 0,0 0 0 0 0,0 1 1 0 0,1-1-1 0 0,-1 0 0 0 0,1 1 0 0 0,-1 0 0 0 0,1-1 0 0 0,0 1 0 0 0,0 0 0 0 0,-1 0 0 0 0,5-2 0 0 0,27-8 60 0 0,-28 9-181 0 0,5-1-16 0 0,0-1-1 0 0,-1 0 1 0 0,1 0 0 0 0,-1-1-1 0 0,0-1 1 0 0,14-10 0 0 0,47-47-590 0 0,-50 44 63 0 0,-10 9 16 0 0,-1-1 0 0 0,0 0 0 0 0,-1-1 0 0 0,0 1 0 0 0,0-2 0 0 0,6-14 0 0 0,0-5-2023 0 0,14-45 0 0 0,-19 39 894 0 0,-6 27 1829 0 0,-1 1 0 0 0,1-1 0 0 0,8-17-1 0 0,-6 44 1657 0 0,0-5-1238 0 0,1 23 862 0 0,-2 1 1 0 0,0 60-1 0 0,-3-64-957 0 0,2 231 2471 0 0,1-158-2642 0 0,-4-102-443 0 0,1-3-487 0 0,0 0 509 0 0,0 0 1 0 0,0 0 0 0 0,0 0 0 0 0,0-1-1 0 0,0 1 1 0 0,0 0 0 0 0,0 0-1 0 0,0-1 1 0 0,1-1 0 0 0,-1 1-44 0 0,4-7-92 0 0,0-1 1 0 0,-1 0-1 0 0,0 0 0 0 0,5-20 1 0 0,0-1-97 0 0,21-71-494 0 0,-13 43 250 0 0,-13 44 436 0 0,11-30-340 0 0,-3 54 486 0 0,-8-3 44 0 0,1 1 1 0 0,-2 0-1 0 0,1 0 1 0 0,-1 0-1 0 0,0 0 1 0 0,3 9 0 0 0,5 15 225 0 0,5-2-79 0 0,0 1-1 0 0,2-2 1 0 0,2 0-1 0 0,0-2 0 0 0,33 34 1 0 0,-48-55-147 0 0,1 1 0 0 0,0-1 0 0 0,0 0 0 0 0,1 0-1 0 0,-1-1 1 0 0,1 0 0 0 0,0 0 0 0 0,0-1 0 0 0,0 1 0 0 0,0-1 0 0 0,1-1 0 0 0,0 0 0 0 0,-1 0 0 0 0,12 1 0 0 0,-14-2-43 0 0,1-1 0 0 0,0 0 0 0 0,0 0 1 0 0,-1-1-1 0 0,1 0 0 0 0,0 0 0 0 0,-1 0 1 0 0,1 0-1 0 0,-1-1 0 0 0,1 0 1 0 0,-1 0-1 0 0,0-1 0 0 0,0 1 0 0 0,0-1 1 0 0,0 0-1 0 0,0-1 0 0 0,0 1 0 0 0,-1-1 1 0 0,0 0-1 0 0,5-6 0 0 0,0 0 0 0 0,-1-1-1 0 0,-1 0 1 0 0,0-1 0 0 0,-1 1-1 0 0,0-2 1 0 0,0 1 0 0 0,6-25-1 0 0,-9 28-23 0 0,0 0 0 0 0,-1 0 0 0 0,0 0 0 0 0,-1 0 0 0 0,0 0 0 0 0,0-16 0 0 0,-1 22 4 0 0,-1-1 0 0 0,1 1 1 0 0,-1 0-1 0 0,1 0 0 0 0,-1 0 0 0 0,0 0 0 0 0,0 0 0 0 0,-1 0 1 0 0,1 1-1 0 0,-1-1 0 0 0,1 0 0 0 0,-1 1 0 0 0,0-1 0 0 0,0 1 1 0 0,0-1-1 0 0,0 1 0 0 0,0 0 0 0 0,-1 0 0 0 0,1 0 0 0 0,0 0 1 0 0,-1 0-1 0 0,-5-2 0 0 0,7 4 25 0 0,-1 0-1 0 0,1 1 1 0 0,0-1 0 0 0,0 1 0 0 0,-1 0 0 0 0,1-1 0 0 0,0 1-1 0 0,0 0 1 0 0,0 0 0 0 0,0-1 0 0 0,0 1 0 0 0,0 0 0 0 0,0 0-1 0 0,-1 2 1 0 0,-2 2 36 0 0,1 0 0 0 0,-1 1 0 0 0,1-1-1 0 0,0 1 1 0 0,0 0 0 0 0,1 0 0 0 0,-1 0-1 0 0,1 0 1 0 0,-1 8 0 0 0,-8 59 202 0 0,11-73-282 0 0,-1 9 8 0 0,0 0 1 0 0,1 0-1 0 0,0 0 0 0 0,1-1 0 0 0,0 1 1 0 0,0 0-1 0 0,1 0 0 0 0,0-1 0 0 0,6 16 0 0 0,-6-19-109 0 0,1 0 0 0 0,0 0-1 0 0,0 0 1 0 0,0 0 0 0 0,0-1-1 0 0,1 0 1 0 0,0 1-1 0 0,0-1 1 0 0,0-1 0 0 0,0 1-1 0 0,1 0 1 0 0,-1-1-1 0 0,1 0 1 0 0,0 0 0 0 0,0-1-1 0 0,7 4 1 0 0,-3-3-466 0 0,-1-1 1 0 0,1 0-1 0 0,-1 0 1 0 0,1-1-1 0 0,0 0 1 0 0,0 0-1 0 0,0-1 1 0 0,13-1-1 0 0,4-3-1277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3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12119 0 0,'-3'1'154'0'0,"-6"-1"74"0"0,0 1 0 0 0,0 0 0 0 0,0 1 0 0 0,-11 3 1 0 0,17-4-99 0 0,1 0 1 0 0,-1 0 0 0 0,1 0 0 0 0,-1 1 0 0 0,1-1 0 0 0,0 1 0 0 0,0-1 0 0 0,0 1 0 0 0,0 0 0 0 0,0 0 0 0 0,0 0 0 0 0,0 0 0 0 0,1 0 0 0 0,-1 0 0 0 0,1 1 0 0 0,-1-1 0 0 0,1 0 0 0 0,-1 4 0 0 0,1-4-74 0 0,1-1 1 0 0,0 1-1 0 0,-1 0 1 0 0,1-1-1 0 0,0 1 1 0 0,0-1 0 0 0,0 1-1 0 0,1 0 1 0 0,-1-1-1 0 0,0 1 1 0 0,0-1-1 0 0,1 1 1 0 0,-1-1-1 0 0,1 1 1 0 0,0-1-1 0 0,-1 1 1 0 0,2 1-1 0 0,1 2-40 0 0,0-1 1 0 0,-1 0-1 0 0,1-1 0 0 0,5 6 0 0 0,41 34-113 0 0,-35-33 189 0 0,-1 2-1 0 0,0 0 1 0 0,-1 0 0 0 0,12 16 0 0 0,-12-11 205 0 0,-4-7 379 0 0,-1 0-1 0 0,0 1 0 0 0,10 20 1 0 0,-16-28-495 0 0,1 1 0 0 0,-1 0 0 0 0,0 0 1 0 0,0 0-1 0 0,-1 0 0 0 0,1 0 0 0 0,-1 1 0 0 0,0-1 0 0 0,0 0 1 0 0,0 0-1 0 0,0 0 0 0 0,-1 0 0 0 0,0 0 0 0 0,1 0 1 0 0,-4 7-1 0 0,0-1 42 0 0,0 0 0 0 0,-1 0 0 0 0,0-1 0 0 0,0 0 1 0 0,-1 0-1 0 0,-9 11 0 0 0,12-17-219 0 0,1 0 1 0 0,-1 0-1 0 0,0-1 0 0 0,0 1 1 0 0,0-1-1 0 0,-1 1 0 0 0,1-1 1 0 0,-1 0-1 0 0,1 0 0 0 0,-1 0 1 0 0,1-1-1 0 0,-1 0 0 0 0,0 1 1 0 0,0-1-1 0 0,0 0 0 0 0,0-1 1 0 0,0 1-1 0 0,0-1 0 0 0,-7 0 1 0 0,9 0-183 0 0,0-1 0 0 0,0 1 1 0 0,0-1-1 0 0,1 0 0 0 0,-1 0 1 0 0,0 1-1 0 0,1-1 0 0 0,-1-1 1 0 0,1 1-1 0 0,-1 0 0 0 0,1 0 1 0 0,-1 0-1 0 0,1-1 0 0 0,0 1 1 0 0,-1-1-1 0 0,1 1 0 0 0,0-1 1 0 0,0 1-1 0 0,0-1 0 0 0,0 0 1 0 0,1 0-1 0 0,-1 1 0 0 0,0-1 1 0 0,1 0-1 0 0,-1 0 0 0 0,1 0 1 0 0,-1-2-1 0 0,-1-11-7231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3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8751 0 0,'-6'18'776'0'0,"4"-4"-616"0"0,-1 4-160 0 0,1 2 0 0 0,0-4 840 0 0,-1 3 144 0 0,1 1 24 0 0,1 1 8 0 0,-1 3-568 0 0,0-3-120 0 0,2-1-16 0 0,0-2-8 0 0,-3-3-728 0 0,3 0-152 0 0,0-1-24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3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7831 0 0,'0'0'912'0'0,"2"-1"-360"0"0,11-3 171 0 0,1 1-1 0 0,0 0 1 0 0,26-1-1 0 0,-35 4-726 0 0,0 0 0 0 0,1 0 0 0 0,-1 1 0 0 0,0 0 0 0 0,1 0 0 0 0,-1 0 0 0 0,0 0 0 0 0,0 1 0 0 0,0 0 0 0 0,0 0 0 0 0,0 0 0 0 0,0 1 0 0 0,5 3 0 0 0,-8-4 76 0 0,-1-1 0 0 0,1 1 0 0 0,-1-1 0 0 0,1 1 0 0 0,-1 0 0 0 0,0 0 0 0 0,0 0 0 0 0,0 0 0 0 0,0 0 0 0 0,0 0 0 0 0,0 0 0 0 0,0 0 0 0 0,-1 0 0 0 0,1 0 0 0 0,-1 1 0 0 0,0-1 0 0 0,0 0 0 0 0,1 0 0 0 0,-1 0 0 0 0,-1 1 0 0 0,1-1 0 0 0,0 0 0 0 0,0 0 0 0 0,-1 0 0 0 0,0 1 0 0 0,0 1 0 0 0,-1 1 11 0 0,1 0-1 0 0,-1 0 0 0 0,-1 0 1 0 0,1 0-1 0 0,0-1 0 0 0,-1 1 1 0 0,0-1-1 0 0,0 0 0 0 0,-7 7 1 0 0,6-7 21 0 0,0-1 1 0 0,1 1 0 0 0,-1-1 0 0 0,1 1 0 0 0,0 0 0 0 0,0 0 0 0 0,-2 5-1 0 0,4-6-91 0 0,0-1 0 0 0,0 1 0 0 0,0 0 0 0 0,1-1-1 0 0,-1 1 1 0 0,1 0 0 0 0,0-1 0 0 0,-1 1 0 0 0,1 0-1 0 0,1 0 1 0 0,-1-1 0 0 0,0 1 0 0 0,1 0-1 0 0,0 4 1 0 0,1-1-13 0 0,0 0 0 0 0,1 0 0 0 0,-1 0 0 0 0,1-1 0 0 0,0 1 0 0 0,1-1 0 0 0,-1 0 0 0 0,1 1 0 0 0,0-2 0 0 0,0 1 0 0 0,1 0 0 0 0,0-1 0 0 0,-1 0 0 0 0,1 0 0 0 0,0 0 0 0 0,1-1 0 0 0,-1 0 0 0 0,12 5 0 0 0,73 44 788 0 0,-71-41 2 0 0,-12-7-254 0 0,-1 0 1 0 0,0 1-1 0 0,1 0 1 0 0,-2 0 0 0 0,1 0-1 0 0,0 0 1 0 0,-1 1 0 0 0,8 12-1 0 0,-11-15-350 0 0,-1-1-1 0 0,0 1 0 0 0,1-1 1 0 0,-1 1-1 0 0,-1 0 1 0 0,1 0-1 0 0,0 0 1 0 0,-1-1-1 0 0,1 1 0 0 0,-1 0 1 0 0,0 0-1 0 0,0 0 1 0 0,0 0-1 0 0,0 0 0 0 0,0 0 1 0 0,-1 0-1 0 0,0 0 1 0 0,1-1-1 0 0,-1 1 1 0 0,0 0-1 0 0,0 0 0 0 0,-1-1 1 0 0,1 1-1 0 0,0-1 1 0 0,-1 1-1 0 0,-2 3 0 0 0,-3 2-16 0 0,0 0 0 0 0,0 0 0 0 0,-1-1 0 0 0,0 0-1 0 0,0 0 1 0 0,0-1 0 0 0,-19 11 0 0 0,2-4-181 0 0,-47 17 0 0 0,43-22-1484 0 0,16-8-100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5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24 455 0 0,'-4'-23'11874'0'0,"6"27"-11287"0"0,0 0 1 0 0,1 0 0 0 0,-1-1 0 0 0,1 1-1 0 0,5 5 1 0 0,46 55 3787 0 0,-53-63-4182 0 0,10 3 141 0 0,-9-3-325 0 0,12 9 72 0 0,-11-8-69 0 0,17 19 8 0 0,-6-7-892 0 0,-13-13 408 0 0,0 0-606 0 0,5 3 242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5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6559 0 0,'0'0'2302'0'0,"1"2"-1818"0"0,5 3 10 0 0,-5-3 48 0 0,9 26 2679 0 0,-9-13-2317 0 0,-1 1-1 0 0,0-1 1 0 0,-1 0-1 0 0,-1 1 1 0 0,0-1 0 0 0,-7 22-1 0 0,-11 31 571 0 0,-31 69-1 0 0,34-94-1135 0 0,-4 20-275 0 0,20-61-95 0 0,0 0 0 0 0,1-1 0 0 0,0 1 0 0 0,-1 0 0 0 0,1 0 0 0 0,0-1 0 0 0,0 1-1 0 0,0 0 1 0 0,0 0 0 0 0,0-1 0 0 0,0 1 0 0 0,0 0 0 0 0,1 0 0 0 0,0 2 0 0 0,-1-3-1081 0 0,4 9-1913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3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71 208 7919 0 0,'21'-47'175'0'0,"-17"38"244"0"0,-5 10-234 0 0,-6 86 4027 0 0,-33 98-3127 0 0,-6 36 759 0 0,45-215-1793 0 0,0-5 546 0 0,3-3-580 0 0,-1 1-1 0 0,0-1 1 0 0,0 0-1 0 0,0 0 1 0 0,-1 0-1 0 0,1 0 1 0 0,0 0 0 0 0,-1-1-1 0 0,1-1 1 0 0,21-122 15 0 0,60-275 82 0 0,-81 397-114 0 0,2-10-11 0 0,1 1 1 0 0,0 0-1 0 0,1 1 0 0 0,0-1 1 0 0,8-13-1 0 0,-12 26 9 0 0,-1-1 0 0 0,0 0 0 0 0,1 1 0 0 0,-1-1 0 0 0,1 1 0 0 0,-1-1 0 0 0,1 1 0 0 0,-1-1 0 0 0,1 1 0 0 0,0-1 0 0 0,-1 1 0 0 0,1 0 0 0 0,-1-1 0 0 0,1 1 0 0 0,0 0 0 0 0,-1-1 0 0 0,1 1 0 0 0,0 0 0 0 0,-1 0 0 0 0,1 0 0 0 0,0 0 0 0 0,-1 0 0 0 0,1 0 0 0 0,0 0 0 0 0,0 0 0 0 0,-1 0 0 0 0,1 0 0 0 0,0 0 0 0 0,-1 0 0 0 0,1 0 0 0 0,0 0 0 0 0,0 1 0 0 0,-1-1 0 0 0,1 0 0 0 0,1 1 0 0 0,0 1 0 0 0,0 1-1 0 0,1-1 0 0 0,-1 1 0 0 0,0-1 1 0 0,0 1-1 0 0,-1 0 0 0 0,1 0 0 0 0,-1 0 1 0 0,1 0-1 0 0,0 4 0 0 0,11 35-36 0 0,-11-33 36 0 0,21 96 90 0 0,4 14 18 0 0,-20-94-102 0 0,49 160 24 0 0,-35-136-688 0 0,-12-29-3686 0 0,-1-5-731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13359 0 0,'0'0'1434'0'0,"8"9"-524"0"0,-4-7-648 0 0,-1 0 0 0 0,0 0 0 0 0,1 0 0 0 0,0 0 0 0 0,-1 0 1 0 0,1-1-1 0 0,0 0 0 0 0,0 0 0 0 0,0 0 0 0 0,0 0 0 0 0,0-1 0 0 0,0 1 0 0 0,8-1 0 0 0,4-1-199 0 0,0-1 1 0 0,20-4-1 0 0,14-2-518 0 0,-36 7-909 0 0,1 1-436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3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6447 0 0,'-3'21'1985'0'0,"0"0"-1"0"0,2 1 1 0 0,1 39-1 0 0,4-21-826 0 0,9 43 0 0 0,-13-82-908 0 0,5-11-36 0 0,0-4-239 0 0,-1 1 1 0 0,-1-1 0 0 0,2-16 0 0 0,3-7-245 0 0,-5 22 259 0 0,1-3-144 0 0,8-23 0 0 0,-11 37 258 0 0,1 0 1 0 0,-1 1 0 0 0,1 0-1 0 0,0-1 1 0 0,0 1-1 0 0,0 0 1 0 0,0 0 0 0 0,0 0-1 0 0,1 0 1 0 0,-1 0-1 0 0,1 0 1 0 0,5-3 0 0 0,-7 5-54 0 0,0 1 0 0 0,0 0 0 0 0,-1 0 1 0 0,1 0-1 0 0,0 0 0 0 0,0 0 0 0 0,-1 0 0 0 0,1 0 1 0 0,0 0-1 0 0,0 0 0 0 0,-1 0 0 0 0,1 1 1 0 0,0-1-1 0 0,-1 0 0 0 0,1 0 0 0 0,0 1 1 0 0,-1-1-1 0 0,1 0 0 0 0,0 1 0 0 0,-1-1 1 0 0,1 1-1 0 0,-1-1 0 0 0,1 1 0 0 0,0-1 0 0 0,-1 1 1 0 0,1 0-1 0 0,13 16 448 0 0,-7-3-390 0 0,-1 0 0 0 0,0 1 0 0 0,-1 0 0 0 0,0 0 0 0 0,2 16 0 0 0,9 29 129 0 0,-12-49-359 0 0,-2-4-367 0 0,0 0-1 0 0,1 0 1 0 0,-1-1-1 0 0,1 1 0 0 0,0-1 1 0 0,1 0-1 0 0,0 0 1 0 0,0 0-1 0 0,7 8 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37 171 2303 0 0,'0'0'7'0'0,"0"0"-1"0"0,0 0 0 0 0,0 0 0 0 0,0 0 1 0 0,1-1-1 0 0,-1 1 0 0 0,0 0 0 0 0,0 0 1 0 0,0 0-1 0 0,0 0 0 0 0,0-1 0 0 0,0 1 1 0 0,0 0-1 0 0,0 0 0 0 0,0 0 0 0 0,0-1 1 0 0,0 1-1 0 0,0 0 0 0 0,0 0 0 0 0,0 0 1 0 0,0-1-1 0 0,0 1 0 0 0,0 0 0 0 0,0 0 1 0 0,0 0-1 0 0,-1-1 0 0 0,1 1 0 0 0,0 0 1 0 0,0 0-1 0 0,0 0 0 0 0,0-1 0 0 0,-14-9 1747 0 0,12 9-1345 0 0,0 0 0 0 0,0-1 1 0 0,0 1-1 0 0,1 0 0 0 0,-1-1 0 0 0,0 1 0 0 0,1-1 0 0 0,-1 0 0 0 0,1 0 0 0 0,-3-3 0 0 0,4 3-168 0 0,-1 0 1 0 0,1 1 0 0 0,0-1 0 0 0,-1 0-1 0 0,1 0 1 0 0,0 0 0 0 0,0 0-1 0 0,1 1 1 0 0,-1-1 0 0 0,0 0-1 0 0,0 0 1 0 0,1 0 0 0 0,-1 1 0 0 0,1-1-1 0 0,0 0 1 0 0,0 1 0 0 0,-1-1-1 0 0,1 0 1 0 0,2-2 0 0 0,2-4 177 0 0,1 0 1 0 0,8-10-1 0 0,-8 12-223 0 0,0 0 0 0 0,1 1 0 0 0,0-1 0 0 0,-1 1 0 0 0,2 1 1 0 0,-1-1-1 0 0,1 1 0 0 0,-1 1 0 0 0,1-1 0 0 0,0 1 0 0 0,0 0 0 0 0,0 1 0 0 0,1 0 0 0 0,-1 0 0 0 0,1 1 0 0 0,-1 0 1 0 0,1 1-1 0 0,14 0 0 0 0,-17 1-121 0 0,0-1 1 0 0,0 1 0 0 0,0 0 0 0 0,1 0-1 0 0,-1 1 1 0 0,0 0 0 0 0,0 0-1 0 0,-1 1 1 0 0,1-1 0 0 0,0 1 0 0 0,-1 0-1 0 0,0 1 1 0 0,0 0 0 0 0,0-1-1 0 0,0 1 1 0 0,0 1 0 0 0,-1-1 0 0 0,0 1-1 0 0,0 0 1 0 0,0 0 0 0 0,0 0-1 0 0,-1 0 1 0 0,0 1 0 0 0,0-1 0 0 0,4 12-1 0 0,-2-3-17 0 0,-1 1-1 0 0,-1 0 0 0 0,0 0 0 0 0,1 16 1 0 0,-4-22-51 0 0,0-1 0 0 0,0 0 0 0 0,-1 1 0 0 0,0-1 0 0 0,0 0 0 0 0,-1 1 0 0 0,0-1 0 0 0,-7 15 0 0 0,7-17-67 0 0,0-1-1 0 0,-1 1 1 0 0,0-1-1 0 0,0 0 1 0 0,-1 0-1 0 0,1-1 0 0 0,-1 1 1 0 0,0-1-1 0 0,0 0 1 0 0,-1 0-1 0 0,1 0 1 0 0,-8 4-1 0 0,-10 9-270 0 0,19-14 285 0 0,0 0 1 0 0,0-1-1 0 0,-1 1 1 0 0,1-1-1 0 0,-1 0 1 0 0,1 0-1 0 0,-1 0 0 0 0,0 0 1 0 0,0 0-1 0 0,0-1 1 0 0,0 0-1 0 0,0 0 1 0 0,-8 1-1 0 0,5-2 48 0 0,6 1 0 0 0,-1-1-1 0 0,1 0 0 0 0,0 0 1 0 0,-1 0-1 0 0,1 0 1 0 0,-1 0-1 0 0,1 0 0 0 0,0-1 1 0 0,-1 1-1 0 0,1 0 1 0 0,0-1-1 0 0,-1 1 1 0 0,1-1-1 0 0,0 1 0 0 0,-1-1 1 0 0,1 0-1 0 0,0 0 1 0 0,0 1-1 0 0,0-1 0 0 0,0 0 1 0 0,0 0-1 0 0,0 0 1 0 0,0 0-1 0 0,0 0 0 0 0,0 0 1 0 0,-1-2-1 0 0,3 1 23 0 0,0 0 0 0 0,0 1-1 0 0,1-1 1 0 0,-1 1 0 0 0,0-1-1 0 0,1 1 1 0 0,-1-1 0 0 0,4-1-1 0 0,0-1-10 0 0,1 1 0 0 0,0 0 0 0 0,0 0 0 0 0,0 1 0 0 0,0 0-1 0 0,0 0 1 0 0,0 0 0 0 0,1 0 0 0 0,-1 1 0 0 0,13 0 0 0 0,6 0 54 0 0,37 3-1 0 0,-39 0-55 0 0,31 2-616 0 0,-7-1-2546 0 0,67-2 0 0 0,-93-4-2282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3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0,'0'0'852'0'0,"0"18"-48"0"0,18 102 2573 0 0,6 53-2304 0 0,-19-120-859 0 0,-2 68 0 0 0,-5-72-56 0 0,2-48-98 0 0,1-16-204 0 0,0-22-43 0 0,0 10 346 0 0,0 0 0 0 0,2 1 0 0 0,1 0 0 0 0,8-29 0 0 0,-11 54 424 0 0,11 5 216 0 0,0 6-631 0 0,0 1 1 0 0,0-1 0 0 0,-1 2 0 0 0,0 0-1 0 0,12 17 1 0 0,-13-14-1341 0 0,2-2-1 0 0,0 1 1 0 0,25 21-1 0 0,-29-29-755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3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0,'0'0'464'0'0,"0"20"1427"0"0,2 7 4340 0 0,7 16-5019 0 0,-3-16-975 0 0,-5-20-490 0 0,12 53 677 0 0,-3-20-6151 0 0,-8-33 1208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3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16 11719 0 0,'-2'-13'532'0'0,"2"10"-4"0"0,-3 16-316 0 0,-31 137 3851 0 0,10-37-1375 0 0,17-86-2701 0 0,-2 3-302 0 0,2 0-1 0 0,1 0 1 0 0,-3 49-1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3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109 278 1839 0 0,'-2'-13'160'0'0,"2"10"-58"0"0,-6-25 8762 0 0,5 27-8484 0 0,1 0-1 0 0,-1-1 1 0 0,1 1 0 0 0,-1 0-1 0 0,1 0 1 0 0,-1 0 0 0 0,0 0-1 0 0,1 0 1 0 0,-1 0 0 0 0,0 0-1 0 0,0 1 1 0 0,0-1 0 0 0,0 0-1 0 0,0 0 1 0 0,0 1 0 0 0,0-1-1 0 0,0 0 1 0 0,0 1 0 0 0,0-1-1 0 0,-2 0 1 0 0,2 1-341 0 0,0 0 0 0 0,0 0-1 0 0,0 0 1 0 0,0 0 0 0 0,0 1 0 0 0,0-1 0 0 0,0 0 0 0 0,0 0 0 0 0,0 1-1 0 0,0-1 1 0 0,1 1 0 0 0,-1-1 0 0 0,0 1 0 0 0,0-1 0 0 0,0 1 0 0 0,0-1 0 0 0,1 1-1 0 0,-2 0 1 0 0,-11 14 203 0 0,7-7-193 0 0,0 1 0 0 0,0 1 0 0 0,1-1 0 0 0,0 1-1 0 0,1 0 1 0 0,0 0 0 0 0,1 0 0 0 0,0 1 0 0 0,1-1 0 0 0,-3 21 0 0 0,4-23-51 0 0,1 1 0 0 0,-1 0 0 0 0,2 0 0 0 0,-1 0 0 0 0,1 0 0 0 0,1-1 0 0 0,-1 1 0 0 0,1 0-1 0 0,1-1 1 0 0,0 0 0 0 0,0 1 0 0 0,1-1 0 0 0,7 12 0 0 0,-9-17-1 0 0,0 0 0 0 0,0 0 0 0 0,1 0 0 0 0,0 0 0 0 0,-1-1 0 0 0,1 1 0 0 0,0-1 1 0 0,0 0-1 0 0,0 0 0 0 0,0 0 0 0 0,5 2 0 0 0,-6-3 1 0 0,0-1 0 0 0,0 1 0 0 0,0-1 1 0 0,-1 1-1 0 0,1-1 0 0 0,0 0 0 0 0,0 0 1 0 0,0 1-1 0 0,0-1 0 0 0,0-1 0 0 0,0 1 1 0 0,0 0-1 0 0,0 0 0 0 0,0-1 0 0 0,0 1 1 0 0,-1-1-1 0 0,1 0 0 0 0,0 1 0 0 0,0-1 0 0 0,-1 0 1 0 0,1 0-1 0 0,3-2 0 0 0,-1-2 13 0 0,1 0 0 0 0,-1 1 0 0 0,1-2-1 0 0,-1 1 1 0 0,-1 0 0 0 0,1-1 0 0 0,-1 0-1 0 0,0 0 1 0 0,0 0 0 0 0,-1 0 0 0 0,0 0 0 0 0,0 0-1 0 0,0-1 1 0 0,1-8 0 0 0,-1-3 128 0 0,0 1 0 0 0,-1-1 0 0 0,-1 1 0 0 0,-2-23 1 0 0,-2 13 242 0 0,-1-1 1 0 0,-1 1 0 0 0,-1 0 0 0 0,-2 1 0 0 0,-15-35-1 0 0,9 29-1673 0 0,-35-54 0 0 0,47 81 675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3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3223 0 0,'2'2'84'0'0,"-1"0"-1"0"0,1 0 1 0 0,-1 0-1 0 0,1 0 1 0 0,-1 0-1 0 0,0 0 1 0 0,0 0-1 0 0,0 0 0 0 0,0 1 1 0 0,0-1-1 0 0,0 1 1 0 0,0-1-1 0 0,-1 0 1 0 0,0 1-1 0 0,1 2 1 0 0,4 13 2606 0 0,11 30 2682 0 0,-7-21-4089 0 0,0-1 0 0 0,18 32 0 0 0,-20-39-790 0 0,-6-11 3303 0 0,-12-17-2988 0 0,9 6-734 0 0,0 0-1 0 0,1 0 1 0 0,-1 0 0 0 0,0 0-1 0 0,1 0 1 0 0,0 0-1 0 0,0-1 1 0 0,0 1 0 0 0,-1-4-1 0 0,-2-36 337 0 0,2 23-244 0 0,0-6-110 0 0,1 1 0 0 0,1-1 0 0 0,5-34 0 0 0,-5 56-132 0 0,1 0 0 0 0,0 0 0 0 0,0 0 0 0 0,0 0 0 0 0,0 0 0 0 0,1 0 0 0 0,-1 0 0 0 0,1 0 0 0 0,0 0 0 0 0,4-5 0 0 0,-5 8 35 0 0,0 0 1 0 0,0 0-1 0 0,0 0 0 0 0,1 0 1 0 0,-1 0-1 0 0,0 0 1 0 0,1 0-1 0 0,-1 0 0 0 0,1 0 1 0 0,-1 1-1 0 0,1-1 0 0 0,-1 0 1 0 0,1 1-1 0 0,0 0 0 0 0,-1-1 1 0 0,1 1-1 0 0,-1 0 0 0 0,1 0 1 0 0,0 0-1 0 0,-1 0 0 0 0,1 0 1 0 0,0 0-1 0 0,-1 0 0 0 0,1 1 1 0 0,-1-1-1 0 0,1 1 0 0 0,0-1 1 0 0,-1 1-1 0 0,3 0 0 0 0,7 3-1366 0 0,13 7-5650 0 0,-14-4 1609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3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54 316 919 0 0,'0'0'80'0'0</inkml:trace>
  <inkml:trace contextRef="#ctx0" brushRef="#br0" timeOffset="1">29 24 5527 0 0,'-8'-7'536'0'0,"3"3"-472"0"0,0 0-64 0 0,-5-4 7672 0 0,15 14-10032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3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15 919 0 0,'1'-15'11021'0'0,"3"31"-6740"0"0,-2-4-4829 0 0,7 44 2690 0 0,11 52-1667 0 0,-18-100-1110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4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86 328 2759 0 0,'0'2'6601'0'0,"0"-2"-6434"0"0,0 1 0 0 0,0-1 0 0 0,-1 1 0 0 0,1-1-1 0 0,0 0 1 0 0,0 1 0 0 0,0-1 0 0 0,0 1 0 0 0,-1-1 0 0 0,1 0-1 0 0,0 1 1 0 0,0-1 0 0 0,-1 1 0 0 0,1-1 0 0 0,0 0 0 0 0,-1 0-1 0 0,1 1 1 0 0,-1-1 0 0 0,-4 3 724 0 0,0 0-1 0 0,-1 0 1 0 0,1 0-1 0 0,-5 5 1 0 0,6-5-671 0 0,0 1-1 0 0,1 0 1 0 0,-1 0 0 0 0,-4 6 0 0 0,5-3-246 0 0,-1-1 1 0 0,1 0 0 0 0,0 1-1 0 0,1 0 1 0 0,0 0 0 0 0,0 0 0 0 0,-2 13-1 0 0,2-10 42 0 0,1 0-1 0 0,1 0 0 0 0,-1 1 1 0 0,2-1-1 0 0,1 15 1 0 0,-1-22-10 0 0,-1 0 1 0 0,1 0-1 0 0,-1-1 1 0 0,1 1-1 0 0,0 0 1 0 0,0-1-1 0 0,0 1 1 0 0,0 0-1 0 0,1-1 1 0 0,-1 0 0 0 0,1 1-1 0 0,0-1 1 0 0,-1 0-1 0 0,1 1 1 0 0,0-1-1 0 0,0 0 1 0 0,0-1-1 0 0,1 1 1 0 0,-1 0 0 0 0,0 0-1 0 0,1-1 1 0 0,-1 0-1 0 0,1 1 1 0 0,4 0-1 0 0,-6-1 1 0 0,1-1 0 0 0,0 0 0 0 0,0 0 1 0 0,0 0-1 0 0,0 0 0 0 0,0-1 0 0 0,0 1 0 0 0,0 0 0 0 0,-1-1 0 0 0,1 1 0 0 0,0-1 0 0 0,0 0 0 0 0,0 1 0 0 0,-1-1 1 0 0,1 0-1 0 0,0 0 0 0 0,-1 0 0 0 0,1-1 0 0 0,-1 1 0 0 0,1 0 0 0 0,-1 0 0 0 0,0-1 0 0 0,1 1 0 0 0,-1-1 0 0 0,0 1 1 0 0,2-4-1 0 0,1-2 61 0 0,0 0-1 0 0,0 0 1 0 0,0 0 0 0 0,-1-1 0 0 0,2-8 0 0 0,-1 2 168 0 0,-1 0 0 0 0,-1-1-1 0 0,2-26 1 0 0,-6-46 319 0 0,2 75-520 0 0,-3-23 29 0 0,-1 0 0 0 0,-11-40 0 0 0,-23-67 128 0 0,25 107-20 0 0,10 51-108 0 0,3-4-59 0 0,0 0-1 0 0,1 0 1 0 0,1 1-1 0 0,0-1 1 0 0,0 0-1 0 0,7 17 1 0 0,31 68 39 0 0,-15-41-56 0 0,-19-40 16 0 0,43 89-14 0 0,-43-94 19 0 0,0 0 0 0 0,1-1-1 0 0,1 0 1 0 0,0 0 0 0 0,0-1 0 0 0,1 0-1 0 0,12 9 1 0 0,-18-15-10 0 0,1-1 1 0 0,0 1-1 0 0,0-1 0 0 0,0 0 1 0 0,0 0-1 0 0,0-1 0 0 0,1 1 1 0 0,5 0-1 0 0,-8-1 6 0 0,1-1 1 0 0,-1 1 0 0 0,1-1-1 0 0,0 0 1 0 0,-1 0 0 0 0,1 0-1 0 0,0 0 1 0 0,-1-1 0 0 0,1 1-1 0 0,0-1 1 0 0,-1 1 0 0 0,1-1-1 0 0,-1 0 1 0 0,1 0 0 0 0,2-2-1 0 0,-1 1 18 0 0,0-1 0 0 0,0 0 0 0 0,0 0 0 0 0,-1-1 0 0 0,1 1 0 0 0,-1-1 0 0 0,0 0 0 0 0,1 1 0 0 0,-2-2 0 0 0,1 1 0 0 0,4-9 0 0 0,-6 10-7 0 0,1 0-1 0 0,-1-1 1 0 0,0 1 0 0 0,-1-1-1 0 0,1 1 1 0 0,-1-1-1 0 0,1 1 1 0 0,-1-1-1 0 0,0 0 1 0 0,0 1-1 0 0,-1-1 1 0 0,1 1-1 0 0,-1-1 1 0 0,1 1 0 0 0,-1-1-1 0 0,0 1 1 0 0,-3-6-1 0 0,2 5 39 0 0,0 1 0 0 0,-1 0 0 0 0,1 0-1 0 0,-1 0 1 0 0,1 0 0 0 0,-1 0 0 0 0,0 1 0 0 0,0-1 0 0 0,0 1-1 0 0,-1 0 1 0 0,1 0 0 0 0,0 0 0 0 0,-1 0 0 0 0,1 1-1 0 0,-1-1 1 0 0,0 1 0 0 0,0 0 0 0 0,1 0 0 0 0,-1 0 0 0 0,0 0-1 0 0,-7 1 1 0 0,10 0-28 0 0,0 1 0 0 0,-1-1-1 0 0,1 1 1 0 0,0 0 0 0 0,0-1 0 0 0,0 1 0 0 0,0 0-1 0 0,0 0 1 0 0,0 0 0 0 0,0 0 0 0 0,0 0 0 0 0,0 0-1 0 0,0 0 1 0 0,0 0 0 0 0,0 0 0 0 0,1 1-1 0 0,-1-1 1 0 0,1 0 0 0 0,-1 0 0 0 0,1 1 0 0 0,-1-1-1 0 0,1 0 1 0 0,0 1 0 0 0,-1-1 0 0 0,1 1-1 0 0,0 2 1 0 0,-1 4 102 0 0,1 0 0 0 0,0 17 0 0 0,1-19-116 0 0,-1 0 0 0 0,2-1 0 0 0,-1 1 0 0 0,0-1 0 0 0,1 1 0 0 0,0-1 0 0 0,1 0 0 0 0,-1 0 0 0 0,1 0 0 0 0,0 0 0 0 0,5 7 0 0 0,-3-6 39 0 0,1 1 0 0 0,0-1 0 0 0,0 0 0 0 0,1-1 1 0 0,-1 1-1 0 0,1-1 0 0 0,10 5 0 0 0,-8-5-321 0 0,0-1-1 0 0,1 1 1 0 0,-1-2-1 0 0,1 1 1 0 0,0-1 0 0 0,1-1-1 0 0,-1 0 1 0 0,0 0-1 0 0,1-1 1 0 0,-1 0-1 0 0,1-1 1 0 0,-1 0-1 0 0,11-2 1 0 0,-13 0-758 0 0,0 0 0 0 0,0 0 0 0 0,13-6 0 0 0,-6 1-547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4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 1839 0 0,'-12'-6'566'0'0,"-12"4"7821"0"0,-1 3-3573 0 0,-6 0-1834 0 0,28-1-2879 0 0,0 0 1 0 0,0 0-1 0 0,0 1 0 0 0,0-1 1 0 0,0 1-1 0 0,1 0 1 0 0,-1 0-1 0 0,0 0 0 0 0,0 0 1 0 0,1 1-1 0 0,-6 2 1 0 0,8-4-81 0 0,-1 1 0 0 0,0-1 0 0 0,0 1 0 0 0,1-1 0 0 0,-1 1 0 0 0,0-1 0 0 0,1 1 0 0 0,-1 0 0 0 0,1-1 0 0 0,-1 1 0 0 0,1 0 0 0 0,-1 0 0 0 0,1-1 0 0 0,-1 1 0 0 0,1 0 0 0 0,0 0 0 0 0,-1 0 0 0 0,1-1 0 0 0,0 1 0 0 0,0 0 0 0 0,0 0 0 0 0,0 0 0 0 0,-1 0 0 0 0,1 0 0 0 0,0-1 0 0 0,0 1 0 0 0,1 0 0 0 0,-1 0 0 0 0,0 0 0 0 0,0 0 0 0 0,0 0 0 0 0,1-1 0 0 0,-1 1 0 0 0,0 0 0 0 0,1 0 0 0 0,-1 0 0 0 0,0-1 0 0 0,1 1 0 0 0,-1 0 0 0 0,1-1 0 0 0,0 1 0 0 0,-1 0 0 0 0,2 0 0 0 0,8 10-39 0 0,1-1 0 0 0,0-1-1 0 0,1 1 1 0 0,12 7 0 0 0,54 25-100 0 0,-60-32 111 0 0,-8-6 76 0 0,29 19 960 0 0,-36-21-939 0 0,0-1 0 0 0,0 1 0 0 0,-1 1 0 0 0,1-1 0 0 0,-1 0 0 0 0,0 1-1 0 0,0-1 1 0 0,0 1 0 0 0,0 0 0 0 0,3 4 0 0 0,-5-5 10 0 0,1-1 1 0 0,-1 1-1 0 0,0-1 0 0 0,1 1 1 0 0,-1-1-1 0 0,0 1 0 0 0,0-1 1 0 0,-1 1-1 0 0,1-1 0 0 0,0 1 1 0 0,0-1-1 0 0,-1 1 0 0 0,1-1 1 0 0,0 1-1 0 0,-1-1 0 0 0,0 0 1 0 0,1 1-1 0 0,-1-1 0 0 0,0 0 1 0 0,0 1-1 0 0,0-1 0 0 0,1 0 1 0 0,-1 0-1 0 0,-1 0 0 0 0,1 0 1 0 0,0 0-1 0 0,0 0 1 0 0,0 0-1 0 0,-3 1 0 0 0,-2 3 245 0 0,-1-1 0 0 0,0 0 1 0 0,0 0-1 0 0,-8 2 0 0 0,-1 0 234 0 0,0-1-1 0 0,-32 7 1 0 0,40-11-720 0 0,1 0 0 0 0,-1 0 0 0 0,0-1 0 0 0,1 0 0 0 0,-1 0 0 0 0,0-1 0 0 0,1 0-1 0 0,-14-4 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4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30 7111 0 0,'0'0'644'0'0,"2"0"-532"0"0,6 0-2 0 0,-7 1 34 0 0,-1-1-1 0 0,1 1 1 0 0,0-1 0 0 0,0 1 0 0 0,-1-1 0 0 0,1 1 0 0 0,-1-1-1 0 0,1 1 1 0 0,0 0 0 0 0,-1-1 0 0 0,1 1 0 0 0,-1 0-1 0 0,0 0 1 0 0,1-1 0 0 0,-1 1 0 0 0,1 0 0 0 0,-1 0 0 0 0,0 0-1 0 0,0 0 1 0 0,1 1 0 0 0,-1-1-60 0 0,1 2 203 0 0,0 0 0 0 0,0 0 1 0 0,-1 0-1 0 0,1 0 1 0 0,-1 1-1 0 0,0 3 0 0 0,0-5-160 0 0,0-1-1 0 0,0 0 1 0 0,0 0-1 0 0,0 0 1 0 0,-1 0 0 0 0,1 1-1 0 0,0-1 1 0 0,-1 0-1 0 0,1 0 1 0 0,-1 0-1 0 0,1 0 1 0 0,-1 0-1 0 0,0 0 1 0 0,1 0-1 0 0,-1 0 1 0 0,0 0 0 0 0,0-1-1 0 0,-1 3 1 0 0,1-3 142 0 0,-1 0-213 0 0,0 0-1 0 0,0-1 1 0 0,0 1-1 0 0,0-1 1 0 0,0 1 0 0 0,0-1-1 0 0,0 0 1 0 0,0 1 0 0 0,0-1-1 0 0,0 0 1 0 0,0 0 0 0 0,0-1-1 0 0,1 1 1 0 0,-1 0-1 0 0,0-1 1 0 0,1 1 0 0 0,-1-1-1 0 0,1 1 1 0 0,0-1 0 0 0,-1 0-1 0 0,1 1 1 0 0,0-1-1 0 0,0 0 1 0 0,0 0 0 0 0,0 0-1 0 0,0 0 1 0 0,1 0 0 0 0,-1 0-1 0 0,1 0 1 0 0,-1 0 0 0 0,1 0-1 0 0,0 0 1 0 0,0 0-1 0 0,0 0 1 0 0,0 0 0 0 0,0-1-1 0 0,0 1 1 0 0,0 0 0 0 0,1-3-1 0 0,0 4-53 0 0,-1 0 1 0 0,1 0-1 0 0,-1 0 0 0 0,1 0 0 0 0,0 0 0 0 0,-1 0 0 0 0,1 0 1 0 0,0 0-1 0 0,0 0 0 0 0,-1 0 0 0 0,1 0 0 0 0,0 0 0 0 0,0 1 1 0 0,0-1-1 0 0,0 0 0 0 0,0 1 0 0 0,0-1 0 0 0,0 0 0 0 0,1 1 1 0 0,-1 0-1 0 0,0-1 0 0 0,0 1 0 0 0,0 0 0 0 0,0-1 0 0 0,1 1 1 0 0,-1 0-1 0 0,0 0 0 0 0,0 0 0 0 0,0 0 0 0 0,1 0 0 0 0,0 0 1 0 0,2 0-1 0 0,-3 0 18 0 0,0 0 0 0 0,1 0 0 0 0,-1 1 0 0 0,0-1 0 0 0,1 0 0 0 0,-1 0 0 0 0,0 1 0 0 0,1-1 0 0 0,-1 1 0 0 0,0 0 0 0 0,0-1 0 0 0,1 1 0 0 0,-1 0 0 0 0,0-1 0 0 0,0 1 0 0 0,2 2 0 0 0,14 17 514 0 0,-12-13-432 0 0,-5-7 66 0 0,2 13 310 0 0,-2-11-408 0 0,0 0-1 0 0,0 0 1 0 0,1-1-1 0 0,-1 1 1 0 0,0 0-1 0 0,0 0 1 0 0,-1-1-1 0 0,1 1 0 0 0,0 0 1 0 0,0-1-1 0 0,-1 1 1 0 0,1 0-1 0 0,-1-1 1 0 0,-1 3-1 0 0,2-3-43 0 0,-1 0-1 0 0,1 0 0 0 0,-1 0 1 0 0,0 1-1 0 0,1-1 0 0 0,-1 0 0 0 0,0 0 1 0 0,0 0-1 0 0,0 0 0 0 0,0 0 1 0 0,0-1-1 0 0,0 1 0 0 0,0 0 1 0 0,0 0-1 0 0,0-1 0 0 0,0 1 1 0 0,0 0-1 0 0,-1-1 0 0 0,1 0 1 0 0,0 1-1 0 0,0-1 0 0 0,-1 1 1 0 0,1-1-1 0 0,0 0 0 0 0,-1 0 1 0 0,1 0-1 0 0,0 0 0 0 0,-1 0 1 0 0,1 0-1 0 0,0 0 0 0 0,-1 0 1 0 0,1-1-1 0 0,0 1 0 0 0,0 0 1 0 0,-1-1-1 0 0,1 1 0 0 0,-2-2 1 0 0,0 1-11 0 0,0-1 0 0 0,0 0 1 0 0,0 0-1 0 0,1 0 0 0 0,-1 0 1 0 0,1 0-1 0 0,-1-1 0 0 0,1 1 1 0 0,0-1-1 0 0,-1 1 0 0 0,1-1 1 0 0,1 0-1 0 0,-3-4 1 0 0,2 4-18 0 0,1 1 1 0 0,0-1 0 0 0,1 0 0 0 0,-1 1-1 0 0,0-1 1 0 0,1 0 0 0 0,-1 0 0 0 0,1 1-1 0 0,0-1 1 0 0,0 0 0 0 0,0 0 0 0 0,0 1 0 0 0,1-1-1 0 0,-1 0 1 0 0,1 0 0 0 0,-1 1 0 0 0,1-1-1 0 0,0 0 1 0 0,0 1 0 0 0,0-1 0 0 0,1 1 0 0 0,-1-1-1 0 0,1 1 1 0 0,2-4 0 0 0,-2 6-68 0 0,3 0-9 0 0,-3 1 47 0 0,-1-1 1 0 0,1 0-1 0 0,-1 1 0 0 0,0 0 0 0 0,1-1 1 0 0,-1 1-1 0 0,0 0 0 0 0,0-1 0 0 0,0 1 1 0 0,1 0-1 0 0,-1 0 0 0 0,0 0 0 0 0,0 0 1 0 0,0 0-1 0 0,0 0 0 0 0,-1 1 0 0 0,1-1 1 0 0,0 0-1 0 0,0 0 0 0 0,-1 1 0 0 0,1-1 1 0 0,-1 0-1 0 0,1 1 0 0 0,-1-1 0 0 0,1 1 1 0 0,-1-1-1 0 0,0 2 0 0 0,1 0-389 0 0,3 16-3075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0,'2'1'240'0'0,"10"5"944"0"0,1 1 0 0 0,-2 0 0 0 0,1 1 0 0 0,-1 1 0 0 0,20 19 0 0 0,-2-2 1216 0 0,-15-14-1778 0 0,-1 1 0 0 0,0 1 0 0 0,-1 0 0 0 0,0 0 0 0 0,-2 1 1 0 0,1 1-1 0 0,-2 0 0 0 0,10 20 0 0 0,-10-12-115 0 0,0-1 0 0 0,-1 1 0 0 0,-1 1 0 0 0,-1 0 0 0 0,3 37 1 0 0,-6-41-307 0 0,-1-2-16 0 0,0-1 0 0 0,-1 1 0 0 0,-1-1 0 0 0,-4 36 0 0 0,-29 83-273 0 0,29-122-405 0 0,-3 16-126 0 0,6-10-3155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4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84 8375 0 0,'0'0'758'0'0,"3"-19"870"0"0,-2 17-1497 0 0,0 0 0 0 0,0 1 1 0 0,1-1-1 0 0,-1 0 1 0 0,0 0-1 0 0,1 1 0 0 0,-1-1 1 0 0,1 1-1 0 0,0-1 0 0 0,-1 1 1 0 0,1 0-1 0 0,0 0 0 0 0,0 0 1 0 0,0 0-1 0 0,0 0 1 0 0,2-1-1 0 0,-3 2 216 0 0,19 5 2175 0 0,-20-4-2446 0 0,1 0 1 0 0,0 0-1 0 0,0 0 0 0 0,0 0 0 0 0,0 0 1 0 0,-1 1-1 0 0,1-1 0 0 0,0 0 0 0 0,-1 0 0 0 0,1 0 1 0 0,-1 1-1 0 0,0-1 0 0 0,1 0 0 0 0,-1 0 1 0 0,0 1-1 0 0,0-1 0 0 0,0 0 0 0 0,0 1 0 0 0,0-1 1 0 0,0 0-1 0 0,0 1 0 0 0,0-1 0 0 0,0 0 0 0 0,0 0 1 0 0,-1 1-1 0 0,1-1 0 0 0,-1 0 0 0 0,1 0 1 0 0,-1 1-1 0 0,1-1 0 0 0,-1 0 0 0 0,0 0 0 0 0,0 0 1 0 0,1 0-1 0 0,-1 0 0 0 0,0 0 0 0 0,0 0 0 0 0,0 0 1 0 0,0 0-1 0 0,0 0 0 0 0,0-1 0 0 0,0 1 1 0 0,-1 0-1 0 0,1-1 0 0 0,0 1 0 0 0,0-1 0 0 0,0 1 1 0 0,-3 0-1 0 0,3-1-64 0 0,0 0 0 0 0,0 0 1 0 0,0 0-1 0 0,-1 0 0 0 0,1 0 0 0 0,0 0 0 0 0,0 0 1 0 0,0 0-1 0 0,0 0 0 0 0,-1-1 0 0 0,1 1 1 0 0,0 0-1 0 0,0-1 0 0 0,0 1 0 0 0,0-1 0 0 0,0 1 1 0 0,0-1-1 0 0,0 0 0 0 0,0 1 0 0 0,0-1 1 0 0,0 0-1 0 0,0 0 0 0 0,1 0 0 0 0,-1 1 0 0 0,0-1 1 0 0,-1-2-1 0 0,0 0 13 0 0,1 0 0 0 0,-1 0 0 0 0,1 0 0 0 0,-1-1 0 0 0,1 1 0 0 0,-1-4 0 0 0,2 4-21 0 0,-1 0-1 0 0,1 0 1 0 0,-1 1-1 0 0,1-1 1 0 0,0 0 0 0 0,0 0-1 0 0,1 0 1 0 0,-1 0-1 0 0,1 0 1 0 0,-1 1-1 0 0,1-1 1 0 0,0 0-1 0 0,0 0 1 0 0,0 1 0 0 0,0-1-1 0 0,1 0 1 0 0,1-2-1 0 0,-2 4 4 0 0,1 0 0 0 0,-1 1 0 0 0,0-1 0 0 0,0 0 0 0 0,1 1 0 0 0,-1 0 0 0 0,0-1 0 0 0,1 1-1 0 0,-1 0 1 0 0,0 0 0 0 0,1-1 0 0 0,-1 1 0 0 0,0 0 0 0 0,1 1 0 0 0,-1-1 0 0 0,0 0 0 0 0,1 0 0 0 0,-1 0 0 0 0,0 1 0 0 0,1-1 0 0 0,-1 1-1 0 0,2 0 1 0 0,-1 0 26 0 0,0 0 42 0 0,0 0 0 0 0,0 0-1 0 0,0 0 1 0 0,0 0 0 0 0,0 0-1 0 0,-1 0 1 0 0,1 0 0 0 0,0 1-1 0 0,-1-1 1 0 0,0 1 0 0 0,1-1-1 0 0,-1 1 1 0 0,0 0 0 0 0,1 0-1 0 0,-1-1 1 0 0,0 1 0 0 0,0 0-1 0 0,-1 0 1 0 0,1 0 0 0 0,0 0-1 0 0,0 0 1 0 0,-1 0 0 0 0,1 3-1 0 0,-1-4-44 0 0,0 0 0 0 0,0 0 0 0 0,0 0 0 0 0,-1 0 0 0 0,1 0 0 0 0,0 0 0 0 0,0-1-1 0 0,-1 1 1 0 0,1 0 0 0 0,-1 0 0 0 0,1 0 0 0 0,0 0 0 0 0,-1 0 0 0 0,0-1 0 0 0,1 1 0 0 0,-1 0 0 0 0,1 0 0 0 0,-1-1 0 0 0,0 1-1 0 0,0 0 1 0 0,-1 0 0 0 0,-18 11 365 0 0,9-10-231 0 0,10-2-160 0 0,1 1 1 0 0,-1-1-1 0 0,0 0 0 0 0,0 0 0 0 0,1 0 1 0 0,-1 0-1 0 0,0 0 0 0 0,0 0 1 0 0,0 0-1 0 0,1-1 0 0 0,-1 1 0 0 0,0 0 1 0 0,1 0-1 0 0,-1-1 0 0 0,0 1 1 0 0,0 0-1 0 0,1-1 0 0 0,-1 1 0 0 0,0 0 1 0 0,1-1-1 0 0,-1 1 0 0 0,1-1 1 0 0,-1 1-1 0 0,0-2 0 0 0,1 2-113 0 0,-1 0-1 0 0,1-1 1 0 0,0 1-1 0 0,0 0 1 0 0,0-1-1 0 0,-1 1 1 0 0,1 0-1 0 0,0-1 1 0 0,0 1-1 0 0,0 0 1 0 0,0-1-1 0 0,0 1 1 0 0,0 0-1 0 0,0-1 1 0 0,0 1-1 0 0,0 0 1 0 0,0-1-1 0 0,0 1 1 0 0,0-1-1 0 0,0 1 1 0 0,0 0-1 0 0,0-1 1 0 0,0 1-1 0 0,0-1 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4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20 184 4399 0 0,'0'0'200'0'0,"-2"0"-8"0"0,-5 4-104 0 0,-3 1 2432 0 0,10-4-2483 0 0,0-1-1 0 0,0 0 1 0 0,0 0 0 0 0,0 0 0 0 0,0 0 0 0 0,0 0-1 0 0,0 0 1 0 0,0 0 0 0 0,0 0 0 0 0,0 0 0 0 0,0 0-1 0 0,-1 0 1 0 0,1 0 0 0 0,0 0 0 0 0,0 0-1 0 0,0 0 1 0 0,0 0 0 0 0,0 0 0 0 0,0 0 0 0 0,0 0-1 0 0,0 0 1 0 0,0 1 0 0 0,0-1 0 0 0,0 0-1 0 0,0 0 1 0 0,0 0 0 0 0,0 0 0 0 0,0 0 0 0 0,0 0-1 0 0,0 0 1 0 0,0 0 0 0 0,0 0 0 0 0,0 0-1 0 0,0 0 1 0 0,0 0 0 0 0,0 0 0 0 0,0 0 0 0 0,0 1-1 0 0,0-1 1 0 0,0 0 0 0 0,0 0 0 0 0,1 0-1 0 0,-1 0 1 0 0,0 0 0 0 0,0 0 0 0 0,0 0 0 0 0,0 0-1 0 0,0 0 1 0 0,0 0 0 0 0,0 0 0 0 0,0 0-1 0 0,0 0 1 0 0,0 0 0 0 0,0 0 0 0 0,0 0 0 0 0,0 0-1 0 0,0 0 1 0 0,17 1 1820 0 0,-12-1-2200 0 0,15 1 731 0 0,36 7-1 0 0,-36-5-77 0 0,36 2 0 0 0,149-12 1800 0 0,-198 6-2030 0 0,13 1 207 0 0,22 3 0 0 0,-2-1-38 0 0,98 13 383 0 0,-102-9-430 0 0,-1-1 0 0 0,1-2 1 0 0,37-2-1 0 0,146-10 537 0 0,-84 5-230 0 0,132-10 299 0 0,-85 2-584 0 0,-85 4-80 0 0,-30 3-71 0 0,338-17 609 0 0,-196 13-535 0 0,-172 6-138 0 0,93-1 76 0 0,-14 3 6 0 0,-21 0-38 0 0,73 4 18 0 0,46-3 34 0 0,-35-2-33 0 0,-35-1-61 0 0,-33 0 124 0 0,-76 3-89 0 0,95 3 68 0 0,15-4 21 0 0,-71-2-92 0 0,-27 1-43 0 0,-18 1 0 0 0,53 3 0 0 0,-27 3 0 0 0,1-3 0 0 0,82-8 0 0 0,-96 2 14 0 0,-22 1 7 0 0,0 1 0 0 0,26 2 0 0 0,68 3 114 0 0,-27-1-63 0 0,-56-3-63 0 0,40-4 0 0 0,-38 2 20 0 0,32 1 0 0 0,-35 3-28 0 0,147 7 9 0 0,-142-7 18 0 0,54-5-1 0 0,-3 0-29 0 0,-51 4 2 0 0,63 2 53 0 0,58 3 59 0 0,-66-4-66 0 0,-30 0-21 0 0,47 2 3 0 0,-11 3 31 0 0,109-9-1 0 0,95-3 79 0 0,-296 6-132 0 0,48 1 38 0 0,33 0 51 0 0,4 0-14 0 0,7 1-68 0 0,166-11 52 0 0,-200 11-27 0 0,27-1-10 0 0,11-9 78 0 0,143 8 1 0 0,-189 2-14 0 0,77-9 1 0 0,-81 3-59 0 0,0 2 0 0 0,53 5 1 0 0,-50 1-17 0 0,0-3-1 0 0,101-10 1 0 0,-116 6 5 0 0,45 3 1 0 0,-19 1-7 0 0,-15-1-17 0 0,49-2 0 0 0,227-22 0 0 0,-202 16 0 0 0,-66 3 0 0 0,-9 1 12 0 0,-13 0 14 0 0,52 2 0 0 0,-5 4 6 0 0,129-12 0 0 0,-167 5-32 0 0,47 2 0 0 0,43 3 0 0 0,-50-1 0 0 0,-12-1 0 0 0,44 1 0 0 0,114 7 117 0 0,-36-13 70 0 0,-114 10 16 0 0,-12-1-39 0 0,-67-2-164 0 0,176-7 441 0 0,-137 5-405 0 0,47 3 0 0 0,-66 0-26 0 0,-8 0 6 0 0,0 0-1 0 0,0-1 1 0 0,16-2-1 0 0,188-28 217 0 0,-183 24-232 0 0,-23 4 0 0 0,0 0 0 0 0,18-1 0 0 0,-21 3 7 0 0,-6 0-50 0 0,0-1 1 0 0,1 1-1 0 0,-1 1 0 0 0,0-1 0 0 0,1 0 0 0 0,-1 1 0 0 0,1-1 0 0 0,-1 1 0 0 0,0-1 0 0 0,4 3 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5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10591 0 0,'0'0'488'0'0,"1"3"-12"0"0,1 1-446 0 0,-1 0-1 0 0,0 1 0 0 0,0-1 0 0 0,-1 1 0 0 0,1-1 1 0 0,-1 1-1 0 0,0-1 0 0 0,-1 8 0 0 0,2 26 1660 0 0,6-7-738 0 0,2 0-1 0 0,0-1 0 0 0,28 57 1 0 0,0 1-590 0 0,-16-27 116 0 0,25 124-1 0 0,-44-155 84 0 0,-2-28 176 0 0,-2-4-576 0 0,-6-17-28 0 0,1 0 0 0 0,0 0-1 0 0,-6-36 1 0 0,12 51-115 0 0,-40-226 160 0 0,37 185-167 0 0,2 0-1 0 0,2 0 1 0 0,6-52 0 0 0,12-19 95 0 0,-13 96-15 0 0,0 0-1 0 0,1 0 1 0 0,14-29 0 0 0,-18 45-51 0 0,0-1-1 0 0,1 0 1 0 0,0 1-1 0 0,0-1 1 0 0,0 1-1 0 0,1 0 1 0 0,-1 0-1 0 0,1 0 1 0 0,0 1-1 0 0,0-1 1 0 0,0 1-1 0 0,0 0 1 0 0,1 0-1 0 0,-1 1 1 0 0,9-4-1 0 0,-9 4-11 0 0,0 1-1 0 0,0 1 1 0 0,0-1 0 0 0,-1 0-1 0 0,2 1 1 0 0,-1 0-1 0 0,0 0 1 0 0,0 0-1 0 0,0 0 1 0 0,0 1-1 0 0,0-1 1 0 0,-1 1-1 0 0,1 0 1 0 0,0 0-1 0 0,0 1 1 0 0,0-1-1 0 0,-1 1 1 0 0,1 0-1 0 0,-1 0 1 0 0,7 5-1 0 0,-3-2-13 0 0,-1 1 0 0 0,1 0 0 0 0,-1 1 0 0 0,-1-1 0 0 0,1 1 0 0 0,-1 0 0 0 0,-1 0 0 0 0,1 1 0 0 0,-1 0 0 0 0,0 0 0 0 0,3 12 0 0 0,1 2 19 0 0,-2 1-1 0 0,0 0 1 0 0,1 24 0 0 0,-3-12-32 0 0,-1 0 0 0 0,-3 0 0 0 0,0 0 0 0 0,-6 37 0 0 0,2-47 0 0 0,-1 0 0 0 0,-1 0 0 0 0,0-1 0 0 0,-2 0 0 0 0,-1 0 0 0 0,-16 30 0 0 0,23-51 0 0 0,0 1 0 0 0,1-1 0 0 0,-1 0 0 0 0,-1 0 0 0 0,1 0 0 0 0,0 0 0 0 0,-1 0 0 0 0,0 0 0 0 0,1-1 0 0 0,-1 1 0 0 0,0-1 0 0 0,-5 3 0 0 0,7-4-2 0 0,1-1 0 0 0,-1 1 0 0 0,0-1 0 0 0,0 1 0 0 0,0-1 0 0 0,0 0 0 0 0,1 1 0 0 0,-1-1 0 0 0,0 0 0 0 0,0 0 0 0 0,0 1 0 0 0,0-1 0 0 0,0 0 0 0 0,0 0 0 0 0,0 0 0 0 0,0 0 0 0 0,0 0 0 0 0,0 0 0 0 0,0-1 0 0 0,0 1 0 0 0,0 0 0 0 0,0 0 1 0 0,0-1-1 0 0,1 1 0 0 0,-1-1 0 0 0,0 1 0 0 0,0 0 0 0 0,0-1 0 0 0,0 0 0 0 0,1 1 0 0 0,-1-1 0 0 0,0 1 0 0 0,1-1 0 0 0,-2-1 0 0 0,1 0-8 0 0,0 0 0 0 0,0-1 0 0 0,0 1-1 0 0,1 0 1 0 0,-1 0 0 0 0,1-1 0 0 0,-1 1 0 0 0,1-5 0 0 0,0 6 7 0 0,0-3 3 0 0,0 0-1 0 0,0-1 1 0 0,1 1-1 0 0,-1 0 0 0 0,1-1 1 0 0,0 1-1 0 0,0 0 0 0 0,1 0 1 0 0,0 0-1 0 0,-1 0 0 0 0,1 0 1 0 0,0 0-1 0 0,1 0 1 0 0,-1 1-1 0 0,1-1 0 0 0,0 1 1 0 0,-1 0-1 0 0,2 0 0 0 0,-1 0 1 0 0,0 0-1 0 0,0 0 0 0 0,1 1 1 0 0,5-4-1 0 0,-2 2 90 0 0,1-1 0 0 0,0 2 0 0 0,0-1 0 0 0,1 1 0 0 0,-1 0 0 0 0,1 0 0 0 0,0 1 0 0 0,-1 1 0 0 0,1-1 0 0 0,13 1 0 0 0,31 4 636 0 0,0 2 0 0 0,77 18 0 0 0,69 21-245 0 0,-188-41-920 0 0,0 0-1 0 0,19 10 1 0 0,-9-2-3097 0 0,-9-5-710 0 0,5 2-3136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5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41 523 10159 0 0,'0'0'464'0'0,"-2"1"-8"0"0,-4 2-380 0 0,1 0 0 0 0,-1 0 0 0 0,-16 12 7635 0 0,28-18-5938 0 0,38-16-733 0 0,-1-2 0 0 0,-1-2 0 0 0,46-33 0 0 0,-11 7-699 0 0,-55 36-272 0 0,129-75 81 0 0,31-25-120 0 0,-72 43 79 0 0,-100 64-71 0 0,0-1 1 0 0,-1 0-1 0 0,1 0 0 0 0,15-18 1 0 0,-21 23 14 0 0,-3 2-51 0 0,-1 0 1 0 0,1 0-1 0 0,-1 0 0 0 0,0 0 0 0 0,1 0 0 0 0,-1 0 0 0 0,1 0 0 0 0,-1 0 0 0 0,1 0 1 0 0,-1 0-1 0 0,0 0 0 0 0,1 0 0 0 0,-1 0 0 0 0,1 0 0 0 0,-1 0 0 0 0,0 0 0 0 0,1-1 1 0 0,-1 1-1 0 0,1 0 0 0 0,-1 0 0 0 0,0-1 0 0 0,1 1 0 0 0,-1 0 0 0 0,0 0 0 0 0,0-1 1 0 0,1 1-1 0 0,-1 0 0 0 0,0-1 0 0 0,1 0 0 0 0,4-4 62 0 0,27-18 140 0 0,-30 22-193 0 0,0 0 0 0 0,-1 0-1 0 0,1 1 1 0 0,0-1 0 0 0,0 0 0 0 0,0 1-1 0 0,0 0 1 0 0,-1 0 0 0 0,1-1 0 0 0,0 1-1 0 0,0 0 1 0 0,0 0 0 0 0,0 1 0 0 0,0-1-1 0 0,2 1 1 0 0,28 9 79 0 0,-31-10-87 0 0,153 70 275 0 0,-26-12 111 0 0,247 96 523 0 0,-291-116-748 0 0,41 14 3 0 0,-102-45-309 0 0,0 0 1 0 0,0-1 0 0 0,1-2-1 0 0,-1 0 1 0 0,26-1 0 0 0,-32-6-9907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6:0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17 455 0 0,'5'-16'9086'0'0,"1"26"-7269"0"0,-1 0-1234 0 0,-1-1-1 0 0,0 1 1 0 0,0-1-1 0 0,-1 1 1 0 0,2 12-1 0 0,6 54 1634 0 0,-5-28-1267 0 0,34 376 1648 0 0,-40-391-2667 0 0,9 108-902 0 0,-4-102-224 0 0,-2-9-1026 0 0,0-11-2439 0 0,-2-10-298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6:0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5983 0 0,'0'0'4370'0'0,"-4"10"-990"0"0,2 2-2509 0 0,1 0 0 0 0,0 1 0 0 0,1-1 0 0 0,2 18 0 0 0,10 51 587 0 0,-11-74-1302 0 0,31 214 2192 0 0,-19-127-1991 0 0,-7-44-323 0 0,22 78 0 0 0,-23-117-351 0 0,1 4-1203 0 0,-5-6-2391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6:0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228 201 2759 0 0,'-2'-7'248'0'0,"-2"-5"932"0"0,-1-1-1 0 0,-1 1 1 0 0,0 0-1 0 0,0 0 1 0 0,-1 1-1 0 0,-10-12 0 0 0,13 18-462 0 0,1 1-1 0 0,-1 0 0 0 0,0 0 0 0 0,-1 1 1 0 0,1-1-1 0 0,0 1 0 0 0,-10-5 0 0 0,11 7-522 0 0,0 0 1 0 0,0 0-1 0 0,0 0 0 0 0,0 0 0 0 0,-1 0 0 0 0,1 0 0 0 0,0 1 0 0 0,-1 0 1 0 0,1 0-1 0 0,-1 0 0 0 0,1 0 0 0 0,0 0 0 0 0,-7 2 0 0 0,7-1-124 0 0,-1 0 0 0 0,0 0-1 0 0,0 1 1 0 0,1 0 0 0 0,-1 0-1 0 0,1 0 1 0 0,0 0 0 0 0,-1 0-1 0 0,1 1 1 0 0,0 0 0 0 0,0-1 0 0 0,1 1-1 0 0,-1 0 1 0 0,0 0 0 0 0,1 1-1 0 0,0-1 1 0 0,0 0 0 0 0,0 1-1 0 0,0-1 1 0 0,0 1 0 0 0,-1 7-1 0 0,0-2-59 0 0,1 0-1 0 0,0 0 1 0 0,0 0-1 0 0,1 0 1 0 0,1 0-1 0 0,-1 0 1 0 0,2 0-1 0 0,1 14 1 0 0,0-8-7 0 0,1 0 1 0 0,0 0-1 0 0,1 0 1 0 0,1-1-1 0 0,1 0 1 0 0,0 0-1 0 0,1 0 1 0 0,0-1-1 0 0,15 21 1 0 0,-17-27-4 0 0,1 0 1 0 0,-1-1 0 0 0,2 0 0 0 0,-1 0 0 0 0,0-1 0 0 0,1 1 0 0 0,0-1 0 0 0,1-1 0 0 0,-1 1 0 0 0,1-1 0 0 0,0-1 0 0 0,0 1 0 0 0,0-1 0 0 0,0-1 0 0 0,0 0 0 0 0,1 0 0 0 0,-1 0 0 0 0,14 0 0 0 0,-18-2 13 0 0,1 0 0 0 0,-1 0 0 0 0,1-1 0 0 0,-1 1-1 0 0,1-1 1 0 0,-1 0 0 0 0,1-1 0 0 0,-1 1 0 0 0,0-1 0 0 0,1 1-1 0 0,-1-1 1 0 0,0-1 0 0 0,4-2 0 0 0,-3 1 41 0 0,1 0 0 0 0,-1-1 0 0 0,0 0 0 0 0,0 0 0 0 0,-1 0 0 0 0,1-1 0 0 0,6-11 0 0 0,-5 5 42 0 0,1-1 0 0 0,-2 0-1 0 0,0 0 1 0 0,0-1 0 0 0,-1 0 0 0 0,-1 0-1 0 0,3-26 1 0 0,-5 28 61 0 0,-1 0-1 0 0,0 0 0 0 0,0-1 1 0 0,-2 1-1 0 0,1 0 0 0 0,-2 0 1 0 0,1 0-1 0 0,-2 0 1 0 0,0 0-1 0 0,-10-21 0 0 0,10 26-89 0 0,0 0 0 0 0,0 0 0 0 0,-1 1 0 0 0,1-1-1 0 0,-2 1 1 0 0,1 0 0 0 0,-1 1 0 0 0,0-1 0 0 0,0 1 0 0 0,0 0-1 0 0,-1 1 1 0 0,0 0 0 0 0,1 0 0 0 0,-2 0 0 0 0,1 1-1 0 0,0 0 1 0 0,-15-4 0 0 0,10 4-52 0 0,-1 1 1 0 0,1 0-1 0 0,0 1 1 0 0,-1 0-1 0 0,1 1 0 0 0,0 1 1 0 0,-1 0-1 0 0,1 0 1 0 0,0 1-1 0 0,0 1 0 0 0,0 0 1 0 0,0 1-1 0 0,-13 5 0 0 0,22-7-185 0 0,0-1 0 0 0,0 1 1 0 0,1 0-1 0 0,-1 0 0 0 0,0 0 0 0 0,1 1 0 0 0,-1-1 0 0 0,1 0 0 0 0,0 1 0 0 0,0 0 0 0 0,0 0 0 0 0,0-1 0 0 0,0 1 0 0 0,1 0 0 0 0,-1 0 0 0 0,1 1 0 0 0,0-1 0 0 0,0 0 0 0 0,0 0 0 0 0,0 1 0 0 0,1-1 0 0 0,-1 0 0 0 0,1 1 0 0 0,0-1 0 0 0,0 5 0 0 0,4 5-1515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6:0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1 654 4143 0 0,'0'0'5283'0'0,"3"1"-3696"0"0,3-1-1107 0 0,1 0 0 0 0,-1 0 1 0 0,0 0-1 0 0,1-1 0 0 0,9-2 1 0 0,-6 1-291 0 0,26-2 999 0 0,0 2 0 0 0,0 2 0 0 0,44 4 0 0 0,-19 0-375 0 0,326-8 2282 0 0,-218-16-1935 0 0,251-32 280 0 0,-241 33-763 0 0,66-9 102 0 0,-83 17-534 0 0,71-8 272 0 0,-160 9-293 0 0,40-5 49 0 0,133-18-78 0 0,-176 26-171 0 0,111-7 99 0 0,-56 6-35 0 0,-46 4 69 0 0,21-3 47 0 0,-54 2-184 0 0,170-12 214 0 0,-140 23-208 0 0,-53-3-8 0 0,46-1-1 0 0,4-1 13 0 0,4-1 2 0 0,6 0-25 0 0,-55 1 52 0 0,52-4 0 0 0,54-9-60 0 0,-104 10 0 0 0,32 2 0 0 0,27-3 0 0 0,-5-4 0 0 0,55-7 0 0 0,-117 8 0 0 0,-17 4 0 0 0,0 1 0 0 0,0-1 0 0 0,0 1 0 0 0,0 0 0 0 0,6 0 0 0 0,140-6 0 0 0,-116 4 0 0 0,-29 2 0 0 0,0 0 0 0 0,0 0-1 0 0,0-1 1 0 0,8-3 0 0 0,16-4 12 0 0,-11 7 12 0 0,-16 2-20 0 0,0 0 0 0 0,0 0 0 0 0,0-1 0 0 0,0 1 0 0 0,0-1 0 0 0,0 1 0 0 0,0-1 0 0 0,0 0 0 0 0,0 0 0 0 0,-1 0 0 0 0,1 0 0 0 0,0-1 0 0 0,0 1 1 0 0,-1-1-1 0 0,1 0 0 0 0,-1 0 0 0 0,0 0 0 0 0,1 0 0 0 0,-1 0 0 0 0,0 0 0 0 0,0 0 0 0 0,2-4 0 0 0,-2 3 2 0 0,0-1 0 0 0,0 0 0 0 0,0 0-1 0 0,-1 0 1 0 0,0 0 0 0 0,1 0 0 0 0,-1 0 0 0 0,-1 0-1 0 0,1 0 1 0 0,0-8 0 0 0,-3 5 1 0 0,0 0 0 0 0,0 1 0 0 0,-1-1 0 0 0,0 1-1 0 0,0-1 1 0 0,0 1 0 0 0,-1 0 0 0 0,0 1 0 0 0,0-1 0 0 0,-1 0 0 0 0,-7-7 0 0 0,-5-3 26 0 0,-1 1-1 0 0,-21-15 1 0 0,34 27-31 0 0,-64-43 8 0 0,59 41-10 0 0,0 0 0 0 0,0 1 0 0 0,0 0-1 0 0,0 0 1 0 0,-17-3 0 0 0,19 7-12 0 0,7 0-49 0 0,2 3-15 0 0,0 1 59 0 0,1 1 0 0 0,0 0 0 0 0,0-1 0 0 0,0 1 0 0 0,0-1 0 0 0,1 0 0 0 0,0 0 0 0 0,-1 0 0 0 0,2 0 0 0 0,-1 0 0 0 0,0 0 0 0 0,1-1 0 0 0,0 0 0 0 0,6 5 0 0 0,80 56-139 0 0,21 13 8 0 0,-97-68 141 0 0,1 1-1 0 0,-2 1 1 0 0,0 0-1 0 0,0 0 1 0 0,-1 2-1 0 0,0-1 1 0 0,14 21-1 0 0,-23-28 20 0 0,1 1 0 0 0,-1 0 0 0 0,0-1 0 0 0,0 1 0 0 0,-1 0 0 0 0,0 0 0 0 0,0 0 0 0 0,0 1 0 0 0,-1-1 0 0 0,0 0-1 0 0,0 1 1 0 0,-1-1 0 0 0,1 1 0 0 0,-2-1 0 0 0,1 0 0 0 0,0 1 0 0 0,-1-1 0 0 0,-1 1 0 0 0,1-1 0 0 0,-1 0 0 0 0,0 0 0 0 0,0 0 0 0 0,0 0 0 0 0,-5 7 0 0 0,-15 23 207 0 0,-1-1 1 0 0,-2-1-1 0 0,-46 49 1 0 0,66-77-197 0 0,-29 28 196 0 0,-2-1 0 0 0,-59 43 0 0 0,21-18-1309 0 0,73-58 889 0 0,0 1 0 0 0,0 0 0 0 0,0 0 0 0 0,0 0 0 0 0,0 0 0 0 0,0 0 0 0 0,0 1 0 0 0,0-1 0 0 0,0 0 0 0 0,0 0 0 0 0,0 3 0 0 0,0 4-1202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6:5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79 2759 0 0,'0'0'482'0'0,"-3"-8"2870"0"0,-1-7 510 0 0,-12-29 1 0 0,16 44-3777 0 0,0-1-1 0 0,0 0 1 0 0,-1 1-1 0 0,1-1 1 0 0,0 0-1 0 0,-1 1 1 0 0,1-1 0 0 0,-1 0-1 0 0,1 1 1 0 0,-1-1-1 0 0,1 1 1 0 0,-1-1 0 0 0,1 1-1 0 0,-1 0 1 0 0,0-1-1 0 0,1 1 1 0 0,-1-1 0 0 0,1 1-1 0 0,-1 0 1 0 0,0-1-1 0 0,0 1 1 0 0,1 0-1 0 0,-1 0 1 0 0,0 0 0 0 0,0 0-1 0 0,-1 0-36 0 0,1 0-1 0 0,0 0 0 0 0,0 1 1 0 0,0-1-1 0 0,0 0 0 0 0,0 1 1 0 0,0-1-1 0 0,0 1 0 0 0,0 0 1 0 0,0-1-1 0 0,0 1 0 0 0,0 0 1 0 0,0-1-1 0 0,-1 2 0 0 0,-2 2 22 0 0,1 1-1 0 0,-1-1 0 0 0,1 1 1 0 0,0-1-1 0 0,-4 8 1 0 0,2 2-21 0 0,0-1 0 0 0,0 1 0 0 0,1 0 1 0 0,1 1-1 0 0,0-1 0 0 0,1 1 0 0 0,0 16 1 0 0,2-8-11 0 0,1-1 1 0 0,0 1-1 0 0,10 43 1 0 0,-9-57 3 0 0,1 0 0 0 0,0 0 1 0 0,1 0-1 0 0,0 0 0 0 0,0-1 1 0 0,1 1-1 0 0,0-1 1 0 0,1 0-1 0 0,-1-1 0 0 0,1 1 1 0 0,1-1-1 0 0,0 0 0 0 0,0-1 1 0 0,0 0-1 0 0,0 0 1 0 0,1 0-1 0 0,0-1 0 0 0,0 0 1 0 0,1-1-1 0 0,0 0 0 0 0,-1 0 1 0 0,1 0-1 0 0,0-1 1 0 0,1-1-1 0 0,-1 0 0 0 0,0 0 1 0 0,1-1-1 0 0,-1 0 0 0 0,1 0 1 0 0,0-1-1 0 0,11-2 1 0 0,-11 2 77 0 0,0-2 1 0 0,0 1 0 0 0,0-2 0 0 0,-1 1 0 0 0,1-1 0 0 0,-1 0 0 0 0,0-1 0 0 0,0 0 0 0 0,0-1-1 0 0,-1 0 1 0 0,1 0 0 0 0,-1-1 0 0 0,0 0 0 0 0,-1 0 0 0 0,1-1 0 0 0,-1 0 0 0 0,-1 0 0 0 0,1-1-1 0 0,-1 1 1 0 0,-1-2 0 0 0,1 1 0 0 0,-1 0 0 0 0,7-18 0 0 0,-7 13-11 0 0,0 1-1 0 0,-1-2 1 0 0,-1 1 0 0 0,0 0 0 0 0,0-1-1 0 0,0-20 1 0 0,-3 28-62 0 0,0 0 0 0 0,-1 0 0 0 0,0 0 0 0 0,0 0 0 0 0,0 0 0 0 0,0 0 0 0 0,-1 0 0 0 0,0 1 0 0 0,0-1 0 0 0,-1 1 0 0 0,0-1 0 0 0,0 1 0 0 0,0 0 0 0 0,0 0 0 0 0,-1 0 0 0 0,0 1 0 0 0,-5-7 0 0 0,-1 3 28 0 0,0 1 1 0 0,0-1-1 0 0,0 1 0 0 0,-1 1 1 0 0,0 0-1 0 0,-16-6 0 0 0,3 3 0 0 0,-1 1-1 0 0,-26-5 1 0 0,41 11-73 0 0,-1 0-1 0 0,1 1 1 0 0,0 1 0 0 0,0 0 0 0 0,-1 0 0 0 0,1 0 0 0 0,-20 5-1 0 0,27-4-121 0 0,1-1 0 0 0,0 1 0 0 0,0 0 0 0 0,0 0 0 0 0,0 0 0 0 0,0 0 0 0 0,0 0 0 0 0,0 1 0 0 0,0-1 0 0 0,0 1 0 0 0,0-1 0 0 0,1 1 0 0 0,-1-1 0 0 0,1 1 0 0 0,-1 0 0 0 0,1 0 0 0 0,-1 0 0 0 0,1 0 0 0 0,0 0 0 0 0,0 0 0 0 0,0 0 0 0 0,0 0 0 0 0,1 0 0 0 0,-1 1 0 0 0,1-1 0 0 0,-1 0 0 0 0,1 1 0 0 0,0-1 0 0 0,-1 0 0 0 0,2 4 0 0 0,-1-4-1086 0 0,13 4-3567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6:58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5063 0 0,'0'0'11182'0'0,"2"5"-10597"0"0,5 14-89 0 0,-6-14-16 0 0,0-4-13 0 0,2 7-129 0 0,0 0 1 0 0,0 0-1 0 0,-1 0 1 0 0,0 0 0 0 0,2 13-1 0 0,0 45 368 0 0,-3-33-490 0 0,2 204 290 0 0,-4-135-636 0 0,-3-11-555 0 0,1-45-1555 0 0,2-1-3986 0 0,1-28 838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6447 0 0,'0'0'586'0'0,"1"2"-486"0"0,3 7 979 0 0,0 0 0 0 0,-1 0 0 0 0,-1 1 0 0 0,1-1 1 0 0,1 16-1 0 0,-2-9 83 0 0,22 187 2269 0 0,-9-48-3591 0 0,-14-147 1 0 0,11 66-1223 0 0,0-25-4584 0 0,-7-35 1399 0 0</inkml:trace>
  <inkml:trace contextRef="#ctx0" brushRef="#br0" timeOffset="1">228 0 6447 0 0,'0'2'499'0'0,"4"23"-287"0"0,15 72 7799 0 0,-7-56-7333 0 0,35 77-744 0 0,78 141-1 0 0,-108-226-1224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6:58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7367 0 0,'0'2'6147'0'0,"16"55"-2456"0"0,-10-28-2934 0 0,10 30 1 0 0,-2-9-397 0 0,11 58-202 0 0,18 185 0 0 0,-37-236-196 0 0,3 49-3543 0 0,-7-65 1017 0 0,0-21 292 0 0,-1 4-3391 0 0,-1-14 2431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6:58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16239 0 0,'0'0'3203'0'0,"2"2"-2420"0"0,3 2-491 0 0,1 1 1 0 0,0-1 0 0 0,0 0 0 0 0,0-1 0 0 0,0 1-1 0 0,1-1 1 0 0,0-1 0 0 0,-1 1 0 0 0,9 1 0 0 0,5 1-157 0 0,0-1 1 0 0,21 2 0 0 0,44-4-1801 0 0,-59-2-3314 0 0,3-1-2296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0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30 742 6447 0 0,'-11'7'524'0'0,"0"0"44"0"0,5-6 2963 0 0,6-1-3483 0 0,0 0 0 0 0,0 0 1 0 0,0 0-1 0 0,0 0 0 0 0,-1 0 0 0 0,1 0 0 0 0,0 0 0 0 0,0 0 1 0 0,0 0-1 0 0,0 0 0 0 0,0-1 0 0 0,0 1 0 0 0,0 0 0 0 0,0 0 1 0 0,0 0-1 0 0,0 0 0 0 0,0 0 0 0 0,0 0 0 0 0,0 0 0 0 0,-1-1 1 0 0,1 1-1 0 0,0 0 0 0 0,0 0 0 0 0,0 0 0 0 0,0 0 0 0 0,0 0 1 0 0,0 0-1 0 0,0 0 0 0 0,0-1 0 0 0,0 1 0 0 0,0 0 1 0 0,0 0-1 0 0,1 0 0 0 0,-1 0 0 0 0,0 0 0 0 0,0 0 0 0 0,0 0 1 0 0,0-1-1 0 0,0 1 0 0 0,0 0 0 0 0,0 0 0 0 0,0 0 0 0 0,0 0 1 0 0,0 0-1 0 0,0 0 0 0 0,0 0 0 0 0,0 0 0 0 0,1 0 0 0 0,-1 0 1 0 0,0-1-1 0 0,0 1 0 0 0,0 0 0 0 0,0 0 0 0 0,0 0 1 0 0,0 0-1 0 0,5-5 701 0 0,5-6-20 0 0,-7 7-475 0 0,0 1 0 0 0,1 0 0 0 0,-1 0 0 0 0,1 0-1 0 0,-1 0 1 0 0,7-3 0 0 0,82-50 2036 0 0,31-15-837 0 0,94-32-212 0 0,-157 76-1084 0 0,58-25-34 0 0,-5 6-50 0 0,-2-4 1 0 0,115-72-1 0 0,-95 32 411 0 0,-71 45 115 0 0,-25 17 19 0 0,-32 26-571 0 0,0 0-1 0 0,0 0 0 0 0,1 0 0 0 0,-1 1 0 0 0,0-1 1 0 0,1 1-1 0 0,-1 0 0 0 0,1 0 0 0 0,0 0 0 0 0,-1 1 1 0 0,1-1-1 0 0,4 1 0 0 0,1-2-36 0 0,1 1 14 0 0,-1 0 0 0 0,1 1 1 0 0,-1 0-1 0 0,1 0 0 0 0,-1 1 0 0 0,1 1 0 0 0,-1 0 0 0 0,15 4 0 0 0,6 5 59 0 0,35 17-1 0 0,-45-19-49 0 0,96 50 241 0 0,4 1 17 0 0,-27-17-80 0 0,220 92 642 0 0,-123-60-391 0 0,31 12-228 0 0,-173-70-203 0 0,34 13 21 0 0,-48-15-7 0 0,40 20-101 0 0,-62-29-770 0 0,0-1 1 0 0,0 0-1 0 0,22 5 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0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5063 0 0,'0'0'4131'0'0,"12"-1"-1207"0"0,-10 1-2764 0 0,1 1-1 0 0,0 0 1 0 0,-1 0-1 0 0,1 0 1 0 0,0 0-1 0 0,-1 1 1 0 0,1-1 0 0 0,-1 1-1 0 0,0-1 1 0 0,0 1-1 0 0,1 0 1 0 0,-1 0 0 0 0,0 0-1 0 0,0 0 1 0 0,-1 0-1 0 0,1 1 1 0 0,0-1-1 0 0,-1 1 1 0 0,0-1 0 0 0,1 1-1 0 0,1 5 1 0 0,1 5 166 0 0,1 0 1 0 0,-2 1 0 0 0,3 18-1 0 0,-5-22-107 0 0,30 231 1280 0 0,-2-2-1490 0 0,-22-205-1574 0 0,16 57 1 0 0,-16-73-82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0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3223 0 0,'-1'2'240'0'0,"-1"8"1289"0"0,1 0-1 0 0,0 0 0 0 0,0 1 0 0 0,1-1 1 0 0,2 16-1 0 0,-1-6-594 0 0,4 39 898 0 0,25 109-1 0 0,-24-137-1694 0 0,14 39 168 0 0,0 2-600 0 0,-17-51-2147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0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196 198 5983 0 0,'-10'-17'376'0'0,"-1"1"0"0"0,-25-27 0 0 0,-8-1 5767 0 0,42 43-6048 0 0,1 0 0 0 0,0 0 0 0 0,0 0 1 0 0,0 0-1 0 0,-1 0 0 0 0,1 1 0 0 0,-1-1 0 0 0,1 0 1 0 0,0 0-1 0 0,-1 1 0 0 0,1-1 0 0 0,-1 1 0 0 0,1 0 0 0 0,-1-1 1 0 0,0 1-1 0 0,1 0 0 0 0,-1 0 0 0 0,1 0 0 0 0,-1 0 1 0 0,1 0-1 0 0,-1 0 0 0 0,0 0 0 0 0,1 1 0 0 0,-1-1 0 0 0,1 1 1 0 0,-3 0-1 0 0,1 1-59 0 0,1-1 1 0 0,0 1 0 0 0,-1-1-1 0 0,1 1 1 0 0,0 0-1 0 0,0 0 1 0 0,0 0-1 0 0,0 0 1 0 0,0 1 0 0 0,1-1-1 0 0,-1 0 1 0 0,1 1-1 0 0,-1-1 1 0 0,0 4 0 0 0,-3 6-39 0 0,1 1 1 0 0,0 0 0 0 0,1 0 0 0 0,1 1 0 0 0,0-1 0 0 0,1 0 0 0 0,0 1 0 0 0,2 24 0 0 0,0-22-5 0 0,1 0 1 0 0,1 0-1 0 0,1 0 1 0 0,0 0-1 0 0,1-1 1 0 0,0 0 0 0 0,9 16-1 0 0,-11-25 17 0 0,0-2 0 0 0,0 1 0 0 0,1 0 0 0 0,0-1 0 0 0,0 1 0 0 0,0-1 0 0 0,0 0 0 0 0,0 0 0 0 0,1-1 0 0 0,0 1 0 0 0,-1-1 0 0 0,1 0 0 0 0,1-1 0 0 0,-1 1 0 0 0,0-1 0 0 0,1 0 0 0 0,-1 0 0 0 0,1-1 0 0 0,8 2 0 0 0,-4-1 63 0 0,-1-1-1 0 0,1-1 1 0 0,-1 0 0 0 0,1 0-1 0 0,-1-1 1 0 0,1 0-1 0 0,-1-1 1 0 0,0 0-1 0 0,1 0 1 0 0,-1-1-1 0 0,10-4 1 0 0,-9 2 69 0 0,0 0-1 0 0,0 0 1 0 0,-1-1 0 0 0,0-1-1 0 0,0 1 1 0 0,0-1 0 0 0,-1-1 0 0 0,0 1-1 0 0,7-10 1 0 0,-7 5 28 0 0,0 1 0 0 0,0-2 1 0 0,-1 1-1 0 0,0-1 0 0 0,-1 0 0 0 0,6-21 0 0 0,-8 22 20 0 0,-1 0-1 0 0,0 0 1 0 0,-1 0-1 0 0,0-1 1 0 0,-1 1-1 0 0,-1 0 1 0 0,0-1-1 0 0,0 1 1 0 0,-4-21 0 0 0,3 27-76 0 0,-1 0 0 0 0,1 0 0 0 0,-1 0 0 0 0,-1 0 0 0 0,1 0 0 0 0,-1 1 0 0 0,0-1 0 0 0,0 1 0 0 0,-1 0 0 0 0,1 0 0 0 0,-1 0 0 0 0,0 1 0 0 0,0-1 0 0 0,-1 1 0 0 0,0 0 0 0 0,1 0 0 0 0,-1 0 0 0 0,-1 1 0 0 0,1 0 0 0 0,0 0 0 0 0,-9-3 0 0 0,8 3-57 0 0,-1 1 0 0 0,-1 0 0 0 0,1 1 0 0 0,0 0 0 0 0,0 0 0 0 0,-1 0 0 0 0,1 1 0 0 0,0 0 0 0 0,0 1 0 0 0,-1-1 0 0 0,1 1 0 0 0,-9 3 0 0 0,2-1-41 0 0,1 2 0 0 0,0 0 0 0 0,0 0 0 0 0,0 1 0 0 0,-17 11 0 0 0,24-12-90 0 0,0-1 0 0 0,0 1-1 0 0,0 0 1 0 0,1 0 0 0 0,0 1 0 0 0,0 0-1 0 0,0-1 1 0 0,-7 14 0 0 0,8-11-676 0 0,0-1 0 0 0,0 1-1 0 0,1 0 1 0 0,-3 12 0 0 0,1 3-6938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0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88 6447 0 0,'0'0'499'0'0,"0"-1"-328"0"0,-2-4-450 0 0,2 2 714 0 0,-1 1 0 0 0,0 0 0 0 0,0-1 0 0 0,0 1 0 0 0,0 0 0 0 0,0 0 0 0 0,0 0 0 0 0,-3-4 2118 0 0,2 6-2352 0 0,0 0-1 0 0,1 0 1 0 0,-1 0-1 0 0,0 0 1 0 0,0 1-1 0 0,1-1 1 0 0,-1 0-1 0 0,0 1 1 0 0,1-1-1 0 0,-1 1 1 0 0,0 0-1 0 0,-2 1 1 0 0,1 1-137 0 0,-1 0-1 0 0,1 1 1 0 0,0-1-1 0 0,0 1 1 0 0,0-1 0 0 0,1 1-1 0 0,-1 0 1 0 0,1 0 0 0 0,0 0-1 0 0,0 1 1 0 0,-2 5 0 0 0,1-1 47 0 0,1 0 1 0 0,-1 0-1 0 0,2 0 1 0 0,-2 17-1 0 0,2-12-118 0 0,2 1 0 0 0,0-1 0 0 0,0 1 0 0 0,2-1 0 0 0,0 0 0 0 0,0 0-1 0 0,1 0 1 0 0,7 15 0 0 0,-7-19 2 0 0,1 0 0 0 0,1-1-1 0 0,-1 0 1 0 0,1 0 0 0 0,1 0-1 0 0,0-1 1 0 0,0 0 0 0 0,0 0-1 0 0,1 0 1 0 0,0-1 0 0 0,15 10-1 0 0,-17-14 37 0 0,0 1 0 0 0,0-1 0 0 0,1 0 0 0 0,-1-1 0 0 0,0 1 0 0 0,1-1 0 0 0,0 0 0 0 0,-1-1 0 0 0,1 0 0 0 0,0 0 0 0 0,0 0 0 0 0,0-1 0 0 0,0 0 0 0 0,0 0 0 0 0,-1-1-1 0 0,1 0 1 0 0,0 0 0 0 0,0 0 0 0 0,-1-1 0 0 0,1 0 0 0 0,0 0 0 0 0,-1-1 0 0 0,0 0 0 0 0,0 0 0 0 0,0-1 0 0 0,0 1 0 0 0,8-7 0 0 0,-7 4 80 0 0,1-1 1 0 0,-1 0-1 0 0,1 0 1 0 0,-2 0-1 0 0,1-1 1 0 0,-1 0-1 0 0,0 0 1 0 0,-1 0-1 0 0,0-1 1 0 0,0 0-1 0 0,-1 0 1 0 0,0 0-1 0 0,-1 0 1 0 0,0-1-1 0 0,0 0 1 0 0,-1 1-1 0 0,2-19 1 0 0,-3 15 22 0 0,1 0 0 0 0,-1-1 0 0 0,-1 1 0 0 0,-1 0 0 0 0,0-1 0 0 0,-3-16 1 0 0,2 22-71 0 0,0 1 0 0 0,-1 0 0 0 0,0 0 1 0 0,0 0-1 0 0,0 0 0 0 0,-1 0 1 0 0,0 1-1 0 0,0-1 0 0 0,-1 1 0 0 0,0 0 1 0 0,0 1-1 0 0,-9-8 0 0 0,7 6 24 0 0,-1 0 0 0 0,0 1-1 0 0,-1 1 1 0 0,1 0 0 0 0,-12-5-1 0 0,16 8-102 0 0,0 0 0 0 0,0 1-1 0 0,0-1 1 0 0,0 1 0 0 0,0 0-1 0 0,-1 1 1 0 0,1-1 0 0 0,0 1-1 0 0,-1 0 1 0 0,1 0 0 0 0,0 0-1 0 0,-1 0 1 0 0,1 1 0 0 0,-6 1-1 0 0,9-2-70 0 0,-1 1-1 0 0,1 0 1 0 0,0-1-1 0 0,-1 1 1 0 0,1 0-1 0 0,0-1 1 0 0,0 1-1 0 0,0 0 1 0 0,-1 0-1 0 0,1 0 1 0 0,0 0-1 0 0,0 0 1 0 0,0 0 0 0 0,0 1-1 0 0,1-1 1 0 0,-1 0-1 0 0,0 0 1 0 0,0 1-1 0 0,1-1 1 0 0,-1 0-1 0 0,0 3 1 0 0,0-1-276 0 0,1 0 1 0 0,-1 1-1 0 0,1-1 1 0 0,0 0-1 0 0,0 0 1 0 0,0 1-1 0 0,0-1 1 0 0,1 0-1 0 0,0 3 1 0 0,2 6-1370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0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16 650 6447 0 0,'0'0'298'0'0,"-1"-1"-10"0"0,-5-1-188 0 0,-2 5 6704 0 0,9-4-5782 0 0,18-3-266 0 0,0-1-1 0 0,-1 0 1 0 0,0-2 0 0 0,22-10-1 0 0,70-42 323 0 0,-81 42-720 0 0,41-23-128 0 0,154-85 654 0 0,75-57-737 0 0,-204 104-25 0 0,-77 62-100 0 0,2-1 76 0 0,16-16 121 0 0,-22 21-197 0 0,-12 10-14 0 0,1 0 0 0 0,-1 0 0 0 0,0 0 0 0 0,0 0 0 0 0,0 0 0 0 0,1-3-1 0 0,-2 4 16 0 0,-1 0 0 0 0,1 0 0 0 0,0 0-1 0 0,-1 0 1 0 0,1 0 0 0 0,0 0-1 0 0,0 1 1 0 0,0-1 0 0 0,0 0 0 0 0,0 0-1 0 0,-1 1 1 0 0,1-1 0 0 0,0 0-1 0 0,1 1 1 0 0,-1-1 0 0 0,0 1 0 0 0,2-1-1 0 0,-1 1 24 0 0,1 0-1 0 0,-1 0 0 0 0,1 0 0 0 0,-1 0 0 0 0,1 1 1 0 0,-1-1-1 0 0,5 2 0 0 0,42 4 347 0 0,176 67 210 0 0,-158-50-363 0 0,188 80 939 0 0,-53-20-565 0 0,-79-37-500 0 0,157 35 1 0 0,-266-78-1018 0 0,-1-1 1 0 0,20 1-1 0 0,-30-4-957 0 0,4-5-82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0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0,'0'0'1796'0'0,"1"2"-892"0"0,4 10-151 0 0,-1 1 0 0 0,0 0 0 0 0,-1 0-1 0 0,0 0 1 0 0,-1 0 0 0 0,0 17 0 0 0,3 16-39 0 0,17 119 448 0 0,5 35-908 0 0,-20-167-336 0 0,1 0-1 0 0,19 51 1 0 0,1-23-4709 0 0,-21-49-583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1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177 187 8951 0 0,'0'-9'808'0'0,"-1"4"-604"0"0,0 0-1 0 0,0-1 0 0 0,-1 1 0 0 0,0 0 1 0 0,0 0-1 0 0,0 0 0 0 0,0 0 0 0 0,-1 1 1 0 0,0-1-1 0 0,-3-4 0 0 0,4 7-11 0 0,1 0 0 0 0,-1 0 0 0 0,1 0 0 0 0,-1 0 0 0 0,0 0 0 0 0,0 0-1 0 0,0 1 1 0 0,0-1 0 0 0,0 1 0 0 0,-1-1 0 0 0,1 1 0 0 0,0 0 0 0 0,-1 0 0 0 0,1 0-1 0 0,-1 0 1 0 0,1 0 0 0 0,-1 0 0 0 0,1 1 0 0 0,-1-1 0 0 0,0 1 0 0 0,1 0 0 0 0,-5 0 0 0 0,4 1-123 0 0,-1 0 0 0 0,1 0 0 0 0,0 1 1 0 0,0-1-1 0 0,0 1 0 0 0,0 0 0 0 0,0 0 1 0 0,0 0-1 0 0,0 0 0 0 0,0 0 1 0 0,1 1-1 0 0,-1-1 0 0 0,1 1 0 0 0,0-1 1 0 0,0 1-1 0 0,0 0 0 0 0,-3 5 0 0 0,0 2-33 0 0,-1 0-1 0 0,2 0 0 0 0,-1 1 0 0 0,-2 12 0 0 0,2-6-57 0 0,1 1 0 0 0,1 0-1 0 0,0 0 1 0 0,1 0 0 0 0,2 36-1 0 0,0-47 29 0 0,1 1-1 0 0,0-1 0 0 0,0 0 1 0 0,1 0-1 0 0,0 0 0 0 0,0 0 0 0 0,0 0 1 0 0,1 0-1 0 0,0 0 0 0 0,1-1 1 0 0,-1 0-1 0 0,1 1 0 0 0,0-1 0 0 0,1-1 1 0 0,-1 1-1 0 0,1-1 0 0 0,9 8 1 0 0,-9-9 64 0 0,-1-1-1 0 0,1 0 1 0 0,0 0 0 0 0,-1-1 0 0 0,1 0 0 0 0,1 1 0 0 0,-1-2 0 0 0,0 1 0 0 0,0-1 0 0 0,1 1 0 0 0,-1-1 0 0 0,1-1 0 0 0,-1 1 0 0 0,6-1 0 0 0,-3-1 63 0 0,-1 1 0 0 0,0-2 0 0 0,0 1 0 0 0,0-1 1 0 0,0 0-1 0 0,0-1 0 0 0,0 1 0 0 0,0-1 0 0 0,9-6 0 0 0,-3 0 65 0 0,0-1 0 0 0,-1 0-1 0 0,0 0 1 0 0,0-1 0 0 0,-1 0 0 0 0,-1-1 0 0 0,0-1 0 0 0,-1 1-1 0 0,9-16 1 0 0,-9 13-37 0 0,-2 0 0 0 0,0 0-1 0 0,0 0 1 0 0,-2-1 0 0 0,0 0-1 0 0,0 0 1 0 0,3-30 0 0 0,-7 38-75 0 0,-1 1 1 0 0,0 0-1 0 0,0 0 1 0 0,0 0-1 0 0,-1 0 1 0 0,0 0-1 0 0,-1 0 1 0 0,0 0 0 0 0,0 0-1 0 0,0 0 1 0 0,-1 0-1 0 0,0 1 1 0 0,0-1-1 0 0,0 1 1 0 0,-1 0-1 0 0,0 0 1 0 0,0 0-1 0 0,-1 1 1 0 0,0 0-1 0 0,-8-8 1 0 0,8 8-78 0 0,0 1 1 0 0,0 0 0 0 0,0 0-1 0 0,-1 1 1 0 0,0 0-1 0 0,1 0 1 0 0,-1 0-1 0 0,0 0 1 0 0,0 1-1 0 0,-1 0 1 0 0,1 0 0 0 0,0 1-1 0 0,-1 0 1 0 0,1 0-1 0 0,-1 0 1 0 0,1 1-1 0 0,-1 0 1 0 0,1 0 0 0 0,-1 1-1 0 0,1-1 1 0 0,-1 2-1 0 0,1-1 1 0 0,-1 1-1 0 0,1 0 1 0 0,0 0 0 0 0,0 0-1 0 0,-6 4 1 0 0,4-1-303 0 0,0-1 1 0 0,1 1-1 0 0,-1 1 0 0 0,1-1 1 0 0,0 1-1 0 0,-10 12 0 0 0,9-9-1338 0 0,1 0 0 0 0,-9 16 1 0 0,4-4-5344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9215 0 0,'0'0'3088'0'0,"7"-6"-1920"0"0,3-1 8 0 0,1 1-896 0 0,4-1-184 0 0,2 2-32 0 0,3 2 0 0 0,1-1-592 0 0,4 3-112 0 0,0-1-32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1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1839 0 0,'2'-1'69'0'0,"-2"1"-68"0"0,0 0 0 0 0,0 0 0 0 0,0 0 0 0 0,1 0 0 0 0,-1 0 0 0 0,0 0 0 0 0,0 0 0 0 0,0 0 0 0 0,0 0 0 0 0,0 0 1 0 0,0 0-1 0 0,0 0 0 0 0,0 0 0 0 0,0 0 0 0 0,0 0 0 0 0,0 0 0 0 0,0 0 0 0 0,0 0 0 0 0,0 0 0 0 0,0 0 0 0 0,0 0 1 0 0,0 0-1 0 0,0 0 0 0 0,0 0 0 0 0,0 0 0 0 0,0 0 0 0 0,0 0 0 0 0,0 0 0 0 0,0 0 0 0 0,1 1 0 0 0,22-24 4423 0 0,-17 35 799 0 0,-2 10-3984 0 0,-4-20-771 0 0,20 166 5331 0 0,-15-139-5102 0 0,13 47-1 0 0,-8-38-489 0 0,20 74 10 0 0,5-1-593 0 0,-30-95-938 0 0,10 22-1 0 0,-10-27 72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1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82 3679 0 0,'-8'-4'8367'0'0,"4"1"-7805"0"0,0 1-1 0 0,1 0 1 0 0,-1 0-1 0 0,0 1 1 0 0,-1-1-1 0 0,1 1 1 0 0,-5-1-1 0 0,7 2-424 0 0,-1 0 1 0 0,1-1-1 0 0,0 2 0 0 0,-1-1 0 0 0,1 0 1 0 0,0 0-1 0 0,0 1 0 0 0,0-1 0 0 0,-1 1 1 0 0,1-1-1 0 0,0 1 0 0 0,0 0 0 0 0,0 0 0 0 0,0 0 1 0 0,0 0-1 0 0,-3 3 0 0 0,1-1 2 0 0,0 0 0 0 0,0 1 0 0 0,1 0 0 0 0,-1-1 0 0 0,1 1 0 0 0,0 1 0 0 0,0-1 0 0 0,0 0 0 0 0,1 1 0 0 0,-1-1 0 0 0,1 1 0 0 0,-3 9 0 0 0,3-5-98 0 0,0 0 0 0 0,1 0 1 0 0,0 1-1 0 0,0-1 0 0 0,1 0 1 0 0,1 13-1 0 0,0-14-40 0 0,1-1 0 0 0,0 1 0 0 0,0-1-1 0 0,0 1 1 0 0,1-1 0 0 0,0 0 0 0 0,1-1 0 0 0,-1 1-1 0 0,1 0 1 0 0,1-1 0 0 0,-1 0 0 0 0,1 0 0 0 0,0 0-1 0 0,0-1 1 0 0,1 1 0 0 0,0-1 0 0 0,0-1 0 0 0,0 1-1 0 0,14 7 1 0 0,-16-10 5 0 0,1-1 0 0 0,0 1 0 0 0,0-1 0 0 0,0 0 0 0 0,0 0 0 0 0,0 0 0 0 0,0-1 0 0 0,0 0-1 0 0,0 0 1 0 0,0 0 0 0 0,0-1 0 0 0,0 1 0 0 0,0-1 0 0 0,-1 0 0 0 0,1-1 0 0 0,0 1 0 0 0,0-1 0 0 0,-1 0 0 0 0,1 0-1 0 0,-1 0 1 0 0,1-1 0 0 0,-1 0 0 0 0,0 0 0 0 0,0 0 0 0 0,0 0 0 0 0,-1 0 0 0 0,1-1 0 0 0,-1 0 0 0 0,0 1 0 0 0,1-1 0 0 0,2-6 0 0 0,-1 2 65 0 0,-1 0 0 0 0,0 0 0 0 0,0-1 0 0 0,-1 0 0 0 0,1 0 0 0 0,-2 0 0 0 0,0 0 0 0 0,0 0 0 0 0,0 0 0 0 0,-1 0 0 0 0,0-18 0 0 0,-2 21-28 0 0,1 0-1 0 0,-1 0 0 0 0,0 0 0 0 0,-1 0 1 0 0,1 0-1 0 0,-1 0 0 0 0,0 0 1 0 0,-1 0-1 0 0,1 1 0 0 0,-1-1 0 0 0,0 1 1 0 0,-1 0-1 0 0,1 0 0 0 0,-1 0 0 0 0,0 0 1 0 0,0 1-1 0 0,0-1 0 0 0,-10-6 0 0 0,1 1-178 0 0,-1 1-1 0 0,0 1 0 0 0,0 0 0 0 0,-1 0 1 0 0,0 2-1 0 0,-26-9 0 0 0,39 14-439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1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10911 0 0,'1'2'498'0'0,"45"77"587"0"0,-6-11 1518 0 0,-12-15-345 0 0,42 82 1945 0 0,-64-124-3884 0 0,5 12 145 0 0,-11-22-396 0 0,1 0 0 0 0,-1 0 1 0 0,1 0-1 0 0,-1 1 1 0 0,0-1-1 0 0,0 0 1 0 0,0 0-1 0 0,1 0 1 0 0,-1 1-1 0 0,0-1 1 0 0,0 0-1 0 0,-1 0 1 0 0,1 0-1 0 0,0 1 1 0 0,0-1-1 0 0,-1 1 0 0 0,1-2-44 0 0,0 1-1 0 0,0-1 0 0 0,-1 0 0 0 0,1 0 0 0 0,0 0 1 0 0,0 0-1 0 0,0 0 0 0 0,0 0 0 0 0,0 1 0 0 0,-1-1 1 0 0,1 0-1 0 0,0 0 0 0 0,0 0 0 0 0,0 0 0 0 0,-1 0 1 0 0,1 0-1 0 0,0 0 0 0 0,0 0 0 0 0,0 0 0 0 0,-1 0 1 0 0,1 0-1 0 0,0 0 0 0 0,0 0 0 0 0,0 0 0 0 0,-1 0 1 0 0,1 0-1 0 0,0 0 0 0 0,0 0 0 0 0,0 0 0 0 0,0 0 0 0 0,-1 0 1 0 0,1 0-1 0 0,0-1 0 0 0,0 1 0 0 0,0 0 0 0 0,0 0 1 0 0,-1 0-1 0 0,1 0 0 0 0,0 0 0 0 0,0-1 0 0 0,-7-4 265 0 0,5 1-238 0 0,-1 0 1 0 0,0 0-1 0 0,1 0 1 0 0,0 0-1 0 0,0 0 0 0 0,0 0 1 0 0,0-1-1 0 0,1 1 0 0 0,-2-7 1 0 0,-5-45 158 0 0,5 32-181 0 0,1-1-21 0 0,0 0 0 0 0,2-28 0 0 0,0 39-34 0 0,2 0 0 0 0,0 0 0 0 0,1 0 0 0 0,0 1 0 0 0,7-18 0 0 0,-8 25 0 0 0,1 1 0 0 0,1-1 0 0 0,-1 1 0 0 0,1 0 1 0 0,0 0-1 0 0,0 0 0 0 0,0 1 0 0 0,0 0 0 0 0,1-1 0 0 0,0 1 0 0 0,0 1 0 0 0,0-1 0 0 0,0 1 0 0 0,1 0 0 0 0,-1 0 0 0 0,1 1 1 0 0,0-1-1 0 0,0 1 0 0 0,0 0 0 0 0,7 0 0 0 0,-3-1-432 0 0,0 1 0 0 0,1 1 1 0 0,0 0-1 0 0,-1 1 0 0 0,1 0 0 0 0,0 0 0 0 0,-1 1 1 0 0,1 0-1 0 0,-1 1 0 0 0,1 0 0 0 0,10 5 1 0 0,1 4-6160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1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21 147 3679 0 0,'-1'1'284'0'0,"-18"16"12171"0"0,30-11-9806 0 0,-3-3-2305 0 0,0 0 1 0 0,0-1-1 0 0,1 0 0 0 0,-1 0 0 0 0,1-1 1 0 0,-1-1-1 0 0,1 1 0 0 0,14-2 0 0 0,71-13 1156 0 0,-83 12-1319 0 0,323-74 1707 0 0,-115 10-5102 0 0,-198 58 1307 0 0,-1-1-3557 0 0,-4 1-1094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1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15287 0 0,'0'0'1386'0'0,"8"1"-1034"0"0,10-2 331 0 0,-1-1 0 0 0,0-1 1 0 0,32-10-1 0 0,-23 6-394 0 0,151-35 609 0 0,-21 6-5045 0 0,-141 33-2044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1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10591 0 0,'0'0'964'0'0,"4"7"-776"0"0,-3-5 58 0 0,0-1-1 0 0,1 0 0 0 0,0 0 1 0 0,-1 0-1 0 0,1 0 0 0 0,-1 0 1 0 0,1 0-1 0 0,0 0 0 0 0,0 0 1 0 0,0-1-1 0 0,-1 1 0 0 0,1-1 1 0 0,0 1-1 0 0,0-1 0 0 0,3 1 1 0 0,31-1 4652 0 0,-33 0-4738 0 0,147-13 2324 0 0,-99 7-2391 0 0,15-3-929 0 0,-36 4 311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1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1 650 1375 0 0,'2'0'11696'0'0,"3"0"-11346"0"0,0 0 0 0 0,-1 0 0 0 0,1 0 0 0 0,0-1 0 0 0,0 0 0 0 0,0 0 0 0 0,-1 0 0 0 0,1-1 0 0 0,5-2 0 0 0,43-23 941 0 0,-12 5-423 0 0,15-2-162 0 0,113-53 1087 0 0,-108 47-1439 0 0,397-210 659 0 0,-442 230-960 0 0,13-7 154 0 0,41-33 0 0 0,-56 39-128 0 0,3-3 150 0 0,0 0 0 0 0,-1-1 0 0 0,-1-1 0 0 0,19-24 0 0 0,-32 37-187 0 0,1 1 0 0 0,-1-1 0 0 0,1 1-1 0 0,0-1 1 0 0,-1 1 0 0 0,1 0 0 0 0,0 0 0 0 0,1 0 0 0 0,-1 0-1 0 0,0 1 1 0 0,1-1 0 0 0,-1 1 0 0 0,0 0 0 0 0,1 0 0 0 0,-1 0-1 0 0,1 1 1 0 0,4-1 0 0 0,-1 0-22 0 0,0 1-1 0 0,1 0 0 0 0,-1 0 1 0 0,0 0-1 0 0,0 1 0 0 0,0 0 1 0 0,13 5-1 0 0,34 14 101 0 0,-1 4-1 0 0,89 53 1 0 0,-1-4 340 0 0,-91-48-267 0 0,247 105 415 0 0,-269-121-1055 0 0,52 9-1 0 0,-78-18-510 0 0,4 2-1159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2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5527 0 0,'1'-2'423'0'0,"0"1"-344"0"0,9-13 8614 0 0,-10 14-8572 0 0,6 13 1817 0 0,2 17-1632 0 0,60 346 3030 0 0,-58-317-3289 0 0,9 61-22 0 0,-17-102-188 0 0,-2-6-262 0 0,1-1-1 0 0,1 0 1 0 0,0 0-1 0 0,0-1 1 0 0,1 1-1 0 0,9 20 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2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2303 0 0,'-9'-10'12311'0'0,"15"124"-7689"0"0,18 59-3374 0 0,-2-12-942 0 0,-22-159-305 0 0,45 316 31 0 0,-42-307-1933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2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50 1839 0 0,'-3'-2'69'0'0,"-1"0"0"0"0,1 0 0 0 0,-1 0-1 0 0,0 1 1 0 0,0 0 0 0 0,0-1-1 0 0,-7 0 1 0 0,-8 3 2848 0 0,18 0-2293 0 0,-1-1 0 0 0,1 1 0 0 0,-1-1 1 0 0,1 1-1 0 0,-1 0 0 0 0,1-1 1 0 0,0 1-1 0 0,0 0 0 0 0,-1 0 0 0 0,0 2 1 0 0,1-3-577 0 0,-15 17 4941 0 0,13-14-4838 0 0,1 1 0 0 0,0-1 1 0 0,0 0-1 0 0,0 0 0 0 0,1 1 0 0 0,-1-1 0 0 0,-1 7 0 0 0,0 4-94 0 0,0 0-1 0 0,0 0 0 0 0,2 0 0 0 0,0 0 1 0 0,0 1-1 0 0,1-1 0 0 0,5 28 1 0 0,-3-29-51 0 0,0-1 0 0 0,1 1 0 0 0,1-1 0 0 0,0 0 0 0 0,1 0 0 0 0,0-1 0 0 0,0 1 0 0 0,2-1 0 0 0,8 13 0 0 0,-9-18 82 0 0,0 1 0 0 0,0-1-1 0 0,0 0 1 0 0,1-1 0 0 0,0 1 0 0 0,0-1 0 0 0,0-1 0 0 0,1 1-1 0 0,0-1 1 0 0,15 5 0 0 0,-20-7 3 0 0,1-1 0 0 0,-1 0 0 0 0,1 0 0 0 0,-1 0 0 0 0,1-1 0 0 0,0 1 0 0 0,-1-1 0 0 0,1 0 0 0 0,0 0 0 0 0,0 0 0 0 0,-1-1 0 0 0,1 1 0 0 0,0-1 0 0 0,-1 0 0 0 0,1 0 0 0 0,-1 0 0 0 0,1 0 0 0 0,-1-1 0 0 0,0 1 0 0 0,1-1 0 0 0,-1 0 0 0 0,0 0 0 0 0,0 0 0 0 0,0 0 0 0 0,0-1 1 0 0,-1 1-1 0 0,6-6-1 0 0,-4 2 78 0 0,-1-1-1 0 0,1 1 1 0 0,-1 0-1 0 0,0-1 0 0 0,-1 0 1 0 0,1 0-1 0 0,-1 0 0 0 0,2-13 1 0 0,-3 8 0 0 0,1-1 0 0 0,-2 0 0 0 0,0 1 0 0 0,-1-16 0 0 0,-1 18-76 0 0,0 1 0 0 0,-1-1-1 0 0,0 0 1 0 0,0 1 0 0 0,-1-1 0 0 0,0 1 0 0 0,-1 0-1 0 0,0 0 1 0 0,0 1 0 0 0,-1 0 0 0 0,0 0 0 0 0,0 0-1 0 0,-12-11 1 0 0,-2 1-35 0 0,-1 1 0 0 0,-1 0-1 0 0,-42-23 1 0 0,56 35-305 0 0,-1 0 1 0 0,0 1-1 0 0,0 1 1 0 0,0-1-1 0 0,0 1 0 0 0,-13-2 1 0 0,21 5 150 0 0,0 0 0 0 0,1 0 1 0 0,-1 0-1 0 0,0 0 0 0 0,0 0 1 0 0,0 0-1 0 0,0 0 0 0 0,1 1 1 0 0,-1-1-1 0 0,0 0 0 0 0,0 0 0 0 0,0 1 1 0 0,1-1-1 0 0,-1 0 0 0 0,0 1 1 0 0,0-1-1 0 0,1 1 0 0 0,-1-1 1 0 0,0 1-1 0 0,1-1 0 0 0,-1 1 1 0 0,1-1-1 0 0,-1 1 0 0 0,1 0 0 0 0,-1-1 1 0 0,1 1-1 0 0,-1 0 0 0 0,1 0 1 0 0,-1-1-1 0 0,1 1 0 0 0,0 0 1 0 0,-1 1-1 0 0,0 2-519 0 0,0 1 0 0 0,0-1-1 0 0,0 1 1 0 0,0 7 0 0 0,1 4-1075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7831 0 0,'0'0'603'0'0,"8"-2"861"0"0,-2-1-401 0 0,10-3 1166 0 0,26-7 0 0 0,-37 11-2168 0 0,0 1 0 0 0,1 0-1 0 0,-1 1 1 0 0,0 0 0 0 0,0-1 0 0 0,0 2 0 0 0,1-1 0 0 0,-1 1-1 0 0,9 1 1 0 0,-1 1-14 0 0,-11-3-4 0 0,0 1 0 0 0,1-1-1 0 0,-1 1 1 0 0,0-1 0 0 0,1 1 0 0 0,-1 0-1 0 0,0 0 1 0 0,0 0 0 0 0,1 0 0 0 0,-1 0-1 0 0,2 2 1 0 0,-3-2 188 0 0,0 0-159 0 0,0 1 0 0 0,0-1 0 0 0,0 1 0 0 0,0-1 0 0 0,-1 1 0 0 0,1-1 0 0 0,0 1 0 0 0,-1 0 0 0 0,1-1 0 0 0,0 4 0 0 0,-1-1 8 0 0,0 1 0 0 0,0-1 1 0 0,0 0-1 0 0,-1 1 0 0 0,1-1 0 0 0,-1 0 1 0 0,0 0-1 0 0,-2 6 0 0 0,-15 31 107 0 0,9-26-209 0 0,8-14-88 0 0,3 0-1214 0 0,51 14 1113 0 0,-35-11 473 0 0,27 10-1 0 0,-43-13-235 0 0,14 5 418 0 0,-1 0 1 0 0,26 17-1 0 0,-38-21-339 0 0,0 0 0 0 0,0 0 0 0 0,0 0 0 0 0,0 0 0 0 0,0 1 0 0 0,-1-1 1 0 0,1 1-1 0 0,-1 0 0 0 0,0 0 0 0 0,1 0 0 0 0,-1 0 0 0 0,-1 0 0 0 0,1 0 0 0 0,0 1 0 0 0,-1-1 0 0 0,0 1 0 0 0,0-1 0 0 0,0 1 0 0 0,1 4 0 0 0,-3-1 66 0 0,0 0-1 0 0,-1 0 1 0 0,0 1-1 0 0,0-1 1 0 0,0 0-1 0 0,-1-1 1 0 0,0 1-1 0 0,-7 11 1 0 0,5-11-122 0 0,-1 0 0 0 0,1 0-1 0 0,-1-1 1 0 0,0 0 0 0 0,-1 0 0 0 0,0 0 0 0 0,-8 5 0 0 0,-11 9-59 0 0,23-17-37 0 0,-1-1 0 0 0,1 1 0 0 0,-1-1 0 0 0,0 0 1 0 0,0 0-1 0 0,0 0 0 0 0,0-1 0 0 0,-6 2 0 0 0,8-2-160 0 0,0 0 0 0 0,-1-1-1 0 0,1 0 1 0 0,0 1 0 0 0,0-1 0 0 0,0 0 0 0 0,-1 0 0 0 0,1 0 0 0 0,0-1 0 0 0,0 1-1 0 0,-1 0 1 0 0,1-1 0 0 0,0 1 0 0 0,0-1 0 0 0,0 0 0 0 0,0 0 0 0 0,-4-2 0 0 0,-4-6-1387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28.4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203 113 8431 0 0,'0'0'766'0'0,"9"-1"278"0"0,-7-1-739 0 0,-1-1 1 0 0,1 1-1 0 0,-1 0 1 0 0,0-1-1 0 0,0 1 1 0 0,0 0 0 0 0,0-1-1 0 0,0 1 1 0 0,-1-1-1 0 0,1 1 1 0 0,-1-1-1 0 0,0 0 1 0 0,1-3-1 0 0,1-8 1128 0 0,-1 11-1142 0 0,-1 1 0 0 0,1-1-1 0 0,-1 0 1 0 0,0 1 0 0 0,0-1 0 0 0,0 0-1 0 0,0 0 1 0 0,0 1 0 0 0,0-1 0 0 0,-1 0-1 0 0,0 1 1 0 0,1-1 0 0 0,-1 0 0 0 0,0 1-1 0 0,0-1 1 0 0,-2-3 0 0 0,2 5 262 0 0,-7-2 410 0 0,5 1-868 0 0,-1 1 0 0 0,1 0 1 0 0,0 0-1 0 0,-1 1 0 0 0,1-1 0 0 0,0 1 0 0 0,-1 0 1 0 0,1-1-1 0 0,-1 2 0 0 0,1-1 0 0 0,-1 0 1 0 0,1 1-1 0 0,0-1 0 0 0,-5 2 0 0 0,3 0-32 0 0,0 0-1 0 0,1 0 1 0 0,-1 1-1 0 0,1 0 1 0 0,-1 0-1 0 0,1 0 1 0 0,0 0-1 0 0,-6 6 1 0 0,-3 5-19 0 0,1 0 0 0 0,1 2 0 0 0,0-1 1 0 0,-9 18-1 0 0,17-26-3 0 0,-3 2 9 0 0,0 1 0 0 0,2-1 0 0 0,-1 1 0 0 0,1 1 0 0 0,0-1-1 0 0,1 1 1 0 0,1-1 0 0 0,-1 1 0 0 0,2 0 0 0 0,-1 0 0 0 0,1 0 0 0 0,1 0 0 0 0,0 0-1 0 0,1 0 1 0 0,0 0 0 0 0,5 19 0 0 0,-3-18-7 0 0,1 0 0 0 0,0-1 1 0 0,1 1-1 0 0,0-1 0 0 0,1 0 0 0 0,0 0 0 0 0,1-1 1 0 0,0 0-1 0 0,1 0 0 0 0,15 15 0 0 0,-16-18-33 0 0,1-1 1 0 0,0 1-1 0 0,1-1 0 0 0,-1-1 0 0 0,1 1 1 0 0,1-2-1 0 0,-1 1 0 0 0,1-1 0 0 0,-1-1 1 0 0,1 1-1 0 0,0-2 0 0 0,0 1 1 0 0,14 0-1 0 0,-13-3-83 0 0,0 0 0 0 0,1-1 0 0 0,-1-1 0 0 0,0 0-1 0 0,0 0 1 0 0,0-1 0 0 0,0-1 0 0 0,0 0 0 0 0,19-9 0 0 0,-19 7-1058 0 0,0-1-1 0 0,0 0 0 0 0,0-1 1 0 0,-1 0-1 0 0,19-18 1 0 0,-16 12-832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28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14423 0 0,'0'0'1307'0'0,"0"2"-1072"0"0,-1 24-293 0 0,3 51 2976 0 0,3 45 328 0 0,3-48-2548 0 0,3-1 0 0 0,4 0 0 0 0,37 116 0 0 0,-47-176-884 0 0,1-1 0 0 0,0 1 0 0 0,11 16 0 0 0,13 12-8436 0 0,-20-29 1932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9:2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2357 2358 2759 0 0,'0'0'126'0'0,"-1"3"-5"0"0,1-3-91 0 0,-1 1 0 0 0,1-1 1 0 0,0 1-1 0 0,0-1 0 0 0,0 1 0 0 0,-1 0 0 0 0,1-1 0 0 0,0 1 0 0 0,-1-1 1 0 0,1 0-1 0 0,0 1 0 0 0,-1-1 0 0 0,1 1 0 0 0,-1-1 0 0 0,1 1 0 0 0,0-1 1 0 0,-1 0-1 0 0,1 1 0 0 0,-1-1 0 0 0,1 0 0 0 0,-1 0 0 0 0,0 1 0 0 0,1-1 1 0 0,-1 0-1 0 0,1 0 0 0 0,-1 0 0 0 0,1 0 0 0 0,-1 0 0 0 0,0 0 0 0 0,0 0 1 0 0,-22-5 3169 0 0,17 3-2363 0 0,-2-1-25 0 0,1-1 0 0 0,0 1-1 0 0,0-1 1 0 0,-9-6 0 0 0,0-2-198 0 0,1 0 0 0 0,-14-15 0 0 0,21 18-336 0 0,0-1 0 0 0,-8-12 0 0 0,8 11 25 0 0,-14-18 0 0 0,-83-85 1147 0 0,-93-94-214 0 0,-102-65 350 0 0,165 140-1002 0 0,43 40-256 0 0,29 30-85 0 0,33 31-60 0 0,-2 2 0 0 0,-54-42 0 0 0,-61-35 65 0 0,106 76-209 0 0,-62-62-1 0 0,-26-46 13 0 0,34 42-51 0 0,22 24 0 0 0,47 42 0 0 0,1 0 0 0 0,-24-43 0 0 0,-31-38 0 0 0,-8 6 54 0 0,53 72-43 0 0,23 23-11 0 0,0-1 0 0 0,0-1-1 0 0,-11-16 1 0 0,19 23 0 0 0,-1 1 0 0 0,0-1 0 0 0,-6-5 0 0 0,-5-5 0 0 0,5 3-10 0 0,3 3 27 0 0,-1 1 0 0 0,0 0 0 0 0,0 0 0 0 0,-11-7 0 0 0,17 14 26 0 0,-2 0-22 0 0,5 2-18 0 0,-1 0 0 0 0,0 0 1 0 0,1 0-1 0 0,-1 0 0 0 0,1 0 1 0 0,-1 0-1 0 0,1 0 0 0 0,-1 0 1 0 0,1 0-1 0 0,-1 1 0 0 0,1-1 1 0 0,-1 0-1 0 0,1 0 0 0 0,-1 1 1 0 0,1-1-1 0 0,-1 0 0 0 0,1 1 1 0 0,-1-1-1 0 0,1 0 0 0 0,-1 1 1 0 0,1-1-1 0 0,0 1 0 0 0,-1-1 1 0 0,1 1-1 0 0,0-1 0 0 0,0 1 1 0 0,-1-1-1 0 0,1 1 0 0 0,0-1 1 0 0,0 1-1 0 0,-1-1 0 0 0,1 1 1 0 0,0 0-1 0 0,-1 0 1 0 0,-1 5-1 0 0,-1 0-1 0 0,1 1 1 0 0,0-1-1 0 0,0 0 0 0 0,0 1 1 0 0,1-1-1 0 0,-1 10 1 0 0,1 49 30 0 0,2-21-22 0 0,-3-5-11 0 0,2 1 0 0 0,10 71 0 0 0,-7-90 0 0 0,-1 42 0 0 0,-2-51 0 0 0,-10-134-32 0 0,-1-35-8 0 0,11 142 39 0 0,-1-24-25 0 0,9-67 0 0 0,-6 94 25 0 0,-1 2-4 0 0,1 0 1 0 0,0 1-1 0 0,0 0 1 0 0,1-1-1 0 0,4-8 1 0 0,-6 16-1 0 0,0 0-1 0 0,0 0 1 0 0,0 0 0 0 0,1 0 0 0 0,-1 0-1 0 0,1 0 1 0 0,-1 0 0 0 0,1 1-1 0 0,0-1 1 0 0,0 0 0 0 0,-1 1 0 0 0,1 0-1 0 0,0-1 1 0 0,1 1 0 0 0,-1 0-1 0 0,0 0 1 0 0,0 0 0 0 0,0 0-1 0 0,1 1 1 0 0,-1-1 0 0 0,0 1 0 0 0,1-1-1 0 0,-1 1 1 0 0,0 0 0 0 0,4 0 0 0 0,4 0-2 0 0,-1 1 0 0 0,0 0 0 0 0,0 1 0 0 0,0 0 0 0 0,0 0 1 0 0,9 5-1 0 0,53 25 80 0 0,-36-15-28 0 0,75 38 17 0 0,-53-25-15 0 0,64 23 0 0 0,-100-46-214 0 0,55 19-1614 0 0,-44-19 713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9:2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0 675 6447 0 0,'2'12'11478'0'0,"3"-17"-12906"0"0,232-193 5230 0 0,-123 129-2752 0 0,-11 8-1353 0 0,-24 4 372 0 0,90-83-1 0 0,-148 120-13 0 0,0-1 0 0 0,29-40 1 0 0,-45 54 58 0 0,0 0 0 0 0,1 0 0 0 0,0 1 1 0 0,0 0-1 0 0,0 0 0 0 0,10-6 0 0 0,-14 11-102 0 0,0 0-1 0 0,0 1 0 0 0,0-1 0 0 0,0 1 0 0 0,0-1 1 0 0,0 1-1 0 0,0 0 0 0 0,0 0 0 0 0,0 0 0 0 0,0 0 1 0 0,0 1-1 0 0,0-1 0 0 0,0 0 0 0 0,0 1 0 0 0,2 0 1 0 0,4 1 36 0 0,26 4 11 0 0,-1 3-1 0 0,0 0 0 0 0,-1 3 1 0 0,36 16-1 0 0,-17-6-10 0 0,122 59 100 0 0,-44-19-82 0 0,117 60 110 0 0,-147-59-4484 0 0,-84-52-500 0 0,-1-1-1239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9:2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8319 0 0,'0'0'756'0'0,"1"2"-524"0"0,16 52 2922 0 0,19 98 0 0 0,-16-30-1874 0 0,7 22-723 0 0,-13-81-590 0 0,-6-30-1047 0 0,2 0-1 0 0,20 45 1 0 0,-24-64-2429 0 0,-3-6 1703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9:2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9127 0 0,'0'0'823'0'0,"1"1"-678"0"0,13 26 1289 0 0,-1 1 0 0 0,16 52 0 0 0,-14-36-681 0 0,4 9 47 0 0,16 73 0 0 0,-9-38-631 0 0,-4-12-363 0 0,-11-36 144 0 0,-7-24-1308 0 0,0 1-3570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9:2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7831 0 0,'-1'1'603'0'0,"-9"9"60"0"0,1-1 1 0 0,1 2-1 0 0,-1-1 0 0 0,2 1 0 0 0,-8 12 1 0 0,12-17-447 0 0,1 1 0 0 0,-1-1 0 0 0,1 0 1 0 0,0 1-1 0 0,0-1 0 0 0,1 1 0 0 0,0 0 1 0 0,0-1-1 0 0,0 1 0 0 0,1 0 0 0 0,0 0 1 0 0,1 7-1 0 0,2 9-194 0 0,1 0 1 0 0,1-1-1 0 0,0 1 0 0 0,2-1 1 0 0,1 0-1 0 0,0-1 0 0 0,2 0 1 0 0,0 0-1 0 0,18 25 0 0 0,-22-39 33 0 0,0-1 0 0 0,0 0 0 0 0,0 0 0 0 0,1-1 0 0 0,0 0-1 0 0,0 0 1 0 0,0-1 0 0 0,1 1 0 0 0,13 4 0 0 0,-9-3 155 0 0,-10-5-172 0 0,0 0 0 0 0,0 0 0 0 0,0 0 0 0 0,1 0 0 0 0,-1 0 0 0 0,0-1 0 0 0,1 1 0 0 0,-1-1 0 0 0,0 0 0 0 0,1 0 1 0 0,-1 0-1 0 0,1 0 0 0 0,-1 0 0 0 0,0 0 0 0 0,1 0 0 0 0,-1-1 0 0 0,1 0 0 0 0,-1 1 0 0 0,0-1 0 0 0,0 0 0 0 0,3-1 1 0 0,10-1 175 0 0,-13 3-189 0 0,-1 0 0 0 0,0 0 0 0 0,1 0 0 0 0,-1 0 0 0 0,0 0 0 0 0,0 0 0 0 0,1-1 0 0 0,-1 1 0 0 0,0-1 0 0 0,0 1 0 0 0,1-1 0 0 0,-1 1 0 0 0,0-1 0 0 0,0 1 0 0 0,0-1 0 0 0,0 0 0 0 0,0 0 0 0 0,0 0 0 0 0,0 0 0 0 0,1-1 0 0 0,4-7 227 0 0,-1 0 0 0 0,0 0 0 0 0,-1-1 0 0 0,0 0 0 0 0,0 0 0 0 0,-1 0 0 0 0,0 0 0 0 0,-1 0 0 0 0,0-1 0 0 0,-1 1 0 0 0,0-21 1 0 0,-1 18-96 0 0,-1 0 1 0 0,0 0-1 0 0,-1 0 1 0 0,0 0 0 0 0,-2 0-1 0 0,1 0 1 0 0,-1 0-1 0 0,-1 1 1 0 0,-8-16-1 0 0,10 22-119 0 0,-1 1-1 0 0,0-1 1 0 0,0 1-1 0 0,-1 0 0 0 0,1 0 1 0 0,-1 1-1 0 0,0-1 0 0 0,-1 1 1 0 0,1 0-1 0 0,0 0 0 0 0,-1 1 1 0 0,-8-4-1 0 0,9 4-49 0 0,0 1-1 0 0,-1 0 0 0 0,1 1 1 0 0,0-1-1 0 0,0 1 1 0 0,-1 0-1 0 0,1 0 0 0 0,-1 1 1 0 0,1-1-1 0 0,-1 1 1 0 0,1 1-1 0 0,-1-1 1 0 0,1 1-1 0 0,0 0 0 0 0,-9 2 1 0 0,7 0-153 0 0,0-1 1 0 0,0 2-1 0 0,0-1 1 0 0,-9 6-1 0 0,13-7-94 0 0,0 0 0 0 0,1 0 1 0 0,-1 1-1 0 0,1-1 0 0 0,0 1 0 0 0,0-1 0 0 0,0 1 1 0 0,0 0-1 0 0,0 0 0 0 0,0 0 0 0 0,1 0 0 0 0,-3 5 1 0 0,-2 16-4495 0 0,0 3-1254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9:33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 8951 0 0,'0'0'808'0'0,"0"0"-803"0"0,0 0 0 0 0,0 0 0 0 0,0 0-1 0 0,0 0 1 0 0,0 0 0 0 0,0 0-1 0 0,0 0 1 0 0,0 0 0 0 0,1 0 0 0 0,-1 0-1 0 0,0 0 1 0 0,0 0 0 0 0,0 0-1 0 0,0 0 1 0 0,0 1 0 0 0,0-1 0 0 0,0 0-1 0 0,0 0 1 0 0,0 0 0 0 0,0 0-1 0 0,0 0 1 0 0,0 0 0 0 0,0 0 0 0 0,0 0-1 0 0,1 0 1 0 0,-1 1 0 0 0,0-1-1 0 0,0 0 1 0 0,0 0 0 0 0,0 0 0 0 0,0 0-1 0 0,0 0 1 0 0,0 0 0 0 0,0 0-1 0 0,0 0 1 0 0,0 1 0 0 0,0-1 0 0 0,0 0-1 0 0,0 0 1 0 0,0 0 0 0 0,-1 0-1 0 0,1 0 1 0 0,0 0 0 0 0,0 0 0 0 0,0 0-1 0 0,0 0 1 0 0,0 1 0 0 0,0-1 0 0 0,0 0-1 0 0,0 0 1 0 0,0 0 0 0 0,-38 26 2189 0 0,34-21-2051 0 0,1 0 0 0 0,-1 0-1 0 0,1 0 1 0 0,0 1 0 0 0,0-1-1 0 0,0 1 1 0 0,1 0 0 0 0,0-1-1 0 0,0 1 1 0 0,0 0 0 0 0,1 0-1 0 0,-1 7 1 0 0,0 7-52 0 0,0 0 0 0 0,2 28 0 0 0,1-36-50 0 0,0 0 0 0 0,0 0 0 0 0,1 0 0 0 0,1 0 1 0 0,7 20-1 0 0,-8-27-14 0 0,0 1 0 0 0,1-1 0 0 0,0 0 0 0 0,0 0-1 0 0,0 0 1 0 0,1 0 0 0 0,0 0 0 0 0,-1-1 0 0 0,2 0 0 0 0,-1 0 0 0 0,0 0 0 0 0,1 0 0 0 0,8 5 0 0 0,-7-5 58 0 0,0-1-1 0 0,1 0 1 0 0,-1 0-1 0 0,0-1 0 0 0,1 0 1 0 0,-1 0-1 0 0,11 2 1 0 0,-14-4-34 0 0,-1 0 1 0 0,1 0 0 0 0,0 0-1 0 0,0 0 1 0 0,-1-1 0 0 0,1 1-1 0 0,0-1 1 0 0,-1 1 0 0 0,1-1-1 0 0,-1 0 1 0 0,1 0 0 0 0,-1 0-1 0 0,1-1 1 0 0,-1 1 0 0 0,0 0-1 0 0,1-1 1 0 0,-1 0 0 0 0,0 1 0 0 0,0-1-1 0 0,0 0 1 0 0,0 0 0 0 0,1-3-1 0 0,4-3 96 0 0,-1-1 0 0 0,-1-1 0 0 0,0 1-1 0 0,0 0 1 0 0,-1-1 0 0 0,0 0 0 0 0,0 0-1 0 0,-1-1 1 0 0,-1 1 0 0 0,0-1 0 0 0,0 1-1 0 0,-1-1 1 0 0,0-12 0 0 0,-1 14-117 0 0,-1-1 1 0 0,1 1 0 0 0,-2-1-1 0 0,1 1 1 0 0,-1 0-1 0 0,-1-1 1 0 0,0 1 0 0 0,0 0-1 0 0,0 0 1 0 0,-1 1-1 0 0,-1-1 1 0 0,0 1-1 0 0,0 0 1 0 0,0 0 0 0 0,-8-7-1 0 0,9 11-28 0 0,0 0-1 0 0,-1 0 1 0 0,0 1-1 0 0,0 0 1 0 0,0 0-1 0 0,0 0 1 0 0,0 0-1 0 0,-1 1 0 0 0,1 0 1 0 0,-7-1-1 0 0,4 0-147 0 0,-2 1-1 0 0,1 1 0 0 0,0 0 1 0 0,0 0-1 0 0,-15 1 0 0 0,22 0 65 0 0,0 0-1 0 0,0 0 1 0 0,0 0-1 0 0,0 1 1 0 0,0-1-1 0 0,0 1 1 0 0,0-1-1 0 0,0 1 1 0 0,0 0-1 0 0,0 0 1 0 0,0 0 0 0 0,1 0-1 0 0,-1 0 1 0 0,0 0-1 0 0,1 1 1 0 0,-1-1-1 0 0,1 0 1 0 0,-3 4-1 0 0,2-2-275 0 0,0 0-1 0 0,1 0 1 0 0,-1 1 0 0 0,1-1-1 0 0,0 1 1 0 0,-1-1 0 0 0,2 1-1 0 0,-1-1 1 0 0,0 6 0 0 0,-1 4-1444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9:34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6911 0 0,'1'1'5499'0'0,"2"1"-5203"0"0,-1 0 0 0 0,1 0 1 0 0,-1 1-1 0 0,0-1 0 0 0,0 0 0 0 0,0 1 1 0 0,0 0-1 0 0,-1-1 0 0 0,1 1 0 0 0,-1 0 1 0 0,1 0-1 0 0,-1 0 0 0 0,1 4 0 0 0,11 45 562 0 0,-12-45-739 0 0,7 44 150 0 0,1 64 0 0 0,-7-79-243 0 0,9 130-129 0 0,-9-147 61 0 0,0 12-2161 0 0,12 54-1 0 0,-7-65-2879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9:34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11087 0 0,'0'0'1236'0'0,"1"3"-928"0"0,4 7-43 0 0,2 3 126 0 0,0 0 0 0 0,6 23 0 0 0,21 72 482 0 0,12 48-650 0 0,-32-101-204 0 0,-6-24-1980 0 0,10 63 0 0 0,-18-89 602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6911 0 0,'-3'2'64'0'0,"0"-1"0"0"0,1 1 0 0 0,-1 0 0 0 0,1 0-1 0 0,-1 0 1 0 0,1 1 0 0 0,0-1 0 0 0,0 0 0 0 0,0 1 0 0 0,0 0-1 0 0,-2 4 1 0 0,-14 34 483 0 0,11-23 575 0 0,1-3-204 0 0,1 1 1 0 0,0 0-1 0 0,1 0 1 0 0,1 0-1 0 0,0 0 1 0 0,1 0-1 0 0,1 31 1 0 0,2-32-837 0 0,0-1 0 0 0,1 1 0 0 0,1-1 1 0 0,0 0-1 0 0,1 1 0 0 0,0-1 0 0 0,1-1 1 0 0,1 1-1 0 0,0-1 0 0 0,1 0 0 0 0,1 0 1 0 0,0-1-1 0 0,0 0 0 0 0,15 16 0 0 0,-13-18-86 0 0,1 1 0 0 0,0-1 0 0 0,0-1 0 0 0,1 0 0 0 0,19 12-1 0 0,-24-18 31 0 0,1 1 0 0 0,-1-1-1 0 0,1 0 1 0 0,0-1 0 0 0,-1 1-1 0 0,1-2 1 0 0,0 1-1 0 0,0-1 1 0 0,0 0 0 0 0,0-1-1 0 0,15-1 1 0 0,-19 1 54 0 0,-1-1 1 0 0,1 0-1 0 0,0 0 1 0 0,0 0-1 0 0,-1 0 1 0 0,1-1-1 0 0,-1 0 1 0 0,1 1-1 0 0,-1-1 1 0 0,0 0-1 0 0,1-1 1 0 0,-1 1-1 0 0,0-1 1 0 0,-1 1-1 0 0,1-1 1 0 0,0 0-1 0 0,-1 0 0 0 0,1 0 1 0 0,-1 0-1 0 0,0 0 1 0 0,0-1-1 0 0,0 1 1 0 0,1-6-1 0 0,1 0 179 0 0,-1-1-1 0 0,0 0 1 0 0,-1 1-1 0 0,0-1 0 0 0,0 0 1 0 0,-1 0-1 0 0,-1-20 0 0 0,-1 11 43 0 0,0 0 0 0 0,-2 1 0 0 0,0-1 0 0 0,-9-29 0 0 0,8 37-261 0 0,-1 0 0 0 0,0 0 1 0 0,0 0-1 0 0,-1 1 0 0 0,0 0 0 0 0,0 0 1 0 0,-1 1-1 0 0,-14-15 0 0 0,1 4-406 0 0,10 8-818 0 0,-2 1 0 0 0,1 0 0 0 0,-27-18 0 0 0,26 22-646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9:34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5063 0 0,'1'0'9290'0'0,"12"1"-8698"0"0,0 0 0 0 0,0-1-1 0 0,0 0 1 0 0,-1-1 0 0 0,1-1 0 0 0,14-3 0 0 0,26-3-489 0 0,-7 3-1543 0 0,-23 1-4712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0:1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2052 7111 0 0,'-2'6'5346'0'0,"-4"1"-3581"0"0,6-7-1766 0 0,0 0 0 0 0,0 0 1 0 0,0 1-1 0 0,0-1 1 0 0,0 0-1 0 0,-1 0 1 0 0,1 0-1 0 0,0 0 1 0 0,0 0-1 0 0,0 0 1 0 0,0 0-1 0 0,-1 0 1 0 0,1 0-1 0 0,0 0 1 0 0,0 1-1 0 0,0-1 1 0 0,-1 0-1 0 0,1 0 1 0 0,0 0-1 0 0,0 0 1 0 0,0 0-1 0 0,0 0 1 0 0,-1 0-1 0 0,1 0 1 0 0,0-1-1 0 0,0 1 1 0 0,0 0-1 0 0,-1 0 1 0 0,1 0-1 0 0,0 0 1 0 0,0 0-1 0 0,0 0 1 0 0,0 0-1 0 0,-1 0 1 0 0,1 0-1 0 0,0-1 1 0 0,0 1-1 0 0,0 0 1 0 0,0 0-1 0 0,0 0 1 0 0,-1 0-1 0 0,1 0 1 0 0,0-1-1 0 0,0 1 1 0 0,0 0-1 0 0,0 0 1 0 0,0 0-1 0 0,0 0 1 0 0,0-1-1 0 0,0 1 1 0 0,0 0-1 0 0,0 0 1 0 0,0 0-1 0 0,0-1 1 0 0,0 1-1 0 0,0 0 1 0 0,0 0-1 0 0,0 0 1 0 0,0-1-1 0 0,6-142 2747 0 0,-2 66-1737 0 0,-3 34-514 0 0,-4-108 865 0 0,-1 37-628 0 0,-2-170 498 0 0,4-37-439 0 0,0 245-733 0 0,1 32 15 0 0,6-82 1 0 0,-3 100-74 0 0,-1 0 0 0 0,-2-26 0 0 0,0 29 0 0 0,0 0 0 0 0,2 1 0 0 0,4-28 0 0 0,-3 36 0 0 0,-1 0 0 0 0,-1 0 0 0 0,-1-15 0 0 0,1-2 0 0 0,0-57 0 0 0,5 41 0 0 0,-5 1 0 0 0,1 30 0 0 0,2-1 0 0 0,-1-1 0 0 0,-2 18 0 0 0,0-1 0 0 0,0 1 0 0 0,0 0 0 0 0,0-1 0 0 0,0 1 0 0 0,0 0 0 0 0,0 0 0 0 0,-1-1 0 0 0,1 1 0 0 0,0 0 0 0 0,0-1 0 0 0,0 1 0 0 0,0 0 0 0 0,0 0 0 0 0,0-1 0 0 0,-1 1 0 0 0,1 0 0 0 0,0 0 0 0 0,0 0 0 0 0,0-1 0 0 0,0 1 0 0 0,-1 0 0 0 0,1 0 0 0 0,0 0 0 0 0,0-1 0 0 0,-1 1 0 0 0,1 0 0 0 0,0 0 0 0 0,0 0 0 0 0,-1 0 0 0 0,1 0 0 0 0,0 0 0 0 0,-1 0 0 0 0,1-1 0 0 0,0 1 0 0 0,0 0 0 0 0,-1 0 0 0 0,1 0 0 0 0,0 0 0 0 0,-1 0 0 0 0,1 0 0 0 0,0 0 0 0 0,0 1 0 0 0,-1-1 0 0 0,1 0 0 0 0,0 0 0 0 0,-1 0 0 0 0,1 0 0 0 0,0 0 0 0 0,0 0 0 0 0,-1 0 0 0 0,1 1 0 0 0,0-1 0 0 0,-4 1 3 0 0,1 1 0 0 0,0-1 0 0 0,1 1 0 0 0,-1-1 0 0 0,0 1 0 0 0,0 0 0 0 0,1 0 0 0 0,-5 4 0 0 0,-9 7 23 0 0,3-5-23 0 0,1 1-1 0 0,0 1 1 0 0,-11 11-1 0 0,14-12-1 0 0,-60 48-1 0 0,67-55 0 0 0,0 0 0 0 0,-1 0 0 0 0,1 0 0 0 0,-1 0 0 0 0,0-1 0 0 0,-3 2 0 0 0,1-3 0 0 0,6-6 1 0 0,5-5-12 0 0,-6 11 10 0 0,59-87-201 0 0,-30 46 143 0 0,-16 21 48 0 0,-3 5-20 0 0,22-26 1 0 0,-21 27 30 0 0,-7 10 0 0 0,0 0 0 0 0,-1 0 0 0 0,2 0 0 0 0,-1 0 0 0 0,0 1 0 0 0,1 0 0 0 0,-1-1 0 0 0,1 2 0 0 0,9-5 0 0 0,-12 6 1 0 0,0 0 0 0 0,0 0 0 0 0,0 0-1 0 0,0 1 1 0 0,0-1 0 0 0,0 1 0 0 0,0 0 0 0 0,0 0-1 0 0,0-1 1 0 0,0 1 0 0 0,0 0 0 0 0,0 1 0 0 0,0-1-1 0 0,0 0 1 0 0,0 1 0 0 0,0-1 0 0 0,-1 1 0 0 0,1-1-1 0 0,0 1 1 0 0,0 0 0 0 0,0 0 0 0 0,0 0 0 0 0,-1 0-1 0 0,1 0 1 0 0,0 0 0 0 0,-1 0 0 0 0,1 1 0 0 0,-1-1-1 0 0,2 2 1 0 0,4 5 8 0 0,0 1-1 0 0,-1-1 1 0 0,0 1-1 0 0,6 13 1 0 0,-5-9-1 0 0,48 74 56 0 0,-51-81-51 0 0,-1-3-8 0 0,0 0 0 0 0,0 0 0 0 0,0 0 0 0 0,0 0 0 0 0,0 0 0 0 0,0-1 0 0 0,5 3 0 0 0,53 43-7417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0:3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0 431 8175 0 0,'0'0'3403'0'0,"2"-3"-2883"0"0,3-8-52 0 0,-4 8-11 0 0,1 2-320 0 0,0 0-1 0 0,0 0 0 0 0,0-1 1 0 0,0 1-1 0 0,-1-1 0 0 0,1 0 1 0 0,-1 1-1 0 0,1-1 0 0 0,2-3 1 0 0,0 0 127 0 0,6-5 483 0 0,21-16 0 0 0,-6 6-45 0 0,-10 9-309 0 0,-1 1-1 0 0,18-9 0 0 0,-20 12-201 0 0,82-45 511 0 0,-70 38-600 0 0,32-13 1 0 0,-14 7-42 0 0,12-8 55 0 0,0-2 0 0 0,90-68 0 0 0,-140 94-52 0 0,0 2-20 0 0,-1 0 1 0 0,1 1-1 0 0,-1-1 0 0 0,1 0 1 0 0,0 1-1 0 0,0 0 0 0 0,0 0 1 0 0,0 0-1 0 0,-1 1 0 0 0,1-1 0 0 0,0 1 1 0 0,0 0-1 0 0,0 0 0 0 0,0 0 1 0 0,0 1-1 0 0,5 0 0 0 0,4 2-41 0 0,0 1-1 0 0,-1 0 1 0 0,17 9-1 0 0,-12-6 31 0 0,122 65 509 0 0,-36-18-156 0 0,-11-13-334 0 0,-60-33-194 0 0,7 4-2334 0 0,-29-7 1242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0:3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0,'0'0'6867'0'0,"6"7"-5470"0"0,-2-1-1043 0 0,0 1-1 0 0,-1 0 1 0 0,0 0-1 0 0,0 0 1 0 0,0 1-1 0 0,-1-1 1 0 0,2 13-1 0 0,4 58 749 0 0,-5-33-816 0 0,2 30-126 0 0,-4-45-1176 0 0,2 0 0 0 0,11 54 0 0 0,-12-76-4328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0:3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10967 0 0,'0'0'499'0'0,"-3"15"194"0"0,2 5-80 0 0,1 0 1 0 0,1-1-1 0 0,1 1 0 0 0,1-1 0 0 0,7 32 0 0 0,-1-9-22 0 0,-8-37-577 0 0,10 45 195 0 0,-10-45-192 0 0,1-1 1 0 0,0 1-1 0 0,-1 0 0 0 0,2-1 1 0 0,-1 1-1 0 0,1-1 1 0 0,5 8-1 0 0,-8-12-48 0 0,0 1-67 0 0,1-1 0 0 0,-1 1-1 0 0,1-1 1 0 0,-1 1-1 0 0,0-1 1 0 0,1 1 0 0 0,-1-1-1 0 0,1 0 1 0 0,-1 1-1 0 0,1-1 1 0 0,-1 0 0 0 0,1 1-1 0 0,-1-1 1 0 0,1 0 0 0 0,-1 0-1 0 0,1 1 1 0 0,-1-1-1 0 0,1 0 1 0 0,1 0 0 0 0,2-3-1048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0:3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79 6447 0 0,'-11'-15'1808'0'0,"10"14"-1532"0"0,0 0 0 0 0,1 0-1 0 0,-1 1 1 0 0,0-1-1 0 0,0 0 1 0 0,0 1-1 0 0,0-1 1 0 0,0 0 0 0 0,0 1-1 0 0,0-1 1 0 0,0 1-1 0 0,0 0 1 0 0,0-1-1 0 0,0 1 1 0 0,0 0 0 0 0,0-1-1 0 0,0 1 1 0 0,0 0-1 0 0,0 0 1 0 0,0 0-1 0 0,-1 0 1 0 0,1 0-1 0 0,0 0 1 0 0,-2 1 0 0 0,1 0-133 0 0,1 0 1 0 0,-1 0-1 0 0,0 0 0 0 0,1 0 1 0 0,-1 0-1 0 0,1 0 1 0 0,-1 0-1 0 0,1 1 1 0 0,0-1-1 0 0,-1 1 0 0 0,1-1 1 0 0,0 1-1 0 0,-1 1 1 0 0,-2 3-91 0 0,1 1-1 0 0,0-1 1 0 0,1 0 0 0 0,0 1 0 0 0,0-1 0 0 0,0 1-1 0 0,-1 9 1 0 0,2-6-34 0 0,1 0-1 0 0,0 0 1 0 0,1 0-1 0 0,0-1 1 0 0,0 1-1 0 0,1 0 1 0 0,1-1 0 0 0,4 14-1 0 0,-5-19-14 0 0,-1 0 1 0 0,1 0-1 0 0,0 0 0 0 0,1 0 1 0 0,-1 0-1 0 0,1-1 0 0 0,-1 1 1 0 0,1-1-1 0 0,0 1 0 0 0,0-1 0 0 0,0 0 1 0 0,1 0-1 0 0,-1-1 0 0 0,1 1 1 0 0,0-1-1 0 0,0 0 0 0 0,0 0 1 0 0,0 0-1 0 0,0 0 0 0 0,7 2 1 0 0,-5-3 52 0 0,-1-1 0 0 0,1 1 0 0 0,0-1 0 0 0,-1 0 0 0 0,1-1 1 0 0,-1 1-1 0 0,1-1 0 0 0,-1 0 0 0 0,1 0 0 0 0,-1-1 1 0 0,0 0-1 0 0,1 0 0 0 0,-1 0 0 0 0,0 0 0 0 0,0-1 0 0 0,-1 0 1 0 0,1 0-1 0 0,0 0 0 0 0,-1-1 0 0 0,7-6 0 0 0,-5 4 53 0 0,-1 1 0 0 0,-1-1 0 0 0,1 0 0 0 0,-1 0-1 0 0,0 0 1 0 0,0-1 0 0 0,-1 1 0 0 0,1-1-1 0 0,-1 0 1 0 0,-1 0 0 0 0,0 0 0 0 0,0 0 0 0 0,0 0-1 0 0,-1-1 1 0 0,1-8 0 0 0,-1 5 121 0 0,-1-1 0 0 0,-3-20 0 0 0,2 28-159 0 0,0-1-1 0 0,0 1 1 0 0,-1-1 0 0 0,0 1-1 0 0,0 0 1 0 0,0 0-1 0 0,0-1 1 0 0,0 2 0 0 0,-6-8-1 0 0,5 7-8 0 0,-1 0-1 0 0,0 0 1 0 0,0 0 0 0 0,0 1-1 0 0,0 0 1 0 0,0 0 0 0 0,-1 0-1 0 0,1 0 1 0 0,-1 1-1 0 0,0 0 1 0 0,0 0 0 0 0,0 0-1 0 0,0 0 1 0 0,0 1-1 0 0,0 0 1 0 0,-6-1 0 0 0,7 2-84 0 0,1-1 0 0 0,-1 1 0 0 0,0 1 0 0 0,0-1 0 0 0,0 1 0 0 0,1-1 0 0 0,-1 1 0 0 0,0 0 0 0 0,1 0-1 0 0,-1 1 1 0 0,1-1 0 0 0,-1 1 0 0 0,1-1 0 0 0,0 1 0 0 0,-1 0 0 0 0,1 1 0 0 0,0-1 0 0 0,0 0 0 0 0,1 1 0 0 0,-1 0 0 0 0,0-1 0 0 0,1 1 0 0 0,-3 4 0 0 0,1 0-904 0 0,-1 0 0 0 0,-5 15 1 0 0,5-10-502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0:5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1976 9239 0 0,'0'0'838'0'0,"14"-4"-26"0"0,51-38 3904 0 0,34-24-2354 0 0,240-191-418 0 0,-249 188-1466 0 0,-46 36 26 0 0,55-52 1 0 0,-27 15 231 0 0,109-84 1 0 0,-17 31-121 0 0,-71 43-249 0 0,17-13-122 0 0,-87 76-200 0 0,82-56 213 0 0,103-68 83 0 0,-39 8 81 0 0,-147 115-400 0 0,-5 5-6 0 0,1 1 0 0 0,30-14 0 0 0,-28 15-7 0 0,0 0 1 0 0,23-18-1 0 0,48-35 36 0 0,-39 28-26 0 0,42-34 7 0 0,27-19 12 0 0,-40 42-38 0 0,-74 43 0 0 0,-1 0 0 0 0,0-1 0 0 0,0 0 0 0 0,0 0 0 0 0,5-6 0 0 0,14-12 0 0 0,8-2 0 0 0,-32 25 0 0 0,4-8 0 0 0,-4 8 0 0 0,-1-1 0 0 0,0 1 0 0 0,0 0 0 0 0,0-1 0 0 0,0 1 0 0 0,0 0 0 0 0,0-1 0 0 0,0 1 0 0 0,0 0 0 0 0,0-1 0 0 0,0 1 0 0 0,-1 0 0 0 0,1-1 0 0 0,0 1 0 0 0,0 0 0 0 0,0-1 0 0 0,0 1 0 0 0,0 0 0 0 0,-1-1 0 0 0,1 1 0 0 0,0 0 0 0 0,0-1 0 0 0,0 1 0 0 0,-1 0 0 0 0,1 0 0 0 0,0-1 0 0 0,-1 1 0 0 0,1 0 0 0 0,0 0 0 0 0,0 0 0 0 0,-1-1 0 0 0,1 1 0 0 0,0 0 0 0 0,-1 0 0 0 0,1 0 0 0 0,0 0 0 0 0,-1 0 0 0 0,1 0 0 0 0,-1 0 0 0 0,1-1 0 0 0,0 1 0 0 0,-1 0 0 0 0,0 1 0 0 0,-10-2 4 0 0,-1 2 0 0 0,0 0 0 0 0,0 0 0 0 0,0 1 0 0 0,-12 4 0 0 0,8-2 11 0 0,-30 3-1 0 0,-23 1 108 0 0,60-7-105 0 0,0 1 1 0 0,0 1-1 0 0,1-1 1 0 0,-1 2 0 0 0,-12 5-1 0 0,19-7-15 0 0,-8 1-16 0 0,10-4-34 0 0,0 1 44 0 0,0 0 1 0 0,0-1-1 0 0,0 1 0 0 0,0 0 0 0 0,1 0 0 0 0,-1-1 1 0 0,0 1-1 0 0,0 0 0 0 0,1 0 0 0 0,-1-1 0 0 0,0 1 1 0 0,0 0-1 0 0,1 0 0 0 0,-1 0 0 0 0,0 0 1 0 0,0-1-1 0 0,1 1 0 0 0,-1 0 0 0 0,0 0 0 0 0,1 0 1 0 0,-1 0-1 0 0,0 0 0 0 0,1 0 0 0 0,-1 0 0 0 0,0 0 1 0 0,1 0-1 0 0,-1 0 0 0 0,0 0 0 0 0,1 0 1 0 0,-1 0-1 0 0,0 0 0 0 0,1 0 0 0 0,-1 0 0 0 0,0 0 1 0 0,1 0-1 0 0,-1 1 0 0 0,0-1 0 0 0,1 0 0 0 0,0 1-9 0 0,4-2-36 0 0,0 1-1 0 0,0-1 1 0 0,0 1 0 0 0,0-2-1 0 0,8-1 1 0 0,7-3-130 0 0,52-14-351 0 0,-50 13 353 0 0,38-8 0 0 0,-44 12 162 0 0,-1 1 0 0 0,1 1 0 0 0,0 0-1 0 0,17 2 1 0 0,-31 0 27 0 0,0-1 1 0 0,1 1-1 0 0,-1 0 0 0 0,0 0 0 0 0,1 0 1 0 0,-1 0-1 0 0,0 0 0 0 0,0 0 1 0 0,0 0-1 0 0,0 1 0 0 0,0-1 0 0 0,0 1 1 0 0,-1-1-1 0 0,1 1 0 0 0,0 0 0 0 0,-1 0 1 0 0,1 0-1 0 0,-1 0 0 0 0,0 0 1 0 0,1 0-1 0 0,-1 0 0 0 0,0 0 0 0 0,0 3 1 0 0,3 6 177 0 0,0 1 0 0 0,-1-1 1 0 0,2 18-1 0 0,-1-10 26 0 0,35 149 53 0 0,-26-124-3590 0 0,-10-35 1533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0:5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15 670 9007 0 0,'-10'5'976'0'0,"6"-2"1122"0"0,13-12-53 0 0,97-65 1908 0 0,-70 47-3200 0 0,3-2 103 0 0,1 1 0 0 0,76-40-1 0 0,139-69-138 0 0,-176 90-657 0 0,-15 9 51 0 0,-2-2 0 0 0,79-65-1 0 0,-66 44 129 0 0,-73 59-222 0 0,0 0 0 0 0,0 1 0 0 0,1-1 0 0 0,-1 1 0 0 0,1 0 0 0 0,-1 0 0 0 0,1 0 0 0 0,0 0 0 0 0,-1 0 0 0 0,1 0 0 0 0,0 1 0 0 0,0-1 0 0 0,0 1 0 0 0,-1 0 0 0 0,1 0 0 0 0,0 0 0 0 0,0 0 0 0 0,0 1-1 0 0,-1-1 1 0 0,1 1 0 0 0,0-1 0 0 0,3 2 0 0 0,7 3 11 0 0,-1 0-1 0 0,1 1 1 0 0,15 10 0 0 0,-8-4-24 0 0,101 49 821 0 0,133 48 0 0 0,-209-90-549 0 0,-28-11-144 0 0,1-1-1 0 0,21 6 0 0 0,-17-7-1 0 0,36 17 0 0 0,6 1-2 0 0,-11-7-51 0 0,-20-6-79 0 0,0-1 0 0 0,52 8 0 0 0,-64-13-1071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1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7 711 2303 0 0,'0'0'12395'0'0,"-7"2"-11182"0"0,16-39 1379 0 0,-4 17-1709 0 0,-2-1-1 0 0,3-29 0 0 0,-3 10-273 0 0,3-103 444 0 0,-5 43-506 0 0,2 67-547 0 0,-1 17 0 0 0,-1 0 0 0 0,-2-20 0 0 0,-7-160-3308 0 0,7 192 2421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1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1 616 5871 0 0,'0'0'6296'0'0,"6"-19"-3369"0"0,-1-8-550 0 0,1-36 1 0 0,-5-76-137 0 0,-3 65-1604 0 0,8-121 3 0 0,0 157-624 0 0,-4 31-159 0 0,-1-1 0 0 0,0 1 0 0 0,0-1 1 0 0,0 1-1 0 0,-2-14 0 0 0,0 18 114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12895 0 0,'0'0'1152'0'0,"5"10"-928"0"0,2 3-224 0 0,0 1 0 0 0,-1-1 648 0 0,1 3 88 0 0,0 3 8 0 0,-1-3 8 0 0,3-2-424 0 0,-1 4-80 0 0,-1 3-24 0 0,-1 3 0 0 0,1 1-224 0 0,0 0-168 0 0,-1 0 24 0 0,1-1 8 0 0,-1 1-1544 0 0,-2-3-304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1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57 919 0 0,'0'0'9264'0'0,"-4"-11"-7392"0"0,2 9-1402 0 0,-1-1 0 0 0,1 0 0 0 0,0 1 0 0 0,-1 0-1 0 0,1-1 1 0 0,-1 1 0 0 0,0 0 0 0 0,0 0 0 0 0,0 1-1 0 0,0-1 1 0 0,0 1 0 0 0,-4-2 0 0 0,2 1-203 0 0,1 0 1 0 0,0 1 0 0 0,-1 0-1 0 0,1 0 1 0 0,-1 1-1 0 0,1-1 1 0 0,-1 1 0 0 0,-8 0-1 0 0,9 1-189 0 0,0 1 0 0 0,0-1 0 0 0,0 1 0 0 0,0-1 0 0 0,1 1 0 0 0,-1 0 0 0 0,0 1 0 0 0,1-1 0 0 0,0 1 0 0 0,-1-1 0 0 0,1 1 0 0 0,0 0 0 0 0,0 0 0 0 0,-2 4 0 0 0,-10 8 9 0 0,12-12-86 0 0,1 0 0 0 0,-1 1 0 0 0,1 0 0 0 0,-1-1 0 0 0,1 1 0 0 0,0 0 0 0 0,0 0 0 0 0,1 0-1 0 0,-1 0 1 0 0,1 0 0 0 0,0 1 0 0 0,-1 7 0 0 0,0 6-5 0 0,0 31-1 0 0,2-46 5 0 0,1 4 0 0 0,-1 1 1 0 0,2 0-1 0 0,-1 0 0 0 0,1-1 0 0 0,0 1 0 0 0,1 0 1 0 0,0-1-1 0 0,0 0 0 0 0,1 0 0 0 0,-1 0 1 0 0,1 0-1 0 0,1-1 0 0 0,9 12 0 0 0,-4-7-2 0 0,0-1 0 0 0,0 0 0 0 0,1 0 0 0 0,1-1-1 0 0,-1-1 1 0 0,23 13 0 0 0,-30-19-2 0 0,1 0-1 0 0,-1 0 1 0 0,0 0-1 0 0,1-1 1 0 0,0 0-1 0 0,-1 1 1 0 0,1-2-1 0 0,0 1 1 0 0,-1 0 0 0 0,1-1-1 0 0,0 0 1 0 0,0 0-1 0 0,-1 0 1 0 0,10-2-1 0 0,-10 0 7 0 0,0 1-1 0 0,0-1 1 0 0,-1 1-1 0 0,1-1 1 0 0,0 0-1 0 0,0-1 1 0 0,-1 1-1 0 0,1 0 1 0 0,-1-1-1 0 0,0 0 1 0 0,0 0-1 0 0,0 0 1 0 0,0 0-1 0 0,-1-1 1 0 0,1 1-1 0 0,3-7 1 0 0,-1 1 148 0 0,-1-1 1 0 0,0 1-1 0 0,0-1 1 0 0,-1 1-1 0 0,0-1 1 0 0,-1 0 0 0 0,0 0-1 0 0,0-1 1 0 0,-1 1-1 0 0,-1 0 1 0 0,0-13-1 0 0,-2 7 171 0 0,0 1 0 0 0,-1 0 0 0 0,0 0-1 0 0,-1 0 1 0 0,-1 0 0 0 0,-12-26 0 0 0,13 33-267 0 0,0 1 1 0 0,0 0 0 0 0,-1 1-1 0 0,0-1 1 0 0,0 1 0 0 0,-1 0-1 0 0,-10-9 1 0 0,14 13-64 0 0,-1 0 1 0 0,1 0-1 0 0,0 1 1 0 0,-1-1-1 0 0,1 0 0 0 0,-1 1 1 0 0,0 0-1 0 0,0-1 1 0 0,1 1-1 0 0,-1 0 0 0 0,0 1 1 0 0,0-1-1 0 0,0 0 0 0 0,0 1 1 0 0,0 0-1 0 0,0-1 1 0 0,0 1-1 0 0,0 0 0 0 0,0 1 1 0 0,0-1-1 0 0,0 0 1 0 0,0 1-1 0 0,-6 2 0 0 0,-4 6-304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4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1619 5063 0 0,'0'0'390'0'0,"-1"0"-252"0"0,-20-2 6024 0 0,30-3-2746 0 0,1 1-3660 0 0,62-32 2236 0 0,-1-2 1 0 0,82-61 0 0 0,114-80-973 0 0,-216 148-990 0 0,276-182 128 0 0,-296 189-103 0 0,-20 15 83 0 0,0 0-1 0 0,1 1 1 0 0,0 0-1 0 0,1 0 1 0 0,22-9-1 0 0,-34 17 7 0 0,0-1-84 0 0,5 0-37 0 0,2 0 19 0 0,1-1-31 0 0,-3 0 4 0 0,-4 1 54 0 0,1 0-24 0 0,-1 0 0 0 0,0 0 0 0 0,0 0 0 0 0,1-1-1 0 0,-1 1 1 0 0,0-1 0 0 0,-1 1 0 0 0,1-1 0 0 0,0 0 0 0 0,0 0-1 0 0,-1 1 1 0 0,1-1 0 0 0,-1 0 0 0 0,1-1 0 0 0,-1 1 0 0 0,0 0 0 0 0,0 0-1 0 0,0 0 1 0 0,1-4 0 0 0,0-1 96 0 0,-1-1 0 0 0,1 0 0 0 0,-2-1 0 0 0,1-9 0 0 0,1-5 93 0 0,6-199 1199 0 0,-8 214-1402 0 0,-14-359 449 0 0,10 320-553 0 0,-4-109-609 0 0,8 154 349 0 0,-3-6-491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4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29 8031 0 0,'0'0'727'0'0,"-1"-1"-596"0"0,0-1 26 0 0,0 0 1 0 0,-1 1-1 0 0,1-1 1 0 0,0 1-1 0 0,0-1 1 0 0,-1 1-1 0 0,1-1 1 0 0,-1 1 0 0 0,1 0-1 0 0,-1 0 1 0 0,1 0-1 0 0,-1 0 1 0 0,0 0-1 0 0,0 0 1 0 0,1 0-1 0 0,-1 0 1 0 0,0 1-1 0 0,0-1 1 0 0,0 1 0 0 0,0-1-1 0 0,0 1 1 0 0,0 0-1 0 0,0 0 1 0 0,0 0-1 0 0,0 0 1 0 0,1 0-1 0 0,-1 0 1 0 0,0 0-1 0 0,0 1 1 0 0,0-1-1 0 0,0 1 1 0 0,0-1 0 0 0,0 1-1 0 0,0 0 1 0 0,1 0-1 0 0,-3 1 1 0 0,-1 1-30 0 0,1 1 1 0 0,-1-1-1 0 0,0 1 1 0 0,1 0-1 0 0,0 0 1 0 0,0 0 0 0 0,1 1-1 0 0,-1 0 1 0 0,-3 6-1 0 0,1 0-43 0 0,0 0 0 0 0,2 1 0 0 0,-1-1 0 0 0,1 1-1 0 0,1 0 1 0 0,-4 22 0 0 0,6-26-77 0 0,0 0 0 0 0,1-1 0 0 0,0 1-1 0 0,0 0 1 0 0,1 0 0 0 0,0 0 0 0 0,0-1 0 0 0,1 1 0 0 0,0 0 0 0 0,0-1-1 0 0,6 14 1 0 0,-4-15 30 0 0,0 0 0 0 0,1 0 0 0 0,-1 0 0 0 0,1 0-1 0 0,0-1 1 0 0,0 0 0 0 0,1 0 0 0 0,-1 0 0 0 0,1-1 0 0 0,0 0 0 0 0,0 0-1 0 0,13 5 1 0 0,-5-2 175 0 0,1-2 0 0 0,0 0 0 0 0,0-1-1 0 0,30 5 1 0 0,-41-9-130 0 0,0 0-1 0 0,1 0 1 0 0,-1 0-1 0 0,0 0 1 0 0,0-1 0 0 0,1 0-1 0 0,-1 0 1 0 0,0 0-1 0 0,0 0 1 0 0,0 0-1 0 0,7-5 1 0 0,2-1 307 0 0,-1-1-1 0 0,13-10 1 0 0,-25 18-390 0 0,5-4 145 0 0,-1 0-1 0 0,1-1 1 0 0,-1 0-1 0 0,1 0 1 0 0,-1 0-1 0 0,-1 0 1 0 0,1-1-1 0 0,-1 1 1 0 0,3-9 0 0 0,-4 10-91 0 0,0-1 0 0 0,0 1 1 0 0,-1 0-1 0 0,0-1 0 0 0,0 1 1 0 0,0-1-1 0 0,0 0 1 0 0,-1 1-1 0 0,0-1 0 0 0,0 0 1 0 0,0 1-1 0 0,0-1 0 0 0,-2-7 1 0 0,-1 3-5 0 0,-1 1 0 0 0,0-1-1 0 0,0 0 1 0 0,0 1 0 0 0,-1 0 0 0 0,-11-14 0 0 0,1 5-3 0 0,-30-26 1 0 0,38 37-41 0 0,-2 0 0 0 0,1 0 0 0 0,-1 1 1 0 0,0 0-1 0 0,-12-4 0 0 0,-47-15-1420 0 0,66 24 1158 0 0,1 0 0 0 0,0 1 0 0 0,-1-1-1 0 0,1 0 1 0 0,0 1 0 0 0,-1-1 0 0 0,1 0-1 0 0,0 1 1 0 0,0 0 0 0 0,0-1 0 0 0,-1 1-1 0 0,1 0 1 0 0,0-1 0 0 0,-2 3 0 0 0,2-2-820 0 0,-7 5-5207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4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0,'0'0'3127'0'0,"1"2"-1860"0"0,4 8-517 0 0,-1 1 0 0 0,0-1 0 0 0,-1 1 0 0 0,-1 0 0 0 0,2 13 0 0 0,4 61 933 0 0,-8-71-1498 0 0,14 200 337 0 0,-10-189-987 0 0,-4-23-539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4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0,'3'3'1572'0'0,"1"11"-213"0"0,4 16 913 0 0,8 125 2308 0 0,-12-99-4189 0 0,14 72 1 0 0,-4-55-360 0 0,6 27-447 0 0,-14-55-1076 0 0,-5-43-146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4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81 14279 0 0,'0'0'1103'0'0,"-8"-3"2657"0"0,29-6-2795 0 0,1 0 1 0 0,39-10-1 0 0,52-5-1297 0 0,-56 12-1381 0 0,-33 8 503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4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0 225 455 0 0,'0'0'10190'0'0,"2"1"-9326"0"0,11 2-149 0 0,0-1 1 0 0,0 0-1 0 0,0-1 1 0 0,0 0-1 0 0,0-1 1 0 0,0 0 0 0 0,0-1-1 0 0,18-4 1 0 0,13-5 361 0 0,48-17 1 0 0,-47 13-327 0 0,68-23 40 0 0,-67 23-750 0 0,30-7-1 0 0,-46 14-203 0 0,50-20-1 0 0,-54 17 41 0 0,98-44-5088 0 0,-106 47 3520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4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0,'0'0'7714'0'0,"2"1"-6616"0"0,15 16 117 0 0,-1 1-1 0 0,0 1 0 0 0,19 30 1 0 0,60 99 1519 0 0,-26-25-1699 0 0,-57-95-957 0 0,10 39-1 0 0,9 22-87 0 0,-25-75-95 0 0,-4-9-227 0 0,0-1 0 0 0,0 1 1 0 0,0-1-1 0 0,0 1 0 0 0,1-1 0 0 0,5 7 0 0 0,-2-4-1424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5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8607 0 0,'0'0'656'0'0,"3"2"-456"0"0,-3-2-194 0 0,0 0 1 0 0,1 0-1 0 0,-1 0 0 0 0,1 1 0 0 0,-1-1 0 0 0,1 0 0 0 0,-1 0 1 0 0,1 1-1 0 0,-1-1 0 0 0,0 0 0 0 0,1 0 0 0 0,-1 1 0 0 0,0-1 0 0 0,1 1 1 0 0,-1-1-1 0 0,0 0 0 0 0,0 1 0 0 0,1-1 0 0 0,-1 1 0 0 0,0-1 0 0 0,0 0 1 0 0,1 1-1 0 0,-1-1 0 0 0,0 1 0 0 0,0-1 0 0 0,0 1 0 0 0,0-1 0 0 0,0 1 1 0 0,0-1-1 0 0,0 1 0 0 0,0-1 0 0 0,0 1 0 0 0,0-1 0 0 0,0 1 0 0 0,0-1 1 0 0,0 1-1 0 0,0-1 0 0 0,0 1 0 0 0,-1-1 0 0 0,1 0 0 0 0,0 1 0 0 0,0-1 1 0 0,-1 1-1 0 0,1-1 0 0 0,0 1 0 0 0,0-1 0 0 0,-1 0 0 0 0,1 1 0 0 0,0-1 1 0 0,-1 1-1 0 0,1-1 26 0 0,-1 0 1 0 0,1 1-1 0 0,0-1 1 0 0,0 1-1 0 0,0-1 1 0 0,0 1 0 0 0,-1-1-1 0 0,1 0 1 0 0,0 1-1 0 0,0-1 1 0 0,0 1-1 0 0,0-1 1 0 0,0 1-1 0 0,0-1 1 0 0,0 1 0 0 0,0-1-1 0 0,0 0 1 0 0,1 1-1 0 0,-1-1 1 0 0,0 1-1 0 0,0-1 1 0 0,0 1 0 0 0,0-1-1 0 0,1 0 1 0 0,-1 1-1 0 0,0-1 1 0 0,0 0-1 0 0,1 1 1 0 0,-1-1-1 0 0,0 0 1 0 0,1 1 0 0 0,-1-1-1 0 0,0 0 1 0 0,1 1-1 0 0,-1-1 1 0 0,0 0-1 0 0,1 0 1 0 0,-1 0-1 0 0,1 1 1 0 0,0-1 0 0 0,18 8 897 0 0,-17-7-946 0 0,126 40 2919 0 0,-48-18-2002 0 0,2 3 121 0 0,0-4-1 0 0,101 13 1 0 0,-38-11 456 0 0,10 2-308 0 0,481 83 1310 0 0,-278-25-1504 0 0,-273-67-780 0 0,93 24 600 0 0,-44-9-733 0 0,22 7-86 0 0,-101-24 173 0 0,1-3 0 0 0,91 8-1 0 0,-54-9-43 0 0,4 8-93 0 0,-26-5-2 0 0,-6-1 12 0 0,64 8 7 0 0,-24-8 13 0 0,-2 5-1 0 0,151 46 1 0 0,-77-8-43 0 0,-17-14 0 0 0,-97-24 108 0 0,122 16 0 0 0,204 12 31 0 0,-135-12 26 0 0,-156-17-90 0 0,47-3 53 0 0,-111-14-69 0 0,-20-1-30 0 0,25 1 0 0 0,3 0-29 0 0,3 5 21 0 0,-22-1 0 0 0,38-1 1 0 0,-44-2-10 0 0,-1 2 0 0 0,1 0-1 0 0,-1 0 1 0 0,21 8 0 0 0,-17-5-7 0 0,35 10-5 0 0,27 8 0 0 0,-36-11 0 0 0,-23-4 65 0 0,-22-9 150 0 0,-3-8-140 0 0,-2-4-60 0 0,0 0 0 0 0,-1 0 1 0 0,-1 1-1 0 0,0-1 0 0 0,0 1 1 0 0,-1 1-1 0 0,-14-17 0 0 0,-67-64 147 0 0,50 54-137 0 0,25 24-28 0 0,-1 1 0 0 0,0 0 0 0 0,-23-13 0 0 0,36 24-58 0 0,7 7-290 0 0,71 55 42 0 0,-1-2 141 0 0,-52-40 85 0 0,-18-15 73 0 0,-1 0 0 0 0,0 0 0 0 0,0 0 0 0 0,0 1 1 0 0,0 0-1 0 0,-1 0 0 0 0,1 0 0 0 0,-1 0 0 0 0,-1 1 1 0 0,1-1-1 0 0,-1 1 0 0 0,5 11 0 0 0,-8-14 17 0 0,1 0-1 0 0,-1-1 0 0 0,1 1 1 0 0,-1 0-1 0 0,0 0 1 0 0,0 0-1 0 0,0 0 0 0 0,0 0 1 0 0,-1 0-1 0 0,0 3 1 0 0,-3 1 85 0 0,1 0 1 0 0,-1-1-1 0 0,0 1 0 0 0,-1-1 1 0 0,0 1-1 0 0,-10 9 1 0 0,-38 30 648 0 0,19-18-328 0 0,-97 97 603 0 0,113-104-1844 0 0,18-20 360 0 0,4 6-3137 0 0,2 1 1914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2:0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 6647 0 0,'-7'-8'708'0'0,"-12"-24"5456"0"0,27 32-5844 0 0,-5 1-273 0 0,0 0 0 0 0,-1-1 0 0 0,1 1 0 0 0,0 0-1 0 0,-1 1 1 0 0,1-1 0 0 0,-1 0 0 0 0,1 1 0 0 0,-1-1-1 0 0,3 3 1 0 0,22 22 326 0 0,-22-22-285 0 0,31 36 452 0 0,46 65-1 0 0,-64-81-394 0 0,58 76 454 0 0,4-4 0 0 0,100 92 1 0 0,-141-152-483 0 0,-11-11 38 0 0,40 46-1 0 0,114 164 1142 0 0,-93-123-646 0 0,146 165 396 0 0,-46-73-357 0 0,-108-113-466 0 0,55 70 115 0 0,-109-127-260 0 0,70 85 389 0 0,71 89 247 0 0,-144-179-594 0 0,1-1 0 0 0,33 29 0 0 0,-28-26-14 0 0,-20-20-34 0 0,16 14 1 0 0,19 15 89 0 0,6 6 60 0 0,-32-30-123 0 0,-1 1 0 0 0,17 21 0 0 0,-17-19 24 0 0,31 29 1 0 0,-38-38-62 0 0,-5-3-28 0 0,1-1 0 0 0,-1 0 0 0 0,8 5-1 0 0,23 22 347 0 0,-34-30-386 0 0,0-1 0 0 0,0 1 0 0 0,-1 0 0 0 0,1 0 0 0 0,-1 1 0 0 0,4 6-1 0 0,7 11-23 0 0,-5-5 30 0 0,-6-13-5 0 0,0 1 0 0 0,0-1 0 0 0,0 0 0 0 0,0 0 0 0 0,1 0 0 0 0,0 0-1 0 0,3 3 1 0 0,-3-4-7 0 0,9 15-238 0 0,-9-13 41 0 0,-2-3-15 0 0,0 3 92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114 316 7367 0 0,'0'0'568'0'0,"1"-2"-373"0"0,1-1 18 0 0,0 0-1 0 0,0 0 1 0 0,0 0 0 0 0,1 0-1 0 0,-1 1 1 0 0,1-1 0 0 0,0 1 0 0 0,0-1-1 0 0,4-2 1 0 0,33-17 4194 0 0,-30 17-4064 0 0,-1 1-83 0 0,0 0-1 0 0,0 1 1 0 0,1 0-1 0 0,9-1 1 0 0,23-7-78 0 0,22-8-191 0 0,-41 13-53 0 0,28-11 0 0 0,-38 12 44 0 0,0-1-1 0 0,0 0 1 0 0,0-1 0 0 0,12-9 0 0 0,-21 13 34 0 0,-1 0 1 0 0,0 1-1 0 0,0-2 1 0 0,0 1-1 0 0,0 0 1 0 0,0-1-1 0 0,0 1 1 0 0,-1-1-1 0 0,0 0 1 0 0,0 1-1 0 0,0-1 1 0 0,0 0-1 0 0,-1-1 1 0 0,1 1-1 0 0,-1 0 1 0 0,0 0 0 0 0,0-1-1 0 0,0-4 1 0 0,-1 7 41 0 0,0 0 1 0 0,0-1-1 0 0,0 1 1 0 0,0-1-1 0 0,0 1 1 0 0,0 0-1 0 0,-1-1 1 0 0,0 1-1 0 0,1 0 1 0 0,-1 0-1 0 0,0-1 1 0 0,0 1-1 0 0,0 0 1 0 0,0 0-1 0 0,0 0 1 0 0,-3-4-1 0 0,1 4 23 0 0,1 0-1 0 0,-1-1 0 0 0,1 1 1 0 0,-1 0-1 0 0,0 1 1 0 0,0-1-1 0 0,0 0 1 0 0,0 1-1 0 0,0 0 0 0 0,-6-2 1 0 0,-4 0 106 0 0,0 1 1 0 0,-1 0-1 0 0,1 1 0 0 0,-26 1 1 0 0,14 2-42 0 0,0 0 1 0 0,0 2-1 0 0,1 0 1 0 0,-1 2-1 0 0,1 1 1 0 0,0 0-1 0 0,1 2 1 0 0,0 1 0 0 0,0 1-1 0 0,1 0 1 0 0,-30 23-1 0 0,44-28-141 0 0,1 0-1 0 0,-1 0 1 0 0,1 1 0 0 0,1 1-1 0 0,-1-1 1 0 0,1 1-1 0 0,1 0 1 0 0,-1 0-1 0 0,2 1 1 0 0,-1-1 0 0 0,1 1-1 0 0,0 0 1 0 0,1 1-1 0 0,0-1 1 0 0,0 0 0 0 0,1 1-1 0 0,0 0 1 0 0,1-1-1 0 0,0 1 1 0 0,1 0 0 0 0,0 0-1 0 0,0 0 1 0 0,1-1-1 0 0,0 1 1 0 0,1 0-1 0 0,0-1 1 0 0,1 1 0 0 0,0-1-1 0 0,0 1 1 0 0,1-1-1 0 0,0 0 1 0 0,0-1 0 0 0,8 11-1 0 0,-3-7-1 0 0,0 0 1 0 0,1-1-1 0 0,0 0 0 0 0,1-1 0 0 0,0 0 0 0 0,1-1 1 0 0,0 0-1 0 0,0-1 0 0 0,1-1 0 0 0,0 1 0 0 0,0-2 1 0 0,1 0-1 0 0,0-1 0 0 0,23 6 0 0 0,-18-6 38 0 0,0-1-1 0 0,0-1 0 0 0,0-1 1 0 0,0-1-1 0 0,0 0 0 0 0,0-2 1 0 0,1 0-1 0 0,-1-1 0 0 0,0-1 1 0 0,34-9-1 0 0,-39 7 74 0 0,0 0 0 0 0,-1-1 0 0 0,0-1 0 0 0,0 0 0 0 0,-1 0 0 0 0,0-1 0 0 0,0-1 0 0 0,0 0 0 0 0,17-20 0 0 0,-21 21 3 0 0,-2 0 0 0 0,1 0 0 0 0,-1-1 0 0 0,-1 0 1 0 0,0-1-1 0 0,0 1 0 0 0,-1-1 0 0 0,0 0 0 0 0,0 0 0 0 0,-1 0 0 0 0,0 0 0 0 0,-1-1 0 0 0,-1 1 0 0 0,2-14 0 0 0,-3 13-62 0 0,0-1 0 0 0,-1 1 0 0 0,0-1 0 0 0,-1 1 0 0 0,0 0 0 0 0,-1 0 0 0 0,0 0 1 0 0,-1 0-1 0 0,0 1 0 0 0,-1-1 0 0 0,0 1 0 0 0,0 0 0 0 0,-9-12 0 0 0,6 12-151 0 0,0 0 1 0 0,-1 1-1 0 0,0 0 0 0 0,0 1 0 0 0,0 0 1 0 0,-1 0-1 0 0,-1 1 0 0 0,1 1 1 0 0,-1-1-1 0 0,0 2 0 0 0,-23-9 1 0 0,2 4-1292 0 0,-1 1-393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2:0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5063 0 0,'0'0'11392'0'0,"2"1"-11106"0"0,127 68 2190 0 0,45 58-502 0 0,-88-61-1303 0 0,-84-64-649 0 0,17 11 296 0 0,34 21 0 0 0,-49-32-259 0 0,1 1-1 0 0,-1-1 1 0 0,1 0-1 0 0,0 0 1 0 0,0-1-1 0 0,0 0 1 0 0,0 1-1 0 0,0-1 1 0 0,0-1-1 0 0,0 1 1 0 0,0-1-1 0 0,0 0 1 0 0,1 0-1 0 0,4-1 1 0 0,-7-1-19 0 0,1 1 1 0 0,-1 0-1 0 0,0-1 1 0 0,0 0-1 0 0,0 0 0 0 0,-1 0 1 0 0,1 0-1 0 0,0 0 1 0 0,-1 0-1 0 0,1-1 1 0 0,-1 1-1 0 0,0-1 0 0 0,0 0 1 0 0,0 1-1 0 0,0-1 1 0 0,0 0-1 0 0,0 0 1 0 0,-1-1-1 0 0,2-5 0 0 0,3-7 114 0 0,-1 0-1 0 0,4-29 0 0 0,-7 35-91 0 0,2-20 148 0 0,-1 0 0 0 0,-1-44 0 0 0,-10-62-71 0 0,2 51-274 0 0,6 72-203 0 0,0 0 1 0 0,2-20-1 0 0,-1 26-753 0 0,1 0 0 0 0,0 0 0 0 0,3-9 0 0 0,-1 7-727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2:3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3205 1 6103 0 0,'0'0'548'0'0,"-1"1"-450"0"0,-1 3 367 0 0,0 1 1 0 0,0-1-1 0 0,0 0 1 0 0,-1 0-1 0 0,0-1 1 0 0,0 1-1 0 0,0 0 1 0 0,0-1-1 0 0,0 0 1 0 0,-1 0-1 0 0,1 0 1 0 0,-1 0-1 0 0,0 0 1 0 0,-5 2-1 0 0,5-3-287 0 0,-42 32 1991 0 0,32-23-1697 0 0,0 0 0 0 0,-1-2 0 0 0,-20 11 0 0 0,12-7-110 0 0,0 0 0 0 0,1 2 1 0 0,-28 24-1 0 0,35-27-154 0 0,-84 62 1067 0 0,-8 8-351 0 0,-36 24-436 0 0,-155 95 425 0 0,213-136-686 0 0,31-21-102 0 0,-62 46 163 0 0,41-34-128 0 0,-20 14-69 0 0,59-46-38 0 0,-7 3 19 0 0,-41 36 0 0 0,-132 90 136 0 0,213-152-208 0 0,-191 125 204 0 0,147-96-127 0 0,15-9 20 0 0,-31 25 0 0 0,29-19-43 0 0,-30 28 49 0 0,22-17-78 0 0,-7 7 25 0 0,16-12 29 0 0,-2-1 1 0 0,0-1-1 0 0,-3-3 1 0 0,-43 28-1 0 0,-2 2 209 0 0,31-18-175 0 0,37-27-74 0 0,-1 0 0 0 0,-1-1-1 0 0,-21 10 1 0 0,27-15 21 0 0,0 0 0 0 0,1 1 0 0 0,0 0 0 0 0,0 1 0 0 0,-13 14 0 0 0,-13 13-21 0 0,-102 72 78 0 0,117-93-61 0 0,12-10-55 0 0,1 1 1 0 0,0 1-1 0 0,0-1 0 0 0,0 1 1 0 0,-8 11-1 0 0,9-12 1 0 0,0-1 0 0 0,-1 0 0 0 0,1-1 1 0 0,-13 7-1 0 0,19-11 120 0 0,0 0-117 0 0,1 0 0 0 0,-1 0 0 0 0,1 0 0 0 0,0 0 0 0 0,-1 0 0 0 0,1-1 0 0 0,-1 1 0 0 0,1 0 0 0 0,0 0 0 0 0,-1 0 0 0 0,1-1 0 0 0,0 1 0 0 0,-1 0 0 0 0,1 0 0 0 0,0-1 0 0 0,0 1 0 0 0,-1 0 0 0 0,1 0 0 0 0,0-1 0 0 0,0 1 0 0 0,-1 0 0 0 0,1-1 0 0 0,0 1 0 0 0,0-1 0 0 0,0 1 0 0 0,-1 0 0 0 0,1-1 0 0 0,0 1 0 0 0,0 0 0 0 0,0-1 0 0 0,0 1 0 0 0,0-1 0 0 0,0 1-1 0 0,0 0 1 0 0,0-1 0 0 0,0 0 0 0 0,2-17 22 0 0,-1 14 9 0 0,2-9-10 0 0,0 0 0 0 0,9-23 1 0 0,-1 4-30 0 0,48-117 42 0 0,-12 37-14 0 0,-24 41-25 0 0,14-34 0 0 0,2 14-64 0 0,-37 85 53 0 0,-1 5-42 0 0,-3 10-11 0 0,-3 8 34 0 0,-1 0-1 0 0,-1 0 1 0 0,-15 28-1 0 0,-7 15-44 0 0,4-8 48 0 0,-1 0 0 0 0,-36 50 0 0 0,30-51 33 0 0,23-35-6 0 0,-48 83 0 0 0,48-82 0 0 0,1 1 0 0 0,1 1 0 0 0,-9 34 0 0 0,15-50 0 0 0,1 1 0 0 0,-1-1 0 0 0,1 1 0 0 0,-1 0 0 0 0,1-1 0 0 0,0 1 0 0 0,0 0 0 0 0,1-1 0 0 0,-1 1 0 0 0,1-1 0 0 0,0 1 0 0 0,2 6 0 0 0,4-1 0 0 0,-4-6 6 0 0,1-1 0 0 0,-1 0-1 0 0,1 1 1 0 0,0-1 0 0 0,0-1-1 0 0,0 1 1 0 0,0-1 0 0 0,1 1 0 0 0,3-1-1 0 0,2 1 21 0 0,0 0 0 0 0,19 0 0 0 0,-5-3 45 0 0,-1 0 1 0 0,43-10-1 0 0,44-18 167 0 0,-14 4-33 0 0,17-4-32 0 0,115-21-330 0 0,-215 49-265 0 0,0 0-1 0 0,26 2 1 0 0,-23 1-1869 0 0,31 7 0 0 0,-31-5 148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2:3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47 915 8495 0 0,'-1'1'388'0'0,"-38"46"2162"0"0,33-38 4352 0 0,22-17-6049 0 0,-7 4-650 0 0,31-18 603 0 0,-1-3 0 0 0,49-40 0 0 0,-25 17-187 0 0,109-83 597 0 0,28-21-374 0 0,-36 41-662 0 0,118-88 57 0 0,-122 81 123 0 0,-136 102-197 0 0,-10 7-72 0 0,18-15 0 0 0,-26 19-61 0 0,1 1-1 0 0,0-1 0 0 0,0 1 0 0 0,0 1 0 0 0,0-1 0 0 0,1 1 0 0 0,-1 1 0 0 0,12-4 0 0 0,-14 5-15 0 0,0 0-18 0 0,0 0 0 0 0,0 1 0 0 0,-1 0 0 0 0,1 0 0 0 0,0 0-1 0 0,0 0 1 0 0,0 1 0 0 0,-1-1 0 0 0,1 1 0 0 0,0 1-1 0 0,-1-1 1 0 0,1 1 0 0 0,4 2 0 0 0,10 4 154 0 0,29 19 0 0 0,-47-27-141 0 0,55 38 94 0 0,62 53 1 0 0,-8-6 89 0 0,111 54 312 0 0,10-18-76 0 0,-87-46-264 0 0,58 17-27 0 0,-99-48-95 0 0,-57-29-1160 0 0,-34-12 437 0 0,-1 1 0 0 0,16 6 0 0 0,-22-6-2088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2:4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8 919 0 0,'4'-8'17507'0'0,"2"22"-15220"0"0,2 19-2206 0 0,18 279 2652 0 0,-14-97-1904 0 0,-6-140-674 0 0,-3-34-130 0 0,10 242-98 0 0,-13-282-146 0 0,1-5-1853 0 0,-1 2 1766 0 0,0 0 0 0 0,1 0 0 0 0,-1 0 0 0 0,1 0 0 0 0,0 0 0 0 0,0-1 0 0 0,3-5-381 0 0,14-76-4777 0 0,-13 48 3544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2:4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0,'0'0'11862'0'0,"0"2"-10888"0"0,5 96 4149 0 0,0 20-3016 0 0,-1 51-731 0 0,0-2-754 0 0,1 164-927 0 0,-5-325 652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2:4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53 2303 0 0,'-8'-13'224'0'0,"3"9"1061"0"0,0 0 0 0 0,0 1 0 0 0,-10-6-1 0 0,-1 0 1861 0 0,14 8-2716 0 0,1 0 0 0 0,-1 0 0 0 0,1 0 0 0 0,-1 1 1 0 0,1-1-1 0 0,-1 1 0 0 0,0-1 0 0 0,0 1 0 0 0,1-1 0 0 0,-1 1 0 0 0,0 0 0 0 0,-2 0 0 0 0,2 0-305 0 0,1 0 0 0 0,-1 1 1 0 0,0-1-1 0 0,0 0 0 0 0,0 1 0 0 0,0 0 0 0 0,0-1 1 0 0,0 1-1 0 0,0 0 0 0 0,1 0 0 0 0,-1 0 0 0 0,0 0 1 0 0,1 0-1 0 0,-1 0 0 0 0,1 1 0 0 0,-2 1 1 0 0,-3 3 50 0 0,1 1 1 0 0,0 1 0 0 0,1-1 0 0 0,0 1 0 0 0,0-1 0 0 0,1 1 0 0 0,-1 0 0 0 0,2 1 0 0 0,-1-1 0 0 0,1 0 0 0 0,1 1 0 0 0,-2 9 0 0 0,2 5-115 0 0,0 0 1 0 0,1 0-1 0 0,4 31 1 0 0,-1-31-48 0 0,1 1-1 0 0,1-1 1 0 0,14 40 0 0 0,-17-55 6 0 0,1-1-1 0 0,0 0 1 0 0,1 0 0 0 0,0 0 0 0 0,0-1-1 0 0,0 1 1 0 0,1-1 0 0 0,0 0-1 0 0,0 0 1 0 0,1 0 0 0 0,-1-1 0 0 0,1 0-1 0 0,0 0 1 0 0,1-1 0 0 0,8 6 0 0 0,-8-8 31 0 0,-1 0 0 0 0,0 0 1 0 0,0 0-1 0 0,1-1 0 0 0,-1 0 1 0 0,1 0-1 0 0,-1-1 0 0 0,1 0 1 0 0,-1 0-1 0 0,1-1 1 0 0,-1 1-1 0 0,8-3 0 0 0,-5 1 27 0 0,1 0 0 0 0,-1-1-1 0 0,0 0 1 0 0,0-1 0 0 0,0 0-1 0 0,0 0 1 0 0,12-9 0 0 0,-10 5 40 0 0,-1-1 1 0 0,-1 0-1 0 0,1 0 1 0 0,-1-1-1 0 0,-1-1 0 0 0,0 1 1 0 0,0-1-1 0 0,-1 0 1 0 0,0-1-1 0 0,-1 0 1 0 0,8-22-1 0 0,-11 24 39 0 0,0 0-1 0 0,0-1 1 0 0,-1 1 0 0 0,0-1 0 0 0,-1 1 0 0 0,0-1-1 0 0,0 0 1 0 0,-2 1 0 0 0,1-1 0 0 0,-1 0-1 0 0,-1 1 1 0 0,0-1 0 0 0,0 1 0 0 0,-1-1-1 0 0,-5-10 1 0 0,5 13-46 0 0,-2 0 0 0 0,1 1 0 0 0,-1 0-1 0 0,0 0 1 0 0,0 0 0 0 0,-1 0 0 0 0,0 1 0 0 0,0 0-1 0 0,-1 0 1 0 0,0 0 0 0 0,0 1 0 0 0,-12-7 0 0 0,6 5-35 0 0,0 1 1 0 0,0 0-1 0 0,0 1 1 0 0,-1 1-1 0 0,0 0 1 0 0,-26-4-1 0 0,29 7-188 0 0,-1 0 0 0 0,1 0 0 0 0,-1 1 0 0 0,-21 4 0 0 0,22-2-1174 0 0,1 0 0 0 0,-20 8-1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2:59.8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82 919 0 0,'20'-17'67'0'0,"-17"15"369"0"0,19-17 5116 0 0,-21 17-5011 0 0,0 0-1 0 0,0 0 1 0 0,0 0-1 0 0,0 0 1 0 0,0-1 0 0 0,0 1-1 0 0,-1 0 1 0 0,2-5 807 0 0,-2 6-1169 0 0,0 0 0 0 0,0 0 0 0 0,0 0 0 0 0,-1 0-1 0 0,1 1 1 0 0,0-1 0 0 0,0 0 0 0 0,0 0 0 0 0,-1 0-1 0 0,1 1 1 0 0,0-1 0 0 0,-1 0 0 0 0,1 0 0 0 0,-1 1-1 0 0,1-1 1 0 0,-1 0 0 0 0,1 1 0 0 0,-1-1 0 0 0,1 0 0 0 0,-1 1-1 0 0,0-1 1 0 0,1 1 0 0 0,-1-1 0 0 0,0 1 0 0 0,1-1-1 0 0,-3 1 1 0 0,-1 0-77 0 0,0 2 0 0 0,0-1-1 0 0,0 1 1 0 0,0-1 0 0 0,0 1-1 0 0,1 0 1 0 0,-1 0 0 0 0,0 1-1 0 0,1-1 1 0 0,-1 1 0 0 0,1 0-1 0 0,0 0 1 0 0,0 0 0 0 0,0 0-1 0 0,1 0 1 0 0,-1 1 0 0 0,1-1-1 0 0,-1 1 1 0 0,1 0 0 0 0,-2 4-1 0 0,-1 2-87 0 0,1 1 0 0 0,0 0 0 0 0,0 0 0 0 0,1 1 1 0 0,0-1-1 0 0,-2 17 0 0 0,5-19-25 0 0,-1 0 0 0 0,2 0 0 0 0,-1 1 0 0 0,1-1 0 0 0,0 0 0 0 0,1-1 0 0 0,0 1 0 0 0,0 0 0 0 0,8 16 0 0 0,-9-21 10 0 0,1-1 1 0 0,0 1-1 0 0,0-1 1 0 0,0 0-1 0 0,0 0 0 0 0,0 0 1 0 0,1 0-1 0 0,-1 0 1 0 0,1 0-1 0 0,0-1 0 0 0,0 1 1 0 0,0-1-1 0 0,0 0 1 0 0,0 0-1 0 0,1 0 1 0 0,-1 0-1 0 0,0 0 0 0 0,1-1 1 0 0,0 0-1 0 0,-1 1 1 0 0,1-1-1 0 0,0-1 1 0 0,-1 1-1 0 0,1-1 0 0 0,0 1 1 0 0,4-1-1 0 0,-2-1 26 0 0,0 0 0 0 0,0 0-1 0 0,0-1 1 0 0,0 1 0 0 0,-1-1-1 0 0,1-1 1 0 0,0 1 0 0 0,-1-1-1 0 0,0 0 1 0 0,0 0 0 0 0,0 0 0 0 0,0-1-1 0 0,0 0 1 0 0,-1 0 0 0 0,0 0-1 0 0,1 0 1 0 0,-2-1 0 0 0,1 0-1 0 0,0 1 1 0 0,-1-1 0 0 0,4-8-1 0 0,-4 8 68 0 0,0 0 0 0 0,-1-1-1 0 0,0 1 1 0 0,0-1 0 0 0,0 1 0 0 0,0-1-1 0 0,-1 1 1 0 0,0-1 0 0 0,0 0-1 0 0,-1 0 1 0 0,0 0 0 0 0,0 1-1 0 0,0-1 1 0 0,0 0 0 0 0,-1 0-1 0 0,0 0 1 0 0,0 1 0 0 0,-1-1-1 0 0,0 0 1 0 0,0 1 0 0 0,0 0-1 0 0,-3-6 1 0 0,1 6-88 0 0,1 1-1 0 0,-1 0 1 0 0,0 0-1 0 0,0 1 1 0 0,0-1-1 0 0,-1 1 1 0 0,1 0-1 0 0,-1 0 1 0 0,0 0-1 0 0,1 1 0 0 0,-1-1 1 0 0,0 1-1 0 0,-1 0 1 0 0,1 1-1 0 0,0-1 1 0 0,-1 1-1 0 0,-6-1 1 0 0,10 2-204 0 0,0 1-1 0 0,0-1 1 0 0,0 0 0 0 0,0 0 0 0 0,0 1-1 0 0,0-1 1 0 0,0 1 0 0 0,1-1 0 0 0,-1 1 0 0 0,-3 2-1 0 0,-4 2-4124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00.5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0 107 8751 0 0,'0'0'1951'0'0,"10"9"1454"0"0,-1 1-3037 0 0,-1 0 0 0 0,-1 0-1 0 0,0 1 1 0 0,-1 0 0 0 0,0 1-1 0 0,0-1 1 0 0,-1 1 0 0 0,-1 0-1 0 0,0 1 1 0 0,-1-1 0 0 0,3 21-1 0 0,-6-31-307 0 0,0 1 0 0 0,0 0 0 0 0,0 0 1 0 0,-1-1-1 0 0,1 1 0 0 0,-1 0 0 0 0,0-1 0 0 0,0 1 0 0 0,0 0 0 0 0,0-1 0 0 0,0 1 0 0 0,-4 3 0 0 0,5-5-54 0 0,0 0 0 0 0,-1-1 0 0 0,1 1 0 0 0,-1 0 0 0 0,1-1 0 0 0,-1 1 0 0 0,1-1 0 0 0,-1 1 0 0 0,1-1 0 0 0,-1 1 0 0 0,0-1 0 0 0,1 1-1 0 0,-1-1 1 0 0,0 1 0 0 0,1-1 0 0 0,-1 0 0 0 0,0 0 0 0 0,1 1 0 0 0,-1-1 0 0 0,0 0 0 0 0,0 0 0 0 0,1 0 0 0 0,-1 0 0 0 0,0 1 0 0 0,0-1 0 0 0,1 0 0 0 0,-1-1 0 0 0,0 1-1 0 0,0 0 1 0 0,1 0 0 0 0,-1 0 0 0 0,0 0 0 0 0,0 0 0 0 0,1-1 0 0 0,-1 1 0 0 0,0 0 0 0 0,0-1 0 0 0,1 1 0 0 0,-1-1 0 0 0,1 1 0 0 0,-1-1 0 0 0,0 1 0 0 0,1-1 0 0 0,-1 1-1 0 0,1-1 1 0 0,-1 1 0 0 0,1-1 0 0 0,-1 0 0 0 0,-1-2-16 0 0,0-1-1 0 0,0 1 0 0 0,0 0 1 0 0,1-1-1 0 0,-1 0 1 0 0,1 1-1 0 0,0-1 0 0 0,0 0 1 0 0,0 1-1 0 0,0-1 1 0 0,0-6-1 0 0,1-7-230 0 0,1-22 1 0 0,0 17-24 0 0,0 10 136 0 0,0 0-1 0 0,1 0 0 0 0,0 0 1 0 0,1 0-1 0 0,0 1 1 0 0,1-1-1 0 0,1 1 0 0 0,-1 0 1 0 0,2 0-1 0 0,-1 0 0 0 0,2 1 1 0 0,12-17-1 0 0,-17 25 156 0 0,0 0 0 0 0,0 0 0 0 0,0 0 0 0 0,1 1 0 0 0,-1-1 0 0 0,1 1 0 0 0,-1-1 0 0 0,1 1 0 0 0,-1 0 0 0 0,1 0 0 0 0,0 0 0 0 0,0 0 0 0 0,0 0 0 0 0,-1 1 0 0 0,1-1 1 0 0,0 1-1 0 0,0 0 0 0 0,0 0 0 0 0,0 0 0 0 0,0 0 0 0 0,0 0 0 0 0,0 1 0 0 0,0-1 0 0 0,-1 1 0 0 0,1 0 0 0 0,0 0 0 0 0,5 2 0 0 0,-5-1 87 0 0,0-1 0 0 0,1 1 1 0 0,-1 0-1 0 0,0 0 0 0 0,0 0 1 0 0,0 1-1 0 0,-1-1 0 0 0,1 1 1 0 0,0-1-1 0 0,-1 1 0 0 0,0 0 1 0 0,1 0-1 0 0,-1 0 0 0 0,0 0 1 0 0,-1 1-1 0 0,1-1 1 0 0,0 0-1 0 0,-1 1 0 0 0,0-1 1 0 0,0 1-1 0 0,1 5 0 0 0,-2-4 5 0 0,0-1 0 0 0,0 1-1 0 0,0 0 1 0 0,-1 0 0 0 0,1-1 0 0 0,-1 1-1 0 0,-1-1 1 0 0,1 1 0 0 0,0 0-1 0 0,-1-1 1 0 0,-4 8 0 0 0,1-3-31 0 0,-1-1 1 0 0,0 0 0 0 0,0 0-1 0 0,-12 11 1 0 0,18-18-85 0 0,-1 0 0 0 0,0-1 0 0 0,1 1 0 0 0,-1-1 0 0 0,0 1 0 0 0,1-1 0 0 0,-1 1-1 0 0,0-1 1 0 0,0 0 0 0 0,1 1 0 0 0,-1-1 0 0 0,0 0 0 0 0,-1 1 0 0 0,-12 3 65 0 0,17-3-53 0 0,-1-1-1 0 0,0 0 1 0 0,1 1-1 0 0,-1 0 1 0 0,0 0-1 0 0,1-1 1 0 0,-1 1-1 0 0,0 1 0 0 0,0-1 1 0 0,4 3-1 0 0,0-1 86 0 0,26 13 364 0 0,-10-3 313 0 0,2-2 1 0 0,41 14 0 0 0,-50-20-724 0 0,-1 0 0 0 0,15 8 0 0 0,7 6-3299 0 0,-24-13-4861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02.7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57 102 7831 0 0,'0'0'706'0'0,"-9"13"931"0"0,-2 14 3483 0 0,1 16-2633 0 0,-16 117-1001 0 0,26-134-879 0 0,7-44-178 0 0,-2 9-359 0 0,45-150 175 0 0,-24 68-237 0 0,-25 88 5 0 0,4-11 18 0 0,0 0 0 0 0,9-18 1 0 0,-12 32-26 0 0,-1 5-23 0 0,0 5-34 0 0,-1-10 50 0 0,1 19-24 0 0,11 82-115 0 0,-9-90 166 0 0,0 1 1 0 0,0-1 0 0 0,1 0-1 0 0,1 0 1 0 0,-1 0 0 0 0,12 16-1 0 0,-16-25 43 0 0,1-1-1 0 0,1 1 1 0 0,-1-1-1 0 0,0 1 1 0 0,0-1-1 0 0,1 1 1 0 0,-1-1-1 0 0,0 0 1 0 0,1 0-1 0 0,0 1 1 0 0,-1-1 0 0 0,1 0-1 0 0,0-1 1 0 0,-1 1-1 0 0,3 1 1 0 0,-2-2 17 0 0,-1 0 1 0 0,0 0-1 0 0,0 0 1 0 0,1 0 0 0 0,-1 0-1 0 0,0 0 1 0 0,1-1-1 0 0,-1 1 1 0 0,0 0 0 0 0,0-1-1 0 0,1 1 1 0 0,-1-1-1 0 0,0 1 1 0 0,0-1 0 0 0,0 1-1 0 0,0-1 1 0 0,0 0-1 0 0,0 0 1 0 0,0 0 0 0 0,0 0-1 0 0,0 1 1 0 0,0-1-1 0 0,0 0 1 0 0,1-2-1 0 0,2-4 72 0 0,1 0 0 0 0,-1 0 0 0 0,0 0 0 0 0,0 0 0 0 0,-1-1 0 0 0,0 1-1 0 0,0-1 1 0 0,-1 0 0 0 0,2-13 0 0 0,0-2-228 0 0,-2 0 0 0 0,-1-27-1 0 0,-4 10-1365 0 0,0 1-4326 0 0,4 35 4114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03.5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89 6911 0 0,'0'0'528'0'0,"0"13"942"0"0,2 26 4006 0 0,1-17-4103 0 0,10 81 1128 0 0,-12-82-1978 0 0,1 0 0 0 0,1 0 0 0 0,10 35 0 0 0,-12-68-40 0 0,0 0 0 0 0,-2-13-1 0 0,0-6-598 0 0,1-1 0 0 0,1 1 0 0 0,8-45 0 0 0,-8 62 13 0 0,2 1-1 0 0,0 0 1 0 0,1-1-1 0 0,0 1 1 0 0,1 1-1 0 0,0-1 1 0 0,1 1-1 0 0,0 0 1 0 0,17-22 0 0 0,-22 32 118 0 0,0 1 0 0 0,1 0 0 0 0,-1-1 0 0 0,1 1 1 0 0,-1 0-1 0 0,1 0 0 0 0,0 0 0 0 0,-1 0 1 0 0,1 0-1 0 0,0 1 0 0 0,0-1 0 0 0,0 1 1 0 0,-1-1-1 0 0,1 1 0 0 0,0-1 0 0 0,0 1 1 0 0,0 0-1 0 0,0 0 0 0 0,0 0 0 0 0,0 0 1 0 0,0 0-1 0 0,0 1 0 0 0,0-1 0 0 0,0 0 0 0 0,-1 1 1 0 0,1-1-1 0 0,3 2 0 0 0,-3 1 29 0 0,0-1 0 0 0,0 1 0 0 0,0 0-1 0 0,0 0 1 0 0,0 0 0 0 0,-1 0 0 0 0,1 0-1 0 0,-1 0 1 0 0,0 1 0 0 0,0-1 0 0 0,1 4 0 0 0,0-1 46 0 0,-1 1 1 0 0,-1-1 0 0 0,1 0-1 0 0,-1 0 1 0 0,0 1 0 0 0,0-1 0 0 0,-1 0-1 0 0,0 1 1 0 0,0-1 0 0 0,-2 7-1 0 0,-3 6 294 0 0,-16 33 0 0 0,4-9-219 0 0,13-32-117 0 0,0-1 1 0 0,-1 1-1 0 0,-8 10 0 0 0,8-11 160 0 0,-12 22-1 0 0,17-31 252 0 0,2 0-425 0 0,-1-1 0 0 0,0 1-1 0 0,0-1 1 0 0,1 1 0 0 0,-1-1 0 0 0,0 0 0 0 0,1 1 0 0 0,-1-1 0 0 0,0 1-1 0 0,1-1 1 0 0,-1 0 0 0 0,0 1 0 0 0,1-1 0 0 0,-1 0 0 0 0,1 0 0 0 0,-1 1 0 0 0,1-1-1 0 0,-1 0 1 0 0,1 0 0 0 0,-1 0 0 0 0,1 1 0 0 0,-1-1 0 0 0,1 0 0 0 0,-1 0 0 0 0,1 0-1 0 0,-1 0 1 0 0,1 0 0 0 0,0 0 0 0 0,19 0 152 0 0,-17 0-93 0 0,94 4 323 0 0,-86-4-1883 0 0,-1 1-1 0 0,1 0 1 0 0,19 5 0 0 0,-25-4-248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20 744 919 0 0,'-20'34'16624'0'0,"27"-34"-18432"0"0,-2 0 2054 0 0,1 0-1 0 0,-1 0 1 0 0,0 0 0 0 0,0-1-1 0 0,0 0 1 0 0,0 0-1 0 0,10-3 1 0 0,36-17 1117 0 0,-40 16-1067 0 0,77-40 1605 0 0,149-101-1 0 0,-89 41-1413 0 0,53-34-423 0 0,-157 112 77 0 0,130-77-37 0 0,-19 8 192 0 0,-126 77-141 0 0,12-12 261 0 0,-40 30-328 0 0,6-4 96 0 0,26-15 320 0 0,-30 19-483 0 0,-1 0-1 0 0,0 0 0 0 0,1 0 1 0 0,-1 1-1 0 0,1-1 1 0 0,-1 1-1 0 0,0-1 1 0 0,1 1-1 0 0,3 0 1 0 0,-1 0 22 0 0,11 0-16 0 0,-1 0 0 0 0,0 1 0 0 0,1 1 0 0 0,-1 0 0 0 0,0 1 0 0 0,19 6 0 0 0,88 38 131 0 0,-76-28-105 0 0,134 61 297 0 0,-60-25-92 0 0,-49-23-175 0 0,-9-3 31 0 0,83 26 1 0 0,-14-7 174 0 0,-6-1 1 0 0,88 11-82 0 0,-113-42 2 0 0,-44-8-1938 0 0,-54-7 890 0 0,5 1-2138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6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10967 0 0,'0'0'248'0'0,"0"1"35"0"0,0 1-242 0 0,0-1 1 0 0,0 1-1 0 0,0 0 0 0 0,1-1 1 0 0,-1 1-1 0 0,0-1 0 0 0,1 1 0 0 0,-1-1 1 0 0,1 1-1 0 0,-1-1 0 0 0,1 1 1 0 0,2 1-1 0 0,-2 0-22 0 0,0-1-1 0 0,0 1 1 0 0,0-1-1 0 0,0 1 1 0 0,0 0-1 0 0,1 3 1 0 0,48 295 4618 0 0,-34-193-3673 0 0,2-19-432 0 0,-17-87-308 0 0,5-41-67 0 0,2-85-206 0 0,-6 67-1 0 0,2 0 0 0 0,19-88-1 0 0,-21 136 57 0 0,-1 4-1 0 0,0 1 0 0 0,0 0 0 0 0,0-1-1 0 0,1 1 1 0 0,0 0 0 0 0,-1 0 0 0 0,1 0-1 0 0,1 0 1 0 0,-1 0 0 0 0,1 1 0 0 0,-1-1-1 0 0,7-5 1 0 0,-8 8 2 0 0,-1 1 1 0 0,1 0-1 0 0,-1 0 0 0 0,1 0 1 0 0,-1-1-1 0 0,1 1 0 0 0,-1 0 0 0 0,1 0 1 0 0,-1 0-1 0 0,1 0 0 0 0,-1 0 0 0 0,1 0 1 0 0,-1 0-1 0 0,1 0 0 0 0,-1 0 1 0 0,1 0-1 0 0,-1 0 0 0 0,1 1 0 0 0,-1-1 1 0 0,1 0-1 0 0,-1 0 0 0 0,1 0 1 0 0,-1 1-1 0 0,1-1 0 0 0,-1 0 0 0 0,0 0 1 0 0,1 1-1 0 0,0 0 0 0 0,10 8 48 0 0,-5-1-17 0 0,0 0 0 0 0,-1 1 1 0 0,0-1-1 0 0,0 1 0 0 0,-1 0 0 0 0,6 18 1 0 0,12 60 333 0 0,-18-60-294 0 0,-1-1 1 0 0,-1 50-1 0 0,-2-60-60 0 0,0-16-17 0 0,0 0-1 0 0,0 0 1 0 0,0 0 0 0 0,0 0 0 0 0,0 0 0 0 0,0 0 0 0 0,0 0-1 0 0,0 0 1 0 0,0 0 0 0 0,0 0 0 0 0,0 0 0 0 0,0 0-1 0 0,0 0 1 0 0,0 0 0 0 0,0 0 0 0 0,0 0 0 0 0,0 0-1 0 0,0 0 1 0 0,1 0 0 0 0,-1 0 0 0 0,0 0 0 0 0,0 0-1 0 0,0 0 1 0 0,0 0 0 0 0,0 0 0 0 0,0 0 0 0 0,0 0-1 0 0,0 0 1 0 0,0 0 0 0 0,0 0 0 0 0,0 0 0 0 0,0 0-1 0 0,0 0 1 0 0,0 0 0 0 0,0 0 0 0 0,0 0 0 0 0,0 1-1 0 0,0-1 1 0 0,0 0 0 0 0,0 0 0 0 0,0 0 0 0 0,0 0-1 0 0,0 0 1 0 0,0 0 0 0 0,0 0 0 0 0,0 0 0 0 0,0 0 0 0 0,3-7-20 0 0,1-11-22 0 0,8-53-25 0 0,8-48 14 0 0,-14 92 49 0 0,2 0-1 0 0,12-32 1 0 0,-18 55-3 0 0,0 0 1 0 0,0 0 0 0 0,0 0-1 0 0,0 0 1 0 0,1 0 0 0 0,-1 1-1 0 0,1 0 1 0 0,0-1 0 0 0,5-4-1 0 0,-6 7 12 0 0,-1 0 0 0 0,0 0 0 0 0,1 1-1 0 0,-1-1 1 0 0,1 0 0 0 0,-1 1-1 0 0,1-1 1 0 0,-1 1 0 0 0,1-1-1 0 0,0 1 1 0 0,-1 0 0 0 0,1 0-1 0 0,0 0 1 0 0,-1 0 0 0 0,1 0-1 0 0,-1 0 1 0 0,1 0 0 0 0,0 0-1 0 0,-1 1 1 0 0,1-1 0 0 0,-1 1-1 0 0,1-1 1 0 0,-1 1 0 0 0,1 0-1 0 0,-1-1 1 0 0,1 1 0 0 0,-1 0 0 0 0,1 0-1 0 0,1 2 1 0 0,2 1 21 0 0,-1 0 0 0 0,1 0 1 0 0,-1 1-1 0 0,0 0 0 0 0,-1 0 1 0 0,1 0-1 0 0,-1 0 0 0 0,4 8 1 0 0,19 48 259 0 0,-10-20 36 0 0,33 64 0 0 0,-39-87-280 0 0,0-2 0 0 0,1 0 0 0 0,1 0 1 0 0,0-1-1 0 0,1 0 0 0 0,19 16 0 0 0,-21-24-32 0 0,1 1 0 0 0,0-2 0 0 0,1 1 0 0 0,-1-2-1 0 0,1 0 1 0 0,16 4 0 0 0,-25-7-7 0 0,1-1-1 0 0,0 0 1 0 0,0 0-1 0 0,-1-1 1 0 0,1 1-1 0 0,0-1 1 0 0,0 0-1 0 0,-1-1 1 0 0,1 1 0 0 0,0-1-1 0 0,0 0 1 0 0,-1 0-1 0 0,1 0 1 0 0,4-2-1 0 0,-2 0 12 0 0,-1-1-1 0 0,0 1 0 0 0,0-1 0 0 0,0 0 1 0 0,0-1-1 0 0,-1 1 0 0 0,1-1 1 0 0,6-9-1 0 0,-1 0 16 0 0,0 0 0 0 0,-2-1 0 0 0,0 0 0 0 0,0-1 0 0 0,-1 0 0 0 0,9-29 0 0 0,-14 34-21 0 0,0 0 1 0 0,0 0-1 0 0,-2-1 0 0 0,1 1 0 0 0,-1 0 0 0 0,-1-13 1 0 0,0 20-1 0 0,0-1 0 0 0,0 1 0 0 0,-1 0 1 0 0,0-1-1 0 0,1 1 0 0 0,-1 0 0 0 0,-1 0 1 0 0,1 0-1 0 0,-1 0 0 0 0,0 0 0 0 0,1 0 0 0 0,-2 0 1 0 0,1 0-1 0 0,0 1 0 0 0,-1-1 0 0 0,0 1 1 0 0,0 0-1 0 0,-6-6 0 0 0,9 8-1 0 0,-1 1 0 0 0,0-1-1 0 0,0 1 1 0 0,1 0 0 0 0,-1-1 0 0 0,0 1-1 0 0,0-1 1 0 0,0 1 0 0 0,0 0 0 0 0,1 0-1 0 0,-1-1 1 0 0,0 1 0 0 0,0 0-1 0 0,0 0 1 0 0,0 0 0 0 0,0 0 0 0 0,0 0-1 0 0,0 0 1 0 0,1 0 0 0 0,-1 1 0 0 0,0-1-1 0 0,0 0 1 0 0,-1 1 0 0 0,1 0 6 0 0,-1-1 1 0 0,1 1 0 0 0,-1 0-1 0 0,1 1 1 0 0,0-1 0 0 0,0 0-1 0 0,-1 0 1 0 0,1 0-1 0 0,0 1 1 0 0,0-1 0 0 0,-1 3-1 0 0,-2 3 50 0 0,1 0 0 0 0,0 1 0 0 0,0 0-1 0 0,-2 7 1 0 0,2 0-27 0 0,0 1 0 0 0,0-1 0 0 0,2 0 0 0 0,-1 1-1 0 0,2-1 1 0 0,3 31 0 0 0,-2-36-19 0 0,1 1 0 0 0,1 0 0 0 0,-1-1 0 0 0,2 0 0 0 0,-1 1 0 0 0,1-2 0 0 0,1 1 0 0 0,0 0 0 0 0,0-1 0 0 0,12 16 0 0 0,-10-17-96 0 0,1 1 0 0 0,0-1 0 0 0,0-1 0 0 0,0 0 0 0 0,1 0 0 0 0,13 8 0 0 0,-15-11-28 0 0,0-1 0 0 0,0 0 0 0 0,1 0 0 0 0,-1-1 0 0 0,0 1 0 0 0,1-2-1 0 0,0 1 1 0 0,-1-1 0 0 0,1 0 0 0 0,8-1 0 0 0,38-4-3615 0 0,-25-1-2829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04.0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10 5063 0 0,'0'0'390'0'0,"0"1"-252"0"0,3 0 182 0 0,6-2 5362 0 0,6-4-2378 0 0,-14 5-3082 0 0,2-1-23 0 0,-1 0-1 0 0,1 0 1 0 0,-1 1-1 0 0,1-1 1 0 0,-1 1-1 0 0,1-1 1 0 0,0 1-1 0 0,-1 0 0 0 0,1 0 1 0 0,0 0-1 0 0,-1 0 1 0 0,1 1-1 0 0,0-1 1 0 0,-1 1-1 0 0,1 0 1 0 0,-1-1-1 0 0,1 1 1 0 0,-1 0-1 0 0,1 0 1 0 0,-1 1-1 0 0,0-1 0 0 0,1 1 1 0 0,2 2-1 0 0,-1-1-11 0 0,-1 1 0 0 0,0 0 0 0 0,0-1 0 0 0,0 1 0 0 0,0 0-1 0 0,-1 1 1 0 0,1-1 0 0 0,-1 0 0 0 0,0 1 0 0 0,0-1-1 0 0,-1 1 1 0 0,2 5 0 0 0,-1-2-27 0 0,-1-1-1 0 0,1 0 0 0 0,-2 1 1 0 0,1-1-1 0 0,-1 0 1 0 0,0 1-1 0 0,0-1 0 0 0,-1 1 1 0 0,0-1-1 0 0,0 0 1 0 0,-1 1-1 0 0,0-1 0 0 0,0 0 1 0 0,-1 0-1 0 0,0 0 1 0 0,0-1-1 0 0,-7 11 0 0 0,8-14-170 0 0,0 0 0 0 0,-1-1 0 0 0,1 1 0 0 0,-1-1 0 0 0,0 0 0 0 0,1 0 0 0 0,-1 0 0 0 0,0 0 0 0 0,0 0 0 0 0,0-1 0 0 0,-1 1 0 0 0,1-1 0 0 0,0 0 0 0 0,-1 0 0 0 0,1 0 0 0 0,0 0 0 0 0,-4 0 0 0 0,5-1-16 0 0,0 0 0 0 0,0 0 0 0 0,0 0 0 0 0,0 0 0 0 0,0 0 0 0 0,0-1 0 0 0,0 1 0 0 0,1-1 0 0 0,-1 1 0 0 0,0-1 0 0 0,0 1 0 0 0,0-1 0 0 0,1 0 0 0 0,-1 0 0 0 0,0 0 0 0 0,1 0 0 0 0,-1 0 0 0 0,1 0 0 0 0,-1-1 0 0 0,1 1 0 0 0,0 0 0 0 0,-1-1 0 0 0,1 1 0 0 0,0-1 0 0 0,0 0 0 0 0,0 1 0 0 0,0-1 0 0 0,0 0 0 0 0,1 1 0 0 0,-1-1 0 0 0,0 0 0 0 0,0-4 0 0 0,1 5 23 0 0,-1 0-1 0 0,1 0 1 0 0,0-1-1 0 0,0 1 1 0 0,-1 0-1 0 0,1 0 1 0 0,0-1-1 0 0,0 1 1 0 0,0 0-1 0 0,1-1 1 0 0,-1 1-1 0 0,0 0 1 0 0,0 0-1 0 0,1-1 1 0 0,-1 1-1 0 0,1 0 1 0 0,-1 0-1 0 0,1 0 1 0 0,-1 0-1 0 0,1 0 1 0 0,1-2-1 0 0,-1 2 9 0 0,0 0 0 0 0,1 0 0 0 0,-1 0 0 0 0,1 0 0 0 0,-1 0 0 0 0,1 0 0 0 0,0 0 0 0 0,-1 0 0 0 0,1 1 0 0 0,0-1 0 0 0,-1 1 0 0 0,1-1 0 0 0,3 1 0 0 0,-1-1 40 0 0,1 1 1 0 0,-1 0 0 0 0,1 0-1 0 0,0 0 1 0 0,-1 1-1 0 0,1-1 1 0 0,-1 1 0 0 0,0 0-1 0 0,1 0 1 0 0,-1 1-1 0 0,6 2 1 0 0,46 31 759 0 0,20 10 141 0 0,-71-42-1038 0 0,-1-1-152 0 0,0 1 0 0 0,1-1 0 0 0,-1-1 0 0 0,1 1-1 0 0,6 1 1 0 0,-4-3-1388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14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6935 0 0,'0'0'4396'0'0,"2"4"-3608"0"0,5 12-69 0 0,-5-12 2650 0 0,-1-2-2727 0 0,2 21 743 0 0,-2-11-437 0 0,1-1 0 0 0,-2 23 0 0 0,-5 304 1174 0 0,5-313-2286 0 0,0-24-513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14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5983 0 0,'0'0'3955'0'0,"9"10"2633"0"0,2 23-5030 0 0,-1 0 0 0 0,6 43-1 0 0,3 73-616 0 0,-16-47-807 0 0,-2-32-526 0 0,6-21-1592 0 0,-7-48 828 0 0,4 8-2513 0 0,-1-2-2005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15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11519 0 0,'0'0'8076'0'0,"2"1"-7272"0"0,3-1-478 0 0,0 1 0 0 0,0 0 0 0 0,0-1 0 0 0,0 0-1 0 0,0 0 1 0 0,0 0 0 0 0,10-3 0 0 0,13 1 144 0 0,42-1-118 0 0,-1 1-4825 0 0,-54 2-2659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16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4143 0 0,'0'0'12703'0'0,"8"13"-10590"0"0,-6-8-1830 0 0,-1-1 0 0 0,0 0 0 0 0,0 1 1 0 0,0-1-1 0 0,-1 1 0 0 0,1 0 0 0 0,-1-1 0 0 0,0 1 0 0 0,-1 7 0 0 0,0 3 43 0 0,-2 60 297 0 0,-17 90 0 0 0,9-81-645 0 0,9-68-454 0 0,-3 26 24 0 0,4-14-6323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16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9215 0 0,'8'-2'7470'0'0,"-7"3"-7242"0"0,0 0 0 0 0,0 0 1 0 0,0 0-1 0 0,0 0 0 0 0,0 0 1 0 0,0 0-1 0 0,0 0 0 0 0,0 0 1 0 0,0 1-1 0 0,0-1 0 0 0,0 0 1 0 0,-1 1-1 0 0,1-1 0 0 0,-1 0 1 0 0,1 1-1 0 0,-1-1 0 0 0,1 1 1 0 0,-1 2-1 0 0,6 30 145 0 0,-6-34-363 0 0,2 51 806 0 0,-7 84 1 0 0,1-81-729 0 0,-5 53-8 0 0,5-59-896 0 0,3-17-4549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16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 4143 0 0,'0'0'319'0'0,"-20"-5"15501"0"0,26 6-11488 0 0,14 1-2647 0 0,11 2-1297 0 0,-15-1-806 0 0,0 0 1 0 0,20 8-1 0 0,-24-6-1185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21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1 181 4143 0 0,'0'0'11704'0'0,"3"16"-10536"0"0,26 126 1416 0 0,-21-94-2240 0 0,-1-10-172 0 0,2 0 0 0 0,16 40 0 0 0,-18-53-48 0 0,-7-24 127 0 0,3-14-195 0 0,-1 0 1 0 0,0 0-1 0 0,-1 0 0 0 0,-1 0 1 0 0,-1-20-1 0 0,-14-67-34 0 0,0 0 39 0 0,12 68-67 0 0,-1-69 19 0 0,4 90-23 0 0,1 0 0 0 0,0 0 1 0 0,1 0-1 0 0,0 1 0 0 0,1-1 0 0 0,0 1 0 0 0,6-13 0 0 0,-8 21 2 0 0,1-1 0 0 0,-1 1 0 0 0,1-1 0 0 0,0 1 0 0 0,-1 0 0 0 0,1 0 0 0 0,0 0 0 0 0,0 0 0 0 0,1 0 0 0 0,-1 0 0 0 0,0 0 0 0 0,1 0 0 0 0,-1 1 0 0 0,1 0 0 0 0,-1-1 0 0 0,1 1 0 0 0,0 0 0 0 0,0 0 0 0 0,-1 0 0 0 0,1 1 0 0 0,0-1 0 0 0,0 1 0 0 0,0 0 0 0 0,0-1 0 0 0,0 1 0 0 0,0 0 0 0 0,0 1 0 0 0,0-1 0 0 0,-1 0 0 0 0,1 1 0 0 0,4 1 0 0 0,-1-1 26 0 0,-1 1 1 0 0,0 0-1 0 0,0 0 0 0 0,0 0 1 0 0,0 1-1 0 0,0-1 0 0 0,-1 1 1 0 0,1 0-1 0 0,-1 1 1 0 0,1-1-1 0 0,-1 1 0 0 0,0 0 1 0 0,-1 0-1 0 0,1 0 0 0 0,-1 0 1 0 0,4 6-1 0 0,-4-4 15 0 0,-1 1 1 0 0,0-1-1 0 0,0 1 0 0 0,0-1 1 0 0,-1 1-1 0 0,0 0 0 0 0,0 0 0 0 0,-1 0 1 0 0,0 0-1 0 0,0-1 0 0 0,0 1 0 0 0,-1 0 1 0 0,-3 11-1 0 0,0 0 20 0 0,-1-1 0 0 0,-1 1 0 0 0,-16 30-1 0 0,16-38 46 0 0,0 0-1 0 0,-1-1 0 0 0,0 0 1 0 0,0 0-1 0 0,-1-1 0 0 0,-1 0 1 0 0,-12 10-1 0 0,20-18 42 0 0,-3 19 554 0 0,10-11-564 0 0,1 0-1 0 0,-1-1 1 0 0,1 0 0 0 0,0 0-1 0 0,1-1 1 0 0,0 0 0 0 0,0 0-1 0 0,0-1 1 0 0,0 0-1 0 0,10 4 1 0 0,15 5 689 0 0,48 15-1 0 0,-64-24-771 0 0,99 26-2506 0 0,-85-24 1671 0 0,-16-3-834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25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0 186 11543 0 0,'0'0'1284'0'0,"0"8"-678"0"0,4 21 330 0 0,1-1 1 0 0,8 29 0 0 0,-2-11-250 0 0,11 34 174 0 0,-35-132-699 0 0,4-1 0 0 0,1 0 0 0 0,0-79 0 0 0,8 121-150 0 0,0-1 1 0 0,1 1-1 0 0,1-1 0 0 0,0 1 0 0 0,1 0 1 0 0,0 0-1 0 0,6-14 0 0 0,-8 22 0 0 0,0 0 0 0 0,1 0 0 0 0,-1 1 0 0 0,1-1 0 0 0,0 1 0 0 0,0-1 0 0 0,0 1 0 0 0,0 0 0 0 0,0 0 0 0 0,0 0 0 0 0,1 0 0 0 0,-1 0 0 0 0,5-3-1 0 0,-4 5-4 0 0,-1-1-1 0 0,1 0 0 0 0,-1 0 0 0 0,1 1 1 0 0,0 0-1 0 0,-1-1 0 0 0,1 1 0 0 0,-1 0 1 0 0,1 0-1 0 0,0 0 0 0 0,-1 1 0 0 0,1-1 1 0 0,-1 1-1 0 0,1-1 0 0 0,-1 1 0 0 0,1 0 1 0 0,-1 0-1 0 0,5 2 0 0 0,-4-1 27 0 0,1 0 0 0 0,-1-1-1 0 0,0 2 1 0 0,1-1 0 0 0,-1 0 0 0 0,0 1-1 0 0,0-1 1 0 0,-1 1 0 0 0,1 0 0 0 0,0 0-1 0 0,-1 0 1 0 0,0 0 0 0 0,0 0 0 0 0,0 0-1 0 0,2 5 1 0 0,-2-3 10 0 0,-1 0 0 0 0,1 0 0 0 0,-1 0-1 0 0,0 0 1 0 0,-1 0 0 0 0,1 0 0 0 0,-1 0 0 0 0,0 0 0 0 0,0 1 0 0 0,-1 5 0 0 0,-3 4 16 0 0,1 0-1 0 0,-2-1 1 0 0,1 0 0 0 0,-2 0 0 0 0,0 0 0 0 0,-14 23 0 0 0,18-35-55 0 0,-2 5 35 0 0,0 0 0 0 0,-1 0-1 0 0,0-1 1 0 0,-1 1 0 0 0,-8 7 1413 0 0,19-7-775 0 0,5 5-317 0 0,1-1 0 0 0,0-1 0 0 0,1 0 1 0 0,0 0-1 0 0,22 14 0 0 0,16 10 202 0 0,2-3 0 0 0,92 43-1 0 0,-102-61-3931 0 0,-30-10-5001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2:1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1375 0 0,'0'0'10812'0'0,"1"2"-10400"0"0,1-1-294 0 0,-1 0-1 0 0,1 1 0 0 0,0-1 0 0 0,-1 0 0 0 0,1 0 1 0 0,0 0-1 0 0,0 0 0 0 0,0-1 0 0 0,0 1 0 0 0,0 0 1 0 0,0-1-1 0 0,0 1 0 0 0,-1-1 0 0 0,1 0 0 0 0,1 0 1 0 0,-1 0-1 0 0,0 0 0 0 0,0 0 0 0 0,0 0 0 0 0,0 0 0 0 0,0-1 1 0 0,2 0-1 0 0,10-2 546 0 0,0-1 1 0 0,15-6 0 0 0,-14 5-217 0 0,47-12 356 0 0,1 3 0 0 0,88-9 0 0 0,-121 19-778 0 0,123-28 132 0 0,-66 12-127 0 0,-4 8-1399 0 0,-50 8-2135 0 0,-24 3 1918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7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8 4143 0 0,'-2'0'319'0'0,"-2"-2"-156"0"0,0 1-1 0 0,0 0 0 0 0,0 0 1 0 0,-8-1-1 0 0,9 2 564 0 0,0 0-1 0 0,0 0 0 0 0,0 0 0 0 0,-1 0 1 0 0,1 1-1 0 0,0-1 0 0 0,0 1 1 0 0,0 0-1 0 0,0 0 0 0 0,0 0 0 0 0,0 0 1 0 0,1 0-1 0 0,-5 3 0 0 0,-9 11 1100 0 0,12-10-1579 0 0,0 1 0 0 0,1 0 1 0 0,-1 0-1 0 0,1 0 0 0 0,1 0 1 0 0,-1 1-1 0 0,1-1 0 0 0,0 1 1 0 0,0-1-1 0 0,1 1 0 0 0,-1 11 1 0 0,2-9-126 0 0,0 0 0 0 0,0 0 0 0 0,1 0 0 0 0,0 0 0 0 0,1 0 0 0 0,0 0 0 0 0,1 0 0 0 0,3 9 0 0 0,-1-7-96 0 0,0 0 0 0 0,1 0 0 0 0,0-1 0 0 0,0 0-1 0 0,1 0 1 0 0,1-1 0 0 0,-1 1 0 0 0,1-2 0 0 0,1 1 0 0 0,0-1-1 0 0,0-1 1 0 0,1 1 0 0 0,17 9 0 0 0,-21-14-114 0 0,-1 0 0 0 0,1-1 0 0 0,0 0-1 0 0,0 0 1 0 0,0-1 0 0 0,0 1 0 0 0,0-1 0 0 0,1 0 0 0 0,-1-1 0 0 0,0 0 0 0 0,11 0 0 0 0,-12-1-693 0 0,0 0 0 0 0,0 0 0 0 0,0 0 0 0 0,0-1 0 0 0,0 0 0 0 0,-1 0 0 0 0,1 0 0 0 0,-1 0 0 0 0,6-4 0 0 0,5-6-4744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2:1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 2303 0 0,'-1'-17'2228'0'0,"-2"-12"2863"0"0,2 22 94 0 0,14 39-3318 0 0,13 51 548 0 0,40 85-1 0 0,-16-38-1667 0 0,-35-84-665 0 0,25 51 1 0 0,-23-50-2943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3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1 749 1375 0 0,'0'0'382'0'0,"15"8"11932"0"0,-10-9-11935 0 0,0-1-1 0 0,0 0 1 0 0,0 0-1 0 0,0 0 0 0 0,0-1 1 0 0,-1 0-1 0 0,1 0 1 0 0,-1 0-1 0 0,0 0 1 0 0,6-5-1 0 0,15-12 451 0 0,18-13 5 0 0,11-6-276 0 0,-29 24-367 0 0,60-41 450 0 0,45-50 686 0 0,-16 10-739 0 0,28-36 26 0 0,-128 117-542 0 0,-11 11-34 0 0,1 0-1 0 0,0 0 1 0 0,8-6 0 0 0,109-86 530 0 0,-105 82-514 0 0,24-32-1 0 0,-18 20-24 0 0,-17 22-29 0 0,0 1-128 0 0,-4 2-528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3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1055 2759 0 0,'0'0'10895'0'0,"-8"-15"-7350"0"0,5 6-2928 0 0,1 1 0 0 0,0-1 0 0 0,0 1 0 0 0,1-1 0 0 0,0-13 0 0 0,4-46 947 0 0,0 12-806 0 0,-4-54 418 0 0,3-167 80 0 0,2 210-1084 0 0,-2 24-21 0 0,-3-71 1 0 0,-1 60-95 0 0,2 40-75 0 0,0-1 0 0 0,-1 0 0 0 0,0 1 0 0 0,-1-1 0 0 0,-5-17 0 0 0,5 29-329 0 0,1-1-1 0 0,0 0 1 0 0,1 0 0 0 0,-1 0-1 0 0,1 0 1 0 0,0 0 0 0 0,0 0-1 0 0,0 0 1 0 0,0 1 0 0 0,1-1-1 0 0,0-5 1 0 0,-1-20-3941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4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96 226 455 0 0,'16'-48'0'0'0,"-5"16"4085"0"0,-5 17-1421 0 0,5-24 1 0 0,-10 35-2247 0 0,0-1 0 0 0,-1 1 0 0 0,0-1 1 0 0,0 0-1 0 0,0 1 0 0 0,0-1 0 0 0,-1 1 0 0 0,1-1 0 0 0,-3-6 0 0 0,3 10-313 0 0,-1-1-1 0 0,1 1 1 0 0,-1-1-1 0 0,1 1 1 0 0,-1 0-1 0 0,0-1 1 0 0,0 1 0 0 0,0 0-1 0 0,0-1 1 0 0,1 1-1 0 0,-2 0 1 0 0,1 0-1 0 0,0 0 1 0 0,0 0 0 0 0,0 0-1 0 0,0 0 1 0 0,-1 0-1 0 0,1 0 1 0 0,0 0-1 0 0,-1 1 1 0 0,1-1 0 0 0,-1 1-1 0 0,1-1 1 0 0,-1 1-1 0 0,1-1 1 0 0,-1 1-1 0 0,1 0 1 0 0,-1 0 0 0 0,1 0-1 0 0,-1 0 1 0 0,1 0-1 0 0,-1 0 1 0 0,0 0-1 0 0,-2 1 1 0 0,1-1-46 0 0,0 1 0 0 0,-1 0 0 0 0,1 0 0 0 0,0 1 0 0 0,0-1 0 0 0,-1 1 0 0 0,1-1 0 0 0,0 1 0 0 0,1 0 0 0 0,-1 0 0 0 0,0 1 0 0 0,1-1 0 0 0,-1 0 0 0 0,-3 5 0 0 0,1 1-44 0 0,0 0-1 0 0,1 1 1 0 0,0-1 0 0 0,1 1-1 0 0,0 0 1 0 0,-3 11-1 0 0,1 4-52 0 0,-3 27 0 0 0,6-36 32 0 0,1-1 1 0 0,1 1 0 0 0,1 0-1 0 0,0-1 1 0 0,3 17 0 0 0,-3-23 1 0 0,1 0-1 0 0,1 0 1 0 0,-1 0 0 0 0,1-1 0 0 0,1 1 0 0 0,-1-1 0 0 0,1 0 0 0 0,0 0 0 0 0,1 0-1 0 0,9 11 1 0 0,-12-16 0 0 0,0 0 1 0 0,0 0-1 0 0,0-1 0 0 0,0 1 0 0 0,0 0 0 0 0,1-1 0 0 0,-1 1 1 0 0,1-1-1 0 0,-1 0 0 0 0,1 0 0 0 0,0 0 0 0 0,-1 0 0 0 0,1 0 1 0 0,0-1-1 0 0,-1 1 0 0 0,6 0 0 0 0,-5-1 7 0 0,1-1-1 0 0,0 1 1 0 0,0-1-1 0 0,0 0 1 0 0,0 0-1 0 0,0 0 1 0 0,-1 0 0 0 0,1 0-1 0 0,0-1 1 0 0,5-3-1 0 0,-1-1 59 0 0,0 1 0 0 0,0-2 0 0 0,-1 1 0 0 0,1-1 0 0 0,-1 0 0 0 0,-1 0 0 0 0,0-1 0 0 0,8-12 0 0 0,-8 10 158 0 0,0-1 1 0 0,-1 1-1 0 0,0-1 0 0 0,-1 0 0 0 0,0 0 1 0 0,-1-1-1 0 0,0 1 0 0 0,-1-1 0 0 0,0 0 0 0 0,-1 1 1 0 0,0-19-1 0 0,-2 22-130 0 0,1 1 0 0 0,-1-1 0 0 0,-1 0 0 0 0,1 1-1 0 0,-1-1 1 0 0,-1 1 0 0 0,0 0 0 0 0,1 0 0 0 0,-2 0 0 0 0,1 0 0 0 0,-1 0 0 0 0,0 1 0 0 0,-1-1 0 0 0,0 1 0 0 0,0 0-1 0 0,0 1 1 0 0,0-1 0 0 0,-10-7 0 0 0,9 10-115 0 0,-1-1-1 0 0,1 1 1 0 0,-1 0-1 0 0,1 1 1 0 0,-1-1-1 0 0,-7 0 1 0 0,-2-2-106 0 0,11 4 15 0 0,0 0 0 0 0,0 0 0 0 0,0 0 0 0 0,0 0 0 0 0,0 1 0 0 0,0 0 1 0 0,-7 1-1 0 0,11-1-102 0 0,-1 0 1 0 0,1 0-1 0 0,-1 0 1 0 0,1 0-1 0 0,-1 1 1 0 0,1-1-1 0 0,-1 1 1 0 0,1-1-1 0 0,-1 1 1 0 0,1 0-1 0 0,-1-1 1 0 0,1 1-1 0 0,0 0 1 0 0,0 0-1 0 0,-1 0 1 0 0,1 0-1 0 0,0 0 1 0 0,0 0-1 0 0,0 0 1 0 0,0 0-1 0 0,0 1 1 0 0,0-1-1 0 0,0 0 1 0 0,1 1-1 0 0,-1-1 1 0 0,0 0-1 0 0,0 3 1 0 0,-1 5-1692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4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13735 0 0,'0'0'2554'0'0,"8"4"-928"0"0,-4 2-1407 0 0,0 2 0 0 0,0-1-1 0 0,-1 0 1 0 0,0 1 0 0 0,-1-1-1 0 0,1 1 1 0 0,0 9 0 0 0,8 59-49 0 0,4 83 66 0 0,-6-94-1546 0 0,-5-44-4641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4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11519 0 0,'0'0'1040'0'0,"1"0"-853"0"0,-1-2 13 0 0,11 11 3263 0 0,-2 4-2820 0 0,-1 0 1 0 0,-1 1 0 0 0,0 0 0 0 0,-1 1-1 0 0,0-1 1 0 0,6 26 0 0 0,12 96-870 0 0,-17-88 488 0 0,9 70 13 0 0,-2-23-1925 0 0,-4-31-4781 0 0,-8-52 765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4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33 919 0 0,'-16'8'17895'0'0,"24"-16"-16066"0"0,-3 5-1745 0 0,-1 1 0 0 0,1 0 0 0 0,-1 0-1 0 0,1 0 1 0 0,0 1 0 0 0,0-1 0 0 0,-1 1 0 0 0,1 0 0 0 0,6 0-1 0 0,-4 0-327 0 0,0 0-1 0 0,0 0 1 0 0,13-5-1 0 0,-5 0-755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4:11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8719 0 0,'0'0'7672'0'0,"3"1"-7098"0"0,0 1-395 0 0,9 2 756 0 0,-11-3-383 0 0,29 184 2858 0 0,-20-110-3139 0 0,14 69 0 0 0,-18-121-258 0 0,-6-22 150 0 0,-1-7-94 0 0,0 0 0 0 0,0 0-1 0 0,0 0 1 0 0,-3-7 0 0 0,-1-4-13 0 0,-22-104 112 0 0,-12-133 0 0 0,37 238-188 0 0,1 1 0 0 0,3-28 0 0 0,-1 37 12 0 0,-1 0-1 0 0,1 1 1 0 0,1-1 0 0 0,-1 0-1 0 0,1 0 1 0 0,0 1 0 0 0,0-1-1 0 0,1 1 1 0 0,0 0 0 0 0,4-7-1 0 0,-7 11 9 0 0,1 0-3 0 0,0 0 1 0 0,0 0-1 0 0,0 0 1 0 0,0 0-1 0 0,0 0 1 0 0,0 1 0 0 0,0-1-1 0 0,1 0 1 0 0,-1 1-1 0 0,0-1 1 0 0,0 0-1 0 0,0 1 1 0 0,1-1-1 0 0,-1 1 1 0 0,0 0 0 0 0,1-1-1 0 0,-1 1 1 0 0,0 0-1 0 0,1 0 1 0 0,-1 0-1 0 0,0 0 1 0 0,1 0-1 0 0,-1 0 1 0 0,0 0 0 0 0,3 1-1 0 0,1 0 13 0 0,1 1 0 0 0,-1-1-1 0 0,0 1 1 0 0,1 0 0 0 0,-1 0-1 0 0,0 1 1 0 0,0 0 0 0 0,0 0-1 0 0,-1 0 1 0 0,1 0 0 0 0,-1 1-1 0 0,1-1 1 0 0,-1 1 0 0 0,-1 0-1 0 0,1 1 1 0 0,0-1 0 0 0,-1 1-1 0 0,5 7 1 0 0,-3-3 11 0 0,-1 0 0 0 0,1 1 0 0 0,-1-1-1 0 0,-1 1 1 0 0,0 0 0 0 0,0 0 0 0 0,-1 0 0 0 0,-1 1-1 0 0,2 11 1 0 0,-3-7 8 0 0,0 0 0 0 0,-1 0 0 0 0,-1 0 0 0 0,0 0 0 0 0,-1 0 0 0 0,-1-1 0 0 0,0 1 0 0 0,-7 14 0 0 0,10-26-21 0 0,0 0-2 0 0,-1 0 1 0 0,1 0-1 0 0,-1 0 1 0 0,0-1-1 0 0,0 1 1 0 0,0 0-1 0 0,0-1 1 0 0,0 0-1 0 0,-1 0 1 0 0,1 1-1 0 0,-5 2 1 0 0,1-2 46 0 0,5-2 339 0 0,21 14 209 0 0,7 6 326 0 0,1 0 0 0 0,39 21-1 0 0,-35-22-315 0 0,-17-12-433 0 0,0 0 0 0 0,0 0 0 0 0,1-2 0 0 0,0 0 0 0 0,0 0 0 0 0,0-2 0 0 0,1 0-1 0 0,20 2 1 0 0,-8-5-1339 0 0,-28-1 873 0 0,21 4-4845 0 0,-14-4 1769 0 0,-3-1 1597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4:2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3 212 1375 0 0,'0'0'66'0'0,"0"1"-8"0"0,-1 39-61 0 0,-1-20 3665 0 0,3 30-1 0 0,15 83 2012 0 0,24 64-4218 0 0,44 181-395 0 0,-83-369-782 0 0,-3-15 429 0 0,-3-17-182 0 0,-20-147-219 0 0,13 79-306 0 0,-3-35 0 0 0,13 102 0 0 0,-6-243 0 0 0,10 229 0 0 0,1 1 0 0 0,2 0 0 0 0,1 1 0 0 0,2-1 0 0 0,14-40 0 0 0,-20 71 8 0 0,1 0 0 0 0,-1 1-1 0 0,1-1 1 0 0,-1 1 0 0 0,2 0 0 0 0,-1 0-1 0 0,0 0 1 0 0,1 0 0 0 0,7-6 0 0 0,4 0 102 0 0,-9 12-91 0 0,-3 0-2 0 0,1-1 0 0 0,0 1-1 0 0,0-1 1 0 0,0 1-1 0 0,1 0 1 0 0,-1 1-1 0 0,0-1 1 0 0,0 1-1 0 0,-1 0 1 0 0,1 0 0 0 0,0 0-1 0 0,-1 0 1 0 0,1 1-1 0 0,-1-1 1 0 0,1 1-1 0 0,-1 0 1 0 0,0 0-1 0 0,4 6 1 0 0,-1-1 47 0 0,-1 0 1 0 0,0 1-1 0 0,-1-1 1 0 0,0 1-1 0 0,0 0 1 0 0,-1 0-1 0 0,3 10 1 0 0,-1 3 36 0 0,-1 1 1 0 0,-2-1 0 0 0,0 1 0 0 0,-1-1 0 0 0,-2 29 0 0 0,-20 113 85 0 0,12-124-140 0 0,-2-1-1 0 0,-2-1 0 0 0,-20 44 1 0 0,29-70-44 0 0,-2 0 1 0 0,1-1-1 0 0,-2 0 1 0 0,1 0-1 0 0,-16 17 1 0 0,14-21 39 0 0,-1-3-22 0 0,1-7 22 0 0,3-4-22 0 0,5 6-19 0 0,-1 0 0 0 0,1 0 1 0 0,0 0-1 0 0,0 0 0 0 0,0 0 0 0 0,0 0 1 0 0,0-1-1 0 0,0 1 0 0 0,0 0 0 0 0,0 0 1 0 0,0 0-1 0 0,0 0 0 0 0,0 0 0 0 0,1 0 1 0 0,-1 0-1 0 0,0 0 0 0 0,1 0 0 0 0,-1 0 1 0 0,1 0-1 0 0,-1 1 0 0 0,1-1 0 0 0,0 0 1 0 0,-1 0-1 0 0,1 0 0 0 0,0 1 0 0 0,-1-1 0 0 0,1 0 1 0 0,0 0-1 0 0,0 1 0 0 0,0-1 0 0 0,0 1 1 0 0,1-1-1 0 0,0-1 21 0 0,1 1 0 0 0,0 0-1 0 0,-1 0 1 0 0,1 0 0 0 0,0 0 0 0 0,0 1 0 0 0,0-1 0 0 0,0 1 0 0 0,0 0-1 0 0,4 0 1 0 0,48 5 787 0 0,56 14-1 0 0,-32-5 68 0 0,111 33 879 0 0,-79-9-1128 0 0,-101-32-616 0 0,0-1-1 0 0,-1 2 1 0 0,0-1 0 0 0,0 1-1 0 0,0 1 1 0 0,-1-1 0 0 0,9 12-1 0 0,19 20-3064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4:3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1 529 9671 0 0,'0'0'2403'0'0,"3"0"-1660"0"0,14 0-150 0 0,1 0 1 0 0,0-1-1 0 0,-1-1 0 0 0,1 0 1 0 0,-1-2-1 0 0,0 0 1 0 0,0-1-1 0 0,0-1 1 0 0,26-12-1 0 0,-37 15-498 0 0,112-54 1166 0 0,-55 26-822 0 0,85-30 1 0 0,2-1-251 0 0,64-28 177 0 0,-66 29 390 0 0,-106 41-449 0 0,-22 10 7 0 0,35-12-1 0 0,-23 11 285 0 0,34-18 0 0 0,-50 22-282 0 0,-6 3-97 0 0,0 1 0 0 0,1 0-1 0 0,14-2 1 0 0,-10 3-42 0 0,-1-1-97 0 0,0 2 0 0 0,0 0-1 0 0,0 0 1 0 0,1 1 0 0 0,-1 1-1 0 0,0 1 1 0 0,0 0 0 0 0,0 0 0 0 0,0 2-1 0 0,14 4 1 0 0,14 9 98 0 0,74 39 1 0 0,-10-3 31 0 0,8-7 12 0 0,56 25 284 0 0,-114-47-192 0 0,78 20 0 0 0,-83-28-134 0 0,304 72 236 0 0,-319-83-315 0 0,57 2 0 0 0,-34-4-27 0 0,-38-1 315 0 0,-13-1-2036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7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11519 0 0,'0'0'1040'0'0,"1"1"-729"0"0,3 7 179 0 0,0-1-1 0 0,-1 1 1 0 0,1 0 0 0 0,-2 0-1 0 0,1 0 1 0 0,-1 0 0 0 0,2 15-1 0 0,2 3 153 0 0,17 103 1410 0 0,-12-58-1324 0 0,7 79 642 0 0,-13-91-881 0 0,16 71-1 0 0,-16-105-433 0 0,8 26 10 0 0,-13-50-65 0 0,0-1-1 0 0,0 0 0 0 0,0 0 0 0 0,0 0 0 0 0,0 1 0 0 0,0-1 1 0 0,0 0-1 0 0,0 0 0 0 0,0 0 0 0 0,0 1 0 0 0,0-1 0 0 0,0 0 0 0 0,0 0 1 0 0,0 0-1 0 0,0 0 0 0 0,0 1 0 0 0,0-1 0 0 0,1 0 0 0 0,-1 0 1 0 0,0 0-1 0 0,0 0 0 0 0,0 1 0 0 0,0-1 0 0 0,0 0 0 0 0,1 0 0 0 0,-1 0 1 0 0,0 0-1 0 0,0 0 0 0 0,0 0 0 0 0,0 0 0 0 0,1 1 0 0 0,-1-1 1 0 0,0 0-1 0 0,0 0 0 0 0,0 0 0 0 0,0 0 0 0 0,1 0 0 0 0,-1 0 0 0 0,0 0 1 0 0,0 0-1 0 0,0 0 0 0 0,1 0 0 0 0,-1 0 0 0 0,0 0 0 0 0,0 0 0 0 0,0 0 1 0 0,1 0-1 0 0,-1 0 0 0 0,0 0 0 0 0,0-1 0 0 0,0 1 0 0 0,0 0 1 0 0,1 0-1 0 0,-1 0 0 0 0,0 0 0 0 0,0 0 0 0 0,0 0 0 0 0,1-1 0 0 0,4-8-24 0 0,-5 8 15 0 0,7-10-88 0 0,-2 0 0 0 0,1-1 0 0 0,-2 1 0 0 0,1-1 0 0 0,3-21 0 0 0,7-63-157 0 0,0-6 90 0 0,-11 84 165 0 0,-2 7 0 0 0,1 0 0 0 0,0 0 0 0 0,1 0 0 0 0,5-12 0 0 0,-3 14 12 0 0,-5 8 47 0 0,0 1-50 0 0,1 0 1 0 0,0 1 0 0 0,-1-1-1 0 0,1 1 1 0 0,-1 0-1 0 0,1-1 1 0 0,-1 1-1 0 0,1 0 1 0 0,-1 0-1 0 0,0 0 1 0 0,1 0 0 0 0,1 2-1 0 0,14 14 92 0 0,-4 0-56 0 0,0 0 1 0 0,12 25-1 0 0,16 21-162 0 0,11-3-527 0 0,-45-52-281 0 0,2-1 0 0 0,-1 0 1 0 0,1 0-1 0 0,0-1 1 0 0,11 7-1 0 0,-2-6-5022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4:5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1104 2879 0 0,'0'0'8720'0'0,"7"3"-6416"0"0,-6-2-2212 0 0,-1-1 0 0 0,0 0 0 0 0,0 0 0 0 0,1 0 0 0 0,-1 0 0 0 0,0 0-1 0 0,0 0 1 0 0,0 0 0 0 0,1 0 0 0 0,-1 0 0 0 0,0 0 0 0 0,0 0 0 0 0,1 0 0 0 0,-1 0 0 0 0,0 0-1 0 0,0 0 1 0 0,1 0 0 0 0,-1 0 0 0 0,0 0 0 0 0,0 0 0 0 0,1 0 0 0 0,-1 0 0 0 0,0 0 0 0 0,0 0-1 0 0,1 0 1 0 0,-1-1 0 0 0,0 1 0 0 0,0 0 0 0 0,0 0 0 0 0,1 0 0 0 0,-1 0 0 0 0,0-1-1 0 0,0 1 1 0 0,0 0 0 0 0,0 0 0 0 0,1 0 0 0 0,-1-1 0 0 0,5-13 1152 0 0,0-23-877 0 0,-5 30 138 0 0,2-24 209 0 0,-2 0-1 0 0,-5-33 0 0 0,1-37-6 0 0,2-84-66 0 0,3 60-368 0 0,7-133 25 0 0,-6 227-254 0 0,-3-40 1 0 0,-1 42-113 0 0,5-53 0 0 0,-3 81-147 0 0,5-27-157 0 0,-2 18-8050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4:5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1222 2303 0 0,'0'0'11450'0'0,"4"-6"-10532"0"0,-1-2-594 0 0,-1 1 1 0 0,0-1-1 0 0,0 1 0 0 0,-1-1 0 0 0,0 1 0 0 0,0-1 0 0 0,-1-11 1 0 0,1-11 249 0 0,11-171 1724 0 0,-2 24-822 0 0,1 14-494 0 0,8-131-251 0 0,-10 115-731 0 0,-5 131 553 0 0,-1 17-1625 0 0,-1 11-2916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4:5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147 205 919 0 0,'1'-5'81'0'0,"-1"4"-81"0"0,0 0 0 0 0,0 1 0 0 0,0-1 0 0 0,0 0 0 0 0,0 1 0 0 0,0-1 0 0 0,0 1 0 0 0,0-1 0 0 0,1 0 0 0 0,-1 1 0 0 0,0-1 0 0 0,0 0 0 0 0,1 1 0 0 0,-1-1 0 0 0,0 1 0 0 0,1-1 0 0 0,-1 1 0 0 0,0-1 0 0 0,2 0-1 0 0,19-24 289 0 0,-20 25-105 0 0,-1-1-1 0 0,0 0 0 0 0,1 0 0 0 0,-1 0 0 0 0,0 0 0 0 0,1 1 1 0 0,-1-1-1 0 0,0 0 0 0 0,0 0 0 0 0,0 0 0 0 0,0 0 0 0 0,0 0 0 0 0,0 0 1 0 0,0 0-1 0 0,0 1 0 0 0,0-1 0 0 0,0 0 0 0 0,0 0 0 0 0,0 0 1 0 0,-1 0-1 0 0,1 0 0 0 0,0 0 0 0 0,-1 0 0 0 0,-10-15 4318 0 0,9 14-4138 0 0,0-1-1 0 0,0 1 1 0 0,-1 0 0 0 0,1-1-1 0 0,-1 1 1 0 0,1 0-1 0 0,-1 1 1 0 0,0-1-1 0 0,0 0 1 0 0,0 1 0 0 0,0 0-1 0 0,0 0 1 0 0,0-1-1 0 0,-4 1 1 0 0,4 0-281 0 0,1 1 1 0 0,-1 0 0 0 0,1 0-1 0 0,-1 0 1 0 0,0 1-1 0 0,1-1 1 0 0,-1 1-1 0 0,1-1 1 0 0,-1 1-1 0 0,1 0 1 0 0,0 0-1 0 0,-1 0 1 0 0,1 0 0 0 0,0 1-1 0 0,0-1 1 0 0,0 0-1 0 0,0 1 1 0 0,0-1-1 0 0,-2 3 1 0 0,0 1-31 0 0,0-1-1 0 0,0 1 1 0 0,1 0 0 0 0,-1 0 0 0 0,1 1-1 0 0,0-1 1 0 0,1 1 0 0 0,0-1-1 0 0,0 1 1 0 0,0 0 0 0 0,-2 9 0 0 0,1 4-13 0 0,0 0 0 0 0,0 27 1 0 0,3-32-34 0 0,0-1 0 0 0,1 1-1 0 0,0 0 1 0 0,1-1 0 0 0,1 0 0 0 0,0 1 0 0 0,1-1 0 0 0,1 0 0 0 0,-1 0 0 0 0,13 20-1 0 0,-11-22 25 0 0,1-1 0 0 0,0-1 0 0 0,1 1 0 0 0,0-1 0 0 0,0-1 0 0 0,1 0 0 0 0,0 0 0 0 0,0 0 0 0 0,1-1-1 0 0,0 0 1 0 0,0-1 0 0 0,17 7 0 0 0,-13-7 93 0 0,0 0-1 0 0,0-2 1 0 0,28 7 0 0 0,-37-10-68 0 0,1 0 0 0 0,-1-1 0 0 0,0 1 0 0 0,1-1 0 0 0,-1-1 0 0 0,0 1 0 0 0,1-1 0 0 0,-1 1 0 0 0,0-2 0 0 0,0 1 0 0 0,0 0 0 0 0,0-1 0 0 0,0 0 0 0 0,6-4 1 0 0,-2 1 112 0 0,0 0 1 0 0,0-1 0 0 0,-1-1 0 0 0,0 0 0 0 0,-1 0 0 0 0,1 0 0 0 0,-1-1 0 0 0,-1 0 0 0 0,1 0 0 0 0,-1-1 0 0 0,-1 1 0 0 0,0-1 0 0 0,0-1 0 0 0,-1 1-1 0 0,0-1 1 0 0,0 1 0 0 0,-1-1 0 0 0,0 0 0 0 0,1-11 0 0 0,-2 6-24 0 0,-1 1-1 0 0,0 0 1 0 0,0-1 0 0 0,-2 1-1 0 0,0 0 1 0 0,0-1 0 0 0,-1 1-1 0 0,-1 0 1 0 0,-1 0 0 0 0,0 0-1 0 0,0 0 1 0 0,-1 1 0 0 0,-1 0-1 0 0,-1 0 1 0 0,0 0 0 0 0,0 1-1 0 0,-1 0 1 0 0,-1 0 0 0 0,0 1-1 0 0,0 0 1 0 0,-1 1 0 0 0,0 0-1 0 0,-1 1 1 0 0,-1 0 0 0 0,1 0-1 0 0,-1 1 1 0 0,-25-12 0 0 0,17 11-85 0 0,0 1 1 0 0,-23-7-1 0 0,37 14-73 0 0,-1-1-1 0 0,1 1 0 0 0,-1 0 1 0 0,0 0-1 0 0,1 1 0 0 0,-1 0 1 0 0,0 0-1 0 0,1 1 0 0 0,-1 0 1 0 0,1 0-1 0 0,-8 2 0 0 0,6 0-96 0 0,1 0-1 0 0,-1 0 0 0 0,0 1 1 0 0,1 0-1 0 0,0 0 0 0 0,0 0 1 0 0,0 1-1 0 0,1 1 0 0 0,-9 7 0 0 0,-5 11-2660 0 0,3 5-3437 0 0,6-9-1110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05.7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276 110 1839 0 0,'0'0'308'0'0,"0"0"-183"0"0,1 0 0 0 0,-1 0 0 0 0,0-1 0 0 0,0 1 0 0 0,0 0 0 0 0,0-1 0 0 0,1 1 0 0 0,-1 0 0 0 0,0 0 0 0 0,0-1 0 0 0,0 1 0 0 0,0 0 0 0 0,0-1 0 0 0,0 1 0 0 0,0 0-1 0 0,0-1 1 0 0,0 1 0 0 0,0 0 0 0 0,0-1 0 0 0,0 1 0 0 0,0 0 0 0 0,0-1 0 0 0,0 1 0 0 0,0 0 0 0 0,0-1 0 0 0,0 1 0 0 0,-14-20 2692 0 0,10 14-2092 0 0,-1-1 0 0 0,1 1 0 0 0,-1 0 0 0 0,0 0 0 0 0,0 1 0 0 0,-1 0 0 0 0,0 0 0 0 0,-7-5 0 0 0,11 9-516 0 0,0 0 1 0 0,-1 0-1 0 0,1 0 0 0 0,-1 0 0 0 0,1 1 0 0 0,-4-1 0 0 0,-8-2 423 0 0,8 2-459 0 0,1 0-1 0 0,-1 0 1 0 0,1 0-1 0 0,0 1 1 0 0,-1 0-1 0 0,1 0 1 0 0,-1 0-1 0 0,1 1 1 0 0,-1 0-1 0 0,1 0 1 0 0,0 0-1 0 0,-1 1 1 0 0,1 0 0 0 0,0 0-1 0 0,0 0 1 0 0,0 0-1 0 0,0 1 1 0 0,1 0-1 0 0,-1 0 1 0 0,1 0-1 0 0,-1 0 1 0 0,-6 8-1 0 0,7-6-133 0 0,0 0-1 0 0,0 1 1 0 0,1-1 0 0 0,-1 1-1 0 0,1 0 1 0 0,1-1 0 0 0,-5 14-1 0 0,1 2-5 0 0,-3 22 0 0 0,8-35-32 0 0,-1 4 2 0 0,1 0 1 0 0,0 0-1 0 0,1 0 0 0 0,0 0 0 0 0,1 0 1 0 0,0 0-1 0 0,1 0 0 0 0,1-1 0 0 0,0 1 1 0 0,0-1-1 0 0,6 12 0 0 0,-5-14 3 0 0,0 1-1 0 0,1-1 1 0 0,0 0 0 0 0,0-1-1 0 0,1 1 1 0 0,1-1-1 0 0,-1 0 1 0 0,1-1 0 0 0,1 0-1 0 0,-1 0 1 0 0,1 0-1 0 0,0-1 1 0 0,10 6 0 0 0,62 28 102 0 0,-68-35-80 0 0,0-1 1 0 0,0 0-1 0 0,1-1 1 0 0,25 3-1 0 0,-29-5 19 0 0,0-1-1 0 0,0 0 0 0 0,1 0 1 0 0,-1 0-1 0 0,0-1 0 0 0,0-1 1 0 0,0 0-1 0 0,0 0 0 0 0,0-1 1 0 0,0 0-1 0 0,0 0 0 0 0,12-8 1 0 0,-10 6 56 0 0,-2-1 0 0 0,1 0-1 0 0,-1 0 1 0 0,0-1 0 0 0,0-1 0 0 0,-1 1 0 0 0,11-14 0 0 0,-14 15-20 0 0,-1-1 1 0 0,1 0 0 0 0,-2 0 0 0 0,1 0 0 0 0,-1 0 0 0 0,0-1 0 0 0,0 1 0 0 0,-1-1-1 0 0,0 0 1 0 0,0 1 0 0 0,1-12 0 0 0,-2 6 17 0 0,0-1-1 0 0,-1 0 1 0 0,0 0-1 0 0,-1 0 1 0 0,0 1-1 0 0,-1-1 1 0 0,-1 1-1 0 0,0-1 1 0 0,-1 1-1 0 0,-1 0 1 0 0,0 0-1 0 0,0 0 1 0 0,-1 1-1 0 0,-1 0 1 0 0,-11-16-1 0 0,11 19-65 0 0,0 0-1 0 0,-1 1 1 0 0,0 0 0 0 0,0 0-1 0 0,-1 1 1 0 0,0 0 0 0 0,0 0-1 0 0,-18-9 1 0 0,22 14-21 0 0,-1-1 1 0 0,0 1-1 0 0,0 0 0 0 0,0 0 0 0 0,0 0 0 0 0,0 1 1 0 0,-1 0-1 0 0,1 0 0 0 0,0 1 0 0 0,-1 0 1 0 0,1 0-1 0 0,0 1 0 0 0,-1-1 0 0 0,1 1 0 0 0,0 0 1 0 0,0 1-1 0 0,-8 2 0 0 0,10-2-161 0 0,-1 1-1 0 0,1-1 1 0 0,0 1 0 0 0,-1 0-1 0 0,1 0 1 0 0,0 1 0 0 0,1-1-1 0 0,-1 1 1 0 0,1 0-1 0 0,-1 0 1 0 0,1 0 0 0 0,0 0-1 0 0,1 0 1 0 0,-1 1 0 0 0,1-1-1 0 0,0 1 1 0 0,0 0-1 0 0,-2 7 1 0 0,3-8 11 0 0,0-1 0 0 0,0 1-1 0 0,0 0 1 0 0,0-1 0 0 0,1 1-1 0 0,0 0 1 0 0,0 0 0 0 0,0 0-1 0 0,0-1 1 0 0,1 1 0 0 0,-1 0-1 0 0,1 0 1 0 0,0-1 0 0 0,0 1 0 0 0,0 0-1 0 0,0-1 1 0 0,1 1 0 0 0,0-1-1 0 0,0 1 1 0 0,0-1 0 0 0,0 0-1 0 0,0 0 1 0 0,0 0 0 0 0,1 0-1 0 0,3 3 1 0 0,7 1-1528 0 0,2-3-144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06.5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10 158 2303 0 0,'-3'8'1980'0'0,"2"-2"-374"0"0,-1 0 0 0 0,1 0-1 0 0,-1 12 1 0 0,3 21 1413 0 0,13 38-1667 0 0,-6-40-202 0 0,20 87 564 0 0,2 15-345 0 0,-24-106-250 0 0,-6-31-245 0 0,-11-20-530 0 0,2 0-256 0 0,0 0 0 0 0,2 0 0 0 0,1 0 0 0 0,0-1 0 0 0,-5-29 1 0 0,-6-101-135 0 0,15 120-14 0 0,1-1 0 0 0,2 1 0 0 0,0-1 1 0 0,2 1-1 0 0,2 0 0 0 0,12-46 0 0 0,-14 67 59 0 0,1 0 0 0 0,1 0 0 0 0,0 1 0 0 0,0-1 0 0 0,0 1 0 0 0,1 0 0 0 0,0 0 0 0 0,1 1 0 0 0,10-9 0 0 0,-14 13-7 0 0,0 0 0 0 0,-1 1 0 0 0,1-1 0 0 0,0 1 0 0 0,0 0 0 0 0,0 0 0 0 0,0 0 0 0 0,0 0 0 0 0,0 0 0 0 0,0 1 1 0 0,0-1-1 0 0,0 1 0 0 0,0 0 0 0 0,1 0 0 0 0,-1 0 0 0 0,6 1 0 0 0,-5 0 22 0 0,0-1-1 0 0,0 1 0 0 0,0 0 1 0 0,0 1-1 0 0,0-1 1 0 0,0 1-1 0 0,0-1 0 0 0,-1 1 1 0 0,1 0-1 0 0,0 1 1 0 0,-1-1-1 0 0,4 3 1 0 0,-4-1 34 0 0,0 0 1 0 0,0 0-1 0 0,0 0 1 0 0,-1 0 0 0 0,1 0-1 0 0,-1 1 1 0 0,0-1 0 0 0,0 1-1 0 0,-1 0 1 0 0,1-1 0 0 0,-1 1-1 0 0,0 0 1 0 0,0 0 0 0 0,-1 0-1 0 0,1 0 1 0 0,-1-1 0 0 0,0 1-1 0 0,-1 7 1 0 0,-2 8 47 0 0,-1 0 0 0 0,0 0-1 0 0,-9 22 1 0 0,6-21-68 0 0,-3 9 46 0 0,-28 52 0 0 0,3-6 133 0 0,32-73-189 0 0,1 0-17 0 0,0 19-4 0 0,2-7 18 0 0,1-14-4 0 0,0 1 1 0 0,0-1-1 0 0,1 1 1 0 0,-1-1 0 0 0,0 0-1 0 0,1 1 1 0 0,-1-1-1 0 0,1 0 1 0 0,-1 0-1 0 0,4 2 1 0 0,-4-3 1 0 0,3 2-17 0 0,0 0 0 0 0,0-1 1 0 0,1 0-1 0 0,-1 0 0 0 0,0 0 1 0 0,1 0-1 0 0,-1-1 0 0 0,8 1 0 0 0,14 1-26 0 0,134 31 1219 0 0,-93-16-405 0 0,-14-3-232 0 0,-48-13-520 0 0,0 1-1 0 0,0 0 1 0 0,0 1-1 0 0,0-1 1 0 0,-1 1 0 0 0,8 5-1 0 0,-6-4-31 0 0,0-1 0 0 0,0 1-1 0 0,10 4 1 0 0,-3-2-244 0 0,-12-5-525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06.8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16615 0 0,'0'13'736'0'0,"1"5"152"0"0,-1 0-712 0 0,0 1-176 0 0,3-5 0 0 0,-2 1 0 0 0,2 1 512 0 0,-1 1 72 0 0,0-3 16 0 0,3 2 0 0 0,-1 1-440 0 0,2 1-96 0 0,0-4-64 0 0,-1 0-5544 0 0,1 1-1168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2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39 9215 0 0,'0'0'707'0'0,"4"-4"-464"0"0,11-12-49 0 0,-15 16-97 0 0,-1-1 0 0 0,1 1-1 0 0,0-1 1 0 0,0 1-1 0 0,0-1 1 0 0,-1 1 0 0 0,1-1-1 0 0,0 1 1 0 0,0-1-1 0 0,-1 1 1 0 0,1 0 0 0 0,0-1-1 0 0,-1 1 1 0 0,1-1-1 0 0,-1 1 1 0 0,1 0 0 0 0,-1-1-1 0 0,1 1 1 0 0,0 0-1 0 0,-1 0 1 0 0,1-1 0 0 0,-1 1-1 0 0,1 0 1 0 0,-1 0-1 0 0,1 0 1 0 0,-1 0 0 0 0,1-1-1 0 0,-1 1 1 0 0,-1 0-1 0 0,-17-5 2629 0 0,10 3-1616 0 0,0 1 1 0 0,0 1-1 0 0,-16 0 1 0 0,21 1-1049 0 0,0-1 1 0 0,0 1 0 0 0,0 0-1 0 0,1 0 1 0 0,-1 1-1 0 0,0-1 1 0 0,1 1 0 0 0,-1 0-1 0 0,1 0 1 0 0,-1 0 0 0 0,-3 3-1 0 0,-5 5-18 0 0,0 0 1 0 0,0 1-1 0 0,1 0 0 0 0,-13 17 0 0 0,21-23-43 0 0,0 0-1 0 0,0 0 1 0 0,0 0-1 0 0,0 0 1 0 0,1 1-1 0 0,0-1 1 0 0,0 1-1 0 0,0-1 1 0 0,1 1-1 0 0,0 0 1 0 0,0 0-1 0 0,0-1 1 0 0,1 1-1 0 0,0 0 1 0 0,1 7-1 0 0,0-8-11 0 0,0 1 1 0 0,1 0-1 0 0,0 0 0 0 0,0-1 1 0 0,1 1-1 0 0,-1-1 0 0 0,1 1 0 0 0,0-1 1 0 0,1 0-1 0 0,-1 0 0 0 0,1-1 0 0 0,0 1 1 0 0,9 7-1 0 0,6 4-42 0 0,40 27 1 0 0,-55-41 52 0 0,65 50-71 0 0,-21-16 72 0 0,-42-31 83 0 0,0-1-1 0 0,0 1 1 0 0,0 0-1 0 0,0 1 1 0 0,-1-1 0 0 0,0 1-1 0 0,0 0 1 0 0,0 1-1 0 0,-1-1 1 0 0,0 1-1 0 0,0 0 1 0 0,3 9-1 0 0,-7-16-32 0 0,0 1 0 0 0,0 0 0 0 0,0-1 0 0 0,0 1-1 0 0,0 0 1 0 0,0 0 0 0 0,0-1 0 0 0,-1 1-1 0 0,1 0 1 0 0,0-1 0 0 0,0 1 0 0 0,-1 0 0 0 0,1-1-1 0 0,0 1 1 0 0,-1-1 0 0 0,1 1 0 0 0,-1 0-1 0 0,1-1 1 0 0,0 1 0 0 0,-1-1 0 0 0,0 1 0 0 0,1-1-1 0 0,-1 1 1 0 0,1-1 0 0 0,-1 0 0 0 0,-1 1-1 0 0,-15 9 654 0 0,-5-1-420 0 0,12-5-100 0 0,0 0 1 0 0,0 0-1 0 0,-17 3 0 0 0,22-6-213 0 0,0 0 0 0 0,0 1 1 0 0,0 0-1 0 0,0 0 0 0 0,-6 4 0 0 0,-17 6-306 0 0,27-12-94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2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0,'0'0'4340'0'0,"8"4"-113"0"0,-5-1-3732 0 0,1 1-1 0 0,-1-1 1 0 0,0 1 0 0 0,1-1 0 0 0,-2 1-1 0 0,1 0 1 0 0,0 0 0 0 0,-1 0-1 0 0,0 0 1 0 0,3 7 0 0 0,1 7 31 0 0,6 24-1 0 0,-5-17-58 0 0,6 27 68 0 0,-6-26-1869 0 0,11 33 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12839 0 0,'0'0'1164'0'0,"-1"16"-778"0"0,-23 112 5695 0 0,4-49-4531 0 0,-13 37-225 0 0,17-67-926 0 0,-43 89 0 0 0,-34 32-1714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0,'0'0'568'0'0,"3"1"-373"0"0,14 1 1808 0 0,-13 10 167 0 0,27 101 2812 0 0,-26-85-4708 0 0,-1 0 0 0 0,-1 0 0 0 0,-2 1 0 0 0,-2 30 0 0 0,-3-16-126 0 0,-1 20 54 0 0,6-57-137 0 0,-1-5 7 0 0,6-23-7 0 0,22-86-443 0 0,-19 68 123 0 0,2-1-1 0 0,21-49 1 0 0,-30 86 265 0 0,4-9 308 0 0,11-20-1 0 0,-15 30-270 0 0,0 1 0 0 0,-1-1 0 0 0,1 1 1 0 0,0-1-1 0 0,1 1 0 0 0,-1 0 0 0 0,0 0 0 0 0,1 0 1 0 0,-1 0-1 0 0,1 0 0 0 0,0 0 0 0 0,-1 1 0 0 0,5-2 1 0 0,-6 3-20 0 0,0 0 1 0 0,0 0 0 0 0,0 0-1 0 0,0 0 1 0 0,0 0 0 0 0,0 0-1 0 0,0 0 1 0 0,0 0 0 0 0,0 0 0 0 0,1 1-1 0 0,-1-1 1 0 0,0 0 0 0 0,0 1-1 0 0,0-1 1 0 0,0 1 0 0 0,0-1-1 0 0,-1 1 1 0 0,1 0 0 0 0,0-1 0 0 0,0 1-1 0 0,0 0 1 0 0,0-1 0 0 0,1 3-1 0 0,14 19 220 0 0,-15-21-234 0 0,7 15 78 0 0,0 1-1 0 0,-2 0 1 0 0,1 0-1 0 0,-2 0 1 0 0,5 29-1 0 0,-5-26-60 0 0,3 29 21 0 0,-7-36-657 0 0,1 0 0 0 0,1 0 0 0 0,0 0 0 0 0,0-1 0 0 0,8 18 0 0 0,-7-23-1685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7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 4143 0 0,'0'0'191'0'0,"-9"0"26"0"0,5 1 277 0 0,-1 0 0 0 0,0 1 0 0 0,1-1 0 0 0,-1 1-1 0 0,1 0 1 0 0,0 0 0 0 0,-1 0 0 0 0,1 0-1 0 0,0 1 1 0 0,0 0 0 0 0,1 0 0 0 0,-1 0 0 0 0,1 0-1 0 0,-1 1 1 0 0,1-1 0 0 0,0 1 0 0 0,0 0-1 0 0,0 0 1 0 0,-2 4 0 0 0,0 2 693 0 0,0-1-1 0 0,0 1 1 0 0,-6 20-1 0 0,2 8-1162 0 0,8-25 96 0 0,1-1 0 0 0,0 0 0 0 0,1 1 0 0 0,0-1 0 0 0,1 0 0 0 0,0 0 0 0 0,1 0 0 0 0,0 0 0 0 0,6 12 0 0 0,-8-20-103 0 0,1-1 0 0 0,-1 0 0 0 0,1 0 1 0 0,0 0-1 0 0,0 0 0 0 0,0 0 1 0 0,0 0-1 0 0,0-1 0 0 0,0 1 1 0 0,1-1-1 0 0,0 1 0 0 0,-1-1 0 0 0,1 0 1 0 0,0 0-1 0 0,0 0 0 0 0,3 1 1 0 0,-3-2-10 0 0,-1 0 1 0 0,0 0 0 0 0,1 0 0 0 0,-1-1-1 0 0,0 1 1 0 0,1-1 0 0 0,-1 0 0 0 0,1 0-1 0 0,-1 0 1 0 0,0 0 0 0 0,1 0 0 0 0,-1 0-1 0 0,1-1 1 0 0,-1 1 0 0 0,1-1 0 0 0,-1 1-1 0 0,0-1 1 0 0,0 0 0 0 0,1 0 0 0 0,-1 0-1 0 0,0 0 1 0 0,0-1 0 0 0,3-1 0 0 0,1-2 19 0 0,1-1 1 0 0,-1 0 0 0 0,0 0 0 0 0,-1-1 0 0 0,1 1 0 0 0,-1-1-1 0 0,5-9 1 0 0,0-2 44 0 0,13-36 0 0 0,-20 44-61 0 0,-1 1 1 0 0,0-1 0 0 0,0 1 0 0 0,-1-1 0 0 0,0 0 0 0 0,-1 0 0 0 0,0 1 0 0 0,-1-1 0 0 0,1 0-1 0 0,-2 0 1 0 0,-2-11 0 0 0,4 21 20 0 0,0-1-1 0 0,0 0 0 0 0,-1 0 1 0 0,1 1-1 0 0,0-1 0 0 0,0 0 1 0 0,0 1-1 0 0,-1-1 1 0 0,1 0-1 0 0,0 1 0 0 0,-1-1 1 0 0,1 0-1 0 0,0 1 0 0 0,-1-1 1 0 0,1 1-1 0 0,-1-1 1 0 0,1 1-1 0 0,-1-1 0 0 0,1 1 1 0 0,-1-1-1 0 0,0 1 0 0 0,1-1 1 0 0,-1 1-1 0 0,1 0 0 0 0,-1-1 1 0 0,-1 1-1 0 0,2 0 7 0 0,-1 1 0 0 0,0-1 0 0 0,0 1 0 0 0,1 0 0 0 0,-1-1 0 0 0,0 1 0 0 0,1 0 0 0 0,-1-1 0 0 0,1 1 0 0 0,-1 0 0 0 0,1 0 0 0 0,-1 0 0 0 0,1 0 0 0 0,0-1 0 0 0,-1 1 0 0 0,1 0 0 0 0,0 0 0 0 0,-1 0 0 0 0,1 0 0 0 0,0 1 0 0 0,-2 6-5 0 0,1 1 0 0 0,0-1 0 0 0,0 0-1 0 0,1 1 1 0 0,0-1 0 0 0,0 1 0 0 0,1-1-1 0 0,0 0 1 0 0,1 1 0 0 0,3 11-1 0 0,0-7-167 0 0,-1-1 0 0 0,1 0 0 0 0,1-1 0 0 0,0 1 0 0 0,1-1 0 0 0,9 13-1 0 0,-12-19-469 0 0,0-1-1 0 0,1 1 1 0 0,-1-1-1 0 0,1 0 1 0 0,-1 0-1 0 0,1-1 0 0 0,1 1 1 0 0,-1-1-1 0 0,0 0 1 0 0,8 2-1 0 0,-1-1-5422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7831 0 0,'0'-16'406'0'0,"0"2"2668"0"0,1 18-2179 0 0,-1 1-1 0 0,1 0 0 0 0,0-1 0 0 0,4 10 1 0 0,0 4-127 0 0,27 212 1354 0 0,-26-168-2056 0 0,1 4-25 0 0,13 103-678 0 0,-16-138-1183 0 0,-3-17 56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28 1375 0 0,'-38'-1'19020'0'0,"63"0"-18647"0"0,0 0-1 0 0,0-2 0 0 0,34-8 1 0 0,-46 9-598 0 0,0 0 1 0 0,16 0-1 0 0,11-1-4220 0 0,-31 1 2654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0,'0'0'839'0'0,"1"1"298"0"0,5 11 371 0 0,-1 1 0 0 0,-1-1-1 0 0,0 1 1 0 0,3 17 0 0 0,5 14 64 0 0,1 7-358 0 0,-1 0-1 0 0,-3 0 1 0 0,5 100-1 0 0,0 11 142 0 0,-15-135-1238 0 0,1-26 14 0 0,11-17-67 0 0,-4 0-141 0 0,0-1 0 0 0,0 0 1 0 0,-2-1-1 0 0,0 1 0 0 0,5-35 0 0 0,0 0-166 0 0,-4 12 63 0 0,-5 31 134 0 0,0 0 0 0 0,1 0 0 0 0,0 0 0 0 0,0 0 1 0 0,1 0-1 0 0,6-13 0 0 0,-4 18-18 0 0,1 4-3 0 0,-5 0 63 0 0,1 1-1 0 0,-1 0 1 0 0,0 0-1 0 0,1 0 1 0 0,-1 0-1 0 0,0 0 1 0 0,0 0-1 0 0,0 0 0 0 0,0 0 1 0 0,0 0-1 0 0,0 0 1 0 0,1 2-1 0 0,-1-1 0 0 0,6 8 5 0 0,0 1 0 0 0,-1-1 0 0 0,9 21 0 0 0,-10-18 0 0 0,1-1 0 0 0,14 23 0 0 0,-2-11 19 0 0,0 0-1 0 0,2-1 1 0 0,37 35 0 0 0,-48-53 26 0 0,-1 0 0 0 0,1 0-1 0 0,0 0 1 0 0,1-2 0 0 0,13 5 0 0 0,-17-5-5 0 0,0-1 0 0 0,0-1 0 0 0,1 1-1 0 0,-1-1 1 0 0,1 0 0 0 0,7 0 0 0 0,-12-1-31 0 0,1-1 1 0 0,-1 1-1 0 0,0 0 1 0 0,1-1-1 0 0,-1 0 1 0 0,0 1-1 0 0,1-1 0 0 0,-1 0 1 0 0,0 0-1 0 0,0 0 1 0 0,0 0-1 0 0,0-1 1 0 0,0 1-1 0 0,0-1 1 0 0,0 1-1 0 0,-1-1 1 0 0,1 0-1 0 0,0 1 1 0 0,-1-1-1 0 0,2-2 0 0 0,8-12 48 0 0,0-1-1 0 0,11-24 0 0 0,-18 33-37 0 0,-1 0 0 0 0,0-1-1 0 0,0 1 1 0 0,-1-1 0 0 0,0 1 0 0 0,0-1-1 0 0,0-15 1 0 0,-2 20-10 0 0,-1 0 0 0 0,1 0 1 0 0,-1-1-1 0 0,0 1 0 0 0,-1 0 0 0 0,1 0 0 0 0,-1 0 1 0 0,-3-6-1 0 0,4 7 3 0 0,-1 0 0 0 0,1 1 0 0 0,-1-1 0 0 0,0 1 0 0 0,0-1 0 0 0,0 1 0 0 0,0 0 0 0 0,0 0 0 0 0,-1 0 0 0 0,1 0 0 0 0,-1 0 0 0 0,-4-3 0 0 0,6 5-9 0 0,0 0-1 0 0,1 0 1 0 0,-1 0 0 0 0,0-1-1 0 0,1 1 1 0 0,-1 0 0 0 0,0 0-1 0 0,0 0 1 0 0,0 0 0 0 0,1 0 0 0 0,-1 0-1 0 0,0 0 1 0 0,0 1 0 0 0,1-1-1 0 0,-1 0 1 0 0,0 0 0 0 0,1 0-1 0 0,-1 1 1 0 0,0-1 0 0 0,1 1 0 0 0,-1-1-1 0 0,0 1 1 0 0,-1 0 6 0 0,0 1 0 0 0,1-1 0 0 0,-1 1 0 0 0,1-1 0 0 0,-1 1 0 0 0,1 0 0 0 0,-2 3 0 0 0,0 1 27 0 0,0 0-1 0 0,1 0 1 0 0,0 0-1 0 0,-3 9 1 0 0,3-4 28 0 0,1 1-1 0 0,-1-1 1 0 0,2 0 0 0 0,0 0 0 0 0,0 0 0 0 0,1 1-1 0 0,0-1 1 0 0,1 0 0 0 0,0 0 0 0 0,1 0 0 0 0,0 0-1 0 0,8 18 1 0 0,-7-24-78 0 0,-1 0-1 0 0,1 0 1 0 0,-1 0-1 0 0,1-1 1 0 0,1 0-1 0 0,-1 0 1 0 0,1 0 0 0 0,-1 0-1 0 0,1-1 1 0 0,0 1-1 0 0,0-1 1 0 0,1 0-1 0 0,-1-1 1 0 0,1 0 0 0 0,8 3-1 0 0,-7-3-25 0 0,1 0 1 0 0,-1 0-1 0 0,1-1 0 0 0,0 0 0 0 0,-1-1 1 0 0,1 0-1 0 0,0 0 0 0 0,0 0 0 0 0,0-1 1 0 0,-1 0-1 0 0,12-3 0 0 0,4-3-610 0 0,-13 5-64 0 0,-1-1 1 0 0,0 0-1 0 0,0 0 0 0 0,-1-1 1 0 0,11-5-1 0 0,-1-4-1967 0 0,-1 1-3534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38 5527 0 0,'-4'-17'600'0'0,"3"16"-49"0"0,-1-1 0 0 0,1 0 0 0 0,-1 1 0 0 0,0-1 0 0 0,1 1 0 0 0,-1 0-1 0 0,0 0 1 0 0,0-1 0 0 0,0 1 0 0 0,0 0 0 0 0,0 0 0 0 0,0 1 0 0 0,0-1-1 0 0,-3 0 1 0 0,1 0 38 0 0,0 0-1 0 0,0 1 1 0 0,-1 0-1 0 0,1 0 0 0 0,0 0 1 0 0,0 0-1 0 0,-5 2 1 0 0,1-1-227 0 0,0 1 1 0 0,1 0 0 0 0,0 1-1 0 0,-1 0 1 0 0,1 0 0 0 0,0 1-1 0 0,-11 7 1 0 0,15-9-327 0 0,0 1 0 0 0,-1 0-1 0 0,1 0 1 0 0,0 0 0 0 0,1 0-1 0 0,-1 0 1 0 0,1 1 0 0 0,-1-1 0 0 0,1 1-1 0 0,0 0 1 0 0,-2 5 0 0 0,3-7-37 0 0,1 0 1 0 0,-1 0 0 0 0,0 0 0 0 0,1 0 0 0 0,0 1 0 0 0,0-1-1 0 0,-1 0 1 0 0,1 0 0 0 0,1 0 0 0 0,-1 1 0 0 0,0-1-1 0 0,0 0 1 0 0,1 0 0 0 0,0 0 0 0 0,-1 0 0 0 0,1 1-1 0 0,0-1 1 0 0,0 0 0 0 0,0 0 0 0 0,0 0 0 0 0,0-1 0 0 0,0 1-1 0 0,2 2 1 0 0,2 1-7 0 0,0 0 1 0 0,0 0-1 0 0,0-1 0 0 0,1 0 1 0 0,-1 1-1 0 0,1-2 0 0 0,10 6 0 0 0,3-1-27 0 0,25 8 0 0 0,7 2 20 0 0,-43-14-38 0 0,2-1 134 0 0,-1 2 0 0 0,0-1 0 0 0,0 1 0 0 0,11 8-1 0 0,-18-11-12 0 0,0-1-1 0 0,-1 0 0 0 0,1 1 1 0 0,-1 0-1 0 0,1-1 0 0 0,-1 1 1 0 0,1 0-1 0 0,-1-1 0 0 0,0 1 0 0 0,0 0 1 0 0,0 0-1 0 0,0 0 0 0 0,0 0 1 0 0,0 0-1 0 0,-1 1 0 0 0,1-1 1 0 0,-1 0-1 0 0,1 0 0 0 0,-1 0 1 0 0,0 0-1 0 0,0 1 0 0 0,0-1 1 0 0,0 0-1 0 0,0 0 0 0 0,-1 4 0 0 0,-1-3 10 0 0,1-1 0 0 0,0 0 0 0 0,0 1 0 0 0,-1-1 0 0 0,0 0 0 0 0,1 0 0 0 0,-1 0 0 0 0,0 0 0 0 0,0-1 0 0 0,0 1 0 0 0,-3 2 0 0 0,-8 8 153 0 0,8-7-176 0 0,0-1 1 0 0,0 1-1 0 0,-1-1 0 0 0,1 0 1 0 0,-1-1-1 0 0,-7 4 0 0 0,-12 8-1 0 0,19-11-171 0 0,0-1-1 0 0,0 0 1 0 0,0 0-1 0 0,-1-1 1 0 0,0 1-1 0 0,1-2 1 0 0,-9 3-1 0 0,14-4-36 0 0,0 0-1 0 0,0 0 0 0 0,0 0 1 0 0,0-1-1 0 0,0 1 0 0 0,0 0 0 0 0,0 0 1 0 0,0 0-1 0 0,0-1 0 0 0,0 1 1 0 0,0-1-1 0 0,0 1 0 0 0,-2-2 0 0 0,0 1-525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0 312 919 0 0,'6'10'82'0'0,"-4"-6"2906"0"0,4 19 5230 0 0,-2 1-4001 0 0,5 50-1890 0 0,-7-62-2600 0 0,0-1 0 0 0,5 17-1 0 0</inkml:trace>
  <inkml:trace contextRef="#ctx0" brushRef="#br0" timeOffset="1">19 73 8751 0 0,'0'0'384'0'0,"-2"-8"88"0"0,0-4-376 0 0,0 0-96 0 0,0 1 0 0 0,-1 1 0 0 0,4 3 2072 0 0,2-1-912 0 0,1 3 264 0 0,3 5-1360 0 0,0 3-64 0 0,3 1 0 0 0,-1 1-792 0 0,1 2-208 0 0,1 2-48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 11863 0 0,'0'0'1075'0'0,"-16"-2"-731"0"0,10 1 103 0 0,0 0 1 0 0,1 0-1 0 0,-1 1 1 0 0,0 0-1 0 0,0 0 1 0 0,0 1-1 0 0,0 0 1 0 0,1 0-1 0 0,-1 0 1 0 0,0 0-1 0 0,-7 4 1 0 0,9-3-397 0 0,0-1 0 0 0,0 1-1 0 0,0 0 1 0 0,0 0 0 0 0,1 0 0 0 0,-1 1 0 0 0,1-1 0 0 0,0 1 0 0 0,0 0-1 0 0,0 0 1 0 0,0 0 0 0 0,0 0 0 0 0,1 0 0 0 0,-1 1 0 0 0,1-1 0 0 0,-3 7 0 0 0,4-10-51 0 0,1 1 1 0 0,-1-1-1 0 0,1 1 1 0 0,0 0-1 0 0,-1-1 1 0 0,1 1-1 0 0,0 0 1 0 0,0-1-1 0 0,-1 1 1 0 0,1 0-1 0 0,0-1 1 0 0,0 1 0 0 0,0 0-1 0 0,0 0 1 0 0,0-1-1 0 0,0 1 1 0 0,0 0-1 0 0,0 0 1 0 0,1 2-1 0 0,-1-2-3 0 0,0 0 0 0 0,0 0 0 0 0,0 0 0 0 0,1 1 0 0 0,-1-1 0 0 0,0 0 0 0 0,1 0 0 0 0,-1 0 0 0 0,1 0 0 0 0,-1 0 0 0 0,1 1 0 0 0,-1-1 0 0 0,1 0-1 0 0,0 0 1 0 0,-1 0 0 0 0,1 0 0 0 0,0-1 0 0 0,0 1 0 0 0,0 0 0 0 0,2 1 0 0 0,0 0 3 0 0,8 8-24 0 0,1-1 0 0 0,0-1-1 0 0,0 0 1 0 0,1-1 0 0 0,0 0-1 0 0,19 6 1 0 0,14 9-22 0 0,-35-16 380 0 0,0 0-1 0 0,0 1 1 0 0,-1 0-1 0 0,0 1 1 0 0,-1 0-1 0 0,1 1 1 0 0,9 12-1 0 0,-15-17-185 0 0,-1 1-1 0 0,0-1 0 0 0,0 1 1 0 0,0-1-1 0 0,0 1 1 0 0,-1 0-1 0 0,0 0 0 0 0,0 0 1 0 0,-1 0-1 0 0,1 0 1 0 0,-1 0-1 0 0,0 0 0 0 0,0 1 1 0 0,-1-1-1 0 0,1 0 1 0 0,-1 1-1 0 0,0-1 0 0 0,-1 0 1 0 0,-1 9-1 0 0,1-11-28 0 0,0-1 0 0 0,0 1 0 0 0,-1-1 0 0 0,1 0 0 0 0,-1 1 0 0 0,0-1 0 0 0,1 0 0 0 0,-1 0 0 0 0,0 0 0 0 0,0 0 0 0 0,0 0 0 0 0,0-1 0 0 0,-1 1 0 0 0,1-1 0 0 0,-4 2 0 0 0,-3 3 179 0 0,-1-1 1 0 0,-16 5 0 0 0,6-4-211 0 0,0 0 1 0 0,-29 5-1 0 0,31-9-1457 0 0,-26 0 0 0 0,31-2-374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 5983 0 0,'0'0'464'0'0,"-20"0"3728"0"0,16 0-3710 0 0,-1 0 0 0 0,0 1 0 0 0,0-1 1 0 0,0 1-1 0 0,1 0 0 0 0,-1 1 0 0 0,0-1 0 0 0,1 1 0 0 0,-1 0 0 0 0,1 0 0 0 0,0 0 0 0 0,-1 1 0 0 0,-3 2 0 0 0,5-2-430 0 0,-1 0 1 0 0,1 1-1 0 0,0-1 0 0 0,0 0 1 0 0,0 1-1 0 0,0 0 1 0 0,0-1-1 0 0,1 1 0 0 0,0 0 1 0 0,0 1-1 0 0,0-1 1 0 0,0 0-1 0 0,1 1 0 0 0,-1-1 1 0 0,1 0-1 0 0,0 1 1 0 0,0 0-1 0 0,1-1 0 0 0,0 1 1 0 0,0-1-1 0 0,0 7 1 0 0,1-4-38 0 0,0 1 0 0 0,1-1 0 0 0,-1 1 0 0 0,1-1 0 0 0,1 0 0 0 0,0 0 0 0 0,0 0 0 0 0,0 0 1 0 0,1-1-1 0 0,0 1 0 0 0,8 9 0 0 0,-9-12-6 0 0,1 0 0 0 0,0 0 0 0 0,-1 0 0 0 0,2-1 0 0 0,-1 1 0 0 0,0-1 0 0 0,1 0 0 0 0,-1-1 0 0 0,1 1 0 0 0,0-1 0 0 0,0 0 0 0 0,0 0 0 0 0,0 0 0 0 0,0-1 0 0 0,1 1 0 0 0,-1-2 1 0 0,7 2-1 0 0,-8-2 47 0 0,0 0 0 0 0,1 0 0 0 0,-1-1 0 0 0,0 0 1 0 0,0 1-1 0 0,0-1 0 0 0,0-1 0 0 0,0 1 1 0 0,0-1-1 0 0,0 1 0 0 0,0-1 0 0 0,0 0 1 0 0,-1 0-1 0 0,1-1 0 0 0,3-2 0 0 0,-3 1 85 0 0,1 0-1 0 0,-1-1 1 0 0,0 1-1 0 0,-1-1 0 0 0,1 0 1 0 0,-1 0-1 0 0,0 0 1 0 0,0 0-1 0 0,0 0 1 0 0,2-8-1 0 0,-3 8-17 0 0,0-1 0 0 0,-1 0 0 0 0,0 1 0 0 0,0-1 1 0 0,0 0-1 0 0,-1 1 0 0 0,0-1 0 0 0,0 0 0 0 0,0 0 0 0 0,-2-9 0 0 0,1 11-103 0 0,0 0 1 0 0,0 0-1 0 0,-1 0 1 0 0,1 0-1 0 0,-1 0 1 0 0,0 1-1 0 0,0-1 0 0 0,0 1 1 0 0,-1-1-1 0 0,1 1 1 0 0,-1 0-1 0 0,0 0 1 0 0,0 0-1 0 0,0 0 0 0 0,-6-4 1 0 0,7 6-42 0 0,-10-7 103 0 0,0 0 0 0 0,-23-11 0 0 0,32 18-156 0 0,0-1-1 0 0,-1 1 1 0 0,1 0-1 0 0,-1 0 0 0 0,0 0 1 0 0,1 1-1 0 0,-1-1 1 0 0,0 1-1 0 0,1 0 0 0 0,-1 0 1 0 0,0 0-1 0 0,1 0 1 0 0,-1 1-1 0 0,0-1 0 0 0,1 1 1 0 0,-5 1-1 0 0,7-1-497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299 151 9903 0 0,'0'0'455'0'0,"0"-3"-12"0"0,0-9-39 0 0,-1 0-1 0 0,1 0 1 0 0,-2 0 0 0 0,-3-18 0 0 0,4 27-95 0 0,-1-1 1 0 0,1 0-1 0 0,0 1 0 0 0,-1 0 0 0 0,0-1 1 0 0,0 1-1 0 0,0 0 0 0 0,0 0 0 0 0,0 0 0 0 0,-1 0 1 0 0,1 0-1 0 0,-1 1 0 0 0,0-1 0 0 0,0 1 0 0 0,0-1 1 0 0,0 1-1 0 0,0 0 0 0 0,0 0 0 0 0,-6-2 1 0 0,3 2-192 0 0,1 0 1 0 0,-1 1-1 0 0,1-1 1 0 0,-1 1-1 0 0,0 0 1 0 0,1 0 0 0 0,-1 1-1 0 0,0 0 1 0 0,0 0-1 0 0,0 0 1 0 0,1 1 0 0 0,-1 0-1 0 0,0 0 1 0 0,1 0-1 0 0,-1 1 1 0 0,1 0-1 0 0,-1 0 1 0 0,1 0 0 0 0,0 1-1 0 0,0-1 1 0 0,0 1-1 0 0,0 0 1 0 0,-5 5 0 0 0,2-1-78 0 0,0 0 0 0 0,1 1 0 0 0,0 0 0 0 0,0 0 0 0 0,1 1 0 0 0,0 0 0 0 0,0 0 0 0 0,1 0 0 0 0,0 1 0 0 0,1 0 0 0 0,-6 18 0 0 0,4-5-20 0 0,0 1 1 0 0,2-1-1 0 0,1 1 0 0 0,1 0 1 0 0,1 1-1 0 0,1-1 0 0 0,1 0 1 0 0,6 36-1 0 0,4-4-406 0 0,4-1 0 0 0,1-1 0 0 0,3 0 0 0 0,27 51 0 0 0,-34-84-2418 0 0,-5-12-2018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8751 0 0,'0'0'794'0'0,"8"-2"1347"0"0,47-14 6954 0 0,24-5-6758 0 0,78-6-3079 0 0,-136 24-195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5063 0 0,'0'0'232'0'0,"3"0"223"0"0,-3 0-403 0 0,0-1 1 0 0,0 1-1 0 0,1 0 1 0 0,-1 0-1 0 0,0 0 0 0 0,1 0 1 0 0,-1 0-1 0 0,0 0 0 0 0,1 0 1 0 0,-1 0-1 0 0,0 0 1 0 0,1 0-1 0 0,-1 0 0 0 0,0 1 1 0 0,1-1-1 0 0,-1 0 0 0 0,0 0 1 0 0,0 0-1 0 0,1 0 1 0 0,-1 0-1 0 0,0 0 0 0 0,1 1 1 0 0,-1-1-1 0 0,0 0 0 0 0,0 0 1 0 0,1 1-1 0 0,-1-1 1 0 0,0 0-1 0 0,0 0 0 0 0,0 1 1 0 0,1-1-1 0 0,-1 0 0 0 0,0 0 1 0 0,0 1-1 0 0,0-1 1 0 0,0 0-1 0 0,0 1 0 0 0,0-1 1 0 0,1 19 2583 0 0,-2-6-1215 0 0,9 130 2089 0 0,0-86-2952 0 0,26 96 1 0 0,-32-143-545 0 0,-1-5-6 0 0,1 0 1 0 0,-1-1 0 0 0,1 1-1 0 0,0-1 1 0 0,0 1 0 0 0,6 7-1 0 0,-5-6-22 0 0,-2-5-60 0 0,-11-135-766 0 0,6 109 880 0 0,-1 0-1 0 0,-13-35 1 0 0,0-1 857 0 0,7 22 38 0 0,6 25 140 0 0,-5-29 0 0 0,9 36-823 0 0,1 1-1 0 0,-1 0 1 0 0,1 0-1 0 0,1 0 1 0 0,-1 0 0 0 0,1 0-1 0 0,0 0 1 0 0,3-8-1 0 0,-3 12-190 0 0,0-1-1 0 0,1 1 0 0 0,-1 0 1 0 0,1-1-1 0 0,0 1 0 0 0,0 0 0 0 0,0 0 1 0 0,0 0-1 0 0,0 0 0 0 0,0 0 1 0 0,3-1-1 0 0,29-17 523 0 0,-28 16-575 0 0,1 1 0 0 0,-1 0 0 0 0,1 0 0 0 0,0 1 0 0 0,0 0 0 0 0,1 0 0 0 0,12-1 0 0 0,3 0-1148 0 0,-17 2 310 0 0,-1 0 0 0 0,1 0 0 0 0,-1 1 0 0 0,1-1 0 0 0,0 1 0 0 0,-1 1 0 0 0,1-1 0 0 0,-1 1 0 0 0,6 1 0 0 0,-2 1-5194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8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5983 0 0,'0'0'464'0'0,"0"1"-305"0"0,1 37 5228 0 0,8 47 0 0 0,15 37-2137 0 0,-18-97-2647 0 0,14 35-1 0 0,-20-59-286 0 0,1-1-290 0 0,1 0 0 0 0,-1 1 0 0 0,0-1 0 0 0,0 0 0 0 0,1 0 0 0 0,-1 0 0 0 0,0-1 0 0 0,0 1 0 0 0,1 0 0 0 0,0-1-1 0 0,0 0-13 0 0,0-1 0 0 0,0 0-1 0 0,0 1 1 0 0,-1-1-1 0 0,1 0 1 0 0,-1 0-1 0 0,1 0 1 0 0,-1 0 0 0 0,0-1-1 0 0,1 1 1 0 0,0-3-1 0 0,10-29 145 0 0,-7 18-128 0 0,58-174-1260 0 0,-53 154 950 0 0,-8 23 236 0 0,1 1 0 0 0,1 0 0 0 0,10-22 0 0 0,-14 34 57 0 0,1 0 1 0 0,-1 0 0 0 0,0-1 0 0 0,0 1 0 0 0,0 0 0 0 0,0 0 0 0 0,1 0 0 0 0,-1-1 0 0 0,0 1 0 0 0,0 0 0 0 0,0 0 0 0 0,1 0 0 0 0,-1-1 0 0 0,0 1 0 0 0,0 0 0 0 0,1 0 0 0 0,-1 0 0 0 0,0 0 0 0 0,1 0 0 0 0,-1 0 0 0 0,0 0 0 0 0,0 0 0 0 0,1-1 0 0 0,-1 1 0 0 0,0 0 0 0 0,1 0 0 0 0,-1 0 0 0 0,0 0 0 0 0,0 1 0 0 0,1-1 0 0 0,-1 0 0 0 0,0 0 0 0 0,1 0 0 0 0,-1 0 0 0 0,0 0 0 0 0,0 0-1 0 0,1 1 2 0 0,12 10 200 0 0,7 17 9 0 0,27 75 216 0 0,-34-71-609 0 0,1-1 1 0 0,26 42 0 0 0,-34-65 15 0 0,16 23-2831 0 0,-20-30 2542 0 0,0 1-1 0 0,-1 0 1 0 0,1-1 0 0 0,0 1-1 0 0,0-1 1 0 0,0 0 0 0 0,0 1-1 0 0,0-1 1 0 0,1 0 0 0 0,-1 0 0 0 0,0-1-1 0 0,0 1 1 0 0,3 0 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8751 0 0,'-6'10'10474'0'0,"22"-9"-9794"0"0,0-1 0 0 0,1 0 0 0 0,18-2 0 0 0,21-6-1702 0 0,-41 6 34 0 0,-12 2-628 0 0,6 0-72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 7367 0 0,'-1'10'1274'0'0,"0"-9"-712"0"0,1 0 1 0 0,0 1 0 0 0,0-1 0 0 0,-1 0 0 0 0,1 0 0 0 0,0 0 0 0 0,0 1 0 0 0,0-1 0 0 0,0 0-1 0 0,1 0 1 0 0,0 4 1223 0 0,-1-5-1681 0 0,0 1 0 0 0,0-1-1 0 0,1 1 1 0 0,-1-1 0 0 0,0 1 0 0 0,0-1 0 0 0,1 1-1 0 0,-1-1 1 0 0,0 1 0 0 0,1-1 0 0 0,-1 1 0 0 0,0-1-1 0 0,1 1 1 0 0,-1-1 0 0 0,1 0 0 0 0,-1 1 0 0 0,1-1 0 0 0,-1 0-1 0 0,1 0 1 0 0,-1 1 0 0 0,1-1 0 0 0,-1 0 0 0 0,1 0-1 0 0,-1 0 1 0 0,2 1 0 0 0,13 2 1038 0 0,26-8 429 0 0,78-20 1 0 0,-37 0-3635 0 0,-54 16-2145 0 0,-14 4-2324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 4607 0 0,'0'0'7131'0'0,"-8"-3"-4223"0"0,3 3-2598 0 0,1 1 1 0 0,-1 0-1 0 0,0 0 1 0 0,0 0-1 0 0,1 0 1 0 0,-1 0-1 0 0,0 1 0 0 0,-5 3 1 0 0,-35 22 408 0 0,26-15-448 0 0,19-12-252 0 0,-1 0-1 0 0,0 1 1 0 0,0 0 0 0 0,0-1 0 0 0,0 1-1 0 0,0-1 1 0 0,1 1 0 0 0,-1 0-1 0 0,0 0 1 0 0,0-1 0 0 0,1 1 0 0 0,-1 0-1 0 0,1 0 1 0 0,-1 0 0 0 0,1 0-1 0 0,-1 0 1 0 0,1-1 0 0 0,-1 1 0 0 0,1 0-1 0 0,0 0 1 0 0,-1 0 0 0 0,1 0 0 0 0,0 0-1 0 0,0 0 1 0 0,0 0 0 0 0,0 1-1 0 0,0-1 1 0 0,0 0 0 0 0,0 0 0 0 0,0 0-1 0 0,0 0 1 0 0,1 1 0 0 0,0 0-14 0 0,0 1 0 0 0,1-1 1 0 0,-1 0-1 0 0,1 1 0 0 0,0-1 0 0 0,-1 0 1 0 0,1 0-1 0 0,0 0 0 0 0,0 0 1 0 0,0-1-1 0 0,4 4 0 0 0,77 45-5 0 0,-34-21 0 0 0,-42-24 75 0 0,-1 0-1 0 0,-1 0 1 0 0,1 1-1 0 0,-1 0 1 0 0,6 8-1 0 0,-3-4 497 0 0,-7-9-426 0 0,0 0 1 0 0,0 0 0 0 0,0 1-1 0 0,0-1 1 0 0,-1 1 0 0 0,1-1-1 0 0,0 1 1 0 0,-1-1 0 0 0,1 1-1 0 0,-1 0 1 0 0,1-1 0 0 0,-1 1 0 0 0,0 0-1 0 0,1-1 1 0 0,-1 1 0 0 0,0 0-1 0 0,0-1 1 0 0,0 1 0 0 0,-1 0-1 0 0,1-1 1 0 0,0 1 0 0 0,-1 0-1 0 0,1-1 1 0 0,-1 1 0 0 0,0 1-1 0 0,0-2-63 0 0,0 1 0 0 0,-1-1-1 0 0,1 0 1 0 0,0 0-1 0 0,0 0 1 0 0,-1 0-1 0 0,1 0 1 0 0,-3 1-1 0 0,0 0-32 0 0,-1 1-28 0 0,-1 0-1 0 0,0 0 1 0 0,0 0-1 0 0,0-1 1 0 0,-1 0 0 0 0,1 0-1 0 0,-1 0 1 0 0,-11 0-1 0 0,-5-4-402 0 0,21 2-330 0 0,-7-10-3928 0 0,7 4 2805 0 0,1-3-41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 6911 0 0,'-2'-14'736'0'0,"0"-21"6298"0"0,1 39-4144 0 0,0 11-2809 0 0,0-10 217 0 0,1 100 937 0 0,2-45-717 0 0,0 21-567 0 0,4 0 0 0 0,21 100 1 0 0,-24-156-1623 0 0,0-5-3669 0 0,-1-8-87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 8751 0 0,'0'0'1160'0'0,"-5"-13"3715"0"0,5 11-4683 0 0,0 1 1 0 0,1 0 0 0 0,-1 0-1 0 0,0 0 1 0 0,0 0-1 0 0,1 0 1 0 0,-1-1-1 0 0,0 1 1 0 0,1 0-1 0 0,-1 0 1 0 0,1 0-1 0 0,-1 0 1 0 0,1 0-1 0 0,0 0 1 0 0,0 0-1 0 0,-1 0 1 0 0,1 1-1 0 0,0-1 1 0 0,0 0-1 0 0,0 0 1 0 0,0 1 0 0 0,0-1-1 0 0,0 0 1 0 0,0 1-1 0 0,0-1 1 0 0,0 1-1 0 0,0-1 1 0 0,1 1-1 0 0,35-13 1337 0 0,-35 12-1453 0 0,17-3 62 0 0,-1 0 0 0 0,1 1 0 0 0,0 1 0 0 0,0 1 1 0 0,0 0-1 0 0,0 2 0 0 0,20 2 0 0 0,9 0-4875 0 0,-39-3-2062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100 139 6447 0 0,'0'0'499'0'0,"8"-4"-310"0"0,-4 2 251 0 0,-1 0-1 0 0,0-1 0 0 0,0 1 0 0 0,1-1 1 0 0,-1 1-1 0 0,-1-1 0 0 0,1 0 1 0 0,0 0-1 0 0,-1 0 0 0 0,0-1 0 0 0,1 1 1 0 0,-1-1-1 0 0,-1 1 0 0 0,1-1 0 0 0,0 0 1 0 0,-1 1-1 0 0,0-1 0 0 0,0 0 0 0 0,0 0 1 0 0,0 0-1 0 0,0-6 0 0 0,-1 8-306 0 0,0 0 0 0 0,-1 0 1 0 0,1 0-1 0 0,-1 0 0 0 0,1 0 0 0 0,-1 0 0 0 0,1 0 0 0 0,-1 0 0 0 0,0 0 0 0 0,0 1 0 0 0,0-1 1 0 0,0 0-1 0 0,0 0 0 0 0,-1 1 0 0 0,1-1 0 0 0,0 1 0 0 0,-1-1 0 0 0,1 1 0 0 0,-1 0 1 0 0,1-1-1 0 0,-1 1 0 0 0,0 0 0 0 0,-3-2 0 0 0,1 1 91 0 0,0 0-1 0 0,0 0 1 0 0,-1 0 0 0 0,1 0 0 0 0,-1 1-1 0 0,1 0 1 0 0,-1 0 0 0 0,0 0-1 0 0,-7 0 1 0 0,10 1-142 0 0,-1 0 0 0 0,0 0-1 0 0,0 0 1 0 0,0 1 0 0 0,1 0 0 0 0,-1-1-1 0 0,0 1 1 0 0,0 0 0 0 0,1 0 0 0 0,-1 0-1 0 0,1 1 1 0 0,-1-1 0 0 0,1 1 0 0 0,0-1-1 0 0,-1 1 1 0 0,-2 3 0 0 0,2-2 5 0 0,0 1 0 0 0,1-1 1 0 0,-1 1-1 0 0,1-1 0 0 0,0 1 0 0 0,0 0 1 0 0,0 0-1 0 0,1 0 0 0 0,-1 0 0 0 0,-1 6 1 0 0,2-5-30 0 0,0 0 1 0 0,0 0-1 0 0,1 0 1 0 0,0 0-1 0 0,-1 0 1 0 0,1 0-1 0 0,1 0 1 0 0,-1 0-1 0 0,1 0 1 0 0,0 0-1 0 0,0 0 1 0 0,1 0-1 0 0,-1 0 1 0 0,1 0 0 0 0,0-1-1 0 0,0 1 1 0 0,1-1-1 0 0,-1 1 1 0 0,5 4-1 0 0,-1-3-22 0 0,1 0 0 0 0,-1-1 1 0 0,1 0-1 0 0,0 0 0 0 0,0 0 0 0 0,1-1 0 0 0,9 5 1 0 0,4-1-46 0 0,34 9 0 0 0,-49-16-53 0 0,1 1 0 0 0,-1-2 0 0 0,1 1 0 0 0,-1 0 0 0 0,1-1-1 0 0,-1-1 1 0 0,0 1 0 0 0,1-1 0 0 0,11-2 0 0 0,6-5-2863 0 0,-1-3-3939 0 0,-13 5 106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2303 0 0,'1'1'478'0'0,"2"1"690"0"0,0 0-1 0 0,0 0 1 0 0,0 0 0 0 0,0 1 0 0 0,4 4 0 0 0,10 18 2393 0 0,10 33-1159 0 0,-14-29-552 0 0,-11-25-1419 0 0,0 0 0 0 0,0 0 1 0 0,-1 1-1 0 0,1-1 1 0 0,-1 0-1 0 0,0 0 1 0 0,0 1-1 0 0,0-1 1 0 0,-1 1-1 0 0,1-1 0 0 0,-2 9 1155 0 0,-10-21-1058 0 0,10 5-470 0 0,-1 1 0 0 0,0-1 0 0 0,1 0 0 0 0,0 1 0 0 0,-1-1 0 0 0,1 0 1 0 0,0 0-1 0 0,0 0 0 0 0,1 0 0 0 0,-1 0 0 0 0,1 0 0 0 0,-1-3 0 0 0,0-38 359 0 0,2 33-412 0 0,1 0 0 0 0,0 0 0 0 0,0 0 0 0 0,1 1 0 0 0,1-1-1 0 0,0 1 1 0 0,0 0 0 0 0,1 0 0 0 0,0 0 0 0 0,0 1-1 0 0,1 0 1 0 0,1 0 0 0 0,0 0 0 0 0,0 1 0 0 0,0 0-1 0 0,1 0 1 0 0,9-6 0 0 0,-14 12-187 0 0,0 0 0 0 0,0 0 1 0 0,0 0-1 0 0,0 1 0 0 0,0 0 0 0 0,0-1 0 0 0,0 1 0 0 0,1 0 1 0 0,-1 1-1 0 0,0-1 0 0 0,1 0 0 0 0,-1 1 0 0 0,1 0 0 0 0,-1 0 1 0 0,0 0-1 0 0,1 0 0 0 0,-1 0 0 0 0,1 1 0 0 0,-1 0 0 0 0,5 1 1 0 0,7 3-1550 0 0,1 0-1 0 0,-2 1 1 0 0,17 9 0 0 0,-13-6 108 0 0,-6-3-4171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72 5063 0 0,'0'-1'232'0'0,"2"-18"1846"0"0,-2 16-995 0 0,-1 0 0 0 0,1 0-1 0 0,-1 0 1 0 0,0 0-1 0 0,0 0 1 0 0,0 0-1 0 0,0 0 1 0 0,-1 1-1 0 0,1-1 1 0 0,-3-3-1 0 0,-3-4-928 0 0,6 9 376 0 0,-19-4 658 0 0,17 4-1143 0 0,0 1 0 0 0,0 0 0 0 0,0 0 1 0 0,0 1-1 0 0,-1-1 0 0 0,1 1 0 0 0,0-1 1 0 0,0 1-1 0 0,0 0 0 0 0,0 0 1 0 0,0 0-1 0 0,0 1 0 0 0,0-1 0 0 0,0 1 1 0 0,1 0-1 0 0,-1 0 0 0 0,1 0 1 0 0,-1 0-1 0 0,1 0 0 0 0,0 0 0 0 0,-1 0 1 0 0,1 1-1 0 0,-3 5 0 0 0,4-7-45 0 0,0 0 0 0 0,0 0 0 0 0,0 0 0 0 0,0 1 0 0 0,1-1 0 0 0,-1 0 0 0 0,0 1 0 0 0,1-1 0 0 0,-1 1 0 0 0,1-1 0 0 0,-1 1 0 0 0,1-1 0 0 0,0 1 0 0 0,0-1 0 0 0,0 1 0 0 0,0-1 0 0 0,0 1 0 0 0,0-1 0 0 0,0 3 0 0 0,1 1 0 0 0,0-1 0 0 0,-1 1 0 0 0,1-1 0 0 0,1 1 0 0 0,-1-1 0 0 0,1 1 0 0 0,-1-1 0 0 0,1 0 0 0 0,1 0 0 0 0,-1 0 0 0 0,1 0 0 0 0,-1 0 0 0 0,1-1 0 0 0,6 7 0 0 0,5 3 0 0 0,0 0 0 0 0,17 11 0 0 0,-9-8 0 0 0,-2 0 17 0 0,29 25 568 0 0,-45-38-345 0 0,0 2 0 0 0,0-1-1 0 0,-1 0 1 0 0,0 1 0 0 0,1-1 0 0 0,-2 1 0 0 0,1 0-1 0 0,3 9 1 0 0,-5-12-164 0 0,-1-1-1 0 0,0 1 1 0 0,1 0-1 0 0,-1 0 1 0 0,0-1-1 0 0,0 1 1 0 0,0 0 0 0 0,0 0-1 0 0,-1 0 1 0 0,1-1-1 0 0,0 1 1 0 0,-1 0-1 0 0,0-1 1 0 0,1 1-1 0 0,-1 0 1 0 0,0-1 0 0 0,1 1-1 0 0,-1-1 1 0 0,0 1-1 0 0,0-1 1 0 0,-1 1-1 0 0,1-1 1 0 0,0 0 0 0 0,0 1-1 0 0,0-1 1 0 0,-1 0-1 0 0,-1 1 1 0 0,-3 3 118 0 0,0-1 1 0 0,0-1-1 0 0,-1 1 1 0 0,1-1-1 0 0,-9 3 1 0 0,-18 4 311 0 0,-61 11 1 0 0,56-14-563 0 0,36-7-22 0 0,1 0 1 0 0,-1 0-1 0 0,1 0 1 0 0,-1 0-1 0 0,1 0 0 0 0,-1 0 1 0 0,1 0-1 0 0,0-1 0 0 0,-1 1 1 0 0,1 0-1 0 0,-1-1 1 0 0,-1 0-1 0 0,-9-7-3464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0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5263 0 0,'0'0'3071'0'0,"1"0"-2574"0"0,110 9 3007 0 0,-66-6-2554 0 0,-28-2-517 0 0,28 0 0 0 0,18-2 362 0 0,-44 2-348 0 0,38-4 1 0 0,76-5 1108 0 0,-115 7-1354 0 0,-2 2 61 0 0,30 3-1 0 0,-28-1-76 0 0,21-1-1 0 0,-28-2-124 0 0,57 0 381 0 0,85-10-1 0 0,-83 2 103 0 0,79 1 0 0 0,-109 9-348 0 0,-23-1-81 0 0,1-1 0 0 0,-1-1 0 0 0,20-2 0 0 0,177-34 960 0 0,-122 27-735 0 0,-22 3-59 0 0,72-7 255 0 0,-48 9-228 0 0,-42 4-167 0 0,110-3 114 0 0,-150 4-226 0 0,205-3 663 0 0,-184 4-580 0 0,47-6 0 0 0,-24 1-37 0 0,395-2 265 0 0,-387 6-323 0 0,62 4 30 0 0,25-3 40 0 0,14 2 29 0 0,44-1 74 0 0,-21-2-60 0 0,15 5-13 0 0,-66-3-57 0 0,-77-2 59 0 0,90 9 1 0 0,-93-3-35 0 0,74-2 0 0 0,-82-5-44 0 0,-25 0-8 0 0,1 1-1 0 0,35 4 1 0 0,114 14-22 0 0,-63-7 85 0 0,-17-3-14 0 0,60 4-7 0 0,-131-11-57 0 0,24-2-1 0 0,19 1 31 0 0,3 2 9 0 0,19 3 3 0 0,-49-2-29 0 0,-1-2 0 0 0,1-1 0 0 0,45-6 0 0 0,-49 1 1 0 0,-18 2-15 0 0,-1 1 1 0 0,23 0-1 0 0,99-1 47 0 0,-57-3-25 0 0,-19-1-14 0 0,-50 7-24 0 0,118-4 62 0 0,-107 4-47 0 0,0-2 0 0 0,26-5 0 0 0,-4 1 0 0 0,433-46 123 0 0,-401 45-109 0 0,23-3-7 0 0,-86 9-23 0 0,0 0 0 0 0,18 1 0 0 0,23 0 0 0 0,-7-3 0 0 0,22-4 0 0 0,34-3 0 0 0,-51 6 0 0 0,143-13 64 0 0,-65 10-64 0 0,130-9 0 0 0,7-1 0 0 0,-45 4 40 0 0,-178 12-16 0 0,262-4-24 0 0,-81 2 0 0 0,-167 5 0 0 0,-28 1 0 0 0,226 0 0 0 0,-189-3 0 0 0,-44 0-5 0 0,42-1 15 0 0,-59 0-17 0 0,0 1 0 0 0,0-2-1 0 0,0 1 1 0 0,-1-1 0 0 0,1 0-1 0 0,-1 0 1 0 0,8-5 0 0 0,34-12-572 0 0,-47 19 450 0 0,14-11-926 0 0,-14 10 707 0 0,0-1 1 0 0,0 1-1 0 0,0-1 1 0 0,0 0-1 0 0,-1 1 0 0 0,1-1 1 0 0,0 0-1 0 0,-1 1 0 0 0,1-1 1 0 0,-1 0-1 0 0,0 0 0 0 0,0 1 1 0 0,0-1-1 0 0,0-2 1 0 0,0-2-1559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0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71 919 0 0,'0'0'1094'0'0,"-6"0"1238"0"0,6-1-2290 0 0,0 1-1 0 0,0 0 1 0 0,0-1 0 0 0,1 1 0 0 0,-1-1 0 0 0,0 1 0 0 0,0-1-1 0 0,0 1 1 0 0,1 0 0 0 0,-1-1 0 0 0,0 1 0 0 0,0 0 0 0 0,1-1-1 0 0,-1 1 1 0 0,0 0 0 0 0,1-1 0 0 0,-1 1 0 0 0,0 0 0 0 0,1 0-1 0 0,-1-1 1 0 0,1 1 0 0 0,-1 0 0 0 0,8-9 5586 0 0,-8 9-5562 0 0,0 1 1 0 0,1-1-1 0 0,-1 1 0 0 0,0-1 0 0 0,1 1 0 0 0,-1-1 0 0 0,0 0 1 0 0,1 1-1 0 0,-1-1 0 0 0,1 1 0 0 0,-1-1 0 0 0,1 0 0 0 0,-1 0 1 0 0,1 1-1 0 0,-1-1 0 0 0,2 0 0 0 0,-1 1 75 0 0,0-1 1 0 0,0 0-1 0 0,-1 1 1 0 0,1-1-1 0 0,0 1 1 0 0,0-1-1 0 0,0 1 1 0 0,-1-1-1 0 0,1 1 1 0 0,0 0-1 0 0,-1-1 1 0 0,1 1-1 0 0,0 0 0 0 0,0 1 1 0 0,6 21 1062 0 0,-7-21-367 0 0,0-1-672 0 0,1-1-1 0 0,-1 1 1 0 0,0 0-1 0 0,0-1 1 0 0,0 1-1 0 0,0 0 0 0 0,-1 0 1 0 0,1-1-1 0 0,0 1 1 0 0,0 0-1 0 0,0-1 1 0 0,0 1-1 0 0,-1 0 1 0 0,1-1-1 0 0,0 1 1 0 0,-1 0-1 0 0,1-1 1 0 0,-1 1-1 0 0,0 0 1 0 0,-1-1-124 0 0,1-1 1 0 0,-1 0-1 0 0,0 1 1 0 0,0-1-1 0 0,0 0 1 0 0,1 0 0 0 0,-1 0-1 0 0,0 0 1 0 0,1 0-1 0 0,-1-1 1 0 0,1 1-1 0 0,0 0 1 0 0,-1-1 0 0 0,1 1-1 0 0,0-1 1 0 0,0 1-1 0 0,0-1 1 0 0,0 0-1 0 0,0 1 1 0 0,0-1 0 0 0,0 0-1 0 0,0 0 1 0 0,1 0-1 0 0,-1 1 1 0 0,1-1 0 0 0,-1 0-1 0 0,1-3 1 0 0,-1 1 5 0 0,1 0 0 0 0,0 0-1 0 0,0 0 1 0 0,0 0 0 0 0,0 0 0 0 0,1 0 0 0 0,-1 0 0 0 0,1 0 0 0 0,0 1 0 0 0,1-1 0 0 0,-1 0 0 0 0,0 0 0 0 0,1 1 0 0 0,3-6 0 0 0,0 5 18 0 0,0 4 10 0 0,-3 0-12 0 0,1 1 0 0 0,-1 0 1 0 0,1-1-1 0 0,-1 1 1 0 0,1 0-1 0 0,-1 0 1 0 0,1 1-1 0 0,-1-1 1 0 0,0 0-1 0 0,0 1 0 0 0,0-1 1 0 0,0 1-1 0 0,0 0 1 0 0,0 0-1 0 0,0 0 1 0 0,1 2-1 0 0,-2-3 74 0 0,4 19 166 0 0,-5-20-285 0 0,0 1-1 0 0,0 0 1 0 0,1 0-1 0 0,-1 0 1 0 0,0 0 0 0 0,0-1-1 0 0,0 1 1 0 0,-1 0-1 0 0,1 0 1 0 0,0 0-1 0 0,0 0 1 0 0,0-1 0 0 0,-1 1-1 0 0,1 0 1 0 0,0 0-1 0 0,-1-1 1 0 0,1 1-1 0 0,0 0 1 0 0,-1 0 0 0 0,1-1-1 0 0,-1 1 1 0 0,1 0-1 0 0,-2 0 1 0 0,-1 1 7 0 0,1 0 0 0 0,-1 0 0 0 0,0-1-1 0 0,0 1 1 0 0,0-1 0 0 0,-4 2 0 0 0,-1 1 33 0 0,6-4-56 0 0,-6 0 9 0 0,6-1-8 0 0,1 1 0 0 0,0-1 0 0 0,0 1 1 0 0,0-1-1 0 0,0 1 0 0 0,0-1 0 0 0,0 0 1 0 0,0 1-1 0 0,0-1 0 0 0,0 0 0 0 0,0 0 1 0 0,0 0-1 0 0,0 0 0 0 0,1 0 0 0 0,-2-1 0 0 0,1 1-1 0 0,0 0-2 0 0,0 0 0 0 0,1 1 0 0 0,0 0 0 0 0,-1 0 0 0 0,1-1 0 0 0,0 1 0 0 0,-1 0 0 0 0,1-1 0 0 0,0 1 0 0 0,0 0 0 0 0,-1-1 0 0 0,1 1 0 0 0,0 0 0 0 0,0-1 0 0 0,0 1 0 0 0,0-1 0 0 0,-1 1 0 0 0,1 0 0 0 0,0-1 0 0 0,0 1 0 0 0,0-1 0 0 0,0 1 0 0 0,0-1 0 0 0,0 1 0 0 0,0 0 0 0 0,0-1 0 0 0,0 1 0 0 0,0-1 0 0 0,0 1 0 0 0,0 0 0 0 0,0-1 0 0 0,1 1 0 0 0,-1-1 0 0 0,0 1 0 0 0,0 0 0 0 0,1-1 0 0 0,0-3 0 0 0,5-8 0 0 0,-6 12 0 0 0,0-1 0 0 0,0 1 0 0 0,0 0 0 0 0,0-1 0 0 0,0 1 0 0 0,1 0 0 0 0,-1-1 0 0 0,0 1 0 0 0,0 0 0 0 0,0-1 0 0 0,1 1 0 0 0,-1 0 0 0 0,0 0 0 0 0,1-1 0 0 0,-1 1 0 0 0,0 0 0 0 0,0 0 0 0 0,1 0 0 0 0,-1-1 0 0 0,0 1 0 0 0,1 0 0 0 0,-1 0 0 0 0,1 0 0 0 0,-1 0 0 0 0,0 0 0 0 0,1 0 0 0 0,-1 0 0 0 0,0 0 0 0 0,1 0 0 0 0,-1 0 0 0 0,1 0 0 0 0,-1 0 0 0 0,0 0 0 0 0,1 0 0 0 0,-1 0 0 0 0,0 0 0 0 0,1 0 0 0 0,-1 0 0 0 0,1 0 0 0 0,-1 1 0 0 0,1-2 0 0 0,0 1 0 0 0,0 0 0 0 0,-1 0-1 0 0,1 0 1 0 0,0 0 0 0 0,0 0 0 0 0,0 0 0 0 0,0 0 0 0 0,-1 0-1 0 0,1 1 1 0 0,0-1 0 0 0,0 0 0 0 0,0 0 0 0 0,-1 1 0 0 0,1-1 0 0 0,1 1-1 0 0,11 5 16 0 0,-12-5 854 0 0,0 2-558 0 0,-1 2 227 0 0,-11 3-449 0 0,6-6-63 0 0,4-2-140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8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44 919 0 0,'0'-16'14'0'0,"2"7"39"0"0,6-6 2428 0 0,-7 15-2267 0 0,-1-1 0 0 0,0 1 0 0 0,0 0 0 0 0,1 0 0 0 0,-1-1-1 0 0,0 1 1 0 0,1 0 0 0 0,-1 0 0 0 0,0 0 0 0 0,1 0 0 0 0,-1-1 0 0 0,0 1-1 0 0,1 0 1 0 0,-1 0 0 0 0,0 0 0 0 0,1 0 0 0 0,-1 0 0 0 0,0 0-1 0 0,1 0 1 0 0,-1 0 0 0 0,0 0 0 0 0,1 0 0 0 0,-1 0 0 0 0,0 0-1 0 0,1 0 1 0 0,-1 0 0 0 0,0 0 0 0 0,1 0 0 0 0,-1 1 0 0 0,0-1-1 0 0,1 0 1 0 0,-1 0 0 0 0,0 0 0 0 0,1 0 0 0 0,-1 1 0 0 0,1-1-1 0 0,9 8 2965 0 0,37 53-92 0 0,-2-3-4548 0 0,-34-44-4352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1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1839 0 0,'2'-3'11440'0'0,"3"5"-8929"0"0,2 5-2577 0 0,-4-2 3101 0 0,-2 13-1523 0 0,-2-16-1198 0 0,-13 1 354 0 0,13-4-644 0 0,1 0 0 0 0,-1 0 0 0 0,0 0 0 0 0,0 0 1 0 0,1 0-1 0 0,-1 0 0 0 0,0 0 0 0 0,1-1 1 0 0,-1 1-1 0 0,1 0 0 0 0,-1 0 0 0 0,1 0 1 0 0,0 0-1 0 0,-1-1 0 0 0,1 1 0 0 0,0 0 1 0 0,0 0-1 0 0,0-1 0 0 0,0 1 0 0 0,0 0 1 0 0,0-2-1 0 0,5-25 81 0 0,-3 23-93 0 0,4 2-12 0 0,1 3 12 0 0,-6 0 23 0 0,1 1 1 0 0,-1 0-1 0 0,1 0 0 0 0,0-1 0 0 0,-1 1 1 0 0,1 0-1 0 0,-1 0 0 0 0,0 1 1 0 0,1-1-1 0 0,-1 0 0 0 0,0 0 0 0 0,0 1 1 0 0,1-1-1 0 0,-1 1 0 0 0,0-1 0 0 0,0 1 1 0 0,-1-1-1 0 0,2 3 0 0 0,0 0 35 0 0,-1-3-25 0 0,0 1 1 0 0,0-1-1 0 0,0 1 0 0 0,-1-1 0 0 0,1 1 0 0 0,0 0 1 0 0,-1 0-1 0 0,0-1 0 0 0,1 1 0 0 0,-1 0 1 0 0,0 0-1 0 0,0-1 0 0 0,0 1 0 0 0,0 0 0 0 0,0 0 1 0 0,0 0-1 0 0,0-1 0 0 0,-1 1 0 0 0,1 0 1 0 0,-1-1-1 0 0,1 1 0 0 0,-2 1 0 0 0,2-1 75 0 0,0-2-104 0 0,0 1 0 0 0,0-1 0 0 0,0 1 0 0 0,0-1 0 0 0,0 1 0 0 0,-1-1 0 0 0,1 1 0 0 0,0-1 0 0 0,0 0 0 0 0,0 1 0 0 0,-1-1 0 0 0,1 1 0 0 0,0-1 0 0 0,0 1 0 0 0,-1-1 0 0 0,1 0 0 0 0,0 1 0 0 0,-1-1 0 0 0,1 0 0 0 0,0 1 0 0 0,-2 0 0 0 0,-6 7 165 0 0,6-8-169 0 0,1 0 0 0 0,0 0 0 0 0,0 0-1 0 0,0 0 1 0 0,-1 0 0 0 0,1 0-1 0 0,0 0 1 0 0,0 0 0 0 0,-1 0-1 0 0,1 0 1 0 0,0-1 0 0 0,0 1 0 0 0,0 0-1 0 0,0-1 1 0 0,0 1 0 0 0,-1-1-1 0 0,1 0 1 0 0,0 1 0 0 0,0-1-1 0 0,0 0 1 0 0,0 1 0 0 0,1-1 0 0 0,-1 0-1 0 0,0 0 1 0 0,0 0 0 0 0,0 0-1 0 0,1 0 1 0 0,-1 0 0 0 0,0 0-1 0 0,0-2 1 0 0,0 2-12 0 0,0 0 0 0 0,0-1 0 0 0,1 1 0 0 0,-1 0 0 0 0,1 0 0 0 0,-1-1 0 0 0,1 1 0 0 0,-1 0 0 0 0,1-1 0 0 0,0 1 0 0 0,-1-1 0 0 0,1 1 0 0 0,0-1 0 0 0,0 1 0 0 0,0 0 0 0 0,0-1 0 0 0,0 1 0 0 0,1-1 0 0 0,-1 1 0 0 0,1-2 0 0 0,-1-1 0 0 0,2-3 0 0 0,-2 7 0 0 0,1-1 0 0 0,-1 1 0 0 0,0-1 0 0 0,1 1 0 0 0,-1-1 0 0 0,0 1 0 0 0,1-1 0 0 0,-1 1 0 0 0,1 0 0 0 0,-1-1 0 0 0,1 1 0 0 0,-1 0 0 0 0,1-1 0 0 0,-1 1 0 0 0,1 0 0 0 0,-1-1 0 0 0,1 1 0 0 0,-1 0 0 0 0,1 0 0 0 0,-1 0 0 0 0,1 0 0 0 0,0 0 0 0 0,-1-1 0 0 0,1 1 0 0 0,-1 0 0 0 0,1 0 0 0 0,-1 0 0 0 0,1 0 0 0 0,0 1 0 0 0,-1-1 0 0 0,1 0 0 0 0,0 0 0 0 0,0 0 0 0 0,22 3 16 0 0,-22-3 64 0 0,0 1 16 0 0,2 2 26 0 0,-1-1-27 0 0,0-1 0 0 0,0 1 0 0 0,0 0 1 0 0,0 0-1 0 0,0 0 0 0 0,-1 1 0 0 0,1-1 0 0 0,-1 0 0 0 0,1 1 0 0 0,1 4 0 0 0,-20 2 750 0 0,14-9-848 0 0,1-1 0 0 0,-1 0 0 0 0,0 1 0 0 0,1-1 0 0 0,-1 0 0 0 0,1 0 0 0 0,-1 0 0 0 0,1-1 0 0 0,-1 1 0 0 0,1-1 0 0 0,0 1-1 0 0,0-1 1 0 0,-1 0 0 0 0,1 0 0 0 0,-3-3 0 0 0,7-2-6081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3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2303 0 0,'0'0'14008'0'0,"1"2"-13437"0"0,1 2-402 0 0,0 1 0 0 0,-1 0 0 0 0,0 0 1 0 0,0-1-1 0 0,0 1 0 0 0,0 6 0 0 0,3 18 412 0 0,33 102 1364 0 0,-1-3-910 0 0,-14-57 138 0 0,-47-248-1003 0 0,1-2 72 0 0,20 131-180 0 0,3-85-1 0 0,1 129-61 0 0,1-8-17 0 0,0 0 0 0 0,1 1 1 0 0,4-16-1 0 0,-6 24 14 0 0,1 1 0 0 0,-1 0 0 0 0,1-1 0 0 0,0 1 0 0 0,0 0 0 0 0,0 0 0 0 0,0 0 0 0 0,0 0-1 0 0,1 0 1 0 0,-1 0 0 0 0,1 0 0 0 0,-1 1 0 0 0,1-1 0 0 0,0 0 0 0 0,0 1 0 0 0,-1-1 0 0 0,1 1-1 0 0,0 0 1 0 0,0-1 0 0 0,0 1 0 0 0,1 0 0 0 0,-1 0 0 0 0,4-1 0 0 0,-1 2-1 0 0,-1-1 0 0 0,1 1 1 0 0,0 0-1 0 0,0 1 0 0 0,0-1 0 0 0,-1 1 0 0 0,1 0 1 0 0,0 0-1 0 0,-1 0 0 0 0,1 1 0 0 0,6 3 0 0 0,1 0-5 0 0,0 2-1 0 0,22 15 0 0 0,-27-17 12 0 0,-1 1-1 0 0,0-1 1 0 0,0 1-1 0 0,0 1 1 0 0,0-1-1 0 0,-1 1 1 0 0,0 0 0 0 0,-1 0-1 0 0,0 0 1 0 0,0 1-1 0 0,5 12 1 0 0,-5-8 3 0 0,-1 0 0 0 0,0 1 0 0 0,0 0 0 0 0,-1 0 0 0 0,-1 0 0 0 0,-1 25-1 0 0,-2-10 24 0 0,-1 0 0 0 0,-1 0 0 0 0,-1-1-1 0 0,-14 42 1 0 0,16-61-23 0 0,0-1 1 0 0,-1 1-1 0 0,0-1 0 0 0,-1 0 1 0 0,1 0-1 0 0,-1-1 0 0 0,0 1 1 0 0,-1-1-1 0 0,1 0 0 0 0,-1 0 1 0 0,-14 9-1 0 0,12-11-5 0 0,3-2-11 0 0,16-4 33 0 0,0 0 0 0 0,1 0 0 0 0,0 1-1 0 0,-1 1 1 0 0,1 0 0 0 0,0 0 0 0 0,-1 1-1 0 0,1 1 1 0 0,-1 0 0 0 0,1 0 0 0 0,-1 1-1 0 0,19 8 1 0 0,102 37 917 0 0,33 12-243 0 0,-120-36-677 0 0,-31-16-376 0 0,23 9 0 0 0,-25-13-1212 0 0,-2-4-490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4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10111 0 0,'3'-1'627'0'0,"11"-1"-128"0"0,-1-1 0 0 0,1 0 0 0 0,-1-1 0 0 0,1-1 0 0 0,-1 0 0 0 0,0-1 0 0 0,-1 0 0 0 0,0-1 0 0 0,0 0 0 0 0,16-14 0 0 0,-17 14-184 0 0,0 0-1 0 0,20-10 1 0 0,-19 12-71 0 0,0-1 0 0 0,16-13 0 0 0,-5 3 141 0 0,25-13 0 0 0,24-17 59 0 0,38-24-116 0 0,-59 39-214 0 0,62-31 82 0 0,-33 18-72 0 0,99-54-49 0 0,-150 81-39 0 0,-3 0 239 0 0,1 2 0 0 0,46-19 0 0 0,-46 21-57 0 0,-13 7-68 0 0,1 0 1 0 0,21-4-1 0 0,-30 9-119 0 0,-1 0 0 0 0,1 0 0 0 0,0 0 0 0 0,0 1 0 0 0,0 0 0 0 0,0 1 0 0 0,0-1 0 0 0,0 1 0 0 0,9 3 0 0 0,33 7 88 0 0,-28-6-28 0 0,28 9 0 0 0,230 114 1099 0 0,-53-21 124 0 0,-218-104-1281 0 0,142 56 374 0 0,-43-14-263 0 0,-25-11-94 0 0,-47-19-36 0 0,-28-12-363 0 0,-1-1-1 0 0,0 0 1 0 0,1-1-1 0 0,8 2 1 0 0,-12-2 144 0 0,0-1 0 0 0,0 0 1 0 0,0 0-1 0 0,0 0 0 0 0,0 0 1 0 0,0-1-1 0 0,0 1 1 0 0,0 0-1 0 0,0-1 0 0 0,0 1 1 0 0,0-1-1 0 0,0 0 0 0 0,0 0 1 0 0,-1 0-1 0 0,1 0 0 0 0,2-1 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4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0,'1'2'3874'0'0,"3"2"-3299"0"0,-1 0-1 0 0,1 1 1 0 0,-1-1 0 0 0,-1 1 0 0 0,1 0 0 0 0,-1 0 0 0 0,4 9 0 0 0,10 44 1507 0 0,-8-27-1265 0 0,-1 2-130 0 0,-2 0-1 0 0,3 63 0 0 0,-7-81-577 0 0,-3 295 599 0 0,1-282-1094 0 0,1 0 1 0 0,4 38-1 0 0,-3-64-797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4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9615 0 0,'0'0'868'0'0,"1"2"-713"0"0,10 12 497 0 0,0 2 1 0 0,-1-1-1 0 0,-1 1 1 0 0,-1 0-1 0 0,0 1 1 0 0,-1 0-1 0 0,-1 0 1 0 0,0 1-1 0 0,-2-1 1 0 0,5 33-1 0 0,-5-31-250 0 0,11 35 0 0 0,-9-35-170 0 0,7 39 0 0 0,-1 24-48 0 0,9 84-221 0 0,-14-121-297 0 0,-5-34-207 0 0,0 2 0 0 0,-1-1 0 0 0,1 17-1 0 0,-3-5-1206 0 0,3-10-2874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4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100 226 1839 0 0,'0'0'374'0'0,"2"-3"894"0"0,12-8 5008 0 0,-16-6-1435 0 0,1 15-4543 0 0,0 0 1 0 0,-1 0-1 0 0,1 1 0 0 0,-1-1 1 0 0,1 1-1 0 0,-1-1 0 0 0,0 1 1 0 0,1-1-1 0 0,-1 1 0 0 0,0 0 1 0 0,0 0-1 0 0,0 0 0 0 0,-4-1 1 0 0,5 1-234 0 0,-1 1 1 0 0,1 0 0 0 0,-1-1-1 0 0,1 1 1 0 0,-1 0 0 0 0,1 0 0 0 0,-1 0-1 0 0,0 1 1 0 0,1-1 0 0 0,-1 0-1 0 0,1 1 1 0 0,-1-1 0 0 0,1 0-1 0 0,0 1 1 0 0,-1 0 0 0 0,1-1 0 0 0,-1 1-1 0 0,1 0 1 0 0,0 0 0 0 0,0 0-1 0 0,-1 0 1 0 0,0 1 0 0 0,-3 3-15 0 0,0 0 0 0 0,1 0 0 0 0,-1 0 0 0 0,1 1 0 0 0,0 0 0 0 0,1 0 0 0 0,-1 0 0 0 0,1 0 0 0 0,1 0 0 0 0,-1 1 0 0 0,1-1 0 0 0,0 1 0 0 0,0 0 0 0 0,0 9 0 0 0,0-3-77 0 0,1 0 0 0 0,1 0 1 0 0,1 0-1 0 0,-1-1 0 0 0,2 1 0 0 0,5 24 0 0 0,-5-32 16 0 0,-1-1 1 0 0,1 1 0 0 0,0-1-1 0 0,0 0 1 0 0,0 0-1 0 0,0 0 1 0 0,1 0-1 0 0,-1 0 1 0 0,1-1-1 0 0,0 1 1 0 0,1-1 0 0 0,-1 0-1 0 0,0 0 1 0 0,1 0-1 0 0,0 0 1 0 0,-1 0-1 0 0,1-1 1 0 0,0 0-1 0 0,1 0 1 0 0,-1 0 0 0 0,0 0-1 0 0,0 0 1 0 0,1-1-1 0 0,-1 0 1 0 0,8 1-1 0 0,1 0 82 0 0,0-1-1 0 0,-1-1 1 0 0,1 0 0 0 0,-1-1-1 0 0,1 0 1 0 0,-1-1-1 0 0,1 0 1 0 0,16-6 0 0 0,-18 5-13 0 0,0 0 1 0 0,0-1-1 0 0,-1 0 1 0 0,0-1-1 0 0,0 0 1 0 0,0-1-1 0 0,0 0 1 0 0,-1 0-1 0 0,0-1 1 0 0,0-1 0 0 0,10-11-1 0 0,-8 6 44 0 0,0-2-1 0 0,-1 0 1 0 0,-1 0 0 0 0,10-20-1 0 0,-15 25 6 0 0,0 1-1 0 0,-1-1 1 0 0,0 0-1 0 0,0-1 0 0 0,-1 1 1 0 0,0-1-1 0 0,-1 1 1 0 0,0-17-1 0 0,-2 19-30 0 0,0 0-1 0 0,-1 0 1 0 0,1 0-1 0 0,-1 0 1 0 0,-1 0 0 0 0,0 1-1 0 0,0-1 1 0 0,0 1-1 0 0,-1-1 1 0 0,0 1-1 0 0,-1 0 1 0 0,1 1 0 0 0,-1-1-1 0 0,-1 1 1 0 0,1 0-1 0 0,-1 0 1 0 0,0 0-1 0 0,0 1 1 0 0,-1 0 0 0 0,-12-7-1 0 0,10 7 11 0 0,0 0 0 0 0,0 0 0 0 0,0 1 0 0 0,-1 1 0 0 0,0-1 0 0 0,0 2 1 0 0,0-1-1 0 0,0 1 0 0 0,0 1 0 0 0,0 0 0 0 0,0 0 0 0 0,0 1 0 0 0,-1 0 0 0 0,1 1 0 0 0,0 0 0 0 0,-14 4 0 0 0,17-3-203 0 0,-1 1 0 0 0,1 0 0 0 0,0 1 1 0 0,0-1-1 0 0,0 1 0 0 0,0 1 0 0 0,1-1 0 0 0,-1 1 0 0 0,1 0 0 0 0,1 1 0 0 0,-1-1 0 0 0,1 1 0 0 0,-1 0 1 0 0,2 1-1 0 0,-1-1 0 0 0,1 1 0 0 0,0 0 0 0 0,-3 8 0 0 0,2-4-145 0 0,1 0 0 0 0,0 0 0 0 0,1 0-1 0 0,0 1 1 0 0,1-1 0 0 0,0 1 0 0 0,1-1 0 0 0,0 1 0 0 0,1 0-1 0 0,0 0 1 0 0,4 19 0 0 0,-1-13-1667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47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258 79 455 0 0,'-1'-14'0'0'0,"1"12"753"0"0,-1 0-1 0 0,0 0 1 0 0,1 0-1 0 0,-1 0 0 0 0,0 0 1 0 0,0 0-1 0 0,0 1 1 0 0,0-1-1 0 0,0 0 0 0 0,0 1 1 0 0,0-1-1 0 0,-3-2 0 0 0,0 0-32 0 0,0 1-1 0 0,0 0 1 0 0,-1-1-1 0 0,1 2 1 0 0,-5-4-1 0 0,4 4-424 0 0,0-1-1 0 0,0 1 0 0 0,0 0 1 0 0,0 0-1 0 0,-1 1 1 0 0,1 0-1 0 0,0 0 0 0 0,-1 0 1 0 0,1 0-1 0 0,0 1 0 0 0,-10 0 1 0 0,11 1-197 0 0,-1 0-1 0 0,1 0 1 0 0,-1 1 0 0 0,1-1-1 0 0,-1 1 1 0 0,1 0 0 0 0,0 1-1 0 0,0-1 1 0 0,0 0 0 0 0,0 1-1 0 0,1 0 1 0 0,-1 0 0 0 0,-4 5-1 0 0,2 0 70 0 0,-1 0 0 0 0,1 1 0 0 0,1 0-1 0 0,-10 18 1 0 0,8-9-41 0 0,0 0 0 0 0,1 0-1 0 0,0 0 1 0 0,2 1 0 0 0,0 0-1 0 0,2 0 1 0 0,0 0 0 0 0,0 0-1 0 0,2 0 1 0 0,4 36 0 0 0,-3-48-62 0 0,1 1 1 0 0,-1-1 0 0 0,2 1-1 0 0,-1-1 1 0 0,1 0-1 0 0,0 1 1 0 0,1-2-1 0 0,-1 1 1 0 0,1 0-1 0 0,1-1 1 0 0,-1 1 0 0 0,1-1-1 0 0,0 0 1 0 0,8 6-1 0 0,-6-6 2 0 0,1 0 1 0 0,0-1-1 0 0,1 1 0 0 0,-1-2 0 0 0,1 1 0 0 0,0-1 0 0 0,0 0 0 0 0,0-1 1 0 0,1 0-1 0 0,16 2 0 0 0,-10-2-8 0 0,-1-1 0 0 0,1-1 0 0 0,-1 0 1 0 0,1-1-1 0 0,-1-1 0 0 0,1 0 0 0 0,18-5 0 0 0,-24 4-492 0 0,-1-1 0 0 0,1 0 0 0 0,-1-1-1 0 0,0 0 1 0 0,0 0 0 0 0,0-1 0 0 0,0 0-1 0 0,-1-1 1 0 0,0 0 0 0 0,0 0-1 0 0,-1-1 1 0 0,9-9 0 0 0,-2-1-4263 0 0,1-3-1145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48.0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7831 0 0,'0'0'1035'0'0,"1"2"156"0"0,4 14 1028 0 0,-4-12-1449 0 0,0 0-1 0 0,0 1 0 0 0,1-1 1 0 0,0 0-1 0 0,2 5 1 0 0,15 28 887 0 0,-1 2 1 0 0,-2 0 0 0 0,14 55 0 0 0,1 1-1039 0 0,2 11-349 0 0,7 21-249 0 0,-13-48-1981 0 0,-19-57 909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5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3223 0 0,'0'0'8503'0'0,"2"1"-7482"0"0,1 1-703 0 0,0 0 0 0 0,0-1 0 0 0,0 0 0 0 0,0 0 0 0 0,0 0 0 0 0,1 0-1 0 0,-1-1 1 0 0,0 1 0 0 0,6-1 0 0 0,35 0 1642 0 0,-36-1-1721 0 0,84-4 1699 0 0,-2-5-682 0 0,8-4-237 0 0,-69 8-654 0 0,1 2-1 0 0,35-2 0 0 0,47-1 529 0 0,-72 3-633 0 0,35 3 356 0 0,-14 2-129 0 0,-34-3-79 0 0,37-7 0 0 0,-55 8-330 0 0,-1 0 1 0 0,0 1-1 0 0,0 0 0 0 0,0 1 0 0 0,1 0 1 0 0,-1 0-1 0 0,10 4 0 0 0,-9-3-2 0 0,0 0-1 0 0,1 0 1 0 0,-1-1 0 0 0,0 0-1 0 0,13-1 1 0 0,13-7 184 0 0,-28 5-173 0 0,0 0 0 0 0,1 0 0 0 0,14 0 0 0 0,-5 1 57 0 0,0-1-1 0 0,0 0 1 0 0,27-9-1 0 0,13-1 7 0 0,-2 8 42 0 0,-39 4-96 0 0,28-4-1 0 0,-23 2-45 0 0,-18 3-41 0 0,-1-1 0 0 0,1 0 0 0 0,-1-1 0 0 0,1 1 1 0 0,0 0-1 0 0,-1-1 0 0 0,1 0 0 0 0,-1 1 0 0 0,1-1 0 0 0,-1 0 1 0 0,3-2-1 0 0,4 0 7 0 0,-1-1 1 0 0,1 1 0 0 0,0 1-1 0 0,0 0 1 0 0,0 0 0 0 0,1 0-1 0 0,13 1 1 0 0,28-6 52 0 0,-42 5-65 0 0,-1 1 0 0 0,0 1-1 0 0,1-1 1 0 0,-1 2-1 0 0,1-1 1 0 0,-1 1 0 0 0,1 0-1 0 0,16 5 1 0 0,-13-3 27 0 0,6-1-18 0 0,0-1-1 0 0,-1 0 1 0 0,1-1-1 0 0,0-1 0 0 0,25-5 1 0 0,-25 4-2 0 0,2 0 31 0 0,3-1-67 0 0,23 0 1 0 0,-34 3 46 0 0,-1 1 0 0 0,16 4-1 0 0,-23-5 1 0 0,1 1 1 0 0,-1-2-1 0 0,0 1 0 0 0,1 0 0 0 0,-1-1 0 0 0,0 0 0 0 0,0 0 0 0 0,6-2 0 0 0,21-4 70 0 0,3 6-62 0 0,-20 1 7 0 0,0 0-1 0 0,27-5 1 0 0,17-4 178 0 0,-54 9-202 0 0,-1-1 0 0 0,0 1 0 0 0,0 0-1 0 0,1 0 1 0 0,-1 0 0 0 0,0 0 0 0 0,0 1 0 0 0,4 0 0 0 0,-4 0-1 0 0,1-1 0 0 0,-1 1 1 0 0,1-1-1 0 0,-1 0 0 0 0,1 0 0 0 0,0 0 0 0 0,3-1 0 0 0,41-6 71 0 0,-24 2-43 0 0,0 0 0 0 0,1 2 1 0 0,42-1-1 0 0,-19 2-12 0 0,-32 1-9 0 0,1 2 0 0 0,25 3 1 0 0,-31-2-3 0 0,1-1-1 0 0,0 0 1 0 0,0 0 0 0 0,-1-1 0 0 0,1-1 0 0 0,19-3 0 0 0,-19 2 1 0 0,0 0 1 0 0,0 1-1 0 0,22 1 0 0 0,-18 0-11 0 0,9 2-7 0 0,-17-2 0 0 0,0 1 0 0 0,0-1 0 0 0,8-1 0 0 0,-8 0 0 0 0,-1 1 0 0 0,1 0 0 0 0,-1 1 0 0 0,13 2 0 0 0,17 1 0 0 0,174-7 0 0 0,-201 4 0 0 0,1-2 0 0 0,0 1 0 0 0,-1-1 0 0 0,1-1 0 0 0,-1 0 0 0 0,12-4 0 0 0,-14 4 8 0 0,1-1 0 0 0,-1 2 1 0 0,1-1-1 0 0,0 1 0 0 0,-1 1 0 0 0,1-1 0 0 0,13 3 1 0 0,42-3-11 0 0,-29-5 2 0 0,-26 4 0 0 0,0 0 0 0 0,17 0 0 0 0,-22 2 0 0 0,-1-1 0 0 0,1 1 0 0 0,-1-1 0 0 0,1 1 0 0 0,-1-1 0 0 0,0 0 0 0 0,1-1 0 0 0,5-2 0 0 0,-3 1 0 0 0,1 1 0 0 0,0-1 0 0 0,0 1 0 0 0,0 0 0 0 0,13-1 0 0 0,28 2-1 0 0,-39 1-9 0 0,1 1 1 0 0,-1-2-1 0 0,0 1 1 0 0,1-1-1 0 0,13-4 0 0 0,-13 3 20 0 0,0 0 0 0 0,0 1 0 0 0,0 0 0 0 0,0 1 0 0 0,0 0-1 0 0,19 3 1 0 0,-14-2-11 0 0,28 0 0 0 0,4-1 1 0 0,-29 1 0 0 0,-4 0 0 0 0,-10-3 0 0 0,-3 0 0 0 0,4 0 0 0 0,0 0 0 0 0,0 1 0 0 0,0-1 0 0 0,1 1 0 0 0,-1 0 0 0 0,0 0 0 0 0,11-1 0 0 0,-6 2 0 0 0,-2 0 11 0 0,0-5 31 0 0,2-6-31 0 0,-10 8-11 0 0,5-9 0 0 0,-7 9 0 0 0,1 2 0 0 0,0-3 0 0 0,-1 0 0 0 0,0 1 0 0 0,0-1 0 0 0,0 0 0 0 0,-1 1 0 0 0,1-1 0 0 0,-1 1 0 0 0,0 0 0 0 0,0 0 0 0 0,0 0 0 0 0,0 0 0 0 0,-1 1 0 0 0,1-1 0 0 0,-1 1 0 0 0,-4-2 0 0 0,-16-14 0 0 0,-2-2 0 0 0,-2 1 0 0 0,0 1 0 0 0,-1 1 0 0 0,-1 2 0 0 0,-42-17 0 0 0,65 30-1 0 0,3 0 0 0 0,-1 0 0 0 0,1 1 0 0 0,-1 0 0 0 0,1 0 0 0 0,-1 0 0 0 0,1 0 0 0 0,-1 1-1 0 0,-9 0 1 0 0,7-1-41 0 0,24 4 2 0 0,-1 1 0 0 0,0 0 1 0 0,20 9-1 0 0,54 25-4 0 0,-65-26 35 0 0,-1 1 0 0 0,0 0 0 0 0,-1 2-1 0 0,-1 1 1 0 0,0 1 0 0 0,25 25 0 0 0,-43-38 9 0 0,-1-1 0 0 0,0 1 0 0 0,0 1 0 0 0,0-1 0 0 0,0 0 0 0 0,-1 1 0 0 0,4 8 0 0 0,-3 3 1 0 0,-5-12 2 0 0,1-1 4 0 0,0 2 7 0 0,-1 0-1 0 0,0 0 1 0 0,0 0 0 0 0,0-1 0 0 0,-1 1 0 0 0,1 0-1 0 0,-1-1 1 0 0,-4 5 0 0 0,-31 32 149 0 0,22-25-22 0 0,-5 5-4 0 0,-2 0 0 0 0,-47 31 1 0 0,64-47-130 0 0,0 0 0 0 0,1 1 0 0 0,0-1 0 0 0,0 1 0 0 0,-8 12 0 0 0,3-4-22 0 0,-11 26-642 0 0,20-37 435 0 0,1-1-1 0 0,-1 1 0 0 0,0-1 1 0 0,1 0-1 0 0,0 1 0 0 0,0-1 1 0 0,0 1-1 0 0,0-1 0 0 0,0 1 1 0 0,0-1-1 0 0,1 0 0 0 0,-1 1 1 0 0,1-1-1 0 0,-1 1 0 0 0,2 2 1 0 0,-1-2-299 0 0,3 9-883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7:1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25 645 9439 0 0,'0'0'722'0'0,"-4"1"-504"0"0,-17 2 8090 0 0,30-5-7820 0 0,-1 0 0 0 0,0 0 0 0 0,0 0 0 0 0,0-1 0 0 0,13-7 0 0 0,69-22 955 0 0,-48 18-1097 0 0,93-26 51 0 0,-37 12-322 0 0,-44 12-51 0 0,-6 2-3 0 0,48-21 1 0 0,253-129 95 0 0,-268 130-108 0 0,-51 22 19 0 0,29-14-1 0 0,1-14 14 0 0,1 1 12 0 0,5-1 48 0 0,-56 34-69 0 0,-1-1-1 0 0,0-1 1 0 0,0 1-1 0 0,12-15 0 0 0,-14 11 41 0 0,-6 8-21 0 0,1 1-1 0 0,-1 0 1 0 0,1-1 0 0 0,-1 1 0 0 0,1 0-1 0 0,0 0 1 0 0,0 0 0 0 0,0 0-1 0 0,3-1 1 0 0,-3 1-46 0 0,0 1 0 0 0,0 0-1 0 0,1 0 1 0 0,-1 0 0 0 0,0 0 0 0 0,1 0 0 0 0,-1 1-1 0 0,1-1 1 0 0,0 1 0 0 0,-1 0 0 0 0,1-1 0 0 0,-1 1-1 0 0,1 0 1 0 0,-1 1 0 0 0,4-1 0 0 0,-1 2 9 0 0,1-1 1 0 0,-1 1-1 0 0,0 0 1 0 0,9 5-1 0 0,0 0-3 0 0,17 9 54 0 0,54 36 0 0 0,-43-25-22 0 0,43 25 171 0 0,106 46-1 0 0,-47-31 21 0 0,270 108 700 0 0,-356-155-912 0 0,113 35 92 0 0,-133-43-827 0 0,52 24 1 0 0,-72-27-759 0 0,1 0-5787 0 0,-9-4-68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9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12839 0 0,'0'0'1164'0'0,"2"1"-941"0"0,15 7-249 0 0,0-1 0 0 0,1 0 1 0 0,0-1-1 0 0,0-1 0 0 0,30 4 0 0 0,-17-4-907 0 0,-15-1-367 0 0,0-2-1 0 0,17 0 1 0 0,-32-2 1315 0 0,0 0 0 0 0,0 0 1 0 0,-1 1-1 0 0,1-1 1 0 0,0 0-1 0 0,0 0 0 0 0,-1 0 1 0 0,1 0-1 0 0,0 1 1 0 0,-1-1-1 0 0,1 0 0 0 0,0 1 1 0 0,-1-1-1 0 0,1 1 1 0 0,0-1-1 0 0,-1 1 0 0 0,1-1 1 0 0,-1 1-1 0 0,1-1 1 0 0,-1 1-1 0 0,1-1 0 0 0,0 2 1 0 0,0 0 195 0 0,0-1 0 0 0,-1 1-1 0 0,1 0 1 0 0,0 0 0 0 0,-1 0 0 0 0,1-1 0 0 0,-1 1 0 0 0,0 0 0 0 0,0 2 0 0 0,0 1 271 0 0,0 0 1 0 0,0 0 0 0 0,-1-1 0 0 0,0 1 0 0 0,0 0-1 0 0,-2 7 1 0 0,-3 0 401 0 0,-1 0 0 0 0,-16 22 0 0 0,14-22-261 0 0,-11 21 0 0 0,19-31-289 0 0,3 9-246 0 0,3-3-88 0 0,-1-5 0 0 0,-1-1 0 0 0,1 0 0 0 0,0 0 0 0 0,0 0 0 0 0,7 2 0 0 0,4 1 0 0 0,-10-2 0 0 0,0-2 0 0 0,1 1 0 0 0,0-1 0 0 0,-1 0 0 0 0,8 1 0 0 0,20 4 0 0 0,-19-2-24 0 0,31 12 287 0 0,-42-15-134 0 0,0 1 0 0 0,0-1 0 0 0,0 1-1 0 0,0 0 1 0 0,-1 0 0 0 0,1 0 0 0 0,-1 0-1 0 0,1 1 1 0 0,-1-1 0 0 0,0 1-1 0 0,3 3 1 0 0,-4-5-35 0 0,-1 1-1 0 0,1-1 1 0 0,-1 0 0 0 0,1 0-1 0 0,-1 1 1 0 0,0-1-1 0 0,0 0 1 0 0,0 1-1 0 0,0-1 1 0 0,0 0 0 0 0,0 1-1 0 0,0-1 1 0 0,0 0-1 0 0,0 0 1 0 0,0 1 0 0 0,-1-1-1 0 0,1 0 1 0 0,-1 2-1 0 0,-11 21 708 0 0,10-22-685 0 0,-95 145 2117 0 0,47-73-2195 0 0,18-28-933 0 0,31-44 337 0 0,6-11-6659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7:1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3679 0 0,'-1'-3'349'0'0,"0"-1"-498"0"0,1-6 7353 0 0,2 10-5696 0 0,-1 0-1391 0 0,-1 0 0 0 0,0 0 0 0 0,1 0 0 0 0,-1 0 0 0 0,1 0 0 0 0,-1 0 0 0 0,1 0 0 0 0,-1 0 0 0 0,0 0 0 0 0,1 0 0 0 0,-1 0 0 0 0,1 0 0 0 0,-1 0 0 0 0,1 0 0 0 0,-1 0 0 0 0,0 1 0 0 0,1-1 0 0 0,-1 0 0 0 0,0 0 0 0 0,1 0 0 0 0,-1 1 0 0 0,1-1 0 0 0,5 9 159 0 0,0-1 0 0 0,-1 1-1 0 0,0 0 1 0 0,0 0 0 0 0,-1 0 0 0 0,0 1 0 0 0,-1 0 0 0 0,0 0 0 0 0,-1 0-1 0 0,2 12 1 0 0,1 15 394 0 0,1 55-1 0 0,-5-33-271 0 0,1 68 62 0 0,-3-83-512 0 0,2 0 0 0 0,1 0 1 0 0,11 58-1 0 0,-13-102-32 0 0,0 1 0 0 0,1-1 0 0 0,-1 1 0 0 0,0-1 0 0 0,0 1 0 0 0,0-1 0 0 0,0 0 0 0 0,0 1 0 0 0,0-1 0 0 0,1 1 0 0 0,-1-1 0 0 0,0 0 0 0 0,0 1 0 0 0,1-1 0 0 0,-1 0 0 0 0,0 1 0 0 0,1-1 0 0 0,-1 0 0 0 0,0 1 0 0 0,1-1 0 0 0,-1 0-1 0 0,0 0 1 0 0,1 1 0 0 0,-1-1 0 0 0,1 0 0 0 0,-1 0 0 0 0,0 0 0 0 0,1 1 0 0 0,0-1 0 0 0,0 0-175 0 0,0 0-1 0 0,0-1 1 0 0,0 1 0 0 0,0 0-1 0 0,0 0 1 0 0,1-1-1 0 0,-1 1 1 0 0,0-1-1 0 0,0 1 1 0 0,-1-1 0 0 0,1 1-1 0 0,1-1 1 0 0,10-9-5179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7:1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7831 0 0,'0'0'356'0'0,"0"1"-6"0"0,-3 18-208 0 0,4 23 3045 0 0,1-1 0 0 0,12 70 0 0 0,-13-101-3177 0 0,53 336 2615 0 0,-19-179-4219 0 0,-35-166 1534 0 0,6 18-5986 0 0,-4-10 358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7:1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18 5983 0 0,'0'0'464'0'0,"-8"-6"1155"0"0,4 4-995 0 0,1 0 0 0 0,0 1 0 0 0,-1 0 0 0 0,0-1 0 0 0,1 1 0 0 0,-1 1 0 0 0,0-1 0 0 0,1 0 0 0 0,-1 1 0 0 0,0 0 0 0 0,-5 0 0 0 0,6 1-469 0 0,-1-1 1 0 0,1 1-1 0 0,0 0 1 0 0,0 0-1 0 0,0 0 1 0 0,0 1-1 0 0,1-1 1 0 0,-1 1-1 0 0,0-1 1 0 0,0 1-1 0 0,1 0 0 0 0,-1 0 1 0 0,1 0-1 0 0,-4 4 1 0 0,2-1-86 0 0,1 0 1 0 0,-1 1 0 0 0,1-1-1 0 0,0 1 1 0 0,0-1-1 0 0,1 1 1 0 0,-1 0 0 0 0,1 0-1 0 0,-1 7 1 0 0,-9 57 187 0 0,11-65-237 0 0,-1 16 55 0 0,0-1 1 0 0,2 1-1 0 0,0 0 0 0 0,1 0 0 0 0,2-1 1 0 0,4 25-1 0 0,-4-34-20 0 0,-1-1 0 0 0,2 0 0 0 0,0 1 1 0 0,0-1-1 0 0,0-1 0 0 0,1 1 0 0 0,1-1 0 0 0,0 0 0 0 0,0 0 1 0 0,1 0-1 0 0,0-1 0 0 0,0 0 0 0 0,14 11 0 0 0,-18-16-13 0 0,1 0 0 0 0,-1-1 0 0 0,1 1 0 0 0,0-1 0 0 0,0 0 0 0 0,0 0 0 0 0,0-1 0 0 0,0 1 0 0 0,0-1 0 0 0,1 0 0 0 0,-1 0-1 0 0,0 0 1 0 0,1-1 0 0 0,-1 1 0 0 0,1-1 0 0 0,-1 0 0 0 0,0-1 0 0 0,1 1 0 0 0,-1-1 0 0 0,0 1 0 0 0,1-1 0 0 0,-1-1 0 0 0,0 1 0 0 0,0-1 0 0 0,0 1 0 0 0,0-1 0 0 0,0 0 0 0 0,0 0 0 0 0,0-1-1 0 0,3-3 1 0 0,1 0 103 0 0,-2 0 0 0 0,1 0 0 0 0,-1-1-1 0 0,0 0 1 0 0,0-1 0 0 0,-1 1 0 0 0,0-1 0 0 0,0 0-1 0 0,-1 0 1 0 0,0 0 0 0 0,0-1 0 0 0,-1 0-1 0 0,3-14 1 0 0,-2 7 120 0 0,-2 0-1 0 0,0 1 1 0 0,-1-1-1 0 0,-1-31 1 0 0,-1 38-159 0 0,0 1 1 0 0,-1-1-1 0 0,0 1 0 0 0,0 0 0 0 0,-1 0 1 0 0,0 0-1 0 0,0 0 0 0 0,-1 0 1 0 0,0 0-1 0 0,-9-12 0 0 0,6 11-34 0 0,-1 0 1 0 0,0 1-1 0 0,-1 0 1 0 0,1 0-1 0 0,-1 1 0 0 0,-1 0 1 0 0,0 1-1 0 0,0 0 0 0 0,0 0 1 0 0,0 1-1 0 0,-17-6 0 0 0,19 9-85 0 0,0-1-1 0 0,0 1 0 0 0,0 1 1 0 0,-1-1-1 0 0,1 2 0 0 0,0-1 1 0 0,-1 1-1 0 0,1 0 1 0 0,-1 1-1 0 0,1-1 0 0 0,0 2 1 0 0,-1-1-1 0 0,1 1 0 0 0,0 1 1 0 0,0-1-1 0 0,-11 7 0 0 0,14-6-308 0 0,0 0-1 0 0,0 1 0 0 0,0 0 0 0 0,1 0 0 0 0,0 0 0 0 0,0 1 1 0 0,0 0-1 0 0,0-1 0 0 0,1 1 0 0 0,0 1 0 0 0,0-1 0 0 0,-3 6 0 0 0,-3 8-7919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7:26.1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199 90 4143 0 0,'0'0'319'0'0,"0"-2"-210"0"0,0 2-107 0 0,0-1 0 0 0,0 1 0 0 0,0-1 0 0 0,0 1 0 0 0,0-1-1 0 0,0 1 1 0 0,0-1 0 0 0,0 1 0 0 0,1-1 0 0 0,-1 1 0 0 0,0-1 0 0 0,0 1-1 0 0,1-1 1 0 0,-1 1 0 0 0,0 0 0 0 0,0-1 0 0 0,1 1 0 0 0,-1-1-1 0 0,1 1 1 0 0,-1 0 0 0 0,0-1 0 0 0,1 1 0 0 0,-1 0 0 0 0,1 0-1 0 0,-1-1 1 0 0,0 1 0 0 0,1 0 0 0 0,-1 0 0 0 0,1 0 0 0 0,-1-1 0 0 0,1 1-1 0 0,-1 0 1 0 0,1 0 0 0 0,-1 0 0 0 0,1 0 0 0 0,-1 0 0 0 0,1 0-1 0 0,4-1 139 0 0,-4 0-26 0 0,-1 0-1 0 0,0 1 1 0 0,1-1 0 0 0,-1 0 0 0 0,0 1 0 0 0,0-1-1 0 0,0 0 1 0 0,0 1 0 0 0,1-1 0 0 0,-1 0 0 0 0,0 0 0 0 0,0 1-1 0 0,0-1 1 0 0,-1 0 0 0 0,1 1 0 0 0,0-1 0 0 0,0 0-1 0 0,0 1 1 0 0,0-1 0 0 0,-1 0 0 0 0,1 1 0 0 0,0-1-1 0 0,-1 0 1 0 0,-6-17 2360 0 0,5 15-2280 0 0,1 1 0 0 0,-1-1 0 0 0,1 1 0 0 0,-1-1-1 0 0,0 1 1 0 0,0 0 0 0 0,0 0 0 0 0,0 0 0 0 0,-1 0 0 0 0,1 0 0 0 0,0 0 0 0 0,-1 0 0 0 0,1 1-1 0 0,-1 0 1 0 0,0-1 0 0 0,1 1 0 0 0,-1 0 0 0 0,0 0 0 0 0,0 0 0 0 0,0 1 0 0 0,0-1-1 0 0,0 1 1 0 0,0-1 0 0 0,0 1 0 0 0,0 0 0 0 0,0 0 0 0 0,0 0 0 0 0,0 1 0 0 0,0-1 0 0 0,1 1-1 0 0,-1-1 1 0 0,0 1 0 0 0,0 0 0 0 0,0 0 0 0 0,0 1 0 0 0,1-1 0 0 0,-1 0 0 0 0,1 1-1 0 0,-1 0 1 0 0,-3 2 0 0 0,-3 4-123 0 0,0 0-1 0 0,1 1 0 0 0,0 0 1 0 0,0 0-1 0 0,1 1 0 0 0,0-1 1 0 0,1 2-1 0 0,0-1 0 0 0,0 1 1 0 0,1 0-1 0 0,1 0 0 0 0,0 0 1 0 0,0 1-1 0 0,1-1 0 0 0,1 1 1 0 0,0 0-1 0 0,1 0 0 0 0,-1 23 1 0 0,2-24-52 0 0,1 1 0 0 0,0 0 0 0 0,1-1 0 0 0,0 1 0 0 0,1-1 0 0 0,0 0 0 0 0,1 0 0 0 0,9 18 0 0 0,-9-21-4 0 0,0 0 0 0 0,1 0 0 0 0,1-1 0 0 0,-1 0 0 0 0,1 0 0 0 0,0 0 0 0 0,1-1 0 0 0,-1 0 0 0 0,1 0 0 0 0,1-1 0 0 0,13 9 0 0 0,-14-11-10 0 0,0 0 0 0 0,-1-1 0 0 0,1 0-1 0 0,0 0 1 0 0,0 0 0 0 0,0-1 0 0 0,0 0 0 0 0,12 0 0 0 0,-6-1 178 0 0,-1-1 1 0 0,1 0-1 0 0,-1 0 1 0 0,14-5 0 0 0,-19 4-86 0 0,0-1 0 0 0,0 1 0 0 0,0-2 0 0 0,0 1 0 0 0,-1-1 0 0 0,1 0 0 0 0,-1 0-1 0 0,0-1 1 0 0,-1 0 0 0 0,1 0 0 0 0,-1 0 0 0 0,6-7 0 0 0,-6 5 10 0 0,1-1 0 0 0,-1 1-1 0 0,0 0 1 0 0,-1-1 0 0 0,0 0-1 0 0,0 0 1 0 0,-1-1 0 0 0,0 1-1 0 0,3-17 1 0 0,-4 14-23 0 0,-1 0-1 0 0,-1 1 1 0 0,0-1 0 0 0,-1 1-1 0 0,0-1 1 0 0,0 0-1 0 0,-1 1 1 0 0,-1-1-1 0 0,-3-9 1 0 0,2 7-23 0 0,-2 0 0 0 0,0 0 1 0 0,0 1-1 0 0,-1 0 0 0 0,0 0 0 0 0,-14-15 0 0 0,15 20-61 0 0,-1 0 0 0 0,0 1-1 0 0,-1-1 1 0 0,1 1-1 0 0,-1 1 1 0 0,0 0-1 0 0,-16-8 1 0 0,18 10-55 0 0,1 1 0 0 0,-1-1 0 0 0,0 1-1 0 0,0 1 1 0 0,0-1 0 0 0,0 1 0 0 0,0 0 0 0 0,0 1 0 0 0,0-1 0 0 0,-1 1 0 0 0,1 0-1 0 0,0 1 1 0 0,-7 1 0 0 0,11-2 8 0 0,0 0-1 0 0,0 1 0 0 0,0 0 1 0 0,1-1-1 0 0,-1 1 1 0 0,0 0-1 0 0,1 0 0 0 0,-1 0 1 0 0,1 0-1 0 0,-1 0 1 0 0,1 0-1 0 0,-1 1 1 0 0,1-1-1 0 0,0 0 0 0 0,0 1 1 0 0,0-1-1 0 0,0 1 1 0 0,0-1-1 0 0,0 1 0 0 0,0 0 1 0 0,0-1-1 0 0,0 1 1 0 0,1 0-1 0 0,-1-1 0 0 0,1 1 1 0 0,-1 0-1 0 0,1 0 1 0 0,0 0-1 0 0,-1 3 1 0 0,1-1-343 0 0,1 1 0 0 0,-1-1 0 0 0,1 0 0 0 0,0 0 0 0 0,0 1 0 0 0,0-1 0 0 0,0 0 0 0 0,1 0 0 0 0,-1 0 0 0 0,1 0 0 0 0,0-1 0 0 0,3 5 0 0 0,4 5-1405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7:26.7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27 143 4607 0 0,'-18'-11'2098'0'0,"17"11"-1601"0"0,0 1 1 0 0,1-1-1 0 0,-1 1 1 0 0,0 0-1 0 0,1-1 1 0 0,-1 1-1 0 0,0 0 1 0 0,1 0 0 0 0,-1-1-1 0 0,1 1 1 0 0,-1 0-1 0 0,0 1 1 0 0,3 19-63 0 0,1-1 1 0 0,0 0 0 0 0,2 0-1 0 0,0 0 1 0 0,1 0 0 0 0,9 18-1 0 0,7 24 214 0 0,44 126 1207 0 0,-64-182-1712 0 0,0-3 16 0 0,-1 0 1 0 0,0 0 0 0 0,0 0-1 0 0,0 1 1 0 0,0-1 0 0 0,0 5-1 0 0,-3-29-61 0 0,0 1 0 0 0,-1-1 0 0 0,-2 1-1 0 0,-8-27 1 0 0,7 25-156 0 0,0 1 1 0 0,1-2-1 0 0,-3-37 0 0 0,7 26-133 0 0,2-1 1 0 0,6-39 0 0 0,-5 58 141 0 0,1 0 0 0 0,1 1 0 0 0,1-1 1 0 0,0 1-1 0 0,1 0 0 0 0,15-27 0 0 0,-19 38 34 0 0,1 0-1 0 0,0 1 1 0 0,-1-1-1 0 0,1 1 1 0 0,1 0-1 0 0,-1 0 1 0 0,0 0 0 0 0,1 0-1 0 0,0 0 1 0 0,-1 1-1 0 0,1 0 1 0 0,0-1-1 0 0,0 1 1 0 0,0 1-1 0 0,9-3 1 0 0,-10 3 11 0 0,1 0 0 0 0,-1 1 0 0 0,1-1 0 0 0,-1 1 0 0 0,1 0 1 0 0,-1 0-1 0 0,1 0 0 0 0,-1 0 0 0 0,0 1 0 0 0,1 0 0 0 0,-1-1 0 0 0,1 1 0 0 0,-1 1 0 0 0,0-1 0 0 0,0 0 0 0 0,1 1 1 0 0,-1-1-1 0 0,0 1 0 0 0,5 4 0 0 0,-6-3 40 0 0,1 0 1 0 0,-1 1 0 0 0,0-1-1 0 0,0 0 1 0 0,0 1-1 0 0,-1 0 1 0 0,1-1 0 0 0,-1 1-1 0 0,0 0 1 0 0,0 0 0 0 0,1 5-1 0 0,-2-9-39 0 0,1 9 66 0 0,1 1-1 0 0,-2 0 1 0 0,0 0-1 0 0,0-1 0 0 0,0 1 1 0 0,-1 0-1 0 0,-1 0 1 0 0,0-1-1 0 0,0 1 1 0 0,-5 11-1 0 0,0-1 196 0 0,-2 0 0 0 0,0 0 0 0 0,-18 28 0 0 0,4-15-154 0 0,-9 16 208 0 0,20-35-163 0 0,11-13-123 0 0,-1 0-1 0 0,1 1 1 0 0,0-1-1 0 0,0 0 1 0 0,0 0 0 0 0,0 1-1 0 0,0-1 1 0 0,0 1 0 0 0,-1 1-1 0 0,1-1 171 0 0,20 13 86 0 0,-8-9-121 0 0,1-1 1 0 0,-1 0-1 0 0,1-1 0 0 0,0 0 1 0 0,0-1-1 0 0,25 3 0 0 0,-19-2 34 0 0,1 0-1 0 0,18 6 1 0 0,19 8-42 0 0,19 7-100 0 0,-46-14-2 0 0,-21-9-56 0 0,0 1 1 0 0,-1 0-1 0 0,1 0 0 0 0,12 8 0 0 0,-17-9-59 0 0,1 1 1 0 0,0-1-1 0 0,-1 0 1 0 0,1 0-1 0 0,0 0 0 0 0,0-1 1 0 0,0 1-1 0 0,0-1 0 0 0,0 0 1 0 0,7 0-1 0 0,14-3-2852 0 0,-15-1 1299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7:27.1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16207 0 0,'0'23'1470'0'0,"1"-22"-1209"0"0,4 7-12 0 0,0 0 1 0 0,0 0-1 0 0,0 1 0 0 0,-1-1 1 0 0,5 17-1 0 0,-3-10 127 0 0,32 98 1536 0 0,-25-63-8072 0 0,-6-27-531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7:3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1375 0 0,'0'3'66'0'0,"1"-12"-8"0"0,4-36 312 0 0,-6 50 1888 0 0,1 1 0 0 0,1-1 0 0 0,-1 0 0 0 0,2 8 0 0 0,16 51 1988 0 0,1 10-2974 0 0,-12-23-664 0 0,-3 1 1 0 0,-3 63-1 0 0,-1-84-457 0 0,0-30 30 0 0,-11-18 59 0 0,5 3-206 0 0,1 0 1 0 0,1 0 0 0 0,0-1-1 0 0,-3-25 1 0 0,0-61-27 0 0,6 86-32 0 0,1-105-94 0 0,1 98 100 0 0,1 1-1 0 0,1 0 1 0 0,9-33-1 0 0,-10 47 36 0 0,0 1 1 0 0,1 0-1 0 0,-1 1 0 0 0,2-1 0 0 0,-1 0 1 0 0,0 1-1 0 0,1 0 0 0 0,0-1 1 0 0,8-6-1 0 0,-10 10-12 0 0,0 0 1 0 0,0 0-1 0 0,1 0 1 0 0,-1 0-1 0 0,0 1 1 0 0,1-1-1 0 0,0 1 1 0 0,-1-1-1 0 0,1 1 1 0 0,0 0-1 0 0,0 0 1 0 0,-1 0-1 0 0,1 1 1 0 0,0-1-1 0 0,0 1 0 0 0,0-1 1 0 0,0 1-1 0 0,0 0 1 0 0,0 0-1 0 0,0 0 1 0 0,0 1-1 0 0,4 0 1 0 0,-3 1-10 0 0,0 0 0 0 0,1 0 1 0 0,-1 1-1 0 0,0-1 0 0 0,0 1 0 0 0,0 0 0 0 0,-1 0 1 0 0,6 5-1 0 0,-1 0 55 0 0,-2-1 49 0 0,1 0 0 0 0,-1 0 1 0 0,-1 1-1 0 0,1-1 0 0 0,-1 2 0 0 0,7 16 0 0 0,-10-22-66 0 0,-1 1 40 0 0,1 0-1 0 0,-1 1 1 0 0,0-1 0 0 0,0 0-1 0 0,-1 1 1 0 0,1 4 0 0 0,1 8 84 0 0,-1-9-107 0 0,-1 0 0 0 0,0 0-1 0 0,0 1 1 0 0,0-1-1 0 0,-1 0 1 0 0,0 0-1 0 0,-1 0 1 0 0,0 0 0 0 0,0 0-1 0 0,-6 13 1 0 0,0-3-7 0 0,-1 0 1 0 0,-1 0 0 0 0,-14 19-1 0 0,20-32-25 0 0,1-1 0 0 0,-1 1 0 0 0,0 0 0 0 0,-1-1 0 0 0,-8 8-1 0 0,13-12-13 0 0,-1 1 0 0 0,1-1 0 0 0,-1 0 1 0 0,1 1-1 0 0,-1-1 0 0 0,1 0 0 0 0,0 1 0 0 0,-1-1 0 0 0,0 0 0 0 0,1 1 0 0 0,-1-1 0 0 0,1 0 0 0 0,-1 0 0 0 0,1 1 0 0 0,-1-1 0 0 0,0 0 0 0 0,1 0 0 0 0,-1 0 0 0 0,1 0 0 0 0,-2 0 0 0 0,-4-1 32 0 0,5 1-34 0 0,0 0-1 0 0,1 0 1 0 0,-1 0-1 0 0,1 0 1 0 0,-1 0-1 0 0,1 0 1 0 0,-1 0-1 0 0,1 0 1 0 0,-1 0-1 0 0,1 0 1 0 0,-1 0-1 0 0,1-1 0 0 0,-1 1 1 0 0,1 0-1 0 0,-1 0 1 0 0,1-1-1 0 0,0 1 1 0 0,-1 0-1 0 0,1-1 1 0 0,-1 1-1 0 0,1 0 1 0 0,0-1-1 0 0,-1 1 1 0 0,1-1-1 0 0,0 1 1 0 0,-1 0-1 0 0,1-1 1 0 0,0 1-1 0 0,0-1 1 0 0,-1 1-1 0 0,1-1 1 0 0,0 1-1 0 0,0-1 1 0 0,0 1-1 0 0,0-1 1 0 0,0 1-1 0 0,0-1 1 0 0,0 1-1 0 0,0-1 1 0 0,0 1-1 0 0,0-1 1 0 0,0 1-1 0 0,0-1 1 0 0,0 1-1 0 0,0-1 1 0 0,0 1-1 0 0,0-1 1 0 0,1 1-1 0 0,-1-1 1 0 0,1 0-1 0 0,-1-1 22 0 0,1 0 1 0 0,0 0-1 0 0,0 1 1 0 0,-1-1-1 0 0,2 0 1 0 0,-1 0-1 0 0,0 1 0 0 0,0-1 1 0 0,0 1-1 0 0,1-1 1 0 0,2-2-1 0 0,-1 3 30 0 0,0 0 0 0 0,0 0 0 0 0,0 0-1 0 0,1 0 1 0 0,-1 0 0 0 0,0 1 0 0 0,0 0-1 0 0,1-1 1 0 0,-1 1 0 0 0,0 0 0 0 0,1 1 0 0 0,-1-1-1 0 0,0 0 1 0 0,0 1 0 0 0,1 0 0 0 0,3 1 0 0 0,6 3 242 0 0,1 0 0 0 0,18 11 1 0 0,-9-5 78 0 0,88 37 949 0 0,45 23-728 0 0,-123-53-800 0 0,-26-14-620 0 0,0 0 0 0 0,0-1 0 0 0,0 1 0 0 0,1-1 0 0 0,7 2 0 0 0,-3-2-7663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3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11199 0 0,'0'3'114'0'0,"0"6"591"0"0,0 0 0 0 0,1 0 0 0 0,-1 0 0 0 0,2 0 0 0 0,3 13 0 0 0,50 197 3772 0 0,-36-135-3715 0 0,-17-75-667 0 0,3 15 247 0 0,2 0 0 0 0,13 35 0 0 0,-17-55-266 0 0,-3-3 128 0 0,-4-17 68 0 0,-36-172 30 0 0,31 139-124 0 0,-8-74-481 0 0,15 103 257 0 0,2 1 1 0 0,0-1-1 0 0,2 1 1 0 0,4-27-1 0 0,-4 40 26 0 0,-1 0-1 0 0,1 0 1 0 0,0 0-1 0 0,0 0 0 0 0,1 0 1 0 0,0 1-1 0 0,0-1 1 0 0,0 1-1 0 0,1 0 0 0 0,6-8 1 0 0,-8 11 11 0 0,0 0 0 0 0,0 0 0 0 0,1 0 1 0 0,-1 1-1 0 0,1-1 0 0 0,-1 0 0 0 0,1 1 1 0 0,0-1-1 0 0,-1 1 0 0 0,1 0 0 0 0,0 0 0 0 0,0 0 1 0 0,0 1-1 0 0,0-1 0 0 0,0 1 0 0 0,0-1 1 0 0,0 1-1 0 0,0 0 0 0 0,0 0 0 0 0,0 0 1 0 0,0 0-1 0 0,0 1 0 0 0,4 1 0 0 0,-2-1 14 0 0,-1 0 0 0 0,1 1 1 0 0,-1 0-1 0 0,0 0 0 0 0,0 0 0 0 0,0 0 0 0 0,0 1 0 0 0,0-1 0 0 0,0 1 1 0 0,-1 0-1 0 0,1 0 0 0 0,-1 0 0 0 0,0 1 0 0 0,0-1 0 0 0,0 1 0 0 0,0 0 0 0 0,-1 0 1 0 0,1 0-1 0 0,-1 0 0 0 0,0 0 0 0 0,0 0 0 0 0,-1 1 0 0 0,1-1 0 0 0,-1 1 1 0 0,0-1-1 0 0,1 9 0 0 0,-1 0 15 0 0,-1-1 0 0 0,0 0-1 0 0,0 1 1 0 0,-1-1 0 0 0,-1 0 0 0 0,0 1 0 0 0,-1-1 0 0 0,0 0 0 0 0,-1-1-1 0 0,0 1 1 0 0,-1 0 0 0 0,0-1 0 0 0,-1 0 0 0 0,0-1 0 0 0,-1 1 0 0 0,0-1 0 0 0,0 0-1 0 0,-1-1 1 0 0,-15 15 0 0 0,21-23 6 0 0,0 0 0 0 0,0 0 0 0 0,0 0 0 0 0,0 0 1 0 0,0 0-1 0 0,-1 0 0 0 0,-1 0 0 0 0,-1 1 296 0 0,16 0-101 0 0,14 2 210 0 0,1 1 0 0 0,-1 1 0 0 0,-1 1 0 0 0,1 2 0 0 0,44 22 0 0 0,108 73 1323 0 0,-70-35-1755 0 0,-80-57-1370 0 0,-11-6-6237 0 0,-6-1-408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3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6 511 6911 0 0,'0'0'623'0'0,"-1"0"-514"0"0,-1-4 255 0 0,2 3 52 0 0,-1 1-1 0 0,1-1 1 0 0,0 0-1 0 0,0 1 1 0 0,-1-1-1 0 0,1 0 1 0 0,0 1 0 0 0,0-1-1 0 0,0 0 1 0 0,0 0-1 0 0,0 1 1 0 0,0-1-1 0 0,0 0 1 0 0,0 0-1 0 0,0 1 1 0 0,0-1-1 0 0,0 0 1 0 0,1-1-1 0 0,8-12 3005 0 0,-5 10-3085 0 0,1 0 0 0 0,-1 0 0 0 0,9-5 0 0 0,0 1-75 0 0,21-14 338 0 0,67-33 0 0 0,69-21-202 0 0,-16 7-197 0 0,-45 19 7 0 0,53-17 213 0 0,-137 55-79 0 0,0-2-1 0 0,27-19 1 0 0,-46 29-266 0 0,-2 2 23 0 0,1-1 0 0 0,-1 0 1 0 0,0-1-1 0 0,0 1 0 0 0,0-1 0 0 0,6-7 0 0 0,-10 10 175 0 0,18-5 64 0 0,0 1-263 0 0,-16 4-65 0 0,0 0 1 0 0,0 1-1 0 0,0-1 1 0 0,0 1-1 0 0,0-1 1 0 0,0 1-1 0 0,0 0 0 0 0,0-1 1 0 0,0 1-1 0 0,1 0 1 0 0,-1 0-1 0 0,0 1 1 0 0,0-1-1 0 0,0 0 1 0 0,2 1-1 0 0,4 2-7 0 0,114 41 126 0 0,129 85 802 0 0,-180-88-505 0 0,42 22 254 0 0,-59-35-375 0 0,-21-11-122 0 0,1 0-1 0 0,62 20 1 0 0,-71-26-159 0 0,-21-9-15 0 0,-1 0-1 0 0,1 0 1 0 0,-1-1-1 0 0,1 1 1 0 0,7 1-1 0 0,-8-3-52 0 0,-1 1 1 0 0,1 0-1 0 0,-1 0 0 0 0,1 0 0 0 0,-1 0 0 0 0,4 2 0 0 0,13 5-1450 0 0,-10-5-542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3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13359 0 0,'-4'1'366'0'0,"0"0"1"0"0,0 0-1 0 0,0 0 0 0 0,-1-1 0 0 0,1 0 0 0 0,0 0 1 0 0,-7 0-1 0 0,8-1-34 0 0,-1 1 1 0 0,1 0-1 0 0,0 0 1 0 0,-1 0-1 0 0,1 0 1 0 0,-1 1-1 0 0,1-1 0 0 0,0 1 1 0 0,0 0-1 0 0,-1 0 1 0 0,1 0-1 0 0,0 0 1 0 0,-6 4-1 0 0,5-2-277 0 0,1 1 0 0 0,-1 0 1 0 0,1 0-1 0 0,0 0 0 0 0,0 0 0 0 0,0 0 0 0 0,1 0 0 0 0,-1 1 0 0 0,1-1 1 0 0,0 1-1 0 0,0 0 0 0 0,1 0 0 0 0,-1 0 0 0 0,1 0 0 0 0,0 0 0 0 0,1 0 0 0 0,-1 0 1 0 0,1 7-1 0 0,0-3-30 0 0,0 0 1 0 0,0 0-1 0 0,1 0 1 0 0,1 0-1 0 0,-1-1 1 0 0,1 1-1 0 0,1 0 1 0 0,0-1-1 0 0,6 14 1 0 0,-5-15 10 0 0,1 0 0 0 0,0 0 0 0 0,0-1 0 0 0,1 1 0 0 0,0-1 0 0 0,0-1 1 0 0,0 1-1 0 0,1-1 0 0 0,-1 0 0 0 0,1 0 0 0 0,0-1 0 0 0,1 0 0 0 0,-1 0 0 0 0,1-1 0 0 0,0 0 1 0 0,0 0-1 0 0,10 1 0 0 0,-13-2 28 0 0,1-1 0 0 0,-1-1 1 0 0,1 1-1 0 0,-1-1 0 0 0,0 0 1 0 0,1 0-1 0 0,-1 0 0 0 0,1-1 1 0 0,-1 1-1 0 0,0-2 0 0 0,1 1 0 0 0,-1 0 1 0 0,0-1-1 0 0,0 0 0 0 0,0 0 1 0 0,0-1-1 0 0,0 1 0 0 0,-1-1 1 0 0,1 0-1 0 0,-1-1 0 0 0,1 1 1 0 0,-1-1-1 0 0,0 1 0 0 0,-1-1 1 0 0,1 0-1 0 0,-1-1 0 0 0,5-5 0 0 0,-7 6-20 0 0,1 1 0 0 0,-1 0-1 0 0,1 0 1 0 0,-1-1-1 0 0,0 1 1 0 0,0-1-1 0 0,0 1 1 0 0,-1-1 0 0 0,1 1-1 0 0,-1-1 1 0 0,0 1-1 0 0,0-1 1 0 0,0 0-1 0 0,0 1 1 0 0,-1-1 0 0 0,0 1-1 0 0,1-1 1 0 0,-1 1-1 0 0,0 0 1 0 0,-1-1-1 0 0,1 1 1 0 0,-1 0 0 0 0,1-1-1 0 0,-1 1 1 0 0,0 0-1 0 0,-4-5 1 0 0,-5-4 168 0 0,0-1 1 0 0,-1 2-1 0 0,0-1 1 0 0,-18-12-1 0 0,18 15-1219 0 0,-24-14 0 0 0,31 20 625 0 0,1 1-1 0 0,-1 0 0 0 0,0 0 0 0 0,0 0 1 0 0,0 0-1 0 0,0 1 0 0 0,0 0 0 0 0,0 0 1 0 0,-6 0-1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9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5527 0 0,'1'0'90'0'0,"1"-1"-1"0"0,-1 1 0 0 0,0-1 1 0 0,0 1-1 0 0,0-1 0 0 0,0 1 1 0 0,1 0-1 0 0,-1 0 0 0 0,0 0 1 0 0,0-1-1 0 0,0 1 0 0 0,1 0 1 0 0,-1 0-1 0 0,0 1 0 0 0,0-1 1 0 0,0 0-1 0 0,1 0 0 0 0,-1 1 1 0 0,0-1-1 0 0,0 0 0 0 0,0 1 1 0 0,0-1-1 0 0,0 1 0 0 0,0 0 1 0 0,0-1-1 0 0,0 1 0 0 0,0 0 1 0 0,0 0-1 0 0,1 1 0 0 0,2 0 909 0 0,-1 1-1 0 0,0 0 0 0 0,1 0 0 0 0,-1 0 1 0 0,-1 1-1 0 0,4 4 0 0 0,-1-2-103 0 0,-1 2 0 0 0,5 12 0 0 0,-2-2 67 0 0,8 36-1 0 0,-6-2 456 0 0,4 103 0 0 0,-7-53-827 0 0,-3-85-572 0 0,-1 26-212 0 0,-1-49 110 0 0,0 0 0 0 0,0 1 0 0 0,0-1 0 0 0,3-9 0 0 0,3-10-109 0 0,-4 8 125 0 0,28-126-1669 0 0,-23 112 1013 0 0,2 0-1 0 0,20-44 0 0 0,-27 68 711 0 0,0 1 0 0 0,0 0 0 0 0,0 0 0 0 0,1 0 0 0 0,0 1 0 0 0,1-1 0 0 0,5-5 0 0 0,-9 10 365 0 0,7 13 246 0 0,-5-6-458 0 0,0 0 0 0 0,-1 0 0 0 0,0 1 0 0 0,0-1 0 0 0,0 0 0 0 0,-1 1 0 0 0,1 9 0 0 0,-1 49 736 0 0,-2-39-561 0 0,1-26-311 0 0,3 121 1168 0 0,-3-120-1192 0 0,0 0-1 0 0,0-1 0 0 0,0 1 0 0 0,0 0 1 0 0,0 0-1 0 0,0-1 0 0 0,0 1 0 0 0,1 0 0 0 0,-1 0 1 0 0,0-1-1 0 0,0 1 0 0 0,1 0 0 0 0,-1 0 0 0 0,0-1 1 0 0,1 1-1 0 0,-1 0 0 0 0,0-1 0 0 0,1 1 0 0 0,0 0 1 0 0,0-1 10 0 0,-1 0 1 0 0,0 0 0 0 0,1 0 0 0 0,-1 0 0 0 0,1 0 0 0 0,-1 0 0 0 0,0-1 0 0 0,1 1 0 0 0,-1 0-1 0 0,0 0 1 0 0,1 0 0 0 0,-1-1 0 0 0,1 1 0 0 0,-1 0 0 0 0,0 0 0 0 0,0-1 0 0 0,1 1 0 0 0,-1 0-1 0 0,0-1 1 0 0,0 1 0 0 0,1 0 0 0 0,-1-1 0 0 0,0 0 0 0 0,12-23-491 0 0,-12 24 498 0 0,34-80-1470 0 0,52-93-1 0 0,-81 164 1525 0 0,1 0 0 0 0,-1 1 0 0 0,2-1 0 0 0,-1 1 0 0 0,1 1 0 0 0,1-1 0 0 0,10-7 0 0 0,-16 13 16 0 0,0 1 1 0 0,0-1 0 0 0,0 1-1 0 0,0-1 1 0 0,0 1-1 0 0,1 0 1 0 0,-1 0-1 0 0,0 0 1 0 0,1 1-1 0 0,-1-1 1 0 0,0 0 0 0 0,1 1-1 0 0,-1 0 1 0 0,1-1-1 0 0,-1 1 1 0 0,1 0-1 0 0,0 0 1 0 0,-1 1 0 0 0,1-1-1 0 0,-1 0 1 0 0,0 1-1 0 0,1 0 1 0 0,-1-1-1 0 0,1 1 1 0 0,-1 0-1 0 0,0 0 1 0 0,1 0 0 0 0,-1 1-1 0 0,0-1 1 0 0,0 0-1 0 0,0 1 1 0 0,0 0-1 0 0,0-1 1 0 0,3 5 0 0 0,2 2 145 0 0,-1 0 1 0 0,1 1 0 0 0,-1 0 0 0 0,-1 1 0 0 0,8 16 0 0 0,17 55 457 0 0,-13-31-386 0 0,-14-42-367 0 0,35 85 52 0 0,-28-74-2063 0 0,12 21 0 0 0,-10-23-4981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3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12439 0 0,'0'0'1126'0'0,"-4"12"262"0"0,3-5-570 0 0,1 1 0 0 0,0 0 0 0 0,0 0 0 0 0,1 0 0 0 0,0-1 0 0 0,2 11 0 0 0,0 4-123 0 0,33 230-12 0 0,-35-245-861 0 0,2 8-1380 0 0,0 0 1 0 0,6 18-1 0 0,-6-26 151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4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0,'0'0'1062'0'0,"0"2"-693"0"0,-1 22 458 0 0,1 1 1 0 0,1 0-1 0 0,2-1 1 0 0,0 1-1 0 0,1-1 0 0 0,9 26 1 0 0,-4-11-881 0 0,23 86 181 0 0,-22-94-1449 0 0,26 57-1 0 0,-19-56-942 0 0,-13-24 1457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4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18975 0 0,'0'1'72'0'0,"0"-1"-1"0"0,0 0 1 0 0,-1 0-1 0 0,1 1 1 0 0,0-1-1 0 0,0 0 1 0 0,0 1 0 0 0,-1-1-1 0 0,1 0 1 0 0,0 0-1 0 0,0 1 1 0 0,0-1-1 0 0,0 1 1 0 0,0-1-1 0 0,-1 0 1 0 0,1 1-1 0 0,0-1 1 0 0,0 0-1 0 0,0 1 1 0 0,0-1-1 0 0,0 0 1 0 0,0 1 0 0 0,0-1-1 0 0,0 1 1 0 0,0-1-1 0 0,1 0 1 0 0,-1 1-1 0 0,0-1 1 0 0,0 0-1 0 0,0 1 1 0 0,0-1-1 0 0,0 0 1 0 0,1 1-1 0 0,-1-1 1 0 0,0 0 0 0 0,0 0-1 0 0,1 1 1 0 0,16 4 1813 0 0,0-4-1525 0 0,-1 1 1 0 0,1-2-1 0 0,25-2 0 0 0,2-1-942 0 0,-25 2-3843 0 0,-13 1 1495 0 0,6-1-4426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4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0,'0'0'11158'0'0,"1"8"-10197"0"0,3 31 390 0 0,16 151 1179 0 0,-1 53-2186 0 0,-16-218-1229 0 0,0 1-1 0 0,2-1 1 0 0,1 0-1 0 0,0-1 0 0 0,14 32 1 0 0,-14-44-2171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4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9671 0 0,'0'0'748'0'0,"-1"8"788"0"0,0 7 208 0 0,0 0 0 0 0,2 15 1 0 0,10 60 641 0 0,-2-25-1545 0 0,38 359 391 0 0,-45-404-1787 0 0,3 42-6379 0 0,-5-60 5023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4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99 455 0 0,'3'-17'-52'0'0,"3"-16"1575"0"0,1 11 4986 0 0,-1-5 5349 0 0,-6 29-11314 0 0,7 42 478 0 0,-2 1 1 0 0,-1 72 0 0 0,-3-66-916 0 0,0 5-262 0 0,4 116-120 0 0,0-57-4357 0 0,0-81 1616 0 0,-4-21 1329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4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 12895 0 0,'-19'2'1400'0'0,"13"-3"-266"0"0,12 0 1668 0 0,21-1 4213 0 0,-6 1-4002 0 0,9-2-3162 0 0,1 2 0 0 0,-1 1 1 0 0,0 1-1 0 0,34 6 0 0 0,-41-4-2146 0 0,-4 0-3498 0 0,3 1-2571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5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153 121 6703 0 0,'-1'-2'101'0'0,"4"-1"65"0"0,9-12 3289 0 0,-11 3-1101 0 0,-1-6 3482 0 0,-1 17-5742 0 0,1 1-1 0 0,0-1 1 0 0,0 1-1 0 0,-1-1 0 0 0,1 1 1 0 0,-1-1-1 0 0,1 1 1 0 0,0 0-1 0 0,-1-1 1 0 0,1 1-1 0 0,-1 0 1 0 0,1-1-1 0 0,-1 1 0 0 0,1 0 1 0 0,-1 0-1 0 0,1-1 1 0 0,-1 1-1 0 0,1 0 1 0 0,-1 0-1 0 0,-1 0 0 0 0,-12-4 1074 0 0,14 4-1097 0 0,-4 0 107 0 0,0 0 0 0 0,0 0 0 0 0,0 1 1 0 0,0-1-1 0 0,0 1 0 0 0,0 0 0 0 0,0 0 0 0 0,1 0 1 0 0,-1 1-1 0 0,0-1 0 0 0,1 1 0 0 0,-1 0 0 0 0,-4 3 1 0 0,-5 2-114 0 0,9-4-43 0 0,0-1 0 0 0,0 1 0 0 0,0 1 0 0 0,0-1 0 0 0,1 0 0 0 0,-1 1 0 0 0,1 0 0 0 0,0 0 1 0 0,0 0-1 0 0,0 0 0 0 0,-3 7 0 0 0,1-2 8 0 0,2 0 1 0 0,-1-1-1 0 0,1 1 1 0 0,0 1-1 0 0,-2 10 0 0 0,4-10 57 0 0,-1 0 0 0 0,2 0-1 0 0,-1 0 1 0 0,1 0-1 0 0,1 0 1 0 0,0-1 0 0 0,0 1-1 0 0,1 0 1 0 0,3 10-1 0 0,-4-16-64 0 0,1 0-1 0 0,-1 0 1 0 0,1 0-1 0 0,0 0 1 0 0,0-1-1 0 0,1 1 0 0 0,-1-1 1 0 0,1 1-1 0 0,0-1 1 0 0,0 0-1 0 0,0 0 1 0 0,0 0-1 0 0,0 0 1 0 0,1-1-1 0 0,-1 0 1 0 0,1 1-1 0 0,-1-1 0 0 0,1 0 1 0 0,0-1-1 0 0,0 1 1 0 0,0-1-1 0 0,0 1 1 0 0,7 0-1 0 0,52 4 426 0 0,-61-6-428 0 0,16 0 149 0 0,-1-2-1 0 0,1 0 1 0 0,-1 0 0 0 0,0-2-1 0 0,30-9 1 0 0,-41 11-107 0 0,0 0 1 0 0,-1-1-1 0 0,1 0 1 0 0,-1 0-1 0 0,1 0 0 0 0,-1 0 1 0 0,0-1-1 0 0,0 0 0 0 0,-1 0 1 0 0,1 0-1 0 0,-1-1 0 0 0,0 1 1 0 0,0-1-1 0 0,0 0 1 0 0,-1 0-1 0 0,0-1 0 0 0,0 1 1 0 0,0-1-1 0 0,-1 0 0 0 0,1 1 1 0 0,1-11-1 0 0,-2 7 25 0 0,1-4 77 0 0,0 0 0 0 0,0-21-1 0 0,-3 30-126 0 0,0 0 1 0 0,0-1-1 0 0,-1 1 0 0 0,0-1 0 0 0,1 1 0 0 0,-1 0 0 0 0,-1-1 0 0 0,1 1 1 0 0,-1 0-1 0 0,0 0 0 0 0,-4-7 0 0 0,-5-4 91 0 0,-2 0 1 0 0,0 1-1 0 0,0 1 1 0 0,-26-19-1 0 0,34 27-115 0 0,-1 1 1 0 0,-1 0-1 0 0,1 0 0 0 0,0 1 1 0 0,-1 0-1 0 0,0 0 0 0 0,0 0 1 0 0,0 1-1 0 0,0 0 0 0 0,0 0 1 0 0,-9 0-1 0 0,10 1-4 0 0,1 1 1 0 0,-1 0-1 0 0,0 0 1 0 0,1 0-1 0 0,-1 1 1 0 0,0 0-1 0 0,1 0 1 0 0,-1 0-1 0 0,1 1 1 0 0,0 0-1 0 0,-1 0 1 0 0,1 0-1 0 0,0 1 1 0 0,-8 5-1 0 0,-18 20-715 0 0,24-21 407 0 0,5 13-4003 0 0,3-8 2105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56.8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1 185 15143 0 0,'0'0'2740'0'0,"0"0"-2715"0"0,0 0-1 0 0,0 0 1 0 0,0 0-1 0 0,1-1 1 0 0,-1 1-1 0 0,0 0 1 0 0,0 0 0 0 0,0 0-1 0 0,0 0 1 0 0,1 0-1 0 0,-1 0 1 0 0,0 0-1 0 0,0 0 1 0 0,0 0-1 0 0,0 0 1 0 0,0 0-1 0 0,1 0 1 0 0,-1 0-1 0 0,0 0 1 0 0,0 0 0 0 0,0 0-1 0 0,0 0 1 0 0,0 0-1 0 0,1 1 1 0 0,-1-1-1 0 0,0 0 1 0 0,0 0-1 0 0,0 0 1 0 0,0 0-1 0 0,0 0 1 0 0,0 0-1 0 0,1 0 1 0 0,-1 0 0 0 0,0 0-1 0 0,0 1 1 0 0,0-1-1 0 0,0 0 1 0 0,0 0-1 0 0,0 0 1 0 0,0 0-1 0 0,0 0 1 0 0,0 1-1 0 0,0-1 1 0 0,0 0-1 0 0,0 0 1 0 0,1 0 0 0 0,1 7 156 0 0,1 0 1 0 0,-1 0 0 0 0,0 1 0 0 0,0-1 0 0 0,1 14 0 0 0,2 9 259 0 0,25 159 1430 0 0,-17-89-1248 0 0,-6-44-310 0 0,-3-22-158 0 0,1 0 0 0 0,2-1 0 0 0,19 57 0 0 0,-22-77 27 0 0,-3-12-113 0 0,-5-17-5 0 0,-15-92-149 0 0,12 59-54 0 0,-5-74-90 0 0,9 73 140 0 0,1-1 0 0 0,11-100 0 0 0,-5 122 71 0 0,11-45-1 0 0,-12 62 14 0 0,1 0 0 0 0,1 0 0 0 0,0 1 0 0 0,0-1 0 0 0,1 1 0 0 0,8-12 0 0 0,-6 12 62 0 0,1 1 0 0 0,0 0 0 0 0,16-15 0 0 0,-23 22-45 0 0,1 1 0 0 0,0 0 0 0 0,0 0 0 0 0,0 0 0 0 0,0 0 0 0 0,0 0 0 0 0,1 1 0 0 0,-1-1 0 0 0,0 1 0 0 0,1 0 0 0 0,-1 0 0 0 0,1 0 0 0 0,-1 1 0 0 0,1-1 0 0 0,-1 1 0 0 0,1 0 0 0 0,0 0 0 0 0,6 0 0 0 0,-5 2 9 0 0,-1-1-1 0 0,1 1 1 0 0,-1 0-1 0 0,0 0 1 0 0,1 1-1 0 0,-1-1 1 0 0,0 1-1 0 0,0 0 1 0 0,0 0-1 0 0,-1 0 1 0 0,1 1-1 0 0,-1-1 1 0 0,0 1-1 0 0,0 0 1 0 0,0 0-1 0 0,0 0 1 0 0,-1 0-1 0 0,0 0 1 0 0,3 7-1 0 0,0 0 46 0 0,-1 0 0 0 0,0 0 0 0 0,-1 0 0 0 0,-1 0 0 0 0,0 1 0 0 0,2 23 0 0 0,-5-14-7 0 0,0 1 0 0 0,-2-1 0 0 0,0 0 0 0 0,-1 0 1 0 0,-2 0-1 0 0,0 0 0 0 0,-1-1 0 0 0,-1 0 0 0 0,-1 0 0 0 0,0-1 0 0 0,-2 0 0 0 0,-20 28 0 0 0,24-39-33 0 0,0 0-1 0 0,-1 0 1 0 0,0 0-1 0 0,-1-1 1 0 0,1-1 0 0 0,-1 1-1 0 0,-15 7 1 0 0,23-13-26 0 0,-1 0 8 0 0,0 0-1 0 0,-1 0 0 0 0,1 0 0 0 0,0-1 0 0 0,0 1 0 0 0,-1 0 0 0 0,1-1 0 0 0,0 0 0 0 0,-1 1 0 0 0,1-1 0 0 0,0 0 1 0 0,-1 0-1 0 0,-2-1 0 0 0,-5 1 32 0 0,42-8 137 0 0,-20 8-40 0 0,0 0-1 0 0,0 1 1 0 0,0 0 0 0 0,0 1 0 0 0,20 6-1 0 0,56 25 646 0 0,-10-3-48 0 0,-50-22-480 0 0,-16-5-163 0 0,0 0 0 0 0,0 1 0 0 0,15 8 0 0 0,156 85-2344 0 0,-179-95 1299 0 0,0 0 0 0 0,0-1 0 0 0,0 1 0 0 0,1-1 0 0 0,6 1 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57.4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 6447 0 0,'0'0'1088'0'0,"-1"8"4032"0"0,-1 3-2610 0 0,2 0 0 0 0,0 17 0 0 0,1-15-1109 0 0,5 24 0 0 0,9 12-2981 0 0,6-5-4034 0 0,-14-34-1172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9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59 1375 0 0,'0'0'8587'0'0,"1"-1"-7627"0"0,14-7 1523 0 0,26-9 0 0 0,-27 11 2828 0 0,-16 14-4800 0 0,1-4-465 0 0,0 0-1 0 0,-1-1 1 0 0,1 1 0 0 0,-1-1 0 0 0,0 1-1 0 0,0-1 1 0 0,0 0 0 0 0,0 0 0 0 0,-1 0-1 0 0,0 0 1 0 0,1 0 0 0 0,-1 0 0 0 0,0-1-1 0 0,0 0 1 0 0,-6 4 0 0 0,8-5-44 0 0,0 0 1 0 0,0-1 0 0 0,1 1-1 0 0,-1 0 1 0 0,0-1 0 0 0,0 1-1 0 0,0-1 1 0 0,-1 1 0 0 0,1-1-1 0 0,0 0 1 0 0,0 1 0 0 0,0-1-1 0 0,0 0 1 0 0,0 0 0 0 0,0 0-1 0 0,0 0 1 0 0,0 0 0 0 0,-1 0-1 0 0,1 0 1 0 0,0 0 0 0 0,0 0-1 0 0,0-1 1 0 0,0 1 0 0 0,0 0-1 0 0,0-1 1 0 0,0 1 0 0 0,0-1-1 0 0,0 1 1 0 0,0-1 0 0 0,0 1-1 0 0,0-1 1 0 0,0 0 0 0 0,0 1-1 0 0,0-1 1 0 0,0 0 0 0 0,0-1-1 0 0,-1 0 4 0 0,1 0 0 0 0,0 0 0 0 0,0 0 0 0 0,0 0 0 0 0,0 0 0 0 0,1-1 0 0 0,-1 1 0 0 0,0 0 0 0 0,1 0 0 0 0,0-1-1 0 0,-1 1 1 0 0,1 0 0 0 0,0-3 0 0 0,0 3-6 0 0,0 0 0 0 0,0-1 0 0 0,0 1 0 0 0,0-1 0 0 0,1 1 0 0 0,-1 0 0 0 0,1-1 0 0 0,-1 1 0 0 0,1 0 0 0 0,0 0 0 0 0,0-1 0 0 0,0 1 0 0 0,0 0 0 0 0,0 0 0 0 0,1 0 0 0 0,1-3 0 0 0,-2 4-4 0 0,0 0 0 0 0,0 0 0 0 0,0 0 1 0 0,0 1-1 0 0,0-1 0 0 0,0 0 0 0 0,1 0 0 0 0,-1 1 0 0 0,0-1 0 0 0,0 1 0 0 0,0-1 0 0 0,1 1 0 0 0,-1 0 0 0 0,0-1 0 0 0,1 1 1 0 0,-1 0-1 0 0,0 0 0 0 0,1 0 0 0 0,-1 0 0 0 0,0 0 0 0 0,1 0 0 0 0,-1 0 0 0 0,0 0 0 0 0,0 0 0 0 0,1 1 0 0 0,-1-1 1 0 0,0 1-1 0 0,0-1 0 0 0,2 2 0 0 0,-1-2 3 0 0,-1 0 0 0 0,0 1 0 0 0,0-1 0 0 0,1 1 0 0 0,-1 0 1 0 0,0-1-1 0 0,0 1 0 0 0,0 0 0 0 0,0-1 0 0 0,0 1 0 0 0,0 0 0 0 0,0 0 1 0 0,0 0-1 0 0,0 0 0 0 0,0 0 0 0 0,1 3 0 0 0,-1-2-14 0 0,0 0-77 0 0,-1-1-117 0 0,1 4-427 0 0,-1 1 1 0 0,0-1-1 0 0,0 0 0 0 0,-1 0 0 0 0,1 0 0 0 0,-1 0 0 0 0,-2 7 1 0 0,0 0-5751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59.5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225 51 5063 0 0,'0'0'702'0'0,"-1"-15"3916"0"0,1 13-4063 0 0,0 0 0 0 0,0 0 0 0 0,0 0 0 0 0,-1 0 0 0 0,1 0 0 0 0,-1 0 0 0 0,0 0 0 0 0,1 0 0 0 0,-1 1 0 0 0,0-1 0 0 0,0 0 0 0 0,-2-2 0 0 0,3 4-422 0 0,-1-1 0 0 0,-1 0 0 0 0,1 0 1 0 0,0 0-1 0 0,0 1 0 0 0,0-1 0 0 0,0 1 0 0 0,0-1 0 0 0,-1 1 0 0 0,1-1 0 0 0,0 1 1 0 0,-1 0-1 0 0,1-1 0 0 0,0 1 0 0 0,-1 0 0 0 0,1 0 0 0 0,0 0 0 0 0,0 0 0 0 0,-3 0 1 0 0,0 1 67 0 0,-1 0 0 0 0,1 0 0 0 0,0 0 0 0 0,0 0 0 0 0,0 1 0 0 0,0 0 0 0 0,0 0 0 0 0,0 0 0 0 0,0 0 0 0 0,1 0 0 0 0,-1 1 0 0 0,-5 5 0 0 0,0 1 17 0 0,0 0-1 0 0,1 1 0 0 0,-9 12 0 0 0,6-5-119 0 0,1 0 0 0 0,1 0 0 0 0,1 1-1 0 0,1 0 1 0 0,0 1 0 0 0,-5 22 0 0 0,4-5-53 0 0,1 1 0 0 0,-1 50 0 0 0,7-68-28 0 0,1 0 0 0 0,1 0 1 0 0,0 0-1 0 0,2 0 0 0 0,0-1 0 0 0,1 1 0 0 0,7 19 0 0 0,-7-28 9 0 0,0 0 0 0 0,0-1 0 0 0,0 0-1 0 0,1 0 1 0 0,1 0 0 0 0,0-1 0 0 0,0 1 0 0 0,0-1-1 0 0,1-1 1 0 0,0 1 0 0 0,1-1 0 0 0,-1-1 0 0 0,1 1-1 0 0,17 9 1 0 0,-17-13 9 0 0,0 1 1 0 0,0-1-1 0 0,0-1 0 0 0,1 1 0 0 0,0-1 1 0 0,-1-1-1 0 0,1 0 0 0 0,0 0 0 0 0,0-1 1 0 0,0 0-1 0 0,-1 0 0 0 0,1-1 0 0 0,17-4 1 0 0,-11 2 61 0 0,1-2 1 0 0,-1 0-1 0 0,0 0 1 0 0,-1-1-1 0 0,1-1 1 0 0,25-17-1 0 0,-29 15-28 0 0,1 0 1 0 0,-1-1-1 0 0,-1-1 0 0 0,0 0 1 0 0,-1 0-1 0 0,0 0 0 0 0,0-1 0 0 0,-1-1 1 0 0,9-20-1 0 0,-10 19-2 0 0,-1 0 0 0 0,0-1 0 0 0,-1 0 0 0 0,-1-1 0 0 0,0 1 0 0 0,-1-1 0 0 0,-1 1 0 0 0,0-29 0 0 0,-2 32 12 0 0,-2-1 1 0 0,1 0-1 0 0,-2 1 1 0 0,0 0-1 0 0,0-1 0 0 0,-1 1 1 0 0,0 0-1 0 0,-1 0 1 0 0,-1 1-1 0 0,0 0 0 0 0,0 0 1 0 0,-1 0-1 0 0,-1 1 1 0 0,-9-12-1 0 0,5 10-124 0 0,0 0 1 0 0,-1 1-1 0 0,0 0 0 0 0,0 1 0 0 0,-1 0 1 0 0,-1 2-1 0 0,0-1 0 0 0,0 2 0 0 0,0 0 1 0 0,-19-6-1 0 0,26 11-175 0 0,-1-2-272 0 0,1 2 0 0 0,0-1 0 0 0,-1 1 0 0 0,1 1 0 0 0,-1-1 0 0 0,0 1 0 0 0,-10 1 0 0 0,14 1-273 0 0,9 10-4373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59.9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31 7367 0 0,'-23'-30'11299'0'0,"37"51"-10415"0"0,-7-5-701 0 0,0 0 1 0 0,-2 1 0 0 0,0 0-1 0 0,3 18 1 0 0,-2-12 51 0 0,21 148 973 0 0,-13-64-824 0 0,-6-54-348 0 0,-4-16-192 0 0,2-1 0 0 0,2 0 0 0 0,16 45 0 0 0,-24-79-51 0 0,1-1-1 0 0,-1 1 1 0 0,1-1 0 0 0,0 1-1 0 0,0-1 1 0 0,0 1-1 0 0,0-1 1 0 0,0 1 0 0 0,0-1-1 0 0,0 0 1 0 0,0 1 0 0 0,0-1-1 0 0,0 0 1 0 0,1 0-1 0 0,-1 0 1 0 0,1 0 0 0 0,-1 0-1 0 0,0 0 1 0 0,1-1-1 0 0,0 1 1 0 0,-1 0 0 0 0,1-1-1 0 0,2 1 1 0 0,3-1-1644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00.3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34 7831 0 0,'2'-10'397'0'0,"3"-13"10097"0"0,-1 34-8977 0 0,0 1-1094 0 0,0 0-1 0 0,-1 1 0 0 0,2 13 1 0 0,1 6 68 0 0,25 145 965 0 0,-2-10-541 0 0,-26-154-900 0 0,38 157 451 0 0,-33-146-683 0 0,1 1 0 0 0,0-1 0 0 0,2-1 0 0 0,22 37 0 0 0,-21-47-2640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00.6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0 13823 0 0,'-8'1'428'0'0,"0"1"0"0"0,1 0-1 0 0,-9 4 1 0 0,14-5 804 0 0,0 4 2631 0 0,2-4-3822 0 0,0-1 0 0 0,0 0-1 0 0,0 0 1 0 0,0 0-1 0 0,0 0 1 0 0,0 1-1 0 0,0-1 1 0 0,0 0 0 0 0,0 0-1 0 0,0 0 1 0 0,0 0-1 0 0,0 1 1 0 0,0-1-1 0 0,0 0 1 0 0,0 0 0 0 0,0 0-1 0 0,0 0 1 0 0,0 1-1 0 0,0-1 1 0 0,0 0-1 0 0,0 0 1 0 0,0 0 0 0 0,0 0-1 0 0,1 1 1 0 0,-1-1-1 0 0,0 0 1 0 0,0 0-1 0 0,0 0 1 0 0,0 0 0 0 0,0 0-1 0 0,0 0 1 0 0,0 1-1 0 0,1-1 1 0 0,-1 0-1 0 0,0 0 1 0 0,0 0-1 0 0,0 0 1 0 0,0 0 0 0 0,0 0-1 0 0,1 0 1 0 0,-1 0-1 0 0,0 0 1 0 0,0 0-1 0 0,0 0 1 0 0,0 0 0 0 0,1 0-1 0 0,-1 0 1 0 0,0 0-1 0 0,0 0 1 0 0,5 2 200 0 0,0 0 0 0 0,0-1 1 0 0,0 1-1 0 0,0-1 0 0 0,1-1 0 0 0,-1 1 1 0 0,0-1-1 0 0,6 0 0 0 0,-2 1-31 0 0,5-1 102 0 0,0-1-1 0 0,18-2 0 0 0,7-1-37 0 0,83-6-157 0 0,-40 0-3109 0 0,-48 6-5477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2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37 602 3223 0 0,'-8'-1'283'0'0,"-20"-4"7160"0"0,28 5-7283 0 0,4-6 1193 0 0,11-5-1225 0 0,-3 7 268 0 0,1 0 1 0 0,0 0-1 0 0,0 1 1 0 0,1 1-1 0 0,15-1 1 0 0,-14 2-17 0 0,1 2 1 0 0,0 0-1 0 0,0 0 1 0 0,-1 2 0 0 0,1 0-1 0 0,-1 1 1 0 0,22 8-1 0 0,4 0 262 0 0,-16-6-31 0 0,46 3 0 0 0,-27-4-141 0 0,109 10 727 0 0,42 5 10 0 0,-72-8-645 0 0,-36-6-220 0 0,107 8 546 0 0,-82-10-401 0 0,-42-2-230 0 0,77-4 263 0 0,-89 3-256 0 0,0-3 0 0 0,72-12 0 0 0,-100 12-189 0 0,40 0-1 0 0,2 1 1 0 0,-25-1-37 0 0,-21 1 16 0 0,48-7 1 0 0,117-21 253 0 0,-60 23-102 0 0,64 8-81 0 0,-114 1-100 0 0,63-6 234 0 0,-89-1-200 0 0,1 4 1 0 0,60 6-1 0 0,-71-2 11 0 0,71-4 0 0 0,-8 0 107 0 0,-74 1-128 0 0,49-7 0 0 0,8 1 60 0 0,83 5-25 0 0,-55-6-20 0 0,-17 6-11 0 0,-38-1-39 0 0,-18-1-17 0 0,-24 1 13 0 0,-10 1 4 0 0,0 0-1 0 0,1 1 1 0 0,12 2-1 0 0,-4 0 6 0 0,22 0 1 0 0,4 1 5 0 0,-28-3-25 0 0,-13 0 0 0 0,1-1 0 0 0,-1 1 0 0 0,12 3 0 0 0,1 2 0 0 0,1-2 0 0 0,-1 0 0 0 0,22 1 0 0 0,26-2 11 0 0,23 6 95 0 0,-79-9-101 0 0,0 0-1 0 0,12-2 0 0 0,1 0-6 0 0,2 0 2 0 0,22 1 0 0 0,-13 0 26 0 0,22 1 12 0 0,-53 1-38 0 0,15 1 0 0 0,-18-2 0 0 0,0 0 0 0 0,0-1 0 0 0,-1 1 0 0 0,1 0 0 0 0,0 0 0 0 0,0 0 0 0 0,0 0 0 0 0,0 0 0 0 0,0 0 0 0 0,0 0 0 0 0,-1 1 0 0 0,1-1 0 0 0,0 0 0 0 0,0 0 0 0 0,0 1 0 0 0,1 0 0 0 0,0 0 0 0 0,6-1 0 0 0,-3-5 0 0 0,-4 5-1 0 0,-1-1 2 0 0,1 1-1 0 0,-1-1 0 0 0,1 1 1 0 0,-1-1-1 0 0,0 1 1 0 0,0-1-1 0 0,1 1 1 0 0,-1-1-1 0 0,0 0 0 0 0,0 1 1 0 0,1-1-1 0 0,-1 1 1 0 0,0-1-1 0 0,0 1 1 0 0,0-1-1 0 0,0 0 0 0 0,0 1 1 0 0,0-1-1 0 0,0 1 1 0 0,0-1-1 0 0,0 0 1 0 0,0 1-1 0 0,0-1 0 0 0,-1 1 1 0 0,1-1-1 0 0,0 0 1 0 0,-1-3 9 0 0,0 0 1 0 0,0 0-1 0 0,-1 0 0 0 0,1 0 1 0 0,-1 1-1 0 0,0-1 1 0 0,0 1-1 0 0,0-1 0 0 0,0 1 1 0 0,0 0-1 0 0,-5-5 1 0 0,-5-4 23 0 0,-19-16 1 0 0,6 7 12 0 0,-22-27 87 0 0,1-2 1 0 0,2-2-1 0 0,-54-86 0 0 0,-33-64-59 0 0,123 187-112 0 0,7 12-6 0 0,-1 1 1 0 0,1-1 0 0 0,0 1-1 0 0,-1 0 1 0 0,1 0 0 0 0,-1 0-1 0 0,-3-4 1 0 0,4 5-174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2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48 4143 0 0,'-8'-13'10344'0'0,"10"17"-11098"0"0,39 89 3841 0 0,-3-11-2036 0 0,-21-39-632 0 0,71 158 1209 0 0,-78-183-1227 0 0,19 27-1 0 0,-25-43 138 0 0,-4-7-324 0 0,-6-11 10 0 0,-39-72 274 0 0,-36-64-404 0 0,-32-35 250 0 0,96 152-359 0 0,15 25-45 0 0,2 9 127 0 0,3 1 15 0 0,-1-3-84 0 0,8 2 87 0 0,23 9 230 0 0,-15-3-128 0 0,104 14 923 0 0,-5-2-543 0 0,-41-4-22 0 0,80 5 0 0 0,-106-14-304 0 0,-35-2-190 0 0,280 14 911 0 0,-256-16-846 0 0,-15 1-10 0 0,27-4 0 0 0,-20 0 23 0 0,40 3 0 0 0,13-1 29 0 0,-39-1-83 0 0,36-5 37 0 0,34-2 111 0 0,-49 6-102 0 0,-57 3-104 0 0,266-9 123 0 0,-80 4-93 0 0,-50 0 94 0 0,-35-3 26 0 0,-15 1-6 0 0,-7 12-27 0 0,-35-1-80 0 0,168-2 184 0 0,-48-2-56 0 0,-91 3-108 0 0,134 0-24 0 0,-176-5-50 0 0,33 0 0 0 0,12 3 69 0 0,143-18 1 0 0,21-16 47 0 0,-222 29-117 0 0,-14 2 0 0 0,-1 0 0 0 0,15 0 0 0 0,52-3 49 0 0,-13 1 19 0 0,30-5 7 0 0,-56 8-55 0 0,28 0 24 0 0,17 1 20 0 0,108 14 72 0 0,-185-13-128 0 0,0-2 1 0 0,16-1-1 0 0,13 0 31 0 0,-15 1-2 0 0,-9 1-10 0 0,0 0 0 0 0,15 2-1 0 0,-22-1-32 0 0,-5-1-82 0 0,3 10-113 0 0,-4-6-2622 0 0,-4 2-236 0 0,-1-1 823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0,'0'0'3223'0'0,"9"9"398"0"0,-2 1-2804 0 0,0 1-1 0 0,-2-1 1 0 0,1 1-1 0 0,-1 0 1 0 0,-1 1-1 0 0,5 14 1 0 0,-2 6-137 0 0,5 37 0 0 0,-3 77-214 0 0,-4-38-1838 0 0,5-37-3106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12895 0 0,'0'0'2107'0'0,"0"0"-1958"0"0,1 1 0 0 0,0-1 0 0 0,-1 0 1 0 0,1 0-1 0 0,0 1 0 0 0,-1-1 0 0 0,1 1 0 0 0,-1-1 0 0 0,1 0 1 0 0,-1 1-1 0 0,1-1 0 0 0,0 1 0 0 0,-1-1 0 0 0,0 1 0 0 0,2 0 1 0 0,3 11 310 0 0,-1 1 0 0 0,0-1 1 0 0,-1 0-1 0 0,0 1 1 0 0,1 18-1 0 0,-1-15-310 0 0,10 68 418 0 0,28 197-367 0 0,-40-273-360 0 0,6 65-770 0 0,-7-24-3180 0 0,0-37 2227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 3223 0 0,'0'0'143'0'0,"-1"0"-3"0"0,0-1 416 0 0,0 0-1 0 0,0 1 1 0 0,1-1-1 0 0,-1 1 1 0 0,0-1-1 0 0,0 0 1 0 0,0 0-1 0 0,1 1 1 0 0,-1-1-1 0 0,0 0 1 0 0,1 0 0 0 0,-1 0-1 0 0,0 0 1 0 0,1 0-1 0 0,-1 0 1 0 0,1-1-1 0 0,-1 1-206 0 0,1 0 0 0 0,0 0 0 0 0,0 0-1 0 0,0 0 1 0 0,0 0 0 0 0,0 0 0 0 0,0 0 0 0 0,0 1-1 0 0,1-1 1 0 0,-1 0 0 0 0,0 0 0 0 0,0 0 0 0 0,1 0-1 0 0,-1 0 1 0 0,1-1 0 0 0,0 1-224 0 0,0-1 0 0 0,0 1 1 0 0,0-1-1 0 0,1 1 0 0 0,-1 0 0 0 0,0-1 1 0 0,1 1-1 0 0,-1 0 0 0 0,1 0 1 0 0,-1 0-1 0 0,1 0 0 0 0,-1 0 0 0 0,1 0 1 0 0,2-1-1 0 0,1 1-110 0 0,1 1 1 0 0,-1-1 0 0 0,0 1-1 0 0,0 0 1 0 0,0 1 0 0 0,9 0-1 0 0,5 3-2459 0 0,-8-2-1181 0 0,4 0-2594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 6447 0 0,'0'0'499'0'0,"0"0"-328"0"0,-2-1 1274 0 0,26-8 4615 0 0,15 1-4706 0 0,-6 1-1049 0 0,-27 6-109 0 0,0-1 1 0 0,1 1 0 0 0,-1 1 0 0 0,0-1 0 0 0,1 1-1 0 0,-1 1 1 0 0,0-1 0 0 0,1 1 0 0 0,-1 0-1 0 0,0 0 1 0 0,0 1 0 0 0,10 3 0 0 0,-13-4-77 0 0,0 1 1 0 0,1-1-1 0 0,-1 1 0 0 0,0 0 1 0 0,0 0-1 0 0,0 1 1 0 0,-1-1-1 0 0,1 0 0 0 0,-1 1 1 0 0,1 0-1 0 0,-1 0 1 0 0,0-1-1 0 0,0 1 0 0 0,0 1 1 0 0,0-1-1 0 0,0 0 1 0 0,-1 0-1 0 0,1 1 0 0 0,-1-1 1 0 0,0 1-1 0 0,0-1 1 0 0,0 1-1 0 0,0 4 0 0 0,0-4-121 0 0,-1 0 0 0 0,0 0-1 0 0,1 0 1 0 0,-1 0-1 0 0,-1 0 1 0 0,1 0-1 0 0,0 0 1 0 0,-1 0-1 0 0,0 0 1 0 0,0-1-1 0 0,0 1 1 0 0,-1 0-1 0 0,1 0 1 0 0,-1-1-1 0 0,0 1 1 0 0,0 0-1 0 0,-3 3 1 0 0,-13 19-526 0 0,12-17 248 0 0,-1 0 0 0 0,-11 13 0 0 0,16-20 254 0 0,-1 1 0 0 0,0 0 0 0 0,0-1 1 0 0,0 1-1 0 0,0-1 0 0 0,0 0 0 0 0,-1 0 0 0 0,1 0 0 0 0,0-1 1 0 0,-1 1-1 0 0,1-1 0 0 0,-8 2 0 0 0,11-3 27 0 0,-1 0-1 0 0,1 1 1 0 0,-1-1-1 0 0,0 0 1 0 0,1 0-1 0 0,-1 0 1 0 0,0-1-1 0 0,1 1 1 0 0,-1 0-1 0 0,1 0 1 0 0,-1 0-1 0 0,1 0 1 0 0,-1 0-1 0 0,0-1 1 0 0,1 1 0 0 0,-1 0-1 0 0,1-1 1 0 0,-1 1-1 0 0,1 0 1 0 0,-1-1-1 0 0,1 1 1 0 0,-1 0-1 0 0,1-1 1 0 0,0 1-1 0 0,-1-1 1 0 0,1 1-1 0 0,0-1 1 0 0,-1 1-1 0 0,1-1 1 0 0,0 1-1 0 0,-1-1 1 0 0,1 1-1 0 0,0-2 1 0 0,-3-15 92 0 0,3 16-60 0 0,0 0 0 0 0,0 0 0 0 0,0-1 0 0 0,1 1 1 0 0,-1 0-1 0 0,0 0 0 0 0,1 0 0 0 0,-1 0 0 0 0,1 0 1 0 0,-1 0-1 0 0,1 0 0 0 0,-1 0 0 0 0,1 0 1 0 0,0 0-1 0 0,0 0 0 0 0,-1 0 0 0 0,1 0 0 0 0,0 1 1 0 0,0-1-1 0 0,0 0 0 0 0,0 0 0 0 0,1 0 1 0 0,0 1 18 0 0,-1-1 1 0 0,1 1 0 0 0,-1-1-1 0 0,1 1 1 0 0,-1 0 0 0 0,1 0 0 0 0,-1 0-1 0 0,1 0 1 0 0,-1 0 0 0 0,1 0 0 0 0,0 0-1 0 0,-1 1 1 0 0,1-1 0 0 0,-1 0-1 0 0,3 2 1 0 0,1-1 0 0 0,0 0 1 0 0,0 0-1 0 0,0 0 0 0 0,0-1 1 0 0,9 0-1 0 0,17 3-36 0 0,-20-1-234 0 0,1 1 0 0 0,-1-2-1 0 0,1 0 1 0 0,0 0 0 0 0,0-1-1 0 0,0 0 1 0 0,-1-1 0 0 0,16-3 0 0 0,-23 3-424 0 0,0-1 0 0 0,1 0 0 0 0,-1 0 0 0 0,-1 0 1 0 0,7-4-1 0 0,4-3-5503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20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73 10367 0 0,'0'0'935'0'0,"-1"1"-768"0"0,-14 7-39 0 0,7-10 406 0 0,3 0-22 0 0,4 2 124 0 0,-14-19 755 0 0,14 16-1294 0 0,0 1 1 0 0,0 0-1 0 0,0 0 0 0 0,0 0 1 0 0,0 0-1 0 0,0-1 1 0 0,1 1-1 0 0,-1 0 0 0 0,1-1 1 0 0,0 1-1 0 0,0 0 1 0 0,0-1-1 0 0,0 1 0 0 0,0-1 1 0 0,0 1-1 0 0,0 0 1 0 0,1-1-1 0 0,0 1 0 0 0,-1 0 1 0 0,1 0-1 0 0,0-1 0 0 0,0 1 1 0 0,1-3-1 0 0,-1 4 289 0 0,10 1 644 0 0,-7 0-845 0 0,0 1 0 0 0,0 0 0 0 0,0 0 0 0 0,-1 0 0 0 0,1 0 0 0 0,5 2 0 0 0,-7-1-126 0 0,0-2 195 0 0,9 8 258 0 0,-10-6-418 0 0,0-1 1 0 0,0 1-1 0 0,1-1 0 0 0,-1 1 0 0 0,0-1 0 0 0,0 1 0 0 0,0 0 1 0 0,-1-1-1 0 0,1 1 0 0 0,0 0 0 0 0,-1 0 0 0 0,1 0 0 0 0,-1-1 1 0 0,0 1-1 0 0,1 0 0 0 0,-1 0 0 0 0,0 0 0 0 0,0 0 1 0 0,0 0-1 0 0,0 0 0 0 0,-1 0 0 0 0,1 0 0 0 0,0-1 0 0 0,-1 1 1 0 0,-1 3-1 0 0,1-3-74 0 0,1 1 1 0 0,-1-1 0 0 0,-1 0 0 0 0,1 0 0 0 0,0 0-1 0 0,0 0 1 0 0,-1-1 0 0 0,1 1 0 0 0,-1 0-1 0 0,0 0 1 0 0,1-1 0 0 0,-1 1 0 0 0,0-1 0 0 0,0 0-1 0 0,0 1 1 0 0,0-1 0 0 0,0 0 0 0 0,0 0-1 0 0,0 0 1 0 0,0-1 0 0 0,-1 1 0 0 0,1 0 0 0 0,0-1-1 0 0,-3 1 1 0 0,-3-1-21 0 0,7 0-3 0 0,1 0 1 0 0,-1 0-1 0 0,1 0 0 0 0,-1 0 1 0 0,1 0-1 0 0,-1 0 0 0 0,1 0 0 0 0,0 0 1 0 0,-1-1-1 0 0,1 1 0 0 0,-1 0 1 0 0,1 0-1 0 0,-1 0 0 0 0,1 0 0 0 0,0-1 1 0 0,-1 1-1 0 0,1 0 0 0 0,0 0 1 0 0,-1-1-1 0 0,1 1 0 0 0,0 0 1 0 0,-1-1-1 0 0,1 1 0 0 0,0-1 0 0 0,-1 1 1 0 0,1 0-1 0 0,0-1 0 0 0,0 1 1 0 0,0 0-1 0 0,-1-1 0 0 0,1 1 0 0 0,0-1 1 0 0,0 1-1 0 0,0-1 0 0 0,0 0-18 0 0,-2-1-26 0 0,1-1 0 0 0,0 1 1 0 0,0-1-1 0 0,0 1 0 0 0,0-1 0 0 0,1 1 0 0 0,-1-1 0 0 0,1 0 0 0 0,-1 1 0 0 0,1-1 1 0 0,0 0-1 0 0,0 1 0 0 0,0-1 0 0 0,1 0 0 0 0,-1 1 0 0 0,0-1 0 0 0,1 1 0 0 0,0-1 1 0 0,0 0-1 0 0,0 1 0 0 0,0 0 0 0 0,0-1 0 0 0,0 1 0 0 0,0-1 0 0 0,3-2 0 0 0,-3 5 20 0 0,-1-1-1 0 0,1 0 1 0 0,0 1-1 0 0,0-1 0 0 0,0 1 1 0 0,0-1-1 0 0,0 1 0 0 0,0-1 1 0 0,0 1-1 0 0,0-1 0 0 0,0 1 1 0 0,0 0-1 0 0,0 0 0 0 0,0 0 1 0 0,1 0-1 0 0,-1-1 0 0 0,0 1 1 0 0,2 1-1 0 0,20 2 140 0 0,-21-3 79 0 0,-1 1 62 0 0,0-1-227 0 0,0 0-1 0 0,0 1 0 0 0,0-1 1 0 0,0 1-1 0 0,0-1 1 0 0,0 1-1 0 0,0 0 1 0 0,0-1-1 0 0,0 1 0 0 0,-1 0 1 0 0,1-1-1 0 0,0 1 1 0 0,0 0-1 0 0,0 1 1 0 0,7 5 128 0 0,-7-6-150 0 0,0 0 0 0 0,0 0-1 0 0,0 0 1 0 0,0 0 0 0 0,0 0 0 0 0,0 0 0 0 0,0 0-1 0 0,0 1 1 0 0,0-1 0 0 0,0 0 0 0 0,-1 0-1 0 0,1 1 1 0 0,0-1 0 0 0,-1 1 0 0 0,1-1-1 0 0,-1 0 1 0 0,0 1 0 0 0,1 1 0 0 0,0 3-11 0 0,0-5 95 0 0,-1 1-382 0 0,1-1 0 0 0,-1 0 0 0 0,0 1 0 0 0,1-1 0 0 0,-1 0 0 0 0,0 1 0 0 0,0-1 0 0 0,0 1 0 0 0,0-1 0 0 0,0 0 0 0 0,0 1 0 0 0,0-1 0 0 0,-1 1 0 0 0,1 1 0 0 0,-3 8-1241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117 128 12751 0 0,'0'0'23'0'0,"-1"0"-1"0"0,0 1 0 0 0,0-1 0 0 0,1 0 1 0 0,-1 0-1 0 0,0 0 0 0 0,1 0 1 0 0,-1 0-1 0 0,0 0 0 0 0,1 0 0 0 0,-1 0 1 0 0,0-1-1 0 0,0 1 0 0 0,1 0 0 0 0,-1 0 1 0 0,0 0-1 0 0,1-1 0 0 0,-1 1 1 0 0,1 0-1 0 0,-1-1 0 0 0,-1 0 0 0 0,-10-13 536 0 0,10 11-510 0 0,0 1 0 0 0,0 0 0 0 0,0 0 0 0 0,0 0 0 0 0,0 0 0 0 0,-3-2 0 0 0,4 3 98 0 0,-1-1-1 0 0,0 1 0 0 0,0 1 1 0 0,0-1-1 0 0,0 0 0 0 0,-1 0 0 0 0,1 1 1 0 0,0-1-1 0 0,0 1 0 0 0,0 0 1 0 0,0-1-1 0 0,-1 1 0 0 0,1 0 1 0 0,0 0-1 0 0,0 1 0 0 0,-4 0 1 0 0,5-1-34 0 0,-1 1 0 0 0,1-1 0 0 0,-1 1 0 0 0,1 0 0 0 0,0-1 0 0 0,-1 1 0 0 0,1 0 0 0 0,0 0 0 0 0,-1 0 0 0 0,1 0 0 0 0,0 0 0 0 0,0 0 0 0 0,0 1 0 0 0,0-1 0 0 0,0 0 0 0 0,0 0 0 0 0,1 1 0 0 0,-1-1 0 0 0,0 1 0 0 0,1-1 0 0 0,-1 1 0 0 0,0-1 0 0 0,1 3 0 0 0,-3 8-47 0 0,1 1 0 0 0,1 0 0 0 0,0 0 0 0 0,1 0 0 0 0,0-1 0 0 0,1 1 0 0 0,1 0 0 0 0,0 0 0 0 0,0 0 0 0 0,1-1 0 0 0,1 0 0 0 0,0 1 0 0 0,1-1 0 0 0,0-1 0 0 0,1 1 0 0 0,12 18-1 0 0,-12-21 46 0 0,0-1 0 0 0,0 0 0 0 0,1 0 0 0 0,-1-1 0 0 0,2 0 0 0 0,-1 0 0 0 0,1 0 0 0 0,0-1 0 0 0,1 0 0 0 0,-1-1 0 0 0,1 0 0 0 0,0 0 0 0 0,0-1 0 0 0,1 0 0 0 0,0-1 0 0 0,-1 0 0 0 0,1 0 0 0 0,0-1 0 0 0,0 0 0 0 0,0-1 0 0 0,18 0 0 0 0,-24-1-69 0 0,0-1 0 0 0,0 1 0 0 0,1-1 0 0 0,-1 0 0 0 0,0 0 0 0 0,0 0 0 0 0,0-1-1 0 0,0 1 1 0 0,0-1 0 0 0,0 0 0 0 0,0 0 0 0 0,0 0 0 0 0,-1-1 0 0 0,1 0 0 0 0,4-4 0 0 0,-4 3 81 0 0,0-1 1 0 0,-1 0-1 0 0,1 0 0 0 0,-1 0 1 0 0,0-1-1 0 0,0 1 0 0 0,0-1 1 0 0,-1 0-1 0 0,3-11 0 0 0,-2 6 21 0 0,-1-1 0 0 0,0 1-1 0 0,-1-1 1 0 0,-1 1-1 0 0,0-1 1 0 0,0 0-1 0 0,-1 1 1 0 0,0-1-1 0 0,-1 1 1 0 0,-1 0 0 0 0,-4-14-1 0 0,2 12-161 0 0,-1 1 0 0 0,0-1-1 0 0,-1 1 1 0 0,0 0 0 0 0,-1 1-1 0 0,0 0 1 0 0,-1 0 0 0 0,0 1 0 0 0,-1 0-1 0 0,-20-17 1 0 0,2 3-573 0 0,20 16-47 0 0,-1 0 0 0 0,-11-7-1 0 0,17 12-773 0 0,-1 1-1 0 0,1 0 0 0 0,-1 1 1 0 0,0-1-1 0 0,-7-1 0 0 0,4 1-5158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0,'3'7'128'0'0,"5"23"8886"0"0,5 37 0 0 0,-9-16-3884 0 0,-4-41-5413 0 0,-1 1 0 0 0,-3 17 0 0 0,-4-4-3214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35 9559 0 0,'0'0'432'0'0,"2"-2"-4"0"0,-2 2-427 0 0,1 0 0 0 0,-1 0 0 0 0,1 0 0 0 0,-1 0 0 0 0,0-1 0 0 0,1 1 0 0 0,-1 0 0 0 0,0-1 0 0 0,1 1-1 0 0,-1 0 1 0 0,0 0 0 0 0,1-1 0 0 0,-1 1 0 0 0,0-1 0 0 0,0 1 0 0 0,1 0 0 0 0,-1-1 0 0 0,0 1 0 0 0,0-1 0 0 0,0 1 0 0 0,1 0-1 0 0,-1-1 1 0 0,0 1 0 0 0,0-1 0 0 0,0 1 0 0 0,0-1 0 0 0,0 1 0 0 0,0 0 0 0 0,0-1 0 0 0,0 1 0 0 0,0-1 0 0 0,0 1-1 0 0,0-1 1 0 0,0 1 0 0 0,-1-1 0 0 0,1 0 0 0 0,-1 0 138 0 0,1 0 0 0 0,-1 0 0 0 0,0-1 0 0 0,0 1 0 0 0,0 0 0 0 0,0 0 0 0 0,0 0 0 0 0,0 0 0 0 0,-1 0 0 0 0,1 0-1 0 0,0 0 1 0 0,-2-1 0 0 0,2 1-26 0 0,-1 1 0 0 0,1-1 0 0 0,-1 1 0 0 0,1 0 1 0 0,-1-1-1 0 0,0 1 0 0 0,1 0 0 0 0,-1 0 0 0 0,1 0 0 0 0,-1 0 0 0 0,1 0 0 0 0,-1 0 0 0 0,0 0 0 0 0,1 0 0 0 0,-1 1 0 0 0,1-1 0 0 0,-1 1 0 0 0,1-1 0 0 0,-1 1 0 0 0,1 0 0 0 0,-1-1 0 0 0,1 1 0 0 0,-3 2 0 0 0,0 0 264 0 0,0 0-1 0 0,0 0 1 0 0,0 1-1 0 0,0 0 1 0 0,-5 6-1 0 0,6-7-701 0 0,1 0 0 0 0,0 0 0 0 0,-1 0 0 0 0,1 1-1 0 0,0-1 1 0 0,1 0 0 0 0,-1 1 0 0 0,0-1 0 0 0,1 1 0 0 0,0 0 0 0 0,0 0-1 0 0,0-1 1 0 0,1 1 0 0 0,-1 7 0 0 0,2-2-4990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13159 0 0,'0'-13'498'0'0,"1"5"3295"0"0,5 16-2005 0 0,-2 0-1572 0 0,-1 0 0 0 0,0 0 0 0 0,0 0 1 0 0,-1 0-1 0 0,0 1 0 0 0,2 16 0 0 0,-3 53 189 0 0,-2-41-306 0 0,-2 49-200 0 0,1 38-193 0 0,4-103-2671 0 0,0-1-1 0 0,6 22 0 0 0,-6-31-2214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12695 0 0,'0'-11'580'0'0,"0"6"3659"0"0,5 19-3960 0 0,0 0 0 0 0,-2 1 0 0 0,4 25 1 0 0,1 49-195 0 0,-4-32-42 0 0,3 28-112 0 0,9 86-2634 0 0,-15-153-3109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16151 0 0,'3'-1'3578'0'0,"7"0"-3316"0"0,1 1 1 0 0,0 0-1 0 0,0 0 1 0 0,18 5 0 0 0,19 5-3436 0 0,-39-8 1927 0 0,5 1-4922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9991 0 0,'0'0'904'0'0,"12"-6"-728"0"0,-7 4 53 0 0,0 0 0 0 0,1 1-1 0 0,-1 0 1 0 0,0 0 0 0 0,1 0-1 0 0,-1 0 1 0 0,1 1 0 0 0,-1 0 0 0 0,0 0-1 0 0,1 1 1 0 0,-1 0 0 0 0,8 1-1 0 0,2 2 554 0 0,0 1 0 0 0,-1 0-1 0 0,16 8 1 0 0,-28-12-706 0 0,0 0 1 0 0,0 0-1 0 0,0 1 0 0 0,0-1 0 0 0,0 1 0 0 0,0-1 1 0 0,0 1-1 0 0,0 0 0 0 0,-1 0 0 0 0,1 0 1 0 0,-1 0-1 0 0,1 0 0 0 0,-1 0 0 0 0,0 0 0 0 0,0 0 1 0 0,0 0-1 0 0,0 1 0 0 0,0-1 0 0 0,0 0 0 0 0,-1 1 1 0 0,1-1-1 0 0,-1 1 0 0 0,0-1 0 0 0,1 0 0 0 0,-1 1 1 0 0,0-1-1 0 0,-1 1 0 0 0,1-1 0 0 0,-1 4 1 0 0,0 2-27 0 0,-1 0 1 0 0,0-1 0 0 0,-1 1-1 0 0,0-1 1 0 0,0 0 0 0 0,0 0-1 0 0,-9 13 1 0 0,-1 0-53 0 0,0-2-97 0 0,-18 23 0 0 0,23-32 88 0 0,3-4 1 0 0,1 1 0 0 0,-1-1 0 0 0,0 0-1 0 0,-1-1 1 0 0,-5 5 0 0 0,4-6 10 0 0,1-4 0 0 0,0-1 1010 0 0,25 1-272 0 0,-13 0-605 0 0,0 0-1 0 0,1 1 0 0 0,-1-1 1 0 0,1 1-1 0 0,0 1 1 0 0,-1-1-1 0 0,1 1 0 0 0,-1 0 1 0 0,12 4-1 0 0,44 4 136 0 0,-51-7-387 0 0,0 0 1 0 0,1 0-1 0 0,-1-1 0 0 0,0-1 1 0 0,15 0-1 0 0,9-6-7275 0 0,-23 4 1000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18 15463 0 0,'-3'-2'122'0'0,"1"0"-1"0"0,-1 1 0 0 0,0-1 0 0 0,0 1 1 0 0,0 0-1 0 0,0 0 0 0 0,0 0 0 0 0,0 0 1 0 0,0 0-1 0 0,0 1 0 0 0,0-1 1 0 0,0 1-1 0 0,-7 0 0 0 0,-8-2 492 0 0,9 1-174 0 0,0 1 0 0 0,0-1 0 0 0,0 2 0 0 0,0-1 0 0 0,0 1 0 0 0,-9 2 0 0 0,15-2-424 0 0,0 0-1 0 0,1 0 0 0 0,-1 1 1 0 0,1-1-1 0 0,0 1 1 0 0,-1-1-1 0 0,1 1 0 0 0,0 0 1 0 0,0 0-1 0 0,0 0 1 0 0,0 0-1 0 0,0 0 1 0 0,0 0-1 0 0,1 0 0 0 0,-1 1 1 0 0,1-1-1 0 0,0 1 1 0 0,-1-1-1 0 0,0 6 0 0 0,0-4-17 0 0,0 1 0 0 0,1 0 0 0 0,0 0-1 0 0,0 0 1 0 0,0 0 0 0 0,1 0-1 0 0,0 0 1 0 0,-1 0 0 0 0,2 0-1 0 0,0 6 1 0 0,0-6-1 0 0,0 1 0 0 0,1-1 0 0 0,0 0 0 0 0,0 0 0 0 0,0 0 0 0 0,1 0 0 0 0,0-1 0 0 0,0 1 0 0 0,0 0 0 0 0,0-1 0 0 0,1 0 0 0 0,-1 0 0 0 0,1 0 0 0 0,6 4 0 0 0,19 16-8 0 0,50 31 0 0 0,6 4 316 0 0,-82-56-188 0 0,1 0 0 0 0,-1 0 0 0 0,1 1 0 0 0,-1-1 0 0 0,0 1 0 0 0,-1-1 0 0 0,1 1 0 0 0,-1 0 0 0 0,1 0 0 0 0,-1 0 0 0 0,0 0 0 0 0,0 1 1 0 0,-1-1-1 0 0,2 7 0 0 0,-2-7-24 0 0,-1-1 1 0 0,0 1-1 0 0,0-1 1 0 0,0 1-1 0 0,0-1 1 0 0,0 1 0 0 0,-1-1-1 0 0,0 0 1 0 0,0 1-1 0 0,0-1 1 0 0,0 0-1 0 0,0 1 1 0 0,0-1 0 0 0,-1 0-1 0 0,0 0 1 0 0,1 0-1 0 0,-1 0 1 0 0,0-1 0 0 0,-5 6-1 0 0,-1 0-34 0 0,1 0 0 0 0,-1-1 0 0 0,-1 0 0 0 0,0-1 0 0 0,1 0 0 0 0,-14 7 0 0 0,18-11-108 0 0,0-1 0 0 0,0 1 1 0 0,0 0-1 0 0,0-1 0 0 0,-1 0 0 0 0,1 0 1 0 0,0 0-1 0 0,-1-1 0 0 0,1 1 1 0 0,-1-1-1 0 0,1 0 0 0 0,-1 0 1 0 0,1-1-1 0 0,-1 1 0 0 0,1-1 1 0 0,0 0-1 0 0,-1 0 0 0 0,-3-2 0 0 0,6 2-85 0 0,1 0 0 0 0,0 0 0 0 0,-1 1 0 0 0,1-1 0 0 0,0 0 0 0 0,0 0 0 0 0,0 0-1 0 0,-1-1 1 0 0,1 1 0 0 0,0 0 0 0 0,1 0 0 0 0,-1-1 0 0 0,0 1 0 0 0,0 0 0 0 0,0-1 0 0 0,1 1-1 0 0,-1 0 1 0 0,1-1 0 0 0,-1-2 0 0 0,0 2-592 0 0,1-1-1 0 0,-1 0 1 0 0,1 1-1 0 0,0-1 1 0 0,0 0 0 0 0,0 0-1 0 0,0 1 1 0 0,1-1-1 0 0,-1 0 1 0 0,1-2 0 0 0,4-7-5199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37 2303 0 0,'1'-2'34'0'0,"0"1"0"0"0,0-1-1 0 0,0 1 1 0 0,0-1-1 0 0,0 0 1 0 0,0 1 0 0 0,-1-1-1 0 0,1 0 1 0 0,-1 1-1 0 0,1-1 1 0 0,-1 0 0 0 0,0 0-1 0 0,0 0 1 0 0,1 1-1 0 0,-1-1 1 0 0,-6-7 7328 0 0,-1 14-4636 0 0,2-1-952 0 0,-1-1-1386 0 0,0 2 1 0 0,0-1-1 0 0,1 1 0 0 0,0-1 0 0 0,0 1 0 0 0,0 1 0 0 0,0-1 1 0 0,1 1-1 0 0,0 0 0 0 0,0 0 0 0 0,0 0 0 0 0,1 0 0 0 0,-4 9 0 0 0,2-2-268 0 0,1 0 0 0 0,0 0-1 0 0,0 1 1 0 0,1 0 0 0 0,-2 26-1 0 0,5-28-81 0 0,0 1-1 0 0,0 0 1 0 0,1 0-1 0 0,1-1 1 0 0,0 1-1 0 0,1-1 0 0 0,0 1 1 0 0,1-1-1 0 0,1 0 1 0 0,-1 0-1 0 0,2-1 1 0 0,0 0-1 0 0,0 0 1 0 0,1 0-1 0 0,0 0 1 0 0,1-1-1 0 0,0 0 1 0 0,15 13-1 0 0,-23-23-35 0 0,9 8 191 0 0,1 0 1 0 0,-1 0 0 0 0,21 11 0 0 0,-26-18-97 0 0,0 1 0 0 0,-1-1 0 0 0,1 1 0 0 0,0-1-1 0 0,-1 0 1 0 0,1-1 0 0 0,0 1 0 0 0,0-1 0 0 0,0 1 0 0 0,0-1 0 0 0,0 0 0 0 0,0-1 0 0 0,-1 1-1 0 0,1-1 1 0 0,0 1 0 0 0,6-3 0 0 0,-4 0 29 0 0,0 1-1 0 0,0-1 0 0 0,0 0 1 0 0,-1-1-1 0 0,1 0 1 0 0,-1 0-1 0 0,0 0 1 0 0,0 0-1 0 0,0-1 0 0 0,-1 1 1 0 0,1-1-1 0 0,-1 0 1 0 0,0-1-1 0 0,-1 1 1 0 0,1-1-1 0 0,3-8 0 0 0,-3 5-25 0 0,-1 0 0 0 0,0 0 0 0 0,0 0 0 0 0,0 0 0 0 0,-2 0 0 0 0,1-1 0 0 0,-1 1 0 0 0,0-1 0 0 0,-1 1 0 0 0,-1-19 0 0 0,-2 13-46 0 0,0 0 0 0 0,-1 0 0 0 0,0 1 0 0 0,-1-1 0 0 0,-13-23-1 0 0,5 14-655 0 0,0 2 0 0 0,-25-31-1 0 0,32 46-14 0 0,1 1 0 0 0,-1 0 0 0 0,-9-8 0 0 0,-10-1-3817 0 0,16 10-2580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2303 0 0,'-1'1'102'0'0,"-19"33"867"0"0,-6 24 14344 0 0,6-9-12690 0 0,18-45-2498 0 0,1 0 0 0 0,-1 1 1 0 0,1-1-1 0 0,0 0 0 0 0,0 1 1 0 0,0-1-1 0 0,1 1 0 0 0,0-1 1 0 0,0 1-1 0 0,0 0 0 0 0,0-1 1 0 0,0 1-1 0 0,3 7 0 0 0,-2-9-55 0 0,0-1 0 0 0,0 1 0 0 0,0-1 0 0 0,1 1 0 0 0,-1-1 0 0 0,1 0 0 0 0,-1 0 1 0 0,1 0-1 0 0,0 0 0 0 0,0 0 0 0 0,0 0 0 0 0,0 0 0 0 0,0-1 0 0 0,0 1 0 0 0,0-1 0 0 0,0 1 0 0 0,1-1 0 0 0,-1 0 0 0 0,1 0 0 0 0,-1 0 0 0 0,1 0 0 0 0,-1-1 0 0 0,1 1 0 0 0,4 0 0 0 0,18 5 61 0 0,-20-5-102 0 0,1 1 1 0 0,-1-1-1 0 0,1 0 0 0 0,-1 0 1 0 0,1 0-1 0 0,0-1 0 0 0,-1 0 1 0 0,1 0-1 0 0,11-2 0 0 0,12-5-1387 0 0,-20 6 117 0 0,0-1 0 0 0,-1 0 0 0 0,10-4 0 0 0,-15 5 912 0 0,-1 0-1 0 0,0 0 1 0 0,1 0 0 0 0,-1 0 0 0 0,0-1 0 0 0,0 1 0 0 0,0-1 0 0 0,0 0 0 0 0,-1 1 0 0 0,1-1 0 0 0,0 0 0 0 0,-1 0 0 0 0,1 0-1 0 0,-1 0 1 0 0,2-4 0 0 0,1-3-5595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0,'1'1'2238'0'0,"3"2"-1669"0"0,-1 1 0 0 0,0-1 0 0 0,0 1 0 0 0,0-1 0 0 0,0 1 0 0 0,-1 0 0 0 0,1 1 0 0 0,-1-1 0 0 0,0 0 0 0 0,-1 0 0 0 0,2 6 0 0 0,3 10 138 0 0,3 27 0 0 0,-2-14 77 0 0,28 160 847 0 0,-4 70-1100 0 0,-27-214-481 0 0,-1-3-24 0 0,0 0-239 0 0,1-1-1 0 0,12 48 1 0 0,-14-88-98 0 0,0 0 1 0 0,-1 0 0 0 0,2 0-1 0 0,-1 0 1 0 0,1-1 0 0 0,-1 1-1 0 0,7 7 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21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0 401 7831 0 0,'0'0'706'0'0,"2"0"-578"0"0,14-1 419 0 0,-1-1 0 0 0,1 0 0 0 0,16-6 0 0 0,26-3 615 0 0,91-3 2802 0 0,265 9 0 0 0,-157 19-2413 0 0,56 2-401 0 0,322-4-149 0 0,-573-11-903 0 0,559-6 1342 0 0,-426 2-1120 0 0,257-23 304 0 0,116-31 104 0 0,-442 48-541 0 0,171-9 330 0 0,-55-3-199 0 0,-211 17-300 0 0,76-11 130 0 0,21-3 96 0 0,40-4 73 0 0,-119 17-231 0 0,70 2-1 0 0,88 8-85 0 0,-184-5 24 0 0,0-1 0 0 0,35-7 1 0 0,-19 2 19 0 0,28-5 40 0 0,29-3 56 0 0,49-5-66 0 0,-129 16-73 0 0,132-25 138 0 0,-138 27-133 0 0,30-6 81 0 0,62-17 1 0 0,-77 14-903 0 0,-1 0 0 0 0,1-1-1 0 0,-1-1 1 0 0,23-17 0 0 0,-40 24-445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14711 0 0,'0'1'672'0'0,"-5"25"323"0"0,0 0 0 0 0,2 0 0 0 0,0 36-1 0 0,9 81 3562 0 0,-2-72-4190 0 0,5 97-1716 0 0,-8-151-441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0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9327 0 0,'-3'-2'39'0'0,"11"-2"2301"0"0,-2 3-2198 0 0,-5 0-100 0 0,0 1 0 0 0,1 0 0 0 0,-1-2 0 0 0,0 2 0 0 0,0 0 0 0 0,1 0 0 0 0,-1 0-1 0 0,0 0 1 0 0,1 0 0 0 0,-1 0 0 0 0,0 0 0 0 0,0 0 0 0 0,1 0 0 0 0,0 2 0 0 0,-1-2 22 0 0,-1 1 0 0 0,2 0-1 0 0,-1 0 1 0 0,-1 1 0 0 0,1-2 0 0 0,-1 1 0 0 0,1 0 0 0 0,-1 0 0 0 0,0 1 0 0 0,2-1 0 0 0,-2 0 0 0 0,0 0 0 0 0,0 1 0 0 0,1-1 0 0 0,-1 0 0 0 0,0 1 0 0 0,0-1-1 0 0,0 0 1 0 0,0 0 0 0 0,-1 3 0 0 0,5 57 1665 0 0,16 95-1 0 0,-2-22-463 0 0,-10-61-773 0 0,1 8 263 0 0,-1 125 0 0 0,-8-199-718 0 0,-1-1 1 0 0,-1 2-1 0 0,0-2 0 0 0,0 0 0 0 0,0 1 0 0 0,-1-1 0 0 0,1 0 1 0 0,-4 7-1 0 0,6-12 62 0 0,-18-11 227 0 0,13 4-300 0 0,1-1 0 0 0,-1 0 0 0 0,1 0 0 0 0,0 0 0 0 0,1-1 0 0 0,-1 1-1 0 0,-3-14 1 0 0,-12-60 4 0 0,16 61-35 0 0,-10-41-39 0 0,-5-92 0 0 0,17 125 30 0 0,1 2-1 0 0,1-2 0 0 0,2 0 1 0 0,-1 0-1 0 0,16-48 0 0 0,-12 54 2 0 0,2 0 1 0 0,0 2-1 0 0,2-2 0 0 0,21-36 0 0 0,-27 53 10 0 0,0-1 0 0 0,0 1 0 0 0,0 0 0 0 0,1 0 0 0 0,0 0 0 0 0,0-1 0 0 0,0 3 0 0 0,0-2 0 0 0,0 1 0 0 0,0 0 0 0 0,1 0 0 0 0,1 2 0 0 0,-2-2-1 0 0,1 1 1 0 0,0 1 0 0 0,1 1 0 0 0,-1-2 0 0 0,2 2 0 0 0,-2 0 0 0 0,13-2 0 0 0,-9 4 22 0 0,0 1 0 0 0,0-1-1 0 0,0 1 1 0 0,0 1 0 0 0,1-1-1 0 0,-1 2 1 0 0,-1 0 0 0 0,12 7-1 0 0,-16-7-1 0 0,0 0 1 0 0,0 0-1 0 0,0 1 0 0 0,-1-1 0 0 0,1 1 1 0 0,-1 0-1 0 0,0 0 0 0 0,0 1 0 0 0,-2-1 0 0 0,2 0 1 0 0,-2 2-1 0 0,1-1 0 0 0,0-1 0 0 0,2 13 1 0 0,-2-4 3 0 0,0-2 1 0 0,-1 2 0 0 0,0 0 0 0 0,-1 0 0 0 0,-1 27 0 0 0,-6 0 10 0 0,-2 1 1 0 0,-1 0 0 0 0,-29 73-1 0 0,24-71-24 0 0,-6-5-8 0 0,7-12 0 0 0,12-27 0 0 0,1 1 0 0 0,0-1 1 0 0,0 0-1 0 0,0 0 0 0 0,-1 2 0 0 0,1-2 0 0 0,0 0 0 0 0,0 0 0 0 0,0 1 1 0 0,0-1-1 0 0,0 0 0 0 0,0 1 0 0 0,0-1 0 0 0,0 0 0 0 0,0 1 0 0 0,0-1 1 0 0,0 0-1 0 0,0 2 0 0 0,0-2 0 0 0,0 0 0 0 0,0 0 0 0 0,0 1 0 0 0,0-1 1 0 0,0 0-1 0 0,0 1 0 0 0,0-1 0 0 0,0 0 0 0 0,0 0 0 0 0,0 1 1 0 0,1-1-1 0 0,-1 0 0 0 0,0 2 0 0 0,0-2 0 0 0,0 0 0 0 0,1 0 0 0 0,-1 0 1 0 0,0 1-1 0 0,0-1 0 0 0,2 0 0 0 0,-2 0 0 0 0,0 0 0 0 0,0 0 0 0 0,1 1 1 0 0,-1-1-1 0 0,0 0 0 0 0,0 0 0 0 0,1 0 0 0 0,-1 0 0 0 0,0 0 0 0 0,1 0 1 0 0,-1 0-1 0 0,0 0 0 0 0,2 0 0 0 0,-2 0 0 0 0,0 0 0 0 0,1 0 0 0 0,-1 0 1 0 0,0 0 1 0 0,0 0-2 0 0,39 12 303 0 0,0 0 1 0 0,-1 3-1 0 0,61 32 0 0 0,48 37 761 0 0,-38-21-720 0 0,-90-52-336 0 0,33 16 0 0 0,-16-8-1873 0 0,-9-4-6270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0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1 538 1375 0 0,'0'0'13644'0'0,"1"-2"-12786"0"0,198-58 3336 0 0,-105 24-3363 0 0,-1-3 0 0 0,133-79 0 0 0,-163 78-771 0 0,-38 23-24 0 0,41-21-1 0 0,-18 16-23 0 0,-5 3 23 0 0,0-3 0 0 0,39-26 0 0 0,-59 35 176 0 0,-1 1 0 0 0,46-17 0 0 0,-67 29-201 0 0,14-7 327 0 0,1 3 1 0 0,0-1-1 0 0,19-1 0 0 0,-28 6-309 0 0,-1 0 0 0 0,0 0-1 0 0,-1 1 1 0 0,2-1-1 0 0,-1 2 1 0 0,0-1-1 0 0,1 0 1 0 0,-2 2-1 0 0,10 3 1 0 0,8 2 3 0 0,10 2 48 0 0,41 21-1 0 0,11 5 26 0 0,-19-11-29 0 0,31 12 126 0 0,-9-11 4 0 0,114 34 373 0 0,94 23 26 0 0,-274-75-574 0 0,25 13-1 0 0,-36-14-16 0 0,2-1 0 0 0,-1-1-1 0 0,1 0 1 0 0,0-1 0 0 0,-1 0-1 0 0,24 2 1 0 0,51 4-453 0 0,-74-6 610 0 0,-8-1-2259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23.2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63 3679 0 0,'0'0'1935'0'0,"5"3"1629"0"0,-7-10-2638 0 0,1 2 1 0 0,0-1-1 0 0,-2-1 1 0 0,1 2-1 0 0,-1-1 1 0 0,-4-8-1 0 0,5 13-799 0 0,1 0-1 0 0,0-1 0 0 0,0 1 1 0 0,-1 0-1 0 0,1 1 1 0 0,0-1-1 0 0,-1-1 1 0 0,1 1-1 0 0,-1 1 0 0 0,0-1 1 0 0,1 0-1 0 0,0 1 1 0 0,-2-2-1 0 0,2 2 0 0 0,0 0 1 0 0,-2-1-1 0 0,2 1 1 0 0,-1 0-1 0 0,0 0 0 0 0,1 0 1 0 0,-2 0-1 0 0,2 0 1 0 0,0 0-1 0 0,-2 0 1 0 0,2 1-1 0 0,0-1 0 0 0,-2 0 1 0 0,2 2-1 0 0,0-2 1 0 0,-2 1-1 0 0,2 0 0 0 0,0-1 1 0 0,-1 1-1 0 0,1 1 1 0 0,-1-1-1 0 0,0-1 0 0 0,1 1 1 0 0,0 0-1 0 0,0 1 1 0 0,-1-1-1 0 0,0 4 0 0 0,-3 1-32 0 0,0 2 0 0 0,0-1-1 0 0,0 1 1 0 0,1 0-1 0 0,0-1 1 0 0,-4 16-1 0 0,1 0-53 0 0,0 0 0 0 0,2-1 0 0 0,0 1-1 0 0,3 1 1 0 0,-1-1 0 0 0,2 38 0 0 0,2-46-60 0 0,2-1 1 0 0,-2 1-1 0 0,3-1 1 0 0,0 0-1 0 0,-1 0 1 0 0,3 0-1 0 0,-1 0 0 0 0,1-2 1 0 0,0 2-1 0 0,2-1 1 0 0,15 21-1 0 0,-18-28 20 0 0,0 1 0 0 0,0-2 0 0 0,0 1-1 0 0,1-1 1 0 0,1 0 0 0 0,-2 0 0 0 0,1 0 0 0 0,1-1-1 0 0,0 0 1 0 0,9 5 0 0 0,-12-8 15 0 0,1 0 0 0 0,0 1 1 0 0,0-1-1 0 0,0 0 0 0 0,0-1 0 0 0,0 1 1 0 0,0-1-1 0 0,1 0 0 0 0,-3-1 0 0 0,2 1 1 0 0,0 0-1 0 0,1-1 0 0 0,-1 0 0 0 0,0-1 0 0 0,0 1 1 0 0,-1-1-1 0 0,8-4 0 0 0,-5 4 50 0 0,-1-2 0 0 0,0 0-1 0 0,0-1 1 0 0,1 1 0 0 0,-2-1-1 0 0,1 0 1 0 0,-1 0 0 0 0,0 0 0 0 0,0 0-1 0 0,0-1 1 0 0,-1-1 0 0 0,0 2-1 0 0,1-1 1 0 0,-2-1 0 0 0,0 0-1 0 0,0 1 1 0 0,1-2 0 0 0,-2 2 0 0 0,0-2-1 0 0,0 1 1 0 0,-1 0 0 0 0,1 0-1 0 0,-2-1 1 0 0,1-8 0 0 0,-1 3 37 0 0,-1 0 1 0 0,-1 1-1 0 0,1 0 1 0 0,-1 0 0 0 0,-1 0-1 0 0,-1 0 1 0 0,0 0-1 0 0,-1 1 1 0 0,2 0-1 0 0,-4-1 1 0 0,2 2-1 0 0,-1 0 1 0 0,-2-1 0 0 0,-7-8-1 0 0,1 1-153 0 0,-1 1 0 0 0,-1 2 1 0 0,-1 0-1 0 0,1 1 0 0 0,-2 0 0 0 0,-34-19 0 0 0,51 32-253 0 0,-6 0-617 0 0,15 18-5776 0 0,-3-6 5163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23.9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1 195 11543 0 0,'0'0'2764'0'0,"9"16"-596"0"0,63 185 155 0 0,-58-159-1786 0 0,12 63 653 0 0,-26-104-1076 0 0,-1 25 262 0 0,1-26-369 0 0,0 0 1 0 0,0 0-1 0 0,0 0 0 0 0,0 1 0 0 0,0-1 0 0 0,0 0 1 0 0,0 0-1 0 0,0 0 0 0 0,0 0 0 0 0,0 0 0 0 0,0 0 1 0 0,0 1-1 0 0,0-1 0 0 0,0 0 0 0 0,0 0 0 0 0,0 0 1 0 0,0 0-1 0 0,0 0 0 0 0,0 0 0 0 0,0 1 0 0 0,0-1 0 0 0,-1 0 1 0 0,1 0-1 0 0,0 0 0 0 0,0 0 0 0 0,0 0 0 0 0,0 0 1 0 0,0 0-1 0 0,0 0 0 0 0,0 0 0 0 0,-1 0 0 0 0,1 0 1 0 0,0 0-1 0 0,0 2 0 0 0,0-2 0 0 0,0 0 0 0 0,0 0 1 0 0,0 0-1 0 0,-2 0 0 0 0,2 0 0 0 0,0 0 0 0 0,0 0 1 0 0,0 0-1 0 0,0 0 0 0 0,0 0 0 0 0,-1 0 0 0 0,1 0 1 0 0,0-2-1 0 0,0 2 0 0 0,-9-8 61 0 0,-5-15-96 0 0,6 1-2 0 0,0 1-1 0 0,2-1 1 0 0,-1 1 0 0 0,3-1-1 0 0,1-1 1 0 0,-2-28 0 0 0,3 9-150 0 0,2 0 0 0 0,10-62 0 0 0,-7 89 174 0 0,0 1-1 0 0,0-1 1 0 0,1 1-1 0 0,1 0 1 0 0,0 0-1 0 0,0 0 0 0 0,3 2 1 0 0,-2-2-1 0 0,14-18 1 0 0,-17 30 24 0 0,0-1 1 0 0,-1 1-1 0 0,1-1 0 0 0,-1 0 1 0 0,1 1-1 0 0,0-1 1 0 0,0 2-1 0 0,0-1 0 0 0,0 0 1 0 0,0 1-1 0 0,6-3 0 0 0,-8 4 3 0 0,2-1 0 0 0,-2 1 0 0 0,0 0 0 0 0,2 0 0 0 0,-2 0 0 0 0,1 0 0 0 0,0 0-1 0 0,-1 0 1 0 0,1 0 0 0 0,0 0 0 0 0,0 1 0 0 0,-1-1 0 0 0,1 0 0 0 0,0 2-1 0 0,0-2 1 0 0,-1 1 0 0 0,1 0 0 0 0,0-1 0 0 0,-1 1 0 0 0,0 1 0 0 0,0-1-1 0 0,1 0 1 0 0,1 3 0 0 0,3 0 55 0 0,-3 1 0 0 0,1-1 0 0 0,0 1 0 0 0,0 0 0 0 0,0 0 0 0 0,-2 0 0 0 0,1 1 0 0 0,-1-1 0 0 0,1 0 0 0 0,-1 2 0 0 0,-1-1 0 0 0,2-1 0 0 0,-2 1 0 0 0,-1 1 0 0 0,2-1 0 0 0,-1-1 0 0 0,-1 1 0 0 0,0 1 0 0 0,-1 5 0 0 0,-2 12-25 0 0,0-1-1 0 0,-2 0 0 0 0,0 0 1 0 0,-1 0-1 0 0,0-1 0 0 0,-3 0 1 0 0,0-1-1 0 0,-19 34 0 0 0,21-44-43 0 0,4-5 6 0 0,-1 1 0 0 0,-1-1 0 0 0,1 0 1 0 0,-1-1-1 0 0,-7 9 893 0 0,43-19-596 0 0,-26 4-274 0 0,0 0 1 0 0,2 0-1 0 0,-2 1 1 0 0,9-2-1 0 0,7 5 171 0 0,1-1-1 0 0,-1 2 1 0 0,1 1-1 0 0,-2 0 1 0 0,0 2-1 0 0,0 0 1 0 0,1 2-1 0 0,27 15 1 0 0,-37-18-123 0 0,-6-1-68 0 0,2-1 0 0 0,-2-1-1 0 0,1 1 1 0 0,0-2 0 0 0,1 2 0 0 0,-1-2 0 0 0,0 0 0 0 0,13 3-1 0 0,-17-5-135 0 0,-2 0-23 0 0,1 0 0 0 0,-1 0-1 0 0,0 0 1 0 0,1 1-1 0 0,-1-1 1 0 0,1 0 0 0 0,-1 0-1 0 0,2 0 1 0 0,-2 0-1 0 0,1 0 1 0 0,-1 0 0 0 0,1 0-1 0 0,-1 0 1 0 0,1-1-1 0 0,-1 1 1 0 0,0 0 0 0 0,2 0-1 0 0,-2 0 1 0 0,1 0 0 0 0,-1-1-1 0 0,0 1 1 0 0,1 0-1 0 0,-1 0 1 0 0,1-2 0 0 0,-1 2-1 0 0,0 0 1 0 0,2-1-1 0 0,-2 1 1 0 0,0 0 0 0 0,1-1-1 0 0,-1 1 1 0 0,10-18-5423 0 0,-7 10 3543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24.2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 11975 0 0,'5'-2'6470'0'0,"-5"1"-6370"0"0,11 16 2676 0 0,10 23-842 0 0,0 30-634 0 0,6 15-1033 0 0,-7-29-3334 0 0,-15-41-4833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2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10911 0 0,'0'0'1096'0'0,"4"4"-1002"0"0,12 7 14 0 0,-14-10-14 0 0,-1-1 0 0 0,0 0 0 0 0,0 2 0 0 0,1-2 1 0 0,-1 0-1 0 0,0 0 0 0 0,0 0 0 0 0,1 0 1 0 0,-1 0-1 0 0,0 0 0 0 0,0 0 0 0 0,1 0 0 0 0,-1 0 1 0 0,0 0-1 0 0,0-2 0 0 0,1 2 0 0 0,-1 0 0 0 0,0-1 1 0 0,1 1-1 0 0,-2-1 0 0 0,2 0 0 0 0,6-2 414 0 0,50-7 1235 0 0,-23 2-1206 0 0,-1 2 0 0 0,2 2 0 0 0,36 0-1 0 0,358 8 1920 0 0,-336-4-1936 0 0,68 4 160 0 0,367 4 1383 0 0,-399-7-1612 0 0,2 0 10 0 0,65-19 101 0 0,-41 4-198 0 0,-93 11-247 0 0,14-2 46 0 0,88-16 0 0 0,-127 15-42 0 0,56 0 0 0 0,-35 2-38 0 0,142-2 104 0 0,-32 2-79 0 0,-114 1-51 0 0,233-8 285 0 0,-143 16-201 0 0,3-3-58 0 0,31 1 53 0 0,-45 1-27 0 0,-100-3-109 0 0,47 9 0 0 0,-47-5 0 0 0,48 2 0 0 0,-35-1 26 0 0,-39-5-20 0 0,1 0 1 0 0,-2 1-1 0 0,2-1 0 0 0,0-1 1 0 0,9 0-1 0 0,26-5 58 0 0,-43 5-64 0 0,0 0 0 0 0,1 0 0 0 0,-1 0 0 0 0,0 0 0 0 0,0-1 0 0 0,1 1 0 0 0,-2 0 0 0 0,1 0 0 0 0,0-2 0 0 0,1 2 0 0 0,-1-1 0 0 0,0 1 0 0 0,-1-1 0 0 0,1 1 0 0 0,1-1 0 0 0,-1-1 0 0 0,-1 2 0 0 0,1-1 0 0 0,-1 0 0 0 0,1 0 0 0 0,1 1 0 0 0,-2-2 0 0 0,0 1 0 0 0,1 0 0 0 0,-1-1 0 0 0,1 2 0 0 0,-1-1 0 0 0,0 0 0 0 0,0 0 0 0 0,1-1 0 0 0,-1 1 0 0 0,0 0 0 0 0,0-3 0 0 0,0 3 0 0 0,-1-2 0 0 0,1 2 0 0 0,-1-2 0 0 0,1 2 0 0 0,-1-1 0 0 0,1 0 0 0 0,-2 1 0 0 0,1-1 0 0 0,0 0 0 0 0,0 1 0 0 0,-1 0 0 0 0,1-2 0 0 0,0 2 0 0 0,0 0 0 0 0,-3-2 0 0 0,-4-4 0 0 0,-3-9-10 0 0,-2 3 0 0 0,0 0 0 0 0,0 0-1 0 0,-1 1 1 0 0,-15-10 0 0 0,-83-49-69 0 0,108 70 49 0 0,2-2-1 0 0,-2 2 1 0 0,0-1 0 0 0,0 0 0 0 0,1 1-1 0 0,-1 0 1 0 0,-1 0 0 0 0,1-1-1 0 0,0 2 1 0 0,-6-1 0 0 0,29 20-185 0 0,-6-11 138 0 0,-1-2-1 0 0,1 0 1 0 0,1-1 0 0 0,-1 0-1 0 0,22 5 1 0 0,3 2-83 0 0,-14-3 124 0 0,0 1 0 0 0,-1 0 0 0 0,0 1 0 0 0,-2 2 0 0 0,1 1 0 0 0,-1 0 0 0 0,35 33 0 0 0,-54-45 64 0 0,2 2 0 0 0,-1-1-1 0 0,0 0 1 0 0,0 1 0 0 0,0 0-1 0 0,-1 0 1 0 0,1 0 0 0 0,-2-1 0 0 0,1 1-1 0 0,0 1 1 0 0,-1-1 0 0 0,3 9-1 0 0,-4-11 29 0 0,0 2 0 0 0,0 0 0 0 0,0-2 0 0 0,0 2 0 0 0,-2 0 0 0 0,2-2 0 0 0,-1 2 0 0 0,0-1 0 0 0,1 1 0 0 0,-1-2 0 0 0,-1 2 0 0 0,0-2 0 0 0,1 1 0 0 0,-1 1 0 0 0,0-2 0 0 0,1 1 0 0 0,-6 3 0 0 0,-10 13 141 0 0,-2 0 0 0 0,0-2-1 0 0,-43 29 1 0 0,2-3-61 0 0,50-35-291 0 0,0 1 0 0 0,0 0 0 0 0,1 1 0 0 0,0-1 0 0 0,0 2-1 0 0,-7 11 1 0 0,14-19-232 0 0,1 0-1 0 0,0 1 0 0 0,0-1 1 0 0,-1 1-1 0 0,1 0 0 0 0,1 0 1 0 0,-1 6-1 0 0,1 0-1652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3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9671 0 0,'0'0'1119'0'0,"1"-2"-500"0"0,2-1 130 0 0,-1 9-18 0 0,2 25 668 0 0,2 19 456 0 0,34 81 673 0 0,-19-62-1604 0 0,13 74 0 0 0,-22-83-29 0 0,-12-59-470 0 0,-4-11-201 0 0,-16-53-75 0 0,-23-122 0 0 0,39 156-169 0 0,0 1 1 0 0,3 0-1 0 0,0-1 0 0 0,2 1 0 0 0,0 0 1 0 0,3-1-1 0 0,6-28 0 0 0,-9 51 10 0 0,2 0 1 0 0,-2-1-1 0 0,2 1 0 0 0,-1 0 0 0 0,2-1 0 0 0,-2 1 0 0 0,2 0 1 0 0,0 1-1 0 0,0-1 0 0 0,0 0 0 0 0,1 1 0 0 0,6-6 0 0 0,-8 9 4 0 0,-1 0 0 0 0,1 1 0 0 0,0-2 0 0 0,0 2-1 0 0,1 0 1 0 0,-2-1 0 0 0,2 1 0 0 0,-1 0-1 0 0,0 0 1 0 0,1-1 0 0 0,-1 2 0 0 0,1 0 0 0 0,-1-1-1 0 0,1 1 1 0 0,-1 0 0 0 0,1 0 0 0 0,-1 0 0 0 0,0 1-1 0 0,1-1 1 0 0,-1 2 0 0 0,1-2 0 0 0,-1 1-1 0 0,1 0 1 0 0,-2 0 0 0 0,6 3 0 0 0,1 0 11 0 0,-2 1 0 0 0,1-1 0 0 0,-1 1 0 0 0,1 0 0 0 0,0 1 0 0 0,-2-1 1 0 0,0 2-1 0 0,0-1 0 0 0,1 2 0 0 0,-1-2 0 0 0,-1 1 0 0 0,0 1 0 0 0,0 0 0 0 0,-1-1 0 0 0,0 1 0 0 0,0 1 1 0 0,0-2-1 0 0,-2 2 0 0 0,1 0 0 0 0,-1 0 0 0 0,1 0 0 0 0,-1 16 0 0 0,-1-2 51 0 0,1 0-1 0 0,-6 37 1 0 0,3-50-36 0 0,-2 2 0 0 0,2-2 1 0 0,-3-1-1 0 0,2 1 0 0 0,-2 0 1 0 0,0-1-1 0 0,0 1 0 0 0,-9 12 0 0 0,6-14-3 0 0,-1 3 0 0 0,-1-3-1 0 0,1 0 1 0 0,-15 11-1 0 0,-10-1 67 0 0,32-18-77 0 0,1-2 1 0 0,-2 2-1 0 0,2-1 1 0 0,0 1-1 0 0,-1-1 1 0 0,1 0-1 0 0,0 1 1 0 0,-1-2-1 0 0,1 1 1 0 0,0 1-1 0 0,0-1 1 0 0,0 0-1 0 0,0 1 1 0 0,-1-2-1 0 0,1 1 1 0 0,0 1-1 0 0,0-1 1 0 0,0 0-1 0 0,0 1 0 0 0,0-2 1 0 0,1 1-1 0 0,-1 1 1 0 0,0-1-1 0 0,0-1 1 0 0,0 2-1 0 0,1-1 1 0 0,-1 0-1 0 0,1 0 1 0 0,6-2 85 0 0,-1 1 0 0 0,2 0 1 0 0,-2 0-1 0 0,2 1 0 0 0,-1-1 0 0 0,-1 2 1 0 0,2-1-1 0 0,0 1 0 0 0,6 0 1 0 0,72 10 585 0 0,-62-6-525 0 0,24 1 104 0 0,-27-2-208 0 0,1-1 0 0 0,-1 2 1 0 0,1 0-1 0 0,41 15 0 0 0,-24-5-49 0 0,-29-11-499 0 0,1 0 0 0 0,0 1-1 0 0,9 6 1 0 0,-5 0-600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0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1839 0 0,'0'0'7316'0'0,"-5"3"-4940"0"0,-17 3 4420 0 0,26 4-4933 0 0,7 66-135 0 0,13 102-1076 0 0,-19-125-691 0 0,-1 1-444 0 0,2-1-1 0 0,15 57 1 0 0,-15-92-1490 0 0,-1-3-3801 0 0,-2-4-1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0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62 16783 0 0,'0'0'770'0'0,"-9"4"254"0"0,3-2 1712 0 0,11 0-2439 0 0,1-1 0 0 0,1 0 0 0 0,-2 0 0 0 0,1 1 0 0 0,-1-2 1 0 0,1 0-1 0 0,1 0 0 0 0,-2 0 0 0 0,1-2 0 0 0,-1 2 0 0 0,8-2 1 0 0,17-2 326 0 0,-22 3-529 0 0,-1 0-1 0 0,0-1 0 0 0,0 0 1 0 0,0-1-1 0 0,0 1 0 0 0,0-1 1 0 0,-1 1-1 0 0,0-2 1 0 0,8-5-1 0 0,-7 5-53 0 0,-1 0-1 0 0,1 1 1 0 0,0-1-1 0 0,0 1 1 0 0,1 1 0 0 0,-2-1-1 0 0,2 1 1 0 0,11-2-1 0 0,13 4 25 0 0,-20 0-116 0 0,0-1 0 0 0,19-3 0 0 0,-24 3-202 0 0,-1-1-1 0 0,0 2 1 0 0,2 0-1 0 0,-2-1 0 0 0,0 1 1 0 0,1 1-1 0 0,-1-1 0 0 0,8 3 1 0 0,8 2-2014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3679 0 0,'-7'4'382'0'0,"-11"2"-354"0"0,17-6 250 0 0,-1 1 0 0 0,0-1 1 0 0,0 1-1 0 0,1-1 0 0 0,-1 1 0 0 0,0 0 0 0 0,1-1 0 0 0,-1 1 0 0 0,1 0 1 0 0,-1 0-1 0 0,1 0 0 0 0,-1 0 0 0 0,1 0 0 0 0,0 1 0 0 0,-2 1 0 0 0,-5 7 917 0 0,1-1 0 0 0,0 2-1 0 0,1-1 1 0 0,1 1 0 0 0,-1 0 0 0 0,-3 13-1 0 0,4-10-654 0 0,1 1 0 0 0,0 0 0 0 0,2 0 0 0 0,-2 24 0 0 0,3-22-393 0 0,1 0 0 0 0,1 0 0 0 0,1-1 0 0 0,0 1 0 0 0,2 0 0 0 0,-1-1 0 0 0,2 0-1 0 0,0 0 1 0 0,15 29 0 0 0,-16-37-164 0 0,1-1 0 0 0,0 0 0 0 0,0 0-1 0 0,1-1 1 0 0,0 1 0 0 0,0-1 0 0 0,1-1 0 0 0,0 1-1 0 0,0-1 1 0 0,0 0 0 0 0,0-1 0 0 0,1 1 0 0 0,0-2 0 0 0,0 1-1 0 0,0-1 1 0 0,0 0 0 0 0,0-1 0 0 0,13 3 0 0 0,-14-4-940 0 0,0 0 0 0 0,1-1 0 0 0,-1 1 1 0 0,1-2-1 0 0,-1 1 0 0 0,0-1 0 0 0,1 0 1 0 0,7-2-1 0 0,0-2-4306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1.1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3 214 13183 0 0,'0'0'299'0'0,"-3"17"838"0"0,13 45-334 0 0,4 0 0 0 0,24 72 0 0 0,9 40 422 0 0,-45-165-1099 0 0,1 3 253 0 0,-1 1-1 0 0,2 24 1 0 0,-18-68 423 0 0,8 5-760 0 0,1-1 0 0 0,1 1 1 0 0,-1-44-1 0 0,9-84 128 0 0,-2 106-155 0 0,-2 27-35 0 0,2 2 0 0 0,0-1 0 0 0,2 1 0 0 0,0 0 0 0 0,0 0 0 0 0,2 0 0 0 0,0 0 0 0 0,1 1 0 0 0,1 1 0 0 0,0-1 0 0 0,2 2 0 0 0,0-2 0 0 0,21-24 0 0 0,-25 34 20 0 0,2 1 0 0 0,-2-1 0 0 0,1 1 0 0 0,1 0 0 0 0,0 1 0 0 0,14-8 0 0 0,-19 12 0 0 0,1 0 0 0 0,0 1 0 0 0,-2 0 0 0 0,2 0 0 0 0,0 1 0 0 0,-1-2 0 0 0,1 2 0 0 0,0-1 0 0 0,-1 1 0 0 0,0 0 0 0 0,1 0 0 0 0,0 0 0 0 0,0 1 0 0 0,0-1 0 0 0,-1 2 0 0 0,1-2 0 0 0,-1 1 0 0 0,0 0 0 0 0,1 0 0 0 0,0 1 0 0 0,4 3 0 0 0,-3-3 16 0 0,-1 1 0 0 0,1-1-1 0 0,0 2 1 0 0,-2-1 0 0 0,1 0-1 0 0,0 1 1 0 0,1 0-1 0 0,-2 0 1 0 0,0 1 0 0 0,1-1-1 0 0,-1 1 1 0 0,1-2 0 0 0,-2 3-1 0 0,1-1 1 0 0,-1 0 0 0 0,-1 0-1 0 0,2 0 1 0 0,-2 0 0 0 0,0 0-1 0 0,1 1 1 0 0,0 7 0 0 0,-2 0 27 0 0,0 0 1 0 0,0 1 0 0 0,-1-1-1 0 0,0 1 1 0 0,-2-1-1 0 0,1 1 1 0 0,-8 20 0 0 0,-1-6-8 0 0,1 1 1 0 0,-1-2 0 0 0,-2 1 0 0 0,-1-1 0 0 0,-31 45 0 0 0,35-59-19 0 0,0-3 0 0 0,-21 18 0 0 0,-13 12-8 0 0,44-40 121 0 0,1 1-75 0 0,13 7 157 0 0,0 0 0 0 0,0-2 0 0 0,1-1 0 0 0,0 0 0 0 0,0 0 0 0 0,17 1 0 0 0,47 16 586 0 0,21 24-359 0 0,-90-41-667 0 0,0-2-1 0 0,0 1 1 0 0,18 3 0 0 0,-27-7-19 0 0,0 0 0 0 0,1-2 0 0 0,-1 2-1 0 0,0-1 1 0 0,0 1 0 0 0,1 0 0 0 0,-1-1 0 0 0,0-1 0 0 0,-1 2 0 0 0,1-1 0 0 0,1 1 0 0 0,0-2 0 0 0,1-1-1367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1.4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 11975 0 0,'-1'10'1244'0'0,"-3"19"767"0"0,3 0-1 0 0,1 55 0 0 0,8 11-3172 0 0,-7-86 691 0 0,0 6-643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1.9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188 15 6447 0 0,'0'0'298'0'0,"-17"-12"100"0"0,13 10 83 0 0,0 2 0 0 0,0-1 0 0 0,0 1 0 0 0,1 0 0 0 0,-1 0 0 0 0,-1 1 0 0 0,1-1 0 0 0,0 2 0 0 0,0-2 1 0 0,1 1-1 0 0,-1 0 0 0 0,0 0 0 0 0,0 1 0 0 0,0 0 0 0 0,1-1 0 0 0,0 2 0 0 0,-1-2 0 0 0,0 2 0 0 0,-2 2 0 0 0,1 0-250 0 0,-1 1 1 0 0,1-1-1 0 0,0 2 1 0 0,0-1-1 0 0,-1 0 1 0 0,3 1-1 0 0,-2-1 1 0 0,-4 13-1 0 0,1-4-34 0 0,2 1 1 0 0,0 0-1 0 0,0 0 0 0 0,1 1 0 0 0,2 0 0 0 0,0 0 0 0 0,1 0 1 0 0,-1 24-1 0 0,3-30-161 0 0,0 2 0 0 0,1-2 0 0 0,1 1 0 0 0,0-1 0 0 0,1 1 0 0 0,-1-1 0 0 0,2 0 0 0 0,0-1 0 0 0,1 2 0 0 0,0-2 0 0 0,7 14 0 0 0,-6-16-5 0 0,-1-2 1 0 0,1 2-1 0 0,-1-2 1 0 0,1 0-1 0 0,1 1 1 0 0,0-2-1 0 0,0 0 1 0 0,0 0-1 0 0,1 0 1 0 0,-1 0-1 0 0,1-1 1 0 0,0-1-1 0 0,-1 1 1 0 0,2-1-1 0 0,14 3 1 0 0,-7-2 72 0 0,1 0 0 0 0,-1-2 0 0 0,1 1 0 0 0,27-2 1 0 0,-37-2-64 0 0,2-1 0 0 0,-1 1 1 0 0,1 0-1 0 0,-2-2 0 0 0,1 2 1 0 0,0-3-1 0 0,-1 2 1 0 0,1-2-1 0 0,-1 0 0 0 0,1 0 1 0 0,8-6-1 0 0,-7 3 16 0 0,0-1 0 0 0,-1 1-1 0 0,-1-1 1 0 0,1-1 0 0 0,-1 1 0 0 0,0-2 0 0 0,-1 1-1 0 0,0 1 1 0 0,0-2 0 0 0,-1-1 0 0 0,0 1-1 0 0,-2 0 1 0 0,1-1 0 0 0,-1 1 0 0 0,-1-2 0 0 0,1 2-1 0 0,-1-1 1 0 0,0-1 0 0 0,-2 1 0 0 0,1 0-1 0 0,-2 0 1 0 0,1 0 0 0 0,-2 0 0 0 0,1-1 0 0 0,-1 2-1 0 0,-1-1 1 0 0,0-1 0 0 0,0 2 0 0 0,-1 0-1 0 0,-6-11 1 0 0,3 12-32 0 0,1-1 1 0 0,-1 1-1 0 0,0 0 0 0 0,0 1 1 0 0,-2-1-1 0 0,-11-8 0 0 0,1 3-102 0 0,1 1 0 0 0,-25-12-1 0 0,34 20-58 0 0,0 1-1 0 0,0 0 0 0 0,-17-3 1 0 0,22 5-116 0 0,1 1 0 0 0,1 1 0 0 0,-2-1 0 0 0,1 1 0 0 0,0 0 1 0 0,0 0-1 0 0,1 0 0 0 0,-2 0 0 0 0,1 0 0 0 0,-1 1 1 0 0,2-1-1 0 0,-2 1 0 0 0,2-1 0 0 0,-1 2 0 0 0,-5 1 1 0 0,2 2-2304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2.3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 14511 0 0,'0'0'1314'0'0,"-5"16"224"0"0,3-2-903 0 0,1 2 0 0 0,1-3-1 0 0,0 1 1 0 0,1 2-1 0 0,7 24 1 0 0,-1 9-137 0 0,58 422-96 0 0,-47-409-3377 0 0,-17-58 2358 0 0,3 7-991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2.6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 12439 0 0,'0'0'958'0'0,"0"10"-588"0"0,-5 176 5662 0 0,10-78-5112 0 0,37 204 0 0 0,-9-132-1029 0 0,-29-155 116 0 0,13 77-2834 0 0,-8-58-837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3.0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 16783 0 0,'0'0'2654'0'0,"15"9"132"0"0,4-7-2245 0 0,0-2-1 0 0,-1 2 1 0 0,1-4-1 0 0,26-3 1 0 0,6 0-483 0 0,-14 0-356 0 0,-2 0-6399 0 0,-12 5-1037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4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1 557 8031 0 0,'0'0'4840'0'0,"5"0"-4224"0"0,13 0-9 0 0,-13 0-28 0 0,6-11 779 0 0,188-119 4107 0 0,-135 92-5027 0 0,121-72 276 0 0,-11 11-571 0 0,-61 42-66 0 0,-76 41-26 0 0,-23 10 108 0 0,-1-1-1 0 0,-1 1 1 0 0,0-2 0 0 0,0-1-1 0 0,0 2 1 0 0,-1-3 0 0 0,-1 1-1 0 0,18-19 1 0 0,-28 27-119 0 0,1 1-1 0 0,1 0 1 0 0,-2-1 0 0 0,1 1-1 0 0,0-2 1 0 0,-1 2-1 0 0,2 0 1 0 0,-1 0 0 0 0,0-1-1 0 0,-1 1 1 0 0,1 0 0 0 0,1 0-1 0 0,-1 0 1 0 0,0 0-1 0 0,-1 0 1 0 0,1 0 0 0 0,1 0-1 0 0,0 0 1 0 0,21 4 238 0 0,-19-4-302 0 0,8 2 104 0 0,1 2 0 0 0,0 0 1 0 0,-1 1-1 0 0,25 11 0 0 0,47 34 81 0 0,-26-16-57 0 0,37 28 15 0 0,-27-16-8 0 0,17 13 148 0 0,22 13 255 0 0,-29-28-193 0 0,1-3-1 0 0,2-3 1 0 0,151 47 0 0 0,-212-80-593 0 0,27 12-1 0 0,-23-3-4072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4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114 114 6447 0 0,'0'0'586'0'0,"-16"-21"5036"0"0,14 20-5467 0 0,1 1-1 0 0,-1-1 0 0 0,0 1 1 0 0,1 0-1 0 0,-1 0 0 0 0,1-1 1 0 0,-1 1-1 0 0,0 0 0 0 0,1 0 1 0 0,-2 0-1 0 0,2 0 0 0 0,0 1 1 0 0,-2-1-1 0 0,2 0 0 0 0,0 1 1 0 0,-2-1-1 0 0,2 0 0 0 0,0 1 1 0 0,-3 2-1 0 0,0-2-37 0 0,2 2-1 0 0,-1-1 1 0 0,1 1 0 0 0,-2-1-1 0 0,1 1 1 0 0,2-1 0 0 0,-2 1-1 0 0,-3 6 1 0 0,1 1-8 0 0,0 1-1 0 0,0-1 1 0 0,0 2 0 0 0,-5 21-1 0 0,9-22-25 0 0,-1 2-1 0 0,1-2 1 0 0,1 1-1 0 0,0 0 1 0 0,0 0 0 0 0,1-1-1 0 0,1 2 1 0 0,0-2-1 0 0,1 0 1 0 0,-1 1-1 0 0,2-1 1 0 0,0 1-1 0 0,1-2 1 0 0,0 1-1 0 0,0-1 1 0 0,1 0-1 0 0,1 0 1 0 0,-1 1 0 0 0,1-3-1 0 0,1 1 1 0 0,9 9-1 0 0,-14-15-38 0 0,0-1 0 0 0,1 1-1 0 0,-2-2 1 0 0,2 1 0 0 0,0 0-1 0 0,0 0 1 0 0,-1-1-1 0 0,1 1 1 0 0,0-1 0 0 0,0 0-1 0 0,0 0 1 0 0,-1-1 0 0 0,1 2-1 0 0,0-2 1 0 0,0 0 0 0 0,0 0-1 0 0,1 0 1 0 0,-2 0 0 0 0,1 0-1 0 0,0-2 1 0 0,6 0 0 0 0,-4 1 19 0 0,1-2 1 0 0,-1 2-1 0 0,-1-2 1 0 0,1 1-1 0 0,1-2 0 0 0,-2 2 1 0 0,1-2-1 0 0,-1 0 1 0 0,0 0-1 0 0,0 0 1 0 0,0 1-1 0 0,7-9 1 0 0,-5 3 59 0 0,0 0 1 0 0,0-1-1 0 0,0 1 1 0 0,-1-1-1 0 0,-1 0 1 0 0,0-1-1 0 0,0 1 1 0 0,-1-2-1 0 0,0 1 1 0 0,3-14-1 0 0,-7 20-78 0 0,4-14 283 0 0,0 0 0 0 0,0-24 0 0 0,-5 35-210 0 0,1 0 0 0 0,-2 1 0 0 0,2-1 0 0 0,-2 2 0 0 0,0-2 0 0 0,0 1 0 0 0,-1-1 0 0 0,-5-12 0 0 0,1 10-32 0 0,1-2 0 0 0,-2 2 0 0 0,1 0 0 0 0,-2 0 0 0 0,0 1-1 0 0,0 0 1 0 0,-1 0 0 0 0,1 2 0 0 0,-1-1 0 0 0,-1 1 0 0 0,0 0 0 0 0,-23-9 0 0 0,32 15-111 0 0,-1-1-1 0 0,1 2 1 0 0,-2 0-1 0 0,1-1 1 0 0,1 1-1 0 0,-2 0 1 0 0,2 0-1 0 0,-2 0 1 0 0,1 0 0 0 0,1 1-1 0 0,-2-1 1 0 0,1 2-1 0 0,1-2 1 0 0,-2 1-1 0 0,1 0 1 0 0,1 0-1 0 0,-1 1 1 0 0,1-1-1 0 0,-1 0 1 0 0,1 0 0 0 0,-1 2-1 0 0,1-2 1 0 0,-1 2-1 0 0,1-2 1 0 0,0 2-1 0 0,0-1 1 0 0,1 1-1 0 0,-3 2 1 0 0,-1 1-322 0 0,-2 0 1 0 0,4 2 0 0 0,-2-1-1 0 0,1 1 1 0 0,0 0-1 0 0,0 1 1 0 0,2-2 0 0 0,-6 15-1 0 0,2 21-2696 0 0,4-14-2094 0 0,2-4-699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2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4287 0 0,'0'0'198'0'0,"0"-4"-17"0"0,11-34 11866 0 0,-11 56-11237 0 0,16 182 2900 0 0,-6-85-3056 0 0,-8-97-303 0 0,8 32 0 0 0,-5-27-250 0 0,6 41 0 0 0,-3 48 211 0 0,-8-107-305 0 0,2 13 132 0 0,-2-1 0 0 0,-3 36 0 0 0,-1-30 46 0 0,3-10-830 0 0,1 3-4064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2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65 455 0 0,'-4'-45'9726'0'0,"3"44"-9539"0"0,1 1 1 0 0,-1-1 0 0 0,1-1 0 0 0,0 1 0 0 0,-2 0-1 0 0,2 0 1 0 0,0 1 0 0 0,0-2 0 0 0,-1-9 6972 0 0,12 101-4606 0 0,7 72-1148 0 0,-7-31-633 0 0,-9-122-730 0 0,-1 28 214 0 0,13 64 1 0 0,-9-55 51 0 0,1 23-165 0 0,-3-45-145 0 0,-2 19-461 0 0,18-39-3672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 7367 0 0,'0'0'667'0'0,"0"1"-547"0"0,2 9 7117 0 0,-1-10-7119 0 0,0 1 1 0 0,1-1-1 0 0,-1 1 0 0 0,1-1 0 0 0,-1 0 0 0 0,1 1 0 0 0,-1-1 1 0 0,1 0-1 0 0,0 0 0 0 0,-1 0 0 0 0,1 0 0 0 0,-1 0 0 0 0,1 0 0 0 0,-1-1 1 0 0,1 1-1 0 0,-1 0 0 0 0,3-2 0 0 0,-1 1-13 0 0,0-1 0 0 0,0 1 0 0 0,0-1-1 0 0,0 0 1 0 0,0 0 0 0 0,0 0 0 0 0,4-5 0 0 0,-3 3-26 0 0,0-1 1 0 0,0 0-1 0 0,0 0 1 0 0,0-1-1 0 0,-1 1 1 0 0,0-1-1 0 0,0 0 1 0 0,4-11 0 0 0,-6 13-60 0 0,0-1 1 0 0,0 1-1 0 0,0-1 1 0 0,0 0-1 0 0,-1 1 1 0 0,0-1-1 0 0,0 1 1 0 0,0-1 0 0 0,0 0-1 0 0,-1 1 1 0 0,-1-8-1 0 0,1 12-15 0 0,1-1 1 0 0,-1 1-1 0 0,0 0 0 0 0,1-1 0 0 0,-1 1 0 0 0,1 0 0 0 0,-1-1 1 0 0,0 1-1 0 0,1 0 0 0 0,-1 0 0 0 0,1-1 0 0 0,-1 1 0 0 0,0 0 1 0 0,1 0-1 0 0,-2 0 0 0 0,0 0 8 0 0,-3-2 36 0 0,0 0-1 0 0,0 1 1 0 0,0 0 0 0 0,-1 0-1 0 0,1 1 1 0 0,0 0 0 0 0,-1 0-1 0 0,1 0 1 0 0,-1 0-1 0 0,1 1 1 0 0,0 0 0 0 0,-8 2-1 0 0,12-3-31 0 0,0 1-1 0 0,1-1 1 0 0,-1 1-1 0 0,1-1 1 0 0,-1 1 0 0 0,1-1-1 0 0,-1 1 1 0 0,1 0-1 0 0,-1-1 1 0 0,1 1-1 0 0,-1 0 1 0 0,1-1-1 0 0,0 1 1 0 0,-1 0 0 0 0,1-1-1 0 0,0 1 1 0 0,0 0-1 0 0,-1 0 1 0 0,1 1-1 0 0,-2 14 165 0 0,3-6-29 0 0,0 0 0 0 0,0 0 0 0 0,1 1 0 0 0,0-2 0 0 0,1 1 1 0 0,0 0-1 0 0,1 0 0 0 0,6 12 0 0 0,-2-7 5 0 0,1 1-1 0 0,1-1 1 0 0,22 26 0 0 0,-26-35-141 0 0,0 0-1 0 0,0-1 1 0 0,1 0 0 0 0,0 0-1 0 0,0-1 1 0 0,0 0-1 0 0,0 0 1 0 0,0 0-1 0 0,10 2 1 0 0,-7-3-476 0 0,-1 0 0 0 0,1 0 0 0 0,0-1 0 0 0,0-1 0 0 0,0 1 0 0 0,1-2 0 0 0,10 0 0 0 0,-18 0 86 0 0,0-1 0 0 0,0 1 0 0 0,0-1 0 0 0,-1 0 0 0 0,1 0 0 0 0,0 0 0 0 0,0-1 0 0 0,-1 1 0 0 0,1-1-1 0 0,-1 1 1 0 0,1-1 0 0 0,-1 0 0 0 0,1 0 0 0 0,-1 0 0 0 0,2-3 0 0 0,5-5-4561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2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21 8551 0 0,'0'0'772'0'0,"2"-1"-632"0"0,-2 1-120 0 0,0 0 0 0 0,2 0 0 0 0,-2 0-1 0 0,0-1 1 0 0,1 1 0 0 0,-1 0 0 0 0,0 0 0 0 0,0 0-1 0 0,1-2 1 0 0,-1 2 0 0 0,0 0 0 0 0,0 0-1 0 0,0-1 1 0 0,1 1 0 0 0,-1 0 0 0 0,0-1-1 0 0,0 1 1 0 0,0 0 0 0 0,0 0 0 0 0,0-1 0 0 0,2 1-1 0 0,-2 0 1 0 0,0-2 0 0 0,0 2 0 0 0,0 0-1 0 0,0-1 1 0 0,0 1 0 0 0,0 0 0 0 0,0-1-1 0 0,0 0 1 0 0,-2 1 160 0 0,2 0 0 0 0,0-2 0 0 0,-1 2-1 0 0,1-1 1 0 0,-1 1 0 0 0,1 0 0 0 0,0-1-1 0 0,-1 1 1 0 0,1 0 0 0 0,-2 0 0 0 0,2-1 0 0 0,-1 1-1 0 0,1 0 1 0 0,-1 0 0 0 0,1-2 0 0 0,-3 2 0 0 0,1 0 41 0 0,1-1 0 0 0,-2 1 0 0 0,2 0 0 0 0,-2 0 0 0 0,1 0 0 0 0,0 0 0 0 0,0 0 0 0 0,-1 0 0 0 0,2 0 0 0 0,-1 1 0 0 0,0-1 1 0 0,0 0-1 0 0,-1 2 0 0 0,2-2 0 0 0,-3 2 0 0 0,-2 3-90 0 0,0 0 1 0 0,0 0 0 0 0,1 2-1 0 0,0-2 1 0 0,0 1-1 0 0,0 0 1 0 0,1 1-1 0 0,1 0 1 0 0,-1 0-1 0 0,0 0 1 0 0,2-1-1 0 0,-2 2 1 0 0,2 0 0 0 0,0-1-1 0 0,-2 13 1 0 0,-1 12 61 0 0,3-2 0 0 0,-1 50 0 0 0,3-65-53 0 0,1 1-108 0 0,1-2 0 0 0,-1 1-1 0 0,1-1 1 0 0,1 0 0 0 0,1-1 0 0 0,-1 1 0 0 0,3 0 0 0 0,10 26 0 0 0,-12-35-48 0 0,-2 0 1 0 0,2 0-1 0 0,0 0 1 0 0,0 0-1 0 0,-1 0 1 0 0,1-1-1 0 0,1 1 1 0 0,-1-1-1 0 0,1-1 1 0 0,8 5-1 0 0,-9-6 44 0 0,-1 0 0 0 0,1 0 0 0 0,1 0 0 0 0,-1-1 0 0 0,0 0 0 0 0,1 0 1 0 0,-1-1-1 0 0,0 2 0 0 0,1-2 0 0 0,-2 0 0 0 0,2 0 0 0 0,-1 0 0 0 0,1 0 0 0 0,-1-2 0 0 0,9 0 0 0 0,-6-1 78 0 0,1 2 0 0 0,-2-3 1 0 0,1 2-1 0 0,0-2 0 0 0,0 0 0 0 0,-1 0 0 0 0,0 1 0 0 0,-1-3 0 0 0,2 3 0 0 0,-2-2 0 0 0,1 0 1 0 0,-1-2-1 0 0,6-7 0 0 0,-6 7 8 0 0,1-1 0 0 0,-1 0 0 0 0,-2 1 0 0 0,1-2 0 0 0,0 1 0 0 0,0 0 0 0 0,-2-1 0 0 0,1 0 0 0 0,-1 0 0 0 0,2-15 0 0 0,-4 11 46 0 0,0 1-1 0 0,0-2 1 0 0,-1 1-1 0 0,0 0 1 0 0,-2 0 0 0 0,1 0-1 0 0,-2 0 1 0 0,0 1-1 0 0,0 0 1 0 0,-1-1-1 0 0,-8-12 1 0 0,10 18-127 0 0,-2-1 0 0 0,0 0 0 0 0,0 2-1 0 0,-1-2 1 0 0,1 2 0 0 0,-1 0 0 0 0,0 1 0 0 0,-1-2-1 0 0,1 2 1 0 0,0 0 0 0 0,-2 0 0 0 0,1 0 0 0 0,0 1 0 0 0,-2 1-1 0 0,2-1 1 0 0,-1 1 0 0 0,1-1 0 0 0,-11 1 0 0 0,17 1-84 0 0,-1 2-1 0 0,1 0 1 0 0,0 0 0 0 0,0-1 0 0 0,-1 1 0 0 0,1 0-1 0 0,0 0 1 0 0,-2 0 0 0 0,2 1 0 0 0,0-1 0 0 0,-1 0-1 0 0,1 0 1 0 0,0 2 0 0 0,0-2 0 0 0,-1 0 0 0 0,1 1-1 0 0,0-1 1 0 0,0 1 0 0 0,-1-1 0 0 0,1 1 0 0 0,0 1 0 0 0,0-2-1 0 0,-1 1 1 0 0,1 0 0 0 0,1 1 0 0 0,-1-1 0 0 0,-1-1-1 0 0,2 1 1 0 0,-1 0 0 0 0,0 1 0 0 0,0 0 0 0 0,1 1-294 0 0,-2-2 0 0 0,2 1 0 0 0,0 0 0 0 0,-1 0 0 0 0,1 0 0 0 0,0 0 0 0 0,0-1 0 0 0,0 2 0 0 0,0-2 0 0 0,0 2 0 0 0,0-1 0 0 0,1-1 0 0 0,-1 2 0 0 0,2-2 0 0 0,-2 2 1 0 0,1-2-1 0 0,-1 0 0 0 0,1 2 0 0 0,0-2 0 0 0,-1 2 0 0 0,2-2 0 0 0,0 3 0 0 0,3 2-1342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3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2759 0 0,'-1'-6'8619'0'0,"0"6"-8516"0"0,1 1 0 0 0,0-1 0 0 0,0 0 0 0 0,-2 0 0 0 0,2 2 0 0 0,0-2 0 0 0,0 0 0 0 0,0 0 0 0 0,0 1 0 0 0,-1-1 0 0 0,1 0 0 0 0,0 1-1 0 0,0-1 1 0 0,0 0 0 0 0,0 1 0 0 0,0-1 0 0 0,0 0 0 0 0,0 2 0 0 0,0-2 0 0 0,0 0 0 0 0,0 1 0 0 0,0-1 0 0 0,0 1 0 0 0,1 18 1374 0 0,17 106 3667 0 0,-13-73-3911 0 0,-4 85-1 0 0,-2-85-1261 0 0,1 0 0 0 0,8 54 0 0 0,-7-101-709 0 0,-1 1 0 0 0,2-1 0 0 0,0 1 0 0 0,-1 0 0 0 0,1-1 0 0 0,5 6 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3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7367 0 0,'-1'-5'9710'0'0,"9"20"-9087"0"0,-2 2-1 0 0,-1-1 1 0 0,0 1 0 0 0,0-1 0 0 0,-2 2 0 0 0,3 27 0 0 0,-2-16-28 0 0,16 149 619 0 0,-7-60-685 0 0,-10-88-726 0 0,16 106-2630 0 0,-15-126-2093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3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 4607 0 0,'0'-2'91'0'0,"-1"-1"-70"0"0,0 0-1 0 0,-2-1 1 0 0,2 0-1 0 0,-1 2 1 0 0,0-2-1 0 0,-3-3 1 0 0,4 7 17 0 0,1 0 0 0 0,0 0 0 0 0,0 0 0 0 0,-2-2 0 0 0,2 2 0 0 0,0 0 0 0 0,-1 0 0 0 0,1 0 0 0 0,0-1 0 0 0,-1 1 0 0 0,1 0 0 0 0,0 0 0 0 0,-1 0 0 0 0,1 0 0 0 0,0 0 0 0 0,-2 0 0 0 0,2 0 0 0 0,0 0 0 0 0,-1 0 0 0 0,1 0 0 0 0,0 0 0 0 0,-1 0 0 0 0,0 0 234 0 0,-1 1 0 0 0,-18 8 13345 0 0,25-13-10502 0 0,17 1-1868 0 0,2 6-567 0 0,1 1 0 0 0,29 11 0 0 0,-44-12-777 0 0,21 2-1659 0 0,-19-3 25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2:3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1 745 4951 0 0,'0'0'3123'0'0,"6"22"4345"0"0,-6-32-3991 0 0,0-4-3265 0 0,2-143 2905 0 0,-1 39-2115 0 0,-6-291-1681 0 0,5 362-2199 0 0,0 36 1468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2:4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0 792 5207 0 0,'1'-12'235'0'0,"-1"9"686"0"0,0 6-133 0 0,0-1-1 0 0,0-1 1 0 0,2 2 0 0 0,-2-1-1 0 0,0 1 1 0 0,1-2-1 0 0,-1 2 1 0 0,1-2-1 0 0,-1 2 1 0 0,1-1-1 0 0,2 2 1 0 0,4 2 1841 0 0,-7-15-782 0 0,2-5-1730 0 0,0-36 1231 0 0,-4-83 0 0 0,-3-72 795 0 0,3 83-1682 0 0,2-129-753 0 0,4 224-1968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2:4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183 104 8207 0 0,'0'0'742'0'0,"-12"-19"-469"0"0,-9-4 3859 0 0,2 14-1963 0 0,18 8-1947 0 0,-1-1 0 0 0,-1 2 0 0 0,0-1 0 0 0,1 1 0 0 0,1-1 0 0 0,-2 1 0 0 0,1 0 0 0 0,-1-1 0 0 0,1 1 0 0 0,-1 0 0 0 0,1 0 0 0 0,-1 1 0 0 0,0-1 0 0 0,2 0 0 0 0,-1 0 0 0 0,-1 1 0 0 0,-2 0 0 0 0,1 2 5 0 0,0-2 1 0 0,1 2-1 0 0,-1-1 0 0 0,0 1 1 0 0,2-1-1 0 0,-2 1 0 0 0,1-1 1 0 0,1 1-1 0 0,-6 6 0 0 0,3-2-62 0 0,-1 2 0 0 0,1-1 0 0 0,0 1 0 0 0,1-1 0 0 0,-1 3-1 0 0,2-3 1 0 0,-4 18 0 0 0,4-16-130 0 0,1 1-1 0 0,0-1 1 0 0,1 2 0 0 0,1-2-1 0 0,1 18 1 0 0,-1-22-23 0 0,2 0 0 0 0,-1 1 0 0 0,0-1 0 0 0,2-1 0 0 0,-2 1 0 0 0,1 1 0 0 0,1-2 0 0 0,-1 1 0 0 0,2-1 0 0 0,5 10 0 0 0,-8-13-7 0 0,7 8 16 0 0,0-1 1 0 0,-1 0-1 0 0,1-1 0 0 0,13 11 0 0 0,-18-16-7 0 0,1-1 0 0 0,-2 0 0 0 0,2 0 0 0 0,0 0 1 0 0,0-1-1 0 0,-1 0 0 0 0,1 0 0 0 0,0 1 0 0 0,0-1 0 0 0,-1 0 0 0 0,1-1 0 0 0,0 0 0 0 0,0 1 0 0 0,0-1 0 0 0,-1 0 0 0 0,1-1 0 0 0,6 0 0 0 0,-2 0 77 0 0,1-1-1 0 0,-2 0 0 0 0,2-1 1 0 0,-1 1-1 0 0,-1-2 0 0 0,2 0 1 0 0,-1 0-1 0 0,-2 1 0 0 0,2-3 1 0 0,-1 3-1 0 0,0-4 1 0 0,-1 2-1 0 0,0 0 0 0 0,1-1 1 0 0,-1 0-1 0 0,-1-1 0 0 0,0 0 1 0 0,0 0-1 0 0,0 0 1 0 0,-1-1-1 0 0,0 1 0 0 0,0-1 1 0 0,0 0-1 0 0,-2 1 0 0 0,1-2 1 0 0,2-10-1 0 0,-3 8 54 0 0,1-1-1 0 0,-2 1 1 0 0,0-2 0 0 0,0 2-1 0 0,-1-1 1 0 0,-1-13 0 0 0,0 17-48 0 0,0 2 0 0 0,-1 0 0 0 0,1-1 0 0 0,-1 0 0 0 0,-1 1 0 0 0,1-1 0 0 0,-1 2 0 0 0,-1-1 0 0 0,2-1-1 0 0,-2 2 1 0 0,-1-1 0 0 0,-4-5 0 0 0,4 6-73 0 0,1 0-1 0 0,-1-1 1 0 0,0 3-1 0 0,-1-2 0 0 0,1 1 1 0 0,-2 0-1 0 0,2 0 0 0 0,-1 2 1 0 0,0-2-1 0 0,-1 1 1 0 0,1 1-1 0 0,0-1 0 0 0,-1 2 1 0 0,0 0-1 0 0,0-2 0 0 0,1 3 1 0 0,-2-1-1 0 0,2 1 1 0 0,0 0-1 0 0,-2 0 0 0 0,2 0 1 0 0,-14 3-1 0 0,16-2-221 0 0,0 0 1 0 0,0 0-1 0 0,0 1 1 0 0,1-1-1 0 0,-1 0 0 0 0,0 2 1 0 0,0-2-1 0 0,0 1 1 0 0,2 1-1 0 0,-2 0 0 0 0,0-1 1 0 0,2 1-1 0 0,-1-1 0 0 0,-1 1 1 0 0,2 0-1 0 0,-1 0 1 0 0,1 1-1 0 0,1 0 0 0 0,-2-2 1 0 0,1 2-1 0 0,0 0 1 0 0,1-1-1 0 0,-2 1 0 0 0,2 0 1 0 0,0 5-1 0 0,-3 1-949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2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5983 0 0,'0'0'542'0'0,"3"-1"-446"0"0,-2 1-84 0 0,-1 0-1 0 0,1 0 1 0 0,-1 0 0 0 0,0 0 0 0 0,1 0 0 0 0,-1 0 0 0 0,1 0 0 0 0,-1 0 0 0 0,0 0-1 0 0,1 0 1 0 0,-1 0 0 0 0,1 0 0 0 0,-1 0 0 0 0,0 0 0 0 0,1 0 0 0 0,-1 0 0 0 0,1 0-1 0 0,-1 1 1 0 0,0-1 0 0 0,1 0 0 0 0,-1 0 0 0 0,1 0 0 0 0,-1 1 0 0 0,0-1 0 0 0,0 0-1 0 0,1 0 1 0 0,-1 1 0 0 0,0-1 0 0 0,1 0 0 0 0,-1 1 0 0 0,0-1 0 0 0,0 0 0 0 0,1 1-1 0 0,-4 16 1895 0 0,-3 7 155 0 0,6-7-1202 0 0,0 1 0 0 0,1 0 1 0 0,1-1-1 0 0,7 26 0 0 0,0 11-284 0 0,-2 2-212 0 0,15 97 265 0 0,-6-86-290 0 0,-16-65-43 0 0,1-11-14 0 0,5-66-46 0 0,21-208-204 0 0,-26 268-6 0 0,2 1 0 0 0,0-1 0 0 0,1 1 0 0 0,0-1 0 0 0,1 1 0 0 0,1 0 0 0 0,13-23 0 0 0,-18 35 252 0 0,0 2-261 0 0,0 0 1 0 0,0 1-1 0 0,0-1 1 0 0,0 0-1 0 0,0 1 1 0 0,0-1-1 0 0,0 0 0 0 0,0 1 1 0 0,0-1-1 0 0,0 1 1 0 0,0 0-1 0 0,0-1 1 0 0,-1 1-1 0 0,1 0 1 0 0,0-1-1 0 0,0 1 1 0 0,-1 0-1 0 0,2 1 0 0 0,11 17 97 0 0,-7-5-21 0 0,0 1 0 0 0,0-1-1 0 0,-2 1 1 0 0,6 29 0 0 0,3 62 215 0 0,-8 79-127 0 0,-5-158-131 0 0,0-25 22 0 0,0-4 94 0 0,43-254-132 0 0,-40 237-33 0 0,0-1 0 0 0,1 0 0 0 0,1 0 0 0 0,10-30 0 0 0,-8 39 0 0 0,-7 10 0 0 0,0 1 0 0 0,0 0 0 0 0,0-1 0 0 0,0 1 0 0 0,1 0 0 0 0,-1-1 0 0 0,0 1 0 0 0,0 0 0 0 0,0-1 0 0 0,1 1 0 0 0,-1 0 0 0 0,0 0 0 0 0,1-1 0 0 0,-1 1 0 0 0,0 0 0 0 0,1 0 0 0 0,-1 0 0 0 0,0-1 0 0 0,1 1 0 0 0,-1 0 0 0 0,0 0 0 0 0,1 0 0 0 0,1 0 0 0 0,0 1 0 0 0,0-1 0 0 0,-1 1 0 0 0,1 0 0 0 0,0 0 0 0 0,0 0 0 0 0,-1 0 0 0 0,1 0 0 0 0,-1 0 0 0 0,1 0 0 0 0,-1 1 0 0 0,1-1 0 0 0,-1 0 0 0 0,2 3 0 0 0,17 25 0 0 0,-3 7 19 0 0,13 42-1 0 0,-20-48 12 0 0,2-1 1 0 0,29 54-1 0 0,-31-67-27 0 0,1 0-1 0 0,0-1 0 0 0,1 0 1 0 0,20 18-1 0 0,-28-29 5 0 0,1 1 0 0 0,1-1-1 0 0,-1-1 1 0 0,0 1 0 0 0,1-1 0 0 0,0 0 0 0 0,0 0 0 0 0,0-1-1 0 0,0 1 1 0 0,0-1 0 0 0,0-1 0 0 0,1 1 0 0 0,-1-1 0 0 0,1 0-1 0 0,-1-1 1 0 0,9 1 0 0 0,-10-2 14 0 0,0 1-1 0 0,0-1 1 0 0,0 0-1 0 0,0 0 1 0 0,0 0-1 0 0,0-1 1 0 0,-1 1-1 0 0,1-1 1 0 0,-1-1-1 0 0,1 1 1 0 0,-1-1 0 0 0,0 1-1 0 0,1-1 1 0 0,-2 0-1 0 0,1 0 1 0 0,0-1-1 0 0,-1 1 1 0 0,1-1-1 0 0,2-4 1 0 0,0-1 13 0 0,-1 0 1 0 0,0 0-1 0 0,-1-1 0 0 0,1 1 1 0 0,-2-1-1 0 0,0 0 0 0 0,0 0 1 0 0,2-13-1 0 0,0-6 57 0 0,2-35-1 0 0,-6 54-74 0 0,-1 1 0 0 0,0-1 0 0 0,-1 0 0 0 0,-1 0 0 0 0,1 0 0 0 0,-1 0 0 0 0,-5-13 1 0 0,6 21 8 0 0,0 0 1 0 0,0 0 0 0 0,0 0 0 0 0,-1 0 0 0 0,1 0 0 0 0,0 0 0 0 0,-1 0 0 0 0,1 0 0 0 0,-1 1 0 0 0,0-1 0 0 0,1 1 0 0 0,-1-1 0 0 0,0 1 0 0 0,-3-2 0 0 0,4 3-7 0 0,0 0 1 0 0,0-1 0 0 0,0 1-1 0 0,1 0 1 0 0,-1 0-1 0 0,0 0 1 0 0,0 0 0 0 0,0 0-1 0 0,1 0 1 0 0,-1 0-1 0 0,0 1 1 0 0,0-1-1 0 0,0 0 1 0 0,1 0 0 0 0,-1 1-1 0 0,0-1 1 0 0,0 0-1 0 0,1 1 1 0 0,-1-1 0 0 0,0 1-1 0 0,1-1 1 0 0,-1 1-1 0 0,0-1 1 0 0,1 1-1 0 0,-1-1 1 0 0,1 1 0 0 0,-1 1-1 0 0,-12 16 195 0 0,9-7-149 0 0,1 0 0 0 0,0 1 0 0 0,1-1 0 0 0,0 1-1 0 0,1-1 1 0 0,1 18 0 0 0,0-28-63 0 0,-1 13 18 0 0,2 0 0 0 0,0-1-1 0 0,0 1 1 0 0,2-1-1 0 0,-1 1 1 0 0,2-1-1 0 0,0 0 1 0 0,0 0-1 0 0,1 0 1 0 0,1-1-1 0 0,0 1 1 0 0,1-2 0 0 0,15 22-1 0 0,-16-25-116 0 0,0-1-1 0 0,0 0 0 0 0,1-1 1 0 0,0 1-1 0 0,0-1 1 0 0,1-1-1 0 0,0 0 0 0 0,0 0 1 0 0,0 0-1 0 0,1-1 1 0 0,-1 0-1 0 0,1 0 0 0 0,0-1 1 0 0,0-1-1 0 0,0 1 0 0 0,0-1 1 0 0,1-1-1 0 0,-1 0 1 0 0,1 0-1 0 0,16-1 1 0 0,-17-1-710 0 0,-1 0 0 0 0,0-1 0 0 0,14-3 0 0 0,0-4-1051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2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14 2303 0 0,'0'0'102'0'0,"-7"-5"20"0"0,5 4 323 0 0,0 0 0 0 0,-1 0 0 0 0,1 0 0 0 0,0 0 0 0 0,0 0 0 0 0,-1 1 0 0 0,1-1-1 0 0,-1 1 1 0 0,1-1 0 0 0,0 1 0 0 0,-1 0 0 0 0,1 0 0 0 0,-1 0 0 0 0,1 0 0 0 0,-1 0-1 0 0,-2 1 1 0 0,3 0-82 0 0,0 0-1 0 0,0-1 0 0 0,1 1 0 0 0,-1 0 0 0 0,1 0 1 0 0,-1 0-1 0 0,1 1 0 0 0,-1-1 0 0 0,1 0 1 0 0,-1 1-1 0 0,1-1 0 0 0,0 0 0 0 0,0 1 0 0 0,0 0 1 0 0,0-1-1 0 0,0 1 0 0 0,0-1 0 0 0,0 1 1 0 0,1 0-1 0 0,-1 0 0 0 0,0 3 0 0 0,-3 9-198 0 0,1 0 0 0 0,1 1 1 0 0,1-1-1 0 0,0 1 0 0 0,0-1 0 0 0,2 1 0 0 0,-1-1 0 0 0,5 17 0 0 0,-4-20-75 0 0,2 0 1 0 0,0 0-1 0 0,0-1 0 0 0,1 1 0 0 0,0-1 1 0 0,1 1-1 0 0,0-1 0 0 0,0-1 0 0 0,1 1 1 0 0,1-1-1 0 0,8 10 0 0 0,-10-14-173 0 0,0-1 0 0 0,1 1-1 0 0,-1-1 1 0 0,1 0 0 0 0,0 0 0 0 0,0 0-1 0 0,1-1 1 0 0,-1 0 0 0 0,1 0 0 0 0,0-1-1 0 0,-1 0 1 0 0,1 0 0 0 0,0-1 0 0 0,0 1-1 0 0,9-1 1 0 0,-11 0 4 0 0,0-1-1 0 0,1-1 1 0 0,-1 1-1 0 0,1-1 0 0 0,-1 1 1 0 0,0-2-1 0 0,1 1 1 0 0,-1 0-1 0 0,0-1 1 0 0,0 0-1 0 0,0 0 0 0 0,0-1 1 0 0,0 0-1 0 0,0 1 1 0 0,-1-2-1 0 0,0 1 1 0 0,1 0-1 0 0,-1-1 0 0 0,0 0 1 0 0,4-5-1 0 0,-1-1-613 0 0,0 0 0 0 0,-1 0 0 0 0,0-1 0 0 0,0 0 0 0 0,-1 0 0 0 0,-1 0 0 0 0,0-1 0 0 0,-1 0 0 0 0,0 0 0 0 0,2-12 0 0 0,-2-4-3200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2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27 144 919 0 0,'-13'-59'2034'0'0,"9"44"-844"0"0,1 1 0 0 0,0-1 1 0 0,-1-25 5014 0 0,5 42-5047 0 0,4 8-556 0 0,0 0 0 0 0,-1 1 0 0 0,0 0-1 0 0,3 16 1 0 0,7 50 391 0 0,-11-56-651 0 0,15 122 1154 0 0,-11-76-1016 0 0,3-1 0 0 0,20 75 0 0 0,-17-106-329 0 0,-13-33-108 0 0,2-3-121 0 0,-1 0 55 0 0,0 0 0 0 0,0-1 1 0 0,1 1-1 0 0,-1 0 0 0 0,0 0 0 0 0,0-1 1 0 0,0 1-1 0 0,-1-1 0 0 0,2-2 0 0 0,4-11-43 0 0,-2 0 0 0 0,0 0 1 0 0,-1 0-1 0 0,0-1 0 0 0,0-20 0 0 0,1 2-200 0 0,-1 15-77 0 0,26-163 835 0 0,-28 180-481 0 0,0-1-1 0 0,-1 1 1 0 0,1 0-1 0 0,0 0 1 0 0,0-1-1 0 0,0 1 1 0 0,2-2-1 0 0,-2 3 125 0 0,0 2-91 0 0,1 0 1 0 0,0 0-1 0 0,-1 0 1 0 0,1 1-1 0 0,-1-1 1 0 0,0 0-1 0 0,1 1 1 0 0,-1-1-1 0 0,0 1 1 0 0,0 0-1 0 0,0-1 1 0 0,1 4-1 0 0,9 24 133 0 0,-9-21-111 0 0,18 56-142 0 0,-11-30 305 0 0,2-1 0 0 0,30 64 0 0 0,-37-88-631 0 0,1-1-1 0 0,1 0 0 0 0,-1 1 1 0 0,1-2-1 0 0,1 1 1 0 0,-1-1-1 0 0,1 0 0 0 0,1 0 1 0 0,-1-1-1 0 0,1 0 1 0 0,0 0-1 0 0,1-1 0 0 0,-1 0 1 0 0,1 0-1 0 0,12 4 1 0 0,-1-4-3754 0 0,1-3-882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0,'0'0'8804'0'0,"2"1"-7926"0"0,8 6-500 0 0,-1 0 0 0 0,0 1 0 0 0,-1 0 0 0 0,0 1 0 0 0,0-1 0 0 0,10 17 0 0 0,22 23 638 0 0,20 4-2156 0 0,-59-50-61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3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18 9615 0 0,'0'0'439'0'0,"-1"-1"-10"0"0,-1 0-349 0 0,-12-7 12 0 0,11 7 156 0 0,0 0 0 0 0,0 0 0 0 0,0 0-1 0 0,0 0 1 0 0,0 0 0 0 0,0 1 0 0 0,0-1-1 0 0,0 1 1 0 0,0 0 0 0 0,-6 0 0 0 0,7 1-75 0 0,1-1 0 0 0,-1 1 0 0 0,0-1 0 0 0,0 1 0 0 0,0 0 0 0 0,1 0 0 0 0,-1 0 0 0 0,1 0 0 0 0,-1 0 0 0 0,0 0 0 0 0,1 1 0 0 0,0-1 0 0 0,-1 0 0 0 0,1 1 0 0 0,0-1 0 0 0,0 1 1 0 0,-1-1-1 0 0,0 4 0 0 0,-3 4 187 0 0,1-1 0 0 0,0 1 1 0 0,1 1-1 0 0,0-1 1 0 0,0 0-1 0 0,-2 16 0 0 0,-2 59 523 0 0,6-68-687 0 0,0-5-133 0 0,1 0 1 0 0,0 0-1 0 0,1 0 1 0 0,1 0-1 0 0,0 0 1 0 0,0 0-1 0 0,1 0 1 0 0,0-1-1 0 0,1 1 1 0 0,0-1-1 0 0,0 0 1 0 0,9 12-1 0 0,-12-19-59 0 0,2 0 1 0 0,-1-1-1 0 0,0 1 0 0 0,0-1 0 0 0,1 0 0 0 0,0 1 1 0 0,-1-1-1 0 0,1 0 0 0 0,0-1 0 0 0,0 1 0 0 0,0 0 1 0 0,0-1-1 0 0,0 0 0 0 0,0 1 0 0 0,1-1 0 0 0,-1 0 1 0 0,0-1-1 0 0,1 1 0 0 0,-1-1 0 0 0,0 1 1 0 0,1-1-1 0 0,-1 0 0 0 0,0 0 0 0 0,1-1 0 0 0,-1 1 1 0 0,1-1-1 0 0,-1 1 0 0 0,0-1 0 0 0,0 0 0 0 0,1-1 1 0 0,-1 1-1 0 0,0 0 0 0 0,0-1 0 0 0,0 0 0 0 0,0 1 1 0 0,0-1-1 0 0,-1 0 0 0 0,1-1 0 0 0,-1 1 0 0 0,1 0 1 0 0,-1-1-1 0 0,0 1 0 0 0,0-1 0 0 0,3-5 1 0 0,2-5 32 0 0,-1-1 1 0 0,0 0-1 0 0,-1 0 1 0 0,0-1-1 0 0,-2 0 1 0 0,1 1-1 0 0,-2-1 1 0 0,0 0 0 0 0,-1-1-1 0 0,0 1 1 0 0,-3-25-1 0 0,0 28 961 0 0,0 15-471 0 0,0 19-409 0 0,3-5-97 0 0,1 0 0 0 0,0 1 0 0 0,8 24 0 0 0,-9-36-84 0 0,1 0 1 0 0,1 0-1 0 0,-1 0 1 0 0,1 0 0 0 0,0 0-1 0 0,1 0 1 0 0,-1-1-1 0 0,1 1 1 0 0,0-1-1 0 0,0 0 1 0 0,1 0-1 0 0,6 5 1 0 0,-9-8-82 0 0,0-1 1 0 0,0 0 0 0 0,0 0-1 0 0,0 0 1 0 0,0 0 0 0 0,1 0-1 0 0,3 1 1 0 0,-4-2-297 0 0,0 1 1 0 0,0-1-1 0 0,0 0 0 0 0,0 0 1 0 0,0 0-1 0 0,-1 0 0 0 0,1 0 1 0 0,0-1-1 0 0,0 1 1 0 0,0 0-1 0 0,0-1 0 0 0,0 0 1 0 0,0 1-1 0 0,3-3 1 0 0,5-3-5263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3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1839 0 0,'5'-28'3112'0'0,"-5"28"-3052"0"0,5 11 2819 0 0,2 14 2196 0 0,7 48-1105 0 0,-10-44-2940 0 0,12 38 0 0 0,-9-42-564 0 0,-6-19-345 0 0,0 0 1 0 0,0-1-1 0 0,1 1 0 0 0,0-1 0 0 0,0 1 1 0 0,0-1-1 0 0,5 7 0 0 0,-6-11 702 0 0,8-5-606 0 0,-6 2-202 0 0,0 0 0 0 0,0 0 0 0 0,-1-1 0 0 0,1 1-1 0 0,-1-1 1 0 0,0 1 0 0 0,0-1 0 0 0,0 0 0 0 0,0 0 0 0 0,0 0-1 0 0,2-4 1 0 0,13-37 134 0 0,-15 40-148 0 0,35-123-150 0 0,-34 116 133 0 0,2 1 0 0 0,-1 0 0 0 0,1 0 1 0 0,13-19-1 0 0,-4 6 20 0 0,-13 21 10 0 0,0 0-1 0 0,1 0 0 0 0,-1 0 1 0 0,1 0-1 0 0,-1 0 0 0 0,1 1 1 0 0,0-1-1 0 0,-1 0 0 0 0,1 1 1 0 0,0 0-1 0 0,3-2 0 0 0,-4 3 8 0 0,0 0 0 0 0,1 1 0 0 0,-1-1 0 0 0,1 1 0 0 0,-1 0-1 0 0,0-1 1 0 0,0 1 0 0 0,1 0 0 0 0,-1 0 0 0 0,0-1 0 0 0,0 1 0 0 0,0 0 0 0 0,0 0 0 0 0,2 2-1 0 0,3 4 53 0 0,-1 1-1 0 0,0-1 1 0 0,0 1-1 0 0,0 0 0 0 0,5 15 1 0 0,15 45 139 0 0,-19-49-161 0 0,-2-6-76 0 0,5 15 56 0 0,14 26-1 0 0,-20-46-148 0 0,2 0-1 0 0,-1 0 1 0 0,1-1 0 0 0,0 1-1 0 0,1-1 1 0 0,-1-1 0 0 0,13 12-1 0 0,-16-17-37 0 0,-1 0-1 0 0,1 1 1 0 0,-1-1-1 0 0,1 0 1 0 0,0 0-1 0 0,0 0 1 0 0,0 0-1 0 0,-1-1 1 0 0,1 1-1 0 0,0 0 1 0 0,0-1-1 0 0,0 1 1 0 0,0-1-1 0 0,0 0 1 0 0,0 0-1 0 0,0 1 1 0 0,0-1-1 0 0,0-1 1 0 0,0 1-1 0 0,0 0 1 0 0,4-1-1 0 0,-4 0-192 0 0,1 0-1 0 0,-1 0 1 0 0,0-1-1 0 0,0 1 0 0 0,0 0 1 0 0,0-1-1 0 0,0 1 0 0 0,0-1 1 0 0,-1 0-1 0 0,1 0 1 0 0,0 0-1 0 0,-1 1 0 0 0,1-2 1 0 0,-1 1-1 0 0,0 0 1 0 0,0 0-1 0 0,2-4 0 0 0,2-9-1566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3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6911 0 0,'0'2'528'0'0,"4"33"1184"0"0,-1-9 1306 0 0,4 0-1180 0 0,2 7-1377 0 0,1-1 0 0 0,17 38 0 0 0,-2-22-1502 0 0,-19-36-4093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4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14655 0 0,'0'0'1328'0'0,"0"-2"-1090"0"0,0-3-169 0 0,0 3 147 0 0,1 1 55 0 0,6-1-183 0 0,-1-1 1 0 0,0 1-1 0 0,1 0 1 0 0,0 0-1 0 0,-1 1 1 0 0,1 0-1 0 0,0 0 1 0 0,8 1-1 0 0,10 0-285 0 0,24 5 0 0 0,15 0-684 0 0,-63-5 868 0 0,0 0-1 0 0,0 0 1 0 0,0 0 0 0 0,0 0-1 0 0,0 0 1 0 0,0 0 0 0 0,0 0-1 0 0,0 0 1 0 0,0 0 0 0 0,0 1 0 0 0,0-1-1 0 0,0 0 1 0 0,0 1 0 0 0,0-1-1 0 0,0 0 1 0 0,0 1 0 0 0,0-1-1 0 0,0 1 1 0 0,0 0 0 0 0,-1-1 0 0 0,1 1-1 0 0,0 0 1 0 0,0-1 0 0 0,-1 1-1 0 0,1 0 1 0 0,-1 0 0 0 0,1 0-1 0 0,0 0 1 0 0,0 1 0 0 0,-1 0 7 0 0,0 0 0 0 0,0 0 0 0 0,0 0 0 0 0,0 0 0 0 0,0 0 0 0 0,-1 0 1 0 0,1 0-1 0 0,-1 0 0 0 0,1-1 0 0 0,-1 1 0 0 0,1 0 0 0 0,-1 0 0 0 0,0 0 0 0 0,0-1 0 0 0,-2 3 1 0 0,-4 9 216 0 0,0-1 1 0 0,-9 24-1 0 0,14-32-132 0 0,0 0 0 0 0,0 0 0 0 0,-1 0 0 0 0,-4 5 0 0 0,6-7-50 0 0,0-1 83 0 0,1 0-18 0 0,0 0-94 0 0,0-1 1 0 0,0 1-1 0 0,-1 0 1 0 0,1-1 0 0 0,0 1-1 0 0,0-1 1 0 0,0 1-1 0 0,0 0 1 0 0,0-1 0 0 0,0 1-1 0 0,0 0 1 0 0,0-1 0 0 0,0 1-1 0 0,0-1 1 0 0,1 1-1 0 0,-1 0 1 0 0,0-1 0 0 0,0 1-1 0 0,1-1 1 0 0,-1 1-1 0 0,0 0 1 0 0,1-1 0 0 0,-1 1-1 0 0,0-1 1 0 0,1 1 0 0 0,-1-1-1 0 0,1 1 1 0 0,1 0 0 0 0,0 3 5 0 0,1-1 1 0 0,0 0-1 0 0,0-1 0 0 0,0 1 0 0 0,0 0 0 0 0,0-1 0 0 0,0 0 1 0 0,1 0-1 0 0,-1 0 0 0 0,8 3 0 0 0,3 0 111 0 0,22 5 0 0 0,-33-9-104 0 0,20 4 258 0 0,-11-2 96 0 0,-1 0 1 0 0,1 0 0 0 0,0 1 0 0 0,14 7-1 0 0,-24-10-252 0 0,0 0 0 0 0,0 0 0 0 0,0 1-1 0 0,-1-1 1 0 0,1 0 0 0 0,0 1 0 0 0,-1-1 0 0 0,1 1 0 0 0,-1-1-1 0 0,0 1 1 0 0,1 0 0 0 0,-1 0 0 0 0,0 0 0 0 0,0 0 0 0 0,0-1-1 0 0,0 1 1 0 0,0 1 0 0 0,-1-1 0 0 0,1 0 0 0 0,-1 0-1 0 0,1 0 1 0 0,-1 0 0 0 0,0 0 0 0 0,0 0 0 0 0,0 1 0 0 0,0-1-1 0 0,0 0 1 0 0,0 0 0 0 0,-1 0 0 0 0,1 0 0 0 0,-1 0 0 0 0,1 1-1 0 0,-2 2 1 0 0,-1-1 72 0 0,-1 4 121 0 0,-1 1-1 0 0,-1-1 1 0 0,1 0-1 0 0,-1-1 1 0 0,-13 14-1 0 0,-13 9 179 0 0,25-22-495 0 0,-1 0 0 0 0,0 0 1 0 0,0-1-1 0 0,-1-1 0 0 0,-17 11 0 0 0,6-9-2740 0 0,8-10-4291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4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8287 0 0,'0'0'382'0'0,"0"1"-8"0"0,7 14 495 0 0,-1 0 0 0 0,-1 0-1 0 0,0 0 1 0 0,3 23 0 0 0,5 67 7584 0 0,-4-32-7574 0 0,-7-54-737 0 0,-1-8-74 0 0,0 1 0 0 0,6 18-1 0 0,-7-29-141 0 0,1-4 46 0 0,0-1 0 0 0,0 0 0 0 0,0 1 0 0 0,1 0 0 0 0,-1-1 1 0 0,1 1-1 0 0,0 0 0 0 0,2-4 0 0 0,2-4-128 0 0,0-4-14 0 0,0 0 1 0 0,-1 0-1 0 0,-1 0 0 0 0,3-24 0 0 0,8-24-325 0 0,-15 60 465 0 0,2-3-12 0 0,0 0-1 0 0,1 0 1 0 0,-1 0 0 0 0,1 0 0 0 0,7-10-1 0 0,-9 15 89 0 0,7 13 134 0 0,-2-1 15 0 0,-1 1 0 0 0,0-1 1 0 0,0 1-1 0 0,-1 0 0 0 0,4 25 1 0 0,-1-5 357 0 0,-5-21-478 0 0,-1-7-34 0 0,0 0 0 0 0,0 0 0 0 0,0 1 0 0 0,0-1 0 0 0,1 0 0 0 0,-1 0 0 0 0,1-1 0 0 0,0 1 0 0 0,4 5 0 0 0,-6-8-43 0 0,1 0-1 0 0,-1-1 1 0 0,0 1 0 0 0,1-1-1 0 0,-1 1 1 0 0,0 0-1 0 0,1-1 1 0 0,-1 1 0 0 0,1-1-1 0 0,-1 1 1 0 0,0-1 0 0 0,1 0-1 0 0,-1 1 1 0 0,1-1-1 0 0,0 1 1 0 0,-1-1 0 0 0,1 0-1 0 0,-1 1 1 0 0,1-1 0 0 0,-1 0-1 0 0,1 0 1 0 0,0 1-1 0 0,-1-1 1 0 0,1 0 0 0 0,0 0-1 0 0,-1 0 1 0 0,2 0-1 0 0,-1 0-8 0 0,0-1-1 0 0,-1 1 1 0 0,1-1-1 0 0,0 1 0 0 0,0-1 1 0 0,-1 0-1 0 0,1 1 0 0 0,0-1 1 0 0,-1 0-1 0 0,1 1 1 0 0,-1-1-1 0 0,2-1 0 0 0,1-2-66 0 0,2-3 40 0 0,1 0 0 0 0,-1 0 0 0 0,-1-1 0 0 0,1 1 0 0 0,5-15 0 0 0,-6 11-27 0 0,2 0 0 0 0,9-13 0 0 0,-6 11 11 0 0,1 0-1 0 0,0 1 1 0 0,21-18-1 0 0,-26 26 82 0 0,1 0 0 0 0,0 0 1 0 0,0 0-1 0 0,0 1 0 0 0,0-1 0 0 0,1 2 0 0 0,-1-1 0 0 0,1 1 0 0 0,0 0 0 0 0,10-2 0 0 0,10 1 556 0 0,-22 4-255 0 0,9 9 68 0 0,-1 1-1 0 0,-1 0 0 0 0,1 1 1 0 0,-2 0-1 0 0,0 1 1 0 0,0 1-1 0 0,-1-1 0 0 0,15 29 1 0 0,-19-29-378 0 0,0 0 1 0 0,-1 1-1 0 0,4 19 0 0 0,3 7-301 0 0,-6-22-1897 0 0,3 22 0 0 0,-4-20-6129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5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68 3679 0 0,'3'0'6555'0'0,"-3"0"-6437"0"0,0 1-1 0 0,1-1 1 0 0,-1 0 0 0 0,1 0-1 0 0,-1 0 1 0 0,1 1 0 0 0,-1-1-1 0 0,0 0 1 0 0,1 0 0 0 0,-1 1-1 0 0,1-1 1 0 0,-1 0-1 0 0,0 1 1 0 0,1-1 0 0 0,-1 1-1 0 0,0-1 1 0 0,0 0 0 0 0,1 1-1 0 0,-1-1 1 0 0,0 1 0 0 0,0-1-1 0 0,0 1 1 0 0,1-1 0 0 0,-1 1-1 0 0,0-1 1 0 0,0 0 0 0 0,0 1-1 0 0,0-1 1 0 0,0 1 0 0 0,0-1-1 0 0,0 1 1 0 0,0-1-1 0 0,0 1 1 0 0,0-1 0 0 0,0 1-1 0 0,-1-1 1 0 0,1 1 0 0 0,0 0-1 0 0,-1 2 201 0 0,0 0-1 0 0,0 0 1 0 0,-1 0-1 0 0,1 0 1 0 0,-4 5-1 0 0,3-6-253 0 0,1-1 0 0 0,-1 1 0 0 0,0-1 1 0 0,1 0-1 0 0,-1 0 0 0 0,0 1 0 0 0,0-1 0 0 0,0 0 0 0 0,0-1 0 0 0,0 1 0 0 0,0 0 0 0 0,0-1 0 0 0,0 1 0 0 0,0-1 0 0 0,0 1 0 0 0,0-1 0 0 0,-1 0 0 0 0,1 0 0 0 0,0 0 1 0 0,-3 0-1 0 0,4 0 430 0 0,-6-6-104 0 0,5 4-358 0 0,1 0 1 0 0,-1 0 0 0 0,0 0 0 0 0,1 0 0 0 0,0-1-1 0 0,-1 1 1 0 0,1 0 0 0 0,0-1 0 0 0,0 1 0 0 0,0-1 0 0 0,1 1-1 0 0,-1-1 1 0 0,0-5 0 0 0,0 5-47 0 0,2 0 25 0 0,0 0-1 0 0,-1 0 1 0 0,1 0 0 0 0,1 0-1 0 0,-1 0 1 0 0,0 0 0 0 0,1 0-1 0 0,-1 0 1 0 0,4-3 0 0 0,5-3 68 0 0,-8 9-52 0 0,-1-1 165 0 0,1 0-85 0 0,19-2 218 0 0,-19 3-149 0 0,10 5 440 0 0,3 4-169 0 0,-14-8 202 0 0,4 9 482 0 0,-6-8-1090 0 0,1-1 1 0 0,-1 1-1 0 0,0 0 1 0 0,0-1-1 0 0,1 1 1 0 0,-1-1 0 0 0,0 0-1 0 0,0 1 1 0 0,0-1-1 0 0,-1 0 1 0 0,1 1-1 0 0,0-1 1 0 0,0 0-1 0 0,-1 0 1 0 0,1 0-1 0 0,-1 0 1 0 0,1 0-1 0 0,-1 0 1 0 0,1-1-1 0 0,-1 1 1 0 0,1 0 0 0 0,-1-1-1 0 0,0 1 1 0 0,1-1-1 0 0,-1 0 1 0 0,0 0-1 0 0,0 1 1 0 0,1-1-1 0 0,-1 0 1 0 0,0 0-1 0 0,1-1 1 0 0,-1 1-1 0 0,0 0 1 0 0,0 0-1 0 0,1-1 1 0 0,-1 1-1 0 0,1-1 1 0 0,-1 0 0 0 0,-2-1-1 0 0,-17-14 170 0 0,19 14-201 0 0,1 1 1 0 0,-1-1 0 0 0,1 0-1 0 0,-1 0 1 0 0,1-1 0 0 0,0 1-1 0 0,-2-4 1 0 0,3 5-32 0 0,-1 0 1 0 0,1 0-1 0 0,0 0 1 0 0,0 0-1 0 0,0 0 1 0 0,-1 0 0 0 0,1 0-1 0 0,0 0 1 0 0,0 0-1 0 0,0 0 1 0 0,0 0-1 0 0,1 0 1 0 0,-1 0-1 0 0,0 0 1 0 0,0 0-1 0 0,1 0 1 0 0,-1 0-1 0 0,0 0 1 0 0,1 0-1 0 0,-1 0 1 0 0,1 1 0 0 0,-1-1-1 0 0,1 0 1 0 0,1-1-1 0 0,0 0-352 0 0,1 0 0 0 0,0 0 0 0 0,0 1 0 0 0,1-1 0 0 0,-1 1 1 0 0,0 0-1 0 0,0 0 0 0 0,1 0 0 0 0,-1 0 0 0 0,1 0 0 0 0,-1 1 0 0 0,1 0 0 0 0,-1-1 0 0 0,1 1 0 0 0,5 1 0 0 0,-5-1 47 0 0,13 0-1509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6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25 1839 0 0,'0'0'83'0'0,"-2"0"-6"0"0,-23-6 82 0 0,9-1 12965 0 0,17 6-12829 0 0,1-1 0 0 0,0 1 1 0 0,-1 0-1 0 0,1 0 0 0 0,0 0 1 0 0,0 0-1 0 0,0 0 0 0 0,0 1 0 0 0,0-1 1 0 0,0 1-1 0 0,0-1 0 0 0,2 1 1 0 0,-2 0-162 0 0,-1 0 0 0 0,1 0 0 0 0,-1 1 1 0 0,1-1-1 0 0,-1 0 0 0 0,1 1 1 0 0,-1 0-1 0 0,1-1 0 0 0,-1 1 0 0 0,1 0 1 0 0,-1 0-1 0 0,0 0 0 0 0,1 0 0 0 0,-1 0 1 0 0,0 0-1 0 0,0 0 0 0 0,0 0 1 0 0,0 0-1 0 0,0 0 0 0 0,0 1 0 0 0,0-1 1 0 0,0 1-1 0 0,1 1 0 0 0,0 1 206 0 0,-1-2 431 0 0,0 19 121 0 0,-1-18-870 0 0,0 1 1 0 0,-1-1-1 0 0,1 0 1 0 0,-1 0 0 0 0,0 0-1 0 0,0 1 1 0 0,-1-1-1 0 0,1 0 1 0 0,0 0-1 0 0,-1-1 1 0 0,0 1-1 0 0,0 0 1 0 0,0 0 0 0 0,0-1-1 0 0,0 1 1 0 0,0-1-1 0 0,-1 0 1 0 0,1 0-1 0 0,-1 0 1 0 0,0 0 0 0 0,1 0-1 0 0,-1 0 1 0 0,0-1-1 0 0,0 1 1 0 0,0-1-1 0 0,0 0 1 0 0,0 0-1 0 0,0 0 1 0 0,-1 0 0 0 0,1-1-1 0 0,0 1 1 0 0,0-1-1 0 0,-1 0 1 0 0,1 0-1 0 0,0 0 1 0 0,-7-1-1 0 0,9 1-21 0 0,0-1-1 0 0,0 1 1 0 0,0 0 0 0 0,0-1-1 0 0,0 1 1 0 0,0 0-1 0 0,0-1 1 0 0,0 1-1 0 0,0-1 1 0 0,0 0-1 0 0,0 1 1 0 0,0-1-1 0 0,0 0 1 0 0,0 0-1 0 0,1 0 1 0 0,-1 1-1 0 0,0-1 1 0 0,1 0-1 0 0,-1 0 1 0 0,0 0-1 0 0,0-2 1 0 0,0 1-2 0 0,0 1-1 0 0,1 1 0 0 0,0-1 1 0 0,-1 1-1 0 0,1 0 0 0 0,0-1 0 0 0,-1 1 0 0 0,1-1 0 0 0,0 1 1 0 0,-1-1-1 0 0,1 1 0 0 0,0-1 0 0 0,0 1 0 0 0,0-1 0 0 0,0 1 1 0 0,0-1-1 0 0,-1 1 0 0 0,1-1 0 0 0,0 0 0 0 0,0 1 0 0 0,0-1 1 0 0,1 1-1 0 0,-1-1 0 0 0,0 1 0 0 0,0-1 0 0 0,0 1 0 0 0,0-2 0 0 0,1 0-21 0 0,-1-1 19 0 0,1-1 0 0 0,-1 1 0 0 0,0 0-1 0 0,1-1 1 0 0,0 1 0 0 0,0 0 0 0 0,0 0 0 0 0,0 0 0 0 0,1 0 0 0 0,-1 0 0 0 0,1 0 0 0 0,-1 0 0 0 0,1 0 0 0 0,0 0 0 0 0,0 1 0 0 0,1-1-1 0 0,-1 1 1 0 0,0-1 0 0 0,1 1 0 0 0,-1 0 0 0 0,1 0 0 0 0,0 0 0 0 0,0 1 0 0 0,0-1 0 0 0,0 0 0 0 0,0 1 0 0 0,0 0 0 0 0,0 0 0 0 0,0 0 0 0 0,1 0-1 0 0,-1 0 1 0 0,0 1 0 0 0,1 0 0 0 0,4-1 0 0 0,-8 1 4 0 0,8 1 221 0 0,0 0-1 0 0,-1 0 1 0 0,9 2-1 0 0,-14-3-177 0 0,-1 1-1 0 0,1-1 0 0 0,-1 1 1 0 0,1-1-1 0 0,-1 1 0 0 0,0 0 1 0 0,1-1-1 0 0,-1 1 0 0 0,0 0 1 0 0,0 0-1 0 0,1 0 0 0 0,-1 0 1 0 0,0 0-1 0 0,0 0 0 0 0,0 0 1 0 0,0 0-1 0 0,0 1 0 0 0,0-1 1 0 0,-1 0-1 0 0,1 1 0 0 0,0-1 1 0 0,0 2-1 0 0,-1-1 166 0 0,0-1-181 0 0,0 0-1 0 0,0 0 0 0 0,-1 0 1 0 0,1 0-1 0 0,-1 0 1 0 0,1 0-1 0 0,-1 0 0 0 0,1 0 1 0 0,-1 0-1 0 0,1 0 1 0 0,-1 0-1 0 0,0 0 1 0 0,0 0-1 0 0,1 0 0 0 0,-1 0 1 0 0,0-1-1 0 0,0 1 1 0 0,0 0-1 0 0,0-1 1 0 0,-1 2-1 0 0,-22 10 155 0 0,22-11-173 0 0,-2 1 26 0 0,-13 4 12 0 0,13-5-218 0 0,1 0-1 0 0,0 0 1 0 0,0-1 0 0 0,-1 1-1 0 0,1-1 1 0 0,0 1-1 0 0,-1-1 1 0 0,1 0 0 0 0,0 0-1 0 0,-1-1 1 0 0,1 1 0 0 0,0-1-1 0 0,-5-1 1 0 0,-1-4-1095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10 11663 0 0,'0'-1'43'0'0,"-1"1"0"0"0,1-1-1 0 0,0 1 1 0 0,0-1-1 0 0,0 1 1 0 0,-1-1-1 0 0,1 1 1 0 0,0-1 0 0 0,-1 1-1 0 0,1-1 1 0 0,-1 1-1 0 0,1-1 1 0 0,0 1 0 0 0,-1 0-1 0 0,1-1 1 0 0,-1 1-1 0 0,1 0 1 0 0,-1-1 0 0 0,0 1-1 0 0,-8 6 542 0 0,4-1-756 0 0,0 0 654 0 0,0 0-1 0 0,0 1 1 0 0,1 0-1 0 0,0 0 1 0 0,-7 12 0 0 0,8-14-213 0 0,0 1 0 0 0,0 0 1 0 0,-1-1-1 0 0,0 0 0 0 0,1 0 1 0 0,-7 4-1 0 0,-14 16 548 0 0,11-6-588 0 0,1 0 0 0 0,1 1 0 0 0,1 0 0 0 0,0 1 0 0 0,-9 29 0 0 0,14-33-710 0 0,0 1-1 0 0,1 0 1 0 0,1 1-1 0 0,-1 18 1 0 0,4-23-3856 0 0,1-4-1325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24 919 0 0,'-3'-15'6099'0'0,"3"14"-5825"0"0,0 1 0 0 0,0-1 0 0 0,-1 1 1 0 0,1 0-1 0 0,0-1 0 0 0,0 1 0 0 0,0 0 0 0 0,0-1 0 0 0,-1 1 0 0 0,1-1 0 0 0,0 1 1 0 0,-1-1 547 0 0,1 1-548 0 0,-1 0 0 0 0,1-1 0 0 0,-1 1 0 0 0,1 0 1 0 0,0 0-1 0 0,-1-1 0 0 0,1 1 0 0 0,0 0 0 0 0,-1 0 0 0 0,1 0 0 0 0,-1 0 0 0 0,1 0 1 0 0,-1 0-1 0 0,1-1 0 0 0,0 1 0 0 0,-2 0 0 0 0,1 1-97 0 0,0-1 0 0 0,0 1 0 0 0,0-1 0 0 0,0 1 0 0 0,0-1 0 0 0,0 1 0 0 0,0-1 0 0 0,0 1 0 0 0,0 0 0 0 0,0 0 0 0 0,-1 1 0 0 0,-3 2-114 0 0,1 1 1 0 0,1 0-1 0 0,-7 9 0 0 0,-8 14 567 0 0,-6 11 0 0 0,18-28-269 0 0,1 1 0 0 0,1 0 0 0 0,0 1 1 0 0,0-1-1 0 0,1 1 0 0 0,-2 18 0 0 0,5-27-296 0 0,0 0 1 0 0,-1 1-1 0 0,2-1 1 0 0,-1 0-1 0 0,0 0 1 0 0,1 0-1 0 0,0 0 0 0 0,0 0 1 0 0,0 0-1 0 0,0 0 1 0 0,1-1-1 0 0,-1 1 1 0 0,1 0-1 0 0,0-1 1 0 0,0 1-1 0 0,0-1 1 0 0,1 1-1 0 0,-1-1 0 0 0,1 0 1 0 0,0 0-1 0 0,0 0 1 0 0,0-1-1 0 0,0 1 1 0 0,6 3-1 0 0,-1-2-43 0 0,0 0-1 0 0,0 0 1 0 0,0-1-1 0 0,1 0 1 0 0,-1 0-1 0 0,1-1 1 0 0,0 0 0 0 0,11 0-1 0 0,-15-1-14 0 0,1-1 1 0 0,0 0-1 0 0,-1 0 0 0 0,1 0 1 0 0,-1-1-1 0 0,1 0 0 0 0,-1 0 1 0 0,1-1-1 0 0,-1 1 0 0 0,0-1 1 0 0,0 0-1 0 0,0 0 0 0 0,0-1 1 0 0,7-4-1 0 0,-2-2-60 0 0,0-1 0 0 0,0 0 0 0 0,-1 0 0 0 0,0-1 0 0 0,-1 0-1 0 0,0-1 1 0 0,-1 0 0 0 0,0 0 0 0 0,-1-1 0 0 0,0 1 0 0 0,6-25 0 0 0,-10 31 46 0 0,0 0 1 0 0,0-1 0 0 0,-1 1-1 0 0,0-1 1 0 0,-1 1 0 0 0,1-1-1 0 0,-1 0 1 0 0,0 1 0 0 0,-1-1-1 0 0,0 1 1 0 0,0-1 0 0 0,-2-8-1 0 0,2 14 7 0 0,1 0 0 0 0,0 0 0 0 0,0 0 0 0 0,-1 0 0 0 0,1 0 0 0 0,0 0 0 0 0,-1 0 0 0 0,1 0 0 0 0,-1 0 0 0 0,0 1 0 0 0,1-1 0 0 0,-1 0 0 0 0,0 0 0 0 0,1 0 0 0 0,-1 1 0 0 0,0-1 0 0 0,0 0 0 0 0,1 1 0 0 0,-1-1 0 0 0,0 0 0 0 0,0 1 0 0 0,0-1 0 0 0,0 1 0 0 0,0 0 0 0 0,0-1 0 0 0,0 1 0 0 0,0 0 0 0 0,0-1 0 0 0,0 1 0 0 0,0 0 0 0 0,-2 0 0 0 0,1 0 0 0 0,0 0 20 0 0,1 0-1 0 0,0 1 1 0 0,-1-1-1 0 0,1 0 1 0 0,-1 1-1 0 0,1-1 1 0 0,0 1-1 0 0,-1-1 1 0 0,1 1-1 0 0,0 0 0 0 0,-1 0 1 0 0,1 0-1 0 0,0-1 1 0 0,0 1-1 0 0,0 0 1 0 0,0 0-1 0 0,0 1 1 0 0,0-1-1 0 0,-2 2 1 0 0,1 0 36 0 0,0 0 1 0 0,1 0-1 0 0,-1 0 1 0 0,0 0-1 0 0,1 0 1 0 0,0 0-1 0 0,-2 6 0 0 0,1 2 3 0 0,1-1 0 0 0,0 0 0 0 0,0 1 0 0 0,1-1-1 0 0,1 1 1 0 0,0-1 0 0 0,0 1 0 0 0,1-1-1 0 0,0 0 1 0 0,6 16 0 0 0,-6-21-122 0 0,0 0 0 0 0,1 0 0 0 0,-1 0 0 0 0,1 0 0 0 0,0 0 0 0 0,0-1 1 0 0,1 1-1 0 0,-1-1 0 0 0,1 0 0 0 0,0 0 0 0 0,0-1 0 0 0,1 1 0 0 0,-1-1 0 0 0,1 0 0 0 0,-1 0 1 0 0,1 0-1 0 0,0 0 0 0 0,0-1 0 0 0,1 0 0 0 0,-1 0 0 0 0,8 1 0 0 0,-5-2-681 0 0,0 0 0 0 0,0-1-1 0 0,0 0 1 0 0,1 0 0 0 0,-1-1-1 0 0,0 0 1 0 0,13-3 0 0 0,-1-1-838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 5527 0 0,'0'0'423'0'0,"-2"-1"-278"0"0,1 1-74 0 0,-6-1 1742 0 0,-1 0 0 0 0,1 0 0 0 0,-12 1 0 0 0,17 0-1593 0 0,0 0 1 0 0,0 0 0 0 0,0 1-1 0 0,0-1 1 0 0,0 1-1 0 0,1-1 1 0 0,-1 1 0 0 0,0 0-1 0 0,0-1 1 0 0,0 1-1 0 0,1 0 1 0 0,-1 0 0 0 0,0 0-1 0 0,1 1 1 0 0,-1-1-1 0 0,1 0 1 0 0,0 0 0 0 0,-1 1-1 0 0,-1 2 1 0 0,1-1-140 0 0,0 0-1 0 0,0 0 1 0 0,0 0 0 0 0,0 0-1 0 0,1 0 1 0 0,-1 1 0 0 0,1-1 0 0 0,0 1-1 0 0,0-1 1 0 0,0 1 0 0 0,0 0-1 0 0,0 4 1 0 0,5 1-21 0 0,-2-6-49 0 0,0 0-1 0 0,0 0 1 0 0,1-1-1 0 0,-1 1 0 0 0,1-1 1 0 0,0 0-1 0 0,-1 0 1 0 0,1 0-1 0 0,4 2 1 0 0,32 14 182 0 0,-6-3 65 0 0,-28-12-147 0 0,-1 0-1 0 0,0 0 0 0 0,0 0 1 0 0,0 0-1 0 0,5 6 1 0 0,-3-3 50 0 0,-5-5 703 0 0,0 3-763 0 0,-1 0-1 0 0,1-1 1 0 0,-1 1-1 0 0,0-1 1 0 0,0 1 0 0 0,-1-1-1 0 0,1 1 1 0 0,-1-1-1 0 0,0 1 1 0 0,0-1 0 0 0,0 1-1 0 0,-2 4 1 0 0,-1 1 90 0 0,-1 1-1 0 0,-11 15 1 0 0,12-19-169 0 0,-1-1 1 0 0,1 0-1 0 0,-1 0 0 0 0,0-1 0 0 0,-1 1 1 0 0,1-1-1 0 0,-1 0 0 0 0,-6 3 0 0 0,-2 0-140 0 0,1 0 0 0 0,-23 7-1 0 0,34-14-233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 6447 0 0,'0'0'499'0'0,"-11"-2"3557"0"0,9 2-3717 0 0,-1-1 0 0 0,1 1 0 0 0,-1 1 0 0 0,1-1 0 0 0,0 0 0 0 0,-1 0 0 0 0,1 1 0 0 0,0-1 0 0 0,-1 1 0 0 0,1 0 0 0 0,0 0 0 0 0,0 0 0 0 0,-1 0 0 0 0,1 0 0 0 0,0 0 0 0 0,0 1 0 0 0,0-1 0 0 0,1 1 0 0 0,-1-1 0 0 0,-3 4 0 0 0,1-1-310 0 0,1 1 1 0 0,-1-1-1 0 0,0 1 0 0 0,1 0 0 0 0,0 0 1 0 0,1 0-1 0 0,-5 10 0 0 0,6-12-51 0 0,0-1 20 0 0,0 0 0 0 0,0 0-1 0 0,0 0 1 0 0,0 0 0 0 0,1 0 0 0 0,-1 0-1 0 0,1 0 1 0 0,-1 0 0 0 0,1 0-1 0 0,0 0 1 0 0,0 1 0 0 0,0-1-1 0 0,0 0 1 0 0,0 0 0 0 0,0 0-1 0 0,1 0 1 0 0,-1 0 0 0 0,1 1 0 0 0,1 2-1 0 0,-1-2-14 0 0,1 1 1 0 0,0-1-1 0 0,0 0 0 0 0,0 0 0 0 0,1-1 1 0 0,-1 1-1 0 0,1 0 0 0 0,-1-1 0 0 0,1 1 1 0 0,0-1-1 0 0,0 0 0 0 0,0 0 0 0 0,0 0 1 0 0,0-1-1 0 0,1 1 0 0 0,-1 0 0 0 0,6 1 1 0 0,12 6 35 0 0,-6-1 90 0 0,-9-6-19 0 0,-1 1 0 0 0,0 0 0 0 0,0 0 0 0 0,8 5 1 0 0,-10-5-89 0 0,2 1 334 0 0,0 1 0 0 0,0-1 1 0 0,-1 1-1 0 0,7 9 1 0 0,-10-13-266 0 0,0 0 0 0 0,0 1 0 0 0,-1-1 0 0 0,1 0 0 0 0,0 1 0 0 0,-1-1 0 0 0,1 1 0 0 0,-1-1 0 0 0,0 0 0 0 0,1 1 0 0 0,-1-1 0 0 0,0 1 0 0 0,0-1 0 0 0,0 1 0 0 0,0-1 0 0 0,0 1 0 0 0,0-1 0 0 0,-1 1 0 0 0,1-1 0 0 0,0 1 0 0 0,-1-1 0 0 0,1 1 0 0 0,-1-1 0 0 0,1 0 0 0 0,-1 1 0 0 0,-1 1 0 0 0,-17 22 335 0 0,-1-1 1 0 0,-31 28-1 0 0,43-44-437 0 0,-15 12-1812 0 0,21-19 953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0,'0'0'464'0'0,"0"2"-305"0"0,11 16 1495 0 0,0-2-1 0 0,1 1 1 0 0,1-1 0 0 0,1-1 0 0 0,24 22-1 0 0,-15-14-37 0 0,27 34-1 0 0,-30-32-668 0 0,-2 2 0 0 0,0 1 0 0 0,21 46-1 0 0,-35-63-798 0 0,1 0 0 0 0,-1 0 0 0 0,-1 1 0 0 0,0 0 0 0 0,0-1 0 0 0,-1 1 0 0 0,-1 0 0 0 0,0 0 0 0 0,-1 0 0 0 0,0 0 0 0 0,-1 0 0 0 0,0 0 0 0 0,-3 13 0 0 0,-38 104-469 0 0,19-75-7354 0 0,13-34 92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19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 2759 0 0,'-10'-11'14597'0'0,"17"15"-10761"0"0,-3 0-4899 0 0,-2 0 1262 0 0,0 0 0 0 0,-1 1 0 0 0,1-1 0 0 0,-1 0 0 0 0,0 1 0 0 0,0-1 0 0 0,-1 1 0 0 0,1 4 0 0 0,0 4 25 0 0,2 21 187 0 0,-1 0-1 0 0,-4 45 0 0 0,-1-6-227 0 0,2 46 71 0 0,8 221-568 0 0,-6-323 13 0 0,2-1 1 0 0,5 21 0 0 0,0-9-2546 0 0,-7-28 2616 0 0,-1 0 0 0 0,0 1-1 0 0,1-1 1 0 0,-1 0 0 0 0,0 0 0 0 0,1 1-1 0 0,-1-1 1 0 0,0 0 0 0 0,1 0 0 0 0,-1 0-1 0 0,0 0 1 0 0,1 0 0 0 0,-1 1 0 0 0,1-1-1 0 0,-1 0 1 0 0,0 0 0 0 0,1 0 0 0 0,-1 0-1 0 0,0 0 1 0 0,1 0 0 0 0,-1 0 0 0 0,1 0-1 0 0,-1 0 1 0 0,0-1 0 0 0,1 1 0 0 0,0 0-1 0 0,9-4-5944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5063 0 0,'-1'-3'83'0'0,"0"2"-41"0"0,1 0 1 0 0,0 0-1 0 0,0 0 1 0 0,0 0 0 0 0,0 1-1 0 0,0-1 1 0 0,0 0-1 0 0,0 0 1 0 0,0 0-1 0 0,0 0 1 0 0,0 0-1 0 0,2-3 3341 0 0,13 59 1759 0 0,-2 32-2803 0 0,1-1-996 0 0,75 277 1919 0 0,-56-267-3144 0 0,-9-27-1368 0 0,-17-47-1122 0 0,3 25 1 0 0,-8-34 780 0 0,-3-2-29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19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52 5527 0 0,'0'-13'336'0'0,"0"-6"-327"0"0,-2 0 6648 0 0,11 99-2082 0 0,-3 43-2898 0 0,2 24-1395 0 0,4-26-1372 0 0,32 140-1 0 0,-38-237-472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19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24 125 13535 0 0,'-11'-12'620'0'0,"9"9"-16"0"0,-4-2-248 0 0,6 5-234 0 0,0 0 1 0 0,-1-1-1 0 0,1 1 0 0 0,0 0 1 0 0,0 0-1 0 0,-1 0 0 0 0,1 0 1 0 0,0-1-1 0 0,0 1 0 0 0,0 0 1 0 0,-1 0-1 0 0,1 0 0 0 0,0-1 1 0 0,0 1-1 0 0,0 0 0 0 0,0 0 1 0 0,0-1-1 0 0,-1 1 0 0 0,1 0 1 0 0,0 0-1 0 0,0-1 0 0 0,0 1 1 0 0,0 0-1 0 0,0-1 0 0 0,0 1 1 0 0,0-1-1 0 0,12-8 910 0 0,54-20-12 0 0,-54 21-1134 0 0,1 2 1 0 0,0-1-1 0 0,0 2 1 0 0,1 0 0 0 0,0 0-1 0 0,-1 1 1 0 0,1 1-1 0 0,1 0 1 0 0,25-1-1 0 0,-8-1-2004 0 0,-17 1 292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20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92 10447 0 0,'0'0'950'0'0,"0"1"-782"0"0,-1 6-20 0 0,1-5 521 0 0,-5 18 2031 0 0,4-17-2482 0 0,-1 11 387 0 0,0-1 0 0 0,1 1-1 0 0,0 16 1 0 0,1-24-523 0 0,1 2 177 0 0,-1 1-1 0 0,4 13 1 0 0,-3-20-178 0 0,0 1-1 0 0,0 0 1 0 0,0-1 0 0 0,0 1-1 0 0,1-1 1 0 0,-1 1-1 0 0,1-1 1 0 0,-1 1 0 0 0,1-1-1 0 0,0 0 1 0 0,3 3 0 0 0,-1-1-35 0 0,1-1 0 0 0,0 1 0 0 0,0-1 0 0 0,0 0 1 0 0,0 0-1 0 0,1-1 0 0 0,-1 0 0 0 0,1 0 1 0 0,-1 0-1 0 0,1 0 0 0 0,9 1 0 0 0,-11-3-265 0 0,1 1 0 0 0,-1-1-1 0 0,1 0 1 0 0,-1 0 0 0 0,1 0 0 0 0,-1-1-1 0 0,1 0 1 0 0,-1 0 0 0 0,1 0 0 0 0,-1 0-1 0 0,0-1 1 0 0,1 1 0 0 0,-1-1 0 0 0,0 0-1 0 0,6-4 1 0 0,-2-2-1261 0 0</inkml:trace>
  <inkml:trace contextRef="#ctx0" brushRef="#br0" timeOffset="1">207 0 6911 0 0,'0'0'528'0'0,"-4"8"-320"0"0,1 0 696 0 0,1 0 0 0 0,0 0 0 0 0,0 1 0 0 0,1-1 0 0 0,0 1-1 0 0,1-1 1 0 0,-1 1 0 0 0,3 16 0 0 0,-1-8-16 0 0,4 33 741 0 0,1 0-1 0 0,24 83 1 0 0,-6-27-1034 0 0,-12-61-1310 0 0,-5-18-4732 0 0,-1-5-1423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20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5983 0 0,'0'0'915'0'0,"4"9"4500"0"0,7 11-4521 0 0,-2 1 1 0 0,0 0 0 0 0,-2 1 0 0 0,0 0-1 0 0,-1 0 1 0 0,4 34 0 0 0,4 142-264 0 0,-13-186-471 0 0,0 159-127 0 0,-2-86-50 0 0,3-21-521 0 0,1-37-2997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21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11519 0 0,'-1'2'528'0'0,"-1"8"-413"0"0,1 1 0 0 0,1-1 0 0 0,0 0 0 0 0,0 1 0 0 0,2 10 0 0 0,0-2 3 0 0,24 175 2815 0 0,-13-119-2526 0 0,38 166-393 0 0,-41-197-185 0 0,3 22-1306 0 0,-8-35-21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21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6911 0 0,'0'0'528'0'0,"0"-8"1560"0"0,1 6-1551 0 0,-1 0 1 0 0,0 0-1 0 0,1 0 0 0 0,0 0 0 0 0,-1 0 0 0 0,1 0 0 0 0,0 0 0 0 0,0 0 1 0 0,0 1-1 0 0,2-4 0 0 0,0 2-140 0 0,-1 0 1 0 0,1 1 0 0 0,-1-1-1 0 0,1 1 1 0 0,4-4-1 0 0,3 0-173 0 0,1 1-1 0 0,18-8 1 0 0,-24 12-71 0 0,15-7-324 0 0,0 1 1 0 0,24-5 0 0 0,-7 7-4934 0 0,-17 3-503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22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55 114 11807 0 0,'0'0'539'0'0,"-1"1"-10"0"0,-10 12-725 0 0,3-3 1602 0 0,-13 19 0 0 0,19-26-1149 0 0,0 1 1 0 0,0-1-1 0 0,1 1 0 0 0,-1 0 0 0 0,1-1 0 0 0,0 1 1 0 0,0 0-1 0 0,1 0 0 0 0,-1 0 0 0 0,0 5 1 0 0,1-3-204 0 0,0-1 1 0 0,1 0-1 0 0,-1 1 1 0 0,1-1-1 0 0,0 1 1 0 0,0-1-1 0 0,1 0 1 0 0,0 0 0 0 0,0 0-1 0 0,0 0 1 0 0,5 9-1 0 0,2 0-54 0 0,-5-11 0 0 0,-1-1 0 0 0,-1 2 1 0 0,13 9 52 0 0,-11-10-66 0 0,1-1 0 0 0,-1 1 0 0 0,0-1 0 0 0,1 0 0 0 0,0 0 0 0 0,-1 0 0 0 0,1-1 1 0 0,0 0-1 0 0,0 0 0 0 0,0 0 0 0 0,-1 0 0 0 0,1-1 0 0 0,0 0 0 0 0,0 0 0 0 0,0 0 1 0 0,0-1-1 0 0,0 1 0 0 0,0-1 0 0 0,0 0 0 0 0,9-4 0 0 0,-10 3-761 0 0,1 0 0 0 0,0 0-1 0 0,-1-1 1 0 0,0 1-1 0 0,1-1 1 0 0,-1 0 0 0 0,6-6-1 0 0,-1-1-4637 0 0</inkml:trace>
  <inkml:trace contextRef="#ctx0" brushRef="#br0" timeOffset="1">216 1 6447 0 0,'0'0'499'0'0,"0"2"-328"0"0,-8 21 2543 0 0,2 1 1 0 0,-4 36 0 0 0,6-27-932 0 0,2 46 1 0 0,5-30-893 0 0,1 1 0 0 0,18 75 1 0 0,0-37-753 0 0,-3-30-3627 0 0,-14-45-3162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 8319 0 0,'0'3'382'0'0,"-3"34"251"0"0,2-14 592 0 0,1 0 1 0 0,1-1-1 0 0,1 1 0 0 0,6 24 0 0 0,26 88 1061 0 0,-8-33-1010 0 0,-7-27-493 0 0,11 56 427 0 0,-30-122-434 0 0,-4-17-496 0 0,-4-16-24 0 0,-5-17-90 0 0,7 25-93 0 0,-6-27 0 0 0,-1-20-67 0 0,-16-99 30 0 0,24 125-32 0 0,2 0 0 0 0,2-52-1 0 0,2 75-22 0 0,0-1 0 0 0,2 1 0 0 0,-1-1 0 0 0,2 1-1 0 0,0 0 1 0 0,0 0 0 0 0,1 1 0 0 0,1 0 0 0 0,9-15-1 0 0,-13 24 13 0 0,0 0-1 0 0,1 1 0 0 0,-1 0 0 0 0,1 0 0 0 0,0 0 0 0 0,0 0 0 0 0,0 0 0 0 0,0 0 0 0 0,1 1 0 0 0,-1 0 0 0 0,1-1 0 0 0,-1 1 0 0 0,1 1 0 0 0,0-1 0 0 0,5-1 0 0 0,-7 2 2 0 0,1 1-1 0 0,0 0 1 0 0,0-1 0 0 0,0 1-1 0 0,0 0 1 0 0,0 1 0 0 0,0-1-1 0 0,0 0 1 0 0,0 1 0 0 0,0 0-1 0 0,0 0 1 0 0,0 0 0 0 0,-1 0-1 0 0,1 0 1 0 0,0 0 0 0 0,-1 1-1 0 0,1-1 1 0 0,-1 1 0 0 0,1 0-1 0 0,-1 0 1 0 0,4 3 0 0 0,4 6 5 0 0,0 1 1 0 0,-1 0-1 0 0,14 24 0 0 0,-21-32 4 0 0,5 10 43 0 0,-1-1-1 0 0,-1 1 1 0 0,0 1 0 0 0,0-1 0 0 0,3 28-1 0 0,-4-20 2 0 0,2 11 23 0 0,1 64 0 0 0,-5-56-17 0 0,-1-23-22 0 0,-1-1-1 0 0,-1 0 0 0 0,-1 1 0 0 0,0-1 0 0 0,-1 0 0 0 0,-1 0 0 0 0,0-1 0 0 0,-1 1 0 0 0,-1-1 0 0 0,-12 23 0 0 0,13-30-19 0 0,1-4 42 0 0,3-3 11 0 0,-2-10 0 0 0,2 6-67 0 0,1-1 0 0 0,0 0-1 0 0,0 0 1 0 0,0 1 0 0 0,0-1-1 0 0,0 0 1 0 0,0 0 0 0 0,1 1-1 0 0,-1-1 1 0 0,1 0 0 0 0,0 1-1 0 0,0-1 1 0 0,0 0 0 0 0,0 1 0 0 0,1-1-1 0 0,-1 1 1 0 0,0 0 0 0 0,1-1-1 0 0,0 1 1 0 0,0 0 0 0 0,-1 0-1 0 0,4-2 1 0 0,0-1-6 0 0,1 0-1 0 0,-1 0 1 0 0,1 1-1 0 0,0 0 1 0 0,0 0-1 0 0,0 0 1 0 0,11-4-1 0 0,-4 4 12 0 0,1 0 0 0 0,-1 1-1 0 0,1 1 1 0 0,0 0 0 0 0,-1 0-1 0 0,1 1 1 0 0,0 1 0 0 0,22 2 0 0 0,7 5 13 0 0,59 15 1 0 0,-70-14-10 0 0,83 16 69 0 0,-112-23-75 0 0,11 1-109 0 0,-1 2 1 0 0,1 0-1 0 0,21 10 0 0 0,-21-9-1097 0 0,0 0-1 0 0,-1 0 1 0 0,16 2-1 0 0,-16-4-412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0 778 3223 0 0,'2'0'9515'0'0,"3"0"-9097"0"0,0-1-1 0 0,1 0 1 0 0,-1 0 0 0 0,0-1-1 0 0,0 1 1 0 0,0-1 0 0 0,0 0-1 0 0,8-5 1 0 0,39-26 902 0 0,-47 30-1154 0 0,45-30 786 0 0,88-66 679 0 0,-99 71-1139 0 0,1 1-1 0 0,76-38 1 0 0,-78 45-299 0 0,43-29 59 0 0,-2-3 1 0 0,101-86-1 0 0,-160 122-177 0 0,-2 2-12 0 0,-1 0 1 0 0,-1-1-1 0 0,16-20 0 0 0,-13 14 189 0 0,27-23 0 0 0,-12 13 124 0 0,-32 28-320 0 0,0 1 0 0 0,1 0 0 0 0,0 0 0 0 0,-1 0 1 0 0,1 0-1 0 0,0 1 0 0 0,0-1 0 0 0,0 1 0 0 0,0-1 0 0 0,0 1 0 0 0,1 0 0 0 0,-1 0 0 0 0,5 0 0 0 0,0 0 6 0 0,1 1 0 0 0,0 0 0 0 0,13 2 0 0 0,11 0 97 0 0,-21-1-114 0 0,0 0-1 0 0,0 0 1 0 0,0 2 0 0 0,0-1-1 0 0,13 6 1 0 0,59 25 98 0 0,-62-23-74 0 0,150 71 365 0 0,-88-40 8 0 0,95 34 1 0 0,-147-64-350 0 0,243 89 503 0 0,-167-65-462 0 0,-12-3 1 0 0,36 9 69 0 0,-116-37-186 0 0,2 1 26 0 0,38 2 1 0 0,-24-3-110 0 0,8-1-1509 0 0,-19-2-1741 0 0,-1 2-4517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0,'0'2'556'0'0,"6"20"4506"0"0,2 32 0 0 0,-5-29-3644 0 0,8 32 0 0 0,15 43 12 0 0,18 150 0 0 0,-4 30-1518 0 0,-31-236-1440 0 0,-8-43 796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189 112 5063 0 0,'-9'-10'464'0'0,"-32"-33"-617"0"0,36 39 922 0 0,0 0 1 0 0,-1 0-1 0 0,1 0 1 0 0,0 1-1 0 0,-1 0 1 0 0,0 0-1 0 0,-6-2 1 0 0,10 4-574 0 0,0 1 0 0 0,0-1 0 0 0,0 1 1 0 0,0 0-1 0 0,0-1 0 0 0,0 1 0 0 0,1 0 0 0 0,-1 0 0 0 0,0 0 1 0 0,0 1-1 0 0,0-1 0 0 0,0 0 0 0 0,0 1 0 0 0,0-1 0 0 0,0 1 1 0 0,0 0-1 0 0,-2 1 0 0 0,1-1-62 0 0,1 1-1 0 0,-1 0 1 0 0,1 0 0 0 0,-1 0 0 0 0,1 0-1 0 0,0 1 1 0 0,0-1 0 0 0,0 1 0 0 0,-3 4-1 0 0,1 0-73 0 0,0 0 0 0 0,1 1 0 0 0,0-1 0 0 0,0 1-1 0 0,1 0 1 0 0,0-1 0 0 0,-1 15 0 0 0,1-5-24 0 0,2 1 0 0 0,1 0 0 0 0,0 0 0 0 0,1-1 0 0 0,1 1 0 0 0,7 25 0 0 0,-6-28 24 0 0,1-1-1 0 0,1 0 1 0 0,0 0 0 0 0,1 0-1 0 0,0-1 1 0 0,1 0-1 0 0,18 22 1 0 0,-21-29-2 0 0,0-1-1 0 0,1 0 1 0 0,-1 0 0 0 0,1-1 0 0 0,0 0 0 0 0,1 0-1 0 0,-1 0 1 0 0,1 0 0 0 0,-1-1 0 0 0,1 0 0 0 0,0-1-1 0 0,0 0 1 0 0,0 0 0 0 0,1 0 0 0 0,9 1 0 0 0,-11-3 46 0 0,0 0 0 0 0,0 0 1 0 0,0 0-1 0 0,0-1 0 0 0,0 0 1 0 0,0 0-1 0 0,0 0 1 0 0,0-1-1 0 0,0 0 0 0 0,0 0 1 0 0,-1 0-1 0 0,1-1 1 0 0,-1 0-1 0 0,1 0 0 0 0,-1 0 1 0 0,0-1-1 0 0,0 0 0 0 0,8-8 1 0 0,-6 4 87 0 0,-1 0-1 0 0,1 0 1 0 0,-1-1 0 0 0,-1 1-1 0 0,0-2 1 0 0,0 1 0 0 0,-1 0 0 0 0,0-1-1 0 0,0 0 1 0 0,-1 0 0 0 0,0 0-1 0 0,-1 0 1 0 0,0 0 0 0 0,-1-1-1 0 0,0-15 1 0 0,-1 14-44 0 0,-1-1 0 0 0,0 1-1 0 0,-1-1 1 0 0,-1 1 0 0 0,0 0 0 0 0,-1 0-1 0 0,0 0 1 0 0,0 0 0 0 0,-1 1 0 0 0,-1 0-1 0 0,0 0 1 0 0,-12-17 0 0 0,11 20-86 0 0,0 0 0 0 0,0 0-1 0 0,0 1 1 0 0,-1 0 0 0 0,0 0 0 0 0,0 1 0 0 0,-1 0 0 0 0,0 0 0 0 0,0 1-1 0 0,-13-6 1 0 0,17 9-74 0 0,0 0 0 0 0,0 1 1 0 0,0-1-1 0 0,0 1 0 0 0,0 0 0 0 0,0 0 0 0 0,-1 1 0 0 0,1-1 0 0 0,0 1 0 0 0,0 1 0 0 0,-1-1 0 0 0,1 1 1 0 0,0-1-1 0 0,0 1 0 0 0,0 1 0 0 0,0-1 0 0 0,0 1 0 0 0,0 0 0 0 0,0 0 0 0 0,1 0 0 0 0,-1 1 0 0 0,-5 4 0 0 0,3-2-493 0 0,0 0 0 0 0,1 1 0 0 0,-7 8 0 0 0,11-11-920 0 0,-1 1 0 0 0,1-1 0 0 0,0 1 0 0 0,-4 7 0 0 0,2 7-5811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0,'0'0'1146'0'0,"1"2"-106"0"0,3 6-127 0 0,0 1 1 0 0,-1-1 0 0 0,1 1 0 0 0,-2 0-1 0 0,3 12 1 0 0,21 95 960 0 0,-7-31-1365 0 0,36 145-208 0 0,-54-228-306 0 0,3 14-13 0 0,0-1 1 0 0,1 0-1 0 0,0-1 0 0 0,13 23 1 0 0,-17-35-56 0 0,1 0-1 0 0,-1 0 1 0 0,1 0 0 0 0,-1 0 0 0 0,1-1-1 0 0,0 1 1 0 0,0-1 0 0 0,0 1 0 0 0,0-1 0 0 0,0 0-1 0 0,0 0 1 0 0,3 2 0 0 0,-2-3-1335 0 0,4-3-403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8 7831 0 0,'-8'-3'810'0'0,"6"2"-691"0"0,0 1 0 0 0,1-1 0 0 0,-1 0 0 0 0,0 1-1 0 0,0 0 1 0 0,0-1 0 0 0,0 1 0 0 0,0 0 0 0 0,0 0 0 0 0,0 0 0 0 0,0 0 0 0 0,0 0 0 0 0,0 0 0 0 0,0 1 0 0 0,1-1 0 0 0,-1 1 0 0 0,0-1 0 0 0,0 1 0 0 0,0 0 0 0 0,0 0 0 0 0,1 0 0 0 0,-1 0 0 0 0,0 0 0 0 0,1 0 0 0 0,-1 0 0 0 0,1 0 0 0 0,-1 1 0 0 0,1-1-1 0 0,0 1 1 0 0,-1-1 0 0 0,1 1 0 0 0,0-1 0 0 0,0 1 0 0 0,-1 2 0 0 0,-3 6 803 0 0,1 0 1 0 0,-1 1-1 0 0,2-1 0 0 0,-5 20 0 0 0,7-25-882 0 0,-3 13 79 0 0,1 0 1 0 0,0 0-1 0 0,1 0 0 0 0,2 0 0 0 0,-1 1 0 0 0,5 29 0 0 0,-2-37-44 0 0,0 0-1 0 0,0 1 1 0 0,2-1-1 0 0,-1-1 1 0 0,1 1-1 0 0,1 0 1 0 0,0-1-1 0 0,0 0 1 0 0,1 0-1 0 0,1-1 1 0 0,11 16-1 0 0,-9-17 27 0 0,-1 1-1 0 0,1-1 0 0 0,0-1 1 0 0,0 0-1 0 0,1 0 1 0 0,19 10-1 0 0,-23-14-29 0 0,0-1 1 0 0,0 0-1 0 0,0 1 1 0 0,1-2-1 0 0,-1 1 1 0 0,0-1 0 0 0,1 0-1 0 0,-1 0 1 0 0,1-1-1 0 0,-1 0 1 0 0,1 0-1 0 0,-1-1 1 0 0,13-2-1 0 0,-13 1-12 0 0,-1 0-1 0 0,1 0 0 0 0,-1-1 1 0 0,0 0-1 0 0,0 0 0 0 0,0 0 1 0 0,0-1-1 0 0,0 1 0 0 0,-1-1 1 0 0,0 0-1 0 0,5-6 0 0 0,-2 2 63 0 0,1-2 0 0 0,-1 1 0 0 0,-1-1-1 0 0,9-17 1 0 0,-11 17-23 0 0,0 1 0 0 0,-1-2 0 0 0,0 1-1 0 0,-1 0 1 0 0,0 0 0 0 0,0-1 0 0 0,-1 1 0 0 0,-1-1 0 0 0,0 1-1 0 0,0-1 1 0 0,-1 1 0 0 0,0-1 0 0 0,-1 1 0 0 0,0 0-1 0 0,0-1 1 0 0,-1 1 0 0 0,-1 0 0 0 0,0 0 0 0 0,0 1 0 0 0,-1-1-1 0 0,-12-16 1 0 0,11 18-22 0 0,-1 0 0 0 0,0 1 0 0 0,-1 0 0 0 0,0 0 0 0 0,0 1 0 0 0,0 0 0 0 0,-1 0 0 0 0,0 1 0 0 0,0 0 0 0 0,-13-5 0 0 0,15 7-76 0 0,-1 0 0 0 0,1 1-1 0 0,-1 0 1 0 0,1 0-1 0 0,-1 1 1 0 0,0 0 0 0 0,0 1-1 0 0,0-1 1 0 0,1 1 0 0 0,-1 1-1 0 0,0-1 1 0 0,0 2 0 0 0,0-1-1 0 0,-7 3 1 0 0,11-3-204 0 0,1 1 0 0 0,0-1 0 0 0,0 1 0 0 0,0-1 0 0 0,0 1 0 0 0,0 0 0 0 0,0 0 0 0 0,0 1 0 0 0,1-1 0 0 0,-1 0 0 0 0,1 1 1 0 0,-1 0-1 0 0,1 0 0 0 0,0-1 0 0 0,0 1 0 0 0,1 0 0 0 0,-1 1 0 0 0,0-1 0 0 0,1 0 0 0 0,0 0 0 0 0,-2 7 0 0 0,0 8-1268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8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322 59 10911 0 0,'-1'0'26'0'0,"1"-1"0"0"0,0 0 1 0 0,-1 1-1 0 0,1-1 0 0 0,0 0 0 0 0,-1 1 0 0 0,1-1 0 0 0,-1 0 0 0 0,1 1 0 0 0,-1-1 0 0 0,1 1 0 0 0,-1-1 0 0 0,0 1 0 0 0,1-1 0 0 0,-1 1 0 0 0,0 0 0 0 0,1-1 0 0 0,-1 1 1 0 0,0 0-1 0 0,1-1 0 0 0,-1 1 0 0 0,0 0 0 0 0,0 0 0 0 0,1 0 0 0 0,-1 0 0 0 0,0 0 0 0 0,0 0 0 0 0,1 0 0 0 0,-1 0 0 0 0,0 0 0 0 0,-1 0 0 0 0,-4 0 127 0 0,6 0-147 0 0,-1 0 0 0 0,1 0-1 0 0,0 0 1 0 0,0-1 0 0 0,-1 1 0 0 0,1 0-1 0 0,0 0 1 0 0,0 0 0 0 0,-1 0 0 0 0,1 0 0 0 0,0 0-1 0 0,0-1 1 0 0,0 1 0 0 0,-1 0 0 0 0,1 0-1 0 0,0 0 1 0 0,0-1 0 0 0,0 1 0 0 0,0 0 0 0 0,-1 0-1 0 0,1-1 1 0 0,0 1 0 0 0,0 0 0 0 0,0 0 0 0 0,0-1-1 0 0,0 1 1 0 0,0 0 0 0 0,0-1 0 0 0,-1 0 3 0 0,0-1 149 0 0,1 0 0 0 0,-1-1 1 0 0,-1 1-1 0 0,1 0 0 0 0,0 0 0 0 0,-1 0 0 0 0,1 0 0 0 0,-1 0 0 0 0,1 1 0 0 0,-1-1 0 0 0,0 0 0 0 0,0 1 0 0 0,0-1 0 0 0,1 1 0 0 0,-2-1 0 0 0,1 1 0 0 0,0 0 0 0 0,0 0 1 0 0,-3-1-1 0 0,1 1 70 0 0,0 0 0 0 0,0 0 0 0 0,0 0 0 0 0,0 0 1 0 0,1 1-1 0 0,-1 0 0 0 0,0-1 0 0 0,0 2 1 0 0,0-1-1 0 0,0 0 0 0 0,-5 2 0 0 0,-2 1-77 0 0,2 0 0 0 0,-1 1 0 0 0,0 0 0 0 0,1 1-1 0 0,0 0 1 0 0,0 1 0 0 0,0 0 0 0 0,1 0 0 0 0,0 0 0 0 0,0 1 0 0 0,1 1-1 0 0,-1-1 1 0 0,1 1 0 0 0,1 0 0 0 0,-9 15 0 0 0,6-9-3 0 0,1 1 1 0 0,1 0-1 0 0,1 1 1 0 0,0 0-1 0 0,0 0 1 0 0,2 0-1 0 0,0 1 1 0 0,1-1-1 0 0,-1 18 1 0 0,3-21-75 0 0,1-1-1 0 0,0 0 1 0 0,0 1 0 0 0,2-1 0 0 0,0 0-1 0 0,0 1 1 0 0,1-1 0 0 0,5 14 0 0 0,-5-19-24 0 0,0-1 0 0 0,0 1 1 0 0,1 0-1 0 0,0-1 0 0 0,0 0 1 0 0,0 0-1 0 0,1 0 0 0 0,0 0 1 0 0,0-1-1 0 0,0 0 0 0 0,1 0 1 0 0,0 0-1 0 0,0-1 0 0 0,12 7 0 0 0,-4-5-8 0 0,0 0 0 0 0,0-1 0 0 0,1 0 0 0 0,0-1 0 0 0,-1-1 0 0 0,1-1-1 0 0,0 0 1 0 0,1-1 0 0 0,15 0 0 0 0,-6-2-308 0 0,0-1 0 0 0,-1-1 1 0 0,0-1-1 0 0,44-14 0 0 0,-50 13-856 0 0,-1-1 0 0 0,1-1 0 0 0,-1 0 0 0 0,-1-2 0 0 0,1 0 0 0 0,-1 0 0 0 0,17-15 0 0 0,-10 6-901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8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8751 0 0,'0'0'674'0'0,"1"2"-438"0"0,23 68 5636 0 0,4 16-3232 0 0,-12-22-1484 0 0,-4-12-656 0 0,2-2 1 0 0,28 69-1 0 0,-13-68-1283 0 0,-11-21-4318 0 0,-5-4-1326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11519 0 0,'0'0'887'0'0,"4"-2"-583"0"0,-4 2-294 0 0,1 0 0 0 0,-1 0 0 0 0,1-1 0 0 0,0 1 0 0 0,-1 0 0 0 0,1 0-1 0 0,-1 0 1 0 0,1 0 0 0 0,-1-1 0 0 0,1 1 0 0 0,0 0 0 0 0,-1 0 0 0 0,1 0 0 0 0,-1 0 0 0 0,1 0 0 0 0,0 1 0 0 0,-1-1 0 0 0,1 0 0 0 0,-1 0 0 0 0,1 0-1 0 0,0 0 1 0 0,-1 1 0 0 0,1-1 0 0 0,-1 0 0 0 0,1 1 0 0 0,-1-1 0 0 0,1 0 0 0 0,0 1 0 0 0,-1 1 119 0 0,1 0 0 0 0,-1 1 1 0 0,1-1-1 0 0,-1 0 0 0 0,0 1 1 0 0,0-1-1 0 0,0 0 0 0 0,0 3 0 0 0,0 0 72 0 0,2 27 451 0 0,2 1-1 0 0,1-2 1 0 0,1 1 0 0 0,14 40 0 0 0,-6-21-500 0 0,-9-32-481 0 0,28 98 815 0 0,-4-41-6418 0 0,-24-64 757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4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0,'13'9'489'0'0,"-1"1"-1"0"0,0 1 1 0 0,0 0-1 0 0,-1 0 1 0 0,0 1-1 0 0,-1 1 1 0 0,-1 0-1 0 0,0 0 1 0 0,-1 1-1 0 0,8 16 1 0 0,6 12 302 0 0,31 63 1222 0 0,-44-83-1599 0 0,-1 0 1 0 0,-1 0-1 0 0,5 25 0 0 0,-6-13 26 0 0,-1 0 0 0 0,1 52 0 0 0,-7-70-381 0 0,0-1 0 0 0,0 1-1 0 0,-1 0 1 0 0,-1-1 0 0 0,-1 1 0 0 0,0-1 0 0 0,-12 26 0 0 0,11-29-463 0 0,-13 26 574 0 0,5-14-6002 0 0,8-15-120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15839 0 0,'0'0'1432'0'0,"9"-2"-446"0"0,73-14 2310 0 0,-21 5-3708 0 0,1 0-4188 0 0,-47 8 2986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30 242 6911 0 0,'0'1'528'0'0,"0"8"-72"0"0,-1-1-1 0 0,-1 1 1 0 0,-2 9-1 0 0,-4 23 4102 0 0,2 52-4 0 0,-2 46-3169 0 0,10-101-1264 0 0,-1-36-13 0 0,2-12-536 0 0,12-54-685 0 0,7-67 1 0 0,-12 66 457 0 0,-4 39 423 0 0,0 1 0 0 0,2 0 0 0 0,17-37 0 0 0,-20 49 353 0 0,0 1-1 0 0,1 0 1 0 0,1 0 0 0 0,14-18 0 0 0,-20 29-66 0 0,0 0 1 0 0,0 0-1 0 0,0 0 0 0 0,0 1 1 0 0,0-1-1 0 0,0 0 1 0 0,0 1-1 0 0,0-1 1 0 0,0 1-1 0 0,0-1 1 0 0,0 1-1 0 0,2-1 1 0 0,-1 1 413 0 0,-1 2 10 0 0,5 14-138 0 0,0-1 0 0 0,-2 1-1 0 0,6 29 1 0 0,1 53 231 0 0,-11-96-557 0 0,2 20 72 0 0,0 0-1 0 0,2 0 0 0 0,0-1 1 0 0,1 1-1 0 0,1-1 0 0 0,11 25 1 0 0,-10-37-76 0 0,-6-9-20 0 0,-1 1 0 0 0,1-1 0 0 0,0 0 0 0 0,0 1 0 0 0,-1-1 0 0 0,1 0 0 0 0,0 0 0 0 0,0 1 0 0 0,-1-1 0 0 0,1 0 0 0 0,0 0 0 0 0,0 0 0 0 0,-1 0 0 0 0,1 0 0 0 0,0 0 0 0 0,0 0 0 0 0,0-1 0 0 0,-1 1-1 0 0,1 0 1 0 0,0 0 0 0 0,-1-1 0 0 0,1 1 0 0 0,0 0 0 0 0,0-1 0 0 0,-1 1 0 0 0,1 0 0 0 0,0-1 0 0 0,-1 1 0 0 0,1-1 0 0 0,-1 1 0 0 0,1-1 0 0 0,-1 0 0 0 0,1 1 0 0 0,-1-1 0 0 0,1 1 0 0 0,-1-1 0 0 0,1-1 0 0 0,16-27-296 0 0,-16 27 289 0 0,16-35-88 0 0,-2-1-1 0 0,-1 0 0 0 0,-3-1 1 0 0,14-80-1 0 0,-22 98 221 0 0,2-1 1 0 0,0 0-1 0 0,1 1 0 0 0,13-30 0 0 0,-8 17 541 0 0,-10 33-153 0 0,0 2-452 0 0,-1 1 1 0 0,1 0-1 0 0,0 0 1 0 0,0 0-1 0 0,-1 0 1 0 0,1 0-1 0 0,-1 0 1 0 0,0 0-1 0 0,1 2 1 0 0,-1 0 26 0 0,4 20 20 0 0,-1 45 0 0 0,0-1-11 0 0,2-22-48 0 0,7 57-678 0 0,-9-84-543 0 0,1 0 0 0 0,1 0 0 0 0,9 23 0 0 0,-5-23-637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14135 0 0,'-5'1'190'0'0,"0"1"0"0"0,-1-1 0 0 0,1 1 1 0 0,0 0-1 0 0,0 0 0 0 0,0 1 0 0 0,0 0 0 0 0,0-1 0 0 0,1 2 0 0 0,-1-1 0 0 0,1 0 0 0 0,0 1 0 0 0,0 0 0 0 0,0 0 0 0 0,0 0 0 0 0,1 1 0 0 0,0-1 0 0 0,0 1 1 0 0,0-1-1 0 0,-3 7 0 0 0,4-6-58 0 0,0-1 1 0 0,1 1-1 0 0,-1 0 0 0 0,1 0 1 0 0,0 0-1 0 0,0 0 1 0 0,0 0-1 0 0,1 0 1 0 0,0 0-1 0 0,0 0 0 0 0,0 0 1 0 0,0 0-1 0 0,1 0 1 0 0,0 0-1 0 0,0 0 1 0 0,0-1-1 0 0,1 1 0 0 0,-1 0 1 0 0,1 0-1 0 0,0-1 1 0 0,1 1-1 0 0,3 4 1 0 0,0 0-169 0 0,1-1 0 0 0,0 1 0 0 0,1-2 0 0 0,0 1 0 0 0,0-1 0 0 0,0 0 0 0 0,13 7 1 0 0,-14-10-82 0 0,0-1 0 0 0,0 1 0 0 0,0-1 0 0 0,0 0 0 0 0,1 0 0 0 0,-1-1 0 0 0,1 0 0 0 0,0-1 0 0 0,0 0 0 0 0,11 1 0 0 0,-16-3 17 0 0,-2 1 99 0 0,1-1 0 0 0,0 0 0 0 0,-1 1 0 0 0,0-1 0 0 0,1 0 0 0 0,-1 0 0 0 0,1 0 0 0 0,-1 0 0 0 0,0 0 0 0 0,0 0 0 0 0,1-1 0 0 0,-1 1 0 0 0,0 0 0 0 0,0-1 0 0 0,0 1 0 0 0,-1 0 0 0 0,1-1 0 0 0,0 1 0 0 0,0-1 0 0 0,-1 1 0 0 0,1-1 0 0 0,-1 0-1 0 0,1-1 1 0 0,-1-2 2 0 0,0 1 0 0 0,0-1-1 0 0,0 1 1 0 0,0-1-1 0 0,-1 1 1 0 0,-1-6-1 0 0,1 1 1 0 0,-4-19-212 0 0,2 14-36 0 0,0 0-1 0 0,0-16 1 0 0,3 29 219 0 0,0 1 0 0 0,0 0 1 0 0,0 0-1 0 0,0-1 0 0 0,0 1 1 0 0,0 0-1 0 0,0-1 0 0 0,0 1 0 0 0,0 0 1 0 0,1-1-1 0 0,-1 1 0 0 0,0 0 1 0 0,0-1-1 0 0,0 1 0 0 0,0 0 0 0 0,0 0 1 0 0,0-1-1 0 0,1 1 0 0 0,-1 0 1 0 0,0 0-1 0 0,0-1 0 0 0,0 1 1 0 0,1 0-1 0 0,-1 0 0 0 0,0 0 0 0 0,0-1 1 0 0,1 1-1 0 0,-1 0 0 0 0,0 0 1 0 0,1 0-1 0 0,10 1-152 0 0,9 11 358 0 0,-11-4 62 0 0,0 1 1 0 0,0 0-1 0 0,0 0 1 0 0,-1 0-1 0 0,0 1 1 0 0,-1 0 0 0 0,9 18-1 0 0,-8-13 441 0 0,-1 1-1 0 0,0 0 0 0 0,-1 0 1 0 0,6 33-1 0 0,-10-41-450 0 0,-1 0 0 0 0,-1 0 0 0 0,1 0 0 0 0,-1 0 0 0 0,0 0 0 0 0,-1 0 0 0 0,0 0 0 0 0,-1 0 0 0 0,1 0 0 0 0,-1 0 0 0 0,-1-1 0 0 0,-3 9 0 0 0,1-5-35 0 0,-1 0-1 0 0,-1-1 1 0 0,0 1-1 0 0,0-1 0 0 0,-1-1 1 0 0,0 1-1 0 0,-11 9 0 0 0,8-9-170 0 0,8-6-31 0 0,-1 0-1 0 0,0 0 1 0 0,-1 0-1 0 0,1 0 0 0 0,-1-1 1 0 0,1 0-1 0 0,-1 0 1 0 0,0 0-1 0 0,-8 3 0 0 0,10-6-122 0 0,1 1 0 0 0,-1 0 0 0 0,1-1-1 0 0,-1 1 1 0 0,0-1 0 0 0,1 0-1 0 0,-1 0 1 0 0,1 0 0 0 0,-4 0 0 0 0,6 0-49 0 0,-1-1 1 0 0,0 1-1 0 0,1 0 1 0 0,-1-1 0 0 0,0 1-1 0 0,1 0 1 0 0,-1-1 0 0 0,0 1-1 0 0,1 0 1 0 0,-1-1 0 0 0,1 1-1 0 0,-1-1 1 0 0,1 1-1 0 0,-1-1 1 0 0,1 0 0 0 0,-1 0-494 0 0,0-1 0 0 0,1 1 0 0 0,-1 0 0 0 0,0-1-1 0 0,1 1 1 0 0,0-1 0 0 0,-1 1 0 0 0,1-1 0 0 0,0-1 0 0 0,0-7-6504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9671 0 0,'0'0'748'0'0,"1"2"-492"0"0,4 5 46 0 0,0-1 1 0 0,-1 1-1 0 0,0 0 0 0 0,-1 1 0 0 0,5 10 0 0 0,11 44 2606 0 0,-15-47-2507 0 0,37 152 3890 0 0,-10-39-2721 0 0,-23-78-1482 0 0,-15-80-506 0 0,4 19 234 0 0,-4-25 1 0 0,3-25-218 0 0,3-1 0 0 0,6-67 0 0 0,2 87-138 0 0,20-73-1 0 0,-24 106 563 0 0,1 0 0 0 0,-1 0 1 0 0,2 0-1 0 0,-1 1 0 0 0,1-1 0 0 0,0 1 0 0 0,1 0 0 0 0,0 1 0 0 0,0 0 0 0 0,1 0 0 0 0,12-11 1 0 0,-18 18 4 0 0,0-1 1 0 0,0 0 0 0 0,0 1-1 0 0,0-1 1 0 0,0 1 0 0 0,0-1-1 0 0,0 1 1 0 0,1-1 0 0 0,-1 1-1 0 0,0 0 1 0 0,0 0 0 0 0,0 0-1 0 0,1-1 1 0 0,-1 1 0 0 0,0 0 0 0 0,0 1-1 0 0,1-1 1 0 0,-1 0 0 0 0,0 0-1 0 0,0 0 1 0 0,0 1 0 0 0,1-1-1 0 0,-1 1 1 0 0,0-1 0 0 0,0 1-1 0 0,0-1 1 0 0,0 1 0 0 0,0-1-1 0 0,0 1 1 0 0,0 0 0 0 0,0 0-1 0 0,0 0 1 0 0,0-1 0 0 0,0 1 0 0 0,1 2-1 0 0,2 2 88 0 0,0 1 0 0 0,-1 0 1 0 0,1-1-1 0 0,-1 1 0 0 0,3 7 0 0 0,-2-2-28 0 0,0 1 0 0 0,0 0 1 0 0,-1 0-1 0 0,0 0 0 0 0,-1 1 1 0 0,-1-1-1 0 0,0 1 0 0 0,-1 20 0 0 0,-2-9-56 0 0,-1 0 0 0 0,-1 1-1 0 0,-11 32 1 0 0,8-36-11 0 0,4-15-18 0 0,1 0 0 0 0,0 1 1 0 0,0-1-1 0 0,1 0 0 0 0,0 1 1 0 0,0-1-1 0 0,0 1 0 0 0,1 8 1 0 0,0-14-76 0 0,2-1-1315 0 0,5-2 1162 0 0,1 0-1 0 0,-1-1 0 0 0,1 0 1 0 0,-1 0-1 0 0,13-8 1 0 0,-12 7 154 0 0,0-1 0 0 0,1 1 0 0 0,12-4 0 0 0,-17 7 122 0 0,-1 0 0 0 0,0 1 1 0 0,1-1-1 0 0,-1 1 0 0 0,1 0 1 0 0,-1 0-1 0 0,1 0 0 0 0,-1 0 1 0 0,1 1-1 0 0,-1-1 1 0 0,1 1-1 0 0,-1 0 0 0 0,5 2 1 0 0,10 3 894 0 0,31 18 1 0 0,-44-21-684 0 0,0 1 0 0 0,0-1 1 0 0,0 1-1 0 0,0 0 0 0 0,-1 0 1 0 0,1 1-1 0 0,-1-1 0 0 0,0 1 1 0 0,6 10-1 0 0,-9-14-189 0 0,0 1 1 0 0,-1 0-1 0 0,1 0 1 0 0,-1 0-1 0 0,1 0 0 0 0,-1 0 1 0 0,0 0-1 0 0,1 0 0 0 0,-1 0 1 0 0,0 0-1 0 0,0 0 0 0 0,-1 0 1 0 0,1 0-1 0 0,0 0 0 0 0,-1 0 1 0 0,1 0-1 0 0,-1 0 0 0 0,0 0 1 0 0,1 0-1 0 0,-1-1 1 0 0,0 1-1 0 0,-1 2 0 0 0,-4 5 159 0 0,0 0-1 0 0,0-1 1 0 0,-9 9-1 0 0,3-3-5 0 0,-5 8-57 0 0,-2 0 1 0 0,-22 19 0 0 0,35-35-223 0 0,0-1 0 0 0,0-1 0 0 0,-1 1 0 0 0,1-1 0 0 0,-1 0 0 0 0,0 0 0 0 0,0-1 0 0 0,0 0 0 0 0,0 0 0 0 0,-1-1 0 0 0,1 0 0 0 0,-14 2 0 0 0,20-4-21 0 0,0 0 0 0 0,0 0 0 0 0,0 0 0 0 0,0 0 1 0 0,0 0-1 0 0,0 0 0 0 0,0 0 0 0 0,0 0 0 0 0,0-1 0 0 0,0 1 1 0 0,0 0-1 0 0,0-1 0 0 0,0 1 0 0 0,0 0 0 0 0,0-1 0 0 0,0 0 1 0 0,0 1-1 0 0,0-1 0 0 0,0 1 0 0 0,1-1 0 0 0,-1 0 0 0 0,0 0 0 0 0,1 1 1 0 0,-1-1-1 0 0,0 0 0 0 0,1 0 0 0 0,-2-1 0 0 0,1-1-394 0 0,0 0-1 0 0,1 1 1 0 0,-1-1-1 0 0,1 1 1 0 0,-1-1-1 0 0,1 0 0 0 0,0 1 1 0 0,0-1-1 0 0,0 0 1 0 0,0-2-1 0 0,3-13-6772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3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291 34 14191 0 0,'0'0'323'0'0,"-7"-7"901"0"0,4 4-1258 0 0,0 0 178 0 0,1 1 1 0 0,0 0-1 0 0,-1 0 1 0 0,0 0-1 0 0,1 1 1 0 0,-1-1-1 0 0,0 1 1 0 0,0-1-1 0 0,0 1 1 0 0,0 0-1 0 0,0 0 1 0 0,0 0-1 0 0,0 0 1 0 0,0 1-1 0 0,0-1 1 0 0,0 1-1 0 0,-5 0 1 0 0,-9 0 790 0 0,13 0-897 0 0,0 0 0 0 0,0 0 0 0 0,0 0 0 0 0,1 1 0 0 0,-1 0-1 0 0,0-1 1 0 0,-8 4 0 0 0,1 1 78 0 0,1 0 0 0 0,-1 1 0 0 0,1 0 0 0 0,0 0 0 0 0,1 2 0 0 0,0-1 0 0 0,0 1 0 0 0,0 0 0 0 0,1 1 0 0 0,0 0 0 0 0,1 0 0 0 0,0 1 0 0 0,0-1 0 0 0,1 2 0 0 0,1-1 0 0 0,-1 1 0 0 0,2 0 0 0 0,-1 0 0 0 0,2 0 0 0 0,-1 0 0 0 0,-2 19 0 0 0,4-14-1 0 0,1 0-1 0 0,0 1 1 0 0,1-1 0 0 0,0 0-1 0 0,2 0 1 0 0,3 21-1 0 0,-3-29-72 0 0,0 0-1 0 0,1 1 1 0 0,0-1 0 0 0,0 0-1 0 0,1-1 1 0 0,0 1-1 0 0,0 0 1 0 0,1-1-1 0 0,0 0 1 0 0,0 0-1 0 0,1-1 1 0 0,-1 1 0 0 0,11 7-1 0 0,-5-6-16 0 0,0 0 1 0 0,1-1-1 0 0,0 0 0 0 0,1-1 0 0 0,-1-1 0 0 0,1 0 1 0 0,0-1-1 0 0,0 0 0 0 0,1-1 0 0 0,-1 0 0 0 0,26 1 1 0 0,9-2-587 0 0,94-9 0 0 0,-142 7 556 0 0,13-2-1099 0 0,0 1 0 0 0,0-2 0 0 0,0 0 0 0 0,14-5 0 0 0,-2-2-5352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1 101 455 0 0,'8'0'82'0'0,"0"1"-1"0"0,0-1 0 0 0,0 1 0 0 0,0 0 1 0 0,9 4-1 0 0,-13-4 631 0 0,0 1 1 0 0,0 0-1 0 0,0-1 0 0 0,0 2 1 0 0,0-1-1 0 0,-1 0 1 0 0,1 1-1 0 0,-1 0 0 0 0,0 0 1 0 0,1 0-1 0 0,2 5 0 0 0,3 3 845 0 0,-1 0 1 0 0,-1 1-1 0 0,0-1 0 0 0,7 17 0 0 0,-7-10-901 0 0,0 0 1 0 0,-2 1-1 0 0,0-1 1 0 0,4 33-1 0 0,-7-4 920 0 0,-12-60-1308 0 0,8 6-234 0 0,0 0 1 0 0,0-1-1 0 0,0 1 0 0 0,1-1 1 0 0,0 1-1 0 0,0-13 0 0 0,-1-5 7 0 0,-1 0-3 0 0,1-1-1 0 0,2-32 0 0 0,0 48 13 0 0,1 1 0 0 0,1-1 0 0 0,-1 1-1 0 0,2-1 1 0 0,-1 1 0 0 0,1 0 0 0 0,1 0 0 0 0,0 0 0 0 0,6-10 0 0 0,-6 12 122 0 0,0 0-1 0 0,1 0 1 0 0,1 0 0 0 0,-1 1-1 0 0,1-1 1 0 0,11-9-1 0 0,-14 14-114 0 0,0 1-1 0 0,0-1 0 0 0,0 0 1 0 0,0 1-1 0 0,0-1 0 0 0,0 1 0 0 0,1 0 1 0 0,-1 0-1 0 0,0 1 0 0 0,1-1 0 0 0,-1 1 1 0 0,0-1-1 0 0,1 1 0 0 0,-1 0 0 0 0,1 0 1 0 0,-1 0-1 0 0,0 1 0 0 0,1-1 0 0 0,6 3 1 0 0,16 5-2 0 0,78 18-2705 0 0,-86-22-5674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80 8719 0 0,'0'-2'46'0'0,"0"1"1"0"0,0-1-1 0 0,0 0 0 0 0,0 0 0 0 0,0 1 0 0 0,0-1 0 0 0,-1 0 0 0 0,1 0 0 0 0,0 1 0 0 0,-1-1 0 0 0,1 0 1 0 0,-2-1-1 0 0,1 1-22 0 0,1 1 0 0 0,-1-1 0 0 0,0 1 0 0 0,1-1 0 0 0,0 1 0 0 0,-1-1 0 0 0,1 0 0 0 0,0 1 0 0 0,0-1 0 0 0,0 0 0 0 0,0 1 0 0 0,0-1 0 0 0,1-1 0 0 0,1-29 6912 0 0,-3 34-6109 0 0,-5 9-460 0 0,1 0 0 0 0,0 0 0 0 0,1 0 0 0 0,1 1 0 0 0,-1-1 0 0 0,-1 14 0 0 0,-7 76 329 0 0,11-81-536 0 0,-4 72 70 0 0,8 116 0 0 0,2-146-576 0 0,16 79 0 0 0,-17-125-385 0 0,0 0 0 0 0,0-1 1 0 0,1 1-1 0 0,1-1 0 0 0,13 23 0 0 0,-8-21-1408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3 286 5063 0 0,'-2'-2'2264'0'0,"2"2"-2157"0"0,0 0 1 0 0,0-1 0 0 0,0 1 0 0 0,0 0 0 0 0,-1 0-1 0 0,1 0 1 0 0,0 0 0 0 0,0 0 0 0 0,0 0-1 0 0,0-1 1 0 0,0 1 0 0 0,1 0 0 0 0,-1 0 0 0 0,0 0-1 0 0,0 0 1 0 0,0-1 0 0 0,5-3 2654 0 0,19-4-1 0 0,-4 1-1756 0 0,-20 7-992 0 0,21-10 879 0 0,30-19 1 0 0,-45 26-823 0 0,-1-1 0 0 0,0 0 0 0 0,0 0 0 0 0,0-1 0 0 0,0 0 0 0 0,-1 1 0 0 0,1-2 0 0 0,-1 1 0 0 0,-1 0 0 0 0,5-8 0 0 0,-4 6 24 0 0,-1 0-1 0 0,0 0 1 0 0,0-1-1 0 0,-1 1 1 0 0,0 0-1 0 0,0-1 1 0 0,0 1-1 0 0,-1-1 1 0 0,-1 0-1 0 0,1 0 1 0 0,-1 1-1 0 0,0-1 1 0 0,-1 0-1 0 0,0 1 1 0 0,-2-11-1 0 0,2 16-73 0 0,1 0-1 0 0,-1 0 1 0 0,1 1-1 0 0,-1-1 1 0 0,0 0-1 0 0,0 0 1 0 0,0 1-1 0 0,0-1 1 0 0,0 1-1 0 0,-1-1 1 0 0,1 1-1 0 0,0-1 1 0 0,-1 1 0 0 0,1 0-1 0 0,-1-1 1 0 0,1 1-1 0 0,-1 0 1 0 0,0 0-1 0 0,-3-1 1 0 0,3 1 35 0 0,-1 0-1 0 0,0 1 1 0 0,1-1 0 0 0,-1 1 0 0 0,0 0 0 0 0,0 0 0 0 0,0 0 0 0 0,1 0 0 0 0,-1 0 0 0 0,0 1-1 0 0,0-1 1 0 0,-4 2 0 0 0,1 0 28 0 0,0 1 0 0 0,0-1-1 0 0,1 1 1 0 0,-1 0 0 0 0,0 0-1 0 0,1 1 1 0 0,0 0 0 0 0,0 0-1 0 0,0 0 1 0 0,0 0 0 0 0,-5 8-1 0 0,6-7-74 0 0,1 1 0 0 0,0-1-1 0 0,1 1 1 0 0,-1 0 0 0 0,1 0 0 0 0,0 1-1 0 0,0-1 1 0 0,1 0 0 0 0,0 0-1 0 0,0 1 1 0 0,0-1 0 0 0,1 1 0 0 0,0-1-1 0 0,0 1 1 0 0,1-1 0 0 0,1 8 0 0 0,0-3 8 0 0,1 1 1 0 0,0-1 0 0 0,1 0 0 0 0,0 0 0 0 0,0 0-1 0 0,2-1 1 0 0,-1 1 0 0 0,8 9 0 0 0,-6-10 23 0 0,1-1 0 0 0,0 0 0 0 0,1-1 1 0 0,0 1-1 0 0,0-2 0 0 0,1 1 0 0 0,0-1 0 0 0,0-1 1 0 0,19 9-1 0 0,-17-10-307 0 0,-1 0 0 0 0,1-1 0 0 0,22 5 0 0 0,-25-8-564 0 0,-1 0 0 0 0,1 0-1 0 0,0-1 1 0 0,-1 0 0 0 0,18-2 0 0 0,-8-2-5359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0,'1'2'3010'0'0,"5"17"4268"0"0,2 6-2802 0 0,7 12-2572 0 0,-2-13-1622 0 0,0 0 0 0 0,2-2-1 0 0,17 23 1 0 0,-23-34-839 0 0,0-1 1 0 0,1 0-1 0 0,1 0 1 0 0,-1-1-1 0 0,1 0 1 0 0,1-1-1 0 0,17 11 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0 919 0 0,'-1'1'67'0'0,"-4"1"155"0"0,1 0 1 0 0,-1 0-1 0 0,1 0 1 0 0,0 1-1 0 0,-1 0 0 0 0,1 0 1 0 0,-5 6-1 0 0,-27 29 8019 0 0,15-15-3268 0 0,0 0-3187 0 0,2 0 0 0 0,-33 51 0 0 0,43-59-1786 0 0,0 0 0 0 0,2 1 0 0 0,0 0 0 0 0,0 0 0 0 0,2 1 1 0 0,-6 27-1 0 0,10-42-384 0 0,1 1 0 0 0,0-1 0 0 0,-1 1 1 0 0,1-1-1 0 0,0 1 0 0 0,0 0 0 0 0,1-1 1 0 0,-1 1-1 0 0,1-1 0 0 0,-1 1 0 0 0,1-1 0 0 0,1 4 1 0 0,3 2-5759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46 3679 0 0,'-1'-3'86'0'0,"1"-1"-1"0"0,0 1 1 0 0,0 0-1 0 0,0 0 1 0 0,0 0-1 0 0,0-1 1 0 0,1 1-1 0 0,-4-17 14459 0 0,-6 29-14051 0 0,0 0-1 0 0,1 1 1 0 0,0 0-1 0 0,-12 19 1 0 0,6-8-40 0 0,7-10-236 0 0,1 1 0 0 0,1 0 0 0 0,0 0-1 0 0,0 1 1 0 0,2-1 0 0 0,-1 1 0 0 0,-2 24 0 0 0,5-32-180 0 0,1 1 0 0 0,0-1 1 0 0,0 0-1 0 0,0 0 0 0 0,0 1 0 0 0,1-1 0 0 0,0 0 1 0 0,0 0-1 0 0,0 0 0 0 0,1 0 0 0 0,0 0 1 0 0,0 0-1 0 0,0 0 0 0 0,0-1 0 0 0,1 1 1 0 0,0-1-1 0 0,0 1 0 0 0,0-1 0 0 0,0 0 0 0 0,1 0 1 0 0,0-1-1 0 0,0 1 0 0 0,0-1 0 0 0,0 1 1 0 0,0-1-1 0 0,9 4 0 0 0,-6-4-54 0 0,-1 0 0 0 0,1 0 1 0 0,0-1-1 0 0,0 0 0 0 0,0 0 0 0 0,0-1 0 0 0,0 0 0 0 0,1 0 0 0 0,-1 0 1 0 0,0-1-1 0 0,1-1 0 0 0,-1 1 0 0 0,0-1 0 0 0,0 0 0 0 0,0 0 0 0 0,0-1 1 0 0,0 0-1 0 0,13-6 0 0 0,-11 4-30 0 0,-1-1 0 0 0,0 0 0 0 0,-1 0 0 0 0,1-1 0 0 0,-1 0 0 0 0,0 0 0 0 0,0 0 0 0 0,-1-1 0 0 0,0 0 0 0 0,0-1 0 0 0,-1 1 0 0 0,0-1 0 0 0,0 0 0 0 0,5-11 0 0 0,-5 6-4 0 0,1 0 0 0 0,-2 0 0 0 0,5-23 0 0 0,-8 29 35 0 0,0 1-1 0 0,0 0 0 0 0,-1 0 1 0 0,0 0-1 0 0,0-1 0 0 0,-1 1 1 0 0,1 0-1 0 0,-2 0 0 0 0,1 0 1 0 0,-4-10-1 0 0,5 15 23 0 0,0 0 1 0 0,0 0-1 0 0,-1 0 0 0 0,1 0 0 0 0,-1 0 1 0 0,1 0-1 0 0,-1 0 0 0 0,1 1 0 0 0,-1-1 1 0 0,1 0-1 0 0,-1 0 0 0 0,0 0 0 0 0,0 1 1 0 0,1-1-1 0 0,-1 0 0 0 0,0 1 0 0 0,0-1 1 0 0,0 1-1 0 0,1-1 0 0 0,-1 1 0 0 0,0-1 1 0 0,-2 0-1 0 0,2 1 12 0 0,0 1 0 0 0,0-1 0 0 0,-1 0 0 0 0,1 0-1 0 0,0 0 1 0 0,0 1 0 0 0,0-1 0 0 0,0 0 0 0 0,0 1 0 0 0,0-1 0 0 0,0 1 0 0 0,0-1 0 0 0,0 1 0 0 0,0 0 0 0 0,0-1 0 0 0,1 1 0 0 0,-2 1-1 0 0,-3 3 72 0 0,1 0 0 0 0,0 0 0 0 0,0 1-1 0 0,0 0 1 0 0,-4 8 0 0 0,4-5-7 0 0,0 0 0 0 0,1 0 0 0 0,0 0 1 0 0,0 1-1 0 0,1-1 0 0 0,0 1 0 0 0,1-1 0 0 0,0 1 1 0 0,0 11-1 0 0,2-14-69 0 0,-1 0 1 0 0,1 0-1 0 0,0 0 1 0 0,0 0-1 0 0,1 0 1 0 0,0 0-1 0 0,1-1 1 0 0,-1 1-1 0 0,1-1 1 0 0,0 0-1 0 0,1 0 1 0 0,-1 0-1 0 0,7 7 0 0 0,-8-11-167 0 0,1 0-1 0 0,0 0 1 0 0,-1 0-1 0 0,1-1 1 0 0,0 1-1 0 0,0-1 1 0 0,0 0-1 0 0,0 1 0 0 0,1-1 1 0 0,-1-1-1 0 0,6 2 1 0 0,-4-1-334 0 0,0-1 0 0 0,0 1 1 0 0,1-1-1 0 0,-1 0 0 0 0,0 0 0 0 0,0-1 1 0 0,0 0-1 0 0,1 0 0 0 0,5-2 1 0 0,6-3-1087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13247 0 0,'-2'0'604'0'0,"-11"1"129"0"0,0 1-1 0 0,1 0 0 0 0,-1 1 0 0 0,-22 8 1 0 0,34-11-654 0 0,0 0 0 0 0,0 1 0 0 0,-1-1 0 0 0,1 1 0 0 0,0-1 0 0 0,0 1 0 0 0,0 0 0 0 0,0-1 0 0 0,0 1 0 0 0,0 0 0 0 0,0 0 0 0 0,0 0 1 0 0,1 0-1 0 0,-1-1 0 0 0,0 1 0 0 0,0 0 0 0 0,1 0 0 0 0,-1 1 0 0 0,0-1 0 0 0,1 0 0 0 0,-1 0 0 0 0,1 0 0 0 0,0 0 0 0 0,-1 0 0 0 0,1 1 0 0 0,0-1 1 0 0,0 0-1 0 0,-1 0 0 0 0,1 1 0 0 0,0-1 0 0 0,1 2 0 0 0,-1-1-54 0 0,0 0-1 0 0,1 1 1 0 0,0-1-1 0 0,-1 0 1 0 0,1 1 0 0 0,0-1-1 0 0,0 0 1 0 0,0 0 0 0 0,0 0-1 0 0,1 0 1 0 0,-1 0 0 0 0,1 0-1 0 0,-1 0 1 0 0,3 2 0 0 0,2 0-21 0 0,-1 0 1 0 0,1-1 0 0 0,0 0-1 0 0,0 0 1 0 0,1 0-1 0 0,-1-1 1 0 0,0 0 0 0 0,1 0-1 0 0,-1 0 1 0 0,13 0 0 0 0,-10 0-1 0 0,0-1 0 0 0,0 1-1 0 0,-1 0 1 0 0,0 1 0 0 0,14 6 0 0 0,-17-6 140 0 0,0 0-1 0 0,-1 0 0 0 0,1 0 1 0 0,-1 0-1 0 0,0 1 1 0 0,5 4-1 0 0,-8-6-72 0 0,1 0-1 0 0,-1 0 0 0 0,1 0 1 0 0,-1 1-1 0 0,0-1 0 0 0,0 0 1 0 0,0 0-1 0 0,0 1 0 0 0,-1-1 1 0 0,1 0-1 0 0,0 1 0 0 0,-1-1 1 0 0,0 1-1 0 0,1-1 0 0 0,-1 0 1 0 0,-1 4-1 0 0,1 1 51 0 0,-1-1 1 0 0,0 0-1 0 0,-1 0 0 0 0,1 0 0 0 0,-1 0 0 0 0,-1 0 1 0 0,1-1-1 0 0,-1 1 0 0 0,0-1 0 0 0,0 1 0 0 0,0-1 0 0 0,-1 0 1 0 0,-8 9-1 0 0,6-8-137 0 0,-1 0 1 0 0,0 0-1 0 0,0 0 1 0 0,-1-1-1 0 0,1 0 1 0 0,-1 0-1 0 0,0-1 1 0 0,-16 6-1 0 0,23-10-46 0 0,0 0 0 0 0,-1 1 0 0 0,1-1 0 0 0,0 1 0 0 0,0-1 0 0 0,-1 0 0 0 0,1 0 0 0 0,-1 0 0 0 0,1 0 0 0 0,0 0 0 0 0,-1 0-1 0 0,1 0 1 0 0,0-1 0 0 0,-1 1 0 0 0,-1-1 0 0 0,3-2-2479 0 0,0 0 2001 0 0,1 0 0 0 0,0 0 0 0 0,0 0 0 0 0,0 0 0 0 0,0 0 1 0 0,0 1-1 0 0,1-1 0 0 0,-1 0 0 0 0,1 1 0 0 0,0-1 0 0 0,-1 1 0 0 0,1 0 0 0 0,3-3 0 0 0,7-7-4500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31 455 0 0,'2'-5'-2422'0'0,"-1"-12"15703"0"0,-1 16-12569 0 0,-6-6 2668 0 0,-6 9-1788 0 0,8-1-1428 0 0,-1 1 1 0 0,0 0 0 0 0,1 0-1 0 0,-1 0 1 0 0,1 0-1 0 0,0 1 1 0 0,-1-1 0 0 0,1 1-1 0 0,1 0 1 0 0,-1 1-1 0 0,0-1 1 0 0,1 0-1 0 0,-1 1 1 0 0,1 0 0 0 0,-3 5-1 0 0,-1 1-75 0 0,7-6-89 0 0,1 5 34 0 0,-1-8-113 0 0,10 7-79 0 0,45 34 181 0 0,-35-28 424 0 0,0 1 0 0 0,-1 2 0 0 0,22 23 1 0 0,-39-38-358 0 0,-1 0 1 0 0,1 0-1 0 0,-1 0 1 0 0,0 0-1 0 0,0 0 1 0 0,0 0 0 0 0,0 0-1 0 0,0 0 1 0 0,0 1-1 0 0,0-1 1 0 0,-1 0-1 0 0,1 1 1 0 0,-1-1 0 0 0,0 0-1 0 0,0 1 1 0 0,0-1-1 0 0,0 1 1 0 0,0-1-1 0 0,0 0 1 0 0,-1 1 0 0 0,1-1-1 0 0,-1 0 1 0 0,1 1-1 0 0,-1-1 1 0 0,0 0-1 0 0,0 0 1 0 0,0 0 0 0 0,0 1-1 0 0,0-1 1 0 0,-3 3-1 0 0,-3 4 153 0 0,-1-1 0 0 0,0 1-1 0 0,0-2 1 0 0,-18 15 0 0 0,23-20-210 0 0,-6 5 30 0 0,-1-1-1 0 0,-14 7 1 0 0,2-1-702 0 0,20-11-34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0,'2'1'10747'0'0,"3"0"-10313"0"0,1 0 0 0 0,-1 1 0 0 0,0 0 0 0 0,0 0 1 0 0,0 0-1 0 0,0 1 0 0 0,0-1 0 0 0,5 6 0 0 0,38 31 1119 0 0,-26-20-872 0 0,11 8 588 0 0,-1 2 0 0 0,-1 1 0 0 0,33 42 0 0 0,-51-55-793 0 0,-1 1 0 0 0,-1 0 0 0 0,-1 0 0 0 0,0 1 0 0 0,-1 0 0 0 0,-1 1 0 0 0,-1 0 0 0 0,7 33 0 0 0,-11-36-314 0 0,-1 1 0 0 0,-1-1 0 0 0,0 1 0 0 0,-2-1 0 0 0,0 0 0 0 0,-4 27 1 0 0,-1-19-179 0 0,0 1 1 0 0,-2-1 0 0 0,-17 40-1 0 0,15-46-1170 0 0,0 0-1 0 0,-1-1 0 0 0,-17 20 1 0 0,11-17-7589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1 636 4143 0 0,'0'0'1915'0'0,"2"3"-1100"0"0,8 8-7 0 0,-7-9 1366 0 0,0 0-1476 0 0,233 68 4924 0 0,-187-60-4875 0 0,0-1-1 0 0,56 2 1 0 0,99-7 653 0 0,50-16 63 0 0,50 2-398 0 0,32 40-290 0 0,-5 1-21 0 0,70-32 299 0 0,-73-1-290 0 0,-222 4-721 0 0,340-1 139 0 0,-361-4-158 0 0,226-4 178 0 0,-2 22-17 0 0,-228-9-173 0 0,131-5 76 0 0,-131-3-46 0 0,166-13 146 0 0,-8 1-30 0 0,248-19 275 0 0,-263 14-374 0 0,35-16 289 0 0,22 0-139 0 0,-195 27-208 0 0,37-1 0 0 0,-31 4 0 0 0,49-1 0 0 0,55-2 0 0 0,-113 4 110 0 0,136-24-1 0 0,-125 13-72 0 0,-15 4-5 0 0,139-1 0 0 0,-33 4 25 0 0,-137 5-50 0 0,-23 0 2 0 0,26-6 1 0 0,-27 4 7 0 0,28-2 0 0 0,93-9-6 0 0,-129 14-11 0 0,1 1 0 0 0,-1 0 0 0 0,0 2 0 0 0,21 2 0 0 0,30 1 0 0 0,3-5 0 0 0,60-3 0 0 0,96-16 0 0 0,-76 13 64 0 0,33-4 0 0 0,-125 11-64 0 0,-36 0 0 0 0,-1 0 0 0 0,25-3 0 0 0,0-4 0 0 0,71-13 0 0 0,-30 7 51 0 0,-53 9-38 0 0,36-2-13 0 0,27-4 0 0 0,-49 1 0 0 0,32-6 0 0 0,-48 9 0 0 0,37-3 0 0 0,19-4 0 0 0,87-30 0 0 0,-143 34 0 0 0,33-14 0 0 0,-55 20 0 0 0,-2 0 0 0 0,0-1 0 0 0,0 0 0 0 0,-1 0 0 0 0,1-1 0 0 0,6-5 0 0 0,0-2 0 0 0,-12 6 0 0 0,-1 3 0 0 0,0 1 0 0 0,0 1 0 0 0,0 0 0 0 0,0-1 0 0 0,-1 0 0 0 0,1 1 0 0 0,0-1 0 0 0,-1 1 0 0 0,1-1 0 0 0,-1 0 0 0 0,0 1 0 0 0,1-4 0 0 0,-1 2 0 0 0,-2-11-13 0 0,-1 8 4 0 0,0 0 0 0 0,0 0 0 0 0,0 0 0 0 0,-1 1 1 0 0,0-1-1 0 0,0 1 0 0 0,0 0 0 0 0,-8-6 0 0 0,-42-34-50 0 0,26 22 61 0 0,17 13-5 0 0,0 1 0 0 0,-1 0 0 0 0,-19-10-1 0 0,31 18-2 0 0,-1 0-1 0 0,0 1 0 0 0,0-1 1 0 0,1 1-1 0 0,-1-1 0 0 0,0 1 0 0 0,0 0 1 0 0,0-1-1 0 0,0 1 0 0 0,1 0 1 0 0,-1 0-1 0 0,0-1 0 0 0,0 1 1 0 0,0 0-1 0 0,0 0 0 0 0,0 0 0 0 0,0 0 1 0 0,0 0-1 0 0,0 0 0 0 0,0 0 1 0 0,-1 1-1 0 0,2-1 0 0 0,0 1 1 0 0,-1-1-1 0 0,1 1 0 0 0,0-1 1 0 0,0 1-1 0 0,-1 0 0 0 0,1-1 1 0 0,0 1-1 0 0,0-1 0 0 0,0 1 1 0 0,-1-1-1 0 0,1 1 1 0 0,0 0-1 0 0,0-1 0 0 0,0 1 1 0 0,0 0-1 0 0,0-1 0 0 0,0 1 1 0 0,0-1-1 0 0,1 1 0 0 0,-1 0 1 0 0,0 0-1 0 0,2 7-26 0 0,1 0-1 0 0,0-1 0 0 0,5 10 1 0 0,-4-10 23 0 0,0 1 1 0 0,1-1 0 0 0,0 0 0 0 0,1-1-1 0 0,-1 1 1 0 0,1-1 0 0 0,10 8 0 0 0,53 34-92 0 0,-17-12 65 0 0,-29-20 36 0 0,-16-12 0 0 0,0 1 0 0 0,0 0 0 0 0,-1 0 0 0 0,0 0 0 0 0,0 1 0 0 0,0 0 0 0 0,0 0 0 0 0,6 10 0 0 0,-8-2 0 0 0,-5-8 35 0 0,0 1 0 0 0,0 0 1 0 0,0 0-1 0 0,-1-1 0 0 0,0 1 0 0 0,0-1 0 0 0,-1 1 0 0 0,0-1 1 0 0,0 0-1 0 0,0 0 0 0 0,-5 6 0 0 0,-6 8 218 0 0,-30 31 0 0 0,-42 34 270 0 0,32-32-398 0 0,19-20-86 0 0,16-15-442 0 0,0 0 0 0 0,-16 23 1 0 0,31-35-138 0 0,1 1 0 0 0,-1-1 1 0 0,1 1-1 0 0,1 0 0 0 0,-1 0 1 0 0,1 0-1 0 0,-1 11 0 0 0,1-11-603 0 0,-2 10-7187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3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2303 0 0,'0'0'102'0'0,"1"2"-1"0"0,13 27 7636 0 0,18 60 0 0 0,-17-36-5759 0 0,66 230 2395 0 0,19-6-6648 0 0,-89-247 938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12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32 231 8287 0 0,'-12'28'888'0'0,"-5"3"-717"0"0,17-29 37 0 0,-1 1 0 0 0,0 0 0 0 0,1-1 0 0 0,-1 1 0 0 0,1 0 0 0 0,0 0 0 0 0,0-1 0 0 0,0 1 0 0 0,0 0 0 0 0,1 0-1 0 0,-1-1 1 0 0,1 1 0 0 0,0 0 0 0 0,-1-1 0 0 0,1 1 0 0 0,2 3 0 0 0,1 6 753 0 0,12 42 1035 0 0,2-1 1 0 0,46 93-1 0 0,-30-81-1350 0 0,-33-64-228 0 0,-13-55-576 0 0,3-1-1 0 0,2 0 1 0 0,3-1-1 0 0,2 1 1 0 0,2-1-1 0 0,11-73 1 0 0,-9 110 162 0 0,2 0-1 0 0,0 0 1 0 0,1 1 0 0 0,1 0-1 0 0,1 0 1 0 0,1 0 0 0 0,14-24-1 0 0,-21 39 23 0 0,1 1 0 0 0,0-1-1 0 0,0 0 1 0 0,0 1 0 0 0,0 0 0 0 0,0-1-1 0 0,1 1 1 0 0,-1 0 0 0 0,0 0 0 0 0,1 0-1 0 0,0 0 1 0 0,-1 1 0 0 0,1-1 0 0 0,0 1-1 0 0,0 0 1 0 0,0 0 0 0 0,0 0 0 0 0,0 0-1 0 0,0 0 1 0 0,1 0 0 0 0,-1 1 0 0 0,0 0-1 0 0,0-1 1 0 0,0 1 0 0 0,0 1 0 0 0,1-1-1 0 0,-1 0 1 0 0,0 1 0 0 0,0-1 0 0 0,0 1-1 0 0,4 1 1 0 0,-2 0 43 0 0,-1-1-1 0 0,1 1 1 0 0,0 1-1 0 0,0-1 1 0 0,-1 0-1 0 0,1 1 1 0 0,-1 0-1 0 0,0 0 1 0 0,0 0-1 0 0,0 1 1 0 0,0 0-1 0 0,0-1 1 0 0,-1 1-1 0 0,0 0 1 0 0,6 9-1 0 0,-6-7 40 0 0,-1 1 0 0 0,1-1 0 0 0,-1 1 0 0 0,0 0 0 0 0,-1 0 0 0 0,1 0 0 0 0,-1 0 0 0 0,-1-1 0 0 0,1 2 0 0 0,-1-1 0 0 0,-1 9 0 0 0,-2 10 36 0 0,0 1 0 0 0,-2-1 0 0 0,-1 0 0 0 0,-2 0 0 0 0,0-1 0 0 0,-20 43 0 0 0,18-48-144 0 0,7-12 11 0 0,0-1 0 0 0,-1 1-1 0 0,0-1 1 0 0,-6 7-1 0 0,-10 13 2 0 0,9-12-7 0 0,-17 17 0 0 0,27-29 37 0 0,-1 2-19 0 0,1-3 44 0 0,2-1-39 0 0,0-1 1 0 0,0 1 0 0 0,0 0-1 0 0,0 0 1 0 0,1-1 0 0 0,-1 1-1 0 0,0-1 1 0 0,0 1 0 0 0,1-1-1 0 0,-1 1 1 0 0,0-1 0 0 0,1 0-1 0 0,1 1 1 0 0,-3-1-28 0 0,123 29 1054 0 0,18 8-834 0 0,-137-36-272 0 0,1-1 0 0 0,-1 1 0 0 0,1-1 0 0 0,-1 0-1 0 0,1 0 1 0 0,-1 0 0 0 0,1-1 0 0 0,-1 0-1 0 0,1 0 1 0 0,-1 0 0 0 0,0 0 0 0 0,1-1-1 0 0,5-2 1 0 0,-7 2-269 0 0,0 0-1 0 0,0 1 1 0 0,0-1-1 0 0,0 0 1 0 0,-1-1 0 0 0,1 1-1 0 0,-1-1 1 0 0,1 1-1 0 0,-1-1 1 0 0,0 1-1 0 0,2-5 1 0 0,6-9-5108 0 0,0-1-1459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13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8751 0 0,'1'2'7602'0'0,"7"21"-4433"0"0,11 40 1 0 0,1 28-1147 0 0,13 52-4812 0 0,-26-126 1830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33 3223 0 0,'0'0'12'0'0,"1"0"-1"0"0,-1 1 0 0 0,0-1 1 0 0,0 0-1 0 0,0 0 0 0 0,0 0 1 0 0,0 0-1 0 0,1 0 0 0 0,-1 1 0 0 0,0-1 1 0 0,0 0-1 0 0,0 0 0 0 0,0 0 1 0 0,0 0-1 0 0,0 1 0 0 0,0-1 1 0 0,0 0-1 0 0,1 0 0 0 0,-1 0 0 0 0,0 1 1 0 0,0-1-1 0 0,0 0 0 0 0,0 0 1 0 0,0 0-1 0 0,0 1 0 0 0,0-1 1 0 0,0 0-1 0 0,0 0 0 0 0,0 0 0 0 0,0 1 1 0 0,-1-1-1 0 0,1 0 0 0 0,0 0 1 0 0,0 0-1 0 0,0 1 0 0 0,0-1 1 0 0,0 0-1 0 0,0 0 0 0 0,0 0 0 0 0,-3 2 238 0 0,0-1-1 0 0,0 0 0 0 0,1-1 0 0 0,-1 1 1 0 0,0 0-1 0 0,0-1 0 0 0,0 0 0 0 0,-4 1 0 0 0,-28-1 2484 0 0,7-5 249 0 0,33-3-1929 0 0,-4 5-950 0 0,1 1 1 0 0,0-1-1 0 0,0 1 1 0 0,1 0-1 0 0,-1 0 1 0 0,0 0-1 0 0,1 0 1 0 0,-1 0-1 0 0,1 0 1 0 0,0 1-1 0 0,-1-1 0 0 0,1 1 1 0 0,0 0-1 0 0,0 0 1 0 0,0 0-1 0 0,0 0 1 0 0,0 0-1 0 0,0 1 1 0 0,6-1-1 0 0,2 0 91 0 0,-1 1 1 0 0,1 0-1 0 0,0 1 1 0 0,15 2-1 0 0,-11 0 52 0 0,1 0 0 0 0,-1 1 0 0 0,0 1-1 0 0,-1 0 1 0 0,17 9 0 0 0,-23-10-138 0 0,-1 1 0 0 0,0 0 0 0 0,0 0 0 0 0,0 1 0 0 0,-1-1 1 0 0,1 2-1 0 0,-1-1 0 0 0,9 14 0 0 0,-12-15-51 0 0,0-1 1 0 0,-1 0 0 0 0,0 1-1 0 0,0 0 1 0 0,0-1 0 0 0,-1 1-1 0 0,0 0 1 0 0,0 0 0 0 0,0 0-1 0 0,0 0 1 0 0,-1 0 0 0 0,1 0-1 0 0,-1 0 1 0 0,-1 0 0 0 0,1 0-1 0 0,-2 9 1 0 0,0-5-53 0 0,-1 0 1 0 0,1 0 0 0 0,-2-1-1 0 0,1 1 1 0 0,-1-1-1 0 0,0 0 1 0 0,-1 0 0 0 0,0 0-1 0 0,0 0 1 0 0,0-1-1 0 0,-1 0 1 0 0,0 0 0 0 0,-1 0-1 0 0,0-1 1 0 0,0 0-1 0 0,0 0 1 0 0,-16 8 0 0 0,11-7-187 0 0,0-2 1 0 0,0 0-1 0 0,-1 0 1 0 0,-21 4-1 0 0,29-8 133 0 0,1 0 0 0 0,0-1 0 0 0,-1 1 0 0 0,1-1-1 0 0,0-1 1 0 0,-1 1 0 0 0,1 0 0 0 0,-1-1 0 0 0,1 0 0 0 0,0 0 0 0 0,0 0-1 0 0,0-1 1 0 0,0 1 0 0 0,0-1 0 0 0,0 0 0 0 0,0 0 0 0 0,-7-6 0 0 0,0 0-41 0 0,2-3-1 0 0,9 6 100 0 0,0 4-15 0 0,0 0 13 0 0,0 1 0 0 0,0 0-1 0 0,0-1 1 0 0,0 1 0 0 0,0-1-1 0 0,0 1 1 0 0,0 0 0 0 0,0-1-1 0 0,1 1 1 0 0,-1 0 0 0 0,0-1 0 0 0,0 1-1 0 0,0 0 1 0 0,0-1 0 0 0,0 1-1 0 0,1 0 1 0 0,-1-1 0 0 0,0 1-1 0 0,0 0 1 0 0,1-1 0 0 0,-1 1 0 0 0,0 0-1 0 0,0 0 1 0 0,1-1 0 0 0,-1 1-1 0 0,0 0 1 0 0,1 0 0 0 0,-1 0-1 0 0,0-1 1 0 0,1 1 0 0 0,-1 0-1 0 0,0 0 1 0 0,1 0 0 0 0,0 0 0 0 0,18 0 313 0 0,-10 2-67 0 0,-1 0 0 0 0,13 6 0 0 0,-7-2 47 0 0,-1 1 0 0 0,0 1 0 0 0,24 18 1 0 0,31 34 70 0 0,14 10-1034 0 0,-78-67 364 0 0,-1-1 0 0 0,1 0 0 0 0,-1 1 1 0 0,1-1-1 0 0,0-1 0 0 0,-1 1 0 0 0,1-1 1 0 0,0 1-1 0 0,5 0 0 0 0,3-2-5712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3223 0 0,'2'1'240'0'0,"10"7"1704"0"0,0 1-1 0 0,0 0 0 0 0,-1 1 0 0 0,18 19 0 0 0,-17-17-1592 0 0,16 19 729 0 0,-2 1 0 0 0,28 46 0 0 0,-36-52-651 0 0,-5-7-132 0 0,-1 2 0 0 0,-1-1 0 0 0,0 1 0 0 0,-2 1 0 0 0,-1 0 0 0 0,0 0 0 0 0,-2 1 0 0 0,0 0 0 0 0,-2 0 0 0 0,0 0 0 0 0,0 39 0 0 0,-4-23-308 0 0,-2-1 0 0 0,-2 0 0 0 0,-1 1 0 0 0,-2-1 0 0 0,-16 48 0 0 0,20-75-754 0 0,1 0 0 0 0,0 0 0 0 0,0 1 0 0 0,1 18 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0,'0'0'814'0'0,"2"1"472"0"0,1 2-697 0 0,0 0-1 0 0,0 1 0 0 0,0-1 0 0 0,0 1 0 0 0,-1-1 0 0 0,0 1 1 0 0,1 0-1 0 0,-1 0 0 0 0,2 7 0 0 0,11 43 1487 0 0,-5-17-1321 0 0,36 168 331 0 0,-41-175-1042 0 0,10 67 2 0 0,0-1-1131 0 0,-1-34-3968 0 0,-9-44 154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11519 0 0,'0'0'528'0'0,"0"2"-16"0"0,11 56 656 0 0,31 100-1 0 0,19 56-723 0 0,-41-142-1036 0 0,-6-8-3808 0 0,-8-34-59 0 0</inkml:trace>
  <inkml:trace contextRef="#ctx0" brushRef="#br0" timeOffset="1">5 542 9215 0 0,'0'0'831'0'0,"-5"-14"4621"0"0,71-8-2219 0 0,-14 5-3246 0 0,-45 15-1031 0 0,0-1 1 0 0,1 1 0 0 0,-1 0-1 0 0,13-1 1 0 0,6 4-4755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10103 0 0,'0'0'919'0'0,"2"1"-759"0"0,3 0 15 0 0,0 0 0 0 0,0 0-1 0 0,0-1 1 0 0,0 0 0 0 0,1 0 0 0 0,-1 0 0 0 0,8-2 0 0 0,13 0 951 0 0,-2 0-646 0 0,-21 1-414 0 0,1 1 0 0 0,0-1 1 0 0,-1 1-1 0 0,1 0 1 0 0,0 0-1 0 0,-1 0 1 0 0,1 1-1 0 0,4 0 1 0 0,-7 0 147 0 0,19 10 1130 0 0,-19-10-1321 0 0,0 1 1 0 0,0-1-1 0 0,-1 1 0 0 0,1-1 0 0 0,0 1 0 0 0,0-1 1 0 0,-1 1-1 0 0,1-1 0 0 0,-1 1 0 0 0,1 0 0 0 0,-1-1 1 0 0,0 1-1 0 0,0-1 0 0 0,0 1 0 0 0,0 0 0 0 0,0 0 1 0 0,0-1-1 0 0,0 1 0 0 0,0 0 0 0 0,-1-1 0 0 0,1 1 1 0 0,0-1-1 0 0,-2 3 0 0 0,-1 6 137 0 0,-1-1 1 0 0,-7 15-1 0 0,9-20-150 0 0,1-3-37 0 0,0 1 0 0 0,0-1 0 0 0,0 1 0 0 0,0-1 0 0 0,0 1 0 0 0,0-1 0 0 0,-1 0-1 0 0,1 1 1 0 0,-3 1 0 0 0,-7 6-167 0 0,31-8-463 0 0,4 1 690 0 0,30 5 0 0 0,-47-6 85 0 0,-1 0-1 0 0,1 1 0 0 0,-1 0 0 0 0,1 0 1 0 0,-1 0-1 0 0,11 7 0 0 0,-14-8-6 0 0,-1 1 0 0 0,0 0 0 0 0,1 0 1 0 0,-1 0-1 0 0,0 0 0 0 0,0 0 0 0 0,0 0 0 0 0,0 1 0 0 0,0-1 0 0 0,-1 1 0 0 0,1-1 0 0 0,-1 1 0 0 0,0 0 0 0 0,1-1 0 0 0,-1 1 0 0 0,0 0 0 0 0,0 3 0 0 0,0-1-2 0 0,0-1 0 0 0,-1 0 0 0 0,0 0 0 0 0,0 1 0 0 0,0-1-1 0 0,0 0 1 0 0,-1 0 0 0 0,1 0 0 0 0,-1 1 0 0 0,0-1 0 0 0,0 0 0 0 0,-1 0 0 0 0,1 0-1 0 0,-4 6 1 0 0,0-3-34 0 0,1 0-1 0 0,-2 0 0 0 0,1 0 1 0 0,-1 0-1 0 0,0-1 0 0 0,-8 7 1 0 0,5-5-63 0 0,0-2 1 0 0,-17 12 0 0 0,23-16-315 0 0,-1 0 0 0 0,0-1 1 0 0,1 1-1 0 0,-1-1 1 0 0,0 0-1 0 0,0 0 0 0 0,0 0 1 0 0,0 0-1 0 0,0 0 0 0 0,0-1 1 0 0,-5 0-1 0 0,-1-1-1258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5527 0 0,'-4'1'278'0'0,"-1"0"0"0"0,1 0 0 0 0,-1 1-1 0 0,1 0 1 0 0,0 0 0 0 0,0 0-1 0 0,0 0 1 0 0,0 1 0 0 0,0 0-1 0 0,0-1 1 0 0,0 1 0 0 0,1 1 0 0 0,0-1-1 0 0,-1 0 1 0 0,1 1 0 0 0,-4 6-1 0 0,0 0 833 0 0,0 1 0 0 0,1 0 0 0 0,0 1 0 0 0,-9 22 0 0 0,9-14-949 0 0,2 0 1 0 0,0 0 0 0 0,1 1-1 0 0,0-1 1 0 0,2 1-1 0 0,1 0 1 0 0,0-1 0 0 0,2 1-1 0 0,0-1 1 0 0,7 28-1 0 0,-5-34-127 0 0,1 1-1 0 0,0-1 1 0 0,1 0 0 0 0,0 0-1 0 0,2-1 1 0 0,-1 0-1 0 0,1 0 1 0 0,1-1 0 0 0,19 22-1 0 0,-22-28 36 0 0,1 0 1 0 0,-1-1-1 0 0,1 0 0 0 0,-1 0 0 0 0,2 0 0 0 0,-1 0 1 0 0,0-1-1 0 0,1-1 0 0 0,0 1 0 0 0,0-1 0 0 0,0 0 1 0 0,0-1-1 0 0,0 0 0 0 0,0-1 0 0 0,1 1 0 0 0,-1-1 1 0 0,1-1-1 0 0,-1 0 0 0 0,9 0 0 0 0,-10-1 14 0 0,-1-1-1 0 0,1 1 1 0 0,-1-1-1 0 0,1 0 1 0 0,-1 0-1 0 0,0-1 1 0 0,0 0-1 0 0,0 0 0 0 0,0 0 1 0 0,-1-1-1 0 0,0 0 1 0 0,1 0-1 0 0,-1 0 1 0 0,0-1-1 0 0,-1 1 1 0 0,8-10-1 0 0,-7 6 62 0 0,1 0 0 0 0,-2 0 0 0 0,1 0 0 0 0,-1-1-1 0 0,0 1 1 0 0,-1-1 0 0 0,0 0 0 0 0,0 0 0 0 0,-1-1-1 0 0,0 1 1 0 0,0-11 0 0 0,-1 11-68 0 0,-1-1 1 0 0,0 0-1 0 0,0 1 0 0 0,-1-1 0 0 0,0 1 1 0 0,-1-1-1 0 0,0 1 0 0 0,-1-1 0 0 0,0 1 1 0 0,0 0-1 0 0,-1 0 0 0 0,0 0 0 0 0,0 1 1 0 0,-1 0-1 0 0,-1-1 0 0 0,1 2 0 0 0,-1-1 1 0 0,0 1-1 0 0,-1 0 0 0 0,-8-8 0 0 0,-52-38-1046 0 0,20 23-7173 0 0,33 22 1703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13791 0 0,'0'0'1247'0'0,"0"2"-1023"0"0,6 25-145 0 0,-5-18 191 0 0,1-1 1 0 0,0 1 0 0 0,5 12-1 0 0,24 53 832 0 0,-15-34-1900 0 0,1-1-3935 0 0,-10-22-430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124 284 10855 0 0,'0'0'496'0'0,"-1"-1"-12"0"0,0-5-308 0 0,-1 1-38 0 0,2 4 470 0 0,1-1-382 0 0,0 0 0 0 0,1 1 0 0 0,-1-1 0 0 0,0 1 0 0 0,1 0 0 0 0,-1-1 1 0 0,1 1-1 0 0,-1 0 0 0 0,1 0 0 0 0,0 0 0 0 0,3-2 0 0 0,-4 2-146 0 0,16-8-48 0 0,1 1 1 0 0,0 1-1 0 0,35-10 0 0 0,-7 10-1530 0 0,-2 0-4400 0 0,-32 3 2294 0 0</inkml:trace>
  <inkml:trace contextRef="#ctx0" brushRef="#br0" timeOffset="1">406 60 919 0 0,'-2'-2'67'0'0,"-12"-8"613"0"0,8 5 161 0 0,-1 0-1 0 0,1 0 1 0 0,-1 1 0 0 0,0 0 0 0 0,0 1 0 0 0,0-1 0 0 0,0 1-1 0 0,0 1 1 0 0,-16-4 0 0 0,11 3-389 0 0,0 1 0 0 0,1 1 0 0 0,-1 0 0 0 0,0 1 0 0 0,0 1 0 0 0,0-1 0 0 0,0 2 0 0 0,0 0 0 0 0,0 0 0 0 0,1 1 0 0 0,-1 0 0 0 0,-15 7 0 0 0,19-5-87 0 0,-1-1 0 0 0,1 1 0 0 0,0 0-1 0 0,1 1 1 0 0,0-1 0 0 0,-1 2 0 0 0,-7 8 0 0 0,8-7-354 0 0,0 0-1 0 0,1 1 1 0 0,-1 0-1 0 0,2 0 1 0 0,-1 1-1 0 0,2 0 1 0 0,-1-1-1 0 0,1 1 1 0 0,1 1 0 0 0,-1-1-1 0 0,2 1 1 0 0,0-1-1 0 0,0 1 1 0 0,1 0-1 0 0,0 0 1 0 0,1 21 0 0 0,2-21 13 0 0,0-1 0 0 0,0 1 0 0 0,1 0 0 0 0,0-1 0 0 0,1 0 1 0 0,0 0-1 0 0,1 0 0 0 0,0 0 0 0 0,0-1 0 0 0,1 1 0 0 0,1-1 1 0 0,-1-1-1 0 0,1 1 0 0 0,1-1 0 0 0,0-1 0 0 0,11 10 0 0 0,-9-10-22 0 0,0 0 0 0 0,1 0 0 0 0,0-1 0 0 0,1 0 0 0 0,-1-1 0 0 0,1 0 0 0 0,0-1 0 0 0,0 0 0 0 0,0-1 0 0 0,1-1 0 0 0,-1 0 0 0 0,1 0 0 0 0,22-1 0 0 0,-16-2 5 0 0,-1 0 1 0 0,1-1-1 0 0,-1-1 0 0 0,0-1 1 0 0,0 0-1 0 0,0-2 0 0 0,19-7 1 0 0,-28 9 65 0 0,-1 0 1 0 0,0-1 0 0 0,0 0 0 0 0,0 0 0 0 0,-1-1-1 0 0,1 0 1 0 0,-1 0 0 0 0,-1 0 0 0 0,1-1 0 0 0,-1 0 0 0 0,0 0-1 0 0,-1-1 1 0 0,0 0 0 0 0,0 0 0 0 0,0 0 0 0 0,3-10 0 0 0,-3 4 130 0 0,-1 0 0 0 0,1 0 1 0 0,-2 0-1 0 0,0-1 0 0 0,-1 1 1 0 0,-1-1-1 0 0,0 0 1 0 0,-2-27-1 0 0,1 35-163 0 0,-1 1 0 0 0,0 0 0 0 0,-1 0-1 0 0,1 0 1 0 0,-1 1 0 0 0,0-1 0 0 0,0 0 0 0 0,-1 0 0 0 0,0 1 0 0 0,0 0-1 0 0,0-1 1 0 0,-1 1 0 0 0,1 1 0 0 0,-1-1 0 0 0,0 0 0 0 0,-1 1 0 0 0,1 0-1 0 0,-1 0 1 0 0,0 0 0 0 0,0 0 0 0 0,0 1 0 0 0,0 0 0 0 0,-12-5-1 0 0,-7-1-47 0 0,-2 1 0 0 0,1 0 0 0 0,-1 2 0 0 0,-35-3 0 0 0,44 7-859 0 0,0 2-1 0 0,-20 1 1 0 0,18 2-473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10591 0 0,'0'0'819'0'0,"-3"-1"-534"0"0,3 1-278 0 0,-1 0 0 0 0,1-1 0 0 0,-1 1 0 0 0,1 0 0 0 0,-1 0 0 0 0,1 0 0 0 0,-1 0 0 0 0,1 0 0 0 0,-1 0 0 0 0,0 0 0 0 0,1 0 0 0 0,-1 0 0 0 0,1 0 0 0 0,-1 0 0 0 0,1 0 0 0 0,-1 0 0 0 0,1 0 0 0 0,-1 0 0 0 0,1 0 0 0 0,-1 1 0 0 0,1-1 0 0 0,-1 0 0 0 0,1 0 0 0 0,-1 1 0 0 0,1-1 0 0 0,-1 0-1 0 0,1 1 1 0 0,0-1 0 0 0,-1 0 0 0 0,1 1 0 0 0,-1 0 0 0 0,0 1 221 0 0,1 0 0 0 0,-1 0 0 0 0,1 0 0 0 0,0 0 0 0 0,-1 0 0 0 0,1 0 0 0 0,0 0 0 0 0,0 0 0 0 0,1 4 0 0 0,1 7 714 0 0,0 0 0 0 0,1 0-1 0 0,9 24 1 0 0,2 7-474 0 0,4 44-487 0 0,17 59 406 0 0,-29-128-825 0 0,1-1 0 0 0,0 0 0 0 0,2 0 0 0 0,0 0 0 0 0,18 25 0 0 0,-17-31-1312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1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5527 0 0,'-9'34'423'0'0,"9"-33"-321"0"0,0 0 0 0 0,0 0 0 0 0,0 0-1 0 0,0 0 1 0 0,-1 0 0 0 0,1 0 0 0 0,1 0 0 0 0,-1 0 0 0 0,0 0 0 0 0,0 0-1 0 0,0 0 1 0 0,0 0 0 0 0,1 0 0 0 0,-1 0 0 0 0,1 0 0 0 0,-1 0 0 0 0,1 0-1 0 0,-1 0 1 0 0,1 0 0 0 0,0 1 0 0 0,1 0 544 0 0,27 79 5110 0 0,9 25-3693 0 0,-29-75-1725 0 0,-2 2 0 0 0,0-1 0 0 0,-3 1 0 0 0,2 39 1 0 0,-2-26-139 0 0,-3-44-110 0 0,-1-4 2 0 0,-1-40-21 0 0,0-30-278 0 0,4 10-45 0 0,4-44 39 0 0,-5 90 191 0 0,1-1 0 0 0,0 1 0 0 0,1 0-1 0 0,9-20 1 0 0,-11 30 15 0 0,-1 4 7 0 0,-1 1 1 0 0,1-1-1 0 0,-1 0 0 0 0,1 1 1 0 0,0-1-1 0 0,0 1 0 0 0,0-1 0 0 0,0 1 1 0 0,0 0-1 0 0,0-1 0 0 0,0 1 1 0 0,0 0-1 0 0,0 0 0 0 0,1 0 1 0 0,-1 0-1 0 0,1 0 0 0 0,-1 0 0 0 0,1 0 1 0 0,-1 0-1 0 0,1 0 0 0 0,-1 1 1 0 0,1-1-1 0 0,2 0 0 0 0,-4 1 4 0 0,1 0 0 0 0,0 1 0 0 0,0-1-1 0 0,-1 0 1 0 0,1 0 0 0 0,0 1 0 0 0,-1-1-1 0 0,1 1 1 0 0,0-1 0 0 0,-1 0 0 0 0,1 1 0 0 0,0-1-1 0 0,-1 1 1 0 0,1 0 0 0 0,-1-1 0 0 0,1 1-1 0 0,0 0 1 0 0,0 1 11 0 0,4 2 21 0 0,-2 0 1 0 0,1 1 0 0 0,0 0-1 0 0,-1-1 1 0 0,0 1-1 0 0,0 0 1 0 0,0 1-1 0 0,-1-1 1 0 0,0 0-1 0 0,3 12 1 0 0,1 6 114 0 0,3 33-1 0 0,-5-26-52 0 0,4 56 16 0 0,-2-8-22 0 0,-4-72-82 0 0,2-10-9 0 0,1-7-2 0 0,0-5 1 0 0,4-25 0 0 0,1-3 0 0 0,-3 17 0 0 0,59-181 0 0 0,-63 202 42 0 0,0-1 0 0 0,1 1 0 0 0,0 0 0 0 0,0 0 0 0 0,0 0-1 0 0,1 0 1 0 0,0 1 0 0 0,0 0 0 0 0,8-6 0 0 0,-12 10-37 0 0,0 0 0 0 0,0 0 1 0 0,1 0-1 0 0,-1 0 0 0 0,0 1 1 0 0,1-1-1 0 0,-1 1 0 0 0,0-1 0 0 0,1 1 1 0 0,-1-1-1 0 0,1 1 0 0 0,-1 0 0 0 0,1 0 1 0 0,-1-1-1 0 0,1 1 0 0 0,-1 0 1 0 0,1 0-1 0 0,-1 1 0 0 0,0-1 0 0 0,3 1 1 0 0,-2 0 58 0 0,1 0 1 0 0,-1 0 0 0 0,0 0-1 0 0,0 0 1 0 0,0 1 0 0 0,0-1-1 0 0,-1 1 1 0 0,1-1 0 0 0,0 1 0 0 0,-1 0-1 0 0,3 3 1 0 0,2 3 69 0 0,-1 1 1 0 0,-1-1-1 0 0,1 1 0 0 0,-2 0 1 0 0,4 11-1 0 0,1 5-94 0 0,2 0 0 0 0,0 0 0 0 0,1-1 0 0 0,2-1 0 0 0,0 0 0 0 0,32 40 0 0 0,-42-59-53 0 0,0-1 1 0 0,0 0-1 0 0,0-1 0 0 0,0 1 0 0 0,1 0 0 0 0,-1-1 1 0 0,1 0-1 0 0,0 0 0 0 0,-1 0 0 0 0,1 0 0 0 0,0-1 0 0 0,0 1 1 0 0,1-1-1 0 0,-1 0 0 0 0,0 0 0 0 0,0-1 0 0 0,0 1 1 0 0,1-1-1 0 0,-1 0 0 0 0,0 0 0 0 0,0 0 0 0 0,1-1 1 0 0,-1 1-1 0 0,0-1 0 0 0,0 0 0 0 0,0-1 0 0 0,5-1 1 0 0,0 0-7 0 0,1-2 0 0 0,-1 1 0 0 0,0-2 1 0 0,0 1-1 0 0,0-1 0 0 0,-1 0 0 0 0,0-1 1 0 0,0 0-1 0 0,0 0 0 0 0,-1 0 0 0 0,0-1 1 0 0,-1-1-1 0 0,0 1 0 0 0,0-1 0 0 0,0 0 1 0 0,-1 0-1 0 0,4-12 0 0 0,-6 15 36 0 0,0-1 0 0 0,-1 0 0 0 0,0 1-1 0 0,0-1 1 0 0,0 0 0 0 0,-1 0 0 0 0,0 0 0 0 0,0 0-1 0 0,-1-1 1 0 0,0 1 0 0 0,0 0 0 0 0,-1 0 0 0 0,0 0-1 0 0,0 0 1 0 0,-1 0 0 0 0,0 0 0 0 0,0 0 0 0 0,0 1-1 0 0,-6-10 1 0 0,8 15 9 0 0,0 0-1 0 0,-1 0 1 0 0,1 0-1 0 0,-1 0 1 0 0,0 0-1 0 0,1 0 1 0 0,-1 0-1 0 0,0 0 1 0 0,1 0-1 0 0,-1 0 1 0 0,0 1-1 0 0,0-1 1 0 0,0 0-1 0 0,0 1 1 0 0,0-1-1 0 0,0 0 1 0 0,0 1-1 0 0,0-1 1 0 0,0 1 0 0 0,0 0-1 0 0,0-1 1 0 0,0 1-1 0 0,0 0 1 0 0,0 0-1 0 0,-1-1 1 0 0,1 1-1 0 0,0 0 1 0 0,0 0-1 0 0,0 0 1 0 0,0 0-1 0 0,0 1 1 0 0,0-1-1 0 0,-1 0 1 0 0,1 0-1 0 0,0 1 1 0 0,0-1-1 0 0,0 1 1 0 0,0-1-1 0 0,0 1 1 0 0,0-1-1 0 0,-2 2 1 0 0,-1 1 39 0 0,0 0 0 0 0,1 0 0 0 0,-1 0 0 0 0,1 0-1 0 0,-1 1 1 0 0,1-1 0 0 0,0 1 0 0 0,-4 6 0 0 0,4-4-12 0 0,0-1 1 0 0,0 0-1 0 0,0 1 0 0 0,1-1 0 0 0,0 1 0 0 0,0 0 1 0 0,1 0-1 0 0,-1 0 0 0 0,1 0 0 0 0,1 0 1 0 0,-1 6-1 0 0,3 58 379 0 0,0-60-385 0 0,-1-1 0 0 0,1 0 0 0 0,0-1-1 0 0,1 1 1 0 0,6 14 0 0 0,-4-12-28 0 0,1-1 1 0 0,0 0-1 0 0,0 0 0 0 0,13 15 0 0 0,-15-20-66 0 0,1-1 0 0 0,-1 0-1 0 0,1 0 1 0 0,0 0-1 0 0,1-1 1 0 0,-1 1-1 0 0,1-1 1 0 0,-1 0 0 0 0,1-1-1 0 0,8 3 1 0 0,1-1-523 0 0,0 0 0 0 0,0-1 0 0 0,0 0 0 0 0,24 0 1 0 0,-24-3-1939 0 0,-1-1 0 0 0,23-3 0 0 0,-10-2-3238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1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33 3223 0 0,'-1'-19'143'0'0,"-2"10"-3"0"0,-1 6 297 0 0,-5 1 4337 0 0,-14 9 871 0 0,23-7-5397 0 0,-4 2 32 0 0,0 0-1 0 0,0 0 1 0 0,1 1 0 0 0,-1 0 0 0 0,1-1-1 0 0,0 1 1 0 0,0 0 0 0 0,0 1-1 0 0,0-1 1 0 0,1 0 0 0 0,-1 1 0 0 0,1 0-1 0 0,0-1 1 0 0,0 1 0 0 0,0 0 0 0 0,1 0-1 0 0,-1 0 1 0 0,-1 6 0 0 0,0 4 44 0 0,-1 1 0 0 0,2-1 0 0 0,0 1 1 0 0,0 16-1 0 0,2-23-229 0 0,0 0 1 0 0,0 1-1 0 0,1-1 0 0 0,1 0 1 0 0,0 0-1 0 0,0 1 1 0 0,0-2-1 0 0,1 1 0 0 0,0 0 1 0 0,0 0-1 0 0,10 13 0 0 0,-10-16-83 0 0,0 0 1 0 0,1 0-1 0 0,0-1 0 0 0,0 0 0 0 0,0 1 0 0 0,1-1 0 0 0,-1-1 0 0 0,1 1 0 0 0,0-1 0 0 0,0 0 0 0 0,0 0 0 0 0,0 0 0 0 0,1-1 0 0 0,-1 0 0 0 0,1 0 0 0 0,0 0 0 0 0,10 1 0 0 0,-7-2-163 0 0,0 0 0 0 0,0-1 0 0 0,0 0 0 0 0,0 0 0 0 0,0-1 0 0 0,1-1 0 0 0,-1 1 0 0 0,-1-1 0 0 0,1-1-1 0 0,0 0 1 0 0,14-6 0 0 0,-16 5-1059 0 0,1-1-1 0 0,0 0 0 0 0,-1 0 0 0 0,0 0 1 0 0,0-1-1 0 0,-1 0 0 0 0,10-11 1 0 0,-3 1-3752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1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6911 0 0,'0'0'960'0'0,"1"2"335"0"0,33 149 7907 0 0,-4 82-6292 0 0,-27-191-2483 0 0,2 0 0 0 0,12 45 0 0 0,-9-47-230 0 0,-6-30-164 0 0,-1 0 1 0 0,1-1-1 0 0,1 1 1 0 0,0-1-1 0 0,8 18 0 0 0,-11-26-33 0 0,0-1-1 0 0,0 0 0 0 0,0 1 0 0 0,1-1 0 0 0,-1 0 0 0 0,0 1 0 0 0,0-1 0 0 0,1 0 0 0 0,-1 1 0 0 0,0-1 0 0 0,0 0 0 0 0,1 1 0 0 0,-1-1 0 0 0,0 0 1 0 0,1 0-1 0 0,-1 0 0 0 0,0 1 0 0 0,1-1 0 0 0,-1 0 0 0 0,0 0 0 0 0,1 0 0 0 0,-1 0 0 0 0,1 0 0 0 0,-1 1 0 0 0,0-1 0 0 0,1 0 0 0 0,-1 0 1 0 0,1 0-1 0 0,-1 0 0 0 0,1 0 0 0 0,-1 0 0 0 0,0 0 0 0 0,1 0 0 0 0,-1-1 0 0 0,1 1 0 0 0,-1 0 0 0 0,0 0 0 0 0,1 0 0 0 0,-1 0 0 0 0,0-1 0 0 0,1 1 1 0 0,-1 0-1 0 0,0 0 0 0 0,1 0 0 0 0,-1-1 0 0 0,0 1 0 0 0,1 0 0 0 0,-1-1 0 0 0,0 1 0 0 0,0 0 0 0 0,1-1 0 0 0,-1 1 0 0 0,0 0 0 0 0,0-1 0 0 0,0 1 1 0 0,1 0-1 0 0,-1-1 0 0 0,0 1 0 0 0,0-1 0 0 0,0 0-6 0 0,5-8-83 0 0,0-1 1 0 0,-1 0-1 0 0,0-1 1 0 0,-1 1-1 0 0,0-1 1 0 0,3-19-1 0 0,-2 12-26 0 0,14-95-478 0 0,-5 24 386 0 0,-10 76 165 0 0,9-22 0 0 0,-2 7 11 0 0,-9 26 34 0 0,-1 0-1 0 0,1-1 1 0 0,0 1 0 0 0,0 0-1 0 0,0 0 1 0 0,0 0 0 0 0,0 1-1 0 0,0-1 1 0 0,0 0-1 0 0,1 0 1 0 0,-1 1 0 0 0,1-1-1 0 0,1-1 1 0 0,-2 2 239 0 0,1 2-113 0 0,3 2-77 0 0,-1 1-1 0 0,1-1 1 0 0,-1 1-1 0 0,0 0 1 0 0,0 0-1 0 0,0 1 1 0 0,-1-1-1 0 0,0 1 1 0 0,4 6-1 0 0,24 52 219 0 0,-22-44-227 0 0,3 7-69 0 0,1 2-454 0 0,0-1 1 0 0,25 38 0 0 0,-30-54-218 0 0,15 19-1658 0 0,-7-10-2514 0 0,-3-5-786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2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20 10103 0 0,'-2'-3'210'0'0,"2"2"-173"0"0,-1 0 0 0 0,0 0-1 0 0,1 0 1 0 0,-1 0 0 0 0,0 0 0 0 0,0 0 0 0 0,1 0 0 0 0,-1 0 0 0 0,0 0 0 0 0,0 1 0 0 0,0-1 0 0 0,0 0 0 0 0,0 1 0 0 0,0-1 0 0 0,0 0 0 0 0,-1 1 0 0 0,1-1 0 0 0,0 1 0 0 0,0 0 0 0 0,0-1-1 0 0,0 1 1 0 0,-1 0 0 0 0,-1 0 0 0 0,0-1 46 0 0,1 1 1 0 0,-1 0-1 0 0,0 0 0 0 0,0 1 0 0 0,1-1 0 0 0,-1 0 1 0 0,1 1-1 0 0,-1 0 0 0 0,0 0 0 0 0,1-1 0 0 0,-1 1 0 0 0,1 1 1 0 0,0-1-1 0 0,-1 0 0 0 0,-3 3 0 0 0,3-1 211 0 0,0 0 0 0 0,0 0 0 0 0,0 0 0 0 0,0 1 0 0 0,1-1 0 0 0,0 0 0 0 0,-1 1 0 0 0,1 0 0 0 0,-2 4 0 0 0,1 2 256 0 0,0-1-1 0 0,0 0 1 0 0,1 1 0 0 0,0 0-1 0 0,0-1 1 0 0,1 1 0 0 0,1 17-1 0 0,0-16-473 0 0,2-1 1 0 0,-1 0-1 0 0,1 1 0 0 0,1-1 0 0 0,5 14 0 0 0,-7-21-57 0 0,0 1-1 0 0,1-1 0 0 0,-1 1 1 0 0,1-1-1 0 0,0 1 1 0 0,0-1-1 0 0,1 0 0 0 0,-1 0 1 0 0,0 0-1 0 0,1 0 0 0 0,0-1 1 0 0,0 1-1 0 0,0-1 1 0 0,0 0-1 0 0,0 1 0 0 0,0-1 1 0 0,6 2-1 0 0,-6-3-13 0 0,0 0 0 0 0,0-1 0 0 0,0 0 0 0 0,0 1 0 0 0,0-1 0 0 0,0 0 0 0 0,0 0 0 0 0,0-1 0 0 0,0 1 0 0 0,0-1 0 0 0,0 1 0 0 0,0-1 0 0 0,0 0 0 0 0,0 0-1 0 0,0 0 1 0 0,0-1 0 0 0,-1 1 0 0 0,1-1 0 0 0,0 1 0 0 0,-1-1 0 0 0,0 0 0 0 0,1 0 0 0 0,-1 0 0 0 0,0 0 0 0 0,0 0 0 0 0,0-1 0 0 0,2-2 0 0 0,26-69 137 0 0,-27 66-122 0 0,-1-1 0 0 0,0 0 0 0 0,0 0 0 0 0,-1 0-1 0 0,0 0 1 0 0,0-15 0 0 0,-5 7 299 0 0,4 16-306 0 0,0 1 0 0 0,0 0 0 0 0,0 0 0 0 0,0 0 0 0 0,0 0 0 0 0,0 0 0 0 0,0-1 0 0 0,0 1 0 0 0,0 0 0 0 0,0 0 1 0 0,0 0-1 0 0,0 0 0 0 0,0 0 0 0 0,0-1 0 0 0,0 1 0 0 0,0 0 0 0 0,-1 0 0 0 0,1 0 0 0 0,0 0 0 0 0,0 0 0 0 0,0 0 0 0 0,0 0 0 0 0,0 0 0 0 0,0-1 0 0 0,-1 1 0 0 0,1 0 0 0 0,0 0 1 0 0,0 0-1 0 0,0 0 0 0 0,0 0 0 0 0,-1 0 0 0 0,1 0 0 0 0,0 0 0 0 0,0 0 0 0 0,0 0 0 0 0,0 0 0 0 0,-1 0 0 0 0,1 1 16 0 0,-1-1-1 0 0,1 1 1 0 0,0 0-1 0 0,-1-1 1 0 0,1 1 0 0 0,-1 0-1 0 0,1 0 1 0 0,0-1-1 0 0,0 1 1 0 0,-1 0 0 0 0,1 0-1 0 0,0 0 1 0 0,0-1-1 0 0,0 1 1 0 0,0 0-1 0 0,0 0 1 0 0,0 0 0 0 0,0-1-1 0 0,0 2 1 0 0,2 8-10 0 0,0 1-1 0 0,0-1 1 0 0,1-1 0 0 0,0 1-1 0 0,0 0 1 0 0,1-1 0 0 0,1 1 0 0 0,7 11-1 0 0,-8-14-567 0 0,1-1-1 0 0,0 1 1 0 0,1-1 0 0 0,0 0-1 0 0,0-1 1 0 0,13 10 0 0 0,5 2-5922 0 0,-13-12 1124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2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4143 0 0,'1'2'8146'0'0,"6"21"-5537"0"0,6 26 0 0 0,2 26-685 0 0,-9-39-1322 0 0,2-1 1 0 0,18 54 0 0 0,-25-88-566 0 0,-1 0 0 0 0,1 1 0 0 0,-1-1 0 0 0,1 0 1 0 0,-1 1-1 0 0,1-1 0 0 0,0 0 0 0 0,0 0 0 0 0,0 0 0 0 0,0 0 0 0 0,0 0 0 0 0,0 0 0 0 0,0 0 0 0 0,0 0 0 0 0,0 0 0 0 0,0 0 0 0 0,0 0 1 0 0,2 0-1 0 0,-2-1-24 0 0,0 0 0 0 0,0 0 0 0 0,0 0 0 0 0,0 0 0 0 0,0 0 0 0 0,0-1 0 0 0,0 1 1 0 0,0 0-1 0 0,-1 0 0 0 0,1-1 0 0 0,0 1 0 0 0,0-1 0 0 0,0 1 0 0 0,0-1 1 0 0,-1 1-1 0 0,1-1 0 0 0,0 1 0 0 0,0-1 0 0 0,-1 0 0 0 0,1 1 0 0 0,0-1 0 0 0,-1 0 1 0 0,1 0-1 0 0,-1 0 0 0 0,1 1 0 0 0,-1-1 0 0 0,1-2 0 0 0,8-14-74 0 0,-1 0 0 0 0,-1-1 0 0 0,0-1 0 0 0,5-24 0 0 0,-3 11-74 0 0,24-107-433 0 0,-25 102 531 0 0,6-18-18 0 0,-12 48 76 0 0,0 1 0 0 0,0 0 0 0 0,1 1 0 0 0,0-1 0 0 0,0 0 0 0 0,5-6 0 0 0,-7 12-10 0 0,-1-1 0 0 0,0 1 1 0 0,1 0-1 0 0,-1 0 0 0 0,1-1 0 0 0,-1 1 1 0 0,0 0-1 0 0,1 0 0 0 0,-1 0 0 0 0,1-1 1 0 0,-1 1-1 0 0,1 0 0 0 0,-1 0 0 0 0,1 0 1 0 0,-1 0-1 0 0,1 0 0 0 0,-1 0 1 0 0,0 0-1 0 0,1 0 0 0 0,-1 0 0 0 0,1 0 1 0 0,-1 0-1 0 0,1 0 0 0 0,-1 1 0 0 0,1-1 1 0 0,-1 0-1 0 0,0 0 0 0 0,1 0 0 0 0,-1 1 1 0 0,1-1-1 0 0,0 1 0 0 0,10 8 150 0 0,-5 0-115 0 0,0 0-1 0 0,-1 1 0 0 0,0-1 1 0 0,-1 1-1 0 0,6 19 0 0 0,-1-4 40 0 0,-3-9-328 0 0,38 87 727 0 0,-37-91-1422 0 0,0 1 0 0 0,0-1 0 0 0,2-1 0 0 0,-1 0 0 0 0,20 20 0 0 0,-16-21-5352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2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10135 0 0,'0'0'1080'0'0,"3"12"-1080"0"0,1 4 928 0 0,-1-1 144 0 0,2 0 32 0 0,0-1 8 0 0,1-3-760 0 0,1 3-160 0 0,0 0-24 0 0,-1 1-4456 0 0,1 0-888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50 919 0 0,'1'-10'5874'0'0,"0"9"-5338"0"0,-1-1 0 0 0,1 1 0 0 0,0-1 1 0 0,0 1-1 0 0,0 0 0 0 0,0-1 0 0 0,0 1 0 0 0,0 0 1 0 0,0 0-1 0 0,1 0 0 0 0,1-2 0 0 0,20-7 1203 0 0,-10 7-2209 0 0,-1 0 0 0 0,15 0-1 0 0,-19 2 642 0 0,11 0-1010 0 0,-1 0 1 0 0,1 1-1 0 0,32 4 0 0 0,-50-4 1507 0 0,1 0-570 0 0,-1 1-1 0 0,0-1 0 0 0,0 1 1 0 0,0-1-1 0 0,0 1 1 0 0,0 0-1 0 0,1-1 0 0 0,-1 1 1 0 0,-1 0-1 0 0,1 0 0 0 0,0 0 1 0 0,0 0-1 0 0,0-1 0 0 0,0 1 1 0 0,0 1-1 0 0,-1-1 1 0 0,1 0-1 0 0,-1 0 0 0 0,1 0 1 0 0,-1 0-1 0 0,1 0 0 0 0,-1 0 1 0 0,1 1-1 0 0,-1-1 0 0 0,0 0 1 0 0,0 0-1 0 0,0 1 1 0 0,0-1-1 0 0,0 0 0 0 0,0 0 1 0 0,0 1-1 0 0,0-1 0 0 0,0 0 1 0 0,-1 3-1 0 0,0 1 160 0 0,0 1 0 0 0,-1 0 1 0 0,0-1-1 0 0,0 1 0 0 0,0-1 0 0 0,-4 6 0 0 0,4-8-222 0 0,1 0 1 0 0,-1-1-1 0 0,1 1 0 0 0,0 0 0 0 0,0 0 1 0 0,0 0-1 0 0,0 0 0 0 0,0 0 0 0 0,1 0 1 0 0,-1 0-1 0 0,1 0 0 0 0,0 0 0 0 0,0 0 1 0 0,0 0-1 0 0,0 0 0 0 0,0 0 0 0 0,1 0 0 0 0,0 0 1 0 0,-1 0-1 0 0,1 0 0 0 0,0 0 0 0 0,0 0 1 0 0,1 0-1 0 0,-1-1 0 0 0,1 1 0 0 0,-1 0 1 0 0,1-1-1 0 0,0 1 0 0 0,0-1 0 0 0,0 0 1 0 0,3 3-1 0 0,6 5-52 0 0,1-1 1 0 0,0-1-1 0 0,0 0 0 0 0,1 0 1 0 0,16 6-1 0 0,-22-11 59 0 0,88 49 1062 0 0,-91-50-887 0 0,0 1 1 0 0,1-1 0 0 0,-1 1 0 0 0,0 0 0 0 0,0 0 0 0 0,0 1 0 0 0,0-1 0 0 0,-1 1 0 0 0,0 0 0 0 0,1 0 0 0 0,-2 0 0 0 0,1 0 0 0 0,0 0-1 0 0,-1 1 1 0 0,1-1 0 0 0,-1 1 0 0 0,1 5 0 0 0,-1-5-42 0 0,-1 1-1 0 0,-1-1 1 0 0,1 1-1 0 0,-1-1 0 0 0,1 1 1 0 0,-2-1-1 0 0,1 0 1 0 0,-1 1-1 0 0,1-1 1 0 0,-1 1-1 0 0,-1-1 1 0 0,1 0-1 0 0,-1 0 1 0 0,-4 8-1 0 0,-1 4-15 0 0,-2-1 0 0 0,-19 28 0 0 0,25-40-350 0 0,0-1 0 0 0,0 1 0 0 0,0 0 0 0 0,0-1-1 0 0,-1 0 1 0 0,1 0 0 0 0,-1 0 0 0 0,0 0 0 0 0,1-1 0 0 0,-2 1 0 0 0,1-1 0 0 0,0 0 0 0 0,0 0-1 0 0,-1 0 1 0 0,1-1 0 0 0,-9 2 0 0 0,4-4-1278 0 0,0-2-248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3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12895 0 0,'11'31'1383'0'0,"-7"-18"-1103"0"0,0-1 0 0 0,4 21 0 0 0,2 93 4505 0 0,-2-21-2735 0 0,-8-104-2039 0 0,0 0 1 0 0,0 0-1 0 0,0 0 1 0 0,0 0-1 0 0,0 0 1 0 0,1 0-1 0 0,-1 0 1 0 0,0 0-1 0 0,0 0 1 0 0,1 0-1 0 0,-1-1 1 0 0,0 1-1 0 0,1 0 1 0 0,-1 0-1 0 0,1 0 1 0 0,-1-1 0 0 0,2 2-1 0 0,-2-2-22 0 0,1 0-1 0 0,-1-1 0 0 0,0 1 1 0 0,1 0-1 0 0,-1 0 1 0 0,1-1-1 0 0,-1 1 1 0 0,0-1-1 0 0,1 1 1 0 0,-1 0-1 0 0,0-1 1 0 0,1 1-1 0 0,-1-1 1 0 0,0 1-1 0 0,0-1 0 0 0,1 1 1 0 0,-1 0-1 0 0,0-1 1 0 0,0 1-1 0 0,0-1 1 0 0,0 0-1 0 0,10-36-401 0 0,25-127-1770 0 0,-32 155 2170 0 0,-1 0 1 0 0,1 1-1 0 0,1-1 0 0 0,0 1 1 0 0,0 0-1 0 0,0 0 0 0 0,1 1 1 0 0,0-1-1 0 0,12-12 0 0 0,-17 19 26 0 0,1 1 0 0 0,-1 0-1 0 0,0-1 1 0 0,1 1 0 0 0,-1 0 0 0 0,1-1-1 0 0,-1 1 1 0 0,1 0 0 0 0,-1-1 0 0 0,0 1-1 0 0,1 0 1 0 0,-1 0 0 0 0,1-1 0 0 0,-1 1-1 0 0,1 0 1 0 0,0 0 0 0 0,0 0 0 0 0,0 0 21 0 0,0 1 0 0 0,1-1 1 0 0,-1 1-1 0 0,0 0 0 0 0,0-1 1 0 0,0 1-1 0 0,1 0 1 0 0,-1 0-1 0 0,0 0 0 0 0,0 0 1 0 0,0 0-1 0 0,0 0 1 0 0,-1 0-1 0 0,1 0 0 0 0,0 0 1 0 0,0 0-1 0 0,-1 1 1 0 0,1-1-1 0 0,-1 0 0 0 0,1 2 1 0 0,12 31 650 0 0,-12-28-530 0 0,17 68 1157 0 0,-7-24-660 0 0,-8-33-558 0 0,-2-12-91 0 0,0 0 1 0 0,0 1-1 0 0,1-1 0 0 0,3 9 1 0 0,-4-14-16 0 0,1 0 1 0 0,-1 0 0 0 0,0 0-1 0 0,0 0 1 0 0,1 0-1 0 0,-1-1 1 0 0,0 1-1 0 0,0 0 1 0 0,0-1 0 0 0,1 1-1 0 0,-1 0 1 0 0,0-1-1 0 0,1 0 1 0 0,1-2-30 0 0,0 1 0 0 0,0-1 1 0 0,0 0-1 0 0,-1 0 0 0 0,1 0 1 0 0,-1 0-1 0 0,0 0 0 0 0,4-8 1 0 0,7-10-208 0 0,8-9-152 0 0,-17 23 334 0 0,0 1 0 0 0,0 0 0 0 0,1 0 1 0 0,0 0-1 0 0,0 0 0 0 0,10-8 0 0 0,-2 4 22 0 0,-7 5 69 0 0,1 0 0 0 0,0 0 1 0 0,0 1-1 0 0,14-7 0 0 0,-18 10 37 0 0,0 0-1 0 0,0 0 1 0 0,0 1-1 0 0,0-1 1 0 0,1 1-1 0 0,-1-1 1 0 0,0 1-1 0 0,0 0 1 0 0,1 0 0 0 0,-1 1-1 0 0,0-1 1 0 0,0 1-1 0 0,0 0 1 0 0,0-1-1 0 0,1 2 1 0 0,3 0-1 0 0,-1 1 107 0 0,-1 0 1 0 0,1 1-1 0 0,0 0 0 0 0,-1 0 0 0 0,0 0 0 0 0,0 0 1 0 0,0 1-1 0 0,0-1 0 0 0,6 10 0 0 0,3 6 559 0 0,16 29 1 0 0,-5-8 8 0 0,23 37 278 0 0,-28-45-3346 0 0,-4-6-4049 0 0,-9-15-1673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4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48 6447 0 0,'0'0'5139'0'0,"19"-3"-1638"0"0,-18 4-3426 0 0,-1-1 0 0 0,1 0 0 0 0,0 0 0 0 0,-1 0 0 0 0,1 1 0 0 0,-1-1 0 0 0,1 0 0 0 0,-1 1 0 0 0,1-1 0 0 0,-1 0 0 0 0,1 1 0 0 0,-1-1 0 0 0,0 0 0 0 0,1 1 0 0 0,-1-1 0 0 0,1 1 0 0 0,-1-1-1 0 0,0 1 1 0 0,1-1 0 0 0,-1 1 0 0 0,0-1 0 0 0,0 1 0 0 0,0 0 0 0 0,1-1 0 0 0,-1 1 0 0 0,0 0 0 0 0,0 2 81 0 0,1 0 0 0 0,-1-1 0 0 0,0 1 0 0 0,0 0 0 0 0,-1-1 0 0 0,0 5 0 0 0,-2 4 431 0 0,-8 21-1 0 0,11-31-543 0 0,0 0 173 0 0,-9-5-128 0 0,8 4-74 0 0,-5-4 22 0 0,5-11-26 0 0,2 7-8 0 0,1 0-1 0 0,0 0 1 0 0,0 0 0 0 0,1 1-1 0 0,-1-1 1 0 0,2 1-1 0 0,-1 0 1 0 0,1 0 0 0 0,7-11-1 0 0,-9 17 40 0 0,-1-1 1 0 0,1 1-1 0 0,0 0 0 0 0,0-1 0 0 0,0 1 1 0 0,0 0-1 0 0,0 0 0 0 0,0 0 0 0 0,3-1 1 0 0,-3 2 35 0 0,0-1 721 0 0,0 1-535 0 0,1-1 0 0 0,-1 1-1 0 0,1 0 1 0 0,-1 0-1 0 0,1 0 1 0 0,3 1 0 0 0,-8 2-242 0 0,0 1 0 0 0,0 0-1 0 0,0-1 1 0 0,-1 1 0 0 0,1-1 0 0 0,-1 0 0 0 0,0 0 0 0 0,1 0 0 0 0,-2 0-1 0 0,1-1 1 0 0,0 1 0 0 0,0-1 0 0 0,-5 3 0 0 0,1 0 7 0 0,-5 3-1004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4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68 2303 0 0,'-1'-2'499'0'0,"1"0"126"0"0,-1-1 1 0 0,1 1-1 0 0,-1-1 0 0 0,1 1 0 0 0,0 0 0 0 0,0-1 1 0 0,0 1-1 0 0,0-1 0 0 0,0 1 0 0 0,1-1 0 0 0,-1 1 1 0 0,1 0-1 0 0,-1-1 0 0 0,1 1 0 0 0,2-4 0 0 0,-2 4-387 0 0,0 0 0 0 0,0 1 0 0 0,0 0-1 0 0,0-1 1 0 0,1 1 0 0 0,-1 0 0 0 0,0 0-1 0 0,1-1 1 0 0,-1 1 0 0 0,1 0 0 0 0,-1 0-1 0 0,1 1 1 0 0,0-1 0 0 0,-1 0 0 0 0,1 0-1 0 0,0 1 1 0 0,-1-1 0 0 0,1 1-1 0 0,0 0 1 0 0,0-1 0 0 0,-1 1 0 0 0,1 0-1 0 0,3 0 1 0 0,-4 1-142 0 0,0 0 0 0 0,1-1 0 0 0,-1 1 0 0 0,0 0 0 0 0,0 0 0 0 0,0 0 0 0 0,1 0 0 0 0,-1 0 0 0 0,0 0 0 0 0,0 0 1 0 0,1 2-1 0 0,-2-2-1 0 0,1 0 353 0 0,6 21 711 0 0,-7-18-1116 0 0,0 0 0 0 0,1 0 0 0 0,-1 0 0 0 0,0 0 0 0 0,-1 0 0 0 0,1 0 0 0 0,-1 0 0 0 0,0 0 0 0 0,0 0 0 0 0,0 0 0 0 0,0 0 0 0 0,-1-1 0 0 0,1 1 0 0 0,-1 0 0 0 0,0-1 0 0 0,0 1 0 0 0,-1-1 0 0 0,1 0 0 0 0,-1 0 0 0 0,1 1 0 0 0,-1-2 0 0 0,0 1 0 0 0,0 0 0 0 0,-1-1 0 0 0,1 1 0 0 0,-7 3 0 0 0,8-5-43 0 0,1 0 0 0 0,1-1 0 0 0,-1 0 1 0 0,1 1-1 0 0,0-1 0 0 0,-1 0 0 0 0,1 1 0 0 0,-1-1 0 0 0,1 0 0 0 0,-1 1 0 0 0,1-1 0 0 0,-1 0 0 0 0,1 0 1 0 0,-1 0-1 0 0,1 1 0 0 0,-1-1 0 0 0,1 0 0 0 0,-1 0 0 0 0,1 0 0 0 0,-1 0 0 0 0,1 0 0 0 0,-2 0 0 0 0,-6-1-15 0 0,6 1 5 0 0,1-1 1 0 0,0 1-1 0 0,-1 0 0 0 0,1 0 1 0 0,0-1-1 0 0,-1 1 0 0 0,1-1 1 0 0,0 1-1 0 0,0-1 1 0 0,0 1-1 0 0,-1-1 0 0 0,1 0 1 0 0,0 0-1 0 0,0 0 0 0 0,0 0 1 0 0,0 1-1 0 0,0-1 0 0 0,0-1 1 0 0,0 1-1 0 0,1 0 1 0 0,-1 0-1 0 0,0 0 0 0 0,0 0 1 0 0,1 0-1 0 0,-1-1 0 0 0,1 1 1 0 0,-1-2-1 0 0,0 1-11 0 0,0-1 0 0 0,1 1-1 0 0,-1 0 1 0 0,1-1 0 0 0,0 1-1 0 0,-1-1 1 0 0,1 1 0 0 0,0 0-1 0 0,1-1 1 0 0,-1 1 0 0 0,0-1-1 0 0,1 1 1 0 0,-1 0 0 0 0,2-3 0 0 0,0 1 10 0 0,0 0 0 0 0,0 0 0 0 0,1 1 0 0 0,-1-1 0 0 0,1 1 0 0 0,0-1 1 0 0,0 1-1 0 0,1 0 0 0 0,-1 0 0 0 0,8-4 0 0 0,1-1 24 0 0,27-11 0 0 0,-24 12 17 0 0,-11 6-19 0 0,0 0 1 0 0,-1 0-1 0 0,1 1 1 0 0,0-1 0 0 0,0 1-1 0 0,0-1 1 0 0,-1 1 0 0 0,1 0-1 0 0,0 1 1 0 0,5 0-1 0 0,-8-1-11 0 0,0 0 0 0 0,1 0 0 0 0,-1 0 0 0 0,0 1 0 0 0,1-1 0 0 0,-1 0 0 0 0,0 1 0 0 0,1-1-1 0 0,-1 1 1 0 0,0-1 0 0 0,0 1 0 0 0,0 0 0 0 0,1-1 0 0 0,-1 1 0 0 0,0 0 0 0 0,0 0 0 0 0,0 0-1 0 0,0 0 1 0 0,0 0 0 0 0,-1 0 0 0 0,1 0 0 0 0,1 2 0 0 0,1 1-111 0 0,-3-4 33 0 0,1 1-1 0 0,-1-1 1 0 0,1 0-1 0 0,-1 1 1 0 0,0-1 0 0 0,0 1-1 0 0,1-1 1 0 0,-1 0-1 0 0,0 1 1 0 0,0-1 0 0 0,1 1-1 0 0,-1-1 1 0 0,0 1-1 0 0,0-1 1 0 0,0 1-1 0 0,0-1 1 0 0,0 1 0 0 0,0-1-1 0 0,0 1 1 0 0,1 3-1968 0 0,0 6-4664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6" Type="http://schemas.openxmlformats.org/officeDocument/2006/relationships/customXml" Target="../ink/ink8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9.xml"/><Relationship Id="rId21" Type="http://schemas.openxmlformats.org/officeDocument/2006/relationships/image" Target="../media/image66.png"/><Relationship Id="rId42" Type="http://schemas.openxmlformats.org/officeDocument/2006/relationships/customXml" Target="../ink/ink77.xml"/><Relationship Id="rId47" Type="http://schemas.openxmlformats.org/officeDocument/2006/relationships/image" Target="../media/image79.png"/><Relationship Id="rId63" Type="http://schemas.openxmlformats.org/officeDocument/2006/relationships/image" Target="../media/image87.png"/><Relationship Id="rId68" Type="http://schemas.openxmlformats.org/officeDocument/2006/relationships/customXml" Target="../ink/ink90.xml"/><Relationship Id="rId84" Type="http://schemas.openxmlformats.org/officeDocument/2006/relationships/customXml" Target="../ink/ink98.xml"/><Relationship Id="rId89" Type="http://schemas.openxmlformats.org/officeDocument/2006/relationships/image" Target="../media/image100.png"/><Relationship Id="rId16" Type="http://schemas.openxmlformats.org/officeDocument/2006/relationships/customXml" Target="../ink/ink64.xml"/><Relationship Id="rId11" Type="http://schemas.openxmlformats.org/officeDocument/2006/relationships/image" Target="../media/image61.png"/><Relationship Id="rId32" Type="http://schemas.openxmlformats.org/officeDocument/2006/relationships/customXml" Target="../ink/ink72.xml"/><Relationship Id="rId37" Type="http://schemas.openxmlformats.org/officeDocument/2006/relationships/image" Target="../media/image74.png"/><Relationship Id="rId53" Type="http://schemas.openxmlformats.org/officeDocument/2006/relationships/image" Target="../media/image82.png"/><Relationship Id="rId58" Type="http://schemas.openxmlformats.org/officeDocument/2006/relationships/customXml" Target="../ink/ink85.xml"/><Relationship Id="rId74" Type="http://schemas.openxmlformats.org/officeDocument/2006/relationships/customXml" Target="../ink/ink93.xml"/><Relationship Id="rId79" Type="http://schemas.openxmlformats.org/officeDocument/2006/relationships/image" Target="../media/image95.png"/><Relationship Id="rId5" Type="http://schemas.openxmlformats.org/officeDocument/2006/relationships/image" Target="../media/image58.png"/><Relationship Id="rId14" Type="http://schemas.openxmlformats.org/officeDocument/2006/relationships/customXml" Target="../ink/ink63.xml"/><Relationship Id="rId22" Type="http://schemas.openxmlformats.org/officeDocument/2006/relationships/customXml" Target="../ink/ink67.xml"/><Relationship Id="rId27" Type="http://schemas.openxmlformats.org/officeDocument/2006/relationships/image" Target="../media/image69.png"/><Relationship Id="rId30" Type="http://schemas.openxmlformats.org/officeDocument/2006/relationships/customXml" Target="../ink/ink71.xml"/><Relationship Id="rId35" Type="http://schemas.openxmlformats.org/officeDocument/2006/relationships/image" Target="../media/image73.png"/><Relationship Id="rId43" Type="http://schemas.openxmlformats.org/officeDocument/2006/relationships/image" Target="../media/image77.png"/><Relationship Id="rId48" Type="http://schemas.openxmlformats.org/officeDocument/2006/relationships/customXml" Target="../ink/ink80.xml"/><Relationship Id="rId56" Type="http://schemas.openxmlformats.org/officeDocument/2006/relationships/customXml" Target="../ink/ink84.xml"/><Relationship Id="rId64" Type="http://schemas.openxmlformats.org/officeDocument/2006/relationships/customXml" Target="../ink/ink88.xml"/><Relationship Id="rId69" Type="http://schemas.openxmlformats.org/officeDocument/2006/relationships/image" Target="../media/image90.png"/><Relationship Id="rId77" Type="http://schemas.openxmlformats.org/officeDocument/2006/relationships/image" Target="../media/image94.png"/><Relationship Id="rId8" Type="http://schemas.openxmlformats.org/officeDocument/2006/relationships/customXml" Target="../ink/ink60.xml"/><Relationship Id="rId51" Type="http://schemas.openxmlformats.org/officeDocument/2006/relationships/image" Target="../media/image81.png"/><Relationship Id="rId72" Type="http://schemas.openxmlformats.org/officeDocument/2006/relationships/customXml" Target="../ink/ink92.xml"/><Relationship Id="rId80" Type="http://schemas.openxmlformats.org/officeDocument/2006/relationships/customXml" Target="../ink/ink96.xml"/><Relationship Id="rId85" Type="http://schemas.openxmlformats.org/officeDocument/2006/relationships/image" Target="../media/image98.png"/><Relationship Id="rId3" Type="http://schemas.openxmlformats.org/officeDocument/2006/relationships/image" Target="../media/image57.png"/><Relationship Id="rId12" Type="http://schemas.openxmlformats.org/officeDocument/2006/relationships/customXml" Target="../ink/ink62.xml"/><Relationship Id="rId17" Type="http://schemas.openxmlformats.org/officeDocument/2006/relationships/image" Target="../media/image64.png"/><Relationship Id="rId25" Type="http://schemas.openxmlformats.org/officeDocument/2006/relationships/image" Target="../media/image68.png"/><Relationship Id="rId33" Type="http://schemas.openxmlformats.org/officeDocument/2006/relationships/image" Target="../media/image72.png"/><Relationship Id="rId38" Type="http://schemas.openxmlformats.org/officeDocument/2006/relationships/customXml" Target="../ink/ink75.xml"/><Relationship Id="rId46" Type="http://schemas.openxmlformats.org/officeDocument/2006/relationships/customXml" Target="../ink/ink79.xml"/><Relationship Id="rId59" Type="http://schemas.openxmlformats.org/officeDocument/2006/relationships/image" Target="../media/image85.png"/><Relationship Id="rId67" Type="http://schemas.openxmlformats.org/officeDocument/2006/relationships/image" Target="../media/image89.png"/><Relationship Id="rId20" Type="http://schemas.openxmlformats.org/officeDocument/2006/relationships/customXml" Target="../ink/ink66.xml"/><Relationship Id="rId41" Type="http://schemas.openxmlformats.org/officeDocument/2006/relationships/image" Target="../media/image76.png"/><Relationship Id="rId54" Type="http://schemas.openxmlformats.org/officeDocument/2006/relationships/customXml" Target="../ink/ink83.xml"/><Relationship Id="rId62" Type="http://schemas.openxmlformats.org/officeDocument/2006/relationships/customXml" Target="../ink/ink87.xml"/><Relationship Id="rId70" Type="http://schemas.openxmlformats.org/officeDocument/2006/relationships/customXml" Target="../ink/ink91.xml"/><Relationship Id="rId75" Type="http://schemas.openxmlformats.org/officeDocument/2006/relationships/image" Target="../media/image93.png"/><Relationship Id="rId83" Type="http://schemas.openxmlformats.org/officeDocument/2006/relationships/image" Target="../media/image97.png"/><Relationship Id="rId88" Type="http://schemas.openxmlformats.org/officeDocument/2006/relationships/customXml" Target="../ink/ink10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.xml"/><Relationship Id="rId15" Type="http://schemas.openxmlformats.org/officeDocument/2006/relationships/image" Target="../media/image63.png"/><Relationship Id="rId23" Type="http://schemas.openxmlformats.org/officeDocument/2006/relationships/image" Target="../media/image67.png"/><Relationship Id="rId28" Type="http://schemas.openxmlformats.org/officeDocument/2006/relationships/customXml" Target="../ink/ink70.xml"/><Relationship Id="rId36" Type="http://schemas.openxmlformats.org/officeDocument/2006/relationships/customXml" Target="../ink/ink74.xml"/><Relationship Id="rId49" Type="http://schemas.openxmlformats.org/officeDocument/2006/relationships/image" Target="../media/image80.png"/><Relationship Id="rId57" Type="http://schemas.openxmlformats.org/officeDocument/2006/relationships/image" Target="../media/image84.png"/><Relationship Id="rId10" Type="http://schemas.openxmlformats.org/officeDocument/2006/relationships/customXml" Target="../ink/ink61.xml"/><Relationship Id="rId31" Type="http://schemas.openxmlformats.org/officeDocument/2006/relationships/image" Target="../media/image71.png"/><Relationship Id="rId44" Type="http://schemas.openxmlformats.org/officeDocument/2006/relationships/customXml" Target="../ink/ink78.xml"/><Relationship Id="rId52" Type="http://schemas.openxmlformats.org/officeDocument/2006/relationships/customXml" Target="../ink/ink82.xml"/><Relationship Id="rId60" Type="http://schemas.openxmlformats.org/officeDocument/2006/relationships/customXml" Target="../ink/ink86.xml"/><Relationship Id="rId65" Type="http://schemas.openxmlformats.org/officeDocument/2006/relationships/image" Target="../media/image88.png"/><Relationship Id="rId73" Type="http://schemas.openxmlformats.org/officeDocument/2006/relationships/image" Target="../media/image92.png"/><Relationship Id="rId78" Type="http://schemas.openxmlformats.org/officeDocument/2006/relationships/customXml" Target="../ink/ink95.xml"/><Relationship Id="rId81" Type="http://schemas.openxmlformats.org/officeDocument/2006/relationships/image" Target="../media/image96.png"/><Relationship Id="rId86" Type="http://schemas.openxmlformats.org/officeDocument/2006/relationships/customXml" Target="../ink/ink99.xml"/><Relationship Id="rId4" Type="http://schemas.openxmlformats.org/officeDocument/2006/relationships/customXml" Target="../ink/ink58.xml"/><Relationship Id="rId9" Type="http://schemas.openxmlformats.org/officeDocument/2006/relationships/image" Target="../media/image60.png"/><Relationship Id="rId13" Type="http://schemas.openxmlformats.org/officeDocument/2006/relationships/image" Target="../media/image62.png"/><Relationship Id="rId18" Type="http://schemas.openxmlformats.org/officeDocument/2006/relationships/customXml" Target="../ink/ink65.xml"/><Relationship Id="rId39" Type="http://schemas.openxmlformats.org/officeDocument/2006/relationships/image" Target="../media/image75.png"/><Relationship Id="rId34" Type="http://schemas.openxmlformats.org/officeDocument/2006/relationships/customXml" Target="../ink/ink73.xml"/><Relationship Id="rId50" Type="http://schemas.openxmlformats.org/officeDocument/2006/relationships/customXml" Target="../ink/ink81.xml"/><Relationship Id="rId55" Type="http://schemas.openxmlformats.org/officeDocument/2006/relationships/image" Target="../media/image83.png"/><Relationship Id="rId76" Type="http://schemas.openxmlformats.org/officeDocument/2006/relationships/customXml" Target="../ink/ink94.xml"/><Relationship Id="rId7" Type="http://schemas.openxmlformats.org/officeDocument/2006/relationships/image" Target="../media/image59.png"/><Relationship Id="rId71" Type="http://schemas.openxmlformats.org/officeDocument/2006/relationships/image" Target="../media/image91.png"/><Relationship Id="rId2" Type="http://schemas.openxmlformats.org/officeDocument/2006/relationships/customXml" Target="../ink/ink57.xml"/><Relationship Id="rId29" Type="http://schemas.openxmlformats.org/officeDocument/2006/relationships/image" Target="../media/image70.png"/><Relationship Id="rId24" Type="http://schemas.openxmlformats.org/officeDocument/2006/relationships/customXml" Target="../ink/ink68.xml"/><Relationship Id="rId40" Type="http://schemas.openxmlformats.org/officeDocument/2006/relationships/customXml" Target="../ink/ink76.xml"/><Relationship Id="rId45" Type="http://schemas.openxmlformats.org/officeDocument/2006/relationships/image" Target="../media/image78.png"/><Relationship Id="rId66" Type="http://schemas.openxmlformats.org/officeDocument/2006/relationships/customXml" Target="../ink/ink89.xml"/><Relationship Id="rId87" Type="http://schemas.openxmlformats.org/officeDocument/2006/relationships/image" Target="../media/image99.png"/><Relationship Id="rId61" Type="http://schemas.openxmlformats.org/officeDocument/2006/relationships/image" Target="../media/image86.png"/><Relationship Id="rId82" Type="http://schemas.openxmlformats.org/officeDocument/2006/relationships/customXml" Target="../ink/ink97.xml"/><Relationship Id="rId19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8.png"/><Relationship Id="rId21" Type="http://schemas.openxmlformats.org/officeDocument/2006/relationships/image" Target="../media/image110.png"/><Relationship Id="rId42" Type="http://schemas.openxmlformats.org/officeDocument/2006/relationships/customXml" Target="../ink/ink121.xml"/><Relationship Id="rId63" Type="http://schemas.openxmlformats.org/officeDocument/2006/relationships/image" Target="../media/image131.png"/><Relationship Id="rId84" Type="http://schemas.openxmlformats.org/officeDocument/2006/relationships/customXml" Target="../ink/ink142.xml"/><Relationship Id="rId138" Type="http://schemas.openxmlformats.org/officeDocument/2006/relationships/customXml" Target="../ink/ink169.xml"/><Relationship Id="rId159" Type="http://schemas.openxmlformats.org/officeDocument/2006/relationships/image" Target="../media/image179.png"/><Relationship Id="rId170" Type="http://schemas.openxmlformats.org/officeDocument/2006/relationships/customXml" Target="../ink/ink185.xml"/><Relationship Id="rId107" Type="http://schemas.openxmlformats.org/officeDocument/2006/relationships/image" Target="../media/image153.png"/><Relationship Id="rId11" Type="http://schemas.openxmlformats.org/officeDocument/2006/relationships/image" Target="../media/image105.png"/><Relationship Id="rId32" Type="http://schemas.openxmlformats.org/officeDocument/2006/relationships/customXml" Target="../ink/ink116.xml"/><Relationship Id="rId53" Type="http://schemas.openxmlformats.org/officeDocument/2006/relationships/image" Target="../media/image126.png"/><Relationship Id="rId74" Type="http://schemas.openxmlformats.org/officeDocument/2006/relationships/customXml" Target="../ink/ink137.xml"/><Relationship Id="rId128" Type="http://schemas.openxmlformats.org/officeDocument/2006/relationships/customXml" Target="../ink/ink164.xml"/><Relationship Id="rId149" Type="http://schemas.openxmlformats.org/officeDocument/2006/relationships/image" Target="../media/image174.png"/><Relationship Id="rId5" Type="http://schemas.openxmlformats.org/officeDocument/2006/relationships/image" Target="../media/image102.png"/><Relationship Id="rId95" Type="http://schemas.openxmlformats.org/officeDocument/2006/relationships/image" Target="../media/image147.png"/><Relationship Id="rId160" Type="http://schemas.openxmlformats.org/officeDocument/2006/relationships/customXml" Target="../ink/ink180.xml"/><Relationship Id="rId181" Type="http://schemas.openxmlformats.org/officeDocument/2006/relationships/image" Target="../media/image190.png"/><Relationship Id="rId22" Type="http://schemas.openxmlformats.org/officeDocument/2006/relationships/customXml" Target="../ink/ink111.xml"/><Relationship Id="rId43" Type="http://schemas.openxmlformats.org/officeDocument/2006/relationships/image" Target="../media/image121.png"/><Relationship Id="rId64" Type="http://schemas.openxmlformats.org/officeDocument/2006/relationships/customXml" Target="../ink/ink132.xml"/><Relationship Id="rId118" Type="http://schemas.openxmlformats.org/officeDocument/2006/relationships/customXml" Target="../ink/ink159.xml"/><Relationship Id="rId139" Type="http://schemas.openxmlformats.org/officeDocument/2006/relationships/image" Target="../media/image169.png"/><Relationship Id="rId85" Type="http://schemas.openxmlformats.org/officeDocument/2006/relationships/image" Target="../media/image142.png"/><Relationship Id="rId150" Type="http://schemas.openxmlformats.org/officeDocument/2006/relationships/customXml" Target="../ink/ink175.xml"/><Relationship Id="rId171" Type="http://schemas.openxmlformats.org/officeDocument/2006/relationships/image" Target="../media/image185.png"/><Relationship Id="rId12" Type="http://schemas.openxmlformats.org/officeDocument/2006/relationships/customXml" Target="../ink/ink106.xml"/><Relationship Id="rId33" Type="http://schemas.openxmlformats.org/officeDocument/2006/relationships/image" Target="../media/image116.png"/><Relationship Id="rId108" Type="http://schemas.openxmlformats.org/officeDocument/2006/relationships/customXml" Target="../ink/ink154.xml"/><Relationship Id="rId129" Type="http://schemas.openxmlformats.org/officeDocument/2006/relationships/image" Target="../media/image164.png"/><Relationship Id="rId54" Type="http://schemas.openxmlformats.org/officeDocument/2006/relationships/customXml" Target="../ink/ink127.xml"/><Relationship Id="rId75" Type="http://schemas.openxmlformats.org/officeDocument/2006/relationships/image" Target="../media/image137.png"/><Relationship Id="rId96" Type="http://schemas.openxmlformats.org/officeDocument/2006/relationships/customXml" Target="../ink/ink148.xml"/><Relationship Id="rId140" Type="http://schemas.openxmlformats.org/officeDocument/2006/relationships/customXml" Target="../ink/ink170.xml"/><Relationship Id="rId161" Type="http://schemas.openxmlformats.org/officeDocument/2006/relationships/image" Target="../media/image180.png"/><Relationship Id="rId182" Type="http://schemas.openxmlformats.org/officeDocument/2006/relationships/customXml" Target="../ink/ink191.xml"/><Relationship Id="rId6" Type="http://schemas.openxmlformats.org/officeDocument/2006/relationships/customXml" Target="../ink/ink103.xml"/><Relationship Id="rId23" Type="http://schemas.openxmlformats.org/officeDocument/2006/relationships/image" Target="../media/image111.png"/><Relationship Id="rId119" Type="http://schemas.openxmlformats.org/officeDocument/2006/relationships/image" Target="../media/image159.png"/><Relationship Id="rId44" Type="http://schemas.openxmlformats.org/officeDocument/2006/relationships/customXml" Target="../ink/ink122.xml"/><Relationship Id="rId65" Type="http://schemas.openxmlformats.org/officeDocument/2006/relationships/image" Target="../media/image132.png"/><Relationship Id="rId86" Type="http://schemas.openxmlformats.org/officeDocument/2006/relationships/customXml" Target="../ink/ink143.xml"/><Relationship Id="rId130" Type="http://schemas.openxmlformats.org/officeDocument/2006/relationships/customXml" Target="../ink/ink165.xml"/><Relationship Id="rId151" Type="http://schemas.openxmlformats.org/officeDocument/2006/relationships/image" Target="../media/image175.png"/><Relationship Id="rId172" Type="http://schemas.openxmlformats.org/officeDocument/2006/relationships/customXml" Target="../ink/ink186.xml"/><Relationship Id="rId13" Type="http://schemas.openxmlformats.org/officeDocument/2006/relationships/image" Target="../media/image106.png"/><Relationship Id="rId18" Type="http://schemas.openxmlformats.org/officeDocument/2006/relationships/customXml" Target="../ink/ink109.xml"/><Relationship Id="rId39" Type="http://schemas.openxmlformats.org/officeDocument/2006/relationships/image" Target="../media/image119.png"/><Relationship Id="rId109" Type="http://schemas.openxmlformats.org/officeDocument/2006/relationships/image" Target="../media/image154.png"/><Relationship Id="rId34" Type="http://schemas.openxmlformats.org/officeDocument/2006/relationships/customXml" Target="../ink/ink117.xml"/><Relationship Id="rId50" Type="http://schemas.openxmlformats.org/officeDocument/2006/relationships/customXml" Target="../ink/ink125.xml"/><Relationship Id="rId55" Type="http://schemas.openxmlformats.org/officeDocument/2006/relationships/image" Target="../media/image127.png"/><Relationship Id="rId76" Type="http://schemas.openxmlformats.org/officeDocument/2006/relationships/customXml" Target="../ink/ink138.xml"/><Relationship Id="rId97" Type="http://schemas.openxmlformats.org/officeDocument/2006/relationships/image" Target="../media/image148.png"/><Relationship Id="rId104" Type="http://schemas.openxmlformats.org/officeDocument/2006/relationships/customXml" Target="../ink/ink152.xml"/><Relationship Id="rId120" Type="http://schemas.openxmlformats.org/officeDocument/2006/relationships/customXml" Target="../ink/ink160.xml"/><Relationship Id="rId125" Type="http://schemas.openxmlformats.org/officeDocument/2006/relationships/image" Target="../media/image162.png"/><Relationship Id="rId141" Type="http://schemas.openxmlformats.org/officeDocument/2006/relationships/image" Target="../media/image170.png"/><Relationship Id="rId146" Type="http://schemas.openxmlformats.org/officeDocument/2006/relationships/customXml" Target="../ink/ink173.xml"/><Relationship Id="rId167" Type="http://schemas.openxmlformats.org/officeDocument/2006/relationships/image" Target="../media/image183.png"/><Relationship Id="rId188" Type="http://schemas.openxmlformats.org/officeDocument/2006/relationships/customXml" Target="../ink/ink194.xml"/><Relationship Id="rId7" Type="http://schemas.openxmlformats.org/officeDocument/2006/relationships/image" Target="../media/image103.png"/><Relationship Id="rId71" Type="http://schemas.openxmlformats.org/officeDocument/2006/relationships/image" Target="../media/image135.png"/><Relationship Id="rId92" Type="http://schemas.openxmlformats.org/officeDocument/2006/relationships/customXml" Target="../ink/ink146.xml"/><Relationship Id="rId162" Type="http://schemas.openxmlformats.org/officeDocument/2006/relationships/customXml" Target="../ink/ink181.xml"/><Relationship Id="rId183" Type="http://schemas.openxmlformats.org/officeDocument/2006/relationships/image" Target="../media/image191.png"/><Relationship Id="rId2" Type="http://schemas.openxmlformats.org/officeDocument/2006/relationships/customXml" Target="../ink/ink101.xml"/><Relationship Id="rId29" Type="http://schemas.openxmlformats.org/officeDocument/2006/relationships/image" Target="../media/image114.png"/><Relationship Id="rId24" Type="http://schemas.openxmlformats.org/officeDocument/2006/relationships/customXml" Target="../ink/ink112.xml"/><Relationship Id="rId40" Type="http://schemas.openxmlformats.org/officeDocument/2006/relationships/customXml" Target="../ink/ink120.xml"/><Relationship Id="rId45" Type="http://schemas.openxmlformats.org/officeDocument/2006/relationships/image" Target="../media/image122.png"/><Relationship Id="rId66" Type="http://schemas.openxmlformats.org/officeDocument/2006/relationships/customXml" Target="../ink/ink133.xml"/><Relationship Id="rId87" Type="http://schemas.openxmlformats.org/officeDocument/2006/relationships/image" Target="../media/image143.png"/><Relationship Id="rId110" Type="http://schemas.openxmlformats.org/officeDocument/2006/relationships/customXml" Target="../ink/ink155.xml"/><Relationship Id="rId115" Type="http://schemas.openxmlformats.org/officeDocument/2006/relationships/image" Target="../media/image157.png"/><Relationship Id="rId131" Type="http://schemas.openxmlformats.org/officeDocument/2006/relationships/image" Target="../media/image165.png"/><Relationship Id="rId136" Type="http://schemas.openxmlformats.org/officeDocument/2006/relationships/customXml" Target="../ink/ink168.xml"/><Relationship Id="rId157" Type="http://schemas.openxmlformats.org/officeDocument/2006/relationships/image" Target="../media/image178.png"/><Relationship Id="rId178" Type="http://schemas.openxmlformats.org/officeDocument/2006/relationships/customXml" Target="../ink/ink189.xml"/><Relationship Id="rId61" Type="http://schemas.openxmlformats.org/officeDocument/2006/relationships/image" Target="../media/image130.png"/><Relationship Id="rId82" Type="http://schemas.openxmlformats.org/officeDocument/2006/relationships/customXml" Target="../ink/ink141.xml"/><Relationship Id="rId152" Type="http://schemas.openxmlformats.org/officeDocument/2006/relationships/customXml" Target="../ink/ink176.xml"/><Relationship Id="rId173" Type="http://schemas.openxmlformats.org/officeDocument/2006/relationships/image" Target="../media/image186.png"/><Relationship Id="rId19" Type="http://schemas.openxmlformats.org/officeDocument/2006/relationships/image" Target="../media/image109.png"/><Relationship Id="rId14" Type="http://schemas.openxmlformats.org/officeDocument/2006/relationships/customXml" Target="../ink/ink107.xml"/><Relationship Id="rId30" Type="http://schemas.openxmlformats.org/officeDocument/2006/relationships/customXml" Target="../ink/ink115.xml"/><Relationship Id="rId35" Type="http://schemas.openxmlformats.org/officeDocument/2006/relationships/image" Target="../media/image117.png"/><Relationship Id="rId56" Type="http://schemas.openxmlformats.org/officeDocument/2006/relationships/customXml" Target="../ink/ink128.xml"/><Relationship Id="rId77" Type="http://schemas.openxmlformats.org/officeDocument/2006/relationships/image" Target="../media/image138.png"/><Relationship Id="rId100" Type="http://schemas.openxmlformats.org/officeDocument/2006/relationships/customXml" Target="../ink/ink150.xml"/><Relationship Id="rId105" Type="http://schemas.openxmlformats.org/officeDocument/2006/relationships/image" Target="../media/image152.png"/><Relationship Id="rId126" Type="http://schemas.openxmlformats.org/officeDocument/2006/relationships/customXml" Target="../ink/ink163.xml"/><Relationship Id="rId147" Type="http://schemas.openxmlformats.org/officeDocument/2006/relationships/image" Target="../media/image173.png"/><Relationship Id="rId168" Type="http://schemas.openxmlformats.org/officeDocument/2006/relationships/customXml" Target="../ink/ink184.xml"/><Relationship Id="rId8" Type="http://schemas.openxmlformats.org/officeDocument/2006/relationships/customXml" Target="../ink/ink104.xml"/><Relationship Id="rId51" Type="http://schemas.openxmlformats.org/officeDocument/2006/relationships/image" Target="../media/image125.png"/><Relationship Id="rId72" Type="http://schemas.openxmlformats.org/officeDocument/2006/relationships/customXml" Target="../ink/ink136.xml"/><Relationship Id="rId93" Type="http://schemas.openxmlformats.org/officeDocument/2006/relationships/image" Target="../media/image146.png"/><Relationship Id="rId98" Type="http://schemas.openxmlformats.org/officeDocument/2006/relationships/customXml" Target="../ink/ink149.xml"/><Relationship Id="rId121" Type="http://schemas.openxmlformats.org/officeDocument/2006/relationships/image" Target="../media/image160.png"/><Relationship Id="rId142" Type="http://schemas.openxmlformats.org/officeDocument/2006/relationships/customXml" Target="../ink/ink171.xml"/><Relationship Id="rId163" Type="http://schemas.openxmlformats.org/officeDocument/2006/relationships/image" Target="../media/image181.png"/><Relationship Id="rId184" Type="http://schemas.openxmlformats.org/officeDocument/2006/relationships/customXml" Target="../ink/ink192.xml"/><Relationship Id="rId189" Type="http://schemas.openxmlformats.org/officeDocument/2006/relationships/image" Target="../media/image194.png"/><Relationship Id="rId3" Type="http://schemas.openxmlformats.org/officeDocument/2006/relationships/image" Target="../media/image101.png"/><Relationship Id="rId25" Type="http://schemas.openxmlformats.org/officeDocument/2006/relationships/image" Target="../media/image112.png"/><Relationship Id="rId46" Type="http://schemas.openxmlformats.org/officeDocument/2006/relationships/customXml" Target="../ink/ink123.xml"/><Relationship Id="rId67" Type="http://schemas.openxmlformats.org/officeDocument/2006/relationships/image" Target="../media/image133.png"/><Relationship Id="rId116" Type="http://schemas.openxmlformats.org/officeDocument/2006/relationships/customXml" Target="../ink/ink158.xml"/><Relationship Id="rId137" Type="http://schemas.openxmlformats.org/officeDocument/2006/relationships/image" Target="../media/image168.png"/><Relationship Id="rId158" Type="http://schemas.openxmlformats.org/officeDocument/2006/relationships/customXml" Target="../ink/ink179.xml"/><Relationship Id="rId20" Type="http://schemas.openxmlformats.org/officeDocument/2006/relationships/customXml" Target="../ink/ink110.xml"/><Relationship Id="rId41" Type="http://schemas.openxmlformats.org/officeDocument/2006/relationships/image" Target="../media/image120.png"/><Relationship Id="rId62" Type="http://schemas.openxmlformats.org/officeDocument/2006/relationships/customXml" Target="../ink/ink131.xml"/><Relationship Id="rId83" Type="http://schemas.openxmlformats.org/officeDocument/2006/relationships/image" Target="../media/image141.png"/><Relationship Id="rId88" Type="http://schemas.openxmlformats.org/officeDocument/2006/relationships/customXml" Target="../ink/ink144.xml"/><Relationship Id="rId111" Type="http://schemas.openxmlformats.org/officeDocument/2006/relationships/image" Target="../media/image155.png"/><Relationship Id="rId132" Type="http://schemas.openxmlformats.org/officeDocument/2006/relationships/customXml" Target="../ink/ink166.xml"/><Relationship Id="rId153" Type="http://schemas.openxmlformats.org/officeDocument/2006/relationships/image" Target="../media/image176.png"/><Relationship Id="rId174" Type="http://schemas.openxmlformats.org/officeDocument/2006/relationships/customXml" Target="../ink/ink187.xml"/><Relationship Id="rId179" Type="http://schemas.openxmlformats.org/officeDocument/2006/relationships/image" Target="../media/image189.png"/><Relationship Id="rId15" Type="http://schemas.openxmlformats.org/officeDocument/2006/relationships/image" Target="../media/image107.png"/><Relationship Id="rId36" Type="http://schemas.openxmlformats.org/officeDocument/2006/relationships/customXml" Target="../ink/ink118.xml"/><Relationship Id="rId57" Type="http://schemas.openxmlformats.org/officeDocument/2006/relationships/image" Target="../media/image128.png"/><Relationship Id="rId106" Type="http://schemas.openxmlformats.org/officeDocument/2006/relationships/customXml" Target="../ink/ink153.xml"/><Relationship Id="rId127" Type="http://schemas.openxmlformats.org/officeDocument/2006/relationships/image" Target="../media/image163.png"/><Relationship Id="rId10" Type="http://schemas.openxmlformats.org/officeDocument/2006/relationships/customXml" Target="../ink/ink105.xml"/><Relationship Id="rId31" Type="http://schemas.openxmlformats.org/officeDocument/2006/relationships/image" Target="../media/image115.png"/><Relationship Id="rId52" Type="http://schemas.openxmlformats.org/officeDocument/2006/relationships/customXml" Target="../ink/ink126.xml"/><Relationship Id="rId73" Type="http://schemas.openxmlformats.org/officeDocument/2006/relationships/image" Target="../media/image136.png"/><Relationship Id="rId78" Type="http://schemas.openxmlformats.org/officeDocument/2006/relationships/customXml" Target="../ink/ink139.xml"/><Relationship Id="rId94" Type="http://schemas.openxmlformats.org/officeDocument/2006/relationships/customXml" Target="../ink/ink147.xml"/><Relationship Id="rId99" Type="http://schemas.openxmlformats.org/officeDocument/2006/relationships/image" Target="../media/image149.png"/><Relationship Id="rId101" Type="http://schemas.openxmlformats.org/officeDocument/2006/relationships/image" Target="../media/image150.png"/><Relationship Id="rId122" Type="http://schemas.openxmlformats.org/officeDocument/2006/relationships/customXml" Target="../ink/ink161.xml"/><Relationship Id="rId143" Type="http://schemas.openxmlformats.org/officeDocument/2006/relationships/image" Target="../media/image171.png"/><Relationship Id="rId148" Type="http://schemas.openxmlformats.org/officeDocument/2006/relationships/customXml" Target="../ink/ink174.xml"/><Relationship Id="rId164" Type="http://schemas.openxmlformats.org/officeDocument/2006/relationships/customXml" Target="../ink/ink182.xml"/><Relationship Id="rId169" Type="http://schemas.openxmlformats.org/officeDocument/2006/relationships/image" Target="../media/image184.png"/><Relationship Id="rId185" Type="http://schemas.openxmlformats.org/officeDocument/2006/relationships/image" Target="../media/image192.png"/><Relationship Id="rId4" Type="http://schemas.openxmlformats.org/officeDocument/2006/relationships/customXml" Target="../ink/ink102.xml"/><Relationship Id="rId9" Type="http://schemas.openxmlformats.org/officeDocument/2006/relationships/image" Target="../media/image104.png"/><Relationship Id="rId180" Type="http://schemas.openxmlformats.org/officeDocument/2006/relationships/customXml" Target="../ink/ink190.xml"/><Relationship Id="rId26" Type="http://schemas.openxmlformats.org/officeDocument/2006/relationships/customXml" Target="../ink/ink113.xml"/><Relationship Id="rId47" Type="http://schemas.openxmlformats.org/officeDocument/2006/relationships/image" Target="../media/image123.png"/><Relationship Id="rId68" Type="http://schemas.openxmlformats.org/officeDocument/2006/relationships/customXml" Target="../ink/ink134.xml"/><Relationship Id="rId89" Type="http://schemas.openxmlformats.org/officeDocument/2006/relationships/image" Target="../media/image144.png"/><Relationship Id="rId112" Type="http://schemas.openxmlformats.org/officeDocument/2006/relationships/customXml" Target="../ink/ink156.xml"/><Relationship Id="rId133" Type="http://schemas.openxmlformats.org/officeDocument/2006/relationships/image" Target="../media/image166.png"/><Relationship Id="rId154" Type="http://schemas.openxmlformats.org/officeDocument/2006/relationships/customXml" Target="../ink/ink177.xml"/><Relationship Id="rId175" Type="http://schemas.openxmlformats.org/officeDocument/2006/relationships/image" Target="../media/image187.png"/><Relationship Id="rId16" Type="http://schemas.openxmlformats.org/officeDocument/2006/relationships/customXml" Target="../ink/ink108.xml"/><Relationship Id="rId37" Type="http://schemas.openxmlformats.org/officeDocument/2006/relationships/image" Target="../media/image118.png"/><Relationship Id="rId58" Type="http://schemas.openxmlformats.org/officeDocument/2006/relationships/customXml" Target="../ink/ink129.xml"/><Relationship Id="rId79" Type="http://schemas.openxmlformats.org/officeDocument/2006/relationships/image" Target="../media/image139.png"/><Relationship Id="rId102" Type="http://schemas.openxmlformats.org/officeDocument/2006/relationships/customXml" Target="../ink/ink151.xml"/><Relationship Id="rId123" Type="http://schemas.openxmlformats.org/officeDocument/2006/relationships/image" Target="../media/image161.png"/><Relationship Id="rId144" Type="http://schemas.openxmlformats.org/officeDocument/2006/relationships/customXml" Target="../ink/ink172.xml"/><Relationship Id="rId90" Type="http://schemas.openxmlformats.org/officeDocument/2006/relationships/customXml" Target="../ink/ink145.xml"/><Relationship Id="rId165" Type="http://schemas.openxmlformats.org/officeDocument/2006/relationships/image" Target="../media/image182.png"/><Relationship Id="rId186" Type="http://schemas.openxmlformats.org/officeDocument/2006/relationships/customXml" Target="../ink/ink193.xml"/><Relationship Id="rId27" Type="http://schemas.openxmlformats.org/officeDocument/2006/relationships/image" Target="../media/image113.png"/><Relationship Id="rId48" Type="http://schemas.openxmlformats.org/officeDocument/2006/relationships/customXml" Target="../ink/ink124.xml"/><Relationship Id="rId69" Type="http://schemas.openxmlformats.org/officeDocument/2006/relationships/image" Target="../media/image134.png"/><Relationship Id="rId113" Type="http://schemas.openxmlformats.org/officeDocument/2006/relationships/image" Target="../media/image156.png"/><Relationship Id="rId134" Type="http://schemas.openxmlformats.org/officeDocument/2006/relationships/customXml" Target="../ink/ink167.xml"/><Relationship Id="rId80" Type="http://schemas.openxmlformats.org/officeDocument/2006/relationships/customXml" Target="../ink/ink140.xml"/><Relationship Id="rId155" Type="http://schemas.openxmlformats.org/officeDocument/2006/relationships/image" Target="../media/image177.png"/><Relationship Id="rId176" Type="http://schemas.openxmlformats.org/officeDocument/2006/relationships/customXml" Target="../ink/ink188.xml"/><Relationship Id="rId17" Type="http://schemas.openxmlformats.org/officeDocument/2006/relationships/image" Target="../media/image108.png"/><Relationship Id="rId38" Type="http://schemas.openxmlformats.org/officeDocument/2006/relationships/customXml" Target="../ink/ink119.xml"/><Relationship Id="rId59" Type="http://schemas.openxmlformats.org/officeDocument/2006/relationships/image" Target="../media/image129.png"/><Relationship Id="rId103" Type="http://schemas.openxmlformats.org/officeDocument/2006/relationships/image" Target="../media/image151.png"/><Relationship Id="rId124" Type="http://schemas.openxmlformats.org/officeDocument/2006/relationships/customXml" Target="../ink/ink162.xml"/><Relationship Id="rId70" Type="http://schemas.openxmlformats.org/officeDocument/2006/relationships/customXml" Target="../ink/ink135.xml"/><Relationship Id="rId91" Type="http://schemas.openxmlformats.org/officeDocument/2006/relationships/image" Target="../media/image145.png"/><Relationship Id="rId145" Type="http://schemas.openxmlformats.org/officeDocument/2006/relationships/image" Target="../media/image172.png"/><Relationship Id="rId166" Type="http://schemas.openxmlformats.org/officeDocument/2006/relationships/customXml" Target="../ink/ink183.xml"/><Relationship Id="rId187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14.xml"/><Relationship Id="rId49" Type="http://schemas.openxmlformats.org/officeDocument/2006/relationships/image" Target="../media/image124.png"/><Relationship Id="rId114" Type="http://schemas.openxmlformats.org/officeDocument/2006/relationships/customXml" Target="../ink/ink157.xml"/><Relationship Id="rId60" Type="http://schemas.openxmlformats.org/officeDocument/2006/relationships/customXml" Target="../ink/ink130.xml"/><Relationship Id="rId81" Type="http://schemas.openxmlformats.org/officeDocument/2006/relationships/image" Target="../media/image140.png"/><Relationship Id="rId135" Type="http://schemas.openxmlformats.org/officeDocument/2006/relationships/image" Target="../media/image167.png"/><Relationship Id="rId156" Type="http://schemas.openxmlformats.org/officeDocument/2006/relationships/customXml" Target="../ink/ink178.xml"/><Relationship Id="rId177" Type="http://schemas.openxmlformats.org/officeDocument/2006/relationships/image" Target="../media/image188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7.xml"/><Relationship Id="rId21" Type="http://schemas.openxmlformats.org/officeDocument/2006/relationships/image" Target="../media/image204.png"/><Relationship Id="rId42" Type="http://schemas.openxmlformats.org/officeDocument/2006/relationships/customXml" Target="../ink/ink215.xml"/><Relationship Id="rId47" Type="http://schemas.openxmlformats.org/officeDocument/2006/relationships/image" Target="../media/image217.png"/><Relationship Id="rId63" Type="http://schemas.openxmlformats.org/officeDocument/2006/relationships/image" Target="../media/image225.png"/><Relationship Id="rId68" Type="http://schemas.openxmlformats.org/officeDocument/2006/relationships/customXml" Target="../ink/ink228.xml"/><Relationship Id="rId84" Type="http://schemas.openxmlformats.org/officeDocument/2006/relationships/customXml" Target="../ink/ink236.xml"/><Relationship Id="rId89" Type="http://schemas.openxmlformats.org/officeDocument/2006/relationships/image" Target="../media/image238.png"/><Relationship Id="rId16" Type="http://schemas.openxmlformats.org/officeDocument/2006/relationships/customXml" Target="../ink/ink202.xml"/><Relationship Id="rId11" Type="http://schemas.openxmlformats.org/officeDocument/2006/relationships/image" Target="../media/image199.png"/><Relationship Id="rId32" Type="http://schemas.openxmlformats.org/officeDocument/2006/relationships/customXml" Target="../ink/ink210.xml"/><Relationship Id="rId37" Type="http://schemas.openxmlformats.org/officeDocument/2006/relationships/image" Target="../media/image212.png"/><Relationship Id="rId53" Type="http://schemas.openxmlformats.org/officeDocument/2006/relationships/image" Target="../media/image220.png"/><Relationship Id="rId58" Type="http://schemas.openxmlformats.org/officeDocument/2006/relationships/customXml" Target="../ink/ink223.xml"/><Relationship Id="rId74" Type="http://schemas.openxmlformats.org/officeDocument/2006/relationships/customXml" Target="../ink/ink231.xml"/><Relationship Id="rId79" Type="http://schemas.openxmlformats.org/officeDocument/2006/relationships/image" Target="../media/image233.png"/><Relationship Id="rId5" Type="http://schemas.openxmlformats.org/officeDocument/2006/relationships/image" Target="../media/image196.png"/><Relationship Id="rId90" Type="http://schemas.openxmlformats.org/officeDocument/2006/relationships/customXml" Target="../ink/ink239.xml"/><Relationship Id="rId95" Type="http://schemas.openxmlformats.org/officeDocument/2006/relationships/image" Target="../media/image241.png"/><Relationship Id="rId22" Type="http://schemas.openxmlformats.org/officeDocument/2006/relationships/customXml" Target="../ink/ink205.xml"/><Relationship Id="rId27" Type="http://schemas.openxmlformats.org/officeDocument/2006/relationships/image" Target="../media/image207.png"/><Relationship Id="rId43" Type="http://schemas.openxmlformats.org/officeDocument/2006/relationships/image" Target="../media/image215.png"/><Relationship Id="rId48" Type="http://schemas.openxmlformats.org/officeDocument/2006/relationships/customXml" Target="../ink/ink218.xml"/><Relationship Id="rId64" Type="http://schemas.openxmlformats.org/officeDocument/2006/relationships/customXml" Target="../ink/ink226.xml"/><Relationship Id="rId69" Type="http://schemas.openxmlformats.org/officeDocument/2006/relationships/image" Target="../media/image228.png"/><Relationship Id="rId8" Type="http://schemas.openxmlformats.org/officeDocument/2006/relationships/customXml" Target="../ink/ink198.xml"/><Relationship Id="rId51" Type="http://schemas.openxmlformats.org/officeDocument/2006/relationships/image" Target="../media/image219.png"/><Relationship Id="rId72" Type="http://schemas.openxmlformats.org/officeDocument/2006/relationships/customXml" Target="../ink/ink230.xml"/><Relationship Id="rId80" Type="http://schemas.openxmlformats.org/officeDocument/2006/relationships/customXml" Target="../ink/ink234.xml"/><Relationship Id="rId85" Type="http://schemas.openxmlformats.org/officeDocument/2006/relationships/image" Target="../media/image236.png"/><Relationship Id="rId93" Type="http://schemas.openxmlformats.org/officeDocument/2006/relationships/image" Target="../media/image240.png"/><Relationship Id="rId3" Type="http://schemas.openxmlformats.org/officeDocument/2006/relationships/image" Target="../media/image195.png"/><Relationship Id="rId12" Type="http://schemas.openxmlformats.org/officeDocument/2006/relationships/customXml" Target="../ink/ink200.xml"/><Relationship Id="rId17" Type="http://schemas.openxmlformats.org/officeDocument/2006/relationships/image" Target="../media/image202.png"/><Relationship Id="rId25" Type="http://schemas.openxmlformats.org/officeDocument/2006/relationships/image" Target="../media/image206.png"/><Relationship Id="rId33" Type="http://schemas.openxmlformats.org/officeDocument/2006/relationships/image" Target="../media/image210.png"/><Relationship Id="rId38" Type="http://schemas.openxmlformats.org/officeDocument/2006/relationships/customXml" Target="../ink/ink213.xml"/><Relationship Id="rId46" Type="http://schemas.openxmlformats.org/officeDocument/2006/relationships/customXml" Target="../ink/ink217.xml"/><Relationship Id="rId59" Type="http://schemas.openxmlformats.org/officeDocument/2006/relationships/image" Target="../media/image223.png"/><Relationship Id="rId67" Type="http://schemas.openxmlformats.org/officeDocument/2006/relationships/image" Target="../media/image227.png"/><Relationship Id="rId20" Type="http://schemas.openxmlformats.org/officeDocument/2006/relationships/customXml" Target="../ink/ink204.xml"/><Relationship Id="rId41" Type="http://schemas.openxmlformats.org/officeDocument/2006/relationships/image" Target="../media/image214.png"/><Relationship Id="rId54" Type="http://schemas.openxmlformats.org/officeDocument/2006/relationships/customXml" Target="../ink/ink221.xml"/><Relationship Id="rId62" Type="http://schemas.openxmlformats.org/officeDocument/2006/relationships/customXml" Target="../ink/ink225.xml"/><Relationship Id="rId70" Type="http://schemas.openxmlformats.org/officeDocument/2006/relationships/customXml" Target="../ink/ink229.xml"/><Relationship Id="rId75" Type="http://schemas.openxmlformats.org/officeDocument/2006/relationships/image" Target="../media/image231.png"/><Relationship Id="rId83" Type="http://schemas.openxmlformats.org/officeDocument/2006/relationships/image" Target="../media/image235.png"/><Relationship Id="rId88" Type="http://schemas.openxmlformats.org/officeDocument/2006/relationships/customXml" Target="../ink/ink238.xml"/><Relationship Id="rId91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7.xml"/><Relationship Id="rId15" Type="http://schemas.openxmlformats.org/officeDocument/2006/relationships/image" Target="../media/image201.png"/><Relationship Id="rId23" Type="http://schemas.openxmlformats.org/officeDocument/2006/relationships/image" Target="../media/image205.png"/><Relationship Id="rId28" Type="http://schemas.openxmlformats.org/officeDocument/2006/relationships/customXml" Target="../ink/ink208.xml"/><Relationship Id="rId36" Type="http://schemas.openxmlformats.org/officeDocument/2006/relationships/customXml" Target="../ink/ink212.xml"/><Relationship Id="rId49" Type="http://schemas.openxmlformats.org/officeDocument/2006/relationships/image" Target="../media/image218.png"/><Relationship Id="rId57" Type="http://schemas.openxmlformats.org/officeDocument/2006/relationships/image" Target="../media/image222.png"/><Relationship Id="rId10" Type="http://schemas.openxmlformats.org/officeDocument/2006/relationships/customXml" Target="../ink/ink199.xml"/><Relationship Id="rId31" Type="http://schemas.openxmlformats.org/officeDocument/2006/relationships/image" Target="../media/image209.png"/><Relationship Id="rId44" Type="http://schemas.openxmlformats.org/officeDocument/2006/relationships/customXml" Target="../ink/ink216.xml"/><Relationship Id="rId52" Type="http://schemas.openxmlformats.org/officeDocument/2006/relationships/customXml" Target="../ink/ink220.xml"/><Relationship Id="rId60" Type="http://schemas.openxmlformats.org/officeDocument/2006/relationships/customXml" Target="../ink/ink224.xml"/><Relationship Id="rId65" Type="http://schemas.openxmlformats.org/officeDocument/2006/relationships/image" Target="../media/image226.png"/><Relationship Id="rId73" Type="http://schemas.openxmlformats.org/officeDocument/2006/relationships/image" Target="../media/image230.png"/><Relationship Id="rId78" Type="http://schemas.openxmlformats.org/officeDocument/2006/relationships/customXml" Target="../ink/ink233.xml"/><Relationship Id="rId81" Type="http://schemas.openxmlformats.org/officeDocument/2006/relationships/image" Target="../media/image234.png"/><Relationship Id="rId86" Type="http://schemas.openxmlformats.org/officeDocument/2006/relationships/customXml" Target="../ink/ink237.xml"/><Relationship Id="rId94" Type="http://schemas.openxmlformats.org/officeDocument/2006/relationships/customXml" Target="../ink/ink241.xml"/><Relationship Id="rId4" Type="http://schemas.openxmlformats.org/officeDocument/2006/relationships/customXml" Target="../ink/ink196.xml"/><Relationship Id="rId9" Type="http://schemas.openxmlformats.org/officeDocument/2006/relationships/image" Target="../media/image198.png"/><Relationship Id="rId13" Type="http://schemas.openxmlformats.org/officeDocument/2006/relationships/image" Target="../media/image200.png"/><Relationship Id="rId18" Type="http://schemas.openxmlformats.org/officeDocument/2006/relationships/customXml" Target="../ink/ink203.xml"/><Relationship Id="rId39" Type="http://schemas.openxmlformats.org/officeDocument/2006/relationships/image" Target="../media/image213.png"/><Relationship Id="rId34" Type="http://schemas.openxmlformats.org/officeDocument/2006/relationships/customXml" Target="../ink/ink211.xml"/><Relationship Id="rId50" Type="http://schemas.openxmlformats.org/officeDocument/2006/relationships/customXml" Target="../ink/ink219.xml"/><Relationship Id="rId55" Type="http://schemas.openxmlformats.org/officeDocument/2006/relationships/image" Target="../media/image221.png"/><Relationship Id="rId76" Type="http://schemas.openxmlformats.org/officeDocument/2006/relationships/customXml" Target="../ink/ink232.xml"/><Relationship Id="rId7" Type="http://schemas.openxmlformats.org/officeDocument/2006/relationships/image" Target="../media/image197.png"/><Relationship Id="rId71" Type="http://schemas.openxmlformats.org/officeDocument/2006/relationships/image" Target="../media/image229.png"/><Relationship Id="rId92" Type="http://schemas.openxmlformats.org/officeDocument/2006/relationships/customXml" Target="../ink/ink240.xml"/><Relationship Id="rId2" Type="http://schemas.openxmlformats.org/officeDocument/2006/relationships/customXml" Target="../ink/ink195.xml"/><Relationship Id="rId29" Type="http://schemas.openxmlformats.org/officeDocument/2006/relationships/image" Target="../media/image208.png"/><Relationship Id="rId24" Type="http://schemas.openxmlformats.org/officeDocument/2006/relationships/customXml" Target="../ink/ink206.xml"/><Relationship Id="rId40" Type="http://schemas.openxmlformats.org/officeDocument/2006/relationships/customXml" Target="../ink/ink214.xml"/><Relationship Id="rId45" Type="http://schemas.openxmlformats.org/officeDocument/2006/relationships/image" Target="../media/image216.png"/><Relationship Id="rId66" Type="http://schemas.openxmlformats.org/officeDocument/2006/relationships/customXml" Target="../ink/ink227.xml"/><Relationship Id="rId87" Type="http://schemas.openxmlformats.org/officeDocument/2006/relationships/image" Target="../media/image237.png"/><Relationship Id="rId61" Type="http://schemas.openxmlformats.org/officeDocument/2006/relationships/image" Target="../media/image224.png"/><Relationship Id="rId82" Type="http://schemas.openxmlformats.org/officeDocument/2006/relationships/customXml" Target="../ink/ink235.xml"/><Relationship Id="rId19" Type="http://schemas.openxmlformats.org/officeDocument/2006/relationships/image" Target="../media/image203.png"/><Relationship Id="rId14" Type="http://schemas.openxmlformats.org/officeDocument/2006/relationships/customXml" Target="../ink/ink201.xml"/><Relationship Id="rId30" Type="http://schemas.openxmlformats.org/officeDocument/2006/relationships/customXml" Target="../ink/ink209.xml"/><Relationship Id="rId35" Type="http://schemas.openxmlformats.org/officeDocument/2006/relationships/image" Target="../media/image211.png"/><Relationship Id="rId56" Type="http://schemas.openxmlformats.org/officeDocument/2006/relationships/customXml" Target="../ink/ink222.xml"/><Relationship Id="rId77" Type="http://schemas.openxmlformats.org/officeDocument/2006/relationships/image" Target="../media/image232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9.png"/><Relationship Id="rId21" Type="http://schemas.openxmlformats.org/officeDocument/2006/relationships/image" Target="../media/image251.png"/><Relationship Id="rId42" Type="http://schemas.openxmlformats.org/officeDocument/2006/relationships/customXml" Target="../ink/ink262.xml"/><Relationship Id="rId63" Type="http://schemas.openxmlformats.org/officeDocument/2006/relationships/image" Target="../media/image272.png"/><Relationship Id="rId84" Type="http://schemas.openxmlformats.org/officeDocument/2006/relationships/customXml" Target="../ink/ink283.xml"/><Relationship Id="rId138" Type="http://schemas.openxmlformats.org/officeDocument/2006/relationships/customXml" Target="../ink/ink310.xml"/><Relationship Id="rId107" Type="http://schemas.openxmlformats.org/officeDocument/2006/relationships/image" Target="../media/image294.png"/><Relationship Id="rId11" Type="http://schemas.openxmlformats.org/officeDocument/2006/relationships/image" Target="../media/image246.png"/><Relationship Id="rId32" Type="http://schemas.openxmlformats.org/officeDocument/2006/relationships/customXml" Target="../ink/ink257.xml"/><Relationship Id="rId53" Type="http://schemas.openxmlformats.org/officeDocument/2006/relationships/image" Target="../media/image267.png"/><Relationship Id="rId74" Type="http://schemas.openxmlformats.org/officeDocument/2006/relationships/customXml" Target="../ink/ink278.xml"/><Relationship Id="rId128" Type="http://schemas.openxmlformats.org/officeDocument/2006/relationships/customXml" Target="../ink/ink305.xml"/><Relationship Id="rId149" Type="http://schemas.openxmlformats.org/officeDocument/2006/relationships/image" Target="../media/image315.png"/><Relationship Id="rId5" Type="http://schemas.openxmlformats.org/officeDocument/2006/relationships/image" Target="../media/image243.png"/><Relationship Id="rId95" Type="http://schemas.openxmlformats.org/officeDocument/2006/relationships/image" Target="../media/image288.png"/><Relationship Id="rId22" Type="http://schemas.openxmlformats.org/officeDocument/2006/relationships/customXml" Target="../ink/ink252.xml"/><Relationship Id="rId27" Type="http://schemas.openxmlformats.org/officeDocument/2006/relationships/image" Target="../media/image254.png"/><Relationship Id="rId43" Type="http://schemas.openxmlformats.org/officeDocument/2006/relationships/image" Target="../media/image262.png"/><Relationship Id="rId48" Type="http://schemas.openxmlformats.org/officeDocument/2006/relationships/customXml" Target="../ink/ink265.xml"/><Relationship Id="rId64" Type="http://schemas.openxmlformats.org/officeDocument/2006/relationships/customXml" Target="../ink/ink273.xml"/><Relationship Id="rId69" Type="http://schemas.openxmlformats.org/officeDocument/2006/relationships/image" Target="../media/image275.png"/><Relationship Id="rId113" Type="http://schemas.openxmlformats.org/officeDocument/2006/relationships/image" Target="../media/image297.png"/><Relationship Id="rId118" Type="http://schemas.openxmlformats.org/officeDocument/2006/relationships/customXml" Target="../ink/ink300.xml"/><Relationship Id="rId134" Type="http://schemas.openxmlformats.org/officeDocument/2006/relationships/customXml" Target="../ink/ink308.xml"/><Relationship Id="rId139" Type="http://schemas.openxmlformats.org/officeDocument/2006/relationships/image" Target="../media/image310.png"/><Relationship Id="rId80" Type="http://schemas.openxmlformats.org/officeDocument/2006/relationships/customXml" Target="../ink/ink281.xml"/><Relationship Id="rId85" Type="http://schemas.openxmlformats.org/officeDocument/2006/relationships/image" Target="../media/image283.png"/><Relationship Id="rId150" Type="http://schemas.openxmlformats.org/officeDocument/2006/relationships/customXml" Target="../ink/ink316.xml"/><Relationship Id="rId12" Type="http://schemas.openxmlformats.org/officeDocument/2006/relationships/customXml" Target="../ink/ink247.xml"/><Relationship Id="rId17" Type="http://schemas.openxmlformats.org/officeDocument/2006/relationships/image" Target="../media/image249.png"/><Relationship Id="rId33" Type="http://schemas.openxmlformats.org/officeDocument/2006/relationships/image" Target="../media/image257.png"/><Relationship Id="rId38" Type="http://schemas.openxmlformats.org/officeDocument/2006/relationships/customXml" Target="../ink/ink260.xml"/><Relationship Id="rId59" Type="http://schemas.openxmlformats.org/officeDocument/2006/relationships/image" Target="../media/image270.png"/><Relationship Id="rId103" Type="http://schemas.openxmlformats.org/officeDocument/2006/relationships/image" Target="../media/image292.png"/><Relationship Id="rId108" Type="http://schemas.openxmlformats.org/officeDocument/2006/relationships/customXml" Target="../ink/ink295.xml"/><Relationship Id="rId124" Type="http://schemas.openxmlformats.org/officeDocument/2006/relationships/customXml" Target="../ink/ink303.xml"/><Relationship Id="rId129" Type="http://schemas.openxmlformats.org/officeDocument/2006/relationships/image" Target="../media/image305.png"/><Relationship Id="rId54" Type="http://schemas.openxmlformats.org/officeDocument/2006/relationships/customXml" Target="../ink/ink268.xml"/><Relationship Id="rId70" Type="http://schemas.openxmlformats.org/officeDocument/2006/relationships/customXml" Target="../ink/ink276.xml"/><Relationship Id="rId75" Type="http://schemas.openxmlformats.org/officeDocument/2006/relationships/image" Target="../media/image278.png"/><Relationship Id="rId91" Type="http://schemas.openxmlformats.org/officeDocument/2006/relationships/image" Target="../media/image286.png"/><Relationship Id="rId96" Type="http://schemas.openxmlformats.org/officeDocument/2006/relationships/customXml" Target="../ink/ink289.xml"/><Relationship Id="rId140" Type="http://schemas.openxmlformats.org/officeDocument/2006/relationships/customXml" Target="../ink/ink311.xml"/><Relationship Id="rId145" Type="http://schemas.openxmlformats.org/officeDocument/2006/relationships/image" Target="../media/image3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4.xml"/><Relationship Id="rId23" Type="http://schemas.openxmlformats.org/officeDocument/2006/relationships/image" Target="../media/image252.png"/><Relationship Id="rId28" Type="http://schemas.openxmlformats.org/officeDocument/2006/relationships/customXml" Target="../ink/ink255.xml"/><Relationship Id="rId49" Type="http://schemas.openxmlformats.org/officeDocument/2006/relationships/image" Target="../media/image265.png"/><Relationship Id="rId114" Type="http://schemas.openxmlformats.org/officeDocument/2006/relationships/customXml" Target="../ink/ink298.xml"/><Relationship Id="rId119" Type="http://schemas.openxmlformats.org/officeDocument/2006/relationships/image" Target="../media/image300.png"/><Relationship Id="rId44" Type="http://schemas.openxmlformats.org/officeDocument/2006/relationships/customXml" Target="../ink/ink263.xml"/><Relationship Id="rId60" Type="http://schemas.openxmlformats.org/officeDocument/2006/relationships/customXml" Target="../ink/ink271.xml"/><Relationship Id="rId65" Type="http://schemas.openxmlformats.org/officeDocument/2006/relationships/image" Target="../media/image273.png"/><Relationship Id="rId81" Type="http://schemas.openxmlformats.org/officeDocument/2006/relationships/image" Target="../media/image281.png"/><Relationship Id="rId86" Type="http://schemas.openxmlformats.org/officeDocument/2006/relationships/customXml" Target="../ink/ink284.xml"/><Relationship Id="rId130" Type="http://schemas.openxmlformats.org/officeDocument/2006/relationships/customXml" Target="../ink/ink306.xml"/><Relationship Id="rId135" Type="http://schemas.openxmlformats.org/officeDocument/2006/relationships/image" Target="../media/image308.png"/><Relationship Id="rId151" Type="http://schemas.openxmlformats.org/officeDocument/2006/relationships/image" Target="../media/image316.png"/><Relationship Id="rId13" Type="http://schemas.openxmlformats.org/officeDocument/2006/relationships/image" Target="../media/image247.png"/><Relationship Id="rId18" Type="http://schemas.openxmlformats.org/officeDocument/2006/relationships/customXml" Target="../ink/ink250.xml"/><Relationship Id="rId39" Type="http://schemas.openxmlformats.org/officeDocument/2006/relationships/image" Target="../media/image260.png"/><Relationship Id="rId109" Type="http://schemas.openxmlformats.org/officeDocument/2006/relationships/image" Target="../media/image295.png"/><Relationship Id="rId34" Type="http://schemas.openxmlformats.org/officeDocument/2006/relationships/customXml" Target="../ink/ink258.xml"/><Relationship Id="rId50" Type="http://schemas.openxmlformats.org/officeDocument/2006/relationships/customXml" Target="../ink/ink266.xml"/><Relationship Id="rId55" Type="http://schemas.openxmlformats.org/officeDocument/2006/relationships/image" Target="../media/image268.png"/><Relationship Id="rId76" Type="http://schemas.openxmlformats.org/officeDocument/2006/relationships/customXml" Target="../ink/ink279.xml"/><Relationship Id="rId97" Type="http://schemas.openxmlformats.org/officeDocument/2006/relationships/image" Target="../media/image289.png"/><Relationship Id="rId104" Type="http://schemas.openxmlformats.org/officeDocument/2006/relationships/customXml" Target="../ink/ink293.xml"/><Relationship Id="rId120" Type="http://schemas.openxmlformats.org/officeDocument/2006/relationships/customXml" Target="../ink/ink301.xml"/><Relationship Id="rId125" Type="http://schemas.openxmlformats.org/officeDocument/2006/relationships/image" Target="../media/image303.png"/><Relationship Id="rId141" Type="http://schemas.openxmlformats.org/officeDocument/2006/relationships/image" Target="../media/image311.png"/><Relationship Id="rId146" Type="http://schemas.openxmlformats.org/officeDocument/2006/relationships/customXml" Target="../ink/ink314.xml"/><Relationship Id="rId7" Type="http://schemas.openxmlformats.org/officeDocument/2006/relationships/image" Target="../media/image244.png"/><Relationship Id="rId71" Type="http://schemas.openxmlformats.org/officeDocument/2006/relationships/image" Target="../media/image276.png"/><Relationship Id="rId92" Type="http://schemas.openxmlformats.org/officeDocument/2006/relationships/customXml" Target="../ink/ink287.xml"/><Relationship Id="rId2" Type="http://schemas.openxmlformats.org/officeDocument/2006/relationships/customXml" Target="../ink/ink242.xml"/><Relationship Id="rId29" Type="http://schemas.openxmlformats.org/officeDocument/2006/relationships/image" Target="../media/image255.png"/><Relationship Id="rId24" Type="http://schemas.openxmlformats.org/officeDocument/2006/relationships/customXml" Target="../ink/ink253.xml"/><Relationship Id="rId40" Type="http://schemas.openxmlformats.org/officeDocument/2006/relationships/customXml" Target="../ink/ink261.xml"/><Relationship Id="rId45" Type="http://schemas.openxmlformats.org/officeDocument/2006/relationships/image" Target="../media/image263.png"/><Relationship Id="rId66" Type="http://schemas.openxmlformats.org/officeDocument/2006/relationships/customXml" Target="../ink/ink274.xml"/><Relationship Id="rId87" Type="http://schemas.openxmlformats.org/officeDocument/2006/relationships/image" Target="../media/image284.png"/><Relationship Id="rId110" Type="http://schemas.openxmlformats.org/officeDocument/2006/relationships/customXml" Target="../ink/ink296.xml"/><Relationship Id="rId115" Type="http://schemas.openxmlformats.org/officeDocument/2006/relationships/image" Target="../media/image298.png"/><Relationship Id="rId131" Type="http://schemas.openxmlformats.org/officeDocument/2006/relationships/image" Target="../media/image306.png"/><Relationship Id="rId136" Type="http://schemas.openxmlformats.org/officeDocument/2006/relationships/customXml" Target="../ink/ink309.xml"/><Relationship Id="rId61" Type="http://schemas.openxmlformats.org/officeDocument/2006/relationships/image" Target="../media/image271.png"/><Relationship Id="rId82" Type="http://schemas.openxmlformats.org/officeDocument/2006/relationships/customXml" Target="../ink/ink282.xml"/><Relationship Id="rId152" Type="http://schemas.openxmlformats.org/officeDocument/2006/relationships/customXml" Target="../ink/ink317.xml"/><Relationship Id="rId19" Type="http://schemas.openxmlformats.org/officeDocument/2006/relationships/image" Target="../media/image250.png"/><Relationship Id="rId14" Type="http://schemas.openxmlformats.org/officeDocument/2006/relationships/customXml" Target="../ink/ink248.xml"/><Relationship Id="rId30" Type="http://schemas.openxmlformats.org/officeDocument/2006/relationships/customXml" Target="../ink/ink256.xml"/><Relationship Id="rId35" Type="http://schemas.openxmlformats.org/officeDocument/2006/relationships/image" Target="../media/image258.png"/><Relationship Id="rId56" Type="http://schemas.openxmlformats.org/officeDocument/2006/relationships/customXml" Target="../ink/ink269.xml"/><Relationship Id="rId77" Type="http://schemas.openxmlformats.org/officeDocument/2006/relationships/image" Target="../media/image279.png"/><Relationship Id="rId100" Type="http://schemas.openxmlformats.org/officeDocument/2006/relationships/customXml" Target="../ink/ink291.xml"/><Relationship Id="rId105" Type="http://schemas.openxmlformats.org/officeDocument/2006/relationships/image" Target="../media/image293.png"/><Relationship Id="rId126" Type="http://schemas.openxmlformats.org/officeDocument/2006/relationships/customXml" Target="../ink/ink304.xml"/><Relationship Id="rId147" Type="http://schemas.openxmlformats.org/officeDocument/2006/relationships/image" Target="../media/image314.png"/><Relationship Id="rId8" Type="http://schemas.openxmlformats.org/officeDocument/2006/relationships/customXml" Target="../ink/ink245.xml"/><Relationship Id="rId51" Type="http://schemas.openxmlformats.org/officeDocument/2006/relationships/image" Target="../media/image266.png"/><Relationship Id="rId72" Type="http://schemas.openxmlformats.org/officeDocument/2006/relationships/customXml" Target="../ink/ink277.xml"/><Relationship Id="rId93" Type="http://schemas.openxmlformats.org/officeDocument/2006/relationships/image" Target="../media/image287.png"/><Relationship Id="rId98" Type="http://schemas.openxmlformats.org/officeDocument/2006/relationships/customXml" Target="../ink/ink290.xml"/><Relationship Id="rId121" Type="http://schemas.openxmlformats.org/officeDocument/2006/relationships/image" Target="../media/image301.png"/><Relationship Id="rId142" Type="http://schemas.openxmlformats.org/officeDocument/2006/relationships/customXml" Target="../ink/ink312.xml"/><Relationship Id="rId3" Type="http://schemas.openxmlformats.org/officeDocument/2006/relationships/image" Target="../media/image242.png"/><Relationship Id="rId25" Type="http://schemas.openxmlformats.org/officeDocument/2006/relationships/image" Target="../media/image253.png"/><Relationship Id="rId46" Type="http://schemas.openxmlformats.org/officeDocument/2006/relationships/customXml" Target="../ink/ink264.xml"/><Relationship Id="rId67" Type="http://schemas.openxmlformats.org/officeDocument/2006/relationships/image" Target="../media/image274.png"/><Relationship Id="rId116" Type="http://schemas.openxmlformats.org/officeDocument/2006/relationships/customXml" Target="../ink/ink299.xml"/><Relationship Id="rId137" Type="http://schemas.openxmlformats.org/officeDocument/2006/relationships/image" Target="../media/image309.png"/><Relationship Id="rId20" Type="http://schemas.openxmlformats.org/officeDocument/2006/relationships/customXml" Target="../ink/ink251.xml"/><Relationship Id="rId41" Type="http://schemas.openxmlformats.org/officeDocument/2006/relationships/image" Target="../media/image261.png"/><Relationship Id="rId62" Type="http://schemas.openxmlformats.org/officeDocument/2006/relationships/customXml" Target="../ink/ink272.xml"/><Relationship Id="rId83" Type="http://schemas.openxmlformats.org/officeDocument/2006/relationships/image" Target="../media/image282.png"/><Relationship Id="rId88" Type="http://schemas.openxmlformats.org/officeDocument/2006/relationships/customXml" Target="../ink/ink285.xml"/><Relationship Id="rId111" Type="http://schemas.openxmlformats.org/officeDocument/2006/relationships/image" Target="../media/image296.png"/><Relationship Id="rId132" Type="http://schemas.openxmlformats.org/officeDocument/2006/relationships/customXml" Target="../ink/ink307.xml"/><Relationship Id="rId153" Type="http://schemas.openxmlformats.org/officeDocument/2006/relationships/image" Target="../media/image317.png"/><Relationship Id="rId15" Type="http://schemas.openxmlformats.org/officeDocument/2006/relationships/image" Target="../media/image248.png"/><Relationship Id="rId36" Type="http://schemas.openxmlformats.org/officeDocument/2006/relationships/customXml" Target="../ink/ink259.xml"/><Relationship Id="rId57" Type="http://schemas.openxmlformats.org/officeDocument/2006/relationships/image" Target="../media/image269.png"/><Relationship Id="rId106" Type="http://schemas.openxmlformats.org/officeDocument/2006/relationships/customXml" Target="../ink/ink294.xml"/><Relationship Id="rId127" Type="http://schemas.openxmlformats.org/officeDocument/2006/relationships/image" Target="../media/image304.png"/><Relationship Id="rId10" Type="http://schemas.openxmlformats.org/officeDocument/2006/relationships/customXml" Target="../ink/ink246.xml"/><Relationship Id="rId31" Type="http://schemas.openxmlformats.org/officeDocument/2006/relationships/image" Target="../media/image256.png"/><Relationship Id="rId52" Type="http://schemas.openxmlformats.org/officeDocument/2006/relationships/customXml" Target="../ink/ink267.xml"/><Relationship Id="rId73" Type="http://schemas.openxmlformats.org/officeDocument/2006/relationships/image" Target="../media/image277.png"/><Relationship Id="rId78" Type="http://schemas.openxmlformats.org/officeDocument/2006/relationships/customXml" Target="../ink/ink280.xml"/><Relationship Id="rId94" Type="http://schemas.openxmlformats.org/officeDocument/2006/relationships/customXml" Target="../ink/ink288.xml"/><Relationship Id="rId99" Type="http://schemas.openxmlformats.org/officeDocument/2006/relationships/image" Target="../media/image290.png"/><Relationship Id="rId101" Type="http://schemas.openxmlformats.org/officeDocument/2006/relationships/image" Target="../media/image291.png"/><Relationship Id="rId122" Type="http://schemas.openxmlformats.org/officeDocument/2006/relationships/customXml" Target="../ink/ink302.xml"/><Relationship Id="rId143" Type="http://schemas.openxmlformats.org/officeDocument/2006/relationships/image" Target="../media/image312.png"/><Relationship Id="rId148" Type="http://schemas.openxmlformats.org/officeDocument/2006/relationships/customXml" Target="../ink/ink315.xml"/><Relationship Id="rId4" Type="http://schemas.openxmlformats.org/officeDocument/2006/relationships/customXml" Target="../ink/ink243.xml"/><Relationship Id="rId9" Type="http://schemas.openxmlformats.org/officeDocument/2006/relationships/image" Target="../media/image245.png"/><Relationship Id="rId26" Type="http://schemas.openxmlformats.org/officeDocument/2006/relationships/customXml" Target="../ink/ink254.xml"/><Relationship Id="rId47" Type="http://schemas.openxmlformats.org/officeDocument/2006/relationships/image" Target="../media/image264.png"/><Relationship Id="rId68" Type="http://schemas.openxmlformats.org/officeDocument/2006/relationships/customXml" Target="../ink/ink275.xml"/><Relationship Id="rId89" Type="http://schemas.openxmlformats.org/officeDocument/2006/relationships/image" Target="../media/image285.png"/><Relationship Id="rId112" Type="http://schemas.openxmlformats.org/officeDocument/2006/relationships/customXml" Target="../ink/ink297.xml"/><Relationship Id="rId133" Type="http://schemas.openxmlformats.org/officeDocument/2006/relationships/image" Target="../media/image307.png"/><Relationship Id="rId16" Type="http://schemas.openxmlformats.org/officeDocument/2006/relationships/customXml" Target="../ink/ink249.xml"/><Relationship Id="rId37" Type="http://schemas.openxmlformats.org/officeDocument/2006/relationships/image" Target="../media/image259.png"/><Relationship Id="rId58" Type="http://schemas.openxmlformats.org/officeDocument/2006/relationships/customXml" Target="../ink/ink270.xml"/><Relationship Id="rId79" Type="http://schemas.openxmlformats.org/officeDocument/2006/relationships/image" Target="../media/image280.png"/><Relationship Id="rId102" Type="http://schemas.openxmlformats.org/officeDocument/2006/relationships/customXml" Target="../ink/ink292.xml"/><Relationship Id="rId123" Type="http://schemas.openxmlformats.org/officeDocument/2006/relationships/image" Target="../media/image302.png"/><Relationship Id="rId144" Type="http://schemas.openxmlformats.org/officeDocument/2006/relationships/customXml" Target="../ink/ink313.xml"/><Relationship Id="rId90" Type="http://schemas.openxmlformats.org/officeDocument/2006/relationships/customXml" Target="../ink/ink286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0.xml"/><Relationship Id="rId21" Type="http://schemas.openxmlformats.org/officeDocument/2006/relationships/image" Target="../media/image327.png"/><Relationship Id="rId42" Type="http://schemas.openxmlformats.org/officeDocument/2006/relationships/customXml" Target="../ink/ink338.xml"/><Relationship Id="rId47" Type="http://schemas.openxmlformats.org/officeDocument/2006/relationships/image" Target="../media/image340.png"/><Relationship Id="rId63" Type="http://schemas.openxmlformats.org/officeDocument/2006/relationships/image" Target="../media/image348.png"/><Relationship Id="rId68" Type="http://schemas.openxmlformats.org/officeDocument/2006/relationships/customXml" Target="../ink/ink351.xml"/><Relationship Id="rId16" Type="http://schemas.openxmlformats.org/officeDocument/2006/relationships/customXml" Target="../ink/ink325.xml"/><Relationship Id="rId11" Type="http://schemas.openxmlformats.org/officeDocument/2006/relationships/image" Target="../media/image322.png"/><Relationship Id="rId32" Type="http://schemas.openxmlformats.org/officeDocument/2006/relationships/customXml" Target="../ink/ink333.xml"/><Relationship Id="rId37" Type="http://schemas.openxmlformats.org/officeDocument/2006/relationships/image" Target="../media/image335.png"/><Relationship Id="rId53" Type="http://schemas.openxmlformats.org/officeDocument/2006/relationships/image" Target="../media/image343.png"/><Relationship Id="rId58" Type="http://schemas.openxmlformats.org/officeDocument/2006/relationships/customXml" Target="../ink/ink346.xml"/><Relationship Id="rId74" Type="http://schemas.openxmlformats.org/officeDocument/2006/relationships/customXml" Target="../ink/ink354.xml"/><Relationship Id="rId79" Type="http://schemas.openxmlformats.org/officeDocument/2006/relationships/image" Target="../media/image356.png"/><Relationship Id="rId5" Type="http://schemas.openxmlformats.org/officeDocument/2006/relationships/image" Target="../media/image319.png"/><Relationship Id="rId61" Type="http://schemas.openxmlformats.org/officeDocument/2006/relationships/image" Target="../media/image347.png"/><Relationship Id="rId82" Type="http://schemas.openxmlformats.org/officeDocument/2006/relationships/customXml" Target="../ink/ink358.xml"/><Relationship Id="rId19" Type="http://schemas.openxmlformats.org/officeDocument/2006/relationships/image" Target="../media/image326.png"/><Relationship Id="rId14" Type="http://schemas.openxmlformats.org/officeDocument/2006/relationships/customXml" Target="../ink/ink324.xml"/><Relationship Id="rId22" Type="http://schemas.openxmlformats.org/officeDocument/2006/relationships/customXml" Target="../ink/ink328.xml"/><Relationship Id="rId27" Type="http://schemas.openxmlformats.org/officeDocument/2006/relationships/image" Target="../media/image330.png"/><Relationship Id="rId30" Type="http://schemas.openxmlformats.org/officeDocument/2006/relationships/customXml" Target="../ink/ink332.xml"/><Relationship Id="rId35" Type="http://schemas.openxmlformats.org/officeDocument/2006/relationships/image" Target="../media/image334.png"/><Relationship Id="rId43" Type="http://schemas.openxmlformats.org/officeDocument/2006/relationships/image" Target="../media/image338.png"/><Relationship Id="rId48" Type="http://schemas.openxmlformats.org/officeDocument/2006/relationships/customXml" Target="../ink/ink341.xml"/><Relationship Id="rId56" Type="http://schemas.openxmlformats.org/officeDocument/2006/relationships/customXml" Target="../ink/ink345.xml"/><Relationship Id="rId64" Type="http://schemas.openxmlformats.org/officeDocument/2006/relationships/customXml" Target="../ink/ink349.xml"/><Relationship Id="rId69" Type="http://schemas.openxmlformats.org/officeDocument/2006/relationships/image" Target="../media/image351.png"/><Relationship Id="rId77" Type="http://schemas.openxmlformats.org/officeDocument/2006/relationships/image" Target="../media/image355.png"/><Relationship Id="rId8" Type="http://schemas.openxmlformats.org/officeDocument/2006/relationships/customXml" Target="../ink/ink321.xml"/><Relationship Id="rId51" Type="http://schemas.openxmlformats.org/officeDocument/2006/relationships/image" Target="../media/image342.png"/><Relationship Id="rId72" Type="http://schemas.openxmlformats.org/officeDocument/2006/relationships/customXml" Target="../ink/ink353.xml"/><Relationship Id="rId80" Type="http://schemas.openxmlformats.org/officeDocument/2006/relationships/customXml" Target="../ink/ink357.xml"/><Relationship Id="rId3" Type="http://schemas.openxmlformats.org/officeDocument/2006/relationships/image" Target="../media/image318.png"/><Relationship Id="rId12" Type="http://schemas.openxmlformats.org/officeDocument/2006/relationships/customXml" Target="../ink/ink323.xml"/><Relationship Id="rId17" Type="http://schemas.openxmlformats.org/officeDocument/2006/relationships/image" Target="../media/image325.png"/><Relationship Id="rId25" Type="http://schemas.openxmlformats.org/officeDocument/2006/relationships/image" Target="../media/image329.png"/><Relationship Id="rId33" Type="http://schemas.openxmlformats.org/officeDocument/2006/relationships/image" Target="../media/image333.png"/><Relationship Id="rId38" Type="http://schemas.openxmlformats.org/officeDocument/2006/relationships/customXml" Target="../ink/ink336.xml"/><Relationship Id="rId46" Type="http://schemas.openxmlformats.org/officeDocument/2006/relationships/customXml" Target="../ink/ink340.xml"/><Relationship Id="rId59" Type="http://schemas.openxmlformats.org/officeDocument/2006/relationships/image" Target="../media/image346.png"/><Relationship Id="rId67" Type="http://schemas.openxmlformats.org/officeDocument/2006/relationships/image" Target="../media/image350.png"/><Relationship Id="rId20" Type="http://schemas.openxmlformats.org/officeDocument/2006/relationships/customXml" Target="../ink/ink327.xml"/><Relationship Id="rId41" Type="http://schemas.openxmlformats.org/officeDocument/2006/relationships/image" Target="../media/image337.png"/><Relationship Id="rId54" Type="http://schemas.openxmlformats.org/officeDocument/2006/relationships/customXml" Target="../ink/ink344.xml"/><Relationship Id="rId62" Type="http://schemas.openxmlformats.org/officeDocument/2006/relationships/customXml" Target="../ink/ink348.xml"/><Relationship Id="rId70" Type="http://schemas.openxmlformats.org/officeDocument/2006/relationships/customXml" Target="../ink/ink352.xml"/><Relationship Id="rId75" Type="http://schemas.openxmlformats.org/officeDocument/2006/relationships/image" Target="../media/image354.png"/><Relationship Id="rId83" Type="http://schemas.openxmlformats.org/officeDocument/2006/relationships/image" Target="../media/image35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0.xml"/><Relationship Id="rId15" Type="http://schemas.openxmlformats.org/officeDocument/2006/relationships/image" Target="../media/image324.png"/><Relationship Id="rId23" Type="http://schemas.openxmlformats.org/officeDocument/2006/relationships/image" Target="../media/image328.png"/><Relationship Id="rId28" Type="http://schemas.openxmlformats.org/officeDocument/2006/relationships/customXml" Target="../ink/ink331.xml"/><Relationship Id="rId36" Type="http://schemas.openxmlformats.org/officeDocument/2006/relationships/customXml" Target="../ink/ink335.xml"/><Relationship Id="rId49" Type="http://schemas.openxmlformats.org/officeDocument/2006/relationships/image" Target="../media/image341.png"/><Relationship Id="rId57" Type="http://schemas.openxmlformats.org/officeDocument/2006/relationships/image" Target="../media/image345.png"/><Relationship Id="rId10" Type="http://schemas.openxmlformats.org/officeDocument/2006/relationships/customXml" Target="../ink/ink322.xml"/><Relationship Id="rId31" Type="http://schemas.openxmlformats.org/officeDocument/2006/relationships/image" Target="../media/image332.png"/><Relationship Id="rId44" Type="http://schemas.openxmlformats.org/officeDocument/2006/relationships/customXml" Target="../ink/ink339.xml"/><Relationship Id="rId52" Type="http://schemas.openxmlformats.org/officeDocument/2006/relationships/customXml" Target="../ink/ink343.xml"/><Relationship Id="rId60" Type="http://schemas.openxmlformats.org/officeDocument/2006/relationships/customXml" Target="../ink/ink347.xml"/><Relationship Id="rId65" Type="http://schemas.openxmlformats.org/officeDocument/2006/relationships/image" Target="../media/image349.png"/><Relationship Id="rId73" Type="http://schemas.openxmlformats.org/officeDocument/2006/relationships/image" Target="../media/image353.png"/><Relationship Id="rId78" Type="http://schemas.openxmlformats.org/officeDocument/2006/relationships/customXml" Target="../ink/ink356.xml"/><Relationship Id="rId81" Type="http://schemas.openxmlformats.org/officeDocument/2006/relationships/image" Target="../media/image357.png"/><Relationship Id="rId4" Type="http://schemas.openxmlformats.org/officeDocument/2006/relationships/customXml" Target="../ink/ink319.xml"/><Relationship Id="rId9" Type="http://schemas.openxmlformats.org/officeDocument/2006/relationships/image" Target="../media/image321.png"/><Relationship Id="rId13" Type="http://schemas.openxmlformats.org/officeDocument/2006/relationships/image" Target="../media/image323.png"/><Relationship Id="rId18" Type="http://schemas.openxmlformats.org/officeDocument/2006/relationships/customXml" Target="../ink/ink326.xml"/><Relationship Id="rId39" Type="http://schemas.openxmlformats.org/officeDocument/2006/relationships/image" Target="../media/image336.png"/><Relationship Id="rId34" Type="http://schemas.openxmlformats.org/officeDocument/2006/relationships/customXml" Target="../ink/ink334.xml"/><Relationship Id="rId50" Type="http://schemas.openxmlformats.org/officeDocument/2006/relationships/customXml" Target="../ink/ink342.xml"/><Relationship Id="rId55" Type="http://schemas.openxmlformats.org/officeDocument/2006/relationships/image" Target="../media/image344.png"/><Relationship Id="rId76" Type="http://schemas.openxmlformats.org/officeDocument/2006/relationships/customXml" Target="../ink/ink355.xml"/><Relationship Id="rId7" Type="http://schemas.openxmlformats.org/officeDocument/2006/relationships/image" Target="../media/image320.png"/><Relationship Id="rId71" Type="http://schemas.openxmlformats.org/officeDocument/2006/relationships/image" Target="../media/image352.png"/><Relationship Id="rId2" Type="http://schemas.openxmlformats.org/officeDocument/2006/relationships/customXml" Target="../ink/ink318.xml"/><Relationship Id="rId29" Type="http://schemas.openxmlformats.org/officeDocument/2006/relationships/image" Target="../media/image331.png"/><Relationship Id="rId24" Type="http://schemas.openxmlformats.org/officeDocument/2006/relationships/customXml" Target="../ink/ink329.xml"/><Relationship Id="rId40" Type="http://schemas.openxmlformats.org/officeDocument/2006/relationships/customXml" Target="../ink/ink337.xml"/><Relationship Id="rId45" Type="http://schemas.openxmlformats.org/officeDocument/2006/relationships/image" Target="../media/image339.png"/><Relationship Id="rId66" Type="http://schemas.openxmlformats.org/officeDocument/2006/relationships/customXml" Target="../ink/ink35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1.xml"/><Relationship Id="rId21" Type="http://schemas.openxmlformats.org/officeDocument/2006/relationships/image" Target="../media/image368.png"/><Relationship Id="rId42" Type="http://schemas.openxmlformats.org/officeDocument/2006/relationships/customXml" Target="../ink/ink379.xml"/><Relationship Id="rId47" Type="http://schemas.openxmlformats.org/officeDocument/2006/relationships/image" Target="../media/image381.png"/><Relationship Id="rId63" Type="http://schemas.openxmlformats.org/officeDocument/2006/relationships/image" Target="../media/image389.png"/><Relationship Id="rId68" Type="http://schemas.openxmlformats.org/officeDocument/2006/relationships/customXml" Target="../ink/ink392.xml"/><Relationship Id="rId84" Type="http://schemas.openxmlformats.org/officeDocument/2006/relationships/customXml" Target="../ink/ink400.xml"/><Relationship Id="rId16" Type="http://schemas.openxmlformats.org/officeDocument/2006/relationships/customXml" Target="../ink/ink366.xml"/><Relationship Id="rId11" Type="http://schemas.openxmlformats.org/officeDocument/2006/relationships/image" Target="../media/image363.png"/><Relationship Id="rId32" Type="http://schemas.openxmlformats.org/officeDocument/2006/relationships/customXml" Target="../ink/ink374.xml"/><Relationship Id="rId37" Type="http://schemas.openxmlformats.org/officeDocument/2006/relationships/image" Target="../media/image376.png"/><Relationship Id="rId53" Type="http://schemas.openxmlformats.org/officeDocument/2006/relationships/image" Target="../media/image384.png"/><Relationship Id="rId58" Type="http://schemas.openxmlformats.org/officeDocument/2006/relationships/customXml" Target="../ink/ink387.xml"/><Relationship Id="rId74" Type="http://schemas.openxmlformats.org/officeDocument/2006/relationships/customXml" Target="../ink/ink395.xml"/><Relationship Id="rId79" Type="http://schemas.openxmlformats.org/officeDocument/2006/relationships/image" Target="../media/image397.png"/><Relationship Id="rId5" Type="http://schemas.openxmlformats.org/officeDocument/2006/relationships/image" Target="../media/image360.png"/><Relationship Id="rId19" Type="http://schemas.openxmlformats.org/officeDocument/2006/relationships/image" Target="../media/image367.png"/><Relationship Id="rId14" Type="http://schemas.openxmlformats.org/officeDocument/2006/relationships/customXml" Target="../ink/ink365.xml"/><Relationship Id="rId22" Type="http://schemas.openxmlformats.org/officeDocument/2006/relationships/customXml" Target="../ink/ink369.xml"/><Relationship Id="rId27" Type="http://schemas.openxmlformats.org/officeDocument/2006/relationships/image" Target="../media/image371.png"/><Relationship Id="rId30" Type="http://schemas.openxmlformats.org/officeDocument/2006/relationships/customXml" Target="../ink/ink373.xml"/><Relationship Id="rId35" Type="http://schemas.openxmlformats.org/officeDocument/2006/relationships/image" Target="../media/image375.png"/><Relationship Id="rId43" Type="http://schemas.openxmlformats.org/officeDocument/2006/relationships/image" Target="../media/image379.png"/><Relationship Id="rId48" Type="http://schemas.openxmlformats.org/officeDocument/2006/relationships/customXml" Target="../ink/ink382.xml"/><Relationship Id="rId56" Type="http://schemas.openxmlformats.org/officeDocument/2006/relationships/customXml" Target="../ink/ink386.xml"/><Relationship Id="rId64" Type="http://schemas.openxmlformats.org/officeDocument/2006/relationships/customXml" Target="../ink/ink390.xml"/><Relationship Id="rId69" Type="http://schemas.openxmlformats.org/officeDocument/2006/relationships/image" Target="../media/image392.png"/><Relationship Id="rId77" Type="http://schemas.openxmlformats.org/officeDocument/2006/relationships/image" Target="../media/image396.png"/><Relationship Id="rId8" Type="http://schemas.openxmlformats.org/officeDocument/2006/relationships/customXml" Target="../ink/ink362.xml"/><Relationship Id="rId51" Type="http://schemas.openxmlformats.org/officeDocument/2006/relationships/image" Target="../media/image383.png"/><Relationship Id="rId72" Type="http://schemas.openxmlformats.org/officeDocument/2006/relationships/customXml" Target="../ink/ink394.xml"/><Relationship Id="rId80" Type="http://schemas.openxmlformats.org/officeDocument/2006/relationships/customXml" Target="../ink/ink398.xml"/><Relationship Id="rId85" Type="http://schemas.openxmlformats.org/officeDocument/2006/relationships/image" Target="../media/image400.png"/><Relationship Id="rId3" Type="http://schemas.openxmlformats.org/officeDocument/2006/relationships/image" Target="../media/image359.png"/><Relationship Id="rId12" Type="http://schemas.openxmlformats.org/officeDocument/2006/relationships/customXml" Target="../ink/ink364.xml"/><Relationship Id="rId17" Type="http://schemas.openxmlformats.org/officeDocument/2006/relationships/image" Target="../media/image366.png"/><Relationship Id="rId25" Type="http://schemas.openxmlformats.org/officeDocument/2006/relationships/image" Target="../media/image370.png"/><Relationship Id="rId33" Type="http://schemas.openxmlformats.org/officeDocument/2006/relationships/image" Target="../media/image374.png"/><Relationship Id="rId38" Type="http://schemas.openxmlformats.org/officeDocument/2006/relationships/customXml" Target="../ink/ink377.xml"/><Relationship Id="rId46" Type="http://schemas.openxmlformats.org/officeDocument/2006/relationships/customXml" Target="../ink/ink381.xml"/><Relationship Id="rId59" Type="http://schemas.openxmlformats.org/officeDocument/2006/relationships/image" Target="../media/image387.png"/><Relationship Id="rId67" Type="http://schemas.openxmlformats.org/officeDocument/2006/relationships/image" Target="../media/image391.png"/><Relationship Id="rId20" Type="http://schemas.openxmlformats.org/officeDocument/2006/relationships/customXml" Target="../ink/ink368.xml"/><Relationship Id="rId41" Type="http://schemas.openxmlformats.org/officeDocument/2006/relationships/image" Target="../media/image378.png"/><Relationship Id="rId54" Type="http://schemas.openxmlformats.org/officeDocument/2006/relationships/customXml" Target="../ink/ink385.xml"/><Relationship Id="rId62" Type="http://schemas.openxmlformats.org/officeDocument/2006/relationships/customXml" Target="../ink/ink389.xml"/><Relationship Id="rId70" Type="http://schemas.openxmlformats.org/officeDocument/2006/relationships/customXml" Target="../ink/ink393.xml"/><Relationship Id="rId75" Type="http://schemas.openxmlformats.org/officeDocument/2006/relationships/image" Target="../media/image395.png"/><Relationship Id="rId83" Type="http://schemas.openxmlformats.org/officeDocument/2006/relationships/image" Target="../media/image39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1.xml"/><Relationship Id="rId15" Type="http://schemas.openxmlformats.org/officeDocument/2006/relationships/image" Target="../media/image365.png"/><Relationship Id="rId23" Type="http://schemas.openxmlformats.org/officeDocument/2006/relationships/image" Target="../media/image369.png"/><Relationship Id="rId28" Type="http://schemas.openxmlformats.org/officeDocument/2006/relationships/customXml" Target="../ink/ink372.xml"/><Relationship Id="rId36" Type="http://schemas.openxmlformats.org/officeDocument/2006/relationships/customXml" Target="../ink/ink376.xml"/><Relationship Id="rId49" Type="http://schemas.openxmlformats.org/officeDocument/2006/relationships/image" Target="../media/image382.png"/><Relationship Id="rId57" Type="http://schemas.openxmlformats.org/officeDocument/2006/relationships/image" Target="../media/image386.png"/><Relationship Id="rId10" Type="http://schemas.openxmlformats.org/officeDocument/2006/relationships/customXml" Target="../ink/ink363.xml"/><Relationship Id="rId31" Type="http://schemas.openxmlformats.org/officeDocument/2006/relationships/image" Target="../media/image373.png"/><Relationship Id="rId44" Type="http://schemas.openxmlformats.org/officeDocument/2006/relationships/customXml" Target="../ink/ink380.xml"/><Relationship Id="rId52" Type="http://schemas.openxmlformats.org/officeDocument/2006/relationships/customXml" Target="../ink/ink384.xml"/><Relationship Id="rId60" Type="http://schemas.openxmlformats.org/officeDocument/2006/relationships/customXml" Target="../ink/ink388.xml"/><Relationship Id="rId65" Type="http://schemas.openxmlformats.org/officeDocument/2006/relationships/image" Target="../media/image390.png"/><Relationship Id="rId73" Type="http://schemas.openxmlformats.org/officeDocument/2006/relationships/image" Target="../media/image394.png"/><Relationship Id="rId78" Type="http://schemas.openxmlformats.org/officeDocument/2006/relationships/customXml" Target="../ink/ink397.xml"/><Relationship Id="rId81" Type="http://schemas.openxmlformats.org/officeDocument/2006/relationships/image" Target="../media/image398.png"/><Relationship Id="rId4" Type="http://schemas.openxmlformats.org/officeDocument/2006/relationships/customXml" Target="../ink/ink360.xml"/><Relationship Id="rId9" Type="http://schemas.openxmlformats.org/officeDocument/2006/relationships/image" Target="../media/image362.png"/><Relationship Id="rId13" Type="http://schemas.openxmlformats.org/officeDocument/2006/relationships/image" Target="../media/image364.png"/><Relationship Id="rId18" Type="http://schemas.openxmlformats.org/officeDocument/2006/relationships/customXml" Target="../ink/ink367.xml"/><Relationship Id="rId39" Type="http://schemas.openxmlformats.org/officeDocument/2006/relationships/image" Target="../media/image377.png"/><Relationship Id="rId34" Type="http://schemas.openxmlformats.org/officeDocument/2006/relationships/customXml" Target="../ink/ink375.xml"/><Relationship Id="rId50" Type="http://schemas.openxmlformats.org/officeDocument/2006/relationships/customXml" Target="../ink/ink383.xml"/><Relationship Id="rId55" Type="http://schemas.openxmlformats.org/officeDocument/2006/relationships/image" Target="../media/image385.png"/><Relationship Id="rId76" Type="http://schemas.openxmlformats.org/officeDocument/2006/relationships/customXml" Target="../ink/ink396.xml"/><Relationship Id="rId7" Type="http://schemas.openxmlformats.org/officeDocument/2006/relationships/image" Target="../media/image361.png"/><Relationship Id="rId71" Type="http://schemas.openxmlformats.org/officeDocument/2006/relationships/image" Target="../media/image393.png"/><Relationship Id="rId2" Type="http://schemas.openxmlformats.org/officeDocument/2006/relationships/customXml" Target="../ink/ink359.xml"/><Relationship Id="rId29" Type="http://schemas.openxmlformats.org/officeDocument/2006/relationships/image" Target="../media/image372.png"/><Relationship Id="rId24" Type="http://schemas.openxmlformats.org/officeDocument/2006/relationships/customXml" Target="../ink/ink370.xml"/><Relationship Id="rId40" Type="http://schemas.openxmlformats.org/officeDocument/2006/relationships/customXml" Target="../ink/ink378.xml"/><Relationship Id="rId45" Type="http://schemas.openxmlformats.org/officeDocument/2006/relationships/image" Target="../media/image380.png"/><Relationship Id="rId66" Type="http://schemas.openxmlformats.org/officeDocument/2006/relationships/customXml" Target="../ink/ink391.xml"/><Relationship Id="rId61" Type="http://schemas.openxmlformats.org/officeDocument/2006/relationships/image" Target="../media/image388.png"/><Relationship Id="rId82" Type="http://schemas.openxmlformats.org/officeDocument/2006/relationships/customXml" Target="../ink/ink399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13.xml"/><Relationship Id="rId21" Type="http://schemas.openxmlformats.org/officeDocument/2006/relationships/image" Target="../media/image410.png"/><Relationship Id="rId42" Type="http://schemas.openxmlformats.org/officeDocument/2006/relationships/customXml" Target="../ink/ink421.xml"/><Relationship Id="rId47" Type="http://schemas.openxmlformats.org/officeDocument/2006/relationships/image" Target="../media/image423.png"/><Relationship Id="rId63" Type="http://schemas.openxmlformats.org/officeDocument/2006/relationships/image" Target="../media/image431.png"/><Relationship Id="rId68" Type="http://schemas.openxmlformats.org/officeDocument/2006/relationships/customXml" Target="../ink/ink434.xml"/><Relationship Id="rId2" Type="http://schemas.openxmlformats.org/officeDocument/2006/relationships/customXml" Target="../ink/ink401.xml"/><Relationship Id="rId16" Type="http://schemas.openxmlformats.org/officeDocument/2006/relationships/customXml" Target="../ink/ink408.xml"/><Relationship Id="rId29" Type="http://schemas.openxmlformats.org/officeDocument/2006/relationships/image" Target="../media/image414.png"/><Relationship Id="rId11" Type="http://schemas.openxmlformats.org/officeDocument/2006/relationships/image" Target="../media/image405.png"/><Relationship Id="rId24" Type="http://schemas.openxmlformats.org/officeDocument/2006/relationships/customXml" Target="../ink/ink412.xml"/><Relationship Id="rId32" Type="http://schemas.openxmlformats.org/officeDocument/2006/relationships/customXml" Target="../ink/ink416.xml"/><Relationship Id="rId37" Type="http://schemas.openxmlformats.org/officeDocument/2006/relationships/image" Target="../media/image418.png"/><Relationship Id="rId40" Type="http://schemas.openxmlformats.org/officeDocument/2006/relationships/customXml" Target="../ink/ink420.xml"/><Relationship Id="rId45" Type="http://schemas.openxmlformats.org/officeDocument/2006/relationships/image" Target="../media/image422.png"/><Relationship Id="rId53" Type="http://schemas.openxmlformats.org/officeDocument/2006/relationships/image" Target="../media/image426.png"/><Relationship Id="rId58" Type="http://schemas.openxmlformats.org/officeDocument/2006/relationships/customXml" Target="../ink/ink429.xml"/><Relationship Id="rId66" Type="http://schemas.openxmlformats.org/officeDocument/2006/relationships/customXml" Target="../ink/ink433.xml"/><Relationship Id="rId5" Type="http://schemas.openxmlformats.org/officeDocument/2006/relationships/image" Target="../media/image402.png"/><Relationship Id="rId61" Type="http://schemas.openxmlformats.org/officeDocument/2006/relationships/image" Target="../media/image430.png"/><Relationship Id="rId19" Type="http://schemas.openxmlformats.org/officeDocument/2006/relationships/image" Target="../media/image409.png"/><Relationship Id="rId14" Type="http://schemas.openxmlformats.org/officeDocument/2006/relationships/customXml" Target="../ink/ink407.xml"/><Relationship Id="rId22" Type="http://schemas.openxmlformats.org/officeDocument/2006/relationships/customXml" Target="../ink/ink411.xml"/><Relationship Id="rId27" Type="http://schemas.openxmlformats.org/officeDocument/2006/relationships/image" Target="../media/image413.png"/><Relationship Id="rId30" Type="http://schemas.openxmlformats.org/officeDocument/2006/relationships/customXml" Target="../ink/ink415.xml"/><Relationship Id="rId35" Type="http://schemas.openxmlformats.org/officeDocument/2006/relationships/image" Target="../media/image417.png"/><Relationship Id="rId43" Type="http://schemas.openxmlformats.org/officeDocument/2006/relationships/image" Target="../media/image421.png"/><Relationship Id="rId48" Type="http://schemas.openxmlformats.org/officeDocument/2006/relationships/customXml" Target="../ink/ink424.xml"/><Relationship Id="rId56" Type="http://schemas.openxmlformats.org/officeDocument/2006/relationships/customXml" Target="../ink/ink428.xml"/><Relationship Id="rId64" Type="http://schemas.openxmlformats.org/officeDocument/2006/relationships/customXml" Target="../ink/ink432.xml"/><Relationship Id="rId69" Type="http://schemas.openxmlformats.org/officeDocument/2006/relationships/image" Target="../media/image434.png"/><Relationship Id="rId8" Type="http://schemas.openxmlformats.org/officeDocument/2006/relationships/customXml" Target="../ink/ink404.xml"/><Relationship Id="rId51" Type="http://schemas.openxmlformats.org/officeDocument/2006/relationships/image" Target="../media/image425.png"/><Relationship Id="rId72" Type="http://schemas.openxmlformats.org/officeDocument/2006/relationships/customXml" Target="../ink/ink436.xml"/><Relationship Id="rId3" Type="http://schemas.openxmlformats.org/officeDocument/2006/relationships/image" Target="../media/image401.png"/><Relationship Id="rId12" Type="http://schemas.openxmlformats.org/officeDocument/2006/relationships/customXml" Target="../ink/ink406.xml"/><Relationship Id="rId17" Type="http://schemas.openxmlformats.org/officeDocument/2006/relationships/image" Target="../media/image408.png"/><Relationship Id="rId25" Type="http://schemas.openxmlformats.org/officeDocument/2006/relationships/image" Target="../media/image412.png"/><Relationship Id="rId33" Type="http://schemas.openxmlformats.org/officeDocument/2006/relationships/image" Target="../media/image416.png"/><Relationship Id="rId38" Type="http://schemas.openxmlformats.org/officeDocument/2006/relationships/customXml" Target="../ink/ink419.xml"/><Relationship Id="rId46" Type="http://schemas.openxmlformats.org/officeDocument/2006/relationships/customXml" Target="../ink/ink423.xml"/><Relationship Id="rId59" Type="http://schemas.openxmlformats.org/officeDocument/2006/relationships/image" Target="../media/image429.png"/><Relationship Id="rId67" Type="http://schemas.openxmlformats.org/officeDocument/2006/relationships/image" Target="../media/image433.png"/><Relationship Id="rId20" Type="http://schemas.openxmlformats.org/officeDocument/2006/relationships/customXml" Target="../ink/ink410.xml"/><Relationship Id="rId41" Type="http://schemas.openxmlformats.org/officeDocument/2006/relationships/image" Target="../media/image420.png"/><Relationship Id="rId54" Type="http://schemas.openxmlformats.org/officeDocument/2006/relationships/customXml" Target="../ink/ink427.xml"/><Relationship Id="rId62" Type="http://schemas.openxmlformats.org/officeDocument/2006/relationships/customXml" Target="../ink/ink431.xml"/><Relationship Id="rId70" Type="http://schemas.openxmlformats.org/officeDocument/2006/relationships/customXml" Target="../ink/ink4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3.xml"/><Relationship Id="rId15" Type="http://schemas.openxmlformats.org/officeDocument/2006/relationships/image" Target="../media/image407.png"/><Relationship Id="rId23" Type="http://schemas.openxmlformats.org/officeDocument/2006/relationships/image" Target="../media/image411.png"/><Relationship Id="rId28" Type="http://schemas.openxmlformats.org/officeDocument/2006/relationships/customXml" Target="../ink/ink414.xml"/><Relationship Id="rId36" Type="http://schemas.openxmlformats.org/officeDocument/2006/relationships/customXml" Target="../ink/ink418.xml"/><Relationship Id="rId49" Type="http://schemas.openxmlformats.org/officeDocument/2006/relationships/image" Target="../media/image424.png"/><Relationship Id="rId57" Type="http://schemas.openxmlformats.org/officeDocument/2006/relationships/image" Target="../media/image428.png"/><Relationship Id="rId10" Type="http://schemas.openxmlformats.org/officeDocument/2006/relationships/customXml" Target="../ink/ink405.xml"/><Relationship Id="rId31" Type="http://schemas.openxmlformats.org/officeDocument/2006/relationships/image" Target="../media/image415.png"/><Relationship Id="rId44" Type="http://schemas.openxmlformats.org/officeDocument/2006/relationships/customXml" Target="../ink/ink422.xml"/><Relationship Id="rId52" Type="http://schemas.openxmlformats.org/officeDocument/2006/relationships/customXml" Target="../ink/ink426.xml"/><Relationship Id="rId60" Type="http://schemas.openxmlformats.org/officeDocument/2006/relationships/customXml" Target="../ink/ink430.xml"/><Relationship Id="rId65" Type="http://schemas.openxmlformats.org/officeDocument/2006/relationships/image" Target="../media/image432.png"/><Relationship Id="rId73" Type="http://schemas.openxmlformats.org/officeDocument/2006/relationships/image" Target="../media/image436.png"/><Relationship Id="rId4" Type="http://schemas.openxmlformats.org/officeDocument/2006/relationships/customXml" Target="../ink/ink402.xml"/><Relationship Id="rId9" Type="http://schemas.openxmlformats.org/officeDocument/2006/relationships/image" Target="../media/image404.png"/><Relationship Id="rId13" Type="http://schemas.openxmlformats.org/officeDocument/2006/relationships/image" Target="../media/image406.png"/><Relationship Id="rId18" Type="http://schemas.openxmlformats.org/officeDocument/2006/relationships/customXml" Target="../ink/ink409.xml"/><Relationship Id="rId39" Type="http://schemas.openxmlformats.org/officeDocument/2006/relationships/image" Target="../media/image419.png"/><Relationship Id="rId34" Type="http://schemas.openxmlformats.org/officeDocument/2006/relationships/customXml" Target="../ink/ink417.xml"/><Relationship Id="rId50" Type="http://schemas.openxmlformats.org/officeDocument/2006/relationships/customXml" Target="../ink/ink425.xml"/><Relationship Id="rId55" Type="http://schemas.openxmlformats.org/officeDocument/2006/relationships/image" Target="../media/image427.png"/><Relationship Id="rId7" Type="http://schemas.openxmlformats.org/officeDocument/2006/relationships/image" Target="../media/image403.png"/><Relationship Id="rId71" Type="http://schemas.openxmlformats.org/officeDocument/2006/relationships/image" Target="../media/image4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6057"/>
            <a:ext cx="9144000" cy="2387600"/>
          </a:xfrm>
        </p:spPr>
        <p:txBody>
          <a:bodyPr>
            <a:normAutofit/>
          </a:bodyPr>
          <a:lstStyle/>
          <a:p>
            <a:br>
              <a:rPr lang="en-US" sz="3600"/>
            </a:br>
            <a:r>
              <a:rPr lang="en-US" sz="3600"/>
              <a:t>Acid Chlorides &amp; Anhydrides</a:t>
            </a:r>
            <a:br>
              <a:rPr lang="en-US" sz="3600"/>
            </a:br>
            <a:br>
              <a:rPr lang="en-US" sz="3600"/>
            </a:br>
            <a:r>
              <a:rPr lang="en-US" sz="3600"/>
              <a:t>Esters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2/27/2023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DFFE-02F7-373C-A2BD-339F6EB7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Acid Chlorides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CACFE-4B20-E211-8A35-B6C7B3AF6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01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/>
              <a:t>With Reducing Agents: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BF40C2-8159-6CA4-14F8-CFCDB76DE291}"/>
                  </a:ext>
                </a:extLst>
              </p14:cNvPr>
              <p14:cNvContentPartPr/>
              <p14:nvPr/>
            </p14:nvContentPartPr>
            <p14:xfrm>
              <a:off x="-74430" y="3354513"/>
              <a:ext cx="28440" cy="24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BF40C2-8159-6CA4-14F8-CFCDB76DE2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3318" y="3345513"/>
                <a:ext cx="4586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C4B5862-21F1-AD42-8A97-D76AC5AFDEE2}"/>
              </a:ext>
            </a:extLst>
          </p:cNvPr>
          <p:cNvGrpSpPr/>
          <p:nvPr/>
        </p:nvGrpSpPr>
        <p:grpSpPr>
          <a:xfrm>
            <a:off x="731911" y="1907412"/>
            <a:ext cx="1471680" cy="969840"/>
            <a:chOff x="731911" y="1907412"/>
            <a:chExt cx="1471680" cy="96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0C514E3-C91A-398B-7036-991B5E9CDC53}"/>
                    </a:ext>
                  </a:extLst>
                </p14:cNvPr>
                <p14:cNvContentPartPr/>
                <p14:nvPr/>
              </p14:nvContentPartPr>
              <p14:xfrm>
                <a:off x="731911" y="2621292"/>
                <a:ext cx="304920" cy="255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0C514E3-C91A-398B-7036-991B5E9CDC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2900" y="2612305"/>
                  <a:ext cx="322581" cy="273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3A63722-4EEC-1910-4EFE-9502172D4B21}"/>
                    </a:ext>
                  </a:extLst>
                </p14:cNvPr>
                <p14:cNvContentPartPr/>
                <p14:nvPr/>
              </p14:nvContentPartPr>
              <p14:xfrm>
                <a:off x="1189111" y="2413212"/>
                <a:ext cx="1014480" cy="280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3A63722-4EEC-1910-4EFE-9502172D4B2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0111" y="2404212"/>
                  <a:ext cx="10321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A1A94D8-F782-66FE-0837-C4387E83530A}"/>
                    </a:ext>
                  </a:extLst>
                </p14:cNvPr>
                <p14:cNvContentPartPr/>
                <p14:nvPr/>
              </p14:nvContentPartPr>
              <p14:xfrm>
                <a:off x="1548031" y="2148252"/>
                <a:ext cx="63360" cy="336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A1A94D8-F782-66FE-0837-C4387E83530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39031" y="2139252"/>
                  <a:ext cx="810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1D3CCB-BE8A-0B3A-53A3-45B411BE76BC}"/>
                    </a:ext>
                  </a:extLst>
                </p14:cNvPr>
                <p14:cNvContentPartPr/>
                <p14:nvPr/>
              </p14:nvContentPartPr>
              <p14:xfrm>
                <a:off x="1666111" y="2153652"/>
                <a:ext cx="75600" cy="306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1D3CCB-BE8A-0B3A-53A3-45B411BE76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57111" y="2144652"/>
                  <a:ext cx="932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602AC3-EC70-545E-CD1D-67BC5A1BB6FE}"/>
                    </a:ext>
                  </a:extLst>
                </p14:cNvPr>
                <p14:cNvContentPartPr/>
                <p14:nvPr/>
              </p14:nvContentPartPr>
              <p14:xfrm>
                <a:off x="1563151" y="1907412"/>
                <a:ext cx="136800" cy="169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602AC3-EC70-545E-CD1D-67BC5A1BB6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54151" y="1898412"/>
                  <a:ext cx="15444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1D1A79-3B95-E407-FB86-AB247572860B}"/>
              </a:ext>
            </a:extLst>
          </p:cNvPr>
          <p:cNvGrpSpPr/>
          <p:nvPr/>
        </p:nvGrpSpPr>
        <p:grpSpPr>
          <a:xfrm>
            <a:off x="2412391" y="2518692"/>
            <a:ext cx="358560" cy="275040"/>
            <a:chOff x="2412391" y="2518692"/>
            <a:chExt cx="35856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66EBB6-B135-8B67-F8D0-6DD13F7220F0}"/>
                    </a:ext>
                  </a:extLst>
                </p14:cNvPr>
                <p14:cNvContentPartPr/>
                <p14:nvPr/>
              </p14:nvContentPartPr>
              <p14:xfrm>
                <a:off x="2412391" y="2525532"/>
                <a:ext cx="196200" cy="190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66EBB6-B135-8B67-F8D0-6DD13F7220F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03391" y="2516532"/>
                  <a:ext cx="213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FAD99B9-0164-CB78-D8ED-FD166ACDAC7E}"/>
                    </a:ext>
                  </a:extLst>
                </p14:cNvPr>
                <p14:cNvContentPartPr/>
                <p14:nvPr/>
              </p14:nvContentPartPr>
              <p14:xfrm>
                <a:off x="2679151" y="2518692"/>
                <a:ext cx="91800" cy="275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FAD99B9-0164-CB78-D8ED-FD166ACDAC7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70151" y="2509692"/>
                  <a:ext cx="10944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062B43E-B3AA-4DB7-D67E-7F822945EBE8}"/>
              </a:ext>
            </a:extLst>
          </p:cNvPr>
          <p:cNvGrpSpPr/>
          <p:nvPr/>
        </p:nvGrpSpPr>
        <p:grpSpPr>
          <a:xfrm>
            <a:off x="3322831" y="1546692"/>
            <a:ext cx="3842640" cy="1256400"/>
            <a:chOff x="3322831" y="1546692"/>
            <a:chExt cx="3842640" cy="12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7E60DAF-CD1A-D47A-18F6-4AB262F317C5}"/>
                    </a:ext>
                  </a:extLst>
                </p14:cNvPr>
                <p14:cNvContentPartPr/>
                <p14:nvPr/>
              </p14:nvContentPartPr>
              <p14:xfrm>
                <a:off x="3323191" y="1823892"/>
                <a:ext cx="58680" cy="191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7E60DAF-CD1A-D47A-18F6-4AB262F317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14191" y="1814875"/>
                  <a:ext cx="76320" cy="209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16A1BA-DC51-632B-A03E-AB182CF4DCAC}"/>
                    </a:ext>
                  </a:extLst>
                </p14:cNvPr>
                <p14:cNvContentPartPr/>
                <p14:nvPr/>
              </p14:nvContentPartPr>
              <p14:xfrm>
                <a:off x="3408151" y="1716612"/>
                <a:ext cx="104040" cy="329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16A1BA-DC51-632B-A03E-AB182CF4DC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99120" y="1707612"/>
                  <a:ext cx="121741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C345E2-EB54-2B5B-24BC-E84BEA2DFB34}"/>
                    </a:ext>
                  </a:extLst>
                </p14:cNvPr>
                <p14:cNvContentPartPr/>
                <p14:nvPr/>
              </p14:nvContentPartPr>
              <p14:xfrm>
                <a:off x="3704791" y="1713012"/>
                <a:ext cx="174960" cy="278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C345E2-EB54-2B5B-24BC-E84BEA2DFB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95791" y="1704012"/>
                  <a:ext cx="1926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7EFE9EE-24FE-A741-CA31-8BD42DA57522}"/>
                    </a:ext>
                  </a:extLst>
                </p14:cNvPr>
                <p14:cNvContentPartPr/>
                <p14:nvPr/>
              </p14:nvContentPartPr>
              <p14:xfrm>
                <a:off x="3929791" y="1760172"/>
                <a:ext cx="31320" cy="165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7EFE9EE-24FE-A741-CA31-8BD42DA575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20893" y="1751191"/>
                  <a:ext cx="48760" cy="183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E552192-FE89-60B8-F452-36228BA4FD78}"/>
                    </a:ext>
                  </a:extLst>
                </p14:cNvPr>
                <p14:cNvContentPartPr/>
                <p14:nvPr/>
              </p14:nvContentPartPr>
              <p14:xfrm>
                <a:off x="4141111" y="1634532"/>
                <a:ext cx="144360" cy="338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E552192-FE89-60B8-F452-36228BA4FD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32111" y="1625532"/>
                  <a:ext cx="1620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D56FBF-A8F4-24F1-0763-D42974E1603E}"/>
                    </a:ext>
                  </a:extLst>
                </p14:cNvPr>
                <p14:cNvContentPartPr/>
                <p14:nvPr/>
              </p14:nvContentPartPr>
              <p14:xfrm>
                <a:off x="4173871" y="1881132"/>
                <a:ext cx="103680" cy="15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D56FBF-A8F4-24F1-0763-D42974E160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64902" y="1872132"/>
                  <a:ext cx="121259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14B5388-5367-1639-2E93-34A164EA6B0F}"/>
                    </a:ext>
                  </a:extLst>
                </p14:cNvPr>
                <p14:cNvContentPartPr/>
                <p14:nvPr/>
              </p14:nvContentPartPr>
              <p14:xfrm>
                <a:off x="4390231" y="1691412"/>
                <a:ext cx="28440" cy="257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14B5388-5367-1639-2E93-34A164EA6B0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81231" y="1682425"/>
                  <a:ext cx="46080" cy="275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F74A86-2AF6-7211-F887-03D235B845F9}"/>
                    </a:ext>
                  </a:extLst>
                </p14:cNvPr>
                <p14:cNvContentPartPr/>
                <p14:nvPr/>
              </p14:nvContentPartPr>
              <p14:xfrm>
                <a:off x="5214991" y="1751172"/>
                <a:ext cx="87840" cy="105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F74A86-2AF6-7211-F887-03D235B845F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05954" y="1742141"/>
                  <a:ext cx="105553" cy="12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8F407BE-E609-DA96-0428-B1DEACD2DCFD}"/>
                    </a:ext>
                  </a:extLst>
                </p14:cNvPr>
                <p14:cNvContentPartPr/>
                <p14:nvPr/>
              </p14:nvContentPartPr>
              <p14:xfrm>
                <a:off x="5372671" y="1688892"/>
                <a:ext cx="64800" cy="124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8F407BE-E609-DA96-0428-B1DEACD2DC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63721" y="1679892"/>
                  <a:ext cx="82343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8BC17D0-E0FA-4DEB-F869-8417BCF72376}"/>
                    </a:ext>
                  </a:extLst>
                </p14:cNvPr>
                <p14:cNvContentPartPr/>
                <p14:nvPr/>
              </p14:nvContentPartPr>
              <p14:xfrm>
                <a:off x="5752831" y="1550292"/>
                <a:ext cx="140400" cy="254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8BC17D0-E0FA-4DEB-F869-8417BCF7237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43854" y="1541292"/>
                  <a:ext cx="157995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6871C64-B4B8-0F32-608B-BB7659DCB4F2}"/>
                    </a:ext>
                  </a:extLst>
                </p14:cNvPr>
                <p14:cNvContentPartPr/>
                <p14:nvPr/>
              </p14:nvContentPartPr>
              <p14:xfrm>
                <a:off x="5965231" y="1650732"/>
                <a:ext cx="111960" cy="111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6871C64-B4B8-0F32-608B-BB7659DCB4F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56231" y="1641761"/>
                  <a:ext cx="129600" cy="128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C9DBCA5-8993-05E6-4ECB-1E431C69A80B}"/>
                    </a:ext>
                  </a:extLst>
                </p14:cNvPr>
                <p14:cNvContentPartPr/>
                <p14:nvPr/>
              </p14:nvContentPartPr>
              <p14:xfrm>
                <a:off x="6189511" y="1546692"/>
                <a:ext cx="150120" cy="264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C9DBCA5-8993-05E6-4ECB-1E431C69A80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80511" y="1537692"/>
                  <a:ext cx="1677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176996B-517D-2E36-F2F2-E304CE39E2E8}"/>
                    </a:ext>
                  </a:extLst>
                </p14:cNvPr>
                <p14:cNvContentPartPr/>
                <p14:nvPr/>
              </p14:nvContentPartPr>
              <p14:xfrm>
                <a:off x="3322831" y="2091732"/>
                <a:ext cx="3842640" cy="272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176996B-517D-2E36-F2F2-E304CE39E2E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13831" y="2082732"/>
                  <a:ext cx="38602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52D637A-071C-E6CC-700E-CDEFFE01119B}"/>
                    </a:ext>
                  </a:extLst>
                </p14:cNvPr>
                <p14:cNvContentPartPr/>
                <p14:nvPr/>
              </p14:nvContentPartPr>
              <p14:xfrm>
                <a:off x="3468631" y="2592852"/>
                <a:ext cx="213840" cy="140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52D637A-071C-E6CC-700E-CDEFFE01119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59646" y="2583852"/>
                  <a:ext cx="23145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E797CBB-857F-A153-B8A8-CE85A604950E}"/>
                    </a:ext>
                  </a:extLst>
                </p14:cNvPr>
                <p14:cNvContentPartPr/>
                <p14:nvPr/>
              </p14:nvContentPartPr>
              <p14:xfrm>
                <a:off x="3695791" y="2498172"/>
                <a:ext cx="104760" cy="280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E797CBB-857F-A153-B8A8-CE85A604950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86791" y="2489172"/>
                  <a:ext cx="1224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68C634-956F-8920-E3D9-4B4D227CFDDB}"/>
                    </a:ext>
                  </a:extLst>
                </p14:cNvPr>
                <p14:cNvContentPartPr/>
                <p14:nvPr/>
              </p14:nvContentPartPr>
              <p14:xfrm>
                <a:off x="3942391" y="2476212"/>
                <a:ext cx="163080" cy="270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68C634-956F-8920-E3D9-4B4D227CFDD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33391" y="2467224"/>
                  <a:ext cx="180720" cy="287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F16A038-4C19-A4D4-4914-10A26A7DE067}"/>
                    </a:ext>
                  </a:extLst>
                </p14:cNvPr>
                <p14:cNvContentPartPr/>
                <p14:nvPr/>
              </p14:nvContentPartPr>
              <p14:xfrm>
                <a:off x="3985231" y="2641092"/>
                <a:ext cx="54720" cy="15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F16A038-4C19-A4D4-4914-10A26A7DE06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76231" y="2631878"/>
                  <a:ext cx="72360" cy="3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D7AEB78-8FA8-4171-6A18-BF1684BFBF6A}"/>
                    </a:ext>
                  </a:extLst>
                </p14:cNvPr>
                <p14:cNvContentPartPr/>
                <p14:nvPr/>
              </p14:nvContentPartPr>
              <p14:xfrm>
                <a:off x="4148671" y="2642892"/>
                <a:ext cx="139320" cy="160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D7AEB78-8FA8-4171-6A18-BF1684BFBF6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39671" y="2633912"/>
                  <a:ext cx="156960" cy="1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67FF8AE-5AE4-63A3-F567-881DC59C1740}"/>
                    </a:ext>
                  </a:extLst>
                </p14:cNvPr>
                <p14:cNvContentPartPr/>
                <p14:nvPr/>
              </p14:nvContentPartPr>
              <p14:xfrm>
                <a:off x="4337671" y="2522652"/>
                <a:ext cx="134640" cy="201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67FF8AE-5AE4-63A3-F567-881DC59C17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28671" y="2513652"/>
                  <a:ext cx="152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1089213-01BC-C881-808C-528EC04C814A}"/>
                    </a:ext>
                  </a:extLst>
                </p14:cNvPr>
                <p14:cNvContentPartPr/>
                <p14:nvPr/>
              </p14:nvContentPartPr>
              <p14:xfrm>
                <a:off x="4592551" y="2443092"/>
                <a:ext cx="40320" cy="117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1089213-01BC-C881-808C-528EC04C81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83631" y="2434092"/>
                  <a:ext cx="57804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180A35D-9E99-F0CA-C7FF-101FC2AD1BF9}"/>
                    </a:ext>
                  </a:extLst>
                </p14:cNvPr>
                <p14:cNvContentPartPr/>
                <p14:nvPr/>
              </p14:nvContentPartPr>
              <p14:xfrm>
                <a:off x="4499671" y="2414652"/>
                <a:ext cx="249840" cy="204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180A35D-9E99-F0CA-C7FF-101FC2AD1B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90671" y="2405652"/>
                  <a:ext cx="26748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DEB1F63-81C9-E2AD-155B-C5D91B6D4316}"/>
              </a:ext>
            </a:extLst>
          </p:cNvPr>
          <p:cNvGrpSpPr/>
          <p:nvPr/>
        </p:nvGrpSpPr>
        <p:grpSpPr>
          <a:xfrm>
            <a:off x="376951" y="3849390"/>
            <a:ext cx="2231640" cy="506880"/>
            <a:chOff x="214591" y="3807492"/>
            <a:chExt cx="2231640" cy="50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9E91BBE-8190-D77D-A3C2-CE81428BE2E2}"/>
                    </a:ext>
                  </a:extLst>
                </p14:cNvPr>
                <p14:cNvContentPartPr/>
                <p14:nvPr/>
              </p14:nvContentPartPr>
              <p14:xfrm>
                <a:off x="366871" y="3914052"/>
                <a:ext cx="422280" cy="196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9E91BBE-8190-D77D-A3C2-CE81428BE2E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7871" y="3905052"/>
                  <a:ext cx="439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574260-E7F0-42C3-88B2-61604F27F65C}"/>
                    </a:ext>
                  </a:extLst>
                </p14:cNvPr>
                <p14:cNvContentPartPr/>
                <p14:nvPr/>
              </p14:nvContentPartPr>
              <p14:xfrm>
                <a:off x="860791" y="3936372"/>
                <a:ext cx="104040" cy="129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574260-E7F0-42C3-88B2-61604F27F6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1791" y="3927372"/>
                  <a:ext cx="121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7161B5D-7393-830E-FBCA-B07072D4665D}"/>
                    </a:ext>
                  </a:extLst>
                </p14:cNvPr>
                <p14:cNvContentPartPr/>
                <p14:nvPr/>
              </p14:nvContentPartPr>
              <p14:xfrm>
                <a:off x="979591" y="3807492"/>
                <a:ext cx="181080" cy="261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7161B5D-7393-830E-FBCA-B07072D4665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0573" y="3798492"/>
                  <a:ext cx="198755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EB13483-246C-149F-B068-33C8D334ED8C}"/>
                    </a:ext>
                  </a:extLst>
                </p14:cNvPr>
                <p14:cNvContentPartPr/>
                <p14:nvPr/>
              </p14:nvContentPartPr>
              <p14:xfrm>
                <a:off x="1208551" y="3920532"/>
                <a:ext cx="112680" cy="122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EB13483-246C-149F-B068-33C8D334ED8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99551" y="3911532"/>
                  <a:ext cx="130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7D541E5-09D6-B5F8-5929-6B6A0DCBE319}"/>
                    </a:ext>
                  </a:extLst>
                </p14:cNvPr>
                <p14:cNvContentPartPr/>
                <p14:nvPr/>
              </p14:nvContentPartPr>
              <p14:xfrm>
                <a:off x="1407991" y="3892452"/>
                <a:ext cx="153000" cy="136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7D541E5-09D6-B5F8-5929-6B6A0DCBE3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98991" y="3883476"/>
                  <a:ext cx="170640" cy="1540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2AF9778-A562-C800-F866-87E9F4001A9F}"/>
                    </a:ext>
                  </a:extLst>
                </p14:cNvPr>
                <p14:cNvContentPartPr/>
                <p14:nvPr/>
              </p14:nvContentPartPr>
              <p14:xfrm>
                <a:off x="1596271" y="3954732"/>
                <a:ext cx="49320" cy="51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2AF9778-A562-C800-F866-87E9F4001A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87271" y="3945732"/>
                  <a:ext cx="66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97A83E6-7623-BCBC-BDBD-30FCC349C519}"/>
                    </a:ext>
                  </a:extLst>
                </p14:cNvPr>
                <p14:cNvContentPartPr/>
                <p14:nvPr/>
              </p14:nvContentPartPr>
              <p14:xfrm>
                <a:off x="1634791" y="3844572"/>
                <a:ext cx="145800" cy="236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97A83E6-7623-BCBC-BDBD-30FCC349C51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25791" y="3835572"/>
                  <a:ext cx="163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D05684A-D305-70B2-76CD-A82510988489}"/>
                    </a:ext>
                  </a:extLst>
                </p14:cNvPr>
                <p14:cNvContentPartPr/>
                <p14:nvPr/>
              </p14:nvContentPartPr>
              <p14:xfrm>
                <a:off x="1860151" y="3844572"/>
                <a:ext cx="273600" cy="1843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D05684A-D305-70B2-76CD-A825109884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51163" y="3835572"/>
                  <a:ext cx="291217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BEA3EB7-0BE6-AA31-1E26-1592C86943A5}"/>
                    </a:ext>
                  </a:extLst>
                </p14:cNvPr>
                <p14:cNvContentPartPr/>
                <p14:nvPr/>
              </p14:nvContentPartPr>
              <p14:xfrm>
                <a:off x="2237791" y="3819012"/>
                <a:ext cx="33120" cy="34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BEA3EB7-0BE6-AA31-1E26-1592C86943A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28791" y="3809917"/>
                  <a:ext cx="50760" cy="52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0222CF6-DF80-8FD2-17C6-592C58A67B43}"/>
                    </a:ext>
                  </a:extLst>
                </p14:cNvPr>
                <p14:cNvContentPartPr/>
                <p14:nvPr/>
              </p14:nvContentPartPr>
              <p14:xfrm>
                <a:off x="2255431" y="3941772"/>
                <a:ext cx="37440" cy="38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0222CF6-DF80-8FD2-17C6-592C58A67B4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246344" y="3932772"/>
                  <a:ext cx="55251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CCDEE43-5FEC-FB50-253B-103624B27A20}"/>
                    </a:ext>
                  </a:extLst>
                </p14:cNvPr>
                <p14:cNvContentPartPr/>
                <p14:nvPr/>
              </p14:nvContentPartPr>
              <p14:xfrm>
                <a:off x="214591" y="4170012"/>
                <a:ext cx="2231640" cy="144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CCDEE43-5FEC-FB50-253B-103624B27A2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5591" y="4161012"/>
                  <a:ext cx="224928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65AD87A-2973-3008-0FB5-FA62585A7198}"/>
              </a:ext>
            </a:extLst>
          </p:cNvPr>
          <p:cNvGrpSpPr/>
          <p:nvPr/>
        </p:nvGrpSpPr>
        <p:grpSpPr>
          <a:xfrm>
            <a:off x="4946431" y="1983566"/>
            <a:ext cx="909720" cy="271440"/>
            <a:chOff x="4946431" y="1983566"/>
            <a:chExt cx="90972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E0CF47D-C392-05A6-59A0-80C492CF1230}"/>
                    </a:ext>
                  </a:extLst>
                </p14:cNvPr>
                <p14:cNvContentPartPr/>
                <p14:nvPr/>
              </p14:nvContentPartPr>
              <p14:xfrm>
                <a:off x="4946431" y="2073206"/>
                <a:ext cx="98280" cy="181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E0CF47D-C392-05A6-59A0-80C492CF123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37431" y="2064206"/>
                  <a:ext cx="115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6C135CB-0ABE-25BE-1F0E-B597744BE6C9}"/>
                    </a:ext>
                  </a:extLst>
                </p14:cNvPr>
                <p14:cNvContentPartPr/>
                <p14:nvPr/>
              </p14:nvContentPartPr>
              <p14:xfrm>
                <a:off x="5089351" y="2130446"/>
                <a:ext cx="110880" cy="104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6C135CB-0ABE-25BE-1F0E-B597744BE6C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80351" y="2121415"/>
                  <a:ext cx="128520" cy="121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3DB088B-410A-A136-48BB-8380DF779CF9}"/>
                    </a:ext>
                  </a:extLst>
                </p14:cNvPr>
                <p14:cNvContentPartPr/>
                <p14:nvPr/>
              </p14:nvContentPartPr>
              <p14:xfrm>
                <a:off x="5223631" y="2130806"/>
                <a:ext cx="62640" cy="630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3DB088B-410A-A136-48BB-8380DF779CF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14631" y="2121857"/>
                  <a:ext cx="80280" cy="80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643CB77-BB60-0B3F-2255-CC01221EA1BA}"/>
                    </a:ext>
                  </a:extLst>
                </p14:cNvPr>
                <p14:cNvContentPartPr/>
                <p14:nvPr/>
              </p14:nvContentPartPr>
              <p14:xfrm>
                <a:off x="5262151" y="2085446"/>
                <a:ext cx="74520" cy="138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643CB77-BB60-0B3F-2255-CC01221EA1B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53151" y="2076423"/>
                  <a:ext cx="92160" cy="156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4946A87-5115-73CE-C65A-CFAABC8F21C3}"/>
                    </a:ext>
                  </a:extLst>
                </p14:cNvPr>
                <p14:cNvContentPartPr/>
                <p14:nvPr/>
              </p14:nvContentPartPr>
              <p14:xfrm>
                <a:off x="5370151" y="2096606"/>
                <a:ext cx="165600" cy="118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4946A87-5115-73CE-C65A-CFAABC8F21C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61151" y="2087606"/>
                  <a:ext cx="183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B7F1E63-5477-2BD0-8902-E5DAA1D38CEE}"/>
                    </a:ext>
                  </a:extLst>
                </p14:cNvPr>
                <p14:cNvContentPartPr/>
                <p14:nvPr/>
              </p14:nvContentPartPr>
              <p14:xfrm>
                <a:off x="5578951" y="2073566"/>
                <a:ext cx="54000" cy="120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B7F1E63-5477-2BD0-8902-E5DAA1D38CE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70011" y="2064566"/>
                  <a:ext cx="71523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96A92B9-1636-7C27-073C-9854ED09137A}"/>
                    </a:ext>
                  </a:extLst>
                </p14:cNvPr>
                <p14:cNvContentPartPr/>
                <p14:nvPr/>
              </p14:nvContentPartPr>
              <p14:xfrm>
                <a:off x="5676151" y="2054486"/>
                <a:ext cx="60480" cy="144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96A92B9-1636-7C27-073C-9854ED09137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67151" y="2045508"/>
                  <a:ext cx="78120" cy="162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102B985-43B7-8B67-AB43-9ABD3D18DAE4}"/>
                    </a:ext>
                  </a:extLst>
                </p14:cNvPr>
                <p14:cNvContentPartPr/>
                <p14:nvPr/>
              </p14:nvContentPartPr>
              <p14:xfrm>
                <a:off x="5749951" y="1983566"/>
                <a:ext cx="106200" cy="264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102B985-43B7-8B67-AB43-9ABD3D18DA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40920" y="1974578"/>
                  <a:ext cx="123900" cy="2822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13124C3-5483-C812-D933-0C2980A7C54B}"/>
              </a:ext>
            </a:extLst>
          </p:cNvPr>
          <p:cNvGrpSpPr/>
          <p:nvPr/>
        </p:nvGrpSpPr>
        <p:grpSpPr>
          <a:xfrm>
            <a:off x="4526311" y="1617446"/>
            <a:ext cx="280080" cy="380880"/>
            <a:chOff x="4526311" y="1617446"/>
            <a:chExt cx="280080" cy="38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D81D049-D122-6FD1-C854-F7FE7478D28D}"/>
                    </a:ext>
                  </a:extLst>
                </p14:cNvPr>
                <p14:cNvContentPartPr/>
                <p14:nvPr/>
              </p14:nvContentPartPr>
              <p14:xfrm>
                <a:off x="4526311" y="1674326"/>
                <a:ext cx="25560" cy="304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D81D049-D122-6FD1-C854-F7FE7478D28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17311" y="1665326"/>
                  <a:ext cx="432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EADF8B8-2942-C813-D4B7-62487E942D4E}"/>
                    </a:ext>
                  </a:extLst>
                </p14:cNvPr>
                <p14:cNvContentPartPr/>
                <p14:nvPr/>
              </p14:nvContentPartPr>
              <p14:xfrm>
                <a:off x="4627471" y="1617446"/>
                <a:ext cx="30600" cy="272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EADF8B8-2942-C813-D4B7-62487E942D4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18576" y="1608446"/>
                  <a:ext cx="48035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AB37044-D0C7-062F-6C6C-2E15662A8A65}"/>
                    </a:ext>
                  </a:extLst>
                </p14:cNvPr>
                <p14:cNvContentPartPr/>
                <p14:nvPr/>
              </p14:nvContentPartPr>
              <p14:xfrm>
                <a:off x="4548631" y="1815446"/>
                <a:ext cx="103320" cy="45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AB37044-D0C7-062F-6C6C-2E15662A8A6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39631" y="1806374"/>
                  <a:ext cx="120960" cy="63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D9AC2D7-4F86-503C-41C8-5BD3C74DB70E}"/>
                    </a:ext>
                  </a:extLst>
                </p14:cNvPr>
                <p14:cNvContentPartPr/>
                <p14:nvPr/>
              </p14:nvContentPartPr>
              <p14:xfrm>
                <a:off x="4704151" y="1799966"/>
                <a:ext cx="102240" cy="198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D9AC2D7-4F86-503C-41C8-5BD3C74DB70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95151" y="1790966"/>
                  <a:ext cx="11988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8EC95C8-49AB-D4B3-B06D-A31ADE5EE468}"/>
              </a:ext>
            </a:extLst>
          </p:cNvPr>
          <p:cNvGrpSpPr/>
          <p:nvPr/>
        </p:nvGrpSpPr>
        <p:grpSpPr>
          <a:xfrm>
            <a:off x="6398311" y="1471646"/>
            <a:ext cx="298440" cy="401040"/>
            <a:chOff x="6398311" y="1471646"/>
            <a:chExt cx="298440" cy="40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81DDD1D-48EC-E30E-39FC-9DFE3786FA38}"/>
                    </a:ext>
                  </a:extLst>
                </p14:cNvPr>
                <p14:cNvContentPartPr/>
                <p14:nvPr/>
              </p14:nvContentPartPr>
              <p14:xfrm>
                <a:off x="6398311" y="1527806"/>
                <a:ext cx="30240" cy="270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81DDD1D-48EC-E30E-39FC-9DFE3786FA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89311" y="1518818"/>
                  <a:ext cx="47880" cy="287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444452-5156-5935-4358-FAB9DA7F91AE}"/>
                    </a:ext>
                  </a:extLst>
                </p14:cNvPr>
                <p14:cNvContentPartPr/>
                <p14:nvPr/>
              </p14:nvContentPartPr>
              <p14:xfrm>
                <a:off x="6499831" y="1471646"/>
                <a:ext cx="44280" cy="268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444452-5156-5935-4358-FAB9DA7F91A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90831" y="1462658"/>
                  <a:ext cx="61920" cy="285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5529D1F-3892-315A-F053-1800E2BF6464}"/>
                    </a:ext>
                  </a:extLst>
                </p14:cNvPr>
                <p14:cNvContentPartPr/>
                <p14:nvPr/>
              </p14:nvContentPartPr>
              <p14:xfrm>
                <a:off x="6440431" y="1688726"/>
                <a:ext cx="81720" cy="39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5529D1F-3892-315A-F053-1800E2BF64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31431" y="1679726"/>
                  <a:ext cx="99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B0228B0-0D4A-7E8D-0A23-36D1950B0492}"/>
                    </a:ext>
                  </a:extLst>
                </p14:cNvPr>
                <p14:cNvContentPartPr/>
                <p14:nvPr/>
              </p14:nvContentPartPr>
              <p14:xfrm>
                <a:off x="6602431" y="1654526"/>
                <a:ext cx="94320" cy="218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B0228B0-0D4A-7E8D-0A23-36D1950B049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93431" y="1645511"/>
                  <a:ext cx="111960" cy="23582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521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C900-DF46-6CED-A663-AF58B7B3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Acid Chlorides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B5C9A-6D2B-2D23-CC7F-CDED43F0A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264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/>
              <a:t>With Grignard Reagents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D4EB82-C80A-5F12-A1B9-0A5ED765177E}"/>
              </a:ext>
            </a:extLst>
          </p:cNvPr>
          <p:cNvGrpSpPr/>
          <p:nvPr/>
        </p:nvGrpSpPr>
        <p:grpSpPr>
          <a:xfrm>
            <a:off x="942151" y="1701326"/>
            <a:ext cx="1383480" cy="927360"/>
            <a:chOff x="942151" y="1701326"/>
            <a:chExt cx="1383480" cy="92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C46DF78-00AA-4343-1075-45AF007255F7}"/>
                    </a:ext>
                  </a:extLst>
                </p14:cNvPr>
                <p14:cNvContentPartPr/>
                <p14:nvPr/>
              </p14:nvContentPartPr>
              <p14:xfrm>
                <a:off x="942151" y="2369486"/>
                <a:ext cx="331560" cy="259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C46DF78-00AA-4343-1075-45AF007255F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3141" y="2360498"/>
                  <a:ext cx="349219" cy="276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61C6CC9-A369-E4AB-4C88-4D22CCDF85E7}"/>
                    </a:ext>
                  </a:extLst>
                </p14:cNvPr>
                <p14:cNvContentPartPr/>
                <p14:nvPr/>
              </p14:nvContentPartPr>
              <p14:xfrm>
                <a:off x="1362631" y="2171846"/>
                <a:ext cx="963000" cy="280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61C6CC9-A369-E4AB-4C88-4D22CCDF85E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631" y="2162846"/>
                  <a:ext cx="980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4850BB7-34F7-C286-1367-AE8BEE64E77D}"/>
                    </a:ext>
                  </a:extLst>
                </p14:cNvPr>
                <p14:cNvContentPartPr/>
                <p14:nvPr/>
              </p14:nvContentPartPr>
              <p14:xfrm>
                <a:off x="1685911" y="1951166"/>
                <a:ext cx="53640" cy="301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4850BB7-34F7-C286-1367-AE8BEE64E7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6911" y="1942155"/>
                  <a:ext cx="71280" cy="3189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F6A4CD-378F-7B88-B891-7DB63340FCCA}"/>
                    </a:ext>
                  </a:extLst>
                </p14:cNvPr>
                <p14:cNvContentPartPr/>
                <p14:nvPr/>
              </p14:nvContentPartPr>
              <p14:xfrm>
                <a:off x="1797151" y="1946486"/>
                <a:ext cx="70920" cy="222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CF6A4CD-378F-7B88-B891-7DB63340FCC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88151" y="1937486"/>
                  <a:ext cx="88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4D65286-F9E3-CE92-0521-902D28FB58DF}"/>
                    </a:ext>
                  </a:extLst>
                </p14:cNvPr>
                <p14:cNvContentPartPr/>
                <p14:nvPr/>
              </p14:nvContentPartPr>
              <p14:xfrm>
                <a:off x="1673311" y="1701326"/>
                <a:ext cx="136800" cy="172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4D65286-F9E3-CE92-0521-902D28FB58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64311" y="1692326"/>
                  <a:ext cx="1544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B992AF-30A8-95B1-C896-676729EA77EF}"/>
              </a:ext>
            </a:extLst>
          </p:cNvPr>
          <p:cNvGrpSpPr/>
          <p:nvPr/>
        </p:nvGrpSpPr>
        <p:grpSpPr>
          <a:xfrm>
            <a:off x="2572951" y="2301086"/>
            <a:ext cx="372600" cy="210600"/>
            <a:chOff x="2572951" y="2301086"/>
            <a:chExt cx="37260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C61B712-793A-FDFA-AD69-3C5710808583}"/>
                    </a:ext>
                  </a:extLst>
                </p14:cNvPr>
                <p14:cNvContentPartPr/>
                <p14:nvPr/>
              </p14:nvContentPartPr>
              <p14:xfrm>
                <a:off x="2572951" y="2317646"/>
                <a:ext cx="217080" cy="194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C61B712-793A-FDFA-AD69-3C571080858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63951" y="2308663"/>
                  <a:ext cx="234720" cy="211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236012C-A462-B6E6-2B2A-F4F71CBE95AC}"/>
                    </a:ext>
                  </a:extLst>
                </p14:cNvPr>
                <p14:cNvContentPartPr/>
                <p14:nvPr/>
              </p14:nvContentPartPr>
              <p14:xfrm>
                <a:off x="2874631" y="2301086"/>
                <a:ext cx="70920" cy="198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236012C-A462-B6E6-2B2A-F4F71CBE95A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65676" y="2292086"/>
                  <a:ext cx="88471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1E79B3-15AF-7E93-D726-6E38DE3A578D}"/>
              </a:ext>
            </a:extLst>
          </p:cNvPr>
          <p:cNvGrpSpPr/>
          <p:nvPr/>
        </p:nvGrpSpPr>
        <p:grpSpPr>
          <a:xfrm>
            <a:off x="3630631" y="1515206"/>
            <a:ext cx="3646080" cy="716040"/>
            <a:chOff x="3630631" y="1515206"/>
            <a:chExt cx="3646080" cy="71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5866F1B-3C35-2179-0C6C-71B559A6FE89}"/>
                    </a:ext>
                  </a:extLst>
                </p14:cNvPr>
                <p14:cNvContentPartPr/>
                <p14:nvPr/>
              </p14:nvContentPartPr>
              <p14:xfrm>
                <a:off x="3630631" y="1729406"/>
                <a:ext cx="52920" cy="182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5866F1B-3C35-2179-0C6C-71B559A6FE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21631" y="1720406"/>
                  <a:ext cx="70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F3D1B5-8CDD-4539-8830-8434478B0C4B}"/>
                    </a:ext>
                  </a:extLst>
                </p14:cNvPr>
                <p14:cNvContentPartPr/>
                <p14:nvPr/>
              </p14:nvContentPartPr>
              <p14:xfrm>
                <a:off x="3738271" y="1680446"/>
                <a:ext cx="90720" cy="286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F3D1B5-8CDD-4539-8830-8434478B0C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29271" y="1671446"/>
                  <a:ext cx="1083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5B429EC-E50B-6452-7712-853E0FF13EAC}"/>
                    </a:ext>
                  </a:extLst>
                </p14:cNvPr>
                <p14:cNvContentPartPr/>
                <p14:nvPr/>
              </p14:nvContentPartPr>
              <p14:xfrm>
                <a:off x="4363591" y="1765766"/>
                <a:ext cx="82800" cy="15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5B429EC-E50B-6452-7712-853E0FF13E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54591" y="1756766"/>
                  <a:ext cx="100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DD79FFF-A795-1CEB-0FB5-5992050C6664}"/>
                    </a:ext>
                  </a:extLst>
                </p14:cNvPr>
                <p14:cNvContentPartPr/>
                <p14:nvPr/>
              </p14:nvContentPartPr>
              <p14:xfrm>
                <a:off x="4536391" y="1613846"/>
                <a:ext cx="176040" cy="216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DD79FFF-A795-1CEB-0FB5-5992050C666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27391" y="1604831"/>
                  <a:ext cx="193680" cy="234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0771174-AD9A-194D-DC4E-11F55C469374}"/>
                    </a:ext>
                  </a:extLst>
                </p14:cNvPr>
                <p14:cNvContentPartPr/>
                <p14:nvPr/>
              </p14:nvContentPartPr>
              <p14:xfrm>
                <a:off x="4802431" y="1710326"/>
                <a:ext cx="127080" cy="210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0771174-AD9A-194D-DC4E-11F55C46937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93431" y="1701326"/>
                  <a:ext cx="144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37F524-ABFA-ABCF-5C95-745602CC371A}"/>
                    </a:ext>
                  </a:extLst>
                </p14:cNvPr>
                <p14:cNvContentPartPr/>
                <p14:nvPr/>
              </p14:nvContentPartPr>
              <p14:xfrm>
                <a:off x="4987471" y="1603766"/>
                <a:ext cx="197280" cy="244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37F524-ABFA-ABCF-5C95-745602CC37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78487" y="1594766"/>
                  <a:ext cx="214888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D901718-984A-CDE4-B99A-395BFA93C7A8}"/>
                    </a:ext>
                  </a:extLst>
                </p14:cNvPr>
                <p14:cNvContentPartPr/>
                <p14:nvPr/>
              </p14:nvContentPartPr>
              <p14:xfrm>
                <a:off x="5191231" y="1667846"/>
                <a:ext cx="163800" cy="139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D901718-984A-CDE4-B99A-395BFA93C7A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82211" y="1658846"/>
                  <a:ext cx="181479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C054C39-F35A-4688-5951-921887653C6B}"/>
                    </a:ext>
                  </a:extLst>
                </p14:cNvPr>
                <p14:cNvContentPartPr/>
                <p14:nvPr/>
              </p14:nvContentPartPr>
              <p14:xfrm>
                <a:off x="5676511" y="1557686"/>
                <a:ext cx="30240" cy="306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C054C39-F35A-4688-5951-921887653C6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67403" y="1548686"/>
                  <a:ext cx="48093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C7727A1-7DC2-8B14-A52E-D7583CD8EEF4}"/>
                    </a:ext>
                  </a:extLst>
                </p14:cNvPr>
                <p14:cNvContentPartPr/>
                <p14:nvPr/>
              </p14:nvContentPartPr>
              <p14:xfrm>
                <a:off x="5766511" y="1664966"/>
                <a:ext cx="124560" cy="138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C7727A1-7DC2-8B14-A52E-D7583CD8EE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57511" y="1655966"/>
                  <a:ext cx="142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43E071A-D84F-7CEA-7CAC-46B03EDE3B47}"/>
                    </a:ext>
                  </a:extLst>
                </p14:cNvPr>
                <p14:cNvContentPartPr/>
                <p14:nvPr/>
              </p14:nvContentPartPr>
              <p14:xfrm>
                <a:off x="5925991" y="1694126"/>
                <a:ext cx="73800" cy="102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43E071A-D84F-7CEA-7CAC-46B03EDE3B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16991" y="1685158"/>
                  <a:ext cx="91440" cy="119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CE0A756-4F8D-C3DF-E0D2-A7A31C9B07D6}"/>
                    </a:ext>
                  </a:extLst>
                </p14:cNvPr>
                <p14:cNvContentPartPr/>
                <p14:nvPr/>
              </p14:nvContentPartPr>
              <p14:xfrm>
                <a:off x="5947591" y="1657046"/>
                <a:ext cx="89280" cy="140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CE0A756-4F8D-C3DF-E0D2-A7A31C9B07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38591" y="1648069"/>
                  <a:ext cx="106920" cy="158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8B97BBB-0C35-F25C-20F4-0ADE3874A2C1}"/>
                    </a:ext>
                  </a:extLst>
                </p14:cNvPr>
                <p14:cNvContentPartPr/>
                <p14:nvPr/>
              </p14:nvContentPartPr>
              <p14:xfrm>
                <a:off x="6080071" y="1661006"/>
                <a:ext cx="144000" cy="127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8B97BBB-0C35-F25C-20F4-0ADE3874A2C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71071" y="1652031"/>
                  <a:ext cx="161640" cy="145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BBE6378-92DB-1AF2-984F-A9C324CAC45E}"/>
                    </a:ext>
                  </a:extLst>
                </p14:cNvPr>
                <p14:cNvContentPartPr/>
                <p14:nvPr/>
              </p14:nvContentPartPr>
              <p14:xfrm>
                <a:off x="6292111" y="1659206"/>
                <a:ext cx="76680" cy="124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BBE6378-92DB-1AF2-984F-A9C324CAC4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83153" y="1650206"/>
                  <a:ext cx="94238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48F2492-9A60-526B-D24A-17217E36315A}"/>
                    </a:ext>
                  </a:extLst>
                </p14:cNvPr>
                <p14:cNvContentPartPr/>
                <p14:nvPr/>
              </p14:nvContentPartPr>
              <p14:xfrm>
                <a:off x="6405871" y="1652006"/>
                <a:ext cx="65160" cy="136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48F2492-9A60-526B-D24A-17217E3631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96871" y="1643006"/>
                  <a:ext cx="82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A4DD3D8-2832-367E-D1DE-5248AC535DFB}"/>
                    </a:ext>
                  </a:extLst>
                </p14:cNvPr>
                <p14:cNvContentPartPr/>
                <p14:nvPr/>
              </p14:nvContentPartPr>
              <p14:xfrm>
                <a:off x="6496591" y="1515206"/>
                <a:ext cx="138240" cy="304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A4DD3D8-2832-367E-D1DE-5248AC535DF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87614" y="1506206"/>
                  <a:ext cx="155834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3ACEB0C-40E6-81DF-DAC1-D7F87C57CDDC}"/>
                    </a:ext>
                  </a:extLst>
                </p14:cNvPr>
                <p14:cNvContentPartPr/>
                <p14:nvPr/>
              </p14:nvContentPartPr>
              <p14:xfrm>
                <a:off x="3635311" y="1939646"/>
                <a:ext cx="3641400" cy="291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3ACEB0C-40E6-81DF-DAC1-D7F87C57CDD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26311" y="1930646"/>
                  <a:ext cx="365904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69874AC-8991-9E54-54D5-4C9CD84C0849}"/>
              </a:ext>
            </a:extLst>
          </p:cNvPr>
          <p:cNvGrpSpPr/>
          <p:nvPr/>
        </p:nvGrpSpPr>
        <p:grpSpPr>
          <a:xfrm>
            <a:off x="3982351" y="1496126"/>
            <a:ext cx="330480" cy="394920"/>
            <a:chOff x="3982351" y="1496126"/>
            <a:chExt cx="330480" cy="39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9F82541-BAE9-D4AC-4CBC-CC05ECE29FFE}"/>
                    </a:ext>
                  </a:extLst>
                </p14:cNvPr>
                <p14:cNvContentPartPr/>
                <p14:nvPr/>
              </p14:nvContentPartPr>
              <p14:xfrm>
                <a:off x="3982351" y="1649846"/>
                <a:ext cx="217800" cy="241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9F82541-BAE9-D4AC-4CBC-CC05ECE29FF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73351" y="1640859"/>
                  <a:ext cx="235440" cy="2588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5694F77-D828-3D4D-52D6-9196975308C7}"/>
                    </a:ext>
                  </a:extLst>
                </p14:cNvPr>
                <p14:cNvContentPartPr/>
                <p14:nvPr/>
              </p14:nvContentPartPr>
              <p14:xfrm>
                <a:off x="4280791" y="1496126"/>
                <a:ext cx="32040" cy="122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5694F77-D828-3D4D-52D6-9196975308C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71791" y="1487126"/>
                  <a:ext cx="496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FEAB42A-3504-857F-127F-93311695CF4A}"/>
              </a:ext>
            </a:extLst>
          </p:cNvPr>
          <p:cNvGrpSpPr/>
          <p:nvPr/>
        </p:nvGrpSpPr>
        <p:grpSpPr>
          <a:xfrm>
            <a:off x="3808831" y="2357606"/>
            <a:ext cx="1334520" cy="379080"/>
            <a:chOff x="3808831" y="2357606"/>
            <a:chExt cx="1334520" cy="37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0A23E45-44BD-E21F-CF48-31919A08A36B}"/>
                    </a:ext>
                  </a:extLst>
                </p14:cNvPr>
                <p14:cNvContentPartPr/>
                <p14:nvPr/>
              </p14:nvContentPartPr>
              <p14:xfrm>
                <a:off x="3808831" y="2493326"/>
                <a:ext cx="136800" cy="188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0A23E45-44BD-E21F-CF48-31919A08A3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99831" y="2484309"/>
                  <a:ext cx="154440" cy="206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2CDA0F6-341E-E331-1B0B-62CF4FAABA8E}"/>
                    </a:ext>
                  </a:extLst>
                </p14:cNvPr>
                <p14:cNvContentPartPr/>
                <p14:nvPr/>
              </p14:nvContentPartPr>
              <p14:xfrm>
                <a:off x="3996031" y="2405846"/>
                <a:ext cx="112680" cy="324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2CDA0F6-341E-E331-1B0B-62CF4FAABA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87031" y="2396846"/>
                  <a:ext cx="1303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6521D3F-9993-D25E-45AF-98E62643803C}"/>
                    </a:ext>
                  </a:extLst>
                </p14:cNvPr>
                <p14:cNvContentPartPr/>
                <p14:nvPr/>
              </p14:nvContentPartPr>
              <p14:xfrm>
                <a:off x="4319311" y="2447606"/>
                <a:ext cx="56160" cy="231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6521D3F-9993-D25E-45AF-98E6264380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10311" y="2438606"/>
                  <a:ext cx="73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9BBB43F-5E23-A8D4-7FDD-BC7094B4ED59}"/>
                    </a:ext>
                  </a:extLst>
                </p14:cNvPr>
                <p14:cNvContentPartPr/>
                <p14:nvPr/>
              </p14:nvContentPartPr>
              <p14:xfrm>
                <a:off x="4400671" y="2412326"/>
                <a:ext cx="93600" cy="215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9BBB43F-5E23-A8D4-7FDD-BC7094B4ED5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91671" y="2403326"/>
                  <a:ext cx="111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339AEB4-9257-9A44-3BF1-DC93ED859AAC}"/>
                    </a:ext>
                  </a:extLst>
                </p14:cNvPr>
                <p14:cNvContentPartPr/>
                <p14:nvPr/>
              </p14:nvContentPartPr>
              <p14:xfrm>
                <a:off x="4574551" y="2603846"/>
                <a:ext cx="111240" cy="132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339AEB4-9257-9A44-3BF1-DC93ED859AA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65522" y="2594846"/>
                  <a:ext cx="128937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62A9C21-68A2-E9AE-B299-B22115E65620}"/>
                    </a:ext>
                  </a:extLst>
                </p14:cNvPr>
                <p14:cNvContentPartPr/>
                <p14:nvPr/>
              </p14:nvContentPartPr>
              <p14:xfrm>
                <a:off x="4742671" y="2436806"/>
                <a:ext cx="147960" cy="214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62A9C21-68A2-E9AE-B299-B22115E656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33649" y="2427806"/>
                  <a:ext cx="165643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CDEF3B1-9422-0F96-6391-2544E3E786FE}"/>
                    </a:ext>
                  </a:extLst>
                </p14:cNvPr>
                <p14:cNvContentPartPr/>
                <p14:nvPr/>
              </p14:nvContentPartPr>
              <p14:xfrm>
                <a:off x="5009431" y="2380646"/>
                <a:ext cx="32760" cy="88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CDEF3B1-9422-0F96-6391-2544E3E786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00331" y="2371646"/>
                  <a:ext cx="50596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E6F5A5D-07D9-C2A9-650B-C2CDF773277E}"/>
                    </a:ext>
                  </a:extLst>
                </p14:cNvPr>
                <p14:cNvContentPartPr/>
                <p14:nvPr/>
              </p14:nvContentPartPr>
              <p14:xfrm>
                <a:off x="4931671" y="2357606"/>
                <a:ext cx="211680" cy="178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E6F5A5D-07D9-C2A9-650B-C2CDF773277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22671" y="2348606"/>
                  <a:ext cx="22932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E8AA588-0A69-B31E-0EB7-73E227542035}"/>
              </a:ext>
            </a:extLst>
          </p:cNvPr>
          <p:cNvGrpSpPr/>
          <p:nvPr/>
        </p:nvGrpSpPr>
        <p:grpSpPr>
          <a:xfrm>
            <a:off x="184351" y="3693566"/>
            <a:ext cx="2205000" cy="456120"/>
            <a:chOff x="184351" y="3693566"/>
            <a:chExt cx="2205000" cy="45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7A94B49-05BA-BAEF-BA89-CD66A3ED6E1E}"/>
                    </a:ext>
                  </a:extLst>
                </p14:cNvPr>
                <p14:cNvContentPartPr/>
                <p14:nvPr/>
              </p14:nvContentPartPr>
              <p14:xfrm>
                <a:off x="254911" y="3781046"/>
                <a:ext cx="391320" cy="177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7A94B49-05BA-BAEF-BA89-CD66A3ED6E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5911" y="3772064"/>
                  <a:ext cx="408960" cy="195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6D17959-3A09-5B31-CA2C-399B26356E99}"/>
                    </a:ext>
                  </a:extLst>
                </p14:cNvPr>
                <p14:cNvContentPartPr/>
                <p14:nvPr/>
              </p14:nvContentPartPr>
              <p14:xfrm>
                <a:off x="699151" y="3801566"/>
                <a:ext cx="118080" cy="121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6D17959-3A09-5B31-CA2C-399B26356E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0151" y="3792566"/>
                  <a:ext cx="135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4A4ECF6-0E0B-7709-C69A-EBDD13340D5E}"/>
                    </a:ext>
                  </a:extLst>
                </p14:cNvPr>
                <p14:cNvContentPartPr/>
                <p14:nvPr/>
              </p14:nvContentPartPr>
              <p14:xfrm>
                <a:off x="806791" y="3693566"/>
                <a:ext cx="168480" cy="244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4A4ECF6-0E0B-7709-C69A-EBDD13340D5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7791" y="3684566"/>
                  <a:ext cx="1861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9F0423-1381-83A4-625F-1BDBC68CE1DE}"/>
                    </a:ext>
                  </a:extLst>
                </p14:cNvPr>
                <p14:cNvContentPartPr/>
                <p14:nvPr/>
              </p14:nvContentPartPr>
              <p14:xfrm>
                <a:off x="1040071" y="3794366"/>
                <a:ext cx="106200" cy="100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9F0423-1381-83A4-625F-1BDBC68CE1D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1071" y="3785398"/>
                  <a:ext cx="123840" cy="117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88A99CB-8156-3211-7F92-1D10F20CB31F}"/>
                    </a:ext>
                  </a:extLst>
                </p14:cNvPr>
                <p14:cNvContentPartPr/>
                <p14:nvPr/>
              </p14:nvContentPartPr>
              <p14:xfrm>
                <a:off x="1189471" y="3750086"/>
                <a:ext cx="160560" cy="159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88A99CB-8156-3211-7F92-1D10F20CB31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80471" y="3741086"/>
                  <a:ext cx="178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03991D4-7894-A8B2-03B6-CD259F7A2F2C}"/>
                    </a:ext>
                  </a:extLst>
                </p14:cNvPr>
                <p14:cNvContentPartPr/>
                <p14:nvPr/>
              </p14:nvContentPartPr>
              <p14:xfrm>
                <a:off x="1417351" y="3804446"/>
                <a:ext cx="19440" cy="51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03991D4-7894-A8B2-03B6-CD259F7A2F2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08351" y="3795446"/>
                  <a:ext cx="37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81D62B7-89F8-A816-2C56-93CD0076B8BE}"/>
                    </a:ext>
                  </a:extLst>
                </p14:cNvPr>
                <p14:cNvContentPartPr/>
                <p14:nvPr/>
              </p14:nvContentPartPr>
              <p14:xfrm>
                <a:off x="1428871" y="3716606"/>
                <a:ext cx="172440" cy="206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81D62B7-89F8-A816-2C56-93CD0076B8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19890" y="3707606"/>
                  <a:ext cx="190043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0C4BDBE-6DD3-BB06-D308-DD22FA8EA6EC}"/>
                    </a:ext>
                  </a:extLst>
                </p14:cNvPr>
                <p14:cNvContentPartPr/>
                <p14:nvPr/>
              </p14:nvContentPartPr>
              <p14:xfrm>
                <a:off x="1665751" y="3731366"/>
                <a:ext cx="250920" cy="142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0C4BDBE-6DD3-BB06-D308-DD22FA8EA6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56764" y="3722389"/>
                  <a:ext cx="268535" cy="160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FBB3AAC-18E8-6F1B-C8AB-1AD9E7F44B0A}"/>
                    </a:ext>
                  </a:extLst>
                </p14:cNvPr>
                <p14:cNvContentPartPr/>
                <p14:nvPr/>
              </p14:nvContentPartPr>
              <p14:xfrm>
                <a:off x="2037991" y="3706886"/>
                <a:ext cx="29520" cy="45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FBB3AAC-18E8-6F1B-C8AB-1AD9E7F44B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28991" y="3697886"/>
                  <a:ext cx="47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4F8545-07E8-3C0D-827E-875BB4150833}"/>
                    </a:ext>
                  </a:extLst>
                </p14:cNvPr>
                <p14:cNvContentPartPr/>
                <p14:nvPr/>
              </p14:nvContentPartPr>
              <p14:xfrm>
                <a:off x="2055271" y="3842246"/>
                <a:ext cx="69120" cy="52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4F8545-07E8-3C0D-827E-875BB41508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46271" y="3833246"/>
                  <a:ext cx="86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CC403E7-B799-5B4A-BE41-A6645F385777}"/>
                    </a:ext>
                  </a:extLst>
                </p14:cNvPr>
                <p14:cNvContentPartPr/>
                <p14:nvPr/>
              </p14:nvContentPartPr>
              <p14:xfrm>
                <a:off x="184351" y="4030886"/>
                <a:ext cx="2205000" cy="1188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CC403E7-B799-5B4A-BE41-A6645F38577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5351" y="4021886"/>
                  <a:ext cx="2222640" cy="13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6001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A676-6031-B7ED-E27A-71444AD1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Acid Chlorides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16EB5-7C6E-56A4-B6F7-09AB17304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01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/>
              <a:t>With Organocuprates</a:t>
            </a:r>
            <a:r>
              <a:rPr lang="en-US"/>
              <a:t> (“Gilman Reagents”):</a:t>
            </a:r>
            <a:endParaRPr lang="en-US" u="sng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BBCC20-5012-3249-B429-7274421742CF}"/>
              </a:ext>
            </a:extLst>
          </p:cNvPr>
          <p:cNvGrpSpPr/>
          <p:nvPr/>
        </p:nvGrpSpPr>
        <p:grpSpPr>
          <a:xfrm>
            <a:off x="1065271" y="1771526"/>
            <a:ext cx="1375920" cy="902880"/>
            <a:chOff x="1065271" y="1771526"/>
            <a:chExt cx="1375920" cy="90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47C8D67-8663-2EAF-C0DB-A732FBA9D099}"/>
                    </a:ext>
                  </a:extLst>
                </p14:cNvPr>
                <p14:cNvContentPartPr/>
                <p14:nvPr/>
              </p14:nvContentPartPr>
              <p14:xfrm>
                <a:off x="1065271" y="2389646"/>
                <a:ext cx="298080" cy="284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47C8D67-8663-2EAF-C0DB-A732FBA9D09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6282" y="2380646"/>
                  <a:ext cx="315699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E33530-3666-8722-4CC5-537F7DD806C9}"/>
                    </a:ext>
                  </a:extLst>
                </p14:cNvPr>
                <p14:cNvContentPartPr/>
                <p14:nvPr/>
              </p14:nvContentPartPr>
              <p14:xfrm>
                <a:off x="1518511" y="2259686"/>
                <a:ext cx="922680" cy="244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E33530-3666-8722-4CC5-537F7DD806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09507" y="2250699"/>
                  <a:ext cx="940327" cy="262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7856A3C-53DC-C339-4E41-FA71563570A1}"/>
                    </a:ext>
                  </a:extLst>
                </p14:cNvPr>
                <p14:cNvContentPartPr/>
                <p14:nvPr/>
              </p14:nvContentPartPr>
              <p14:xfrm>
                <a:off x="1895431" y="2001566"/>
                <a:ext cx="13680" cy="301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7856A3C-53DC-C339-4E41-FA71563570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86431" y="1992577"/>
                  <a:ext cx="31320" cy="319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4F5B275-C98A-FDE7-4051-619034B3D108}"/>
                    </a:ext>
                  </a:extLst>
                </p14:cNvPr>
                <p14:cNvContentPartPr/>
                <p14:nvPr/>
              </p14:nvContentPartPr>
              <p14:xfrm>
                <a:off x="1992991" y="2028566"/>
                <a:ext cx="41760" cy="235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4F5B275-C98A-FDE7-4051-619034B3D1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83991" y="2019566"/>
                  <a:ext cx="59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8E7F154-3D89-83E5-21E6-4F0C8799D6C9}"/>
                    </a:ext>
                  </a:extLst>
                </p14:cNvPr>
                <p14:cNvContentPartPr/>
                <p14:nvPr/>
              </p14:nvContentPartPr>
              <p14:xfrm>
                <a:off x="1901191" y="1771526"/>
                <a:ext cx="136440" cy="163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8E7F154-3D89-83E5-21E6-4F0C8799D6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92215" y="1762526"/>
                  <a:ext cx="154034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D8F274-316E-00EA-A624-466B325FCD0A}"/>
              </a:ext>
            </a:extLst>
          </p:cNvPr>
          <p:cNvGrpSpPr/>
          <p:nvPr/>
        </p:nvGrpSpPr>
        <p:grpSpPr>
          <a:xfrm>
            <a:off x="2645671" y="2436446"/>
            <a:ext cx="338040" cy="210240"/>
            <a:chOff x="2645671" y="2436446"/>
            <a:chExt cx="33804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831DD6C-991F-CB54-2538-6644BA0D48E3}"/>
                    </a:ext>
                  </a:extLst>
                </p14:cNvPr>
                <p14:cNvContentPartPr/>
                <p14:nvPr/>
              </p14:nvContentPartPr>
              <p14:xfrm>
                <a:off x="2645671" y="2454446"/>
                <a:ext cx="162720" cy="175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831DD6C-991F-CB54-2538-6644BA0D48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36671" y="2445446"/>
                  <a:ext cx="180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DA6157-E5E5-854E-A8BE-769E97261897}"/>
                    </a:ext>
                  </a:extLst>
                </p14:cNvPr>
                <p14:cNvContentPartPr/>
                <p14:nvPr/>
              </p14:nvContentPartPr>
              <p14:xfrm>
                <a:off x="2914591" y="2436446"/>
                <a:ext cx="69120" cy="210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DA6157-E5E5-854E-A8BE-769E9726189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05591" y="2427446"/>
                  <a:ext cx="8676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8A2E9A8-6EF8-451D-88C2-4A8D44BFC355}"/>
                  </a:ext>
                </a:extLst>
              </p14:cNvPr>
              <p14:cNvContentPartPr/>
              <p14:nvPr/>
            </p14:nvContentPartPr>
            <p14:xfrm>
              <a:off x="3296911" y="2271206"/>
              <a:ext cx="2492640" cy="2970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8A2E9A8-6EF8-451D-88C2-4A8D44BFC3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87910" y="2262206"/>
                <a:ext cx="2510283" cy="31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ABC49520-1B0C-87E4-20B7-039E57C22B1E}"/>
              </a:ext>
            </a:extLst>
          </p:cNvPr>
          <p:cNvGrpSpPr/>
          <p:nvPr/>
        </p:nvGrpSpPr>
        <p:grpSpPr>
          <a:xfrm>
            <a:off x="214411" y="6149848"/>
            <a:ext cx="2019240" cy="502920"/>
            <a:chOff x="169951" y="4541183"/>
            <a:chExt cx="2019240" cy="50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4F33A32-AA97-CCDF-AC20-CCD31FCB329F}"/>
                    </a:ext>
                  </a:extLst>
                </p14:cNvPr>
                <p14:cNvContentPartPr/>
                <p14:nvPr/>
              </p14:nvContentPartPr>
              <p14:xfrm>
                <a:off x="282271" y="4653863"/>
                <a:ext cx="502920" cy="175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4F33A32-AA97-CCDF-AC20-CCD31FCB329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3271" y="4644863"/>
                  <a:ext cx="520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90EE13C-61BC-D99C-5EA0-4FBDD767D777}"/>
                    </a:ext>
                  </a:extLst>
                </p14:cNvPr>
                <p14:cNvContentPartPr/>
                <p14:nvPr/>
              </p14:nvContentPartPr>
              <p14:xfrm>
                <a:off x="802831" y="4541183"/>
                <a:ext cx="185040" cy="215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90EE13C-61BC-D99C-5EA0-4FBDD767D7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3831" y="4532168"/>
                  <a:ext cx="202680" cy="233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8115090-AE28-C904-64FD-310C5151188B}"/>
                    </a:ext>
                  </a:extLst>
                </p14:cNvPr>
                <p14:cNvContentPartPr/>
                <p14:nvPr/>
              </p14:nvContentPartPr>
              <p14:xfrm>
                <a:off x="1004791" y="4631543"/>
                <a:ext cx="136800" cy="1141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8115090-AE28-C904-64FD-310C515118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5791" y="4622543"/>
                  <a:ext cx="154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E4BC7EE-D432-1F3D-8F68-7EEBDD4FDEA9}"/>
                    </a:ext>
                  </a:extLst>
                </p14:cNvPr>
                <p14:cNvContentPartPr/>
                <p14:nvPr/>
              </p14:nvContentPartPr>
              <p14:xfrm>
                <a:off x="1177591" y="4628663"/>
                <a:ext cx="144360" cy="113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E4BC7EE-D432-1F3D-8F68-7EEBDD4FDEA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68591" y="4619663"/>
                  <a:ext cx="162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474AB83-34E2-0FCD-7678-8E9AE54902AC}"/>
                    </a:ext>
                  </a:extLst>
                </p14:cNvPr>
                <p14:cNvContentPartPr/>
                <p14:nvPr/>
              </p14:nvContentPartPr>
              <p14:xfrm>
                <a:off x="1360111" y="4647023"/>
                <a:ext cx="46440" cy="86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474AB83-34E2-0FCD-7678-8E9AE54902A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51111" y="4637985"/>
                  <a:ext cx="64080" cy="103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4CBC145-A20F-094F-BC63-63994F6D68F8}"/>
                    </a:ext>
                  </a:extLst>
                </p14:cNvPr>
                <p14:cNvContentPartPr/>
                <p14:nvPr/>
              </p14:nvContentPartPr>
              <p14:xfrm>
                <a:off x="1401151" y="4569623"/>
                <a:ext cx="122400" cy="1749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4CBC145-A20F-094F-BC63-63994F6D68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92177" y="4560623"/>
                  <a:ext cx="139988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C0A2442-769B-11EF-B397-EF03B251429C}"/>
                    </a:ext>
                  </a:extLst>
                </p14:cNvPr>
                <p14:cNvContentPartPr/>
                <p14:nvPr/>
              </p14:nvContentPartPr>
              <p14:xfrm>
                <a:off x="1588711" y="4591943"/>
                <a:ext cx="227520" cy="1180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C0A2442-769B-11EF-B397-EF03B25142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79725" y="4582943"/>
                  <a:ext cx="245132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3DAB38B-C011-CDAB-B86E-CD62B4242A9A}"/>
                    </a:ext>
                  </a:extLst>
                </p14:cNvPr>
                <p14:cNvContentPartPr/>
                <p14:nvPr/>
              </p14:nvContentPartPr>
              <p14:xfrm>
                <a:off x="1875271" y="4545863"/>
                <a:ext cx="31680" cy="48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3DAB38B-C011-CDAB-B86E-CD62B4242A9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66271" y="4536863"/>
                  <a:ext cx="49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EBF6474-6C99-9167-1A48-C60651BB1046}"/>
                    </a:ext>
                  </a:extLst>
                </p14:cNvPr>
                <p14:cNvContentPartPr/>
                <p14:nvPr/>
              </p14:nvContentPartPr>
              <p14:xfrm>
                <a:off x="1902631" y="4689863"/>
                <a:ext cx="38520" cy="29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EBF6474-6C99-9167-1A48-C60651BB104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93631" y="4680863"/>
                  <a:ext cx="56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A6757CF-7D2C-0A6D-F533-3424D7EB2499}"/>
                    </a:ext>
                  </a:extLst>
                </p14:cNvPr>
                <p14:cNvContentPartPr/>
                <p14:nvPr/>
              </p14:nvContentPartPr>
              <p14:xfrm>
                <a:off x="169951" y="4936103"/>
                <a:ext cx="2019240" cy="108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A6757CF-7D2C-0A6D-F533-3424D7EB24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0951" y="4927133"/>
                  <a:ext cx="2036880" cy="1255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8A7B4A4-55C3-09E1-F20F-826D147E6F7B}"/>
              </a:ext>
            </a:extLst>
          </p:cNvPr>
          <p:cNvGrpSpPr/>
          <p:nvPr/>
        </p:nvGrpSpPr>
        <p:grpSpPr>
          <a:xfrm>
            <a:off x="367231" y="5657183"/>
            <a:ext cx="527400" cy="392040"/>
            <a:chOff x="367231" y="5657183"/>
            <a:chExt cx="527400" cy="3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977FDEA-F753-4931-CD33-F745FF7A7C2C}"/>
                    </a:ext>
                  </a:extLst>
                </p14:cNvPr>
                <p14:cNvContentPartPr/>
                <p14:nvPr/>
              </p14:nvContentPartPr>
              <p14:xfrm>
                <a:off x="367231" y="5866703"/>
                <a:ext cx="178560" cy="155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977FDEA-F753-4931-CD33-F745FF7A7C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8231" y="5857703"/>
                  <a:ext cx="196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6BBC13C-EA42-D763-20B7-6ABB0197A8D4}"/>
                    </a:ext>
                  </a:extLst>
                </p14:cNvPr>
                <p14:cNvContentPartPr/>
                <p14:nvPr/>
              </p14:nvContentPartPr>
              <p14:xfrm>
                <a:off x="550831" y="5874623"/>
                <a:ext cx="177120" cy="990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6BBC13C-EA42-D763-20B7-6ABB0197A8D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1831" y="5865623"/>
                  <a:ext cx="194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23DE07B-D1E5-63C6-9849-02DF99DC94B3}"/>
                    </a:ext>
                  </a:extLst>
                </p14:cNvPr>
                <p14:cNvContentPartPr/>
                <p14:nvPr/>
              </p14:nvContentPartPr>
              <p14:xfrm>
                <a:off x="753511" y="5848343"/>
                <a:ext cx="10440" cy="2008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23DE07B-D1E5-63C6-9849-02DF99DC94B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4511" y="5839343"/>
                  <a:ext cx="28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ABAAAEA-2B5C-60A5-477F-95F06253B570}"/>
                    </a:ext>
                  </a:extLst>
                </p14:cNvPr>
                <p14:cNvContentPartPr/>
                <p14:nvPr/>
              </p14:nvContentPartPr>
              <p14:xfrm>
                <a:off x="827311" y="5657183"/>
                <a:ext cx="67320" cy="3646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ABAAAEA-2B5C-60A5-477F-95F06253B5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8311" y="5648183"/>
                  <a:ext cx="8496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127F13A-B8E2-C94C-8B75-A4B2846850DB}"/>
              </a:ext>
            </a:extLst>
          </p:cNvPr>
          <p:cNvGrpSpPr/>
          <p:nvPr/>
        </p:nvGrpSpPr>
        <p:grpSpPr>
          <a:xfrm>
            <a:off x="1218991" y="5571863"/>
            <a:ext cx="945000" cy="324000"/>
            <a:chOff x="1218991" y="5571863"/>
            <a:chExt cx="94500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0BB00DD-988D-D47A-DFAF-968639554F0B}"/>
                    </a:ext>
                  </a:extLst>
                </p14:cNvPr>
                <p14:cNvContentPartPr/>
                <p14:nvPr/>
              </p14:nvContentPartPr>
              <p14:xfrm>
                <a:off x="1218991" y="5615063"/>
                <a:ext cx="88200" cy="2808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0BB00DD-988D-D47A-DFAF-968639554F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10028" y="5606063"/>
                  <a:ext cx="105768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7E482AB-B036-31D4-7E1B-B014FBF6EE01}"/>
                    </a:ext>
                  </a:extLst>
                </p14:cNvPr>
                <p14:cNvContentPartPr/>
                <p14:nvPr/>
              </p14:nvContentPartPr>
              <p14:xfrm>
                <a:off x="1247791" y="5797943"/>
                <a:ext cx="73800" cy="47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7E482AB-B036-31D4-7E1B-B014FBF6EE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38835" y="5788943"/>
                  <a:ext cx="91354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599C4D4-3DCD-8F4B-472C-6C8192718869}"/>
                    </a:ext>
                  </a:extLst>
                </p14:cNvPr>
                <p14:cNvContentPartPr/>
                <p14:nvPr/>
              </p14:nvContentPartPr>
              <p14:xfrm>
                <a:off x="1385311" y="5747183"/>
                <a:ext cx="181080" cy="140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599C4D4-3DCD-8F4B-472C-6C819271886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76311" y="5738206"/>
                  <a:ext cx="198720" cy="157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1916A6B-979B-64E7-E9F5-4121AD61B051}"/>
                    </a:ext>
                  </a:extLst>
                </p14:cNvPr>
                <p14:cNvContentPartPr/>
                <p14:nvPr/>
              </p14:nvContentPartPr>
              <p14:xfrm>
                <a:off x="1586911" y="5752583"/>
                <a:ext cx="118080" cy="112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1916A6B-979B-64E7-E9F5-4121AD61B05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77938" y="5743612"/>
                  <a:ext cx="135666" cy="1302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60F344B-2C15-395F-2EF5-10E96C759644}"/>
                    </a:ext>
                  </a:extLst>
                </p14:cNvPr>
                <p14:cNvContentPartPr/>
                <p14:nvPr/>
              </p14:nvContentPartPr>
              <p14:xfrm>
                <a:off x="1756831" y="5747903"/>
                <a:ext cx="75960" cy="1152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60F344B-2C15-395F-2EF5-10E96C75964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47788" y="5738903"/>
                  <a:ext cx="93684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29FB760-19AE-E48D-D54E-E9A85A6C43F3}"/>
                    </a:ext>
                  </a:extLst>
                </p14:cNvPr>
                <p14:cNvContentPartPr/>
                <p14:nvPr/>
              </p14:nvContentPartPr>
              <p14:xfrm>
                <a:off x="1900831" y="5571863"/>
                <a:ext cx="263160" cy="3088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29FB760-19AE-E48D-D54E-E9A85A6C43F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91831" y="5562873"/>
                  <a:ext cx="280800" cy="326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41A68D3-71D3-BEA5-3FD4-4EFC2AD6E313}"/>
                    </a:ext>
                  </a:extLst>
                </p14:cNvPr>
                <p14:cNvContentPartPr/>
                <p14:nvPr/>
              </p14:nvContentPartPr>
              <p14:xfrm>
                <a:off x="1785631" y="5689943"/>
                <a:ext cx="54000" cy="547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41A68D3-71D3-BEA5-3FD4-4EFC2AD6E3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76631" y="5680943"/>
                  <a:ext cx="7164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8DA2A92-ED64-7406-B2CA-0F84318A5C18}"/>
              </a:ext>
            </a:extLst>
          </p:cNvPr>
          <p:cNvGrpSpPr/>
          <p:nvPr/>
        </p:nvGrpSpPr>
        <p:grpSpPr>
          <a:xfrm>
            <a:off x="3507511" y="3541646"/>
            <a:ext cx="1767240" cy="551880"/>
            <a:chOff x="3507511" y="3541646"/>
            <a:chExt cx="1767240" cy="55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1F3EC1E-7079-0DAF-D377-8535F51DE7E9}"/>
                    </a:ext>
                  </a:extLst>
                </p14:cNvPr>
                <p14:cNvContentPartPr/>
                <p14:nvPr/>
              </p14:nvContentPartPr>
              <p14:xfrm>
                <a:off x="3507511" y="3737126"/>
                <a:ext cx="1355760" cy="3564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1F3EC1E-7079-0DAF-D377-8535F51DE7E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98513" y="3728126"/>
                  <a:ext cx="1373395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579D9FA-323E-3B81-B4CA-EC8D4A6F68D1}"/>
                    </a:ext>
                  </a:extLst>
                </p14:cNvPr>
                <p14:cNvContentPartPr/>
                <p14:nvPr/>
              </p14:nvContentPartPr>
              <p14:xfrm>
                <a:off x="5017711" y="3541646"/>
                <a:ext cx="184680" cy="3024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579D9FA-323E-3B81-B4CA-EC8D4A6F68D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08711" y="3532635"/>
                  <a:ext cx="202320" cy="3200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E1731CB-8FAC-DC06-6D78-5B5FE5F83B02}"/>
                    </a:ext>
                  </a:extLst>
                </p14:cNvPr>
                <p14:cNvContentPartPr/>
                <p14:nvPr/>
              </p14:nvContentPartPr>
              <p14:xfrm>
                <a:off x="5227231" y="3606806"/>
                <a:ext cx="47520" cy="188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E1731CB-8FAC-DC06-6D78-5B5FE5F83B0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18299" y="3597806"/>
                  <a:ext cx="65027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A133EB6-7D7F-E176-D4D1-F0EBF81F3614}"/>
              </a:ext>
            </a:extLst>
          </p:cNvPr>
          <p:cNvGrpSpPr/>
          <p:nvPr/>
        </p:nvGrpSpPr>
        <p:grpSpPr>
          <a:xfrm>
            <a:off x="5963431" y="3614726"/>
            <a:ext cx="1431720" cy="350280"/>
            <a:chOff x="5963431" y="3614726"/>
            <a:chExt cx="143172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9BD3C3C-C4B4-EF66-DC6D-BE79816537E2}"/>
                    </a:ext>
                  </a:extLst>
                </p14:cNvPr>
                <p14:cNvContentPartPr/>
                <p14:nvPr/>
              </p14:nvContentPartPr>
              <p14:xfrm>
                <a:off x="5963431" y="3784646"/>
                <a:ext cx="1358640" cy="399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9BD3C3C-C4B4-EF66-DC6D-BE79816537E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54431" y="3775646"/>
                  <a:ext cx="1376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AE36961-41C5-9105-AE5F-D16DB7C4F268}"/>
                    </a:ext>
                  </a:extLst>
                </p14:cNvPr>
                <p14:cNvContentPartPr/>
                <p14:nvPr/>
              </p14:nvContentPartPr>
              <p14:xfrm>
                <a:off x="7269871" y="3614726"/>
                <a:ext cx="125280" cy="3502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AE36961-41C5-9105-AE5F-D16DB7C4F26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60871" y="3605726"/>
                  <a:ext cx="14292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7EFA25B-4DA9-8701-C220-BC1762348058}"/>
              </a:ext>
            </a:extLst>
          </p:cNvPr>
          <p:cNvGrpSpPr/>
          <p:nvPr/>
        </p:nvGrpSpPr>
        <p:grpSpPr>
          <a:xfrm>
            <a:off x="578191" y="3635606"/>
            <a:ext cx="926640" cy="284760"/>
            <a:chOff x="578191" y="3635606"/>
            <a:chExt cx="92664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F3BF03F-D10E-8A5D-49C9-C7181E8F9341}"/>
                    </a:ext>
                  </a:extLst>
                </p14:cNvPr>
                <p14:cNvContentPartPr/>
                <p14:nvPr/>
              </p14:nvContentPartPr>
              <p14:xfrm>
                <a:off x="578191" y="3753686"/>
                <a:ext cx="369360" cy="1666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F3BF03F-D10E-8A5D-49C9-C7181E8F934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9191" y="3744686"/>
                  <a:ext cx="387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2424F38-E33C-78C4-3B64-919D0DF9F8E8}"/>
                    </a:ext>
                  </a:extLst>
                </p14:cNvPr>
                <p14:cNvContentPartPr/>
                <p14:nvPr/>
              </p14:nvContentPartPr>
              <p14:xfrm>
                <a:off x="976711" y="3635606"/>
                <a:ext cx="21240" cy="1832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2424F38-E33C-78C4-3B64-919D0DF9F8E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7556" y="3626606"/>
                  <a:ext cx="39184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8B766D7-FA51-E587-1789-904C424EAE9E}"/>
                    </a:ext>
                  </a:extLst>
                </p14:cNvPr>
                <p14:cNvContentPartPr/>
                <p14:nvPr/>
              </p14:nvContentPartPr>
              <p14:xfrm>
                <a:off x="1030351" y="3694646"/>
                <a:ext cx="144000" cy="1296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8B766D7-FA51-E587-1789-904C424EAE9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1351" y="3685646"/>
                  <a:ext cx="161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FF4E0A8-F267-CE55-EB5F-D9ADF3F37BCA}"/>
                    </a:ext>
                  </a:extLst>
                </p14:cNvPr>
                <p14:cNvContentPartPr/>
                <p14:nvPr/>
              </p14:nvContentPartPr>
              <p14:xfrm>
                <a:off x="1175431" y="3659006"/>
                <a:ext cx="163440" cy="1396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FF4E0A8-F267-CE55-EB5F-D9ADF3F37BC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6431" y="3650006"/>
                  <a:ext cx="181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8FFB0B3-0AB2-AFB7-FC50-1408068CE83E}"/>
                    </a:ext>
                  </a:extLst>
                </p14:cNvPr>
                <p14:cNvContentPartPr/>
                <p14:nvPr/>
              </p14:nvContentPartPr>
              <p14:xfrm>
                <a:off x="1396111" y="3702566"/>
                <a:ext cx="108720" cy="2124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8FFB0B3-0AB2-AFB7-FC50-1408068CE83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87111" y="3693566"/>
                  <a:ext cx="12636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1652EE4-9B2A-C9A7-965E-666CE5508A8D}"/>
              </a:ext>
            </a:extLst>
          </p:cNvPr>
          <p:cNvGrpSpPr/>
          <p:nvPr/>
        </p:nvGrpSpPr>
        <p:grpSpPr>
          <a:xfrm>
            <a:off x="1845031" y="3576566"/>
            <a:ext cx="514800" cy="223560"/>
            <a:chOff x="1845031" y="3576566"/>
            <a:chExt cx="51480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AC92B3F-596D-AB87-61C6-010E1AECB95A}"/>
                    </a:ext>
                  </a:extLst>
                </p14:cNvPr>
                <p14:cNvContentPartPr/>
                <p14:nvPr/>
              </p14:nvContentPartPr>
              <p14:xfrm>
                <a:off x="1845031" y="3581966"/>
                <a:ext cx="68400" cy="218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AC92B3F-596D-AB87-61C6-010E1AECB95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36031" y="3572966"/>
                  <a:ext cx="86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DEAB0E1-D396-EE0E-445C-120660CAC15F}"/>
                    </a:ext>
                  </a:extLst>
                </p14:cNvPr>
                <p14:cNvContentPartPr/>
                <p14:nvPr/>
              </p14:nvContentPartPr>
              <p14:xfrm>
                <a:off x="1863031" y="3682766"/>
                <a:ext cx="95040" cy="76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DEAB0E1-D396-EE0E-445C-120660CAC15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53997" y="3673766"/>
                  <a:ext cx="112747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4029B5C-8A5B-1863-7BFB-A5C5FFDCC58E}"/>
                    </a:ext>
                  </a:extLst>
                </p14:cNvPr>
                <p14:cNvContentPartPr/>
                <p14:nvPr/>
              </p14:nvContentPartPr>
              <p14:xfrm>
                <a:off x="1976071" y="3576566"/>
                <a:ext cx="383760" cy="2142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4029B5C-8A5B-1863-7BFB-A5C5FFDCC58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67071" y="3567566"/>
                  <a:ext cx="40140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47B0F47-4505-0543-E000-2229795FB75E}"/>
              </a:ext>
            </a:extLst>
          </p:cNvPr>
          <p:cNvGrpSpPr/>
          <p:nvPr/>
        </p:nvGrpSpPr>
        <p:grpSpPr>
          <a:xfrm>
            <a:off x="362911" y="4139966"/>
            <a:ext cx="875880" cy="250560"/>
            <a:chOff x="362911" y="4139966"/>
            <a:chExt cx="875880" cy="2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2C98E58-651C-2BA3-B27E-45BF4CCB4FC1}"/>
                    </a:ext>
                  </a:extLst>
                </p14:cNvPr>
                <p14:cNvContentPartPr/>
                <p14:nvPr/>
              </p14:nvContentPartPr>
              <p14:xfrm>
                <a:off x="362911" y="4175246"/>
                <a:ext cx="76320" cy="117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2C98E58-651C-2BA3-B27E-45BF4CCB4FC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3911" y="4166246"/>
                  <a:ext cx="93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0C1686E-B7D5-776F-1502-AE2BF44ED305}"/>
                    </a:ext>
                  </a:extLst>
                </p14:cNvPr>
                <p14:cNvContentPartPr/>
                <p14:nvPr/>
              </p14:nvContentPartPr>
              <p14:xfrm>
                <a:off x="462991" y="4152926"/>
                <a:ext cx="82800" cy="1404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0C1686E-B7D5-776F-1502-AE2BF44ED30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3991" y="4143926"/>
                  <a:ext cx="100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277A647-9B3C-EFC9-8BB2-B6F29166267B}"/>
                    </a:ext>
                  </a:extLst>
                </p14:cNvPr>
                <p14:cNvContentPartPr/>
                <p14:nvPr/>
              </p14:nvContentPartPr>
              <p14:xfrm>
                <a:off x="635791" y="4148966"/>
                <a:ext cx="113760" cy="2415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277A647-9B3C-EFC9-8BB2-B6F29166267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6791" y="4139966"/>
                  <a:ext cx="131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E6C1418-B66B-05F6-C415-DFA1C26B4B5E}"/>
                    </a:ext>
                  </a:extLst>
                </p14:cNvPr>
                <p14:cNvContentPartPr/>
                <p14:nvPr/>
              </p14:nvContentPartPr>
              <p14:xfrm>
                <a:off x="826591" y="4161926"/>
                <a:ext cx="110160" cy="1166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E6C1418-B66B-05F6-C415-DFA1C26B4B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7591" y="4152926"/>
                  <a:ext cx="127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488280D-B687-24E4-284D-580184CA3359}"/>
                    </a:ext>
                  </a:extLst>
                </p14:cNvPr>
                <p14:cNvContentPartPr/>
                <p14:nvPr/>
              </p14:nvContentPartPr>
              <p14:xfrm>
                <a:off x="983191" y="4139966"/>
                <a:ext cx="255600" cy="1288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488280D-B687-24E4-284D-580184CA33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4178" y="4130966"/>
                  <a:ext cx="273265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F860F1B-9494-F373-9384-9F905494AF5C}"/>
              </a:ext>
            </a:extLst>
          </p:cNvPr>
          <p:cNvGrpSpPr/>
          <p:nvPr/>
        </p:nvGrpSpPr>
        <p:grpSpPr>
          <a:xfrm>
            <a:off x="1427431" y="3999206"/>
            <a:ext cx="1088280" cy="335880"/>
            <a:chOff x="1427431" y="3999206"/>
            <a:chExt cx="108828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071E230-EFAC-09FE-A8D0-8D73CE70B118}"/>
                    </a:ext>
                  </a:extLst>
                </p14:cNvPr>
                <p14:cNvContentPartPr/>
                <p14:nvPr/>
              </p14:nvContentPartPr>
              <p14:xfrm>
                <a:off x="1427431" y="4093886"/>
                <a:ext cx="127800" cy="1490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071E230-EFAC-09FE-A8D0-8D73CE70B11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18431" y="4084886"/>
                  <a:ext cx="145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1BE541E-38FB-0BCD-5DAC-1CA179B13D3C}"/>
                    </a:ext>
                  </a:extLst>
                </p14:cNvPr>
                <p14:cNvContentPartPr/>
                <p14:nvPr/>
              </p14:nvContentPartPr>
              <p14:xfrm>
                <a:off x="1569991" y="4151846"/>
                <a:ext cx="149760" cy="103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1BE541E-38FB-0BCD-5DAC-1CA179B13D3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60991" y="4142846"/>
                  <a:ext cx="167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CB3B729-EC25-EC0A-3721-A347F490195D}"/>
                    </a:ext>
                  </a:extLst>
                </p14:cNvPr>
                <p14:cNvContentPartPr/>
                <p14:nvPr/>
              </p14:nvContentPartPr>
              <p14:xfrm>
                <a:off x="1770871" y="4119086"/>
                <a:ext cx="79920" cy="2160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CB3B729-EC25-EC0A-3721-A347F490195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61871" y="4110101"/>
                  <a:ext cx="97560" cy="233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6330422-D2E6-D098-9385-1F24F54B9C96}"/>
                    </a:ext>
                  </a:extLst>
                </p14:cNvPr>
                <p14:cNvContentPartPr/>
                <p14:nvPr/>
              </p14:nvContentPartPr>
              <p14:xfrm>
                <a:off x="1883911" y="4093526"/>
                <a:ext cx="290520" cy="1220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6330422-D2E6-D098-9385-1F24F54B9C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74911" y="4084552"/>
                  <a:ext cx="308160" cy="13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83E6AF8-4DD5-181F-698A-97F1697F0FDD}"/>
                    </a:ext>
                  </a:extLst>
                </p14:cNvPr>
                <p14:cNvContentPartPr/>
                <p14:nvPr/>
              </p14:nvContentPartPr>
              <p14:xfrm>
                <a:off x="2201071" y="3999206"/>
                <a:ext cx="79200" cy="2491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83E6AF8-4DD5-181F-698A-97F1697F0FD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92071" y="3990206"/>
                  <a:ext cx="968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5D1EBD4-4282-0403-90BA-E71B448B394D}"/>
                    </a:ext>
                  </a:extLst>
                </p14:cNvPr>
                <p14:cNvContentPartPr/>
                <p14:nvPr/>
              </p14:nvContentPartPr>
              <p14:xfrm>
                <a:off x="2207191" y="4084166"/>
                <a:ext cx="124200" cy="943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5D1EBD4-4282-0403-90BA-E71B448B394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98191" y="4075200"/>
                  <a:ext cx="141840" cy="1118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63E0DB2-2EAB-E1C7-CDB3-49F041FB809F}"/>
                    </a:ext>
                  </a:extLst>
                </p14:cNvPr>
                <p14:cNvContentPartPr/>
                <p14:nvPr/>
              </p14:nvContentPartPr>
              <p14:xfrm>
                <a:off x="2363791" y="4089206"/>
                <a:ext cx="151920" cy="1332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63E0DB2-2EAB-E1C7-CDB3-49F041FB809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54812" y="4080230"/>
                  <a:ext cx="169518" cy="150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0632298-35B3-14E0-6685-D5B293DDFE9A}"/>
                    </a:ext>
                  </a:extLst>
                </p14:cNvPr>
                <p14:cNvContentPartPr/>
                <p14:nvPr/>
              </p14:nvContentPartPr>
              <p14:xfrm>
                <a:off x="2043031" y="4102166"/>
                <a:ext cx="79920" cy="356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0632298-35B3-14E0-6685-D5B293DDFE9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34031" y="4093166"/>
                  <a:ext cx="975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F2064A1-0FCA-6C02-38EC-14BEB97BD257}"/>
              </a:ext>
            </a:extLst>
          </p:cNvPr>
          <p:cNvGrpSpPr/>
          <p:nvPr/>
        </p:nvGrpSpPr>
        <p:grpSpPr>
          <a:xfrm>
            <a:off x="4136071" y="4400966"/>
            <a:ext cx="702000" cy="285480"/>
            <a:chOff x="4136071" y="4400966"/>
            <a:chExt cx="70200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6156B09-0ACE-FA26-420C-AA5602FEBD2C}"/>
                    </a:ext>
                  </a:extLst>
                </p14:cNvPr>
                <p14:cNvContentPartPr/>
                <p14:nvPr/>
              </p14:nvContentPartPr>
              <p14:xfrm>
                <a:off x="4136071" y="4400966"/>
                <a:ext cx="235440" cy="1778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6156B09-0ACE-FA26-420C-AA5602FEBD2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27071" y="4391966"/>
                  <a:ext cx="253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DF9EB4E-21CC-B1AA-CD8F-34865871E6E5}"/>
                    </a:ext>
                  </a:extLst>
                </p14:cNvPr>
                <p14:cNvContentPartPr/>
                <p14:nvPr/>
              </p14:nvContentPartPr>
              <p14:xfrm>
                <a:off x="4453231" y="4484846"/>
                <a:ext cx="118800" cy="1011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DF9EB4E-21CC-B1AA-CD8F-34865871E6E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44231" y="4475846"/>
                  <a:ext cx="136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133360A-5344-2C5E-E435-6DCB52F39255}"/>
                    </a:ext>
                  </a:extLst>
                </p14:cNvPr>
                <p14:cNvContentPartPr/>
                <p14:nvPr/>
              </p14:nvContentPartPr>
              <p14:xfrm>
                <a:off x="4586071" y="4475486"/>
                <a:ext cx="252000" cy="2109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133360A-5344-2C5E-E435-6DCB52F3925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77071" y="4466501"/>
                  <a:ext cx="269640" cy="228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9011885-AF1E-069E-9C35-2F152FE7E598}"/>
                    </a:ext>
                  </a:extLst>
                </p14:cNvPr>
                <p14:cNvContentPartPr/>
                <p14:nvPr/>
              </p14:nvContentPartPr>
              <p14:xfrm>
                <a:off x="4632871" y="4487006"/>
                <a:ext cx="43920" cy="248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9011885-AF1E-069E-9C35-2F152FE7E59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23871" y="4478006"/>
                  <a:ext cx="615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381C767-EF2D-A287-7E9D-3B4B649BC36C}"/>
              </a:ext>
            </a:extLst>
          </p:cNvPr>
          <p:cNvGrpSpPr/>
          <p:nvPr/>
        </p:nvGrpSpPr>
        <p:grpSpPr>
          <a:xfrm>
            <a:off x="3134551" y="5695533"/>
            <a:ext cx="784440" cy="765360"/>
            <a:chOff x="3134551" y="5695533"/>
            <a:chExt cx="784440" cy="76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A8A427B-9D4E-DE99-DA0F-DCB230775959}"/>
                    </a:ext>
                  </a:extLst>
                </p14:cNvPr>
                <p14:cNvContentPartPr/>
                <p14:nvPr/>
              </p14:nvContentPartPr>
              <p14:xfrm>
                <a:off x="3134551" y="6212133"/>
                <a:ext cx="784440" cy="2487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A8A427B-9D4E-DE99-DA0F-DCB23077595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25551" y="6203133"/>
                  <a:ext cx="802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3ED07C0-312C-61D5-B637-3FB09B306782}"/>
                    </a:ext>
                  </a:extLst>
                </p14:cNvPr>
                <p14:cNvContentPartPr/>
                <p14:nvPr/>
              </p14:nvContentPartPr>
              <p14:xfrm>
                <a:off x="3463591" y="5979573"/>
                <a:ext cx="33480" cy="2545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3ED07C0-312C-61D5-B637-3FB09B30678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54591" y="5970573"/>
                  <a:ext cx="51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2692255-67F0-DDDE-1FAC-7E3B3CE4EFAE}"/>
                    </a:ext>
                  </a:extLst>
                </p14:cNvPr>
                <p14:cNvContentPartPr/>
                <p14:nvPr/>
              </p14:nvContentPartPr>
              <p14:xfrm>
                <a:off x="3551791" y="5987493"/>
                <a:ext cx="40680" cy="2570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2692255-67F0-DDDE-1FAC-7E3B3CE4EFA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42791" y="5978493"/>
                  <a:ext cx="58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6F816F6-B03A-37D9-C17D-BF16A61D68A7}"/>
                    </a:ext>
                  </a:extLst>
                </p14:cNvPr>
                <p14:cNvContentPartPr/>
                <p14:nvPr/>
              </p14:nvContentPartPr>
              <p14:xfrm>
                <a:off x="3453871" y="5695533"/>
                <a:ext cx="107280" cy="1929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6F816F6-B03A-37D9-C17D-BF16A61D68A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444871" y="5686533"/>
                  <a:ext cx="12492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0BDABF6D-10A5-23D6-10C8-2C5AE07978EE}"/>
              </a:ext>
            </a:extLst>
          </p:cNvPr>
          <p:cNvGrpSpPr/>
          <p:nvPr/>
        </p:nvGrpSpPr>
        <p:grpSpPr>
          <a:xfrm>
            <a:off x="4779031" y="5667086"/>
            <a:ext cx="2566440" cy="815040"/>
            <a:chOff x="4779031" y="5667086"/>
            <a:chExt cx="2566440" cy="81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C42143E-98BB-BBD4-9DBD-BFB88CA4DA64}"/>
                    </a:ext>
                  </a:extLst>
                </p14:cNvPr>
                <p14:cNvContentPartPr/>
                <p14:nvPr/>
              </p14:nvContentPartPr>
              <p14:xfrm>
                <a:off x="5607751" y="5978486"/>
                <a:ext cx="180360" cy="2084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C42143E-98BB-BBD4-9DBD-BFB88CA4DA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98751" y="5969502"/>
                  <a:ext cx="198000" cy="226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E24BB14-EB8E-CE4B-BF32-18CC7D3C7B71}"/>
                    </a:ext>
                  </a:extLst>
                </p14:cNvPr>
                <p14:cNvContentPartPr/>
                <p14:nvPr/>
              </p14:nvContentPartPr>
              <p14:xfrm>
                <a:off x="5830231" y="6075326"/>
                <a:ext cx="206280" cy="1015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E24BB14-EB8E-CE4B-BF32-18CC7D3C7B7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21231" y="6066326"/>
                  <a:ext cx="223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5861829-A424-B129-ACE2-8EC0BA7FA94B}"/>
                    </a:ext>
                  </a:extLst>
                </p14:cNvPr>
                <p14:cNvContentPartPr/>
                <p14:nvPr/>
              </p14:nvContentPartPr>
              <p14:xfrm>
                <a:off x="4856431" y="5969486"/>
                <a:ext cx="48960" cy="2116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5861829-A424-B129-ACE2-8EC0BA7FA94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47431" y="5960471"/>
                  <a:ext cx="66600" cy="229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A86FADB-519C-B428-E2BD-9735594675E9}"/>
                    </a:ext>
                  </a:extLst>
                </p14:cNvPr>
                <p14:cNvContentPartPr/>
                <p14:nvPr/>
              </p14:nvContentPartPr>
              <p14:xfrm>
                <a:off x="4935271" y="5971286"/>
                <a:ext cx="54720" cy="1720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A86FADB-519C-B428-E2BD-9735594675E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26271" y="5962286"/>
                  <a:ext cx="72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470E994-7E99-1F06-8F5B-3224F6E0A5D8}"/>
                    </a:ext>
                  </a:extLst>
                </p14:cNvPr>
                <p14:cNvContentPartPr/>
                <p14:nvPr/>
              </p14:nvContentPartPr>
              <p14:xfrm>
                <a:off x="4905391" y="6104126"/>
                <a:ext cx="60120" cy="158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470E994-7E99-1F06-8F5B-3224F6E0A5D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96445" y="6095326"/>
                  <a:ext cx="77655" cy="33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EFE17EE-BDFA-7925-26DB-0BD8DD90EE6F}"/>
                    </a:ext>
                  </a:extLst>
                </p14:cNvPr>
                <p14:cNvContentPartPr/>
                <p14:nvPr/>
              </p14:nvContentPartPr>
              <p14:xfrm>
                <a:off x="5159551" y="6006206"/>
                <a:ext cx="135000" cy="1969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EFE17EE-BDFA-7925-26DB-0BD8DD90EE6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50551" y="5997190"/>
                  <a:ext cx="152640" cy="214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48A0892-8DE2-62B8-AE00-718E257164C1}"/>
                    </a:ext>
                  </a:extLst>
                </p14:cNvPr>
                <p14:cNvContentPartPr/>
                <p14:nvPr/>
              </p14:nvContentPartPr>
              <p14:xfrm>
                <a:off x="5398951" y="6126806"/>
                <a:ext cx="82440" cy="86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48A0892-8DE2-62B8-AE00-718E257164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89951" y="6117806"/>
                  <a:ext cx="100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20ADB38-9F44-5CEB-8F58-2CDC5A6D4161}"/>
                    </a:ext>
                  </a:extLst>
                </p14:cNvPr>
                <p14:cNvContentPartPr/>
                <p14:nvPr/>
              </p14:nvContentPartPr>
              <p14:xfrm>
                <a:off x="5675071" y="5811806"/>
                <a:ext cx="127800" cy="140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20ADB38-9F44-5CEB-8F58-2CDC5A6D416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66071" y="5802806"/>
                  <a:ext cx="145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D9C57EC-3C94-6941-F848-CD10016D61EA}"/>
                    </a:ext>
                  </a:extLst>
                </p14:cNvPr>
                <p14:cNvContentPartPr/>
                <p14:nvPr/>
              </p14:nvContentPartPr>
              <p14:xfrm>
                <a:off x="5625751" y="5667086"/>
                <a:ext cx="287640" cy="2257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D9C57EC-3C94-6941-F848-CD10016D61E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16751" y="5658086"/>
                  <a:ext cx="305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F91AF2D-0CEC-3E87-BE93-A3443ACEDCB8}"/>
                    </a:ext>
                  </a:extLst>
                </p14:cNvPr>
                <p14:cNvContentPartPr/>
                <p14:nvPr/>
              </p14:nvContentPartPr>
              <p14:xfrm>
                <a:off x="5361151" y="6133286"/>
                <a:ext cx="164160" cy="140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F91AF2D-0CEC-3E87-BE93-A3443ACEDCB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52151" y="6124286"/>
                  <a:ext cx="181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CCB1144-EF23-00C0-E3F2-62602C424E3D}"/>
                    </a:ext>
                  </a:extLst>
                </p14:cNvPr>
                <p14:cNvContentPartPr/>
                <p14:nvPr/>
              </p14:nvContentPartPr>
              <p14:xfrm>
                <a:off x="6129391" y="6087566"/>
                <a:ext cx="202680" cy="169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CCB1144-EF23-00C0-E3F2-62602C424E3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20391" y="6078566"/>
                  <a:ext cx="220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4337E9D-7C10-0E4C-BCE5-991D198FADD2}"/>
                    </a:ext>
                  </a:extLst>
                </p14:cNvPr>
                <p14:cNvContentPartPr/>
                <p14:nvPr/>
              </p14:nvContentPartPr>
              <p14:xfrm>
                <a:off x="6470671" y="5943206"/>
                <a:ext cx="179640" cy="2091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4337E9D-7C10-0E4C-BCE5-991D198FADD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61671" y="5934206"/>
                  <a:ext cx="197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4C7DFF6-15D0-4DD1-C80F-B50C9ABBD4F0}"/>
                    </a:ext>
                  </a:extLst>
                </p14:cNvPr>
                <p14:cNvContentPartPr/>
                <p14:nvPr/>
              </p14:nvContentPartPr>
              <p14:xfrm>
                <a:off x="6677311" y="5912966"/>
                <a:ext cx="16560" cy="2232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4C7DFF6-15D0-4DD1-C80F-B50C9ABBD4F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68311" y="5903980"/>
                  <a:ext cx="34200" cy="240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912A1AE-1283-8DE2-2897-FF8B2AFAE56C}"/>
                    </a:ext>
                  </a:extLst>
                </p14:cNvPr>
                <p14:cNvContentPartPr/>
                <p14:nvPr/>
              </p14:nvContentPartPr>
              <p14:xfrm>
                <a:off x="6697831" y="5912966"/>
                <a:ext cx="78840" cy="2062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912A1AE-1283-8DE2-2897-FF8B2AFAE56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88872" y="5903966"/>
                  <a:ext cx="96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A5B94BD-E1B9-70B2-1548-7C585B8D20C9}"/>
                    </a:ext>
                  </a:extLst>
                </p14:cNvPr>
                <p14:cNvContentPartPr/>
                <p14:nvPr/>
              </p14:nvContentPartPr>
              <p14:xfrm>
                <a:off x="6860191" y="6046166"/>
                <a:ext cx="68040" cy="1306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A5B94BD-E1B9-70B2-1548-7C585B8D20C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51191" y="6037166"/>
                  <a:ext cx="85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2BA051A-9670-C7A6-610F-0A541DC6D223}"/>
                    </a:ext>
                  </a:extLst>
                </p14:cNvPr>
                <p14:cNvContentPartPr/>
                <p14:nvPr/>
              </p14:nvContentPartPr>
              <p14:xfrm>
                <a:off x="5028511" y="6114206"/>
                <a:ext cx="67680" cy="1008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2BA051A-9670-C7A6-610F-0A541DC6D2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19511" y="6105206"/>
                  <a:ext cx="85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40495F3-3649-902D-E9D4-0CC928B52755}"/>
                    </a:ext>
                  </a:extLst>
                </p14:cNvPr>
                <p14:cNvContentPartPr/>
                <p14:nvPr/>
              </p14:nvContentPartPr>
              <p14:xfrm>
                <a:off x="4779031" y="6233366"/>
                <a:ext cx="2566440" cy="2487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40495F3-3649-902D-E9D4-0CC928B5275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70031" y="6224353"/>
                  <a:ext cx="2584080" cy="26642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26326195-D169-9D1A-6C31-2467D488DD3B}"/>
                  </a:ext>
                </a:extLst>
              </p14:cNvPr>
              <p14:cNvContentPartPr/>
              <p14:nvPr/>
            </p14:nvContentPartPr>
            <p14:xfrm>
              <a:off x="2797951" y="6404006"/>
              <a:ext cx="271440" cy="21132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26326195-D169-9D1A-6C31-2467D488DD3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788939" y="6395006"/>
                <a:ext cx="289103" cy="22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FC872DBF-8D3C-C069-488A-0C5E0C05ECF2}"/>
              </a:ext>
            </a:extLst>
          </p:cNvPr>
          <p:cNvGrpSpPr/>
          <p:nvPr/>
        </p:nvGrpSpPr>
        <p:grpSpPr>
          <a:xfrm>
            <a:off x="4025551" y="6396806"/>
            <a:ext cx="249120" cy="221760"/>
            <a:chOff x="4025551" y="6396806"/>
            <a:chExt cx="249120" cy="2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A22B755-DF69-91FA-B829-923BD43FE97F}"/>
                    </a:ext>
                  </a:extLst>
                </p14:cNvPr>
                <p14:cNvContentPartPr/>
                <p14:nvPr/>
              </p14:nvContentPartPr>
              <p14:xfrm>
                <a:off x="4025551" y="6420566"/>
                <a:ext cx="168480" cy="1598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A22B755-DF69-91FA-B829-923BD43FE97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16532" y="6411546"/>
                  <a:ext cx="186158" cy="1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4D38513-1BFA-3809-F129-597478E1991E}"/>
                    </a:ext>
                  </a:extLst>
                </p14:cNvPr>
                <p14:cNvContentPartPr/>
                <p14:nvPr/>
              </p14:nvContentPartPr>
              <p14:xfrm>
                <a:off x="4223911" y="6396806"/>
                <a:ext cx="50760" cy="2217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4D38513-1BFA-3809-F129-597478E1991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14974" y="6387806"/>
                  <a:ext cx="68276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87E9BBC8-206A-6674-DBC3-30EDDC75F8D2}"/>
              </a:ext>
            </a:extLst>
          </p:cNvPr>
          <p:cNvGrpSpPr/>
          <p:nvPr/>
        </p:nvGrpSpPr>
        <p:grpSpPr>
          <a:xfrm>
            <a:off x="3464671" y="1866206"/>
            <a:ext cx="1079640" cy="466200"/>
            <a:chOff x="3464671" y="1866206"/>
            <a:chExt cx="107964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5A12D43-22A7-575B-301E-085D4628563C}"/>
                    </a:ext>
                  </a:extLst>
                </p14:cNvPr>
                <p14:cNvContentPartPr/>
                <p14:nvPr/>
              </p14:nvContentPartPr>
              <p14:xfrm>
                <a:off x="3464671" y="1934966"/>
                <a:ext cx="125640" cy="3715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5A12D43-22A7-575B-301E-085D4628563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55671" y="1925966"/>
                  <a:ext cx="1432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0662DEB-3B01-EC71-E628-4F65B4D05A2D}"/>
                    </a:ext>
                  </a:extLst>
                </p14:cNvPr>
                <p14:cNvContentPartPr/>
                <p14:nvPr/>
              </p14:nvContentPartPr>
              <p14:xfrm>
                <a:off x="3659431" y="2015966"/>
                <a:ext cx="95040" cy="1735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0662DEB-3B01-EC71-E628-4F65B4D05A2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50431" y="2006947"/>
                  <a:ext cx="112680" cy="191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EA1663F-CA00-F28B-2BCE-FC1AB6AB71C8}"/>
                    </a:ext>
                  </a:extLst>
                </p14:cNvPr>
                <p14:cNvContentPartPr/>
                <p14:nvPr/>
              </p14:nvContentPartPr>
              <p14:xfrm>
                <a:off x="3817831" y="2001566"/>
                <a:ext cx="27360" cy="1918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EA1663F-CA00-F28B-2BCE-FC1AB6AB71C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08948" y="1992566"/>
                  <a:ext cx="44771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2AE435A-A99B-B7DB-9634-759FE6CD7172}"/>
                    </a:ext>
                  </a:extLst>
                </p14:cNvPr>
                <p14:cNvContentPartPr/>
                <p14:nvPr/>
              </p14:nvContentPartPr>
              <p14:xfrm>
                <a:off x="3857431" y="1946486"/>
                <a:ext cx="72720" cy="2221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2AE435A-A99B-B7DB-9634-759FE6CD717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48431" y="1937501"/>
                  <a:ext cx="90360" cy="239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8EE14CB-70EA-7877-660B-4B78B429D8B2}"/>
                    </a:ext>
                  </a:extLst>
                </p14:cNvPr>
                <p14:cNvContentPartPr/>
                <p14:nvPr/>
              </p14:nvContentPartPr>
              <p14:xfrm>
                <a:off x="3972631" y="2109926"/>
                <a:ext cx="141480" cy="1706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8EE14CB-70EA-7877-660B-4B78B429D8B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63631" y="2100926"/>
                  <a:ext cx="159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86F3ECD-7A5E-1F68-8351-1001F9B84897}"/>
                    </a:ext>
                  </a:extLst>
                </p14:cNvPr>
                <p14:cNvContentPartPr/>
                <p14:nvPr/>
              </p14:nvContentPartPr>
              <p14:xfrm>
                <a:off x="4114111" y="1866206"/>
                <a:ext cx="144360" cy="3837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86F3ECD-7A5E-1F68-8351-1001F9B8489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05111" y="1857206"/>
                  <a:ext cx="1620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D34999F-A7FF-000A-DCB3-8DBD35252738}"/>
                    </a:ext>
                  </a:extLst>
                </p14:cNvPr>
                <p14:cNvContentPartPr/>
                <p14:nvPr/>
              </p14:nvContentPartPr>
              <p14:xfrm>
                <a:off x="4344871" y="2166086"/>
                <a:ext cx="199440" cy="1663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D34999F-A7FF-000A-DCB3-8DBD352527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35871" y="2157086"/>
                  <a:ext cx="21708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A46783D-A8BB-AB6B-CD82-7D0645D1B060}"/>
              </a:ext>
            </a:extLst>
          </p:cNvPr>
          <p:cNvGrpSpPr/>
          <p:nvPr/>
        </p:nvGrpSpPr>
        <p:grpSpPr>
          <a:xfrm>
            <a:off x="4698391" y="1860446"/>
            <a:ext cx="818640" cy="393840"/>
            <a:chOff x="4698391" y="1860446"/>
            <a:chExt cx="81864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A82EA7F-29A8-E328-F85E-C0BA0905A8C7}"/>
                    </a:ext>
                  </a:extLst>
                </p14:cNvPr>
                <p14:cNvContentPartPr/>
                <p14:nvPr/>
              </p14:nvContentPartPr>
              <p14:xfrm>
                <a:off x="4698391" y="1921286"/>
                <a:ext cx="210600" cy="3261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A82EA7F-29A8-E328-F85E-C0BA0905A8C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89391" y="1912286"/>
                  <a:ext cx="2282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25A9F68-2459-D284-D5C8-E1F6B4A03A14}"/>
                    </a:ext>
                  </a:extLst>
                </p14:cNvPr>
                <p14:cNvContentPartPr/>
                <p14:nvPr/>
              </p14:nvContentPartPr>
              <p14:xfrm>
                <a:off x="4930951" y="2127206"/>
                <a:ext cx="179280" cy="1270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25A9F68-2459-D284-D5C8-E1F6B4A03A1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921951" y="2118206"/>
                  <a:ext cx="196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B542E72-09C4-4DA6-016E-7D3B8DC3BCA2}"/>
                    </a:ext>
                  </a:extLst>
                </p14:cNvPr>
                <p14:cNvContentPartPr/>
                <p14:nvPr/>
              </p14:nvContentPartPr>
              <p14:xfrm>
                <a:off x="5257111" y="1860446"/>
                <a:ext cx="174960" cy="3384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B542E72-09C4-4DA6-016E-7D3B8DC3BCA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48111" y="1851456"/>
                  <a:ext cx="192600" cy="356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31246A9-41B2-A856-0D59-1E474E8C2BF9}"/>
                    </a:ext>
                  </a:extLst>
                </p14:cNvPr>
                <p14:cNvContentPartPr/>
                <p14:nvPr/>
              </p14:nvContentPartPr>
              <p14:xfrm>
                <a:off x="5487871" y="1914086"/>
                <a:ext cx="29160" cy="2588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31246A9-41B2-A856-0D59-1E474E8C2BF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78871" y="1905073"/>
                  <a:ext cx="46800" cy="27650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365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8744-45FF-168C-695E-81830676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Anhydrides										(20.9)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0DD397-3FAE-FC81-12CA-73BEDF48CFA6}"/>
                  </a:ext>
                </a:extLst>
              </p14:cNvPr>
              <p14:cNvContentPartPr/>
              <p14:nvPr/>
            </p14:nvContentPartPr>
            <p14:xfrm>
              <a:off x="4440714" y="1215014"/>
              <a:ext cx="815040" cy="199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0DD397-3FAE-FC81-12CA-73BEDF48CF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1714" y="1206014"/>
                <a:ext cx="83268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EB26D83-FF93-32C5-08CD-C67F2EDDD95E}"/>
              </a:ext>
            </a:extLst>
          </p:cNvPr>
          <p:cNvGrpSpPr/>
          <p:nvPr/>
        </p:nvGrpSpPr>
        <p:grpSpPr>
          <a:xfrm>
            <a:off x="4716690" y="732464"/>
            <a:ext cx="161640" cy="500760"/>
            <a:chOff x="4008767" y="614477"/>
            <a:chExt cx="161640" cy="50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2FCD540-1A0A-FA86-0732-475DDAA8EFC4}"/>
                    </a:ext>
                  </a:extLst>
                </p14:cNvPr>
                <p14:cNvContentPartPr/>
                <p14:nvPr/>
              </p14:nvContentPartPr>
              <p14:xfrm>
                <a:off x="4010207" y="862157"/>
                <a:ext cx="34200" cy="245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2FCD540-1A0A-FA86-0732-475DDAA8EF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01207" y="853157"/>
                  <a:ext cx="518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542A922-FDD9-F91F-40B8-924BD7E70C67}"/>
                    </a:ext>
                  </a:extLst>
                </p14:cNvPr>
                <p14:cNvContentPartPr/>
                <p14:nvPr/>
              </p14:nvContentPartPr>
              <p14:xfrm>
                <a:off x="4156007" y="839477"/>
                <a:ext cx="14400" cy="275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542A922-FDD9-F91F-40B8-924BD7E70C6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47227" y="830477"/>
                  <a:ext cx="3161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440F227-7792-3691-31C1-53FCFCFD0826}"/>
                    </a:ext>
                  </a:extLst>
                </p14:cNvPr>
                <p14:cNvContentPartPr/>
                <p14:nvPr/>
              </p14:nvContentPartPr>
              <p14:xfrm>
                <a:off x="4008767" y="614477"/>
                <a:ext cx="100080" cy="153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440F227-7792-3691-31C1-53FCFCFD08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99735" y="605477"/>
                  <a:ext cx="117784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DF5A5A-3A0C-EA31-A3D5-B97DEF0F75FC}"/>
              </a:ext>
            </a:extLst>
          </p:cNvPr>
          <p:cNvGrpSpPr/>
          <p:nvPr/>
        </p:nvGrpSpPr>
        <p:grpSpPr>
          <a:xfrm>
            <a:off x="5438850" y="1261304"/>
            <a:ext cx="1102680" cy="275760"/>
            <a:chOff x="4730927" y="1143317"/>
            <a:chExt cx="110268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1533E23-4C68-77BF-422C-BC52B06858CF}"/>
                    </a:ext>
                  </a:extLst>
                </p14:cNvPr>
                <p14:cNvContentPartPr/>
                <p14:nvPr/>
              </p14:nvContentPartPr>
              <p14:xfrm>
                <a:off x="4730927" y="1272917"/>
                <a:ext cx="113760" cy="146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1533E23-4C68-77BF-422C-BC52B06858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21927" y="1263939"/>
                  <a:ext cx="131400" cy="163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A1D178C-93D6-7F9D-0083-6A0DD138F60D}"/>
                    </a:ext>
                  </a:extLst>
                </p14:cNvPr>
                <p14:cNvContentPartPr/>
                <p14:nvPr/>
              </p14:nvContentPartPr>
              <p14:xfrm>
                <a:off x="4994807" y="1143317"/>
                <a:ext cx="838800" cy="194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A1D178C-93D6-7F9D-0083-6A0DD138F60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85807" y="1134317"/>
                  <a:ext cx="85644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98876D-E2B5-FD19-6CA4-CBB06D8B4E14}"/>
              </a:ext>
            </a:extLst>
          </p:cNvPr>
          <p:cNvGrpSpPr/>
          <p:nvPr/>
        </p:nvGrpSpPr>
        <p:grpSpPr>
          <a:xfrm>
            <a:off x="5993970" y="776744"/>
            <a:ext cx="148680" cy="502200"/>
            <a:chOff x="5286047" y="658757"/>
            <a:chExt cx="148680" cy="50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42CC43C-5F5C-B0A2-9C9C-0DD576D02F7D}"/>
                    </a:ext>
                  </a:extLst>
                </p14:cNvPr>
                <p14:cNvContentPartPr/>
                <p14:nvPr/>
              </p14:nvContentPartPr>
              <p14:xfrm>
                <a:off x="5330687" y="884837"/>
                <a:ext cx="20160" cy="264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42CC43C-5F5C-B0A2-9C9C-0DD576D02F7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21523" y="875837"/>
                  <a:ext cx="38121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382DE0B-DCD4-D05F-4E01-D359DA83686A}"/>
                    </a:ext>
                  </a:extLst>
                </p14:cNvPr>
                <p14:cNvContentPartPr/>
                <p14:nvPr/>
              </p14:nvContentPartPr>
              <p14:xfrm>
                <a:off x="5419967" y="848477"/>
                <a:ext cx="14760" cy="312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382DE0B-DCD4-D05F-4E01-D359DA8368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10967" y="839487"/>
                  <a:ext cx="32400" cy="3301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C7740AC-9849-80DD-A46D-905B040BE6DF}"/>
                    </a:ext>
                  </a:extLst>
                </p14:cNvPr>
                <p14:cNvContentPartPr/>
                <p14:nvPr/>
              </p14:nvContentPartPr>
              <p14:xfrm>
                <a:off x="5286047" y="658757"/>
                <a:ext cx="126000" cy="151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C7740AC-9849-80DD-A46D-905B040BE6D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77047" y="649757"/>
                  <a:ext cx="14364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EF4ED16-EEF8-666F-828B-574B4EF69506}"/>
                  </a:ext>
                </a:extLst>
              </p14:cNvPr>
              <p14:cNvContentPartPr/>
              <p14:nvPr/>
            </p14:nvContentPartPr>
            <p14:xfrm>
              <a:off x="6734634" y="1383134"/>
              <a:ext cx="257040" cy="233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EF4ED16-EEF8-666F-828B-574B4EF6950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25621" y="1374148"/>
                <a:ext cx="274705" cy="251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6E4D81B-C409-9B01-7EB4-E9BB51892A3D}"/>
                  </a:ext>
                </a:extLst>
              </p14:cNvPr>
              <p14:cNvContentPartPr/>
              <p14:nvPr/>
            </p14:nvContentPartPr>
            <p14:xfrm>
              <a:off x="4065594" y="1352894"/>
              <a:ext cx="254160" cy="240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6E4D81B-C409-9B01-7EB4-E9BB51892A3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56594" y="1343894"/>
                <a:ext cx="271800" cy="25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D6337C09-10A5-F033-286D-C1F27EC7B9F9}"/>
              </a:ext>
            </a:extLst>
          </p:cNvPr>
          <p:cNvGrpSpPr/>
          <p:nvPr/>
        </p:nvGrpSpPr>
        <p:grpSpPr>
          <a:xfrm>
            <a:off x="1863789" y="2379130"/>
            <a:ext cx="335520" cy="284760"/>
            <a:chOff x="1863789" y="2379130"/>
            <a:chExt cx="33552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E856255-78AC-2DD1-7361-9837C09F6D0A}"/>
                    </a:ext>
                  </a:extLst>
                </p14:cNvPr>
                <p14:cNvContentPartPr/>
                <p14:nvPr/>
              </p14:nvContentPartPr>
              <p14:xfrm>
                <a:off x="1863789" y="2525290"/>
                <a:ext cx="111960" cy="82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E856255-78AC-2DD1-7361-9837C09F6D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54789" y="2516290"/>
                  <a:ext cx="129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3140772-B183-1590-B5D1-CC85E60ACA03}"/>
                    </a:ext>
                  </a:extLst>
                </p14:cNvPr>
                <p14:cNvContentPartPr/>
                <p14:nvPr/>
              </p14:nvContentPartPr>
              <p14:xfrm>
                <a:off x="2056029" y="2379130"/>
                <a:ext cx="98640" cy="284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3140772-B183-1590-B5D1-CC85E60ACA0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47062" y="2370130"/>
                  <a:ext cx="116216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55D2872-BA48-E6B8-21BD-6F886706DE4E}"/>
                    </a:ext>
                  </a:extLst>
                </p14:cNvPr>
                <p14:cNvContentPartPr/>
                <p14:nvPr/>
              </p14:nvContentPartPr>
              <p14:xfrm>
                <a:off x="2042709" y="2493250"/>
                <a:ext cx="156600" cy="41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55D2872-BA48-E6B8-21BD-6F886706DE4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33709" y="2484250"/>
                  <a:ext cx="17424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7F38BC9-D049-FF5D-CC02-F745F15FD31A}"/>
              </a:ext>
            </a:extLst>
          </p:cNvPr>
          <p:cNvGrpSpPr/>
          <p:nvPr/>
        </p:nvGrpSpPr>
        <p:grpSpPr>
          <a:xfrm>
            <a:off x="223629" y="2409370"/>
            <a:ext cx="1240920" cy="349920"/>
            <a:chOff x="223629" y="2409370"/>
            <a:chExt cx="1240920" cy="34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97E748B-F59C-E4AC-98E0-25037AD39CAA}"/>
                    </a:ext>
                  </a:extLst>
                </p14:cNvPr>
                <p14:cNvContentPartPr/>
                <p14:nvPr/>
              </p14:nvContentPartPr>
              <p14:xfrm>
                <a:off x="223629" y="2430250"/>
                <a:ext cx="129960" cy="221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97E748B-F59C-E4AC-98E0-25037AD39C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4629" y="2421235"/>
                  <a:ext cx="147600" cy="238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7F5E9C7-5390-9712-87C8-8C73F8BF6E47}"/>
                    </a:ext>
                  </a:extLst>
                </p14:cNvPr>
                <p14:cNvContentPartPr/>
                <p14:nvPr/>
              </p14:nvContentPartPr>
              <p14:xfrm>
                <a:off x="521709" y="2439970"/>
                <a:ext cx="264600" cy="252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7F5E9C7-5390-9712-87C8-8C73F8BF6E4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2709" y="2430970"/>
                  <a:ext cx="2822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9AC5BFF-D5AD-D6DC-3CC6-3EB8B3459943}"/>
                    </a:ext>
                  </a:extLst>
                </p14:cNvPr>
                <p14:cNvContentPartPr/>
                <p14:nvPr/>
              </p14:nvContentPartPr>
              <p14:xfrm>
                <a:off x="738789" y="2409370"/>
                <a:ext cx="404280" cy="230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9AC5BFF-D5AD-D6DC-3CC6-3EB8B345994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9789" y="2400370"/>
                  <a:ext cx="4219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AD60B07-E756-4677-C48E-4DE5E5FEA11B}"/>
                    </a:ext>
                  </a:extLst>
                </p14:cNvPr>
                <p14:cNvContentPartPr/>
                <p14:nvPr/>
              </p14:nvContentPartPr>
              <p14:xfrm>
                <a:off x="1197789" y="2491450"/>
                <a:ext cx="75240" cy="173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AD60B07-E756-4677-C48E-4DE5E5FEA11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88789" y="2482450"/>
                  <a:ext cx="92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26BDFC1-0B96-692F-E271-BCBA49633FC3}"/>
                    </a:ext>
                  </a:extLst>
                </p14:cNvPr>
                <p14:cNvContentPartPr/>
                <p14:nvPr/>
              </p14:nvContentPartPr>
              <p14:xfrm>
                <a:off x="1319829" y="2525650"/>
                <a:ext cx="10440" cy="98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26BDFC1-0B96-692F-E271-BCBA49633FC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10829" y="2516683"/>
                  <a:ext cx="28080" cy="115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DD57343-021E-13AB-76F6-DBE4B2ABC344}"/>
                    </a:ext>
                  </a:extLst>
                </p14:cNvPr>
                <p14:cNvContentPartPr/>
                <p14:nvPr/>
              </p14:nvContentPartPr>
              <p14:xfrm>
                <a:off x="1328469" y="2461210"/>
                <a:ext cx="136080" cy="225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DD57343-021E-13AB-76F6-DBE4B2ABC3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19469" y="2452210"/>
                  <a:ext cx="153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E1E0592-FFC5-5A5C-3FCD-4D91020435A2}"/>
                    </a:ext>
                  </a:extLst>
                </p14:cNvPr>
                <p14:cNvContentPartPr/>
                <p14:nvPr/>
              </p14:nvContentPartPr>
              <p14:xfrm>
                <a:off x="384549" y="2574970"/>
                <a:ext cx="53280" cy="54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E1E0592-FFC5-5A5C-3FCD-4D91020435A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5549" y="2565970"/>
                  <a:ext cx="70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27920B6-E0DA-3ECA-9AE8-6F13D5E28286}"/>
                    </a:ext>
                  </a:extLst>
                </p14:cNvPr>
                <p14:cNvContentPartPr/>
                <p14:nvPr/>
              </p14:nvContentPartPr>
              <p14:xfrm>
                <a:off x="409749" y="2572810"/>
                <a:ext cx="46080" cy="186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27920B6-E0DA-3ECA-9AE8-6F13D5E2828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0678" y="2563810"/>
                  <a:ext cx="63859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FE9115A-639D-0897-BCF1-6BF464DE320F}"/>
              </a:ext>
            </a:extLst>
          </p:cNvPr>
          <p:cNvGrpSpPr/>
          <p:nvPr/>
        </p:nvGrpSpPr>
        <p:grpSpPr>
          <a:xfrm>
            <a:off x="2473876" y="2344407"/>
            <a:ext cx="1401120" cy="285840"/>
            <a:chOff x="2473876" y="2344407"/>
            <a:chExt cx="1401120" cy="28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DE12EA9-DA9C-B530-9B06-A4D3EDAC45ED}"/>
                    </a:ext>
                  </a:extLst>
                </p14:cNvPr>
                <p14:cNvContentPartPr/>
                <p14:nvPr/>
              </p14:nvContentPartPr>
              <p14:xfrm>
                <a:off x="2473876" y="2360607"/>
                <a:ext cx="129600" cy="235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DE12EA9-DA9C-B530-9B06-A4D3EDAC45E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64876" y="2351593"/>
                  <a:ext cx="147240" cy="253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C201B4D-143B-B3FB-C8A1-69A512D37A6A}"/>
                    </a:ext>
                  </a:extLst>
                </p14:cNvPr>
                <p14:cNvContentPartPr/>
                <p14:nvPr/>
              </p14:nvContentPartPr>
              <p14:xfrm>
                <a:off x="2486116" y="2528007"/>
                <a:ext cx="78120" cy="10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C201B4D-143B-B3FB-C8A1-69A512D37A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77116" y="2519007"/>
                  <a:ext cx="95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9462AFB-C66E-4394-A3E7-A70C185FC425}"/>
                    </a:ext>
                  </a:extLst>
                </p14:cNvPr>
                <p14:cNvContentPartPr/>
                <p14:nvPr/>
              </p14:nvContentPartPr>
              <p14:xfrm>
                <a:off x="2655676" y="2479047"/>
                <a:ext cx="81720" cy="101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9462AFB-C66E-4394-A3E7-A70C185FC42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46636" y="2470047"/>
                  <a:ext cx="99438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4D77BB3-09A5-F23C-59A1-455773879075}"/>
                    </a:ext>
                  </a:extLst>
                </p14:cNvPr>
                <p14:cNvContentPartPr/>
                <p14:nvPr/>
              </p14:nvContentPartPr>
              <p14:xfrm>
                <a:off x="2784196" y="2366727"/>
                <a:ext cx="88200" cy="192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4D77BB3-09A5-F23C-59A1-45577387907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75196" y="2357727"/>
                  <a:ext cx="105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E251CDF-D549-634D-D5D6-15E93EE94941}"/>
                    </a:ext>
                  </a:extLst>
                </p14:cNvPr>
                <p14:cNvContentPartPr/>
                <p14:nvPr/>
              </p14:nvContentPartPr>
              <p14:xfrm>
                <a:off x="2921716" y="2467527"/>
                <a:ext cx="16200" cy="83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E251CDF-D549-634D-D5D6-15E93EE9494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12511" y="2458566"/>
                  <a:ext cx="34241" cy="100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728F818-4366-73F3-87CA-16C7F85B414A}"/>
                    </a:ext>
                  </a:extLst>
                </p14:cNvPr>
                <p14:cNvContentPartPr/>
                <p14:nvPr/>
              </p14:nvContentPartPr>
              <p14:xfrm>
                <a:off x="2940796" y="2459967"/>
                <a:ext cx="36360" cy="170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728F818-4366-73F3-87CA-16C7F85B41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31884" y="2450967"/>
                  <a:ext cx="53827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6A5D131-1D0F-4D66-29B6-A054EC5916F0}"/>
                    </a:ext>
                  </a:extLst>
                </p14:cNvPr>
                <p14:cNvContentPartPr/>
                <p14:nvPr/>
              </p14:nvContentPartPr>
              <p14:xfrm>
                <a:off x="3043036" y="2375727"/>
                <a:ext cx="60840" cy="191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6A5D131-1D0F-4D66-29B6-A054EC5916F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34036" y="2366744"/>
                  <a:ext cx="78480" cy="2094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DCFA30B-C892-7E20-D8F6-DB0543846AF5}"/>
                    </a:ext>
                  </a:extLst>
                </p14:cNvPr>
                <p14:cNvContentPartPr/>
                <p14:nvPr/>
              </p14:nvContentPartPr>
              <p14:xfrm>
                <a:off x="3146356" y="2435487"/>
                <a:ext cx="61920" cy="1108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DCFA30B-C892-7E20-D8F6-DB0543846AF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37356" y="2426458"/>
                  <a:ext cx="79560" cy="1285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054857A-7509-876E-5223-40F9C0B8917C}"/>
                    </a:ext>
                  </a:extLst>
                </p14:cNvPr>
                <p14:cNvContentPartPr/>
                <p14:nvPr/>
              </p14:nvContentPartPr>
              <p14:xfrm>
                <a:off x="3253996" y="2416407"/>
                <a:ext cx="19440" cy="113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054857A-7509-876E-5223-40F9C0B8917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44996" y="2407407"/>
                  <a:ext cx="37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F602C7F-E4BC-D75E-77C6-C26721F71D81}"/>
                    </a:ext>
                  </a:extLst>
                </p14:cNvPr>
                <p14:cNvContentPartPr/>
                <p14:nvPr/>
              </p14:nvContentPartPr>
              <p14:xfrm>
                <a:off x="3267316" y="2481927"/>
                <a:ext cx="13680" cy="720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F602C7F-E4BC-D75E-77C6-C26721F71D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58547" y="2472972"/>
                  <a:ext cx="30868" cy="89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E9B5D97-45D2-0573-68D4-14C0B0C0B8E7}"/>
                    </a:ext>
                  </a:extLst>
                </p14:cNvPr>
                <p14:cNvContentPartPr/>
                <p14:nvPr/>
              </p14:nvContentPartPr>
              <p14:xfrm>
                <a:off x="3365596" y="2344407"/>
                <a:ext cx="213120" cy="209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E9B5D97-45D2-0573-68D4-14C0B0C0B8E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56611" y="2335407"/>
                  <a:ext cx="23073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134A365-820F-1A8B-881B-5123FE7CDE85}"/>
                    </a:ext>
                  </a:extLst>
                </p14:cNvPr>
                <p14:cNvContentPartPr/>
                <p14:nvPr/>
              </p14:nvContentPartPr>
              <p14:xfrm>
                <a:off x="3594556" y="2444847"/>
                <a:ext cx="90720" cy="109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134A365-820F-1A8B-881B-5123FE7CDE8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85592" y="2435817"/>
                  <a:ext cx="108290" cy="1274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18DFE6C-1106-4597-EE1A-73DC4CA275F0}"/>
                    </a:ext>
                  </a:extLst>
                </p14:cNvPr>
                <p14:cNvContentPartPr/>
                <p14:nvPr/>
              </p14:nvContentPartPr>
              <p14:xfrm>
                <a:off x="3841876" y="2394087"/>
                <a:ext cx="33120" cy="399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18DFE6C-1106-4597-EE1A-73DC4CA275F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32876" y="2385087"/>
                  <a:ext cx="50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C522CFF-4454-58E6-8C82-B27124F1F81F}"/>
                    </a:ext>
                  </a:extLst>
                </p14:cNvPr>
                <p14:cNvContentPartPr/>
                <p14:nvPr/>
              </p14:nvContentPartPr>
              <p14:xfrm>
                <a:off x="3832156" y="2516487"/>
                <a:ext cx="28080" cy="35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C522CFF-4454-58E6-8C82-B27124F1F81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23270" y="2507487"/>
                  <a:ext cx="45497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2CAFD3D-013A-1CF7-A095-56DBF5FF6E61}"/>
                  </a:ext>
                </a:extLst>
              </p14:cNvPr>
              <p14:cNvContentPartPr/>
              <p14:nvPr/>
            </p14:nvContentPartPr>
            <p14:xfrm>
              <a:off x="46238" y="2838196"/>
              <a:ext cx="4083480" cy="867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2CAFD3D-013A-1CF7-A095-56DBF5FF6E6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238" y="2829233"/>
                <a:ext cx="4101120" cy="104327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DCCFECD4-3D7D-79B3-E316-B109FAAB62F7}"/>
              </a:ext>
            </a:extLst>
          </p:cNvPr>
          <p:cNvGrpSpPr/>
          <p:nvPr/>
        </p:nvGrpSpPr>
        <p:grpSpPr>
          <a:xfrm>
            <a:off x="341231" y="3847067"/>
            <a:ext cx="1231200" cy="458280"/>
            <a:chOff x="341231" y="3847067"/>
            <a:chExt cx="1231200" cy="45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1379D1D-4227-5CBA-1829-F162F50FF5A4}"/>
                    </a:ext>
                  </a:extLst>
                </p14:cNvPr>
                <p14:cNvContentPartPr/>
                <p14:nvPr/>
              </p14:nvContentPartPr>
              <p14:xfrm>
                <a:off x="341231" y="3990707"/>
                <a:ext cx="343800" cy="314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1379D1D-4227-5CBA-1829-F162F50FF5A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2231" y="3981707"/>
                  <a:ext cx="3614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8F71582-7092-7C91-C1E1-4154DF768340}"/>
                    </a:ext>
                  </a:extLst>
                </p14:cNvPr>
                <p14:cNvContentPartPr/>
                <p14:nvPr/>
              </p14:nvContentPartPr>
              <p14:xfrm>
                <a:off x="854231" y="3847067"/>
                <a:ext cx="718200" cy="197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8F71582-7092-7C91-C1E1-4154DF76834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5236" y="3838083"/>
                  <a:ext cx="735831" cy="2148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FBF6223-2B63-F0AB-FB96-8B85DFAA0E61}"/>
              </a:ext>
            </a:extLst>
          </p:cNvPr>
          <p:cNvGrpSpPr/>
          <p:nvPr/>
        </p:nvGrpSpPr>
        <p:grpSpPr>
          <a:xfrm>
            <a:off x="1087511" y="3559067"/>
            <a:ext cx="150840" cy="324000"/>
            <a:chOff x="1087511" y="3559067"/>
            <a:chExt cx="15084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3EB3CFD-F3A3-B2A1-131D-6326169B29CB}"/>
                    </a:ext>
                  </a:extLst>
                </p14:cNvPr>
                <p14:cNvContentPartPr/>
                <p14:nvPr/>
              </p14:nvContentPartPr>
              <p14:xfrm>
                <a:off x="1087511" y="3559067"/>
                <a:ext cx="41760" cy="324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3EB3CFD-F3A3-B2A1-131D-6326169B29C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8433" y="3550067"/>
                  <a:ext cx="59553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1C46D03-BE40-076B-53C8-2DCF472501B9}"/>
                    </a:ext>
                  </a:extLst>
                </p14:cNvPr>
                <p14:cNvContentPartPr/>
                <p14:nvPr/>
              </p14:nvContentPartPr>
              <p14:xfrm>
                <a:off x="1199831" y="3575987"/>
                <a:ext cx="38520" cy="253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1C46D03-BE40-076B-53C8-2DCF472501B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90831" y="3567000"/>
                  <a:ext cx="56160" cy="27141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E324EAA-18F2-654A-CB25-DF8ED83FCDDA}"/>
                  </a:ext>
                </a:extLst>
              </p14:cNvPr>
              <p14:cNvContentPartPr/>
              <p14:nvPr/>
            </p14:nvContentPartPr>
            <p14:xfrm>
              <a:off x="1069151" y="3286547"/>
              <a:ext cx="136440" cy="1666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E324EAA-18F2-654A-CB25-DF8ED83FCDD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60127" y="3277547"/>
                <a:ext cx="154127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760FC61-5E66-6BA4-D2F6-06A6EA0948D6}"/>
                  </a:ext>
                </a:extLst>
              </p14:cNvPr>
              <p14:cNvContentPartPr/>
              <p14:nvPr/>
            </p14:nvContentPartPr>
            <p14:xfrm>
              <a:off x="2830631" y="3753467"/>
              <a:ext cx="1773000" cy="32328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760FC61-5E66-6BA4-D2F6-06A6EA0948D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21631" y="3744467"/>
                <a:ext cx="17906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BF0BD77-B0AA-35DE-2B8D-94E18481805A}"/>
                  </a:ext>
                </a:extLst>
              </p14:cNvPr>
              <p14:cNvContentPartPr/>
              <p14:nvPr/>
            </p14:nvContentPartPr>
            <p14:xfrm>
              <a:off x="1742711" y="3950747"/>
              <a:ext cx="171000" cy="1713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BF0BD77-B0AA-35DE-2B8D-94E18481805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733711" y="3941747"/>
                <a:ext cx="188640" cy="18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0BDD227-418C-F65A-47B2-961F60222342}"/>
              </a:ext>
            </a:extLst>
          </p:cNvPr>
          <p:cNvGrpSpPr/>
          <p:nvPr/>
        </p:nvGrpSpPr>
        <p:grpSpPr>
          <a:xfrm>
            <a:off x="2004071" y="3901787"/>
            <a:ext cx="146520" cy="308520"/>
            <a:chOff x="2004071" y="3901787"/>
            <a:chExt cx="14652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3D2EF45-D171-3AF2-419F-76975385C3AA}"/>
                    </a:ext>
                  </a:extLst>
                </p14:cNvPr>
                <p14:cNvContentPartPr/>
                <p14:nvPr/>
              </p14:nvContentPartPr>
              <p14:xfrm>
                <a:off x="2004071" y="3925907"/>
                <a:ext cx="13320" cy="2624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3D2EF45-D171-3AF2-419F-76975385C3A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95071" y="3916907"/>
                  <a:ext cx="30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6853DFE-EEEA-6B16-3295-03D1A781C8D0}"/>
                    </a:ext>
                  </a:extLst>
                </p14:cNvPr>
                <p14:cNvContentPartPr/>
                <p14:nvPr/>
              </p14:nvContentPartPr>
              <p14:xfrm>
                <a:off x="2099831" y="3901787"/>
                <a:ext cx="50760" cy="308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6853DFE-EEEA-6B16-3295-03D1A781C8D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90831" y="3892787"/>
                  <a:ext cx="684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6A67C71-9EA6-7C92-9847-88E7E2BF27A1}"/>
                    </a:ext>
                  </a:extLst>
                </p14:cNvPr>
                <p14:cNvContentPartPr/>
                <p14:nvPr/>
              </p14:nvContentPartPr>
              <p14:xfrm>
                <a:off x="2015951" y="4038947"/>
                <a:ext cx="105480" cy="19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6A67C71-9EA6-7C92-9847-88E7E2BF27A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06982" y="4030108"/>
                  <a:ext cx="123060" cy="3712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693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0769A-A51E-090F-9000-01342E74E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94" y="-434775"/>
            <a:ext cx="11353800" cy="1325563"/>
          </a:xfrm>
        </p:spPr>
        <p:txBody>
          <a:bodyPr>
            <a:normAutofit/>
          </a:bodyPr>
          <a:lstStyle/>
          <a:p>
            <a:r>
              <a:rPr lang="en-US" sz="2600"/>
              <a:t>Reactions of Anhydrides &amp; Acid Chlorides: Recap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BBB5FF-A7BB-EB54-0338-B95465930CD9}"/>
              </a:ext>
            </a:extLst>
          </p:cNvPr>
          <p:cNvGrpSpPr/>
          <p:nvPr/>
        </p:nvGrpSpPr>
        <p:grpSpPr>
          <a:xfrm>
            <a:off x="3826031" y="2260547"/>
            <a:ext cx="2365200" cy="929880"/>
            <a:chOff x="3826031" y="2260547"/>
            <a:chExt cx="2365200" cy="92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2F60C91-0D0D-9318-CAEB-8B933E114A7C}"/>
                    </a:ext>
                  </a:extLst>
                </p14:cNvPr>
                <p14:cNvContentPartPr/>
                <p14:nvPr/>
              </p14:nvContentPartPr>
              <p14:xfrm>
                <a:off x="3826031" y="2886587"/>
                <a:ext cx="1068120" cy="272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2F60C91-0D0D-9318-CAEB-8B933E114A7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17034" y="2877587"/>
                  <a:ext cx="1085754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A2BFE65-5FA9-9EC9-30A9-CCE820280AE1}"/>
                    </a:ext>
                  </a:extLst>
                </p14:cNvPr>
                <p14:cNvContentPartPr/>
                <p14:nvPr/>
              </p14:nvContentPartPr>
              <p14:xfrm>
                <a:off x="4196111" y="2650067"/>
                <a:ext cx="63720" cy="270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A2BFE65-5FA9-9EC9-30A9-CCE820280AE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87111" y="2641067"/>
                  <a:ext cx="813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8CFFCE-BA72-891A-EB3F-6B1DBEB56111}"/>
                    </a:ext>
                  </a:extLst>
                </p14:cNvPr>
                <p14:cNvContentPartPr/>
                <p14:nvPr/>
              </p14:nvContentPartPr>
              <p14:xfrm>
                <a:off x="4364231" y="2682467"/>
                <a:ext cx="31680" cy="187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8CFFCE-BA72-891A-EB3F-6B1DBEB561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55231" y="2673467"/>
                  <a:ext cx="49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27046B-80B3-6F6A-8E7B-892B44EEE365}"/>
                    </a:ext>
                  </a:extLst>
                </p14:cNvPr>
                <p14:cNvContentPartPr/>
                <p14:nvPr/>
              </p14:nvContentPartPr>
              <p14:xfrm>
                <a:off x="4247951" y="2382227"/>
                <a:ext cx="155160" cy="165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27046B-80B3-6F6A-8E7B-892B44EEE3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38930" y="2373227"/>
                  <a:ext cx="172841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365B1D6-2A33-C8A6-D280-24901F3987CC}"/>
                    </a:ext>
                  </a:extLst>
                </p14:cNvPr>
                <p14:cNvContentPartPr/>
                <p14:nvPr/>
              </p14:nvContentPartPr>
              <p14:xfrm>
                <a:off x="5029511" y="3025187"/>
                <a:ext cx="146520" cy="165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365B1D6-2A33-C8A6-D280-24901F3987C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20533" y="3016167"/>
                  <a:ext cx="164117" cy="1829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2A054DB-3EFB-0B2E-2813-017289312732}"/>
                    </a:ext>
                  </a:extLst>
                </p14:cNvPr>
                <p14:cNvContentPartPr/>
                <p14:nvPr/>
              </p14:nvContentPartPr>
              <p14:xfrm>
                <a:off x="5341631" y="2848787"/>
                <a:ext cx="849600" cy="234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2A054DB-3EFB-0B2E-2813-01728931273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32631" y="2839787"/>
                  <a:ext cx="8672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25785F9-28D5-4BD7-C81B-36B96FBE6A16}"/>
                    </a:ext>
                  </a:extLst>
                </p14:cNvPr>
                <p14:cNvContentPartPr/>
                <p14:nvPr/>
              </p14:nvContentPartPr>
              <p14:xfrm>
                <a:off x="5665991" y="2609387"/>
                <a:ext cx="56160" cy="267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25785F9-28D5-4BD7-C81B-36B96FBE6A1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56991" y="2600387"/>
                  <a:ext cx="738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2593F7B-09C1-EDEC-1811-84D5059C17A0}"/>
                    </a:ext>
                  </a:extLst>
                </p14:cNvPr>
                <p14:cNvContentPartPr/>
                <p14:nvPr/>
              </p14:nvContentPartPr>
              <p14:xfrm>
                <a:off x="5614871" y="2260547"/>
                <a:ext cx="143280" cy="177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2593F7B-09C1-EDEC-1811-84D5059C17A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05848" y="2251547"/>
                  <a:ext cx="160964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194D3C5-A77D-275D-6F72-7CEC2ADFA66B}"/>
                    </a:ext>
                  </a:extLst>
                </p14:cNvPr>
                <p14:cNvContentPartPr/>
                <p14:nvPr/>
              </p14:nvContentPartPr>
              <p14:xfrm>
                <a:off x="5736551" y="2625947"/>
                <a:ext cx="64800" cy="228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194D3C5-A77D-275D-6F72-7CEC2ADFA66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27601" y="2616947"/>
                  <a:ext cx="82343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7E0C61-7859-289E-BF03-A1A5D2D8EE53}"/>
              </a:ext>
            </a:extLst>
          </p:cNvPr>
          <p:cNvGrpSpPr/>
          <p:nvPr/>
        </p:nvGrpSpPr>
        <p:grpSpPr>
          <a:xfrm>
            <a:off x="4808111" y="3483467"/>
            <a:ext cx="362880" cy="306720"/>
            <a:chOff x="4808111" y="3483467"/>
            <a:chExt cx="36288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F223BEB-CE10-228B-379B-EB06566310D4}"/>
                    </a:ext>
                  </a:extLst>
                </p14:cNvPr>
                <p14:cNvContentPartPr/>
                <p14:nvPr/>
              </p14:nvContentPartPr>
              <p14:xfrm>
                <a:off x="4847351" y="3492827"/>
                <a:ext cx="99000" cy="128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F223BEB-CE10-228B-379B-EB06566310D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38351" y="3483827"/>
                  <a:ext cx="116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272298A-768F-7C06-82EA-F8F4B8AC3ADF}"/>
                    </a:ext>
                  </a:extLst>
                </p14:cNvPr>
                <p14:cNvContentPartPr/>
                <p14:nvPr/>
              </p14:nvContentPartPr>
              <p14:xfrm>
                <a:off x="5014031" y="3483467"/>
                <a:ext cx="156960" cy="154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272298A-768F-7C06-82EA-F8F4B8AC3AD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05052" y="3474446"/>
                  <a:ext cx="174560" cy="17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718098-863D-13AB-A593-645ECFC15E32}"/>
                    </a:ext>
                  </a:extLst>
                </p14:cNvPr>
                <p14:cNvContentPartPr/>
                <p14:nvPr/>
              </p14:nvContentPartPr>
              <p14:xfrm>
                <a:off x="4808111" y="3669227"/>
                <a:ext cx="294120" cy="66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718098-863D-13AB-A593-645ECFC15E3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99111" y="3660227"/>
                  <a:ext cx="311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0EA888A-A6D2-CEEE-1088-BB871BF2F4E8}"/>
                    </a:ext>
                  </a:extLst>
                </p14:cNvPr>
                <p14:cNvContentPartPr/>
                <p14:nvPr/>
              </p14:nvContentPartPr>
              <p14:xfrm>
                <a:off x="4915751" y="3728987"/>
                <a:ext cx="174600" cy="38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0EA888A-A6D2-CEEE-1088-BB871BF2F4E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06732" y="3719987"/>
                  <a:ext cx="192276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3FF041B-E908-B034-EB37-81472422940A}"/>
                    </a:ext>
                  </a:extLst>
                </p14:cNvPr>
                <p14:cNvContentPartPr/>
                <p14:nvPr/>
              </p14:nvContentPartPr>
              <p14:xfrm>
                <a:off x="4954631" y="3777947"/>
                <a:ext cx="133920" cy="12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3FF041B-E908-B034-EB37-81472422940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45607" y="3768947"/>
                  <a:ext cx="151608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673D0F-3361-1323-FF8D-865FD2C6C28E}"/>
              </a:ext>
            </a:extLst>
          </p:cNvPr>
          <p:cNvGrpSpPr/>
          <p:nvPr/>
        </p:nvGrpSpPr>
        <p:grpSpPr>
          <a:xfrm>
            <a:off x="4122671" y="4335587"/>
            <a:ext cx="758160" cy="493560"/>
            <a:chOff x="4122671" y="4335587"/>
            <a:chExt cx="758160" cy="49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65064A6-9427-9C22-D18A-7F6BF6555AA6}"/>
                    </a:ext>
                  </a:extLst>
                </p14:cNvPr>
                <p14:cNvContentPartPr/>
                <p14:nvPr/>
              </p14:nvContentPartPr>
              <p14:xfrm>
                <a:off x="4122671" y="4594787"/>
                <a:ext cx="758160" cy="234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65064A6-9427-9C22-D18A-7F6BF6555A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13667" y="4585773"/>
                  <a:ext cx="775808" cy="252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A0BF798-D044-80B9-6DA0-A4C477D17A8A}"/>
                    </a:ext>
                  </a:extLst>
                </p14:cNvPr>
                <p14:cNvContentPartPr/>
                <p14:nvPr/>
              </p14:nvContentPartPr>
              <p14:xfrm>
                <a:off x="4456391" y="4343507"/>
                <a:ext cx="53280" cy="257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A0BF798-D044-80B9-6DA0-A4C477D17A8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47391" y="4334507"/>
                  <a:ext cx="70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FE4BA5-0C90-D074-E4EA-50F59CB4A700}"/>
                    </a:ext>
                  </a:extLst>
                </p14:cNvPr>
                <p14:cNvContentPartPr/>
                <p14:nvPr/>
              </p14:nvContentPartPr>
              <p14:xfrm>
                <a:off x="4593551" y="4335587"/>
                <a:ext cx="36360" cy="280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FE4BA5-0C90-D074-E4EA-50F59CB4A7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84551" y="4326587"/>
                  <a:ext cx="54000" cy="29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C9A7F17-0B6F-B82C-0ED2-4935B82E237C}"/>
                  </a:ext>
                </a:extLst>
              </p14:cNvPr>
              <p14:cNvContentPartPr/>
              <p14:nvPr/>
            </p14:nvContentPartPr>
            <p14:xfrm>
              <a:off x="4439831" y="4040387"/>
              <a:ext cx="109080" cy="158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C9A7F17-0B6F-B82C-0ED2-4935B82E237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30831" y="4031387"/>
                <a:ext cx="126720" cy="17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96FEBEE3-0A0B-BDAD-0550-41FAC91FA525}"/>
              </a:ext>
            </a:extLst>
          </p:cNvPr>
          <p:cNvGrpSpPr/>
          <p:nvPr/>
        </p:nvGrpSpPr>
        <p:grpSpPr>
          <a:xfrm>
            <a:off x="5037791" y="4563467"/>
            <a:ext cx="306000" cy="272520"/>
            <a:chOff x="5037791" y="4563467"/>
            <a:chExt cx="306000" cy="27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6ADA2D0-C0A9-CA12-63A3-8879657FF57B}"/>
                    </a:ext>
                  </a:extLst>
                </p14:cNvPr>
                <p14:cNvContentPartPr/>
                <p14:nvPr/>
              </p14:nvContentPartPr>
              <p14:xfrm>
                <a:off x="5037791" y="4624667"/>
                <a:ext cx="163440" cy="191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6ADA2D0-C0A9-CA12-63A3-8879657FF57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28791" y="4615667"/>
                  <a:ext cx="181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F51B639-A15B-EB43-7B95-332F8313F688}"/>
                    </a:ext>
                  </a:extLst>
                </p14:cNvPr>
                <p14:cNvContentPartPr/>
                <p14:nvPr/>
              </p14:nvContentPartPr>
              <p14:xfrm>
                <a:off x="5283671" y="4563467"/>
                <a:ext cx="60120" cy="272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F51B639-A15B-EB43-7B95-332F8313F68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74725" y="4554467"/>
                  <a:ext cx="77655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1127C84-358E-5EE2-ADFB-948781AF005D}"/>
                  </a:ext>
                </a:extLst>
              </p14:cNvPr>
              <p14:cNvContentPartPr/>
              <p14:nvPr/>
            </p14:nvContentPartPr>
            <p14:xfrm>
              <a:off x="2542371" y="1824120"/>
              <a:ext cx="848520" cy="853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1127C84-358E-5EE2-ADFB-948781AF005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33375" y="1815116"/>
                <a:ext cx="866153" cy="871567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330BE046-EB4B-C7E7-C84D-AE87D259FB23}"/>
              </a:ext>
            </a:extLst>
          </p:cNvPr>
          <p:cNvGrpSpPr/>
          <p:nvPr/>
        </p:nvGrpSpPr>
        <p:grpSpPr>
          <a:xfrm>
            <a:off x="1348251" y="921960"/>
            <a:ext cx="655200" cy="743040"/>
            <a:chOff x="1348251" y="921960"/>
            <a:chExt cx="655200" cy="74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1888D52-DFEB-91E4-E3E5-D2BB42D3BD6D}"/>
                    </a:ext>
                  </a:extLst>
                </p14:cNvPr>
                <p14:cNvContentPartPr/>
                <p14:nvPr/>
              </p14:nvContentPartPr>
              <p14:xfrm>
                <a:off x="1348251" y="1417320"/>
                <a:ext cx="655200" cy="247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1888D52-DFEB-91E4-E3E5-D2BB42D3BD6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39256" y="1408320"/>
                  <a:ext cx="67283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7E6420A-7EE2-CB5D-2480-DA29E88C5D78}"/>
                    </a:ext>
                  </a:extLst>
                </p14:cNvPr>
                <p14:cNvContentPartPr/>
                <p14:nvPr/>
              </p14:nvContentPartPr>
              <p14:xfrm>
                <a:off x="1543011" y="1237680"/>
                <a:ext cx="62280" cy="253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7E6420A-7EE2-CB5D-2480-DA29E88C5D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34011" y="1228680"/>
                  <a:ext cx="79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7AE8015-1F8F-A03A-1E77-65A2A83FF3DB}"/>
                    </a:ext>
                  </a:extLst>
                </p14:cNvPr>
                <p14:cNvContentPartPr/>
                <p14:nvPr/>
              </p14:nvContentPartPr>
              <p14:xfrm>
                <a:off x="1650291" y="1224000"/>
                <a:ext cx="69840" cy="214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7AE8015-1F8F-A03A-1E77-65A2A83FF3D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41291" y="1215000"/>
                  <a:ext cx="87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CE70659-270E-0B73-055D-FF4564B868A1}"/>
                    </a:ext>
                  </a:extLst>
                </p14:cNvPr>
                <p14:cNvContentPartPr/>
                <p14:nvPr/>
              </p14:nvContentPartPr>
              <p14:xfrm>
                <a:off x="1516011" y="921960"/>
                <a:ext cx="114120" cy="174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CE70659-270E-0B73-055D-FF4564B868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07011" y="912960"/>
                  <a:ext cx="13176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9960578-8B97-23F1-A8DF-B98D49A4A7CE}"/>
              </a:ext>
            </a:extLst>
          </p:cNvPr>
          <p:cNvGrpSpPr/>
          <p:nvPr/>
        </p:nvGrpSpPr>
        <p:grpSpPr>
          <a:xfrm>
            <a:off x="2138811" y="1444320"/>
            <a:ext cx="285120" cy="224640"/>
            <a:chOff x="2138811" y="1444320"/>
            <a:chExt cx="28512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92DD458-DED6-99D7-59C7-0599E8B88747}"/>
                    </a:ext>
                  </a:extLst>
                </p14:cNvPr>
                <p14:cNvContentPartPr/>
                <p14:nvPr/>
              </p14:nvContentPartPr>
              <p14:xfrm>
                <a:off x="2138811" y="1508760"/>
                <a:ext cx="88560" cy="137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92DD458-DED6-99D7-59C7-0599E8B8874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29811" y="1499760"/>
                  <a:ext cx="106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D1D4BBC-2790-B134-438F-C966CF2E870E}"/>
                    </a:ext>
                  </a:extLst>
                </p14:cNvPr>
                <p14:cNvContentPartPr/>
                <p14:nvPr/>
              </p14:nvContentPartPr>
              <p14:xfrm>
                <a:off x="2270571" y="1444320"/>
                <a:ext cx="35280" cy="224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D1D4BBC-2790-B134-438F-C966CF2E870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61571" y="1435320"/>
                  <a:ext cx="52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6ABC18F-1DF8-FC42-0381-2EAD8192E0D5}"/>
                    </a:ext>
                  </a:extLst>
                </p14:cNvPr>
                <p14:cNvContentPartPr/>
                <p14:nvPr/>
              </p14:nvContentPartPr>
              <p14:xfrm>
                <a:off x="2368491" y="1451160"/>
                <a:ext cx="55440" cy="189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6ABC18F-1DF8-FC42-0381-2EAD8192E0D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59491" y="1442160"/>
                  <a:ext cx="73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E17B862-58C7-CE7E-DEB4-C86182A8493A}"/>
                    </a:ext>
                  </a:extLst>
                </p14:cNvPr>
                <p14:cNvContentPartPr/>
                <p14:nvPr/>
              </p14:nvContentPartPr>
              <p14:xfrm>
                <a:off x="2287851" y="1539000"/>
                <a:ext cx="82080" cy="9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E17B862-58C7-CE7E-DEB4-C86182A8493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78851" y="1530000"/>
                  <a:ext cx="9972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9716A80-4BDF-148F-C38D-50D0DEB444F7}"/>
                  </a:ext>
                </a:extLst>
              </p14:cNvPr>
              <p14:cNvContentPartPr/>
              <p14:nvPr/>
            </p14:nvContentPartPr>
            <p14:xfrm>
              <a:off x="4889931" y="1280880"/>
              <a:ext cx="167040" cy="744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9716A80-4BDF-148F-C38D-50D0DEB444F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80950" y="1271884"/>
                <a:ext cx="184642" cy="761751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838680DB-EF59-B2B0-AD3A-A1BD0A7F3346}"/>
              </a:ext>
            </a:extLst>
          </p:cNvPr>
          <p:cNvGrpSpPr/>
          <p:nvPr/>
        </p:nvGrpSpPr>
        <p:grpSpPr>
          <a:xfrm>
            <a:off x="4710240" y="564132"/>
            <a:ext cx="436680" cy="449280"/>
            <a:chOff x="4710240" y="564132"/>
            <a:chExt cx="436680" cy="44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D32DA75-696F-CCB3-2D40-047DE63DC138}"/>
                    </a:ext>
                  </a:extLst>
                </p14:cNvPr>
                <p14:cNvContentPartPr/>
                <p14:nvPr/>
              </p14:nvContentPartPr>
              <p14:xfrm>
                <a:off x="4710240" y="858252"/>
                <a:ext cx="436680" cy="155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D32DA75-696F-CCB3-2D40-047DE63DC13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01240" y="849252"/>
                  <a:ext cx="454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780427D-487B-B880-0554-0797965A20D2}"/>
                    </a:ext>
                  </a:extLst>
                </p14:cNvPr>
                <p14:cNvContentPartPr/>
                <p14:nvPr/>
              </p14:nvContentPartPr>
              <p14:xfrm>
                <a:off x="4896720" y="715332"/>
                <a:ext cx="24480" cy="153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780427D-487B-B880-0554-0797965A20D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87850" y="706332"/>
                  <a:ext cx="41864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09C61D9-2C81-C8DB-EFEF-437634354F03}"/>
                    </a:ext>
                  </a:extLst>
                </p14:cNvPr>
                <p14:cNvContentPartPr/>
                <p14:nvPr/>
              </p14:nvContentPartPr>
              <p14:xfrm>
                <a:off x="4984200" y="716412"/>
                <a:ext cx="27000" cy="112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09C61D9-2C81-C8DB-EFEF-437634354F0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75200" y="707412"/>
                  <a:ext cx="44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803EBCC-9829-190F-A795-F0BE1D7B43CF}"/>
                    </a:ext>
                  </a:extLst>
                </p14:cNvPr>
                <p14:cNvContentPartPr/>
                <p14:nvPr/>
              </p14:nvContentPartPr>
              <p14:xfrm>
                <a:off x="4890960" y="564132"/>
                <a:ext cx="92520" cy="109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803EBCC-9829-190F-A795-F0BE1D7B43C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81960" y="555162"/>
                  <a:ext cx="110160" cy="12702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32BF566-0D58-A425-DD53-D1932DF74860}"/>
                  </a:ext>
                </a:extLst>
              </p14:cNvPr>
              <p14:cNvContentPartPr/>
              <p14:nvPr/>
            </p14:nvContentPartPr>
            <p14:xfrm>
              <a:off x="6376949" y="1701396"/>
              <a:ext cx="988920" cy="711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32BF566-0D58-A425-DD53-D1932DF7486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67949" y="1692401"/>
                <a:ext cx="1006560" cy="728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5D6CC27-8816-252E-0CDC-4F1467582FE4}"/>
                  </a:ext>
                </a:extLst>
              </p14:cNvPr>
              <p14:cNvContentPartPr/>
              <p14:nvPr/>
            </p14:nvContentPartPr>
            <p14:xfrm>
              <a:off x="7782389" y="1600236"/>
              <a:ext cx="733320" cy="24444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5D6CC27-8816-252E-0CDC-4F1467582FE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73385" y="1591236"/>
                <a:ext cx="750969" cy="26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013FACB9-45A5-AADD-8666-29A5A5D2280C}"/>
              </a:ext>
            </a:extLst>
          </p:cNvPr>
          <p:cNvGrpSpPr/>
          <p:nvPr/>
        </p:nvGrpSpPr>
        <p:grpSpPr>
          <a:xfrm>
            <a:off x="8088029" y="1181916"/>
            <a:ext cx="127800" cy="461520"/>
            <a:chOff x="8088029" y="1181916"/>
            <a:chExt cx="127800" cy="46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A8F5C91-82A8-B839-C6A5-E7B052A8EF13}"/>
                    </a:ext>
                  </a:extLst>
                </p14:cNvPr>
                <p14:cNvContentPartPr/>
                <p14:nvPr/>
              </p14:nvContentPartPr>
              <p14:xfrm>
                <a:off x="8088029" y="1386396"/>
                <a:ext cx="14400" cy="257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A8F5C91-82A8-B839-C6A5-E7B052A8EF1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79029" y="1377383"/>
                  <a:ext cx="32040" cy="2747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6637F5A-7613-EC72-20A5-D72E55EFEDD5}"/>
                    </a:ext>
                  </a:extLst>
                </p14:cNvPr>
                <p14:cNvContentPartPr/>
                <p14:nvPr/>
              </p14:nvContentPartPr>
              <p14:xfrm>
                <a:off x="8203229" y="1400796"/>
                <a:ext cx="12600" cy="222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6637F5A-7613-EC72-20A5-D72E55EFEDD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94229" y="1391796"/>
                  <a:ext cx="302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06A70AD-9863-3F47-3F0E-5FE719E21D02}"/>
                    </a:ext>
                  </a:extLst>
                </p14:cNvPr>
                <p14:cNvContentPartPr/>
                <p14:nvPr/>
              </p14:nvContentPartPr>
              <p14:xfrm>
                <a:off x="8099909" y="1181916"/>
                <a:ext cx="113040" cy="142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06A70AD-9863-3F47-3F0E-5FE719E21D0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90909" y="1172916"/>
                  <a:ext cx="13068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99521D6-E16B-DF34-3E0D-4963F2DE76DE}"/>
                  </a:ext>
                </a:extLst>
              </p14:cNvPr>
              <p14:cNvContentPartPr/>
              <p14:nvPr/>
            </p14:nvContentPartPr>
            <p14:xfrm>
              <a:off x="9511800" y="3478800"/>
              <a:ext cx="421200" cy="5832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99521D6-E16B-DF34-3E0D-4963F2DE76D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502800" y="3469800"/>
                <a:ext cx="438840" cy="60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43C193CF-9AA1-B980-A16C-0E9A03C4D345}"/>
              </a:ext>
            </a:extLst>
          </p:cNvPr>
          <p:cNvGrpSpPr/>
          <p:nvPr/>
        </p:nvGrpSpPr>
        <p:grpSpPr>
          <a:xfrm>
            <a:off x="9879720" y="3068760"/>
            <a:ext cx="299160" cy="232200"/>
            <a:chOff x="9879720" y="3068760"/>
            <a:chExt cx="29916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DFB0C9E-001B-0478-204F-94F5D80B332C}"/>
                    </a:ext>
                  </a:extLst>
                </p14:cNvPr>
                <p14:cNvContentPartPr/>
                <p14:nvPr/>
              </p14:nvContentPartPr>
              <p14:xfrm>
                <a:off x="9879720" y="3168120"/>
                <a:ext cx="130680" cy="132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DFB0C9E-001B-0478-204F-94F5D80B33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870720" y="3159120"/>
                  <a:ext cx="148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9BC9605-CA3B-4143-48CD-ABCB547FECEE}"/>
                    </a:ext>
                  </a:extLst>
                </p14:cNvPr>
                <p14:cNvContentPartPr/>
                <p14:nvPr/>
              </p14:nvContentPartPr>
              <p14:xfrm>
                <a:off x="10069080" y="3111600"/>
                <a:ext cx="18000" cy="1512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9BC9605-CA3B-4143-48CD-ABCB547FECE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60080" y="3102600"/>
                  <a:ext cx="35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85882B3-75D7-1BDD-4B06-7646FCC891FA}"/>
                    </a:ext>
                  </a:extLst>
                </p14:cNvPr>
                <p14:cNvContentPartPr/>
                <p14:nvPr/>
              </p14:nvContentPartPr>
              <p14:xfrm>
                <a:off x="10138920" y="3068760"/>
                <a:ext cx="34200" cy="218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85882B3-75D7-1BDD-4B06-7646FCC891F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29920" y="3059760"/>
                  <a:ext cx="51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CC5E889-4EEA-FBD8-5769-8C0008021A4C}"/>
                    </a:ext>
                  </a:extLst>
                </p14:cNvPr>
                <p14:cNvContentPartPr/>
                <p14:nvPr/>
              </p14:nvContentPartPr>
              <p14:xfrm>
                <a:off x="10071240" y="3152280"/>
                <a:ext cx="107640" cy="29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CC5E889-4EEA-FBD8-5769-8C0008021A4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62240" y="3143280"/>
                  <a:ext cx="1252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F78F35B-2BC9-B607-F801-312841650C2E}"/>
              </a:ext>
            </a:extLst>
          </p:cNvPr>
          <p:cNvGrpSpPr/>
          <p:nvPr/>
        </p:nvGrpSpPr>
        <p:grpSpPr>
          <a:xfrm>
            <a:off x="9917160" y="3720360"/>
            <a:ext cx="299520" cy="324000"/>
            <a:chOff x="9917160" y="3720360"/>
            <a:chExt cx="29952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341B145-D8AE-784F-407D-9B2188298A48}"/>
                    </a:ext>
                  </a:extLst>
                </p14:cNvPr>
                <p14:cNvContentPartPr/>
                <p14:nvPr/>
              </p14:nvContentPartPr>
              <p14:xfrm>
                <a:off x="9917160" y="3720360"/>
                <a:ext cx="299520" cy="84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341B145-D8AE-784F-407D-9B2188298A4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08160" y="3711360"/>
                  <a:ext cx="317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6D681E3-B6F2-421F-6895-ECD889E82109}"/>
                    </a:ext>
                  </a:extLst>
                </p14:cNvPr>
                <p14:cNvContentPartPr/>
                <p14:nvPr/>
              </p14:nvContentPartPr>
              <p14:xfrm>
                <a:off x="9933720" y="3821520"/>
                <a:ext cx="125640" cy="222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6D681E3-B6F2-421F-6895-ECD889E8210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24720" y="3812520"/>
                  <a:ext cx="14328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9F4EBAB-31A6-F753-75C1-DED6B3AAAA77}"/>
                  </a:ext>
                </a:extLst>
              </p14:cNvPr>
              <p14:cNvContentPartPr/>
              <p14:nvPr/>
            </p14:nvContentPartPr>
            <p14:xfrm>
              <a:off x="6901800" y="3123480"/>
              <a:ext cx="2041560" cy="4996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9F4EBAB-31A6-F753-75C1-DED6B3AAAA7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92800" y="3114480"/>
                <a:ext cx="2059200" cy="51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30338DE-F907-B3E0-F68E-419590D9E184}"/>
              </a:ext>
            </a:extLst>
          </p:cNvPr>
          <p:cNvGrpSpPr/>
          <p:nvPr/>
        </p:nvGrpSpPr>
        <p:grpSpPr>
          <a:xfrm>
            <a:off x="6398231" y="4566517"/>
            <a:ext cx="933840" cy="1069560"/>
            <a:chOff x="6398231" y="4566517"/>
            <a:chExt cx="933840" cy="10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06A79BF-92FB-F7FC-0A8B-CF3E0CB73480}"/>
                    </a:ext>
                  </a:extLst>
                </p14:cNvPr>
                <p14:cNvContentPartPr/>
                <p14:nvPr/>
              </p14:nvContentPartPr>
              <p14:xfrm>
                <a:off x="6398231" y="4566517"/>
                <a:ext cx="884520" cy="997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06A79BF-92FB-F7FC-0A8B-CF3E0CB7348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89231" y="4557517"/>
                  <a:ext cx="902160" cy="10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79F1631-B024-3A83-45F2-E2B825471232}"/>
                    </a:ext>
                  </a:extLst>
                </p14:cNvPr>
                <p14:cNvContentPartPr/>
                <p14:nvPr/>
              </p14:nvContentPartPr>
              <p14:xfrm>
                <a:off x="7106351" y="5419357"/>
                <a:ext cx="225720" cy="216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79F1631-B024-3A83-45F2-E2B82547123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97365" y="5410357"/>
                  <a:ext cx="243332" cy="23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B1FEE18-A167-B9D8-772C-3D6527E11B4F}"/>
                  </a:ext>
                </a:extLst>
              </p14:cNvPr>
              <p14:cNvContentPartPr/>
              <p14:nvPr/>
            </p14:nvContentPartPr>
            <p14:xfrm>
              <a:off x="2311770" y="4470398"/>
              <a:ext cx="1154160" cy="86004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B1FEE18-A167-B9D8-772C-3D6527E11B4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02770" y="4461394"/>
                <a:ext cx="1171800" cy="877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A321FAC-E67A-21D9-43DF-46F73D15F79D}"/>
                  </a:ext>
                </a:extLst>
              </p14:cNvPr>
              <p14:cNvContentPartPr/>
              <p14:nvPr/>
            </p14:nvContentPartPr>
            <p14:xfrm>
              <a:off x="588090" y="5821118"/>
              <a:ext cx="1011240" cy="34992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A321FAC-E67A-21D9-43DF-46F73D15F79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79090" y="5812118"/>
                <a:ext cx="1028880" cy="36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456AFD5-5548-DBE7-EF8F-0C223C74E185}"/>
              </a:ext>
            </a:extLst>
          </p:cNvPr>
          <p:cNvGrpSpPr/>
          <p:nvPr/>
        </p:nvGrpSpPr>
        <p:grpSpPr>
          <a:xfrm>
            <a:off x="997871" y="5123281"/>
            <a:ext cx="161280" cy="714960"/>
            <a:chOff x="997871" y="5123281"/>
            <a:chExt cx="161280" cy="71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008BB4E-4A7A-1558-9676-402763889E3A}"/>
                    </a:ext>
                  </a:extLst>
                </p14:cNvPr>
                <p14:cNvContentPartPr/>
                <p14:nvPr/>
              </p14:nvContentPartPr>
              <p14:xfrm>
                <a:off x="1000391" y="5487601"/>
                <a:ext cx="39960" cy="350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008BB4E-4A7A-1558-9676-402763889E3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1391" y="5478610"/>
                  <a:ext cx="57600" cy="3682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6072657-A512-A352-E1B9-4D945C944C7B}"/>
                    </a:ext>
                  </a:extLst>
                </p14:cNvPr>
                <p14:cNvContentPartPr/>
                <p14:nvPr/>
              </p14:nvContentPartPr>
              <p14:xfrm>
                <a:off x="1150511" y="5477881"/>
                <a:ext cx="8640" cy="321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6072657-A512-A352-E1B9-4D945C944C7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41511" y="5468881"/>
                  <a:ext cx="262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A5DBA30-BC70-0B5C-2321-33E84E4ACB12}"/>
                    </a:ext>
                  </a:extLst>
                </p14:cNvPr>
                <p14:cNvContentPartPr/>
                <p14:nvPr/>
              </p14:nvContentPartPr>
              <p14:xfrm>
                <a:off x="997871" y="5123281"/>
                <a:ext cx="150840" cy="180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A5DBA30-BC70-0B5C-2321-33E84E4ACB1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8871" y="5114281"/>
                  <a:ext cx="16848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A7627F7-4D37-6F69-B37D-7323AC8B5E48}"/>
              </a:ext>
            </a:extLst>
          </p:cNvPr>
          <p:cNvGrpSpPr/>
          <p:nvPr/>
        </p:nvGrpSpPr>
        <p:grpSpPr>
          <a:xfrm>
            <a:off x="5233120" y="868864"/>
            <a:ext cx="268200" cy="133560"/>
            <a:chOff x="5233120" y="868864"/>
            <a:chExt cx="268200" cy="13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FAED934-8BAB-C9E5-413D-645F883919B2}"/>
                    </a:ext>
                  </a:extLst>
                </p14:cNvPr>
                <p14:cNvContentPartPr/>
                <p14:nvPr/>
              </p14:nvContentPartPr>
              <p14:xfrm>
                <a:off x="5233120" y="889024"/>
                <a:ext cx="84240" cy="113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FAED934-8BAB-C9E5-413D-645F883919B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24120" y="880024"/>
                  <a:ext cx="101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E6FCA87-0B16-B76C-4A55-947E75D39E1F}"/>
                    </a:ext>
                  </a:extLst>
                </p14:cNvPr>
                <p14:cNvContentPartPr/>
                <p14:nvPr/>
              </p14:nvContentPartPr>
              <p14:xfrm>
                <a:off x="5349760" y="868864"/>
                <a:ext cx="151560" cy="1184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E6FCA87-0B16-B76C-4A55-947E75D39E1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40760" y="859837"/>
                  <a:ext cx="169200" cy="1361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AC922A8-C55F-E7FC-938C-AF53748A57C1}"/>
              </a:ext>
            </a:extLst>
          </p:cNvPr>
          <p:cNvGrpSpPr/>
          <p:nvPr/>
        </p:nvGrpSpPr>
        <p:grpSpPr>
          <a:xfrm>
            <a:off x="8605600" y="1665904"/>
            <a:ext cx="397800" cy="202320"/>
            <a:chOff x="8605600" y="1665904"/>
            <a:chExt cx="39780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62CBE3F-766E-904E-05FA-8ADC95B43F5D}"/>
                    </a:ext>
                  </a:extLst>
                </p14:cNvPr>
                <p14:cNvContentPartPr/>
                <p14:nvPr/>
              </p14:nvContentPartPr>
              <p14:xfrm>
                <a:off x="8605600" y="1695784"/>
                <a:ext cx="96120" cy="133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62CBE3F-766E-904E-05FA-8ADC95B43F5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96566" y="1686760"/>
                  <a:ext cx="113826" cy="151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877AF7F-94D4-B685-67F3-775424CC69AA}"/>
                    </a:ext>
                  </a:extLst>
                </p14:cNvPr>
                <p14:cNvContentPartPr/>
                <p14:nvPr/>
              </p14:nvContentPartPr>
              <p14:xfrm>
                <a:off x="8767960" y="1665904"/>
                <a:ext cx="100080" cy="1386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877AF7F-94D4-B685-67F3-775424CC69A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758928" y="1656904"/>
                  <a:ext cx="117784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9CEA093-29E1-E55C-10CB-9AD651B4D72E}"/>
                    </a:ext>
                  </a:extLst>
                </p14:cNvPr>
                <p14:cNvContentPartPr/>
                <p14:nvPr/>
              </p14:nvContentPartPr>
              <p14:xfrm>
                <a:off x="8906920" y="1768864"/>
                <a:ext cx="96480" cy="99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9CEA093-29E1-E55C-10CB-9AD651B4D72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897953" y="1759864"/>
                  <a:ext cx="114054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59C7DBF-7A91-EC9A-BEFD-9C183CBDEF70}"/>
              </a:ext>
            </a:extLst>
          </p:cNvPr>
          <p:cNvGrpSpPr/>
          <p:nvPr/>
        </p:nvGrpSpPr>
        <p:grpSpPr>
          <a:xfrm>
            <a:off x="10357155" y="3612590"/>
            <a:ext cx="90000" cy="194400"/>
            <a:chOff x="10357155" y="3612590"/>
            <a:chExt cx="9000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1BE2E3E-EEB0-8D35-8B84-99AA1AC59A71}"/>
                    </a:ext>
                  </a:extLst>
                </p14:cNvPr>
                <p14:cNvContentPartPr/>
                <p14:nvPr/>
              </p14:nvContentPartPr>
              <p14:xfrm>
                <a:off x="10357155" y="3620150"/>
                <a:ext cx="7200" cy="1695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1BE2E3E-EEB0-8D35-8B84-99AA1AC59A7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47681" y="3611150"/>
                  <a:ext cx="25768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22146AA-9EA4-606F-1B3D-2A6EAE767F52}"/>
                    </a:ext>
                  </a:extLst>
                </p14:cNvPr>
                <p14:cNvContentPartPr/>
                <p14:nvPr/>
              </p14:nvContentPartPr>
              <p14:xfrm>
                <a:off x="10407195" y="3612590"/>
                <a:ext cx="30240" cy="194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22146AA-9EA4-606F-1B3D-2A6EAE767F5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398195" y="3603590"/>
                  <a:ext cx="47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AC01C7C-1B24-969A-0320-2168001342F8}"/>
                    </a:ext>
                  </a:extLst>
                </p14:cNvPr>
                <p14:cNvContentPartPr/>
                <p14:nvPr/>
              </p14:nvContentPartPr>
              <p14:xfrm>
                <a:off x="10362555" y="3723110"/>
                <a:ext cx="84600" cy="3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AC01C7C-1B24-969A-0320-2168001342F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353555" y="3714110"/>
                  <a:ext cx="10224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6754855-2E94-D8C3-8CE6-E356042C9F48}"/>
              </a:ext>
            </a:extLst>
          </p:cNvPr>
          <p:cNvGrpSpPr/>
          <p:nvPr/>
        </p:nvGrpSpPr>
        <p:grpSpPr>
          <a:xfrm>
            <a:off x="10143675" y="4100030"/>
            <a:ext cx="66600" cy="195120"/>
            <a:chOff x="10143675" y="4100030"/>
            <a:chExt cx="6660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95F3E25-29B2-E653-80A8-10D53D012C1A}"/>
                    </a:ext>
                  </a:extLst>
                </p14:cNvPr>
                <p14:cNvContentPartPr/>
                <p14:nvPr/>
              </p14:nvContentPartPr>
              <p14:xfrm>
                <a:off x="10143675" y="4100030"/>
                <a:ext cx="16200" cy="177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95F3E25-29B2-E653-80A8-10D53D012C1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134675" y="4091030"/>
                  <a:ext cx="33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5242103-84C5-736A-787A-FD116D6F0363}"/>
                    </a:ext>
                  </a:extLst>
                </p14:cNvPr>
                <p14:cNvContentPartPr/>
                <p14:nvPr/>
              </p14:nvContentPartPr>
              <p14:xfrm>
                <a:off x="10199115" y="4119830"/>
                <a:ext cx="11160" cy="175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5242103-84C5-736A-787A-FD116D6F036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90396" y="4110830"/>
                  <a:ext cx="28249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F403BA9-0236-BA47-8B13-EB1F31F0F42C}"/>
                    </a:ext>
                  </a:extLst>
                </p14:cNvPr>
                <p14:cNvContentPartPr/>
                <p14:nvPr/>
              </p14:nvContentPartPr>
              <p14:xfrm>
                <a:off x="10160595" y="4216670"/>
                <a:ext cx="49680" cy="108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F403BA9-0236-BA47-8B13-EB1F31F0F42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51595" y="4207670"/>
                  <a:ext cx="6732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43D478F2-FFD1-5F9E-1500-39F0440A8845}"/>
                  </a:ext>
                </a:extLst>
              </p14:cNvPr>
              <p14:cNvContentPartPr/>
              <p14:nvPr/>
            </p14:nvContentPartPr>
            <p14:xfrm>
              <a:off x="8554635" y="6130561"/>
              <a:ext cx="187920" cy="20448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43D478F2-FFD1-5F9E-1500-39F0440A884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545618" y="6121561"/>
                <a:ext cx="205594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CCDF90F5-92B4-04C5-604D-AF77516201BC}"/>
                  </a:ext>
                </a:extLst>
              </p14:cNvPr>
              <p14:cNvContentPartPr/>
              <p14:nvPr/>
            </p14:nvContentPartPr>
            <p14:xfrm>
              <a:off x="8259075" y="6607561"/>
              <a:ext cx="173520" cy="19044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CCDF90F5-92B4-04C5-604D-AF77516201B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250075" y="6598561"/>
                <a:ext cx="19116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24C43EC-51F4-10B6-36B9-C35E5A13D3F0}"/>
              </a:ext>
            </a:extLst>
          </p:cNvPr>
          <p:cNvGrpSpPr/>
          <p:nvPr/>
        </p:nvGrpSpPr>
        <p:grpSpPr>
          <a:xfrm>
            <a:off x="7831035" y="5925001"/>
            <a:ext cx="610299" cy="634680"/>
            <a:chOff x="7831035" y="5925001"/>
            <a:chExt cx="610299" cy="63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AB09BFB-4F51-7188-C277-F940EB047568}"/>
                    </a:ext>
                  </a:extLst>
                </p14:cNvPr>
                <p14:cNvContentPartPr/>
                <p14:nvPr/>
              </p14:nvContentPartPr>
              <p14:xfrm>
                <a:off x="8156574" y="6242521"/>
                <a:ext cx="284760" cy="55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AB09BFB-4F51-7188-C277-F940EB04756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47574" y="6233462"/>
                  <a:ext cx="302400" cy="728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25C4DEB-093B-6C39-F4D8-086BDB08DAE2}"/>
                    </a:ext>
                  </a:extLst>
                </p14:cNvPr>
                <p14:cNvContentPartPr/>
                <p14:nvPr/>
              </p14:nvContentPartPr>
              <p14:xfrm>
                <a:off x="8153694" y="6303001"/>
                <a:ext cx="82080" cy="217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25C4DEB-093B-6C39-F4D8-086BDB08DAE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44694" y="6293986"/>
                  <a:ext cx="99720" cy="235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C7E723C-8636-1BF9-4F99-C4CCAD37156B}"/>
                    </a:ext>
                  </a:extLst>
                </p14:cNvPr>
                <p14:cNvContentPartPr/>
                <p14:nvPr/>
              </p14:nvContentPartPr>
              <p14:xfrm>
                <a:off x="7831035" y="6287161"/>
                <a:ext cx="337680" cy="2725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C7E723C-8636-1BF9-4F99-C4CCAD37156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22035" y="6278161"/>
                  <a:ext cx="3553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31E943C-8A1E-B549-C497-F1F00A412670}"/>
                    </a:ext>
                  </a:extLst>
                </p14:cNvPr>
                <p14:cNvContentPartPr/>
                <p14:nvPr/>
              </p14:nvContentPartPr>
              <p14:xfrm>
                <a:off x="8144955" y="5925001"/>
                <a:ext cx="9360" cy="3801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31E943C-8A1E-B549-C497-F1F00A41267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35955" y="5915992"/>
                  <a:ext cx="27000" cy="3978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54497A9-D5CC-7A2D-19DD-A38FA9D575BE}"/>
              </a:ext>
            </a:extLst>
          </p:cNvPr>
          <p:cNvGrpSpPr/>
          <p:nvPr/>
        </p:nvGrpSpPr>
        <p:grpSpPr>
          <a:xfrm>
            <a:off x="8126235" y="5542681"/>
            <a:ext cx="263160" cy="251640"/>
            <a:chOff x="8126235" y="5542681"/>
            <a:chExt cx="26316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573F987-4B81-76A7-0917-BD72C29B2F78}"/>
                    </a:ext>
                  </a:extLst>
                </p14:cNvPr>
                <p14:cNvContentPartPr/>
                <p14:nvPr/>
              </p14:nvContentPartPr>
              <p14:xfrm>
                <a:off x="8126235" y="5647441"/>
                <a:ext cx="93240" cy="1468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573F987-4B81-76A7-0917-BD72C29B2F7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17235" y="5638441"/>
                  <a:ext cx="110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E374880-292B-2CED-B16B-E16420EB2566}"/>
                    </a:ext>
                  </a:extLst>
                </p14:cNvPr>
                <p14:cNvContentPartPr/>
                <p14:nvPr/>
              </p14:nvContentPartPr>
              <p14:xfrm>
                <a:off x="8267355" y="5609281"/>
                <a:ext cx="26640" cy="1418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E374880-292B-2CED-B16B-E16420EB256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58355" y="5600281"/>
                  <a:ext cx="44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DB0EC91-03D5-93A7-1762-865832209917}"/>
                    </a:ext>
                  </a:extLst>
                </p14:cNvPr>
                <p14:cNvContentPartPr/>
                <p14:nvPr/>
              </p14:nvContentPartPr>
              <p14:xfrm>
                <a:off x="8338635" y="5542681"/>
                <a:ext cx="50760" cy="2181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DB0EC91-03D5-93A7-1762-86583220991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29635" y="5533681"/>
                  <a:ext cx="68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A5B840A-1DE1-5C9A-46BE-78DD8B5CA6C4}"/>
                    </a:ext>
                  </a:extLst>
                </p14:cNvPr>
                <p14:cNvContentPartPr/>
                <p14:nvPr/>
              </p14:nvContentPartPr>
              <p14:xfrm>
                <a:off x="8315595" y="5681641"/>
                <a:ext cx="42480" cy="147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A5B840A-1DE1-5C9A-46BE-78DD8B5CA6C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06595" y="5672641"/>
                  <a:ext cx="6012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EFA413A8-52C7-7294-C1C1-481969BEEF57}"/>
                  </a:ext>
                </a:extLst>
              </p14:cNvPr>
              <p14:cNvContentPartPr/>
              <p14:nvPr/>
            </p14:nvContentPartPr>
            <p14:xfrm>
              <a:off x="1740460" y="6026312"/>
              <a:ext cx="191160" cy="21060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FA413A8-52C7-7294-C1C1-481969BEEF5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731460" y="6017312"/>
                <a:ext cx="208800" cy="22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298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0D45-C8EE-F041-8B0A-1BDEF83D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Esters						                                                   (20.10-11)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003E67-42D8-FA19-05C4-BCB0C7E6ADF9}"/>
                  </a:ext>
                </a:extLst>
              </p14:cNvPr>
              <p14:cNvContentPartPr/>
              <p14:nvPr/>
            </p14:nvContentPartPr>
            <p14:xfrm>
              <a:off x="4585766" y="1758694"/>
              <a:ext cx="304560" cy="374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003E67-42D8-FA19-05C4-BCB0C7E6AD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6766" y="1749694"/>
                <a:ext cx="32220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472A698-D9B9-C5A1-670F-13D3F2BE5ECA}"/>
                  </a:ext>
                </a:extLst>
              </p14:cNvPr>
              <p14:cNvContentPartPr/>
              <p14:nvPr/>
            </p14:nvContentPartPr>
            <p14:xfrm>
              <a:off x="5062452" y="1667674"/>
              <a:ext cx="1037520" cy="19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472A698-D9B9-C5A1-670F-13D3F2BE5E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3452" y="1658674"/>
                <a:ext cx="1055160" cy="20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D8C9E49-5BE0-3C48-E5A9-A0E949634B59}"/>
              </a:ext>
            </a:extLst>
          </p:cNvPr>
          <p:cNvGrpSpPr/>
          <p:nvPr/>
        </p:nvGrpSpPr>
        <p:grpSpPr>
          <a:xfrm>
            <a:off x="5498052" y="873874"/>
            <a:ext cx="176400" cy="785160"/>
            <a:chOff x="5498052" y="873874"/>
            <a:chExt cx="176400" cy="78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6CB0871-F8C6-9736-C008-C15ECD140997}"/>
                    </a:ext>
                  </a:extLst>
                </p14:cNvPr>
                <p14:cNvContentPartPr/>
                <p14:nvPr/>
              </p14:nvContentPartPr>
              <p14:xfrm>
                <a:off x="5498052" y="1259794"/>
                <a:ext cx="12960" cy="399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6CB0871-F8C6-9736-C008-C15ECD14099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89295" y="1250794"/>
                  <a:ext cx="30123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428ABA7-81C9-5229-9DCD-8FA485204244}"/>
                    </a:ext>
                  </a:extLst>
                </p14:cNvPr>
                <p14:cNvContentPartPr/>
                <p14:nvPr/>
              </p14:nvContentPartPr>
              <p14:xfrm>
                <a:off x="5620812" y="1213714"/>
                <a:ext cx="31320" cy="439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428ABA7-81C9-5229-9DCD-8FA48520424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11914" y="1204714"/>
                  <a:ext cx="487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6DF58DA-0745-53CD-EB96-32C91801AAE8}"/>
                    </a:ext>
                  </a:extLst>
                </p14:cNvPr>
                <p14:cNvContentPartPr/>
                <p14:nvPr/>
              </p14:nvContentPartPr>
              <p14:xfrm>
                <a:off x="5499132" y="873874"/>
                <a:ext cx="175320" cy="210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6DF58DA-0745-53CD-EB96-32C91801AA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90150" y="864874"/>
                  <a:ext cx="192924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3F9816-F9DF-6637-B253-7DF9E722D888}"/>
              </a:ext>
            </a:extLst>
          </p:cNvPr>
          <p:cNvGrpSpPr/>
          <p:nvPr/>
        </p:nvGrpSpPr>
        <p:grpSpPr>
          <a:xfrm>
            <a:off x="6282132" y="1630594"/>
            <a:ext cx="636120" cy="360720"/>
            <a:chOff x="6282132" y="1630594"/>
            <a:chExt cx="63612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C6E8399-3935-B544-2461-110905654DC7}"/>
                    </a:ext>
                  </a:extLst>
                </p14:cNvPr>
                <p14:cNvContentPartPr/>
                <p14:nvPr/>
              </p14:nvContentPartPr>
              <p14:xfrm>
                <a:off x="6282132" y="1805914"/>
                <a:ext cx="195840" cy="185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C6E8399-3935-B544-2461-110905654D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73115" y="1796896"/>
                  <a:ext cx="213512" cy="203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812316-5D78-12F7-1981-6EC03B795A08}"/>
                    </a:ext>
                  </a:extLst>
                </p14:cNvPr>
                <p14:cNvContentPartPr/>
                <p14:nvPr/>
              </p14:nvContentPartPr>
              <p14:xfrm>
                <a:off x="6643932" y="1738594"/>
                <a:ext cx="207720" cy="235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812316-5D78-12F7-1981-6EC03B795A0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34932" y="1729594"/>
                  <a:ext cx="225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CB7669D-3BB6-C383-E782-F47FF33979F7}"/>
                    </a:ext>
                  </a:extLst>
                </p14:cNvPr>
                <p14:cNvContentPartPr/>
                <p14:nvPr/>
              </p14:nvContentPartPr>
              <p14:xfrm>
                <a:off x="6901692" y="1630594"/>
                <a:ext cx="16560" cy="85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CB7669D-3BB6-C383-E782-F47FF33979F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92492" y="1621632"/>
                  <a:ext cx="34592" cy="1032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649E701-6BB0-F077-E1DA-833CA24CCCE0}"/>
              </a:ext>
            </a:extLst>
          </p:cNvPr>
          <p:cNvGrpSpPr/>
          <p:nvPr/>
        </p:nvGrpSpPr>
        <p:grpSpPr>
          <a:xfrm>
            <a:off x="372362" y="2629057"/>
            <a:ext cx="1367280" cy="381600"/>
            <a:chOff x="372362" y="2629057"/>
            <a:chExt cx="136728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B687C16-1890-AF69-CD58-3AC95FC10FFD}"/>
                    </a:ext>
                  </a:extLst>
                </p14:cNvPr>
                <p14:cNvContentPartPr/>
                <p14:nvPr/>
              </p14:nvContentPartPr>
              <p14:xfrm>
                <a:off x="372362" y="2650297"/>
                <a:ext cx="114120" cy="209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B687C16-1890-AF69-CD58-3AC95FC10FF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3362" y="2641297"/>
                  <a:ext cx="131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A0E3F4B-DA34-DF37-94F1-24EDA9C7363F}"/>
                    </a:ext>
                  </a:extLst>
                </p14:cNvPr>
                <p14:cNvContentPartPr/>
                <p14:nvPr/>
              </p14:nvContentPartPr>
              <p14:xfrm>
                <a:off x="572162" y="2775577"/>
                <a:ext cx="38160" cy="99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A0E3F4B-DA34-DF37-94F1-24EDA9C7363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3162" y="2766577"/>
                  <a:ext cx="55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C559BB-7DFB-4B55-61D3-11536DC33D48}"/>
                    </a:ext>
                  </a:extLst>
                </p14:cNvPr>
                <p14:cNvContentPartPr/>
                <p14:nvPr/>
              </p14:nvContentPartPr>
              <p14:xfrm>
                <a:off x="569282" y="2759737"/>
                <a:ext cx="88920" cy="250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C559BB-7DFB-4B55-61D3-11536DC33D4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0282" y="2750737"/>
                  <a:ext cx="1065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4526CA4-1DD1-5F9E-4AB1-62BAB7A004B2}"/>
                    </a:ext>
                  </a:extLst>
                </p14:cNvPr>
                <p14:cNvContentPartPr/>
                <p14:nvPr/>
              </p14:nvContentPartPr>
              <p14:xfrm>
                <a:off x="733442" y="2756857"/>
                <a:ext cx="119880" cy="148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4526CA4-1DD1-5F9E-4AB1-62BAB7A004B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4442" y="2747879"/>
                  <a:ext cx="137520" cy="166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B393F3C-31F2-C8DC-05D5-5E26588BA3F7}"/>
                    </a:ext>
                  </a:extLst>
                </p14:cNvPr>
                <p14:cNvContentPartPr/>
                <p14:nvPr/>
              </p14:nvContentPartPr>
              <p14:xfrm>
                <a:off x="956282" y="2643817"/>
                <a:ext cx="30240" cy="224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B393F3C-31F2-C8DC-05D5-5E26588BA3F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7282" y="2634817"/>
                  <a:ext cx="47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45173A8-77AE-41FC-141C-A4511A78B242}"/>
                    </a:ext>
                  </a:extLst>
                </p14:cNvPr>
                <p14:cNvContentPartPr/>
                <p14:nvPr/>
              </p14:nvContentPartPr>
              <p14:xfrm>
                <a:off x="937202" y="2744977"/>
                <a:ext cx="86040" cy="10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45173A8-77AE-41FC-141C-A4511A78B24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8202" y="2735977"/>
                  <a:ext cx="103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06DF028-7F70-01EE-9027-79676005DF3D}"/>
                    </a:ext>
                  </a:extLst>
                </p14:cNvPr>
                <p14:cNvContentPartPr/>
                <p14:nvPr/>
              </p14:nvContentPartPr>
              <p14:xfrm>
                <a:off x="1056362" y="2629057"/>
                <a:ext cx="309600" cy="229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06DF028-7F70-01EE-9027-79676005DF3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47362" y="2620043"/>
                  <a:ext cx="327240" cy="247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00A7C2E-207A-6A60-CA16-27F51E5B7B39}"/>
                    </a:ext>
                  </a:extLst>
                </p14:cNvPr>
                <p14:cNvContentPartPr/>
                <p14:nvPr/>
              </p14:nvContentPartPr>
              <p14:xfrm>
                <a:off x="1400882" y="2720497"/>
                <a:ext cx="96480" cy="146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00A7C2E-207A-6A60-CA16-27F51E5B7B3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91882" y="2711497"/>
                  <a:ext cx="114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81F0D1D-87FC-9273-7FC3-B6D836687D70}"/>
                    </a:ext>
                  </a:extLst>
                </p14:cNvPr>
                <p14:cNvContentPartPr/>
                <p14:nvPr/>
              </p14:nvContentPartPr>
              <p14:xfrm>
                <a:off x="1553522" y="2658217"/>
                <a:ext cx="25560" cy="179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81F0D1D-87FC-9273-7FC3-B6D836687D7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44522" y="2649217"/>
                  <a:ext cx="43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537802E-3299-53CB-065B-818CEE986CBD}"/>
                    </a:ext>
                  </a:extLst>
                </p14:cNvPr>
                <p14:cNvContentPartPr/>
                <p14:nvPr/>
              </p14:nvContentPartPr>
              <p14:xfrm>
                <a:off x="1634522" y="2710417"/>
                <a:ext cx="105120" cy="161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537802E-3299-53CB-065B-818CEE986CB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25522" y="2701417"/>
                  <a:ext cx="12276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1E41E53-7802-528D-E647-EDD85D4BACD9}"/>
              </a:ext>
            </a:extLst>
          </p:cNvPr>
          <p:cNvGrpSpPr/>
          <p:nvPr/>
        </p:nvGrpSpPr>
        <p:grpSpPr>
          <a:xfrm>
            <a:off x="2076962" y="2581177"/>
            <a:ext cx="270000" cy="273240"/>
            <a:chOff x="2076962" y="2581177"/>
            <a:chExt cx="270000" cy="27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638814D-CB0C-64A6-98ED-8181D1D231EF}"/>
                    </a:ext>
                  </a:extLst>
                </p14:cNvPr>
                <p14:cNvContentPartPr/>
                <p14:nvPr/>
              </p14:nvContentPartPr>
              <p14:xfrm>
                <a:off x="2076962" y="2751097"/>
                <a:ext cx="88560" cy="93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638814D-CB0C-64A6-98ED-8181D1D231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67925" y="2742097"/>
                  <a:ext cx="106272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6AAD847-6449-FAE9-3A96-56E635D656EE}"/>
                    </a:ext>
                  </a:extLst>
                </p14:cNvPr>
                <p14:cNvContentPartPr/>
                <p14:nvPr/>
              </p14:nvContentPartPr>
              <p14:xfrm>
                <a:off x="2239322" y="2581177"/>
                <a:ext cx="107640" cy="273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6AAD847-6449-FAE9-3A96-56E635D656E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30322" y="2572177"/>
                  <a:ext cx="125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A65C6BD-A4CB-5FD0-7890-7E07AC99C34F}"/>
                    </a:ext>
                  </a:extLst>
                </p14:cNvPr>
                <p14:cNvContentPartPr/>
                <p14:nvPr/>
              </p14:nvContentPartPr>
              <p14:xfrm>
                <a:off x="2219882" y="2752177"/>
                <a:ext cx="115560" cy="25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A65C6BD-A4CB-5FD0-7890-7E07AC99C34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10882" y="2743177"/>
                  <a:ext cx="1332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7B737B2-6CD9-DFD7-13C4-010C9F8DC06B}"/>
              </a:ext>
            </a:extLst>
          </p:cNvPr>
          <p:cNvGrpSpPr/>
          <p:nvPr/>
        </p:nvGrpSpPr>
        <p:grpSpPr>
          <a:xfrm>
            <a:off x="2685002" y="2617897"/>
            <a:ext cx="916560" cy="229680"/>
            <a:chOff x="2685002" y="2617897"/>
            <a:chExt cx="916560" cy="22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B733D6-6001-1116-778C-B833D286654F}"/>
                    </a:ext>
                  </a:extLst>
                </p14:cNvPr>
                <p14:cNvContentPartPr/>
                <p14:nvPr/>
              </p14:nvContentPartPr>
              <p14:xfrm>
                <a:off x="2685002" y="2635177"/>
                <a:ext cx="82800" cy="194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B733D6-6001-1116-778C-B833D286654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76002" y="2626194"/>
                  <a:ext cx="100440" cy="212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1CF4A40-20F6-A270-C419-2E12E5E360C1}"/>
                    </a:ext>
                  </a:extLst>
                </p14:cNvPr>
                <p14:cNvContentPartPr/>
                <p14:nvPr/>
              </p14:nvContentPartPr>
              <p14:xfrm>
                <a:off x="2716682" y="2730577"/>
                <a:ext cx="60480" cy="5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1CF4A40-20F6-A270-C419-2E12E5E360C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07682" y="2720885"/>
                  <a:ext cx="78120" cy="24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F206E71-16C1-0C5F-6113-9BBEB107854A}"/>
                    </a:ext>
                  </a:extLst>
                </p14:cNvPr>
                <p14:cNvContentPartPr/>
                <p14:nvPr/>
              </p14:nvContentPartPr>
              <p14:xfrm>
                <a:off x="2712362" y="2822737"/>
                <a:ext cx="112320" cy="24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F206E71-16C1-0C5F-6113-9BBEB10785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03391" y="2813866"/>
                  <a:ext cx="129904" cy="42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C5B5549-EF5A-2D32-59F1-B15F1373A201}"/>
                    </a:ext>
                  </a:extLst>
                </p14:cNvPr>
                <p14:cNvContentPartPr/>
                <p14:nvPr/>
              </p14:nvContentPartPr>
              <p14:xfrm>
                <a:off x="2899202" y="2726977"/>
                <a:ext cx="77760" cy="114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C5B5549-EF5A-2D32-59F1-B15F1373A20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90202" y="2717977"/>
                  <a:ext cx="95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D7CF597-BF24-D545-C55F-F8C83C36AE95}"/>
                    </a:ext>
                  </a:extLst>
                </p14:cNvPr>
                <p14:cNvContentPartPr/>
                <p14:nvPr/>
              </p14:nvContentPartPr>
              <p14:xfrm>
                <a:off x="3083882" y="2617897"/>
                <a:ext cx="16560" cy="212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D7CF597-BF24-D545-C55F-F8C83C36AE9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74882" y="2608897"/>
                  <a:ext cx="34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3A3AF46-9617-2B30-9413-6E4798DB1E0E}"/>
                    </a:ext>
                  </a:extLst>
                </p14:cNvPr>
                <p14:cNvContentPartPr/>
                <p14:nvPr/>
              </p14:nvContentPartPr>
              <p14:xfrm>
                <a:off x="3046082" y="2736337"/>
                <a:ext cx="103680" cy="24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3A3AF46-9617-2B30-9413-6E4798DB1E0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37082" y="2727467"/>
                  <a:ext cx="121320" cy="41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E4A6F5F-F01A-727C-3259-E95227FED8E5}"/>
                    </a:ext>
                  </a:extLst>
                </p14:cNvPr>
                <p14:cNvContentPartPr/>
                <p14:nvPr/>
              </p14:nvContentPartPr>
              <p14:xfrm>
                <a:off x="3195482" y="2727337"/>
                <a:ext cx="108000" cy="87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E4A6F5F-F01A-727C-3259-E95227FED8E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86482" y="2718337"/>
                  <a:ext cx="125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6799FF-3BA7-279B-68DA-D8910A0C6638}"/>
                    </a:ext>
                  </a:extLst>
                </p14:cNvPr>
                <p14:cNvContentPartPr/>
                <p14:nvPr/>
              </p14:nvContentPartPr>
              <p14:xfrm>
                <a:off x="3340922" y="2685577"/>
                <a:ext cx="123840" cy="103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6799FF-3BA7-279B-68DA-D8910A0C663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31896" y="2676577"/>
                  <a:ext cx="141531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A2553B0-B698-9066-20D0-8322214BCDE1}"/>
                    </a:ext>
                  </a:extLst>
                </p14:cNvPr>
                <p14:cNvContentPartPr/>
                <p14:nvPr/>
              </p14:nvContentPartPr>
              <p14:xfrm>
                <a:off x="3506522" y="2687737"/>
                <a:ext cx="95040" cy="149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A2553B0-B698-9066-20D0-8322214BCDE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97522" y="2678737"/>
                  <a:ext cx="11268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96AC572-69D2-7AAB-3124-4FD972ABE989}"/>
                  </a:ext>
                </a:extLst>
              </p14:cNvPr>
              <p14:cNvContentPartPr/>
              <p14:nvPr/>
            </p14:nvContentPartPr>
            <p14:xfrm>
              <a:off x="267242" y="3092737"/>
              <a:ext cx="3499200" cy="117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96AC572-69D2-7AAB-3124-4FD972ABE98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8241" y="3083737"/>
                <a:ext cx="3516842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E0249B4-2ED4-1BD9-82DC-096E4ADFEBF7}"/>
                  </a:ext>
                </a:extLst>
              </p14:cNvPr>
              <p14:cNvContentPartPr/>
              <p14:nvPr/>
            </p14:nvContentPartPr>
            <p14:xfrm>
              <a:off x="3771482" y="2654977"/>
              <a:ext cx="26640" cy="392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E0249B4-2ED4-1BD9-82DC-096E4ADFEBF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62482" y="2645977"/>
                <a:ext cx="44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AF2B723-1A5E-9D5D-6225-98EE9670861B}"/>
                  </a:ext>
                </a:extLst>
              </p14:cNvPr>
              <p14:cNvContentPartPr/>
              <p14:nvPr/>
            </p14:nvContentPartPr>
            <p14:xfrm>
              <a:off x="3772922" y="2803657"/>
              <a:ext cx="25920" cy="324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AF2B723-1A5E-9D5D-6225-98EE9670861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63922" y="2794556"/>
                <a:ext cx="43560" cy="50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A331D73-34F0-1DFB-87C3-776156E7944D}"/>
                  </a:ext>
                </a:extLst>
              </p14:cNvPr>
              <p14:cNvContentPartPr/>
              <p14:nvPr/>
            </p14:nvContentPartPr>
            <p14:xfrm>
              <a:off x="701231" y="4249766"/>
              <a:ext cx="279720" cy="2530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A331D73-34F0-1DFB-87C3-776156E7944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2231" y="4240766"/>
                <a:ext cx="297360" cy="27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2F6D1D4E-B30C-47F0-1F59-CDD82F0B9645}"/>
              </a:ext>
            </a:extLst>
          </p:cNvPr>
          <p:cNvGrpSpPr/>
          <p:nvPr/>
        </p:nvGrpSpPr>
        <p:grpSpPr>
          <a:xfrm>
            <a:off x="1100831" y="3864206"/>
            <a:ext cx="836640" cy="478800"/>
            <a:chOff x="1100831" y="3864206"/>
            <a:chExt cx="83664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E1BB4BD-D500-C9E6-8FF2-BF9D082FBD47}"/>
                    </a:ext>
                  </a:extLst>
                </p14:cNvPr>
                <p14:cNvContentPartPr/>
                <p14:nvPr/>
              </p14:nvContentPartPr>
              <p14:xfrm>
                <a:off x="1100831" y="4109366"/>
                <a:ext cx="836640" cy="233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E1BB4BD-D500-C9E6-8FF2-BF9D082FBD4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91835" y="4100380"/>
                  <a:ext cx="854272" cy="251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6CDBA2F-BC2D-EE3C-B740-B4AD57B2DD8B}"/>
                    </a:ext>
                  </a:extLst>
                </p14:cNvPr>
                <p14:cNvContentPartPr/>
                <p14:nvPr/>
              </p14:nvContentPartPr>
              <p14:xfrm>
                <a:off x="1456511" y="3864206"/>
                <a:ext cx="27360" cy="269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6CDBA2F-BC2D-EE3C-B740-B4AD57B2DD8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47511" y="3855206"/>
                  <a:ext cx="450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D7ADC94-D49E-98FD-1671-67371C1D9D6B}"/>
                    </a:ext>
                  </a:extLst>
                </p14:cNvPr>
                <p14:cNvContentPartPr/>
                <p14:nvPr/>
              </p14:nvContentPartPr>
              <p14:xfrm>
                <a:off x="1548671" y="3873206"/>
                <a:ext cx="63720" cy="274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D7ADC94-D49E-98FD-1671-67371C1D9D6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39671" y="3864206"/>
                  <a:ext cx="81360" cy="29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449DDAD-65B9-03BE-BC70-B328B37C68A6}"/>
                  </a:ext>
                </a:extLst>
              </p14:cNvPr>
              <p14:cNvContentPartPr/>
              <p14:nvPr/>
            </p14:nvContentPartPr>
            <p14:xfrm>
              <a:off x="1458671" y="3551006"/>
              <a:ext cx="159840" cy="17244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449DDAD-65B9-03BE-BC70-B328B37C68A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449671" y="3542006"/>
                <a:ext cx="17748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27621DE5-57E3-DD35-DAEA-23ECDD3C6F1F}"/>
              </a:ext>
            </a:extLst>
          </p:cNvPr>
          <p:cNvGrpSpPr/>
          <p:nvPr/>
        </p:nvGrpSpPr>
        <p:grpSpPr>
          <a:xfrm>
            <a:off x="2117831" y="4249766"/>
            <a:ext cx="331920" cy="247320"/>
            <a:chOff x="2117831" y="4249766"/>
            <a:chExt cx="33192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68F3DC1-729C-85C8-B513-8760DC6388E9}"/>
                    </a:ext>
                  </a:extLst>
                </p14:cNvPr>
                <p14:cNvContentPartPr/>
                <p14:nvPr/>
              </p14:nvContentPartPr>
              <p14:xfrm>
                <a:off x="2117831" y="4268846"/>
                <a:ext cx="168480" cy="1814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68F3DC1-729C-85C8-B513-8760DC6388E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08831" y="4259846"/>
                  <a:ext cx="186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975AF93-DB14-DAE0-DB0E-D842D413FDB6}"/>
                    </a:ext>
                  </a:extLst>
                </p14:cNvPr>
                <p14:cNvContentPartPr/>
                <p14:nvPr/>
              </p14:nvContentPartPr>
              <p14:xfrm>
                <a:off x="2363351" y="4249766"/>
                <a:ext cx="86400" cy="247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975AF93-DB14-DAE0-DB0E-D842D413FDB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54351" y="4240766"/>
                  <a:ext cx="104040" cy="26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2532110-D0BB-EFF1-AAC2-421538FA9751}"/>
                  </a:ext>
                </a:extLst>
              </p14:cNvPr>
              <p14:cNvContentPartPr/>
              <p14:nvPr/>
            </p14:nvContentPartPr>
            <p14:xfrm>
              <a:off x="2988671" y="3909566"/>
              <a:ext cx="1438200" cy="2192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2532110-D0BB-EFF1-AAC2-421538FA975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79671" y="3900581"/>
                <a:ext cx="1455840" cy="2368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45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C5A7-A1C6-4FA0-E731-2DB65AE91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Esters: Acidic Conditions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F939E7-E377-A149-83D9-CD57B68065E6}"/>
              </a:ext>
            </a:extLst>
          </p:cNvPr>
          <p:cNvGrpSpPr/>
          <p:nvPr/>
        </p:nvGrpSpPr>
        <p:grpSpPr>
          <a:xfrm>
            <a:off x="1596823" y="2727571"/>
            <a:ext cx="1045440" cy="729720"/>
            <a:chOff x="1754479" y="2195568"/>
            <a:chExt cx="1045440" cy="72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1953945-2D94-253F-6D13-11D7BD8088FD}"/>
                    </a:ext>
                  </a:extLst>
                </p14:cNvPr>
                <p14:cNvContentPartPr/>
                <p14:nvPr/>
              </p14:nvContentPartPr>
              <p14:xfrm>
                <a:off x="1754479" y="2689128"/>
                <a:ext cx="1045440" cy="236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1953945-2D94-253F-6D13-11D7BD8088F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45479" y="2680128"/>
                  <a:ext cx="1063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5E7DD65-F985-7094-3FBE-99C51AB9F5F3}"/>
                    </a:ext>
                  </a:extLst>
                </p14:cNvPr>
                <p14:cNvContentPartPr/>
                <p14:nvPr/>
              </p14:nvContentPartPr>
              <p14:xfrm>
                <a:off x="2198359" y="2479608"/>
                <a:ext cx="44640" cy="243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5E7DD65-F985-7094-3FBE-99C51AB9F5F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89359" y="2470608"/>
                  <a:ext cx="622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82617E6-3DA4-D082-22AB-91FF7A1B7754}"/>
                    </a:ext>
                  </a:extLst>
                </p14:cNvPr>
                <p14:cNvContentPartPr/>
                <p14:nvPr/>
              </p14:nvContentPartPr>
              <p14:xfrm>
                <a:off x="2304199" y="2454048"/>
                <a:ext cx="41400" cy="276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82617E6-3DA4-D082-22AB-91FF7A1B77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95277" y="2445048"/>
                  <a:ext cx="58888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325AE43-0A2F-EC8B-8A38-32A7D9FF6EE5}"/>
                    </a:ext>
                  </a:extLst>
                </p14:cNvPr>
                <p14:cNvContentPartPr/>
                <p14:nvPr/>
              </p14:nvContentPartPr>
              <p14:xfrm>
                <a:off x="2194039" y="2195568"/>
                <a:ext cx="136800" cy="180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325AE43-0A2F-EC8B-8A38-32A7D9FF6E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85039" y="2186568"/>
                  <a:ext cx="15444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32086B-616D-5B2D-2216-32895FC7BF5A}"/>
              </a:ext>
            </a:extLst>
          </p:cNvPr>
          <p:cNvGrpSpPr/>
          <p:nvPr/>
        </p:nvGrpSpPr>
        <p:grpSpPr>
          <a:xfrm>
            <a:off x="2806423" y="3227611"/>
            <a:ext cx="558720" cy="319320"/>
            <a:chOff x="2964079" y="2695608"/>
            <a:chExt cx="55872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17CFD2D-5185-B852-F660-D0DB535BD863}"/>
                    </a:ext>
                  </a:extLst>
                </p14:cNvPr>
                <p14:cNvContentPartPr/>
                <p14:nvPr/>
              </p14:nvContentPartPr>
              <p14:xfrm>
                <a:off x="2964079" y="2846088"/>
                <a:ext cx="144000" cy="167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17CFD2D-5185-B852-F660-D0DB535BD8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55079" y="2837088"/>
                  <a:ext cx="161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A08389-FFA2-8EE1-FE58-3E665D643DDF}"/>
                    </a:ext>
                  </a:extLst>
                </p14:cNvPr>
                <p14:cNvContentPartPr/>
                <p14:nvPr/>
              </p14:nvContentPartPr>
              <p14:xfrm>
                <a:off x="3208519" y="2804688"/>
                <a:ext cx="233640" cy="210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A08389-FFA2-8EE1-FE58-3E665D643D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99519" y="2795688"/>
                  <a:ext cx="251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457FD1-BD3F-C63D-15A8-34046BF1712F}"/>
                    </a:ext>
                  </a:extLst>
                </p14:cNvPr>
                <p14:cNvContentPartPr/>
                <p14:nvPr/>
              </p14:nvContentPartPr>
              <p14:xfrm>
                <a:off x="3487159" y="2695608"/>
                <a:ext cx="35640" cy="105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457FD1-BD3F-C63D-15A8-34046BF171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78159" y="2686608"/>
                  <a:ext cx="5328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8B946D-5D01-050B-8D29-CA5D8D6B5A2B}"/>
                  </a:ext>
                </a:extLst>
              </p14:cNvPr>
              <p14:cNvContentPartPr/>
              <p14:nvPr/>
            </p14:nvContentPartPr>
            <p14:xfrm>
              <a:off x="1226451" y="3406603"/>
              <a:ext cx="227880" cy="199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8B946D-5D01-050B-8D29-CA5D8D6B5A2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17451" y="3397603"/>
                <a:ext cx="24552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BF59625F-261F-7D07-F3AE-C56ABF1FB1B6}"/>
              </a:ext>
            </a:extLst>
          </p:cNvPr>
          <p:cNvGrpSpPr/>
          <p:nvPr/>
        </p:nvGrpSpPr>
        <p:grpSpPr>
          <a:xfrm>
            <a:off x="6955329" y="2890239"/>
            <a:ext cx="1390320" cy="573480"/>
            <a:chOff x="7112985" y="2358236"/>
            <a:chExt cx="1390320" cy="57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726B29-3B00-2AB2-01D8-653CF520D826}"/>
                    </a:ext>
                  </a:extLst>
                </p14:cNvPr>
                <p14:cNvContentPartPr/>
                <p14:nvPr/>
              </p14:nvContentPartPr>
              <p14:xfrm>
                <a:off x="7112985" y="2711756"/>
                <a:ext cx="241200" cy="219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1726B29-3B00-2AB2-01D8-653CF520D82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03972" y="2702756"/>
                  <a:ext cx="258866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A9F00D0-D467-9B87-D4A7-EF40C7A8A76C}"/>
                    </a:ext>
                  </a:extLst>
                </p14:cNvPr>
                <p14:cNvContentPartPr/>
                <p14:nvPr/>
              </p14:nvContentPartPr>
              <p14:xfrm>
                <a:off x="7410705" y="2595836"/>
                <a:ext cx="676440" cy="184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A9F00D0-D467-9B87-D4A7-EF40C7A8A76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01705" y="2586836"/>
                  <a:ext cx="694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765DFA4-BE5E-F210-8F5A-7591B8B88905}"/>
                    </a:ext>
                  </a:extLst>
                </p14:cNvPr>
                <p14:cNvContentPartPr/>
                <p14:nvPr/>
              </p14:nvContentPartPr>
              <p14:xfrm>
                <a:off x="8232225" y="2745236"/>
                <a:ext cx="108000" cy="109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765DFA4-BE5E-F210-8F5A-7591B8B889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23195" y="2736206"/>
                  <a:ext cx="125699" cy="127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EDC4EE1-CC6E-7690-B216-70F008ACEBE4}"/>
                    </a:ext>
                  </a:extLst>
                </p14:cNvPr>
                <p14:cNvContentPartPr/>
                <p14:nvPr/>
              </p14:nvContentPartPr>
              <p14:xfrm>
                <a:off x="8386305" y="2707436"/>
                <a:ext cx="23040" cy="154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EDC4EE1-CC6E-7690-B216-70F008ACEBE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77305" y="2698415"/>
                  <a:ext cx="40680" cy="172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279E180-0805-DA69-E6EB-8479E8DD4399}"/>
                    </a:ext>
                  </a:extLst>
                </p14:cNvPr>
                <p14:cNvContentPartPr/>
                <p14:nvPr/>
              </p14:nvContentPartPr>
              <p14:xfrm>
                <a:off x="8455425" y="2693756"/>
                <a:ext cx="47880" cy="188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279E180-0805-DA69-E6EB-8479E8DD439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46425" y="2684756"/>
                  <a:ext cx="65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D964899-B02A-E000-1C5B-032D451AAC40}"/>
                    </a:ext>
                  </a:extLst>
                </p14:cNvPr>
                <p14:cNvContentPartPr/>
                <p14:nvPr/>
              </p14:nvContentPartPr>
              <p14:xfrm>
                <a:off x="8398905" y="2774396"/>
                <a:ext cx="69480" cy="7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D964899-B02A-E000-1C5B-032D451AAC4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89951" y="2765396"/>
                  <a:ext cx="87029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86E2268-10A5-BA72-7A2D-EC5E720CE125}"/>
                    </a:ext>
                  </a:extLst>
                </p14:cNvPr>
                <p14:cNvContentPartPr/>
                <p14:nvPr/>
              </p14:nvContentPartPr>
              <p14:xfrm>
                <a:off x="7696545" y="2381276"/>
                <a:ext cx="33840" cy="242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86E2268-10A5-BA72-7A2D-EC5E720CE12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87545" y="2372276"/>
                  <a:ext cx="514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4EC18F8-9B35-F331-CCC6-BAEB9B520237}"/>
                    </a:ext>
                  </a:extLst>
                </p14:cNvPr>
                <p14:cNvContentPartPr/>
                <p14:nvPr/>
              </p14:nvContentPartPr>
              <p14:xfrm>
                <a:off x="7758825" y="2358236"/>
                <a:ext cx="27360" cy="263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4EC18F8-9B35-F331-CCC6-BAEB9B52023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49825" y="2349236"/>
                  <a:ext cx="4500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FC3F31E-D6CE-00A3-7D91-F250E5FD6014}"/>
              </a:ext>
            </a:extLst>
          </p:cNvPr>
          <p:cNvGrpSpPr/>
          <p:nvPr/>
        </p:nvGrpSpPr>
        <p:grpSpPr>
          <a:xfrm>
            <a:off x="8842887" y="3046799"/>
            <a:ext cx="109440" cy="234000"/>
            <a:chOff x="9000543" y="2514796"/>
            <a:chExt cx="109440" cy="23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557878D-786A-381B-7F99-4C6DDA9B7365}"/>
                    </a:ext>
                  </a:extLst>
                </p14:cNvPr>
                <p14:cNvContentPartPr/>
                <p14:nvPr/>
              </p14:nvContentPartPr>
              <p14:xfrm>
                <a:off x="9018543" y="2514796"/>
                <a:ext cx="20520" cy="234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557878D-786A-381B-7F99-4C6DDA9B736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09543" y="2505796"/>
                  <a:ext cx="38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0B2E96F-6C41-1C7C-F736-AE7DD1B801EF}"/>
                    </a:ext>
                  </a:extLst>
                </p14:cNvPr>
                <p14:cNvContentPartPr/>
                <p14:nvPr/>
              </p14:nvContentPartPr>
              <p14:xfrm>
                <a:off x="9000543" y="2626756"/>
                <a:ext cx="109440" cy="6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0B2E96F-6C41-1C7C-F736-AE7DD1B801E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91543" y="2617756"/>
                  <a:ext cx="12708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655D183-157E-8BA2-D51F-53CBFFFE02DF}"/>
                  </a:ext>
                </a:extLst>
              </p14:cNvPr>
              <p14:cNvContentPartPr/>
              <p14:nvPr/>
            </p14:nvContentPartPr>
            <p14:xfrm>
              <a:off x="7490799" y="2637396"/>
              <a:ext cx="141840" cy="1371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655D183-157E-8BA2-D51F-53CBFFFE02D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81799" y="2628396"/>
                <a:ext cx="159480" cy="15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D7D5A5DE-3A8E-A803-12C3-5C6594A6B501}"/>
              </a:ext>
            </a:extLst>
          </p:cNvPr>
          <p:cNvGrpSpPr/>
          <p:nvPr/>
        </p:nvGrpSpPr>
        <p:grpSpPr>
          <a:xfrm>
            <a:off x="9341919" y="2897316"/>
            <a:ext cx="930600" cy="404280"/>
            <a:chOff x="9499575" y="2365313"/>
            <a:chExt cx="93060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1F7A766-A549-C4B5-6684-BC9E31FF9954}"/>
                    </a:ext>
                  </a:extLst>
                </p14:cNvPr>
                <p14:cNvContentPartPr/>
                <p14:nvPr/>
              </p14:nvContentPartPr>
              <p14:xfrm>
                <a:off x="9499575" y="2467553"/>
                <a:ext cx="264600" cy="296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1F7A766-A549-C4B5-6684-BC9E31FF99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490575" y="2458553"/>
                  <a:ext cx="282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AB59BC5-43A8-6484-7C42-D0DB8F698F9E}"/>
                    </a:ext>
                  </a:extLst>
                </p14:cNvPr>
                <p14:cNvContentPartPr/>
                <p14:nvPr/>
              </p14:nvContentPartPr>
              <p14:xfrm>
                <a:off x="9786135" y="2365313"/>
                <a:ext cx="18360" cy="76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AB59BC5-43A8-6484-7C42-D0DB8F698F9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77135" y="2356313"/>
                  <a:ext cx="36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8370EE7-EEA1-BE29-AB9E-4C35C39EC80E}"/>
                    </a:ext>
                  </a:extLst>
                </p14:cNvPr>
                <p14:cNvContentPartPr/>
                <p14:nvPr/>
              </p14:nvContentPartPr>
              <p14:xfrm>
                <a:off x="9951735" y="2492393"/>
                <a:ext cx="195840" cy="254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8370EE7-EEA1-BE29-AB9E-4C35C39EC8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942718" y="2483393"/>
                  <a:ext cx="213512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03CC183-FDF6-625A-E7BD-B853E42A9B3C}"/>
                    </a:ext>
                  </a:extLst>
                </p14:cNvPr>
                <p14:cNvContentPartPr/>
                <p14:nvPr/>
              </p14:nvContentPartPr>
              <p14:xfrm>
                <a:off x="10222455" y="2507513"/>
                <a:ext cx="65160" cy="250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03CC183-FDF6-625A-E7BD-B853E42A9B3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13455" y="2498513"/>
                  <a:ext cx="82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2765CA8-1430-1770-C5CF-F1A87F2EAC90}"/>
                    </a:ext>
                  </a:extLst>
                </p14:cNvPr>
                <p14:cNvContentPartPr/>
                <p14:nvPr/>
              </p14:nvContentPartPr>
              <p14:xfrm>
                <a:off x="10350975" y="2480513"/>
                <a:ext cx="79200" cy="289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2765CA8-1430-1770-C5CF-F1A87F2EAC9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41975" y="2471513"/>
                  <a:ext cx="968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F997CA9-344E-9945-6512-6B903AE299F9}"/>
                    </a:ext>
                  </a:extLst>
                </p14:cNvPr>
                <p14:cNvContentPartPr/>
                <p14:nvPr/>
              </p14:nvContentPartPr>
              <p14:xfrm>
                <a:off x="10262415" y="2640713"/>
                <a:ext cx="145080" cy="12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F997CA9-344E-9945-6512-6B903AE299F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53415" y="2631713"/>
                  <a:ext cx="16272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EC1794F-288A-0165-5FDD-38A9C3928AF2}"/>
                  </a:ext>
                </a:extLst>
              </p14:cNvPr>
              <p14:cNvContentPartPr/>
              <p14:nvPr/>
            </p14:nvContentPartPr>
            <p14:xfrm>
              <a:off x="4214450" y="2831760"/>
              <a:ext cx="1742040" cy="2480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EC1794F-288A-0165-5FDD-38A9C3928AF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05450" y="2822760"/>
                <a:ext cx="17596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2C058F0-1D36-BCFD-3BF5-7135FB1BF9EE}"/>
                  </a:ext>
                </a:extLst>
              </p14:cNvPr>
              <p14:cNvContentPartPr/>
              <p14:nvPr/>
            </p14:nvContentPartPr>
            <p14:xfrm>
              <a:off x="4251530" y="3429000"/>
              <a:ext cx="1696320" cy="1886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2C058F0-1D36-BCFD-3BF5-7135FB1BF9E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42530" y="3420000"/>
                <a:ext cx="171396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7F5ABC99-6B6B-1C3E-5EF3-3AC2E14A6FFB}"/>
              </a:ext>
            </a:extLst>
          </p:cNvPr>
          <p:cNvGrpSpPr/>
          <p:nvPr/>
        </p:nvGrpSpPr>
        <p:grpSpPr>
          <a:xfrm>
            <a:off x="4208690" y="2459520"/>
            <a:ext cx="1462680" cy="349560"/>
            <a:chOff x="4366346" y="1927517"/>
            <a:chExt cx="1462680" cy="3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49991BE-BC36-3247-8704-CDE9AF017A4F}"/>
                    </a:ext>
                  </a:extLst>
                </p14:cNvPr>
                <p14:cNvContentPartPr/>
                <p14:nvPr/>
              </p14:nvContentPartPr>
              <p14:xfrm>
                <a:off x="4366346" y="1931477"/>
                <a:ext cx="34200" cy="189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49991BE-BC36-3247-8704-CDE9AF017A4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57440" y="1922477"/>
                  <a:ext cx="51656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7F124A0-52EE-079B-4F8D-ECAE308D403C}"/>
                    </a:ext>
                  </a:extLst>
                </p14:cNvPr>
                <p14:cNvContentPartPr/>
                <p14:nvPr/>
              </p14:nvContentPartPr>
              <p14:xfrm>
                <a:off x="4444466" y="1927517"/>
                <a:ext cx="35640" cy="224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7F124A0-52EE-079B-4F8D-ECAE308D403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35466" y="1918517"/>
                  <a:ext cx="53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96404A6-61F4-BA66-EBBC-4E70E395CDC6}"/>
                    </a:ext>
                  </a:extLst>
                </p14:cNvPr>
                <p14:cNvContentPartPr/>
                <p14:nvPr/>
              </p14:nvContentPartPr>
              <p14:xfrm>
                <a:off x="4410626" y="2061437"/>
                <a:ext cx="42120" cy="190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96404A6-61F4-BA66-EBBC-4E70E395CDC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01626" y="2052437"/>
                  <a:ext cx="59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5E535A7-724A-9260-DC25-F3300DC478AC}"/>
                    </a:ext>
                  </a:extLst>
                </p14:cNvPr>
                <p14:cNvContentPartPr/>
                <p14:nvPr/>
              </p14:nvContentPartPr>
              <p14:xfrm>
                <a:off x="4521146" y="2084837"/>
                <a:ext cx="137520" cy="89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5E535A7-724A-9260-DC25-F3300DC478A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12146" y="2075873"/>
                  <a:ext cx="155160" cy="107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D7092AE-E5AA-FF64-7F2F-A8CE7D57401C}"/>
                    </a:ext>
                  </a:extLst>
                </p14:cNvPr>
                <p14:cNvContentPartPr/>
                <p14:nvPr/>
              </p14:nvContentPartPr>
              <p14:xfrm>
                <a:off x="4685306" y="1946237"/>
                <a:ext cx="132120" cy="164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D7092AE-E5AA-FF64-7F2F-A8CE7D57401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76281" y="1937237"/>
                  <a:ext cx="149808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A7CED1A-5516-0B7B-F98B-7A9AD33F738B}"/>
                    </a:ext>
                  </a:extLst>
                </p14:cNvPr>
                <p14:cNvContentPartPr/>
                <p14:nvPr/>
              </p14:nvContentPartPr>
              <p14:xfrm>
                <a:off x="4927226" y="2093837"/>
                <a:ext cx="10440" cy="824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A7CED1A-5516-0B7B-F98B-7A9AD33F738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18226" y="2084837"/>
                  <a:ext cx="28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FAB7244-5C1C-8E95-34AC-038F8A3264D8}"/>
                    </a:ext>
                  </a:extLst>
                </p14:cNvPr>
                <p14:cNvContentPartPr/>
                <p14:nvPr/>
              </p14:nvContentPartPr>
              <p14:xfrm>
                <a:off x="4711586" y="1939397"/>
                <a:ext cx="39240" cy="37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FAB7244-5C1C-8E95-34AC-038F8A3264D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02586" y="1930310"/>
                  <a:ext cx="56880" cy="556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5AB4606-F9A4-FEB2-60E9-CBCDF818E229}"/>
                    </a:ext>
                  </a:extLst>
                </p14:cNvPr>
                <p14:cNvContentPartPr/>
                <p14:nvPr/>
              </p14:nvContentPartPr>
              <p14:xfrm>
                <a:off x="5105066" y="1976117"/>
                <a:ext cx="13680" cy="181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5AB4606-F9A4-FEB2-60E9-CBCDF818E22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96066" y="1967099"/>
                  <a:ext cx="31320" cy="198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C4D51E7-AD60-4D47-211C-FD59FDE0DA3E}"/>
                    </a:ext>
                  </a:extLst>
                </p14:cNvPr>
                <p14:cNvContentPartPr/>
                <p14:nvPr/>
              </p14:nvContentPartPr>
              <p14:xfrm>
                <a:off x="5178146" y="1962077"/>
                <a:ext cx="20880" cy="181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C4D51E7-AD60-4D47-211C-FD59FDE0DA3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68988" y="1953077"/>
                  <a:ext cx="38829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0CC0930-5F38-DCD6-5308-B94E1021D93A}"/>
                    </a:ext>
                  </a:extLst>
                </p14:cNvPr>
                <p14:cNvContentPartPr/>
                <p14:nvPr/>
              </p14:nvContentPartPr>
              <p14:xfrm>
                <a:off x="5116586" y="2096717"/>
                <a:ext cx="52920" cy="7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0CC0930-5F38-DCD6-5308-B94E1021D9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07586" y="2087288"/>
                  <a:ext cx="70560" cy="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6E669D8-AFAD-8049-15EC-8513B5E85A3A}"/>
                    </a:ext>
                  </a:extLst>
                </p14:cNvPr>
                <p14:cNvContentPartPr/>
                <p14:nvPr/>
              </p14:nvContentPartPr>
              <p14:xfrm>
                <a:off x="5230346" y="2095277"/>
                <a:ext cx="119520" cy="111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6E669D8-AFAD-8049-15EC-8513B5E85A3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21346" y="2086277"/>
                  <a:ext cx="137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C81F2A5-9B3F-2B6F-A1D3-E1FA0055993D}"/>
                    </a:ext>
                  </a:extLst>
                </p14:cNvPr>
                <p14:cNvContentPartPr/>
                <p14:nvPr/>
              </p14:nvContentPartPr>
              <p14:xfrm>
                <a:off x="5423306" y="1993397"/>
                <a:ext cx="101880" cy="1872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C81F2A5-9B3F-2B6F-A1D3-E1FA0055993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14306" y="1984414"/>
                  <a:ext cx="119520" cy="204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76F55AF-6802-3330-8743-0CEC27E05A20}"/>
                    </a:ext>
                  </a:extLst>
                </p14:cNvPr>
                <p14:cNvContentPartPr/>
                <p14:nvPr/>
              </p14:nvContentPartPr>
              <p14:xfrm>
                <a:off x="5554346" y="1988357"/>
                <a:ext cx="119520" cy="1753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76F55AF-6802-3330-8743-0CEC27E05A2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45346" y="1979357"/>
                  <a:ext cx="137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87C7A94-4285-498B-84E6-94A992614DCE}"/>
                    </a:ext>
                  </a:extLst>
                </p14:cNvPr>
                <p14:cNvContentPartPr/>
                <p14:nvPr/>
              </p14:nvContentPartPr>
              <p14:xfrm>
                <a:off x="5735786" y="2074397"/>
                <a:ext cx="93240" cy="96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87C7A94-4285-498B-84E6-94A992614DC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26751" y="2065397"/>
                  <a:ext cx="110948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2879598-FF87-FF00-8DAC-D94C2F44CAC7}"/>
                    </a:ext>
                  </a:extLst>
                </p14:cNvPr>
                <p14:cNvContentPartPr/>
                <p14:nvPr/>
              </p14:nvContentPartPr>
              <p14:xfrm>
                <a:off x="5812106" y="2082317"/>
                <a:ext cx="7560" cy="194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2879598-FF87-FF00-8DAC-D94C2F44CAC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03106" y="2073317"/>
                  <a:ext cx="25200" cy="21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6538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4FC9-0485-8E68-0CE3-B9B78142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Esters: Basic Conditions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43BA29-EBA5-A856-9296-9FFC085D38E3}"/>
              </a:ext>
            </a:extLst>
          </p:cNvPr>
          <p:cNvGrpSpPr/>
          <p:nvPr/>
        </p:nvGrpSpPr>
        <p:grpSpPr>
          <a:xfrm>
            <a:off x="711119" y="1937496"/>
            <a:ext cx="1443733" cy="385421"/>
            <a:chOff x="696550" y="1433000"/>
            <a:chExt cx="1443733" cy="38542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45D5954-18A8-80E4-A5D0-5E12AF141907}"/>
                    </a:ext>
                  </a:extLst>
                </p14:cNvPr>
                <p14:cNvContentPartPr/>
                <p14:nvPr/>
              </p14:nvContentPartPr>
              <p14:xfrm>
                <a:off x="696550" y="1494959"/>
                <a:ext cx="321640" cy="323462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45D5954-18A8-80E4-A5D0-5E12AF1419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7535" y="1485954"/>
                  <a:ext cx="339309" cy="341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311BB7-4237-FA86-AD2B-C07B16C265DC}"/>
                    </a:ext>
                  </a:extLst>
                </p14:cNvPr>
                <p14:cNvContentPartPr/>
                <p14:nvPr/>
              </p14:nvContentPartPr>
              <p14:xfrm>
                <a:off x="1240968" y="1433000"/>
                <a:ext cx="899315" cy="193622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311BB7-4237-FA86-AD2B-C07B16C265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31968" y="1424003"/>
                  <a:ext cx="916956" cy="2112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49E706-F523-354C-BC5E-D1047A7E4F25}"/>
              </a:ext>
            </a:extLst>
          </p:cNvPr>
          <p:cNvGrpSpPr/>
          <p:nvPr/>
        </p:nvGrpSpPr>
        <p:grpSpPr>
          <a:xfrm>
            <a:off x="2342426" y="1912438"/>
            <a:ext cx="456947" cy="285193"/>
            <a:chOff x="2327857" y="1407942"/>
            <a:chExt cx="456947" cy="28519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AEC551F-9078-1149-9D4C-CB4567BB4FBA}"/>
                    </a:ext>
                  </a:extLst>
                </p14:cNvPr>
                <p14:cNvContentPartPr/>
                <p14:nvPr/>
              </p14:nvContentPartPr>
              <p14:xfrm>
                <a:off x="2327857" y="1498147"/>
                <a:ext cx="122095" cy="194988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AEC551F-9078-1149-9D4C-CB4567BB4FB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18853" y="1489136"/>
                  <a:ext cx="139743" cy="2126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B0EB356-467C-9FD6-CEE9-90A73D20BB4A}"/>
                    </a:ext>
                  </a:extLst>
                </p14:cNvPr>
                <p14:cNvContentPartPr/>
                <p14:nvPr/>
              </p14:nvContentPartPr>
              <p14:xfrm>
                <a:off x="2512367" y="1454867"/>
                <a:ext cx="189066" cy="212756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B0EB356-467C-9FD6-CEE9-90A73D20BB4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03347" y="1445867"/>
                  <a:ext cx="206746" cy="230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7AF23F9-807D-2036-63B2-EB5FA92D0B10}"/>
                    </a:ext>
                  </a:extLst>
                </p14:cNvPr>
                <p14:cNvContentPartPr/>
                <p14:nvPr/>
              </p14:nvContentPartPr>
              <p14:xfrm>
                <a:off x="2744713" y="1407942"/>
                <a:ext cx="40091" cy="9795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7AF23F9-807D-2036-63B2-EB5FA92D0B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35683" y="1398939"/>
                  <a:ext cx="57789" cy="11559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A122476-B571-95B5-7E63-8F5BE2B26D89}"/>
                  </a:ext>
                </a:extLst>
              </p14:cNvPr>
              <p14:cNvContentPartPr/>
              <p14:nvPr/>
            </p14:nvContentPartPr>
            <p14:xfrm>
              <a:off x="3505523" y="1731573"/>
              <a:ext cx="1610020" cy="210022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A122476-B571-95B5-7E63-8F5BE2B26D8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96520" y="1722567"/>
                <a:ext cx="1627665" cy="227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67B5C5B-8F7B-2C1B-8658-DF1933E56FC1}"/>
                  </a:ext>
                </a:extLst>
              </p14:cNvPr>
              <p14:cNvContentPartPr/>
              <p14:nvPr/>
            </p14:nvContentPartPr>
            <p14:xfrm>
              <a:off x="5907974" y="1975763"/>
              <a:ext cx="246469" cy="221868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67B5C5B-8F7B-2C1B-8658-DF1933E56FC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98966" y="1966759"/>
                <a:ext cx="264125" cy="239517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FD1B6072-E2C0-E927-A557-AD7AFFE29129}"/>
              </a:ext>
            </a:extLst>
          </p:cNvPr>
          <p:cNvGrpSpPr/>
          <p:nvPr/>
        </p:nvGrpSpPr>
        <p:grpSpPr>
          <a:xfrm>
            <a:off x="8119360" y="1855035"/>
            <a:ext cx="155808" cy="211845"/>
            <a:chOff x="8104791" y="1350539"/>
            <a:chExt cx="155808" cy="21184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F968B46-CC52-B449-0546-778E1639762B}"/>
                    </a:ext>
                  </a:extLst>
                </p14:cNvPr>
                <p14:cNvContentPartPr/>
                <p14:nvPr/>
              </p14:nvContentPartPr>
              <p14:xfrm>
                <a:off x="8151716" y="1350539"/>
                <a:ext cx="32346" cy="211845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F968B46-CC52-B449-0546-778E163976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42731" y="1341532"/>
                  <a:ext cx="49957" cy="229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3C77AD2-EC47-7D92-C7DB-E9159804FAF1}"/>
                    </a:ext>
                  </a:extLst>
                </p14:cNvPr>
                <p14:cNvContentPartPr/>
                <p14:nvPr/>
              </p14:nvContentPartPr>
              <p14:xfrm>
                <a:off x="8104791" y="1424343"/>
                <a:ext cx="155808" cy="27335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3C77AD2-EC47-7D92-C7DB-E9159804FAF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95795" y="1415351"/>
                  <a:ext cx="173440" cy="449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ABAEA19-4DCF-6EC3-E391-F7F1EEAD9173}"/>
              </a:ext>
            </a:extLst>
          </p:cNvPr>
          <p:cNvGrpSpPr/>
          <p:nvPr/>
        </p:nvGrpSpPr>
        <p:grpSpPr>
          <a:xfrm>
            <a:off x="8772206" y="1718361"/>
            <a:ext cx="956263" cy="358086"/>
            <a:chOff x="8757637" y="1213865"/>
            <a:chExt cx="956263" cy="35808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5AB0ED8-785A-2AB9-7AA4-F9F737F84515}"/>
                    </a:ext>
                  </a:extLst>
                </p14:cNvPr>
                <p14:cNvContentPartPr/>
                <p14:nvPr/>
              </p14:nvContentPartPr>
              <p14:xfrm>
                <a:off x="8757637" y="1307714"/>
                <a:ext cx="205922" cy="264237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5AB0ED8-785A-2AB9-7AA4-F9F737F8451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48637" y="1298714"/>
                  <a:ext cx="223562" cy="2818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F2CA043-886F-FAEB-62FB-20FD0A2B57F9}"/>
                    </a:ext>
                  </a:extLst>
                </p14:cNvPr>
                <p14:cNvContentPartPr/>
                <p14:nvPr/>
              </p14:nvContentPartPr>
              <p14:xfrm>
                <a:off x="9087022" y="1213865"/>
                <a:ext cx="4100" cy="9795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F2CA043-886F-FAEB-62FB-20FD0A2B57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77704" y="1204862"/>
                  <a:ext cx="22364" cy="115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999C0EF-C7EE-8DB2-7A7F-AFFADF32B239}"/>
                    </a:ext>
                  </a:extLst>
                </p14:cNvPr>
                <p14:cNvContentPartPr/>
                <p14:nvPr/>
              </p14:nvContentPartPr>
              <p14:xfrm>
                <a:off x="9217773" y="1325937"/>
                <a:ext cx="173576" cy="183599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999C0EF-C7EE-8DB2-7A7F-AFFADF32B23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08770" y="1316955"/>
                  <a:ext cx="191222" cy="201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1FF58D1-5F0B-BD6D-F19D-F0048CCA90D6}"/>
                    </a:ext>
                  </a:extLst>
                </p14:cNvPr>
                <p14:cNvContentPartPr/>
                <p14:nvPr/>
              </p14:nvContentPartPr>
              <p14:xfrm>
                <a:off x="9531212" y="1282202"/>
                <a:ext cx="37813" cy="262414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1FF58D1-5F0B-BD6D-F19D-F0048CCA90D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22209" y="1273178"/>
                  <a:ext cx="55459" cy="280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5D0F82A-ABE1-C3E2-66E5-6E4086B5014D}"/>
                    </a:ext>
                  </a:extLst>
                </p14:cNvPr>
                <p14:cNvContentPartPr/>
                <p14:nvPr/>
              </p14:nvContentPartPr>
              <p14:xfrm>
                <a:off x="9674265" y="1223432"/>
                <a:ext cx="39635" cy="348519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5D0F82A-ABE1-C3E2-66E5-6E4086B5014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65338" y="1214431"/>
                  <a:ext cx="57132" cy="366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39C40C1-4A3A-CE6E-DC5B-071A0EC10486}"/>
                    </a:ext>
                  </a:extLst>
                </p14:cNvPr>
                <p14:cNvContentPartPr/>
                <p14:nvPr/>
              </p14:nvContentPartPr>
              <p14:xfrm>
                <a:off x="9572670" y="1433910"/>
                <a:ext cx="102050" cy="8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39C40C1-4A3A-CE6E-DC5B-071A0EC104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63623" y="1424997"/>
                  <a:ext cx="119782" cy="256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3701806-8F25-E9F0-1EB7-241830E20C67}"/>
              </a:ext>
            </a:extLst>
          </p:cNvPr>
          <p:cNvGrpSpPr/>
          <p:nvPr/>
        </p:nvGrpSpPr>
        <p:grpSpPr>
          <a:xfrm>
            <a:off x="6292028" y="1342507"/>
            <a:ext cx="765830" cy="736673"/>
            <a:chOff x="6277459" y="838011"/>
            <a:chExt cx="765830" cy="73667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FB78BAD-9BC4-D653-D228-47532466F7B0}"/>
                    </a:ext>
                  </a:extLst>
                </p14:cNvPr>
                <p14:cNvContentPartPr/>
                <p14:nvPr/>
              </p14:nvContentPartPr>
              <p14:xfrm>
                <a:off x="6277459" y="1357372"/>
                <a:ext cx="765830" cy="217312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FB78BAD-9BC4-D653-D228-47532466F7B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68458" y="1348362"/>
                  <a:ext cx="783473" cy="234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7B79D5-D8EB-6D0A-EE87-5FF50DDE77F5}"/>
                    </a:ext>
                  </a:extLst>
                </p14:cNvPr>
                <p14:cNvContentPartPr/>
                <p14:nvPr/>
              </p14:nvContentPartPr>
              <p14:xfrm>
                <a:off x="6537139" y="838011"/>
                <a:ext cx="118451" cy="169931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7B79D5-D8EB-6D0A-EE87-5FF50DDE77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28138" y="829010"/>
                  <a:ext cx="136093" cy="187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91A9823-8464-50D5-A9BA-E62A9DE60967}"/>
                    </a:ext>
                  </a:extLst>
                </p14:cNvPr>
                <p14:cNvContentPartPr/>
                <p14:nvPr/>
              </p14:nvContentPartPr>
              <p14:xfrm>
                <a:off x="6537139" y="1109081"/>
                <a:ext cx="27790" cy="269248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91A9823-8464-50D5-A9BA-E62A9DE609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27998" y="1100058"/>
                  <a:ext cx="45707" cy="286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3AAEF02-E781-2DB1-D3DC-5B0F02FBDBE6}"/>
                    </a:ext>
                  </a:extLst>
                </p14:cNvPr>
                <p14:cNvContentPartPr/>
                <p14:nvPr/>
              </p14:nvContentPartPr>
              <p14:xfrm>
                <a:off x="6642378" y="1122293"/>
                <a:ext cx="32802" cy="257858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3AAEF02-E781-2DB1-D3DC-5B0F02FBDB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33464" y="1113302"/>
                  <a:ext cx="50273" cy="27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22FD45-E845-204D-DB1F-3FFB36B06F49}"/>
                  </a:ext>
                </a:extLst>
              </p14:cNvPr>
              <p14:cNvContentPartPr/>
              <p14:nvPr/>
            </p14:nvContentPartPr>
            <p14:xfrm>
              <a:off x="7201366" y="2004921"/>
              <a:ext cx="108884" cy="179954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22FD45-E845-204D-DB1F-3FFB36B06F4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92352" y="1995923"/>
                <a:ext cx="126551" cy="197589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98DBD804-484C-DF86-9C76-151DF6036103}"/>
              </a:ext>
            </a:extLst>
          </p:cNvPr>
          <p:cNvGrpSpPr/>
          <p:nvPr/>
        </p:nvGrpSpPr>
        <p:grpSpPr>
          <a:xfrm>
            <a:off x="7406832" y="1964830"/>
            <a:ext cx="119362" cy="241912"/>
            <a:chOff x="7392263" y="1460334"/>
            <a:chExt cx="119362" cy="24191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3D0AE83-F047-A2B7-A842-73E26C301332}"/>
                    </a:ext>
                  </a:extLst>
                </p14:cNvPr>
                <p14:cNvContentPartPr/>
                <p14:nvPr/>
              </p14:nvContentPartPr>
              <p14:xfrm>
                <a:off x="7392263" y="1486757"/>
                <a:ext cx="17312" cy="215489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3D0AE83-F047-A2B7-A842-73E26C3013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83246" y="1477748"/>
                  <a:ext cx="34985" cy="233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D81B420-8D66-CF6E-A71C-6FDD11A438AF}"/>
                    </a:ext>
                  </a:extLst>
                </p14:cNvPr>
                <p14:cNvContentPartPr/>
                <p14:nvPr/>
              </p14:nvContentPartPr>
              <p14:xfrm>
                <a:off x="7474723" y="1460334"/>
                <a:ext cx="36902" cy="232801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D81B420-8D66-CF6E-A71C-6FDD11A438A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65678" y="1451325"/>
                  <a:ext cx="54629" cy="250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FDC225C-3008-F874-0F11-AB0253C91673}"/>
                    </a:ext>
                  </a:extLst>
                </p14:cNvPr>
                <p14:cNvContentPartPr/>
                <p14:nvPr/>
              </p14:nvContentPartPr>
              <p14:xfrm>
                <a:off x="7423243" y="1588807"/>
                <a:ext cx="66515" cy="13212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FDC225C-3008-F874-0F11-AB0253C9167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14206" y="1579632"/>
                  <a:ext cx="84228" cy="311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E730AE3-AC42-D544-A7EF-CD79E907C9C7}"/>
              </a:ext>
            </a:extLst>
          </p:cNvPr>
          <p:cNvGrpSpPr/>
          <p:nvPr/>
        </p:nvGrpSpPr>
        <p:grpSpPr>
          <a:xfrm>
            <a:off x="1605761" y="1399677"/>
            <a:ext cx="123918" cy="538952"/>
            <a:chOff x="1605761" y="1399677"/>
            <a:chExt cx="123918" cy="53895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591A8CA-09A8-02CF-0F62-E4C2BB517DFF}"/>
                    </a:ext>
                  </a:extLst>
                </p14:cNvPr>
                <p14:cNvContentPartPr/>
                <p14:nvPr/>
              </p14:nvContentPartPr>
              <p14:xfrm>
                <a:off x="1632640" y="1662547"/>
                <a:ext cx="3645" cy="276082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591A8CA-09A8-02CF-0F62-E4C2BB517D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23527" y="1653548"/>
                  <a:ext cx="21506" cy="2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5AA13D0-1BB7-F76C-9211-5DBA0FCB2A4F}"/>
                    </a:ext>
                  </a:extLst>
                </p14:cNvPr>
                <p14:cNvContentPartPr/>
                <p14:nvPr/>
              </p14:nvContentPartPr>
              <p14:xfrm>
                <a:off x="1721934" y="1642046"/>
                <a:ext cx="7745" cy="292482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5AA13D0-1BB7-F76C-9211-5DBA0FCB2A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12714" y="1633041"/>
                  <a:ext cx="25817" cy="310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AFE624B-3602-D8AA-3237-39278EB15FEE}"/>
                    </a:ext>
                  </a:extLst>
                </p14:cNvPr>
                <p14:cNvContentPartPr/>
                <p14:nvPr/>
              </p14:nvContentPartPr>
              <p14:xfrm>
                <a:off x="1605761" y="1399677"/>
                <a:ext cx="117995" cy="143508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AFE624B-3602-D8AA-3237-39278EB15FE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96740" y="1390663"/>
                  <a:ext cx="135676" cy="1611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D8A8E9B-AD33-64FA-A140-D4910ADCEEBA}"/>
              </a:ext>
            </a:extLst>
          </p:cNvPr>
          <p:cNvGrpSpPr/>
          <p:nvPr/>
        </p:nvGrpSpPr>
        <p:grpSpPr>
          <a:xfrm>
            <a:off x="366969" y="3649861"/>
            <a:ext cx="1735200" cy="285480"/>
            <a:chOff x="380471" y="3208427"/>
            <a:chExt cx="173520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BB11498-F5F2-A207-FAE1-EEC4B87E86CC}"/>
                    </a:ext>
                  </a:extLst>
                </p14:cNvPr>
                <p14:cNvContentPartPr/>
                <p14:nvPr/>
              </p14:nvContentPartPr>
              <p14:xfrm>
                <a:off x="380471" y="3299147"/>
                <a:ext cx="373680" cy="194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BB11498-F5F2-A207-FAE1-EEC4B87E86C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1471" y="3290147"/>
                  <a:ext cx="391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4DFC13F-0503-1643-3374-AA5FDEB144FB}"/>
                    </a:ext>
                  </a:extLst>
                </p14:cNvPr>
                <p14:cNvContentPartPr/>
                <p14:nvPr/>
              </p14:nvContentPartPr>
              <p14:xfrm>
                <a:off x="781511" y="3362867"/>
                <a:ext cx="123480" cy="130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4DFC13F-0503-1643-3374-AA5FDEB144F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2511" y="3353867"/>
                  <a:ext cx="141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95B0AF5-9BA9-86CA-CF09-8B81F70493F8}"/>
                    </a:ext>
                  </a:extLst>
                </p14:cNvPr>
                <p14:cNvContentPartPr/>
                <p14:nvPr/>
              </p14:nvContentPartPr>
              <p14:xfrm>
                <a:off x="889151" y="3235427"/>
                <a:ext cx="173160" cy="231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95B0AF5-9BA9-86CA-CF09-8B81F70493F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0151" y="3226427"/>
                  <a:ext cx="190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F416372-C45F-59C4-DE60-C0B73991E9E5}"/>
                    </a:ext>
                  </a:extLst>
                </p14:cNvPr>
                <p14:cNvContentPartPr/>
                <p14:nvPr/>
              </p14:nvContentPartPr>
              <p14:xfrm>
                <a:off x="1092911" y="3335147"/>
                <a:ext cx="119520" cy="140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F416372-C45F-59C4-DE60-C0B73991E9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3911" y="3326147"/>
                  <a:ext cx="137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F7D4DE2-11F4-F3F5-7FE5-A9B0FD82677D}"/>
                    </a:ext>
                  </a:extLst>
                </p14:cNvPr>
                <p14:cNvContentPartPr/>
                <p14:nvPr/>
              </p14:nvContentPartPr>
              <p14:xfrm>
                <a:off x="1242671" y="3301307"/>
                <a:ext cx="180360" cy="122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F7D4DE2-11F4-F3F5-7FE5-A9B0FD82677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33671" y="3292307"/>
                  <a:ext cx="198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BC0CEA7-B34C-A759-D7E9-D4931845E739}"/>
                    </a:ext>
                  </a:extLst>
                </p14:cNvPr>
                <p14:cNvContentPartPr/>
                <p14:nvPr/>
              </p14:nvContentPartPr>
              <p14:xfrm>
                <a:off x="1438871" y="3306347"/>
                <a:ext cx="33120" cy="102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BC0CEA7-B34C-A759-D7E9-D4931845E7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29871" y="3297347"/>
                  <a:ext cx="50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BCFBAA2-D86F-23FF-57B5-2DDFF92E87CD}"/>
                    </a:ext>
                  </a:extLst>
                </p14:cNvPr>
                <p14:cNvContentPartPr/>
                <p14:nvPr/>
              </p14:nvContentPartPr>
              <p14:xfrm>
                <a:off x="1487111" y="3243707"/>
                <a:ext cx="145080" cy="167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BCFBAA2-D86F-23FF-57B5-2DDFF92E87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78089" y="3234707"/>
                  <a:ext cx="162764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FACEF10-6B6F-DF5C-71B3-13262550C0A3}"/>
                    </a:ext>
                  </a:extLst>
                </p14:cNvPr>
                <p14:cNvContentPartPr/>
                <p14:nvPr/>
              </p14:nvContentPartPr>
              <p14:xfrm>
                <a:off x="1685111" y="3243347"/>
                <a:ext cx="236520" cy="146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FACEF10-6B6F-DF5C-71B3-13262550C0A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76111" y="3234347"/>
                  <a:ext cx="254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D179359-5F8E-D8D5-2DEF-8561A94580DD}"/>
                    </a:ext>
                  </a:extLst>
                </p14:cNvPr>
                <p14:cNvContentPartPr/>
                <p14:nvPr/>
              </p14:nvContentPartPr>
              <p14:xfrm>
                <a:off x="2044391" y="3208427"/>
                <a:ext cx="33840" cy="44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D179359-5F8E-D8D5-2DEF-8561A94580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35486" y="3199427"/>
                  <a:ext cx="51294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0A2033B-CB01-3113-F43A-9FD29CEF39A0}"/>
                    </a:ext>
                  </a:extLst>
                </p14:cNvPr>
                <p14:cNvContentPartPr/>
                <p14:nvPr/>
              </p14:nvContentPartPr>
              <p14:xfrm>
                <a:off x="2062391" y="3355307"/>
                <a:ext cx="53280" cy="43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0A2033B-CB01-3113-F43A-9FD29CEF39A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53391" y="3346233"/>
                  <a:ext cx="70920" cy="6170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0058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Acid Chlorides &amp; Anhydrides  Esters</vt:lpstr>
      <vt:lpstr>Reactions of Acid Chlorides</vt:lpstr>
      <vt:lpstr>Reactions of Acid Chlorides</vt:lpstr>
      <vt:lpstr>Reactions of Acid Chlorides</vt:lpstr>
      <vt:lpstr>Anhydrides          (20.9)</vt:lpstr>
      <vt:lpstr>Reactions of Anhydrides &amp; Acid Chlorides: Recap</vt:lpstr>
      <vt:lpstr>Esters                                                         (20.10-11)</vt:lpstr>
      <vt:lpstr>Hydrolysis of Esters: Acidic Conditions</vt:lpstr>
      <vt:lpstr>Hydrolysis of Esters: Basic Conditions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2023-02-13T13:47:05Z</cp:lastPrinted>
  <dcterms:created xsi:type="dcterms:W3CDTF">2022-03-01T00:08:26Z</dcterms:created>
  <dcterms:modified xsi:type="dcterms:W3CDTF">2023-02-27T01:28:18Z</dcterms:modified>
</cp:coreProperties>
</file>