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5" r:id="rId2"/>
    <p:sldId id="420" r:id="rId3"/>
    <p:sldId id="421" r:id="rId4"/>
    <p:sldId id="422" r:id="rId5"/>
    <p:sldId id="423" r:id="rId6"/>
    <p:sldId id="424" r:id="rId7"/>
    <p:sldId id="426" r:id="rId8"/>
    <p:sldId id="425" r:id="rId9"/>
    <p:sldId id="428" r:id="rId10"/>
    <p:sldId id="431" r:id="rId11"/>
    <p:sldId id="429" r:id="rId12"/>
    <p:sldId id="430" r:id="rId13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FE5C9-0753-466C-926F-823597B133FB}" v="5" dt="2023-03-14T02:12:12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EF6FE5C9-0753-466C-926F-823597B133FB}"/>
    <pc:docChg chg="addSld delSld modSld">
      <pc:chgData name="Tim Cook" userId="d1c7cfb340f2c7ab" providerId="LiveId" clId="{EF6FE5C9-0753-466C-926F-823597B133FB}" dt="2023-03-14T02:12:12.520" v="5"/>
      <pc:docMkLst>
        <pc:docMk/>
      </pc:docMkLst>
      <pc:sldChg chg="add del">
        <pc:chgData name="Tim Cook" userId="d1c7cfb340f2c7ab" providerId="LiveId" clId="{EF6FE5C9-0753-466C-926F-823597B133FB}" dt="2023-03-14T02:12:08.081" v="4"/>
        <pc:sldMkLst>
          <pc:docMk/>
          <pc:sldMk cId="199225765" sldId="427"/>
        </pc:sldMkLst>
      </pc:sldChg>
      <pc:sldChg chg="add">
        <pc:chgData name="Tim Cook" userId="d1c7cfb340f2c7ab" providerId="LiveId" clId="{EF6FE5C9-0753-466C-926F-823597B133FB}" dt="2023-03-14T02:11:59.903" v="1"/>
        <pc:sldMkLst>
          <pc:docMk/>
          <pc:sldMk cId="1282161413" sldId="429"/>
        </pc:sldMkLst>
      </pc:sldChg>
      <pc:sldChg chg="add">
        <pc:chgData name="Tim Cook" userId="d1c7cfb340f2c7ab" providerId="LiveId" clId="{EF6FE5C9-0753-466C-926F-823597B133FB}" dt="2023-03-14T02:11:59.903" v="1"/>
        <pc:sldMkLst>
          <pc:docMk/>
          <pc:sldMk cId="4017902360" sldId="430"/>
        </pc:sldMkLst>
      </pc:sldChg>
      <pc:sldChg chg="add">
        <pc:chgData name="Tim Cook" userId="d1c7cfb340f2c7ab" providerId="LiveId" clId="{EF6FE5C9-0753-466C-926F-823597B133FB}" dt="2023-03-14T02:12:12.520" v="5"/>
        <pc:sldMkLst>
          <pc:docMk/>
          <pc:sldMk cId="2904122431" sldId="431"/>
        </pc:sldMkLst>
      </pc:sldChg>
      <pc:sldChg chg="add del">
        <pc:chgData name="Tim Cook" userId="d1c7cfb340f2c7ab" providerId="LiveId" clId="{EF6FE5C9-0753-466C-926F-823597B133FB}" dt="2023-03-14T02:12:08.081" v="4"/>
        <pc:sldMkLst>
          <pc:docMk/>
          <pc:sldMk cId="3399897305" sldId="431"/>
        </pc:sldMkLst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15:11:55.41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9199 10492 29999 0,'-13'-20'1328'0,"-7"-5"272"0,2 1-1280 0,4-1-320 15,2 0 0-15,4 3 0 0,3 1 480 0,2 3 32 0,2-1 0 0,4 1 0 16,1 0 0-16,4 1 16 16,5 0 0-16,2 3 0 0,3 1-368 0,5 0-160 15,1-2 128-15,5 6-128 0,5-1 0 0,5 2 0 16,1 3-144-16,7-2 144 0,6 3-192 0,5 3 192 0,7 1-192 0,2 0 192 16,-1 1-288-16,2 2 48 0,1-2 16 0,4 2 0 15,4 1 0-15,5 0 0 0,3-2 0 0,-1 2 0 16,-4-3 224-16,5 5-176 0,2-2 176 0,5 1-160 15,3 0 160-15,1 0 0 0,-4-1 0 0,5 3 0 16,8 2 0-16,-1-1 0 0,-1-1 0 0,3 1 0 16,0 3 0-16,7-5-128 0,3 3 128 0,-2-1 0 15,-2-1 0-15,7 0 0 0,8 1 0 0,-4 1 0 16,-4-1 0-16,4 3-128 0,4-1 128 0,-1-1 0 0,-3 0 0 0,4 3 0 16,2 4 0-16,-1-3 0 15,-1-2 0-15,1 4 0 0,3 0 0 0,-1 1 0 16,2-2 0-16,-1-1 0 0,0 2 0 0,2-1-128 15,1 1 128-15,3-2 0 0,-3-2 0 0,3 1 0 16,1 1 0-16,-1 0 0 0,0 0 0 0,0-2 0 0,1 0 0 0,3 0 0 16,4 2 0-16,-3-4 0 0,-2-1 0 0,4 0 0 15,3 1 0-15,-3 0 0 0,-7-1 0 0,3 1 128 16,5 1-128-16,-2-1 128 0,-2-1-128 0,3 0 192 16,3 1-64-16,-2-1 0 0,-5-2 0 0,6 1 0 15,8-1 0-15,0 1 0 0,-3 1-128 0,6-4 192 0,1-2-64 16,3 2 0-16,2 0 0 0,-2-1 16 0,-2-1 0 0,1 0 0 15,4 0-144-15,2 2 0 0,-4 3 0 0,-1-3 128 16,1-2-128-16,3 2 0 0,5 1 0 0,-2 2 0 16,-1-5 0-16,1 2 0 15,4-4 0-15,3 4 0 0,0 1 144 0,-2-1-144 16,-5-4 160-16,2 0-160 0,0 2 0 0,1-1 0 16,3 2 0-16,-5-5 0 0,-3-3 0 0,2 2 128 0,1 2-128 0,-2 0 144 15,-4-3 112-15,-1 1 0 0,-2-3 16 0,2 3 0 16,-2 3-144-16,1-2-128 0,-5-4 144 0,2 4-144 15,0-3 128-15,-9 2-128 0,-8-1 0 0,0 1 144 16,4 2-144-16,-8 1 0 0,-11 0 0 0,2 1-176 16,2 2-1184-16,-3 0-240 15,-5-1-64-15,1 1-12208 0</inkml:trace>
  <inkml:trace contextRef="#ctx0" brushRef="#br0" timeOffset="39202.41">24795 7114 27647 0,'-5'-4'2448'0,"0"0"-1952"15,1-1-496-15,1 1 0 0,2-3 848 0,1 1 80 16,1-2 16-16,1 1 0 0,0 1 16 0,-2 6 0 15,3-7 0-15,-3 7 0 0,9 2-48 0,0 3 0 16,0 3 0-16,2 5 0 0,-1 1-160 0,3 9-48 16,3 9 0-16,1 8 0 0,1 7-432 0,0 5-80 15,-1 4-32-15,-1 6 0 0,2 4-288 0,2 7-64 16,-1 5-16-16,2 4 0 16,-5-24-976-16,-2-1-192 0,-2-1-32 0,-2-2-16 15,-1-5-576-15,-1-3-112 0,-1-4-32 0,-2-6 0 16,-1 6-912-16,-1-7-176 0</inkml:trace>
  <inkml:trace contextRef="#ctx0" brushRef="#br0" timeOffset="39571.22">24915 7779 19343 0,'-4'-23'1728'0,"6"13"-1392"0,0 1-336 0,0-2 0 16,-1-7 2176-16,3 1 384 0,1 3 64 0,2 0 0 16,-2 2-960-16,0 1-208 0,4 1-48 0,2 1 0 15,0 1-832-15,2-1-192 0,2-2-16 0,0 0-16 0,1-1-352 0,1 3 144 16,1-3-144-16,0 3 0 0,-1 2 128 0,0 1-128 15,2 1 0-15,-2 2 0 0,-3 3 0 0,-1 5 0 16,-3 2 0-16,1 1 0 16,-5 3 0-16,0 0-224 0,-3-2 32 0,-1 3 16 15,-4 3 32-15,1 8 0 0,-1 4 0 0,-2-4 0 16,0 0 144-16,0-1-160 0,0 1 160 0,3 2-160 16,-1-3 160-16,4 2 0 0,1 0 0 0,4-3 0 15,2-3 0-15,2-5 0 0,0 1 0 0,2-3 0 0,3-2 0 0,-2-2 0 16,2-5 0-16,0-2 0 0,-3-1 256 0,0-4 0 15,-2-5-16-15,1-3 0 0,-1-1 256 0,-1-1 48 16,-2 2 16-16,-2-2 0 0,1-5 0 0,-5-3 0 16,-3-3 0-16,-1 3 0 0,-4 1-240 0,-1 3-32 15,0 3-16-15,-2-3 0 0,-3-2-272 0,-1 2 160 16,-1-3-160-16,-2 3 128 16,-1 5-544-16,3 2-112 0,1 2-32 0,4 2 0 15,3 3-2320-15,6 5-480 0,0 0-96 0</inkml:trace>
  <inkml:trace contextRef="#ctx0" brushRef="#br0" timeOffset="39868.71">25651 7498 26495 0,'0'0'1168'0,"0"0"240"0,-3 7-1120 0,-1 1-288 0,-1-1 0 0,0 4 0 16,-2 2 800-16,-2 4 96 0,1 2 32 0,0 2 0 0,-1 8-352 0,1 2-80 15,2 2-16-15,2-1 0 16,3 1-144-16,2-3-16 0,3-1-16 0,1-5 0 15,3-3-112-15,1-2 0 0,3-5-16 0,2-1 0 16,2-4 336-16,2-2 80 0,2-5 16 0,-1-4 0 16,1-5 32-16,-1-2 0 0,0-5 0 0,-1-5 0 15,0-3 0-15,-2-3 0 0,-2-1 0 0,-1-4 0 16,-1-5-32-16,-3-3 0 0,-4-1 0 0,-4-1 0 0,-3-2 32 16,-3 0 0-16,-3 1 0 0,-4-1 0 0,-4-1-320 0,-4-1-64 15,-5-1-16-15,-1-2 0 0,-2 3-240 0,-2 4-208 16,2 0 32-16,2 8 16 15,1 5-576-15,4 4-112 0,4 8-32 0,3 2 0 16,3 6-2976-16,5 6-608 0</inkml:trace>
  <inkml:trace contextRef="#ctx0" brushRef="#br0" timeOffset="40233.47">26305 7390 30399 0,'0'0'2704'0,"0"0"-2160"0,-6 5-544 0,-4-2 0 15,-3 1 2032-15,-2 2 288 0,-3 1 64 0,-3-1 16 16,-1 5-1200-16,-1 2-240 0,1 1-64 0,0 2 0 16,0 1-432-16,4 2-80 0,2 2-32 0,2 1 0 15,-1 0-176-15,2 2-48 0,5-1 0 0,2 1 0 16,2-3-128-16,4 1 0 0,3-3 0 0,2 0 0 16,-1-2 0-16,4-2 0 0,2 1 0 0,3-3 0 15,1-3 0-15,3-3 0 0,2-4 0 0,1-3 0 16,3-2 0-16,0-3 0 0,-1-4 0 0,0-3 0 15,-1-2 0-15,-1-3 0 0,-1-1 0 0,-2 1 0 0,2 1 0 0,-5-4 0 16,-4-2 0-16,-2 0 0 0,-4 1 0 0,-1 0 0 16,-3 3 0-16,-2 1 0 0,-2 2 0 0,2 3 0 15,-2-1 0-15,0 2 0 0,-1 4 0 0,0 1 0 16,-1 2 144-16,6 4-144 16,0 0 176-16,0 0-48 0,-2 8 0 0,0 4 0 15,4 2-128-15,2-1 0 0,1 4 0 0,1-1 0 16,2 1-288-16,3 0 16 0,2-1 0 0,2-2 0 15,0-5-1424-15,-1 0-288 0,0 0-48 0,3 0-16 16,2-5-1280-16,-1-1-256 0,0-3-48 0</inkml:trace>
  <inkml:trace contextRef="#ctx0" brushRef="#br0" timeOffset="40369.37">26725 7393 18431 0,'-9'13'1632'0,"4"-4"-1312"0,-5-1-320 0,4 5 0 16,1 4 3184-16,-2 0 560 0,2 2 112 0,0 2 32 15,-2 1-3024-15,3 0-608 0,3-2-112 0,0-1-16 16,2-2-128-16,3-1 0 0,1-2 0 0,2-3 0 31,2-2-2176-31,1-3-416 0,2-2-80 0</inkml:trace>
  <inkml:trace contextRef="#ctx0" brushRef="#br0" timeOffset="40572.56">26980 7322 23951 0,'0'0'2128'0,"0"0"-1696"0,0 0-432 0,-1 13 0 16,-4 0 3424-16,0 7 608 0,1 3 112 0,0 7 16 16,1 7-2288-16,-1 6-464 0,-2 5-80 0,-2 3-32 15,1 2-656-15,1 2-144 0,1 3-32 0,3-5 0 16,4-5-464-16,-2-2 0 0,-2-3 0 0,2-4 0 16,3-3-1904-16,0-6-272 0,1-6-48 0,-2-3-9792 15,-2-6-1952-15</inkml:trace>
  <inkml:trace contextRef="#ctx0" brushRef="#br0" timeOffset="41170.28">25192 5870 22575 0,'13'23'992'0,"-7"-11"224"0,2 6-976 0,1 7-240 0,2 5 0 0,0 3 0 16,2 1 1408-16,-2 3 256 0,-1 1 32 0,1 1 16 16,-3 2-288-16,-1-2-48 0,0 0-16 0,-2-5 0 15,0 5-672-15,-1-6-144 0,-2-6-32 0,-1-1 0 16,-1-6 240-16,0-3 32 0,-1-11 16 0,-2 1 0 15,0 0-176-15,3-7-48 0,0 0 0 0,-8-7 0 16,1-4-80-16,-1-3-32 0,0-4 0 0,0-6 0 16,0-5-336-16,1-3-128 0,3-2 0 0,1-5 144 15,0-4-400-15,5-2-64 0,-1-4-32 0,6 1 0 32,2 2-352-32,2 3-80 0,4 4-16 0,2 2 0 0,1 6 384 0,2 6 80 0,-5 10 16 0,5 4 0 15,-1 5-112-15,2 3-16 0,-1 4 0 0,-1 3 0 16,2 4 272-16,1 1 176 0,2 2-208 0,6 2 80 0,-2-1 128 0,2-1 0 15,2-2 128-15,-1-1-128 0,-5-1 192 0,1-2-48 16,-1-1 0-16,-3 2 0 0,-2-2 224 0,-5-1 32 16,-1-3 16-16,-3-4 0 0,-3 3 16 0,-2-1 0 15,0-3 0-15,-7 5 0 0,5-5-80 0,-2-2-16 16,-2 1 0-16,-2-1 0 0,-3-2 80 0,0 0 16 16,-3 0 0-16,-2 0 0 0,0 0 80 0,-2 0 32 0,-4 1 0 0,1 1 0 15,1 3-80-15,0 3-16 0,2 1 0 0,2 5 0 16,0 3-192-16,3 4-32 0,0 3-16 0,2 4 0 15,2 0-208-15,2-2 0 0,4 1 0 0,1 2 0 16,1 1 0-16,4 0 0 16,0 2 0-16,4-1 0 15,2-1-320-15,1-1-128 0,1-3 0 0,2-2-16 16,1-2-1376-16,2-1-272 0,3-4-48 0,2-3-16 16,-1-5-832-16,3-2-160 0,1-4-32 0</inkml:trace>
  <inkml:trace contextRef="#ctx0" brushRef="#br0" timeOffset="41403.18">26503 5751 3679 0,'-5'-13'160'0,"5"13"32"0,-8-4-192 0,-2 0 0 0,-2 2 0 0,-1-1 0 16,-5 2 6896-16,-2 2 1328 0,-3 2 272 0,-1 1 48 15,1 1-6240-15,-1 1-1264 0,1 4-240 0,1 1-48 0,2 2-336 0,5 0-64 16,1 0-16-16,4 2 0 0,2-1-336 0,4-1 0 16,3 0 0-16,5 0 0 0,4 3 0 0,3-4 0 15,5-1 0-15,2 0 0 0,3-3 0 0,3 1-160 16,2 1 160-16,-1-1 0 0,-1 0 0 0,-2-2 0 15,-2 2 128-15,-3 1-128 0,-3 1 384 0,-2-3-32 16,-2 0 0-16,-3 2 0 16,-4 2 304-16,-5 1 64 0,-3 0 16 0,-1 2 0 15,-5 4-272-15,-2 2-48 0,0-1-16 0,-4 0 0 0,-1-3-400 16,0 0-144-16,-2-3 0 0,4-2 0 16,2 1-2032-16,4-4-384 0,-3-4-96 0</inkml:trace>
  <inkml:trace contextRef="#ctx0" brushRef="#br0" timeOffset="41805.32">26684 5910 4607 0,'0'0'192'0,"8"4"64"0,1 1-256 0,1 3 0 0,-3 3 0 0,4 6 0 16,-1 6 5856-16,1 5 1120 0,0 3 240 0,1 3 32 16,-4 2-4448-16,-3 1-896 0,0-1-176 0,1-1-48 15,0 1-288-15,-1-5-64 0,-2-4-16 0,0-1 0 16,-1-3-480-16,-1-3-80 0,-1-1-32 0,0-4 0 15,-1-2-336-15,-1-1-80 0,0-4-16 0,0-2 0 16,2-6-96-16,0 0-32 0,-7 0 0 0,1-2 0 0,0-3 32 0,0-5 16 16,-1-3 0-16,1-2 0 15,-2-4-80-15,1-7 0 0,1-2-128 0,1-7 192 16,-3-5-192-16,3-5-240 0,1-6 48 0,1-26 16 16,3 4-720-1,4 5-128-15,5 4-48 0,3 6 0 0,6 4 48 0,-1 9 16 0,1 7 0 16,3 4 0-16,3 4 1008 0,-2 5 0 0,-3 6 224 0,1 7-32 15,0 5 240-15,-1 5 48 0,-1-1 16 0,-7 7 0 0,-2 3-48 16,-1 3 0-16,0 4 0 0,-1 3 0 0,-3 2 16 0,-2 3 0 16,-5 4 0-16,-2-1 0 0,-2 1-144 0,-2 2-48 15,-1 0 0-15,-6 0 0 0,-3 2-272 0,-1-2 160 16,2-1-160-16,-2-1 128 0,1-1-368 0,-1-2-80 16,1-4 0-16,3-1-16 15,3-5-1984-15,0-1-400 0,2-3-80 0,5-5-14144 0</inkml:trace>
  <inkml:trace contextRef="#ctx0" brushRef="#br0" timeOffset="42070.7">27269 5642 9215 0,'14'-20'400'0,"-8"10"96"0,-3 1-496 0,0 1 0 0,-3 8 0 0,0 0 0 16,0 0 6016-16,-4-3 1120 16,-4 3 224-16,-8 7 32 0,-2 10-5488 0,-3 6-1104 15,0 10-224-15,-1 1-32 0,1 6-416 0,3-1-128 0,2-2 0 0,9-11 0 16,0 1 128-16,2 2-128 0,1-1 0 0,4 12 0 15,4-9 0-15,2-8 0 0,2-4 0 0,3-5 0 16,2-4 288-16,1-7-48 0,0-3-16 0,2-3 0 16,0-3 544-16,-1-6 128 0,0-5 0 0,-1-4 16 15,-1-2-272-15,-1-5-48 0,-2 2-16 0,-1 0 0 16,-4-4-256-16,-1-1-64 0,-1 1-16 0,-3 0 0 16,-4-1-1168-16,0 2-224 0,-1 3-64 0,-3 1 0 15,-1-3-1616-15,0 2-336 0,-2 1-64 0</inkml:trace>
  <inkml:trace contextRef="#ctx0" brushRef="#br0" timeOffset="42704.84">27374 5569 26895 0,'11'23'1184'0,"-4"-6"256"0,4 7-1152 0,-3 2-288 0,-3 1 0 0,0 2 0 32,-1-2 1728-32,-4 1 304 0,-3-2 48 0,2-2 16 0,1 0-256 0,0-7-48 15,0-4-16-15,0 0 0 0,0-4-1104 0,0-9-224 16,4 8-32-16,-4-8-16 0,7 6-80 0,-7-6 0 15,7-2-16-15,5-2 0 0,-1-4 80 0,0-4 32 16,2-2 0-16,0-3 0 0,0-1-288 0,0-4-128 16,0-3 0-16,0 1 128 0,0-3-128 0,1 0 0 0,-1-1 0 0,-2 0 0 15,1-2-128-15,0 5 128 0,0 0-160 0,-2 8 160 16,-2 5 0-16,-2 6 0 0,-6 6 0 0,0 0 0 16,0 0-208-16,4 18 48 0,-1 7 16 0,-3 5 0 15,-3 1 144-15,2 4-192 0,1-1 192 0,2-1-192 31,1-5-240-31,2 0-48 0,2-5-16 0,3-2 0 0,5-3-2128 0,2-3-416 16,1-4-96-16,3-3 0 0,0-2 1424 0,5-4 304 0,1-3 48 0,0-3 16 31,-1-3 576-31,2-2 128 0,-3-4 32 0,-3-1 0 0,-1-4 608 0,-1-2 0 0,0-2 0 0,-2 0 192 16,-2 0 448-16,-3-2 112 0,-3-1 16 0,0-1 0 16,-3-6 256-16,-3 2 48 0,-4 1 16 0,-2 4 0 15,-4-1-112-15,-1 1-16 0,-4 1 0 0,-1 8 0 16,-3 6-704-16,-2 6-256 0,-1 6 144 0,-2 7-144 0,-1 7 0 0,2 6 128 15,0 4-128-15,2 4 0 0,0 2 272 0,4 0-16 16,4 2-16-16,4 1 0 0,4 2-112 0,3-3 0 16,5-4-128-16,2-4 192 15,3-4-64-15,3-4-128 0,6-4 176 0,-1-1-176 16,-1-2 352-16,4-5-32 0,0-2-16 0,-1-6 0 0,0-3 352 0,-1-5 80 16,0-1 16-16,0-4 0 0,1-3-32 0,-2-3 0 15,-3-4 0-15,-3-2 0 0,-1-4-208 0,-1-3-64 16,-2-4 0-16,-1 0 0 0,-2-1-128 0,-2-1-48 15,-2-6 0-15,-3-1 0 0,0 0 112 0,-4-6 0 16,-4-1 16-16,-1-3 0 0,-4-6-400 0,-2 2 128 16,-3-1-128-16,2 8 0 15,3 7-288-15,3 9-144 0,0 8-16 0,2 11-16 0,1 7 208 0,1 8 32 0,6 4 16 0,-8 8 0 16,1 6 80-16,3 10 128 0,4 7-208 0,3 6 80 16,1 0-32-16,4 8 0 0,2 2 0 0,2 3 0 15,2 3 160-15,1 0-208 0,-2 1 80 0,0 4 128 31,0 3-2432-31,-2 9-352 0,1 6-80 0</inkml:trace>
  <inkml:trace contextRef="#ctx0" brushRef="#br0" timeOffset="42973.3">27863 6402 35823 0,'-4'-35'1584'0,"3"14"336"0,1-1-1536 0,4 2-384 0,1 4 0 0,0 2 0 0,-1 5 1680 0,-4 9 272 16,0 0 48-16,0 0 16 0,5 13-640 0,-2 8-128 16,-3 10-32-16,-1 7 0 0,-1 5-576 0,1 7-128 15,0-1-32-15,-2 4 0 0,2 4-336 0,-2-4-144 16,1 3 128-16,3-25-128 15,-1 6-640-15,1 3-192 0,0 1-64 0,2 2 0 16,1 1-2880-16,0 2-576 0</inkml:trace>
  <inkml:trace contextRef="#ctx0" brushRef="#br0" timeOffset="43306.18">27979 7790 18431 0,'-8'12'816'0,"2"-3"160"16,-2 2-784-16,-1-1-192 0,-2 0 0 0,2 0 0 0,0-3 3728 0,-1 1 704 15,-2 0 144-15,2-1 32 16,-1-4-2384-16,2 0-480 0,0-2-80 0,1-1-32 16,1-2-736-16,2-2-160 0,0 0-32 0,1-8 0 15,0 0-704-15,4-1 0 0,2 0-240 0,0-4 64 16,1 1-80-16,2-3 0 0,1 1-16 0,2 2 0 15,3 2 272-15,0 0-192 0,0 2 192 0,1 3-160 16,1 2 160-16,-3 3 0 0,2 0 0 0,-2 3 0 0,-10 1 320 16,13 5 64-16,-2-2 0 0,-1 2 0 0,-10-5 272 0,0 0 64 15,5 11 16-15,-5-11 0 0,0 0 144 0,3 11 16 16,-4-1 16-16,1-10 0 0,0 0-496 0,0 0-96 16,-7 9-32-16,1-3 0 15,-2-1-944-15,8-5-192 0,-8 7-48 0,8-7-13376 16,-10 2-2672-16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0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62 16783 0 0,'0'0'770'0'0,"-9"4"254"0"0,3-2 1712 0 0,11 0-2439 0 0,1-1 0 0 0,1 0 0 0 0,-2 0 0 0 0,1 1 0 0 0,-1-2 1 0 0,1 0-1 0 0,1 0 0 0 0,-2 0 0 0 0,1-2 0 0 0,-1 2 0 0 0,8-2 1 0 0,17-2 326 0 0,-22 3-529 0 0,-1 0-1 0 0,0-1 0 0 0,0 0 1 0 0,0-1-1 0 0,0 1 0 0 0,0-1 1 0 0,-1 1-1 0 0,0-2 1 0 0,8-5-1 0 0,-7 5-53 0 0,-1 0-1 0 0,1 1 1 0 0,0-1-1 0 0,0 1 1 0 0,1 1 0 0 0,-2-1-1 0 0,2 1 1 0 0,11-2-1 0 0,13 4 25 0 0,-20 0-116 0 0,0-1 0 0 0,19-3 0 0 0,-24 3-202 0 0,-1-1-1 0 0,0 2 1 0 0,2 0-1 0 0,-2-1 0 0 0,0 1 1 0 0,1 1-1 0 0,-1-1 0 0 0,8 3 1 0 0,8 2-2014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0,'0'0'1158'0'0,"0"2"-572"0"0,5 21 1079 0 0,12 32-1 0 0,3 13-922 0 0,58 355-433 0 0,-52-253-2814 0 0,-21-138-2522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89 14135 0 0,'-6'-7'1283'0'0,"-12"-7"-912"0"0,17 13 233 0 0,1-1-440 0 0,0 1 0 0 0,0-1 0 0 0,0 0 0 0 0,1 0 0 0 0,-1 1 1 0 0,1-1-1 0 0,-1 0 0 0 0,1 1 0 0 0,-1-1 0 0 0,1 1 1 0 0,0-1-1 0 0,0 1 0 0 0,0-1 0 0 0,0 1 0 0 0,0-1 0 0 0,0 1 1 0 0,2-2-1 0 0,-1 1-71 0 0,1 0 1 0 0,0 0-1 0 0,0 0 0 0 0,0 0 1 0 0,1 0-1 0 0,-1 1 1 0 0,6-3-1 0 0,4 0-130 0 0,-1 1 0 0 0,1 1-1 0 0,18-2 1 0 0,46-2-1771 0 0,-55 6 125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6447 0 0,'2'0'2760'0'0,"2"2"-1600"0"0,1-1 0 0 0,0 0 0 0 0,-1 0 0 0 0,1-1-1 0 0,8 0 1 0 0,27-3 1107 0 0,9 0-2392 0 0,-45 3 218 0 0,1 0-1 0 0,-1 1 1 0 0,0 0 0 0 0,1-1 0 0 0,-1 2 0 0 0,0-1 0 0 0,1 0-1 0 0,6 4 1 0 0,-9-3-49 0 0,0-1-1 0 0,0 1 0 0 0,0-1 0 0 0,-1 1 1 0 0,1 0-1 0 0,-1 0 0 0 0,1-1 1 0 0,-1 1-1 0 0,0 0 0 0 0,1 0 1 0 0,-1 0-1 0 0,0 1 0 0 0,0-1 0 0 0,0 0 1 0 0,-1 0-1 0 0,1 1 0 0 0,-1-1 1 0 0,1 0-1 0 0,-1 1 0 0 0,0-1 1 0 0,1 4-1 0 0,-1 5 42 0 0,-1 0 0 0 0,0 1-1 0 0,-2 12 1 0 0,2-20-86 0 0,0-1 0 0 0,-1 1 0 0 0,1-1 0 0 0,0 1 0 0 0,-1-1 0 0 0,0 0 1 0 0,0 0-1 0 0,0 0 0 0 0,-5 6 0 0 0,6-8-20 0 0,-1 1-51 0 0,1-1-119 0 0,0-1 182 0 0,1 0 1 0 0,0 0 0 0 0,0 0 0 0 0,0 0-1 0 0,0 0 1 0 0,0 1 0 0 0,-1-1-1 0 0,1 0 1 0 0,0 0 0 0 0,0 0 0 0 0,0 0-1 0 0,0 0 1 0 0,0 0 0 0 0,-1 0-1 0 0,1 0 1 0 0,0 0 0 0 0,0 0 0 0 0,0 1-1 0 0,0-1 1 0 0,0 0 0 0 0,0 0-1 0 0,0 0 1 0 0,0 0 0 0 0,0 0-1 0 0,0 1 1 0 0,-1-1 0 0 0,1 0 0 0 0,0 0-1 0 0,0 0 1 0 0,0 0 0 0 0,0 0-1 0 0,0 1 1 0 0,0-1 0 0 0,0 0 0 0 0,0 0-1 0 0,0 0 1 0 0,0 0 0 0 0,0 1-1 0 0,0-1 1 0 0,1 0 0 0 0,7 6-14 0 0,1 0 0 0 0,-1-1 0 0 0,2-1 0 0 0,-1 1 0 0 0,17 4 0 0 0,11 7 69 0 0,-30-13 69 0 0,0 0 0 0 0,-1 1 0 0 0,0 0 0 0 0,0 0 1 0 0,0 1-1 0 0,0 0 0 0 0,-1 0 0 0 0,10 11 0 0 0,-13-14-8 0 0,0 0-1 0 0,-1 1 0 0 0,0-1 0 0 0,1 0 0 0 0,-1 1 0 0 0,0-1 1 0 0,0 1-1 0 0,0-1 0 0 0,0 1 0 0 0,-1 0 0 0 0,1-1 0 0 0,-1 1 1 0 0,1 0-1 0 0,-1-1 0 0 0,0 1 0 0 0,0 0 0 0 0,0 0 0 0 0,-1-1 1 0 0,1 1-1 0 0,-1 0 0 0 0,1-1 0 0 0,-1 1 0 0 0,0 0 0 0 0,0-1 1 0 0,0 1-1 0 0,0-1 0 0 0,-3 4 0 0 0,-8 13-24 0 0,-2 0 1 0 0,0-1-1 0 0,-1 0 0 0 0,-1-1 1 0 0,-27 21-1 0 0,40-35-132 0 0,-21 13-967 0 0,23-15 839 0 0,0-1 1 0 0,0 1-1 0 0,0-1 1 0 0,0 0-1 0 0,0 1 1 0 0,-1-1-1 0 0,1 0 1 0 0,0 1-1 0 0,0-1 1 0 0,0 0-1 0 0,0 0 1 0 0,0 0-1 0 0,0 0 1 0 0,-1 0 0 0 0,1 0-1 0 0,0 0 1 0 0,0-1-1 0 0,0 1 1 0 0,0 0-1 0 0,0-1 1 0 0,-2 0-1 0 0,-4-4-1867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8751 0 0,'0'0'674'0'0,"-16"2"-144"0"0,13 0-10 0 0,1 0 0 0 0,-1 0 0 0 0,1 0 0 0 0,-1 0 0 0 0,1 0 0 0 0,0 1 0 0 0,0-1 0 0 0,0 1 0 0 0,0-1 0 0 0,1 1-1 0 0,-1 0 1 0 0,-2 5 0 0 0,-13 38 1900 0 0,16-43-2371 0 0,-4 19 84 0 0,0 0 0 0 0,1 1 0 0 0,1-1 0 0 0,1 1 0 0 0,1-1 0 0 0,3 38 0 0 0,2-31-142 0 0,0 1 1 0 0,2-1-1 0 0,1 0 1 0 0,16 44-1 0 0,-18-62 9 0 0,-1-1-1 0 0,1 0 0 0 0,1 0 1 0 0,0-1-1 0 0,0 0 0 0 0,1 0 1 0 0,0 0-1 0 0,1-1 0 0 0,-1 0 1 0 0,14 10-1 0 0,-15-14 6 0 0,0 0 0 0 0,0 0 0 0 0,1 0 0 0 0,-1-1-1 0 0,1 0 1 0 0,-1 0 0 0 0,1 0 0 0 0,0-1 0 0 0,0-1 0 0 0,1 1-1 0 0,-1-1 1 0 0,0 0 0 0 0,0 0 0 0 0,1-1 0 0 0,-1 0 0 0 0,0 0-1 0 0,8-2 1 0 0,-1-1 61 0 0,0 1-1 0 0,-1-2 1 0 0,0 0-1 0 0,0-1 0 0 0,0 0 1 0 0,15-9-1 0 0,-21 10 33 0 0,0 0 0 0 0,-1-1 0 0 0,0 0-1 0 0,0 0 1 0 0,0 0 0 0 0,-1-1 0 0 0,0 0 0 0 0,0 0-1 0 0,0 0 1 0 0,-1-1 0 0 0,0 1 0 0 0,6-14 0 0 0,-3 4 192 0 0,-1-2 0 0 0,0 1 0 0 0,-1-1 0 0 0,-1 1 0 0 0,-1-1 0 0 0,2-32 0 0 0,-4 41-190 0 0,-1 0 0 0 0,-1 0 0 0 0,0 0 0 0 0,0 0 0 0 0,-1 0 0 0 0,0 0 0 0 0,0 0 0 0 0,-1 1 0 0 0,0-1 0 0 0,-1 1 0 0 0,1 0 0 0 0,-2 0 0 0 0,1 0 0 0 0,-1 1 0 0 0,-10-12 0 0 0,-6-2 0 0 0,-2 1-1 0 0,-39-28 1 0 0,44 35-102 0 0,-63-42-1917 0 0,46 33-7176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6 455 0 0,'7'-6'14224'0'0,"1"15"-11382"0"0,5 14-3220 0 0,0 23 701 0 0,-2 0 0 0 0,-2 1 0 0 0,4 54 0 0 0,-4-31-585 0 0,-2-29-820 0 0,0-18-2786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10335 0 0,'0'0'5318'0'0,"5"-7"-3838"0"0,4 4-1156 0 0,-1 1 0 0 0,1 0 0 0 0,0 1 1 0 0,0 0-1 0 0,0 0 0 0 0,10 1 1 0 0,9-1-137 0 0,34-5-469 0 0,-21 0-2732 0 0,-28 3 1483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0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365 110 1839 0 0,'-18'-15'2401'0'0,"-1"-1"0"0"0,0 2 0 0 0,-1 1 0 0 0,-28-15 0 0 0,38 24-1568 0 0,1 0 0 0 0,-1 1 1 0 0,0 0-1 0 0,0 0 0 0 0,0 1 1 0 0,-18-2-1 0 0,21 4-818 0 0,-1 0 0 0 0,1 0 0 0 0,-1 1 1 0 0,1 0-1 0 0,-1 0 0 0 0,-7 3 0 0 0,11-2 5 0 0,-1 0 0 0 0,0 0-1 0 0,1 0 1 0 0,0 1 0 0 0,-1-1 0 0 0,1 1 0 0 0,0 0-1 0 0,0 0 1 0 0,1 1 0 0 0,-1-1 0 0 0,1 1-1 0 0,-1 0 1 0 0,1 0 0 0 0,1 0 0 0 0,-1 0-1 0 0,0 1 1 0 0,1-1 0 0 0,0 1 0 0 0,0-1-1 0 0,0 1 1 0 0,-1 8 0 0 0,-2 9 74 0 0,1 0 0 0 0,0 0 1 0 0,1 35-1 0 0,2-38-82 0 0,-1 16-26 0 0,3 0 0 0 0,1-1-1 0 0,1 1 1 0 0,2-1 0 0 0,2 0-1 0 0,16 54 1 0 0,-18-74 67 0 0,1 0-1 0 0,0-1 1 0 0,1 0 0 0 0,0 0-1 0 0,1-1 1 0 0,0 0 0 0 0,1 0-1 0 0,0-1 1 0 0,17 16-1 0 0,-19-21-86 0 0,0 0-1 0 0,1 0 0 0 0,-1-1 1 0 0,1 0-1 0 0,1 0 1 0 0,-1-1-1 0 0,1 0 0 0 0,-1 0 1 0 0,1-1-1 0 0,0 0 0 0 0,0-1 1 0 0,1 0-1 0 0,-1 0 0 0 0,0-1 1 0 0,17 0-1 0 0,-10-2 114 0 0,1 0 0 0 0,-1-2-1 0 0,0 0 1 0 0,0 0 0 0 0,0-2 0 0 0,0 0-1 0 0,-1 0 1 0 0,0-2 0 0 0,0 0 0 0 0,19-12-1 0 0,-22 11 107 0 0,0-1-1 0 0,0 0 1 0 0,-1 0-1 0 0,-1-1 1 0 0,0-1-1 0 0,0 0 1 0 0,-1 0-1 0 0,0-1 1 0 0,-1 0-1 0 0,0 0 1 0 0,11-25-1 0 0,-13 20 40 0 0,1 0 0 0 0,-2-1 0 0 0,0 1 0 0 0,2-20 0 0 0,-5 25-94 0 0,-2-1 1 0 0,1 1-1 0 0,-1-1 0 0 0,-1 1 1 0 0,0-1-1 0 0,-6-21 0 0 0,4 22-63 0 0,-2 0-1 0 0,1 0 1 0 0,-2 1-1 0 0,1 0 1 0 0,-1 0 0 0 0,-1 0-1 0 0,-10-13 1 0 0,-3 0-38 0 0,-40-37 1 0 0,45 49-381 0 0,0 0 0 0 0,-1 1 0 0 0,0 1 0 0 0,-1 0 0 0 0,0 1 0 0 0,-24-8 0 0 0,23 11-1125 0 0,0 3-55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1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0,'0'0'9770'0'0,"0"0"-9737"0"0,0 0 0 0 0,0 0 0 0 0,1 0 0 0 0,-1 0 0 0 0,0 0 0 0 0,0 0 0 0 0,0 0 0 0 0,1 0 0 0 0,-1 0 0 0 0,0 0 0 0 0,0 0 0 0 0,1 0 1 0 0,-1 0-1 0 0,0 0 0 0 0,0 0 0 0 0,0 1 0 0 0,1-1 0 0 0,-1 0 0 0 0,0 0 0 0 0,0 0 0 0 0,0 0 0 0 0,0 0 0 0 0,1 0 0 0 0,-1 1 0 0 0,0-1 1 0 0,0 0-1 0 0,0 0 0 0 0,0 0 0 0 0,0 0 0 0 0,0 1 0 0 0,1-1 0 0 0,-1 0 0 0 0,0 0 0 0 0,0 0 0 0 0,0 1 0 0 0,2 5 253 0 0,0 0 0 0 0,-1 1 0 0 0,1-1 0 0 0,-1 1 0 0 0,-1-1 0 0 0,1 0 0 0 0,-1 13 0 0 0,0-4 178 0 0,10 171 1727 0 0,-7 111-1702 0 0,6-91-1009 0 0,0-160-1052 0 0,-9-44 808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1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0,'0'0'12326'0'0,"0"2"-11598"0"0,23 269 3864 0 0,-15-142-3928 0 0,16 33-854 0 0,-14-109-966 0 0,8 44-7056 0 0,-16-83 6692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1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 4143 0 0,'-7'-3'428'0'0,"5"1"-98"0"0,0 1-1 0 0,-1 1 0 0 0,1-1 0 0 0,0 0 0 0 0,-1 0 0 0 0,1 1 0 0 0,-1 0 0 0 0,-3-1 0 0 0,-3 0 1716 0 0,-3-3 2596 0 0,20 8 383 0 0,7 1-1758 0 0,-1-1-3896 0 0,0-2 503 0 0,0-1 0 0 0,0 0 1 0 0,0-1-1 0 0,1 0 0 0 0,18-4 0 0 0,-16 1-7432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1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3 214 13183 0 0,'0'0'299'0'0,"-3"17"838"0"0,13 45-334 0 0,4 0 0 0 0,24 72 0 0 0,9 40 422 0 0,-45-165-1099 0 0,1 3 253 0 0,-1 1-1 0 0,2 24 1 0 0,-18-68 423 0 0,8 5-760 0 0,1-1 0 0 0,1 1 1 0 0,-1-44-1 0 0,9-84 128 0 0,-2 106-155 0 0,-2 27-35 0 0,2 2 0 0 0,0-1 0 0 0,2 1 0 0 0,0 0 0 0 0,0 0 0 0 0,2 0 0 0 0,0 0 0 0 0,1 1 0 0 0,1 1 0 0 0,0-1 0 0 0,2 2 0 0 0,0-2 0 0 0,21-24 0 0 0,-25 34 20 0 0,2 1 0 0 0,-2-1 0 0 0,1 1 0 0 0,1 0 0 0 0,0 1 0 0 0,14-8 0 0 0,-19 12 0 0 0,1 0 0 0 0,0 1 0 0 0,-2 0 0 0 0,2 0 0 0 0,0 1 0 0 0,-1-2 0 0 0,1 2 0 0 0,0-1 0 0 0,-1 1 0 0 0,0 0 0 0 0,1 0 0 0 0,0 0 0 0 0,0 1 0 0 0,0-1 0 0 0,-1 2 0 0 0,1-2 0 0 0,-1 1 0 0 0,0 0 0 0 0,1 0 0 0 0,0 1 0 0 0,4 3 0 0 0,-3-3 16 0 0,-1 1 0 0 0,1-1-1 0 0,0 2 1 0 0,-2-1 0 0 0,1 0-1 0 0,0 1 1 0 0,1 0-1 0 0,-2 0 1 0 0,0 1 0 0 0,1-1-1 0 0,-1 1 1 0 0,1-2 0 0 0,-2 3-1 0 0,1-1 1 0 0,-1 0 0 0 0,-1 0-1 0 0,2 0 1 0 0,-2 0 0 0 0,0 0-1 0 0,1 1 1 0 0,0 7 0 0 0,-2 0 27 0 0,0 0 1 0 0,0 1 0 0 0,-1-1-1 0 0,0 1 1 0 0,-2-1-1 0 0,1 1 1 0 0,-8 20 0 0 0,-1-6-8 0 0,1 1 1 0 0,-1-2 0 0 0,-2 1 0 0 0,-1-1 0 0 0,-31 45 0 0 0,35-59-19 0 0,0-3 0 0 0,-21 18 0 0 0,-13 12-8 0 0,44-40 121 0 0,1 1-75 0 0,13 7 157 0 0,0 0 0 0 0,0-2 0 0 0,1-1 0 0 0,0 0 0 0 0,0 0 0 0 0,17 1 0 0 0,47 16 586 0 0,21 24-359 0 0,-90-41-667 0 0,0-2-1 0 0,0 1 1 0 0,18 3 0 0 0,-27-7-19 0 0,0 0 0 0 0,1-2 0 0 0,-1 2-1 0 0,0-1 1 0 0,0 1 0 0 0,1 0 0 0 0,-1-1 0 0 0,0-1 0 0 0,-1 2 0 0 0,1-1 0 0 0,1 1 0 0 0,0-2 0 0 0,1-1-1367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4:2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9007 0 0,'0'0'18'0'0,"0"-1"0"0"0,0 1 0 0 0,0 0 0 0 0,0-1 0 0 0,0 1 0 0 0,0 0 0 0 0,0-1 0 0 0,0 1 0 0 0,0 0 0 0 0,0-1 0 0 0,0 1 0 0 0,0 0 0 0 0,0-1 0 0 0,0 1 0 0 0,0 0 0 0 0,0 0 0 0 0,0-1 0 0 0,1 1 0 0 0,-1 0 0 0 0,0-1 0 0 0,0 1 0 0 0,1-1 0 0 0,22-32 1826 0 0,-22 31-1710 0 0,1 1 1 0 0,-1-1-1 0 0,0 1 1 0 0,1 0 0 0 0,-1-1-1 0 0,1 1 1 0 0,-1 0 0 0 0,1 0-1 0 0,-1 0 1 0 0,1 0-1 0 0,0 0 1 0 0,-1 1 0 0 0,1-1-1 0 0,0 0 1 0 0,3 0-1 0 0,33-3 1263 0 0,-16 2-1005 0 0,123-13 1628 0 0,39-6-344 0 0,0-6-198 0 0,-133 27-1172 0 0,-34 0-114 0 0,30-3-1 0 0,-16 0 57 0 0,34 1 0 0 0,9-1 57 0 0,29-1 120 0 0,3-1 142 0 0,-44-1-190 0 0,33-3 370 0 0,100 2 0 0 0,-42 16-351 0 0,-10 2-148 0 0,-117-9-172 0 0,42-4-1 0 0,1 1 99 0 0,79 2 234 0 0,-93 1-275 0 0,137 10 171 0 0,-56 1-97 0 0,-108-12-136 0 0,0-1-1 0 0,51-8 1 0 0,3 0 72 0 0,-21 3-67 0 0,40 1 94 0 0,-6 1-26 0 0,-69 4-96 0 0,36-1 15 0 0,92-2 138 0 0,23 1-126 0 0,-156 2-64 0 0,-7 0 7 0 0,-1-1-1 0 0,20-1 1 0 0,-11-1 44 0 0,45 3 0 0 0,-21 0-18 0 0,75-4 89 0 0,-99 3-105 0 0,31 4-1 0 0,-3 0-7 0 0,-9 2 9 0 0,-30-4-17 0 0,-1 0-1 0 0,16 0 1 0 0,211 2 199 0 0,-23 2-26 0 0,-160-3-178 0 0,20-7 63 0 0,-52 2-41 0 0,39 1 0 0 0,188 2 152 0 0,-115-4-117 0 0,38-3 11 0 0,53 8 106 0 0,-79-1-48 0 0,-26-1-39 0 0,-2 0 23 0 0,-91 0-79 0 0,43 7 0 0 0,-43-5-7 0 0,0 0 0 0 0,37-3 0 0 0,-31-1-10 0 0,36 4 0 0 0,42 1 93 0 0,-26-1-47 0 0,8 0-56 0 0,-71-1 2 0 0,1-1 0 0 0,-1-1 1 0 0,26-4-1 0 0,-39 5-13 0 0,-1 0 0 0 0,0 0 0 0 0,1 1 0 0 0,9 2 0 0 0,21 1 0 0 0,-7-2 23 0 0,-23-1-13 0 0,0 0 0 0 0,0-1 1 0 0,12-1-1 0 0,-15 1-10 0 0,-1 0 0 0 0,1 0 0 0 0,-1 1 0 0 0,11 1 0 0 0,14 2 0 0 0,31-1-2 0 0,-40-1 5 0 0,0-1 0 0 0,1 0 1 0 0,39-6-1 0 0,-56 4 9 0 0,14-5 29 0 0,-14 4-41 0 0,-3 1 0 0 0,-1 0 0 0 0,-1 1 0 0 0,1 0 0 0 0,0-1 0 0 0,0 1 0 0 0,-1 0 0 0 0,1-1 0 0 0,0 1 0 0 0,0 0 0 0 0,-1 0 0 0 0,1 0 0 0 0,0-1 0 0 0,0 1 0 0 0,0 0 0 0 0,-1 0 0 0 0,1 0 0 0 0,0 0 0 0 0,0 1 0 0 0,1-1 0 0 0,1 1 0 0 0,10-1 0 0 0,-3-2 0 0 0,2-1 0 0 0,1 0 0 0 0,1 1 0 0 0,-2-1 0 0 0,-1 0 0 0 0,-2-3 0 0 0,-3-4 0 0 0,-5 7 1 0 0,0 0 0 0 0,-1 1 1 0 0,0-1-1 0 0,0 0 0 0 0,0 0 0 0 0,0 0 0 0 0,0 0 1 0 0,0 0-1 0 0,-1 1 0 0 0,1-1 0 0 0,-1 0 0 0 0,0 0 1 0 0,0 1-1 0 0,0-1 0 0 0,0 0 0 0 0,-3-3 0 0 0,-2-4 11 0 0,-1 1-1 0 0,-14-17 0 0 0,-1-1-1 0 0,8 8-10 0 0,-2-1 0 0 0,-31-28 0 0 0,33 36 0 0 0,1 1 0 0 0,-1 1 0 0 0,-1 0 0 0 0,-24-13 0 0 0,30 18-31 0 0,0 1-96 0 0,9 4 123 0 0,0 1-1 0 0,0-1 1 0 0,0 1 0 0 0,-1-1 0 0 0,1 1-1 0 0,0-1 1 0 0,1 1 0 0 0,-1-1-1 0 0,0 1 1 0 0,0-1 0 0 0,0 1 0 0 0,0-1-1 0 0,0 1 1 0 0,0-1 0 0 0,1 0 0 0 0,-1 1-1 0 0,0-1 1 0 0,0 1 0 0 0,1-1 0 0 0,-1 1-1 0 0,1 0 1 0 0,7 14-27 0 0,0 0 0 0 0,1 0 0 0 0,21 25 1 0 0,40 34-3 0 0,-36-38 30 0 0,-5-6-44 0 0,-13-13 45 0 0,-1 0 0 0 0,17 25 0 0 0,-12-12 2 0 0,-8-9 0 0 0,-11-15 0 0 0,0-1 0 0 0,2 11 0 0 0,-2-9 1 0 0,-1-1 0 0 0,0 0 0 0 0,-1 0 1 0 0,1 0-1 0 0,-1 0 0 0 0,0-1 0 0 0,-1 1 0 0 0,1 0 0 0 0,-1 0 0 0 0,0-1 0 0 0,-1 1 1 0 0,-6 10-1 0 0,-31 46 234 0 0,5-7 11 0 0,15-20-99 0 0,6-10-78 0 0,6-11-61 0 0,4-8 1 0 0,0 1 1 0 0,0-1-1 0 0,0 0 0 0 0,-1 0 1 0 0,-6 5-1 0 0,9-9-11 0 0,0 0 2 0 0,-1 0-1 0 0,1 0 0 0 0,1 1 1 0 0,-1-1-1 0 0,0 1 0 0 0,1-1 1 0 0,-2 4-1 0 0,-4 4-13 0 0,-4 10-188 0 0,10-18 28 0 0,1-1-187 0 0,-1 0 0 0 0,1 1 0 0 0,-1-1 0 0 0,1 0 0 0 0,0 1 0 0 0,-1-1 1 0 0,1 0-1 0 0,0 1 0 0 0,0-1 0 0 0,0 0 0 0 0,0 3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15:28:34.8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18956 5230 16575 0,'0'0'1472'0,"0"0"-1168"0,0 0-304 0,0 0 0 15,0 0 2048-15,0 0 368 0,0 0 64 0,0 0 16 16,0 0-752-16,0 10-144 0,1 2-16 0,2 2-16 0,0 7-560 0,2 0-112 16,1 4-32-16,1 5 0 0,1 5-160 0,-1 3-16 15,1 2-16-15,0-1 0 0,-1 4-304 0,-2-2-64 16,-1-1-16-16,0-3 0 0,-3-5-144 0,2-2-16 15,-2-4-128-15,0-2 192 0,2-5-64 0,-3-2-128 16,0-4 176-16,0-5-176 0,0-8 256 0,0 0-64 16,0 0-16-16,0 0 0 15,-4-6-32-15,0-5 0 0,0-3 0 0,0-6 0 0,-1-6-144 0,1-5 0 16,0-6 0-16,2 0-176 0,0-4-48 0,2-1-16 16,-1-1 0-16,1 2 0 0,1-5 48 0,1 2 16 15,0-1 0-15,2 4 0 0,0 2 176 0,2 2-128 16,1 3 128-16,2 4-128 0,0 2 128 0,4 1 0 15,2 3 160-15,0 3-160 0,2 4 416 0,1 5-16 0,1 6 0 0,-1 2 0 16,0 2-80-16,0 5 0 0,-2 5-16 0,-2 4 0 16,-1-1 0-16,-1 5 0 0,-3 2 0 0,-2 3 0 15,-5-1-64-15,-2 3-16 0,-1 5 0 0,-3 0 0 16,-1 2-224-16,-1-2 176 0,-2 0-176 0,-1 1 160 16,-1 0-160-16,1-2 0 0,-1-2 0 0,-1-2 0 15,1-1 0-15,0-1 0 0,0-4 128 0,1-1-128 16,0-1 0-16,0-1 0 15,1-5 0-15,2 0 0 0,1-4 0 0,5-5 0 0,0 0 0 0,0 0 0 16,0 0 0-16,0 0 0 0,0 0 0 0,0 0 0 16,7 4 192-16,5 1 48 0,2 2 16 0,5-2 0 15,-1 1 192-15,3 0 32 0,0 0 16 0,1 2 0 16,1 0-32-16,2 0 0 0,2 3 0 0,0-3 0 0,-3 3-176 16,0 0-32-16,-1-3-16 0,1 4 0 0,0 1-240 0,0 0 0 15,-2-1 0-15,2-2 0 16,-1-1-1824-16,2 0-416 0,0-5-64 0</inkml:trace>
  <inkml:trace contextRef="#ctx0" brushRef="#br0" timeOffset="1065.43">20107 5236 24815 0,'-31'32'1088'0,"24"-27"256"0,1 0-1088 0,-1-1-256 0,2 1 0 0,0-2 0 0,5-3 1216 0,0 0 192 16,0 0 48-16,0 0 0 0,8-2-256 0,1-1-48 16,3-4-16-16,2-2 0 0,4-3-432 0,3-1-64 15,3 0-32-15,2-1 0 0,1-2 16 0,3-2 0 16,3 2 0-16,2-2 0 15,1-2-144-15,1 0-32 0,1-4 0 0,-2 2 0 16,1 0-224-16,-2 1-48 0,0 1-16 0,-1 2 0 16,0-3-160-16,-2 2 0 0,1 3 0 0,-2-2 0 0,-2 0 0 0,0 3 0 15,-3 6 128-15,-2-3-128 0,-1 3 0 0,-4 1 0 16,-1 1 144-16,-2 0-144 0,-2 2 0 0,-1 1 0 16,1 0 0-16,-4 1 128 0,-1 1-128 0,0 0 0 15,-1 1 0-15,0-1 0 0,-8 2 0 0,8 0 0 16,-2 0 0-16,-6 0 0 0,7 0 0 0,-7 0 0 15,8 3 0-15,-8-3 0 0,6 3 0 0,1 1 0 16,-7-4 0-16,7 4 0 0,0-1 0 0,1-3 0 16,0 0 0-16,-1-4 0 0,0 1 0 0,-1-5 0 0,2-1 0 0,0-3 0 15,-1-2 448-15,-1-3 0 0,-1-3 16 0,-1-7 0 16,-1-3 208-16,-1-2 32 0,0-5 16 0,-2-1 0 16,-2-1-224-16,1 0-48 0,0-1-16 0,0-1 0 15,-2 1-224-15,0-2-32 16,1-2-16-16,-1-1 0 0,0 0-160 0,2 0 0 0,-1 2 0 0,0 4 0 31,1 4-1184-31,0 4-224 0,-1 2-32 0,2 3-16 16,0 4-1856-16,2 2-368 0</inkml:trace>
  <inkml:trace contextRef="#ctx0" brushRef="#br0" timeOffset="1466.77">21202 3054 19343 0,'-9'-11'1728'0,"9"11"-1392"15,-4-2-336-15,-2-2 0 0,-3 0 1248 0,-2 3 176 16,1-1 48-16,-2 4 0 0,0 2 16 0,1 3 16 15,-1 4 0-15,0 3 0 0,0 6-1072 0,1 2-224 0,0 4-32 0,2 0-16 16,1 0-160-16,3 2 0 0,2-5 0 0,2 0 0 16,2 0-144-16,3-2 144 0,2-2 0 0,1-3 0 15,4-2 0-15,2-1 0 16,1-1 160-16,3-4-32 0,1-3 16 0,1-3 16 16,0-3 0-16,1-3 0 0,-1-1 96 0,0-3 0 15,-1-1 16-15,-1-5 0 0,0-2 256 0,-3-1 48 16,-2 0 16-16,-2-1 0 0,-1-2-112 0,-2 0-32 15,-3-3 0-15,-3 3 0 0,-2-4-144 0,-4 1-48 0,-3 3 0 0,0-2 0 16,-1 1-128-16,-2 1-128 0,1 1 192 0,-2-1-192 16,1-1-192-16,0 3-128 0,-1 0-48 0,2 2 0 31,1 2-1968-31,1 2-400 0,1 4-80 0</inkml:trace>
  <inkml:trace contextRef="#ctx0" brushRef="#br0" timeOffset="1651.33">21447 2759 13823 0,'0'0'1216'0,"0"0"-960"15,7 2-256-15,1 0 0 0,-2 3 2656 0,1 3 480 16,1 4 112-16,-2 1 16 0,1 4-1472 0,-2 4-272 16,-1 2-64-16,0 6-16 15,0 0-912-15,0 3-176 0,-1 1-32 0,1 2-16 0,2-1-304 0,-1-2 0 16,0 0 0-16,0-2 0 15,0-4-1984-15,1-1-288 0,-1-2-64 0,0-5-5632 16,0-2-1120-16</inkml:trace>
  <inkml:trace contextRef="#ctx0" brushRef="#br0" timeOffset="1861.06">21736 2681 20271 0,'1'-16'1792'0,"0"11"-1424"0,0 0-368 0,-1 5 0 15,0 0 1424-15,0 0 224 0,0 0 32 0,0 0 16 16,0 0-208-16,10 6-32 0,-3 6-16 0,1 4 0 16,0 3-960-16,1 5-192 0,0 2-32 0,0 1-16 15,1 2-240-15,-1 2 0 0,-1 3 0 0,1 0 0 16,0 0-192-16,0-1-64 0,1 0-32 0,-1-3 0 16,-1 0-928-16,0-1-176 0,-1-1-32 0,-1-4-7024 15,-1-2-1392-15</inkml:trace>
  <inkml:trace contextRef="#ctx0" brushRef="#br0" timeOffset="2078.12">21575 3056 19343 0,'0'0'848'0,"0"0"192"0,-2-6-832 0,2 6-208 16,0 0 0-16,1-7 0 0,3 1 2992 0,4-1 544 15,2 4 112-15,3-4 32 0,3-2-1696 0,3 1-352 16,1-4-64-16,3 4-16 0,3-1-864 0,2 2-176 16,0 0-48-16,1 1 0 0,1-1-464 0,1 2 0 0,1 1 0 0,0 0 0 31,1 0-1936-31,-2 1-336 0,-1 1-64 0</inkml:trace>
  <inkml:trace contextRef="#ctx0" brushRef="#br1" timeOffset="5698.14">10603 2206 30815 0,'0'0'672'0,"0"0"144"0,0 0 16 0,8 7 48 0,-11 7-704 0,1 2-176 0,-1 2 0 0,3 2 0 0,1 5 1168 15,2 3 208-15,2 6 32 0,-1 4 16 16,0 5-1120-16,0 5-304 0,3 6 0 0,-2 3 0 31,-1 2-288-31,1-1-160 0,1-2-16 0,1-6-16 16,-1-7-2160-16,2-5-432 0,1-6-96 0</inkml:trace>
  <inkml:trace contextRef="#ctx0" brushRef="#br1" timeOffset="5931.66">10825 2085 29535 0,'0'0'1312'0,"0"0"272"0,-4 3-1264 0,1 3-320 16,1 2 0-16,-1 3 0 0,2-1 1008 0,1 3 144 16,1 3 16-16,2 3 16 0,2 11-464 0,0 0-80 15,2 7-32-15,-1-1 0 0,3 5-608 0,3 2 0 0,2 2 0 0,-1 1 0 16,0-2-224-16,0 1-16 0,0-2 0 0,0-2 0 31,-1 0-832-31,0-2-160 0,-2-3-48 0,1 0-12976 0</inkml:trace>
  <inkml:trace contextRef="#ctx0" brushRef="#br1" timeOffset="6091.59">10654 2789 21183 0,'-18'-6'1888'0,"10"4"-1504"0,-1 2-384 0,2-2 0 16,7 2 2912-16,0 0 512 0,0 0 96 0,2-7 32 16,3 1-1744-16,1-3-336 0,3 0-80 0,4-1-16 15,3 0-1024-15,4 0-208 0,2 0-144 0,1-1 192 32,2 0-688-32,1 2-128 0,2 1-16 0,-1 2-10608 0,2 2-2112 0</inkml:trace>
  <inkml:trace contextRef="#ctx0" brushRef="#br1" timeOffset="6536.15">11054 2723 31327 0,'0'0'1392'0,"-5"2"272"0,-2 1-1328 0,7-3-336 0,0 0 0 0,0 0 0 0,0 0 1216 0,0 0 160 16,0 0 32-16,0 0 16 0,10 0-944 0,0 0-192 15,2 0-32-15,1 0-16 0,2 0-240 0,0 1 0 16,-1 2 0-16,0-2 0 0,0 2 0 0,-3 1 0 16,0 1 0-16,-2 1 0 0,0 0 0 0,-3 1 0 15,-2 1 0-15,-1 3 0 0,-2-1 0 0,-1 2 0 16,-2 1 0-16,-1 1 0 0,0 1-224 0,-2-1 16 0,-1-1 0 16,1 0 0-16,-1-1-48 0,1-2-16 0,0 1 0 0,1-4 0 31,4-7-240-31,0 0-64 0,-1 8 0 0,1-8 0 15,0 0-112-15,0 0-16 0,0 0-16 0,7 2 0 0,3-1 400 0,0-1 64 0,0 0 32 0,3 0 0 16,2 0 688-16,-1 2 144 0,2-2 32 0,-1 3 0 16,0 1 320-16,-2 1 64 0,0 3 0 0,0 2 16 15,-1 0-16-15,-3 1-16 0,-1 1 0 0,-2 0 0 0,-2 1-256 16,0 0-48-16,-3 2-16 0,1-1 0 16,-4 0-320-16,0 2-64 0,-2-3-16 0,-1 0 0 15,-2-2-288-15,0 1 0 0,0 1 0 0,-1-2 0 16,1-2-1472-1,-2-2-256-15,-1-1-64 0,-1-4 0 0,2-2-1664 0,-1-2-320 0</inkml:trace>
  <inkml:trace contextRef="#ctx0" brushRef="#br1" timeOffset="6802.36">11697 2324 19343 0,'0'0'1728'0,"0"0"-1392"15,0 0-336-15,0 0 0 0,-3-7 2384 0,-1 3 416 16,-1 2 80-16,5 2 0 0,-8 2-656 0,1 4-144 16,-3 1-32-16,0 4 0 0,0 1-960 0,-1 3-192 15,1 5-32-15,-1 2-16 0,1 5 16 0,1 3 0 16,0 2 0-16,2 4 0 0,2 3-80 0,2 2-16 16,3 0 0-16,3-2 0 0,1 2-384 0,2-6-64 15,3-2-32-15,2-5 0 0,1-2-288 0,2-6 160 0,3-2-160 0,1-2 128 16,2-3-128-16,3 0 0 0,1-5-160 0,0-2 160 15,2-4 0-15,1-2 0 0,-4-3-128 0,0-2 128 32,1-2-2784-32,-1-1-512 0,0-5-96 0,-3-1-14080 0</inkml:trace>
  <inkml:trace contextRef="#ctx0" brushRef="#br1" timeOffset="7188.66">12123 2403 13823 0,'0'0'608'0,"0"0"128"0,0 0-592 0,0 0-144 0,0 0 0 0,0 0 0 0,0 0 4352 0,0 0 848 15,-1 8 176-15,1-8 16 0,0 0-3312 0,-3 9-672 16,1-2-128-16,-1 1-16 0,1-1-880 0,-1 1-160 15,-1-1-32-15,0-1-16 0,4-6-176 0,-4 4 128 16,-1 0-128-16,5-4 128 0,0 0 16 0,-7 0 0 16,2-1 0-16,0-2 0 0,5 3-144 0,-5-4 160 15,1-2-160-15,0-1 160 0,1-1-160 0,2 1 0 16,1 0 0-16,1 1 0 0,1 0 0 0,0 0 0 16,2-1 0-16,0 1-176 0,1 1 176 0,1 1 0 0,-3 0 128 0,3-1-128 15,-6 5 176-15,7-3-48 0,0 2 0 0,-7 1 0 16,0 0 0-16,0 0 0 0,8-2 0 0,-8 2 0 15,0 0 0-15,0 0 0 0,0 0 0 0,0 0 0 16,0 0-128-16,0 0 0 0,0 0 0 0,1 7 0 31,-1-7-1584-31,0 0-288 0,0 0-64 0,-2 8-8976 0,-1 1-1792 0</inkml:trace>
  <inkml:trace contextRef="#ctx0" brushRef="#br1" timeOffset="7570.37">12238 2796 26367 0,'-5'4'576'0,"0"0"128"0,-1 1 32 0,1-3 0 0,-1 1-592 0,-1-2-144 16,1-1 0-16,0-1 0 0,6 1 816 0,-5-5 128 15,1-2 16-15,0 1 16 16,2-2-1136-16,0-1-224 0,2 0-64 0,0 1 0 0,-1 0 96 0,1 0 16 0,0 2 0 0,1-1 0 16,-1 7 528-16,3-6 128 15,-3 6 0-15,4-6 16 0,-4 6 464 0,4-5 96 16,-4 5 0-16,6-4 16 0,-6 4-80 0,7-2-32 16,-7 2 0-16,8-2 0 0,-8 2-112 0,9 2-32 15,-3 2 0-15,-6-4 0 0,7 4-128 0,-3 1-16 0,-4-5-16 0,0 9 0 16,-2-3-64-16,1 4-16 0,-1-1 0 0,-2 0 0 15,-2 0-256-15,1-1-160 0,-1-2 192 0,-2 1-192 16,1-1 144-16,1 1-144 0,-1-2 0 0,2-1 144 16,-1 0-320-16,0-2-64 0,6-2-16 0,0 0 0 31,-5 2-2688-31,5-2-560 0,0 0-96 0</inkml:trace>
  <inkml:trace contextRef="#ctx0" brushRef="#br1" timeOffset="7859.2">12497 2115 28559 0,'0'0'1264'0,"0"0"272"0,0 0-1232 0,0 0-304 16,0 0 0-16,0 0 0 0,0 0 3248 0,0 0 592 16,0 0 112-16,8-4 16 0,0 2-2480 0,3-4-496 0,-1 3-96 0,2 0-32 15,1-1-864-15,0 1-192 0,1 1-16 0,2-1-16 32,2-2-1312-32,-1 1-256 0,0 0-48 0,0 0-16 15,2 2-1488-15,-2-2-304 0</inkml:trace>
  <inkml:trace contextRef="#ctx0" brushRef="#br1" timeOffset="8300.25">12675 1697 19343 0,'-30'6'1728'0,"15"-1"-1392"0,-3 5-336 0,-3-1 0 0,-2 1 1936 0,1 2 320 16,0 1 64-16,-1 1 16 0,4 3-288 0,1 0-64 15,1 0-16-15,4 3 0 0,1 1-1216 0,1 3-240 16,5 0-64-16,-1 1 0 0,2-1-320 0,5 4-128 16,3-1 0-16,1 2 0 0,1 1 0 0,4 1 0 15,0-1-176-15,2 0 176 0,0 1-256 0,1-1 64 16,0-4 0-16,-1-1 16 0,3-3-48 0,0-2-16 0,0-3 0 0,2-3 0 15,1-2 240 1,1-2 0-16,2-2-160 0,0-3 160 0,3-5 0 0,0 0 0 16,1-5 128-16,2 0-128 0,2-3 176 0,-2-2-48 15,-1-2-128-15,0-4 192 0,-2-1-48 0,1-5-16 16,-2-1 0-16,-1-2 0 0,-5-2 16 0,-2-2 0 16,-1-1 0-16,-3-1 0 0,-1-2 112 0,-1-1 0 0,-2 0 16 15,-4 0 0-15,-2 2 304 0,-4 2 48 0,-2 1 16 0,-6 3 0 16,-5 1 32-16,-5 3 16 0,-6 1 0 0,0 3 0 15,-5 0-368-15,2 5-80 0,0-2-16 0,1 6 0 32,1 3-1024-32,4 0-208 0,3 2-32 0,2 1-16896 0</inkml:trace>
  <inkml:trace contextRef="#ctx0" brushRef="#br1" timeOffset="11568.61">21095 4801 12895 0,'0'0'1152'0,"0"0"-928"0,0 0-224 0,0 0 0 0,0 0 2432 0,0 0 448 0,-3-7 96 0,-3 5 16 16,6 2-688-16,0 0-144 0,0 0-32 0,0 0 0 15,3-5-400-15,2-2-64 0,2 0-32 0,3 1 0 16,3-2-480-16,0 3-112 0,2 1-16 0,1-2 0 16,4 0-128-16,1 1-16 0,2 0-16 0,1 0 0 15,1-1-272-15,7-1-48 0,1 0-16 0,-1 1 0 0,1 0-224 0,1 2-48 16,2 1-16-16,-2-1 0 0,0-3-240 0,0 1 0 16,-1-1 0-16,-2-1 0 0,-1 0 0 0,0 2 0 15,0 2 0-15,-3-1 0 0,-1 3 0 0,-1-1-336 16,-3 0 48-16,-1 3 16 31,-1 0-1392-31,1 0-288 0,-3 0-48 0,0 0-16 0,-1 1-1712 16,-1 1-352-16,12-2-64 0,-12-3-16 0</inkml:trace>
  <inkml:trace contextRef="#ctx0" brushRef="#br1" timeOffset="11834.53">22502 4397 23951 0,'0'0'1056'0,"0"0"224"0,0 0-1024 0,0 0-256 0,-1-8 0 0,-2 1 0 16,-1 2 2560-16,-1 0 448 0,0 0 80 0,-2 2 32 15,1 2-1280-15,-2 1-256 16,-2 1-48-16,-2 4-16 0,-2 3-768 0,1 4-160 16,-2-2-16-16,1 3-16 0,1 0-144 0,1 3-32 15,3 1 0-15,1 0 0 0,3-1-96 0,0 1-32 0,3-1 0 0,4 1 0 16,2-2-32-16,2-2-16 0,3 0 0 0,4-1 0 15,3-1-64-15,1 1-16 0,1 0 0 0,3-2 0 16,1-1-128-16,0 0 0 0,2 1 0 0,2-1 0 31,1-1-592-31,1-2-112 0,-1-2 0 0,-1-1-16 0,-1-3-1984 0,-2-2-400 0,1-2-80 16,-3 0-7792-16,-3-2-1568 0</inkml:trace>
  <inkml:trace contextRef="#ctx0" brushRef="#br1" timeOffset="12005.19">23009 4282 27759 0,'0'0'1216'0,"0"0"272"15,0 0-1184-15,0 0-304 0,0 0 0 0,0 9 0 0,-2 3 1712 0,0 2 272 16,1 3 64-16,0 5 16 0,-1 4-960 0,2 4-192 16,2 2-32-16,-1 2-16 0,0 1-720 0,2 0-144 15,0-1 0-15,1-2 0 16,-1 0-1824-16,3-5-320 0,-1 0-64 0,3-6-7776 15,-2-1-1536-15</inkml:trace>
  <inkml:trace contextRef="#ctx0" brushRef="#br1" timeOffset="12205.84">23252 4216 21183 0,'0'0'1888'0,"1"-6"-1504"0,-1 6-384 0,0 0 0 16,0 0 1728-16,0 0 288 0,0 0 48 0,3 9 16 15,-1 4-416-15,2 3-64 0,0 4-32 0,1 2 0 0,1 4-864 0,-1 0-192 16,1 3-16-16,0 1-16 16,-1 1-192-16,0-1-32 0,1 1-16 0,0 2 0 15,0 1-240-15,-1-3 0 0,2-1 0 0,-2-1 0 32,-2-3-3024-32,1-2-496 0</inkml:trace>
  <inkml:trace contextRef="#ctx0" brushRef="#br1" timeOffset="12375.59">23149 4544 35823 0,'-13'-6'1584'0,"8"6"336"0,-2 1-1536 16,7-1-384-16,0 0 0 0,0 0 0 0,0 0 1232 0,0 0 176 16,0 0 48-16,0 0 0 0,10-3-800 0,4 2-144 15,2-3-48-15,3 1 0 16,0 1-2352-16,2-1-480 0,3-1-80 0</inkml:trace>
  <inkml:trace contextRef="#ctx0" brushRef="#br1" timeOffset="12802.35">23583 4468 21183 0,'0'0'944'0,"0"0"192"0,0 0-912 0,0 0-224 0,0 0 0 0,0 0 0 15,0 0 3872-15,0 0 736 0,0 0 128 0,9 4 48 16,1-1-3040-16,5 0-592 0,0-2-128 0,2 0-32 16,0 0-800-16,2 1-192 0,-1-2 0 0,-2 2 0 15,-2 1 0-15,-1 0 0 0,-3-1 0 0,-1 3 0 16,-1-1-128-16,-4 3 128 0,-2 2 0 0,-4 1 0 16,-2 3 0-16,-1 2 0 0,-1 0 0 0,-4 1 0 0,-1 0 0 0,-2-1 0 15,0 1 0-15,1-3 0 0,0 0 0 0,3 0 0 16,0-1 0-16,1 0 0 15,2-1-592-15,0-3-112 16,5 0-32-16,2 0 0 0,-1-8-864 0,6 8-192 0,-1-2-16 0,3 1-16 16,-1-1 320-16,3-1 64 0,-1 1 16 0,0-1 0 15,1 0 1424-15,1 2 192 0,-1-4 96 0,1 4 16 0,-1-1 1232 16,0 1 240-16,1 0 48 0,-2-4 16 0,0 1-64 0,-1 2-16 16,-8-6 0-16,6 7 0 0,0 0-656 0,-6-7-128 15,4 9-16-15,-4-9-16 0,1 8-512 0,-1 2-112 16,-1 1 0-16,-2-2-16 15,0-1-624-15,-3 2-128 0,-2 1-32 0,-1 2 0 16,-2-3-3264-16,-3 2-656 0</inkml:trace>
  <inkml:trace contextRef="#ctx0" brushRef="#br1" timeOffset="13270.01">21146 4777 15663 0,'0'0'688'0,"0"0"144"0,-1 3-656 0,-2-3-176 16,2 1 0-16,-2 2 0 0,1 1 3760 0,1 0 720 15,-1 1 128-15,5 1 48 0,-1 8-2608 0,5 0-512 16,0 5-96-16,2 1-32 0,0-3-496 0,0 2-96 0,3 5-32 0,1 5 0 16,0 6-48-16,2 1-16 0,1 1 0 0,0 2 0 15,-2 1-368-15,0 1-80 0,-1-2-16 0,2-3 0 16,-2-2-128-16,1 0-128 16,-1-1 144-16,1-2-144 0,2-2 0 0,0-2-192 15,-1-1 16-15,2 0 0 16,3-1-2576-16,-1-1-528 0,1-4-112 0</inkml:trace>
  <inkml:trace contextRef="#ctx0" brushRef="#br1" timeOffset="13569.06">22167 5643 22111 0,'0'0'976'0,"-5"0"208"0,0 0-944 0,-2 0-240 0,-1 3 0 0,-2-1 0 16,-3 1 2912-16,-1 1 544 0,-3 1 96 0,0 3 32 15,-2 2-1328-15,1 3-256 0,0 2-48 0,2 0-16 0,2 0-912 0,1 2-192 16,2 1-48-16,2 3 0 0,1 1-208 0,5 1-32 16,1-1-16-16,5 1 0 0,1-1-336 0,2 0-64 15,3 0 0-15,3 2-128 0,2 0 128 0,3 0-128 16,2-2 0-16,2-1 0 0,1-5-160 0,1-1-96 15,1 0 0-15,-1-2-16 16,2-3-1392-16,0 0-288 0,-1-3-48 0,1-4-16 16,0 0-1824-16,0-3-384 0</inkml:trace>
  <inkml:trace contextRef="#ctx0" brushRef="#br1" timeOffset="13721.61">22711 5702 19343 0,'0'0'848'0,"0"0"192"0,0 8-832 0,-2 3-208 0,1 8 0 0,0 0 0 16,-2 2 3376-16,2 1 624 0,0 2 128 0,1 2 32 15,0 2-2448-15,1 2-496 0,0 0-80 0,2 2-32 16,3-1-944-16,0 0-160 0,-1-1 0 0,1 0-160 31,1-2-2320-31,1-1-464 0,1-5-80 0</inkml:trace>
  <inkml:trace contextRef="#ctx0" brushRef="#br1" timeOffset="13938.61">22945 5514 18431 0,'0'0'816'0,"0"0"160"0,0 0-784 0,-1 13-192 15,2 4 0-15,1 3 0 0,-2 2 3424 0,2 4 640 16,2 1 128-16,1 6 32 0,1-2-2480 0,2 4-480 15,2 2-112-15,-1 2 0 0,1 0-832 0,2 0-144 0,1-1-48 0,0 0 0 16,0-2-128-16,-1 2-272 0,-2-3 64 0,2-2 16 31,-4-1-2656-31,1-4-528 0,-2-2-96 0</inkml:trace>
  <inkml:trace contextRef="#ctx0" brushRef="#br1" timeOffset="14123.96">22806 6011 15663 0,'0'0'1392'0,"0"0"-1120"0,-5-4-272 0,5 4 0 15,0 0 5440-15,0 0 1040 0,0 0 208 0,2-7 32 16,1-1-4464-16,3 1-896 0,5-1-176 0,3 1-32 16,3 3-960-16,3-2-192 0,-1 2 0 0,3 1 0 15,2 3-1936-15,2 0-368 0,0 2-64 0,0 0-14752 16</inkml:trace>
  <inkml:trace contextRef="#ctx0" brushRef="#br1" timeOffset="14569.63">23295 6015 8287 0,'0'0'736'0,"0"0"-592"15,0 0-144-15,0 0 0 0,0 0 6144 0,0 0 1216 0,0 0 224 0,8 5 48 16,-1-3-4576-16,4 0-928 15,-1 0-176-15,3 0-32 0,3-4-896 0,1 0-192 16,1-2-16-16,-1 3-16 0,0 1-432 0,-1 0-96 16,-3 0-16-16,-1 0 0 0,-2 1-96 0,-1 1-32 15,-2 4 0-15,-2 0 0 0,-5-6 48 0,1 9 0 16,-1 2 0-16,-2 2 0 0,-2 2-176 0,-2 0 128 0,1 0-128 0,-3 0 128 16,1-2-128-16,0 0 0 15,0-1-192-15,2-1 192 0,0 1-288 0,2 0 64 16,0-2 16-16,0 2 0 15,2-4-240-15,-1 1-64 0,2 0 0 0,3-1 0 0,-3-8 128 0,6 9 0 16,2-3 16-16,3 1 0 0,0 2 160 0,4-1 16 0,0 0 16 0,5-2 0 16,0-1 176-16,0 2 0 0,1 1 0 0,-1 1-128 15,-3-1 256-15,-2 0 48 0,1-1 16 0,-4 3 0 16,-3 0 512-16,-1 3 128 0,-3-4 0 0,-1 2 16 16,0-1 144-16,-6-1 32 0,-1 3 0 0,-4 4 0 15,-3-3-320-15,-3-2-64 0,-2 1-16 0,0 1 0 16,-2-5-272-16,-2 1-48 0,0 0-16 0,-1 2 0 15,1-4-288-15,0 2 0 0,1-2 128 0,3 0-128 16,0-6-1136-16,2 1-272 0,-1 1-64 0,2-3-20880 16</inkml:trace>
  <inkml:trace contextRef="#ctx0" brushRef="#br0" timeOffset="18925.25">26433 4942 14735 0,'0'0'1312'0,"0"0"-1056"0,0 0-256 0,-9 6 0 0,1 6 4400 0,4 0 816 15,1 3 160-15,2 4 48 0,-2 1-4368 0,3 6-864 16,2 4-192-16,-1 7 0 0,0 3 0 0,2 3 0 16,2 3-128-16,2 0-9984 15,-1 1-2000-15</inkml:trace>
  <inkml:trace contextRef="#ctx0" brushRef="#br0" timeOffset="19106.54">26240 5334 31327 0,'0'-6'2784'0,"3"-1"-2224"0,2-1-560 0,4 0 0 15,4 3 1152-15,4-4 112 0,1 1 16 0,4-2 16 0,4-3-384 0,4 0-80 16,3 1 0-16,16-2-16 31,-4-2-1184-31,-2 4-224 0,-3-1-48 0,-6 7-16016 0</inkml:trace>
  <inkml:trace contextRef="#ctx0" brushRef="#br1" timeOffset="27197.73">19036 9102 19343 0,'0'0'848'0,"-8"0"192"0,-1 1-832 0,0 2-208 0,1-2 0 0,1 0 0 0,1-2 1088 0,6 1 192 16,-4-5 16-16,1-2 16 0,3 1-480 0,3-1-80 15,3-4-32-15,2-1 0 0,1-4-400 0,2 1-96 16,2-2-16-16,4-2 0 0,0 0 448 0,2-2 96 16,2 0 16-16,1 3 0 0,0 5 64 0,3 0 32 15,2 5 0-15,1 3 0 0,-2 1-224 0,0 4-64 16,-1 4 0-16,-2 4 0 0,-1-1-112 0,-3 5-16 16,-4 4-16-16,0 3 0 0,-4 2-64 0,-2 3-16 0,-1 0 0 0,-2 4 0 15,-4-1 32-15,-1 3 16 0,-2 0 0 0,-1 0 0 16,-4 1-400-16,-2 1-192 15,-2-1 0-15,-3 0 16 0,-1-1 176 0,-5 0 256 16,-1-1-64-16,-1-4-16 0,-1-1-416 0,1-3-80 16,1-2 0-16,2-4-16 0,0-3 208 0,1-3 128 15,1-4-160-15,2-3 160 0,2-2-304 0,2-3 48 0,0-6 0 16,5-2 0-16,3-2 112 0,2 0 144 0,1-1-208 0,4 1 80 16,3 0 128-16,4 2 0 0,2 2 0 0,3 3 0 15,2 2 224-15,5 1 80 0,2 3 16 0,3 3 0 16,1 1 64-16,1 2 32 0,-1 2 0 0,1 4 0 15,3-4-192-15,-1 1-32 0,-2 0-16 0,2 1 0 16,1 2-176-16,-1-1 0 0,1-1 0 0,2 0 0 16,0 2-2368-16,1-1-496 0,0 0-96 0,1 0-32 0</inkml:trace>
  <inkml:trace contextRef="#ctx0" brushRef="#br1" timeOffset="28301.62">21640 8931 16575 0,'2'-4'736'0,"-1"-1"160"0,-1 0-720 0,0-1-176 15,0 1 0-15,-1-1 0 0,-2-1 3056 0,0 2 576 16,-2 0 112-16,0 0 32 0,-3-1-1472 0,0 4-304 15,-1 0-48-15,-1 4-16 0,-2 0-784 0,-1 4-176 0,-1 3-16 0,1 1-16 16,-3 4-384-16,2 5-80 0,-1-4-16 0,2 6 0 16,3 0 80-16,1 3 16 0,1 0 0 0,1 4 0 15,4-1-160-15,0 2-16 0,3 1-16 0,0 1 0 16,1 2-144-16,3-1-32 0,3 1 0 0,3-3 0 16,1-1-192-16,2-1 176 15,2 0-176-15,5-2 160 0,-1-4-160 0,2-3 0 16,1 1 0-16,3-6 0 15,1-1-1168-15,2-2-112 0,-1-3-32 0,2-5 0 16,-1-3-1408-16,1-5-288 0,0-3-48 0</inkml:trace>
  <inkml:trace contextRef="#ctx0" brushRef="#br1" timeOffset="28464.58">22235 8842 6447 0,'-1'-13'576'0,"1"13"-576"0,0 0 0 0,0 0 0 0,0 0 5616 0,0 0 1008 15,0 0 208-15,-4 9 32 0,-3 3-4608 0,3 3-912 16,2 4-192-16,-1 3-48 0,-1 4-400 0,2 4-96 16,0 3-16-16,1 3 0 0,-2 4-464 0,2 0-128 15,2 3 0-15,1 1 0 0,0 2-288 0,2-2-80 16,1 2-16-16,2-8 0 16,-1-3-2432-16,2-4-512 0,0-3-80 0</inkml:trace>
  <inkml:trace contextRef="#ctx0" brushRef="#br1" timeOffset="28674.98">22466 8694 21183 0,'-2'-13'1888'0,"2"13"-1504"0,0 0-384 0,0 0 0 16,0 0 2032-16,0 0 336 0,0 0 64 0,2 11 0 15,-1 5-784-15,3 5-176 0,0 6-16 0,1 6-16 16,2 5-800-16,0 3-144 0,2 4-48 0,1-1 0 15,-1 3-448-15,1-1 0 0,-1-1 0 0,2 1 0 0,0 0 0 0,2-2-256 16,-3-2 16-16,0-2 16 31,-1 0-2064-31,2-4-400 0,-2-4-96 0</inkml:trace>
  <inkml:trace contextRef="#ctx0" brushRef="#br1" timeOffset="28850.92">22254 9214 27647 0,'0'0'2448'0,"-5"-3"-1952"16,0 3-496-16,5 0 0 0,0 0 2368 0,0-6 384 15,0-1 80-15,5-1 16 0,4 1-2048 0,4-1-416 16,6-4-64-16,4 2-32 16,6 1-1216-16,5-1-240 0,2 3-48 0,5 0-14864 15</inkml:trace>
  <inkml:trace contextRef="#ctx0" brushRef="#br1" timeOffset="29298.67">22814 9172 36911 0,'0'0'816'0,"0"0"160"0,0 0 48 0,0 0 0 0,0 0-816 0,10-4-208 0,-1 4 0 0,2 0 0 16,2-2 400-16,1 0 48 0,3 2 0 0,1 0 0 15,1 0-448-15,0 2 0 0,1 0 0 0,-1-2 0 16,1 3 0-16,-3 2 0 0,-3 2 0 0,-1 2 0 16,0 0 0-16,-4 1 0 0,-2 2 0 0,-3 1 0 15,0-1 0-15,-3 2 0 0,-1-1 0 0,0 3 0 0,-3-3 0 0,1 1 0 16,-1-1 0-16,-1 2 0 0,0-4-288 0,0 0 16 16,2-2 0-16,-1-1 0 31,2-2-544-31,1-6-96 0,0 9-32 0,0-9 0 15,0 0-192-15,2 7-32 0,4-3-16 0,-1 1 0 0,-5-5 480 0,9 4 80 0,1 0 32 0,1 0 0 16,-1 0 592-16,3 1 0 0,2 1 0 0,-2-2 0 16,1 3 720-16,-1-1 176 0,-1 3 16 0,0-1 16 0,-1 1 480 0,0 1 112 15,-2-1 16-15,-1 2 0 0,-2-1-128 0,-1 1 0 16,-2 1-16-16,-2 1 0 0,-2 1-304 0,-2 1-48 16,-1-1-16-16,-1 2 0 0,-1-1-480 0,-2 1-96 15,-1-2-32-15,-2-1 0 0,0-2-416 0,-2-1 0 16,-2-1 128-16,0 0-128 15,-1-1-1248-15,0-2-288 0,1-4-48 0,-1-2-11328 16,-1-4-2256-16</inkml:trace>
  <inkml:trace contextRef="#ctx0" brushRef="#br1" timeOffset="30011.74">23497 8356 32479 0,'-4'-4'1440'0,"3"-21"288"0,1 25-1376 0,-4 7-352 0,-1-2 0 0,-1 2 0 0,2-2 384 0,1 1 16 15,0 2 0-15,2 3 0 0,-1 0-160 0,2 1-48 16,2 0 0-16,2 1 0 15,1 1-2816-15,1 1-576 0</inkml:trace>
  <inkml:trace contextRef="#ctx0" brushRef="#br1" timeOffset="30365.1">24039 8814 10127 0,'-9'4'896'0,"-4"0"-704"0,-3 1-192 0,-2-1 0 16,1 0 4880-16,0 1 944 0,0 0 192 0,2 0 48 15,0 2-4208-15,0 1-848 0,-1-1-176 0,2 1-16 0,1 0-560 0,2 1-96 16,3 0-32 15,3 0 0-31,3-1-720 0,2 0-160 0,1 1-16 0,4 0-16 16,3 0-176-16,1 1-48 0,3 1 0 0,1-2 0 15,1 2 368-15,2 1 80 0,-1 1 16 0,4 1 0 0,0 2 144 0,1 2 16 0,-2 1 16 0,-1 1 0 16,-3-2 368-16,-4-2 0 0,-3 1 0 0,0 0 0 16,-3 0 912-16,-3 0 256 0,-2-2 48 0,-4 1 16 0,-3 0 400 15,-5 3 80-15,-2-1 16 0,1-1 0 0,-2-1-864 0,-1 0-160 16,0-1-48-16,3 1 0 16,0-2-2192-16,-2-1-448 0,0-1-96 0</inkml:trace>
  <inkml:trace contextRef="#ctx0" brushRef="#br1" timeOffset="30966.06">21287 10656 22287 0,'-17'-1'976'0,"9"1"224"0,-2 0-960 0,-1 1-240 15,0 3 0-15,0-2 0 0,-2 5 1472 0,0 2 240 16,0 3 48-16,1 1 16 0,1 0-720 0,0 4-144 15,1 2-16-15,2 1-16 0,2-1-624 0,2 4-112 16,0 0-16-16,2 2-128 0,1-4 160 0,0 1-160 16,1-4 128-16,1 2-128 0,2-3 0 0,1-3 0 15,1-2 0-15,1-3 0 0,2-3 0 0,0-2 0 16,0-1 0-16,1-6-176 0,1-1 48 0,1-5 0 16,-1-1 0-16,2-3 0 0,0-3 128 0,-1-1 0 15,0-1-144-15,-2-2 144 0,0 3 0 0,0-2 0 0,-1-1 0 0,0 3 0 16,-2 0 0-16,0 4 0 0,-2 2 192 0,-2 3-64 15,-1-1 256-15,-1 9 64 16,0 0 0-16,0 0 0 0,0 0-48 0,0 0 0 16,0 0 0-16,-2 6 0 0,-1 3-240 0,2 2-160 15,-2 2 192-15,3 1-192 0,3 3 0 0,2 1-224 0,3 2 16 0,0-1 0 32,1 1-928-32,1 1-176 0,3-3-32 0,4 0-8096 0,3-2-1616 0</inkml:trace>
  <inkml:trace contextRef="#ctx0" brushRef="#br1" timeOffset="31263.93">21742 10802 21311 0,'0'0'944'0,"-3"-8"192"0,-2-1-912 0,0 0-224 15,-1 0 0-15,-2 0 0 0,0 1 1328 0,0 4 208 16,-1-1 64-16,0 3 0 0,0 4-448 0,1 3-96 16,1-1-16-16,2 5 0 15,0 3-656-15,4 3-144 0,-1 5-32 0,4 2 0 16,0 3-208-16,5 2 0 0,4-1 0 0,1 3-160 15,0-4 160-15,2-2 0 0,2-2 0 0,2-3 0 0,0-2 0 16,3-3 176-16,-1-7-48 0,-2-4 0 0,0-4 688 0,2-1 128 16,-4-4 16-16,-2-2 16 0,-1-5 128 0,-3-2 32 15,-1-4 0-15,-3 1 0 0,-2-6-400 0,-2-2-80 16,-2-3-16-16,-2-2 0 0,-2-2-320 0,-2 2-80 16,-1-2-16-16,-2-1 0 0,-2 0-224 0,-1-2 0 15,-1 1 0-15,-1-2-160 16,-3-1-1600-16,1 2-320 0,1 3-64 0,-1 4-9088 15,2 0-1824-15</inkml:trace>
  <inkml:trace contextRef="#ctx0" brushRef="#br1" timeOffset="31597.52">22228 10735 11967 0,'0'8'1072'0,"0"1"-864"16,-4 3-208-16,2 0 0 0,-3 0 3072 0,-1 1 560 15,1 1 112-15,0 2 32 0,-2 2-1872 0,1-3-368 16,-1 2-80-16,2 2-16 0,0-1-352 0,2 0-80 16,1 2-16-16,0-1 0 15,2 0-496-15,4-1-112 0,0-1 0 0,3 0-16 16,1-3-80-16,2 0-16 0,2-1 0 0,0-2 0 16,-2-3-48-16,2-3-16 0,-1-1 0 0,1-3 0 15,0-1 240-15,1-3 32 0,0-3 16 0,0-3 0 0,-1-2 208 0,-2-4 64 16,-1-2 0-16,-1-4 0 0,0-3-112 0,-2-2-16 15,-2-1 0-15,-2 0 0 0,-1-2-336 0,-1-1-80 16,-1-3-16-16,-2 1 0 0,-1-5-208 0,-4 1 128 16,1-1-128-16,-1 1 0 0,-1-3 0 0,-2 1 0 0,1 1-208 0,-1 5 64 31,2 3-1920-31,0 3-384 0,0 4-80 0,2 1-9184 16,2 5-1856-16</inkml:trace>
  <inkml:trace contextRef="#ctx0" brushRef="#br1" timeOffset="31937.7">22648 10919 16575 0,'0'0'1472'0,"0"0"-1168"0,0 0-304 0,0 0 0 16,0 0 2320-16,0 0 416 0,0 0 80 0,0 0 0 0,4-6-1024 0,1-2-192 15,-3-5-64-15,0 1 0 0,1-1-240 0,-2-1-48 16,0-2-16-16,1 0 0 0,-4 1-656 0,1-2-144 16,0 1-32-16,-2 1 0 15,-1 3 352-15,-1-1 64 0,-1 2 16 0,-2 4 0 16,0 1-48-16,0 4 0 0,-1 0 0 0,0 2 0 16,0 4-336-16,0 3-80 0,-1 1-16 0,3 3 0 0,-1 4-352 0,3 4 144 15,1 3-144-15,2 3 0 0,5 3 0 0,1 0 0 16,4 2 0-16,1 0 0 15,3-1-1328-15,2-3-208 0,3-3-64 0,1-2 0 16,2-1-1248-16,2-7-256 0,1-1-48 0,2-7-11248 0</inkml:trace>
  <inkml:trace contextRef="#ctx0" brushRef="#br1" timeOffset="32302.45">23120 10672 30063 0,'-17'-12'1328'0,"8"7"272"0,-3-1-1280 0,-2 1-320 15,-3-1 0-15,-1 0 0 0,-3 4 896 0,3-2 96 16,-1 4 32-16,2 4 0 0,-1-2 0 0,3 8 16 16,0 1 0-16,3 6 0 0,2 3-672 0,0 2-144 15,3 1-32-15,2 3 0 0,2 1-192 0,3-1 0 0,3 0 0 0,2-2 0 16,3 0 0-16,2-3 0 0,2-2 0 0,2-3 144 16,1-2-144-16,0-1 0 0,2-2 0 0,3-2 0 15,-3-3 0-15,0-2 0 0,-2-1 0 0,1-3 0 16,0-1 0-16,-1-5 192 0,-2-3-192 0,-1-1 192 15,-1-3 64-15,-2-3 0 0,-1-5 16 0,-1-1 0 0,3-1-96 0,-4-2-32 16,-2-4 0-16,-3 1 0 16,1-2-144-16,-2 0 128 0,-2-2-128 15,0 0 128-15,-2-2-128 0,-1-1 160 0,-3-3-160 0,0 0 160 16,-1 0-160-16,0 3 0 0,-1 1 0 0,1 4 0 16,0 1 0-16,1 5 0 0,1 4 0 0,0 6 0 15,-1 2 144-15,2 6 112 0,6 6 0 0,-4 5 16 0,1 5 160 0,2 8 16 16,2 8 16-16,2 7 0 0,2 6-96 0,4 0-32 15,0 4 0-15,3 2 0 0,1 0-336 0,3 1 128 16,1-2-128-16,1 1 0 16,1-2-1232-16,1-2-320 0,1-4-64 0</inkml:trace>
  <inkml:trace contextRef="#ctx0" brushRef="#br2" timeOffset="38870.65">28331 4926 8287 0,'0'0'736'0,"0"0"-592"0,0 0-144 0,0 0 0 0,0 0 3696 0,-3 10 704 15,0 2 144-15,1 1 16 0,4 2-2640 0,0 0-544 16,1 3-96-16,2 5-32 0,2 7-240 0,-1-3-48 16,-1 2-16-16,0 2 0 0,-1 2-432 0,0-1-64 0,-1-1-32 0,1-1 0 15,-2-1 16-15,2-3 0 0,-1-6 0 0,0-3 0 16,0-4-112-16,-1-2 0 15,-2-11-16-15,0 12 0 0,0-12-80 0,0 0-16 16,0 0 0-16,0 0 0 0,0 0-32 0,0 0-16 16,0 0 0-16,-2-13 0 0,1-2-160 0,1-5-256 0,1-4 64 0,2-2 16 15,0-5-80-15,1-1-32 0,1-2 0 0,1-5 0 16,2-2 48-16,-1-2 16 0,-3-1 0 0,1-1 0 16,3 0-96-16,2 0 0 0,0 6-16 0,2 2 0 15,0 0 336-15,1 6-144 0,1 2 144 0,2 4 0 16,0 4 128-16,1 5 144 0,-1 2 32 0,0 5 0 15,-3 4 144-15,0 4 48 0,0 2 0 0,-1 3 0 16,0 3-144-16,-2 3-32 0,1 3 0 0,-4 4 0 16,0-3 0-16,-2 5 0 0,-1-1 0 0,-4 3 0 15,-3 2 64-15,1 5 16 0,-3-1 0 0,-3 4 0 0,-1 0-16 0,-3 3-16 16,0 2 0-16,-1 0 0 0,0 3-48 0,0-2 0 16,-1-3 0-16,1-2 0 0,2-2-64 0,2 0 0 15,1-5-16-15,4 0 0 0,1-1-32 0,1-3 0 16,2-4 0-16,2-2 0 0,-1-2-32 0,4 0-16 15,4-5 0-15,0 1 0 0,2-2-160 0,0 1 160 16,1-1-160-16,1-3 160 0,2-3-160 0,0-2 0 0,3-6 144 0,2 3-144 16,1-1 0-1,1 0-128-15,-4-2 0 0,2 0 0 16,1-1-1408-16,0-4-256 0,-1 2-64 0,3-1-16 16,-1 1-1184-16,0-7-224 0,0 0-48 0</inkml:trace>
  <inkml:trace contextRef="#ctx0" brushRef="#br2" timeOffset="39170.83">29334 4787 15663 0,'0'0'688'0,"-6"-7"144"0,6 7-656 0,-13 0-176 0,2 0 0 0,0 3 0 15,-3 2 2992-15,0 1 560 0,1 6 112 0,-3 2 32 16,-1 5-1424-16,0 5-288 0,1 6-48 0,2 4-16 15,4 2-1168-15,2 1-240 0,3 0-64 0,3-3 0 0,4-6-176 0,4-2-32 16,2-2-16-16,2-2 0 0,3-1-224 0,4-1 144 16,2-5-144-16,3-3 128 0,2-3-128 0,4-4 128 15,-1-3-128-15,2-4 128 16,-2 0 0-16,1-10 0 0,-2-1 0 0,-2-1 0 16,1-2 224-16,-4-1 32 0,-3 0 16 0,-3-1 0 15,-4-2-48-15,-3-2-16 0,-3-3 0 0,-2 3 0 16,-3 3-80-16,-3-1 0 0,-3-3-16 0,-3 0 0 15,-3 0-112-15,-2 2-128 0,-3-2 176 0,0 3-176 0,-1 3-176 0,-1 4-144 16,1-3-16-16,0 5-16 16,0-2-2144-16,1 2-416 0,1 2-96 0</inkml:trace>
  <inkml:trace contextRef="#ctx0" brushRef="#br2" timeOffset="39404.46">29858 4635 17503 0,'0'0'1552'0,"8"-8"-1232"0,-8 8-320 0,0 0 0 15,0 0 3728-15,0 0 688 0,0 0 144 0,0 16 32 16,-3 2-2544-16,-1 5-496 0,0 1-96 0,-2 5-32 16,-2 2-448-16,-1 2-80 0,1-1-32 0,-1 5 0 15,1-2-592-15,1 2-112 0,2 0-32 0,0 0 0 16,1-2-272-16,0-1-64 0,0-1-16 0,4-3 0 31,2 0-1632-31,-1-4-320 0,-1-4-64 0,2-6-8832 0,2-3-1760 0</inkml:trace>
  <inkml:trace contextRef="#ctx0" brushRef="#br2" timeOffset="39632.65">30237 4470 20271 0,'0'0'1792'16,"0"0"-1424"-16,1 11-368 0,-1 6 0 0,-2 2 1536 0,-1 5 256 16,-2 1 32-16,0 5 16 0,0 4 240 0,1 4 48 15,0 5 16-15,1-1 0 0,2-2-1280 0,0-1-256 16,1 0-48-16,-2 2-16 0,1 2-352 0,1-2-192 16,1-1 192-16,2-4-192 0,1-3-208 0,0-3-160 15,-3-3-16-15,0 2-16 16,1-2-2416-16,0-1-464 0</inkml:trace>
  <inkml:trace contextRef="#ctx0" brushRef="#br2" timeOffset="39825.21">29841 5013 15663 0,'0'0'1392'0,"0"0"-1120"0,0 0-272 0,0 0 0 15,10-5 4304-15,1 0 816 0,0 2 144 0,4-1 48 16,0-1-2624-16,2-1-512 0,2-1-96 0,1 5-32 16,4-1-1472-16,1 0-288 0,-2 2-64 0,2-3-16 15,2 0-784-15,-1-1-144 0,-1-2-48 0,0 4-11472 16,-3 3-2304-16</inkml:trace>
  <inkml:trace contextRef="#ctx0" brushRef="#br2" timeOffset="40098.11">29223 4166 19343 0,'0'0'1728'0,"0"0"-1392"16,-8 10-336-16,1 3 0 0,1 2 3200 0,-2 4 560 15,0-2 112-15,0 3 32 0,1-3-1824 0,1 2-352 0,3 1-80 0,0 1-16 16,2 1-1200-16,-1 3-240 0,1-1-64 0,1 3-11840 16,1 0-2368-16</inkml:trace>
  <inkml:trace contextRef="#ctx0" brushRef="#br1" timeOffset="46529.18">3965 12795 30287 0,'-7'-5'1344'0,"-2"2"272"0,9 3-1296 0,-7 4-320 15,2 0 0-15,1 3 0 0,0 2 560 0,3 4 32 16,1 4 16-16,3 4 0 0,2 2 32 0,0 7 0 15,2 4 0-15,0 7 0 0,3 4-320 0,-1 2-64 16,0 0-16-16,0 3 0 0,0-2-240 0,2-3 0 0,-2-2 0 0,0-6 0 16,-3-4 128-16,1-6-128 0,-1-4 0 0,1-3 144 15,-2-4-352-15,0-3-80 0,-1-7-16 0,-4-6 0 32,0 0-304-32,4-5-64 0,-1-5-16 0,-1-7 0 0,0-7 352 0,-1-6 64 0,0-6 16 0,1-4 0 15,-1 0-64-15,-1-7-16 0,0 0 0 0,0-1 0 16,0 1 160-16,1 0 48 0,0 3 0 0,2 1 0 0,0 1 400 0,2 6 96 15,-1 3 16-15,2 6 0 0,3 4 176 0,1 8 32 16,-3 3 16-16,3 7 0 0,-1 7-224 0,1 6-64 16,2 9 0-16,-2 8 0 0,1 6-48 0,-2 4-16 15,-1 6 0-15,-1-1 0 0,1 2-128 0,-1-2-128 16,1 0 192-16,-2-4-192 0,1 1 128 0,-1-7-128 16,1-2 0-16,-1-3 0 15,-1-3 0-15,1-4 0 0,-1-3-192 0,0-4 48 16,-1-4-368-16,-4-7-64 0,0 0 0 0,4-7-16 0,0-3 160 0,-2-4 48 15,1-2 0-15,0-6 0 0,-2-2 256 0,0-3 128 16,1-3-128-16,-1-1 128 0,-1-3-128 0,1 0 128 16,0-1-128-16,-1 1 128 0,0 1 0 0,2 3 192 15,-1 3 0-15,2 5-16 0,1 5 144 0,-1 4 16 16,0 5 16-16,-3 8 0 0,0 0-160 0,9 4-48 16,0 5 0-16,0 4 0 0,2 4 144 0,1 1 32 0,1 4 0 0,-2 4 0 15,1 3-320-15,0 2 160 0,0 2-160 0,-2-3 128 16,0 0-128-16,1-1 0 0,-2-2 0 0,1-3 128 15,1-2-128-15,-1-4 0 0,-1-2 0 0,-1-3 0 16,1-3 0-16,-1-2 0 0,0-3 0 0,1-5 0 16,0 0 0-16,2-5 0 0,-2-3 0 0,1-2 0 15,2-2 0-15,0-2 0 0,-2-6 0 0,1 0 0 16,0 0 128-16,0-5-128 0,-2 0 0 0,0-2 128 16,-1 1-128-16,0-1 0 0,-1 3 0 0,3 0 0 0,-3 2 0 0,0 1 0 15,-2 3 0-15,0 0 0 0,1 2 0 0,-3 2 0 16,1 1 0-16,-1 4 0 0,-3-1 0 0,0 4 0 15,0 6 0-15,0 0 0 16,0 0 0-16,0 0 160 0,-1 9 16 0,-1 4 0 16,5 4 128-16,0 1 16 0,-1 4 16 0,2-1 0 15,1 3-144-15,2-1-16 0,-1-1-16 0,2 1 0 16,1-3-160-16,0 0 0 0,2-2 0 0,1 1 128 0,-1-3-128 0,2 0 0 16,0 1 0-16,2-5 0 0,-1 0-208 0,3-2 16 15,0-1 16-15,0-1 0 16,0-3-528-16,0-1-96 0,0-1-32 0,0-2-9664 15,0-2-1952-15</inkml:trace>
  <inkml:trace contextRef="#ctx0" brushRef="#br1" timeOffset="46834.6">5448 12764 24879 0,'0'0'2208'0,"-8"1"-1760"0,-1-1-448 0,0 0 0 15,0 0 2592-15,1 3 432 0,-1-3 96 0,1 1 16 16,0 0-1440-16,2 3-288 0,-3 3-48 0,1 1-16 16,1 3-576-16,2 3-128 0,1 1-32 0,2 3 0 15,2 2-432-15,1 1-176 0,2 1 128 0,2 1-128 16,0-2 0-16,2 1 0 0,2 1 0 0,2-1 0 15,1-3 160-15,1 0-160 0,2-2 192 0,0-3-192 16,3-2-368-16,2-3-176 16,0-4-32-16,0-2-16 0,1-5-1392 0,1-3-256 0,-1-3-64 0,0-2-16 15,-1-5-1376-15,-2-3-272 0</inkml:trace>
  <inkml:trace contextRef="#ctx0" brushRef="#br1" timeOffset="47165.66">5674 12314 19343 0,'-3'-13'1728'0,"3"13"-1392"0,-2-4-336 0,2 4 0 16,0 0 2976-16,0 0 528 0,3 9 96 0,1 7 32 16,2 6-2224-16,-1 8-432 15,1 4-80-15,3 5-32 0,1 7-80 0,0 1-16 16,2 4 0-16,-1 2 0 0,3 0-336 0,0 1-80 16,-1-5-16-16,0-2 0 0,1-6-160 0,1-2-48 15,-2-6 0-15,0-3 0 0,-2 0-128 0,2-7 0 16,-2-6 0-16,-2-1 0 15,-1-5-400-15,-2-3-64 0,2-1-16 0,-8-7 0 16,7-3-16-16,-2-3 0 0,0-6 0 0,-1-4 0 0,-1-5 96 0,-1-1 16 0,1-3 0 0,-2-2 0 16,0-3 192-16,1 0 32 0,-1-1 16 0,2 1 0 15,-2 1 144-15,2 2 0 16,1 2 0-16,1 3 128 0,-1 2 352 0,1 5 80 0,-1 3 16 0,2 4 0 16,1 5 48-16,2 3 16 0,1 7 0 0,2 3 0 15,0 6-288-15,0 2-48 0,-2 3-16 0,2 3 0 0,1 0-288 0,0 0 0 16,0-2 0-16,1-1 0 15,3-2-2176-15,-1 0-512 0,-2-5-80 0</inkml:trace>
  <inkml:trace contextRef="#ctx0" brushRef="#br1" timeOffset="47467.55">6272 12310 19343 0,'-14'-9'1728'0,"14"9"-1392"15,-7-2-336-15,3 2 0 0,4 0 4080 0,0 0 736 16,0 0 160-16,0 0 16 0,8 1-4032 0,4-1-832 16,5-1-128-16,4-1 0 0,4-4 0 0,2 1 0 0,3-2 0 0,1 2 0 15,-1-2 192-15,1 1-64 0,2-3 0 0,-3 2 0 16,-3 1-128-16,-2 0-176 0,0 1 48 0,-3 1 0 16,-2 2 128-16,-3 0 0 0,-3 2 0 0,-4 4 128 15,0 0 320-15,-4 5 64 0,-2 3 0 0,-3 4 16 16,-1 2 336-16,-2 4 64 0,-5 3 16 0,-1 4 0 15,-1 2-304-15,0-1-64 16,1-2-16-16,0 6 0 0,2 0-432 0,1 0-128 16,1 1 0-16,2-3 0 15,2 0-1456-15,3 1-400 0,1-2-64 0,4 2-16096 0</inkml:trace>
  <inkml:trace contextRef="#ctx0" brushRef="#br1" timeOffset="47571.52">7006 13179 35935 0,'-17'6'1600'0,"11"-1"320"0,-2 2-1536 0,3 1-384 16,2 2 0-16,2-2 0 0,1 0 736 0,2 0 80 15,2-2 16-15,3 1-11984 16,1-2-2400-16</inkml:trace>
  <inkml:trace contextRef="#ctx0" brushRef="#br1" timeOffset="48102.36">4856 12804 23775 0,'0'0'1056'0,"-6"3"224"0,1 1-1024 0,5-4-256 0,0 0 0 0,0 0 0 15,0 0 896-15,0 0 128 0,0 0 16 0,0 0 16 16,0 0-432-16,10 0-96 0,2-4-16 0,2 1 0 0,3-1-16 0,3 1-16 16,-1-1 0-16,2 1 0 0,-1 2 352 0,-1 1 64 15,-1 1 0-15,1 3 16 0,-2 1 240 0,-2 3 64 16,-2 2 0-16,-1 3 0 0,-3 2-176 0,-1 0-16 15,-3 2-16-15,-1 3 0 0,-1-2-512 0,-3 2-112 16,-3 1 0-16,-2-1-16 0,0 0-112 0,-1-2-32 16,-1 1 0-16,-1-3 0 0,0-2-224 0,-1-1-128 15,0-3 128-15,0-1-208 16,-2-2-2224-16,1-2-448 0</inkml:trace>
  <inkml:trace contextRef="#ctx0" brushRef="#br1" timeOffset="48902.71">8752 13056 13823 0,'0'0'608'0,"0"0"128"0,0 0-592 0,1 8-144 0,0 0 0 0,-1-8 0 0,3 7 3584 0,-3-7 704 16,0 0 128-16,0 0 16 0,8 0-2512 0,-2-2-512 15,1-5-112-15,-1 0-16 0,1-4-544 0,-1-2-112 16,0-3-32-16,-1-1 0 0,0 1-272 0,-1-3-48 15,-3 1-16-15,1 0 0 0,-2 0 0 0,-3-1-16 16,0 2 0-16,0 0 0 0,-3 2 112 0,0 0 32 16,-1 2 0-16,-1 3 0 0,-2 1 128 0,-2 1 16 15,-2 3 16-15,0 2 0 0,1 3 16 0,1 3 0 16,0 3 0-16,2 5 0 0,1 3-320 0,2 4-64 16,2 4-16-16,4 2 0 0,-1 2-160 0,4 4 0 15,1 1 0-15,4 4 0 0,2-1-176 0,3 2 176 16,1-3-128-16,1-1 128 15,1-4-592-15,1 0-48 0,3-3 0 0,2-2 0 16,2-3-2768-16,3-3-560 0</inkml:trace>
  <inkml:trace contextRef="#ctx0" brushRef="#br1" timeOffset="49201.66">9385 12688 3679 0,'-16'-5'320'0,"6"5"-320"0,-1 1 0 0,-1 3 0 15,0-1 6320-15,-2 2 1184 0,-2 3 240 0,1 1 64 16,-1 2-5808-16,2 3-1152 0,2-1-224 0,3 1-48 16,1 2 48-16,3 0 16 0,3-1 0 0,2 1 0 15,2 0-640-15,3-2 0 0,3 0 0 0,2 1 0 16,4-1 0-16,2-1 0 0,0 0 0 0,2 0 0 16,2-1 0-16,-1 1 0 0,1 0 0 0,-2 0 0 15,-2 2-144-15,-2-1-48 0,-2 0-16 0,-2 1 0 16,-5 2 208-16,-3 3 256 0,-4 1-48 0,-3 1-16 0,-3-2 192 0,-1 3 48 15,-3-3 0-15,-1 0 0 0,0 1-240 0,0-2-32 16,0-2-16-16,3-3 0 16,1-2-1344-16,1-3-272 0,3-4-48 0,5-5-13840 0</inkml:trace>
  <inkml:trace contextRef="#ctx0" brushRef="#br1" timeOffset="49703.01">9851 12713 27647 0,'0'0'1216'0,"-7"-1"256"0,-6 0-1168 0,0 3-304 16,-2 2 0-16,-2 1 0 0,-2 2 1024 0,1 2 128 15,-5 3 48-15,-2-1 0 0,-2 2-112 0,2 2 0 0,0 0-16 0,2-2 0 16,0 2-352-16,5-2-64 0,4-1-16 0,2-1 0 16,4 1-448-16,4 0-192 0,6-1 128 0,3 0-128 15,5 2 0-15,3-3 0 0,2 2-144 0,3 0 144 16,3 0-160-16,1-1 160 0,0 1-128 0,0-2 128 15,0 0 0-15,-2-1 0 0,0 0 0 0,-2 0 0 16,-3-3 0-16,-2 4 0 0,-1-1 0 0,-4 2 0 16,-3 3 0-16,-3-1 304 0,-5 4-48 0,-4-2-16 15,-2 2 144-15,-1 1 48 0,-1 1 0 0,-2-2 0 0,3-2-192 0,-2 2-48 16,1-1 0-16,0-3 0 0,2-1-192 0,2-6 128 16,2 1-128-16,5-7 0 0,0 0 0 0,0 0 0 15,8 1-208-15,2-1 64 0,2-1-80 0,3-6-16 16,2 2 0-16,2-2 0 15,2-2 240-15,0 0-192 0,0-1 192 0,-1 1-192 16,5-5 192-16,-3 1-144 0,1 0 144 0,-3-2-128 0,1-2 128 16,-1-1 0-16,-1-2-144 0,0 0 144 0,-1 1 0 0,-1-1-176 15,-3-3 176-15,-2-1-128 0,-3 1 128 0,-1-1 0 16,-3 0 0-16,-1 2-128 0,-5 1 128 0,-3 2 128 16,-3 2-128-16,-3 4 176 0,-3 0 80 0,-4 2 0 15,0 3 16-15,0 4 0 0,-1 1 320 0,-1 6 64 16,3 2 16-16,-1 6 0 0,1 3-144 0,3 4-16 0,0 4-16 0,4 4 0 15,2 3-336-15,5 2-160 0,0 2 160 0,5-3-160 16,2 1 0-16,6-1 0 0,0-2 0 0,5-4 0 31,3-1-336-31,5-6-112 0,1-2-32 0,2-3 0 16,2-4-2256-16,2-3-448 0,2-2-80 0</inkml:trace>
  <inkml:trace contextRef="#ctx0" brushRef="#br1" timeOffset="50069.78">10383 12855 26719 0,'0'0'1184'0,"-5"-1"240"0,-1 1-1136 0,6 0-288 0,-6 3 0 0,1 2 0 15,-1 3 1808-15,3 3 304 0,-1 2 64 0,1 4 16 16,0 3-1168-16,2 1-224 0,0 1-48 0,-1 0-16 16,2 2-240-16,2-1-48 0,2 0-16 0,0 4 0 0,0-7-240 0,-1 0-64 15,3-2 0-15,0-2 0 0,2-3-128 0,-1-3 0 16,-2-1-160-16,1-2 160 0,-6-7-384 0,9 3 32 15,-1-6 0-15,0 0 0 0,-1-2 160 0,0-3 48 16,1-3 0-16,0-2 0 0,-1-2 144 0,-1 0-208 16,1-5 80-16,-1-1 128 0,2-2-128 0,0-2 128 15,0-1 0-15,-1 0 0 0,0-2 0 0,1 1-176 16,1 1 176-16,-1 2-128 0,-1 1 576 0,1 5 112 0,-1 2 16 0,-1 4 16 16,0 5 64-16,-6 7 16 0,0 0 0 0,6 6 0 15,-1 4 0-15,0 7 0 0,1 4 0 0,-2 3 0 16,0 2-288-16,1 2-48 0,0 2-16 0,3 3 0 15,0 1-320-15,1-1 0 16,1-1-160-16,2 1 160 16,1-2-2048-16,3-5-320 0,-2-2-48 0,2-5-9232 15,-1-3-1856-15</inkml:trace>
  <inkml:trace contextRef="#ctx0" brushRef="#br1" timeOffset="50228.09">10913 12415 34095 0,'0'0'3024'0,"0"0"-2416"0,-1 9-480 0,1 0-128 0,1 3 784 0,2 3 144 16,1 5 32-16,1 6 0 0,-1 1-640 0,3 5-128 15,0 1-32-15,4 4 0 0,2 1-160 0,0 2 0 16,1 3 0-16,2 1 0 16,0 1-1040-16,2 0-304 0,-3 1-48 0,2-3-9072 15,-1-2-1824-15</inkml:trace>
  <inkml:trace contextRef="#ctx0" brushRef="#br1" timeOffset="50399.17">11041 13039 6447 0,'-15'-30'576'0,"7"17"-576"16,-1 0 0-16,-2-5 0 0,2-1 5120 0,1 1 896 16,2 1 192-16,0 3 48 0,4 1-4448 0,2 0-880 15,2 2-176-15,4 2-48 0,0 2-704 0,5 0 0 0,2 2 0 0,2 0 0 16,4-1-320-16,1 2-64 0,4 1-16 0,2-3 0 31,1 0-1392-31,2 1-288 0,1 1-48 0</inkml:trace>
  <inkml:trace contextRef="#ctx0" brushRef="#br1" timeOffset="50543.45">11598 12984 21183 0,'-7'17'944'0,"5"-8"192"0,-2 2-912 0,0 1-224 0,1-1 0 0,1 1 0 16,-2-5 1136-16,0 0 176 0,4-7 32 0,0 0 16 31,0 0-1808-31,-5-5-384 0,-1-1-64 0,3-6 0 16,0-5-272-16,0-4-48 0,1-4-16 0,0-3-7680 0</inkml:trace>
  <inkml:trace contextRef="#ctx0" brushRef="#br1" timeOffset="50965.14">11504 12482 6447 0,'0'0'576'0,"8"8"-576"15,0 1 0-15,2 0 0 0,3 2 1264 0,1 1 144 16,3-1 16-16,2 1 16 0,2 0-352 0,1 1-64 15,1 1 0-15,1 2-16 0,0-3 592 0,1-3 128 16,0 1 32-16,0 0 0 16,-3 0-352-16,-1-5-80 0,-2 2-16 0,-2 1 0 0,-2-2-224 0,-2-1-32 15,-3 1-16-15,-1 1 0 0,-1 0 32 0,-3 1 0 16,-4 0 0-16,-2 1 0 0,-1 3-16 0,-2 0 0 16,0 3 0-16,-3 1 0 0,-1-3-608 0,-1 3-128 15,0 1-32-15,1 2 0 0,-1 1-144 0,1-2-16 16,2-2-128-16,1 0 192 0,2 0-32 0,0-2-16 15,2-4 0-15,1-2 0 0,1-1-16 0,-1-8 0 16,6 7 0-16,0-3 0 0,2-3-128 0,1-2 160 0,0-4-160 16,3-2 160-16,0-5-336 0,1 1-64 0,0-3-16 0,1-2 0 15,-1-1 0-15,2 1 0 0,-2-4 0 0,-2 3 0 16,-2-3 112-16,-2 4 16 0,1-1 0 0,-2 4 0 16,-1 1 256-16,-1 4 64 0,-1-1 16 0,0 4 0 15,-3 5 400-15,0 0 80 0,0 0 16 0,0 0 0 16,0 0-64-16,-3 12-16 0,2 3 0 0,-2 2 0 15,0 3-384-15,2 2-80 0,2 3-16 0,-1 1 0 0,-1 1-144 16,1-1 0-16,0 0 0 0,1-3 0 16,2-1-272-16,1-3-96 0,3-2-16 0,4 4 0 31,2-5-2560-31,0-4-528 0,0-6-112 0,-2-6-11840 0</inkml:trace>
  <inkml:trace contextRef="#ctx0" brushRef="#br1" timeOffset="51168.9">12392 12404 11055 0,'-5'-13'480'0,"5"13"112"0,0 0-464 0,0 0-128 15,0 0 0-15,-3 13 0 0,2 5 4464 0,-2 6 864 0,-1 3 176 0,-1 6 48 16,-2 3-3824-16,2 3-768 16,1 2-160-16,0 2-32 0,-1 0-192 0,1 0-64 15,2 0 0-15,2-1 0 0,2-3-512 0,2-3 0 16,3-1 0-16,3 10 0 15,1-10-2304-15,0-5-576 0,2-7-128 0,-5-9 0 0</inkml:trace>
  <inkml:trace contextRef="#ctx0" brushRef="#br1" timeOffset="51368.81">12628 12292 13823 0,'0'0'1216'0,"-4"9"-960"0,0 7-256 0,0 1 0 15,1 6 4592-15,0 5 864 0,-1 3 176 0,0 4 48 16,1 4-4192-16,2 3-832 0,0 1-160 0,-1 1-48 16,2 2 160-16,3-3 32 0,1 0 0 0,1-1 0 0,0-3-448 0,2-1-64 15,1-2-128-15,5 10 176 16,0-10-2032-16,0-4-416 0,1-8-80 0,-2-11-7632 16,1-2-1536-16</inkml:trace>
  <inkml:trace contextRef="#ctx0" brushRef="#br1" timeOffset="51537.24">12921 12669 23039 0,'0'0'1024'0,"0"0"192"0,0 0-960 0,0 0-256 15,0 10 0-15,0 2 0 16,0 1 2240-16,0 3 416 0,0 2 80 0,0-1 16 0,0 2-1824 0,1 1-352 16,1 0-80-16,0-1-16 0,4 3-304 0,-1-4-176 15,1-1 192-15,5 4-192 16,-1-4-1392-16,2-5-384 0,2-3-80 0,-3-5-7392 15,-1-3-1488-15</inkml:trace>
  <inkml:trace contextRef="#ctx0" brushRef="#br1" timeOffset="51666.41">13208 12668 21183 0,'0'0'1888'0,"-3"9"-1504"0,-1 2-384 0,-2 12 0 16,-1 5 3632-16,1 9 656 0,-2 4 128 0,-2 2 16 15,-3 0-2368-15,3-9-464 0,1 5-112 0,-1 5-16 16,-3 0-480-16,0 0-96 0,1-2-32 0,-1 1 0 15,0-3-688-15,1 2-176 0,1-4 0 0</inkml:trace>
  <inkml:trace contextRef="#ctx0" brushRef="#br1" timeOffset="52299.04">14733 12695 23039 0,'0'0'1024'0,"0"0"192"0,0 0-960 0,0 0-256 0,0 0 0 0,-5-4 0 15,-1-1 1296-15,-1 0 224 0,2-1 32 0,0 1 16 16,-4 0 192-16,-1 0 32 0,1-1 16 0,0 4 0 16,-1-5-992-16,1 3-208 0,-2 2-32 0,1 1-16 15,-1 2-288-15,1 3-48 0,-2 1-16 0,2 1 0 16,-3 1-336-16,1 3-80 0,0 1-16 0,2 2 0 15,3 0-416-15,2 0-64 0,1-3-32 0,3 1 0 16,2-2 128-16,3 0 32 0,4-1 0 0,1-2 0 0,3 1 320 0,1 1 80 16,1 0 16-16,2 1 0 0,1 0 160 0,0 3 176 15,1-1-48-15,-1 2 0 0,-4 3 384 0,0 1 80 16,-1 0 16-16,-3 1 0 0,-1 0 48 0,-3 2 16 16,-3-1 0-16,0 1 0 0,-4 0-224 0,0-1-32 15,-2 2-16-15,-1-4 0 0,-2 0-400 0,1-1 0 16,-3-3 128-16,-2-2-128 15,-1 0-1392-15,2-2-304 0,1-3-64 0,1-2-16 16,8-4-1360-16,0 0-288 0,0 0-48 0,0 0-16 0</inkml:trace>
  <inkml:trace contextRef="#ctx0" brushRef="#br1" timeOffset="52630.21">15025 12913 13823 0,'9'-7'1216'0,"2"1"-960"15,1-2-256-15,-2 0 0 0,-1 1 2064 0,-2 1 368 0,-2-1 80 0,-2 1 16 16,-3-1-736-16,0 7-160 0,0 0-32 0,-7-4 0 15,0 2-352-15,-3 2-80 0,-2 2-16 0,1 0 0 16,-4 3-432-16,2 1-80 0,-1 2-32 0,1 4 0 16,-2 2-128-16,2 3-32 0,2 3 0 0,0 1 0 15,2 1-272-15,3 0-176 0,2-1 192 0,4 0-192 16,2-2 0-16,4-2 0 0,1-1 0 0,3-3 0 16,3-3 0-16,1 0-144 0,2-7 16 0,3 1 0 15,1-2-32-15,-1-2 0 0,-2-6 0 0,-1-1 0 16,-1-4 16-16,0-1 0 0,-2-1 0 0,0-2 0 15,-3-2 144-15,-1-1-208 0,-1-1 80 0,0 1 128 16,-1 0 0-16,-4 0 0 0,0-1 0 0,-2 1 192 16,-2 0 288-16,1 1 64 0,-1 1 16 0,-1 4 0 15,1 1 128-15,0 3 16 0,1 8 16 0,0 0 0 0,0 0-208 16,0 0-32-16,-4 8-16 0,1 3 0 0,2 4-288 0,0 2-176 16,1 2 192-16,0 3-192 0,1-1 0 0,3 1-176 15,1-1 0-15,3-1 0 16,1-1-1744-16,2-2-368 0,-1-2-64 0,2-2-8464 15,-1-1-1680-15</inkml:trace>
  <inkml:trace contextRef="#ctx0" brushRef="#br1" timeOffset="53368.39">15573 12615 16575 0,'0'0'1472'0,"-4"7"-1168"0,-3 2-304 0,2 5 0 16,0 6 3632-16,0 3 656 0,2 3 144 0,2 4 32 15,0 3-3056-15,1 2-592 0,1 2-128 0,2 1-32 16,-1-2 176-16,2-1 48 16,-1-2 0-16,1-3 0 0,1-4-560 0,1-4-128 0,3-2 0 0,1-3-16 15,1-6-176-15,0-2 0 0,-1-3-160 0,1-5 160 32,-2-4-576-32,0-2-32 0,-1-3 0 0,-1-2 0 0,0-4 80 15,-2-3 16-15,0-2 0 0,1-2 0 0,-2-1 256 0,-1-1 48 0,0-3 16 0,-2-2 0 16,1 0 192-16,-2-1 0 0,2 0 0 0,0 2 0 15,-1 1 0-15,0 2 0 0,0 4 0 0,1 1 0 0,-1 4 336 0,0 3-32 16,2 1-16-16,0 6 0 0,-3 5 96 0,0 0 0 16,0 0 16-16,5 11 0 0,0 2 32 0,0 4 0 15,-1 4 0-15,1 2 0 0,1 2-96 0,-1 2-16 16,-1 2 0-16,1 0 0 16,0-1-128-16,0 0-16 0,1-4-16 0,-3-1 0 0,1-5-32 0,0-3 0 15,2-2 0-15,0-3 0 0,2-5-128 0,-8-5 0 16,9 0 0-16,0-2-176 0,-1-4-80 0,1-4-32 15,-1-3 0-15,0-1 0 0,-2-2 32 0,1-1 0 16,-1-2 0-16,-2 0 0 0,1-3 80 0,-1-3 32 16,0 0 0-16,-1 0 0 0,-2 2 144 0,2-1 0 15,-3 1 0-15,2 1-128 0,0 1 128 0,0 4 0 0,1-1 0 0,1 3 0 16,1 5 0-16,2 3 0 0,-7 7-144 0,9 2 144 16,0 3 0-16,1 7 0 0,1 6 0 0,0 1 0 15,1 5 192-15,1 2 96 0,1 0 32 0,2 1 0 16,-3 3-32-16,3-2 0 0,-1-2 0 0,2 0 0 15,2-5-80-15,-2 1-16 16,0-2 0-16,1-4 0 0,-3 0-64 0,2-3-128 16,0-2 176-16,0-4-176 0,2-3 240 0,-1 0-64 0,-1-5-16 0,-2-3 0 15,1-3 48-15,-2-2 16 0,1-4 0 0,-2-1 0 16,-2-2-80-16,0 2-16 0,-3-4 0 0,0-1 0 16,-3 0-128-16,-1-1 0 0,-2 1 0 0,0-1 0 15,-4 1-144-15,0 0-16 0,-2 1 0 0,-4 3 0 16,-1 0 32-16,0 3 0 0,-3 1 0 0,0 2 0 15,-2 3 128-15,0 3-192 0,-1 3 192 0,2 3-192 16,3 4 464-16,-1 6 96 0,1 4 16 0,2 4 0 16,3 4 176-16,4 2 32 0,2-1 16 0,1 4 0 0,4 3 32 0,3-2 16 15,4-1 0-15,4 0 0 0,0-3-240 0,2-2-48 16,5-4-16-16,3-3 0 0,3-4-224 0,5-3-128 16,2-2 160-16,1-6-160 15,1-5-1024-15,-1-2-288 0,-2-3-64 0,-1-6-12112 16,-2-4-2416-16</inkml:trace>
  <inkml:trace contextRef="#ctx0" brushRef="#br1" timeOffset="54036.77">8239 15223 2751 0,'0'0'256'0,"-2"-9"-256"0,-1-3 0 0,1-1 0 0,-2 1 2240 0,0-5 416 15,-1 2 80-15,-2-1 16 0,-1 0 256 0,-1 2 48 16,-1 0 16-16,-1 2 0 0,1 3-800 0,-1 1-160 16,0 3-16-16,-1 2-16 0,-1 3-768 0,0 3-160 15,-1 2-16-15,-1 4-16 0,1 4-464 0,0 7-80 16,1 4-32-16,2 6 0 0,2 4-544 0,2 1 0 16,4 1 0-16,3 0 0 0,1-3 0 0,4-2-144 0,2-4 144 15,0-2-128-15,4-1 128 0,-1-7-192 0,1-3 192 0,0-2-192 16,0-6 192-16,1-2-208 0,-1-4 80 0,1-4 128 15,-2-2-192-15,2-6 192 0,1-5-192 0,-1-3 192 16,0-2-160-16,-2-2 160 16,1-3 0-16,-2-1-144 0,-1-2 144 0,-2 0 0 15,-2 1 0-15,-1 0 0 0,-2 2 160 0,0 4-32 16,-1 2-128-16,0 5 192 0,-1 2 288 0,0 5 48 16,-2 3 16-16,3 6 0 0,0 0-96 0,-5 7-32 0,0 3 0 0,1 5 0 15,1 3-416-15,2 4 0 0,-1 3 0 0,4 0 0 31,2-1-336-31,1 0-112 0,1-2 0 0,3-2-16 16,4-1-2032-16,2-4-384 0,2-2-96 0,1-3-10832 0</inkml:trace>
  <inkml:trace contextRef="#ctx0" brushRef="#br1" timeOffset="54296.7">8632 14975 12895 0,'-31'4'1152'0,"14"0"-928"16,-5 0-224-16,-3 1 0 0,-1 0 3696 0,0 3 688 15,0-1 144-15,3-1 16 0,4 1-2864 0,3-1-576 16,3 2-112-16,5 1-32 0,4 2-416 0,6-1-96 16,3 2 0-16,5-1-16 0,6 1-272 0,5-1-160 15,5-4 192-15,5 3-192 0,2-3 192 0,-1 1-192 0,1-1 192 0,0-1-192 16,-2 2 256-16,-2 1-64 16,-5 0-16-16,-3 2 0 0,-4 0 400 0,-3 2 96 15,-3 1 16-15,-5 1 0 0,-4 3 400 0,-5 2 96 16,-3 0 16-16,-6 2 0 0,-4 1-336 0,-3 1-64 15,-2-1-16-15,-1 1 0 0,-2-2-384 0,-1 0-80 0,1-4 0 0,0-1-16 32,2-1-1232-32,4-3-240 0,3-3-48 0</inkml:trace>
  <inkml:trace contextRef="#ctx0" brushRef="#br1" timeOffset="54963.49">9844 15384 11967 0,'0'0'528'0,"-4"6"112"0,2 1-512 0,-1 5-128 0,2 1 0 0,1 4 0 16,5 4 2928-16,2 3 544 0,2 2 112 0,3 4 32 16,1 2-2128-16,2 3-416 0,2 6-96 0,1-2-16 15,2 3 192-15,0 1 48 16,-1 1 0-16,-1-1 0 0,-1-3-384 0,-1-2-80 16,-2-4-16-16,1-4 0 0,-5-3-336 0,-2-3-80 15,-2-6-16-15,-2-1 0 0,-1-3-96 0,-3-3 0 0,0-3-16 0,0-8 0 16,-5 4-48-16,-3-4 0 0,-1-3 0 0,-2-3 0 15,0-4-128-15,-1-7-176 0,-1-2 48 0,0-8 0 32,-2-7-320-32,1-5-48 0,0-5-16 0,1-1 0 15,0-5-432-15,1-4-80 0,0-4-32 0,3-2 0 0,1 0-336 0,2-1-64 0,2 6-16 0,3 0 0 16,1 5 1152-16,3 4 320 0,3 4 0 0,1 6-128 0,4 4 832 0,2 6 192 16,0 3 16-16,3 6 16 0,-1 4 0 0,1 5 0 15,0 2 0-15,-2 6 0 0,0 0 96 0,-2 6 0 16,-3 2 16-16,-1 4 0 0,-3 5-32 0,-2 4-16 15,-3 2 0-15,-3 6 0 0,-3 1-480 0,-1 4-80 16,-3-1-32-16,-1 3 0 0,-1-1-400 0,1-1 0 16,-1-4-192-16,2-3 192 15,-1-3-2384-15,2-5-368 0,0-3-64 0,1-5-12576 16</inkml:trace>
  <inkml:trace contextRef="#ctx0" brushRef="#br1" timeOffset="55663.99">10277 15233 18431 0,'4'13'1632'0,"1"4"-1312"0,2 7-320 0,1 0 0 15,-1 4 2512-15,3 1 432 0,-1-1 96 0,-1 1 16 16,-1-2-1104-16,0-3-224 0,-2-5-32 0,-1 1-16 16,0-3-464-16,0-3-112 0,-2-3-16 0,1-4 0 15,-3-7-496-15,0 0-96 0,0 0-32 0,0 0 0 16,0 0-64-16,0 0-16 0,-5-6 0 0,0-3 0 15,-3-4-208-15,1-4-48 0,1-3-128 0,-1-2 192 16,1-3-192-16,-1-1 0 0,3-3 0 0,0 1 0 0,0 0-336 16,3 4 32-16,1-2 16 0,1 3 0 15,1 3-144-15,3 3-16 0,3 2-16 0,2 4 0 32,2 3 0-32,2 3 0 0,2 3 0 0,1 2 0 0,2 3 208 0,5-1 32 0,2 4 16 0,3-4 0 15,2 2 208-15,2-1-192 0,2-2 192 0,0-2-192 16,-1-2 192-16,0-2 0 0,-4-2 0 0,-4 0 0 15,-3-3 0-15,-2-3 0 0,-5 2 0 0,-2-1 0 0,-3 0-256 0,-2 0 64 16,-4 2 0-16,-2 0 0 0,-3 1 192 0,-3-1 0 16,-2 3 0-16,-2 0-144 0,-2 2 272 0,-1 2 48 15,-3 2 16-15,0 2 0 0,-3 3 432 0,2 3 80 16,1 3 32-16,0 1 0 0,2 4 224 0,2 3 64 16,0 3 0-16,1 4 0 0,3 4-656 0,2-1-128 15,3 4-32-15,1-2 0 0,5 0-48 0,2-2-16 0,3 1 0 0,2-3 0 16,0-1-144-16,3-3 0 0,1-2-192 0,1-5 192 31,3-2-832-31,1-4-32 0,0-1-16 0,2-8 0 16,-2-2-1952-16,-1-4-400 0,0-1-80 0,-2-5-16 15,1-4-160-15,-2-1-32 0,-2-1-16 0,-3-4 0 16,-2 0 1552-16,-1 0 304 0,-1-1 64 0,-3 2 16 16,-2-1 368-16,-3 0 80 0,-1 0 0 0,-1 1 16 0,-1 2 2736 0,-2 2 560 0,-2-2 96 15,3 4 32-15,-1 2 176 0,0 4 32 0,0 3 16 0,4 6 0 16,0 0-336-16,-4 7-80 0,3 5-16 0,1 2 0 15,1 8-672-15,4 2-128 0,3 2-16 0,1 0-16 16,1 1-352-16,4 0-64 0,1-2 0 0,2-1-16 16,0-6-112-16,1 0-32 0,-1-6 0 0,0 0 0 15,1-6-64-15,-1-2-16 0,-1-1 0 0,-3-6 0 16,-1-1-80-16,-2-2-32 0,1-3 0 0,-4-3 0 16,1-4-160-16,-1 1-48 0,-2-4 0 0,0 0 0 0,0-1-272 0,-2-2 0 15,0 1 0-15,-1 0 0 16,1-1-944-16,-2 1-240 0,1-1-48 0,-1 0-16 15,0 1-2192-15,-1 0-432 0</inkml:trace>
  <inkml:trace contextRef="#ctx0" brushRef="#br1" timeOffset="55800.04">11430 15145 20271 0,'2'9'1792'0,"2"5"-1424"0,3 6-368 0,-1 2 0 16,1 1 2768-16,-2 1 496 0,0-1 80 0,2-1 32 15,-2 2-2576-15,1-3-512 16,1-2-96-16,1-4-32 15,0 0-1072-15,-1-4-224 0,3-4-32 0,-3-3-12320 16</inkml:trace>
  <inkml:trace contextRef="#ctx0" brushRef="#br1" timeOffset="56098.33">11438 15068 24991 0,'-14'-19'1104'0,"11"12"240"0,-3-3-1088 0,2 0-256 0,2-3 0 0,1 3 0 15,-1-1 880-15,4 2 112 0,0-4 32 0,5 3 0 16,2 0-768-16,1 3-128 0,1-3-128 0,2 4 144 15,2 1-144-15,1 0 0 0,1-1 0 0,0 4-176 16,-1 0 176-16,-1 4 0 0,-1-1 0 0,1 3 0 16,-3 0 0-16,-2 2 0 0,-1 2 0 0,-2 3 0 15,-2 0 320-15,-1 5 80 0,1 2 32 0,-2 3 0 0,-2 0 464 0,0 4 112 16,-1 2 16-16,0 3 0 0,2 0 96 0,-1 3 32 16,1-2 0-16,1-2 0 15,1-2-384-15,2-2-80 0,0-2-16 0,1-2 0 16,3-3-48-16,0-3-16 0,0-2 0 0,2-4 0 15,0-4-240-15,2-2-48 0,-2-3-16 0,1-4 0 16,0-4-80-16,-1-4-16 0,0-1 0 0,-2-5 0 0,-1 0-80 16,-1-5 0-16,-2 3-128 0,0-4 192 0,-1 1-448 0,-4-2-80 15,-1 0-32-15,-2 0 0 16,-2 2-1424-16,-3 1-304 0,-1 0-48 0,-1-2-9504 16,-3 2-1888-16</inkml:trace>
  <inkml:trace contextRef="#ctx0" brushRef="#br1" timeOffset="56397.83">11818 15013 29535 0,'5'18'1312'0,"-1"-5"272"0,4 4-1264 0,0 4-320 0,1 2 0 0,3 1 0 16,-2 1 880-16,2-1 112 0,1 1 32 0,-1-1 0 15,-1-1-112-15,3-3-16 0,1-2 0 0,0-2 0 16,-2-1-304-16,0 0-64 0,-2-4-16 0,1-2 0 16,0-3-192-16,1-2-32 0,0-2-16 0,0-6 0 15,0-1 32-15,0-4 0 0,-1-4 0 0,-1-3 0 16,1-1-144-16,0-2-32 0,0-3 0 0,-3-2 0 15,-1 1-128-15,-2-2-176 0,-1 0 48 0,-1-1 0 0,0 1 128 0,-1 1-160 16,-1-1 160-16,0 0-160 16,-2 1 160-16,0 2 0 0,-2 4-144 0,1 5 144 15,1 4 0-15,0 4 208 0,0 5-16 0,0 0-16 16,0 8-176-16,1 5 192 0,1 5-192 0,0 4 192 16,2 3-192-16,1 1 0 0,1 0 0 0,1 0-176 15,4 0-368-15,2 0-80 0,3-2-16 0,2-2 0 16,3-3-2480-16,2-3-496 0,1-3-96 0</inkml:trace>
  <inkml:trace contextRef="#ctx0" brushRef="#br1" timeOffset="56664.09">12634 14922 28671 0,'-22'-3'1280'0,"12"3"256"0,-3 1-1232 0,-3 2-304 15,-1 1 0-15,1 1 0 0,0-4 832 0,0 5 96 16,4-1 32-16,2 1 0 0,1 0 64 0,3 1 0 15,5 5 16-15,4 0 0 0,2 1-656 0,4 0-144 16,5 1-32-16,3 1 0 0,2 0-208 0,1 1 176 16,4 0-176-16,2-2 160 0,0-2 96 0,0 1 32 0,0-4 0 0,-2 2 0 15,-1 0 480-15,-3-2 80 0,-5 1 32 0,-2 1 0 16,-2 1 368-16,-5-2 80 0,-4 3 16 0,-5 1 0 16,-4 2-128-16,0 1-32 0,-6 0 0 0,-4 1 0 15,-3 0-576-15,-1 1-112 0,-2-1-32 0,-3 0 0 16,2-1-304-16,1 0-160 0,-2-1 160 0,3-2-160 15,1-1-1104-15,3-1-320 0,3-3-64 0,4 0-20208 16</inkml:trace>
  <inkml:trace contextRef="#ctx0" brushRef="#br1" timeOffset="63898.25">14062 14229 28559 0,'-4'0'1264'0,"-3"-4"272"0,1 4-1232 0,-2 4-304 16,0 3 0-16,0 1 0 0,1 5 2112 0,-1 5 352 15,-3 9 80-15,4 10 16 0,1 8-1072 0,2 12-208 16,3 8-32-16,2 13-16 0,3 8-736 0,3 7-160 0,1 3-16 0,3 2-16 16,0 0-304-16,2-8 0 0,3-2 0 0,1-10 0 15,1-7 0-15,1-7 0 0,1-7 0 0,-1-5-144 31,1-7-1040-31,1-4-208 0,1-4-32 0,0-7-10480 0,0-4-2080 0</inkml:trace>
  <inkml:trace contextRef="#ctx0" brushRef="#br1" timeOffset="64236.7">14712 14880 23039 0,'-5'-21'1024'0,"0"11"192"0,-4 0-960 0,0 3-256 0,-2 0 0 0,0 2 0 16,-2 1 3440-16,-3 4 640 0,-1 0 128 0,-1 7 16 16,-2-1-2752-16,-2 4-544 0,-1 4-112 0,0 0-32 15,4 4-464-15,3 3-80 0,3 1-32 0,4 2 0 0,2-1-208 0,6 1-192 16,6-2 48-16,5-1 0 16,3-1-432-16,5-1-64 0,3-2-32 0,3-4 0 15,1-2-64-15,3-1-16 0,2-3 0 0,2 0 0 0,-3-2 368 0,1 2 64 16,0-3 0-16,-1 1 16 0,-3 1 304 0,-3 2 176 15,-2 0-32-15,-2 0 0 0,-3 0 624 0,-4 1 112 16,-4 1 16-16,-4 3 16 0,-4 1 128 0,-3 3 32 16,-2-2 0-16,-3 2 0 0,-2 1-544 0,-4 0-96 15,-2 0-32-15,-1 1 0 0,-2-1-400 0,1 0-224 16,0-5 32-16,0-2 0 16,1-1-1792-16,1-3-336 0,0-5-80 0,3-4-14544 0</inkml:trace>
  <inkml:trace contextRef="#ctx0" brushRef="#br1" timeOffset="64404.63">14967 14640 20271 0,'-2'-5'1792'0,"2"5"-1424"0,0 0-368 0,0 0 0 16,0 0 4608-16,8 6 832 0,0 3 192 0,1 6 16 16,-1 4-4016-16,2 7-800 0,1 7-176 0,1 1-16 15,1 6-176-15,1 3-16 0,0 3-16 0,1 2 0 16,-2 3-432-16,0-1 0 0,0-2 0 0,0 0 0 15,0-1-1728-15,-1-1-240 0,-2-7-32 0,-1 1-9904 16,-2-3-1968-16</inkml:trace>
  <inkml:trace contextRef="#ctx0" brushRef="#br1" timeOffset="64896.78">15049 15289 15663 0,'-12'-22'688'0,"8"13"144"0,0-3-656 0,0 1-176 16,0-3 0-16,2 1 0 0,-1 0 3232 0,3 0 608 15,3-2 128-15,2 0 32 0,2 0-2656 0,2-1-544 0,2 0-96 0,2 2-32 16,2-2-672-16,0 3 0 16,1 2-208-16,1 3 48 15,-1 1-624-15,3 2-128 0,3 3-32 0,-1 2 0 16,-2 1 96-16,0 3 16 0,1 0 0 0,-1 1 0 0,-1 3 576 0,-1 1 112 16,-1 1 144-16,0 2-208 0,-2 1 736 0,-2 1 160 15,-3 2 16-15,-1 1 16 0,-2-1 560 0,-2 3 96 16,0-3 32-16,-3-1 0 0,-2 0-80 0,-2-1-16 0,0 0 0 0,-1 0 0 15,-2-4-320-15,1-2-64 0,0-2-16 0,5-6 0 16,0 0-448-16,0 0-80 0,-5-2-32 0,2-5 0 16,2-3-352-16,2-3 0 0,0-7 0 0,2 1 0 15,1-1-256-15,0-5 0 0,1 0-16 0,-1 1 0 16,3 0-176-16,-1 2-48 0,2 0 0 0,1 2 0 16,0 3 224-16,0 3 32 0,0 2 16 0,0 3 0 15,-1 1 224-15,0 4 0 0,0 4 0 0,1 3-144 16,0 1 144-16,0 4 0 0,-2 4 0 0,1 3 0 15,1 3 336-15,-1 5 0 0,-1 0 0 0,1 1 0 16,0 2-80-16,1-2-32 0,-1 2 0 0,1-1 0 16,2 0-224-16,0-3 128 0,1-4-128 0,0-2 0 15,0-2 128-15,-1-2-128 0,-2-3 0 0,1-2 144 16,-1-3-16-16,-2-3-128 0,-7-1 192 0,7-4-64 0,-3 0 256 0,-2-5 64 16,0-1 0-16,-1-1 0 0,-4-2 0 0,1-2 0 15,-3-2 0-15,-1 0 0 0,0 0-320 0,-1-3-128 16,0-1 128-16,-1 3-128 15,0-2-1152-15,0 1-320 0,0 1-64 0,-1-2-10752 16,-1-2-2160-16</inkml:trace>
  <inkml:trace contextRef="#ctx0" brushRef="#br1" timeOffset="65195.71">15791 14963 20271 0,'2'12'1792'0,"2"1"-1424"15,1 4-368-15,2 4 0 0,-2 5 3072 0,0 0 528 16,-1 0 112-16,-1 2 32 0,-2 0-1376 0,0 2-288 15,1-1-48-15,-1-2-16 0,0-2-1056 0,2-3-224 16,0-5-32-16,-1-1-16 0,1-4-480 0,-1-3-80 16,-2-9-128-16,6 4 176 0,-6-4-176 0,7-4 0 0,1-5 0 0,0-5 0 31,1-2-416-31,-1-4-16 0,0-2 0 0,-2-3 0 16,1-1-160-16,-1 0-48 0,0-3 0 0,0 3 0 0,1 0 336 0,-1 3 64 0,1-6 16 0,-1 4 0 15,2 2 224-15,0 1 0 0,0 1 0 0,-1 4 160 16,1 4 176-16,0 4 48 0,1 3 0 0,0 6 0 15,1 6-240-15,-1 0-144 0,0 7 192 0,0 5-192 16,1 5 288-16,-1 3-48 0,1 0-16 0,-1 1 0 16,0 2-224-16,1-2-192 0,2-1 48 0,0-1 0 15,2 0-2592-15,2-6-512 0,1 0-96 0,0-4-11632 16</inkml:trace>
  <inkml:trace contextRef="#ctx0" brushRef="#br1" timeOffset="65532.34">16366 15116 20895 0,'-11'-9'928'0,"11"9"192"0,-8-3-896 16,-1 3-224-16,-3 1 0 0,-1 3 0 0,0 2 976 0,-1 1 160 16,0 3 16-16,1-1 16 0,1 0 464 0,3 0 96 15,1-1 0-15,4 2 16 0,4-10-1088 0,0 0-208 16,4 5-64-16,2-1 0 16,5-1-976-16,3-2-208 0,3 1-32 0,0-1-16 15,0-1 16-15,1 0 16 0,2-1 0 0,-1 1 0 16,0-2-64-16,-2 2-16 0,-3 0 0 0,-1 0 0 0,0 0 672 0,-1 0 224 15,-2 2-144-15,-1 0 144 0,1 1 1600 0,-3 1 416 0,1 2 80 16,0 3 16-16,-2 2 0 0,1 2 16 0,0 4 0 0,-2 0 0 16,-1 0-560-16,-2 3-112 0,1 3-32 0,-3-1 0 15,-1 0-288-15,-2 3-64 0,2-3-16 0,-3 1 0 16,0-2-448-16,-1 0-96 0,-1-1 0 0,2-2-16 16,1-2-320-16,-3-1-176 0,1-1 192 0,0 0-192 15,0-3-592-15,0-2-240 0,-2 2-32 0,2-3-16 16,0-3-2128-16,-1 0-416 0,6-5-96 0</inkml:trace>
  <inkml:trace contextRef="#ctx0" brushRef="#br1" timeOffset="65670.14">16878 15305 41343 0,'0'0'1840'0,"1"8"368"15,1 2-1760-15,-1 1-448 0,0 2 0 0,-1 1 0 16,-1 0 688-16,-2 2 48 0,2 0 16 0,0-2 0 0,-1 4-400 0,4-1-80 15,-2 0-16-15,-2 3-20096 16</inkml:trace>
  <inkml:trace contextRef="#ctx0" brushRef="#br1" timeOffset="66332.28">17300 14700 911 0,'-2'-13'0'0,"2"13"0"0,1-9 0 0,2 2 0 0,2 1 0 0,0 2 0 32,3 4 4704-32,2 4 864 0,5 5 160 0,-1 5 32 0,0 6-3456 0,2 5-688 15,1 5-144-15,1 3-16 0,3 4-480 0,-3 2-80 16,-2 0-32-16,-2 0 0 0,-2 0-528 0,-2 1-96 16,0-5-32-16,-3-1 0 0,-4-2-80 0,0 0-128 15,-2-2 176-15,0-4-176 0,-1-3 128 0,-1-2-128 16,0-7 0-16,-1-2 0 0,1-3 0 0,1-9 0 15,0 0 0-15,0 0 0 16,0 0-288-16,3-8-160 0,-1-3-48 0,2-6 0 16,1-4-32-16,1-1-16 0,0-2 0 0,2-2 0 0,1 1 272 0,3-1 48 0,3 1 16 0,2 2 0 15,3 2 208-15,3-1 0 0,5 4 0 0,-1 5-144 16,-1 5 400-16,0 3 64 0,-1-2 32 0,-1 4 0 16,-4 6 352-16,-1 0 80 0,-4 2 16 0,-2 3 0 15,-2 3 496-15,-3 5 112 0,-5 0 0 0,-1 5 16 16,-6 3-352-16,-3 4-80 0,0 0-16 0,-4 2 0 15,-2 3-576-15,-1-3-112 0,-1-1-32 0,-2-5 0 16,-1 0-256-16,0-3 0 0,0-4-176 0,2-6 176 16,-1-1-1376-16,1-4-160 0,2-3-48 0,2-3 0 15,2-5-1168-15,2-3-224 0,4-4-48 0</inkml:trace>
  <inkml:trace contextRef="#ctx0" brushRef="#br1" timeOffset="66670.19">18083 14927 11967 0,'0'0'528'0,"0"9"112"0,-3 1-512 0,0 3-128 16,2 3 0-16,-3-2 0 0,-1 2 3840 0,-2 2 752 15,0 2 144-15,-1 2 16 0,-1 0-2912 0,1 2-592 16,0 0-112-16,1 0-32 0,1 1-576 0,1-2-112 16,2-3-32-16,1-1 0 0,0 0-144 0,2-4-48 0,2-2 0 0,0-2 0 15,2-2-192-15,0-3 0 0,-4-6 128 0,8 4-128 16,0-4 0-16,-1-4 0 0,3-1-192 0,-3-4 192 15,2-3-128-15,1-1 128 16,-1-2 0-16,0-2 0 0,0-3-240 0,0 0 64 16,-1 1 16-16,0-5 0 0,0 1 160 0,-2-1-192 15,-1 1 192-15,1 0-192 0,-1-1 192 0,-1 3 0 16,-3 2 0-16,-1 3 0 0,-4 3 0 0,1 3 128 0,1 3-128 0,2 7 176 16,0 0 272-16,-5 3 64 0,-1 3 16 0,1 6 0 15,0 0-64-15,1 5-16 0,1 1 0 0,2 3 0 16,1 1-448-16,1 3 0 0,3-5 0 0,2 1 0 31,0-1-1968-31,5-2-336 0,-1-2-64 0,3-2-11968 0</inkml:trace>
  <inkml:trace contextRef="#ctx0" brushRef="#br1" timeOffset="66964.35">18508 15022 21535 0,'-15'0'960'0,"7"1"192"0,-3 1-928 0,-2 0-224 15,-2 0 0-15,0-1 0 16,-1-1 1456-16,4 0 240 0,1-1 48 0,1 1 16 16,3 0-352-16,7 0-64 0,0 0 0 0,0 0-16 0,0 0-752 0,6 2-128 15,3-1-48-15,3 3 0 0,2 3-272 0,3-1-128 16,0 2 128-16,1 1-128 0,1 3 240 0,2 1-48 16,-2-1 0-16,1 1 0 0,-3 0 144 0,-2 0 32 15,-2 3 0-15,-1-3 0 0,-4 1 192 0,-3 2 32 16,-2-3 16-16,-3 0 0 0,-3 4 80 0,-2-3 16 15,-4 2 0-15,0-3 0 0,-2 0-448 0,-1-2-96 16,1 1-16-16,0-4 0 0,1 0-416 0,1-2-96 0,0 0-16 0,1-4 0 31,1-2-1872-31,2-4-384 0,2-4-80 0,3-2-12416 0</inkml:trace>
  <inkml:trace contextRef="#ctx0" brushRef="#br1" timeOffset="67101.34">18785 15078 8287 0,'8'13'368'0,"-4"-6"80"0,1 3-448 0,2 3 0 0,1 1 0 0,-2 3 0 16,-1 2 4176-16,-1-2 752 0,0-2 160 0,-1 1 32 16,-2-2-3888-16,0 3-768 0,-1-5-144 0,0 0-48 15,-1-3-528-15,0-1-96 0,1-8-32 0,0 0-11536 16</inkml:trace>
  <inkml:trace contextRef="#ctx0" brushRef="#br1" timeOffset="67335.77">18973 14853 23439 0,'16'-7'1024'0,"-7"4"240"0,1-1-1008 0,2 1-256 16,-2-3 0-16,2 1 0 0,-1 0 512 0,-1 1 48 15,-1-1 16-15,-1 4 0 0,-8 1 256 16,0 0 48-16,0 0 16 0,0 0 0 0,1 6-64 0,1 4-16 16,-4 2 0-16,-2 3 0 0,-1 0-32 0,-1 3 0 15,-2 2 0-15,1 2 0 0,1 2 512 0,0-1 112 16,0 1 0-16,1 2 16 0,2 4-128 0,3-6-16 15,1 0-16-15,3-2 0 0,4-1-544 0,4-2-96 16,2 1-32-16,5-4 0 0,1-3-336 0,6-3-64 0,3-1 0 0,5-5-16 16,4-3-176-16,4-2-272 0,2-5 64 0</inkml:trace>
  <inkml:trace contextRef="#ctx0" brushRef="#br1" timeOffset="67932">20677 14799 2751 0,'3'-8'256'0,"0"-2"-256"15,3-1 0-15,-1 0 0 0,3-1 2320 0,-2 3 432 16,1 1 64-16,1 1 32 0,1 1-1056 0,1 1-224 16,-1 1-32-16,2 3-16 0,-1 1 256 0,1 2 48 15,-2 3 16-15,0 6 0 0,-1 3 144 0,-1 6 48 16,-1 4 0-16,-4 4 0 0,-2 2-624 0,-1 4-128 0,-2 2-32 16,-2 1 0-16,-1-1-368 0,-2-1-80 0,0-2-16 0,0 0 0 15,3-9-656-15,-2 1-128 0,1-7 0 0,1-2 0 16,1-2 0-16,1-4 0 0,3-10 0 0,0 0 0 15,0 0 0-15,0-7 0 0,0-6 0 0,3-1 0 16,1-5-208-16,0-2 0 0,1 1 0 0,1-6 0 16,1-1-48-16,1 0-16 0,0 0 0 0,-1-2 0 15,0 0 400-15,1 2 64 0,1 1 32 0,0 2 0 0,0 4-224 16,0 3-192-16,0 2 48 0,-1 5 0 0,-1 3 144 0,-1 6 256 16,2 1-64-16,-2 7-16 0,0 3 64 0,0 4 16 15,1 3 0-15,-1 4 0 0,1 3-256 0,2 2 0 16,-1 1 0-16,1 3 0 0,0 0-256 0,3-3-80 15,2-1-32-15,-1-2 0 16,-1-2-1616-16,0-2-336 0,-2-3-64 0,0-3-16 16,2-2-1248-16,-1-2-256 0</inkml:trace>
  <inkml:trace contextRef="#ctx0" brushRef="#br1" timeOffset="68299.02">21295 14730 1839 0,'0'0'160'0,"-3"7"-160"15,-1 2 0-15,-1 4 0 0,-1 2 5936 0,-1 5 1152 0,-1 2 224 0,2 1 48 16,-1 2-4560-16,2 1-928 0,1-1-176 0,2-1-32 16,0-1-608-16,5-2-112 0,-2 1-32 0,3 0 0 15,1 2-560-15,2-3-112 0,1-1-32 0,3-1 0 16,1-2-208-16,1-4-128 16,0 0 128-16,3-5-208 15,-1-3-176-15,2-1-16 0,2-4-16 0,-1-3 0 0,0-1 416 0,-1-6 0 16,0-2 0-16,0-2 0 0,-3-2 0 0,1-1 0 0,-1-4 0 15,-2-1-128-15,-2 0 128 0,1-2 0 0,-2 0 0 0,-1 0 0 16,-2 1 0-16,-1 2 0 0,1 0 0 0,-3 3 0 16,0 2 0-16,-2 3 0 0,1 3 128 0,-2 3-128 15,0 7 464-15,0 0 32 0,0 0 0 0,-6 9 0 16,1 2 192-16,1 4 32 0,0 4 16 0,2 1 0 16,0 4-480-16,2 1-112 0,3 1-16 0,1 1 0 15,0-1-128-15,2 2 0 0,4-2 0 0,1-2 0 16,4 1-656-16,2-4-16 0,3 1 0 0,1-2 0 15,0-6-2288-15,4-2-464 0,1-4-96 0,3-4-10240 16</inkml:trace>
  <inkml:trace contextRef="#ctx0" brushRef="#br1" timeOffset="68474.43">22125 14820 35935 0,'0'0'784'0,"-10"5"176"0,-3 2 16 0,-1 2 48 0,-2 3-832 0,0 1-192 15,1 4 0-15,3 2 0 0,3 2 1296 0,4 1 224 16,1-1 32-16,4 1 16 0,5 3-608 0,4-2-128 16,3 0-32-16,5-4 0 0,2-2-496 0,5-3-112 15,0-2 0-15,4-4-16 0,2-2-176 0,1-3-176 0,0-3 48 16,1-3 0 0,0-2-1936-16,0-1-384 0,-4-3-80 0,0-1-9168 0,-4 0-1824 0</inkml:trace>
  <inkml:trace contextRef="#ctx0" brushRef="#br1" timeOffset="68715.38">22324 14477 37727 0,'0'0'1664'0,"0"0"352"0,0 0-1616 0,0 0-400 0,0 0 0 0,0 0 0 16,7-6 528-16,2-1 32 0,3 1 0 0,1-2 0 16,3 0-112-16,3 0 0 0,4 2-16 0,0-1 0 15,1 2-432-15,2 1-320 0,0-3 48 0,0 2 16 16,0 1-2816-16,-3 2-576 0,-2-4-96 0,-4 1-10416 16</inkml:trace>
  <inkml:trace contextRef="#ctx0" brushRef="#br1" timeOffset="69032.28">22670 14232 21711 0,'0'0'960'0,"-5"-5"192"0,-3-3-912 0,-1 0-240 0,-1 0 0 16,-1 0 0-16,0 1 2128 0,-2 0 384 0,0 2 80 0,-4 0 16 15,-2-1-864-15,0 3-160 0,-3 0-48 0,-2 2 0 16,1 1-544-16,-2 2-112 0,-1 3-32 0,-2 2 0 16,4 3-304-16,-1 3-64 15,1 4-16-15,1 4 0 0,1 5-176 0,1 2-32 16,1 4-16-16,5 4 0 0,0 1-240 0,5 5 144 15,3 2-144-15,5 1 128 0,3-2 0 0,6-2 0 0,4-1 0 16,6-5 0-16,3-4-304 0,5-5-64 0,5-4-16 0,2-6 0 16,3-4 16-16,3-6 0 0,1-2 0 0,2-7 0 15,-1-4 96-15,-2-5 16 0,-4-4 0 0,-3-2 0 16,-3-3 128-16,-2-1 0 0,-3-5 0 0,-2-1 0 16,-4-3 160-16,0-3-32 0,-1 1-128 0,-5-2 192 15,-3 0 192-15,-3 2 16 0,-3 3 16 0,-5 2 0 16,-4-1-64-16,0 2-16 0,-4-1 0 0,-1 2 0 0,-2 2-336 0,-2 1 0 15,0-1 0-15,-3 1 0 16,0 4-2496-16,0 2-432 0,0 0-80 0</inkml:trace>
  <inkml:trace contextRef="#ctx0" brushRef="#br1" timeOffset="69403.88">22987 13948 2751 0,'0'0'256'0,"0"0"-256"0,0 0 0 0,9 4 0 15,2 5 3920-15,3 0 752 0,4 3 128 0,2 5 48 16,2 5-2688-16,1 3-544 0,2 1-96 0,1 5-32 16,0 5 112-16,2 5 0 0,0 3 16 0,2 4 0 15,0 3 240-15,0 3 64 0,0 2 0 0,2 2 0 16,-4-2-384-16,-2 2-80 0,-2 0-16 0,-6-3 0 16,-5 0-336-16,-5-3-64 0,-4 3-16 0,-7 0 0 15,-6-1-192-15,-5 2-64 0,-7 2 0 0,0-3 0 16,-4 1-448-16,-2-7-112 0,-3-1-16 0,1 1 0 15,-1-4-192-15,-1 0 0 0,-2-1 0 0,1-1-15008 16,-6 0-2976-16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0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140 223 12239 0 0,'-72'-108'3866'0'0,"53"88"-2412"0"0,18 19-1322 0 0,0 0 1 0 0,-1-1-1 0 0,1 1 1 0 0,0 0-1 0 0,-1 1 1 0 0,1-1-1 0 0,-1 0 1 0 0,0 0-1 0 0,1 1 1 0 0,-1-1-1 0 0,1 0 1 0 0,-1 1-1 0 0,-2-1 1 0 0,4 2-105 0 0,-1-1 1 0 0,1 0-1 0 0,-1 1 1 0 0,1-1-1 0 0,-1 1 1 0 0,1-1-1 0 0,-1 1 1 0 0,1-1 0 0 0,0 1-1 0 0,-1-1 1 0 0,1 1-1 0 0,0-1 1 0 0,-1 1-1 0 0,1-1 1 0 0,0 1-1 0 0,0 0 1 0 0,-1 0-1 0 0,1 0 42 0 0,-4 6-39 0 0,1 0 1 0 0,1 1 0 0 0,0-1-1 0 0,0 1 1 0 0,0-1 0 0 0,1 1 0 0 0,0 0-1 0 0,0 9 1 0 0,4 65 189 0 0,-1-67-213 0 0,-1 3 1 0 0,2 0-1 0 0,0 1 0 0 0,1-1 1 0 0,1-1-1 0 0,11 29 1 0 0,-13-39-4 0 0,0 1 1 0 0,1-1 0 0 0,0-1 0 0 0,0 1-1 0 0,1-1 1 0 0,-1 1 0 0 0,2-1 0 0 0,-1 0-1 0 0,0-1 1 0 0,1 0 0 0 0,0 0 0 0 0,0 0 0 0 0,1 0-1 0 0,-1-1 1 0 0,14 6 0 0 0,-16-8 26 0 0,0-1 1 0 0,0 0-1 0 0,0 0 1 0 0,1 0-1 0 0,-1 0 1 0 0,0-1-1 0 0,1 1 1 0 0,-1-1-1 0 0,1 0 1 0 0,-1-1-1 0 0,0 1 1 0 0,1-1-1 0 0,6-1 1 0 0,-5 0 61 0 0,0-1 0 0 0,-1 1 0 0 0,1-1 0 0 0,-1 0 1 0 0,1 0-1 0 0,-1-1 0 0 0,0 1 0 0 0,8-9 0 0 0,-5 4 65 0 0,-1 0 0 0 0,0 0 0 0 0,-1-1-1 0 0,1 1 1 0 0,-2-2 0 0 0,1 1 0 0 0,-1-1 0 0 0,-1 1-1 0 0,0-1 1 0 0,5-19 0 0 0,-6 14-35 0 0,-1 0-1 0 0,0 0 1 0 0,-2 0 0 0 0,1 0-1 0 0,-2 0 1 0 0,0 0 0 0 0,-1 1-1 0 0,0-1 1 0 0,-1 0-1 0 0,-1 1 1 0 0,0-1 0 0 0,-1 1-1 0 0,0 0 1 0 0,-2 0 0 0 0,1 1-1 0 0,-2 0 1 0 0,0 0 0 0 0,0 1-1 0 0,-1 0 1 0 0,0 0-1 0 0,-20-18 1 0 0,26 27-125 0 0,-1 0 0 0 0,0 0 0 0 0,0 1 0 0 0,1-1 0 0 0,-2 1 0 0 0,1 0 0 0 0,0 0 0 0 0,0 0 0 0 0,0 1 0 0 0,-1 0 0 0 0,1 0 0 0 0,-1 0 0 0 0,1 0 0 0 0,-1 0 0 0 0,0 1 1 0 0,1 0-1 0 0,-1 0 0 0 0,-5 1 0 0 0,5 0-253 0 0,0 0 0 0 0,1 0 0 0 0,-1 1 1 0 0,0 0-1 0 0,1 0 0 0 0,-1 0 1 0 0,1 0-1 0 0,0 1 0 0 0,0-1 1 0 0,-7 7-1 0 0,-6 7-5606 0 0,2 2-1783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0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18 760 11287 0 0,'-17'32'8231'0'0,"19"-33"-7806"0"0,7-1-48 0 0,-1 0 0 0 0,0-1-1 0 0,0 0 1 0 0,0-1-1 0 0,-1 1 1 0 0,14-10 0 0 0,-9 6 30 0 0,22-10 1 0 0,131-51 876 0 0,-116 45-1164 0 0,75-46 0 0 0,-87 48-104 0 0,187-119-25 0 0,-173 107 29 0 0,207-125 97 0 0,-219 137-26 0 0,45-33-1 0 0,-75 47 86 0 0,0-2-1 0 0,-1 1 1 0 0,0-1-1 0 0,0-1 0 0 0,-1 1 1 0 0,0-1-1 0 0,-1-1 1 0 0,10-19-1 0 0,-16 29-15 0 0,1-2-91 0 0,-1 1 0 0 0,1 0-1 0 0,0 0 1 0 0,0 0 0 0 0,0 0 0 0 0,0 0 0 0 0,0 0-1 0 0,0 0 1 0 0,2-2 0 0 0,0 2-69 0 0,0-1-1 0 0,0 1 1 0 0,0 0 0 0 0,0 0 0 0 0,0 1-1 0 0,0-1 1 0 0,0 1 0 0 0,1-1-1 0 0,-1 1 1 0 0,0 0 0 0 0,1 0 0 0 0,-1 1-1 0 0,1-1 1 0 0,-1 1 0 0 0,1-1-1 0 0,5 2 1 0 0,-1-2-3 0 0,2 1 29 0 0,0 0-1 0 0,0 1 1 0 0,0 0-1 0 0,0 1 0 0 0,0 0 1 0 0,0 0-1 0 0,16 8 1 0 0,64 32 212 0 0,-89-42-237 0 0,108 66 125 0 0,-23-12-10 0 0,210 129 434 0 0,-33-41 177 0 0,-232-127-562 0 0,18 6-58 0 0,62 18 1 0 0,-18-7 27 0 0,-75-25-130 0 0,-5-2-10 0 0,1 0 0 0 0,0 0 1 0 0,28 4-1 0 0,-37-8-134 0 0,3 0-795 0 0,-1-1 0 0 0,1 1 0 0 0,-1-1 0 0 0,14-1-1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0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0,'1'2'4702'0'0,"8"8"-537"0"0,-3-2-2337 0 0,0 2-1 0 0,-1-1 1 0 0,5 11 0 0 0,10 33 694 0 0,4 58-1712 0 0,-22-98-348 0 0,29 211 246 0 0,13 37-3050 0 0,-43-254 1347 0 0,1 1 1 0 0,1-1-1 0 0,2 7 1 0 0,-2-5-2155 0 0,1 1-2110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0,'1'2'7074'0'0,"4"11"-6322"0"0,0 1 1 0 0,-1-1 0 0 0,0 1 0 0 0,1 15 0 0 0,2 8-119 0 0,37 200 934 0 0,-13-8-1324 0 0,-15-120-3209 0 0,-10-90 345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10591 0 0,'0'0'1735'0'0,"1"1"-1076"0"0,0 0-545 0 0,0 0 1 0 0,-1 0-1 0 0,1 0 1 0 0,-1 0-1 0 0,1 0 1 0 0,-1-1-1 0 0,1 1 1 0 0,-1 0-1 0 0,1 0 1 0 0,-1 0-1 0 0,0 0 1 0 0,0 0-1 0 0,1 0 1 0 0,-1 0 0 0 0,0 2-1 0 0,1 22 1383 0 0,1-3-681 0 0,24 107 857 0 0,5 29-1015 0 0,-4-17-432 0 0,-18-95 118 0 0,-8-45 52 0 0,-3-14 240 0 0,-17-116-56 0 0,7 55-530 0 0,10 63-47 0 0,-19-191-45 0 0,21 177 39 0 0,0 0 0 0 0,2 0-1 0 0,0 0 1 0 0,2 0 0 0 0,1 0-1 0 0,8-25 1 0 0,-12 47 3 0 0,0 0 0 0 0,1 0 0 0 0,-1 0 0 0 0,1 0 0 0 0,-1 0 0 0 0,1 0-1 0 0,0 1 1 0 0,0-1 0 0 0,0 1 0 0 0,0-1 0 0 0,0 1 0 0 0,1 0 0 0 0,4-4 0 0 0,-5 5 0 0 0,-1 0 1 0 0,1 0 0 0 0,0 1-1 0 0,-1-1 1 0 0,1 1 0 0 0,0-1-1 0 0,-1 1 1 0 0,1 0 0 0 0,0 0-1 0 0,0 0 1 0 0,0 0 0 0 0,-1 0-1 0 0,1 0 1 0 0,0 0-1 0 0,0 0 1 0 0,-1 1 0 0 0,1-1-1 0 0,0 1 1 0 0,-1-1 0 0 0,1 1-1 0 0,0 0 1 0 0,-1 0 0 0 0,1-1-1 0 0,-1 1 1 0 0,1 0 0 0 0,2 3-1 0 0,1 1 33 0 0,1 0-1 0 0,-1 0 0 0 0,-1 1 1 0 0,1 0-1 0 0,-1 0 0 0 0,1 0 1 0 0,-2 0-1 0 0,1 1 0 0 0,-1 0 1 0 0,0-1-1 0 0,0 1 0 0 0,-1 0 1 0 0,2 11-1 0 0,1 3 40 0 0,-2 0 0 0 0,0 0 0 0 0,-1 32 0 0 0,-3-38-43 0 0,1-1 0 0 0,-2 1 0 0 0,0-1-1 0 0,-1 1 1 0 0,0-1 0 0 0,-9 24-1 0 0,4-21 40 0 0,0 0 0 0 0,-1 0 0 0 0,-1-1 0 0 0,-23 30-1 0 0,32-45 72 0 0,16 1-183 0 0,41 13 1120 0 0,94 38 1 0 0,-97-33-743 0 0,42 24 575 0 0,-11-4-789 0 0,-72-35-252 0 0,-4-2-277 0 0,-1 0 0 0 0,1 0 0 0 0,8 1 0 0 0,-4-2-1227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20 239 10591 0 0,'0'0'1735'0'0,"1"1"-1091"0"0,1 0-450 0 0,-1 0-1 0 0,0 1 1 0 0,0-1-1 0 0,-1 0 1 0 0,1 1-1 0 0,0-1 1 0 0,0 1 0 0 0,-1-1-1 0 0,1 1 1 0 0,-1-1-1 0 0,1 1 1 0 0,-1 0-1 0 0,0-1 1 0 0,1 1-1 0 0,-1-1 1 0 0,0 1 0 0 0,0 0-1 0 0,-1 2 1 0 0,-1 41 1794 0 0,1-29-1633 0 0,-3 64 912 0 0,-8 119 698 0 0,3-150-1878 0 0,9-48-17 0 0,-1-13 213 0 0,-1-36-166 0 0,2 1 0 0 0,7-51 0 0 0,-1 21-44 0 0,26-211 282 0 0,-31 281-325 0 0,0 0 0 0 0,1 1 0 0 0,0-1 1 0 0,0 1-1 0 0,4-9 0 0 0,-5 15-19 0 0,1 1-1 0 0,-1-1 1 0 0,0 1 0 0 0,0 0-1 0 0,0 0 1 0 0,0 0 0 0 0,0-1-1 0 0,0 1 1 0 0,-1 0 0 0 0,1 0-1 0 0,0 0 1 0 0,1 3 0 0 0,3 8 14 0 0,0 1 1 0 0,-2 0 0 0 0,1 0-1 0 0,-1 0 1 0 0,1 24 0 0 0,1-1 1 0 0,-1-16-27 0 0,46 224 0 0 0,-40-207 17 0 0,14 47 88 0 0,-21-76-96 0 0,0-1 1 0 0,1 1-1 0 0,0-1 0 0 0,0 1 0 0 0,1-2 1 0 0,-1 1-1 0 0,2 0 0 0 0,6 6 0 0 0,-11-11 18 0 0,0-1 0 0 0,0 0-1 0 0,0 0 1 0 0,1 0 0 0 0,-1 0-1 0 0,0 0 1 0 0,1 0-1 0 0,-1 0 1 0 0,1 0 0 0 0,-1-1-1 0 0,1 1 1 0 0,-1 0-1 0 0,1-1 1 0 0,-1 1 0 0 0,1-1-1 0 0,0 0 1 0 0,-1 0-1 0 0,1 1 1 0 0,0-1 0 0 0,-1 0-1 0 0,1 0 1 0 0,0-1-1 0 0,-1 1 1 0 0,1 0 0 0 0,0 0-1 0 0,-1-1 1 0 0,1 1 0 0 0,-1-1-1 0 0,1 0 1 0 0,0 1-1 0 0,-1-1 1 0 0,0 0 0 0 0,1 0-1 0 0,-1 0 1 0 0,1 0-1 0 0,-1 0 1 0 0,0 0 0 0 0,0 0-1 0 0,0 0 1 0 0,0-1-1 0 0,0 1 1 0 0,0 0 0 0 0,0-1-1 0 0,0 1 1 0 0,0-1-1 0 0,1-2 1 0 0,5-11 228 0 0,0 0 0 0 0,-1-1 0 0 0,-1 0-1 0 0,5-23 1 0 0,8-70 104 0 0,-13 70-304 0 0,2-18-308 0 0,-3-1 0 0 0,-3 1 0 0 0,-10-105 0 0 0,7 144-770 0 0,0-4-770 0 0,0 7-4904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11399 0 0,'0'0'3118'0'0,"11"-15"379"0"0,76-64 1144 0 0,-63 59-3533 0 0,40-27 1 0 0,5-2-278 0 0,-42 28-587 0 0,-1-2 0 0 0,-1-1 0 0 0,23-29 0 0 0,-25 21-276 0 0,-10 18-2442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14 244 8287 0 0,'0'0'639'0'0,"0"1"-271"0"0,-2 12 626 0 0,0 0-1 0 0,2 0 1 0 0,-1-1 0 0 0,2 1 0 0 0,1 16-1 0 0,16 66 1475 0 0,-7-41-1327 0 0,-6-31-857 0 0,-1-1 32 0 0,0-1-1 0 0,0 29 0 0 0,-4-50-286 0 0,1 0-1 0 0,-1 1 1 0 0,0-1-1 0 0,0 0 1 0 0,0 1 0 0 0,0-1-1 0 0,0 0 1 0 0,0 1-1 0 0,0-1 1 0 0,0 0-1 0 0,0 0 1 0 0,0 1 0 0 0,0-1-1 0 0,0 0 1 0 0,0 1-1 0 0,-1-1 1 0 0,1 0-1 0 0,0 1 1 0 0,0-1 0 0 0,0 0-1 0 0,0 0 1 0 0,0 1-1 0 0,-1-1 1 0 0,1 0-1 0 0,0 0 1 0 0,0 1 0 0 0,0-1-1 0 0,-1 0 1 0 0,1 0-1 0 0,-1 1 1 0 0,-5-8 318 0 0,-6-15-148 0 0,4 0-133 0 0,1-1 0 0 0,1 1 0 0 0,1-1 0 0 0,1 0 0 0 0,-2-45 0 0 0,6 25-262 0 0,1 1-1 0 0,10-62 1 0 0,-6 77-32 0 0,14-47 1 0 0,-15 63 227 0 0,0-1-1 0 0,1 1 1 0 0,0 0 0 0 0,1 1-1 0 0,0-1 1 0 0,13-15 0 0 0,-17 24 31 0 0,0 0 1 0 0,1 0 0 0 0,-1 0 0 0 0,0 1 0 0 0,1-1 0 0 0,0 1 0 0 0,-1-1 0 0 0,1 1-1 0 0,0 0 1 0 0,-1 0 0 0 0,1 1 0 0 0,0-1 0 0 0,0 0 0 0 0,0 1 0 0 0,0 0-1 0 0,0-1 1 0 0,0 1 0 0 0,-1 0 0 0 0,1 1 0 0 0,0-1 0 0 0,5 2 0 0 0,-3-1 6 0 0,0 0 1 0 0,1 0-1 0 0,-1 1 1 0 0,0 0-1 0 0,0 0 1 0 0,0 0 0 0 0,0 1-1 0 0,0 0 1 0 0,-1 0-1 0 0,8 6 1 0 0,-6-4 73 0 0,-1 0-1 0 0,0 0 1 0 0,0 0 0 0 0,0 1-1 0 0,-1 0 1 0 0,0 0 0 0 0,0 0 0 0 0,0 0-1 0 0,-1 1 1 0 0,0-1 0 0 0,0 1 0 0 0,-1 0-1 0 0,0 0 1 0 0,2 10 0 0 0,-3-5-46 0 0,0 1 0 0 0,-1-1 0 0 0,0 0 1 0 0,-1 0-1 0 0,-1 1 0 0 0,0-1 0 0 0,0 0 0 0 0,-1-1 0 0 0,-1 1 1 0 0,0 0-1 0 0,-1-1 0 0 0,0 0 0 0 0,0 0 0 0 0,-2 0 0 0 0,1-1 1 0 0,-1 0-1 0 0,0 0 0 0 0,-12 12 0 0 0,13-17-66 0 0,0 0 0 0 0,0-1 0 0 0,0 1 0 0 0,0-1 0 0 0,-1 0 0 0 0,0-1 0 0 0,0 1 0 0 0,0-1 0 0 0,0-1 0 0 0,0 1 0 0 0,0-1 0 0 0,-12 1 0 0 0,18-3 0 0 0,1 0 0 0 0,0 0 0 0 0,0 0 0 0 0,0 0 0 0 0,0 0 0 0 0,-1 0 0 0 0,1 1 0 0 0,0-1 0 0 0,0 0 0 0 0,0 0 0 0 0,0 0 0 0 0,-1 0 0 0 0,1 0 0 0 0,0 0 0 0 0,0 0 0 0 0,0 0 0 0 0,0 0 0 0 0,0 1 0 0 0,0-1 0 0 0,-1 0 0 0 0,1 0 0 0 0,0 0 0 0 0,0 0 0 0 0,0 0 0 0 0,0 1 0 0 0,0-1 0 0 0,0 0 0 0 0,0 0 0 0 0,0 0 0 0 0,0 0 0 0 0,0 1 0 0 0,0-1 0 0 0,0 0 0 0 0,0 0 0 0 0,0 0 0 0 0,0 1 0 0 0,0-1 0 0 0,0 0 0 0 0,0 0 0 0 0,0 0 0 0 0,0 0 0 0 0,0 1 0 0 0,0-1 0 0 0,0 0 0 0 0,0 0 0 0 0,0 0 0 0 0,0 0 0 0 0,0 1 0 0 0,1-1 0 0 0,3 7 0 0 0,-4-7 0 0 0,6 5 28 0 0,0 1 1 0 0,1-1-1 0 0,0 0 0 0 0,8 4 0 0 0,5 4 72 0 0,0 1 286 0 0,0-1-1 0 0,0-2 0 0 0,2 0 1 0 0,25 9-1 0 0,-46-19-393 0 0,52 17 345 0 0,-47-17-513 0 0,-1 0 0 0 0,1 0 0 0 0,0 0 1 0 0,0 0-1 0 0,0-1 0 0 0,-1 0 0 0 0,10-1 1 0 0,-13 0-374 0 0,0 0 1 0 0,0 0 0 0 0,0 1-1 0 0,0-1 1 0 0,0 0 0 0 0,0-1-1 0 0,0 1 1 0 0,0 0 0 0 0,-1 0-1 0 0,1-1 1 0 0,0 1 0 0 0,-1-1-1 0 0,1 0 1 0 0,1-2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11975 0 0,'-1'10'1244'0'0,"-3"19"767"0"0,3 0-1 0 0,1 55 0 0 0,8 11-3172 0 0,-7-86 691 0 0,0 6-643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16903 0 0,'0'0'1528'0'0,"2"20"-625"0"0,0-5-173 0 0,1 0 1 0 0,1 0-1 0 0,0 0 0 0 0,1 0 1 0 0,7 15-1 0 0,-6-18-1598 0 0,0 0 0 0 0,1-1 0 0 0,12 15 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0,'0'0'568'0'0,"1"16"6620"0"0,6-6-5990 0 0,2-1 0 0 0,-1-1 0 0 0,1 0 0 0 0,19 14-1 0 0,-12-10-214 0 0,4 6 200 0 0,25 27 0 0 0,10 9-69 0 0,20 7-218 0 0,69 64 376 0 0,-78-53-933 0 0,-41-40-6774 0 0,-22-27 2435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12175 0 0,'4'12'1299'0'0,"44"139"1856"0"0,-22-76-2065 0 0,12 58 3005 0 0,-39-135-4070 0 0,-1-1 1 0 0,0 1-1 0 0,1-1 0 0 0,0 1 1 0 0,-1-1-1 0 0,0-4 0 0 0,-5-17-25 0 0,2 0 0 0 0,0 0 0 0 0,0-27 0 0 0,-2-3 0 0 0,7 49 0 0 0,-19-157-318 0 0,18 140 270 0 0,1-1 1 0 0,1 1-1 0 0,1 0 0 0 0,1 0 1 0 0,7-29-1 0 0,-8 45 81 0 0,0 0 0 0 0,0 1 0 0 0,0-1 0 0 0,1 0 0 0 0,0 1 0 0 0,0-1 0 0 0,0 1 0 0 0,8-9 0 0 0,-9 12-17 0 0,0 0 1 0 0,0 1-1 0 0,0-1 0 0 0,0 0 1 0 0,0 1-1 0 0,0 0 0 0 0,1-1 1 0 0,-1 1-1 0 0,0 0 1 0 0,1 0-1 0 0,-1 0 0 0 0,1 0 1 0 0,-1 1-1 0 0,1-1 0 0 0,-1 1 1 0 0,1-1-1 0 0,-1 1 1 0 0,1 0-1 0 0,0 0 0 0 0,-1 0 1 0 0,1 0-1 0 0,5 1 1 0 0,-3 1 7 0 0,0-1 1 0 0,1 1 0 0 0,-1 0 0 0 0,0 1 0 0 0,0-1 0 0 0,0 1 0 0 0,0 0 0 0 0,-1 0 0 0 0,1 1 0 0 0,-1-1 0 0 0,0 1 0 0 0,5 4 0 0 0,-4-1 58 0 0,1 0 0 0 0,-2 0 0 0 0,1 0 0 0 0,-1 0 0 0 0,0 1 0 0 0,0-1 1 0 0,3 14-1 0 0,-3-8 48 0 0,-1 0 1 0 0,0 1-1 0 0,-1 0 1 0 0,0-1 0 0 0,-2 1-1 0 0,1 0 1 0 0,-2 0 0 0 0,1 0-1 0 0,-6 23 1 0 0,3-25-106 0 0,0 0 0 0 0,0-1 1 0 0,-1 1-1 0 0,-1-1 0 0 0,0 0 1 0 0,-1 0-1 0 0,0-1 0 0 0,0 0 1 0 0,-1 0-1 0 0,-9 10 0 0 0,8-11-7 0 0,5-4-10 0 0,0-1 0 0 0,0 0 0 0 0,-1 0 0 0 0,1-1 0 0 0,-1 1 0 0 0,0-1 0 0 0,0 0 0 0 0,0 0 0 0 0,-1 0 0 0 0,1 0 0 0 0,-1-1 0 0 0,-6 3 0 0 0,26-8-4 0 0,-10 1 29 0 0,0 0 0 0 0,1 1 1 0 0,-1 0-1 0 0,0 0 0 0 0,1 1 1 0 0,-1 0-1 0 0,1 0 1 0 0,-1 0-1 0 0,1 0 0 0 0,6 2 1 0 0,13 5 459 0 0,-1 1-1 0 0,0 2 1 0 0,44 23 0 0 0,62 48-291 0 0,-121-75-324 0 0,-8-5-22 0 0,20 10-1082 0 0,-10-9-2032 0 0,-1-6-4555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15199 0 0,'0'0'1172'0'0,"-1"14"-560"0"0,2 19 1816 0 0,1 0-1 0 0,9 43 0 0 0,-1-29-4097 0 0,4-2-3859 0 0,-10-33-1802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1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3679 0 0,'0'0'167'0'0,"17"-1"4858"0"0,-16 1-4732 0 0,0 0-1 0 0,0-1 0 0 0,0 1 0 0 0,0 0 1 0 0,0 1-1 0 0,0-1 0 0 0,0 0 1 0 0,1 0-1 0 0,-1 0 0 0 0,0 1 0 0 0,0-1 1 0 0,0 1-1 0 0,0-1 0 0 0,0 1 0 0 0,0-1 1 0 0,0 1-1 0 0,0-1 0 0 0,0 1 0 0 0,-1 0 1 0 0,1 0-1 0 0,0-1 0 0 0,0 1 1 0 0,1 2-1 0 0,-1-1-63 0 0,0 0 1 0 0,0 0 0 0 0,0 1-1 0 0,0-1 1 0 0,-1 0-1 0 0,1 1 1 0 0,-1-1 0 0 0,1 1-1 0 0,-1 4 1 0 0,0-6-155 0 0,0 0 1 0 0,0 1-1 0 0,0-1 0 0 0,0 0 1 0 0,-1 0-1 0 0,1 0 1 0 0,0 0-1 0 0,-1 1 0 0 0,1-1 1 0 0,-1 0-1 0 0,0 0 0 0 0,1 0 1 0 0,-1 0-1 0 0,0 0 1 0 0,0 0-1 0 0,1 0 0 0 0,-1-1 1 0 0,-1 2-1 0 0,-4 5-42 0 0,-13-7 231 0 0,18-1-262 0 0,0 1 0 0 0,1-1 0 0 0,-1 0-1 0 0,0 0 1 0 0,0 0 0 0 0,1 0 0 0 0,-1 0 0 0 0,0 0-1 0 0,1 0 1 0 0,-1 0 0 0 0,1 0 0 0 0,-1 0 0 0 0,1 0-1 0 0,0 0 1 0 0,0 0 0 0 0,-1 0 0 0 0,1 0 0 0 0,0 0-1 0 0,0-2 1 0 0,-1-20 34 0 0,1 20-36 0 0,0 1 0 0 0,0-1 0 0 0,1 1 0 0 0,-1-1 0 0 0,1 1 0 0 0,0-1 0 0 0,0 1 0 0 0,0-1 0 0 0,0 1 0 0 0,0 0 0 0 0,0-1 0 0 0,1 1 0 0 0,-1 0 0 0 0,1 0 0 0 0,3-4 0 0 0,-4 6 9 0 0,-1 0-1 0 0,1-1 1 0 0,0 1-1 0 0,0 0 1 0 0,-1 0-1 0 0,1-1 1 0 0,0 1-1 0 0,0 0 1 0 0,-1 0-1 0 0,1 0 1 0 0,0 0-1 0 0,0 0 1 0 0,-1 0-1 0 0,1 0 1 0 0,0 0 0 0 0,0 0-1 0 0,-1 0 1 0 0,1 1-1 0 0,0-1 1 0 0,-1 0-1 0 0,1 0 1 0 0,0 1-1 0 0,0-1 1 0 0,0 1-1 0 0,1 0 35 0 0,0 0 83 0 0,1-1-1 0 0,-1 1 0 0 0,0 0 1 0 0,0 0-1 0 0,0 1 0 0 0,0-1 1 0 0,0 0-1 0 0,0 0 0 0 0,0 1 1 0 0,0 0-1 0 0,-1-1 1 0 0,3 3-1 0 0,-3-3-74 0 0,-1 0 1 0 0,1 0 0 0 0,0 0-1 0 0,-1 0 1 0 0,1 1-1 0 0,-1-1 1 0 0,1 0-1 0 0,-1 0 1 0 0,1 0-1 0 0,-1 1 1 0 0,0-1-1 0 0,0 0 1 0 0,1 0-1 0 0,-1 1 1 0 0,0-1-1 0 0,0 0 1 0 0,0 0-1 0 0,-1 1 1 0 0,1-1-1 0 0,0 0 1 0 0,0 0-1 0 0,-1 2 1 0 0,0-2-28 0 0,0 0 0 0 0,0 0 0 0 0,1 0 0 0 0,-1 0 0 0 0,0 0 0 0 0,0-1 0 0 0,0 1 0 0 0,0 0 0 0 0,0-1 0 0 0,0 1 0 0 0,0-1 0 0 0,-1 1 0 0 0,1-1 0 0 0,0 1 0 0 0,0-1 0 0 0,-2 1 0 0 0,-4 1 62 0 0,6-1-83 0 0,0-1 0 0 0,-1 0 0 0 0,1 0 0 0 0,-1 0 0 0 0,1 0 0 0 0,0 0-1 0 0,-1 0 1 0 0,1 0 0 0 0,0 0 0 0 0,-1-1 0 0 0,1 1 0 0 0,-1 0 0 0 0,1-1-1 0 0,0 1 1 0 0,0-1 0 0 0,-1 0 0 0 0,1 1 0 0 0,0-1 0 0 0,0 0-1 0 0,0 0 1 0 0,0 1 0 0 0,-1-1 0 0 0,0-2 0 0 0,0 1-25 0 0,1 2-80 0 0,0-1 1 0 0,1 0-1 0 0,-1 0 0 0 0,0 0 0 0 0,1 0 0 0 0,-1 0 1 0 0,1 0-1 0 0,0 0 0 0 0,-1 0 0 0 0,1 0 0 0 0,0 0 0 0 0,-1 0 1 0 0,1 0-1 0 0,0 0 0 0 0,0-1 0 0 0,1-9-7977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2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 5063 0 0,'0'0'232'0'0,"0"0"-13"0"0,2 5 1132 0 0,3 20 8887 0 0,-9-19-9264 0 0,-5 3 54 0 0,7-8-999 0 0,1-1 1 0 0,-1 0-1 0 0,0 1 1 0 0,0-1-1 0 0,1 0 1 0 0,-1 0-1 0 0,0 0 0 0 0,0 0 1 0 0,-2-1-1 0 0,4 1-29 0 0,-1 0 0 0 0,1-1 0 0 0,-1 1 0 0 0,1 0 0 0 0,-1 0 0 0 0,1 0 0 0 0,-1-1 0 0 0,1 1 0 0 0,-1 0 0 0 0,1-1 0 0 0,-1 1 0 0 0,1-1 0 0 0,0 1 0 0 0,-1 0 0 0 0,1-1 0 0 0,0 1 0 0 0,-1-1 0 0 0,1 1 0 0 0,0-1 0 0 0,0 1 0 0 0,-1-1 0 0 0,1 1 0 0 0,0-1 0 0 0,0 1 0 0 0,0-1 0 0 0,0 1 0 0 0,0-1 0 0 0,0 1 0 0 0,0-2 0 0 0,0-15 0 0 0,0 16 0 0 0,0-1 0 0 0,1 0 0 0 0,-1 0 0 0 0,0 0 0 0 0,1 0 0 0 0,0 0 0 0 0,-1 1 0 0 0,1-1 0 0 0,0 0 0 0 0,0 0 0 0 0,0 1 0 0 0,0-1 0 0 0,0 0 0 0 0,1 1 0 0 0,-1-1 0 0 0,0 1 0 0 0,1 0 0 0 0,1-2 0 0 0,-2 3 10 0 0,-1-1 0 0 0,1 1 0 0 0,0 0 0 0 0,0 0 0 0 0,-1-1 0 0 0,1 1-1 0 0,0 0 1 0 0,0 0 0 0 0,-1 0 0 0 0,1 0 0 0 0,0 0 0 0 0,0 0 0 0 0,-1 0 0 0 0,1 0 0 0 0,0 0 0 0 0,0 0-1 0 0,0 1 1 0 0,-1-1 0 0 0,1 0 0 0 0,0 0 0 0 0,-1 1 0 0 0,1-1 0 0 0,0 1 0 0 0,-1-1 0 0 0,2 1 0 0 0,2 1 403 0 0,-3-2-315 0 0,0 0 0 0 0,0 1 1 0 0,0-1-1 0 0,0 1 0 0 0,0-1 0 0 0,1 1 1 0 0,-1-1-1 0 0,0 1 0 0 0,0 0 0 0 0,0 0 1 0 0,0-1-1 0 0,-1 1 0 0 0,1 0 0 0 0,0 0 1 0 0,0 0-1 0 0,0 0 0 0 0,-1 0 0 0 0,1 0 1 0 0,0 0-1 0 0,-1 0 0 0 0,2 2 0 0 0,-2-1-42 0 0,0-1 0 0 0,0 1 0 0 0,0-1 0 0 0,0 1 0 0 0,-1-1 0 0 0,1 1-1 0 0,0-1 1 0 0,0 0 0 0 0,-1 1 0 0 0,1-1 0 0 0,-1 1 0 0 0,1-1-1 0 0,-1 0 1 0 0,0 1 0 0 0,0-1 0 0 0,1 0 0 0 0,-1 0 0 0 0,-2 3-1 0 0,-4 6-3 0 0,6-9-45 0 0,1-1 0 0 0,0 1 0 0 0,-1 0-1 0 0,1 0 1 0 0,-1-1 0 0 0,1 1 0 0 0,-1-1-1 0 0,1 1 1 0 0,-1 0 0 0 0,0-1 0 0 0,1 1 0 0 0,-1-1-1 0 0,0 1 1 0 0,0 0 0 0 0,0-1-1 0 0,0 0 0 0 0,0 0 1 0 0,0 0-1 0 0,0-1 0 0 0,0 1 1 0 0,0 0-1 0 0,0 0 0 0 0,0-1 0 0 0,0 1 1 0 0,0 0-1 0 0,1-1 0 0 0,-1 1 1 0 0,0-1-1 0 0,0 1 0 0 0,0-1 1 0 0,1 1-1 0 0,-2-2 0 0 0,0 1-2 0 0,1 0 0 0 0,0 0 0 0 0,-1-1 0 0 0,1 1 0 0 0,0 0 0 0 0,0 0 0 0 0,0-1 0 0 0,0 1 0 0 0,0-1 1 0 0,0 1-1 0 0,0-1 0 0 0,1 1 0 0 0,-1-1 0 0 0,0 0 0 0 0,1 1 0 0 0,0-1 0 0 0,-1 0 0 0 0,1 1 0 0 0,0-1 0 0 0,0 0 0 0 0,0 1 0 0 0,0-1 0 0 0,0 0 0 0 0,0 1 0 0 0,0-1 0 0 0,0 0 0 0 0,1 0 0 0 0,-1 1 0 0 0,1-1 0 0 0,-1 1 0 0 0,1-1 0 0 0,0 0 0 0 0,0 1 0 0 0,1-3 0 0 0,-1 3-5 0 0,-1 1-1 0 0,0 0 0 0 0,0-1 0 0 0,1 1 1 0 0,-1 0-1 0 0,1 0 0 0 0,-1-1 0 0 0,0 1 1 0 0,1 0-1 0 0,-1 0 0 0 0,1-1 0 0 0,-1 1 1 0 0,0 0-1 0 0,1 0 0 0 0,-1 0 0 0 0,1 0 1 0 0,-1 0-1 0 0,1 0 0 0 0,-1 0 0 0 0,1 0 1 0 0,-1 0-1 0 0,1 0 0 0 0,-1 0 0 0 0,0 0 1 0 0,1 0-1 0 0,-1 0 0 0 0,1 0 0 0 0,1 1-2 0 0,0-2 5 0 0,0 1 1 0 0,-1 0 0 0 0,0-1 0 0 0,1 1 1 0 0,-1 0-1 0 0,0 0 0 0 0,1 0 0 0 0,-1-1 0 0 0,1 2 0 0 0,-1-1 1 0 0,0 0-1 0 0,1 0 0 0 0,-1 0 0 0 0,0 1 0 0 0,1-1 1 0 0,-1 0-1 0 0,0 1 0 0 0,1-1 0 0 0,-1 1 0 0 0,0 0 1 0 0,2 1-1 0 0,-2-2-84 0 0,2 13-1880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 5063 0 0,'-3'6'451'0'0,"0"-2"112"0"0,1 0 0 0 0,-1 0 0 0 0,1 0 0 0 0,0 0 0 0 0,1 1 0 0 0,-1-1 0 0 0,1 1 1 0 0,-1-1-1 0 0,1 1 0 0 0,1-1 0 0 0,-2 8 0 0 0,3-2 266 0 0,-1 0 0 0 0,1-1 0 0 0,4 17 0 0 0,-1-4 122 0 0,9 42 1201 0 0,25 76 0 0 0,6 28-1011 0 0,-6-14-357 0 0,-37-152-223 0 0,-6-20-183 0 0,-53-306 134 0 0,50 267-499 0 0,4 26-13 0 0,1 0 0 0 0,3-50 0 0 0,1 61 0 0 0,1-1 0 0 0,1 1 0 0 0,1-1 0 0 0,13-36 0 0 0,-16 53-5 0 0,0 1 0 0 0,1-1 0 0 0,0 1 0 0 0,-1 0 0 0 0,1 0 0 0 0,0 0 0 0 0,1 0 0 0 0,-1 0 0 0 0,0 0 0 0 0,1 1 0 0 0,0-1 0 0 0,4-2 0 0 0,-5 4 3 0 0,0 0 1 0 0,0 0 0 0 0,0 0 0 0 0,0 0 0 0 0,0 0 0 0 0,0 0 0 0 0,0 1 0 0 0,1-1 0 0 0,-1 1 0 0 0,0 0 0 0 0,0 0 0 0 0,1 0 0 0 0,-1 0 0 0 0,0 0 0 0 0,1 0-1 0 0,-1 0 1 0 0,0 1 0 0 0,0-1 0 0 0,0 1 0 0 0,5 1 0 0 0,-1 1 3 0 0,1 0 1 0 0,-1 1-1 0 0,0-1 0 0 0,0 1 0 0 0,0 1 0 0 0,0-1 1 0 0,0 1-1 0 0,8 10 0 0 0,-6-6 7 0 0,-1 1 0 0 0,-1 0 0 0 0,1 0-1 0 0,8 20 1 0 0,-4-1 7 0 0,-1 1 0 0 0,-1 0 0 0 0,5 36 0 0 0,-11-47-7 0 0,0 0 0 0 0,-1 0 1 0 0,-1 1-1 0 0,-1-1 0 0 0,-1 0 0 0 0,-6 35 0 0 0,4-40-2 0 0,-1 0-1 0 0,0 0 0 0 0,-1 0 1 0 0,0-1-1 0 0,-1 0 1 0 0,0 0-1 0 0,-1 0 0 0 0,-1-1 1 0 0,-16 20-1 0 0,23-30-6 0 0,-1-1 0 0 0,1 1 0 0 0,-1-1 0 0 0,1 1 0 0 0,-1-1 0 0 0,0 0 0 0 0,0 1 0 0 0,0-1 0 0 0,1 0 0 0 0,-1 0 0 0 0,0-1 0 0 0,0 1 0 0 0,-1 0 0 0 0,1 0 0 0 0,0-1 0 0 0,-3 1 0 0 0,4-1-1 0 0,0 0 0 0 0,0 0-1 0 0,1 0 1 0 0,-1 0 0 0 0,0 0-1 0 0,0-1 1 0 0,0 1 0 0 0,0 0-1 0 0,0 0 1 0 0,0-1 0 0 0,0 1-1 0 0,0 0 1 0 0,1-1 0 0 0,-1 1 0 0 0,0-1-1 0 0,0 1 1 0 0,1-1 0 0 0,-1 0-1 0 0,0 1 1 0 0,0-1 0 0 0,1 0-1 0 0,-1 1 1 0 0,1-1 0 0 0,-1 0-1 0 0,1 0 1 0 0,-1 0 0 0 0,1 1 0 0 0,-1-1-1 0 0,1 0 1 0 0,0 0 0 0 0,0 0-1 0 0,-1 0 1 0 0,1-1 0 0 0,-1 0-8 0 0,0 0 7 0 0,1 1-1 0 0,-1-1 1 0 0,0 1 0 0 0,1-1-1 0 0,0 0 1 0 0,-1 1 0 0 0,1-1-1 0 0,0 1 1 0 0,0-1 0 0 0,-1 0 0 0 0,1 1-1 0 0,1-1 1 0 0,-1 0 0 0 0,0 1-1 0 0,0-1 1 0 0,1 0 0 0 0,-1 1-1 0 0,1-1 1 0 0,-1 1 0 0 0,1-1 0 0 0,-1 1-1 0 0,1-1 1 0 0,0 1 0 0 0,0-1-1 0 0,0 1 1 0 0,0 0 0 0 0,0-1-1 0 0,0 1 1 0 0,0 0 0 0 0,1 0 0 0 0,-1 0-1 0 0,0 0 1 0 0,0 0 0 0 0,3-2-1 0 0,3 0 30 0 0,-1 0-1 0 0,0 1 0 0 0,1-1 1 0 0,0 1-1 0 0,13-2 0 0 0,-5 2 104 0 0,0 0-1 0 0,0 1 1 0 0,27 2-1 0 0,47 10 463 0 0,-29-4-194 0 0,-9-2-58 0 0,0 2 0 0 0,94 27 0 0 0,-82-15-2743 0 0,1-2-3748 0 0,-43-12-1767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0 590 10135 0 0,'0'0'5911'0'0,"9"-3"-4558"0"0,100-52 3252 0 0,-4 1-2805 0 0,247-121-72 0 0,-207 83-1483 0 0,-141 89-239 0 0,8-5 41 0 0,120-88 263 0 0,-54 23 313 0 0,-70 62-292 0 0,-7 10-317 0 0,0-1 0 0 0,0 1 0 0 0,0 0 0 0 0,0-1 0 0 0,0 1 0 0 0,0 0 0 0 0,1 0 0 0 0,-1 0 0 0 0,0 0 0 0 0,1 0 0 0 0,-1 0 0 0 0,0 0 0 0 0,1 1 0 0 0,-1-1 0 0 0,1 1 0 0 0,-1-1 0 0 0,1 1 0 0 0,0-1 0 0 0,-1 1 0 0 0,3-1 0 0 0,-1 1-6 0 0,1-1 1 0 0,0 1-1 0 0,0 0 0 0 0,0 0 0 0 0,-1 1 0 0 0,1-1 0 0 0,0 1 0 0 0,0 0 0 0 0,6 2 0 0 0,34 16 9 0 0,-19-7 24 0 0,472 210 879 0 0,-337-155-500 0 0,-78-33-205 0 0,-4-3-74 0 0,0-3 0 0 0,2-4 1 0 0,84 15-1 0 0,-160-38-224 0 0,0 0 0 0 0,1-1 0 0 0,-1 1 0 0 0,1-1 0 0 0,-1 0 0 0 0,7-1 0 0 0,-10 1-664 0 0,2 0-374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0,'0'0'3111'0'0,"6"7"-708"0"0,1 6-1467 0 0,0 0 0 0 0,-1 0 0 0 0,-1 1 0 0 0,8 23 1 0 0,-11-29-724 0 0,53 225 2750 0 0,-20 5-2171 0 0,-11-79-2237 0 0,-10-92-5531 0 0,-11-52 922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0,'0'0'83'0'0,"0"16"5924"0"0,0 2-1633 0 0,4 21 0 0 0,13 45-2380 0 0,-5-25-1082 0 0,1 17-97 0 0,44 203 840 0 0,-51-256-1622 0 0,-5-15-48 0 0,1 0 1 0 0,0 0-1 0 0,0 0 1 0 0,1-1-1 0 0,0 1 1 0 0,8 13-1 0 0,-10-20-290 0 0,5-6-2599 0 0,0-4 1168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15 6447 0 0,'0'0'298'0'0,"-17"-12"100"0"0,13 10 83 0 0,0 2 0 0 0,0-1 0 0 0,0 1 0 0 0,1 0 0 0 0,-1 0 0 0 0,-1 1 0 0 0,1-1 0 0 0,0 2 0 0 0,0-2 1 0 0,1 1-1 0 0,-1 0 0 0 0,0 0 0 0 0,0 1 0 0 0,0 0 0 0 0,1-1 0 0 0,0 2 0 0 0,-1-2 0 0 0,0 2 0 0 0,-2 2 0 0 0,1 0-250 0 0,-1 1 1 0 0,1-1-1 0 0,0 2 1 0 0,0-1-1 0 0,-1 0 1 0 0,3 1-1 0 0,-2-1 1 0 0,-4 13-1 0 0,1-4-34 0 0,2 1 1 0 0,0 0-1 0 0,0 0 0 0 0,1 1 0 0 0,2 0 0 0 0,0 0 0 0 0,1 0 1 0 0,-1 24-1 0 0,3-30-161 0 0,0 2 0 0 0,1-2 0 0 0,1 1 0 0 0,0-1 0 0 0,1 1 0 0 0,-1-1 0 0 0,2 0 0 0 0,0-1 0 0 0,1 2 0 0 0,0-2 0 0 0,7 14 0 0 0,-6-16-5 0 0,-1-2 1 0 0,1 2-1 0 0,-1-2 1 0 0,1 0-1 0 0,1 1 1 0 0,0-2-1 0 0,0 0 1 0 0,0 0-1 0 0,1 0 1 0 0,-1 0-1 0 0,1-1 1 0 0,0-1-1 0 0,-1 1 1 0 0,2-1-1 0 0,14 3 1 0 0,-7-2 72 0 0,1 0 0 0 0,-1-2 0 0 0,1 1 0 0 0,27-2 1 0 0,-37-2-64 0 0,2-1 0 0 0,-1 1 1 0 0,1 0-1 0 0,-2-2 0 0 0,1 2 1 0 0,0-3-1 0 0,-1 2 1 0 0,1-2-1 0 0,-1 0 0 0 0,1 0 1 0 0,8-6-1 0 0,-7 3 16 0 0,0-1 0 0 0,-1 1-1 0 0,-1-1 1 0 0,1-1 0 0 0,-1 1 0 0 0,0-2 0 0 0,-1 1-1 0 0,0 1 1 0 0,0-2 0 0 0,-1-1 0 0 0,0 1-1 0 0,-2 0 1 0 0,1-1 0 0 0,-1 1 0 0 0,-1-2 0 0 0,1 2-1 0 0,-1-1 1 0 0,0-1 0 0 0,-2 1 0 0 0,1 0-1 0 0,-2 0 1 0 0,1 0 0 0 0,-2 0 0 0 0,1-1 0 0 0,-1 2-1 0 0,-1-1 1 0 0,0-1 0 0 0,0 2 0 0 0,-1 0-1 0 0,-6-11 1 0 0,3 12-32 0 0,1-1 1 0 0,-1 1-1 0 0,0 0 0 0 0,0 1 1 0 0,-2-1-1 0 0,-11-8 0 0 0,1 3-102 0 0,1 1 0 0 0,-25-12-1 0 0,34 20-58 0 0,0 1-1 0 0,0 0 0 0 0,-17-3 1 0 0,22 5-116 0 0,1 1 0 0 0,1 1 0 0 0,-2-1 0 0 0,1 1 0 0 0,0 0 1 0 0,0 0-1 0 0,1 0 0 0 0,-2 0 0 0 0,1 0 0 0 0,-1 1 1 0 0,2-1-1 0 0,-2 1 0 0 0,2-1 0 0 0,-1 2 0 0 0,-5 1 1 0 0,2 2-2304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106 140 10135 0 0,'-4'-5'346'0'0,"1"-1"0"0"0,-1 1 0 0 0,0 1 0 0 0,0-1 0 0 0,-1 1-1 0 0,-6-6 1 0 0,10 9-226 0 0,0 0-1 0 0,0 0 0 0 0,0 1 1 0 0,1-1-1 0 0,-1 1 0 0 0,0-1 1 0 0,0 1-1 0 0,0-1 1 0 0,0 1-1 0 0,0 0 0 0 0,0-1 1 0 0,0 1-1 0 0,0 0 0 0 0,0 0 1 0 0,0 0-1 0 0,0 0 0 0 0,-1 0 1 0 0,1 0-1 0 0,0 0 0 0 0,0 0 1 0 0,0 0-1 0 0,0 0 0 0 0,0 1 1 0 0,0-1-1 0 0,0 0 0 0 0,0 1 1 0 0,0-1-1 0 0,0 1 1 0 0,0-1-1 0 0,0 1 0 0 0,1-1 1 0 0,-1 1-1 0 0,0 0 0 0 0,0-1 1 0 0,0 1-1 0 0,1 0 0 0 0,-1 0 1 0 0,0-1-1 0 0,1 1 0 0 0,-1 0 1 0 0,1 0-1 0 0,-1 0 0 0 0,1 0 1 0 0,-1 0-1 0 0,1 0 1 0 0,-1 1-1 0 0,-4 11-32 0 0,-1 1 0 0 0,2 0 0 0 0,0 0 1 0 0,1 0-1 0 0,0 0 0 0 0,1 1 0 0 0,1-1 0 0 0,0 1 0 0 0,1-1 0 0 0,2 21 1 0 0,0-18-81 0 0,1-1 0 0 0,0 0 1 0 0,2 0-1 0 0,0 0 1 0 0,0 0-1 0 0,1-1 0 0 0,1 0 1 0 0,17 27-1 0 0,-19-35 26 0 0,-1 0 1 0 0,2 0-1 0 0,-1-1 0 0 0,1 1 0 0 0,0-1 0 0 0,0 0 0 0 0,1-1 1 0 0,-1 0-1 0 0,1 0 0 0 0,1 0 0 0 0,-1-1 0 0 0,1 0 1 0 0,-1 0-1 0 0,1-1 0 0 0,0 0 0 0 0,0-1 0 0 0,11 3 1 0 0,-14-4 49 0 0,1 0 0 0 0,-1 0 0 0 0,0 0 0 0 0,1 0 0 0 0,-1-1 0 0 0,1 0 0 0 0,-1-1 0 0 0,0 1 0 0 0,1-1 0 0 0,-1 0 0 0 0,0 0 0 0 0,1 0 0 0 0,-1-1 0 0 0,0 0 1 0 0,0 0-1 0 0,0 0 0 0 0,-1-1 0 0 0,1 1 0 0 0,7-6 0 0 0,-3 0 178 0 0,0 0-1 0 0,-1 0 1 0 0,0 0 0 0 0,0-1 0 0 0,-1 0 0 0 0,0-1-1 0 0,0 1 1 0 0,-1-1 0 0 0,-1-1 0 0 0,0 1-1 0 0,0-1 1 0 0,-1 0 0 0 0,6-21 0 0 0,-6 14-23 0 0,0-1 0 0 0,-1 1 0 0 0,-2 0 1 0 0,1-1-1 0 0,-2 0 0 0 0,-1 1 0 0 0,0-1 0 0 0,-4-19 0 0 0,2 27-147 0 0,1 0-1 0 0,-2 0 0 0 0,0 0 0 0 0,0 0 0 0 0,-1 1 0 0 0,0 0 0 0 0,-1 0 0 0 0,0 0 0 0 0,0 1 0 0 0,-1-1 1 0 0,-11-10-1 0 0,13 15-66 0 0,-1 0 1 0 0,1 0 0 0 0,-1 1 0 0 0,0-1 0 0 0,-1 1-1 0 0,1 1 1 0 0,-1-1 0 0 0,1 1 0 0 0,-1 0-1 0 0,0 0 1 0 0,0 1 0 0 0,0 0 0 0 0,0 1 0 0 0,-1-1-1 0 0,1 1 1 0 0,0 0 0 0 0,-1 1 0 0 0,-11 1-1 0 0,11-1-94 0 0,0 2-1 0 0,0-1 0 0 0,0 1 0 0 0,0 1 1 0 0,0-1-1 0 0,1 1 0 0 0,-1 1 0 0 0,1-1 0 0 0,-1 1 1 0 0,1 0-1 0 0,0 1 0 0 0,1 0 0 0 0,-11 9 1 0 0,11-7-378 0 0,0 0 1 0 0,0 0 0 0 0,0 0-1 0 0,1 1 1 0 0,0 0 0 0 0,1 0-1 0 0,-6 13 1 0 0,1 1-1461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 11519 0 0,'0'0'2383'0'0,"-3"1"252"0"0,-1-1-2156 0 0,-1-1 332 0 0,0 0 1 0 0,-1 1-1 0 0,1 0 1 0 0,-8 0-1 0 0,11 1-706 0 0,-1-1 0 0 0,1 1 0 0 0,0 0 1 0 0,0 0-1 0 0,-1 0 0 0 0,1 0 0 0 0,0 0 0 0 0,0 0 0 0 0,0 0 0 0 0,0 1 0 0 0,0-1 0 0 0,0 1 0 0 0,-1 2 0 0 0,-6 5-14 0 0,1 1 0 0 0,0 0 0 0 0,1 1-1 0 0,0-1 1 0 0,0 2 0 0 0,1-1 0 0 0,1 1-1 0 0,0 0 1 0 0,1 0 0 0 0,0 0-1 0 0,1 0 1 0 0,0 1 0 0 0,1 0 0 0 0,-2 24-1 0 0,4-25-41 0 0,0 0-1 0 0,1 0 0 0 0,0 0 1 0 0,0 0-1 0 0,2 0 0 0 0,-1 0 1 0 0,1 0-1 0 0,1-1 1 0 0,0 0-1 0 0,1 0 0 0 0,0 0 1 0 0,1 0-1 0 0,0 0 0 0 0,0-1 1 0 0,16 18-1 0 0,-11-18 4 0 0,0 1 1 0 0,1-1-1 0 0,0-1 0 0 0,1 0 0 0 0,0-1 0 0 0,0 0 1 0 0,1-1-1 0 0,0-1 0 0 0,18 6 0 0 0,-15-6-127 0 0,0-2 0 0 0,1 0 0 0 0,-1-1 0 0 0,1 0 0 0 0,0-2 0 0 0,-1 0 0 0 0,32-2-1 0 0,-35-1-630 0 0,0-1 0 0 0,1 0 0 0 0,-1-1-1 0 0,-1 0 1 0 0,1-1 0 0 0,-1-1-1 0 0,1 0 1 0 0,-2 0 0 0 0,1-2-1 0 0,-1 0 1 0 0,22-17 0 0 0,-14 5-5340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11519 0 0,'0'0'887'0'0,"0"1"-583"0"0,19 102 7419 0 0,25 50-4109 0 0,0-35-2680 0 0,-26-75-780 0 0,-7-18-912 0 0,1 0 1 0 0,19 31-1 0 0,-20-38-537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3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6911 0 0,'4'0'528'0'0,"15"2"-166"0"0,36 5 4910 0 0,-25-3-3749 0 0,35 0 0 0 0,329-13 3725 0 0,-210 4-4202 0 0,-53 0-405 0 0,76 13 371 0 0,-141-4-672 0 0,-21-4 10 0 0,66-8 1 0 0,-69 4-180 0 0,269-14 734 0 0,76-4-521 0 0,-320 20-283 0 0,81-14 1 0 0,-141 15-99 0 0,38-7 90 0 0,88-5 0 0 0,-97 13-93 0 0,61-8 0 0 0,-84 7 0 0 0,1 0 0 0 0,22 2 0 0 0,8 0 0 0 0,-3 1 24 0 0,-32 0-16 0 0,0-2 0 0 0,0 1 0 0 0,0-1 0 0 0,13-2 0 0 0,-6 0-8 0 0,0 1 0 0 0,30 1 0 0 0,-32 1 0 0 0,-1-1 0 0 0,1 0 0 0 0,-1-1 0 0 0,1 0 0 0 0,13-4 0 0 0,-13 2 19 0 0,-1 1 0 0 0,27-1-1 0 0,-22 2-10 0 0,-1 1-8 0 0,-17 1 0 0 0,1-1 0 0 0,0 0 0 0 0,-1 0 0 0 0,1 0 0 0 0,0 0 0 0 0,-1 0 0 0 0,1 0 0 0 0,-1 0 0 0 0,1 0 0 0 0,0 0 0 0 0,-1 0 0 0 0,1-1 0 0 0,-1 1 0 0 0,1 0 0 0 0,0 0 0 0 0,-1-1 0 0 0,1 1 0 0 0,-1 0 0 0 0,1-1 0 0 0,-1 1 0 0 0,1 0 0 0 0,-1-1 0 0 0,1 1 0 0 0,-1-1 0 0 0,1 1 0 0 0,-1 0 0 0 0,0-1 0 0 0,1 0 0 0 0,-1 1 0 0 0,0-1 0 0 0,1 1 0 0 0,-1-1 0 0 0,0 0 0 0 0,1-1 0 0 0,1 0-7 0 0,3-7-72 0 0,-7-9-2 0 0,-1 10 64 0 0,-12-7 29 0 0,0-1 0 0 0,-1 2 0 0 0,-1 0 0 0 0,0 1 0 0 0,-35-20 0 0 0,-13-1 19 0 0,-78-28-1 0 0,110 49-27 0 0,31 11-11 0 0,1 2 3 0 0,1-1 1 0 0,-1 1 0 0 0,1-1 0 0 0,-1 1-1 0 0,1 0 1 0 0,-1-1 0 0 0,0 1-1 0 0,1 0 1 0 0,-1 0 0 0 0,0 0 0 0 0,1 0-1 0 0,-1-1 1 0 0,0 1 0 0 0,1 0 0 0 0,-1 0-1 0 0,0 0 1 0 0,1 0 0 0 0,-1 0-1 0 0,0 0 1 0 0,1 1 0 0 0,-1-1 0 0 0,0 0-1 0 0,10 9-152 0 0,6 1 74 0 0,0-1 0 0 0,0-1-1 0 0,1 0 1 0 0,27 9 0 0 0,-7-2-37 0 0,33 18-54 0 0,107 69 0 0 0,-171-100 183 0 0,-1 1 0 0 0,0 0-1 0 0,0 1 1 0 0,0-1 0 0 0,-1 0-1 0 0,1 1 1 0 0,-1 0 0 0 0,0 0 0 0 0,0 0-1 0 0,0 0 1 0 0,0 1 0 0 0,-1-1-1 0 0,0 1 1 0 0,0-1 0 0 0,0 1 0 0 0,0 0-1 0 0,1 9 1 0 0,-2-7 98 0 0,-1 0 0 0 0,0 0 0 0 0,0 0 0 0 0,0 0 0 0 0,-1 1-1 0 0,0-2 1 0 0,-1 1 0 0 0,1 0 0 0 0,-1 0 0 0 0,-1 0 0 0 0,1-1 0 0 0,-5 9 0 0 0,-4 5 128 0 0,-1-1 1 0 0,0 0-1 0 0,-25 28 0 0 0,-51 45 162 0 0,65-69-374 0 0,-12 10-223 0 0,16-17-1418 0 0,-17 22-1 0 0,29-29 336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18 10223 0 0,'0'0'1222'0'0,"-32"-16"3955"0"0,27 16-4922 0 0,-1-1 0 0 0,0 1 1 0 0,0-1-1 0 0,0 2 0 0 0,0-1 0 0 0,1 1 1 0 0,-1 0-1 0 0,0 0 0 0 0,0 0 0 0 0,1 1 1 0 0,-10 3-1 0 0,-6 5 68 0 0,-31 18 0 0 0,40-21-201 0 0,10-6-121 0 0,-39 26 44 0 0,39-25-43 0 0,-1-1 0 0 0,1 1 0 0 0,0 0 0 0 0,0 1 0 0 0,0-1 0 0 0,0 0 0 0 0,0 1 0 0 0,0-1 0 0 0,1 1 0 0 0,-1-1 0 0 0,1 1 0 0 0,0 0 0 0 0,-2 4 0 0 0,3 3-12 0 0,1-7-6 0 0,0 0 1 0 0,1 0-1 0 0,-1 0 1 0 0,0 0-1 0 0,1 0 1 0 0,0 0 0 0 0,0 0-1 0 0,0-1 1 0 0,0 1-1 0 0,0 0 1 0 0,1-1-1 0 0,-1 0 1 0 0,4 3-1 0 0,7 4-36 0 0,21 13 0 0 0,-18-13 63 0 0,145 74-42 0 0,-91-48 398 0 0,-11-4 1178 0 0,-58-30-1154 0 0,-1 10 376 0 0,-1-8-658 0 0,0 1 1 0 0,-1 0-1 0 0,1 0 0 0 0,-1 0 1 0 0,0-1-1 0 0,0 1 1 0 0,0-1-1 0 0,0 1 1 0 0,0-1-1 0 0,-1 0 0 0 0,0 0 1 0 0,1 0-1 0 0,-6 4 1 0 0,1-1-2 0 0,0-1 0 0 0,-1 0 0 0 0,1 0 1 0 0,-1 0-1 0 0,-9 3 0 0 0,-18 6 31 0 0,-48 11-1 0 0,62-20-159 0 0,18-4-49 0 0,0 0 0 0 0,0 0-1 0 0,0 0 1 0 0,1 0 0 0 0,-6 4 0 0 0,6-6-690 0 0,-1-1 391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5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11231 0 0,'0'0'3754'0'0,"1"1"-2874"0"0,5 4-254 0 0,-1 0 0 0 0,0 1 1 0 0,0-1-1 0 0,-1 1 1 0 0,8 13-1 0 0,17 37 1345 0 0,-19-35-1462 0 0,75 149 939 0 0,-80-161-1439 0 0,1 1 0 0 0,-1-1 1 0 0,2 0-1 0 0,0-1 0 0 0,12 13 0 0 0,-15-17-281 0 0,1 0-1 0 0,-1-1 1 0 0,1 1 0 0 0,10 4-1 0 0,-11-6-262 0 0,-1-1-1 0 0,1 1 1 0 0,0-1-1 0 0,-1 0 1 0 0,1 0-1 0 0,0 0 1 0 0,0-1-1 0 0,5 1 1 0 0,0-3-4000 0 0,0-2-1052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5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161 101 10591 0 0,'3'-20'831'0'0,"1"-1"942"0"0,2-38-1 0 0,-9 121 4855 0 0,-7 9-4745 0 0,-20 75-975 0 0,23-116-694 0 0,-61 228 1069 0 0,29-121-940 0 0,33-109-1540 0 0,2 0 1 0 0,-2 57-1 0 0,6-74-574 0 0,0-1-68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62 919 0 0,'0'0'11434'0'0,"3"17"-8841"0"0,5 32-596 0 0,3 73 0 0 0,-7-50-1644 0 0,-1-37-315 0 0,4 39 206 0 0,-7-73-172 0 0,8-100 208 0 0,-4-2-283 0 0,-1 10 4 0 0,-2 76 4 0 0,2 0-1 0 0,-1-1 1 0 0,10-26-1 0 0,-11 38 18 0 0,1 0 1 0 0,0 0-1 0 0,-1 1 0 0 0,1-1 0 0 0,1 0 0 0 0,-1 1 1 0 0,1-1-1 0 0,-1 1 0 0 0,1 0 0 0 0,0-1 0 0 0,4-2 1 0 0,-6 5-15 0 0,0 0 1 0 0,1 1 0 0 0,-1-1-1 0 0,0 1 1 0 0,0-1 0 0 0,0 1-1 0 0,1-1 1 0 0,-1 1 0 0 0,0-1-1 0 0,1 1 1 0 0,-1 0-1 0 0,0 0 1 0 0,1 0 0 0 0,-1 0-1 0 0,3 0 1 0 0,-2 1-2 0 0,0-1 0 0 0,-1 1-1 0 0,1 0 1 0 0,0-1 0 0 0,0 1 0 0 0,-1 0 0 0 0,1 0-1 0 0,0 0 1 0 0,-1 0 0 0 0,1 1 0 0 0,-1-1 0 0 0,1 0-1 0 0,1 4 1 0 0,7 7 173 0 0,-1 0-1 0 0,-1 1 1 0 0,0 0 0 0 0,-1 0-1 0 0,0 1 1 0 0,-1 0 0 0 0,-1 0-1 0 0,5 19 1 0 0,2 18 591 0 0,5 56 0 0 0,-5-32-1010 0 0,-11-64-743 0 0,2 4-1160 0 0,-1-5-3423 0 0,0-2-782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2759 0 0,'1'-14'272'0'0,"6"-44"11999"0"0,-4 69-11118 0 0,1 7-98 0 0,2 38 0 0 0,-3-17-541 0 0,6 127 847 0 0,-8-120-1066 0 0,19 251-471 0 0,-17-250-1340 0 0,-2-26-4501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7831 0 0,'4'-7'7035'0'0,"45"-11"-925"0"0,1 7-3723 0 0,53 0-2230 0 0,-101 11-150 0 0,51-8-5055 0 0,-44 6 3056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2.3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 14511 0 0,'0'0'1314'0'0,"-5"16"224"0"0,3-2-903 0 0,1 2 0 0 0,1-3-1 0 0,0 1 1 0 0,1 2-1 0 0,7 24 1 0 0,-1 9-137 0 0,58 422-96 0 0,-47-409-3377 0 0,-17-58 2358 0 0,3 7-991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0,'0'0'102'0'0,"6"17"5387"0"0,2 13 1552 0 0,0 17-5163 0 0,-4-18-1133 0 0,4 23 470 0 0,1 82 0 0 0,-11 54 713 0 0,1-147-1589 0 0,1-17-187 0 0,0-12-125 0 0,0 0-1 0 0,-1 0 1 0 0,-4 21 0 0 0,5-32-95 0 0,6-43-411 0 0,-3 15 264 0 0,1-1-1 0 0,1 1 1 0 0,2 0-1 0 0,15-39 1 0 0,-20 60 190 0 0,0 0 0 0 0,0 1 0 0 0,1-1-1 0 0,0 1 1 0 0,5-7 0 0 0,-7 11-37 0 0,0 2 49 0 0,0-1 1 0 0,0 0-1 0 0,0 1 1 0 0,0-1-1 0 0,1 1 1 0 0,-1-1-1 0 0,0 1 1 0 0,0 0 0 0 0,0-1-1 0 0,0 1 1 0 0,1 1-1 0 0,4 6 4 0 0,0 0 0 0 0,-1 0-1 0 0,-1 0 1 0 0,7 15 0 0 0,9 15-17 0 0,-15-30 46 0 0,1 0 1 0 0,0 0-1 0 0,0 0 0 0 0,1 0 0 0 0,0-1 0 0 0,0 0 1 0 0,13 8-1 0 0,-17-13 8 0 0,0 0 1 0 0,0 0 0 0 0,1 0-1 0 0,-1-1 1 0 0,0 1-1 0 0,1-1 1 0 0,-1 0 0 0 0,1 0-1 0 0,0 0 1 0 0,-1-1-1 0 0,1 1 1 0 0,0-1 0 0 0,-1 0-1 0 0,1 0 1 0 0,0 0-1 0 0,-1-1 1 0 0,1 1 0 0 0,0-1-1 0 0,-1 0 1 0 0,1 0-1 0 0,-1 0 1 0 0,1 0 0 0 0,3-3-1 0 0,0 0 16 0 0,1 0-1 0 0,-2-1 0 0 0,1 0 1 0 0,-1 0-1 0 0,0-1 1 0 0,0 0-1 0 0,0 0 0 0 0,-1 0 1 0 0,0-1-1 0 0,0 1 0 0 0,0-1 1 0 0,-1-1-1 0 0,0 1 1 0 0,-1 0-1 0 0,0-1 0 0 0,0 0 1 0 0,0 0-1 0 0,-1 0 1 0 0,0 0-1 0 0,-1 0 0 0 0,1-10 1 0 0,-1 14-33 0 0,-1 1 0 0 0,0 0 0 0 0,0-1-1 0 0,-1 1 1 0 0,1 0 0 0 0,-1 0 0 0 0,1-1 0 0 0,-1 1 0 0 0,0 0 0 0 0,0 0 0 0 0,0 0 0 0 0,-3-5 0 0 0,3 7-3 0 0,1 0 0 0 0,-1 0 1 0 0,0 0-1 0 0,0 0 0 0 0,0 0 1 0 0,0 0-1 0 0,0 0 0 0 0,0 1 1 0 0,0-1-1 0 0,0 0 0 0 0,0 0 1 0 0,0 1-1 0 0,0-1 0 0 0,-1 1 1 0 0,1-1-1 0 0,0 1 0 0 0,0-1 1 0 0,0 1-1 0 0,-1 0 0 0 0,1 0 1 0 0,0-1-1 0 0,-1 1 0 0 0,1 0 1 0 0,0 0-1 0 0,-1 0 0 0 0,1 1 1 0 0,0-1-1 0 0,0 0 0 0 0,-1 0 1 0 0,1 1-1 0 0,0-1 0 0 0,0 1 1 0 0,-3 0-1 0 0,2 0-3 0 0,0 1 0 0 0,0-1 0 0 0,0 1-1 0 0,0-1 1 0 0,0 1 0 0 0,1 0 0 0 0,-1-1 0 0 0,1 1 0 0 0,-1 0-1 0 0,1 0 1 0 0,-1 0 0 0 0,1 0 0 0 0,0 0 0 0 0,0 0 0 0 0,0 1-1 0 0,0-1 1 0 0,1 0 0 0 0,-1 1 0 0 0,0-1 0 0 0,1 4 0 0 0,-2 5 76 0 0,1 1 1 0 0,1 20 0 0 0,0-32-81 0 0,0 11 130 0 0,1 1-1 0 0,1-1 1 0 0,0 0-1 0 0,0-1 1 0 0,1 1 0 0 0,0 0-1 0 0,1-1 1 0 0,1 0-1 0 0,8 18 1 0 0,-10-25-86 0 0,-1 1 1 0 0,1 0-1 0 0,-1 0 0 0 0,1-1 0 0 0,0 0 1 0 0,0 1-1 0 0,1-1 0 0 0,-1-1 0 0 0,1 1 1 0 0,-1 0-1 0 0,1-1 0 0 0,0 1 0 0 0,0-1 1 0 0,0 0-1 0 0,0-1 0 0 0,0 1 0 0 0,1-1 1 0 0,-1 0-1 0 0,0 0 0 0 0,1 0 1 0 0,-1 0-1 0 0,1-1 0 0 0,-1 1 0 0 0,1-1 1 0 0,-1-1-1 0 0,8 0 0 0 0,-7 0-53 0 0,0-1-1 0 0,0 1 1 0 0,-1-1 0 0 0,1 0-1 0 0,0 0 1 0 0,-1-1 0 0 0,8-5 0 0 0,27-24-3066 0 0,-32 26 1565 0 0,1-1-298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12439 0 0,'-18'3'1475'0'0,"9"-1"26"0"0,-3 0-291 0 0,0 1-1 0 0,-1 0 0 0 0,-17 8 1 0 0,27-10-1200 0 0,1 0 0 0 0,-1 0 0 0 0,1 0 1 0 0,0 1-1 0 0,-1-1 0 0 0,1 1 0 0 0,0-1 0 0 0,0 1 1 0 0,0 0-1 0 0,0 0 0 0 0,1 0 0 0 0,-1 0 1 0 0,0 0-1 0 0,1 0 0 0 0,-1 1 0 0 0,1-1 0 0 0,0 0 1 0 0,0 1-1 0 0,0-1 0 0 0,0 1 0 0 0,0-1 0 0 0,0 1 1 0 0,0 3-1 0 0,1-4-23 0 0,1 0 1 0 0,-1 0 0 0 0,0 0-1 0 0,1 0 1 0 0,-1 0-1 0 0,1 0 1 0 0,0 0-1 0 0,0 0 1 0 0,-1 0-1 0 0,1 0 1 0 0,1 0-1 0 0,-1 0 1 0 0,0-1 0 0 0,0 1-1 0 0,1 0 1 0 0,-1-1-1 0 0,1 1 1 0 0,-1-1-1 0 0,1 0 1 0 0,1 2-1 0 0,6 4-32 0 0,1-1-1 0 0,14 8 0 0 0,-19-12 34 0 0,28 15-75 0 0,-14-9 370 0 0,19 14-1 0 0,-33-19 133 0 0,0 0-1 0 0,0 1 1 0 0,-1 0-1 0 0,1 0 0 0 0,-1 0 1 0 0,0 1-1 0 0,0-1 1 0 0,4 8-1 0 0,-7-11-334 0 0,-1 0 0 0 0,0 0-1 0 0,0 0 1 0 0,0 0 0 0 0,0-1 0 0 0,0 1-1 0 0,0 0 1 0 0,0 0 0 0 0,0 0 0 0 0,0 0-1 0 0,0 0 1 0 0,0 0 0 0 0,0 0 0 0 0,-1-1-1 0 0,1 1 1 0 0,0 0 0 0 0,-1 0 0 0 0,1 0-1 0 0,0 0 1 0 0,-1-1 0 0 0,0 2 0 0 0,-12 14 601 0 0,9-12-596 0 0,0 0 1 0 0,-1-1-1 0 0,1 1 0 0 0,-1-1 0 0 0,0-1 0 0 0,0 1 1 0 0,0-1-1 0 0,0 1 0 0 0,-10 1 0 0 0,5-1-592 0 0,0-1 0 0 0,0-1 0 0 0,-1 1-1 0 0,-13-2 1 0 0,15-2-3658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5 220 11975 0 0,'0'0'1064'0'0,"2"6"-848"0"0,0 0-216 0 0,1 1 0 0 0,-2 0 504 0 0,3 1 56 0 0,-2 1 16 0 0,2-1 0 0 0,-1 2-360 0 0,1-1-72 0 0,-1-2-16 0 0,1 1-4368 0 0,1 1-880 0 0</inkml:trace>
  <inkml:trace contextRef="#ctx0" brushRef="#br0" timeOffset="1">3 11 15287 0 0,'0'0'1496'0'0,"-2"-4"-1336"0"0,1 0-160 0 0,2 1 152 0 0,3 4-88 0 0,2 1 0 0 0,0 1-640 0 0,1 3-136 0 0,1 0-24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6447 0 0,'0'0'586'0'0,"-15"3"2902"0"0,11-2-2566 0 0,0-1 1 0 0,0 1-1 0 0,0 0 1 0 0,0 0 0 0 0,0 0-1 0 0,-5 3 1 0 0,5-2-744 0 0,1 0-1 0 0,0 0 1 0 0,0 0 0 0 0,0 1 0 0 0,0-1-1 0 0,0 1 1 0 0,-3 2 0 0 0,5-3-202 0 0,0-1 1 0 0,-1 1 0 0 0,1-1 0 0 0,0 1-1 0 0,0 0 1 0 0,0 0 0 0 0,0 0-1 0 0,0 0 1 0 0,1 0 0 0 0,-1-1 0 0 0,0 1-1 0 0,1 0 1 0 0,0 1 0 0 0,-1-1-1 0 0,1 0 1 0 0,0 0 0 0 0,0 0 0 0 0,0 0-1 0 0,0 0 1 0 0,0 0 0 0 0,1 0-1 0 0,-1 0 1 0 0,1 0 0 0 0,-1 0 0 0 0,1 0-1 0 0,0 0 1 0 0,0 0 0 0 0,0 0-1 0 0,0-1 1 0 0,1 4 0 0 0,9 8-17 0 0,1 1 1 0 0,0-2-1 0 0,1 1 1 0 0,19 14-1 0 0,11 10 1057 0 0,-31-27-257 0 0,14 15 1593 0 0,-25-24-2159 0 0,0 1 0 0 0,0-1 0 0 0,0 0 0 0 0,-1 1 0 0 0,1-1 0 0 0,0 1 0 0 0,-1-1 0 0 0,1 1 0 0 0,0 0 0 0 0,-1-1 0 0 0,0 1 0 0 0,1-1 0 0 0,-1 1 0 0 0,0 0 0 0 0,0-1 0 0 0,0 1 0 0 0,0 3 0 0 0,-1-4-82 0 0,0 1-1 0 0,0-1 1 0 0,0 0-1 0 0,-1 0 1 0 0,1 0-1 0 0,0 1 0 0 0,0-1 1 0 0,-1-1-1 0 0,1 1 1 0 0,0 0-1 0 0,-1 0 1 0 0,1 0-1 0 0,-1-1 0 0 0,-2 2 1 0 0,-2 1 206 0 0,-7 4-53 0 0,0-1 1 0 0,-1-1 0 0 0,1 0-1 0 0,-1-1 1 0 0,-24 5 0 0 0,-13 4-2366 0 0,45-11 999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43 919 0 0,'11'-20'9019'0'0,"-11"19"-8696"0"0,0 1 0 0 0,0-1 1 0 0,0 1-1 0 0,0-1 0 0 0,0 1 0 0 0,0-1 1 0 0,0 0-1 0 0,0 1 0 0 0,-1-1 0 0 0,1 1 1 0 0,0-1-1 0 0,0 1 0 0 0,0-1 0 0 0,-1 1 0 0 0,1-1 1 0 0,0 1-1 0 0,-1-1 0 0 0,1 1 0 0 0,0-1 1 0 0,-1 1-1 0 0,0-1 0 0 0,1 0-189 0 0,-1 1 0 0 0,1 0 0 0 0,-1 0 0 0 0,1 0 0 0 0,-1 0 0 0 0,0 0 0 0 0,1 0 1 0 0,-1 0-1 0 0,1 0 0 0 0,-1 0 0 0 0,1 0 0 0 0,-1 0 0 0 0,1 0 0 0 0,-1 0 0 0 0,1 0 0 0 0,-1 0 0 0 0,0 0 0 0 0,0 1 0 0 0,-1 0-73 0 0,0 0-1 0 0,0 0 1 0 0,1 0 0 0 0,-1 0-1 0 0,0 0 1 0 0,0 1 0 0 0,1-1-1 0 0,-1 0 1 0 0,1 1 0 0 0,-2 2-1 0 0,-1 1-45 0 0,1 0 0 0 0,1 0-1 0 0,-1 1 1 0 0,1-1 0 0 0,0 1 0 0 0,0-1-1 0 0,1 1 1 0 0,-1 0 0 0 0,1 0 0 0 0,1 0-1 0 0,-1 0 1 0 0,1 0 0 0 0,0 0 0 0 0,0-1-1 0 0,1 1 1 0 0,0 0 0 0 0,0 0 0 0 0,0 0-1 0 0,1 0 1 0 0,-1-1 0 0 0,2 1 0 0 0,-1-1-1 0 0,0 1 1 0 0,1-1 0 0 0,0 0 0 0 0,0 0-1 0 0,1 0 1 0 0,-1 0 0 0 0,1-1 0 0 0,0 1-1 0 0,6 4 1 0 0,-8-8 8 0 0,1 1 0 0 0,0 0 0 0 0,0-1-1 0 0,0 0 1 0 0,0 1 0 0 0,0-1 0 0 0,0 0-1 0 0,0-1 1 0 0,0 1 0 0 0,1 0 0 0 0,-1-1 0 0 0,0 0-1 0 0,0 0 1 0 0,1 0 0 0 0,-1 0 0 0 0,0 0 0 0 0,0-1-1 0 0,0 1 1 0 0,1-1 0 0 0,-1 0 0 0 0,5-2-1 0 0,-6 2 67 0 0,1 0-1 0 0,-1 0 1 0 0,0 0-1 0 0,0-1 0 0 0,1 1 1 0 0,-1-1-1 0 0,0 1 1 0 0,0-1-1 0 0,0 0 0 0 0,0 0 1 0 0,-1 0-1 0 0,1 0 1 0 0,0 0-1 0 0,-1 0 0 0 0,0 0 1 0 0,1 0-1 0 0,-1-1 1 0 0,0 1-1 0 0,0-1 0 0 0,0 1 1 0 0,-1-1-1 0 0,1 1 1 0 0,0-1-1 0 0,-1 1 0 0 0,0-1 1 0 0,1-4-1 0 0,-2 0 44 0 0,0 0 0 0 0,0 1-1 0 0,-1-1 1 0 0,1 1 0 0 0,-1-1 0 0 0,-1 1 0 0 0,1 0-1 0 0,-1 0 1 0 0,0 0 0 0 0,-1 0 0 0 0,-6-9-1 0 0,-3 0-1596 0 0,-1 0-1 0 0,-24-21 0 0 0,31 32-3708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205 174 7831 0 0,'-4'-12'763'0'0,"-1"-1"-1"0"0,-10-19 0 0 0,6 16 3515 0 0,-15-20 1 0 0,17 27-3500 0 0,0 0 1 0 0,-14-13 0 0 0,18 19-707 0 0,0 1 1 0 0,0 0-1 0 0,0-1 1 0 0,0 1-1 0 0,-1 0 1 0 0,1 0-1 0 0,-1 1 1 0 0,1-1 0 0 0,-1 1-1 0 0,1-1 1 0 0,-7 0-1 0 0,7 2-67 0 0,1 0-1 0 0,0 0 1 0 0,0 0-1 0 0,0 1 1 0 0,0-1 0 0 0,0 1-1 0 0,0-1 1 0 0,0 1-1 0 0,0 0 1 0 0,0 0-1 0 0,0 0 1 0 0,0 0 0 0 0,1 0-1 0 0,-1 0 1 0 0,0 0-1 0 0,1 0 1 0 0,-1 1-1 0 0,1-1 1 0 0,-1 1 0 0 0,1-1-1 0 0,-1 1 1 0 0,1 0-1 0 0,0-1 1 0 0,0 1-1 0 0,0 0 1 0 0,0 0 0 0 0,-1 3-1 0 0,-1 3 7 0 0,0 0-1 0 0,0 0 1 0 0,1 0 0 0 0,0 1-1 0 0,-1 11 1 0 0,1 6 7 0 0,1 0 0 0 0,2 1 0 0 0,1-1 0 0 0,0 0 0 0 0,11 40 0 0 0,44 124 58 0 0,-45-158-466 0 0,12 39-1009 0 0,-8-24-2433 0 0,-13-36-2307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14279 0 0,'0'0'1486'0'0,"-3"-1"-228"0"0,24-5 3730 0 0,141-44-1355 0 0,-147 46-4161 0 0,28-2-1 0 0,-23 4-99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87 9615 0 0,'4'-15'1040'0'0,"-4"12"-702"0"0,0 0 0 0 0,1 1 0 0 0,-2-1 1 0 0,1 0-1 0 0,0 0 0 0 0,-1 1 0 0 0,1-1 0 0 0,-1 0 0 0 0,0 1 0 0 0,1-1 0 0 0,-1 0 0 0 0,-1 1 0 0 0,1-1 0 0 0,0 1 0 0 0,-1 0 0 0 0,1-1 0 0 0,-1 1 0 0 0,0 0 0 0 0,1 0 0 0 0,-1 0 0 0 0,0 0 0 0 0,0 0 0 0 0,-1 0 0 0 0,-1-1 0 0 0,2 2-254 0 0,0 0 0 0 0,0 0 0 0 0,-1 0-1 0 0,1 0 1 0 0,0 0 0 0 0,0 0 0 0 0,0 0-1 0 0,-1 1 1 0 0,1-1 0 0 0,0 1 0 0 0,-1 0-1 0 0,1 0 1 0 0,0 0 0 0 0,-1 0 0 0 0,1 0-1 0 0,0 0 1 0 0,0 1 0 0 0,-1-1 0 0 0,1 1-1 0 0,0-1 1 0 0,0 1 0 0 0,-1 0 0 0 0,1 0-1 0 0,0 0 1 0 0,0 0 0 0 0,0 0 0 0 0,0 1-1 0 0,-3 2 1 0 0,0 1-93 0 0,1 0-1 0 0,-1 1 1 0 0,1-1 0 0 0,0 1-1 0 0,0 0 1 0 0,1 1-1 0 0,0-1 1 0 0,0 0-1 0 0,0 1 1 0 0,1 0 0 0 0,0 0-1 0 0,-2 9 1 0 0,2-5-3 0 0,1 0 0 0 0,0 0 1 0 0,0 0-1 0 0,1 0 0 0 0,0-1 1 0 0,1 1-1 0 0,3 16 0 0 0,-3-24 18 0 0,0 1 0 0 0,0-1-1 0 0,0 0 1 0 0,1 0 0 0 0,-1 0-1 0 0,1 0 1 0 0,0 0 0 0 0,-1 0-1 0 0,1 0 1 0 0,1-1 0 0 0,-1 1-1 0 0,0-1 1 0 0,0 1 0 0 0,1-1-1 0 0,0 0 1 0 0,-1 0 0 0 0,1 0-1 0 0,0 0 1 0 0,0-1 0 0 0,0 1-1 0 0,0-1 1 0 0,0 0 0 0 0,0 1-1 0 0,1-1 1 0 0,-1-1 0 0 0,0 1-1 0 0,1 0 1 0 0,-1-1 0 0 0,0 0-1 0 0,1 0 1 0 0,5 0 0 0 0,-7-1 9 0 0,0 1 0 0 0,0-1 0 0 0,0 1 1 0 0,-1-1-1 0 0,1 0 0 0 0,0 0 1 0 0,-1 0-1 0 0,1 0 0 0 0,-1 0 0 0 0,1 0 1 0 0,-1 0-1 0 0,1-1 0 0 0,-1 1 1 0 0,0 0-1 0 0,1-1 0 0 0,-1 1 0 0 0,0-1 1 0 0,2-3-1 0 0,-1 1 13 0 0,1 0 0 0 0,-1-1 1 0 0,0 0-1 0 0,0 1 0 0 0,-1-1 0 0 0,2-5 1 0 0,-2 0-5 0 0,1-1 0 0 0,-1 0 1 0 0,-1 1-1 0 0,0-1 1 0 0,-1 0-1 0 0,0 1 1 0 0,0-1-1 0 0,-1 1 1 0 0,0 0-1 0 0,-5-11 1 0 0,-8-15 111 0 0,14 35 77 0 0,1 14 155 0 0,0-7-315 0 0,1-1 0 0 0,0 0 0 0 0,1 1-1 0 0,-1-1 1 0 0,1 0 0 0 0,0 0 0 0 0,0 0 0 0 0,1-1 0 0 0,0 1-1 0 0,-1 0 1 0 0,2-1 0 0 0,-1 0 0 0 0,0 1 0 0 0,1-1 0 0 0,4 3 0 0 0,4 4-54 0 0,-1-2 0 0 0,2 1 1 0 0,0-2-1 0 0,13 8 1 0 0,-6-4-167 0 0,21 10-5090 0 0,-31-18-1594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7367 0 0,'0'0'568'0'0,"0"19"792"0"0,1-2 492 0 0,1 0-1 0 0,0-1 0 0 0,6 24 0 0 0,18 47 1354 0 0,-25-86-2871 0 0,-1-1-244 0 0,1 0-83 0 0,-1 0 1 0 0,1 0-1 0 0,0 0 1 0 0,-1 0 0 0 0,1 0-1 0 0,-1 0 1 0 0,1-1-1 0 0,-1 1 1 0 0,1 0 0 0 0,0 0-1 0 0,-1 0 1 0 0,1-1-1 0 0,-1 1 1 0 0,1 0 0 0 0,-1 0-1 0 0,1-1 1 0 0,-1 1 0 0 0,0-1-1 0 0,1 1 1 0 0,-1 0-1 0 0,1-1 1 0 0,-1 1 0 0 0,0-1-1 0 0,1 1 1 0 0,0-2-1 0 0,5-12-129 0 0,-5 12 111 0 0,3-9-191 0 0,-2 1 1 0 0,1-1-1 0 0,-1 0 1 0 0,-1 1 0 0 0,0-1-1 0 0,-1-15 1 0 0,0 14 77 0 0,1 0 0 0 0,0 0 1 0 0,0 0-1 0 0,6-20 1 0 0,-7 30 123 0 0,1 1 0 0 0,-1 0 0 0 0,1 0 0 0 0,-1-1 0 0 0,1 1 0 0 0,-1 0 0 0 0,1 0 0 0 0,0 0 1 0 0,-1 0-1 0 0,1 0 0 0 0,0 0 0 0 0,0 0 0 0 0,2-2 0 0 0,-3 3 7 0 0,0 0-1 0 0,1 0 1 0 0,-1 0-1 0 0,0 0 1 0 0,1 0-1 0 0,-1 0 1 0 0,1-1-1 0 0,-1 1 1 0 0,0 0-1 0 0,1 0 1 0 0,-1 0-1 0 0,0 1 1 0 0,1-1-1 0 0,-1 0 1 0 0,1 0-1 0 0,-1 0 1 0 0,0 0-1 0 0,1 0 1 0 0,-1 0-1 0 0,0 0 1 0 0,1 1-1 0 0,-1-1 1 0 0,0 0-1 0 0,1 0 1 0 0,-1 0 0 0 0,0 1-1 0 0,0-1 1 0 0,1 0-1 0 0,-1 1 1 0 0,3 2 39 0 0,-1 0 1 0 0,0 0 0 0 0,-1 0 0 0 0,1 0 0 0 0,0 0 0 0 0,-1 1 0 0 0,0-1-1 0 0,1 4 1 0 0,10 41 489 0 0,-9-32-347 0 0,1 0 0 0 0,0 0-1 0 0,12 26 1 0 0,-10-33-42 0 0,-1-9 317 0 0,-4-1-419 0 0,-1 0 1 0 0,1-1 0 0 0,0 1 0 0 0,0 0 0 0 0,0-1 0 0 0,-1 1 0 0 0,1-1-1 0 0,-1 1 1 0 0,1-3 0 0 0,19-64 120 0 0,-13 41-3 0 0,1 0 1 0 0,18-41-1 0 0,-26 68-136 0 0,0-1-1 0 0,1 0 0 0 0,-1 1 1 0 0,0-1-1 0 0,0 1 0 0 0,1-1 1 0 0,-1 1-1 0 0,0-1 1 0 0,1 1-1 0 0,-1-1 0 0 0,1 1 1 0 0,-1-1-1 0 0,1 1 0 0 0,-1 0 1 0 0,0-1-1 0 0,1 1 1 0 0,-1 0-1 0 0,1-1 0 0 0,0 1 1 0 0,-1 0-1 0 0,1-1 0 0 0,-1 1 1 0 0,1 0-1 0 0,-1 0 1 0 0,1 0-1 0 0,0 0 0 0 0,0 0 1 0 0,0 0 0 0 0,0 0 1 0 0,0 1 0 0 0,0-1-1 0 0,0 0 1 0 0,-1 1 0 0 0,1-1 0 0 0,0 1-1 0 0,0 0 1 0 0,-1-1 0 0 0,1 1 0 0 0,0 0-1 0 0,-1-1 1 0 0,1 1 0 0 0,0 0-1 0 0,0 1 1 0 0,3 4 35 0 0,-1 0 0 0 0,0 0 1 0 0,4 10-1 0 0,11 39 10 0 0,-14-39-635 0 0,2 1 0 0 0,-1-1 1 0 0,2 0-1 0 0,17 29 0 0 0,-20-40-1305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36 194 5983 0 0,'0'0'584'0'0,"1"7"-520"0"0,0 1-64 0 0,0 1 0 0 0,1 0 0 0 0,0 2 1056 0 0,1-1 192 0 0,-1 1 32 0 0,1-1 16 0 0,0 0-1400 0 0,1-2-280 0 0</inkml:trace>
  <inkml:trace contextRef="#ctx0" brushRef="#br0" timeOffset="1">41 71 8751 0 0,'-9'-13'384'0'0,"4"7"88"0"0,-2-3-376 0 0,1 1-96 0 0,2 1 0 0 0,1 1 0 0 0,-1-1 1664 0 0,2 1 312 0 0,1-2 2424 0 0,6 10-4544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2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12439 0 0,'0'0'958'0'0,"0"10"-588"0"0,-5 176 5662 0 0,10-78-5112 0 0,37 204 0 0 0,-9-132-1029 0 0,-29-155 116 0 0,13 77-2834 0 0,-8-58-837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74 319 12239 0 0,'-2'0'97'0'0,"1"-1"-1"0"0,0 1 1 0 0,-1-1-1 0 0,1 1 1 0 0,0-1-1 0 0,-1 1 1 0 0,1 0-1 0 0,-1 0 1 0 0,1 0-1 0 0,0 0 1 0 0,-1 0-1 0 0,1 0 1 0 0,-1 0-1 0 0,1 0 1 0 0,0 1-1 0 0,-1-1 1 0 0,1 0-1 0 0,-1 1 1 0 0,1-1-1 0 0,0 1 1 0 0,-3 1-1 0 0,2 0 17 0 0,0-1 0 0 0,0 1 1 0 0,0 0-1 0 0,0 0 0 0 0,0 1 0 0 0,1-1 1 0 0,-1 0-1 0 0,1 1 0 0 0,-1-1 0 0 0,-1 4 0 0 0,-1 4-46 0 0,1 0-1 0 0,0 1 1 0 0,0-1-1 0 0,-2 19 0 0 0,4-19-86 0 0,1 1 0 0 0,0-1 0 0 0,0 0 0 0 0,1 1 0 0 0,0-1 0 0 0,4 16 0 0 0,-4-23 52 0 0,0 1-1 0 0,0-1 0 0 0,0 0 0 0 0,0 0 1 0 0,0 0-1 0 0,1 0 0 0 0,-1 0 0 0 0,1 0 1 0 0,0 0-1 0 0,0-1 0 0 0,0 1 0 0 0,0-1 1 0 0,0 1-1 0 0,1-1 0 0 0,-1 0 0 0 0,1 0 1 0 0,-1 0-1 0 0,1 0 0 0 0,0 0 0 0 0,0-1 1 0 0,0 1-1 0 0,0-1 0 0 0,0 0 0 0 0,4 2 1 0 0,-5-3 94 0 0,0 0 0 0 0,-1 0 0 0 0,1 0 0 0 0,0 0 0 0 0,0 0 1 0 0,0 0-1 0 0,-1 0 0 0 0,1 0 0 0 0,0-1 0 0 0,0 1 1 0 0,-1-1-1 0 0,1 1 0 0 0,0-1 0 0 0,-1 0 0 0 0,1 0 0 0 0,0 0 1 0 0,2-1-1 0 0,-1-1 130 0 0,0 0 0 0 0,-1 0 0 0 0,1 1 0 0 0,-1-1 0 0 0,1-1 0 0 0,-1 1 0 0 0,4-7 0 0 0,-1-1 389 0 0,0-1 0 0 0,0-1-1 0 0,4-23 1 0 0,-3 5-447 0 0,-1-1 1 0 0,-2 0-1 0 0,-1 0 0 0 0,-2 0 1 0 0,-1 0-1 0 0,-2 0 0 0 0,0 0 1 0 0,-3 0-1 0 0,0 1 0 0 0,-2 0 1 0 0,-12-31-1 0 0,18 58-496 0 0,1 1 7 0 0,0-1-1 0 0,0 1 0 0 0,0 0 0 0 0,-1 0 1 0 0,1 0-1 0 0,-1 0 0 0 0,1 0 0 0 0,-1 0 1 0 0,0 1-1 0 0,0-1 0 0 0,-1 1 0 0 0,-2-3 1 0 0,5 5 156 0 0,-1 0 1 0 0,1-1 0 0 0,0 1 0 0 0,-1 0 0 0 0,1 0 0 0 0,-1 1 0 0 0,1-1 0 0 0,0 0 0 0 0,-1 0-1 0 0,1 0 1 0 0,-1 0 0 0 0,1 0 0 0 0,0 0 0 0 0,-1 0 0 0 0,1 1 0 0 0,-1-1 0 0 0,1 0 0 0 0,0 0-1 0 0,-1 0 1 0 0,1 1 0 0 0,0-1 0 0 0,0 0 0 0 0,-1 1 0 0 0,1-1 0 0 0,0 0 0 0 0,-1 1 0 0 0,1-1-1 0 0,0 0 1 0 0,0 1 0 0 0,0-1 0 0 0,-1 0 0 0 0,1 1 0 0 0,0-1 0 0 0,0 1 0 0 0,0 0 0 0 0,-4 6-1712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17 188 10159 0 0,'0'0'464'0'0,"19"0"176"0"0,-17-2-350 0 0,1 1-1 0 0,0 0 1 0 0,-1-1-1 0 0,1 0 0 0 0,-1 0 1 0 0,1 1-1 0 0,-1-1 1 0 0,0-1-1 0 0,0 1 0 0 0,0 0 1 0 0,4-5-1 0 0,16-29 1754 0 0,-19 30-1843 0 0,0 0 1 0 0,-1-1-1 0 0,0 1 0 0 0,0-1 0 0 0,0 1 0 0 0,-1-1 0 0 0,0 1 0 0 0,-1-1 0 0 0,1-10 1 0 0,-1 14-38 0 0,-1 1 1 0 0,1-1 0 0 0,0 0 0 0 0,-1 1-1 0 0,0-1 1 0 0,0 0 0 0 0,1 1 0 0 0,-1-1-1 0 0,-1 1 1 0 0,1 0 0 0 0,-3-5 0 0 0,3 6-53 0 0,0 0 1 0 0,0 0-1 0 0,-1-1 1 0 0,1 1 0 0 0,0 0-1 0 0,-1 0 1 0 0,1 0-1 0 0,-1 0 1 0 0,1 1 0 0 0,-1-1-1 0 0,0 0 1 0 0,1 1 0 0 0,-1-1-1 0 0,0 1 1 0 0,1-1-1 0 0,-1 1 1 0 0,0 0 0 0 0,1 0-1 0 0,-4 0 1 0 0,3 0-79 0 0,0 0-1 0 0,1 1 1 0 0,-1-1 0 0 0,0 1 0 0 0,0-1-1 0 0,1 1 1 0 0,-1 0 0 0 0,0 0 0 0 0,1-1-1 0 0,-1 1 1 0 0,1 0 0 0 0,-1 1 0 0 0,1-1 0 0 0,-1 0-1 0 0,1 0 1 0 0,0 1 0 0 0,0-1 0 0 0,0 0-1 0 0,-1 1 1 0 0,1-1 0 0 0,1 1 0 0 0,-2 2-1 0 0,-2 4 38 0 0,0 0-1 0 0,0 1 1 0 0,-1 8-1 0 0,4-17-55 0 0,-1 10 97 0 0,-1 1 0 0 0,2-1 0 0 0,-1 0 0 0 0,1 0 0 0 0,1 1 0 0 0,-1-1 0 0 0,2 0 0 0 0,0 1 0 0 0,0-1-1 0 0,1 0 1 0 0,0 0 0 0 0,5 14 0 0 0,-5-16-93 0 0,1-1 0 0 0,0 0 0 0 0,1 0 0 0 0,0 0 0 0 0,0-1 0 0 0,0 1-1 0 0,1-1 1 0 0,-1 0 0 0 0,2 0 0 0 0,-1-1 0 0 0,1 1 0 0 0,-1-1 0 0 0,2 0 0 0 0,-1-1-1 0 0,0 0 1 0 0,1 0 0 0 0,9 5 0 0 0,-13-9-236 0 0,1 1 1 0 0,-1 0-1 0 0,1-1 0 0 0,0 0 0 0 0,-1 0 1 0 0,1 0-1 0 0,-1 0 0 0 0,1 0 0 0 0,0-1 1 0 0,-1 0-1 0 0,1 1 0 0 0,-1-1 0 0 0,1-1 1 0 0,-1 1-1 0 0,0 0 0 0 0,0-1 0 0 0,1 0 1 0 0,4-3-1 0 0,2-2-1889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0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22 15143 0 0,'-2'-2'191'0'0,"1"0"-1"0"0,-1 0 1 0 0,0 0-1 0 0,0 1 0 0 0,-1-1 1 0 0,1 1-1 0 0,0-1 1 0 0,0 1-1 0 0,-1 0 0 0 0,1 0 1 0 0,-1 0-1 0 0,1 0 1 0 0,-1 1-1 0 0,1-1 0 0 0,-1 1 1 0 0,0-1-1 0 0,1 1 1 0 0,-1 0-1 0 0,0 0 1 0 0,1 0-1 0 0,-5 1 0 0 0,2 0-37 0 0,0 0 0 0 0,0 0 0 0 0,0 1 0 0 0,1-1 0 0 0,-1 1 0 0 0,0 0 0 0 0,1 1 0 0 0,-1-1 0 0 0,1 1 0 0 0,-6 4 0 0 0,8-5-165 0 0,-1 1-1 0 0,1-1 1 0 0,0 0-1 0 0,0 1 1 0 0,0-1 0 0 0,1 1-1 0 0,-1-1 1 0 0,1 1-1 0 0,-1 0 1 0 0,1 0 0 0 0,0 0-1 0 0,0 0 1 0 0,0 0-1 0 0,0 0 1 0 0,1 0-1 0 0,-1 4 1 0 0,1-2-66 0 0,-1 0 0 0 0,2 0 0 0 0,-1 0 0 0 0,0-1 0 0 0,1 1 0 0 0,0 0-1 0 0,0 0 1 0 0,1 0 0 0 0,3 7 0 0 0,0-2-30 0 0,0 0 0 0 0,1 0 1 0 0,0-1-1 0 0,1 0 0 0 0,12 13 0 0 0,45 36-41 0 0,-41-38 1100 0 0,22 24 1 0 0,-42-41-619 0 0,0 1 0 0 0,0-1-1 0 0,0 1 1 0 0,-1-1 0 0 0,0 1 0 0 0,0 0 0 0 0,2 5 0 0 0,-3-7-198 0 0,-1-1 0 0 0,1 1 0 0 0,-1 0 0 0 0,0-1 0 0 0,0 1 0 0 0,1 0 0 0 0,-1-1 0 0 0,0 1 0 0 0,-1 0 0 0 0,1 0 1 0 0,0-1-1 0 0,0 1 0 0 0,-1 0 0 0 0,1-1 0 0 0,-1 1 0 0 0,1 0 0 0 0,-1-1 0 0 0,0 1 0 0 0,0-1 0 0 0,0 1 0 0 0,-1 1 0 0 0,-3 2 88 0 0,1 0 0 0 0,-1 0 0 0 0,0 0 0 0 0,-1-1 0 0 0,1 0 0 0 0,-1 0 0 0 0,0 0 0 0 0,0-1 0 0 0,-12 5 0 0 0,7-3-278 0 0,0-1-1 0 0,-1-1 0 0 0,1 0 0 0 0,-24 3 0 0 0,22-6-4297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1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9215 0 0,'0'0'1704'0'0,"5"6"-1274"0"0,-1-5-323 0 0,0 1 0 0 0,1-1 0 0 0,-1-1 0 0 0,1 1 0 0 0,0 0 0 0 0,-1-1 0 0 0,1 0 0 0 0,7-1 0 0 0,17 2 536 0 0,-15 0-403 0 0,0-1 0 0 0,21-1 1 0 0,1-1 84 0 0,156-11 729 0 0,-139 8-496 0 0,225-16 1660 0 0,-74 6-1568 0 0,-98 7-20 0 0,-48 3-78 0 0,70 2 0 0 0,-58 4-416 0 0,118-14 0 0 0,-150 10-73 0 0,42 2-1 0 0,17 0 88 0 0,125-12 503 0 0,-131 11-388 0 0,28-2 64 0 0,12-3-90 0 0,-10 1-123 0 0,-86 3-92 0 0,237-12 166 0 0,-72 6 65 0 0,-52 0-28 0 0,127-5-81 0 0,-94 4-81 0 0,-64 0-67 0 0,31-1 15 0 0,-52 8 46 0 0,68 2 247 0 0,-7-4-225 0 0,-51 0-66 0 0,-16 2 2 0 0,86 0 30 0 0,-27-2-47 0 0,-22 0 0 0 0,340-8 128 0 0,-265 6-87 0 0,-62 1-18 0 0,234-9 61 0 0,251-7 115 0 0,-141 8 198 0 0,-251 7-366 0 0,185-9 138 0 0,-322 10-166 0 0,147-14 58 0 0,-76 2-71 0 0,-79 9-3131 0 0,-64 6 1572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1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31 6911 0 0,'0'0'315'0'0,"2"1"-7"0"0,-2-1-312 0 0,1 1 0 0 0,-1-1 0 0 0,0 0 0 0 0,1 0 0 0 0,-1 1 0 0 0,0-1 0 0 0,0 1 0 0 0,1-1 0 0 0,-1 0 0 0 0,0 1 0 0 0,0-1 0 0 0,0 0 0 0 0,1 1 0 0 0,-1-1 0 0 0,0 1 0 0 0,0-1 0 0 0,0 1 0 0 0,0-1 0 0 0,0 0 0 0 0,0 1 0 0 0,0-1 0 0 0,0 1 0 0 0,0-1 0 0 0,0 1 0 0 0,0-1-1 0 0,0 0 1 0 0,0 1 0 0 0,0-1 0 0 0,0 1 0 0 0,-1-1 0 0 0,1 1 0 0 0,0-1 0 0 0,0 0 0 0 0,0 1 0 0 0,-1-1 0 0 0,1 1 0 0 0,-8 6 1308 0 0,-5-2 4200 0 0,12-4-5444 0 0,1-1 0 0 0,-1 0 0 0 0,1 0 0 0 0,-1 0 0 0 0,1 0 0 0 0,-1 0 0 0 0,1 0 0 0 0,-1 0 1 0 0,0 0-1 0 0,1 0 0 0 0,-1 0 0 0 0,1 0 0 0 0,-1 0 0 0 0,1 0 0 0 0,-1 0 0 0 0,1-1 0 0 0,-1 1 0 0 0,1 0 0 0 0,-1 0 1 0 0,1-1-1 0 0,-1 1 0 0 0,1 0 0 0 0,0-1 0 0 0,-1 1 0 0 0,1 0 0 0 0,-1-1 0 0 0,1 1 0 0 0,-1-1-22 0 0,0-1-1 0 0,1 1 0 0 0,-1 0 0 0 0,1 0 0 0 0,0 0 0 0 0,-1 0 0 0 0,1 0 1 0 0,0 0-1 0 0,0-1 0 0 0,0 1 0 0 0,0 0 0 0 0,0-2 0 0 0,0 1 6 0 0,0-1 0 0 0,0 1-1 0 0,0 0 1 0 0,1-1-1 0 0,-1 1 1 0 0,1-1 0 0 0,0 1-1 0 0,0 0 1 0 0,0-1 0 0 0,0 1-1 0 0,0 0 1 0 0,3-4 0 0 0,14 16 1203 0 0,-17-9-1139 0 0,0 1 0 0 0,0-1 1 0 0,0 1-1 0 0,-1-1 0 0 0,1 1 0 0 0,0 0 0 0 0,-1-1 0 0 0,1 1 0 0 0,-1-1 0 0 0,1 1 1 0 0,-1 0-1 0 0,0 0 0 0 0,0-1 0 0 0,1 1 0 0 0,-1 0 0 0 0,-1 0 0 0 0,1-1 0 0 0,0 1 0 0 0,-1 2 1 0 0,1-3-73 0 0,0 0 1 0 0,-1 0 0 0 0,1 0 0 0 0,-1 0-1 0 0,1 0 1 0 0,-1 0 0 0 0,1 0 0 0 0,-1 0-1 0 0,1 0 1 0 0,-1 0 0 0 0,0 0-1 0 0,0-1 1 0 0,0 1 0 0 0,1 0 0 0 0,-1 0-1 0 0,0-1 1 0 0,0 1 0 0 0,0-1 0 0 0,0 1-1 0 0,0 0 1 0 0,0-1 0 0 0,0 0 0 0 0,0 1-1 0 0,0-1 1 0 0,0 0 0 0 0,0 0 0 0 0,-1 1-1 0 0,1-1 1 0 0,-2 0 0 0 0,2 0 19 0 0,-1 0-1 0 0,0 0 1 0 0,0 0 0 0 0,0 0-1 0 0,0-1 1 0 0,0 1 0 0 0,1-1-1 0 0,-1 1 1 0 0,0-1 0 0 0,-2 0-1 0 0,4 0 34 0 0,-1 0-76 0 0,0 0-1 0 0,0 0 0 0 0,0 0 1 0 0,1 0-1 0 0,-1 0 0 0 0,0-1 1 0 0,1 1-1 0 0,-1 0 0 0 0,1-1 1 0 0,-1 1-1 0 0,1 0 0 0 0,0-1 1 0 0,-1 1-1 0 0,1 0 1 0 0,0-1-1 0 0,0 1 0 0 0,0-1 1 0 0,0 1-1 0 0,0-1 0 0 0,0 1 1 0 0,0 0-1 0 0,1-3 0 0 0,0 2-8 0 0,0 0-1 0 0,0-1 1 0 0,0 1-1 0 0,0 0 1 0 0,0 0-1 0 0,0 0 0 0 0,1 0 1 0 0,-1 1-1 0 0,1-1 1 0 0,-1 0-1 0 0,1 1 0 0 0,0-1 1 0 0,-1 0-1 0 0,1 1 1 0 0,3-2-1 0 0,-5 3-8 0 0,1 0 1 0 0,0-1-1 0 0,0 1 0 0 0,-1 0 0 0 0,1 0 0 0 0,0 0 0 0 0,0 0 1 0 0,-1 0-1 0 0,1 0 0 0 0,0 0 0 0 0,0 0 0 0 0,-1 0 1 0 0,1 0-1 0 0,0 0 0 0 0,0 1 0 0 0,-1-1 0 0 0,1 0 0 0 0,0 0 1 0 0,-1 1-1 0 0,1-1 0 0 0,0 0 0 0 0,-1 1 0 0 0,1-1 1 0 0,0 1-1 0 0,-1-1 0 0 0,1 2 0 0 0,0-2 41 0 0,0 1 1 0 0,0 0-1 0 0,0-1 1 0 0,-1 1-1 0 0,1 0 0 0 0,0 0 1 0 0,-1 0-1 0 0,1-1 0 0 0,-1 1 1 0 0,1 0-1 0 0,-1 0 0 0 0,1 0 1 0 0,-1 0-1 0 0,0 0 0 0 0,0 0 1 0 0,1 0-1 0 0,-1 0 0 0 0,0 1 1 0 0,-1 1-5 0 0,-1-1 0 0 0,1 0 0 0 0,-1 0 0 0 0,1 0 1 0 0,-1 0-1 0 0,0 0 0 0 0,0 0 0 0 0,0-1 0 0 0,-3 3 0 0 0,2-1-93 0 0,-6 8-4011 0 0,6-6 2130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6:1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 3679 0 0,'0'0'284'0'0,"-2"-19"2599"0"0,2 17-2442 0 0,0 1 1 0 0,1-1-1 0 0,-1 1 0 0 0,0-1 0 0 0,1 1 0 0 0,-1 0 1 0 0,1-1-1 0 0,0 1 0 0 0,-1 0 0 0 0,1-1 1 0 0,0 1-1 0 0,0 0 0 0 0,1-1 0 0 0,-2 1-359 0 0,1 1 0 0 0,-1 0-1 0 0,1-1 1 0 0,-1 1 0 0 0,0 0-1 0 0,1 0 1 0 0,-1 0 0 0 0,1-1 0 0 0,-1 1-1 0 0,1 0 1 0 0,-1 0 0 0 0,0 0-1 0 0,1 0 1 0 0,-1 0 0 0 0,1 0-1 0 0,-1 0 1 0 0,1 0 0 0 0,-1 0 0 0 0,1 0-1 0 0,-1 0 1 0 0,1 0 0 0 0,-1 0-1 0 0,0 0 1 0 0,1 0 0 0 0,-1 1-1 0 0,1-1 1 0 0,-1 0 0 0 0,1 0 0 0 0,-1 0-1 0 0,0 1 1 0 0,1-1 0 0 0,-1 0-1 0 0,1 0 1 0 0,-1 1 0 0 0,0-1 0 0 0,0 0-1 0 0,1 1 1 0 0,-1-1 0 0 0,0 1-1 0 0,1-1 1 0 0,-1 0 0 0 0,0 1-1 0 0,0-1 1 0 0,0 1 0 0 0,1-1 0 0 0,-1 1-1 0 0,1 1 40 0 0,0 0-1 0 0,0-1 0 0 0,0 1 0 0 0,-1 0 1 0 0,1 0-1 0 0,-1 0 0 0 0,1-1 0 0 0,-1 1 1 0 0,1 0-1 0 0,-1 0 0 0 0,0 0 0 0 0,0 0 1 0 0,0 0-1 0 0,0 0 0 0 0,0 0 1 0 0,-1 3-1 0 0,-1 0 60 0 0,0 0 0 0 0,0 0 0 0 0,0-1 0 0 0,-5 9 0 0 0,6-12-133 0 0,0 0-32 0 0,0 0-1 0 0,1-1 1 0 0,-1 1 0 0 0,0-1-1 0 0,0 1 1 0 0,0-1-1 0 0,0 1 1 0 0,0-1 0 0 0,0 0-1 0 0,0 1 1 0 0,0-1-1 0 0,0 0 1 0 0,0 0 0 0 0,0 0-1 0 0,0 0 1 0 0,0 0-1 0 0,0 0 1 0 0,0 0 0 0 0,0 0-1 0 0,0 0 1 0 0,-2-1 0 0 0,2 0 10 0 0,-1 1 0 0 0,1-1 0 0 0,0 0 0 0 0,0 0 0 0 0,0 0 0 0 0,0 0 0 0 0,0-1 0 0 0,0 1 0 0 0,1 0 0 0 0,-1 0 0 0 0,0 0 0 0 0,1-1 0 0 0,-1 1 0 0 0,0 0 0 0 0,1-1 0 0 0,0 1 0 0 0,-1-1 0 0 0,1 1 0 0 0,0 0 0 0 0,0-1 0 0 0,-1 1 0 0 0,1-1 0 0 0,1-2 0 0 0,-1 2-32 0 0,0 0-1 0 0,0 0 1 0 0,1 0-1 0 0,-1 0 1 0 0,1 0 0 0 0,-1 0-1 0 0,1 0 1 0 0,0 0-1 0 0,0 0 1 0 0,0 1-1 0 0,0-1 1 0 0,0 0 0 0 0,0 0-1 0 0,0 1 1 0 0,0-1-1 0 0,1 1 1 0 0,-1-1-1 0 0,1 1 1 0 0,2-2 0 0 0,0 2 81 0 0,-1 0 1 0 0,1 1-1 0 0,0-1 1 0 0,0 1-1 0 0,0 0 1 0 0,0 0-1 0 0,0 1 1 0 0,0-1-1 0 0,0 1 1 0 0,5 1 0 0 0,-8-2 203 0 0,10 15 1698 0 0,-11-7-1370 0 0,-1-7-591 0 0,0 0 1 0 0,0 0 0 0 0,1 0 0 0 0,-1 0 0 0 0,0 0 0 0 0,0 0 0 0 0,0 0 0 0 0,0-1-1 0 0,0 1 1 0 0,-2 1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1:2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1 645 1375 0 0,'0'0'66'0'0,"2"0"62"0"0,76 13 2196 0 0,349 4-42 0 0,-351-18-1610 0 0,-20 5-338 0 0,15-1-60 0 0,69 0 109 0 0,-18 0-112 0 0,-38-3-235 0 0,81-4 146 0 0,78-6 359 0 0,112-8 166 0 0,94-22-23 0 0,-416 37-685 0 0,115-14 171 0 0,23-2 89 0 0,253-14 5 0 0,-118-10-47 0 0,54-5 110 0 0,93 12 276 0 0,-267 27-534 0 0,-54 4-15 0 0,159-6 42 0 0,-31 1 74 0 0,-150 1-170 0 0,20-1 0 0 0,-130 10 1 0 0,341-5-36 0 0,-131-8 99 0 0,-62 1 21 0 0,-85 9-52 0 0,109-2 105 0 0,-91 6-25 0 0,103-10 0 0 0,67-11-113 0 0,-150 13 0 0 0,70 8 0 0 0,-14 1 0 0 0,264-25 192 0 0,-302 20-124 0 0,29-3-152 0 0,91-7 68 0 0,-64 8 40 0 0,-37-1 44 0 0,68-3 4 0 0,-145 6-13 0 0,93 8 1 0 0,17 0 9 0 0,262-23-5 0 0,-253 23-66 0 0,10 0 58 0 0,-37-15-43 0 0,72-3-16 0 0,-100 9 37 0 0,82-1 58 0 0,-47-1-43 0 0,-77 1-6 0 0,88 7-1 0 0,-84 4-36 0 0,103-6 0 0 0,-108-6-6 0 0,191-3 0 0 0,-7 8 19 0 0,-48-1 53 0 0,300-1 37 0 0,-142-2-47 0 0,-130 10 50 0 0,33 1 93 0 0,27-5-206 0 0,-71-5-71 0 0,62 3 150 0 0,-259 4-78 0 0,255 6 0 0 0,-280-9-2 0 0,287 4 68 0 0,136 7 17 0 0,-133-6-30 0 0,6 4-53 0 0,21 2 0 0 0,111-4 54 0 0,-44 0-68 0 0,-161-1-50 0 0,3-1 64 0 0,375-1 0 0 0,-265-3 0 0 0,-42 1 0 0 0,-50 5 27 0 0,25-1 22 0 0,-127-12 10 0 0,133-2 38 0 0,69 6-97 0 0,-62 3 14 0 0,10 0 147 0 0,-197-6-111 0 0,138-4 56 0 0,253-7 57 0 0,-152 11-45 0 0,-70 3-23 0 0,99-4 12 0 0,-15-5-31 0 0,48 1-22 0 0,54 5-13 0 0,-151 0-18 0 0,69-8-23 0 0,24 1 0 0 0,112 4 11 0 0,260-8 106 0 0,218-5-42 0 0,-721 14-21 0 0,-49 0 5 0 0,268-11 71 0 0,-94 6-58 0 0,-200 8-51 0 0,124-2 38 0 0,191-7 19 0 0,-56 3 32 0 0,-214 6-77 0 0,449-9 92 0 0,233 0 64 0 0,-694 12-151 0 0,-10-2 8 0 0,316 3 25 0 0,-150 26-145 0 0,-219-1-1489 0 0,-86-5 608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15:30:24.05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3635 4071 11967 0,'-7'6'1072'0,"-1"2"-864"0,2 3-208 0,-1 2 0 0,0 1 2880 0,0 2 544 0,1-1 96 0,-1 0 32 16,2-1-1808-16,0-1-352 0,-3-3-80 0,1 0-16 16,1-3-144-16,-1 0-16 0,1-5-16 0,-2-2 0 15,-1-2-368-15,0-2-80 0,-1-1-16 0,0-3 0 16,-2-1 48-16,-1-2 0 0,-1-4 0 0,0 0 0 0,-2-3-128 0,-4-5 0 15,0-2-16-15,-1-1 0 0,-1 0-160 0,-1 0-16 16,2-2-16-16,1-4 0 0,-1-2-112 0,-1-1-32 16,-1-5 0-16,0 1 0 0,0-2-32 0,-1-2-16 15,2-3 0-15,2-1 0 0,2 0-176 0,0 0 0 16,0 0 144-16,2 2-144 0,0 2 0 0,5 1 128 0,0 5-128 0,3 3 0 16,2 4 0-16,1 3 0 15,2 2 0-15,2 2 128 0,2 2-128 0,2-1 0 16,-1 2 0-16,5 2 0 0,2 0 0 0,3 1 0 15,3 2 0-15,2 0-128 0,1 1 128 0,2 0 0 16,0 3 0-16,0-1-128 0,1-1 128 0,0 3-192 0,-3 0 192 0,1 1-192 31,-1-1-1536-31,-1 1-320 0,-2 1-64 0,1 1-16 16,-2 2-1648-16,-1 0-336 0</inkml:trace>
  <inkml:trace contextRef="#ctx0" brushRef="#br0" timeOffset="266.66">3113 2779 15663 0,'-14'4'688'0,"7"-2"144"0,0 1-656 0,0 1-176 0,2 0 0 0,5-4 0 0,0 0 3424 0,0 0 656 15,0 0 128-15,0 0 16 0,8-2-2704 0,3 0-560 16,4-2-96-16,3-3-32 16,2 1-656-16,2-2-176 0,-1-1 0 0,1 0 0 15,0 0 0-15,1 1 0 0,0-1 0 0,-1 2 0 16,-1 2 0-16,-3 2 0 0,-3 3 0 0,1 0 0 15,-2 4 128-15,-1 3-128 0,-2 2 192 0,-2 3-64 16,0 2 512-16,-1 3 80 0,-1 3 32 0,-1 2 0 16,-1 2-176-16,-1 3-16 0,-1 0-16 0,-1-2 0 0,1-1-368 0,0 1-176 15,-1-1 160-15,1 0-160 16,-1-1-1408-16,2-1-384 0,0-4-80 0</inkml:trace>
  <inkml:trace contextRef="#ctx0" brushRef="#br0" timeOffset="5031.96">10065 4578 14735 0,'0'0'640'0,"-2"-12"160"0,-9 10-640 0,12-8-160 16,3 4 0-16,0-3 0 0,1 2 2400 0,2 1 448 15,-1-1 96-15,2 2 0 0,0 0-960 0,0 1-192 16,-1 0-32-16,4 1-16 0,-3-1-960 0,-1 4-192 16,-7 0-32-16,7 4-16 0,-2 3-160 0,-2-1-48 15,-3 5 0-15,-2 5 0 0,-1 3-80 0,-3 6 0 16,-2 4-16-16,-2 2 0 0,-2 3-112 0,-1 2-128 0,0 2 176 15,0 0-176-15,1-2 128 0,3 1-128 0,0-2 0 0,1-2 0 16,1-2 0-16,1-1 0 0,2-1 0 0,4-5 0 16,2 0 0-16,2-3 0 0,2-4 0 0,5-3 0 15,2-2-192-15,4-2-32 0,0-1-16 0,3-4 0 32,3-2-960-32,0-3-192 0,2-3-32 0,1-3-16 15,-3-2-640-15,1-5-128 0,-2 0-32 0</inkml:trace>
  <inkml:trace contextRef="#ctx0" brushRef="#br0" timeOffset="5630.75">10196 4867 18431 0,'-17'4'1632'0,"10"-1"-1312"16,-3-1-320-16,3 5 0 0,-4 1 1744 0,5 0 288 15,2-2 48-15,4-6 16 16,0 0-400-16,0 0-80 0,10 7-16 0,5-2 0 15,2-1-768-15,2-2-176 0,3 1-16 0,3-3-16 0,2 0 592 0,2-4 112 16,2 0 16-16,2 0 16 0,1 2-976 0,1-1-192 16,3 0-32-16,2 0-16 0,5-4 112 0,2 1 0 15,2-2 16-15,2 1 0 0,0 1-272 0,0-2 160 16,-1 0-160-16,4-1 128 0,1 0-128 0,1 1 0 16,0 0 144-16,1 0-144 0,1 0 0 0,-1 2 0 15,-1 1 0-15,-1 0 128 0,-3-1-128 0,0 1 0 16,-1 2 0-16,0-2 0 0,0 3 0 0,-2-1 128 15,-1 2-128-15,-2 2 0 0,-3-1 0 0,-1-1 128 16,-3-1-128-16,-4 0 0 0,-5-1 0 0,-1 1 144 16,-5-1-144-16,-3 0 0 0,-2 1 176 0,-5-2-176 15,-4 0 160-15,-2 0-160 0,-3 1 224 0,-5 3-48 0,0-7-16 0,-2-1 0 16,-3 0-160-16,-5-2 160 0,-1-1-160 0,-2-1 160 16,-3-1-160-16,-2 0-176 0,-2 0 48 0,-1 0 0 15,-1 0-48-15,-1 1 0 0,-1-1 0 0,1 0 0 16,1 0 176-16,-1 3 0 0,4-2 0 0,1 3 0 15,2 3 0-15,2 0 0 0,2 2-144 0,3 2 144 16,2-2-128-16,7 4 128 0,0 0-160 0,0 0 160 16,8 3-224-16,4 0 48 0,2-1 16 0,4 0 0 0,2 2 32 0,2 0 0 15,2 1 0-15,2 2 0 0,1-1 128 0,0 2 0 16,1 1-144-16,-2 1 144 0,0 0 0 0,-1 3-144 16,-2-1 144-16,-1 2 0 0,-1 0 0 0,-4 2 0 15,-4 1 0-15,-4 3 0 0,-3 0 0 0,-5 4 272 16,-2 1-16-16,-6 2-16 15,-2 3 368-15,-4-1 80 0,-3 1 16 0,1 0 0 16,-2 0-176-16,0 1-16 0,1 0-16 0,-1-1 0 0,0-2-336 0,1-4-160 16,5 1 160-16,3 0-160 15,1-2-2384-15,5 2-576 0</inkml:trace>
  <inkml:trace contextRef="#ctx0" brushRef="#br0" timeOffset="6637.19">13523 4824 28447 0,'0'0'624'0,"0"0"128"0,23-7 16 0,-21 23 48 0,3 8-656 0,2 3-160 15,1 3 0-15,2 4 0 16,2 7 688-16,0 0 96 0,1 2 32 0,-2 0 0 16,-1-1-528-16,0-4-96 0,0-4-32 0,1-4 0 15,-2-2-160-15,0-3 192 0,-1-1-192 0,-3-9 192 16,-1 0-64-16,0-6 0 0,-1 0 0 0,-3-9 0 0,0 0 128 0,0 0 0 15,-4-4 16-15,-2-2 0 0,-1-2-16 0,0-7 0 16,-1 0 0-16,2-7 0 0,-2-3-96 0,1-4-32 16,1-5 0-16,1-2 0 0,1-5-320 0,1 1-80 15,2 1-16-15,2-2 0 0,2-2-96 0,-1 2 0 16,4 3-16-16,1 1 0 0,4 3 272 0,3 3 128 0,3 1-128 0,3 4 128 16,1 3 0-16,2 3 0 15,2 3 0-15,0 4 0 0,-2 3 144 0,-1 3 64 16,-1 4 16-16,-1 3 0 0,-1 4 160 0,-4 6 16 15,-4 0 16-15,0 6 0 0,-2 3-32 0,-4 2 0 16,-2 2 0-16,-2 4 0 0,0-4-192 0,-2 4-64 0,-3 2 0 0,-1 1 0 16,-3 1-128-16,-1 1 160 0,0-2-160 0,-2 0 160 15,1-6-160-15,-2 1 0 0,-1-1 0 0,0-4 0 16,0-4 0-16,1-3 128 0,3-2-128 0,0-2 192 16,1-4-192-16,2 0 160 0,2-1-160 0,4-4 160 15,0 0-32-15,0 0 0 0,0 0 0 0,0 0 0 16,8-4 96-16,2-1 16 0,3 4 0 0,1-5 0 15,1 4-64-15,2-1-16 0,2 3 0 0,2 0 0 16,1-1 48-16,2 1 16 0,-2 1 0 0,0 2 0 0,0-1-48 0,0 4-16 16,2 0 0-16,-2 1 0 0,-2-2-160 0,-1 0 0 15,2 0 0-15,0 1 0 32,0-3-1712-32,-2 3-272 0,2-4-48 0</inkml:trace>
  <inkml:trace contextRef="#ctx0" brushRef="#br0" timeOffset="7231.51">14772 4987 26719 0,'0'0'2368'0,"0"0"-1888"0,0 0-480 0,0 0 0 16,0 0 1264-16,0 0 144 0,11-5 48 0,1-1 0 16,2-1 256-16,3-3 48 0,4-3 16 0,4 0 0 15,3-4-688-15,3-2-144 0,3 0-32 0,3-2 0 16,-1-3-272-16,3-2-48 0,2 0-16 0,1-1 0 15,-3-2-336-15,0 2-80 0,1 1-16 0,-1 1 0 16,0 0-144-16,2 3 0 0,-3 0 0 0,-2 0 0 16,-1 1 0-16,-1-3 0 0,-2 2 0 0,-4 3 0 15,0 0 0-15,-5 3 0 0,-2 0 176 0,-1 2-176 16,-2-1 0-16,-1 3 0 0,-2 1-208 0,-2 0 64 16,-3 2 144-16,-3 1 144 0,0 2-16 0,-2 1-128 15,2-1 176-15,-2 1-176 0,-5 5 160 0,5-4-160 16,-5 4 144-16,5-4-144 0,-5 4 128 0,8 0-128 0,1 0 192 0,0 2-64 15,2 0 0-15,2 2 0 0,2 1 160 0,4 2 32 16,3 1 0-16,3 2 0 0,3 2 16 0,4 1 16 16,3 4 0-16,4-1 0 15,4 0 80-15,0 3 16 0,1 0 0 0,2 1 0 0,1-1-128 0,4 1 0 16,-2-2-16-16,1 0 0 0,1-1-128 0,-3-1-32 16,0 0 0-16,-1-2 0 0,-4-1-144 0,-1-1 192 0,-2-2-192 0,-3 2 192 15,-5 1-192-15,0-1 0 0,-1-1 0 0,-4 0 0 16,-2-2 0-16,-2-1 0 15,1 1 0-15,-3-2 0 16,-2-1-1088-16,-2 1-256 0,-1 0-64 0,-2 2-12960 16,2-1-2592-16</inkml:trace>
  <inkml:trace contextRef="#ctx0" brushRef="#br0" timeOffset="8333.04">15647 3574 11967 0,'3'-4'528'0,"-1"-2"112"0,1-1-512 0,1-1-128 0,0 2 0 0,1 1 0 0,-5 5 3632 0,0 0 688 16,0 0 144-16,8 3 16 0,-2 4-2176 0,1 6-432 16,-1 5-80-16,1 6-32 0,-1 4-688 0,1 6-144 15,1 3-32-15,0 2 0 0,-2 3-336 0,1 2-80 16,-2 4-16-16,0 2 0 0,0-3-208 0,1 0-64 0,-3-2 0 0,1-2 0 16,-1-6-192-16,0-5 0 0,0-4 0 0,1-2 0 15,-1-5 0-15,1-2-256 16,0-3 48-16,0-3 16 15,0-3-2512-15,0-1-496 0,-4-9-112 0</inkml:trace>
  <inkml:trace contextRef="#ctx0" brushRef="#br0" timeOffset="8735.53">15629 2689 30063 0,'-8'-17'656'0,"4"10"144"0,-1 1 32 0,-2 1 0 0,-2 1-656 0,2 1-176 0,-3 2 0 0,1 2 0 0,0 4 1328 0,0 2 224 15,0 1 48-15,0 3 16 0,0 6-1136 0,1 0-224 16,1 5-64-16,2 3 0 0,0 4-192 0,2 4 0 15,2 4-192-15,2 4 192 0,2 0-160 0,1-1 160 16,2 0-128-16,3-6 128 16,4-4 0-16,3-3-128 0,0-5 128 0,1-3 0 15,1-5 0-15,0-6-160 0,0-3 160 0,1-4 0 16,-2-2 128-16,0-8 144 0,0-3 32 0,-2-3 0 0,-2-5 448 16,-1-3 80-16,-3-4 32 0,-2-1 0 0,-3-4 16 0,-2-1 0 15,-1 1 0-15,-2 4 0 0,-3 2-432 0,-2 1-96 16,-5-1-16-16,2 1 0 0,-1 0-144 0,-1 0-48 15,0 2 0-15,-1-3 0 0,-1 2-352 0,0 1-80 16,-2-1-16-16,2 5 0 16,0 1-2000-16,3 5-416 0,-1 3-80 0,2 5-13808 0</inkml:trace>
  <inkml:trace contextRef="#ctx0" brushRef="#br0" timeOffset="8932.69">15217 2719 23951 0,'0'0'2128'0,"0"0"-1696"0,-5 4-432 0,5-4 0 15,-8 4 1392-15,8-4 192 0,0 0 32 0,0 0 16 16,0 0-944-16,1 7-192 0,1 1-48 0,-1 3-14144 15</inkml:trace>
  <inkml:trace contextRef="#ctx0" brushRef="#br0" timeOffset="9082.54">15261 3182 25791 0,'0'0'1152'0,"0"0"224"0,-6 4-1104 0,-1-1-272 0,1 0 0 0,6-3 0 16,0 0 1488-16,0 0 240 15,0 0 64-15,0 0 0 16,0 0-2784-16,0 0-544 0</inkml:trace>
  <inkml:trace contextRef="#ctx0" brushRef="#br0" timeOffset="9267.69">15321 2345 24879 0,'0'0'2208'0,"0"0"-1760"0,-4-7-448 0,4 7 0 15,0 0 1136-15,0 0 144 0,0 0 16 0,0 0 16 16,0 0-1776-16,0 0-368 16,10 3-64-16</inkml:trace>
  <inkml:trace contextRef="#ctx0" brushRef="#br0" timeOffset="9396.34">15667 2291 15663 0,'0'0'1392'0,"0"0"-1120"0,0 0-272 0,0 0 0 16,0 0 3216-16,0 0 592 0,0 0 112 0,0 0 32 16,0 0-2800-16,0 0-544 0,0 0-112 0,6 4-14256 15</inkml:trace>
  <inkml:trace contextRef="#ctx0" brushRef="#br0" timeOffset="9596.16">15967 2672 25791 0,'0'0'2304'0,"0"0"-1856"0,0 0-448 15,0 0 0-15,0 0 1936 0,0 0 304 0,0 0 48 32,0 0 16-32,1 6-3056 0,0 2-592 0</inkml:trace>
  <inkml:trace contextRef="#ctx0" brushRef="#br0" timeOffset="9732.75">16027 3002 24879 0,'-8'5'2208'0,"-1"-1"-1760"0,-2 2-448 0,2 0 0 16,0-2 1952-16,1-1 304 0,2 0 64 0,6-3 16 16,-6 3-1376-16,6-3-256 0,0 0-64 0,0 0-16064 15</inkml:trace>
  <inkml:trace contextRef="#ctx0" brushRef="#br0" timeOffset="9949.85">16068 2149 26719 0,'0'0'2368'0,"0"0"-1888"0,0 0-480 0,0 0 0 16,-1-4 1936-16,1 4 304 0,1-8 48 0,3 2 16 16,3 1-512-16,2 1-112 0,1-3-16 0,3 3 0 15,3 2-1280-15,1-4-384 16,0 4 144-16,2 1-144 0,1-2-224 0,0 0-112 15,-1 1-32-15,2-1 0 16,0 1-2432-16,-2 0-480 0,0-4-112 0</inkml:trace>
  <inkml:trace contextRef="#ctx0" brushRef="#br0" timeOffset="10298.81">16251 1768 11967 0,'-16'3'1072'0,"-6"2"-864"0,-5 3-208 16,-3 1 0-16,-2 2 3488 0,1 0 656 0,-2 4 128 0,2 2 16 0,1 4-2320 0,4 2-480 16,1 3-80-16,5 3-32 0,3 1-944 0,4 1-192 15,2 2-48-15,6-1 0 0,5 1-192 0,4-1 0 16,2 0 128-16,6-4-128 16,5-3 0-16,4-1 0 0,4-1 0 0,3-2 0 15,4 0 0-15,1-4 0 0,4-3 0 0,0-5 0 16,-2-4 128-16,0-1 0 0,-1-4-128 0,0 0 192 0,-2-4 48 0,0 2 0 15,-1-5 0-15,-2-3 0 0,-3-3 400 0,-3-3 64 16,-3-1 32-16,-2 0 0 0,-2-4 192 0,-3 1 32 16,-3-4 16-16,-2-1 0 0,-4-1-224 0,-3-1-48 15,-2-2-16-15,-2 0 0 0,-2 2-384 0,-3 1-80 16,-4-1-16-16,-1-3 0 0,-2 2-208 0,-4 0-208 16,-3 2 32-16,0-2 16 15,-3 1-1984-15,1 2-400 0,-3 3-80 0,1 6-13984 0</inkml:trace>
  <inkml:trace contextRef="#ctx0" brushRef="#br0" timeOffset="10704.04">15844 4659 15663 0,'0'0'688'0,"-4"-8"144"0,0-4-656 0,0 2-176 15,2 2 0-15,0-1 0 0,1 1 3328 0,1 8 624 16,0 0 128-16,0 0 16 0,0 0-2224 0,0 0-448 16,0 0-80-16,3 7-32 0,-1 3-800 0,2 0-144 0,-1 3-48 0,-1 4 0 15,1 3-320-15,0 1 128 16,1 0-128-16,1 2 0 15,0 2-320-15,0 0-144 0,0-2-32 0,-1-1 0 16,0-1-2784-16,0-3-560 0</inkml:trace>
  <inkml:trace contextRef="#ctx0" brushRef="#br0" timeOffset="11195.3">15778 4848 14735 0,'0'0'1312'0,"0"0"-1056"0,0 0-256 0,0 0 0 0,-7-4 3088 0,7 4 560 16,0 0 128-16,0-8 0 0,3-1-1360 0,1 1-288 15,-1 0-48-15,5 0-16 16,0 1-1376-16,1 0-288 0,2 1-48 0,2-1-16 16,1-1-336-16,2 2 0 0,1 1 0 0,0-2 0 31,0 1-336-31,-2-1-96 0,1-2-16 0,0 2 0 16,-2 0-752-16,-1 0-144 0,-1 0-48 0,-1-3 0 0,-3 1-304 0,-3 0-64 15,-1 1-16-15,-1-4 0 0,-4-1 832 0,-2-1 176 0,-2 0 16 0,-2 0 16 16,-1 1 736-16,-2 0 288 0,-3-1-16 0,-1 1 0 0,-5 1 544 0,1 2 96 15,-1 1 32-15,-2 1 0 0,-1-1 16 0,-3 4 16 16,-1 1 0-16,0 1 0 0,0 2-112 0,2 2-32 16,1 2 0-16,0 3 0 0,3 3-112 0,1 3-16 0,1 4-16 0,2 3 0 15,3 3-240-15,4 3-64 0,1 3 0 0,5 2 0 16,0 1-256-16,7 1-128 0,2 2 0 0,6 2 128 16,1-4-128-16,4 2 0 0,1-1 0 0,5-5 0 15,1-3 0-15,2-4 0 0,0-3 0 0,2-3 0 16,0-6 0-16,2-3 0 15,0-2 0-15,0-7 0 0,0-4 208 0,-1-4 64 16,0-2 16-16,-4-2 0 0,-2-2 224 0,-2-3 64 16,-4-1 0-16,-3 0 0 0,-2-1-160 0,-2 0-32 15,-3-1 0-15,-5 0 0 0,-3 0 96 0,-3-1 16 0,-2 1 0 0,-3 1 0 16,-4 1-80-16,-3 0-16 0,-1 2 0 0,-4-1 0 16,-2 0-240-16,-2 1-160 0,-4-2 192 0,2 1-192 31,-1 5-1152-31,4 2-320 0,2 5-80 0,-1 1-16544 0</inkml:trace>
  <inkml:trace contextRef="#ctx0" brushRef="#br0" timeOffset="13763.1">17535 4734 17503 0,'0'0'768'0,"0"0"176"0,0 0-752 0,0 0-192 0,0 0 0 0,0 11 0 16,0-1 2512-16,-1 3 480 15,-1 2 80-15,1 2 32 0,0 2-1824 0,-1 2-352 0,0 2-80 0,-1 4-16 16,1-3-576-16,-1 1-128 0,0-1-128 0,1-1 176 16,-1 0-176-16,1-3 160 0,0-4-160 0,0-5 160 15,-1 0-160-15,2-3 192 0,1-8-192 0,0 0 192 16,0 0 96-16,-4-8 32 0,1-3 0 0,2-4 0 16,1-5-80-16,0-2-16 0,1-1 0 0,2-6 0 15,2-1-224-15,0-4 0 0,-1-2 0 0,0-1 0 16,0-3 0-16,1 0 128 0,3 4-128 0,-1-1 0 15,-1 5 448-15,1 3 0 0,-2 6 0 0,0 4 0 0,-1 3-112 0,0 5-16 16,0 6-16-16,-4 5 0 0,6 1-176 0,1 7-128 16,-1 9 144-16,3 5-144 0,1 7 0 0,-1 6 0 15,-1 5 0-15,-1 3 0 0,3 2 0 0,1 3 0 16,4 2 0-16,0-4 0 0,-2-3 0 0,2-2 0 16,-1-3 0-16,2-4 0 0,-3-4 0 0,-2-7 0 15,1-3 0-15,-1-6 0 0,0-4 224 0,0-3 0 0,-2-2 0 0,0-5 0 16,0-5 576-16,-1-4 112 0,0-6 32 0,0-2 0 15,-2-2-160-15,1-2-16 16,-1-6-16-16,2-2 0 0,0-2-432 0,0-3-96 16,-2-1-16-16,1-1 0 0,-2 3-208 0,0-4-128 15,-1 1 128-15,0 0-208 16,1 2-1856-16,-1 3-368 0,-1 2-80 0,0 2-14960 16</inkml:trace>
  <inkml:trace contextRef="#ctx0" brushRef="#br0" timeOffset="14084.12">18266 4715 36575 0,'0'0'1616'0,"-5"-1"336"0,5 1-1568 16,0 0-384-16,0 0 0 0,3-7 0 0,2-2 1216 0,4 0 176 15,2-2 16-15,2 0 16 0,2-2-320 0,2 0-64 16,1-1-16-16,2-2 0 0,0-1-752 0,-1-2-144 15,3 1-128-15,0-1 144 16,1 2-1040-16,-1 1-192 0,1 2-64 0,1-1-11680 16,-2-2-2336-16</inkml:trace>
  <inkml:trace contextRef="#ctx0" brushRef="#br0" timeOffset="14600.66">18961 4066 30575 0,'0'0'1344'0,"0"0"304"16,0 9-1328-16,3 4-320 0,-1 1 0 0,1 4 0 0,0 3 848 0,1 4 112 15,2 2 0-15,2 3 16 0,0 0-224 0,0 2-48 16,-2-1-16-16,2-1 0 0,-2-3-544 0,2-2-144 16,-1-4 0-16,-1-3 0 0,1-5 0 0,-2-1 128 15,-1-2-128-15,0-2 0 31,-4-8-384-31,0 0-160 0,0 0-32 0,0 0 0 0,0 0 80 16,-3-9 16-16,-1-3 0 0,0-3 0 0,1-4 480 0,-1-4-144 0,0-1 144 0,1-2 0 16,0-1 0-16,2-3 0 0,0-4 0 0,1-1 176 0,1-3-176 15,2 0 0-15,1-3 0 0,1 3 0 0,1 1 0 0,4 3 0 16,-1 2 0-16,0 2 128 0,3 1 384 0,1 4 64 16,1 5 0-16,0 4 16 0,2 3-112 0,-2 4-32 15,-1 2 0-15,0 3 0 0,-1 3 80 0,-2 4 16 16,0 2 0-16,-4 5 0 0,-2 1 64 0,-1 4 16 15,-2 6 0-15,-4 5 0 0,-2 2-224 0,-3 4-32 0,-2 2-16 0,-2 1 0 16,-1 3-224-16,0 0-128 0,0 0 128 0,1-4-128 16,2-2 0-16,1-3 0 0,1-4 0 0,1-3 128 15,3-3-128-15,3-2 144 0,1-2-144 0,3-4 160 16,2-3-160-16,3-1 0 0,2-1-192 0,3-1 192 16,2-1-144-16,2-1 144 15,1 1 0-15,1-1 0 0,4 0 0 0,0 1 0 16,0-1 0-16,2 2 0 0,3 3 0 0,-2-2-192 15,-3 0 192-15,1-1-208 16,-2 0-1264-16,0 0-256 0,-1 1-64 0,-2 1-9664 0,0 4-1920 0</inkml:trace>
  <inkml:trace contextRef="#ctx0" brushRef="#br0" timeOffset="14842.13">18436 5285 31327 0,'-13'2'2784'0,"13"-2"-2224"0,0 0-560 0,-5 3 0 0,-1 3 1792 0,6-6 256 15,0 0 64-15,-2 7 0 0,0-1-352 0,5 2-64 16,1 1-16-16,5 2 0 0,3-3-1200 0,1 1-240 15,0 1-48-15,3 3-16 0,-1 0-352 0,3 1-64 16,3 1-16-16,3-1 0 16,1 2-2752-16,-1-2-576 0,1 1-96 0</inkml:trace>
  <inkml:trace contextRef="#ctx0" brushRef="#br0" timeOffset="15335.9">19188 5562 34959 0,'-1'16'1536'0,"1"-6"336"0,1 5-1488 0,0 2-384 0,2 2 0 0,0 3 0 15,-1 2 688-15,2 2 64 0,0-1 16 0,1-1 0 16,0 0-144-16,2-1-32 0,0-4 0 0,-1-1 0 0,-1-4-464 0,0-1-128 16,1-1 0-16,-2-4 0 0,0-3-256 0,-4-5-80 15,0 0-16-15,0 0 0 31,0 0-288-31,-3-8-48 0,0-4-16 0,1-2 0 0,-2-3 448 0,0-2 64 0,0-4 32 0,0-1 0 16,0-2 160-16,2-2-160 0,0 0 160 0,2-2-160 16,2-2 160-16,0 0 0 0,2-1-144 0,1 2 144 15,2 1 0-15,2 4 128 0,1-2 0 0,2 6 0 0,0 5 240 16,2-1 32-16,0 2 16 0,1 3 0 0,-1 2-256 0,2 1-160 16,-2 3 192-16,-2 3-192 0,-2 1 288 0,-1 6-48 15,-1-2-16-15,-3 6 0 16,-1 2 320-16,-1 1 64 0,-2 2 16 0,-2 3 0 0,-2 5-80 0,-2 2-16 15,-3 2 0-15,1 2 0 0,-3-4-224 0,0 3-48 16,-2 1-16-16,1-2 0 0,-1 1-112 0,3-4 0 16,1-1-128-16,0-3 192 0,0-2-48 0,2-2-16 15,0-4 0-15,3 1 0 0,-1-1-128 0,2 0 0 16,4-4 0-16,-2-5 0 0,0 0 0 0,7 5 0 16,3 0 0-16,3-1 0 0,0 0 0 0,4 0 0 15,0 1 0-15,1 1 0 0,0-1 0 0,2-1 0 16,0-2 0-16,3 1 0 0,-3-2 0 0,3-1-144 0,-2 0 0 0,-1-2 0 31,1-2-1136-31,-1 0-240 0,-1-1-32 0,-2-2-10416 0,-1 1-2064 0</inkml:trace>
  <inkml:trace contextRef="#ctx0" brushRef="#br0" timeOffset="15895.34">17579 4184 9215 0,'0'0'816'0,"0"0"-656"16,0 0-160-16,0 0 0 0,0 0 3056 0,0 0 576 16,0 0 112-16,4 9 32 0,-4-9-1776 0,3 7-336 0,1-2-80 0,0 3-16 15,-3 0-832-15,-1-8-160 16,3 9-48-16,-3-3 0 0,-2 2-288 0,0 0-64 15,-1 0-16-15,0 0 0 0,0-1 112 0,-1 0 32 16,-2-2 0-16,1 0 0 0,0-1 16 0,-2-1 16 16,7-3 0-16,-6 0 0 0,-1-1-96 0,4-3-32 0,3 4 0 0,-4-7 0 15,1-1 32-15,2-1 0 0,1 1 0 0,2-1 0 16,2-1-240-16,1-1 176 0,2 2-176 0,-1-2 160 16,2-1-160-16,0 1 0 0,0 1 0 0,1 1 0 15,1 2 272-15,0 1-16 0,-3 1-16 0,1 1 0 16,-1 0 320-16,-7 4 64 0,0 0 16 0,0 0 0 15,0 0-80-15,0 0-16 0,0 0 0 0,0 0 0 16,0 0-256-16,0 0-48 0,0 0-16 0,0 0 0 0,0 0-224 0,-7 2 0 16,1 4 0-16,-1 0 0 15,1 1-1136-15,-1 0-320 0,2 3-64 0,1-1-9744 16,1 0-1968-16</inkml:trace>
  <inkml:trace contextRef="#ctx0" brushRef="#br0" timeOffset="16264.81">17914 4236 22399 0,'0'0'992'0,"-6"8"208"0,-2 0-960 0,0 1-240 16,0-1 0-16,1 0 0 0,-1-2 1872 0,0 0 336 0,0-3 64 0,2 1 16 15,-1-1-1216-15,7-3-240 0,-6 4-64 0,6-4 0 16,0 0-576-16,-6 0-192 0,6 0 128 0,0 0-128 15,-6-5 0-15,1 1 0 0,-1-1 0 0,4-2 0 16,0-1-128-16,2 2 128 0,2-2 0 0,-1 0-144 16,2 0 144-16,2 0 0 0,-1 2 0 0,1-1 128 15,2 0-128-15,-1 0 128 0,1 0-128 0,-1 2 128 16,2 1 64-16,0 4 32 0,1-4 0 0,0 2 0 0,-1 4 368 0,0 0 80 16,-1 0 16-16,1 2 0 15,-8-4 16-15,7 5 0 0,-7-5 0 0,4 7 0 16,-4-7-112-16,1 8-16 0,-2 0 0 0,-2-1 0 15,-3 1-64-15,-2-3-32 0,-1 2 0 0,0 1 0 16,-1-4-320-16,1 1-160 0,0-1 160 0,1-2-160 16,0 0 144-16,2-2-144 0,6 0 128 0,0 0-128 15,0 0-1248 1,0 0-336-16,0 0-64 0,1-8-16 0</inkml:trace>
  <inkml:trace contextRef="#ctx0" brushRef="#br1" timeOffset="30730.01">17771 3871 10127 0,'0'0'896'0,"0"0"-704"0,0 0-192 0,0 0 0 16,0 0 3136-16,0 0 608 0,0 0 112 0,0 0 32 15,13-15-1648-15,-13 15-320 0,0-9-64 0,0 1 0 16,1-4-944-16,1 2-176 0,-1-1-32 0,0 1-16 16,-1-3-96-16,2-2-16 0,-2 0 0 0,0-2 0 15,-3 0 128-15,0-1 0 0,-1-2 16 0,2-1 0 0,-1-1-320 0,-1 0-64 16,-1 0-16-16,-1-4 0 0,-2 1-144 0,0 3-48 15,-3-2 0-15,1-1 0 0,-2 1 0 0,-1-2-128 16,-1 2 192-16,0-2-64 0,-1 3-128 0,2-1 160 16,-1 2-160-16,0 1 160 0,0-1-160 0,0 2 0 15,-1 2 144-15,-2 2-144 0,1 2 0 0,0 1 0 16,-1 0 0-16,0 4 0 0,2 2 0 0,0 2 0 16,2 3 0-16,0-2 0 0,0 1 0 0,0 3 0 15,0 0-128-15,0 3 128 16,1 1 0-16,1-1-160 0,-1 1 160 0,0 2 0 0,0 0-144 0,1 2 144 15,-1 1 0-15,0-1-144 0,1 1 144 0,-2 1 0 16,-1 1 0-16,1-1 0 0,2 2 0 0,-2 1 0 16,0-3 0-16,0 4 0 0,1-1 0 0,0 1 0 15,-1 2 0-15,0-2 128 0,0 4 112 0,-1 2 16 0,-1 2 16 0,2 0 0 16,0 1-16-16,0 4 0 0,-1 0 0 0,0 2 0 16,-2 1-112-16,2 1-16 0,-1 1-128 0,2 1 192 15,1-4-192-15,1 1 128 0,2-2-128 0,-3 1 0 16,3 0 0-16,1-2 0 0,0-1 0 0,2-1 0 15,-2 0 0-15,1-2 0 0,-1-1-208 0,1 1 64 16,-3-3-1648-16,3 1-336 16,0-4-64-16,1-1-8912 0,-1-2-1776 0</inkml:trace>
  <inkml:trace contextRef="#ctx0" brushRef="#br1" timeOffset="31064.19">16746 3687 3679 0,'0'0'160'0,"0"0"32"0,0 0-192 0,0 0 0 0,0 0 0 0,0 0 0 0,0 0 5808 0,0 0 1104 16,0 0 240-16,-5 6 32 0,0-2-4064 0,1 1-816 16,1 1-176-16,1 2-16 0,-1 0-1136 0,0 2-208 15,1 2-64-15,-1 4 0 0,2 1-144 0,-2 4-48 0,1 2 0 16,-1 2 0-16,-1 0-112 0,0 1-16 0,0 0-16 0,3 0 0 15,-2 1-64-15,2-3-16 0,0-3 0 0,1-3 0 16,1-1-80-16,2-2-16 0,1 0 0 0,1-2 0 16,0-3 80-16,2-1 16 15,0 0 0-15,3-1 0 0,-1-1-32 0,1-1-16 16,3-2 0-16,2-1 0 0,0-7-48 0,2 1 0 16,1-3 0-16,1-1 0 0,-2-3-192 0,1 1 0 15,1 0 0-15,0-1 0 16,-1 3-1152-16,3 1-320 0,0 4-64 0,1-1-11520 0,0 1-2304 0</inkml:trace>
  <inkml:trace contextRef="#ctx0" brushRef="#br1" timeOffset="38198.08">20813 4360 10127 0,'0'-8'896'0,"1"2"-704"0,1-5-192 0,4 5 0 0,-1-2 2704 0,1 0 512 0,1-2 112 0,1 1 0 16,0 0-1232-16,-1-1-256 0,1 3-48 0,0 1-16 0,-1 1-624 16,-7 5-128-16,0 0-32 0,0 0 0 0,0 0-144 0,3 7-16 15,-1 2-16-15,-2 0 0 16,-2 4-352-16,0 1-64 0,-3 1-16 0,-2 0 0 15,1 5-224-15,-2-2-160 0,-1 3 192 0,0 1-192 16,1 2 240-16,-1 0-64 0,-1 1-16 0,1 0 0 16,0 0 0-16,1-2 0 0,1-1 0 0,0-1 0 15,3-3-32-15,2 1 0 0,-1-1 0 0,2-1 0 0,1-3-128 0,1-1 0 16,2-1 0-16,0 0 0 0,4 0 0 0,1-2 0 16,1-1-160-16,1 1 160 15,2-2-688-15,2 0-32 0,3-3-16 0,2-1 0 16,0 1-1504-16,2-2-288 0,0-2-64 0,1-1-10576 15</inkml:trace>
  <inkml:trace contextRef="#ctx0" brushRef="#br1" timeOffset="38566.97">20923 4584 23039 0,'-6'-2'2048'0,"-1"1"-1648"16,2-1-400-16,5 2 0 0,-5-4 1600 0,1 2 256 16,4 2 32-16,0 0 16 0,0 0-672 0,9-3-128 0,3 1-16 0,3-1-16 15,5 0-688-15,1 1-144 0,1-1-32 0,2 2 0 16,-1-1 176-16,3-1 16 0,1 0 16 0,3-2 0 16,0 1 176-16,2 0 48 0,-1 0 0 0,2 1 0 15,0 1-256-15,3-1-64 0,1-1 0 0,1 0 0 16,1 0-192-16,-1-2-128 0,-1 1 128 0,-1-2-128 15,-1-1 0-15,-1 1 144 0,0-1-144 0,-1 0 0 0,-1 1 192 0,2-2-192 16,0 0 192-16,-1 1-192 0,-3 0 160 0,1 2-160 16,0-1 128-16,-1 2-128 0,-1 1 0 0,1 0 128 15,-1 2-128-15,-3-1 0 0,-3-1 0 0,1 0 0 16,-1 0 128-16,-2 1-128 0,0-1 0 0,0 0 0 16,-2 1 0-16,1 1 0 31,-2-1-1168-31,0 0-224 0,-1-1-32 0,0 2-16 0,2-1-1920 15,-4 2-384-15,-1-6-80 0,0 3-16 0</inkml:trace>
  <inkml:trace contextRef="#ctx0" brushRef="#br1" timeOffset="38833.33">22193 4157 16575 0,'0'0'1472'0,"-5"1"-1168"0,5-1-304 0,-4 5 0 15,4-5 1296-15,0 0 208 0,0 0 32 0,4 6 16 16,2 0-592-16,6 1-112 0,4-2-16 0,1 1-16 15,1-2-688-15,3 1-128 0,2 1 0 0,5 0 0 16,0 1 0-16,4-1 0 0,-1 1 0 0,2 1 0 16,-2 2 0-16,0 0-144 0,-3 1 144 0,-4-1-128 15,-1 1 944-15,-5-1 192 0,-4 2 32 0,-3 1 16 16,-2 0 1024-16,-4 4 208 0,-3-4 32 0,-3 4 16 16,-4-1-768-16,-3 2-160 0,-2 1-16 0,-3 1-16 0,-2-1-704 15,0 2-144-15,-4 0-16 0,2 0-16 16,1 0-976-16,-3 0-192 0,0-2-32 0,2 1-18016 15</inkml:trace>
  <inkml:trace contextRef="#ctx0" brushRef="#br1" timeOffset="39695.42">23657 4511 3679 0,'-5'-30'320'0,"4"25"-320"0,1 5 0 0,-3-5 0 15,2-4 2592-15,1 0 448 0,0 9 96 0,1-8 0 0,2-2-1152 0,-1 0-256 16,-2 10-32-16,0 0-16 0,0 0 288 0,0 0 48 16,0 0 16-16,8 8 0 0,0 3-480 0,-1 3-80 15,-2 3-32-15,1 2 0 0,-1 2-480 0,2 5-112 16,-2-1-16-16,0 5 0 0,-1 3-336 0,2 2-80 15,-1-1-16-15,0 1 0 0,-1-1-176 0,0-3-32 16,-2-2-16-16,0-2 0 0,-1 1-16 16,0-6 0-16,-1-4 0 0,0-1 0 0,0-1-32 0,-1-5-128 15,0-1 192-15,1-10-64 0,0 0 0 0,0 0 0 16,0 0 0-16,-4-7 0 0,1-1-128 0,-1-4-272 16,0-4 64-16,0-4 16 0,-1-2-176 0,1-3-16 15,2-8-16-15,0 0 0 16,4-5-112-16,2-1-32 0,1 0 0 0,1-2 0 15,1 1 96-15,2 1 32 0,0-1 0 0,0 4 0 0,4 3 256 0,0 1 160 16,2 2-192-16,-1 4 192 0,3 2-128 0,-1 3 128 0,-3 3 0 0,0 5 0 16,0 3 0-16,-2 2 144 0,1 4 16 0,0 5 0 15,-2 3 304-15,-1 4 64 0,-2 2 16 0,-3 3 0 16,-1 2 96-16,-2 0 32 0,-1 5 0 0,-1 1 0 16,-3 1-224-16,-2 0-32 0,0 2-16 0,-2 0 0 15,0-8-192-15,0 5-32 0,1 1-16 0,-3 3 0 16,0 1-160-16,1-3 0 0,0 3 0 0,0-3 128 15,-3 5-128-15,1-3 0 0,5-3 144 0,-1-3-144 16,1-4 128-16,2-1-128 0,1 0 128 0,3-5-128 16,2-3 384-16,-2-6 0 0,5 8 0 0,3-4 0 15,1 0-48-15,0 1 0 0,1-2 0 0,2 1 0 16,1-3-208-16,2 0-128 0,0 4 160 0,3-1-160 16,2-1 0-16,0 0 0 0,0-1 0 0,3-1 0 0,0-1 0 0,2-1-240 15,-2-1 32-15,2-2 0 16,1 0-1616-16,-1-2-320 0,0 3-64 0,1-7-14976 15</inkml:trace>
  <inkml:trace contextRef="#ctx0" brushRef="#br1" timeOffset="40297.67">24528 4581 14735 0,'0'0'1312'0,"0"0"-1056"0,0 10-256 0,-1-2 0 16,1-8 3136-16,1 8 560 0,-1-8 112 0,5 5 32 15,2-1-1152-15,1-2-240 0,1 1-32 0,1-3-16 16,2-3-1232-16,4 1-240 0,-1-2-48 0,2-3-16 15,-2 1-224-15,2-2-64 0,3-1 0 0,1-2 0 16,1 0-176-16,1-1-32 0,-3-1-16 0,3-3 0 16,4-3-352-16,0-2 0 0,2 0 0 0,-3 0 0 15,-2-1 128-15,0-1-128 0,2 0 128 0,0 1-128 0,1-1 0 16,-3 2 0-16,2-1 0 0,0 1 0 0,-1-1-320 0,-1 2-16 16,-1 2-16-16,-1 0 0 0,1 1 352 0,-4 2-176 15,-1 2 176-15,-2 2-128 0,-2-1 128 0,1 0 0 16,-1 2 0-16,2-5 0 0,-3 4 0 0,-3 1 0 15,-3 3 0-15,0 0 0 0,-7 7 0 0,6-6 0 16,-6 6 128-16,0 0-128 0,5-7 208 0,-5 7-16 16,0 0-16-16,6-5 0 0,-6 5 112 0,0 0 32 0,0 0 0 0,10-1 0 15,-10 1 128-15,10 0 48 0,0 0 0 0,2 1 0 16,-1 0 0-16,0 2 0 16,4-2 0-16,-4 0 0 0,2 3-96 0,2-2-16 15,2 4 0-15,2 2 0 0,5 0-96 0,2 2-32 16,2 2 0-16,4 1 0 0,2 1 0 0,1-1 0 15,-1 2 0-15,1 0 0 0,1 2 16 0,0 0 0 16,-2-1 0-16,12 3 0 0,-5-2-80 0,-5-5 0 16,-2 0-16-16,-1-3 0 0,-1 4-176 0,1-4 0 0,-3 0 144 0,-3 0-144 15,-1-2 0-15,-1 1 128 0,0-2-128 0,-3 1 0 32,-2-1-384-32,-1 1-128 0,2-2-48 0,-1 0 0 15,-3 2-2368-15,-2-2-464 0</inkml:trace>
  <inkml:trace contextRef="#ctx0" brushRef="#br1" timeOffset="42099.44">25351 3239 14735 0,'0'0'1312'0,"0"0"-1056"15,0 0-256-15,0 0 0 0,0 0 2368 0,0 0 432 16,0 0 80-16,0 0 0 0,-4 7-752 0,1 3-144 16,2 3-48-16,0 7 0 0,-1 0-592 0,1 6-128 15,0 4-32-15,-1 4 0 0,0 5-464 0,1 2-80 16,-3 1-32-16,1 1 0 0,0 1-304 0,2-8-64 0,0 2-16 0,1 0 0 16,-2 3-224-16,2-2 0 15,2 0 128-15,0-3-128 0,1 1 0 0,1-3 0 16,0 0-192-16,1-3 192 15,-2 1-848-15,2 0-64 0,0-4-16 0,0 0 0 16,1 4-1136-16,-1-2-240 0,0-6-32 0,0-5-11232 16</inkml:trace>
  <inkml:trace contextRef="#ctx0" brushRef="#br1" timeOffset="42801.18">25246 2654 11967 0,'0'0'1072'0,"2"-8"-864"0,-1-1-208 0,0 1 0 16,3-1 2240-16,-2 1 384 0,-2 0 96 0,-2 0 16 15,2 8-496-15,0 0-112 0,-2-6-16 0,-1 2 0 0,0-1-560 16,3 5-112-16,0 0-32 0,-6 5 0 16,-1 3-448-16,2 2-80 0,0 2-32 0,2 3 0 15,1 2-464-15,1 3-80 0,-1 1-32 0,2 1 0 16,2 1-272-16,1 2 0 0,4-3 128 0,1 1-128 16,1-3 240-16,1 0-16 0,1-3 0 0,0-1 0 15,3-2 480-15,0-4 80 0,1-4 32 0,2-4 0 0,-1-4 48 16,-2-4 16-16,1 0 0 0,0-3 0 0,1-4-272 0,-2-4-48 15,1-4-16-15,-2 0 0 0,-3-1-224 0,-1 1-32 16,-2 1-16-16,-3-2 0 0,-3 1-16 0,-5 2 0 16,-1-2 0-16,-2 0 0 0,-3-1-48 0,-3 2-16 15,-3 3 0-15,-1 1 0 0,0-3-192 0,-1 4 0 16,-1 0-144-16,-1 5 144 16,2 1-576-16,1 2-32 0,1 2 0 15,2 2 0-15,0 3-2176 0,0 2-432 0,0 2-96 0,1 2-14528 16</inkml:trace>
  <inkml:trace contextRef="#ctx0" brushRef="#br1" timeOffset="42985.8">24977 2749 29487 0,'0'0'2624'0,"0"0"-2112"0,-8 5-512 0,-1-1 0 15,0 0 1648-15,1 1 208 0,0 0 64 0,3 2 0 16,-2-2-752-16,3 0-144 0,4-5-16 0,-1 8-16 16,1 0-992-16,3 2 0 0,-2 1-256 0,1 0-17344 15</inkml:trace>
  <inkml:trace contextRef="#ctx0" brushRef="#br1" timeOffset="43129.75">24991 2989 23039 0,'0'0'2048'0,"-5"4"-1648"16,5-4-400-16,-5 4 0 16,5-4 1536-16,0 0 240 0,0 0 32 0,0 0 16 15,0 0-1168-15,0 0-224 0,0 0-48 0,0 0-9376 16,-3-6-1872-16</inkml:trace>
  <inkml:trace contextRef="#ctx0" brushRef="#br1" timeOffset="43298.59">25090 2294 12895 0,'-4'-11'576'0,"4"11"112"0,0 0-560 0,0 0-128 0,-2-5 0 0,2 5 0 16,0 0 4128-16,0 0 800 0,0 0 144 0,0 0 48 15,0 0-3648-15,0 0-704 0,0 0-160 0,0 0-15104 16</inkml:trace>
  <inkml:trace contextRef="#ctx0" brushRef="#br1" timeOffset="43466.91">25482 2227 23951 0,'-11'-5'1056'0,"11"5"224"0,-7 3-1024 0,1-1-256 0,-2 0 0 0,1 0 0 15,1-2 1584-15,6 0 256 0,0 0 48 0,-4 4-14448 16</inkml:trace>
  <inkml:trace contextRef="#ctx0" brushRef="#br1" timeOffset="43663.03">25717 2386 33119 0,'0'0'1472'0,"0"0"288"0,0 0-1408 0,0 0-352 16,-5 4 0-16,5-4 0 0,-5 2 528 0,1 3 48 16,1 3 0-16,2 2 0 15,0 3-2368-15,-1 0-480 0</inkml:trace>
  <inkml:trace contextRef="#ctx0" brushRef="#br1" timeOffset="43800.93">25768 2754 31327 0,'-8'5'2784'0,"-2"2"-2224"0,-3 2-560 0,0-3 0 16,0 2 1680-16,0 0 240 0,0-1 32 0,2 0 16 0,3-3-880 0,2 2-192 15,1-3-16-15,5-3-16 31,0 0-2528-31,0 0-512 0,0 0-112 0</inkml:trace>
  <inkml:trace contextRef="#ctx0" brushRef="#br1" timeOffset="44057.68">25958 2053 21183 0,'0'0'1888'0,"0"0"-1504"0,0 0-384 0,0 0 0 15,0 0 2432-15,0 0 432 0,0 0 80 0,0 0 0 16,0 0-896-16,11-6-192 0,-1 3-48 0,1 1 0 16,-1 0-1408-16,3-1-272 0,0-1-128 0,0 3 0 31,-1 1-992-31,2 0-288 0,1-2-64 0,0 1-16 15,1-1-1952-15,-1-2-384 0</inkml:trace>
  <inkml:trace contextRef="#ctx0" brushRef="#br1" timeOffset="44396.47">26243 1719 6447 0,'-24'-7'272'0,"8"5"80"16,-3-1-352-16,-2 2 0 0,-4 0 0 0,2 3 0 0,2 2 4304 0,-3 4 800 0,-2 4 144 0,8-1 48 15,-1 5-3056-15,-1 4-624 0,0 0-112 0,-7 16-32 16,5 0-976-16,2 1-208 0,2 0-32 0,5 0-16 16,4 1-240-16,5 0 176 0,1-1-176 0,6-3 160 0,4-2-160 0,3-4 0 15,4-3 0-15,-2-7 0 0,2-3 0 0,11 7 0 16,0-4 0-16,1-5 0 0,1-5 256 0,-6-4 32 16,1-4 0-16,14-3 0 0,-1-1 64 0,0-4 16 15,0-2 0-15,-2-4 0 0,-3-3 208 0,-2 0 64 16,-1-1 0-16,-4-3 0 15,-2-3 224-15,-2 1 48 0,1-5 16 0,-3 0 0 0,-4-2-96 0,-1-3 0 16,-3 3-16-16,-1-1 0 0,-4-2 16 0,-2 2 16 16,-2 1 0-16,-5 3 0 0,-3 0-112 0,-6 3-32 15,-6 0 0-15,-2 2 0 0,-3 0-432 0,-3 2-80 16,-4 2-32-16,0 2 0 16,0 5-992-16,4 2-208 0,0 5-48 0,2 4-12800 15,0 2-2560-15</inkml:trace>
  <inkml:trace contextRef="#ctx0" brushRef="#br1" timeOffset="45467.61">25372 4339 1839 0,'0'0'160'0,"-6"2"-160"0,-1-4 0 0,-1 2 0 16,8 0 3728-16,-7 3 720 0,-2-3 144 0,1 1 16 15,8-1-2048-15,0 0-432 0,0 0-80 0,0 0 0 16,0 0-256-16,0 0-64 0,12 7 0 0,0-1 0 0,2 2-272 0,3 0-64 15,3 2-16-15,2 0 0 0,0-1-176 0,3 4-48 16,2 2 0-16,3 1 0 0,3-3-256 0,2 0-64 16,3 0-16-16,1 4 0 0,0 1-240 0,1-2-64 15,3-2 0-15,0-1 0 0,0-2-208 0,-9-2-48 16,1 1-16-16,2 2 0 16,1 1-240-16,2-1 144 0,1-2-144 0,-2 1 128 15,-3-2-128-15,11 3 0 0,-6-1 0 0,-8 1 0 16,-4-4-320-16,-1 1-128 0,-5 0-48 0,-3 1 0 15,-5-6-2992-15,-2 0-608 0,-1-1-112 0</inkml:trace>
  <inkml:trace contextRef="#ctx0" brushRef="#br1" timeOffset="46029.82">26948 4644 11055 0,'0'0'976'0,"4"-5"-784"0,0 0-192 0,-2-2 0 16,0-2 3408-16,0 3 640 0,-2 6 128 0,1-5 32 15,-2-1-1648-15,1 6-320 0,0 0-64 0,0 0 0 16,0 0-784-16,0 0-160 0,-5 8-16 0,0 4-16 15,-2 2-704-15,1 3-144 0,-2 3-32 0,1 2 0 16,2 1-128-16,0 4-48 0,-3-1 0 0,0 0 0 16,0 1-144-16,3-2 0 0,1-2 144 0,2-3-144 15,2-2 128-15,-2-1-128 0,-3-7 160 0,3 0-160 16,-1-4 192-16,3-6-64 0,0 0-128 0,0 0 192 16,8-5-192-16,-3-3 0 0,-1-5 0 0,0-1 0 0,1-2-224 0,3-1 64 15,0-1 16-15,1-2 0 0,-3-2 144 0,2-1-208 16,0-3 80-16,0 0 128 0,0-4-128 0,-1 1 128 15,0 1 0-15,-2 1 0 0,-1 2 0 0,0 4 0 16,0 2 0-16,0 5 0 0,0 4-176 16,-2 1 176-16,-2 9-128 0,0 0 128 0,0 0-160 0,3 9 160 15,-3 7-192-15,1 5 192 0,2 1-160 0,0 5 160 0,-2 3-128 0,1 2 128 16,2-1 0-16,2 3 0 0,0-1 0 0,2-1 0 16,1-1 128-16,0-2-128 0,0-4 128 0,3-3-128 15,1-6 384-15,1-2 0 16,-2-4 0-16,0 0 0 0,0-8 496 0,1-2 96 15,0-2 32-15,-2-5 0 0,0-1-224 0,2-2-32 16,0-2-16-16,0-5 0 0,0 0-288 0,-1-4-64 16,-1-2-16-16,1-2 0 0,0-1-368 0,0 0 0 15,-2-4 0-15,-1 0 0 16,-1 0-1008-16,0-14-208 0,-3 5-64 0,-1 3 0 16,-3 4-2304-16,-2 0-480 0</inkml:trace>
  <inkml:trace contextRef="#ctx0" brushRef="#br1" timeOffset="46544.64">27849 4343 25791 0,'0'0'1152'0,"0"0"224"0,0 0-1104 0,0 0-272 16,0 0 0-16,6-6 0 0,-6 6 3120 0,11-7 560 16,-2-1 112-16,3 2 32 0,2-1-1664 0,1 1-336 15,4-7-64-15,-1 2-16 16,0-2-1248-16,3 2-256 0,1-1-48 0,0 0-16 16,-2 2-176-16,0-2-176 0,-2-1 48 0,0 1 0 15,0 0-1920-15,2 3-384 0,-1-1-80 0,1 1-9600 16,-3 0-1920-16</inkml:trace>
  <inkml:trace contextRef="#ctx0" brushRef="#br1" timeOffset="47098.32">28593 3948 19343 0,'1'13'1728'0,"-1"2"-1392"0,-1 4-336 0,0 5 0 15,1 0 1872-15,1 1 304 0,0-4 64 0,1 0 16 16,-1-3-288-16,0 2-64 0,1-1-16 0,0-2 0 16,2-1-912-16,0-7-176 0,-1 1-32 0,-3-10-16 15,0 0-496-15,0 0-80 0,0 0-32 0,0 0 0 16,0 0-144-16,10-2 0 0,-10 2 0 0,7-13 128 16,-2-4-320-16,0-1-64 0,0-1 0 0,0 0-16 15,1-5 80-15,-1 1 32 0,0-5 0 0,-1 1 0 16,-1-3-96-16,1-3-32 0,1-2 0 0,1-1 0 31,-2-5-1872-31,3 1-368 0,1-2-80 0,2 3-16 0,2-1 1904 0,2 6 368 0,0 5 80 0,2 6 16 16,0 1 880-16,-2 5 176 0,0 6 32 0,-1 2 16 15,-1 5-288-15,0 4-64 0,0 3-16 0,-2 3 0 16,-2 5 32-16,0-1 16 0,-2 2 0 0,1 2 0 16,-2 2 352-16,-1 1 64 0,0 0 16 0,-3 0 0 15,-2-2-128-15,-1 1 0 0,1 0-16 0,-3 1 0 0,-1-2-240 0,-3 1-32 16,-1-2-16-16,-3 3 0 0,-1 3-288 0,0-1-64 15,0-3-16-15,0 1 0 0,1-3 0 0,2 2 0 16,0-4 0-16,2-1 0 0,3-2-160 0,-1-1 192 16,6-8-192-16,-4 8 192 0,4-8-192 0,0 0 0 15,0 0 144-15,2 13-144 0,0-3 0 0,2 2 0 16,1 1 0-16,3 0 0 0,3-1 0 0,3 2 0 0,3 1 0 0,3-1 128 16,2 0 64-16,3 3 32 0,1-2 0 0,1 0 0 15,2 1-224-15,1 1 0 0,0 0 0 0,1 0-160 31,1-4-208-31,-2 1-32 0,-2 2-16 0,-2-3 0 16,-3 4-1632-16,0-3-336 0,-1 2-64 0,-1-1-8048 16,-2 0-1616-16</inkml:trace>
  <inkml:trace contextRef="#ctx0" brushRef="#br1" timeOffset="47447.33">27790 5131 24879 0,'0'0'2208'0,"0"0"-1760"15,0 0-448-15,0 0 0 0,10 4 3008 0,0-2 512 16,0 3 96-16,0 2 32 0,1-1-1776 0,2 4-336 16,3-1-80-16,1 2-16 0,-1 1-912 0,5 3-176 15,0 1-32-15,1 1-16 0,1 2-304 0,-1-2 0 16,0 0 0-16,0-2 0 15,0 0-1568-15,3-1-272 0,0 2-48 0,-2-3-10064 0,-1-2-2000 0</inkml:trace>
  <inkml:trace contextRef="#ctx0" brushRef="#br1" timeOffset="48002.23">28690 5450 19919 0,'0'0'880'0,"0"9"192"0,1 3-864 0,0 1-208 0,2 1 0 0,-1 2 0 16,0 2 1264-16,-1 2 208 0,-2 1 32 0,-2 18 16 15,1-7-192-15,-1-4-48 0,0-5 0 0,-1-2 0 16,-1-1-448-16,1-2-80 0,2-4-32 0,0-2 0 16,2-12-224-16,0 0-48 0,0 0-16 0,0 0 0 15,0 0-160-15,0 0-16 0,0 0-16 0,0 0 0 0,-2-14-16 0,2-1 0 16,0 0 0-16,0-4 0 0,0 0-224 0,2-5 0 15,2-2 0-15,3 2 0 0,1-1-416 0,1-1 32 16,0-6 0-16,3 2 0 16,-1-1-400-16,4 4-80 0,-1-2-16 0,2 4 0 0,1 4 480 0,0 3 80 15,-2-1 32-15,3 4 0 0,1 1 768 0,-2 4 160 16,-2 2 16-16,1 2 16 0,-2 3 480 0,-2 1 80 16,-2 4 32-16,-10-2 0 0,12 3-576 0,-12-3-112 0,8 12-32 0,-8-12 0 15,3 15-96-15,-5 0 0 0,-3 0-16 0,-3 0 0 16,-3 1-208-16,-3 2-32 0,1 2-16 0,-1-3 0 15,0-2 96-15,-1 1 32 16,0 2 0-16,0-2 0 0,2-3 208 0,2-1 32 16,0-1 16-16,2 0 0 0,0-1-224 0,2-1-32 15,5 2-16-15,-1-2 0 0,3-9-288 0,-1 12 160 16,1-1-160-16,3 0 128 0,-1-2-128 0,3-1 0 0,2 1 0 16,2-3 128-16,4 0 112 0,1-1 16 0,2 0 0 0,2 3 0 15,1-6 64-15,1 4 0 0,3-1 16 0,-1-1 0 16,0 0-208-16,1 0-128 0,2 1 160 0,-1-3-160 15,-4 0 0-15,1-2 0 0,-1 0 0 0,-2 0 0 16,-2 0-336-16,-2-2-64 16,-3 1-16-16,-11 1 0 0,9-4-1824 0,-9 4-352 0,7-6-80 0,-7 6-15296 15</inkml:trace>
  <inkml:trace contextRef="#ctx0" brushRef="#br1" timeOffset="48412.25">27215 3835 5519 0,'0'0'496'0,"0"0"-496"0,1-9 0 0,1 1 0 16,-2 8 3568-16,1-9 608 0,-1 9 128 0,0 0 32 15,0 0-1456-15,0 0-304 0,0 0-48 0,0 0-16 16,0 0-784-16,0 0-176 0,3 10-16 0,-1 3-16 16,0-2-704-16,-1 4-144 0,3 4-32 0,-2 1 0 15,0 1-256-15,0-6-64 0,1 2-16 0,-1 2 0 16,1 3-304-16,-2 0 128 0,3 2-128 0,-1 7 0 31,0-5-320-31,0-4-160 0,1-5-32 0,0 0-16 0,0-4-2688 16,0-4-544-16,-4-9-96 0</inkml:trace>
  <inkml:trace contextRef="#ctx0" brushRef="#br1" timeOffset="48613.41">27134 4034 26031 0,'0'0'1152'0,"0"0"240"0,0 0-1120 0,0 0-272 15,5-5 0-15,1 0 0 0,-2 0 1808 0,1-1 304 16,1-1 64-16,1 1 16 0,1 1-848 0,0 1-160 15,-1-2-32-15,4 2-16 0,0 0-880 0,5-1-256 0,0 1 0 0,-1 0 128 16,0 1-368-16,0-2-64 0,1 1-16 0,1 0 0 31,1-1-2368-31,2 0-464 0,-5-3-112 0,-5 3-9888 16</inkml:trace>
  <inkml:trace contextRef="#ctx0" brushRef="#br1" timeOffset="48969.57">27302 3607 13823 0,'-16'0'608'0,"2"-3"128"0,-1 3-592 0,-3 3-144 0,-2-1 0 0,-1 3 0 16,0 2 3392-16,0 3 656 0,-1 2 128 0,1 0 32 15,2 2-2288-15,1 4-464 0,-1 3-96 0,2 3-16 16,0-2-896-16,4 3-176 0,4 0-32 0,3 1-16 16,1 2-224-16,2-2 0 0,-1 2 0 0,3-10 0 0,2 3 0 0,3 2 0 15,2 1 0-15,2-1 0 0,1 1 0 0,2-1 0 16,1-1 0-16,2-1 0 0,4-1 0 0,2-3 0 15,2-2 0-15,3-4 144 0,2-3-144 0,4-3 0 16,2-5 0-16,1-3 128 16,0-2 16-16,0-3 0 0,-3-4 0 0,0-2 0 15,-1-2 64-15,-2-2 16 0,-4-1 0 0,-3-2 0 16,-4-4 80-16,3-8 16 0,-6 5 0 0,-4 2 0 0,-3 0 144 0,-3 1 48 16,-5 0 0-16,-5 4 0 0,-3 2 32 0,-4 0 16 15,-4 1 0-15,-4 1 0 0,-5 0-176 0,-4 2-48 16,-5-1 0-16,-1 2 0 0,-2-2-336 0,4 3 128 15,3 2-128-15,2 4 0 0,4 0-192 0,6 2-96 16,2 4-32-16,2 1-12080 16,4-2-2416-16</inkml:trace>
  <inkml:trace contextRef="#ctx0" brushRef="#br1" timeOffset="65250.78">29395 4963 23039 0,'0'0'2048'0,"-4"10"-1648"0,-3 0-400 0,2 2 0 0,0 2 2944 0,0 2 496 0,-2-4 96 0,2 1 32 16,0 0-1648-16,0 0-336 0,-1 3-64 0,3-3-16 16,-1 4-880-16,1-3-176 0,0 3-48 0,1-1 0 15,-1-2-1760-15,2-1-368 0,0-1-64 0,1-12-15392 16</inkml:trace>
  <inkml:trace contextRef="#ctx0" brushRef="#br1" timeOffset="65640.88">29298 3217 23951 0,'0'0'1056'0,"0"0"224"0,0 0-1024 0,-11 17-256 0,-1 1 0 0,0-4 0 16,3 2 3344-16,0-3 624 0,4 1 112 0,0 3 16 15,2 2-2368-15,2-1-464 0,2-1-112 0,2 1 0 16,0-1-1152-16,4 3-288 0,0-1-32 0,4 1-12176 16,1-2-2448-16</inkml:trace>
  <inkml:trace contextRef="#ctx0" brushRef="#br0" timeOffset="68584.06">19457 3347 26719 0,'0'0'2368'0,"0"0"-1888"0,-6 7-480 0,1 1 0 0,0-2 1024 0,1 2 128 15,0 1 0-15,2 1 16 0,0 0 288 0,4 3 48 16,0-3 16-16,1 3 0 0,1-2-1056 0,1 0-208 15,3 4-32-15,0-5-16 0,1-1-384 0,1 0-80 16,2-1 0-16,1 0-10592 16,1-2-2112-16</inkml:trace>
  <inkml:trace contextRef="#ctx0" brushRef="#br0" timeOffset="68962.63">19721 5000 23039 0,'0'0'1024'0,"0"0"192"0,0 0-960 0,0 0-256 15,-4 6 0-15,1 0 0 0,-1-2 2736 0,1 5 496 16,2 0 96-16,1 3 32 0,1 1-1824 0,2 1-384 15,1 2-64-15,1 1 0 0,0 0-1088 0,3 1-176 0,0-5-48 16,2 0-11184-16,3-1-2240 0</inkml:trace>
  <inkml:trace contextRef="#ctx0" brushRef="#br1" timeOffset="72930.93">24155 6878 24639 0,'0'0'1088'0,"0"0"240"0,0 0-1072 0,0 0-256 0,0 0 0 0,0 0 0 16,0 0 1024-16,16 18 128 0,-15-10 48 0,1 2 0 15,-1 1 224-15,0 2 48 0,0 5 16 0,2 0 0 16,0-1-768-16,1 3-144 0,-1-2-48 0,0 1 0 16,0 1-240-16,-1-2-48 0,0-1-16 0,0-2 0 15,0-2-96-15,0-2-128 0,-1 0 176 0,1-5-176 0,-2-6 128 0,0 0-128 16,0 0 0-16,0 0 0 0,4-9-192 0,0-1-128 16,-1-1-48-16,3-4 0 15,-1-9-240-15,0 1-48 0,0-1-16 0,1-1 0 16,-4-3-32-16,3-3 0 0,1-3 0 0,-1 4 0 0,0 0 336 0,0 4 64 15,2 2 16-15,-2 2 0 0,-1 4 640 0,-2 5 128 16,1 5 32-16,-3 8 0 0,0 0 240 0,0 0 48 0,0 0 16 0,1 14 0 16,-1 4-176-16,2 5-16 0,-2 0-16 0,1 3 0 15,0 4-304-15,1-5-64 16,-1 0-16-16,0-1 0 0,1 3-224 0,0-5 0 16,1-1 0-16,1-6 0 0,-2-4 128 0,1 0-128 15,1 4 0-15,0-9 0 0,-4-6 128 0,0 0-128 16,6-5 0-16,-1 0 144 0,-1 0-144 0,3-3 192 15,-1-4-192-15,1-1 192 0,-2-4-192 0,0-3 160 16,2-3-160-16,1-2 160 0,-2-1-160 0,-1 3 0 16,-1-1 0-16,2 2 128 0,-1 0 160 0,0 4 32 0,0 5 0 0,0 2 0 15,1 3-16-15,-1 4 0 0,-5 4 0 0,0 0 0 16,0 0-304-16,6 11 0 0,0-2 0 0,-1 4 0 16,0 3 0-16,0 1 0 0,2 1-240 0,-1 1 80 31,1-2-784-31,-1-1-144 0,1 0-48 0,2 5 0 0,0-3-2816 0,1-3-560 0</inkml:trace>
  <inkml:trace contextRef="#ctx0" brushRef="#br1" timeOffset="73335.33">24819 6845 29999 0,'-24'7'1328'0,"14"-5"272"0,-2 2-1280 0,-1 5-320 0,1 2 0 0,1-1 0 0,-1 1 1216 0,2-1 160 16,0 4 32-16,1 1 16 0,0-2-560 0,4 1-112 15,4 2-32-15,2-2 0 0,3 6-720 0,1-5 0 16,4-6-240-16,2 3 64 16,0 4-416-16,2-5-96 0,-1-5-16 0,0-4 0 0,1 2 320 0,-1-1 48 15,-2 5 16-15,1-2 0 0,-1-5 320 0,-2-4 0 16,0-5 0-16,-2 1 0 0,-1 1 0 0,1-3 0 16,-4 2 144-16,2-1-144 0,-3 2 0 0,1-3 0 15,-2 1-160-15,0 1 160 0,-2 1 0 0,0-1 0 0,-1-2 0 0,1 0 0 16,-2 1 160-16,1 2 144 0,-1 2 16 0,4 4 16 15,0 0 224-15,0 0 32 0,0 0 16 0,0 0 0 16,0 0-144-16,-4 4-16 0,2 6-16 0,0 0 0 16,1 2-176-16,2-1-16 15,-1-1-16-15,2-1 0 0,-2-9-224 0,2 7 0 0,1-1 128 0,1 3-128 16,1 2 0-16,0 1 0 0,2 2 0 0,2-2-160 31,-3-3-368-31,2-3-80 0,1-3-16 0,0-2 0 16,1 3-1568-16,0 0-320 0,-1-1-64 0,-9-3-6768 15,16 2-1360-15</inkml:trace>
  <inkml:trace contextRef="#ctx0" brushRef="#br1" timeOffset="73592.25">25160 6888 23087 0,'0'0'1024'0,"0"0"208"0,3 7-976 0,1-1-256 0,1-1 0 0,0 3 0 16,1 3 1792-16,-1 3 304 15,4 8 64-15,-1-1 16 0,1 2-320 0,0 2-48 16,-1 5-16-16,0-4 0 0,1 0-448 0,-3 2-80 16,-2-3-32-16,-1 1 0 0,-2-2-384 0,0 0-80 15,-2-3 0-15,-1-2-16 0,-2-2-384 0,-3-2-80 16,-1-1-16-16,-1-1 0 0,-1-1-272 0,-2-3 160 15,-1-3-160-15,0-3 128 16,0 1-1216-16,0-7-256 0,1-1-64 0,3-2 0 16,1-9-2496-16,0 1-496 0</inkml:trace>
  <inkml:trace contextRef="#ctx0" brushRef="#br1" timeOffset="73724.53">25181 6657 25791 0,'0'0'2304'16,"0"0"-1856"-16,0 0-448 0,0 0 0 0,0 0 1904 0,0 0 272 15,-4-1 64-15,4 1 16 16,-4 3-1536-16,4-3-304 0,-1 7-64 0,4 5-16 31,-1-1-2704-31,1 2-560 0,5 5-96 0</inkml:trace>
  <inkml:trace contextRef="#ctx0" brushRef="#br1" timeOffset="73966.17">25394 6872 17503 0,'0'0'768'0,"-4"10"176"0,-3-1-752 0,1 4-192 15,-2 2 0-15,0 4 0 0,0-5 3680 0,1 4 704 16,0 1 144-16,1 0 16 0,-1 1-2240 0,3-1-464 16,1-3-96-16,2-2-16 0,2-1-896 0,5 0-192 15,2-4-48-15,1-1 0 0,1 0-288 0,3-3-64 16,-1-5-16-16,1-4 0 0,1-1-80 0,3-4-16 0,1-3 0 0,-1-5 0 16,-2-2-128-16,-2-1 128 0,-3 1-128 0,-2 2 128 15,0 1-128-15,-3-2-144 0,-1-3 144 0,-1 0-208 31,-3 2-176-31,-2 0-16 0,1 1-16 0,-3 4 0 16,-2-2-416-16,-2 4-64 0,-1 1-32 0,-1 1 0 16,1 3-2240-16,0-1-448 0,1-1-96 0</inkml:trace>
  <inkml:trace contextRef="#ctx0" brushRef="#br1" timeOffset="74268.13">25571 6842 11967 0,'7'7'1072'0,"0"2"-864"0,3 2-208 0,0 0 0 16,2 4 3968-16,-2-4 736 0,-1 4 160 0,0-1 16 15,1 2-2048-15,-3 1-400 0,0 1-96 0,-2 0-16 16,0-1-976-16,-1 0-208 0,-2 0-48 0,0-3 0 16,-1-3-544-16,1-1-112 0,-2-10-32 0,0 0 0 15,0 0-192-15,0 0-32 0,0 0-16 0,0 0 0 0,0 0 0 0,4-12 0 16,0-4 0-16,-2-3 0 0,1 0-160 0,-1-1 128 16,1-3-128-16,-2 1 128 0,1 1-128 0,0 0 0 15,2-1 144-15,1-1-144 0,2 4 128 0,-1 2-128 16,2 0 160-16,3 3-160 0,-2 1 128 0,1 0-128 15,2 2 0-15,1 2 144 16,3 3-144-16,-1 2-144 0,2-2 144 0,1 5-208 16,2 1-1472-16,0 0-304 0,0 1-48 0,4 2-16 15,2 0-1536-15,0 1-320 0,0 1-64 0,0 1-16 0</inkml:trace>
  <inkml:trace contextRef="#ctx0" brushRef="#br1" timeOffset="74469.39">26784 6844 30399 0,'0'0'2704'0,"0"0"-2160"0,1-5-544 0,0-1 0 15,0 1 2144-15,1-1 320 0,-4-1 64 0,1 1 16 16,-1-2-1024-16,-1 3-208 16,3 5-32-16,0 0-16 0,0 0-496 0,0 0-80 0,-8 5-32 0,0 3 0 15,0 5-528-15,3 1-128 0,-1 4 0 0,1 2 0 16,2 1 0-16,0-3-192 0,1 1 32 0,0 1 16 31,2 0-960-31,3-2-192 0,1-1-48 0,4 0 0 0,3-3-880 0,3 2-176 0,-3-3-32 16,5-2-8288-16,5 1-1648 0</inkml:trace>
  <inkml:trace contextRef="#ctx0" brushRef="#br1" timeOffset="74699.17">27083 6832 20271 0,'-5'-6'1792'0,"5"6"-1424"16,-10-4-368-16,1 5 0 0,1 4 1584 0,-1 2 240 15,0 3 48-15,-3 4 16 0,0 5-384 0,3 0-80 16,4 1-16-16,2 1 0 0,3-4-448 0,3 2-112 16,2 1-16-16,0-3 0 0,0-4-640 0,5-3-192 15,3 3 0-15,0-6 0 0,1-6 0 0,0-1 0 16,2-1-192-16,0-3 64 0,-1-1 128 0,-2-1-160 16,-4 0 160-16,-1-3-160 0,0-2 160 0,-1 2 0 0,-4-4 0 0,-1 3 0 15,-2-2 0-15,-2 2 0 0,-1 0 0 0,-1 0-128 31,-2-3-288-31,1 1-48 0,-1 0-16 0,-2 2-9424 16,0-2-1872-16</inkml:trace>
  <inkml:trace contextRef="#ctx0" brushRef="#br1" timeOffset="74997.82">27304 6852 8287 0,'1'14'368'0,"-2"-1"80"0,-3 3-448 0,0 3 0 0,0 2 0 0,1 1 0 15,1 2 6336-15,-2-3 1200 0,0 1 224 0,0-4 48 16,1 0-5072-16,2-3-1024 0,1-2-208 0,3-4-32 16,-2-3-944-16,2 2-176 0,1 1-32 0,1-5-16 15,-5-4-304-15,9-1 0 0,0-2-176 0,1-2 176 16,4-3-368-16,-1-1 48 0,-2-4 0 0,6-8 0 16,-1 0-208-16,-2 3-48 0,1 1 0 0,-6 5 0 15,1-1 80-15,-1 0 16 0,0 0 0 0,3-4 0 0,-4 3 352 0,-4 7 128 16,1 2 0-16,0 0-144 15,-5 5 432-15,0 0 96 0,0 0 0 0,0 0 16 16,4 5 80-16,1 10 16 0,-2 0 0 0,0 3 0 16,-3 1-272-16,2 0-48 0,2-1-16 0,1 2 0 0,1-4-336 0,-1-1-64 15,0 1-16-15,0-2 0 16,2-5-2656-16,2-3-544 0,1-5-96 0</inkml:trace>
  <inkml:trace contextRef="#ctx0" brushRef="#br1" timeOffset="75199.27">27875 6441 26719 0,'0'0'2368'0,"0"0"-1888"0,2 14-480 0,1 5 0 0,0 0 1472 0,-1 6 208 0,0 4 48 0,0 2 0 16,-1 4-448-16,1 4-64 0,-2 3-32 0,1-11 0 15,0 3-352-15,2 3-80 0,0 2-16 0,-1 0 0 16,1 1-592-16,-1 1-144 0,2-1 0 0,3 15 0 31,-1-8-1232-31,0-8-288 0,-4-5-48 0,1-13-9296 0,-1 1-1856 0</inkml:trace>
  <inkml:trace contextRef="#ctx0" brushRef="#br1" timeOffset="75401.2">27845 6886 36575 0,'0'0'1616'0,"-2"-4"336"15,0 0-1568-15,1 0-384 0,1 4 0 0,-2-5 0 0,1 1 640 0,1-3 32 16,1 2 16-16,3-4 0 0,3 1-96 0,-2 4-16 16,3 0 0-16,1 2 0 15,1-1-1632-15,3 2-336 0,2-5-64 0,0 5-16 16,4-3-1792-16,12 2-352 0</inkml:trace>
  <inkml:trace contextRef="#ctx0" brushRef="#br1" timeOffset="75602.19">28249 6994 19343 0,'0'19'848'0,"0"-6"192"0,-1 2-832 0,-1 4-208 16,2 2 0-16,-1-1 0 0,0-5 2896 0,1 2 544 15,-2-5 96-15,1 0 32 0,1-2-1584 0,0-10-320 16,1 11-64-16,-1-11-16 0,0 0-1008 0,0 0-208 0,0 0-48 0,4-8 0 16,-1-1-176-16,0-3-144 0,-1-2 192 0,2-5-192 15,-1-4-160-15,1-1-144 0,1 0-16 0,1 3-16 31,1-1-1584-31,-2 2-304 0,-1 0-64 0,1 2-16 16,-1 1-960-16,1 2-208 0,1 2-48 0,-3 2-6240 0</inkml:trace>
  <inkml:trace contextRef="#ctx0" brushRef="#br1" timeOffset="76397.84">28310 6995 12895 0,'0'0'576'0,"-2"12"112"0,-4-2-560 0,1 1-128 0,0 0 0 0,0 4 0 16,0-2 3088-16,1 0 592 0,0 1 112 0,0-1 32 16,0 0-1632-16,3 0-320 0,-2-2-64 0,0 2-16 15,2 0-784-15,0-4-176 0,1-1-16 0,0-8-16 16,0 0-192-16,0 0-32 0,0 0-16 0,0 0 0 16,0 0-240-16,0 0-64 15,9-4 0-15,-1-3 0 0,-2-3-256 0,1-1 128 16,-2 0-128-16,0 0 0 0,0-2 0 0,1 0 0 15,0-2 0-15,1-2 0 0,-2-2 0 0,0 2 0 0,-1 2 0 16,0-1 0-16,-1 3 0 0,0 0 160 0,1 3-160 0,0-1 192 16,-1 2-192-16,-3 9 128 0,5-8-128 0,2 3 128 15,-7 5-256-15,0 0-64 0,9-1-16 0,-9 1 0 32,0 0-1104-32,14 0-224 0,-2 0-32 0,-12 0-14112 0</inkml:trace>
  <inkml:trace contextRef="#ctx0" brushRef="#br1" timeOffset="76533.67">28585 7116 25679 0,'0'0'1136'0,"-9"5"240"0,3 2-1104 0,6-7-272 16,-7 9 0-16,2-1 0 0,5-8-256 0,0 0-128 16,-8 5 0-16,8-5-6992 15,0 0-1392-15</inkml:trace>
  <inkml:trace contextRef="#ctx0" brushRef="#br1" timeOffset="76703.27">28643 6682 13823 0,'0'0'608'0,"0"0"128"0,0 0-592 0,0 0-144 0,0 0 0 0,-6 8 0 15,6-8 3056-15,0 0 576 0,0 0 112 0,0 0 32 31,4 9-4224-31,-4-9-832 0</inkml:trace>
  <inkml:trace contextRef="#ctx0" brushRef="#br1" timeOffset="77066.14">28826 6790 10127 0,'0'11'896'0,"0"3"-704"15,-1 4-192-15,1 3 0 0,0 0 4416 0,1 1 864 16,1-1 160-16,-2-1 48 0,0-3-3152 0,0 2-624 15,0-1-128-15,0 3-32 16,0 0-640-16,0 0-128 0,0-1-16 0,0-5-16 16,1-2-496-16,0-4-112 0,-1 2-16 0,2-3 0 15,-2-8-128-15,0 0-176 0,0 0 48 0,0 0 0 16,0 0-240-16,0 0-32 0,0 0-16 0,0 0 0 16,0 0-160-16,0 0-48 0,4-10 0 0,0 1 0 15,1 0-144-15,0-4-16 0,0-1-16 0,2 0 0 16,-1-1-448-16,2 0-96 0,2 0 0 0,1 2-16 15,2 1 368-15,1 3 80 0,-1 0 16 0,3 3 0 0,1-1 896 0,1 3 0 16,2 3 0-16,-2 1 176 0,-1 3 1040 0,-4 0 192 16,-3 3 64-16,-2 0 0 0,-8-6 256 0,7 13 64 15,-2 0 16-15,-4-1 0 0,-3 0-336 0,-4-2-64 0,-1 3 0 16,-4 2-16-16,-4-1-368 0,-2 0-64 0,-4 1 0 0,1-2-16 16,-1-2-672-16,2 0-128 0,0-5-16 0,3 3-128 15,0-1-128-15,3-1-144 0,0-3-32 0,2-2 0 16,11-2-2336-16,-9 0-480 15,9 0-80-15,0 0-12848 0</inkml:trace>
  <inkml:trace contextRef="#ctx0" brushRef="#br1" timeOffset="77400.66">29124 7004 26719 0,'0'0'2368'0,"0"0"-1888"0,0 0-480 0,-3 11 0 16,-1 0 1808-16,2 4 272 0,-1 4 48 0,-1-4 16 15,-1 0-1120-15,2 0-208 0,3-2-48 0,2 0-16 16,0 2 16-16,3-3 16 0,1 0 0 0,0-6 0 0,3 2-624 0,0-4-160 16,2-3 0-16,2-2 0 0,0-4 0 0,0-2-272 15,0 1 64-15,1-5 16 0,1 1-160 0,0 1-32 16,2-4 0-16,0-2 0 0,0 1 144 0,-1 0 32 16,-2-3 0-16,0 1 0 0,1 2 208 0,-2 1 0 15,-1 1 0-15,-2 2-144 16,-2 0 144-16,-8 10 176 0,0 0-48 0,0 0 0 0,0 0 336 0,0 0 64 15,0 0 16-15,0 0 0 0,0 13 240 0,-3 0 48 16,-2 2 16-16,-2-1 0 0,1 3-320 0,-1-1-64 16,1-2-16-16,1 0 0 0,1-2-448 0,1 1 0 15,2-1 0-15,2 0 0 16,-1-2-512-16,3 1-160 0,2 0-32 0,-5-11 0 16,10 7-1536-16,2-3-320 0,1-4-64 0,2-4-13200 0</inkml:trace>
  <inkml:trace contextRef="#ctx0" brushRef="#br1" timeOffset="77617.16">29777 6560 12895 0,'0'0'1152'0,"0"0"-928"0,0 0-224 0,0 0 0 16,1 10 5440-16,2 4 1024 0,1 6 224 0,-2 2 32 15,2 0-4800-15,0 6-976 0,0 2-192 0,0 1-48 16,1 0-144-16,2 2-48 0,1-1 0 0,-1 0 0 15,1-2-384-15,-1-6-128 0,-2 1 0 0,1-1 0 16,0 0-224-16,0-1-96 0,-1-4-32 0,1-2 0 16,-2-4-752-16,-1-1-160 0,1-3-16 0,-4-9-16 15,0 0-2992-15,0 0-576 0</inkml:trace>
  <inkml:trace contextRef="#ctx0" brushRef="#br1" timeOffset="77970.17">29819 7042 1839 0,'-10'-9'160'0,"0"0"-160"15,-2-4 0-15,1 1 0 0,-1 2 4944 0,1-1 960 16,1 1 192-16,3 1 48 0,2 2-3072 0,1 0-592 15,4 7-128-15,0 0-32 0,0-7-736 0,0 7-160 16,7-9-16-16,1 3-16 0,1 0-752 0,1 2-160 0,2-1-32 0,1 2 0 16,0-1-448-16,3-1 0 0,1 4 0 0,1-5 0 15,0 0 0-15,0 2 0 0,2 0 0 0,0-1 0 16,-1 0 0-16,1-2 0 0,-3 1 0 0,-2-4 0 16,2 3 0-16,-2 0 0 15,-4 1 0-15,-11 6 144 0,0 0 0 0,0 0 0 16,0 0 0-16,0 0 0 0,0 0 240 0,0 0 32 15,-10 4 16-15,-2 5 0 0,-2 1-160 0,2 4-16 0,2 1-16 0,3 2 0 16,3 0-240-16,0-2 144 0,0 0-144 0,3-4 128 16,1 4 16-16,5-2 0 0,3-3 0 0,4 1 0 15,2-1-144-15,0-1 128 0,1-2-128 0,0-5 128 16,1 0-128-16,2-2 128 0,2-3-128 0,-1 2 128 16,-3-3 0-16,-2 1-128 0,-3-6 192 0,-1 0-64 15,-2-1-128-15,-3-1 192 0,2 2-192 0,-7 9 192 16,-4-10-192-16,0-1 0 0,-2 1 0 0,-1-1 0 15,1 0-240-15,-1-1-16 0,-2 0-16 0,-2 2 0 16,-4-1-1168-16,2-1-224 0,1-2-64 0,2 1-9920 16,0 0-2000-16</inkml:trace>
  <inkml:trace contextRef="#ctx0" brushRef="#br1" timeOffset="78300.37">30335 6921 8287 0,'0'0'736'0,"4"13"-592"16,-2 0-144-16,2-1 0 0,-1-1 3856 0,0 1 752 16,-3-12 128-16,2 12 48 0,-2-12-2224 0,3 10-432 15,-3-10-80-15,0 0-32 0,1 13-688 0,-1-13-144 16,0 8-32-16,0-8 0 0,0 0-736 0,0 0-160 16,0 0-16-16,0 0-16 0,0 0 64 0,0 0 16 15,0 0 0-15,0-10 0 0,0 0 144 0,0 1 48 0,1-2 0 0,1 0 0 16,0-3 16-16,1-2 16 0,-2-2 0 0,2 0 0 15,2-2-352-15,2-1-176 0,0-2 160 0,2 2-160 16,2 0 0-16,-1 2-320 0,1 0 64 0,-1 5 0 16,1 2 256-16,0 3 0 0,0 4 0 0,1 0 0 15,-1 1 240-15,1 2 96 0,0 1 32 0,-2 2 0 16,1 1 96-16,0 0 32 0,2 1 0 0,2 1 0 16,2 1-496-16,-2 3 0 0,-2 0-128 0,2 0-13152 15,0-1-2624-15</inkml:trace>
  <inkml:trace contextRef="#ctx0" brushRef="#br1" timeOffset="81755.75">23426 6919 16575 0,'0'0'1472'0,"-7"-1"-1168"0,0-1-304 0,7 2 0 0,0 0 1328 0,-2 6 208 0,-4-12 32 0,4-1 16 16,0 0-272-16,4 1-48 0,0-2-16 0,2 0 0 15,0 0-448-15,0 2-96 0,1-1 0 0,0 2-16 16,2 3-144-16,-7 2-32 0,0 0 0 0,8 1 0 16,-2 4 144-16,0 2 32 0,-3 0 0 0,0 3 0 0,0-1-240 0,-1 1-32 15,-3 2-16-15,0 0 0 0,-2 1-208 0,-1-3-32 16,-1 1-16-16,0-2 0 0,0-3-144 0,-1 1 192 16,0-1-192-16,-1-1 192 0,1-2-64 0,-1-2 0 15,1-1 0-15,-1-1 0 0,7 1-128 0,-5-3 128 16,0 0-128-16,5 3 128 0,-4-7-128 0,1 0 0 15,2 1 0-15,1-1 0 0,0 0 0 0,1-1 0 16,2 0 0-16,1 0-176 0,1-2 176 0,2 1-160 0,-1-1 160 0,2 3-160 16,0 0 160-16,-1 2 0 0,4 1 0 0,-2 1 128 15,0 2 112-15,0 1 16 0,-9 0 16 0,8 3 0 16,-1 1 176-16,-2 2 16 0,-5-6 16 0,0 0 0 16,0 0 0-16,0 0 0 0,0 0 0 0,-3 7 0 15,1-1-112-15,-2 1-32 0,-3-2 0 0,-1 0 0 16,1-1-192-16,-3 0-144 15,1-3 192-15,-4 1-192 0,2-2 192 0,-1-3-192 16,0-1 192-16,3 0-192 0,0 0 160 0,2 0-160 0,1 0 128 0,1 0-128 16,1 1 224-16,4 3-32 0,0 0-16 0,0 0 0 31,0 0-944-31,0 0-176 0,0 0-32 0,0 0-16 16,9 2-1968-16,1-1-400 0,1 5-80 0</inkml:trace>
  <inkml:trace contextRef="#ctx0" brushRef="#br1" timeOffset="82655.88">23368 8475 12895 0,'0'0'1152'0,"0"0"-928"0,0 0-224 0,0 0 0 0,0 0 2032 0,0 0 352 0,0 0 80 0,0 0 16 16,0 0-928-16,0 0-176 0,0 0-32 0,0 8-16 15,0-8-208-15,0 0-32 0,1 7-16 0,-1-7 0 16,0 0-240-16,-1 8-32 0,0-1-16 0,1-7 0 16,-2 8-208-16,2-8-64 0,-4 6 0 0,2-1 0 0,2-5-256 0,-6 6-48 15,6-6-16-15,-5 3 0 0,-1 0-64 0,1 0-128 16,5-3 176-16,0 0-176 0,0 0 224 0,0 0-64 16,-7-4-16-16,3-1 0 0,2-3-144 0,0 1 0 15,2 7 0-15,2-9 0 0,-5-1 0 0,3 0 0 16,4 5 0-16,-2 0 0 0,1-1-160 0,1-1 160 15,0 0-208-15,0 2 80 0,-2-1 128 0,2 1 0 16,-4 5 0-16,5-4 0 0,-5 4 128 0,0 0 64 0,0 0 16 0,0 0 0 16,7 2 48-16,-2 2 16 0,-5-4 0 0,0 0 0 15,0 0 48-15,3 7 0 16,-2 0 0-16,-1 0 0 0,0-7-112 0,-2 9-16 16,-2-2 0-16,0 0 0 0,-2 3-192 0,1-4 144 15,0 1-144-15,0-1 128 0,5-6-128 0,-5 7 128 16,-1-2-128-16,6-5 128 0,-6 3-128 0,6-3-176 15,-7 0 48-15,1-2 0 0,-1 0-176 0,7 2-16 0,0 0-16 0,0 0 0 16,0 0 176-16,2-7 160 0,-2 7-208 0,2-8 80 16,1 0-48-16,1 2 0 0,0 1 0 0,0-1 0 15,0 1 176-15,1 1 0 0,0 0 0 0,-5 4 0 16,0 0 320-16,6-1-16 0,-6 1 0 0,0 0 0 16,7 1-304-16,-7-1 0 0,0 0 0 0,0 0 0 0,0 0 384 0,0 0-48 15,4 7 0-15,-4-7 0 0,0 0 48 0,0 0 0 16,0 0 0-16,-4 6 0 0,-1 1-144 0,0-2-32 15,5-5 0-15,-7 4 0 0,-1-4 112 0,0 0 0 16,1 0 16-16,7 0 0 16,-8-4-336-16,8 4-288 0,0 0 48 0,-7-2 16 15,2-2 384-15,1 0 80 0,-2 0 16 0,2 0 0 16,4 4-480-16,0 0-96 0,0 0 0 0,5-3-16 16,3 1-80-16,0 0-16 0,1 1 0 0,0 1-11808 15,0 0-2368-15</inkml:trace>
  <inkml:trace contextRef="#ctx0" brushRef="#br1" timeOffset="96934.43">28813 1269 19343 0,'0'0'1728'0,"0"0"-1392"0,0 0-336 0,0 0 0 0,0 0 384 0,8-1 16 0,8-2 0 0,1 2 0 0,2 3 432 0,5 0 64 15,5-4 32-15,2 4 0 0,1 0-16 0,4 2 0 16,3-2 0-16,-1-2 0 16,-3-2-272-16,1 4-64 0,-2 0-16 0,-1 1 0 15,-1-1-80-15,2 2-16 0,0 3 0 0,1 1 0 16,1 0-144-16,1-1-16 0,4 0-16 0,-1-1 0 16,2 1-288-16,-2-1 0 0,-1 0 0 0,-2-1 0 15,-3 0 0-15,-2 2 0 0,0-1 0 0,-4 6 0 16,0 3 0-16,-3 2 0 0,-3-1 0 0,0 1 0 0,0 0 0 0,-4 4 0 15,-1 2 0-15,-5-4 0 0,2 1 128 0,1 3-128 16,-4 0 0-16,2 0 0 0,3 4 128 0,-2 3-128 16,-1-2 0-16,2 4 0 0,0 0 128 0,2 5-128 15,-1 2 0-15,0 1 0 0,-2-2 0 0,-1 4 0 16,0-2 0-16,-1 3 0 0,0 0 128 0,1-1-128 16,-2 0 192-16,1-2-192 0,0 2 448 0,1 1-32 0,-1 0 0 0,-1 2 0 15,1-2 176-15,0 2 48 0,1 0 0 0,-1 4 0 16,-2-4-208-16,0 3-48 0,0 2 0 0,-3 3 0 15,2 1-128-15,-1 1-16 0,-1 6-16 0,-2 2 0 16,-1 3 0-16,-3 1 0 16,-1 3 0-16,-1 2 0 0,0 1 0 0,-2 0 0 15,0 0 0-15,2-4 0 0,1-4 32 0,-1-1 16 16,1 0 0-16,0-2 0 0,1 0-16 0,0 1-16 16,2-4 0-16,-2 0 0 0,1-2 112 0,-1-1 32 0,2 0 0 0,-2-1 0 15,-1-2-192-15,0 5-16 0,-1-1-16 0,-1 4 0 16,1-4 48-16,-2 2 16 0,-1-5 0 0,1-1 0 15,-1 0-224-15,0 0 0 0,1-2 0 0,3-3 0 16,-1-1 0-16,1-3 0 0,1 1 0 0,3-5 0 16,0-1 128-16,0-2-128 0,0-3 0 0,1-2 144 15,0 1-144-15,0-2 0 0,1 2 0 0,0 11 0 16,-2-2 0-16,0-6 0 0,0-5 128 0,-2 5-128 0,0-2 0 16,-1 1 0-16,-1-1 0 0,0-2 0 0,0-6 0 0,1 3 0 15,-2-2 0-15,-2-1 0 0,1-1 0 0,-1 1 0 16,-1-1 0-16,-1 0 0 0,-3 1 0 0,0-1 0 15,-2-1 0-15,2-1 0 0,0-5 176 0,-1 0-48 16,-5-2-128-16,0-1 192 0,-2 2 256 0,-2-1 64 16,-3-2 0-16,-1 1 0 0,-4-1 128 0,-4 0 16 0,-6-1 16 15,0-2 0-15,-3-2 96 0,2 1 0 0,1-3 16 0,12-3 0 16,0 2-400-16,-1 1-96 0,3-1-16 0,2 1 0 16,3-3-272-16,3-2 0 15,2 0 0-15,-1-4 0 16,5-1-2256-16,8 3-368 0,8-15-64 0</inkml:trace>
  <inkml:trace contextRef="#ctx0" brushRef="#br1" timeOffset="98333.34">2137 1951 11967 0,'-4'-20'1072'0,"-21"22"-864"15,-6 0-208-15,-3 4 0 0,-4 3 2032 0,-1 1 352 16,-4 4 80-16,-1 2 16 0,-1 2-1952 0,0 3-384 16,-2-1-144-16,-3 3 0 0,-2-1 352 0,0 2-32 0,2-1-16 0,5-1 0 15,3-3 384-15,3 0 80 0,4 1 0 0,3-1 16 16,4 0-80-16,3-1 0 0,2 1-16 0,0 2 0 16,1-2-496-16,1 3-192 0,3 4 128 0,0 1-128 15,0 3 208-15,1 5-32 0,0 2-16 0,1-1 0 16,0 3-160-16,1 2 0 0,0 2 0 0,2 0 0 15,4 3 0-15,-1 0 160 0,-1 1-160 0,1-2 160 16,1 3 32-16,1-2 16 0,1 1 0 0,2 1 0 0,0 0 48 0,1 2 16 16,-1-1 0-16,1 5 0 0,0 2-32 0,0 4-16 15,0 1 0-15,0 0 0 0,-1 0 48 0,0 2 16 16,0 2 0-16,1-1 0 16,0 1-16-16,-1-1 0 0,-1-1 0 0,1-3 0 0,1-3-16 0,0 0-16 15,2 1 0-15,-1 0 0 0,2 1-80 0,0 2-16 16,-1-1 0-16,1 3 0 0,-2-3-16 0,1 2 0 15,-1-2 0-15,1 3 0 0,-1-2 32 0,0 2 0 16,1-2 0-16,0 0 0 0,1 2-160 0,0-3 160 16,-2-1-160-16,2 1 160 0,2 2-160 0,1-4 0 15,-1-2 0-15,-1-3 0 0,-1 1 0 0,-1-4 128 16,1 0-128-16,1-2 0 0,0-2 288 0,0 1-32 16,1 2 0-16,1-2 0 0,-2-1-48 0,0-1-16 15,0 2 0-15,0-2 0 0,0 0-16 0,0 0-16 16,3-1 0-16,1-1 0 0,2-1 32 0,-1-1 16 15,1-1 0-15,2 0 0 0,1 3-32 0,2-4-16 0,-1 2 0 0,1-5 0 16,-2 1-160-16,1-1 0 0,1-2 144 0,0 1-144 16,0 3 0-16,0-4 0 0,2-3 0 0,2-1 128 15,0-1-128-15,1-3 0 0,-2-1 128 0,2-2-128 16,0-1 0-16,3-2 0 0,2-2 0 0,1-2 128 16,3-2-128-16,2-2 0 0,3-4 0 0,4-2 128 15,2-2-128-15,7-3 0 0,6-2 0 0,3 0 0 16,0-4 0-16,3 1 0 0,0 1-128 0,1 2-17648 15</inkml:trace>
  <inkml:trace contextRef="#ctx0" brushRef="#br1" timeOffset="155697.84">24338 8406 28447 0,'0'-3'1264'0,"19"-14"256"0,-19 17-1216 0,0 0-304 16,0 0 0-16,0 0 0 0,0 0 848 0,0 0 112 16,-5 7 32-16,0 4 0 0,1 4-352 0,0 3-80 0,0 4-16 0,0 0 0 15,0 3-368-15,0 1-176 0,1-1 160 0,0 0-160 16,-1 2 144-16,0-4-144 0,0 0 128 0,2-5-128 16,0-4 160-16,1-2-160 0,1-3 192 0,0-2-192 15,0-7 208-15,0 0-64 0,0 0-16 0,3-4 0 16,-1-9-128-16,2-3 0 0,0-2 144 0,0-4-144 15,1-2 192-15,-1-6-48 0,-1-5 0 0,2-3 0 0,0-1-144 16,0 0 0-16,-1 0 0 0,1 1 0 0,-1 4-144 0,2 2-112 16,-1 2-32-16,0 3 0 0,0 4 544 0,0 6 96 15,1 1 32-15,-2 5 0 16,-2 3-240-16,-2 8-144 0,0 0 192 0,3 10-192 16,-1 2 128-16,1 6-128 0,0 3 0 0,1 5 0 15,-1 5 0-15,1 6 0 0,-1 3 0 0,1 3 0 16,0 3-448-16,1-3 16 0,1-4 0 0,2-1 0 0,-1-3 704 15,1-5 144-15,1-5 32 0,0-5 0 0,-1-5-256 0,1-2-32 16,0-4-16-16,0-2 0 0,0-5 752 0,0 0 128 16,-1-4 48-16,1-4 0 0,2-6-96 0,-2-5-16 15,-1-1 0-15,1-3 0 0,0-2-384 0,0-7-64 16,-1-2-32-16,0-1 0 0,0-1-288 0,-1-3-64 16,2 2-128-16,-1 4 192 0,-1-2-192 0,-2 3 0 15,-1 3 0-15,1-2 0 16,-2-1-1920-16,-2 3-288 0,-2 3-48 0,1 2-16128 0</inkml:trace>
  <inkml:trace contextRef="#ctx0" brushRef="#br1" timeOffset="160403.75">25602 8567 7359 0,'0'0'656'0,"0"0"-528"16,0 0-128-16,0 0 0 0,10 8 4928 0,-13 3 960 0,2-6 192 0,-1 1 48 15,2 1-4208-15,0 1-848 0,0-2-176 0,0 1-16 16,0 3-608-16,2 2-112 0,-1 0-32 0,0-1 0 31,1 2-1856-31,-1-5-368 0,-1-8-80 0</inkml:trace>
  <inkml:trace contextRef="#ctx0" brushRef="#br1" timeOffset="160800.6">25803 8247 11967 0,'17'4'528'0,"-10"-3"112"0,-1 1-512 0,1 1-128 0,-7-3 0 0,8 4 0 16,-3 5 1776-16,-1-2 320 16,-3 2 64-16,-1 0 16 0,-3 0-944 0,-1 1-176 15,-1 1-32-15,-3 3-16 0,1-1-688 0,-1 0-144 16,0 2-32-16,1-6 0 0,1-1-144 0,2-3 0 16,0 0 0-16,4-5 128 0,0 0-128 0,0 0 0 15,0 0 0-15,0 0 0 0,7 4-352 0,3 1 0 16,2-2 0-16,-1 1 0 0,3-2 144 0,0 2 16 0,0-1 16 0,2 1 0 15,-1 0 304-15,1-1 64 0,0 1 16 0,-3 0 0 16,-1 1 896-16,-2 2 176 0,-4 0 48 0,0 0 0 16,-4 1 592-16,0 0 112 0,-2-1 16 0,-3 2 16 15,-1-2-560-15,-4 3-112 0,-1-3-32 0,-1 1 0 16,-1 3-688-16,-2-4-144 0,2 3-16 0,-6 0-16 16,1-1-496-16,2-1 0 0,1-1 0 0,2-2 0 31,2-1-3136-31,1-2-640 0</inkml:trace>
  <inkml:trace contextRef="#ctx0" brushRef="#br1" timeOffset="161367.62">26608 8505 17503 0,'0'0'1552'0,"0"0"-1232"0,0 0-320 0,0 0 0 16,0 0 1920-16,3 8 336 0,1-1 64 0,0 3 16 15,0 1-368-15,1 6-80 0,2 1-16 16,-1 2 0-16,2 2-672 0,0-1-144 0,0 1-32 0,-2 0 0 16,1 3-592-16,1-3-128 0,0-2-32 0,-2-3 0 15,1-3-32-15,-1-2-16 0,1-2 0 0,-1-2 0 16,1-3-64-16,-7-5-16 0,0 0 0 0,0 0 0 15,0 0-144-15,0 0 192 0,0 0-192 0,0 0 192 16,-3-11-384-16,1-4-64 0,0-2 0 0,1 0-16 16,0 2-448-16,-1-6-96 0,1-1-16 0,1-2 0 15,1-1-432-15,2 2-80 0,0 0-32 0,-1 2 0 16,1-3 64-16,2 5 16 0,1-2 0 0,4 3 0 0,0 1 720 0,3 2 128 16,1 2 48-16,2 4 0 0,1 4 848 0,-3 2 160 15,-2 3 32-15,0 4 16 16,0 4 368-16,-2 2 80 0,2 2 16 0,-2 2 0 15,-2 2 48-15,-4-2 16 0,-2 2 0 0,-2 1 0 0,0 1-480 0,-2 3-80 16,-3-4-32-16,-2 3 0 0,-2-5-416 0,1 0-176 16,0-6 128-16,1 0-128 15,-1 0-320-15,-1-2-160 0,-1-5-32 0,1-2-10128 16,0-6-2032-16</inkml:trace>
  <inkml:trace contextRef="#ctx0" brushRef="#br1" timeOffset="161544.91">27068 7972 21183 0,'0'0'1888'0,"0"0"-1504"0,0 0-384 0,-2 7 0 15,2 5 2640-15,-1 0 464 0,-1 2 96 0,-1 3 0 16,2 4-2224-16,-1 2-448 0,0 3-80 0,-1 4-32 16,2 6-96-16,0 3 0 0,-2 0-16 0,2 4 0 31,-1 0-2016-31,2-3-400 0,2-2-64 0</inkml:trace>
  <inkml:trace contextRef="#ctx0" brushRef="#br1" timeOffset="161895.93">27335 8296 27871 0,'-8'-13'1232'0,"8"13"256"0,-4-6-1184 15,0-1-304-15,-2 2 0 0,-1 4 0 0,0 1 1280 0,-1 1 208 16,0 1 48-16,0 5 0 15,-1 2-496-15,2 5-80 0,-2 2-32 0,1 4 0 0,2 3-768 0,-1 1-160 16,2-4 0-16,1 3 0 0,3-3 0 0,0-1 0 16,1-4 0-16,1 0 0 0,0-4 0 0,2 0 0 15,1-2-160-15,1 0 160 0,2-6-288 0,-7-3 16 16,0 0 0-16,10 0 0 0,0-2 112 0,1 1 32 16,-1-5 0-16,-1-1 0 0,1-1 128 0,-1-1 0 0,-2-4 0 0,1 0 128 15,1 0-128-15,-1-1 176 0,0-2-176 0,-1 2 192 16,-1 2 80-16,1 0 32 0,-2 3 0 0,0-3 0 15,-1 2 240-15,-1 2 48 0,-3 8 16 0,0 0 0 16,0 0-208-16,0 0-32 0,0 0-16 0,0 0 0 16,0 11-224-16,0 2-128 0,0 1 128 0,0 4-128 15,0 2 0-15,0 1-208 16,0-1 16-16,0 3 16 16,0-4-2096-16,2-1-416 0,1 1-96 0,1-6-7296 0,1 1-1456 0</inkml:trace>
  <inkml:trace contextRef="#ctx0" brushRef="#br1" timeOffset="162236.41">27609 8303 6447 0,'0'0'576'15,"0"0"-576"-15,0 0 0 0,0 0 0 0,0 0 5120 0,0 0 928 16,0 0 176-16,2 11 48 0,-2 2-3856 0,-1 3-768 16,-1 2-160-16,-1 2-16 0,-1-1-672 0,1 1-128 15,1 0-32-15,-1-1 0 0,1-3-464 0,0-1-176 16,2-2 0-16,2-1 144 0,0-3-144 0,-2-9 128 15,0 0-128-15,0 0 128 0,0 0-128 0,8 3 0 16,0-4 144-16,1-2-144 0,0-2 0 0,0-3 0 16,-1-2-192-16,0-2 64 0,0-1 128 0,-1 0-160 0,0-2 160 0,0 1-160 15,-1-2 160-15,2-1 0 0,0-2 0 0,0 1 0 16,-1-1 0-16,1 4 0 16,-1 0 0-16,-1 4 0 0,1 4 128 0,-7 7 48 15,0 0 16-15,0 0 0 0,0 0 96 0,2 11 32 16,0-1 0-16,-2 7 0 0,-3 3-96 0,0 2-16 15,1 0 0-15,-1 0 0 0,1 0-208 0,-1 2 0 16,0-5-144-16,2 7 144 16,2-4-2144-16,3-3-336 0,3-8-64 0,-1-3-7392 0,2-1-1488 0</inkml:trace>
  <inkml:trace contextRef="#ctx0" brushRef="#br1" timeOffset="162568.29">28087 8324 21935 0,'0'0'960'0,"-4"-11"224"0,-1 1-944 0,-1 1-240 0,-2 1 0 0,-1 4 0 16,-3 1 1408-16,-1 4 256 0,-1 5 32 0,2 0 16 16,1 2-176-16,1 5-48 0,-2 0 0 0,2 7 0 15,-1 3-688-15,4 2-144 0,0-3-16 0,3-1-16 16,3 1-336-16,1-6-64 0,1-2-16 0,4-1 0 0,3-4-80 0,3 0-128 16,0-2 176-16,1-2-176 0,1-5 0 0,0 0 0 15,1 0 0-15,1-4 0 0,-2 0 0 0,0-1 0 16,-1 0 0-16,-2-4 0 0,1-3 0 0,-1-1 0 15,-1 0 0-15,0-1 0 0,-1-2 0 0,-1 2 0 16,-1 1 0-16,-1 0 0 0,-1-1 192 0,-1 3-192 16,-3-1 192-16,-2 3-192 15,2 9 576-15,0 0 16 0,0 0 0 0,0 0 0 0,0 0-144 0,0 0-16 16,-7 5-16-16,1 3 0 0,1 2-416 0,1 3 0 16,2 2 0-16,0-1 0 0,1 0 0 0,2-1 0 15,1 0 0-15,2-1 0 16,2 0-1696-16,1-3-272 0,-7-9-48 0,10 7-16 15,1-3-1168-15,0-2-256 0,2-4-32 0,-4 0-7808 0</inkml:trace>
  <inkml:trace contextRef="#ctx0" brushRef="#br1" timeOffset="162866.78">28381 8339 5519 0,'0'0'496'0,"4"13"-496"0,1 4 0 0,0 0 0 16,-1 0 4224-16,0-1 768 0,0-2 128 0,0 0 48 15,-2 1-2736-15,2-1-528 0,1-1-112 0,-1-2-32 16,-4-11-352-16,4 9-80 0,-4-9-16 0,0 0 0 0,0 0-544 0,0 0-96 16,0 0-32-16,0 0 0 0,0 0-192 0,0 0-32 15,0 0-16-15,1-12 0 0,-3-1-208 0,2-1-64 16,2-2 0-16,2-2 0 16,0-2-128-16,2-3 192 0,-3 2-192 0,4-1 192 15,1-4 16-15,3 2 16 0,3-5 0 0,2 3 0 16,3 2 160-16,-1 0 48 0,0 6 0 0,-1 2 0 15,-2 2 80-15,-1 2 32 0,-1 3 0 0,0 5 0 16,0 3-416-16,1 2-128 0,1 2 0 0,-2 1 0 16,0 1-784-16,-2 0-272 0,3 2-48 0</inkml:trace>
  <inkml:trace contextRef="#ctx0" brushRef="#br1" timeOffset="170330.75">29769 8125 11967 0,'0'0'528'0,"1"-14"112"0,-1 14-512 0,13 0-128 0,-13-9 0 0,0 9 0 0,0 0 3040 0,0 0 576 16,0 0 112-16,0 0 32 0,0 0-1808 0,0 0-352 15,0 0-80-15,0 0-16 0,0 0-832 0,6 9-160 16,-2 1-48-16,-2 2 0 0,1 3-144 0,-1-1-48 16,1 3 0-16,1 1 0 0,0 2-80 0,1 17-32 15,-1-5 0-15,-1-5 0 0,-3-1-160 0,0-4 0 16,-2-3 0-16,1-4 128 0,1-2-128 0,-3-1 128 16,-2-3-128-16,-1 0 128 0,-1-1-128 0,-2 0 0 0,-1-2 0 15,-1 1 0 1,2-2-560-16,1-1-80 0,-1-3-32 0,0-1 0 0,0-2 400 0,0-1 80 15,0-1 0-15,-1-1 16 0,1 1 176 0,0-5 0 16,0 0 0-16,2-2 128 0,5-2 128 0,-1 2 48 16,2 0 0-16,2 2 0 0,-1 9 464 0,5-9 80 15,2-1 32-15,1 0 0 0,2 3 48 0,2-3 16 16,1 1 0-16,1 2 0 0,3-3-48 0,3 3-16 0,2 0 0 0,0-1 0 16,0 2-496-16,2 0-112 0,1 3-16 0,1 0 0 15,0 0-256-15,2 2-224 0,4 1 32 0,-2 0 16 31,-2 3-2576-31,4 1-512 0,-1-4-96 0</inkml:trace>
  <inkml:trace contextRef="#ctx0" brushRef="#br1" timeOffset="170665.63">30645 8204 19343 0,'0'0'848'0,"0"0"192"0,5-7-832 0,-5 7-208 15,3-10 0-15,-3 10 0 0,3-11 1456 0,-5 3 240 16,-3 1 48-16,-1 0 16 0,-1 1-368 0,1 2-80 16,6 4-16-16,-14-2 0 0,-1 2-720 0,-1 2-160 15,4-1-32-15,1 2 0 0,-2 3-240 0,2-2-144 16,2 2 160-16,0 2-160 16,3 1 0-16,0 2 0 0,4-1 0 0,0 1 0 0,2-11 0 0,4 11 0 15,3 0 0-15,2 1 0 0,1-1 0 0,5 1 0 16,0-2-128-16,5 0 128 0,1 0 0 0,0-3 0 15,-2-1 0-15,-1 2 0 0,1 0 208 0,-4 0 112 16,-2-2 0-16,-1 1 16 0,0-1 336 0,-3-1 64 16,-9-5 16-16,6 8 0 0,-6-8 48 0,3 12 16 15,-3 0 0-15,-4-3 0 0,-5 1-160 0,-1 1-16 16,-2-2-16-16,0-1 0 0,0-1-400 0,-1 1-80 0,-4-1-16 0,3-1 0 16,1-1-128-16,0-1-144 0,0-2 144 0,3 2-208 31,10-4-1968-31,0 0-384 0,-8 2-64 0</inkml:trace>
  <inkml:trace contextRef="#ctx0" brushRef="#br1" timeOffset="171131.68">30932 8301 11055 0,'0'0'976'16,"7"9"-784"-16,-1 1-192 0,1 0 0 0,-1 3 2112 0,-1 0 368 15,1 1 80-15,0 3 0 0,1 3-800 0,-1 0-160 16,1-1-48-16,0 1 0 0,1 0-272 0,0 3-48 16,-1-5-16-16,-2 1 0 15,-1 0-64-15,1-1-32 0,0 0 0 0,-2-1 0 16,-3 0-224-16,1-3-64 0,0-2 0 0,-1-1 0 16,0-11-304-16,0 0-64 0,0 0-16 0,0 0 0 0,0 0-128 0,0 0-16 15,0 0-16-15,0 0 0 0,0 0 64 0,-1-13 16 16,-2 0 0-16,1-2 0 0,-1-3-176 0,2 0-16 15,1-1-16-15,0 0 0 0,0-2-160 0,1-1 128 16,1-3-128-16,1-4 128 16,3-2-432-16,0-4-80 0,2 0-32 0,2 1 0 15,1 1-384-15,2 2-80 0,4 4-16 0,0 2 0 0,-2 3 416 0,0 3 80 16,-2 5 16-16,0 2 0 0,0 1 384 0,-1 3 0 0,-1 3 0 0,1 1 0 16,0 4 432-16,-2 4 16 0,-10-4 0 0,12 2 0 15,-3 5 48-15,-2 0 16 0,-1 4 0 0,-3-2 0 16,-1 1 64-16,-3 1 32 0,-4-1 0 0,-2 3 0 15,-2 2-176-15,0-1-48 0,-3 0 0 0,-1 1 0 16,-1-1-192-16,0-2-64 0,-1 0 0 0,1-2 0 16,1-1-128-16,1-4 0 0,0 1-192 0,2-4 192 31,0-1-1536-31,0-1-192 0,10 0-48 0,-6-2-10000 0,1-5-1984 0</inkml:trace>
  <inkml:trace contextRef="#ctx0" brushRef="#br1" timeOffset="171500.76">31472 7724 21823 0,'0'0'960'0,"0"0"208"0,11-4-928 0,0-3-240 0,-3 2 0 0,1 1 0 16,-3-2 1920-16,3 2 352 0,2 1 64 0,-1 2 16 15,2 1-640-15,-1-3-128 0,-11 3-32 0,11 0 0 16,1 3-704-16,-12-3-144 16,10 3-16-16,-10-3-16 0,0 0-32 0,0 0 0 15,7 10 0-15,-2 2 0 0,-5-1-160 0,-1-1-32 16,-4-1-16-16,-1 2 0 0,1 0-176 0,0 2-48 16,-2 0 0-16,2 0 0 0,1-1-80 0,2-1 0 15,0 0-128-15,2 1 192 0,0-1-48 0,0-11-16 0,3 11 0 0,1 0 0 16,-4-11 128-16,6 10 32 0,-6-10 0 0,11 7 0 15,-1 0-96-15,2-4-32 0,1 0 0 0,3-3 0 16,1-2-160-16,1-1 160 0,0-1-160 0,2-1 160 16,-3 0-160-16,1 1 0 0,2-3 0 0,-1 1 0 31,-1-1-1408-31,1 4-304 0,-1 0-64 0</inkml:trace>
  <inkml:trace contextRef="#ctx0" brushRef="#br1" timeOffset="183495.34">23273 10269 12895 0,'0'0'1152'0,"0"0"-928"0,0 0-224 0,0 0 0 16,0 0 2000-16,0 0 368 0,0 0 64 0,0 0 0 15,0 0-816-15,0 0-160 0,21-7-48 0,-19 15 0 16,-2-8-336-16,1 8-80 0,1 0-16 0,0-1 0 0,-2-7-208 0,-1 7-64 16,1-7 0-16,-4 6 0 0,-1 0-304 0,0-1-64 15,-1 0-16-15,1-1 0 0,0 0-112 0,-1 1-16 16,-4-5-16-16,3 1 0 0,0-1-48 0,1 0-128 16,6 0 192-16,-7-1-64 0,2-4-128 0,5 5 0 15,-4-7 0-15,4 7 128 0,-3-7-128 0,2-1 0 16,1-4 144-16,1 2-144 0,1-1 0 0,0 2 0 15,2-1 0-15,1 1 128 16,1 1-128-16,-1 1 0 0,0 1 0 0,1-1 0 0,1 3 0 0,-7 4 0 16,0 0 0-16,8 2 128 0,-8-2 256 0,8 3 64 15,-8-3 16-15,5 7 0 0,-1 1 208 0,-2 1 32 16,0 1 16-16,-2-1 0 0,-3-1-400 0,0 1-64 16,5 1-32-16,-4-1 0 0,-1-2-224 0,0 0 144 0,3-7-144 0,-4 7 128 15,0-2-128-15,0 0 0 0,4-5 0 0,-6 5 128 16,6-5-128-16,-7 1 0 0,7-1 144 0,-6 0-144 15,-2-1 0-15,8 1 0 16,-7-2 0-16,2-1 0 0,5 3 0 0,-5-5 0 0,1-3 0 0,1 3 0 16,2-4 0-16,1-1 0 0,1 0 0 0,3 2 0 15,2-1 0-15,-1 3 0 0,1-2 0 0,2 1 0 16,1 3 0-16,2 2 0 0,-1 2 0 0,2 0-128 16,1 0 128-16,-1 4 0 0,-5 1 0 0,1 1 0 15,0 2 0-15,-1 0 0 0,-2 1 128 0,0 0-128 16,-1-1 272-16,-2 1-16 0,-2-9 0 0,0 0 0 15,-2 7 240-15,2-7 32 0,-5 4 16 0,-2 0 0 16,1-2-304-16,-2-1-64 0,-1-1-16 0,0 0 0 0,-1-1-160 0,1 0 0 16,0-2 0-16,1 1 128 15,1-1-1152-15,0 2-256 0,2-3-32 0,1 1-17200 16</inkml:trace>
  <inkml:trace contextRef="#ctx0" brushRef="#br1" timeOffset="186700.31">24357 10136 2751 0,'0'0'256'0,"-4"-7"-256"0,2 1 0 0,-3 0 0 0,-1 3 4192 0,0-1 800 16,-2 0 144-16,2 1 48 0,-2-1-3264 0,8 4-656 15,-9 1-128-15,-2 3-32 0,1 3 144 0,-1 2 32 0,1 1 0 0,1 6 0 16,0 1-720-16,-1 3-144 0,3-1-32 0,0 2 0 16,2 0-240-16,1 0-144 0,0-2 160 0,4 2-160 15,0-3 0-15,1 1 128 0,2-5-128 0,2-1 0 16,-1-1 0-16,1 0 144 0,1-5-144 0,-1 0 128 16,3-2 48-16,-2-2 0 0,2-2 0 0,0-1 0 15,0-1 48-15,1-3 16 0,-1 0 0 0,-1-3 0 16,1 0-48-16,1-4-16 0,-1-2 0 0,0-1 0 15,0-5-176-15,0 3 128 0,-2-3-128 0,-1 1 128 16,1 0-128-16,-1-2 0 0,-1 1 144 0,-2-4-144 16,0 4 368-16,-2 2 0 0,0 3 0 0,-3 1 0 0,0 1 464 0,1 4 80 15,-2 4 32-15,4 4 0 0,0 0-304 0,-7 3-48 16,1 5-16-16,1 2 0 0,-1 3-320 0,2 3-80 16,1 3-16-16,0 2 0 0,-1 0-160 0,3 2 0 15,1 2 0-15,1-1 0 0,2-3-192 0,1 1-80 0,-1-4-16 16,3 0 0-1,-1-3-2096-15,1-1-432 0,2 0-64 0,0-5-12352 16</inkml:trace>
  <inkml:trace contextRef="#ctx0" brushRef="#br1" timeOffset="187235.17">24586 10051 16575 0,'0'0'1472'0,"0"0"-1168"0,0 0-304 0,-2 8 0 15,4 2 1808-15,-2 1 304 0,-2 0 64 0,1 1 16 16,2 2-800-16,-2 1-176 0,-2 2-16 0,2 2-16 16,1 2-432-16,-1-1-96 0,-1-1-16 0,4 2 0 15,-1-1-512-15,0-5-128 0,2 0 0 0,0-2 0 16,0-5 0-16,3-1 0 0,-2 1 0 0,-4-8-176 16,0 0 0-16,7 0 0 0,-7 0 0 0,8-6 0 15,-1-1 176-15,-1-2-192 0,-2-3 192 0,1-1-192 16,1 0 192-16,-1-5 0 0,0 0 0 0,2-1-128 15,0 2 128-15,0-1 0 0,-2 0 0 0,3 4 128 16,0-2 160-16,-2 3 32 0,1 1 16 0,-2 3 0 0,-1 3 368 16,0 2 64-16,-4 4 0 0,0 0 16 15,0 0-224-15,0 0-48 0,6 5-16 0,0 3 0 0,-3 3-128 0,1 2-32 16,-1 3 0-16,1 1 0 0,-3-1-208 0,0 1-128 16,-2 1 128-16,1 3-128 0,0-2 0 0,3 0 0 15,-1-4 0-15,1 0 128 0,0-2-128 0,-1-3 0 16,2-1 0-16,1-2 0 0,-5-7 0 0,0 0 0 15,0 0 0-15,0 0-128 0,0 0 128 0,6-4 0 0,0-1 0 0,1-3 0 16,-1-3 0-16,1-2 0 0,-1-2 0 0,1-1 0 16,0-1 0-16,3-1 0 0,-4 0 0 0,1 1-128 15,-2 0 128-15,1 1 0 16,0 2 0-16,-1 1 0 0,-1 1 0 0,1 3 0 16,0 0 160-16,0 2-160 0,-5 7 416 0,0 0-16 15,0 0 0-15,0 0 0 0,8 1-96 0,-1 2-32 16,-2 2 0-16,0 4 0 0,0 2-272 0,-1 1 0 15,0-2 128-15,0 3-128 0,0 3 0 0,1-3-192 0,2 0 16 0,-1 1 16 32,1 2-1616-32,-2-6-320 0,0-1-64 0,2-1-16 15,1-1-832-15,-1-2-192 0,1-3-16 0,0-2-16 0</inkml:trace>
  <inkml:trace contextRef="#ctx0" brushRef="#br1" timeOffset="187332.26">25129 10140 1839 0,'0'0'0'0,"0"0"160"0,0 0-160 0,0 0 0 16,5 6 0-16,-1 1 0 0,-1 2 4144 0,-1 2 784 15,2 5 176-15,-1 0 16 16,0 2-4064-16,-1 0-816 0,2-1-240 0</inkml:trace>
  <inkml:trace contextRef="#ctx0" brushRef="#br1" timeOffset="187501.7">25190 9940 23951 0,'-20'-14'1056'0,"12"9"224"0,1 1-1024 0,2 1-256 16,0-3 0-16,5 6 0 0,0 0 1232 0,0 0 192 16,0 0 48-16,0 0-9472 15,0 0-1872-15</inkml:trace>
  <inkml:trace contextRef="#ctx0" brushRef="#br1" timeOffset="187798.33">25486 9997 32479 0,'-19'0'1440'0,"7"3"288"0,-1 1-1376 0,1 0-352 0,-1 1 0 0,3 2 0 15,1 3 704-15,4-1 64 0,-2 4 0 0,4 4 16 16,1 0-336-16,2 11-64 0,2-2 0 0,1-9-16 16,1-1-368-16,4 3-256 0,1-2 32 0,3 0 16 31,-1-4-240-31,4-4-32 0,0-3-16 0,6 2 0 0,-4-1 336 0,-1-7 160 0,-2-3-160 0,-3-1 160 15,-1-5 320-15,3-5 176 0,-3 1 16 0,-3-2 16 16,-2 0 528-16,0-10 96 0,-1 1 32 0,-2 7 0 16,-1-3-192-16,-1-10-32 0,-1 1-16 0,1 9 0 0,-2-4-368 0,1-1-80 15,-2-3-16-15,1 0 0 0,-2-1-336 0,0 0-144 16,0-1 128-16,-2-9-128 16,-1 4-1312-16,0 6-352 0,4 3-64 0,-1 7 0 15,0 4-1728-15,1 5-320 0,3 10-80 0,0 0-16 0</inkml:trace>
  <inkml:trace contextRef="#ctx0" brushRef="#br1" timeOffset="188071.26">25811 10132 13823 0,'0'0'1216'0,"13"4"-960"0,0 0-256 0,0-4 0 16,0 1 2480-16,-4-1 448 15,2-1 80-15,2-6 32 0,-2 2-960 0,0-2-192 16,-1 0-32-16,-1-3-16 0,-1 0-720 0,-1-2-144 15,-1-1-16-15,1 0-16 0,-2 0-624 0,-1 1-128 0,-4 1-32 0,0-1 0 16,-1-1 64-16,-3 0 16 0,-1 2 0 0,-3 5 0 16,-1 1 432-16,-2 2 96 0,-1-1 0 0,-2 8 16 15,-3 0-80-15,0 6 0 0,0 3-16 0,2 4 0 16,2 2-112-16,1 0-32 0,1 2 0 0,5 0 0 16,3 1 32-16,3-2 16 0,4 1 0 0,3-1 0 15,4-1-224-15,0-6-48 0,3-4-16 0,10 5 0 16,0-5-304-16,4-2 128 0,2-2-128 0,1-4 0 15,3-3-1344-15,4-4-384 0,2-4-80 0</inkml:trace>
  <inkml:trace contextRef="#ctx0" brushRef="#br1" timeOffset="188863.13">27046 9841 28095 0,'0'0'1248'0,"0"0"256"0,-3-6-1200 16,-1 0-304-16,4 6 0 0,0 0 0 0,0 0 912 0,0 0 128 15,-5 6 32-15,-2 3 0 0,0 2 256 0,-1 5 48 16,0 2 16-16,-1 4 0 0,0 3-816 0,0 3-176 15,-1-1-16-15,3-1-16 0,1 0-160 0,0-2-16 16,-1-4-16-16,3-1 0 0,2-2-176 0,-1-3 160 0,-1-1-160 0,3-4 160 16,2-1-32-16,-1-8 0 0,0 0 0 0,0 0 0 15,9-4-128-15,1-2 128 0,-1-4-128 0,-2-1 128 16,1-5-128-16,0-1 0 0,0-5 0 0,1-2 0 16,0 0 0-16,0-4 0 0,2 0-160 0,-2-2 160 15,0-2-192-15,0 2 48 16,-1 0 16-16,1-6 0 0,-2 9 128 0,-2 7 0 15,0 6 0-15,-2 7-128 0,-3 7 128 0,0 0 0 16,0 0 0-16,0 0 0 0,2 12 0 0,0 6 0 0,-1 7 0 0,0 6-128 16,0 4 128-16,2 4-192 0,2 2 192 0,1-2-192 15,-1 0 192-15,1-1 0 0,3-3-144 0,2-1 144 16,-1-4 0-16,2-5 0 0,0-3 0 0,2-4 0 16,0-5 0-16,1-2 256 0,-1-5-32 0,0-5-16 15,1-2 496-15,0-8 112 0,-3-3 16 0,2-3 0 16,-1-5 112-16,1-2 16 0,-4-2 16 0,0-3 0 15,1-3-336-15,-2-4-80 0,-1-1-16 0,0-2 0 0,-3-2-288 0,0-18-48 16,0 5-16-16,0 4 0 0,1 2-192 0,-4 4-160 16,-3 4 32-16,1 6 0 31,0 7-1920-31,0 4-368 0,0 4-80 0</inkml:trace>
  <inkml:trace contextRef="#ctx0" brushRef="#br1" timeOffset="207233.25">28310 10038 22111 0,'0'0'1968'0,"0"0"-1584"0,-4 5-384 0,0 3 0 16,-1 1 2560-16,1 1 416 0,0 1 96 0,2 2 0 15,-1 0-1760-15,2 3-352 0,0-2-80 0,1 2-16 16,0 1-640-16,1-2-224 0,-1 1 144 0,1-2-144 31,2 1-2064-31,-1-5-496 0,-2-10-112 0,0 0-16 0</inkml:trace>
  <inkml:trace contextRef="#ctx0" brushRef="#br1" timeOffset="207629.76">28332 9825 10127 0,'-2'-20'896'0,"0"9"-704"15,-1 1-192-15,0 1 0 0,-1 2 4416 0,0 2 832 16,4 5 192-16,-4-5 16 0,4 5-4544 0,0 0-912 16,0 0-176-16,0 0-32 15,0 0-896-15,0 0-176 0,15 1-48 0,3 4 0 16,1 4-1856-16,4 0-368 0,1-3-80 0,4-1-16 16,0 0 1344-16,1-1 256 0,-2-1 48 0,-8-2 16 0,-2-1 2160 0,0 1 432 15,0 0 96-15,-4-1 0 0,-2-1 1552 0,-2 1 304 16,-1 0 64-16,1-1 16 0,-9 1-432 0,0 0-96 15,0 0 0-15,0 0-16 0,-1 8-448 0,-2-2-96 16,-2 2-16-16,-1-1 0 0,-1 3-960 0,-1 0-208 16,1 1-48-16,-1 1 0 0,1-5-464 0,2 2-112 0,0-1 0 0,2 0-16 15,3-8 16-15,1 11 0 0,5-5 0 0,2 2 0 16,-1 1-16-16,4-2 0 0,-1 0 0 0,8 5 0 16,-1 0 272-16,0 0-160 0,-2-6 160 0,0 3-128 15,1 2 560-15,-3-1 112 0,-3-2 32 0,-2 1 0 16,-8-9 800-16,5 10 160 0,-3 0 48 0,-4 0 0 15,-3-1-240-15,-1-1-32 0,-2-3-16 0,-1 2 0 16,0-2-656-16,0 1-128 0,-2 0-16 0,-1 0-16 31,1 1-1152-31,0-2-224 0,1 0-64 0,10-5-10704 0,-9 3-2160 0</inkml:trace>
  <inkml:trace contextRef="#ctx0" brushRef="#br1" timeOffset="208266.95">29421 9818 18431 0,'0'0'1632'0,"-4"13"-1312"15,-2 0-320-15,-1 2 0 0,-1 4 2688 0,-1 1 480 0,0 3 96 0,0-3 0 16,-2 4-1248-16,1-2-256 0,0-1-48 0,2-2-16 15,1 1-288-15,1 0-64 0,-1-6-16 0,2 0 0 16,0-2-688-16,2-2-144 0,3-10-32 0,0 0 0 16,0 0-176-16,0 0-32 0,0 0-16 0,11 4 0 15,-1-5-240-15,2-3 0 16,1-2 0-16,0-6 0 0,1-2 0 0,0-2-320 16,1-1 64-16,-1-1 0 0,1-2-48 0,-1 1 0 0,0-2 0 0,2 0 0 15,-1 0 112-15,1 0 32 0,0 0 0 0,-2 3 0 16,0-2 160-16,1 4 0 0,-2 1 0 0,-3 5 0 15,-2 5 0-15,-8 5 0 0,0 0 0 0,0 0 0 16,0 0 128-16,1 11 16 0,-3 5 0 0,-2 2 0 16,-1 3-16-16,-1-1-128 0,1-1 192 0,3-1-64 15,-1-2-128-15,3-3 0 0,1 1 0 0,3-2 0 16,-4-12-208-16,11 11-128 0,-1-4-32 0,2 0 0 16,-2-3-240-16,2-2-48 0,1-3-16 0,0 0 0 15,1-3-176-15,-1-3-48 0,-1 0 0 0,0-5 0 16,0 0-128-16,-1 0-48 0,0-1 0 0,-2 0 0 15,0 2 288-15,-2-2 48 0,-4-2 16 0,0 2 0 0,1 1 464 0,-3 2 112 16,-1 0 16-16,0 10 0 0,-1-10 128 0,1 10 0 16,0 0 0-16,0 0 0 15,0 0 0-15,0 0 144 0,0 0-16 0,-7 10-128 0,2 4 464 16,1 2-16-16,2-2 0 0,0 4 0 0,1 2 64 0,1 2 16 16,1 0 0-16,2-1 0 0,1-3 96 0,2-1 16 15,4-4 0-15,1 0 0 0,2-2-112 0,-1-2-16 16,-1-1 0-16,-1-5 0 0,-10-3 96 0,10 0 16 15,-10 0 0-15,10-3 0 0,-10 3 192 0,5-8 32 16,-3 0 16-16,-2-1 0 0,-2-2-320 0,-2 1-64 0,0-1-16 0,-1 0 0 16,-1-2-336-16,0-3-128 0,-3 3 0 0,2-1 144 31,1-1-864-31,1 1-176 0,1 0-48 0,0 1 0 16,1 2-2576-16,2-1-512 0,0-2-96 0</inkml:trace>
  <inkml:trace contextRef="#ctx0" brushRef="#br1" timeOffset="208455">30112 9438 911 0,'12'-17'0'0,"-4"9"0"0,-1-1 0 0,1 5 0 15,-8 4 7424-15,0 0 1408 0,0 0 288 0,0 0 48 16,0 0-6352-16,0 0-1280 0,3 13-256 0,-1 7-64 16,2 5-256-16,-1 3-48 0,-3 6-16 0,-3 2 0 15,-1 0-704-15,3 2-192 0,2 1 0 0,2 4 0 0,1-3-176 0,2 0-64 16,1-3-16-16,-1-4 0 15,2-4-1360-15,-1-3-288 0,-2-2-48 0,-2-1-16 16,-3-4-848-16,1-2-160 0,0-3-32 0</inkml:trace>
  <inkml:trace contextRef="#ctx0" brushRef="#br1" timeOffset="208642.33">29966 9686 23951 0,'0'0'2128'0,"0"0"-1696"15,8-4-432-15,5-3 0 0,2 2 2304 0,5 1 384 0,1-1 80 0,2 0 16 16,2-3-976-16,4 3-192 0,5 1-32 0,0 0-16 16,1 1-496-16,0 3-112 0,-1 0 0 0,0 0-16 31,-2 0-1600-31,1 3-320 0,-2 1-64 0,1 2-16 16,-4 4-2432-16,0-1-480 0,7 4-112 0,-9 2-16 0</inkml:trace>
  <inkml:trace contextRef="#ctx0" brushRef="#br1" timeOffset="209164.36">29405 10355 25791 0,'-27'6'1152'0,"11"1"224"0,-1 1-1104 0,4 1-272 0,2-3 0 0,3 1 0 15,8-7 2208-15,0 0 384 0,0 0 80 0,0 0 16 0,13 2-784 0,6 0-160 16,6-2-16-16,6-3-16 0,3-2-1424 0,7 0-288 16,4 1 0-16,1-2 0 0,0 1 0 0,-3 0-144 15,-6-1 144-15,-1 0 0 0,-4 4-224 0,-2-2 32 16,-2 2 16-16,-6 2 0 16,-4 0-192-16,-4 0-32 0,-2 0-16 0,-12 0 0 0,8 6 192 0,-8-6 32 15,0 0 16-15,-7 14 0 0,-3 2 32 0,-4-5 0 16,-5 2 0-16,0 2 0 0,-2-1 336 0,-1 2 80 0,-2-2 16 15,2-1 0-15,0-2-32 0,2-2-16 0,1 1 0 0,2-1 0 16,3-1 112-16,2 1 32 0,0-5 0 0,4 1 0 16,8-5-96-16,0 0-16 0,0 0 0 0,0 0 0 15,0 0-272-15,12 0 0 16,2-2 128-16,2-2-128 0,2-1 0 0,1-1-176 16,-1 0 32-16,0-2 0 0,0 0-80 0,1 2-16 15,-2-1 0-15,-2 2 0 0,-1 0-32 0,0 2-16 16,-4 1 0-16,-10 2 0 0,0 0 160 0,0 0 128 0,0 0-192 0,0 0 192 15,0 0 0-15,-9 7 256 0,-2 1-32 0,1 5 0 16,-2 0 256-16,1-1 48 0,-1 0 16 0,1-1 0 16,1 3-32-16,3-1 0 0,2-2 0 0,3 1 0 15,0 0-240-15,2-12-48 0,7 10-16 0,2 1 0 16,1-5-496 0,3-2-96-16,3-1-32 0,4-3 0 0,2-2-2560 0,1-2-512 15,2-2-96-15,9-2-32 0</inkml:trace>
  <inkml:trace contextRef="#ctx0" brushRef="#br1" timeOffset="209637.07">30984 9651 14735 0,'0'0'640'0,"-4"8"160"0,-1 2-640 0,0 3-160 16,0 4 0-16,1 6 0 0,-2 3 4064 0,3 2 784 16,0 4 144-16,2 1 48 0,-1 0-2592 0,2 1-512 0,0-3-96 0,2-1-32 15,-1-4-736-15,0-1-160 0,1-2-16 0,-1-3-16 16,-1-2-240-16,1-1-64 0,-1-3 0 0,1-1 0 16,1 2-160-16,-1-8-32 0,-1-7-16 0,3 12 0 15,-3-12-368-15,0 0 128 0,0 0-128 0,0 0 0 16,0 0-160-16,0 0-96 0,11 0-32 0,0-5 0 15,-2 0-176-15,0-3-48 0,-1 0 0 0,2-4 0 16,1-2-128-16,1-2-16 0,-1-1-16 0,2 2 0 16,2-1-352-16,2 3-80 0,1-1-16 0,4 2 0 31,1 3 304-31,0 4 64 0,-4 2 16 0,1 3 0 0,-2 4 608 0,-1 1 128 0,2 3 0 0,-2 2 0 16,-1 1 752-16,-4 2 144 0,-6 1 16 0,0 1 16 15,-4 0 176-15,-1 1 48 0,-1 0 0 0,-2-1 0 16,-5 2-128-16,-2-3 0 0,-4 3-16 0,-4-1 0 0,0-2-432 0,-2-1-64 15,-3 0-32-15,-3-1 0 0,-1-4-256 0,1-1-48 16,4-4-16-16,2 0 0 0,0 0-160 0,2-3-256 16,0 0 64-16,4-4 16 15,2-1-1408-15,1-2-272 16,3-2-64-16,3 0-16 0,4 0-1904 0,4-3-368 0,3-6-80 16,16 6 0-16</inkml:trace>
  <inkml:trace contextRef="#ctx0" brushRef="#br1" timeOffset="209995.66">31525 10064 20271 0,'0'0'1792'0,"9"-4"-1424"16,-2 0-368-16,-7 4 0 0,6-5 2288 0,-6 5 384 15,0 0 80-15,0 0 0 0,-7-3-1280 0,-4 3-256 16,-2 4-48-16,-1 3-16 0,-2 2 176 0,-1 3 16 0,0-1 16 0,2 2 0 16,0-1-560-16,3-1-112 0,3-1-32 0,3 0 0 15,2 2-288-15,4-12-64 0,-3 12-16 0,2 0 0 16,1-12-288-16,0 0 128 0,7 9-128 0,-7-9 0 15,10 6 0-15,0-1 0 0,1-2 0 0,2-3 0 16,1-3-128-16,1-2 128 0,-1-3-208 0,2 1 80 16,-1-4 128-16,1 2-192 0,-1-1 192 0,1-2-192 15,-2 1 48-15,-2 1 0 0,-3 0 0 0,-1-1 0 0,-1-1 144 0,-3 2 176 16,-4 1-48-16,0 2 0 16,0 7-128-16,0 0 0 0,-7-6 0 0,7 6 0 15,-10 0 208-15,-1 4-32 0,1 1-16 0,1 4 0 16,-2 3-160-16,1 0 0 0,-1 1 0 0,2-4 0 15,3 0 0-15,2 3 0 0,1-5 0 0,3-7-176 16,4 13-1216-16,3-1-240 0,2-5-48 0,4-1-16 16,1-2-1776-16,3-1-368 0,8 1-64 0,1-10 0 0</inkml:trace>
  <inkml:trace contextRef="#ctx0" brushRef="#br1" timeOffset="210264.22">31952 10025 15663 0,'-10'-11'688'0,"4"5"144"0,-3-2-656 0,-2 2-176 16,1-4 0-16,-2 4 0 0,0 1 2656 0,1 1 496 16,-1 0 112-16,4 3 0 0,-1 1-1504 0,9 0-304 15,-7 5-64-15,7-5-16 0,0 0-800 0,-1 12-144 0,4 1-48 0,2-3 0 16,3-1-160-16,1 2-32 0,1-2-16 0,1 2 0 16,-1 1 144-16,1 1 16 15,-1 0 16-15,-1 0 0 0,-1 2 368 0,0-4 80 0,0 2 16 0,0 2 0 16,-2-1-96-16,-1 2-16 15,-2-2 0-15,-3 0 0 0,0 1 32 0,-3-1 0 16,-2 2 0-16,-1-3 0 0,-1-2 32 0,-2 0 0 0,-2-5 0 0,0 0 0 16,-1 0-432-16,0-2-80 0,0 1 0 0,2-2-16 31,0-2-736-31,1-1-144 0,9 0-16 0,0 0-16 16,-7-6-1936-16,7 6-384 0,-1-9-80 0,2-2-13856 0</inkml:trace>
  <inkml:trace contextRef="#ctx0" brushRef="#br1" timeOffset="210434.34">32088 10132 3679 0,'0'0'320'0,"0"0"-320"16,-2 14 0-16,-1-1 0 0,1 0 7424 0,0 2 1424 15,1-1 288-15,-2-1 48 0,-1-1-7648 0,-1 1-1536 16,0-3-320-16,1 1-48 0,-1-2 192 0,1-3 48 16,0 2 0-16,4-8 0 15,0 0-2800-15,0 0-544 0</inkml:trace>
  <inkml:trace contextRef="#ctx0" brushRef="#br1" timeOffset="210698.98">32288 10003 14735 0,'0'0'640'0,"0"0"160"0,0 0-640 0,0 0-160 0,8-7 0 0,-8 7 0 16,10-5 4464-16,-10 5 848 0,0 0 192 0,0 0 16 15,0 0-3472-15,0 0-688 0,0 0-144 0,11 5-16 16,-2 0-736-16,-9-5-144 0,6 11-16 0,-3 1-16 15,-3 1-112-15,-3-2-32 0,-2 2 0 0,0 2 0 16,1-1 176-16,-3 0 16 0,0-1 16 0,-3 2 0 16,1-1 352-16,3 0 80 0,2 1 16 0,1-1 0 15,2-1-256-15,2 0-48 0,2 2-16 0,2-2 0 16,2-2 48-16,2 1 16 0,-1-2 0 0,2-2 0 16,2 0-96-16,1-1 0 0,-2-3-16 0,2-1 0 0,1 0-432 0,1 0 0 15,2-7 0-15,1 1 0 16,2-2-1536-16,1 1-400 0,2-4-80 0</inkml:trace>
  <inkml:trace contextRef="#ctx0" brushRef="#br2" timeOffset="-189664.86">2125 10137 15663 0,'0'0'1392'0,"-8"4"-1120"0,0-1-272 0,2 2 0 0,-1 3 2464 0,2 2 432 0,3 2 96 0,-1 2 16 15,2 3-1664-15,3 0-336 0,0 1-64 0,3 3-16 0,3 4-160 16,-1 2-48-16,1 3 0 0,0 0 0 0,1 0-448 0,0 0-80 16,-1-1-32-16,0-2 0 0,0-5-160 0,-2-1 128 15,0-3-128-15,-1-2 128 0,-1-3 16 0,-2-2 0 16,0-4 0-16,-2-7 0 16,0 0 80-16,0 0 16 0,0 0 0 0,0 0 0 15,-6-10-48-15,2-4 0 0,1-3 0 0,-1-4 0 0,0-4-192 16,0-4 0-16,0-3 0 0,1-1 0 0,1-3 0 0,-1-1 0 15,0 1 0-15,2-5 0 0,1 2-176 0,0 3 176 16,1-1-160-16,1 5 160 0,0 2 0 0,2 2 0 16,0 3 0-16,1 5 0 0,1 3 0 0,0 4 192 0,1-2-16 15,-1 7 0-15,1 2-176 0,0 5 0 16,1 1 144-16,-1 1-144 0,1 3 0 0,-1 4 144 16,3 3-144-16,-1 4 0 0,-1 2 160 0,-2 2-160 15,-2 2 128-15,0 3-128 0,0-1 128 0,-2 2-128 16,0 2 0-16,-2-2 128 0,-2 1-128 0,0-1 128 15,-1-3-128-15,-1 0 128 0,-2-2-128 0,1-1 0 16,1-2 144-16,0-1-144 0,-1-3 144 0,1-3-144 0,-2 1 192 0,4-5-192 16,2-6 256-16,0 0-64 0,0 0-16 0,0 0 0 15,0 0 320-15,0 0 64 0,0 0 16 0,0 0 0 16,0 0-352-16,12 3-64 0,2 2-16 0,2 2 0 16,-1 2 192-16,2-1 48 0,1 1 0 0,3 2 0 15,3 1-96-15,0 0-16 0,1 1 0 0,1-1 0 16,3 1-272-16,0-2 160 0,-2-2-160 0,0-1 128 15,1-1-1312-15,-2-1-272 0,0-2-48 0,-3-4-16000 16</inkml:trace>
  <inkml:trace contextRef="#ctx0" brushRef="#br2" timeOffset="-188800.02">3202 10240 11055 0,'0'0'976'0,"-5"5"-784"0,-4-1-192 0,1 0 0 16,3 0 3632-16,5-4 672 0,-6 5 144 0,6-5 32 16,0 0-2096-16,0 0-400 0,0 0-96 0,9 0-16 0,2-2-512 0,1-1-96 15,1-1-32-15,2-1 0 0,1-4-128 0,2 0-16 16,0-1-16-16,3-1 0 0,3-2-224 0,1 0-32 16,-1-2-16-16,2 1 0 0,3 0-432 0,1-3-96 15,0 1-16-15,1 0 0 0,2 1-256 0,2-1 0 16,-1 2 0-16,-1-2 0 0,-2 0 128 0,-1 2-128 15,-3-3 0-15,1 3 0 0,-1-1 0 0,-2 2 0 16,-4 0 128-16,-2 0-128 0,-2 0 0 0,-1 2 0 0,-3 1 0 0,-1 1 0 16,-1 2 144-16,-2-3-144 0,-1 3 0 0,-1 0 144 15,-2 1-144-15,-1 0 0 0,-4 6 144 0,0 0-144 16,0 0 128-16,0 0-128 0,0 0 128 0,0 0-128 16,0 0 176-16,0 0-48 0,0 0 0 0,6-1 0 15,1-3 64-15,1 4 0 0,0-1 0 0,2 3 0 16,2 1-192-16,2 1 128 15,2 1-128-15,5 2 128 0,2 2-128 0,3 3 128 16,3-5-128-16,2 5 128 0,3 1 0 0,1 4 0 0,0-1 0 0,2 2 0 16,1-1 32-16,0 0 0 0,-1-2 0 0,1 1 0 15,0-3-160-15,1 0 0 0,1-1 0 0,0-2 128 16,-1-1-128-16,0 1 0 0,-1-6 0 0,-2-1 0 31,-2 0-400-31,1 0-112 0,-1-2-32 0,-3 0 0 16,-3 1-1440-16,-2-1-272 0,-3 0-64 0,-1 0-16 0,-1 2-1264 15,-2-3-256-15</inkml:trace>
  <inkml:trace contextRef="#ctx0" brushRef="#br2" timeOffset="-188159.62">3787 9385 19807 0,'0'0'880'0,"3"-5"176"0,-2-2-848 0,1 2-208 0,0 1 0 0,1-1 0 15,-3 5 1728-15,0 0 320 16,0 0 48-16,6 0 16 0,3 2-576 0,-1 5-128 16,0 2 0-16,-1 4-16 0,-1 4-560 0,2 4-96 0,1 2-32 15,0 3 0-15,-2 2-320 0,0 3-80 0,0 2-16 0,0 2 0 16,-4 1-288-16,1-1 0 0,0-1 0 0,-1-1 0 31,-1-2-688-31,0 1-80 0,-1-6-32 0,-1 1 0 16,-1-4-1600-16,1 0-320 0,-2-3-64 0</inkml:trace>
  <inkml:trace contextRef="#ctx0" brushRef="#br2" timeOffset="-187933.7">3974 9342 2751 0,'-2'-12'256'0,"2"-2"-256"15,2 1 0-15,-1 1 0 16,-1 1 4960-16,0 2 944 0,0 1 192 0,1 2 48 16,-1 6-3888-16,0 0-768 0,0 0-144 0,0 0-48 15,0 0-464-15,6 6-80 0,-1 6-32 0,0 4 0 16,0 5-96-16,0 5-32 0,2 6 0 0,-2 2 0 0,-1 5-352 0,1 1-80 16,0 3-16-16,2 0 0 0,-2-2-144 0,2-2 0 15,-2-2 0-15,0-5 0 16,0-2-896-16,-1-3-64 0,0-4-16 0,0-5 0 15,-1-5-2080-15,-2-5-400 0</inkml:trace>
  <inkml:trace contextRef="#ctx0" brushRef="#br2" timeOffset="-187593.87">3929 8773 2751 0,'-6'-15'256'0,"-1"-2"-256"0,0-2 0 0,-1 3 0 15,-1-1 4112-15,-2 2 784 0,-1 3 160 0,2 5 16 16,1 3-2720-16,1 5-560 0,0 4-96 0,0 6-32 16,2-1-736-16,1 7-160 0,-1 7-16 0,3 4-16 15,3 4-112-15,0 0-32 0,2 3 0 0,2 1 0 16,1-3-288-16,3-1-64 0,1-2-16 0,3-4 0 16,1-3 32-16,1-3 16 0,1-3 0 0,0-3 0 15,2-2-32-15,0-8-16 0,0-2 0 0,1-4 0 16,-1-2 336-16,0-3 64 0,-1-7 16 0,-2-2 0 0,1-2 128 0,-4 0 48 15,-3-6 0-15,-1 2 0 0,-3-1-224 0,0-1-32 16,-6 1-16-16,-2-2 0 0,-1 3-16 0,-3 1 0 16,-2 0 0-16,-3 2 0 0,-3 0-80 0,-2 2 0 15,0-1-16-15,-1 1 0 0,1 0-240 0,0 4-64 16,1-1 0-16,0 1 0 16,1 1-448-1,2 3-80-15,1 1-32 0,3 4-12816 0,2 4-2560 0</inkml:trace>
  <inkml:trace contextRef="#ctx0" brushRef="#br2" timeOffset="-186330.69">5429 9867 911 0,'0'0'0'0,"0"0"0"0,0 0 0 0,0 0 0 0,0 0 0 0,0 0 0 15,0 0 5680-15,0 0 1040 0,0 0 224 0,8 13 32 16,-8-2-4160-16,1 2-848 0,0 4-176 0,0 2-16 15,1 5-960-15,0 0-192 0,1 2-48 0,1 3 0 16,1 1-128-16,0 1-48 16,-1-1 0-16,0-2 0 0,0-3-400 0,0-3-272 0,-1-4 32 0,-1-2 16 15,1-5 224-15,-1-3 0 0,-2-8 0 0,0 0 0 16,0 0 0-16,0 0 0 0,0 0 0 0,2-10 0 16,-2-3 0-16,0-7 0 0,-2-2 0 0,1-2 0 15,0-2 0-15,-1-1 0 0,1-2 0 0,0 1 0 16,-2-2 0-16,1-2 0 0,-1 0 0 0,3 1 0 0,0 2 0 0,0 1 0 15,0 2 0-15,0 3 0 16,0 3 0-16,1 6 208 0,2 0-64 0,0 3-16 16,-2 2-128-16,-1 9 0 0,0 0 0 0,9 4 0 15,-4 3 0-15,3 6 0 0,0 6 0 0,0 6 0 16,-1 4 0-16,3 4-176 0,-1 4 176 0,1 2-128 16,2 2 128-16,1-1-160 0,0-1 160 0,1-2-160 0,2-4 160 0,-2-1 0 15,-2-5 0-15,1-3 0 0,0-5 0 0,-1-3 0 16,-2-3 0-16,1-4 0 0,-1-3 192 0,1-3 112 15,-4-3 16-15,2-3 16 0,-1-3 288 0,-1-4 48 16,-2-5 16-16,-1-6 0 0,0-3-80 0,-2-4-16 16,0-2 0-16,0-1 0 0,0 0-352 0,-1-3-80 15,-1-1-16-15,0 1 0 0,0 2-144 0,1 2 0 0,1 2 0 16,-1 2 0 0,0 1-2048-16,1 1-272 0,0 1-64 0,2 2-13488 0</inkml:trace>
  <inkml:trace contextRef="#ctx0" brushRef="#br2" timeOffset="-186105.76">6090 9639 28271 0,'0'0'1248'0,"0"0"272"0,1-5-1216 0,0-2-304 0,2-1 0 0,1-1 0 16,2-2 1344-16,2-1 192 0,4 0 64 0,0-1 0 16,1-1-640-16,2 1-128 0,2-4-32 0,4 0 0 15,0-1-608-15,1 1-192 0,0-2 0 0,3 1 0 0,-1-1 0 0,0-1-176 16,1 0 0-16,0 0-10688 16,-3 0-2128-16</inkml:trace>
  <inkml:trace contextRef="#ctx0" brushRef="#br2" timeOffset="-185599.08">6688 9074 17503 0,'0'0'1552'0,"3"15"-1232"15,-1 2-320-15,2 2 0 0,0 1 2016 0,1 3 352 16,1-1 64-16,-1 2 0 0,0-1-752 0,3 1-144 15,-2-1-48-15,2-3 0 0,0-1-832 0,0 1-160 16,-2-3-48-16,1-3 0 0,-3-3-320 0,0-2-128 16,0-3 0-16,-4-6 144 0,0 0-144 0,0 0-192 0,0 0 32 0,0 0 16 15,-2-7 144-15,0-3 0 0,-2-3 0 0,0-2-128 16,-3-3 128-16,1-2 0 0,-1 0-144 0,1-3 144 16,-1-3-176-16,2-3 48 0,0-2 0 0,0-2 0 31,1 1-384-31,0-2-80 0,2 0-16 0,2 1 0 0,2-3 208 0,2 3 32 0,1 2 16 0,1 2 0 15,4 3 352-15,-1 3 0 0,1 2 192 0,2 5-64 16,1 1 96-16,0 4 16 0,0 5 0 0,0 2 0 0,0 4 96 0,-1 1 32 16,-3 2 0-16,0 2 0 0,0 0 272 0,-2 3 64 15,-2 2 16-15,-1 3 0 0,0 3-256 0,-3 2-48 16,0 3-16-16,-2 1 0 0,0 2-176 0,-2 2-32 16,0-3-16-16,1 1 0 0,-2-2-176 0,1-1 128 15,2-2-128-15,-2 0 128 0,-2-4-128 0,1 1 128 16,3-6-128-16,0 1 128 0,-1-2 160 0,2-1 32 15,0-8 0-15,3 6 0 16,-3-6-80-16,5 7-16 0,2-2 0 0,1-1 0 0,-1-2-224 16,2 2 0-16,3-4 0 0,1 0 0 0,0-2 0 0,2 0-192 15,-2 0 192-15,0-1-208 16,0-1-1600-16,0-2-320 0,0-3-64 0</inkml:trace>
  <inkml:trace contextRef="#ctx0" brushRef="#br2" timeOffset="-185447.22">7151 8380 34431 0,'0'0'1536'0,"0"6"304"0,-3 5-1472 0,2-2-368 0,0 1 0 0,1-2 0 16,1 1 896-16,2 0 128 0,0 2 0 0,1 2 16 15,4 1-1040-15,1 2-320 0,3-2-16 0,1 6-10784 16,1 2-2144-16</inkml:trace>
  <inkml:trace contextRef="#ctx0" brushRef="#br2" timeOffset="-185006.45">6088 10582 19343 0,'0'0'1728'0,"0"0"-1392"0,0 0-336 0,0 0 0 15,0 0 3696-15,0 0 656 0,0 0 144 0,0 0 32 16,8 0-3184-16,0 1-640 0,0 3-128 0,2-2-32 15,1 4-208-15,0 1-32 0,4 3-16 0,-1-1 0 16,2 2-288-16,-1 1 0 0,0 1 128 0,2 0-128 16,2 2-192-16,2-1-112 0,0 0-16 0,0 2 0 31,0-2-2752-31,0 1-544 0</inkml:trace>
  <inkml:trace contextRef="#ctx0" brushRef="#br2" timeOffset="-184730.17">6885 10872 1839 0,'0'0'160'0,"0"0"-160"15,3 9 0-15,-2 2 0 0,0-1 5968 0,2 3 1168 16,1 0 224-16,0 3 64 0,-1 1-4608 0,1 1-896 16,0 0-192-16,0 2-48 0,0 1-656 0,1 1-128 15,1 1-16-15,-1 2-16 0,1 1-656 0,0 2-208 16,-3-2 128-16,3-1-128 16,0-2-1344-16,1-2-336 0,-1-2-64 0,1-2-8432 0,-2-4-1664 0</inkml:trace>
  <inkml:trace contextRef="#ctx0" brushRef="#br2" timeOffset="-184496.18">7139 10617 30239 0,'0'0'656'0,"0"0"144"0,1 8 32 0,1 3 16 0,0 4-672 0,1 3-176 0,1 3 0 0,1 4 0 16,0 1 736-16,2 2 112 0,1-2 32 0,-1 4 0 15,3 0-352-15,-1 0-64 0,1-1-16 0,1 1 0 0,-1-3-640 0,0 1-128 16,0-2-16-16,-1 0-16 16,0-3-512-16,1 3-96 0,-2-2-32 0,0 1 0 15,-2-1-2464-15,1 0-512 0,2 16-80 0,-4-12-32 0</inkml:trace>
  <inkml:trace contextRef="#ctx0" brushRef="#br2" timeOffset="-184288.26">7022 11111 25791 0,'0'0'1152'0,"0"0"224"0,0 0-1104 0,0 0-272 16,0 0 0-16,0 0 0 0,0 0 3520 0,0 0 656 15,0 0 128-15,0 0 32 0,0 0-2480 0,0 0-512 16,8 0-80-16,1 0-32 0,1-1-784 0,5-1-144 0,1 1-48 0,4-3 0 15,-3-1-256-15,1 1 160 0,2-3-160 0,1 1-13824 16,1 1-2864-16</inkml:trace>
  <inkml:trace contextRef="#ctx0" brushRef="#br1" timeOffset="-170851.86">5377 9480 13647 0,'0'0'592'0,"0"0"144"0,10-7-592 0,-10 7-144 16,3-7 0-16,-1 0 0 16,1 2 1376-16,-3 5 240 0,2-7 48 0,-2 7 16 15,3-6-400-15,-3 6-64 0,0 0-32 0,0 0 0 16,0 0-288-16,0 0-64 0,0 0-16 0,0 0 0 16,0 0 32-16,5 5 16 0,-1 0 0 0,0 2 0 0,0-1-224 0,-1 1-32 15,-2 2-16-15,0-3 0 16,-1-6-320-16,1 7-64 0,-1 1-16 0,0-8 0 0,0 0-48 0,0 0-16 15,0 0 0-15,0 0 0 0,0 0-128 0,0 0 160 16,0 0-160-16,0 0 160 0,0 0-160 0,0 0 0 16,0 0 144-16,0 0-144 0,-1-8 0 0,1 1 0 15,0-2 0-15,3 3 0 0,-2-2 0 0,2 1 0 0,-1 1 0 0,1-1 0 16,1 1 0-16,1 1 0 0,0-1 0 0,2 0 0 16,-2-1 240-16,1 2-32 0,-6 5 0 0,7-1 0 15,0-3 304-15,-7 4 64 0,0 0 16 0,0 0 0 16,0 0 96-16,0 0 16 15,0 0 0-15,0 0 0 0,0 0-160 0,0 10-32 16,-2-2 0-16,0 0 0 0,0 0-288 0,-2 0-64 0,-1-2-16 0,-1-1 0 16,-1-1-144-16,2 0 0 0,5-4 0 0,-5 5 128 15,0-1-128-15,5-4 0 0,-6 4-160 0,6-4 160 32,0 0-1664-32,0 0-256 0,0 0-32 0,0 0-9120 0,0 0-1808 0</inkml:trace>
  <inkml:trace contextRef="#ctx0" brushRef="#br1" timeOffset="-170329.5">5676 9410 18591 0,'0'0'832'0,"0"0"160"0,0 0-800 0,0 0-192 0,0 0 0 0,0 0 0 0,0 0 1600 0,4 6 256 15,-1 2 64-15,0-2 16 0,-3-6-480 0,1 8-112 16,-1-8 0-16,1 8-16 0,-1-8-560 0,0 8-96 16,0-8-32-16,0 0 0 0,0 0-192 0,-4 5-32 15,4-5-16-15,0 0 0 0,-6 3-144 0,-1-2-48 16,1-1 0-16,0-3 0 0,1-2-208 0,1 0 176 16,0-4-176-16,2 0 160 0,-1 0-160 0,2-1 0 0,0 1 0 0,-1 0 0 15,2 1 0-15,-1 2 0 0,1-1 0 0,1 1 0 16,2 2 0-16,-3 4 0 15,0 0 0-15,5-5 0 0,-5 5 0 0,0 0 128 16,8-2-128-16,1 2 128 0,-1 3 80 0,0 1 16 0,-8-4 0 0,8 1 0 16,-8-1 0-16,0 0 0 0,5 5 0 0,-1 2 0 15,-4-7 32-15,2 8 0 0,0 1 0 0,-1-1 0 16,-2 0-256-16,-1-1 176 0,2 1-176 0,-2-1 160 16,-2-2-160-16,4-5 0 0,-4 6 144 0,0 1-144 15,4-7 0-15,0 0 0 0,0 0 0 0,0 0 0 16,-5 0 0-16,5 0 0 0,-4-7 0 0,1 1 0 15,2-3-208-15,1 1 32 0,0-1 16 0,1 0 0 16,2 0 160-16,1 1-128 0,0 1 128 0,1 2-128 0,0 2 128 0,-5 3 0 16,7-2 0-16,0 0 0 0,1 2 0 0,0 4 192 15,-8-4 0-15,7 4-16 0,-7-4 32 0,5 7 16 16,-3-1 0-16,2 2 0 0,0-1-224 0,1 1 144 16,-2-1-144-16,-3-7 128 0,0 0-336 0,0 8-80 15,0 0-16-15,0-8-16720 16</inkml:trace>
  <inkml:trace contextRef="#ctx0" brushRef="#br1" timeOffset="-167358.59">5435 9005 5519 0,'0'0'496'0,"0"0"-496"0,0 0 0 0,0 0 0 15,0 0 3520-15,0 0 592 0,0 0 128 0,-6 4 32 16,6-4-2736-16,-7 3-560 0,1 1-96 0,6-4-32 15,-8 2 256-15,1 4 48 0,2-1 16 0,-1 1 0 0,-2 1-416 0,0-1-96 16,-3 2-16-16,2 0 0 0,0 1-256 0,0 2-64 16,-1 0-16-16,-1 1 0 0,0 4-112 0,-1 1-32 15,0 0 0-15,0 1 0 0,2 0-160 0,-2 3 0 16,0 1 144-16,1 2-144 16,0 0 128-16,1 1-128 0,1 0 160 0,1 0-160 15,-1-1 128-15,1 0-128 0,1-3 0 0,2-2 144 16,0-2-144-16,1 0 0 0,0 0 0 0,2 1 0 15,-1 1 0-15,2-1 0 0,-3 3 0 0,2 1 0 0,1 0 0 0,0 0 0 16,-2 0 0-16,1 1 0 0,0 1 0 0,1 1 0 16,0-1 0-16,1 0 0 0,0 2 0 0,0 2 0 15,0 1 0-15,1-3 0 0,2 1 0 0,-2 0 0 16,0 2 0-16,2-2 0 0,1 2 0 0,1-2 0 16,1 1 0-16,0-1 0 0,-2 1 0 0,1-1 0 0,0-2 0 0,2 2 0 15,0-2 0-15,1 2 128 0,-1 1-128 0,1-2 128 16,1 4-128-16,0-4 160 0,0 1-160 0,0 1 160 15,0-2-160-15,2-2 192 0,2 0-192 0,0 1 192 16,-2-2-192-16,1 1 0 0,1 0 144 0,0 2-144 16,-1 2 128-16,0-2-128 0,-1 1 160 0,1 1-160 15,0 0 192-15,0-2-64 0,-1 2-128 0,1 0 192 16,0 0 32-16,1-2 0 0,0-1 0 0,-1-1 0 16,-1 0 16-16,1-1 0 0,-1 0 0 0,-1-3 0 15,-1-3 0-15,-1 3 0 0,-2-4 0 0,2 3 0 16,0-1-48-16,0 1 0 0,-2-1 0 0,1 0 0 15,1 0 0-15,0 1-16 0,-1-2 0 0,3-1 0 16,-3 1-16-16,1-2 0 0,0-2 0 0,0 0 0 16,0 0-160-16,-1 0 128 0,1 0-128 0,-1-3 128 15,-1 1-128-15,2-1 192 0,0-1-192 0,0 1 192 16,1-1 16-16,-1 0 16 0,0 0 0 0,1 0 0 0,0-2-48 0,0-1-16 16,0 1 0-16,1-1 0 0,2-1-160 15,-1 1 128-15,-1 1-128 0,2-1 128 0,1-3 0 0,1 1-128 16,1 0 192-16,-1 1-64 0,0-1 32 0,1 2 0 15,-1-1 0-15,0 0 0 0,2-2-16 0,1 1 0 16,1-2 0-16,2 2 0 0,-2 0-144 0,0 0 128 16,-1 0-128-16,1 1 128 0,3 2 16 0,0-1 0 15,0-3 0-15,1 2 0 0,2 0-144 0,-1 0 160 0,2 1-160 0,0-4 160 16,-1 2-160-16,4 3 0 0,-2-6 0 0,-1 1 0 16,-2 1 0-16,-1 0 0 0,0-1 0 0,2 2 0 15,-3 0 0-15,0 3 0 16,1-2 128-16,-1 0-128 0,-1 2 0 0,0-3 128 15,-2 1-128-15,-1 0 128 0,1-1-128 0,2 1 128 16,0-1-128-16,0 0 128 0,0 1-128 0,-1-2 0 16,0 1 0-16,0 0 0 0,1-2 0 0,-1 2 128 0,0 3-128 15,-1-5 0-15,0 2 128 0,2 0-128 0,-2-1 0 0,0-1 128 16,-1 1-128-16,0 1 128 0,-1-2-128 0,-2 1 128 16,0-2-128-16,1 2 0 0,-2-2 144 0,1 3-144 15,1-3 0-15,-2 2 144 0,0 0-144 0,0 1 0 16,0-1 128-16,0 3-128 0,0-5 0 0,0 2 0 15,0-2 0-15,0 0 0 0,0-1 0 0,0 0 0 16,0-1 128-16,0-2-128 0,0 2 0 0,0 0 0 16,0-6 0-16,0 2 0 0,-1 0 0 0,1-1 0 15,0 1 0-15,0 0 0 0,-1-1 176 0,1-1-48 0,0 3-128 0,0-2 0 16,1-2 0-16,1 1 0 0,-1 1 0 0,1-1 0 16,0 1 0-16,0 0 0 0,0 0 0 0,-2 1 0 15,-1-2 0-15,-1 1 0 0,1-2 0 0,-2 0 0 16,1 0 0-16,-1 0 128 0,1 1-128 0,-1 0 0 15,-1-2 0-15,2 1 0 0,-1-1 0 0,1 0 0 16,0 1 0-16,0-1 0 16,-1 1 0-16,1 0 0 0,-4 0 0 0,3 2-128 0,-3-2 912 15,3 0 192-15,-3 0 48 0,1 1 0 16,1-2-1648-16,-1 2-320 0,0-3-64 0,-2 0-16 0,1 0 816 0,0 0 208 16,0-2 0-16,0-1 0 0,-2-2 0 0,0 0 256 15,-1-2-48-15,-1 0 0 0,-1-5-400 0,0 0-64 16,-1-1-32-16,-2-3 0 0,1 0 288 0,-2 2 0 15,1-1 128-15,0 0-128 0,-1-1 128 0,1 0-128 16,0-2 0-16,0 2 0 0,-1-4 128 0,0 3-128 16,-2 0 0-16,1 2 0 0,1-3 0 0,-1 4 0 0,-1-1 0 0,0 0 0 15,0 0 192-15,0 2-64 0,-1 1-128 0,1 1 192 16,0 0-192-16,0 3-288 0,0 0 64 0,-1 2 16 16,1 0 208-16,2 2-144 0,-2 1 144 0,0 1-128 15,0-1 128-15,1 1 0 0,-1 1 0 0,1-1 0 16,-1-1 160-16,0 1 112 0,0 0 32 0,-1 1 0 15,-2 0-528-15,1-2-96 0,-1 1-32 0,1 2 0 0,-2 0 352 16,0-1-176-16,1 2 176 0,1 1-128 0,-1-3 128 0,-1 0 0 16,-1 1 0-16,0 1 0 0,0 1 0 0,-1-4 0 15,-1 4 0-15,0 0 0 16,-3-1 0-16,-1 0 0 0,-2 1 160 0,0 0-160 16,0 2 256-16,0 1-32 0,-1-2-16 0,0 2 0 15,-2 1-80-15,0 0-128 0,2 2 176 0,-1-1-176 16,-1-1 160-16,2 0-160 0,0 0 128 0,-1-1-128 15,0 0 0-15,1 0 0 0,1-1 128 0,1 2-128 0,2 1 0 16,-1-1 0-16,1 0 0 0,0 1 0 0,-2 0 0 0,2 2 128 16,-1 1-128-16,0 0 0 0,0 0 0 0,1 0 128 15,1 1-128-15,-1 2 0 0,-1 0 0 0,0-1 0 16,-1 1 128-16,0 0-128 0,1-1 0 0,-1 1 0 16,0-1 0-16,1 1 0 0,0-2 0 0,0 3 0 15,-1-3 0-15,0 2 0 0,-1 0 0 0,0-2 0 0,2 0 0 0,-1 1 0 16,1-2 0-16,-1 0 0 0,2-2 128 0,-1 2-128 15,-2-1 0-15,3 0 0 0,1 1 0 0,1-3 0 16,0 3 0-16,2-1 0 0,0-1 0 0,0 1 0 16,1-1 0-16,0-1 0 0,-1 0 0 0,1-1 0 15,0-1 0-15,1 0 0 0,0-2 0 0,0 0 0 16,2 0 0-16,-1-3 0 0,-1 1 0 0,0-1 0 16,2 0 0-16,-1 0 0 15,2-1 176-15,-1 1-176 0,-2 1 0 0,0-3 0 0,1 1 0 0,1 1 0 16,-2 1 0-16,2 0 0 0,-1 1 144 0,1 0-144 15,-2 2 0-15,1-4 0 0,1 1 0 0,-1 2-176 16,-1-1 176-16,1-1 0 0,-1-2 0 0,1 1 0 16,2 1 0-16,0-2 0 0,0-2 0 0,-1 0 0 15,1 3 0-15,-1-2 0 0,-1 0 0 0,2 0-128 16,1 1 128-16,-1-1 0 0,0-2 0 0,-2 2 0 16,-1-1 0-16,-1 1 0 0,0-1 0 0,0 1 0 0,1-1 0 0,0 2 0 15,0-2 0-15,-1 1 0 0,1 0 0 0,1 0 0 16,-3 1 0-16,3-2 0 0,-1-4 0 0,0 1 0 15,0 3 0-15,0-4 0 0,-1 0 0 0,0 0 176 16,-1 1-48-16,2 0 0 0,-1-1-128 0,1 1-192 16,1-1 32-16,1-3 16 0,-1 2 144 0,1 0 0 15,-1-3 0-15,1 2 0 0,-2-2 0 0,1 2 0 16,1 0 192-16,-1 2-64 0,0 0-128 0,0 1-208 16,2 2 48-16,0 0 16 0,-2-1 144 0,2 1 0 15,0-2 0-15,-1 3 0 0,0 2 0 0,1-3 0 16,-1 0 0-16,1 0 0 0,1-1 128 0,-1 1 48 15,0 0 16-15,0 1 0 0,1 2-192 0,0 0-272 16,-1 0 64-16,1 3 16 0,-1-3 192 0,1 1 0 0,0 3 0 16,0 0 0-16,0 1 0 0,0 0 256 15,4 6-48-15,-4-6-16 0,-1-1-192 0,0 2 0 0,-1 0 0 0,1 0 0 16,1-2 0-16,-2 3-256 0,-2-2 48 0,0 1 16 16,0-1 192-16,1 1 0 0,-3 0 0 0,0-2 0 15,0 2 0-15,-2 1 0 0,0 2 0 0,-1 2 0 16,-1 2 192-16,-1 1-64 0,0 2 0 0,-2 3-128 15,0 0 224-15,0 1-64 0,0 1-16 0,1 3 0 16,1-1-144-16,0 2 128 0,1 1-128 0,1-1 128 16,1-2-128-16,0 1 0 0,1-4 0 0,0 0 0 15,2-2 0-15,1-2-320 0,-1-4 48 0,1-1 16 32,-1-4-2192-32,1-2-432 0</inkml:trace>
  <inkml:trace contextRef="#ctx0" brushRef="#br1" timeOffset="-155428.02">9355 8936 18431 0,'0'0'816'0,"0"0"160"0,0 0-784 0,0 0-192 0,0 0 0 0,3 3 0 0,4 3 1648 0,-1 1 272 16,1-1 64-16,0 2 16 0,3 1-528 0,0 2-96 15,2 2-32-15,2 4 0 0,-1 0-640 0,0 2-128 16,0 0-16-16,-1 0-16 0,-2 1 48 0,-1-1 16 15,1 1 0-15,-1-1 0 0,-4 1-224 0,-1-2-32 0,0-2-16 0,-3-1 0 16,-1 0-192-16,-1-2-144 0,-2 0 192 0,-2-4-192 16,-2-4 192-16,1 0-64 0,-1-2 0 0,1-2-128 15,-2-5 0-15,0-1-144 0,0-3-16 0,1-2 0 32,-1-6-352-32,0-1-80 0,-1-6-16 0,1-5 0 15,0-3-352-15,0-3-64 0,3-2 0 0,1-3-16 16,3-2 304-16,1 0 64 0,1-1 16 0,3 3 0 0,1 0 320 0,3 5 64 0,1 1 16 0,2 6 0 15,-1 2 416-15,2 3 96 0,1 2 0 0,1 5 16 16,2 2 528-16,0 2 96 0,-1 3 32 0,2 4 0 16,-1 3-96-16,-1 2-32 0,1 3 0 0,-2 2 0 15,-1 3-32-15,-3 0 0 0,-3 4 0 0,0 2 0 16,-3 4-144-16,-3-1-48 0,-1 3 0 0,-1 1 0 16,-4 0-272-16,-2 0-64 0,-1 0-16 0,-1 1 0 15,-1-1-496-15,1-1-112 0,-2-2 0 0,1-2-16 31,1-2-1632-31,-1-4-320 0,0 0-64 0,1-5-12112 0</inkml:trace>
  <inkml:trace contextRef="#ctx0" brushRef="#br1" timeOffset="-155256.48">9782 8346 34671 0,'0'0'1536'0,"1"8"320"0,-1 1-1488 0,0 2-368 15,-1 4 0-15,-1 0 0 0,1 4 928 0,1-2 112 16,1 3 32-16,1 4 0 0,-2 2-592 0,1 3-112 16,0 2-32-16,2 2 0 15,0-1-1600-15,-1 2-320 0,1 1-64 0,-1-2-9120 16,0-3-1840-16</inkml:trace>
  <inkml:trace contextRef="#ctx0" brushRef="#br1" timeOffset="-154996.56">9986 8204 32127 0,'0'0'1424'0,"0"0"304"0,0 0-1392 0,0 0-336 0,0 0 0 0,0 0 0 16,0 0 1360-16,-5 3 208 0,-1 3 32 0,-1 3 16 16,1 3-656-16,-1 5-128 0,-1 2-16 0,1 5-16 15,-1 3-464-15,0 3-80 0,-1 1-32 0,1 3 0 16,-1-3-80-16,1 3-16 0,1 0 0 0,2-1 0 15,0-3 0-15,1-2-128 0,0 0 192 0,2-1-64 16,0-1-128-16,1-1 0 0,1-3 144 0,3-1-144 0,-1-1 0 0,2-3 0 16,1-2 0-16,3-2-128 15,1-5-432-15,3-1-80 0,1-2 0 0,1-1-16 16,5-3-3088-16,-2-1-608 0</inkml:trace>
  <inkml:trace contextRef="#ctx0" brushRef="#br1" timeOffset="-154667.54">10254 8545 27695 0,'0'0'1216'0,"-9"4"272"0,-2 1-1184 15,-1 3-304-15,1 3 0 0,-2-1 0 0,-2 0 1840 0,2 2 304 0,2 2 64 0,0 1 16 16,5 0-1088-16,0 1-224 0,2 0-32 0,3 1-16 16,1-4-512-16,3-2-96 15,3 1-32-15,2-1 0 0,1-4-448 0,3 0-96 16,1-4 0-16,3-1-16 15,-2-3-144-15,0-2-32 0,1-2 0 0,-2-1 0 16,-2-2 0-16,1-4-16 0,-1 2 0 0,-2-2 0 0,-1-3 256 0,-1 1 48 0,0-2 16 0,-3 2 0 16,1 0 208-16,-1-1 0 0,-1 2 0 0,-1 0 160 15,-1 2 544-15,1 2 128 0,-2 2 0 0,0 7 16 16,0 0 176-16,0 0 48 0,0 0 0 0,0 0 0 16,4 10-272-16,2 3-48 0,2 2-16 0,1 2 0 15,0 1-432-15,2 2-96 0,-1-1-16 0,3 1 0 16,2-2-192-16,0 0 0 0,1-5-192 0,2-1-12928 15,3-4-2576-15</inkml:trace>
  <inkml:trace contextRef="#ctx0" brushRef="#br1" timeOffset="-153693.41">11338 8539 9215 0,'0'0'816'0,"0"0"-656"0,0 0-160 0,0 0 0 15,0 0 3120-15,0 0 592 0,0 0 112 0,15-3 16 16,-14 15-1696-16,0 1-352 0,1 2-64 0,0 4 0 16,2-1-944-16,1 1-176 15,1 1-32-15,-1 0-16 0,-1-1-560 0,0 1 0 16,0-5 0-16,-1 0-9152 15,3-6-1952-15</inkml:trace>
  <inkml:trace contextRef="#ctx0" brushRef="#br1" timeOffset="-153292.83">11353 8175 6447 0,'0'0'272'0,"0"0"80"0,6 10-352 0,1-1 0 0,1 1 0 0,1 0 0 0,2 0 1920 0,3 1 320 15,1-3 64-15,2 0 16 0,0-2-1856 0,0-2-464 16,1 0 0-16,1-2 0 0,-1 1 128 0,-1 1-128 16,1 1 0-16,-2 0 0 15,-3-1 192-15,-3 2-48 0,-1 0-16 0,-2 1 0 16,-3 0 928-16,-2 3 176 0,-2 0 48 0,0 2 0 16,-5-1 448-16,0 2 80 0,-2 0 32 0,2 1 0 15,-3-3-928-15,2 1-176 0,-1-2-32 0,1 0-16 0,-1-1-496 0,2-2-192 16,4 0 128-16,1-7-128 0,0 0 0 0,1 9 0 15,3-2 0-15,2-1 0 0,2 1-240 0,3-2 32 16,0 0 0-16,5 2 0 0,2-3 208 0,4 2-144 16,-1 1 144-16,1 0-128 0,1 1 128 0,-1 3 0 15,-1-2 128-15,0 1-128 0,-5 1 720 0,-1-1 80 16,-3-1 16-16,-5 2 0 0,-1-5 592 0,-3 2 112 16,-3 1 16-16,-2 2 16 0,-3 0-336 0,-3 1-64 15,-4 0 0-15,0-1-16 0,-2 1-592 0,0 0-112 16,1-2-32-16,-2-1 0 0,1 1-400 0,1-3-256 0,1 1 48 0,3-1 0 31,1-3-2608-31,8-4-512 0,0 0-96 0</inkml:trace>
  <inkml:trace contextRef="#ctx0" brushRef="#br1" timeOffset="-152894.39">12513 8545 6447 0,'11'-10'272'0,"-11"10"80"0,3-7-352 0,0-1 0 0,-2 1 0 0,-1-1 0 0,-1 0 4400 0,-2 0 800 16,-2 2 176-16,-1-1 16 16,-2 3-2576-16,0-1-512 0,0 4-96 0,-2 1-32 15,-1 0-944-15,1 1-192 0,0 4-32 0,0 2-16 16,3 2-320-16,-1 1-64 0,0 2-16 0,3 1 0 16,1 3-368-16,1-1-80 0,3 1-16 0,1 0 0 15,1-1-128-15,0 0 0 0,5-4 0 0,-1 0 0 0,2-2-176 0,1-1-16 16,2-2 0-16,1-3 0 0,1 1 32 0,1-4 0 15,0 0 0-15,1-4 0 0,-2-1-48 0,2-2-16 16,1-1 0-16,-2-2 0 0,-1-2 32 0,-1 2 16 16,-2-3 0-16,0 2 0 0,-3-2 176 0,0 3 0 0,-3 1 0 0,0 1 0 15,-2 1 0-15,-2 7 144 0,0-5-144 0,0 5 160 16,0 0 272-16,0 0 48 0,0 0 16 0,0 0 0 16,0 0-96-16,-1 7-16 15,0 2 0-15,1-2 0 0,1 5-256 0,2 0-128 16,1-2 128-16,1 1-128 15,3 1-992-15,-1-2-288 0,3-2-48 0,0 0-16 16,2-2-2240-16,1-2-464 0</inkml:trace>
  <inkml:trace contextRef="#ctx0" brushRef="#br1" timeOffset="-152495.25">12949 8013 4607 0,'0'0'192'0,"0"0"64"0,0 0-256 0,0 9 0 15,0 2 0-15,1 3 0 0,1 7 5024 0,1 1 960 16,1 6 192-16,1-1 32 0,2 6-3680 0,-2 2-736 16,0 3-160-16,2-1-32 15,-2 2-896-15,1-1-176 0,0-3-32 0,-1 1-16 16,0-6-304-16,0 0-176 0,-1-6 192 0,0 1-192 16,0-5 144-16,0-1-144 0,-2 1 0 0,0-5 144 0,-1-2-144 0,-1-2 0 15,0-2 0-15,0-9 0 0,0 0 0 0,0 0 0 16,0 0 0-16,0 0 0 0,-3-5-128 0,1-4-16 15,1-3 0-15,1-2 0 0,0-9-208 0,1 1-32 16,0 0-16-16,2-4 0 0,-1 0 144 0,2 1 16 16,2-1 16-16,0 1 0 0,2 1 224 0,0 3 0 15,0 3-160-15,-2 4 160 0,2 4 144 0,0 4 112 0,-1 3 0 0,3 4 16 16,-3 2 80-16,1 3 16 16,-3 2 0-16,1 3 0 0,-4-2 464 0,1 4 112 15,-2 1 16-15,-1 3 0 0,-2 3 0 0,-2-3 16 16,-2 2 0-16,0 2 0 0,-2 1-384 0,-1 0-80 15,0-1 0-15,-2 0-16 0,0-3-304 0,-1 1-64 16,3-4-128-16,0-2 192 0,0-1-448 0,1 0-80 0,0-6-32 0,1 1 0 31,2-2-2336-31,5-5-480 0,0 0-80 0</inkml:trace>
  <inkml:trace contextRef="#ctx0" brushRef="#br1" timeOffset="-152227.95">13274 8440 11967 0,'0'0'528'0,"0"0"112"0,0 0-512 0,0 7-128 16,-2 1 0-16,-1 3 0 0,-1 0 3744 0,0 1 720 16,1 1 144-16,-1 1 16 15,0 3-2416-15,1 3-480 0,0 2-112 0,3-1-16 16,2 1-960-16,2-1-192 0,0-3-32 0,3-1-16 16,1-2-400-16,1-2 128 0,2-4-128 0,1-3 0 15,-2-1 128-15,2-2-128 0,1-3 0 0,-3-3 128 16,-2 0 48-16,0-3 0 0,0-3 0 0,-1-3 0 0,-1-2 128 0,-2-2 16 15,-1 1 16-15,0-1 0 0,-3-2-96 0,0 1-32 16,-1 0 0-16,-2 0 0 0,-2 1-208 0,1 2 0 16,0-2 0-16,0 2 0 15,-1 1-576-15,0 3-144 0,-2-1-48 0,1 3 0 16,-1 2-2560-16,2 1-512 0,1 1-96 0</inkml:trace>
  <inkml:trace contextRef="#ctx0" brushRef="#br1" timeOffset="-151926.16">13538 8497 16575 0,'0'0'736'0,"-2"8"160"0,0 2-720 0,1 3-176 15,1 4 0-15,0-3 0 0,0 2 2976 0,0-2 560 16,1-2 112-16,0 0 32 0,0 0-1648 0,3-2-336 0,2-2-64 0,0-2-16 16,1 0-1040-16,0-2-224 0,1-2-32 0,1-2-16 15,-1-4-112-15,3-1 0 0,0-1-16 0,0-4 0 16,-5 3-176-16,2-4 0 0,0-2 144 0,0 0-144 15,-2 0 0-15,1 0 0 0,-1 0 0 0,0 0 0 16,-4-1 0-16,2 2 0 0,0 0 0 0,0 2 0 16,-1-2 224-16,-1 4 32 0,1-2 0 0,-2 3 0 0,-1 7 384 15,0 0 64-15,0 0 32 0,0 0 0 0,0 0-224 0,0 0-32 16,0 11-16-16,0 2 0 16,1 4-224-16,-1 0-48 0,2 2-16 0,-1 2 0 15,2 1-176-15,0-1 0 0,1 1 0 0,3-2 0 16,-1-1-528-16,2 0-144 0,1-3-32 0,2 0 0 31,-1-3-3008-31,2-2-592 0</inkml:trace>
  <inkml:trace contextRef="#ctx0" brushRef="#br1" timeOffset="-151731.56">14005 8081 23039 0,'0'0'2048'0,"-3"12"-1648"15,2 6-400-15,1 2 0 0,1 4 1344 0,0 6 176 16,1 2 32-16,1 2 16 0,3 1-288 0,0 1-64 16,1 1-16-16,2-1 0 0,0-1-768 0,1 1-160 15,0-6-16-15,0 0-16 0,0-2-496 0,-1 0-112 0,-1-2-16 0,0-2 0 32,0 0-2768-32,-2-3-560 0</inkml:trace>
  <inkml:trace contextRef="#ctx0" brushRef="#br1" timeOffset="-151577.39">13885 8520 8287 0,'-6'-14'736'0,"4"8"-592"0,-2-4-144 0,3 0 0 0,2-2 5824 0,1 3 1120 15,4-3 224-15,0 2 64 16,3-2-3984-16,2 0-800 0,2 1-144 0,4 2-48 16,4-2-976-16,1 2-208 0,1 0-48 0,3 1 0 15,3 2-592-15,1-1-128 0,3-3-32 0,2 2-14096 16,4 1-2832-16</inkml:trace>
  <inkml:trace contextRef="#ctx0" brushRef="#br1" timeOffset="-150866.02">14959 8354 8287 0,'0'0'736'0,"-7"-3"-592"0,3-2-144 0,-1 2 0 0,1-1 3856 0,2 2 752 15,-4-2 128-15,5-3 48 0,1 1-2624 0,3-1-528 16,2-2-96-16,3 0-32 0,4-2-640 0,2 1-128 16,4-3-32-16,3 0 0 0,1-1-368 0,0-3-80 15,0 2 0-15,1-2-16 0,-1 2 112 0,1 2 32 16,1 1 0-16,-2 0 0 0,-3 2 64 0,0 2 0 15,-4 4 16-15,0 0 0 0,-2 1-160 0,-3 3-48 0,-1 3 0 0,-9-3 0 16,7 7 112-16,-2 2 16 0,-2 0 0 0,-3 3 0 16,-3 1-48-16,0 2 0 0,-2 4 0 0,1 1 0 15,-2 4 48-15,-2 1 0 0,0 2 0 0,-1 2 0 16,-1 2 48-16,0 2 16 0,-1-3 0 0,-1 2 0 16,3 2-128-16,1 1 0 0,2 0-16 0,2 1 0 15,1-6-176-15,3 0-128 0,3-3 192 0,2-1-192 16,3-2 0-16,2-2 0 0,2-4 0 0,2-2 0 15,2-5-400-15,3-3-48 0,1-4 0 16,1-4 0-16,1-4-720 0,3-4-160 0,1-3-16 0,1-5-16 31,2-6-1824-31,1-3-352 0,0-2-80 0,0-2-5664 0,-3-1-1120 0</inkml:trace>
  <inkml:trace contextRef="#ctx0" brushRef="#br1" timeOffset="-150596.68">15676 8294 10127 0,'-3'-7'896'0,"-2"-1"-704"0,-4-1-192 0,-1 3 0 16,-2-2 3792-16,-1 3 736 0,-2 1 144 0,2 4 16 0,0 1-2576 0,2 5-528 15,-2 5-112-15,1 3 0 0,1 3-256 0,2 4-32 16,3 5-16-16,2 1 0 0,1 1-848 0,5 1-160 16,3-2-32-16,4 0-128 0,4 1 128 0,3-2-128 0,2-3 0 15,1 1 0-15,2-6 240 0,3-2-64 16,-1-6-16-16,1-1 0 0,2-2 96 0,-2-5 32 16,0-3 0-16,-1-2 0 0,0-1 208 0,-4-3 32 15,-2-4 16-15,-1-3 0 0,-2-2 48 0,-2 1 16 16,-3-2 0-16,-3 0 0 0,-2-4-16 0,-1 0 0 15,-4-1 0-15,-2-2 0 0,-3 2 16 0,-2-4 0 16,-4 3 0-16,-1-5 0 0,-3 1-224 0,-1 2-32 16,-1-2-16-16,-1 3 0 0,-2 2-336 0,0 0 0 0,0 2 0 0,1 3-128 31,2 3-448-31,3 2-96 0,3 3-16 0,-1 4 0 16,0 4-2368-16,2 3-464 0,2 5-112 0</inkml:trace>
  <inkml:trace contextRef="#ctx0" brushRef="#br1" timeOffset="-150427.93">16251 8629 43311 0,'-20'5'1920'0,"12"0"384"0,1 3-1840 0,-2 0-464 0,2-1 0 0,0 0 0 16,2 0 0-16,1-2 0 0,4-5 0 0,0 0 0 15,0 0-2592-15,6 8-512 0</inkml:trace>
  <inkml:trace contextRef="#ctx0" brushRef="#br1" timeOffset="-142858.9">17167 8313 17503 0,'24'-21'1552'0,"-24"21"-1232"0,0 0-320 0,5-5 0 16,0-2 960-16,2 0 128 0,-1-2 16 0,1-2 16 0,-1 3 32 0,1 3 0 16,-3-1 0-16,1-1 0 0,-5 7-64 0,4-5 0 15,-2 0 0-15,-2 5 0 0,0 0-64 0,0 0 0 16,-5-3-16-16,-1 2 0 0,-3-1-416 0,-3 5-80 15,-2 0 0-15,-1 3-16 0,-2 5-336 0,0-4-160 16,-1 3 160-16,1-1-160 0,0 1 0 0,2 0 0 16,0 1 0-16,3 1 0 0,2-1 0 0,2 1 0 15,2 1 0-15,3 0-160 0,2 0 160 0,3 2-208 0,4-2 80 0,1 1 128 16,4 2-192-16,2-3 192 0,1-2-192 0,2 1 192 16,0-1 0-16,-1-1 0 0,1-1 0 0,-1 0 0 15,-2 2 256-15,-1-4 32 0,-4 4 0 0,-1-2 0 16,-2 0-32-16,-3 0-16 0,-3 2 0 0,-3 0 0 15,-2 2 0-15,-2 1 0 0,-3-1 0 0,0 2 0 16,-2 0-240-16,-2 0 0 16,1 0 0-16,1 0 0 15,1-2-1824-15,2-2-256 0,1-1-48 0,1-1-12192 0</inkml:trace>
  <inkml:trace contextRef="#ctx0" brushRef="#br1" timeOffset="-142666.37">17286 8231 17503 0,'1'-21'768'0,"1"12"176"0,0-1-752 0,1-2-192 0,1 1 0 0,0 4 0 0,1-3 3056 0,0 7 576 16,-5 3 112-16,0 0 32 0,8 0-2496 0,1 2-512 15,-2 3-80-15,2 4-32 0,1 3-464 0,1 4-192 16,0 3 176-16,0 4-176 0,-2 1 0 0,0 5 0 16,0 2 0-16,0 3 0 0,-1 0 144 0,1 3-144 15,-1-6 128-15,0 4-128 0,0 2 144 0,-1-2-144 16,0-3 160-16,-2 0-160 15,0-2-336-15,-1-2-176 0,0 0-16 0,-1-2-9296 16,-2-3-1856-16</inkml:trace>
  <inkml:trace contextRef="#ctx0" brushRef="#br1" timeOffset="-142497.41">17351 8592 5519 0,'-1'-10'496'0,"0"-1"-496"15,1-1 0-15,0-1 0 0,1-1 5248 0,3 0 944 16,2-1 192-16,2 1 32 0,1-2-3936 0,0 2-800 15,1 1-144-15,-1 3-48 0,2-3-1024 0,2 3-208 16,2 3-32-16,0 0-16 16,2 2-784-16,2 1-176 0,-1 1-16 0,0 2-16 15,-1 1-1760-15,1 1-336 0,-1 1-80 0,-1 3-4720 0,-2 0-960 0</inkml:trace>
  <inkml:trace contextRef="#ctx0" brushRef="#br1" timeOffset="-142125.86">17694 8575 13535 0,'0'0'592'0,"0"0"128"0,0 0-576 0,0 0-144 0,-1 8 0 0,1-8 0 15,-3 8 1664-15,1-2 320 0,2-6 48 0,0 0 16 0,-4 6-192 0,4-6-16 16,0 0-16-16,0 0 0 0,0 0-816 0,0 0-176 16,0 0-16-16,5-10-16 0,3 0-416 0,-1 0-96 15,1-2-16-15,0 0 0 0,0 2-144 0,0-3-128 16,0 1 192-16,1 0-192 0,0 0 0 0,0 2 0 16,0 0 0-16,0 2 0 0,0 0 0 0,-1 1 0 15,0 2 0-15,0 3 0 16,-2 0 0-16,2 2 0 0,-8 0-144 0,0 0 144 0,7 4 0 0,-7-4-128 15,5 7 128-15,-1 3 0 0,0-1 0 0,-2 3 0 16,1 1 0-16,-2 3 0 0,1-3 0 0,-1 4 0 16,0-3 0-16,2 3 0 0,-2 1 0 0,2-3 0 15,-1-2 0-15,2 0 176 0,0-2-176 0,1-3 192 16,2-4-192-16,1 0 192 0,-1 1 48 0,1-4 16 16,0-4 0-16,0-1 0 0,0-5 256 0,0-1 48 15,-2-1 16-15,-1-2 0 0,1-2-48 0,-3 1 0 16,0-2 0-16,-2 1 0 0,-1 2-224 0,-1-4-48 0,0 1-16 0,-3 2 0 15,-1-1-240-15,-2 1 0 0,-1 0 128 0,0 2-128 32,1 0-448-32,-1 3-128 0,-1-3-16 0,1 2-16 15,1-1-2528-15,2 2-512 0</inkml:trace>
  <inkml:trace contextRef="#ctx0" brushRef="#br1" timeOffset="-141867.54">18049 8489 23615 0,'1'22'1040'0,"0"-10"224"0,2 4-1008 0,-1-2-256 0,0 3 0 0,-1 1 0 16,0-2 1952-16,1-1 352 0,-1 0 64 0,0-2 0 16,1-3-1152-16,-1-2-224 0,-1-8-48 0,0 0-16 15,4 5-672-15,-4-5-128 0,0 0-128 0,6-5 192 16,1-3-192-16,-2-2-224 0,0-6 48 0,-1-1 16 0,0 2-48 0,0-2-16 16,0-2 0-16,0 1 0 0,0-3 224 0,0 2-144 15,-2 0 144-15,2 1-128 0,0 0 128 0,3 4 0 16,-3-2 0-16,-1 4 0 0,3 3 416 0,-1 3 64 15,-5 6 16-15,0 0 0 0,0 0-336 0,6 10-160 16,1 3 160-16,-1 3-160 0,1 2 144 0,-2 2-144 16,0-1 128-16,1 1-128 0,-1-1 0 0,0-1 0 15,2-2 0-15,0 1 0 16,1 0-2448-16,4-1-528 0</inkml:trace>
  <inkml:trace contextRef="#ctx0" brushRef="#br1" timeOffset="-141691.62">18461 8437 23951 0,'-13'8'2128'0,"6"-3"-1696"0,1 1-432 0,-2 4 0 15,0-3 1680-15,3 4 256 0,1 1 48 0,1 1 16 16,2-4-976-16,2 3-208 0,2-1-48 0,2 1 0 16,2-3-768-16,0 0-192 0,2-1-32 0,2-1 0 31,1-4-896-31,-2 1-176 0,0 0-48 0,0-1 0 15,-1-3-2592-15,-1-3-528 0,-2 1-96 0</inkml:trace>
  <inkml:trace contextRef="#ctx0" brushRef="#br1" timeOffset="-141495.9">18539 8545 9151 0,'0'0'400'0,"0"0"96"0,-1-6-496 0,-1-1 0 0,1-3 0 0,1 1 0 0,0-1 1248 0,1 3 160 15,1-4 16-15,0 3 16 16,1 3-336-16,1-1-64 0,2 2-16 0,-6 4 0 16,8 0 176-16,0 4 16 0,-2 2 16 0,2 1 0 15,0 4 240-15,-1 2 64 0,-2 0 0 0,0 3 0 0,-1 0 240 16,-2 1 48-16,-2 1 16 0,-1 0 0 0,-1 2-256 0,-4-2-48 15,0-1-16-15,-3 1 0 0,-2 0-624 0,-2 3-112 16,-1 0-16-16,0-4-16 0,-2-1-480 0,0-2-80 16,2-1-32-16,0 0 0 15,-1 0-1344-15,4-5-272 0,3-1-48 0,0-2-10432 16,8-5-2080-16</inkml:trace>
  <inkml:trace contextRef="#ctx0" brushRef="#br1" timeOffset="-141232.09">18835 8473 14735 0,'0'0'1312'0,"0"0"-1056"0,2-7-256 0,0 0 0 16,-1-2 1968-16,0 1 336 16,-1-1 64-16,0 0 0 0,-1 1-944 0,1 0-192 0,-3 0-32 0,0 3-16 15,-3 0-304-15,0 1-64 0,-3 0-16 0,0 3 0 16,-1 0 416-16,1 2 64 0,-1 4 32 0,1-1 0 15,1 5-432-15,1 3-96 0,2 2-16 0,1 3 0 16,0 1-384-16,4 1-96 0,2-1-16 0,2 1 0 16,2 4-272-16,3-5 0 0,2 1 0 0,3-2 0 15,2-2 0-15,1-4-352 0,2 1 48 0,1-5 16 16,-1-1-2592-16,1-2-528 0,-2-3-112 0</inkml:trace>
  <inkml:trace contextRef="#ctx0" brushRef="#br1" timeOffset="-140933.99">19060 8360 5519 0,'0'0'496'0,"3"12"-496"15,0 2 0-15,0 2 0 0,3 1 4432 0,-1 1 800 0,0 0 144 0,2-1 48 16,-1-3-3040-16,2 2-592 16,0-4-128-16,0 1-32 0,-2-1-736 0,-1 1-160 15,1-3-32-15,-3-1 0 0,1-2-448 0,-4-7-80 16,0 0-32-16,0 0 0 0,2 6-144 0,-2-6 192 15,0 0-192-15,0 0 192 0,-4-6-192 0,0-3 0 16,-1-3 0-16,1 0 0 0,0-5 0 0,0-1 0 16,-1-2 0-16,1 0 0 0,1-3 0 0,2 1 160 15,0 0-32-15,2 0-128 0,1 0 528 0,4 0 0 0,0 2 0 0,2 3 0 16,1 0 368-16,2 4 64 0,2 0 0 0,-2 3 16 16,2-1-256-16,2 2-48 0,2 3-16 0,0-2 0 15,0 4-432-15,1 1-96 0,-1 2 0 0,1-2-128 31,2 2-2032-31,-2 1-512 0</inkml:trace>
  <inkml:trace contextRef="#ctx0" brushRef="#br1" timeOffset="-139166.66">9728 10026 11967 0,'0'0'1072'0,"0"0"-864"0,0 0-208 0,0 0 0 15,0 0 2544-15,0 0 464 16,-2-5 80-16,-1 0 32 0,-1 0-1024 0,-1-1-208 16,1 1-32-16,-1 0-16 0,-2 1-672 0,1 0-128 0,-2 0-16 0,-2 2-16 15,-3-1-256-15,1 0-48 0,-1 2-16 0,0 1 0 16,-2 1-96-16,1 3-16 0,1 4 0 0,0 0 0 15,0 2-320-15,0 5-64 0,4-1 0 0,1 3-16 16,0 1-176-16,3 2-192 0,1 1 32 0,3-3 16 16,1 0 144-16,4-1-128 0,1-3 128 0,1-2-128 15,1-1 128-15,2-2 0 0,1-1-144 0,2-2 144 16,-1-2 0-16,2-3-144 0,1-1 144 0,0-2 0 16,1-2 0-16,-1-3 0 0,0-2 0 0,-1-1 0 0,0-2 0 0,-2-1 0 15,-3-1 0-15,-1 1 0 0,0-1 320 0,-2 3-16 16,0 2-16-16,-1-2 0 0,-1 3-96 0,0 2-32 15,-3 6 0-15,0 0 0 0,0 0 96 0,0 0 32 16,0 0 0-16,0 0 0 0,0 0-96 0,5 6-32 16,-3 2 0-16,2 3 0 15,0-1-160-15,1 4 0 0,1 2 0 0,-1 1 128 0,1 0-128 0,1 1 0 16,1 0 0-16,1 1 0 0,3-5 0 0,-1 2 0 16,0-5 0-16,2 1 0 15,1-1-672-15,-1-2-64 0,3-3-16 0,1-1 0 16,1-2-2320-16,0-3-448 0,2-3-112 0,-1-2-5520 15,0-1-1120-15</inkml:trace>
  <inkml:trace contextRef="#ctx0" brushRef="#br1" timeOffset="-139022.85">10134 10038 22047 0,'0'0'976'0,"-5"-7"208"0,-3 0-944 0,0 0-240 0,0 1 0 0,0 2 0 16,-1 0 2016-16,3 1 352 0,-2 3 80 0,1 0 16 16,7 0-864-16,0 0-160 0,-5 5-32 0,1 3-16 15,2 0-720-15,2 2-144 16,1 2-16-16,4 1-16 0,2 0-496 0,0 0 0 0,3 0 0 0,0-1 0 15,2 0-288-15,1-1-48 0,2 1-16 0,2 0 0 32,0 0-2032-32,0-2-416 0,2-1-80 0,-3 2-10368 0</inkml:trace>
  <inkml:trace contextRef="#ctx0" brushRef="#br1" timeOffset="-138861.78">10371 10017 23727 0,'0'0'1040'0,"0"0"240"0,0 0-1024 0,0 0-256 0,0 0 0 0,1 9 0 0,-1-1 624 0,3 1 80 16,1 0 0-16,1 0 16 0,0 3-496 0,3 0-96 16,0 0-128-16,0 1-11712 0</inkml:trace>
  <inkml:trace contextRef="#ctx0" brushRef="#br1" timeOffset="-138749.8">10452 9927 11055 0,'-16'-17'976'0,"10"11"-784"0,-1-1-192 0,1 1 0 0,0-1 1600 0,3 1 256 15,1-1 64-15,2 7 16 0,3-6-1936 0,2 0-176 16</inkml:trace>
  <inkml:trace contextRef="#ctx0" brushRef="#br1" timeOffset="-138362.42">10754 9792 26079 0,'-15'6'1152'0,"8"-2"256"0,-2 4-1136 0,-1 0-272 0,-2-2 0 0,-2 5 0 15,-2 0 1376-15,2 4 224 0,2-1 32 0,1 3 16 0,2 1-656 0,3 2-128 16,1 1-32-16,3-2 0 0,2 1-656 0,4-1-176 16,3 2 0-16,2-4 0 0,3 0 0 0,2 0 0 15,2-1 0-15,0-3 0 0,3-2-128 0,0-2 128 16,0 1 0-16,-1-6 0 15,-1-2 0-15,0-4 0 0,-2-2 0 0,0-2 0 16,-4-3 224-16,0 0 64 0,-1-4 16 0,-1-3 0 16,-2-1-144-16,-2-2-32 0,-1-1 0 0,-3-2 0 15,-2-3 32-15,-2-1 0 0,1-2 0 0,-2-1 0 16,-3 0-160-16,0-2 0 0,-1-2 0 0,-1 0 0 0,-1-3 0 0,0 1 0 16,-2 0 0-16,1 1-176 0,-1 1-96 0,0 3-32 15,2 2 0-15,-1 7 0 0,3 0 128 0,2 7 32 16,1 6 0-16,5 8 0 0,0 0 384 0,0 0 80 15,2 14 0-15,5 8 16 0,2 2 224 0,3 6 32 16,-1 4 16-16,4 2 0 0,-1 2 32 0,3 2 16 16,3-2 0-16,0 1 0 0,4 1-528 0,-2-4-128 15,0-2 0-15,2-4-18144 0</inkml:trace>
  <inkml:trace contextRef="#ctx0" brushRef="#br1" timeOffset="-133130.8">11917 9690 25279 0,'-4'-5'1120'0,"0"-1"224"0,-1 2-1072 0,1-2-272 0,0-1 0 0,1 2 0 15,-1-1 1712-15,1 0 272 0,3 6 64 0,0 0 16 16,0 0-384-16,0 0-80 0,0 0 0 0,0 0-16 16,1 10-736-16,2 1-144 0,1 5-16 0,0 4-16 0,1 0-240 0,0 6-48 15,3 2-16-15,-2 3 0 16,0 3-240-16,0 3-128 0,2-4 128 0,1 1-128 31,-1 0-544-31,0-2-176 0,0-4-48 0,-1 0 0 0,0-8-1600 16,-2 3-336-16,0-6-64 0,-1-3-16 0,-1-2-832 0,-2-5-160 0</inkml:trace>
  <inkml:trace contextRef="#ctx0" brushRef="#br1" timeOffset="-132962.98">11877 9977 3679 0,'0'0'320'0,"-3"-9"-320"16,-2-1 0-16,1 4 0 0,0-1 6320 0,4 7 1184 15,0 0 240-15,0 0 64 0,0-7-4848 0,0 7-960 16,0 0-192-16,7-4-32 0,1 1-1184 0,1 2-224 0,1 1-48 0,2 1-16 16,0-1-304-16,1 1 0 0,2 1-128 0,0-1 128 31,-2-1-1696-31,0-1-240 0,0-1-48 0,0 0-16 16,0-4-880-16,-1 0-192 0,-2-2-16 0,-1-1-7920 0</inkml:trace>
  <inkml:trace contextRef="#ctx0" brushRef="#br1" timeOffset="-132661.39">12117 9645 9215 0,'4'-18'816'0,"-2"10"-656"0,0 2-160 0,0-1 0 16,2 1 3216-16,1 2 624 0,2 1 112 0,-1 2 16 16,-6 1-1664-16,8 4-320 0,0 2-80 0,0 4-16 15,1 4-320-15,1 2-64 0,-1 2-16 0,1 4 0 16,-3 4-672-16,3 3-144 0,-3 2-32 0,3-1 0 16,-4-3-384-16,1 2-96 0,-1 1-16 0,2-4 0 15,-3 2-144-15,0-2 0 0,1-3 0 0,-1-3 0 16,-1-2-256-16,-2-2 0 0,2-3 16 0,0-3 0 15,0-4-144-15,-4-6-16 0,0 0-16 0,0 0 0 16,5-2-288-16,-1-6-48 0,0-4-16 0,0 1 0 0,-1-6 464 0,-1 0 96 16,2 1 16-16,0-3 0 0,1-1 192 0,2-1 0 15,-3 2 0-15,0-2 0 16,-1 2 128-16,3 4 80 0,-1 3 16 0,1 0 0 16,1 3 208-16,-2 3 32 0,-5 6 16 0,0 0 0 0,8 4-32 0,0 2 0 15,0 2 0-15,1 2 0 0,-1 3-256 0,1 3-64 16,0-3-128-16,1 4 192 0,2 3-464 0,1-2-112 15,0 1 0-15,0 0-16 16,-1-1-1904-16,1-1-384 0,0-4-80 0,0-1-6144 16,1-3-1232-16</inkml:trace>
  <inkml:trace contextRef="#ctx0" brushRef="#br1" timeOffset="-132330.18">12756 9838 5519 0,'-7'-17'240'0,"3"11"64"0,-1-1-304 0,0 4 0 0,-2-1 0 0,1 2 0 16,-3 4 5680-16,1 2 1072 0,-1 3 224 0,1 2 32 15,0 1-4672-15,0 0-928 0,2 0-192 0,-1 4-48 16,2 0-608-16,2 1-128 0,2 1-32 0,1-2 0 16,0 0-256-16,3-1-144 0,-1 0 160 0,3 0-160 15,1-2 144-15,0 1-144 0,2-3 128 0,1-1-128 16,-1-1 0-16,1-1 0 0,0-3 128 0,2 1-128 16,-1-4 0-16,0-3-144 0,1 0 144 0,-1-1-208 15,1 1 208-15,-1-7 0 0,-2 0 0 0,0 0 0 16,-2-1 0-16,1-1 0 0,-2 1 192 0,0-1-192 15,0-1 192-15,-1 0-192 0,-1 1 192 0,1 2-192 16,-3 1 352-16,1 2-32 0,-2 7-16 0,0 0 0 0,0 0 144 16,0 0 48-16,0 0 0 0,0 0 0 0,-2 8-240 0,2 1-64 15,0 4 0-15,2-3 0 0,0 2-384 0,2 3-64 16,3-2-32-16,0 1 0 16,0-2-1696-16,1-1-352 0,1 0-64 0,0 1-7968 15,1-5-1584-15</inkml:trace>
  <inkml:trace contextRef="#ctx0" brushRef="#br1" timeOffset="-132033.75">13036 9752 31151 0,'0'0'688'0,"0"0"144"0,0 0 16 0,0 10 32 0,0-1-704 0,0 2-176 16,0 1 0-16,1 2 0 0,2 2 848 0,-1 1 144 15,1 0 32-15,0 0 0 0,-1 0-576 0,1-1-96 16,-1-2-32-16,1-1 0 0,0-3-560 0,-1 2-112 15,1-5-32-15,-3-7 0 0,0 0 64 0,0 0 0 0,0 0 0 0,0 0 0 32,6-7-176-32,-2 1-16 0,0-6-16 0,-1 0 0 0,-2-1 528 0,2-4 192 0,-1-1 0 0,2-2 0 15,0-1-192-15,0 2 0 0,1-1 0 0,2 1 0 16,1 1 352-16,2 2 32 0,0 2 0 0,1 2 0 16,-1 0 768-16,2 6 176 0,0 2 16 0,0 4 16 15,-2 2 80-15,2 6 16 0,1 5 0 0,-2 3 0 16,1-1-688-16,1 5-144 0,0 2-32 0,0 0 0 0,2 3-320 0,-2-4-64 15,0 1-16-15,1-2 0 16,-1-2-1904-16,1-2-384 0,2-3-80 0</inkml:trace>
  <inkml:trace contextRef="#ctx0" brushRef="#br1" timeOffset="-131260.21">14474 9828 15663 0,'0'0'688'0,"0"0"144"0,0 0-656 0,0 0-176 16,4 0 0-16,-17-8 0 0,2 3 2560 0,0-2 496 15,-2 1 80-15,1 2 32 0,-1 1-1264 0,-2 2-256 16,1 1-48-16,0 4-16 0,-1-1-560 0,2 3-128 0,0 2 0 0,2 1-16 16,-1 3-752-16,1 0-128 15,2-1 0-15,3 1-128 0,1 1 128 0,1 0 0 0,1 0 0 0,2 0 0 16,1-1 160-16,1 0-32 0,3-2-128 0,1-1 192 15,0 0-192-15,2-1 0 16,1-3 0-16,0 1 0 0,2-6 0 0,0 0 0 16,3-3 0-16,0-1 0 0,2-5 0 0,-1 0-160 0,-1 0 160 15,0-3-192-15,0-1 192 0,-1 0 0 0,-2-1 0 0,0-2 0 16,-3 2 0-16,0-2 144 0,-3 3-144 0,-3 2 160 16,-1 4 224-16,0 7 64 0,0 0 0 0,0 0 0 15,0 0 384-15,0 0 64 0,-4 5 32 0,0 3 0 16,0 3-416-16,2 2-96 0,-1 0-16 0,3 3 0 15,1 1-272-15,2 1-128 0,0 1 0 0,1-4 128 16,1 2-128-16,3 0 0 0,3-1-192 0,2-2 192 16,2-1-2768-16,2-1-432 0,-3-4-96 0,0-2-12240 15</inkml:trace>
  <inkml:trace contextRef="#ctx0" brushRef="#br1" timeOffset="-130760.68">14715 9762 27871 0,'0'0'1232'0,"0"0"256"0,0 0-1184 0,0 0-304 16,0 0 0-16,0 0 0 0,0 0 832 0,0 0 128 16,0 6 0-16,1 2 16 0,1 1 112 0,0 1 0 15,1 2 16-15,1 1 0 0,-2 2-720 0,2-1-160 16,-1-1-32-16,1 0 0 0,0 0-192 0,0 0 0 16,-2 0 128-16,2-1-128 0,-1 1 0 0,-1-1 0 0,2-5 0 0,0 0 0 15,-4-7 0-15,7 4-208 0,-7-4 16 0,8 1 0 31,-8-1-432-31,7-4-80 0,2-4 0 0,-2 1-16 0,0-5 272 0,-2 0 48 0,0-1 16 0,0-1 0 16,-1-1 256-16,1 1 128 0,-1 0-128 0,0 1 128 16,0 0 0-16,0 1 224 0,0 3-32 0,0 1 0 15,-2 1 512-15,-2 7 80 0,0 0 32 0,0 0 0 16,0 0-48-16,0 0 0 0,7 10 0 0,-2-3 0 16,0 2-256-16,1 2-64 0,0 2-16 0,-1 0 0 0,-1 0-112 0,1 0-32 15,1-1 0-15,-1 0 0 0,-1-2-112 0,2-1-32 16,1 0 0-16,-1-1 0 15,-6-8-144-15,7 7 0 0,-1-5 144 0,1 2-144 16,-7-4 0-16,8 0 128 0,-1-3-128 0,0 0 0 16,0-3 0-16,0-1 0 0,1-4 0 0,1 1 0 15,-2 1 0-15,1-3 0 0,-2 0 0 0,1-1 0 16,-2-1 0-16,1 1 144 0,0 1-144 0,0 0 0 0,-3 2 128 0,2 1-128 16,1 0 0-16,0 2 0 15,-2 2 192-15,-4 5-32 0,0 0 0 0,7 0 0 0,-7 0-160 0,8 5 0 16,-1 2 0-16,-1 2 0 0,1 1-256 0,1 3-64 15,-1 1-32-15,3 2 0 16,-3 1-1744-16,3-1-336 0,-1-1-80 0,1 1-8016 16,-2-3-1600-16</inkml:trace>
  <inkml:trace contextRef="#ctx0" brushRef="#br1" timeOffset="-130629.48">15328 9889 29999 0,'0'0'1328'0,"0"0"272"0,0 0-1280 0,-1 9-320 15,-1 1 0-15,4-1 0 0,0-2 272 0,1 3-16 16,1 0 0-16,1-2 0 0,1 0-448 0,1 0-80 16,-1-1-32-16,1 1-13136 0</inkml:trace>
  <inkml:trace contextRef="#ctx0" brushRef="#br1" timeOffset="-130061.66">15363 9718 27295 0,'0'0'1216'0,"0"0"240"0,1-6-1168 0,1-4-288 0,0 2 0 0,2-1 0 16,-1-1 992-16,2 4 144 0,1-2 16 0,0 6 16 15,2 2-464-15,1 1-80 0,1 3-32 0,3 1 0 16,0 1-592-16,0 4 0 0,0 1-144 0,0 2 144 0,-1 3 0 0,-2 1 0 16,1 3 144-16,-2-2-16 0,0 4 336 0,-4 0 80 15,-2 2 16-15,1-1 0 0,-2-2-160 0,1 1-16 16,0-2-16-16,2-3 0 0,-1-2-224 0,-2-2-144 15,0-5 192-15,0-1-192 0,2 0 128 0,-4-7-128 16,0 0 0-16,0 0 0 0,5-5-160 0,-1-3-96 16,-1-2 0-16,0-2-16 0,0 3 272 0,1-4 0 15,-1-4 0-15,0 1 0 0,-2-1 0 0,0 1 0 16,2-7 0-16,1 3 0 0,0-3 0 0,1 3 0 16,0-3 0-16,0 4 0 0,0 1-144 0,1 4 144 15,-2 0 0-15,1 5-144 0,-1 3 144 0,-4 6-160 16,0 0 160-16,0 0-160 0,0 0 368 0,6 10 80 15,1 4 16-15,-1 3 0 0,1 3-32 0,-1 1 0 16,1 1 0-16,-1 1 0 0,3-1-80 0,-1 1-32 0,1 0 0 0,2-3 0 16,-1-1 32-16,2 2 16 0,-2-4 0 0,1 0 0 15,-2-1-64-15,0-2-16 0,0-2 0 0,2-2 0 16,-1-2-128-16,1-2 0 0,-1 0 0 0,0-2 0 16,1-3 0-16,-1-2-176 0,1-3 48 0,-1-2 0 15,1-1 128-15,-1-3 0 0,-1-1 0 0,-1-4-128 16,0 1 128-16,-2-2 0 0,0-1 0 0,-3 2 0 15,1-1 0-15,-1 1 144 0,-2-2-144 0,1-2 0 0,-2 0 128 0,-2 1-128 16,1-1 0-16,-2 4 0 0,-1 3 128 0,1 3-128 16,-3 2 192-16,1 3-192 0,-1 3 576 0,0 1 0 15,0 5 0-15,1 4 0 0,-1 4-128 0,2 3 0 16,1 1-16-16,1 1 0 0,4 1-432 0,-1 0 0 16,0-1 0-16,3 1-176 31,1-2-272-31,3-1-48 0,3 1-16 0,0-1 0 0,2-2-2448 0,3-1-496 0,2-2-112 15,2-2-11216-15</inkml:trace>
  <inkml:trace contextRef="#ctx0" brushRef="#br1" timeOffset="-129794.15">16252 9789 11055 0,'-17'5'976'0,"9"-4"-784"15,-2 2-192-15,-2-2 0 0,0 2 2880 0,1 0 544 16,0-2 96-16,2 3 32 0,4 1-2464 0,5-5-480 0,0 0-96 0,3 8-32 15,6 0-176-15,1-1-48 0,3 1 0 0,3 1 0 16,1 1-256-16,1-3-176 0,2 5 32 0,-1-3 0 16,1 3 144-16,-1 1 0 15,-1 0 0-15,1 1 0 0,-4-1 1248 0,1 2 176 16,-3-1 48-16,-1-1 0 0,-2 1 800 0,-2 2 160 16,-3-3 48-16,-2-1 0 0,-1 1-464 0,-2 0-96 0,-3 0 0 0,-3-1-16 15,0 1-1136-15,-3 0-208 0,-2 1-48 0,1-1-16 16,-1-1-496-16,1 0 0 0,-2-2-128 0,1 0 128 31,-4-2-2944-31,2 0-464 0</inkml:trace>
  <inkml:trace contextRef="#ctx0" brushRef="#br1" timeOffset="-129261.13">17136 9467 20271 0,'0'0'1792'0,"-1"-11"-1424"15,-14 32-368-15,0 7 0 16,-2 3 3952-16,0 5 720 0,-1 6 128 0,-1 5 48 16,1 4-2608-16,2 0-512 0,2 2-96 0,2 2-32 15,2-4-816-15,3 0-160 0,4-3-48 0,3-2 0 16,3-3-432-16,4-4-144 0,2-5 0 0,3-3 0 15,3-4-256-15,5-3-144 0,2-2-48 0,4-4 0 16,6-2-2624-16,0-6-544 0,3-6-96 0</inkml:trace>
  <inkml:trace contextRef="#ctx0" brushRef="#br1" timeOffset="-128987.08">17557 9647 29487 0,'0'0'2624'0,"0"0"-2112"0,0 0-512 0,-2 6 0 15,0 2 2048-15,-2 1 288 0,0 3 64 0,2 2 16 16,1 5-1008-16,-1 1-192 0,0 7-32 0,0 0-16 16,4 3-848-16,-2 2-192 0,0 2-128 0,1 2 192 15,2 0-592-15,0 1-112 0,1-1-32 0,3-2 0 16,1-1-3216-16,0-3-640 0</inkml:trace>
  <inkml:trace contextRef="#ctx0" brushRef="#br1" timeOffset="-128777.85">17783 9531 24879 0,'0'0'2208'0,"0"0"-1760"0,0 0-448 0,1 6 0 0,-1 3 1600 0,1 4 224 16,2 0 48-16,1 6 16 0,0 4-416 0,1 5-64 15,1 2-32-15,1 3 0 0,0 4-992 0,-1 1-192 16,2 0-32-16,1-1-16 0,-1 1-320 0,0-3-64 15,-1-2-16-15,0 0 0 16,-1-6-896-16,0 0-192 0,-2-1-48 0,-2-2 0 16,0-2-1424-16,-2-2-272 0</inkml:trace>
  <inkml:trace contextRef="#ctx0" brushRef="#br1" timeOffset="-128609.92">17684 10014 8287 0,'-10'-13'736'0,"7"8"-592"0,-4-1-144 0,2 0 0 15,-2 0 5776-15,2 1 1136 0,0 0 208 0,1 1 48 16,4 4-4192-16,0 0-848 0,0 0-160 0,0 0-48 0,7-6-1152 0,2 1-256 16,1 3-32-16,4-4-16 0,5 2-464 0,0 2-128 15,5-2-16-15,-2 1 0 32,-1-1-1328-32,1 0-272 0,0 1-48 0,1-4-9632 0,2 2-1920 0</inkml:trace>
  <inkml:trace contextRef="#ctx0" brushRef="#br1" timeOffset="-128161.33">18174 9709 31103 0,'0'0'1376'0,"-7"7"288"0,5 6-1344 0,-2 0-320 16,-1-3 0-16,2 3 0 0,2 4 1120 0,-2 2 160 15,-1 1 16-15,2 3 16 0,0 1-176 0,2 1-48 16,0 3 0-16,2-5 0 0,0 1-1088 0,-1-4 0 15,1-1 0-15,0-2-240 0,4-3 240 0,-3-1 0 16,0-4-160-16,-3-9 160 0,1 7-304 0,-1-7 16 0,0 0 0 0,0 0 0 31,0 0-128-31,6-7-32 0,-1-2 0 0,-1-3 0 0,-2-2 192 0,2-2 48 0,0-2 0 0,1 0 0 16,1-1 16-16,-1-1 0 0,-4 0 0 0,0-3 0 16,1 0-64-16,-1 0-16 0,-2-2 0 0,1 3 0 15,1 1-96-15,-1 3-16 0,-3 4 0 0,3 3 0 16,3 5 80-16,-3 6 16 0,0 0 0 0,5 5 0 15,0 3 160-15,2 3 128 0,1 5-192 0,0 5 192 0,-1 4 128 16,3 2 144-16,1 0 32 16,1 1 0-16,0-1 192 0,1-2 32 0,1-2 16 0,-1 0 0 15,2-5 240-15,-2-4 48 0,1-3 16 0,0-4 0 16,1-1 144-16,-1-4 32 0,0-2 0 0,-1-1 0 16,-4-6-144-16,1-3-32 0,-3-3 0 0,0-1 0 15,-1-3-352-15,1-2-80 0,-2 0-16 0,-1-2 0 16,-3-1-400-16,2-2 0 0,0 1-192 0,-2-1 192 15,-1 0-1664-15,0 2-192 0,-3-6-64 0,1 3-10288 16,-1-1-2064-16</inkml:trace>
  <inkml:trace contextRef="#ctx0" brushRef="#br1" timeOffset="-127732.92">18711 9758 25791 0,'0'14'2304'0,"0"6"-1856"0,0-1-448 0,0 5 0 15,0-2 2240-15,0 0 368 0,0-1 64 0,0 0 16 16,0-2-960-16,1-1-176 0,3-3-32 0,-1-1-16 16,1-5-992-16,0-1-208 15,0-3-48-15,-4-5 0 0,0 0-512 0,0 0-128 16,0 0 0-16,0 0-16 0,3-5 208 0,0-4 32 16,-2-3 16-16,-1 0 0 0,-1-2 144 0,0-2 0 15,-1-2 128-15,1-1-128 0,0-4 0 0,1 0 0 0,0 0 0 0,0-6-128 16,1-1-224-16,2 0-32 0,2 2-16 0,1 0 0 15,1 0 0-15,2 0 0 0,2 3 0 0,0 2 0 16,1-1 400-16,1 4 0 0,0 5 0 0,0 4 0 16,1 0 240-16,-1 5 128 0,-1 4 16 0,-1 4 16 15,-2 2 0-15,0 3 0 0,-1 3 0 0,-2 5 0 16,-2-2-16-16,-1 2-16 0,-2 1 0 0,-1 5 0 16,-3 4-208-16,0 1-32 0,-1 5-128 0,-3-1 192 0,-2 1 48 0,-1 2 0 15,-2-2 0-15,0-1 0 0,-1-2-240 0,0-2 0 16,1-2-144-16,2-1 144 15,2-4 128-15,3-2 112 0,-2-3 16 0,2-2 16 16,1-1 0-16,3-2 0 0,1-9 0 0,0 0 0 16,5 6-272-16,4-2 0 0,3-3 128 0,2-1-128 15,2-1 0-15,1-4-272 0,0-2 48 0,0 1 16 16,1-2-480-16,0 0-80 0,2 0-32 0,-1 2 0 16,1-1-2400-16,0 0-496 0,-1-1-80 0</inkml:trace>
  <inkml:trace contextRef="#ctx0" brushRef="#br1" timeOffset="-127359.71">19165 9866 19343 0,'0'0'848'0,"0"0"192"0,0 0-832 0,0 0-208 16,0 0 0-16,0 0 0 0,4 6 2992 0,2 0 544 15,2-3 112-15,0 1 32 0,1 3-1744 0,3-3-336 16,2-2-80-16,2 1-16 0,1 0-928 0,-1-2-192 0,0 2-48 0,0-3 0 15,-1 1 48-15,-2-1 0 0,-1 1 0 0,0 0 0 16,-3 2-192-16,-4-2-48 0,-5-1 0 0,0 0 0 16,0 0 0-16,-1 8 0 0,-3 1 0 0,-2 3 0 15,-2-2-144-15,-3 4 160 0,3-1-160 0,-2 1 160 16,-2-4 16-16,1 3 0 0,0 0 0 0,3 0 0 16,0 0 288-16,2 0 64 0,-1-1 16 0,1 0 0 0,1 0-96 0,2-1 0 15,3 0-16-15,1 2 0 0,2 0-128 0,2-1-32 16,2-2 0-16,1 1 0 0,-1-1-144 0,4-1-128 15,1-2 144-15,1-1-144 16,1 1-272-16,2-3-160 0,2-2-16 0,-1-2-16 16,0-2-1120-16,0-2-208 0,0-7-64 0,0-1 0 15,-1-2-1552-15,0-3-320 0</inkml:trace>
  <inkml:trace contextRef="#ctx0" brushRef="#br1" timeOffset="-127093.65">19480 9370 16575 0,'0'0'1472'0,"0"0"-1168"0,0 0-304 0,8 10 0 16,2 0 2048-16,2 0 368 0,1 3 64 0,-1-5 16 15,2 4-1008-15,3 1-192 16,1 3-32-16,3 2-16 0,1-2-720 0,1 1-144 0,0 3-16 0,1 1-16 15,-1 3 448-15,0 0 96 0,0 3 0 0,-1 1 16 16,-1 4 544-16,-2-3 96 0,-2 3 32 0,-2 2 0 16,-5-2-240-16,-4 1-32 0,-3-1-16 0,-3 2 0 15,-3 2-320-15,-2 0-64 0,-1-5-16 0,-2 2 0 16,-1-3-528-16,0 0-112 0,0-1-32 0,-1-1 0 31,-1 1-1760-31,0 0-336 0,0-2-80 0</inkml:trace>
  <inkml:trace contextRef="#ctx0" brushRef="#br1" timeOffset="-124796.45">9485 11008 14735 0,'-3'-7'640'0,"2"0"160"0,-2-3-640 0,2 4-160 0,-1-1 0 0,2 1 0 15,0-2 3456-15,0 8 672 0,0 0 128 0,0 0 32 16,0 0-1920-16,0 0-368 0,4 8-80 0,0 5 0 0,0 3-1088 0,-1 0-224 16,-1 5-32-16,0 5-16 15,0-1-320-15,0 5-64 0,0 3-16 0,1 2 0 16,1 1-160-16,1 13 0 0,0-5-192 0,3-4 192 31,0-2-2112-31,0-5-320 0,-1-4-48 0,1-3-7648 0,1-6-1536 0</inkml:trace>
  <inkml:trace contextRef="#ctx0" brushRef="#br1" timeOffset="-124499.39">9760 11176 23839 0,'0'0'1056'0,"0"0"224"0,0 0-1024 0,0 0-256 16,0 0 0-16,0 0 0 0,-7 5 1136 0,2 3 176 15,1 4 32-15,1 3 16 0,2 5-624 0,1 2-128 16,0 3-32-16,4 0 0 0,0-1-432 0,1 0-144 16,2-3 0-16,0-2 0 0,4 0 0 0,2-5 0 15,1-1 0-15,-1-5 0 0,-2-2 0 0,-1 0 0 16,-1-4 0-16,0-1 0 0,-1-2 704 0,-1-1 128 0,-3-4 16 0,0 0 16 16,-2-2 96-16,-1-4 32 0,-1 2 0 0,-1-2 0 15,0 0-544-15,-2 1-96 0,1-1-32 0,-2 1 0 16,0-2-320-16,0 2 0 15,-1-1 0-15,-1 0-128 16,1 1-1152-16,-1 0-208 0,1-1-48 0,-1 1-16 16,1-2-1856-16,1 1-368 0,-4-10-80 0,7 5-16 0</inkml:trace>
  <inkml:trace contextRef="#ctx0" brushRef="#br1" timeOffset="-124066.48">9971 11168 3679 0,'14'12'160'0,"-7"-7"32"0,-1 4-192 0,1 3 0 0,1 2 0 0,-1 2 0 16,0 1 5056-16,-2-1 960 0,-1 2 192 0,-1 0 32 15,-1 0-3616-15,1 1-736 0,-1-2-144 0,2 0-16 16,-2-6-960-16,-1 1-176 0,-1-3-32 0,1-2-16 16,-1-7-48-16,0 0-16 0,0 0 0 0,0 0 0 31,4-9-800-31,-1-3-176 0,-1-3-16 0,1-2-16 16,0-1-256-16,-1 0-48 0,1-4-16 0,1 1 0 15,0-4 48-15,0 3 16 0,-2 2 0 0,1 2 0 16,-1 1 256-16,1 3 48 0,0 2 16 0,1 3 0 0,1 4 464 0,-5 5 160 0,0 0 0 0,8 4 0 15,1 2 208-15,-2 3 32 0,3 4 16 0,-1 2 0 0,0 3-208 0,1 3-32 16,2 1-16-16,0-1 0 0,1 0 160 0,-1-2 48 16,-1 0 0-16,1-1 0 0,-2 0 64 0,1-1 16 15,-1 0 0-15,1-4 0 0,-1-3 48 0,2 0 16 16,1-4 0-16,0-1 0 0,0 1-208 0,0-6-48 16,-3 0 0-16,1-6 0 0,-2 0-80 0,0-2-32 0,0-2 0 15,-1-2 0-15,-1 0-144 0,-2-1 0 16,0 0-192-16,-1 0 192 0,-1-5-192 0,-2 2 192 15,-2 2-160-15,-3-1 160 0,1 2 0 0,-1 2 0 16,-1 0 0-16,-2 3 160 0,1 2 32 0,-1 2 0 16,0 4 0-16,-1 0 0 0,0 3 208 0,0 2 48 15,2 1 16-15,0 5 0 0,4 2 128 0,0 1 32 0,4 2 0 0,2-1 0 16,2 2-400-16,2 0-80 0,0 2-16 0,2-3 0 16,3 0-128-16,3-2-192 0,1-1 32 0,2 1 16 31,2-3-2032-31,1 1-384 0,2-3-96 0,1 3-12320 0</inkml:trace>
  <inkml:trace contextRef="#ctx0" brushRef="#br1" timeOffset="-123632.28">10992 11323 27647 0,'0'0'2448'0,"0"0"-1952"16,2 12-496-16,3 0 0 0,2 3 1872 0,1-1 288 15,1 0 48-15,1 2 16 16,2-1-1072-16,0 2-224 0,1 0-32 0,3 1-16 0,-3-2-368 0,1-2-80 16,-1-1-16-16,0 0 0 0,0-1-416 0,-3 0 128 15,0 0-128-15,-3-2 0 0,-1-2 192 0,-2 0-64 16,-2-2 0-16,-2-6 0 0,0 0 80 0,0 0 16 16,-5 5 0-16,5-5 0 0,-7 3 0 0,1-3 0 15,-2 0 0-15,2-4 0 0,0-2-224 0,1-5-128 16,0-1 128-16,1-2-208 15,0-3-368-15,0-1-64 0,0-3 0 0,0-2-16 16,2-4-208-16,0 0-32 0,1-3-16 0,2 1 0 16,1 2 144-16,2 1 16 0,1 0 16 0,3 2 0 0,2 5 736 0,3 1 0 0,1-1 0 0,2 4 0 15,1 3 448-15,0 2 96 0,-1 3 16 0,-1 4 0 16,0 3 80-16,-1 3 32 0,-2 2 0 0,-2 3 0 16,-2 1-112-16,-2 3-32 0,0 2 0 0,-2 1 0 15,-2-1-16-15,-2 2-16 0,-1 1 0 0,0-1 0 16,-3 3-240-16,-3-1-64 0,-3-2 0 0,-1 1 0 15,0 0-192-15,-1-2 144 0,1 1-144 0,0-4 128 32,0-3-480-32,2-2-96 0,0 0-32 0,2-3 0 15,7-4-2656-15,0 0-544 0,0 0-96 0</inkml:trace>
  <inkml:trace contextRef="#ctx0" brushRef="#br1" timeOffset="-123295.2">11514 11183 14735 0,'0'0'1312'0,"0"0"-1056"0,0 0-256 0,0 0 0 0,0 0 3264 0,0 0 576 0,0 0 128 0,-5 3 32 0,-3 3-1568 0,2 0-320 16,-1 3-64-16,1 2-16 0,-1-1-752 0,1 2-128 15,-1 1-48-15,3 1 0 0,-1 2-640 0,1-3-128 16,3-1-16-16,0-1-16 0,1 0-176 0,1-1-128 16,2-1 192-16,-1-1-192 0,2 0 0 0,0-1 0 15,-4-7 0-15,5 7 0 0,-5-7 0 0,5 6 0 16,-5-6 0-16,0 0 0 0,8 1 0 0,0-2 0 15,0-2 0-15,1-2 0 0,0-3-160 0,0-2-96 0,0-2 0 0,1-1-16 16,-1-2-32-16,-2 0 0 0,1 3 0 0,-1 3 0 16,-3-1 304-16,0 2 0 15,-2 2 0-15,-2 6 0 0,0 0 496 0,0 0 0 16,0 0 0-16,0 0 0 0,0 0-112 0,2 11 0 16,0-1-16-16,1 2 0 0,1 0-368 0,1 1-128 15,1 2 0-15,1-1 0 16,-1 0-1440-16,2 2-288 0,3-2-48 0,-2 2-16 15,0-3-1808-15,3-3-368 0</inkml:trace>
  <inkml:trace contextRef="#ctx0" brushRef="#br1" timeOffset="-123197.13">11881 11356 14735 0,'0'0'1312'0,"0"0"-1056"0,0 8-256 0,2 1 0 15,2 1 1968-15,0 1 336 0,-1 1 64 0,1-5 0 16,0 0-2048-16,0-2-320 0,-4-5-272 0</inkml:trace>
  <inkml:trace contextRef="#ctx0" brushRef="#br1" timeOffset="-122828.52">11835 11173 6447 0,'-4'-9'576'0,"-1"-1"-576"0,0-2 0 0,2 0 0 0,2-3 1344 0,1 2 144 15,1 0 48-15,2 0 0 0,2 0 80 0,2 2 32 16,0 3 0-16,2-1 0 0,1 4-496 0,0 2-80 15,0 5-32-15,2 2 0 0,1 3-208 0,2 4-32 16,-1 1-16-16,2 2 0 0,-1 0 288 0,0 3 48 16,-4-1 16-16,1 1 0 0,0 0 400 0,-2 1 96 15,-1 0 16-15,-1-1 0 0,-1-1-320 0,-1 0-64 16,1-1-16-16,-2 0 0 0,0-5-608 0,-1-2-112 0,-1 0-16 0,-3-8-16 16,0 0-32-16,0 0 0 0,0 0 0 0,0 0 0 15,0 0-464-15,0 0 0 0,0 0 0 0,0 0 0 16,-3-8 256-16,0-3 16 0,1-2 0 0,-1-1 0 15,1-3 144-15,0-1 32 0,1 0 0 0,1-2 0 16,1 0-96-16,2-2-16 0,1 0 0 0,2 1 0 16,3 0-336-16,3 4 0 0,1-1 0 0,3 4 0 0,1 3 0 0,1 1 0 15,2 0 0-15,0 2-128 0,4 1-128 0,3 2-32 16,2 2 0-16,2-3-19856 16</inkml:trace>
  <inkml:trace contextRef="#ctx0" brushRef="#br1" timeOffset="-122345.24">13228 11128 5519 0,'0'0'496'0,"-4"9"-496"0,-2 1 0 0,1 3 0 0,1 4 6288 0,0 2 1168 15,0 1 224-15,3 0 64 0,0 1-6032 0,1 0-1200 16,1-2-256-16,0 0-32 16,2-3-864-16,1 1-192 0,1-1-16 0,0-3-13472 0</inkml:trace>
  <inkml:trace contextRef="#ctx0" brushRef="#br1" timeOffset="-122182.66">13164 10951 24879 0,'0'0'544'0,"0"0"112"0,0 0 32 0,0 0 16 0,0 0-576 0,7 2-128 0,3-1 0 0,1 1 0 15,2-1-288-15,3 0-96 0,1 1 0 0,3-1-16 31,2-1-400-31,1 4-80 0,-1-2-16 0,-1 4-8624 0</inkml:trace>
  <inkml:trace contextRef="#ctx0" brushRef="#br1" timeOffset="-121964.8">13428 11162 6447 0,'0'0'576'0,"0"0"-576"0,-5 5 0 0,2 1 0 0,0 1 2848 0,3-7 464 16,0 0 80-16,2 5 32 0,2 2-1920 0,4-1-384 15,5 1-80-15,0-1-16 16,0-1-224-16,1 1-48 0,1 0-16 0,-1 1 0 15,0-1 0-15,1 2 0 0,-2-1 0 0,-2 0 0 16,-1 3 672-16,-4 0 144 0,-3 0 32 0,-3 2 0 16,-4 0-48-16,0 1-16 0,-1 1 0 0,-3-1 0 0,-1 0-752 0,-2 2-128 15,2-4-48-15,0 0 0 0,-1-2-592 0,1-1-208 16,1-2 0-16,2 1 0 16,1-2-2544-16,5-5-512 0,0 0-112 0</inkml:trace>
  <inkml:trace contextRef="#ctx0" brushRef="#br1" timeOffset="-121398.13">14028 11194 32303 0,'0'0'1424'0,"-1"11"304"0,2 2-1376 0,0 1-352 16,1 2 0-16,-1 2 0 0,2 2 992 0,-3-1 128 0,-2 2 32 0,2 1 0 15,0 2-48-15,3-2 0 16,-2-3 0-16,0 1 0 0,1-3-720 0,-1-2-160 0,0 0-32 0,2-3 0 15,1-3-192-15,0-3 0 0,-4-6 0 0,0 0 0 16,8-4-320-16,-1-2-64 0,0-5-16 0,1-2 0 31,0-4-48-31,-1-1 0 0,0-1 0 0,-1-1 0 0,0-2 208 0,-1 1 48 0,3-1 0 0,1 0 0 16,0-1 192-16,-3 3-192 0,2-1 192 0,0 3-192 0,0 2 192 16,1 5 0-16,-2 0 0 0,0 4 0 0,1 2 128 15,-1 2 64-15,-7 3 0 0,10 4 16 0,-2 3 112 0,-1 2 32 16,-2 4 0-16,0 1 0 0,-1 2-144 0,0 1-16 15,0 2-16-15,0-2 0 0,-1 2-176 0,1-1 0 16,0-1 0-16,2 0 0 16,0 0-512-1,1-3-16-15,-2-3-16 0,1-2 0 0,0-2-288 0,0 0-64 0,1-3-16 0,0-2 0 16,1 1 16-16,0-4 16 0,1-3 0 0,0-1 0 16,-1-2 304-16,1-1 64 0,0 1 16 0,0-4 0 0,1-2 80 0,-1 0 16 15,0 0 0-15,-1 0 0 16,-2 0-16-16,2 0 0 0,0 0 0 0,-2 2 0 0,0 4 224 0,-3 1 64 15,-3 6 0-15,0 0 0 0,0 0 400 0,0 0 96 16,0 0 16-16,7 6 0 0,-2 1 560 0,0 4 112 16,1 1 32-16,1 1 0 0,3-2-480 0,-1 2-96 15,1 3 0-15,2-3-16 0,1-1-192 0,1 0-48 0,-1-6 0 0,0-1 0 16,0-1 0-16,0-1 0 0,-1-3 0 0,-1-2 0 16,-2 0 320-16,0-3 64 0,-3-2 16 0,0-1 0 15,-4 2 32-15,-1-2 0 0,-1 0 0 0,-1-1 0 16,-5 0-256-16,-1-2-48 0,-1 1-16 0,-1 0 0 15,-1 0-368-15,1-3 0 16,-1 0 0-16,1 3-128 16,-1-3-1584-16,1 1-304 0,0-3-64 0,1 0-8736 0,1 1-1760 0</inkml:trace>
  <inkml:trace contextRef="#ctx0" brushRef="#br1" timeOffset="-121221.09">14740 10941 18431 0,'0'0'816'0,"0"0"160"0,2-5-784 0,-2 5-192 0,3-6 0 0,-3 6 0 16,0 0 3952-16,0 0 736 0,0 0 160 0,8 11 16 0,-2 2-3008 0,2 6-592 16,0 3-128-16,1 4-32 0,0 4-688 0,4 0-144 15,0 1-16-15,2 3-16 0,0 1-240 0,0 2-192 16,-1-2 48-16,0 3 0 16,2 1-1808-16,0 0-352 0,1-5-80 0,-4-2-13136 0</inkml:trace>
  <inkml:trace contextRef="#ctx0" brushRef="#br1" timeOffset="-121057.46">14778 11227 19343 0,'0'0'1728'0,"4"-7"-1392"0,-1-2-336 0,8 1 0 15,5-3 4784-15,3-1 880 0,6-1 176 0,2-3 48 16,6 2-4960-16,2 1-928 0,5 1-304 0,3 0-17424 15</inkml:trace>
  <inkml:trace contextRef="#ctx0" brushRef="#br1" timeOffset="-120334.28">15894 10801 17503 0,'0'0'1552'0,"1"11"-1232"0,2 4-320 0,-2 4 0 0,0 7 1872 0,0 3 320 0,2 1 64 0,0 4 16 16,-1-2-784-16,1 2-144 0,1 0-48 0,0 1 0 15,0-2-240-15,1 1-48 0,-1-5-16 0,0-1 0 16,-2 1-608-16,1-4-112 0,-1-2-16 0,1-2-16 15,0-4-112-15,1-3 0 0,-4-2-128 0,0-1 192 16,0-11-192-16,0 0 0 0,0 0 128 0,0 0-128 16,0 0-384-16,0 0-112 0,0 0-16 0,-3-10-16 15,0 0-240-15,2-6-32 0,0-1-16 0,-1-2 0 0,2-2 464 0,0 0 96 16,2 0 0-16,2 2 16 0,0 0 432 0,2 1 64 16,2 1 32-16,2 2 0 0,2 2 288 0,4 1 64 15,1 3 16-15,4 1 0 0,-2 1-336 0,2 3-80 0,0 1-16 16,-2 1 0-1,0 2 48-15,-5 3 16 0,-2 1 0 0,-3 1 0 0,-3 1 384 0,0 2 80 16,-5 3 16-16,-2 0 0 0,-3 2-272 0,-4 4-48 16,-3 2-16-16,-2 0 0 0,-2 2-608 0,-2 1-112 15,1 0-32-15,-1-5 0 16,-1-1-480-16,1-2-96 0,1-5-32 0,2 1 0 16,1-3-1872-16,3 0-368 0</inkml:trace>
  <inkml:trace contextRef="#ctx0" brushRef="#br1" timeOffset="-119964.55">16336 11124 8287 0,'0'0'736'0,"0"0"-592"0,0 0-144 0,0 0 0 16,0 0 3520-16,0 0 688 0,-7 3 128 0,2 3 16 15,-2 2-2592-15,2 1-528 0,0 1-96 0,0 1-32 0,-2 3-400 0,2 2-96 16,1 1-16-16,1 2 0 0,2 1-352 0,0 1-80 15,0-3-16-15,1-1 0 0,0-3 288 0,1 1 48 16,1-1 16-16,0-1 0 0,-1-3-320 0,3-2-176 16,-4-8 192-16,4 5-192 0,-4-5 0 0,0 0 0 15,6-1 0-15,2-1 0 16,-1-6 144-16,1-3-144 0,-2-3 0 0,2 0 144 16,0-2-288-16,1-4-64 0,0 1-16 0,0-1 0 15,-1 2-224 1,-2 0-32-16,1 1-16 0,-2 1 0 0,0 2 112 0,-1 1 0 0,-2 0 16 0,-1 2 0 0,-2 2 368 0,-1 3 0 15,2 6 0-15,0 0 0 0,0 0 432 0,-6 2 48 16,-1 4 16-16,1 3 0 0,-1 2-304 0,2 5-48 16,0 2-16-16,1 2 0 0,1 1-128 0,2 1 0 15,0-1 0-15,2 0 0 16,2-1-832-16,2-3-64 0,1 0 0 0,2-1-12080 0</inkml:trace>
  <inkml:trace contextRef="#ctx0" brushRef="#br1" timeOffset="-119660.72">16669 11162 22111 0,'-10'1'1968'0,"-3"3"-1584"0,-1-3-384 0,-1 4 0 16,2-2 2064-16,1 1 336 0,2 0 64 0,3 0 16 0,2 0-1312 0,5-4-256 15,0 0-48-15,4 8-16 16,3-1-848-16,2 2 0 0,1-3 0 0,3 2 0 15,2-2-176-15,2 1 176 0,0-1-208 0,-1 1 80 16,0-1 128-16,0 1 0 0,-3 0 128 0,-1 0-128 16,-2-1 608-16,-1 2 48 0,-1 1 16 0,-3 1 0 15,0-3 32-15,-2 2 16 0,-3 3 0 0,-1 0 0 16,-3-2-32-16,-1 3-16 0,-2 2 0 0,0-2 0 16,2 0-464-16,-3-3-80 0,1-1-128 0,-1 1 176 15,0-1-1840-15,1-2-352 0,1 0-80 0,1 0-16 16,5-7-1440-16,0 0-288 0</inkml:trace>
  <inkml:trace contextRef="#ctx0" brushRef="#br1" timeOffset="-119524.68">16989 11276 19807 0,'0'0'432'0,"-3"11"80"0,-1-1 32 0,0 2 32 0,-1 1-576 0,0 0 0 0,-2 0 0 0,1-2 0 15,-2-1 608-15,-1-2 16 0,1 2 0 0,-1-1 0 16,0-2-256-16,1-2-48 0,0-1-16 0,2 0-7024 16,6-4-1408-16</inkml:trace>
  <inkml:trace contextRef="#ctx0" brushRef="#br1" timeOffset="-119227.14">17201 11125 8287 0,'17'-6'736'0,"-8"3"-592"0,2 0-144 0,0 1 0 16,1-1 2048-16,-1 1 368 0,-1-2 80 0,-1 2 0 15,-1-1-704-15,-8 3-160 0,0 0-32 0,0 0 0 16,0 0 256-16,0 0 64 0,0 0 0 0,0 0 0 16,-3 9-512-16,0 1-112 0,-3-1-16 0,-2 3 0 0,-2-4-128 0,-2 2-16 15,-1 2-16-15,2 1 0 0,-1 0 32 0,1 1 16 16,1 1 0-16,2 3 0 0,3-1-128 0,1 2-16 15,1 1-16-15,3 0 0 0,2-2-416 0,2-1-80 16,1-3 0-16,4-1-16 0,1 0-288 0,3-2-48 16,3-1-16-16,1-5 0 0,3 0-144 0,0-2-272 15,3-2 64-15,0-2 16 16,-1-2-880-16,2 0-160 0,-1-3-48 0,1 1 0 16,-1 3-2624-16,-2-4-544 0</inkml:trace>
  <inkml:trace contextRef="#ctx0" brushRef="#br1" timeOffset="-118994.35">17648 10864 34495 0,'0'0'1536'0,"0"0"304"0,0 0-1472 0,0 0-368 0,0 0 0 0,0 0 0 15,8 8 848-15,-1 3 112 0,1 2 0 0,-2 4 16 0,1 1 48 0,-1 4 0 16,2 3 0-16,0 0 0 0,0-1-784 0,-1 1-240 16,3 1 128-16,-1 0-128 15,0 0-1248-15,-1 2-304 0,-2-1-64 0,1 2-9808 16,-1 1-1952-16</inkml:trace>
  <inkml:trace contextRef="#ctx0" brushRef="#br1" timeOffset="-118694.2">17913 11583 4607 0,'0'0'400'0,"0"0"-400"16,3 6 0-16,-1 1 0 0,1 1 4784 0,0-1 864 16,-1 1 176-16,1 0 48 0,-2-1-3392 0,-1-7-688 15,0 0-128-15,0 7-16 0,-1 0-576 0,1-7-112 16,0 0-32-16,-3 5 0 0,-2 0-368 0,0-1-80 15,-1 2-16-15,0-5 0 0,-2 0 80 0,0 0 16 0,0-1 0 0,1 0 0 16,0-1-112-16,1-1 0 0,0-2-16 0,6 4 0 16,0 0-112-16,-4-6 0 0,2 0-16 0,1-1 0 15,1 1-96-15,0 6-16 16,3-7 0-16,-3 7 0 0,6-5-192 0,-1 1 0 16,-5 4-192-16,6-2 192 0,-6 2-176 0,0 0 176 0,7-2-160 15,-7 2 160 1,0 0-1472-16,0 0-208 0,0 0-48 0,0 0-14912 0</inkml:trace>
  <inkml:trace contextRef="#ctx0" brushRef="#br1" timeOffset="-118283.13">16944 11283 25279 0,'0'0'1120'0,"0"0"224"0,0 0-1072 0,0 0-272 0,0 0 0 0,3 8 0 16,-3-8 1584-16,1 10 256 0,1 2 48 0,-1 1 16 15,0-4-432-15,1 4-96 0,-2 1-16 0,0 2 0 16,1 0-896-16,0-2-176 0,-2 0-32 0,0 1-16 15,-1-2-240-15,1 0-288 0,0-1 64 0,-1-2 16 16,2-2-2528-16,0-8-496 0,0 0-96 0</inkml:trace>
  <inkml:trace contextRef="#ctx0" brushRef="#br1" timeOffset="-118131.13">16899 11068 37199 0,'0'0'1648'0,"0"0"336"0,0 0-1584 0,0 0-400 0,0 0 0 0,0 0 0 0,0 0 160 0,0 0-160 16,0 0 192-16,0 0-11264 15,0 0-2240-15</inkml:trace>
  <inkml:trace contextRef="#ctx0" brushRef="#br1" timeOffset="-117085.91">8784 8704 17791 0,'0'0'784'0,"0"0"176"0,-1 8-768 0,1-8-192 0,3 7 0 0,-3-7 0 16,2 6 1008-16,2-1 160 0,-1 0 48 0,1 2 0 16,0 2-64-16,-2 0 0 0,1 2 0 0,-2-3 0 15,2 1-160-15,-2 0-32 16,-1 1-16-16,-1-3 0 0,-2 1-160 0,1-1-16 15,-1 0-16-15,3-7 0 0,0 0-416 0,-5 5-80 16,5-5 0-16,0 0-16 0,-8 0-96 0,8 0-16 16,-5-5 0-16,0 0 0 0,-1-2-128 0,2-1 0 0,0-1 144 0,1-3-144 15,-1 2 240-15,1 0-32 0,2-1 0 0,1 2 0 16,0 1 144-16,0 2 32 0,0 6 0 0,1-7 0 16,0 1-64-16,-1 6-16 0,0 0 0 0,8-4 0 15,-1 0-112-15,-1 3 0 0,-6 1-16 0,8 1 0 16,-8-1 224-16,0 0 48 0,0 0 16 0,5 5 0 15,-1 2 64-15,-4-7 16 0,1 9 0 0,-1-3 0 16,-2 2-112-16,-1-1-32 0,-1-2 0 0,4-5 0 16,-5 4-112-16,5-4-32 0,-6 4 0 0,6-4 0 0,-8 2-128 0,0-4-128 15,0-1 144-15,2 2-144 0,2-5 0 0,-1 3 0 16,5 3 0-16,-4-4 0 31,0-2-384-31,4 6-192 0,0 0-16 0,2-5-16 16,2-1-2864-16,0 0-576 0</inkml:trace>
  <inkml:trace contextRef="#ctx0" brushRef="#br1" timeOffset="-116360.25">9017 11289 15663 0,'0'0'1392'0,"0"0"-1120"16,-6 0-272-16,6 0 0 0,0 0 3728 0,0 0 688 15,0 0 144-15,0 0 32 0,6-6-2576 0,0-1-512 16,1 2-96-16,0 3-32 0,1 2-704 0,0 0-144 16,-1 1-16-16,-1 2-16 0,-1 0-96 0,-5-3-16 0,4 7 0 0,-1-3 0 15,-3-4-64-15,-2 6-32 0,0 1 0 0,-2-2 0 16,-1 2-288-16,0-2 160 15,-1-1-160-15,0 1 128 0,-2-4-128 0,-2 1-192 16,0-1 32-16,1-1 16 0,0-1 144 0,0-1-128 16,0 1 128-16,1-3-128 0,2 1 128 0,0 0 0 15,0-3 0-15,3 1 0 0,3 5 0 0,-1-6 0 16,1-2-144-16,3 0 144 0,0 1-192 0,3 0 16 16,0-1 16-16,2 0 0 0,1 1 160 0,0 1 0 0,0-2-144 0,-1 3 144 15,-1 1 256-15,-1 3 112 0,1 1 16 0,-7 0 16 16,0 0 368-16,0 0 64 0,0 0 0 0,2 8 16 15,0-1-112-15,-2 2-32 0,-2-2 0 0,0-1 0 16,-1 1-432-16,-2 0-80 0,-2-2-32 0,0 0 0 16,-1-1-160-16,0 0 0 0,0-2 0 0,2 1 128 15,-1 0-336-15,2-2-80 0,5-1-16 0,0 0 0 16,0 0-2448-16,1-8-480 0</inkml:trace>
  <inkml:trace contextRef="#ctx0" brushRef="#br3" timeOffset="-83692.43">8946 15636 12895 0,'0'0'1152'0,"0"0"-928"15,0 0-224-15,0 0 0 0,8-10 3584 0,-8 2 688 16,0 8 128-16,3-8 16 0,2-4-2576 0,3 2-528 0,2-1-96 0,3 2-32 16,3-2-288-16,1 3-64 15,-2 0-16-15,4 3 0 0,-3 1-112 0,-1 2 0 16,0 1-16-16,1 2 0 0,0 3-128 0,-2 2-32 15,2 0 0-15,-2 3 0 0,-1-1-208 0,1 8-32 16,-1 3-16-16,-1 1 0 0,-4 3-16 0,-1 2 0 16,-2 5 0-16,-3 1 0 0,-3 2-256 0,0 1 0 15,-3-3 0-15,-1 2 0 0,-2-2 0 0,-1-1 0 0,-1-1 160 0,-1-3-160 16,-1-1 128-16,1-3-128 0,-2-3 0 0,-1-3 128 16,-1-3-128-16,-1-3 0 0,0-2 0 0,0-3 0 15,2-2-384-15,2-4 32 16,-1-5 16-16,3-1 0 15,1-4-336-15,4-1-64 0,0-2-16 0,3-3 0 0,1-2 448 0,1 0 96 16,3-1 16-16,3 4 0 0,0 0 320 0,4 3 64 0,3 1 0 0,2 3 16 16,0 0 176-16,0 3 48 0,3 2 0 0,0 1 0 15,0 2-80-15,1 1-16 0,3 0 0 0,-1 2 0 16,-1 2-160-16,-2 2-48 0,2 0 0 0,0 3 0 16,0 2-336-16,0 0-80 0,-2 2-16 0,1 2-11920 15,-1 0-2368-15</inkml:trace>
  <inkml:trace contextRef="#ctx0" brushRef="#br3" timeOffset="-83233.95">9923 15894 1839 0,'0'0'160'0,"0"0"-160"15,0 0 0-15,6 5 0 0,-6-5 4192 0,7 4 800 16,-1 0 176-16,1 0 16 0,-7-4-2816 0,7 3-576 16,1-1-128-16,0-2 0 0,-1 0-192 0,-1 0-16 0,1-4-16 0,-7 4 0 15,5-2-544-15,0-3-96 0,2-1-32 0,-3 1 0 16,-2-1-208-16,1-1-48 0,-2 1-16 0,0 0 0 15,2 0-64-15,-3-1-16 0,-1 1 0 0,-1-1 0 16,2 7-144-16,-2-6-16 0,-2-5-16 0,0 2 0 16,-1-1-96-16,0 1-16 0,-3-2 0 0,0 2 0 15,0 0-128-15,-1 1 128 0,-2 0-128 0,2 2 128 16,-2-1 80-16,0 3 16 0,-1 3 0 0,3 2 0 16,-1 2 224-16,-1 4 64 0,2 2 0 0,2 2 0 0,0 2 16 0,2 3 16 15,1 1 0-15,1 1 0 0,1-1-160 0,2 0-16 16,0 0-16-16,2 0 0 0,2-1-48 0,3-1-16 15,1-2 0-15,2-1 0 0,2-1-288 0,2-2 0 16,2 0 0-16,1-3 0 16,1-2-192-16,1 0 192 0,1-1-208 0,0-2 80 15,2-1-688-15,0-1-128 0,-1-2-16 16,0-1-16-16,1 0-1952 0,-3-2-384 0,1 1-80 0,-3-2-11904 16</inkml:trace>
  <inkml:trace contextRef="#ctx0" brushRef="#br3" timeOffset="-82796.19">10319 15757 11967 0,'0'0'528'0,"0"0"112"0,-4-5-512 0,1 1-128 15,3 4 0-15,0 0 0 0,-6-2 4880 0,-1 0 944 16,7 2 192-16,-7 2 48 0,-3-1-3696 0,4 3-752 0,-2 2-144 0,0 1-16 16,-1-1-704-16,1 3-144 15,2 6-32-15,-1-5 0 0,1 1-192 0,1 2-64 16,1 2 0-16,2 0 0 0,-2-4-176 0,4 2-144 15,2 1 192-15,2-4-192 0,1 0 128 0,3-2-128 16,-1 0 0-16,1 0 0 0,0-2 0 0,0-2 0 0,2-1 0 0,1-3 0 16,-1 0 0-16,2-3 0 0,0-1 0 0,1-1-144 15,1 0-128-15,-2-2-32 0,-2 1 0 0,-1-5 0 16,-1 2 48-16,0-2 16 0,0 0 0 0,-2 1 0 16,0-1 240-16,-3 2 0 0,-1 1 0 0,-1-2-144 15,-1 2 144-15,-1 2 0 0,1 6 0 0,0 0 0 0,-5-7 192 0,5 7-16 16,0 0-16-16,0 0 0 0,-7 0 384 0,-1 4 80 15,0 1 16-15,1 4 0 0,0 4-352 0,3 0-64 16,2 4-16-16,0 2 0 0,2 1 304 0,2 4 64 16,-1 2 16-16,3 1 0 0,1-2-80 0,3 1 0 15,1 0-16-15,3-1 0 0,1-1-96 0,2-2-16 16,1-1 0-16,2-4 0 16,4-3-128-16,2-2-48 0,-1-5 0 0,5-3 0 0,2-1-208 15,4-7 0-15,1-4 0 0,0-1 0 16,-1-5-1696-16,0-5-432 0,-2 0-96 0</inkml:trace>
  <inkml:trace contextRef="#ctx0" brushRef="#br3" timeOffset="-81418.08">11285 15214 27407 0,'0'0'592'0,"0"0"128"0,0 0 32 0,0 0 32 0,0 0-624 0,0 0-160 0,13-9 0 0,-13 9 0 15,0 0 960-15,0 0 144 0,0 0 48 0,0 0 0 16,8 3-368-16,-2 4-64 0,0 2-16 0,0 5 0 16,-1 5-256-16,2 4-48 0,-1-1-16 0,1 6 0 15,-2 2-256-15,0 2-128 0,1 3 128 0,-3 1-128 16,1-2 128-16,-1-1-128 0,0 1 128 0,-1 0-128 15,-1-4-176-15,1-2-112 0,-1 0-32 0,0-3-10128 16,-1 1-2032-16</inkml:trace>
  <inkml:trace contextRef="#ctx0" brushRef="#br3" timeOffset="-81185.18">11495 15056 24879 0,'0'0'2208'0,"0"0"-1760"0,0 0-448 0,0 0 0 0,0 0 928 0,0 0 96 16,0 0 32-16,0 0 0 0,5 8 0 0,2 3 0 15,0 5 0-15,4 5 0 0,-2 4-528 0,3 5-96 16,1 6-32-16,1 1 0 0,0 1-192 0,2 1-32 16,0 4-16-16,-2-3 0 0,0 1-160 0,1-2 0 15,-2 0-192-15,0-3 192 0,-1 1-416 0,-2-3 32 16,0 1 16-16,-2-1 0 15,-1-2-2432-15,-1-2-480 0</inkml:trace>
  <inkml:trace contextRef="#ctx0" brushRef="#br3" timeOffset="-81016.99">11457 15507 30351 0,'0'0'1344'0,"-5"-3"272"0,5 3-1296 0,0 0-320 0,-4-4 0 0,4 4 0 0,0 0 400 0,0 0 16 15,4-5 0-15,2 1 0 0,3-1-208 0,3 3-32 16,3 0-16-16,2 2 0 16,1-4-1504-16,3 3-320 0,1 1-48 0</inkml:trace>
  <inkml:trace contextRef="#ctx0" brushRef="#br3" timeOffset="-80594.83">11943 15266 21183 0,'0'0'944'0,"0"0"192"0,-2 9-912 0,-1 3-224 0,1 2 0 0,-1 2 0 0,0 3 2416 0,1 2 432 16,-1 3 96-16,0-1 0 0,2 2-1504 0,0 0-304 15,1 1-64-15,0-2-16 0,0 0-736 0,0-2-128 16,0-2-48-16,0-3 0 0,0-3-144 0,1-2 0 16,-1-3 144-16,0-9-144 0,0 0 0 0,0 0 0 0,0 0 0 0,0 0 128 15,-1-9-272-15,0-3-48 0,-1-1-16 0,0-3 0 16,-1-3 208-16,0-4 0 0,1-1 0 0,-1-4-144 15,1 0 144-15,-1-4 0 0,2-2 0 0,-2-1 0 16,2 0 224-16,1 1-32 0,0 2 0 0,0 2 0 16,1 2 64-16,2 2 16 0,-1 4 0 0,1 4 0 15,0 3-272-15,0 5 0 0,1 5 0 0,-4 5 0 16,7 5 128-16,1 8-128 0,1 7 0 0,1 7 0 16,2 9 176-16,1 6-176 0,-1 1 160 15,2 0-160-15,2 4 0 0,1-3 0 0,1-1 0 0,0-3 0 16,0-5 0-16,-1-5 0 0,-1-4 0 0,0-4 0 15,-1-4 128-15,-2-5-128 0,-1-5 0 0,0-4 0 16,0-4 592-16,-3-5 32 0,-1-4 0 0,-2-4 0 16,-1-3 336-16,-1-2 64 0,-3-6 0 0,-2-4 16 0,-1-2-544 0,-1-3-112 15,-1-1-32-15,-1 0 0 16,0-1-352-16,-2 1 0 0,1 0 0 0,-1 2 0 16,-1 2-1696-16,3 0-416 0,0 2-64 0,1 2-9872 15,0 5-1968-15</inkml:trace>
  <inkml:trace contextRef="#ctx0" brushRef="#br3" timeOffset="-79962.66">12505 15172 26719 0,'0'0'2368'0,"0"0"-1888"0,0 0-480 0,0 0 0 15,0 0 1232-15,0 0 160 0,-4 9 16 0,4 2 16 16,2 2-448-16,3 3-80 0,1 7-32 0,2-2 0 16,0 2-496-16,1 3-112 0,2 3 0 0,0 1-16 15,1 1-240-15,-2-1 128 0,2-1-128 0,-1-3 0 16,-1-1 0-16,-1-5 128 0,0-3-128 0,-1-2 0 15,-1-4 0-15,-2 0 176 0,-3-1-176 0,1-3 160 16,-3-7-32-16,0 0 0 0,0 0 0 0,0 0 0 16,-5-5 64-16,0-2 0 0,-1-3 0 0,-1-5 0 0,0-3-192 0,1-4 0 15,-2-4 0-15,1-4 0 0,1-3-400 0,1-2 32 16,-1-1 16-16,2-2 0 16,2-4-192-16,0 2-32 0,1-1-16 0,2-2 0 0,1 4 592 0,0 5 0 15,1 0 0-15,1 4 0 0,4 2 640 0,1 4 32 16,0 2 16-16,1 4 0 0,1 2-304 0,-1 4-48 15,2 2-16-15,-2 3 0 0,1 6 80 0,-1 1 16 0,-1 3 0 16,1 3 0-16,-3 5-96 0,0 3 0 16,-1 2-16-16,-2 3 0 0,-1 2-80 0,-2 2-16 15,-1 2 0-15,-1 3 0 0,-3-2-208 0,-1 2 176 16,1 2-176-16,-3 2 160 0,0-2-16 0,-3-3 0 16,1-1 0-16,1 0 0 0,-2-5 240 0,1 1 32 15,1-5 16-15,2-1 0 0,0-3 16 0,2-1 0 16,2-2 0-16,1 2 0 0,2-4 0 0,1-1 16 15,-2-7 0-15,7 8 0 0,1-1-320 0,2-1-144 0,3-2 128 16,2 0-128-16,0-3 0 0,2 1 0 0,3-2 128 0,-1 0-128 16,1 0 0-16,2-2 0 0,-1 1 0 0,0 2 0 15,-2-1-672 1,2 2-16-16,-3 0 0 0,-1 0 0 0,-1 1-2672 0,-2 3-544 16</inkml:trace>
  <inkml:trace contextRef="#ctx0" brushRef="#br3" timeOffset="-78367.42">13170 15520 2751 0,'0'0'256'0,"0"0"-256"0,0 0 0 0,0 0 0 0,0 0 4528 0,0 0 848 15,0 0 192-15,1 1 16 0,-2-10-3216 0,1 0-640 16,3 0-128-16,1 1-16 0,0 2-32 0,1-1 0 16,1 2 0-16,2 1 0 0,1 0-560 0,-1 3-112 15,1-1-32-15,2 2 0 0,-2 2-272 0,0-1-64 16,0 0-16-16,1 2 0 0,0 0-128 0,1 2-32 16,-2 0 0-16,2 2 0 0,-3 0-80 0,-2 2-32 0,1 1 0 0,-3 0 0 15,0 0-48-15,-3 4-16 0,-1-1 0 0,0 1 0 16,0 2-160-16,-3 2 0 0,-2-1 0 0,0-2 0 31,-2 0-304-31,1-2-80 0,-3 0-32 0,0-4 0 0,-2 0 32 0,-1-2 16 16,1-2 0-16,-1-1 0 0,-1-2 224 0,2-2 144 15,1 0-192-15,1-5 192 0,0 1-160 0,1-1 160 16,0-2-128-16,2 0 128 0,2-1 0 0,1-3 272 16,2 4-32-16,2-1-16 0,3 1 176 0,4 1 48 0,1 2 0 0,3-1 0 15,1 1 32-15,1 1 16 0,2 2 0 0,1 1 0 16,2 1-48-16,1 2 0 0,-1 1 0 0,2 2 0 15,-1-1-192-15,-1 2-64 0,2-1 0 0,-4 0 0 16,-3-3-192-16,1 3 0 0,-1-1 128 0,-2 1-128 16,-3-2-1056-16,-3 0-256 0,1 0-48 0,0 0-16 31,-7-4-2016-31,0 0-416 0</inkml:trace>
  <inkml:trace contextRef="#ctx0" brushRef="#br3" timeOffset="-78133.03">13008 14495 20271 0,'0'0'1792'0,"0"0"-1424"0,0 0-368 0,0 0 0 16,0 0 3136-16,0 0 576 0,-1 6 96 0,0 1 32 15,0 2-1856-15,1 2-352 0,1-1-80 0,3 2-16 16,-2 1-880-16,2 3-176 16,3 1-32-16,1 1-16 15,-1 2-1888-15,4-2-368 0,-2 0-80 0,-1-1-16 0</inkml:trace>
  <inkml:trace contextRef="#ctx0" brushRef="#br2" timeOffset="-62530.34">15497 16663 10127 0,'16'29'896'0,"-16"-29"-704"16,-5-3-192-16,1 3 0 0,4 0 4000 0,0 0 768 15,-1 10 160-15,1-1 16 0,1 4-3280 0,1 4-640 16,2 1-144-16,2 4-32 0,-1 6-144 0,1 3-16 15,1 3-16-15,2 2 0 0,1 3-432 0,1-1-96 16,-2-1-16-16,0-2 0 0,1-1-128 0,-2-4 192 16,-1-3-192-16,-1-2 192 0,-2-4 80 0,-1-2 32 15,-2-6 0-15,0-1 0 0,-1-3 16 0,-1-2 16 0,1-7 0 0,0 0 0 16,0 0-32-16,-6-2-16 0,-2-3 0 0,0-4 0 16,-1-3-16-16,1-1 0 0,0-5 0 0,2-4 0 15,-3-6-272-15,-1-3 160 0,1-3-160 0,0-2 128 16,3-2-128-16,0 0 0 15,3-4-160-15,1 5 160 0,2-2-144 0,2 2 144 16,0 3-128-16,2-1 128 0,4 4 0 0,2 1-160 16,2 1 160-16,1 3 0 0,1 2 0 0,1 5 192 15,0 1 0-15,1 5 0 0,0 2-336 0,-1 3-80 0,1 2-16 0,-2 2 0 16,1 3 240-16,-1 2 0 0,0 2 0 0,-1 0 0 16,-2 7 144-16,-2-1 32 0,-3 2 0 0,0 2 0 15,-1 3 0-15,-1 0 0 0,-3 1 0 0,0 2 0 16,1 2 32-16,-2 3 16 0,-2-2 0 0,-2 2 0 15,-1 3-224-15,0-1 0 0,-1-3 0 0,-1-2-160 16,1-1 160-16,0-2 0 0,1-3 0 0,0 0 0 0,1-1 0 0,1-1 0 16,1-5 128-16,0 0-128 0,2-8 0 0,-1 8 0 15,1-8 0-15,0 0 0 0,0 0 0 0,0 0 0 16,5 7 0-16,2 1 0 0,5 0 0 0,-2-1 256 16,0-1-48-16,2 1 0 15,1 0 336-15,2 1 64 0,2 0 16 0,2 1 0 16,2 2 16-16,1-2 16 0,0-1 0 0,0 1 0 15,1 1-320-15,-1 3-64 0,1-2-16 0,1 0 0 0,-1 4-256 16,3-6 0-16,-1 1 0 0,0 1 0 16,0-1-1728-16,1 1-384 0</inkml:trace>
  <inkml:trace contextRef="#ctx0" brushRef="#br2" timeOffset="-61526.54">16628 16826 20271 0,'-6'2'1792'0,"1"0"-1424"0,0 2-368 0,5-4 0 16,-5 5 1856-16,5-5 288 0,0 0 64 0,0 0 16 15,0 0-448-15,0 0-96 0,0 0-16 0,0 0 0 16,0 0-432-16,9-4-80 0,3 1-32 0,1-1 0 15,0-3-288-15,1 1-48 0,2-5-16 0,1 1 0 16,2-2-128-16,3-1-48 0,2-3 0 0,2 1 0 16,1-4-336-16,2 1-64 0,4-1 0 0,2-1-16 15,1-2-176-15,3 1 0 0,3-4 0 0,2 1 0 16,2-3 0-16,-2 1 0 0,-2 2 0 0,-3-1 0 16,-1 1 0-16,-3 1 0 0,-2 2 0 0,-2 1 0 15,-1-2 0-15,-4 4 0 0,-2 1 0 0,-2 1 0 16,0 3 0-16,-5-1 0 0,-4 1 0 0,-1 1 0 0,-2 2 0 0,-1-1 0 15,-1 2 0-15,-3 0 0 0,-2 0 0 0,-2 3 0 16,-1 6 0-16,1-7 0 0,-1 1 240 0,0-1-48 16,-1 2 0-16,1 5 0 0,0 0 96 0,0 0 16 15,0 0 0-15,0 0 0 0,0 0-128 0,0 0-32 16,0 0 0-16,0 0 0 0,0 0-144 0,7-5 160 16,0 1-160-16,3 1 160 0,0 2 32 0,3 2 0 15,4 2 0-15,4 1 0 0,4 1-16 0,3 4 0 0,2-1 0 16,4 2 0-16,4 3-48 0,0 3 0 15,1 2 0-15,1 3 0 0,2-1 192 0,1 0 48 16,1 1 0-16,3 1 0 0,2 1 16 0,0-1 16 16,-1-1 0-16,2-2 0 0,-2 2-176 0,0-3-32 15,2 1-16-15,-1-3 0 0,0 1-176 0,0-1 192 0,2 0-192 0,-1-2 192 16,-2-1-192-16,-1-1 0 0,-7-3 144 0,-1 0-144 16,-1 0 0-16,-4 0 0 0,-3-1 0 0,-2 0 128 15,-2-2-128-15,-3 1 0 0,-2 1-176 0,-2-2 176 31,-1 1-960-31,-2-1-80 0,-3 0-32 0,-1-2 0 0,-1-2-1472 0,0 1-288 16,-3-2-64-16</inkml:trace>
  <inkml:trace contextRef="#ctx0" brushRef="#br2" timeOffset="-60929.83">17471 15671 25103 0,'0'0'1104'0,"-1"-6"240"0,0 1-1072 0,-1-1-272 16,2 0 0-16,0 1 0 0,0 5 928 0,0 0 128 15,0 0 32-15,0 0 0 0,0 0 256 0,0 0 48 16,0 0 16-16,7 0 0 0,-2 5-576 0,0 1-128 16,0 6 0-16,-1 2-16 0,0 5-112 0,0 3-32 15,-1 3 0-15,-1 3 0 0,0 4-224 0,-1 1-64 16,0 4 0-16,-1 1 0 0,-1 1-256 0,2-3 0 16,-1-2 0-16,0 1 0 15,0-3-416-15,0-4-192 0,0-3-32 0,2-3-16 16,-1-2-1776-16,1-3-368 0,1-3-64 0,0-2-10768 0</inkml:trace>
  <inkml:trace contextRef="#ctx0" brushRef="#br2" timeOffset="-60721.37">17719 15562 28847 0,'0'0'640'0,"0"0"128"0,0 0 16 0,0 0 32 0,0 0-656 0,0 0-160 0,6 9 0 0,0 3 0 15,-3 3 1200-15,1 2 208 0,0 5 32 0,0 4 16 16,0 3-608-16,0 2-112 0,0 5-32 0,0 0 0 16,1 2-368-16,0 2-80 0,0-2 0 0,1 1-16 15,-1 0-240-15,0-2 144 0,0-3-144 0,-1-2 128 16,-1-3-464-16,-2-2-112 0,2-4 0 0,-2-3-16 16,0-3-2256-16,1-2-448 0,-2-6-96 0</inkml:trace>
  <inkml:trace contextRef="#ctx0" brushRef="#br2" timeOffset="-60297.84">17562 14855 23327 0,'-10'-21'1024'0,"5"12"224"0,0-3-992 0,-2 1-256 0,0-1 0 0,1 2 0 15,-1 0 1040-15,0 4 176 0,-1 1 16 0,0 3 16 16,0 5-96-16,0 5-32 16,-1 6 0-16,3 6 0 0,-1 3-784 0,3 6-144 15,0 3-48-15,2 4 0 0,2-2-144 0,1 1 0 16,3 0 0-16,1-1 0 0,3-3 0 0,4-6-224 16,2-2 80-16,2-3 16 0,1-2 608 0,1-7 128 15,3-4 32-15,1-1 0 0,1-6 240 0,1-6 48 0,-2 0 16 0,0-6 0 16,2-5 80-16,-3-1 0 0,-3-3 16 0,-3-1 0 15,-2-3-80-15,-1-1-32 0,-4-4 0 0,-3 0 0 16,-3 0-288-16,-5 1-64 0,-4 2-16 0,-2-3 0 16,-4 1-80-16,-2 2-16 0,-5-3 0 0,-2 3 0 15,-3 1-272-15,-1 1-48 0,-1 1-16 0,1 3 0 16,0 2-128-16,1 3 0 0,1 5 0 0,2 3 0 31,4 3-784-31,1 3-192 0,1 4-48 0,5 3 0 0,3 4-2496 0,2 4-512 0,-1 14-112 0,7 2-16 0</inkml:trace>
  <inkml:trace contextRef="#ctx0" brushRef="#br3" timeOffset="-57360.87">19565 16729 22111 0,'-1'-4'1968'0,"1"4"-1584"0,0 0-384 0,0 0 0 16,0 0 3600-16,0 0 640 0,0 0 128 0,0 0 32 15,0 0-3024-15,-2 13-608 0,0 2-112 0,2 5-16 16,-2 2-256-16,4 5-64 0,-1 3 0 0,0 3 0 15,1 1-320-15,0 1 0 0,-1-1 0 0,1-3 128 16,-2-3-128-16,1-2 0 0,-1-3 128 0,0-3-128 16,0-1 128-16,0-3-128 0,0-4 160 0,0-6-160 15,0-6 192-15,0 0-64 0,0 0-128 0,0 0 192 0,0 0-192 0,3-11 0 16,-2-6-192-16,0-3 192 0,1-3 0 0,0-5 0 16,0-1 0-16,-1-2 0 0,0-3 0 0,0-2 0 15,1-3 0-15,-1 0 0 0,0 1 0 0,2 0 0 16,-2-1 0-16,1 2 0 0,0 5 0 0,1 3 0 15,-1 0 0-15,1 9 0 0,-2 4 0 0,2 4 0 16,1 4 0-16,-4 8 0 0,0 0-192 16,5 12 192-16,0 5-192 0,2 9 192 0,-1 4-160 0,1 7 160 15,1 6-128-15,-1 1 128 0,3 4 0 0,-1-4-160 16,1-1 160-16,1-1 0 0,-1-3 0 0,3-3-128 16,0-1 128-16,0-8 0 0,0-2 0 0,1-4 0 15,0-7 128-15,-3-2-128 0,0-2 672 0,0-6 32 16,-1-1 16-16,-1-3 0 0,0-7 80 0,-1-2 16 15,1-4 0-15,-1-4 0 0,-2-4-304 0,2-5-64 16,0-4-16-16,0 0 0 0,-2-4-432 0,-1 0 0 0,-1 3 128 0,0-3-128 31,-1 2-1328-31,-1 0-288 0,2 1-64 0,-1 1-16 16,-1 0-1888-16,1 3-368 0</inkml:trace>
  <inkml:trace contextRef="#ctx0" brushRef="#br3" timeOffset="-56830.44">20303 16759 33119 0,'-7'28'1472'0,"6"-7"288"0,0 4-1408 0,1 5-352 0,-2 1 0 0,1 3 0 16,0 0 848-16,1 0 112 0,0-2 0 0,1 0 16 16,2-8 16-16,-1 0 0 0,0-4 0 0,-1-2 0 0,0-1-496 0,2-4-112 15,-1-5 0-15,0-1-16 0,-2-7-144 0,0 0-32 16,0 0 0-16,0 0 0 0,0-6-64 0,0-3-128 15,-2 0 176-15,0-7-176 0,-2-2 0 0,1-6 0 16,-1 1 0-16,2-3 0 0,-2-4 0 0,1-2 0 16,-1-3 0-16,0-3 0 0,1-3-176 0,1-2-32 15,1 0-16-15,2 1 0 0,2 2 16 0,1 2 0 16,1 4 0-16,1 4 0 0,4 2 208 0,-1 4-144 0,1 2 144 0,2 3-128 16,1 5 128-16,1 4 0 0,1-2 0 0,-1 7-128 15,2 3 272-15,-1 5 64 0,1-2 16 0,0 4 0 16,-2 5 128-16,0 0 32 0,-1 0 0 0,-1 3 0 15,-3 0 64-15,-1 2 32 0,-2-1 0 0,0 3 0 16,-1 1-112-16,-3 3-32 16,0 3 0-16,-2-1 0 0,-3 2-112 0,1 1-32 15,-5 0 0-15,-1 3 0 0,-1 1-64 0,0-2 0 16,-1 0-128-16,-1-1 192 0,1-5-192 0,2-5 0 0,0 0 128 0,2 0-128 16,-2-2 0-16,-1-2 0 0,3-3 0 0,0 2 0 15,1-4 0-15,1 1 0 0,4-9-128 0,0 0 128 16,0 0 0-16,5 7 0 0,1 0 0 0,4-2 0 15,0 2 0-15,4-6 128 0,2-2-128 0,1 2 192 16,0 4-16-16,1 0-16 0,2-1 0 0,3 0 0 16,-1 1-160-16,-5 1 128 0,0-6-128 0,1 2 128 0,1 2-128 15,-2-1 0-15,0 1-192 0,0 2 192 16,-2 1-1664-16,3 3-192 0,1-1-64 0,-5-1-11008 16,-2-1-2192-16</inkml:trace>
  <inkml:trace contextRef="#ctx0" brushRef="#br3" timeOffset="-55992.79">20964 17122 14735 0,'0'0'1312'0,"0"0"-1056"0,0 0-256 0,-3 7 0 15,3-7 2928-15,0 0 528 0,0 0 96 0,0 0 32 16,0 0-1552-16,0 0-304 0,-2-9-64 0,2 2-16 15,0 7-816-15,0 0-176 16,5-9-16-16,1 1-16 0,2-4-448 0,1 3-176 16,0 2 128-16,0 1-128 0,1 4 400 0,-1-1 0 15,0 1 0-15,0 0 0 0,0 5 288 0,0-3 48 16,0-1 16-16,2 2 0 0,-2 4 16 0,1 0 16 0,1 0 0 0,-2 3 0 16,-1 5-208-16,0-1-32 0,-1-2-16 0,1 2 0 15,-4 0-256-15,1 2-48 0,-1 1-16 0,0 0 0 16,-3 5-80-16,-1-2-128 0,-1-1 176 0,-1 3-176 15,-2 2 0-15,-3-3 0 0,-1 0 0 0,-1 0 0 16,0 1 0-16,-3-1-176 0,1-3 176 0,-1 1-208 16,-1-4 208-16,-2-1 0 0,4-1 0 0,-1-3 0 15,-1-1 0-15,0-3 0 0,2-3 0 0,2-2 0 16,2-3-144-16,0-2-48 0,3 0 0 0,2-2 0 0,0 0 0 0,4 0-16 16,1-1 0-16,3 0 0 0,0 1 208 0,3 2 0 15,2-1 0-15,-1 2-144 0,2 1 144 0,1 3 0 16,0 1 128-16,1 0-128 0,1 0 192 0,-1 0-16 15,0 3-16-15,2-2 0 0,0 0-160 0,-2-1 128 16,-1 3-128-16,0-3 128 0,0 0-128 0,-3 1-176 16,-2 0 48-16,-8-1 0 15,0 0-2048-15,8 0-384 0,-8 0-96 0,8-4-14496 16</inkml:trace>
  <inkml:trace contextRef="#ctx0" brushRef="#br3" timeOffset="-55766.14">21049 16138 19343 0,'-6'-10'1728'0,"5"6"-1392"0,0-2-336 0,-1 1 0 15,2 1 3200-15,0 4 576 0,0 0 128 0,0 0 0 16,0 0-1728-16,0 0-336 0,0 0-80 0,6 9-16 15,-2 6-336-15,-2 2-64 0,2 1 0 0,0 3-16 0,0 1-848 0,0 1-160 16,0 2-48-16,0 0 0 31,1-2-992-31,0-2-208 0,-1 2-32 0,2-3-18304 0</inkml:trace>
  <inkml:trace contextRef="#ctx0" brushRef="#br3" timeOffset="-36058.75">23252 16318 31151 0,'21'-37'688'0,"-21"37"144"0,0 0 16 0,0 0 32 0,0 0-704 0,0 0-176 0,2 10 0 0,-2 0 0 0,0 4 1024 0,0 6 192 16,0 3 16-16,0 6 16 0,0-2-688 0,0 7-144 16,2 5-32-16,-2-1 0 0,0-3-256 0,0-1-128 15,2-2 128-15,-1-1-128 16,1-2-736-16,-1-2-224 0,-1-1-64 0,1-3-9408 15,-1 0-1872-15</inkml:trace>
  <inkml:trace contextRef="#ctx0" brushRef="#br3" timeOffset="-35873.82">23119 16645 35823 0,'0'0'1584'0,"0"0"336"0,0 0-1536 0,0 0-384 0,6-4 0 0,2 2 0 15,1 0 1168-15,3 1 176 0,2-3 16 0,3 2 16 16,3 0-544-16,2 0-96 16,3-5-32-16,1 1 0 0,4-4-704 0,2 3-256 0,5 0 0 0,3-3 0 31,3 1-2352-31,4-5-464 0</inkml:trace>
  <inkml:trace contextRef="#ctx0" brushRef="#br3" timeOffset="-35253.92">25591 15609 29311 0,'0'0'1296'0,"0"0"272"0,0 0-1248 0,0 0-320 15,0 0 0-15,0 0 0 0,7 5 1120 0,-5 9 160 16,-1 2 48-16,-1 5 0 0,0 4-304 0,-1 2-64 15,1 4-16-15,0 6 0 0,0 6-608 0,1 0-112 16,-1 2-32-16,1-2 0 0,1-3-192 0,-1 0 0 16,0-6 128-16,2 9-128 15,1-3-384-15,0-3-128 0,0-5-32 0,1-2-10480 16,1-4-2096-16</inkml:trace>
  <inkml:trace contextRef="#ctx0" brushRef="#br3" timeOffset="-35028.82">25950 15351 23951 0,'0'0'2128'0,"-1"6"-1696"0,0 3-432 0,1 3 0 16,0 4 1552-16,0 4 240 0,0 5 32 0,0 5 16 15,1 5-944-15,0 3-176 0,1 3-32 0,2 4-16 16,-3 0-352-16,0 3-80 0,2-4-16 0,0-6 0 15,-1 2-224-15,1-1 0 0,1-2 128 0,-2-1-128 16,0 2-560 0,0-3-144-16,1-1-48 0,1-2-8848 0,-2-2-1760 0</inkml:trace>
  <inkml:trace contextRef="#ctx0" brushRef="#br3" timeOffset="-34826.49">25765 16113 2751 0,'-10'-14'128'0,"6"5"16"0,1-3-144 0,1 4 0 0,2 8 0 0,0 0 0 15,0 0 7744-15,1-5 1536 0,2-5 288 0,2 3 64 16,4 4-7456-16,1 1-1472 16,2-1-320-16,1 2-48 0,4 1-336 0,1-4 0 15,2-1 0-15,0 3-192 16,-1 6-2816-16,2 3-560 0</inkml:trace>
  <inkml:trace contextRef="#ctx0" brushRef="#br3" timeOffset="-34400.71">26249 16120 29311 0,'0'0'1296'0,"0"0"272"0,0 0-1248 0,9-2-320 16,2-1 0-16,-1-4 0 0,0-6 1168 0,3 6 176 16,2 6 48-16,0 2 0 0,2 1-256 0,0-1-48 15,2-1-16-15,-1 0 0 16,-1-4-688-16,0 3-128 0,-2 2-16 0,1 4-16 16,-2 4-64-16,-1 2-16 0,-1-5 0 0,-1-2 0 15,-2 0 112-15,-1 1 32 0,-3 2 0 0,-3 3 0 16,-2 3-64-16,-1 2-16 0,-3-2 0 0,-2 2 0 15,0 4-208-15,-1-1 0 0,-3 3-144 0,-3 6 144 0,0-1-384 0,-1-4 0 16,0-3 16-16,-1-1 0 0,1-5 208 0,0 0 160 16,-2 0-208-16,2-2 80 0,1-4 128 0,0-3 0 15,0-5 0-15,1 0-128 0,3 1-48 0,1-2 0 16,1 1 0-16,7 1 0 0,0 0 176 0,0 0 0 16,2-6 0-16,-2 6 0 0,9 0 192 0,1 0 64 15,2 0 0-15,2-3 16 0,3 6 128 0,2-2 32 0,-4-1 0 0,2 2 0 16,0 4-240-16,1-1-64 0,-1 0 0 0,3-2 0 15,-1 2-128-15,1-2-176 0,-3-6 48 0,1 3 0 32,2-1-2448-32,1-3-496 0,-2-3-80 0</inkml:trace>
  <inkml:trace contextRef="#ctx0" brushRef="#br3" timeOffset="-33829.89">27396 15653 27647 0,'-6'-1'2448'0,"-1"-1"-1952"0,-1 1-496 0,2 1 0 16,-1 1 1888-16,2 3 288 0,0 2 48 0,0 1 16 0,0 4-1248 0,1 4-240 15,0 8-48-15,0 5-16 0,1 2-224 0,2 5-32 16,0 3-16-16,1 1 0 0,0 4-416 0,1-2 0 15,2-3 0-15,0-2 0 0,1-2 0 0,0-3 0 16,0-2 128-16,-1-6-128 0,-1-2 0 0,0-4 128 16,-1-4-128-16,0-4 128 0,-1-9 64 0,0 0 0 15,0 0 0-15,-1-6 0 0,1-6 64 0,0-6 32 16,1-7 0-16,3-4 0 0,1-3-288 0,-1-2 160 0,0-4-160 16,0 0 128-16,1-2-128 0,1-3 0 0,0-3 0 0,1-1 0 15,-1-1 0-15,1 1 0 16,-2 2 0-16,-1 3 0 0,-3 3 0 0,3 4 0 15,0 3 0-15,-1 6 0 0,-1 7-176 0,-1 4 48 16,-2 5 0-16,0 5 0 0,1 5-64 0,0 0 0 16,-1 14 0-16,-1 6 0 0,2 6 0 0,0 5 0 15,0 5 0-15,2 4 0 0,0 0 192 0,3 6-160 0,1-3 160 0,-1-2-160 16,0-3 160-16,3 1 0 0,1-2-144 0,0-5 144 16,3-3 0-16,0-2 0 0,-3-2 0 0,0-4 0 15,-1-1 384-15,-1-6 0 0,3-2 0 0,-1-3 0 16,2 0 240-16,-1-5 32 0,-1-2 16 0,-2-4 0 15,3-1 32-15,0-3 0 0,2-3 0 0,-2-3 0 16,-2-3-192-16,0-1-16 0,0-7-16 0,-2 3 0 16,-1-1-240-16,2-2-48 0,-2 1-16 0,0 0 0 15,-2-1-176-15,-2-2 0 0,1-1 0 0,-1-4-176 16,-2 0-1232-16,1 0-256 0,-2 0-64 0,1 1 0 16,0 2-2448-16,1 1-496 0</inkml:trace>
  <inkml:trace contextRef="#ctx0" brushRef="#br3" timeOffset="-33296.52">28158 15766 20271 0,'0'0'1792'0,"-4"17"-1424"16,0 4-368-16,1 1 0 0,2 2 2400 0,0-1 416 15,-1 0 64-15,2-3 32 0,-1 1-1648 0,1-1-336 16,1-1-64-16,1-6-16 0,-1 2-96 0,2 0-32 16,0-2 0-16,0-1 0 0,0-1-464 0,-1-4-80 0,1 0-32 0,-3-7 0 15,0 0 16-15,0 0 0 0,0 0 0 0,0 0 0 16,0 0 96-16,3-7 32 0,-2-6 0 0,0-1 0 16,-1-2-64-16,-1-4-16 0,1-3 0 0,1 0 0 15,0-6-208-15,2-1 0 0,1-2 128 0,2-18-128 16,2 3-288-16,0 3-96 0,0 1-32 15,0 2 0-15,2 9 16 0,2-3 0 0,2-1 0 0,2 4 0 16,1 0 400-16,1 4 0 0,0 6 0 0,1 5-128 0,-1 0 128 0,1 6 144 16,2 4-16-16,-1 3-128 0,-3 1 256 0,0 6-48 15,-3 2-16-15,-2 4 0 0,-4 3 224 0,1 2 32 16,-1 4 16-16,-3 3 0 16,-3 3 80-16,0-5 16 0,-4 1 0 0,-2 3 0 15,-1 1-208-15,-1 3-32 0,-2 0-16 0,-1 1 0 16,-3-2-176-16,0 1-128 0,1 1 144 0,-2-2-144 15,-2-2 160-15,0 4-160 0,-2-3 160 0,1-1-160 0,-1-3 144 0,1 0-144 16,1-3 128-16,0-1-128 0,1 0 128 0,1-1-128 16,1-3 128-16,3-3-128 0,4-3 128 0,1-1-128 15,4-6 128-15,0 0-128 0,0 0 224 0,0 0-32 16,0 0-16-16,10 0 0 0,2 0-176 0,1 0 192 16,2 0-192-16,0 0 192 0,2 2-64 0,1-1-128 15,1 3 192-15,-1-1-64 0,1 2-128 0,1 1 0 16,-2 3 0-16,10 2 0 0,-7-2-320 0,-2 1-64 15,1 1 0-15,-2-2 0 16,-2-3-2304-16,-1 1-448 0,1-1-112 0</inkml:trace>
  <inkml:trace contextRef="#ctx0" brushRef="#br3" timeOffset="-32020.22">28726 15055 19343 0,'0'0'1728'0,"0"0"-1392"0,0 0-336 0,0 0 0 16,0 0 2560-16,0 0 448 15,0 0 96-15,0 0 16 0,0 0-1568 0,0 0-304 0,0 0-64 0,8 7-16 16,-2 5-656-16,0 3-128 0,-2 0-16 0,-1 2-16 31,1 1-1952-31,2 3-384 0,-2 3-64 0</inkml:trace>
  <inkml:trace contextRef="#ctx0" brushRef="#br3" timeOffset="-31497.84">28802 16124 23087 0,'0'0'1024'0,"0"0"208"0,0-11-976 0,0 3-256 16,1-2 0-16,2 0 0 0,-1 0 896 0,2-1 128 15,1 2 16-15,2-1 16 0,2 4 32 0,0-1 0 16,0 1 0-16,2-1 0 0,0 2-464 0,1 1-96 16,0-1-16-16,0 2 0 0,-1 2 336 0,0 1 64 15,1 3 16-15,-1 2 0 0,2 1-160 0,-1 5-16 0,-2-1-16 0,-2 3 0 16,0 3-192-16,0 1-32 0,-2 2-16 0,0 1 0 16,0 1-112-16,-2-2-32 0,-5 2 0 0,-2 0 0 15,1 0-160-15,-5 1-48 0,1 0 0 0,-1 1 0 16,-1-3-144-16,-2 1 0 0,-3-1 0 0,0-2 0 15,0-1 0-15,0-1 0 0,0-2-128 0,0-4 128 16,0-2 0-16,-1-1 0 0,0-2-144 0,1-1 144 16,1-1 0-16,2-6 0 0,-1 2 0 0,2-3 0 15,2-2 0-15,1-1 0 0,2-2-144 0,3-3 144 0,1-1-320 16,4 1 16-16,0-1 16 0,2 1 0 16,4 2 288-16,0-1 0 0,2 1-128 0,2 3 128 15,4 2 240-15,1 4 96 0,-2 2 32 0,2 4 0 16,2 2 272-16,1 2 64 0,2 2 16 0,-2-1 0 15,1 3-176-15,-2 3-32 0,-3-1-16 0,1 1 0 16,-2 0-240-16,-2-2-64 0,0 2 0 0,-2-3 0 16,-2 4-960-16,0-4-192 0,-2 1-32 0,-3-1-12320 15,0 0-2448-15</inkml:trace>
  <inkml:trace contextRef="#ctx0" brushRef="#br3" timeOffset="-31125.93">27432 14611 911 0,'0'0'0'15,"0"0"0"-15,0 0 0 0,0 0 0 0,0 0 6624 0,0 0 1248 16,-2 9 240-16,2 2 48 0,2 1-5408 0,1 2-1088 15,-3-1-224-15,3 4-32 0,0 3-704 0,1 3-128 16,1-1-16-16,1 3-16 0,2 1-416 0,3 0-128 16,-4 1 0-16,1 1 0 15,0 1-1280-15,-1-2-320 0,-1-1-64 0,1-3-8400 16,-2 0-1680-16</inkml:trace>
  <inkml:trace contextRef="#ctx0" brushRef="#br3" timeOffset="-30924.44">27331 14853 26719 0,'0'0'2368'0,"0"0"-1888"15,0 0-480-15,0 0 0 0,0 0 2000 0,9-6 304 16,0 1 64-16,2 0 16 0,1 1-624 0,1 0-128 0,0-1-32 0,1 0 0 16,2-1-816-16,2 3-160 0,1 0-48 0,1 0 0 15,0 1-448-15,0-1-128 0,-1 0 0 0,-1 2 0 31,0 0-1216-31,-1 0-272 0,0-1-48 0,-3 0-16 16,-2-1-2672-16,-3 0-512 0</inkml:trace>
  <inkml:trace contextRef="#ctx0" brushRef="#br3" timeOffset="-30593.38">27546 14413 17503 0,'-17'-9'1552'16,"-4"1"-1232"-16,-2 2-320 0,-2 2 0 0,-1 1 3008 0,-1 3 528 0,-1 5 112 0,2 2 32 15,2 3-1952-15,0 5-400 0,1 3-80 0,8-1-16 16,0 1-496-16,-1 7-96 0,-1 4-32 0,1 3 0 16,5 3-304-16,2 2-64 0,2 1-16 0,3 1 0 15,1 0-224-15,3 0 0 0,3 0-144 0,4-1 144 0,3-2 0 0,4 0 0 16,2-5 0-16,4-1 0 0,3-3 0 0,2-1 0 16,3-5-192-16,2-2 192 0,0-5-144 0,2-2 144 15,0-5-128-15,1-1 128 0,-2-9 0 0,1-1 224 16,-3-5-32-16,11-8 0 0,-9-3 576 0,-4 1 96 15,-1-5 32-15,-1-2 0 0,-5-2 128 0,-2-1 16 16,-2-1 16-16,-9 9 0 0,0-1-288 0,-3-1-48 16,-3-5-16-16,-1 2 0 0,-2-3-192 0,-5 2-64 0,-2-3 0 0,-4 1 0 15,-3 2-192-15,1 0-64 0,-2-2 0 0,-11-8 0 32,0 9-784-32,-2 6-176 0,0 6-16 0,1 3-16 15,0 2-1632-15,2 5-320 0,-2 1-64 0</inkml:trace>
  <inkml:trace contextRef="#ctx0" brushRef="#br3" timeOffset="-28261.67">27252 17395 13823 0,'-4'0'608'0,"1"0"128"0,3 0-592 0,0 0-144 0,0 0 0 0,0 0 0 0,0 0 1728 0,0 0 304 16,0 0 64-16,0 0 16 0,0 0-304 0,-8 8-48 16,20-3-16-16,-2-3 0 0,1 0-272 0,-11-2-48 15,0 0-16-15,10-4 0 0,-1 0-272 0,-9 4-64 16,8-9-16-16,-8 9 0 0,3-11-480 0,-3 11-112 15,-4-9-16-15,4 9 0 0,-10-6-112 0,-4 2-16 16,-1 1-16-16,-2 6 0 16,-3-3 112-16,1 2 32 0,-1 6 0 0,1 3 0 15,0 0 128-15,4 4 16 0,0 2 16 0,1 2 0 0,-2 5-80 0,5 3-16 16,3 4 0-16,3 2 0 0,1 1-240 0,1 2-48 16,2 1-16-16,3-3 0 0,5 1-80 0,3-1-128 15,3-3 176-15,0-2-176 0,1-3 128 0,4-3-128 16,3-3 0-16,2-3 0 0,2-3 0 0,0-1 0 15,-1-1 0-15,2-4 0 16,2-2-416-16,-1 0-32 0,1-3-16 0,-1-1 0 16,-1-2-1328-16,1-5-272 0,-3-5-48 0,-3 1-16 15,-4-1-1056-15,0-4-208 0,-3-6-32 0</inkml:trace>
  <inkml:trace contextRef="#ctx0" brushRef="#br3" timeOffset="-28107.97">27717 17395 17503 0,'5'-12'1552'16,"2"2"-1232"-16,1 2-320 0,-8 8 0 15,7-5 3456-15,-7 5 640 0,0 0 128 0,12 5 32 0,-3 1-2048 0,-1 5-416 16,-1 4-64-16,-1 6-32 0,-1 5-928 0,2 0-176 16,-3 3-32-16,0 2-16 15,1 3-384-15,0 1-160 0,-1 2 128 0,3-1-128 16,0 0-1232-16,1-4-336 16,1-3-64-16,0-2-9568 0,1-3-1904 0</inkml:trace>
  <inkml:trace contextRef="#ctx0" brushRef="#br3" timeOffset="-27900.05">28102 17253 31327 0,'0'0'2784'0,"0"0"-2224"0,0 0-560 0,0 0 0 15,0 0 1408-15,0 0 192 0,0 0 16 0,13-2 16 16,0 1-1040-16,2 0-208 0,2 1-32 0,3 0-16 15,1 0-528-15,1 0-128 0,0-3 0 0,3 3-16 32,0 0-3072-32,-1 0-624 0</inkml:trace>
  <inkml:trace contextRef="#ctx0" brushRef="#br3" timeOffset="-27558.24">28497 16834 25391 0,'-34'-9'1120'0,"10"5"240"0,-4-2-1088 0,-2 2-272 0,-2 4 0 0,-2 4 0 16,-1-2 2064-16,0 7 368 0,0 3 64 0,2 4 0 0,1 2-944 0,2 7-192 15,1 3-32-15,2 5-16 0,-1 4-896 0,3 4-176 16,5 4-48-16,3 0 0 0,4 1-192 0,5-3 176 16,4-3-176-16,6-1 160 0,8-1-160 0,4-1-144 15,6-3 144-15,4-4-208 0,4-6-160 0,2 0-16 16,0-7-16-16,2-3 0 0,3-5 144 0,1-4 16 15,-1-1 16-15,1-5 0 0,0-4 224 0,-1-2 0 16,-1-4 0-16,-3-2 0 16,-4-3 320-16,-1-2 48 0,-1-3 16 0,-4-3 0 15,-3-2 384-15,-3-1 96 0,-2-2 16 0,-3-1 0 0,-2-1-64 16,-2-2-16-16,-3 1 0 0,-3-3 0 0,-3 1-352 0,-2 0-64 16,-4-1 0-16,-3 2-16 0,-2 3-176 0,-4 0-48 15,-3-1 0-15,-4 2 0 0,-4 3-416 0,-1 2-96 16,-1 4-16-16,0 5-13248 15,-2 7-2672-15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1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8551 0 0,'0'0'772'0'0,"2"2"-632"0"0,-1-1-127 0 0,1 0 0 0 0,-1 0 1 0 0,0 0-1 0 0,0 1 0 0 0,1-1 0 0 0,-1 1 0 0 0,0-1 0 0 0,-1 1 0 0 0,1-1 0 0 0,0 1 0 0 0,0 0 0 0 0,-1-1 0 0 0,1 1 0 0 0,0 2 0 0 0,7 34 1438 0 0,-5-20-455 0 0,9 39 401 0 0,21 83 401 0 0,27 27-196 0 0,-59-166-447 0 0,-2-8-755 0 0,0-1 1 0 0,0 0-1 0 0,-6-15 1 0 0,2 1-214 0 0,-56-283 21 0 0,53 269-252 0 0,2 0 0 0 0,1-1 0 0 0,2 0 0 0 0,2 0 0 0 0,1-1 0 0 0,6-41 0 0 0,-5 73 34 0 0,0 1 0 0 0,0-1 0 0 0,1 1 0 0 0,0-1 0 0 0,0 1 0 0 0,0-1 0 0 0,6-8 0 0 0,-7 13 6 0 0,0 0-1 0 0,-1 0 0 0 0,1-1 0 0 0,0 1 0 0 0,0 0 0 0 0,0 0 1 0 0,0 0-1 0 0,1 0 0 0 0,-1 0 0 0 0,0 0 0 0 0,0 0 0 0 0,1 0 1 0 0,-1 1-1 0 0,0-1 0 0 0,1 0 0 0 0,-1 1 0 0 0,1-1 0 0 0,-1 1 1 0 0,0 0-1 0 0,1-1 0 0 0,-1 1 0 0 0,1 0 0 0 0,-1 0 1 0 0,1 0-1 0 0,0 0 0 0 0,-1 0 0 0 0,1 0 0 0 0,-1 0 0 0 0,1 1 1 0 0,-1-1-1 0 0,1 0 0 0 0,-1 1 0 0 0,3 0 0 0 0,2 3-4 0 0,1 0 0 0 0,-1 1-1 0 0,0-1 1 0 0,0 1-1 0 0,-1 0 1 0 0,1 0 0 0 0,-1 1-1 0 0,0 0 1 0 0,4 7 0 0 0,1 1 30 0 0,-1 0 1 0 0,-1 1 0 0 0,7 17 0 0 0,-11-22 24 0 0,-1 0 0 0 0,-1 0 0 0 0,0 0 0 0 0,0 0 0 0 0,-1 0 0 0 0,0 0 0 0 0,-1 1 0 0 0,0-1 0 0 0,-1 0 0 0 0,-3 21 0 0 0,-1-11 35 0 0,0 0-1 0 0,-1 0 1 0 0,-1 0 0 0 0,-13 27 0 0 0,10-29-30 0 0,0-1 1 0 0,-1 0-1 0 0,-1-1 0 0 0,-14 16 0 0 0,27-29-51 0 0,5-2 0 0 0,11 0 0 0 0,-12-1 0 0 0,14 2 70 0 0,1 2 0 0 0,0 0-1 0 0,-1 1 1 0 0,0 1 0 0 0,0 0 0 0 0,21 12-1 0 0,-17-8 25 0 0,1 0 0 0 0,-1-2 0 0 0,33 6 0 0 0,0-4-288 0 0,-31-6-5640 0 0,-9-1-826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1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0 574 1839 0 0,'1'0'5316'0'0,"6"1"-3645"0"0,12-5 2026 0 0,-10 0-2847 0 0,0 0 0 0 0,15-11 0 0 0,8-8 418 0 0,-20 14-678 0 0,0 1 0 0 0,18-10 0 0 0,48-30 1082 0 0,130-76-119 0 0,-205 122-1546 0 0,48-31 227 0 0,86-74-1 0 0,-50 39-56 0 0,-36 29-109 0 0,-36 28 24 0 0,23-21 433 0 0,-24 17 74 0 0,-14 14-175 0 0,13-9-93 0 0,-2 10-281 0 0,1 0 0 0 0,-1 1 0 0 0,1 1 0 0 0,-1 0 0 0 0,1 0 0 0 0,15 6 0 0 0,-26-8-46 0 0,16 7 62 0 0,0 0 0 0 0,-1 0 1 0 0,1 2-1 0 0,25 17 0 0 0,-4-2 35 0 0,59 37 253 0 0,37 22 264 0 0,-63-45-175 0 0,2-4-1 0 0,125 42 0 0 0,-172-69-393 0 0,39 11 41 0 0,-31-8-26 0 0,-25-7-43 0 0,-1-1 1 0 0,1 0-1 0 0,0 0 0 0 0,10 1 0 0 0,57 1-46 0 0,-71-3-296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3.0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 16783 0 0,'0'0'2654'0'0,"15"9"132"0"0,4-7-2245 0 0,0-2-1 0 0,-1 2 1 0 0,1-4-1 0 0,26-3 1 0 0,6 0-483 0 0,-14 0-356 0 0,-2 0-6399 0 0,-12 5-1037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0,'0'0'8023'0'0,"2"1"-7363"0"0,0 0-535 0 0,0 1 0 0 0,0-1-1 0 0,-1 1 1 0 0,1 0 0 0 0,0-1 0 0 0,0 1 0 0 0,-1 0 0 0 0,1 0-1 0 0,-1 0 1 0 0,0 0 0 0 0,0 0 0 0 0,0 0 0 0 0,0 1 0 0 0,0-1 0 0 0,1 3-1 0 0,9 40 1776 0 0,-8-30-1166 0 0,28 219 20 0 0,0 1-491 0 0,-31-231-329 0 0,2 4-338 0 0,-1-1 1 0 0,1 0-1 0 0,0 0 1 0 0,1 1-1 0 0,0-1 1 0 0,7 12-1 0 0,-5-13-980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1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11343 0 0,'0'0'1031'0'0,"0"2"-850"0"0,35 200 5320 0 0,-26-132-4610 0 0,25 97 0 0 0,-27-148-834 0 0,1-1 0 0 0,13 25 0 0 0,-19-39-56 0 0,3 5-373 0 0,0 0 0 0 0,1 0 0 0 0,0 0 0 0 0,8 7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1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3223 0 0,'0'0'3391'0'0,"2"2"-1691"0"0,0 0-1435 0 0,0 0-1 0 0,-1 0 1 0 0,1 1-1 0 0,-1-1 1 0 0,1 1 0 0 0,-1-1-1 0 0,0 1 1 0 0,0-1-1 0 0,0 1 1 0 0,-1 0-1 0 0,1 0 1 0 0,0-1 0 0 0,-1 1-1 0 0,0 4 1 0 0,1 10 644 0 0,-2 21 0 0 0,1-14-308 0 0,6 174 1798 0 0,-1-217-942 0 0,1-16-1208 0 0,20-359 16 0 0,-25 349-242 0 0,-1 37-23 0 0,0 5-1 0 0,0 0-1 0 0,0 1 1 0 0,1-1 0 0 0,-1 0 0 0 0,1 0 0 0 0,-1 1 0 0 0,1-1 0 0 0,1-3 0 0 0,3 22-141 0 0,16 106 18 0 0,6 27-103 0 0,-20-119 187 0 0,1 0-1 0 0,24 53 1 0 0,-27-72 184 0 0,0-1 0 0 0,11 15 0 0 0,-15-23-108 0 0,1 1 0 0 0,0-1 0 0 0,-1 0-1 0 0,1 0 1 0 0,0 0 0 0 0,0 0 0 0 0,0 0-1 0 0,1 0 1 0 0,-1-1 0 0 0,0 1 0 0 0,1-1-1 0 0,-1 0 1 0 0,0 1 0 0 0,1-1 0 0 0,0 0-1 0 0,4 1 1 0 0,-6-3 34 0 0,1 1 0 0 0,-1 0 1 0 0,1-1-1 0 0,-1 1 0 0 0,1-1 0 0 0,-1 1 0 0 0,1-1 0 0 0,-1 0 0 0 0,0 1 1 0 0,1-1-1 0 0,-1 0 0 0 0,0 0 0 0 0,0 0 0 0 0,1 0 0 0 0,-1 0 0 0 0,0 0 1 0 0,0 0-1 0 0,0-1 0 0 0,0 1 0 0 0,-1 0 0 0 0,1-1 0 0 0,0 1 0 0 0,0 0 1 0 0,0-3-1 0 0,2-4 266 0 0,0 1 0 0 0,0-1 0 0 0,2-10-1 0 0,-1-5-2 0 0,0-1 0 0 0,0-40 0 0 0,-8-49 499 0 0,-2 34-1776 0 0,-2-36-1385 0 0,12 89-778 0 0,-2 16 1399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0,'6'50'1138'0'0,"1"26"5403"0"0,1 17-2669 0 0,-1-39-3308 0 0,6 73-741 0 0,-13-118-1822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12495 0 0,'0'0'1250'0'0,"0"2"-1144"0"0,7 24 390 0 0,-1 1-1 0 0,3 32 1 0 0,-2-8 181 0 0,3 9-963 0 0,28 154 3207 0 0,-23-143-4516 0 0,1 0-3315 0 0,-12-55-340 0 0</inkml:trace>
  <inkml:trace contextRef="#ctx0" brushRef="#br0" timeOffset="1">9 416 16703 0 0,'-2'-2'230'0'0,"1"1"-157"0"0,1 0-1 0 0,-1 1 1 0 0,0-1 0 0 0,1 0-1 0 0,-1 0 1 0 0,1 0 0 0 0,-1 0-1 0 0,1 0 1 0 0,0 0 0 0 0,-1 0-1 0 0,1 0 1 0 0,0 0 0 0 0,-1 0 0 0 0,1 0-1 0 0,0 0 1 0 0,0 0 0 0 0,0 0-1 0 0,0 0 1 0 0,0 0 0 0 0,0 0-1 0 0,0 0 1 0 0,1-1 0 0 0,0 0 37 0 0,0 1 1 0 0,-1 0 0 0 0,1 0 0 0 0,0 0-1 0 0,0 0 1 0 0,0 0 0 0 0,0 0 0 0 0,0 0-1 0 0,1 1 1 0 0,-1-1 0 0 0,0 0 0 0 0,0 1-1 0 0,2-2 1 0 0,22-8 379 0 0,-15 7-514 0 0,-2 0-169 0 0,-1 1 1 0 0,1 0 0 0 0,-1 0 0 0 0,1 1-1 0 0,0 0 1 0 0,-1 0 0 0 0,1 1 0 0 0,0 0-1 0 0,0 0 1 0 0,14 3 0 0 0,-6 0-947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9 115 6447 0 0,'0'0'586'0'0,"-5"-16"-249"0"0,4 13 186 0 0,1 0 0 0 0,1 1-1 0 0,-1-1 1 0 0,0 1 0 0 0,1-1 0 0 0,-1 0-1 0 0,1 1 1 0 0,0-1 0 0 0,0 1 0 0 0,0-1 0 0 0,0 1-1 0 0,0-1 1 0 0,2-1 0 0 0,23-30 661 0 0,-18 24-498 0 0,-7 9-610 0 0,0-1 0 0 0,1 1 0 0 0,-1 0 0 0 0,1-1-1 0 0,-1 1 1 0 0,1 0 0 0 0,0 0 0 0 0,-1 0 0 0 0,1 0 0 0 0,0 0 0 0 0,0 1-1 0 0,-1-1 1 0 0,1 1 0 0 0,0-1 0 0 0,0 1 0 0 0,0-1 0 0 0,0 1 0 0 0,0 0-1 0 0,0 0 1 0 0,0 0 0 0 0,0 0 0 0 0,-1 0 0 0 0,1 0 0 0 0,0 1-1 0 0,3 0 1 0 0,4 2 211 0 0,0 0 0 0 0,0 1-1 0 0,0 0 1 0 0,8 5-1 0 0,0 0 85 0 0,-14-7-292 0 0,0 0 0 0 0,0 0 0 0 0,0 1 0 0 0,-1-1 0 0 0,1 0 0 0 0,-1 1 0 0 0,1 0 0 0 0,-1-1 0 0 0,0 1 0 0 0,0 0 0 0 0,0 0 0 0 0,2 6 0 0 0,1 1 54 0 0,-1 0 0 0 0,-1 0 1 0 0,3 11-1 0 0,-4-11-96 0 0,0 1 0 0 0,-1 0 0 0 0,0 0 0 0 0,-1 0 0 0 0,0-1 0 0 0,-1 1 0 0 0,0 0 0 0 0,0 0 0 0 0,-1-1 0 0 0,-1 1 0 0 0,0-1 0 0 0,-8 20 0 0 0,5-18-96 0 0,0 0 0 0 0,0-1 1 0 0,-2 0-1 0 0,1 0 1 0 0,-1-1-1 0 0,-1 0 1 0 0,1 0-1 0 0,-2-1 0 0 0,1 0 1 0 0,-15 9-1 0 0,21-16 37 0 0,0 0 0 0 0,1-1 0 0 0,-1 0 0 0 0,0 1 0 0 0,0-1 0 0 0,0 0-1 0 0,0-1 1 0 0,0 1 0 0 0,-1 0 0 0 0,1-1 0 0 0,0 0 0 0 0,0 1 0 0 0,0-1 0 0 0,0-1 0 0 0,-1 1 0 0 0,-2-1-1 0 0,4 1-17 0 0,-1-1 0 0 0,1 1 0 0 0,0-1 0 0 0,-1 0-1 0 0,1 0 1 0 0,0 0 0 0 0,0 0 0 0 0,0 0 0 0 0,0 0 0 0 0,0-1-1 0 0,0 1 1 0 0,0-1 0 0 0,0 1 0 0 0,1-1 0 0 0,-1 0-1 0 0,0 1 1 0 0,1-1 0 0 0,0 0 0 0 0,-1 0 0 0 0,1 0-1 0 0,-1-3 1 0 0,1 4 38 0 0,1 0-1 0 0,-1 0 1 0 0,1 0-1 0 0,0 0 1 0 0,-1-1 0 0 0,1 1-1 0 0,0 0 1 0 0,0 0-1 0 0,0 0 1 0 0,0 0-1 0 0,0 0 1 0 0,0-1-1 0 0,0 1 1 0 0,0 0 0 0 0,1 0-1 0 0,-1 0 1 0 0,0 0-1 0 0,1 0 1 0 0,-1 0-1 0 0,1 0 1 0 0,-1 0 0 0 0,1 0-1 0 0,-1 0 1 0 0,1 0-1 0 0,0 0 1 0 0,-1 0-1 0 0,1 0 1 0 0,0 0-1 0 0,0 1 1 0 0,0-1 0 0 0,-1 0-1 0 0,1 0 1 0 0,0 1-1 0 0,0-1 1 0 0,0 1-1 0 0,0-1 1 0 0,2 0 0 0 0,0 0 53 0 0,1 0 0 0 0,-1 0 0 0 0,0 0 0 0 0,0 0 0 0 0,1 1 0 0 0,-1-1 0 0 0,0 1 0 0 0,1 0 0 0 0,-1 0 0 0 0,1 0 0 0 0,3 1 0 0 0,15 4 341 0 0,0-1-47 0 0,0 2 1 0 0,-1 0-1 0 0,29 12 0 0 0,48 24-2187 0 0,-97-42 695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12063 0 0,'0'0'2468'0'0,"1"1"-1832"0"0,2 3-389 0 0,1 1-1 0 0,-1-1 0 0 0,0 1 0 0 0,0-1 1 0 0,-1 1-1 0 0,1 0 0 0 0,-1 0 1 0 0,3 9-1 0 0,9 46 314 0 0,-9-35-413 0 0,9 57-124 0 0,-3 1 0 0 0,-1 112 1 0 0,-9-160-699 0 0,1 26-3770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0,'0'0'1007'0'0,"5"6"744"0"0,0 3-1308 0 0,-1 0 0 0 0,0 0 1 0 0,-1 0-1 0 0,0 1 1 0 0,0-1-1 0 0,-1 1 0 0 0,0 0 1 0 0,1 12-1 0 0,1 5-88 0 0,19 97 97 0 0,21 120-2343 0 0,-41-220-3173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84 10591 0 0,'-11'-7'1134'0'0,"11"6"-961"0"0,-1 0 1 0 0,0 0 0 0 0,0 0 0 0 0,0 0 0 0 0,1 0 0 0 0,-1 0 0 0 0,0 0-1 0 0,1-1 1 0 0,-1 1 0 0 0,1 0 0 0 0,-1 0 0 0 0,1-1 0 0 0,0 1-1 0 0,0 0 1 0 0,-1 0 0 0 0,1-1 0 0 0,0 1 0 0 0,0 0 0 0 0,0-1-1 0 0,0 1 1 0 0,1 0 0 0 0,-1-1 0 0 0,0 1 0 0 0,1-2 0 0 0,0 2 221 0 0,0-1-1 0 0,-1 0 1 0 0,1 0 0 0 0,1 1 0 0 0,-1-1 0 0 0,0 1 0 0 0,0-1 0 0 0,2-1 0 0 0,9-7-885 0 0,-7 8 518 0 0,-1-1 0 0 0,0 1 0 0 0,1 0 0 0 0,-1 0 0 0 0,1 1 0 0 0,0-1 0 0 0,0 1 0 0 0,-1 0 1 0 0,1 0-1 0 0,5 0 0 0 0,-1 1-961 0 0,0 0 1 0 0,13 2 0 0 0,-7 1-5156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9671 0 0,'0'0'748'0'0,"12"-8"491"0"0,-9 7-761 0 0,-1 0 1 0 0,1 0-1 0 0,0 0 1 0 0,0 0-1 0 0,6-1 1 0 0,7-3 434 0 0,-3 0-530 0 0,1 0 0 0 0,-1 1 0 0 0,15-2 0 0 0,-21 4-269 0 0,0 1 1 0 0,0 1-1 0 0,0-1 1 0 0,0 1-1 0 0,0 1 1 0 0,0-1-1 0 0,0 1 1 0 0,6 2 0 0 0,-11-3-61 0 0,0 1 1 0 0,0 0 0 0 0,0-1 0 0 0,-1 1 0 0 0,1 0 0 0 0,0 0 0 0 0,-1 0 0 0 0,1 1-1 0 0,0-1 1 0 0,-1 0 0 0 0,0 1 0 0 0,1-1 0 0 0,-1 1 0 0 0,0-1 0 0 0,0 1 0 0 0,0-1-1 0 0,0 1 1 0 0,0 0 0 0 0,0 0 0 0 0,0-1 0 0 0,0 1 0 0 0,-1 0 0 0 0,1 0 0 0 0,-1 0-1 0 0,0 0 1 0 0,1 0 0 0 0,-1 0 0 0 0,0 0 0 0 0,0 0 0 0 0,0 0 0 0 0,0 0 0 0 0,-1 0-1 0 0,0 2 1 0 0,0 3 8 0 0,0 0-1 0 0,-1 0 1 0 0,0 0-1 0 0,0 0 1 0 0,-1-1-1 0 0,0 0 0 0 0,-7 12 1 0 0,2-5-272 0 0,-2 0 0 0 0,-19 22 1 0 0,25-31 146 0 0,-1 0 1 0 0,1-1 0 0 0,0 0-1 0 0,-1 1 1 0 0,0-1 0 0 0,0-1-1 0 0,0 1 1 0 0,0-1-1 0 0,0 0 1 0 0,0 0 0 0 0,-10 2-1 0 0,14-4 67 0 0,-1 1 0 0 0,1-1-1 0 0,0 0 1 0 0,0 0 0 0 0,-1 0-1 0 0,1 0 1 0 0,0 0 0 0 0,0 0 0 0 0,-1 0-1 0 0,-1-1 1 0 0,3 1 13 0 0,0 0 0 0 0,0 0 0 0 0,0 0 0 0 0,-1 0 0 0 0,1 0 1 0 0,0-1-1 0 0,0 1 0 0 0,0 0 0 0 0,0 0 0 0 0,0 0 0 0 0,-1 0 0 0 0,1 0 0 0 0,0-1 0 0 0,0 1 0 0 0,0 0 1 0 0,0 0-1 0 0,0 0 0 0 0,0 0 0 0 0,0-1 0 0 0,0 1 0 0 0,0 0 0 0 0,0 0 0 0 0,0 0 0 0 0,0-1 0 0 0,0 1 0 0 0,-1 0 1 0 0,1 0-1 0 0,1 0 0 0 0,-1 0 0 0 0,0-1 0 0 0,0 1 0 0 0,0 0 0 0 0,0 0 0 0 0,0-1 0 0 0,0 0 57 0 0,1 0 1 0 0,0 0-1 0 0,-1 0 0 0 0,1 0 0 0 0,0 0 0 0 0,0 0 0 0 0,-1 0 0 0 0,1 0 0 0 0,0 0 1 0 0,0 0-1 0 0,2-1 0 0 0,1 0 2 0 0,1 1 1 0 0,-1-1-1 0 0,1 1 1 0 0,0 0-1 0 0,-1 0 1 0 0,1 0-1 0 0,0 0 1 0 0,0 1-1 0 0,0 0 1 0 0,8 1-1 0 0,18-1 20 0 0,-13-2-189 0 0,-4 1-231 0 0,1 0 0 0 0,-1-1-1 0 0,0 0 1 0 0,0-1 0 0 0,0-1-1 0 0,0 0 1 0 0,25-13 0 0 0,-14 3-3897 0 0,-12 6-1362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4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1 557 8031 0 0,'0'0'4840'0'0,"5"0"-4224"0"0,13 0-9 0 0,-13 0-28 0 0,6-11 779 0 0,188-119 4107 0 0,-135 92-5027 0 0,121-72 276 0 0,-11 11-571 0 0,-61 42-66 0 0,-76 41-26 0 0,-23 10 108 0 0,-1-1-1 0 0,-1 1 1 0 0,0-2 0 0 0,0-1-1 0 0,0 2 1 0 0,-1-3 0 0 0,-1 1-1 0 0,18-19 1 0 0,-28 27-119 0 0,1 1-1 0 0,1 0 1 0 0,-2-1 0 0 0,1 1-1 0 0,0-2 1 0 0,-1 2-1 0 0,2 0 1 0 0,-1 0 0 0 0,0-1-1 0 0,-1 1 1 0 0,1 0 0 0 0,1 0-1 0 0,-1 0 1 0 0,0 0-1 0 0,-1 0 1 0 0,1 0 0 0 0,1 0-1 0 0,0 0 1 0 0,21 4 238 0 0,-19-4-302 0 0,8 2 104 0 0,1 2 0 0 0,0 0 1 0 0,-1 1-1 0 0,25 11 0 0 0,47 34 81 0 0,-26-16-57 0 0,37 28 15 0 0,-27-16-8 0 0,17 13 148 0 0,22 13 255 0 0,-29-28-193 0 0,1-3-1 0 0,2-3 1 0 0,151 47 0 0 0,-212-80-593 0 0,27 12-1 0 0,-23-3-4072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96 176 1839 0 0,'0'-5'54'0'0,"0"-1"-1"0"0,-1 1 0 0 0,1 0 0 0 0,-1 0 0 0 0,0-1 0 0 0,-1 1 0 0 0,1 0 0 0 0,-1 0 0 0 0,0 0 0 0 0,0 0 0 0 0,-4-6 0 0 0,-8-7 3196 0 0,-4 2 4179 0 0,17 16-7317 0 0,1 0-1 0 0,-1-1 1 0 0,1 1 0 0 0,-1 0 0 0 0,0-1 0 0 0,1 1 0 0 0,-1 0 0 0 0,0 0 0 0 0,1 0 0 0 0,-1 0 0 0 0,0 0 0 0 0,1 0 0 0 0,-1 0-1 0 0,0 0 1 0 0,1 0 0 0 0,-1 0 0 0 0,0 0 0 0 0,1 0 0 0 0,-1 1 0 0 0,0-1 0 0 0,1 0 0 0 0,-1 0 0 0 0,1 1 0 0 0,-1-1-1 0 0,0 0 1 0 0,1 1 0 0 0,-1-1 0 0 0,1 0 0 0 0,-1 1 0 0 0,1-1 0 0 0,-1 1 0 0 0,1-1 0 0 0,0 1 0 0 0,-1-1 0 0 0,1 1 0 0 0,-1 0-1 0 0,-1 2 23 0 0,0 0 0 0 0,0 0 0 0 0,0 0 0 0 0,1 0 0 0 0,-3 5 0 0 0,1 3-25 0 0,1-1-1 0 0,0 1 1 0 0,0 0 0 0 0,1 0 0 0 0,0 0-1 0 0,1 1 1 0 0,1-1 0 0 0,1 15 0 0 0,3 0-63 0 0,0-1 0 0 0,14 36 0 0 0,-16-51-22 0 0,2 0-1 0 0,-1 0 0 0 0,2 0 1 0 0,-1-1-1 0 0,1 0 0 0 0,1 0 1 0 0,-1 0-1 0 0,1-1 1 0 0,1 0-1 0 0,0 0 0 0 0,0-1 1 0 0,0 0-1 0 0,1 0 0 0 0,10 5 1 0 0,-14-9 47 0 0,1 0 1 0 0,-1 0-1 0 0,1 0 1 0 0,0-1-1 0 0,0 0 1 0 0,0 0-1 0 0,0-1 1 0 0,1 0 0 0 0,-1 0-1 0 0,0 0 1 0 0,1-1-1 0 0,-1 1 1 0 0,0-2-1 0 0,1 1 1 0 0,-1-1-1 0 0,0 0 1 0 0,1 0-1 0 0,-1 0 1 0 0,0-1-1 0 0,0 0 1 0 0,0-1-1 0 0,0 1 1 0 0,-1-1-1 0 0,1 0 1 0 0,5-5 0 0 0,-4 3 93 0 0,-1 0 1 0 0,0-1 0 0 0,-1 0 0 0 0,0 0 0 0 0,0-1 0 0 0,0 0 0 0 0,-1 0-1 0 0,7-13 1 0 0,0 1 198 0 0,-8 13-240 0 0,0-1 0 0 0,0 0 1 0 0,-1 0-1 0 0,0-1 0 0 0,0 1 0 0 0,0 0 0 0 0,-1-1 0 0 0,0 1 0 0 0,-1-14 0 0 0,0 7 138 0 0,-1 0 0 0 0,-1 1 0 0 0,0-1 0 0 0,-6-20 0 0 0,6 27-132 0 0,-1-1 0 0 0,-1 1 0 0 0,1 0 0 0 0,-1-1 0 0 0,-1 2 0 0 0,-6-11 0 0 0,-36-34 302 0 0,38 42-397 0 0,3 2-33 0 0,-7-6 36 0 0,-17-15 1 0 0,26 24-158 0 0,-1 1 0 0 0,1 0 0 0 0,0 1 0 0 0,-1-1 0 0 0,1 1 0 0 0,-1 0 0 0 0,0 0 0 0 0,1 0 0 0 0,-9-1 0 0 0,12 3-40 0 0,-1 0-1 0 0,1 0 1 0 0,-1 0 0 0 0,1 0-1 0 0,-1 0 1 0 0,1 0-1 0 0,-1 1 1 0 0,1-1 0 0 0,0 1-1 0 0,-1-1 1 0 0,1 1 0 0 0,-1-1-1 0 0,1 1 1 0 0,0 0-1 0 0,0-1 1 0 0,-1 1 0 0 0,1 0-1 0 0,0 0 1 0 0,0 0 0 0 0,0 0-1 0 0,0 0 1 0 0,0 0-1 0 0,0 1 1 0 0,0-1 0 0 0,0 0-1 0 0,0 0 1 0 0,0 2 0 0 0,-5 9-1818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8287 0 0,'0'0'756'0'0,"0"1"-622"0"0,-1 23 3896 0 0,-3 30 1 0 0,2-42-3533 0 0,-1 0 1 0 0,1 0-1 0 0,-2-1 0 0 0,-7 19 1 0 0,8-23-503 0 0,2-4-64 0 0,0-1 0 0 0,0 1 0 0 0,0-1-1 0 0,-1 0 1 0 0,1 1 0 0 0,0-1 0 0 0,-1 0-1 0 0,0 0 1 0 0,1 0 0 0 0,-1 0 0 0 0,0 0 0 0 0,0 0-1 0 0,-4 2 1 0 0,0-2-632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0,'0'0'748'0'0,"3"3"-328"0"0,-1 3 72 0 0,-1-1 0 0 0,1 1 0 0 0,-1 0 0 0 0,-1-1 0 0 0,1 1 0 0 0,-1 0 0 0 0,0 7 0 0 0,1 13 402 0 0,4 25 346 0 0,11 143-551 0 0,-11-121-2306 0 0,-3-54-2086 0 0,-1-1-1576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2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0,'1'1'8295'0'0,"10"19"-7494"0"0,-2 0 1 0 0,12 38-1 0 0,9 49-902 0 0,-20-69 253 0 0,27 132-1026 0 0,-34-148 366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3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14191 0 0,'-7'-11'662'0'0,"6"10"-475"0"0,-1 0-1 0 0,1 0 0 0 0,0-1 1 0 0,1 1-1 0 0,-1 0 1 0 0,0-1-1 0 0,0 1 1 0 0,1-1-1 0 0,-1 1 0 0 0,0-1 1 0 0,1 1-1 0 0,0-1 1 0 0,-1 0-1 0 0,1 1 1 0 0,0-1-1 0 0,0 1 1 0 0,0-1-1 0 0,0 0 0 0 0,0-1 1 0 0,0 2 201 0 0,20-8 284 0 0,-12 7-657 0 0,1 0 0 0 0,-1 0 0 0 0,10-1 0 0 0,9-2-726 0 0,-23 5 448 0 0,0 0 0 0 0,0-1 0 0 0,0 1 0 0 0,0 1 0 0 0,0-1 0 0 0,4 1 0 0 0,-3 0-490 0 0,14 1-5261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3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10591 0 0,'0'0'2884'0'0,"2"0"-1926"0"0,24-7 561 0 0,-23 5-1458 0 0,0 1 0 0 0,0 0 0 0 0,0 0 0 0 0,1 0 0 0 0,-1 0 0 0 0,0 0 0 0 0,1 1 0 0 0,-1-1 0 0 0,0 1 0 0 0,1 0 0 0 0,-1 0 0 0 0,1 0 0 0 0,5 2 0 0 0,29 13 390 0 0,-37-14-102 0 0,7 20 500 0 0,-7-19-760 0 0,-1 0-1 0 0,0 0 1 0 0,1 0-1 0 0,-1 1 1 0 0,0-1-1 0 0,-1 0 1 0 0,1 0 0 0 0,0 0-1 0 0,-1 1 1 0 0,1-1-1 0 0,-1 0 1 0 0,1 0-1 0 0,-1 0 1 0 0,0 0-1 0 0,0 0 1 0 0,0 0-1 0 0,0 0 1 0 0,0 0 0 0 0,-1-1-1 0 0,1 1 1 0 0,-1 0-1 0 0,1-1 1 0 0,-3 3-1 0 0,1-1 94 0 0,0 0 1 0 0,1 1-1 0 0,-1-1 0 0 0,1 1 1 0 0,-4 7-1 0 0,4-6-91 0 0,0 0 1 0 0,0 0 0 0 0,1 0-1 0 0,0 0 1 0 0,0 0 0 0 0,0 1-1 0 0,1-1 1 0 0,-1 7-1 0 0,2-9-50 0 0,-1 0-1 0 0,1 1 0 0 0,-1-1 1 0 0,1 0-1 0 0,0 0 0 0 0,0 0 1 0 0,1 0-1 0 0,-1 0 0 0 0,1 0 0 0 0,-1 0 1 0 0,1-1-1 0 0,0 1 0 0 0,0 0 1 0 0,0-1-1 0 0,3 3 0 0 0,-2-3-355 0 0,0 1 1 0 0,0-1-1 0 0,0-1 1 0 0,0 1-1 0 0,1 0 0 0 0,-1-1 1 0 0,1 1-1 0 0,-1-1 0 0 0,1 0 1 0 0,0 0-1 0 0,-1-1 0 0 0,1 1 1 0 0,0-1-1 0 0,0 0 0 0 0,-1 0 1 0 0,1 0-1 0 0,0 0 0 0 0,0-1 1 0 0,-1 1-1 0 0,1-1 0 0 0,5-2 1 0 0,7-2-5860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32 2303 0 0,'0'0'440'0'0,"5"-19"11951"0"0,-5 18-12319 0 0,0 1 0 0 0,-1-1 1 0 0,1 0-1 0 0,0 0 0 0 0,-1 1 1 0 0,1-1-1 0 0,-1 0 0 0 0,1 1 0 0 0,-1-1 1 0 0,1 1-1 0 0,-1-1 0 0 0,0 0 1 0 0,1 1-1 0 0,-1-1 0 0 0,0 1 0 0 0,1 0 1 0 0,-1-1-1 0 0,0 1 0 0 0,0-1 0 0 0,1 1 1 0 0,-1 0-1 0 0,0 0 0 0 0,-1-1 1 0 0,0 1 35 0 0,0 0-1 0 0,0 0 1 0 0,0 0 0 0 0,0 1 0 0 0,0-1 0 0 0,0 1 0 0 0,0-1 0 0 0,0 1 0 0 0,-4 1 0 0 0,-3 3 187 0 0,0 0 0 0 0,0 0 1 0 0,-9 8-1 0 0,15-10-159 0 0,-21 13 35 0 0,12-8-138 0 0,-20 17-1 0 0,28-21-33 0 0,0 0 1 0 0,1 0-1 0 0,-1 0 0 0 0,1 0 1 0 0,0 1-1 0 0,1-1 0 0 0,-1 1 1 0 0,-3 8-1 0 0,2-1-20 0 0,1-6-16 0 0,1 0 0 0 0,0 0 0 0 0,-2 12 0 0 0,3-16 4 0 0,1 0-1 0 0,0 0 1 0 0,0 0-1 0 0,0 1 1 0 0,1-1-1 0 0,-1 0 1 0 0,0 0-1 0 0,1 0 1 0 0,-1 0-1 0 0,1 0 0 0 0,0 0 1 0 0,0 0-1 0 0,0 0 1 0 0,0 0-1 0 0,2 3 1 0 0,9 9-58 0 0,0 0 1 0 0,1-1-1 0 0,28 22 1 0 0,1 2 13 0 0,-37-33 76 0 0,1 1 0 0 0,0-1 1 0 0,8 5-1 0 0,-8-6-23 0 0,0 0 1 0 0,-1 1-1 0 0,0 0 1 0 0,0 0 0 0 0,5 5-1 0 0,-2 0 428 0 0,-1 0 0 0 0,0 0-1 0 0,10 20 1 0 0,-17-27 101 0 0,1-1-325 0 0,0 1 0 0 0,-1-1 1 0 0,1 1-1 0 0,-1-1 0 0 0,0 1 0 0 0,0-1 0 0 0,0 1 0 0 0,1-1 0 0 0,-1 1 0 0 0,-1 1 0 0 0,-7 2 215 0 0,-1 0-1 0 0,1 1 0 0 0,0 0 0 0 0,-14 14 0 0 0,18-16-345 0 0,-1 0-1 0 0,0 0 1 0 0,-1 0-1 0 0,1-1 1 0 0,-1 0 0 0 0,1 0-1 0 0,-1 0 1 0 0,0-1-1 0 0,-12 3 1 0 0,-17 9-70 0 0,12-5-200 0 0,19-8-176 0 0,0 0-1 0 0,0 1 0 0 0,0-1 1 0 0,0 1-1 0 0,0 0 0 0 0,1 0 1 0 0,-6 4-1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89 10135 0 0,'0'0'778'0'0,"-8"-13"1488"0"0,6 11-2026 0 0,0 0 0 0 0,-1 1 0 0 0,1-1 0 0 0,0 1 0 0 0,-1-1 0 0 0,1 1 0 0 0,-1 0 0 0 0,1 0 0 0 0,-1 0 0 0 0,1 0 0 0 0,-1 0 0 0 0,0 1 0 0 0,1-1 0 0 0,-1 1 0 0 0,0 0 0 0 0,0 0 0 0 0,1 0 0 0 0,-6 1 0 0 0,4 0-130 0 0,1-1 0 0 0,0 2 0 0 0,0-1 0 0 0,0 0-1 0 0,0 1 1 0 0,0-1 0 0 0,0 1 0 0 0,1 0 0 0 0,-1 0 0 0 0,0 0 0 0 0,1 0 0 0 0,0 0 0 0 0,-1 1 0 0 0,1-1-1 0 0,0 1 1 0 0,-2 3 0 0 0,-2 3-77 0 0,1 0 0 0 0,1 1 0 0 0,-1 0-1 0 0,1 0 1 0 0,1 0 0 0 0,0 0 0 0 0,0 1-1 0 0,1-1 1 0 0,1 1 0 0 0,0 0 0 0 0,0-1-1 0 0,2 21 1 0 0,-1-19-32 0 0,2 0-1 0 0,-1-1 1 0 0,2 1-1 0 0,0 0 1 0 0,0-1-1 0 0,1 1 1 0 0,0-1-1 0 0,1 0 1 0 0,0-1-1 0 0,1 1 1 0 0,9 11-1 0 0,-11-16 0 0 0,1-1-1 0 0,0 0 0 0 0,0 0 1 0 0,0-1-1 0 0,0 0 1 0 0,1 0-1 0 0,0 0 0 0 0,0 0 1 0 0,0-1-1 0 0,1 0 0 0 0,-1-1 1 0 0,8 3-1 0 0,7 1 34 0 0,1-1 0 0 0,30 3 0 0 0,-48-8-11 0 0,-1 0 0 0 0,1 0 0 0 0,-1 0 1 0 0,0 0-1 0 0,1-1 0 0 0,-1 1 0 0 0,1-1 0 0 0,-1 0 0 0 0,0 0 0 0 0,1 0 1 0 0,-1-1-1 0 0,4-1 0 0 0,-1-1 40 0 0,0 1 0 0 0,-1-1 0 0 0,0 0-1 0 0,0 0 1 0 0,0-1 0 0 0,5-6 0 0 0,-3 3 108 0 0,-1-1 0 0 0,0 0-1 0 0,0 0 1 0 0,-1 0 0 0 0,0-1 0 0 0,-1 1 0 0 0,0-1-1 0 0,3-11 1 0 0,-4 9 7 0 0,-2 0-1 0 0,1 0 1 0 0,-1 0-1 0 0,-1-1 1 0 0,0 1-1 0 0,-1 0 1 0 0,0 0-1 0 0,-1 0 1 0 0,0 0-1 0 0,-1 0 1 0 0,-1 0-1 0 0,1 1 1 0 0,-2-1-1 0 0,-10-19 1 0 0,10 22-318 0 0,-1-1 0 0 0,0 1 1 0 0,0 0-1 0 0,-1 0 0 0 0,-1 1 1 0 0,1-1-1 0 0,-1 2 0 0 0,-1-1 1 0 0,1 1-1 0 0,-1 1 0 0 0,0-1 1 0 0,-1 2-1 0 0,0-1 0 0 0,0 1 1 0 0,0 1-1 0 0,-14-5 0 0 0,22 9-109 0 0,0-1-1 0 0,0 1 1 0 0,0 0 0 0 0,0 0-1 0 0,0 0 1 0 0,0 0-1 0 0,1 1 1 0 0,-1-1 0 0 0,0 0-1 0 0,0 1 1 0 0,0-1 0 0 0,0 1-1 0 0,0 0 1 0 0,1 0-1 0 0,-1-1 1 0 0,0 1 0 0 0,1 0-1 0 0,-1 1 1 0 0,1-1-1 0 0,-1 0 1 0 0,1 0 0 0 0,-1 1-1 0 0,1-1 1 0 0,0 1-1 0 0,0-1 1 0 0,0 1 0 0 0,-1-1-1 0 0,1 3 1 0 0,-7 13-1557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11663 0 0,'0'0'4980'0'0,"-3"15"-3876"0"0,-19 46 484 0 0,21-58-1492 0 0,1 0 0 0 0,-1 0 0 0 0,1 0 1 0 0,0 1-1 0 0,0-1 0 0 0,1 0 0 0 0,-1 0 0 0 0,1 0 0 0 0,-1 1 0 0 0,1-1 0 0 0,0 0 0 0 0,0 0 0 0 0,3 5 1 0 0,-3-6-83 0 0,1-1 0 0 0,0 1 0 0 0,0-1 1 0 0,0 0-1 0 0,0 0 0 0 0,0 0 1 0 0,0 0-1 0 0,0 0 0 0 0,0 0 1 0 0,0 0-1 0 0,0-1 0 0 0,1 1 1 0 0,2 0-1 0 0,-4-1-10 0 0,5 1-2 0 0,1-1 0 0 0,0 1 1 0 0,0-1-1 0 0,8-1 0 0 0,12 0 51 0 0,-19 1-63 0 0,0 0 0 0 0,0-1 0 0 0,0 0 0 0 0,0 0 0 0 0,0-1 0 0 0,-1 0 0 0 0,11-4 0 0 0,-3 0-986 0 0,-1-1-1 0 0,24-15 0 0 0,-29 17-521 0 0,1 0-60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12839 0 0,'-4'13'406'0'0,"0"-1"0"0"0,1 1 0 0 0,0 0 0 0 0,1-1-1 0 0,1 1 1 0 0,0 0 0 0 0,0 0 0 0 0,2 0 0 0 0,-1 0 0 0 0,5 19-1 0 0,3 11 593 0 0,27 74-1 0 0,-11-41-6230 0 0,-18-57-809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4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114 114 6447 0 0,'0'0'586'0'0,"-16"-21"5036"0"0,14 20-5467 0 0,1 1-1 0 0,-1-1 0 0 0,0 1 1 0 0,1 0-1 0 0,-1 0 0 0 0,1-1 1 0 0,-1 1-1 0 0,0 0 0 0 0,1 0 1 0 0,-2 0-1 0 0,2 0 0 0 0,0 1 1 0 0,-2-1-1 0 0,2 0 0 0 0,0 1 1 0 0,-2-1-1 0 0,2 0 0 0 0,0 1 1 0 0,-3 2-1 0 0,0-2-37 0 0,2 2-1 0 0,-1-1 1 0 0,1 1 0 0 0,-2-1-1 0 0,1 1 1 0 0,2-1 0 0 0,-2 1-1 0 0,-3 6 1 0 0,1 1-8 0 0,0 1-1 0 0,0-1 1 0 0,0 2 0 0 0,-5 21-1 0 0,9-22-25 0 0,-1 2-1 0 0,1-2 1 0 0,1 1-1 0 0,0 0 1 0 0,0 0 0 0 0,1-1-1 0 0,1 2 1 0 0,0-2-1 0 0,1 0 1 0 0,-1 1-1 0 0,2-1 1 0 0,0 1-1 0 0,1-2 1 0 0,0 1-1 0 0,0-1 1 0 0,1 0-1 0 0,1 0 1 0 0,-1 1 0 0 0,1-3-1 0 0,1 1 1 0 0,9 9-1 0 0,-14-15-38 0 0,0-1 0 0 0,1 1-1 0 0,-2-2 1 0 0,2 1 0 0 0,0 0-1 0 0,0 0 1 0 0,-1-1-1 0 0,1 1 1 0 0,0-1 0 0 0,0 0-1 0 0,0 0 1 0 0,-1-1 0 0 0,1 2-1 0 0,0-2 1 0 0,0 0 0 0 0,0 0-1 0 0,1 0 1 0 0,-2 0 0 0 0,1 0-1 0 0,0-2 1 0 0,6 0 0 0 0,-4 1 19 0 0,1-2 1 0 0,-1 2-1 0 0,-1-2 1 0 0,1 1-1 0 0,1-2 0 0 0,-2 2 1 0 0,1-2-1 0 0,-1 0 1 0 0,0 0-1 0 0,0 0 1 0 0,0 1-1 0 0,7-9 1 0 0,-5 3 59 0 0,0 0 1 0 0,0-1-1 0 0,0 1 1 0 0,-1-1-1 0 0,-1 0 1 0 0,0-1-1 0 0,0 1 1 0 0,-1-2-1 0 0,0 1 1 0 0,3-14-1 0 0,-7 20-78 0 0,4-14 283 0 0,0 0 0 0 0,0-24 0 0 0,-5 35-210 0 0,1 0 0 0 0,-2 1 0 0 0,2-1 0 0 0,-2 2 0 0 0,0-2 0 0 0,0 1 0 0 0,-1-1 0 0 0,-5-12 0 0 0,1 10-32 0 0,1-2 0 0 0,-2 2 0 0 0,1 0 0 0 0,-2 0 0 0 0,0 1-1 0 0,0 0 1 0 0,-1 0 0 0 0,1 2 0 0 0,-1-1 0 0 0,-1 1 0 0 0,0 0 0 0 0,-23-9 0 0 0,32 15-111 0 0,-1-1-1 0 0,1 2 1 0 0,-2 0-1 0 0,1-1 1 0 0,1 1-1 0 0,-2 0 1 0 0,2 0-1 0 0,-2 0 1 0 0,1 0 0 0 0,1 1-1 0 0,-2-1 1 0 0,1 2-1 0 0,1-2 1 0 0,-2 1-1 0 0,1 0 1 0 0,1 0-1 0 0,-1 1 1 0 0,1-1-1 0 0,-1 0 1 0 0,1 0 0 0 0,-1 2-1 0 0,1-2 1 0 0,-1 2-1 0 0,1-2 1 0 0,0 2-1 0 0,0-1 1 0 0,1 1-1 0 0,-3 2 1 0 0,-1 1-322 0 0,-2 0 1 0 0,4 2 0 0 0,-2-1-1 0 0,1 1 1 0 0,0 0-1 0 0,0 1 1 0 0,2-2 0 0 0,-6 15-1 0 0,2 21-2696 0 0,4-14-2094 0 0,2-4-699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0 531 455 0 0,'1'0'8954'0'0,"7"-2"-7297"0"0,67-16 1426 0 0,-19 5-1439 0 0,64-8 0 0 0,-88 20-1051 0 0,45 3 0 0 0,-14 0-210 0 0,207-8 994 0 0,-72 6-351 0 0,-111 2-468 0 0,112-12 1 0 0,155-20 830 0 0,114 6 143 0 0,-182 4-436 0 0,-65 7-514 0 0,-36 4-311 0 0,40-2-65 0 0,-13 2 12 0 0,-100 6-47 0 0,-58 2-112 0 0,18-3 69 0 0,121-21 0 0 0,-156 20-24 0 0,73 0 0 0 0,-68 5-99 0 0,-16-1-11 0 0,82-5 76 0 0,-88 4-61 0 0,-1 2 0 0 0,23 1 0 0 0,23 0 28 0 0,42-16 94 0 0,-13 5 37 0 0,-80 8-150 0 0,1 2 1 0 0,0 0 0 0 0,15 2-1 0 0,-12-1 4 0 0,25 0-1 0 0,44-13 22 0 0,-32 3-22 0 0,33-4-10 0 0,-45 9 28 0 0,-11 2-25 0 0,-26 2-14 0 0,0 0 0 0 0,0 0 0 0 0,0 0 0 0 0,12 3 0 0 0,-11-2 0 0 0,0 0 0 0 0,0 0 0 0 0,8-1 0 0 0,56-2 0 0 0,-49 1 21 0 0,0 1 1 0 0,27 4-1 0 0,-44-3-21 0 0,0-1 0 0 0,0 0 0 0 0,0 0-1 0 0,1-1 1 0 0,6-1 0 0 0,23-3 12 0 0,-27 4 30 0 0,-7 1-41 0 0,0 0-1 0 0,-1 0 0 0 0,1-1 1 0 0,-1 1-1 0 0,1 0 0 0 0,-1-1 0 0 0,1 1 1 0 0,-1 0-1 0 0,1-1 0 0 0,-1 1 1 0 0,1 0-1 0 0,-1-1 0 0 0,0 1 0 0 0,1-1 1 0 0,-1 1-1 0 0,1-1 0 0 0,-1 1 1 0 0,0-1-1 0 0,0 1 0 0 0,1-1 0 0 0,-1 1 1 0 0,0-1-1 0 0,0 1 0 0 0,0-1 1 0 0,1 0-1 0 0,-1 1 0 0 0,0-1 0 0 0,0 1 1 0 0,0-1-1 0 0,0 0 0 0 0,0 1 1 0 0,0-1-1 0 0,-1 0 0 0 0,1 0 1 0 0,0-2-1 0 0,0 0 0 0 0,-1-1 0 0 0,1 1 0 0 0,-1 0 0 0 0,0 0 0 0 0,0 0 0 0 0,0 0 0 0 0,0 1 0 0 0,0-1 0 0 0,-3-4 0 0 0,0 0 0 0 0,-1 1 0 0 0,1-1 0 0 0,-7-5 0 0 0,-5-5-86 0 0,-2 2 1 0 0,1 0-1 0 0,-41-25 0 0 0,-28-15-226 0 0,74 48 138 0 0,20 12-216 0 0,22 12 73 0 0,78 33-205 0 0,39 20 177 0 0,-140-66 341 0 0,0 0-1 0 0,0 0 0 0 0,-1 1 0 0 0,0 0 0 0 0,0 0 0 0 0,0 1 0 0 0,0-1 1 0 0,-1 1-1 0 0,0 0 0 0 0,5 9 0 0 0,-9-13 15 0 0,0-1 0 0 0,-1 1 1 0 0,1 0-1 0 0,0 0 0 0 0,-1 0 0 0 0,1 0 0 0 0,-1 0 0 0 0,0 0 0 0 0,0 0 1 0 0,0 0-1 0 0,0 0 0 0 0,0 0 0 0 0,0 0 0 0 0,0 0 0 0 0,-1-1 0 0 0,1 1 1 0 0,-1 0-1 0 0,1 0 0 0 0,-2 3 0 0 0,-2 3 73 0 0,0-1 0 0 0,0 0 0 0 0,-8 10 0 0 0,4-6-17 0 0,-18 24 539 0 0,-37 37 1 0 0,39-46-1541 0 0,0 2 1 0 0,-35 54-1 0 0,55-74-489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7:4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12295 0 0,'0'0'1943'0'0,"2"-8"-564"0"0,18-36 551 0 0,-12 30-1609 0 0,-1-1 0 0 0,-1-1-1 0 0,0 1 1 0 0,4-20 0 0 0,25-162 367 0 0,-25 145-656 0 0,3-71 0 0 0,-13 116-48 0 0,0 5-65 0 0,1 3 58 0 0,1 0 0 0 0,-1-1 0 0 0,0 1 0 0 0,0 0 0 0 0,0-1 0 0 0,0 1 1 0 0,1 0-1 0 0,-1 0 0 0 0,0 0 0 0 0,-1 0 0 0 0,3 2 0 0 0,1 1-34 0 0,9 10-92 0 0,-1 1 0 0 0,0 0 0 0 0,14 26 0 0 0,-1-4 97 0 0,82 148 67 0 0,-35-55 377 0 0,-61-111-15 0 0,-2 1 1 0 0,9 23-1 0 0,-10-22 375 0 0,-8-20 52 0 0,-9 11 491 0 0,6-11-1168 0 0,0 0-1 0 0,0 0 1 0 0,0-1-1 0 0,0 1 1 0 0,0 0-1 0 0,1-1 1 0 0,-1 0-1 0 0,0 0 0 0 0,0 0 1 0 0,0 0-1 0 0,0 0 1 0 0,-4-1-1 0 0,-11 0 228 0 0,-254 16 1335 0 0,267-15-1983 0 0,0 0 0 0 0,0 0-1 0 0,0 1 1 0 0,0 0 0 0 0,0 0-1 0 0,-9 3 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5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1375 0 0,'0'0'11743'0'0,"2"0"-11311"0"0,-1 1-376 0 0,0 0 0 0 0,0 0 0 0 0,0-1-1 0 0,0 1 1 0 0,0 0 0 0 0,-1 0 0 0 0,1 0 0 0 0,0 0 0 0 0,0 0 0 0 0,-1 0 0 0 0,1 0-1 0 0,0 0 1 0 0,-1 0 0 0 0,1 0 0 0 0,-1 0 0 0 0,0 0 0 0 0,1 0 0 0 0,-1 1-1 0 0,0 0 1 0 0,7 33 930 0 0,-5-17-537 0 0,4 18 439 0 0,0 49 1 0 0,-4-57-609 0 0,-2 22 16 0 0,0-49-24 0 0,2-19-116 0 0,0-25-135 0 0,7-78-57 0 0,-6 100 24 0 0,1 0 0 0 0,1 0 0 0 0,11-31 1 0 0,-15 48-4 0 0,1 0 0 0 0,0 1 1 0 0,-1-1-1 0 0,1 0 0 0 0,1 1 1 0 0,-1 0-1 0 0,0-1 0 0 0,1 1 1 0 0,4-4-1 0 0,-6 6 14 0 0,-1 1-1 0 0,1 0 1 0 0,-1-1-1 0 0,1 1 1 0 0,-1 0 0 0 0,1 0-1 0 0,0 0 1 0 0,-1 0 0 0 0,1-1-1 0 0,-1 1 1 0 0,1 0 0 0 0,0 0-1 0 0,-1 0 1 0 0,1 0 0 0 0,-1 0-1 0 0,1 1 1 0 0,0-1 0 0 0,-1 0-1 0 0,1 0 1 0 0,-1 0-1 0 0,1 0 1 0 0,-1 1 0 0 0,1-1-1 0 0,0 0 1 0 0,-1 0 0 0 0,1 1-1 0 0,-1-1 1 0 0,1 0 0 0 0,-1 1-1 0 0,0-1 1 0 0,1 1 0 0 0,11 14-23 0 0,-8-6 21 0 0,0 0-1 0 0,-1 1 1 0 0,0-1 0 0 0,0 1-1 0 0,1 13 1 0 0,2 53-28 0 0,-2-15 29 0 0,-3-57 16 0 0,0 12 37 0 0,-1-14 73 0 0,6-21 20 0 0,4-33-126 0 0,3-12-20 0 0,-4 33 2 0 0,-4 9 0 0 0,1 2 0 0 0,1-1 0 0 0,0 1 0 0 0,18-32 0 0 0,-24 51-4 0 0,-1 0 0 0 0,1 0-1 0 0,0 0 1 0 0,0 0 0 0 0,0 0-1 0 0,0 0 1 0 0,0 0 0 0 0,0 0-1 0 0,0 0 1 0 0,0 1 0 0 0,0-1-1 0 0,0 0 1 0 0,0 1 0 0 0,1-1-1 0 0,-1 0 1 0 0,2 0 0 0 0,-1 2-1 0 0,0-1-1 0 0,0 1 1 0 0,0 0 0 0 0,-1 0-1 0 0,1-1 1 0 0,0 1 0 0 0,-1 0-1 0 0,1 0 1 0 0,0 1 0 0 0,-1-1-1 0 0,0 0 1 0 0,1 0 0 0 0,-1 1-1 0 0,0-1 1 0 0,1 1 0 0 0,-1-1-1 0 0,0 1 1 0 0,0 0 0 0 0,1 2-1 0 0,2 5-37 0 0,1 1 0 0 0,3 15 0 0 0,-2-8 24 0 0,0 0 9 0 0,1 1-1 0 0,1-1 0 0 0,0 0 1 0 0,1-1-1 0 0,18 25 0 0 0,-22-34 11 0 0,1-1 0 0 0,-1 1 0 0 0,1-1 0 0 0,0 0 0 0 0,0 0 0 0 0,1 0 0 0 0,-1-1 0 0 0,1 0 0 0 0,1-1 0 0 0,-1 1 0 0 0,11 3 0 0 0,11 5 11 0 0,-22-9-3 0 0,1-1 1 0 0,0 1 0 0 0,0-2-1 0 0,11 4 1 0 0,-13-5-20 0 0,0 0 0 0 0,0-1 0 0 0,0 0 0 0 0,0 0 0 0 0,0 0 0 0 0,0 0 0 0 0,0-1 0 0 0,0 0 0 0 0,0 0 0 0 0,0-1 0 0 0,0 0 0 0 0,0 0 0 0 0,-1 0 0 0 0,1-1 0 0 0,8-5 0 0 0,-7 4-16 0 0,-1-1-1 0 0,0 0 1 0 0,-1-1 0 0 0,1 1-1 0 0,-1-1 1 0 0,0 0-1 0 0,-1 0 1 0 0,1-1 0 0 0,-1 1-1 0 0,0-1 1 0 0,5-13 0 0 0,-3 5 403 0 0,-1 0 1 0 0,0-1 0 0 0,4-28 0 0 0,-8 38-322 0 0,0-1-1 0 0,-1 0 1 0 0,0 0 0 0 0,0 1-1 0 0,0-1 1 0 0,-1 0-1 0 0,0 0 1 0 0,0 1-1 0 0,-1-1 1 0 0,0 0 0 0 0,-4-9-1 0 0,6 16-25 0 0,0-1 0 0 0,-1 0 0 0 0,1 1 1 0 0,0-1-1 0 0,0 1 0 0 0,-1-1 0 0 0,1 0 0 0 0,-1 1 0 0 0,1-1 0 0 0,0 1 0 0 0,-1-1 0 0 0,1 1 0 0 0,-1-1 0 0 0,1 1 0 0 0,-1-1 1 0 0,1 1-1 0 0,-1-1 0 0 0,0 1 0 0 0,1 0 0 0 0,-1-1 0 0 0,1 1 0 0 0,-1 0 0 0 0,0 0 0 0 0,1-1 0 0 0,-1 1 0 0 0,0 0 0 0 0,1 0 1 0 0,-1 0-1 0 0,0 0 0 0 0,1 0 0 0 0,-1 0 0 0 0,0 0 0 0 0,0 0 0 0 0,1 0 0 0 0,-1 0 0 0 0,0 0 0 0 0,1 0 0 0 0,-1 1 0 0 0,0-1 1 0 0,1 0-1 0 0,-1 0 0 0 0,1 1 0 0 0,-1-1 0 0 0,0 1 0 0 0,1-1 0 0 0,-1 0 0 0 0,0 2 0 0 0,-1 0 32 0 0,-1 0 0 0 0,1 0 0 0 0,0 1 0 0 0,1-1 0 0 0,-1 1 0 0 0,0-1 0 0 0,1 1 0 0 0,-1-1 0 0 0,-1 6-1 0 0,1 4 9 0 0,-1 1 0 0 0,2-1 0 0 0,-1 0 0 0 0,2 1 0 0 0,0-1 0 0 0,0 1 0 0 0,1-1-1 0 0,1 1 1 0 0,0-1 0 0 0,0 0 0 0 0,2 0 0 0 0,-1 0 0 0 0,2 0 0 0 0,-1-1-1 0 0,1 1 1 0 0,12 17 0 0 0,-13-23-461 0 0,0-1-1 0 0,0 0 1 0 0,1 0-1 0 0,0 0 1 0 0,0 0-1 0 0,0-1 1 0 0,0 0-1 0 0,1 0 1 0 0,-1 0-1 0 0,1-1 1 0 0,0 0-1 0 0,0 0 1 0 0,1 0-1 0 0,-1-1 1 0 0,0 0-1 0 0,1 0 1 0 0,0-1 0 0 0,-1 0-1 0 0,1 0 1 0 0,0 0-1 0 0,12-1 1 0 0,-3-2-5982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5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4 3679 0 0,'-9'-1'382'0'0,"-10"-1"294"0"0,-12 2 5020 0 0,28 0-4945 0 0,0 0 0 0 0,0 1 0 0 0,0 0 0 0 0,0 0 0 0 0,0 0 1 0 0,0 0-1 0 0,-5 2 0 0 0,7-2-614 0 0,-1 0 0 0 0,1 0 0 0 0,-1 1 1 0 0,1-1-1 0 0,-1 0 0 0 0,1 1 0 0 0,0-1 0 0 0,-2 3 1 0 0,-1 2 54 0 0,0 1 1 0 0,1 0 0 0 0,0 1-1 0 0,0-1 1 0 0,0 0 0 0 0,1 1 0 0 0,1-1-1 0 0,-1 1 1 0 0,1 0 0 0 0,0 0-1 0 0,1 0 1 0 0,-1-1 0 0 0,2 1 0 0 0,-1 0-1 0 0,4 15 1 0 0,0-4-181 0 0,2 0 0 0 0,0 0 0 0 0,1-1-1 0 0,0 0 1 0 0,14 22 0 0 0,-19-35-12 0 0,1-1 0 0 0,0 0 0 0 0,0 1 0 0 0,1-1 0 0 0,-1 0 0 0 0,1-1 0 0 0,0 1 0 0 0,0-1 0 0 0,0 0 0 0 0,0 0 0 0 0,0 0 0 0 0,7 3 0 0 0,6 7-1 0 0,-15-12-27 0 0,0 1-1 0 0,0 0 1 0 0,0-1-1 0 0,0 1 1 0 0,0-1 0 0 0,1 1-1 0 0,-1-1 1 0 0,0 0 0 0 0,0 0-1 0 0,1 0 1 0 0,-1 0-1 0 0,1-1 1 0 0,-1 1 0 0 0,1-1-1 0 0,-1 1 1 0 0,1-1 0 0 0,4 0-1 0 0,14-2-510 0 0,-16 1 154 0 0,0 1 0 0 0,0-1 0 0 0,1 0 0 0 0,9-4 0 0 0,-13 4 59 0 0,0 0 0 0 0,0 0 0 0 0,0-1 0 0 0,0 1 0 0 0,0-1 1 0 0,0 1-1 0 0,0-1 0 0 0,0 0 0 0 0,0 0 0 0 0,-1 0 1 0 0,1 0-1 0 0,-1 0 0 0 0,0 0 0 0 0,2-3 0 0 0,4-10-4586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5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10823 0 0,'0'0'496'0'0,"0"2"-12"0"0,2 61-110 0 0,-1-10 691 0 0,48 305 3876 0 0,-47-348-4835 0 0,0 1 0 0 0,0-1 0 0 0,1 1-1 0 0,1-1 1 0 0,7 15 0 0 0,-10-24 299 0 0,5-5-330 0 0,-3 1-102 0 0,-1 1 0 0 0,0-1 0 0 0,0 0 0 0 0,0 0 0 0 0,0 0 0 0 0,0 0 0 0 0,-1 0 0 0 0,3-6 0 0 0,7-30-1 0 0,-6 20-37 0 0,14-56-380 0 0,8-27 279 0 0,-22 87 168 0 0,-4 10 29 0 0,0 1 1 0 0,1-1-1 0 0,0 1 1 0 0,0-1-1 0 0,4-7 1 0 0,-5 11 219 0 0,14 18 253 0 0,-5 1-396 0 0,-1-1 0 0 0,12 33 1 0 0,-16-35-108 0 0,1 0 1 0 0,1-1-1 0 0,0 0 0 0 0,0 0 1 0 0,17 21-1 0 0,-12-20-866 0 0,18 15-1 0 0,-23-24-1069 0 0,0-1 0 0 0,12 8 0 0 0,-3-4-3288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6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11919 0 0,'0'0'547'0'0,"-13"1"202"0"0,10 0-575 0 0,0 1-1 0 0,0-1 0 0 0,0 0 0 0 0,0 1 1 0 0,0 0-1 0 0,0-1 0 0 0,0 1 0 0 0,0 0 1 0 0,0 1-1 0 0,1-1 0 0 0,-1 0 0 0 0,-2 5 1 0 0,1-2 79 0 0,0 1 1 0 0,1-1-1 0 0,0 1 1 0 0,0-1 0 0 0,0 1-1 0 0,-2 8 1 0 0,2-1-32 0 0,0 0-1 0 0,0 0 1 0 0,1 0 0 0 0,1 0 0 0 0,0 0-1 0 0,2 14 1 0 0,-1-23-199 0 0,1 0 0 0 0,-1 0 0 0 0,1 0-1 0 0,1 0 1 0 0,-1 0 0 0 0,0 0 0 0 0,1 0 0 0 0,0-1 0 0 0,0 1-1 0 0,4 6 1 0 0,-5-9-19 0 0,0 1 0 0 0,0-1-1 0 0,1 1 1 0 0,-1-1 0 0 0,0 1 0 0 0,1-1 0 0 0,-1 0-1 0 0,1 1 1 0 0,0-1 0 0 0,-1 0 0 0 0,1 0-1 0 0,0 0 1 0 0,0-1 0 0 0,0 1 0 0 0,0 0 0 0 0,0-1-1 0 0,-1 1 1 0 0,1-1 0 0 0,0 0 0 0 0,0 1-1 0 0,0-1 1 0 0,0 0 0 0 0,0 0 0 0 0,3-1 0 0 0,-3 1 4 0 0,0-1 0 0 0,0 0 1 0 0,1 0-1 0 0,-1 0 1 0 0,0 0-1 0 0,0 0 0 0 0,0 0 1 0 0,0-1-1 0 0,0 1 0 0 0,0-1 1 0 0,-1 1-1 0 0,1-1 1 0 0,2-3-1 0 0,18-27-38 0 0,-18 26 0 0 0,0-2-1 0 0,1 0 1 0 0,-1 0-1 0 0,-1 0 0 0 0,0-1 1 0 0,0 1-1 0 0,-1-1 0 0 0,0 0 1 0 0,0 0-1 0 0,-1 0 0 0 0,0 0 1 0 0,-1 0-1 0 0,0-14 0 0 0,-1 37 1798 0 0,3 14-1886 0 0,1-18-116 0 0,0 1 0 0 0,0-1 0 0 0,0 0 0 0 0,2 0 0 0 0,-1 0 0 0 0,1 0 0 0 0,12 17 0 0 0,-7-19-4565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6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11975 0 0,'0'0'1083'0'0,"1"1"-891"0"0,19 104 1963 0 0,-16-89-1721 0 0,1-1 0 0 0,1 1-1 0 0,1-1 1 0 0,12 23 0 0 0,-14-30-320 0 0,-4-5-68 0 0,1-1 0 0 0,-1 1 1 0 0,1-1-1 0 0,-1 0 0 0 0,1 1 0 0 0,4 3 0 0 0,-5-5 110 0 0,7-4-6 0 0,-6 1-120 0 0,0 1 1 0 0,0-1 0 0 0,0 1-1 0 0,0-1 1 0 0,0 0 0 0 0,0 1-1 0 0,0-1 1 0 0,0 0 0 0 0,-1 0-1 0 0,1-1 1 0 0,-1 1 0 0 0,2-2-1 0 0,13-33 256 0 0,-9 20-190 0 0,2-5-73 0 0,-2-1 1 0 0,6-25 0 0 0,-9 29 108 0 0,1 1-1 0 0,1 0 0 0 0,0 1 0 0 0,14-26 1 0 0,-20 43-118 0 0,0-1 1 0 0,1 0 0 0 0,-1 1-1 0 0,0-1 1 0 0,1 1 0 0 0,-1-1 0 0 0,0 1-1 0 0,1-1 1 0 0,-1 1 0 0 0,1-1 0 0 0,-1 1-1 0 0,1 0 1 0 0,-1-1 0 0 0,1 1 0 0 0,-1-1-1 0 0,1 1 1 0 0,-1 0 0 0 0,1 0 0 0 0,0-1-1 0 0,-1 1 1 0 0,1 0 0 0 0,0 0 0 0 0,-1 0-1 0 0,1 0 1 0 0,-1 0 0 0 0,1 0-1 0 0,0 0 1 0 0,0 0 0 0 0,0 0 41 0 0,1 1 1 0 0,-1-1 0 0 0,0 1-1 0 0,1-1 1 0 0,-1 1-1 0 0,0 0 1 0 0,0 0-1 0 0,0 0 1 0 0,0-1-1 0 0,0 1 1 0 0,0 0-1 0 0,1 2 1 0 0,4 4 194 0 0,-2-1 0 0 0,1 1 0 0 0,4 10 0 0 0,25 66-2008 0 0,-5-12-418 0 0,-24-61 507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6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1 302 7367 0 0,'0'0'656'0'0,"0"12"-528"0"0,0 2-128 0 0,0 0 0 0 0,1 1 1120 0 0,2-2 200 0 0,0 0 40 0 0,1-1 8 0 0,3 5-1136 0 0,0-1-232 0 0,-1-2 0 0 0</inkml:trace>
  <inkml:trace contextRef="#ctx0" brushRef="#br0" timeOffset="1">60 8 13791 0 0,'-7'-8'1496'0'0,"18"9"-1496"0"0,0-1 0 0 0,0 2-64 0 0,1-1 64 0 0,2 1-256 0 0,2 0-8 0 0,0 0 0 0 0,0 0 0 0 0,0 1-632 0 0,0 1-128 0 0,-4 0-32 0 0,-1 0-3528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7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5327 0 0,'0'16'520'0'0,"-2"-7"-143"0"0,0 0-1 0 0,0 0 0 0 0,0 0 1 0 0,-5 9-1 0 0,-5 24 1909 0 0,11-36-2007 0 0,0 1 0 0 0,0 0 0 0 0,1 0 1 0 0,0 0-1 0 0,1 0 0 0 0,0 0 0 0 0,0 0 0 0 0,0-1 0 0 0,1 1 0 0 0,3 9 0 0 0,-1-6 301 0 0,1 0-1 0 0,1 0 0 0 0,-1 0 1 0 0,2-1-1 0 0,10 14 0 0 0,-12-18 36 0 0,0 1-1 0 0,-1 0 1 0 0,0 0 0 0 0,5 10-1 0 0,-8-14-394 0 0,0 1 0 0 0,0 0 0 0 0,0 0 0 0 0,-1 0 0 0 0,1 0 1 0 0,-1 0-1 0 0,0 0 0 0 0,0 0 0 0 0,0 0 0 0 0,0 0 0 0 0,0 0 0 0 0,-1 0 0 0 0,0 3 0 0 0,-3 6 175 0 0,1-1-1 0 0,-2 0 1 0 0,1-1 0 0 0,-2 1-1 0 0,1-1 1 0 0,-1 0 0 0 0,-8 9 0 0 0,-5 5-1464 0 0,-31 31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9215 0 0,'0'0'5050'0'0,"2"2"-3720"0"0,3 4-1095 0 0,-1-1 0 0 0,0 1 0 0 0,0 0-1 0 0,0 0 1 0 0,-1 1 0 0 0,0-1 0 0 0,0 1 0 0 0,0 0-1 0 0,-1 0 1 0 0,2 9 0 0 0,2 12 340 0 0,2 35-1 0 0,-5 7 272 0 0,-3-67-766 0 0,0-3-79 0 0,0 0 1 0 0,0 0-1 0 0,0 0 1 0 0,1 1-1 0 0,-1-1 1 0 0,0 0-1 0 0,0 0 1 0 0,0 0-1 0 0,0 1 1 0 0,0-1-1 0 0,0 0 1 0 0,0 0 0 0 0,1 0-1 0 0,-1 0 1 0 0,0 1-1 0 0,0-1 1 0 0,0 0-1 0 0,0 0 1 0 0,1 0-1 0 0,-1 0 1 0 0,0 0-1 0 0,0 0 1 0 0,0 1-1 0 0,1-1 1 0 0,-1 0-1 0 0,0 0 1 0 0,0 0 0 0 0,0 0-1 0 0,1 0 1 0 0,-1 0-1 0 0,0 0 1 0 0,0 0-1 0 0,1 0 1 0 0,-1 0-1 0 0,0 0 1 0 0,0 0-1 0 0,0 0 1 0 0,1 0-1 0 0,-1 0 1 0 0,0 0 0 0 0,0 0-1 0 0,0-1 1 0 0,1 1-1 0 0,-1 0 1 0 0,0 0-1 0 0,0 0 1 0 0,0 0-1 0 0,1 0 1 0 0,-1 0-1 0 0,0-1 1 0 0,0 1-1 0 0,0 0 1 0 0,0 0 0 0 0,0 0-1 0 0,1 0 1 0 0,-1-1-1 0 0,0 1 1 0 0,0 0-1 0 0,0 0 1 0 0,0 0-1 0 0,0-1 1 0 0,8-9-85 0 0,-2-4 34 0 0,0 0 0 0 0,-1 0 1 0 0,4-18-1 0 0,8-22-46 0 0,-14 46 93 0 0,-2 6 3 0 0,-1 0 1 0 0,1 0-1 0 0,0-1 0 0 0,0 1 1 0 0,0 0-1 0 0,0 1 0 0 0,0-1 0 0 0,0 0 1 0 0,1 0-1 0 0,-1 0 0 0 0,1 1 1 0 0,1-3-1 0 0,-2 4 360 0 0,5 5-17 0 0,-4-2-267 0 0,0 0-1 0 0,0 0 1 0 0,0-1 0 0 0,-1 1-1 0 0,1 0 1 0 0,-1 0-1 0 0,0 0 1 0 0,0 1-1 0 0,0-1 1 0 0,0 0 0 0 0,0 4-1 0 0,0-1 19 0 0,0 0 0 0 0,0-1 0 0 0,1 1 0 0 0,0-1 0 0 0,0 1 0 0 0,5 7 0 0 0,-7-13-91 0 0,1 1 0 0 0,-1-1 0 0 0,1 0 0 0 0,-1 1 0 0 0,1-1 0 0 0,-1 1 1 0 0,1-1-1 0 0,-1 0 0 0 0,1 0 0 0 0,-1 1 0 0 0,1-1 0 0 0,-1 0 0 0 0,1 0 0 0 0,0 1 0 0 0,-1-1 0 0 0,1 0 0 0 0,-1 0 0 0 0,1 0 0 0 0,0 0 0 0 0,-1 0 0 0 0,1 0 0 0 0,0 0 0 0 0,-1 0 0 0 0,1 0 1 0 0,-1-1-1 0 0,1 1 0 0 0,0 0 0 0 0,-1 0 0 0 0,2-1 0 0 0,13-7 10 0 0,-8 2-23 0 0,0-1 0 0 0,0 0 0 0 0,-1-1 0 0 0,0 0 0 0 0,9-15 1 0 0,-6 9-3 0 0,-5 8 6 0 0,-2 2 9 0 0,0 0-1 0 0,1 0 1 0 0,0 0 0 0 0,0 1 0 0 0,0-1 0 0 0,0 1 0 0 0,0 0 0 0 0,1-1 0 0 0,-1 1 0 0 0,1 1 0 0 0,7-5-1 0 0,-10 7 35 0 0,0 0 0 0 0,0 0 0 0 0,0 1 0 0 0,0-1 0 0 0,0 0 0 0 0,0 1 0 0 0,0-1 0 0 0,0 1-1 0 0,0-1 1 0 0,0 1 0 0 0,0-1 0 0 0,0 1 0 0 0,0 0 0 0 0,1 1 0 0 0,0-1 73 0 0,3 3 125 0 0,0 1 0 0 0,0-1-1 0 0,0 1 1 0 0,0 0-1 0 0,-1 1 1 0 0,0-1 0 0 0,4 7-1 0 0,22 42 891 0 0,-22-39-1183 0 0,19 43 697 0 0,-14-19-4422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4287 0 0,'0'0'198'0'0,"0"-4"-17"0"0,11-34 11866 0 0,-11 56-11237 0 0,16 182 2900 0 0,-6-85-3056 0 0,-8-97-303 0 0,8 32 0 0 0,-5-27-250 0 0,6 41 0 0 0,-3 48 211 0 0,-8-107-305 0 0,2 13 132 0 0,-2-1 0 0 0,-3 36 0 0 0,-1-30 46 0 0,3-10-830 0 0,1 3-4064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8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1 193 9671 0 0,'0'0'748'0'0,"0"-2"-492"0"0,0 1-197 0 0,0 0 0 0 0,0 0 0 0 0,0 0 0 0 0,0-1 0 0 0,1 1 0 0 0,-1 0 0 0 0,0 0 0 0 0,1 0 0 0 0,-1-1 0 0 0,1 1 0 0 0,-1 0 0 0 0,1 0-1 0 0,-1 0 1 0 0,1 0 0 0 0,0 0 0 0 0,0 0 0 0 0,-1 0 0 0 0,1 0 0 0 0,0 0 0 0 0,0 1 0 0 0,0-1 0 0 0,0 0 0 0 0,0 0 0 0 0,0 1 0 0 0,0-1 0 0 0,2 0-1 0 0,1-1 187 0 0,7-3 71 0 0,1 0 0 0 0,-1 1 0 0 0,1 0 0 0 0,0 1 0 0 0,20-4 0 0 0,-11 3-28 0 0,44-6 942 0 0,116-4 0 0 0,-70 8-576 0 0,268-31 1515 0 0,-74 7-1053 0 0,475 0 1249 0 0,-623 35-2142 0 0,452 17 1566 0 0,-294-9-1138 0 0,114 4 39 0 0,-257-11-391 0 0,-114-4-209 0 0,17 2 281 0 0,146-13 0 0 0,-61-2-3 0 0,19-19 11 0 0,-132 23-286 0 0,-33 5-748 0 0,1 0 1 0 0,20-6-1 0 0,-29 5-1274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9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29 11975 0 0,'0'0'1746'0'0,"0"1"-1257"0"0,-1 4-264 0 0,1 0 1 0 0,-1-1-1 0 0,0 1 1 0 0,0-1-1 0 0,0 0 1 0 0,-1 1-1 0 0,1-1 0 0 0,-1 0 1 0 0,0 0-1 0 0,0 0 1 0 0,-1 0-1 0 0,1 0 1 0 0,-4 4-1 0 0,5-7-183 0 0,-1 1 0 0 0,1-1 0 0 0,0 0 0 0 0,0 0 0 0 0,-1 0-1 0 0,1 0 1 0 0,0 0 0 0 0,-1 0 0 0 0,1 0 0 0 0,-1 0 0 0 0,1 0 0 0 0,-1-1-1 0 0,0 1 1 0 0,1 0 0 0 0,-1-1 0 0 0,0 0 0 0 0,1 1 0 0 0,-1-1 0 0 0,0 0 0 0 0,1 0-1 0 0,-1 0 1 0 0,0 0 0 0 0,0 0 0 0 0,1 0 0 0 0,-1-1 0 0 0,0 1 0 0 0,1 0 0 0 0,-1-1-1 0 0,0 0 1 0 0,1 1 0 0 0,-1-1 0 0 0,1 0 0 0 0,-1 0 0 0 0,1 1 0 0 0,-1-1 0 0 0,1-1-1 0 0,0 1 1 0 0,-3-2 0 0 0,2 1 6 0 0,-1 0 1 0 0,0-1-1 0 0,1 1 0 0 0,0-1 0 0 0,-1 0 0 0 0,1 1 0 0 0,0-1 0 0 0,-2-4 1 0 0,4 5-52 0 0,-1-1 1 0 0,0 1 0 0 0,1 0 0 0 0,-1-1 0 0 0,1 1 0 0 0,0-1 0 0 0,0 1 0 0 0,0 0 0 0 0,0-1 0 0 0,0 1 0 0 0,1-1 0 0 0,-1 1-1 0 0,1 0 1 0 0,-1-1 0 0 0,2-2 0 0 0,-1 4 2 0 0,-1 0 0 0 0,1-1 0 0 0,-1 1 0 0 0,1 0 0 0 0,-1 0 0 0 0,1 0 0 0 0,0-1 0 0 0,-1 1 0 0 0,1 0 0 0 0,0 0 0 0 0,0 0 0 0 0,0 0 0 0 0,0 0 0 0 0,0 1 0 0 0,0-1 0 0 0,0 0 0 0 0,0 0 0 0 0,1 1 0 0 0,-1-1 0 0 0,0 0 0 0 0,3 0 0 0 0,-1 0 0 0 0,-1 0 51 0 0,1 0 1 0 0,0 0-1 0 0,-1 0 0 0 0,1 1 1 0 0,0-1-1 0 0,0 1 0 0 0,0 0 0 0 0,-1 0 1 0 0,1 0-1 0 0,0 0 0 0 0,0 0 0 0 0,-1 0 1 0 0,1 1-1 0 0,0 0 0 0 0,0-1 0 0 0,-1 1 1 0 0,1 0-1 0 0,-1 0 0 0 0,4 2 1 0 0,-5-2 34 0 0,0-1-12 0 0,0 1 1 0 0,0 0-1 0 0,-1 0 0 0 0,1-1 0 0 0,0 1 0 0 0,-1 0 0 0 0,1 0 1 0 0,0 0-1 0 0,-1 0 0 0 0,1 0 0 0 0,-1-1 0 0 0,0 1 1 0 0,1 0-1 0 0,-1 0 0 0 0,0 0 0 0 0,0 0 0 0 0,1 0 1 0 0,-1 0-1 0 0,0 0 0 0 0,0 0 0 0 0,0 1 0 0 0,0-1 0 0 0,0 0 1 0 0,0 0-1 0 0,-1 0 0 0 0,1 0 0 0 0,0 0 0 0 0,0 0 1 0 0,-1 0-1 0 0,0 1 0 0 0,0 2-147 0 0,1-4 63 0 0,0 1 0 0 0,0 0 1 0 0,-1 0-1 0 0,1-1 0 0 0,0 1 1 0 0,0 0-1 0 0,-1-1 0 0 0,1 1 0 0 0,0 0 1 0 0,-1-1-1 0 0,1 1 0 0 0,-1 0 1 0 0,1-1-1 0 0,-1 1 0 0 0,1-1 1 0 0,-1 1-1 0 0,1-1 0 0 0,-1 1 0 0 0,0-1 1 0 0,1 0-1 0 0,-1 1 0 0 0,0-1 1 0 0,1 0-1 0 0,-2 1 0 0 0,0 0-45 0 0,-22 13-4546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8:49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30 8495 0 0,'0'0'766'0'0,"-4"7"-612"0"0,2-1-71 0 0,1-4 344 0 0,-16 0 3641 0 0,14-5-3845 0 0,0 0 0 0 0,1 0 0 0 0,-1 1-1 0 0,1-1 1 0 0,0-1 0 0 0,0 1 0 0 0,0 0 0 0 0,-3-8 1672 0 0,11 7-918 0 0,-6 4-914 0 0,1-1 0 0 0,0 0-1 0 0,0 0 1 0 0,0 1 0 0 0,0-1 0 0 0,0 1-1 0 0,0-1 1 0 0,0 1 0 0 0,0-1-1 0 0,1 1 1 0 0,-1-1 0 0 0,2 1-1 0 0,0 0 43 0 0,0 0-1 0 0,0 1 1 0 0,0-1-1 0 0,1 1 1 0 0,-1 0 0 0 0,5 2-1 0 0,-7-2 110 0 0,0-1-163 0 0,-1 0 1 0 0,1 0 0 0 0,0 1 0 0 0,-1-1 0 0 0,1 0-1 0 0,-1 0 1 0 0,1 1 0 0 0,-1-1 0 0 0,0 0-1 0 0,1 1 1 0 0,-1-1 0 0 0,1 1 0 0 0,-1-1 0 0 0,0 1-1 0 0,1-1 1 0 0,-1 1 0 0 0,0-1 0 0 0,1 1 0 0 0,-1-1-1 0 0,0 1 1 0 0,0-1 0 0 0,1 1 0 0 0,-1-1 0 0 0,0 1-1 0 0,0 0 1 0 0,0-1 0 0 0,0 1 0 0 0,0-1 0 0 0,0 2-1 0 0,1 17 1024 0 0,-1-18-1113 0 0,-15 16 870 0 0,14-17-807 0 0,0 1-1 0 0,0 0 1 0 0,0 0 0 0 0,0-1-1 0 0,0 1 1 0 0,-1-1-1 0 0,1 1 1 0 0,0-1 0 0 0,0 0-1 0 0,0 1 1 0 0,-1-1-1 0 0,1 0 1 0 0,0 0 0 0 0,0 0-1 0 0,0 0 1 0 0,-1 0-1 0 0,1 0 1 0 0,0 0 0 0 0,-3-1-1 0 0,-18-5 127 0 0,21 6-156 0 0,0 0 1 0 0,0-1 0 0 0,1 1-1 0 0,-1-1 1 0 0,0 0-1 0 0,0 1 1 0 0,0-1 0 0 0,1 0-1 0 0,-1 1 1 0 0,0-1-1 0 0,1 0 1 0 0,-1 0 0 0 0,1 0-1 0 0,-1 0 1 0 0,1 0-1 0 0,-1 1 1 0 0,1-1 0 0 0,-1 0-1 0 0,1 0 1 0 0,-1-1-1 0 0,1-1-41 0 0,-1 2-66 0 0,2-3-479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2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84 1375 0 0,'0'0'5951'0'0,"-1"-2"-5274"0"0,0-1-306 0 0,0 0-1 0 0,0 0 0 0 0,0 0 0 0 0,0 1 1 0 0,-1-1-1 0 0,0 0 0 0 0,1 0 1 0 0,-1 1-1 0 0,0-1 0 0 0,0 1 0 0 0,0 0 1 0 0,-1 0-1 0 0,1 0 0 0 0,-3-3 0 0 0,-6-3 466 0 0,0 1-1 0 0,-13-8 0 0 0,21 13-651 0 0,0 1 0 0 0,0 0 0 0 0,0-1 0 0 0,-1 1 0 0 0,1 0-1 0 0,0 1 1 0 0,0-1 0 0 0,-1 1 0 0 0,-4-1 0 0 0,7 1-7 0 0,-10 2 125 0 0,6-1-253 0 0,1 0 0 0 0,0 0 0 0 0,0 0 1 0 0,0 1-1 0 0,0 0 0 0 0,1 0 0 0 0,-1 0 1 0 0,-3 3-1 0 0,2-1 6 0 0,0 0-1 0 0,1 1 1 0 0,0-1 0 0 0,0 1 0 0 0,0 0-1 0 0,-5 9 1 0 0,3-3-55 0 0,4-8 0 0 0,-2 10 0 0 0,1-3 35 0 0,0 0 0 0 0,1 0 0 0 0,0 0-1 0 0,1 1 1 0 0,0-1 0 0 0,0 1 0 0 0,1-1 0 0 0,0 1-1 0 0,4 17 1 0 0,-3-19-4 0 0,1 0 0 0 0,1-1 0 0 0,-1 1 0 0 0,1-1 0 0 0,1 0 0 0 0,0 0 0 0 0,0 0 0 0 0,0 0 0 0 0,1-1 0 0 0,0 1 0 0 0,11 11 0 0 0,13 13 179 0 0,-16-17-169 0 0,-2-5-18 0 0,1 0-1 0 0,-1-1 1 0 0,2-1 0 0 0,18 10 0 0 0,-21-12-20 0 0,-6-4 20 0 0,0 1 0 0 0,1-1 1 0 0,-1-1-1 0 0,1 1 0 0 0,0 0 0 0 0,0-1 0 0 0,-1 0 0 0 0,1 0 0 0 0,0-1 1 0 0,0 1-1 0 0,0-1 0 0 0,0 0 0 0 0,0-1 0 0 0,0 1 0 0 0,0-1 1 0 0,0 0-1 0 0,0 0 0 0 0,-1 0 0 0 0,1-1 0 0 0,0 1 0 0 0,-1-1 0 0 0,1-1 1 0 0,-1 1-1 0 0,6-4 0 0 0,-2 0 14 0 0,-1 0 0 0 0,0 0 1 0 0,0-1-1 0 0,0 0 0 0 0,-1 0 1 0 0,0-1-1 0 0,0 0 0 0 0,-1 0 1 0 0,0 0-1 0 0,-1-1 0 0 0,1 1 1 0 0,4-18-1 0 0,-4 12 106 0 0,-2-1 1 0 0,1 0 0 0 0,-2 0-1 0 0,0 0 1 0 0,-1 0-1 0 0,-1-1 1 0 0,-2-22-1 0 0,1 25-35 0 0,0-2 42 0 0,0 0 0 0 0,-2 0 1 0 0,1 1-1 0 0,-8-20 1 0 0,9 31-113 0 0,0 0 0 0 0,0 0 0 0 0,-1 0 0 0 0,0-1 0 0 0,1 1 0 0 0,-1 1 0 0 0,0-1 0 0 0,-1 0 1 0 0,1 0-1 0 0,0 1 0 0 0,-1-1 0 0 0,1 1 0 0 0,-1 0 0 0 0,0 0 0 0 0,0 0 0 0 0,0 0 0 0 0,0 0 0 0 0,0 1 0 0 0,0-1 0 0 0,-1 1 0 0 0,1 0 0 0 0,0 0 0 0 0,-7-1 0 0 0,-1 1 41 0 0,0 0-1 0 0,0 1 0 0 0,-1 1 0 0 0,1 0 1 0 0,0 0-1 0 0,1 1 0 0 0,-1 0 0 0 0,0 1 1 0 0,0 0-1 0 0,-10 5 0 0 0,3 1-52 0 0,-1 0 0 0 0,2 1 0 0 0,-1 0 0 0 0,-24 21 0 0 0,39-29-194 0 0,0 1 0 0 0,-1 0 0 0 0,2 0 0 0 0,-1 0 1 0 0,0 0-1 0 0,1 0 0 0 0,-1 1 0 0 0,1-1 0 0 0,0 1 0 0 0,0-1 0 0 0,0 1 0 0 0,1 0 0 0 0,-1 0 0 0 0,1 0 0 0 0,0 0 0 0 0,0 4 0 0 0,0 5-1265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15:37:48.76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2701 2040 17327 0,'0'0'768'0,"0"0"160"0,0 0-736 0,0 0-192 16,0 0 0-16,0 0 0 0,-2-8 1248 0,0 1 224 0,2 1 32 0,0-1 16 16,0 1 64-16,2-1 16 0,-1 1 0 0,2-1 0 15,-3 7-592-15,4-8-112 0,1 1-32 0,1-4 0 16,-1 1-256-16,3-3-48 0,0 0-16 0,3 0 0 15,-1-2-176-15,2 0-48 0,-1-4 0 0,2 4 0 16,1-5-320-16,-1 4 144 0,-2 2-144 0,1-2 0 16,1 3 336-16,0 2-32 0,-1 0-16 0,0 5 0 15,-1 2-288-15,1 1 0 0,0 2 0 0,-1 4 0 16,1 2 192-16,0 3-32 0,0 5 0 0,1-2 0 16,0 2-32-16,0 0-128 0,1-1 192 0,0 0-64 15,1 0-128-15,-1 1 0 0,1-6 0 0,0 3 0 0,2-1 0 0,-1 1 128 16,-3-3-128-16,0 0 0 15,0 1 0-15,1 0 0 0,-3-4 0 0,-1 0 0 16,0 1 0-16,1-4 0 0,-1 2 128 0,1-3-128 16,-2-1 0-16,0-2 0 0,0-3 0 0,2-1 0 15,0 1 0-15,1-2 0 0,-2-1 0 0,2-4 0 16,-1 0 0-16,-1 0 0 0,-1 0 144 0,0-1-144 16,0 0 0-16,2 2 0 0,-1 2 0 0,1 2 0 15,-2 2 0-15,1 2 128 0,1 1-128 0,-2-1 0 0,1 4 208 0,1 4-16 16,-1-3-16-16,2 5 0 0,-2-1-176 0,1 1 0 15,-1 0 0-15,1 0-176 0,-1 1 368 0,2-1 64 16,1 1 0-16,0-1 16 0,0 1-416 0,0 1-96 16,0-3-16-16,0-1 0 0,0-2 256 0,0 1 0 15,-3-2 0-15,2 0 0 0,0 1 0 0,0-1 0 0,-2-1 0 0,1 0 0 16,-2 0 0-16,0-1 0 0,0-2 0 0,0 1 0 16,0-2 128-16,0-2-128 0,0 0 0 0,2-1 0 15,-1 0 0-15,2 0 0 16,0 1 0-16,-1-1 0 0,1 1 0 0,0 2 0 15,-2-2 0-15,1 4 0 0,-1-1 0 0,1 3 0 0,-1 1 0 0,1 2 0 16,-1 1 0-16,-1 0 0 0,0 1 0 0,0-1 0 16,2 1 0-16,-1 0 0 0,-1 2 0 0,2 1 0 15,-1 0 0-15,1-1 0 0,-2 1 0 0,0 0 0 16,0 0 0-16,0 0 0 0,3-2 0 0,-2-1 0 16,1-2 0-16,0 0 0 0,1-6 0 0,0 0 0 15,-2 0 0-15,3-1 0 0,-1-3 128 0,0-2-128 16,-2 1 0-16,1-1 0 0,-2 0 0 0,3-2 0 15,-2 1 128-15,0 1-128 0,0 1 0 0,-1-1 0 0,0 1 0 0,-1 0 0 16,-2 1 0-16,1-1 0 0,-1 1 0 0,1 3 0 16,-7 4 128-16,0 0-128 0,0 0 0 0,8 2 0 15,-8-2 0-15,7 6 0 0,1 1 368 0,-3 0-48 16,2 5 0-16,1 0 0 0,0 0-320 0,-1-3-288 16,0 0 48-16,1-1 16 0,0 2 224 0,-1-3 0 15,1-3 0-15,0-1 0 0,-8-3 0 0,10 2 0 16,0-2 0-16,-1-3 0 0,0-1 0 0,-1-1 0 0,-2 1 0 0,2-2 0 15,0-2 192-15,0 1 0 0,-1 1-16 0,0-2 0 16,-1 0-176-16,1-1-176 0,0 0 48 0,-1 1 0 16,2 0 128-16,-2 0 0 0,1 1 0 0,-1 0 0 15,1 2 0-15,-1 1 0 16,0 0 0-16,-6 4 0 0,7 0 0 0,1 3 0 16,-8-3 0-16,7 2 0 0,-1 2 0 0,1 1 0 15,1 2 128-15,1-1-128 0,0 2 0 0,0 0 0 16,0 0 0-16,2 0 128 0,-1-2-128 0,0 1 0 0,1-2 0 15,-2 0 0-15,0-4 0 0,0 1 0 0,-1-1 0 0,0-2 128 16,0-1 0-16,1 1 16 0,-4-3 0 0,2 2 0 16,-1-5-144-16,-1 2-144 0,1 0 144 0,-1-1-208 15,1 3 208-15,2-3 0 0,-1 1 192 0,-1-1-192 16,-1-4 0-16,2 1 0 0,1-1 0 0,-2 2 0 16,-1-4 0-16,1 3 0 0,-1 0 0 0,0 3 0 15,0-1 0-15,1 2 0 0,-6 5 0 0,0 0 0 16,7-1 0-16,1 1-176 0,0 2 176 0,-2 2-160 15,-6-4-1952-15,10 9-384 0</inkml:trace>
  <inkml:trace contextRef="#ctx0" brushRef="#br1" timeOffset="11831.71">12155 913 26895 0,'5'-18'576'0,"-8"10"128"0,1 0 32 0,-1 3 32 0,3 5-608 0,0 0-160 0,0 0 0 0,0 0 0 0,0 0 832 0,0 0 128 15,1 11 16-15,3 4 16 0,0 5-592 0,0 4-112 16,1 5-32-16,2 1 0 0,2 1-64 0,0 2-32 15,1-3 0-15,2-1 0 0,0-3-160 0,0 0 0 16,-1 0 0-16,2-5 0 0,0-3 144 0,-1-1-144 16,0-7 160-16,-2 0-160 0,-1-4 160 0,2-2-160 15,1-8 160-15,-2-1-160 0,-1-3 192 0,0-5-64 16,-1-3-128-16,0-2 192 0,0-4-192 0,0-2 176 0,-3-2-176 0,0-1 160 16,0-3-160-16,0 0 0 0,-1-1 0 0,-1 3 0 15,-2-2 128-15,1 0 0 0,-1 3 0 0,0 5 0 16,-1 5 416-16,0 4 80 0,0 2 16 0,0 5 0 15,0 6-144-15,0 0-32 0,0 0 0 0,-1 10 0 16,1 2-320-16,0 6-144 0,0 4 128 0,1 2-128 16,0 1 0-16,3-2 0 0,0 1 0 0,2-2 0 15,0 0 0-15,2 0 0 0,1-4 0 0,3-2 0 32,1-2-2224-32,1-1-320 0,-1-1-64 0,0-3-11536 0</inkml:trace>
  <inkml:trace contextRef="#ctx0" brushRef="#br1" timeOffset="12097.46">12808 865 18431 0,'-16'-9'1632'0,"8"6"-1312"0,-2 2-320 0,-2-2 0 15,2-1 2064-15,-2 0 352 0,-1 3 64 0,0 0 16 0,1 1-512 0,0 0-112 16,1 0-16-16,0 0 0 0,2 0-1280 0,3 4-272 16,-1 2-48-16,4 2-16 0,2 0-240 0,1 0 0 15,4 1 0-15,1 1 0 0,2-1-192 0,2 2 192 16,1 1-192-16,2-1 192 0,1 0-176 0,1-1 176 15,1 1-160-15,0 0 160 0,1-1 0 0,-2 0 0 16,-1 0 0-16,-1 3 0 0,0-5 0 0,-4 1 0 16,-3-1 208-16,-1 1-64 0,-2 0 240 0,0-1 32 0,-4 0 16 0,0 1 0 15,-2-1-112-15,-3 1-32 0,-2 0 0 0,-1 0 0 16,-2-2-288-16,0-1 128 0,1-2-128 0,-1 2 0 31,0-3-352-31,2 0-176 0,1-2-48 0,1-1 0 16,1-2-2560-16,2-3-512 0</inkml:trace>
  <inkml:trace contextRef="#ctx0" brushRef="#br1" timeOffset="12233.41">12962 942 12895 0,'0'0'576'0,"2"9"112"0,1 3-560 0,-1 1-128 0,0 0 0 0,-1 1 0 16,0-1 2816-16,2 2 512 0,0-1 128 0,-1 0 0 15,-1 1-2240-15,2-5-464 0,-2 2-96 0,2-3-16 31,-3-9-1632-31,1 8-336 0,-1-8-64 0</inkml:trace>
  <inkml:trace contextRef="#ctx0" brushRef="#br1" timeOffset="12596.1">12933 792 21711 0,'-5'-18'960'0,"3"10"192"0,2-1-912 0,0 0-240 16,2 1 0-16,0-1 0 0,2 2 1632 0,-4 7 288 15,7-2 48-15,1 3 16 0,1 3-1216 0,1 4-224 16,2 3-48-16,1 1-16 15,1 1-480-15,2 5 128 0,-1 1-128 0,1 0 0 16,-3 5 0-16,-1 0 0 0,-2 1 0 0,-1 1 0 0,-1 2 384 0,0-1 48 16,-1-2 0-16,-2-3 0 0,0-3-48 0,0 1 0 15,-1-4 0-15,0-3 0 0,0-4-208 0,0-3-48 16,-4-6-128-16,0 0 192 0,0 0-48 0,0 0-16 16,6-5 0-16,0-3 0 0,-1-2-128 0,-1-3 128 15,0-4-128-15,-2-1 128 0,3-5-128 0,-1 1 0 16,-1-1 144-16,1-1-144 0,0-4 0 0,1 3 0 0,-1 1 0 0,1 5 0 15,2 1 176-15,-2 3-48 0,-1 4 0 0,1 3 0 16,0 4 352-16,-5 4 64 0,0 0 16 0,5 6 0 16,1 5-208-16,-2 2-32 0,0 6-16 0,-1 5 0 15,1-1-304-15,0 6 128 0,0 2-128 0,1 2 0 16,1-3 0-16,0-3 0 0,2 1 0 0,2-4 0 16,3 0-1824-16,3-3-272 15,0-4-48-15,-1-4-16 0,1-2-1312 0,1-5-272 0</inkml:trace>
  <inkml:trace contextRef="#ctx0" brushRef="#br1" timeOffset="12966.77">13574 986 14735 0,'-2'-14'1312'0,"2"14"-1056"0,-6-5-256 0,1-1 0 15,-1 1 2544-15,-1 1 448 0,1 3 80 0,-2 2 32 16,-1 2-960-16,1 2-192 0,3 2-32 0,-2 0-16 16,1 4-944-16,0-1-192 0,4 3-48 0,1-2 0 15,-1-1-464-15,4 1-112 0,0-2-16 0,3 0 0 0,3 0-128 0,0-2 0 16,1-1 0-16,0-1 0 0,-1 0-384 0,-1-1 64 15,-7-4 0-15,9 3 0 16,-1-2-192-16,-8-1-48 0,7-1 0 0,0-2 0 0,-1 1 176 0,1-2 48 16,-2-4 0-16,-1 2 0 15,0-4-368-15,0 1-80 0,-1-2-16 0,-2 0 0 16,0-1-80-16,-1 1-16 0,-1-1 0 0,0 0 0 16,-1 2 320-16,2 1 48 0,2 1 16 0,0 1 0 0,3 3 512 0,-5 4 256 0,8-2-32 0,0 4 0 15,0 1 672-15,2 4 144 0,2 0 32 0,0 6 0 16,1 6 224-16,0 0 48 15,-2 2 16-15,0 1 0 0,1 2 112 0,-3-2 32 16,-1 1 0-16,-3 2 0 0,-4 0 112 0,-2 1 32 16,-4-1 0-16,-2 2 0 0,-3 0-272 0,-3-2-48 0,-2 3-16 0,0-4 0 15,-1 0-736-15,-1-2-128 0,-4-1-48 0,2-2 0 16,2 1-400-16,-2 0 0 0,1-9 0 0,1 0-14976 16,3-3-2896-16</inkml:trace>
  <inkml:trace contextRef="#ctx0" brushRef="#br1" timeOffset="13564.04">14569 913 12319 0,'0'0'544'0,"0"0"112"0,8-4-528 0,0 2-128 0,0 0 0 0,-1-3 0 0,1 0 1920 0,3 2 336 15,-1-1 80-15,0 3 16 16,2-1-624-16,-1-1-112 0,0-1-16 0,1-3-16 16,-1-2-448-16,-2-1-96 0,1-1-16 0,3-3 0 15,-1 0-336-15,0-1-80 0,-3 0-16 0,-3-1 0 16,1 2-352-16,-2 1-80 0,0 0-16 0,-2 1 0 16,-2 0-144-16,-4-1 0 0,1 3 144 0,-2 3-144 0,-1 1 160 0,-2 1-32 15,-1 5-128-15,1 1 192 0,-1 3 176 0,0 0 16 16,1 4 16-16,1 1 0 0,-1 1 176 0,0 3 16 15,-3 3 16-15,3 3 0 0,0 0-192 0,2 1-32 16,1 3-16-16,3 0 0 0,1 2-240 0,2-2-128 16,3 3 160-16,1-5-160 0,-1 1 0 0,1-3 0 15,2 0-128-15,3-2 128 16,-1-4-2560-16,1-1-384 0,3-7-96 0</inkml:trace>
  <inkml:trace contextRef="#ctx0" brushRef="#br1" timeOffset="13959.44">15057 465 13823 0,'0'0'608'0,"0"0"128"0,-7 0-592 0,-1 4-144 0,-1 1 0 0,0 3 0 16,1 2 3184-16,0 3 592 0,3 1 128 0,1 5 32 16,0 0-2128-16,2 6-416 0,-1 2-96 0,-1 3-16 15,3 4-784-15,4 0-176 0,2 0-16 0,1 1-16 16,2-1-112-16,1-1-32 0,3-2 0 0,1-2 0 15,1-2-144-15,2-2 0 0,0-2 144 0,-1 0-144 16,1-3 0-16,1-4 128 0,0-2-128 0,1-3 0 0,0-1 0 0,-1-3 0 16,-1-2 0-16,-3-1 128 0,0-4-128 0,-1-3 144 15,-1-1-144-15,1-2 160 0,0-5-160 0,-2-2 128 16,-1-4-128-16,-1 0 128 0,-1-2 0 0,-1-1 0 16,0-4 0-16,-3 0 0 0,-3 1 64 0,0-1 0 15,-2 1 0-15,-2 2 0 16,-3 1 64-16,1 3 0 0,-2 2 16 0,-1 0 0 15,0 1 208-15,-2 4 32 0,2 3 16 0,0 2 0 16,0 0 336-16,0 3 64 0,1 6 16 0,2 0 0 0,-1 5-944 16,2 2-176-16,1 3-32 0,3 4-16 0,2 6 224 0,2-2 0 15,2 1 0-15,1 1 0 0,1-1 0 0,1 1 288 16,2-2-32-16,2-1-16 16,-1 0-720-16,3-4-144 0,0-2-16 0,0-2-16 15,1 0-1760-15,0-5-336 0,1 0-80 0,-1-4-7344 16,1-4-1456-16</inkml:trace>
  <inkml:trace contextRef="#ctx0" brushRef="#br1" timeOffset="14660.81">15609 710 11055 0,'0'0'480'0,"0"0"112"0,0 0-464 0,0 0-128 0,0 0 0 0,-5 6 0 16,1 3 3696-16,2 3 720 0,0 0 128 0,1 4 48 15,1 4-2656-15,0 3-528 0,0 0-96 0,0 2-32 16,1 0-736-16,1-1-160 0,-1 0-16 0,2 5-16 15,-1-5-160-15,2-3-48 0,1-3 0 0,-1-8 0 16,0-3-144-16,0 0 192 0,-4-7-192 0,0 0 192 16,0 0-192-16,5 0-192 0,0-3 32 0,1-3 16 15,-1-2-64-15,0-4-16 0,0-1 0 0,1-1 0 16,-3-2 48-16,3-6 16 0,-2-4 0 0,0 0 0 16,-1 2 160-16,1 1 0 0,-1-2 0 0,1 3-128 0,1 1 128 0,0 3 0 15,0 5 0-15,1 0 128 0,-1 2 128 0,1 4 48 16,1 3 0-16,-7 4 0 0,9 0 0 0,-1 6 0 15,1 5 0-15,-1 2 0 0,-2 1 48 0,0 7 16 16,-3 6 0-16,1 3 0 0,-1 0 48 0,0 1 16 16,-2 1 0-16,0-2 0 0,2-3-224 0,-1-2-32 15,1-4-16-15,1-3 0 0,0-2-160 0,0-3 0 0,0-2 0 0,0-4 0 16,-4-7 0-16,0 0-192 0,0 0 0 0,0 0 16 16,7-5-80-16,1-3-32 15,-1-3 0-15,-2-4 0 0,0-5-32 0,-1-1 0 16,0-2 0-16,0-2 0 0,-1-2 16 0,-1 1 0 15,-2 1 0-15,3 1 0 0,-1 2 112 0,1 4 0 16,0 1 16-16,-1 4 0 0,1 1 176 0,-2 3-192 16,-1 9 192-16,0 0-192 0,7-2 192 0,-7 2 0 0,0 0 0 0,7 6 0 15,1 3 0-15,0 4 176 0,0 2-16 0,1 3 0 16,1 3-32-16,1 2 0 0,-1 1 0 0,3-1 0 16,0-2-128-16,2 0 0 0,0-3 144 0,1 0-144 15,-2-3 0-15,3-1 144 0,0-2-144 0,0-2 0 16,-1 1 192-16,0-5-192 0,0-1 192 0,-1-1-192 15,-2-1 448-15,-1-3 0 0,-1-4-16 0,1 0 0 16,1-2-256-16,-3-2-48 0,1-4-128 0,-2-1 192 16,0 0-192-16,-1-4 176 0,0 3-176 0,-3-2 160 0,-2-2-160 0,-1-1 160 15,-2 4-160-15,0-3 160 0,-2 1 96 0,-1 1 32 16,-1 3 0-16,0 1 0 0,0 2 288 0,-1 1 48 16,-1 1 16-16,0 4 0 0,6 4-112 0,-6 0-16 15,-1 0 0-15,2 5 0 16,0 6-224-16,1 3-48 0,1 3-16 0,2 0 0 15,0 2-224-15,2 0 144 0,2 1-144 0,1 3 128 16,-1-1-128-16,4-1 0 0,1-3-160 0,2-1 160 16,2-1-1616-1,0-3-240-15,1-2-32 0,1-2-16 0,0-2-1680 0,-1-3-320 0,2-2-80 0</inkml:trace>
  <inkml:trace contextRef="#ctx0" brushRef="#br1" timeOffset="14997.88">16512 828 31391 0,'0'0'1392'0,"-4"8"272"0,-2 0-1328 0,1 1-336 0,0 2 0 0,0 2 0 16,0 2 1152-16,1 4 144 0,1 1 48 0,0 3 0 15,2-1-448-15,1 0-64 0,0 1-32 0,1-3 0 16,2-2-528-16,1 0-96 0,0-5-32 0,1-1 0 16,2-3-144-16,0-2 0 0,1-3 0 0,1-2 0 15,-1-4-176-15,0-1-112 0,1-2-32 0,0-3 0 16,2-2 128-16,-2-2 32 0,-1 0 0 0,-2-2 0 15,1-4 160-15,1 1 0 0,-3-2-144 0,0 0 144 16,0-2 0-16,2-1 0 0,-1 0 0 0,1 1 0 0,-2-3 0 0,0 5 0 16,2 3 0-16,-1 2 0 15,-1-2 320-15,-1 6-32 0,-1 3 0 0,-3 7 0 16,0 0-80-16,0 0-16 0,4 11 0 0,0 2 0 16,-2 1-192-16,0 4 128 0,-2 4-128 0,0 2 0 15,0-1 0-15,4 2 0 0,1 1 0 0,1 0 0 31,1-5-480-31,1-1-32 0,1-3-16 0,0-2-10928 0,1-2-2176 0</inkml:trace>
  <inkml:trace contextRef="#ctx0" brushRef="#br1" timeOffset="15165.84">17015 413 29487 0,'0'0'2624'0,"0"0"-2112"16,0 0-512-16,0 0 0 0,0 0 1152 0,-5 10 112 15,-1 4 16-15,4 7 16 0,-1 4-80 0,3 4-32 0,1 3 0 0,2 1 0 16,1 3-944-16,3 2-240 0,0 3 0 0,4 0 0 16,0 2 0-16,3 2-160 0,1-1 32 0,1-1 0 31,2-1-2384-31,-1-3-480 0</inkml:trace>
  <inkml:trace contextRef="#ctx0" brushRef="#br1" timeOffset="15343.08">16946 697 32879 0,'-9'-9'1456'0,"9"9"304"0,-4-4-1408 0,4 4-352 0,0 0 0 0,0 0 0 16,0 0 144-16,8-2-144 0,2 1 192 0,6 2-192 16,2 2 192-16,5 0-64 0,6-1 0 0,5 2-128 15,4 1-912-15,2-1-304 0,1-2-48 0,-1-1-7936 16,-1-2-1584-16</inkml:trace>
  <inkml:trace contextRef="#ctx0" brushRef="#br1" timeOffset="15564.22">17527 727 1839 0,'0'0'160'0,"-4"6"-160"16,-5-2 0-16,-1 1 0 0,-2-1 4112 0,-2-2 800 15,-1 3 144-15,0-1 48 0,-1 1-2688 0,2 0-544 16,-1 0-96-16,4 1-32 0,-1-1-976 0,3-3-192 16,1 2-32-16,8-4-16 0,0 0-528 0,0 0 0 15,3 11 0-15,3-3 0 0,3-2 0 0,3 1 128 16,2 0-128-16,3 1 160 0,1 1 256 0,3 2 48 15,0 2 16-15,0-3 0 0,1 3 672 0,-2 0 128 16,-3-1 16-16,-4 1 16 0,0 0 96 0,-4 2 32 0,-4-1 0 0,-2 0 0 16,-2 2-272-16,-4-1-48 0,-2 0-16 0,-3-1 0 15,-2 1-560-15,-2 0-112 16,-2-1-32-16,-3 1 0 0,-3-1-400 0,-1 1-224 0,-1-2 32 0,0-2-19904 16</inkml:trace>
  <inkml:trace contextRef="#ctx0" brushRef="#br1" timeOffset="16166.31">18762 844 2751 0,'-7'5'256'0,"-1"-1"-256"0,-2 3 0 0,0 2 0 15,-1 3 4192-15,-1-1 800 0,1 2 144 0,0-2 48 16,2 3-2592-16,3 0-512 0,0 1-96 0,3-1-32 16,1 2-1120-16,5-2-208 0,1-1-48 15,4-1-16-15,3-3-368 0,4 0-192 0,0-1 192 0,2-3-192 16,3 0 224-16,-1-2-64 0,1-2-16 0,-1-2 0 16,1-4 48-16,0 1 0 0,-5-1 0 0,0-2 0 15,-4-3 304-15,0-1 64 0,-5 1 16 0,-1-2 0 0,-3 3 288 0,-2 0 64 16,-2-3 16-16,-1 2 0 0,-4-1-160 0,-3 1-16 15,-3-2-16-15,-2 0 0 0,0 1-432 0,-2 0-64 16,0 1-32-16,0-1 0 16,-2 5-624-16,4-1-128 0,2 1-32 0,2 2 0 15,4-1-2688-15,1 2-528 0,6 3-128 0</inkml:trace>
  <inkml:trace contextRef="#ctx0" brushRef="#br1" timeOffset="16393.43">19239 562 19119 0,'-13'-11'832'0,"6"4"192"0,0 1-816 0,-4-2-208 0,-1-1 0 0,-1 0 0 15,-1 0 2800-15,0 1 512 0,1 2 96 0,0 4 32 16,1 2-1312-16,1 2-256 0,1 5-48 0,2 5-16 16,2-1-1056-16,2 8-224 0,1 0-32 0,3 5-16 15,3 4-480-15,2 4 0 0,2 2 0 0,2 1-160 16,2 1 160-16,2 3 0 0,2 2-144 0,2-3 144 15,-2-2-368-15,2-1 0 0,0-2 0 0,1-2 0 32,1-2-1408-32,-1 1-272 0,-4-5-64 0,-1-2-7872 15,-1-2-1552-15</inkml:trace>
  <inkml:trace contextRef="#ctx0" brushRef="#br1" timeOffset="16563.46">18964 796 40607 0,'0'0'1792'0,"0"0"384"0,0 0-1744 0,10 5-432 16,2-1 0-16,2-1 0 0,2-1 832 0,5 1 96 15,5-2 16-15,5 0 0 0,4-1-432 0,8-1-64 16,6 0-32-16,4-6 0 16,3-1-1952-16,5-1-400 0,1-4-80 0</inkml:trace>
  <inkml:trace contextRef="#ctx0" brushRef="#br0" timeOffset="19462.14">20245 907 12895 0,'2'-8'1152'0,"-2"1"-928"0,1 2-224 0,16-5 0 0,-17-1 2304 0,0 1 400 16,0-1 96-16,1 4 16 15,-1-1-1248-15,0 8-240 0,0 0-48 0,0 0-16 16,0 0-544-16,0 0-96 0,8 6-32 0,0 2 0 16,-2 1 64-16,1 4 16 0,-2 3 0 0,3 1 0 0,-1 1-352 0,-1 2-80 15,1-5-16-15,-1 2 0 0,1 0-96 0,-1-1-128 16,1-2 176-16,-1 1-176 0,1-5 144 0,-1 0-144 15,-1-3 0-15,1-3 144 0,-6-4-144 0,7 4 0 16,-7-4 144-16,7 0-144 0,-7 0 0 0,6-4-208 16,1 0 16-16,-2 0 16 0,-5 4-144 0,5-5-16 15,-1 0-16-15,2-2 0 16,-1 1-272-16,1 0-48 0,-2 2-16 0,-4 4 0 0,5-5 304 0,-5 5 48 0,8-1 16 0,0 2 0 16,0 4 320-16,-2 2 0 0,1-1 0 0,1 4 0 15,0 0 512-15,-1 3 0 0,1-1 16 0,3-2 0 16,-2-2 48-16,0-1 16 15,1-2 0-15,2-3 0 0,0-2 288 0,1-1 48 16,-1-3 16-16,-1-1 0 0,-2-2 32 0,1-4 16 16,-3-2 0-16,0-4 0 0,-2-2-288 0,-1 1-64 15,-1 1-16-15,-2-2 0 0,-1-3-368 0,-1-1-80 16,-2 2-16-16,0 1 0 0,1-1-352 0,-2 0-64 0,-3 1 0 0,0 1-16 31,-1-5-3424-31,0 2-672 0</inkml:trace>
  <inkml:trace contextRef="#ctx0" brushRef="#br0" timeOffset="19797.22">21028 776 16575 0,'0'0'1472'0,"0"0"-1168"0,0 0-304 0,-8 2 0 16,-1 0 1664-16,-2 1 288 0,0-1 48 0,-2 2 16 0,-2 0 272 0,1 0 48 15,-3 3 16-15,3 2 0 0,-1-3-1184 0,3 2-224 16,2 1-48-16,1 2-16 0,2-2-512 0,2 4-112 15,0-1 0-15,2-1-16 0,2 0-240 0,1-3 0 16,0-8 128-16,4 10-128 0,-1 0 0 0,2 1 0 0,1-5 128 16,3 1-128-16,3-1 0 0,0-2 0 15,0 0 0-15,-1-1 0 0,1-2 0 0,1-1 0 16,0-1 0-16,0-6 0 0,0 3 0 0,-1-1 0 16,0-1 0-16,-2-1 0 0,-1 1 0 0,-1 0 0 15,-1 4 0-15,-2-3 0 0,-1-1 160 0,-4 6-160 16,0 0 160-16,0 0-160 0,0 0 448 0,0 0 0 15,0 0 0-15,0 0 0 0,0 0-192 0,0 11-32 0,1-3-16 0,0 1 0 16,1 1-208-16,0 2 0 0,2 0 0 0,1-1 0 16,1 1 0-16,0 0-288 0,-1-3 64 0,2 0 16 31,1 0-1840-31,-1 0-352 0,1-2-80 0,1-4-12144 0</inkml:trace>
  <inkml:trace contextRef="#ctx0" brushRef="#br0" timeOffset="20013.84">21309 428 34143 0,'0'0'1520'0,"0"0"304"0,0 0-1456 0,0 0-368 0,0 0 0 0,-4 4 0 16,2 5 816-16,-1 6 80 0,2 3 32 0,2 5 0 16,3 2-192-16,0 1-32 0,1 2-16 0,3 0 0 15,1 1-528-15,0 5-160 0,3-3 0 0,0 4 0 16,1-2 0-16,1 2 0 0,0-2 0 0,2-1-192 15,-3 1-1296-15,0-3-256 0,-1 0-48 0,-2-1-16 16,-2-2-1072-16,0-1-192 0,-2-3-64 0,-2-2 0 16,-2-5 0-16,-2-3 0 0</inkml:trace>
  <inkml:trace contextRef="#ctx0" brushRef="#br0" timeOffset="20363.18">21378 1079 1839 0,'-11'-26'160'0,"4"13"-160"16,-2-6 0-16,0-4 0 0,-2-1 3840 0,2 2 752 15,1 1 144-15,2 3 16 0,1 1-1856 0,1 2-368 0,0-1-80 0,3 3-16 16,1 4-480-16,1 2-96 15,-1 7-32-15,0 0 0 0,0 0-704 0,8-1-144 16,2 1-16-16,3 0-16 0,3-1-560 0,1 2-96 16,0 0-32-16,1-1 0 0,3 0-128 0,1-1-128 15,1 0 144-15,2 1-144 0,-1 0 128 0,-1-2-128 0,-2 0 0 16,0-2 0-16,-3 0 0 0,-1-1 0 0,-1-2 0 0,-2 1 0 16,-1 0 128-16,-2 3-128 0,-2-3 0 0,-1-3 0 15,-3 0 128-15,-1 0-128 0,-2 0 0 0,0 0 0 16,-2 0 240-16,-3-1-48 0,-1 1-16 0,-1 3 0 15,-2-3 432-15,1 1 96 0,-2 0 0 0,1 2 16 16,-2 2 0-16,1 2 0 0,1 2 0 0,-1 3 0 0,0 1-272 0,2 4-48 16,0 1-16-16,2 4 0 0,2 0-384 0,2 4 0 15,1 0 128-15,2 2-128 0,2-3 0 0,1 0 0 16,5-1 0-16,1 0 0 16,2-2-512-16,3-2 32 0,2-2 0 0,11 5 0 15,-2-5-1600-15,-2-3-320 0,-1-3-64 0,-3-3-16 16,-3-3-400-16,0 3-64 0,-2-1-32 0,-3-2-5824 15,-2-3-1168-15</inkml:trace>
  <inkml:trace contextRef="#ctx0" brushRef="#br0" timeOffset="20661.09">21931 719 9215 0,'0'0'400'0,"0"0"96"0,4 10-496 0,1 2 0 16,2 0 0-16,-1 2 0 0,0 2 3936 0,0 1 688 15,1 0 144-15,-1 0 32 0,1-2-2336 0,-2 1-464 16,-1 0-80-16,0-1-32 0,-2 1-768 0,1 1-160 15,-1-4-16-15,1 0-16 0,0-3-224 0,-1-1-64 0,0-1 0 0,-2-8 0 16,0 0-256-16,0 0-48 0,0 0-16 0,0 0 0 16,0 0 48-16,3-9 0 0,-3-3 0 0,2-3 0 15,-1-2-48-15,0-1-16 0,1-1 0 0,-1-4 0 16,0-7-160-16,3 0-16 0,3 0-128 0,2-1 192 16,3-2-192-16,1 2 0 0,2 1 128 0,2 0-128 15,-1 5 0-15,0 4 128 16,-1 3-128-16,1 5 0 0,-2 4 0 0,2 1 0 0,1 5 0 0,1 3 0 15,-1 3 0-15,0 2-128 0,-1 4 128 0,0-1-208 32,1 2-304-32,-1 2-48 0,-2 1-16 0,1-2 0 15,-2 2-1568-15,-3 1-320 0,-2 2-64 0,0 1-7984 0,-6 0-1600 0</inkml:trace>
  <inkml:trace contextRef="#ctx0" brushRef="#br0" timeOffset="20987.66">20363 1549 20271 0,'-12'2'896'0,"12"-2"192"0,-6 5-880 0,0 4-208 15,2 0 0-15,2 3 0 0,-1 1 3008 0,2 3 576 16,0 1 96-16,1 2 32 0,1 5-2160 0,1-1-416 0,1 3-96 0,1 4-16 16,1-1-816-16,0 2-208 0,-1 2 0 0,2-3 0 15,0-3 0-15,-2 0-256 0,0-1 48 0,0-1 16 31,0-1-768-31,1-3-160 0,1-4-32 0,0-3-9008 0,-1 0-1808 0</inkml:trace>
  <inkml:trace contextRef="#ctx0" brushRef="#br0" timeOffset="21197.68">20561 1562 10127 0,'0'-17'448'0,"0"11"96"0,-1-1-544 0,1 7 0 16,-3-6 0-16,3 6 0 0,0 0 4672 0,0 0 816 15,0 0 160-15,0 10 48 0,1 5-3648 0,3 3-704 16,1 3-160-16,2 4-32 0,1-2-896 0,1 1-256 16,1 2 0-16,2 1 0 0,-1 2 0 0,-1-1 0 15,2 4 0-15,-1-5 0 16,0 0-320-16,-2 2-80 0,0 1-32 0,-1-1 0 16,-2-2-2320-16,0-1-448 0,-2-1-112 0,-2-3-16 0</inkml:trace>
  <inkml:trace contextRef="#ctx0" brushRef="#br0" timeOffset="21376.38">20440 1894 30287 0,'0'0'1344'0,"0"0"272"0,0 0-1296 0,0 0-320 0,0 0 0 0,0 0 0 15,0 0 1568-15,9-3 240 0,4-1 48 0,1 0 16 16,2 0-1008-16,1-1-208 0,1 1-32 0,2-4-16 15,0 0-1360-15,3 1-272 0,-3 0-48 0,4 1-9888 16,-1 2-1984-16</inkml:trace>
  <inkml:trace contextRef="#ctx0" brushRef="#br0" timeOffset="21595.07">20874 1771 29487 0,'0'0'2624'0,"0"0"-2112"0,0 0-512 0,0 0 0 0,0 0 1984 0,0 0 304 16,0 0 48-16,0 0 16 0,8-1-432 0,-1-2-96 15,3 1-16-15,3-1 0 0,1 2-1344 0,3-2-272 16,1-1-48-16,3 1-16 16,1 1-1312-16,0-2-272 0,-1 0-48 0,0 0-16 15,0 0-2016-15,0 2-416 0</inkml:trace>
  <inkml:trace contextRef="#ctx0" brushRef="#br0" timeOffset="21861.45">21476 1535 29887 0,'-21'3'1328'0,"11"1"272"0,-3 3-1280 0,-2 4-320 0,2 1 0 0,2 1 0 15,-1 4 1344-15,0-3 192 0,0 3 64 0,3 1 0 16,2 2-256-16,3 1-32 0,4-1-16 0,2 3 0 15,3-1-1024-15,3 0-272 0,3-3 0 0,3 0 0 16,3-2 0-16,3-4 0 0,0-3 0 0,3-1-160 16,-1-1-128-16,1-3-32 0,-1-1 0 0,-1-4 0 15,-3-4 320-15,-1-1-192 0,-2-1 192 0,-1-2-160 16,-3-1 320-16,-2-2 64 0,-3-5 16 0,-1 2 0 16,-1-1 112-16,-1-2 32 0,-3 0 0 0,-1-3 0 15,-2 0-256-15,-1 1-128 0,-1-1 128 0,-2 1-128 16,0 1-320-16,-4-3-128 0,-2 1-16 0,-3 2-16 15,-1 1-2656-15,1 1-544 0,-3 2-96 0</inkml:trace>
  <inkml:trace contextRef="#ctx0" brushRef="#br0" timeOffset="22056.68">21749 1442 33631 0,'-3'14'1488'0,"3"-8"304"0,1 7-1424 0,-1 0-368 16,0 0 0-16,0 2 0 0,0-1 1552 0,0 3 240 16,0 1 64-16,0-2 0 0,3 5-960 0,0-3-176 15,-1 0-32-15,2 0-16 16,0 2-1376-16,1 1-256 0,2 1-64 0,1-1-16 16,-1-3-2208-16,2-2-432 0</inkml:trace>
  <inkml:trace contextRef="#ctx0" brushRef="#br0" timeOffset="22273.81">21959 1250 31551 0,'0'0'1408'0,"2"7"272"0,-1 2-1344 0,2 5-336 0,0 2 0 0,1 3 0 15,-1 3 1136-15,3 4 144 0,1 1 48 0,1 2 0 16,0 1-368-16,0 0-80 0,0 0-16 0,2 3 0 0,1-3-688 0,-1 0-176 15,1-4 0-15,0 0 0 16,1-2-352-16,0 1-96 0,-1 0-32 0,-1-2 0 16,-3 1-2240-16,0-1-448 0,-2 0-96 0,0-4-10224 15</inkml:trace>
  <inkml:trace contextRef="#ctx0" brushRef="#br0" timeOffset="22483.12">21811 1682 32255 0,'0'0'2864'0,"0"0"-2288"15,0 0-576-15,0 0 0 0,0 0 2240 0,0 0 320 16,0 0 80-16,0 0 16 0,0 0-480 0,5-5-112 16,3 0-16-16,1 0 0 0,2-2-1216 0,2 2-240 0,0-2-48 0,1 1-16 15,2-1-320-15,1 1-64 0,2-1-16 0,1 1 0 31,-1-1-1392-31,2 2-272 0,0 0-64 0,1 4-19712 0</inkml:trace>
  <inkml:trace contextRef="#ctx0" brushRef="#br2" timeOffset="29799.68">4970 1911 10127 0,'0'0'448'0,"0"0"96"0,0 0-544 0,0 0 0 0,0 0 0 0,0 0 0 16,0 0 2560-16,0 0 416 0,0 0 80 0,0 0 16 0,-5-2-1408 0,5 2-256 16,-6-4-64-16,6 4-16 15,0 0-672-15,0-6-128 0,0 6-16 0,0-7-16 16,0-1-48-16,2 2-16 0,-1-1 0 0,0 0 0 16,1-3-112-16,-1 3-32 0,1-5 0 0,1 0 0 15,0-1-128-15,1 0-32 0,0-4 0 0,-1 4 0 16,1-3 32-16,0 3 0 0,0 0 0 0,1 2 0 0,-1 0 112 0,1 3 32 15,-1 2 0-15,0 1 0 0,-4 5-32 0,0 0 0 16,0 0 0-16,8 4 0 0,-1 2-32 0,-1 5-16 16,-1 2 0-16,1 0 0 0,-2 2-64 0,1 0-16 15,-1-1 0-15,1 2 0 0,0-3-144 0,0 0 0 16,0-2 0-16,1 1 0 0,-2-4 128 0,1 0-128 0,0-2 0 16,0 0 128-16,-5-6-128 0,8 3 0 0,-8-3 144 0,7 0-144 15,-7 0 144-15,7-3-144 0,0-3 192 0,-1 1-192 16,2 0 192-16,-1 0-192 0,-2-4 192 0,0-1-192 15,2 0 128-15,-1 0-128 0,-1-1 0 0,3-1 0 16,0 2 0-16,0 2 0 0,-2-1 0 0,2 1 0 16,-1 2 0-16,-1-1 0 0,1 2 0 0,-1 1 0 15,2 1 0-15,-1 2 0 0,1 2 0 0,-1 5 0 16,1 0-192-16,0 3 16 0,0 3 0 0,0 1 0 16,-1 3 176-16,3 1 0 0,-1-4 0 0,0 0-128 15,0-3 272-15,0-2 64 0,0-4 16 0,0 0 0 16,2-2-368-16,-1-2-80 0,-1-1-16 0,0-3 0 15,-1-2 240-15,0-1 0 0,-1 1 0 0,-1-5 0 16,1 1 0-16,-1 1 0 0,-1-4 0 0,1 1 0 16,0 0 288-16,1-1-48 0,-1 1-16 0,-1 2 0 15,1-1-224-15,-1 4 0 0,-1 0 0 0,0 2 0 16,-4 5 0-16,0 0 0 0,7-1 0 0,-7 1 0 0,0 0 0 0,8 6 0 16,0 5 0-16,1-2 0 0,0 1 0 0,0 1 0 15,-1-2 0-15,1 1 0 0,1-1 0 0,0 0 0 16,0 1 0-16,0-1 0 0,-1-5 0 0,0 1 0 15,0 0 0-15,1 0 0 0,1 0 0 0,-2 1 0 16,-1-4 0-16,0 2 0 0,-1-4 0 0,2 0 0 0,2 0 0 0,-2 0 0 16,0-6 0-16,2-1 0 0,-1-1 0 0,-1-1 0 31,0 0 0-31,0-1 0 0,2-2 0 0,-2 0 0 0,0 0 0 0,-1 2 0 16,-2 1 0-16,1 1 0 0,-1 1 0 0,2 1 0 15,-2 1 0-15,-6 5 0 0,6 0 0 0,-6 0 0 16,0 0 0-16,8 4 0 0,-2 1 0 0,1 0 0 0,-2 2 0 15,2 0 0-15,-2 1-176 0,3 1-80 0,-3-1 0 0,1-1-16 16,-6-7 464-16,8 5 112 0,-1-1 16 0,1-2 0 16,-8-2-320-16,9 0 0 0,-9 0 0 0,8-1 0 15,-2-1 0-15,1-1 0 0,-2-2 0 0,0 2 0 16,1-3 0-16,1 2 0 0,0-2 0 0,-2 1 0 16,0 0 0-16,0 0 0 0,-5 5 0 0,7-5 0 15,-1-1 0-15,1 1 0 0,-2 3 0 0,-5 2 0 16,0 0 0-16,0 0 0 0,6-6 0 0,-6 6 0 15,0 0 0-15,0 0 0 0,8 3 0 0,-1 3 0 16,-1 4 128-16,1-1-128 0,-1 2 0 0,2 0 0 16,0-3 128-16,1-2-128 0,0-1 0 0,0 1 0 0,-1-1 0 15,1 0 0-15,0-5 0 0,-1 0 0 0,0-4 128 0,0 2-128 16,0-5 0-16,-2 1 0 16,1-2 144-16,-1-1-144 0,2-3 0 0,-3 1 144 15,-2 0-144-15,0 2 0 0,-1-4 144 0,1 2-144 16,1 1 0-16,0 1 0 0,0 1 0 0,1 4 128 15,-5 4-128-15,0 0 0 0,0 0 0 0,0 0 0 16,8 1 0-16,-2 2 0 0,-6-3 0 0,8 8 0 0,1-2 0 16,0 1 0-16,-1-1 0 0,2-2 0 0,0 0 0 0,-1-1 0 15,0-1 0-15,0-1 0 0,0 1 0 0,-1-1 0 16,0 0 0-16,1 2 0 0,-1-3 0 0,-1 0 0 16,0-1 0-16,1 1 0 0,0 0 0 0,-1 0 0 15,0 0 0-15,-1-2 0 0,1 0 0 0,-1-2 128 0,1-1-128 0,0-1 0 16,-2 1 0-16,0 0 144 0,0-2-144 0,0 1 0 15,2-1 0-15,-1 2 0 0,1 1 0 0,-7 4 0 16,8-2 0-16,1 0 0 0,-1 2 0 0,1 2 0 16,-1 0 160-16,1 1-160 0,3 0 128 0,-1-1-128 15,0 1 0-15,-1-3 0 0,1-2 0 0,-1-1-11040 32,2-4-2288-32</inkml:trace>
  <inkml:trace contextRef="#ctx0" brushRef="#br2" timeOffset="52494.33">6100 783 10127 0,'0'0'896'0,"0"0"-704"0,0 0-192 0,0 0 0 15,0 0 3200-15,0 0 592 0,0 0 128 0,0 0 32 16,0 0-1840-16,0 0-352 0,0 0-80 0,0 0-16 15,3-11-752-15,-1 6-144 0,5-1-48 0,-1-2 0 16,2-1-128-16,1 0-16 0,0-1-16 0,2-1 0 16,-1-4-128-16,2 2-32 0,0 2 0 0,1 0 0 15,0 2-224-15,2-1-48 0,1-1-128 0,1 1 192 16,1 1-192-16,-3 1 0 0,0 0 0 0,2 3 0 16,0-4 0-16,0 2 0 0,0-1 0 0,-1 0 0 15,-2 3-192-15,4-5-96 0,-2 1-16 0,-2 0 0 16,-2 1-448-16,-3 1-80 0,-1-2-32 0,-1 3 0 15,-4-1-144-15,0 1-16 0,-2-1-16 0,-2 2 0 16,-3-2-32-16,0 2 0 0,-1-1 0 0,-3 0 0 16,-4 1 160-16,-1 1 16 0,-1 0 16 0,-3 2 0 0,-2-2 704 0,4 3 176 15,0-1 0-15,-1 2 0 0,-1-2 736 0,3 2 176 16,1 2 48-16,2-2 0 0,1 2 208 0,-1-1 48 0,5 0 16 0,6-1 0 16,0 0-544-16,0 0-112 0,0 0-32 0,8 3 0 15,-1-3-368-15,4 0-176 16,1 0 160-16,1-3-160 0,1 2 176 0,3 0-176 15,2-1 192-15,5 2-192 0,-3 0 208 0,-2 0-64 16,1 0-16-16,-2 0 0 0,0 3 32 0,-1 1 0 0,-1-2 0 16,-2 4 0-16,-2 0 112 0,-4 1 32 0,0 2 0 0,-2-3 0 15,-1 3 32-15,-1 2 16 0,-1 1 0 0,0 1 0 16,-3 0-96-16,-2 5 0 0,-2 1-16 0,2 0 0 16,-1-1-240-16,1 0-192 0,-2 2 48 0,2-1 0 31,2-4-1456-31,-1-2-272 0,0-3-64 0,2 2-12144 0</inkml:trace>
  <inkml:trace contextRef="#ctx0" brushRef="#br2" timeOffset="52673.17">6811 280 21183 0,'-4'-23'944'0,"4"17"192"0,0 6-912 0,0 0-224 0,0 0 0 0,0 0 0 16,-2-7 2880-16,2 7 544 0,0 0 96 0,0 0 32 15,0 8-2128-15,2 0-416 0,-1 2-96 0,0 5-16 0,1 0-672 0,2 4-224 16,-1 0 128-16,3 2-128 0,0 1-176 0,2 7-80 16,1 0-32-16,0-3 0 15,0-2-1712-15,2-1-352 0,1-5-64 0,1-2-16 16,2-3-656-16,0-3-144 0,-4-3-32 0</inkml:trace>
  <inkml:trace contextRef="#ctx0" brushRef="#br2" timeOffset="52963.11">7040 443 11055 0,'0'0'976'0,"-1"-6"-784"0,1 6-192 0,-2-5 0 15,2-1 2176-15,-1 2 400 16,-1-3 80-16,2 7 16 0,0 0-752 0,0 0-160 16,0 0-32-16,0 0 0 0,-4 7-608 0,2 2-128 15,2 3-32-15,2 3 0 0,-1 1-432 0,2 1-80 16,-1 0-32-16,3-3 0 0,3 2-272 0,3-2-144 16,0-1 160-16,4-1-160 0,-1-2 0 0,0-3 0 0,1-3 0 0,-1-3 0 15,-1-2 0-15,0-2 0 0,-1-2 0 0,-2-2 0 16,-1 0 0-16,-1-3 192 0,-1-1-48 0,-3 0-16 15,-2-4 112-15,-2 4 16 0,-1-3 0 0,-3-1 0 16,-1-1-48-16,0 1 0 0,-2 0 0 0,1 0 0 16,-2 2-208-16,-3-2 176 0,1 0-176 0,-1 3 160 15,1 1-480-15,1 2-112 0,1 1-16 16,2 3 0-16,2 2-800 0,4 3-160 0,0 0-48 0,0 0 0 16,0 0-2496-16,0 0-496 0</inkml:trace>
  <inkml:trace contextRef="#ctx0" brushRef="#br2" timeOffset="53196.17">7259 364 11967 0,'0'0'1072'0,"0"0"-864"0,0 0-208 0,0 0 0 16,0 0 2096-16,0 0 368 0,0 0 80 0,0 0 16 15,0 7-576-15,0 1-96 0,-1-1-32 0,-1 1 0 16,1 1-800-16,1 2-160 0,0-1-48 0,1 2 0 0,2 2-368 0,1 1-80 16,1-1-16-16,3-1 0 0,1 0-176 0,0 0-32 15,0-1-16-15,2-3 0 0,1-1-160 0,1-2 0 16,0-2 0-16,-3-1-176 0,2-2 368 0,-2-1 64 15,1-1 0-15,-2-2 16 0,0-2 128 0,-3-1 32 16,0-2 0-16,-1-4 0 0,-3 0-48 0,-2 1 0 0,-1 0 0 0,-3 1 0 16,-1-5-160-16,-1 2-32 0,-1 2-16 0,-2-1 0 15,-2 0-368-15,-2-2-64 0,2 1 0 0,0 1-16 32,3 3-2240-32,2 1-448 0,-1 0-96 0,2 2-9968 0</inkml:trace>
  <inkml:trace contextRef="#ctx0" brushRef="#br2" timeOffset="53726.46">7575 278 5519 0,'0'0'240'0,"0"0"64"0,0 0-304 0,0 0 0 0,6-1 0 0,-6 1 0 0,0 0 4544 0,0 0 832 15,0 0 192-15,0 0 16 16,0 0-3024-16,0 0-592 0,-6 6-128 0,-1 1-32 16,2-2-976-16,-2-1-192 0,1 3-32 0,-1-3-16 15,1 1-352-15,6-5-80 0,0 0-16 0,0 0 0 16,0 0-144-16,0 0 0 0,0 0 0 0,1 8 0 15,-1-8 0-15,4 7 0 0,1 0-128 0,2-2 128 16,-1 2 0-16,1-1 0 0,1-2 0 0,-1 1 0 16,1-1 0-16,1 0 0 0,0 0 0 0,1 3 0 0,-4-1 288 0,-1 3-32 15,-1 0 0-15,-1 2 0 0,-2-1 256 0,-2 1 32 16,-2 0 16-16,-2 4 0 0,-1-2-112 0,-2 1-32 16,0-1 0-16,-1 0 0 0,0-1-272 0,0-2-144 15,-1 1 160-15,1-5-160 0,-1 1 0 0,1-2 0 16,2-2 0-16,7-3-160 15,0 0-288-15,0 0-64 0,0 0-16 0,0 0 0 16,0 0-112-16,0 0 0 0,5-6-16 0,3 2 0 0,0 1 368 0,2-1 80 0,2 0 16 0,1 0 0 16,0-1 192-16,3-2 0 0,1-1-160 0,0-1 160 15,-3-1 0-15,1-2 0 0,-1 0-144 0,0 1 144 16,1-3 0-16,-2 3 0 16,-4-1 0-16,0 0 0 0,-1 1 0 0,-1-1 0 15,0 0 0-15,-3 2 0 0,-2-1 160 0,0 2-160 16,-2 0 160-16,-2 4-160 0,0 0 496 0,-2 1 0 0,-1 1 0 0,0 2 0 15,-2-1 128-15,-1 2 16 0,0-1 16 0,2 4 0 16,-2 2-208-16,2 1-64 0,0 2 0 0,2 1 0 16,0 2-224-16,3 1-160 0,1 1 192 0,3 1-192 15,1 0 0-15,2 1 0 0,2-1 0 0,-1-2 0 32,0 1-1264-32,3 0-144 0,0-3-48 0,2-1 0 15,1-1-1744-15,1-1-368 0,-1-2-64 0,3 0-16 0</inkml:trace>
  <inkml:trace contextRef="#ctx0" brushRef="#br2" timeOffset="53995.03">7928 372 16287 0,'0'0'720'0,"3"-8"160"0,-2-3-704 0,1 3-176 15,-2 8 0-15,0 0 0 0,4-7 1216 0,-4 7 224 0,0 0 32 16,0 0 16-16,7 8-80 0,-1 3-32 0,0-1 0 0,-1 2 0 16,-3 1-288-16,1 1-48 15,0 2-16-15,-1-3 0 0,2-2-448 0,1 2-80 16,-2-1-32-16,0-1 0 0,-2-4-288 0,1 0-176 15,-2-7 192-15,0 0-192 0,6 5 144 16,-6-5-144-16,6-4 0 0,-1 0 144 0,2-2-144 0,-2-2 0 0,0-2 144 0,2-1-144 16,1-3 0-16,1 1 0 0,-1 0 0 0,1-2 0 15,-1 1 0-15,-1 0 0 0,1-1 0 0,0 4 0 16,-1 2 0-16,0 2 0 0,1 2 128 0,0 4-128 16,-8 1 192-16,9 2-48 0,0 3 0 0,2 3 0 15,-1 1-144-15,2 2 0 0,0-1 0 0,1 3-9920 16,-2-2-1888-16</inkml:trace>
  <inkml:trace contextRef="#ctx0" brushRef="#br2" timeOffset="54261.61">8657 302 26719 0,'0'0'2368'0,"-8"5"-1888"0,-4 0-480 0,0 2 0 15,-1-1 1360-15,2 3 176 0,-1 0 48 0,3 1 0 16,1-1-400-16,4 2-80 0,1 2-16 0,3 2 0 0,3 0-944 0,2 1-144 16,3-2 0-16,2 1-192 15,2-2-512-15,3-1-112 0,-1-3-16 0,0-3 0 16,1 1-352-16,-1-6-80 0,-1-1-16 0,-1-1 0 0,-3-3 768 0,0-1 128 16,-1-2 48-16,-2 1 0 0,0-1 736 0,-4-1 160 15,-2-1 16-15,-1 1 16 0,-4 2 352 0,-2-2 64 0,2-1 16 0,0 0 0 31,-2 1-528-31,1 0-112 0,-2 0 0 0,1 2-16 16,-1-1-1472-16,2 1-304 16,1-1-48-16,0 2-12320 0</inkml:trace>
  <inkml:trace contextRef="#ctx0" brushRef="#br2" timeOffset="54527.6">8880 411 23087 0,'4'17'1024'0,"-2"-8"208"0,2 2-976 0,0-1-256 0,-1 1 0 0,-1-2 0 16,2-1 1616-16,0-1 288 0,-1 1 48 0,-3-8 16 16,0 0-1136-16,0 0-208 0,0 0-48 0,0 0-16 15,0 0-272-15,0 0-48 0,0 0-16 0,1-10 0 16,-1-1 128-16,-1 0 32 0,-1-2 0 0,1-2 0 16,-2 0-96-16,2-1-16 0,0-1 0 0,-1 0 0 15,1 1-144-15,1-1-128 0,1 1 192 0,2 1-192 0,2 1 0 0,2 3 0 16,1 2 0-16,1 3 0 15,0 1 0-15,3 1-256 0,3 1 64 0,4 3 0 32,0 3-1248-32,3-1-240 0,6 2-48 0,-2 0-12080 0</inkml:trace>
  <inkml:trace contextRef="#ctx0" brushRef="#br2" timeOffset="54833.13">9526 368 10127 0,'0'0'448'0,"0"0"96"0,0 0-544 0,0 0 0 16,0 0 0-16,0 0 0 0,0 0 4352 0,0 0 768 15,0 0 160-15,0 0 32 0,-8-1-3248 0,2 2-640 16,-2 1-128-16,0 1-16 0,2 4-896 0,-2 2-160 16,0 3-32-16,2 2-16 0,2 1-176 0,1 0 128 0,2 2-128 0,1-1 128 15,0-2 16-15,2-1 0 0,2-1 0 0,3-3 0 16,1-1-144-16,2-2 160 0,0-2-160 0,2-4 160 16,1-4-160-16,-1 2 128 0,0-6-128 0,1-1 128 15,0-3-128-15,-1-2 192 0,-2-2-192 0,-1-1 192 16,-2-1-48-16,-2 2 0 0,-3-6 0 0,1 1 0 15,-2-2-16-15,-1-1 0 0,-1-1 0 0,-2 2 0 16,-2 2 0-16,-1 0 0 0,-2 0 0 0,0 1 0 16,-1 0-128-16,0 2-176 0,0 0 48 0,0 3 0 31,-2 3-704-31,3 5-128 0,2 0-16 0,1 1-16 16,1 0-2400-16,4 6-464 0</inkml:trace>
  <inkml:trace contextRef="#ctx0" brushRef="#br2" timeOffset="54929.09">9769 300 11967 0,'5'19'528'0,"-1"-9"112"0,-2 3-512 0,1 0-128 0,1 0 0 0,-1 0 0 0,-1 2 2560 0,2-2 464 15,-1 0 112-15,-2-3 0 0,0 1-2208 0,2-4-448 16,-3 1-96-16,0-8-7504 16,0 0-1520-16</inkml:trace>
  <inkml:trace contextRef="#ctx0" brushRef="#br2" timeOffset="55098.09">9744 184 19695 0,'0'0'864'0,"0"0"192"0,0 0-848 0,0 0-208 16,0 0 0-16,0 0 0 0,0 0 208 0,0 0 0 16,8 6 0-16,1 0 0 0,0-3-432 0,1 1-96 15,1 0 0-15</inkml:trace>
  <inkml:trace contextRef="#ctx0" brushRef="#br2" timeOffset="55363.15">10014 251 7359 0,'0'0'656'0,"0"0"-528"0,0 0-128 0,0 0 0 16,0 0 3776-16,-5 4 736 0,-2-2 144 0,7-2 16 16,-6 6-2272-16,-1-4-464 0,1 2-80 0,0 3-32 15,1-3-1088-15,1 2-224 0,4-6-32 0,-2 8-16 16,-1 0-336-16,2 0-128 0,1 1 0 0,1-1 144 15,2-1-352-15,1 1-80 0,2-1-16 0,3-1 0 16,2-1-480-16,-1 1-112 0,0-1 0 0,1-1-16 16,-1-2 400-16,2 2 64 0,1 0 32 0,-5 3 0 0,0-5 416 0,0 2 0 15,-1 0 0-15,1 1-128 0,-3-1 896 0,1 1 192 16,-6-5 48-16,2 8 0 0,-2 0 416 0,-1 1 96 16,-4 0 16-16,0 0 0 0,-3 3-512 0,-1-3-80 15,-2 0-32-15,1 1 0 16,-1-1-560-16,1-3-112 0,-2 1-32 0,2-2 0 15,1 0-1488-15,-1-1-288 0,1-1-64 0,1-1-9200 16,2 0-1840-16</inkml:trace>
  <inkml:trace contextRef="#ctx0" brushRef="#br2" timeOffset="55695.98">10277 300 24879 0,'0'0'2208'0,"-6"3"-1760"0,-2 0-448 0,-3-1 0 15,-2 0 1936-15,0 0 304 0,0 2 64 0,0 1 16 16,2 1-768-16,-1-1-144 0,1 0-48 0,4 0 0 16,1 3-1120-16,6-8-240 0,0 0 0 0,0 10 0 15,0-10-448-15,8 10-32 0,3-5 0 0,2-1 0 16,1 0-48-16,2-2-16 0,-1-1 0 0,-4 1 0 16,-2-1 352-16,1 3 192 0,-2-1-192 0,-1-1 192 0,-7-2 128 0,6 4 144 15,-6-4 32-15,0 0 0 16,3 8 512-16,-3 1 96 0,-2 0 32 0,0 0 0 15,-1 3-224-15,-2 0-32 0,-3-2-16 0,-1 1 0 16,0-1-432-16,0-1-96 0,-2-2-16 0,4-3 0 31,0 0-640-31,2-1-144 0,5-3-32 0,0 0 0 0,0 0-2128 0,0 0-416 0,0 0-96 16,0 0 0-16,9 0-112 0,5-1-16 0,1-1 0 0,-6 0-4992 16</inkml:trace>
  <inkml:trace contextRef="#ctx0" brushRef="#br2" timeOffset="55897.66">10340 466 1839 0,'0'0'0'0,"8"-5"160"0,-1 0-160 0,0-1 0 16,1 1 0-16,-2 1 0 0,-6 4 4864 0,0 0 960 15,0 0 176-15,0 0 32 0,0 0-3280 0,0 0-640 16,0 0-144-16,0 0-32 0,0 0-576 0,0 0-112 0,0 0-32 0,0 0 0 16,0 0-608-16,3 8-128 0,-3-8-32 0,3 9 0 15,-3-9-192-15,0 0-32 16,5 7-16-16,-5-7 0 0,8 2-16 0,-8-2 0 16,0 0 0-16,7-1 0 0,1-3-32 0,-1 0-16 15,-1-2 0-15,1-1 0 0,-3 1-144 0,0-1 160 16,-1 1-160-16,0-1 160 0,-2 1-160 0,1-2 0 0,-2 1 144 0,0 2-144 15,0 5 0-15,-2-7 0 0,0 2-160 0,-3-3 160 32,1 2-1792-32,4 6-256 0,-7-5-64 0,7 5-8064 0,-5-3-1632 0</inkml:trace>
  <inkml:trace contextRef="#ctx0" brushRef="#br2" timeOffset="56077.81">10483 208 26079 0,'0'0'1152'0,"0"0"256"0,1-5-1136 0,-1 5-272 0,3-6 0 0,-3 6 0 16,0 0 1984-16,0 0 352 0,0 0 64 0,0 0 16 16,0 0-1088-16,7 11-224 0,-2-1-32 0,0 5-16 15,0-1-640-15,0 3-128 0,-1 1-32 0,0-1 0 16,0 3-256-16,1-2 0 0,1 0 0 0,1 2 0 16,1-3-416-16,0-4-96 0,0-2 0 0,1-3-16 15,-9-8-2832-15,12 4-560 0,0-4-112 0</inkml:trace>
  <inkml:trace contextRef="#ctx0" brushRef="#br2" timeOffset="56326.36">10717 210 15663 0,'0'0'1392'0,"-2"11"-1120"0,1 2-272 0,0 1 0 16,-1 3 2352-16,2 3 400 0,2 2 96 0,-1 0 16 15,2-1-848-15,2 0-160 0,1 2-48 0,3-1 0 16,1-1-1040-16,0 0-192 15,0-5-64-15,3-1 0 0,-2-3-96 0,-1-3-32 16,-1-1 0-16,1-3 0 0,-1-2-64 0,-2-2 0 0,1-1-16 0,0-2 0 16,-1-2 96-16,-1-1 32 0,1-3 0 0,-2-5 0 15,0 0-176-15,0-2-16 0,-1 0-16 0,0-1 0 16,-1-1-224-16,-1-1-288 0,-2 0 64 0,0-8 16 31,-1 2-2304-31,0 3-464 0,-2 2-96 0</inkml:trace>
  <inkml:trace contextRef="#ctx0" brushRef="#br2" timeOffset="56631.55">11002 336 15663 0,'0'0'1392'16,"7"10"-1120"-16,0 1-272 0,0-8 0 0,1-3 2640 0,1 0 480 16,0 0 80-16,0 0 32 0,-1 0-1184 0,1-1-224 15,0-3-48-15,0-1-16 0,0-2-1248 0,-1 0-256 16,-1-1-64-16,-1-1 0 0,1-2-192 0,-2 1 0 15,-1-2 0-15,-1 2 0 0,-5-3-192 0,1-3-64 16,-2 4-32-16,-2-2 0 16,-1 2-256-16,-4 6-48 0,0 0-16 0,2 6 0 0,-2 6 608 0,-1-1 0 15,0 4 144-15,0 3-16 0,1 1 848 0,-1 1 176 16,2 0 48-16,3 3 0 0,1 2 96 0,2-5 32 16,2-1 0-16,3 0 0 0,3 1-576 0,3 1-112 15,3-1-32-15,2-3 0 0,2-6-416 0,5-1-64 16,2 0-128-16,16-4 176 15,1-3-1392-15,3-2-256 0,2-4-64 0</inkml:trace>
  <inkml:trace contextRef="#ctx0" brushRef="#br1" timeOffset="62812.75">23891 523 23727 0,'0'0'1040'0,"1"-6"240"0,-2 1-1024 0,1 5-256 15,0 0 0-15,0 0 0 0,0 0 1152 0,0 0 176 0,0 0 32 0,1 9 16 16,0 4-112-16,-1 4-32 0,0 2 0 0,0 5 0 16,-1-1-720-16,0 3-160 0,1 6-32 0,0 0 0 15,0 3-320-15,1 2-208 0,0-1 16 0,1 2 16 16,-2-1-2096-16,0-5-416 0,0 0-96 16,0-5-9376-16</inkml:trace>
  <inkml:trace contextRef="#ctx0" brushRef="#br1" timeOffset="63165.49">23833 900 18367 0,'-1'-21'816'0,"1"11"160"0,1-3-784 0,1 2-192 16,-1-2 0-16,1 3 0 0,2-2 1648 0,2 2 272 15,0 1 64-15,2 1 16 0,0-3-528 0,3-3-128 16,1 2 0-16,3 1-16 16,-1 0-768-16,-4 5-160 0,2 0-16 0,0 1-16 15,0 1-368-15,-2 2 0 0,0-1 0 0,0 3 128 16,-3 1-128-16,-7-1 128 0,0 0-128 0,6 7 128 0,-3 2 208 0,-1 1 48 15,-2 2 16-15,0 1 0 0,-2 0-48 0,1 3-16 16,0 1 0-16,1 1 0 0,0 0-176 0,2 2-32 16,2-2-128-16,2 0 192 0,0-1-192 0,2-2 128 15,2 0-128-15,3 0 0 0,3-4 128 0,0 0-128 16,-1-2 0-16,2-2 144 0,0-5-144 0,0-2 192 16,1-1-192-16,-1-3 192 0,-1-3 0 0,-2 1 16 0,-1-5 0 0,-2 0 0 15,-3-2 160-15,-2 0 16 0,-2 0 16 0,-3 1 0 16,-3-5 192-16,-3 4 48 0,-3 0 0 0,-1-3 0 15,-3 2-80-15,0 1-16 0,-2-2 0 0,-1 2 0 16,-4-1-352-16,3 2-192 0,2 1 192 0,2 3-192 31,0-1-960-31,-2 2-288 0,4 3-64 0</inkml:trace>
  <inkml:trace contextRef="#ctx0" brushRef="#br1" timeOffset="63964.71">25438 349 16575 0,'0'0'1472'0,"0"0"-1168"15,0 0-304-15,0 0 0 0,0 0 1728 0,-2 8 272 16,-1 3 64-16,2 6 16 16,-1 7-672-16,1 4-128 0,1 6-16 0,1 3-16 15,1-3-640-15,0 2-128 0,0 3-32 0,0-5 0 16,1-1-320-16,-1-2-128 0,1 0 0 0,0-3 144 0,-1-4-144 0,1 1 160 15,-2-1-160-15,-1-2 160 0,-1-6-32 0,1-1-128 16,-2-2 192-16,2-1-64 0,-1-4-128 0,1-8 0 16,0 0 0-16,0 0-176 0,0 0-160 0,0 0-48 15,-4-4 0-15,3-7 0 16,0 1-512-16,1-2-128 0,1 2 0 0,4-7-16 16,0-3-64-16,2-2-16 0,-2 1 0 0,3 2 0 0,0 0 608 0,1 4 112 15,1 2 16-15,3 0 16 0,0 2 880 0,-1 5 160 16,1-1 32-16,2 5 16 0,-1 2 496 0,-1 2 80 15,-1 0 32-15,-2 3 0 0,0 3 256 0,-2-1 48 16,-8-7 16-16,4 11 0 0,-4 1-320 0,-1 2-64 0,-3 2-16 0,-3 2 0 16,-2-1-512-16,-1 1-96 15,-2 0-32-15,-1-1 0 0,-1-1-416 0,1 1-64 0,1 1-128 0,0-2 176 16,1-3-480-16,0 0-80 0,3 0-32 0,0-7 0 16,1 1-2128-16,1-4-416 0,6-3-96 0</inkml:trace>
  <inkml:trace contextRef="#ctx0" brushRef="#br1" timeOffset="64263.36">25704 722 13823 0,'18'1'608'0,"-9"0"128"0,3 2-592 0,0 3-144 0,0 2 0 0,-2 1 0 16,3 4 1984-16,-1 0 352 0,-2 3 80 0,1 1 16 16,-3 0-448-16,-1 1-96 0,0 2-16 0,-2-1 0 0,-2-1-832 0,-1-1-160 15,0 0-48-15,-1 0 0 0,-1-2-304 0,0-2-64 16,0-3-16-16,-1-2 0 0,1-8-32 0,0 0-16 15,0 0 0-15,0 0 0 0,0 0 48 0,0 0 0 16,-4-9 0-16,1-2 0 0,2-4-192 0,1-2-48 16,1-3 0-16,2-1 0 0,1-6-208 0,0 2 128 15,-1 2-128-15,3 1 0 0,-1 1 0 0,0 2 0 16,3 4 0-16,-2-2 0 0,1 3 0 0,1 2-208 0,0-1 64 0,-1 4 16 16,3 1-192-16,-1 3-48 15,0-1 0-15,0 4 0 16,0-1-304-16,0 3-64 0,3 3-16 0,0 3 0 15,1-2-352-15,-2 3-80 0,0-1-16 0,3 5 0 16,-1-2-592-16,0-3-128 0,0 2-32 0,-2 1-8976 0</inkml:trace>
  <inkml:trace contextRef="#ctx0" brushRef="#br1" timeOffset="64666.74">26192 835 3679 0,'0'0'320'0,"0"0"-320"0,0 0 0 0,0 0 0 15,0 0 4240-15,0 0 784 0,0 0 160 0,0 0 16 0,8-8-2512 0,-8 8-496 16,0 0-96-16,6-5-32 0,2-3-544 0,0 0-112 16,-3 0-32-16,5-3 0 0,-2-2-368 0,-1 1-80 15,-2 3-16-15,-5 9 0 0,4-12-192 0,-3 2-32 16,-1 1-16-16,0 9 0 0,-8-10-160 0,0 4-48 16,2 1 0-16,-2 1 0 0,-2 1-128 0,-2 3-16 15,-1 3-16-15,0 1 0 0,1 1-160 0,4 1-16 0,-1 5-128 0,0 1 192 16,0 1-192-16,1 1 0 15,0 0 0-15,-1 8-160 0,3-1 160 0,3-8-192 0,2 4 192 0,1 7-192 32,2-5-544-32,4 0-112 0,0-1-32 0,4-4 0 15,2 1-2528-15,5-4-512 0,1-2-112 0</inkml:trace>
  <inkml:trace contextRef="#ctx0" brushRef="#br1" timeOffset="64998.15">26492 840 1839 0,'-4'-14'160'0,"1"7"-160"0,-1 1 0 0,-1-1 0 15,-2-1 6096-15,0 3 1200 0,-4 1 224 0,1-2 48 16,-1-1-4400-16,0 3-880 0,0 3-176 0,2 1-48 16,0 0-976-16,-2 5-192 0,1 2-32 0,3 2-16 15,7-9-656-15,-2 9-192 0,1 0 0 0,-1 2 128 16,4-1-128-16,0 0-128 0,2 0 128 0,0-1-192 16,-4-9 64-16,5 9 0 0,4-5 0 0,0 1 0 15,-1 0-48-15,1 0 0 0,1-5 0 0,-3 0 0 0,-7 0 176 0,9-5 0 16,-1 0-144-16,3-4 144 0,-2 2 0 0,-1 1 0 15,-2-1 0-15,3-6 0 0,-1-2 0 0,0 0 0 16,-2 4 128-16,1-1-128 0,0-4 0 0,-4 4 160 16,0 5-160-16,-2-1 160 15,-1-3 48-15,0 11 16 0,0 0 0 0,0 0 0 0,0 0 96 0,0 0 0 16,0 0 16-16,0 0 0 0,0 0-80 0,-4 12 0 16,2 1-16-16,-1 3 0 0,2-3-240 0,1 0 0 15,0 4 0-15,1 5 0 16,2-1-448-16,1-2 32 0,1 0 0 0,-1-2 0 15,0-3-1376-15,2-1-288 0,3-1-48 0,2-2-16 16,-11-10-784-16,12 7-144 0,-12-7-48 0</inkml:trace>
  <inkml:trace contextRef="#ctx0" brushRef="#br1" timeOffset="65175.88">26746 489 7359 0,'10'-28'656'0,"-5"12"-528"0,-3 2-128 0,0 2 0 16,2 2 4720-16,-4 10 912 0,0 0 176 0,0 0 32 15,0 0-3264-15,-6 7-656 0,-1 5-128 0,1 6-16 16,-1 7-736-16,2 0-144 0,0 2-16 0,0 1-16 0,-1-1-624 0,1 2-240 16,0-2 176-16,1 3-176 31,0 3-288-31,1-2-160 0,1-4-16 0,2 1-16 16,0-1-2512-16,0-2-496 0,0-4-96 0</inkml:trace>
  <inkml:trace contextRef="#ctx0" brushRef="#br1" timeOffset="65396.98">26911 609 11967 0,'0'0'528'0,"0"0"112"0,0 0-512 0,0 0-128 15,0 0 0-15,-9-3 0 0,-3 1 3264 0,1 4 608 0,0 1 128 0,0 5 32 16,-2 0-1472-16,0 4-272 0,-1 2-64 0,1 2-16 16,2-1-1024-16,2 4-208 15,2 0-32-15,3-6-16 0,0-2-160 0,2 2-16 16,-1 2-16-16,4 2 0 0,5-6-272 0,-1 2-48 15,0-4-16-15,3 1 0 0,2-2-400 0,2 1 0 16,1-1 0-16,8 0 0 16,0-4-1120-16,-2-2-256 0,0 4-48 0,-1-4-16 15,0-2-2224-15,-1-1-448 0</inkml:trace>
  <inkml:trace contextRef="#ctx0" brushRef="#br1" timeOffset="65742.09">27558 606 26719 0,'0'0'2368'0,"-9"3"-1888"0,-4 3-480 0,1 3 0 0,-1 0 1856 0,0 3 256 16,0 3 64-16,0-2 16 0,0 0-592 0,4 4-112 16,4 0-16-16,2-1-16 0,3-2-832 0,4-1-176 15,1 0-16-15,3-4-16 0,1-1-416 0,3-1-256 16,2-2 48-16,2-1 0 15,1-4-208-15,-2-1-32 0,0-2-16 0,-2-1 0 16,-2-2 16-16,1 0 0 0,0-3 0 0,0 0 0 16,-3-1 448-16,-1-1 0 0,-2 1 0 0,-1-2 0 0,-1 3 0 0,1 1 192 15,1 0-16-15,-6 8 0 0,0 0 304 0,0 0 64 16,0 0 16-16,0 0 0 0,0 0-80 0,0 0-16 16,0 0 0-16,0 0 0 0,-6 9-272 0,3 3-48 15,0 4-16-15,2-3 0 0,2 0-272 0,3 0-64 16,1 0-16-16,0 0 0 15,0-1-1920-15,2 3-384 0,0 0-80 0,2 0-8048 0,0-2-1616 0</inkml:trace>
  <inkml:trace contextRef="#ctx0" brushRef="#br1" timeOffset="66126.89">27920 754 2751 0,'0'0'256'0,"0"0"-256"0,0 0 0 0,0 0 0 16,0 0 4800-16,11 9 896 0,-3 2 192 0,-2 2 48 15,-2 1-3280-15,0 4-656 0,0 2-128 0,2 3-16 16,4-2-784-16,-3 1-160 0,-1-1-16 0,0 1-16 16,1-3-400-16,-1-1-80 0,1-1-16 0,-1-2 0 15,1 1-192-15,-3-3-32 0,-3-1-16 0,-1-12 0 16,0 13-16-16,0-13-128 0,0 0 192 0,0 0-64 16,0 0-128-16,0 0 0 0,0 0 144 0,-9-1-144 15,9 1 0-15,-5-12 0 0,1-2-192 0,1-2 64 16,2-2-80-16,-1-4-16 0,1-5 0 0,1-1 0 15,3-4-352-15,1-4-64 0,0-7 0 0,1 0-16 16,3-1-2304-16,1 3-464 0,1 5-96 0,2 4 0 0,2 8 3008 0,2 5 512 16,0 5 272-16,-1 4-16 0,2 3 1808 0,1 6 368 15,1 3 80-15,-4 5 16 0,-2 3-432 0,-4 3-96 16,-2 0-16-16,-2 3 0 0,-2 2-352 0,-2-2-80 16,-1 1-16-16,-1 1 0 0,-2 2-624 0,-1-2-128 15,-2-1-16-15,-1 0-16 0,-1-4-544 0,2 0-208 0,-1-1 176 16,2-1-176-1,0 0-1296-15,5-11-368 0,-7 9-64 0,7-9-10768 0,0 0-2160 0</inkml:trace>
  <inkml:trace contextRef="#ctx0" brushRef="#br1" timeOffset="66530.75">29205 654 24879 0,'0'0'2208'0,"0"0"-1760"0,-10-11-448 0,5 6 0 16,-1 1 1664-16,-2 0 240 0,-3 0 48 0,-3 2 16 15,-3-1-176-15,0 2-16 0,0 2-16 0,0 3 0 0,-1 1-688 16,1 2-144-16,0 1-32 0,0 1 0 0,3 0-576 0,2 1-128 15,3-1-32-15,3 1 0 0,2-3-160 0,4 1 0 16,1 0 0-16,-1-8 0 0,6 5 0 0,4-1-176 16,1-1 16-16,2-1 0 0,2-2-32 0,2-1-16 15,-2-2 0-15,1 0 0 0,0-1 16 0,-1-3 16 16,1-1 0-16,3-1 0 0,-3 0 176 0,-3 0 0 16,-3 1 0-16,-2 2 0 0,-8 6 0 0,0 0 0 15,0 0 192-15,0 0-64 0,7-7 128 0,-7 7 16 16,0 0 16-16,0 0 0 0,0 0-96 0,-3 12-32 15,2-4 0-15,0-1 0 0,1 1-160 0,0 0 0 16,1 0 0-16,3 4-176 16,1-1-1280-16,3 1-256 0,0 0-48 0,1-3-16 15,1-1-1648-15,2 0-336 0</inkml:trace>
  <inkml:trace contextRef="#ctx0" brushRef="#br1" timeOffset="66962.12">29854 407 18431 0,'10'-24'816'0,"-3"11"160"0,-1 1-784 0,1 3-192 0,-7 9 0 0,8-11 0 15,-8 11 400-15,0 0 48 0,0 0 0 0,0 0 0 16,1 17 1600-16,-2 0 320 0,-2 5 64 0,-1 2 0 16,0 2-1024-16,0 1-224 0,0 1-32 0,2-2-16 15,-1-3-336-15,2-1-64 0,0-2-16 0,1-3 0 16,-2-4-272-16,1 1-48 0,1-1-16 0,0 0 0 0,0-13-176 0,-1 13-32 15,1-2-16-15,0-11 0 0,0 0-160 0,0 0 0 16,0 10 0-16,0-10 128 0,0 0-128 0,0 0-272 16,0 0 64-16,0 0 16 15,5-8-240-15,3-1-32 0,0-1-16 0,-1 1 0 16,1-4-256-16,3 1-48 0,0 0-16 0,4 0 0 16,2-1 160-16,-2 2 16 0,1 0 16 0,0 3 0 0,-1 2 288 0,5 3 64 0,2-1 16 15,1 4 0-15,1 2 560 0,-5 0 128 0,-6 1 0 0,-1 3 16 16,-3 1 416-16,0 1 80 0,-2 1 0 0,-3 0 16 15,-4-9-80-15,-3 12-32 0,-3 1 0 0,-3-3 0 16,-2-3-160-16,1 1-48 0,-1-1 0 0,-2 1 0 16,-4-1-352-16,-1-1-80 15,-1 1-16-15,0-3 0 0,2-2-208 0,3 0 0 16,2-1-192-16,2-1 192 16,-1-1-2320-16,2-2-368 0,9 3-64 0,-4-7-12400 0</inkml:trace>
  <inkml:trace contextRef="#ctx0" brushRef="#br1" timeOffset="67201.05">30439 604 10127 0,'0'0'896'0,"0"0"-704"16,0 0-192-16,-10 7 0 0,1-1 3584 0,-2 1 672 16,-2-1 144-16,0 3 16 0,-1 6-1984 0,2-2-416 15,0-1-80-15,3 1-16 16,1 1-896-16,4 2-192 0,3-3-48 0,1 0 0 15,1-2-400-15,2 0-96 0,2-2-16 0,2 1 0 16,-1-6-16-16,5 0 0 0,2-3 0 0,-1-1 0 16,-2 0-64-16,0-2 0 0,-10 2-16 0,12-7 0 0,-1 1 16 0,-2-5 0 15,-2 2 0-15,0-1 0 0,0-2-192 0,-4 2 0 16,0-1 0-16,-2 1 128 16,-2-3-448-16,-2 0-80 0,-2 2-32 0,0 1 0 15,0-2-1760-15,-2 0-368 0,1 1-64 0</inkml:trace>
  <inkml:trace contextRef="#ctx0" brushRef="#br1" timeOffset="67531.67">30663 576 13823 0,'0'0'1216'0,"-6"14"-960"0,-1 2-256 0,1 2 0 16,-1-3 4128-16,-3 2 784 0,-4 0 144 0,1-2 48 15,1 0-2048-15,1-2-416 16,5 0-80-16,1-1 0 0,5-12-1312 0,-4 12-256 0,0-6-48 0,4-6-16 15,0 0-672-15,0 0-256 0,0 0 176 0,0 0-176 16,12-1 0-16,-1-4 0 0,1-2 0 0,2-4 0 16,3 0-144-16,2-1-128 0,-1-1-32 0,-1 2 0 31,-3-4-112-31,0 2-32 0,2-1 0 0,0 2 0 0,-3-2 48 0,-1 2 0 0,-3 0 0 0,-3 3 0 16,-1-1 256-16,-5 10 144 0,0 0-160 0,0 0 160 15,0 0-192-15,0 0 48 0,0 0 16 0,-9 12 0 16,-2 1 128-16,-1 2 0 0,0-2 0 0,2 2-128 0,0 0 128 0,7-2 0 15,1-1 0-15,5 0 0 16,2-2-384-16,4 1-64 0,3-2 0 0,2-1 0 16,3-3-2368-16,4-5-464 0,3-3-112 0</inkml:trace>
  <inkml:trace contextRef="#ctx0" brushRef="#br1" timeOffset="67861.98">31090 519 20271 0,'0'0'1792'0,"-9"-1"-1424"15,-3 4-368-15,-1 1 0 0,-1 0 1536 0,-1 5 256 0,1 0 32 0,-1 4 16 16,2 1 336-16,2 1 64 16,2-1 0-16,2 0 16 0,3-1-1232 0,3 2-240 15,1 0-48-15,4-2-16 0,1-1-448 0,4 0-80 16,3 1-32-16,1-5 0 0,1-2 0 0,3 1 0 16,1-2 0-16,1-1 0 0,-1-4-160 0,1-4 160 15,2 1-160-15,0-6 160 0,0-1-160 0,0-1 0 0,0-6 0 0,-2 2-176 16,0-2-176-16,-2-2-32 0,-3-1-16 0,-1-4 0 15,-4-1 96-15,-1 1 32 0,-2-4 0 0,0-3 0 16,-2 0 416-16,-2-2 96 0,-2-1 16 0,-1-2 0 16,-3 0 208-16,1 1 48 0,3-1 16 0,0 6 0 15,-2 8-272-15,-1 2-64 0,-1 7-16 0,-1 4 0 16,-2 5 32-16,7 4 16 0,0 0 0 0,-6 7 0 16,-2 3-224-16,2 4 0 0,0 5-144 0,2 0 144 15,1 3-336-15,3 3 16 0,3-2 16 0,1 2 0 16,2 1-2464-16,3 0-496 0,4 0-112 0</inkml:trace>
  <inkml:trace contextRef="#ctx0" brushRef="#br1" timeOffset="68120.78">31869 561 23951 0,'0'0'2128'0,"0"0"-1696"16,-2-9-432-16,2 9 0 0,0 0 1792 0,-7-4 288 15,-2 3 48-15,0 2 16 0,-1 3-864 0,0 1-192 0,1 3-16 0,0 3-16 16,-1 0-160-16,1 0-16 0,1-2-16 0,4 1 0 16,3 1-608-16,1-11-112 0,0 0-16 0,4 14-128 15,1 0 304-15,1-2-48 0,-6-12-16 0,12 9 0 16,1-2-96-16,0-2-16 0,-1-2 0 0,0-2 0 16,-1-2-128-16,1-2 160 0,-2-2-160 0,0 0 160 15,-3-1-160-15,0 0 0 16,-3-5 0-16,-2 2 0 0,0-1-160 0,-1-2-64 15,0-2-16-15,-1-1 0 16,0 0-2000-16,-1-1-384 0,-2 2-96 0</inkml:trace>
  <inkml:trace contextRef="#ctx0" brushRef="#br1" timeOffset="68430.32">32078 544 6447 0,'0'0'576'0,"5"8"-576"15,0 2 0-15,1 4 0 0,-1-1 4560 0,-1 0 816 16,-2-2 144-16,-2 1 48 0,0-2-2704 0,-1 2-544 16,-2 1-96-16,1-2-32 0,-1-1-688 0,3-10-144 15,-2 12-16-15,-1-2-16 0,0-3-736 0,3-7-144 16,0 0-16-16,0 0-16 0,0 0-160 0,0 0-48 16,0 0 0-16,0 0 0 0,0 0-208 0,0 0 0 15,2-12 0-15,2 2 0 0,1-2-304 0,1 0 0 0,2-1 0 0,1 0 0 16,3 0 96-16,0-1 16 15,1-3 0-15,4-1 0 0,4-1-112 0,1 2-16 16,0 0 0-16,0 4 0 0,-1 2 32 0,1 1 0 16,0 3 0-16,-1 3 0 0,-3 1 64 0,-1 3 16 15,-2 3 0-15,-2 1 0 0,-3 2-160 0,1 3-16 16,-1 2-16-16,-2-2 0 16,-2 1-1872-16,1 1-368 0,-2 2-80 0</inkml:trace>
  <inkml:trace contextRef="#ctx0" brushRef="#br1" timeOffset="69299.72">29944 1436 911 0,'0'0'0'0,"0"-12"0"15,0 1 0-15,1-3 0 0,0 1 0 0,1 0 0 0,-1 3 3344 0,2-2 592 16,-1 2 112-16,3 2 32 0,2 1-1856 0,-7 7-368 15,3-11-80-15,-1 3-16 0,-2 8 96 0,0 0 32 16,4-8 0-16,-4 8 0 0,0 0-288 0,0 0-48 16,0 0-16-16,0 0 0 0,-3 11-448 0,1 2-112 15,-1 4-16-15,1 2 0 16,-4 5-336-16,0 2-80 0,-3 0-16 0,2 0 0 16,2 0-208-16,1 0-32 0,-2 0-16 0,0-3 0 15,1-2-144-15,3-2-128 0,-1-4 144 0,3 0-144 0,0-2 0 16,0-13-128-16,0 0-16 0,0 10 0 15,0-10-528-15,0 0-96 0,0 0-32 0,0 0 0 16,0 0-384-16,0 0-80 0,0 0-16 0,0 0 0 16,0-9-144-16,0-2-48 0,-3 0 0 0,1-1 0 15,-2-1 176-15,1-4 16 0,1-5 16 0,-1 0 0 16,-1 0 224-16,2-2 32 0,-2-6 16 0,1 0 0 0,0-1 848 0,2 1 144 16,1 2 0-16,3 5 128 0,-1 3 1200 0,2 5 240 0,0 3 48 0,1 3 16 15,2 0 400-15,1 1 80 0,-8 8 0 0,11-4 16 16,1 0-496-16,0 0-96 0,4 0-32 0,4-1 0 15,5 2-608-15,1 0-112 0,-1-3-16 0,0 2-16 16,-3 1-528-16,3 0-96 0,-1-2-128 0,1 3 176 16,-3 2-560-16,-1 2-96 0,-4-1-32 0,-2 3-11520 15,-2-3-2320-15</inkml:trace>
  <inkml:trace contextRef="#ctx0" brushRef="#br1" timeOffset="69477.57">29915 1384 15663 0,'0'0'688'0,"0"0"144"16,0 0-656-16,0 0-176 0,11-5 0 0,-1 2 0 0,0-1 4416 0,2 1 832 16,2 1 192-16,6 2 16 0,2 2-3696 0,3-2-736 15,1 0-160-15,3-2-32 16,-1 1-2000-16,2 1-416 0,2 0-80 0,-4-2-13696 0</inkml:trace>
  <inkml:trace contextRef="#ctx0" brushRef="#br1" timeOffset="69661.48">30310 1615 30639 0,'0'0'1344'0,"0"0"304"0,-6 3-1328 0,6-3-320 16,0 0 0-16,0 0 0 0,0 0-128 0,0 0-112 0,0 0-16 0,0 0-8656 16,0 0-1744-16</inkml:trace>
  <inkml:trace contextRef="#ctx0" brushRef="#br1" timeOffset="70066.83">30779 1264 32831 0,'8'-21'1456'0,"-4"8"288"16,-3 0-1392-16,-1 1-352 0,0 2 0 0,0 2 0 0,-1 1 960 0,1 7 112 16,-6-6 16-16,-3 2 16 15,-3 4 208-15,-1 4 32 0,0 2 16 0,-4 5 0 16,-4 5-992-16,0 3-208 0,2 5-32 0,0 2-128 16,1 1 192-16,2-1-192 0,3-4 192 0,4 4-192 15,1 0 176-15,4-2-176 0,3-2 160 0,2-1-160 16,2 1 128-16,2-1-128 0,2 1 0 0,1-2 0 0,-1-2 128 0,4-1-128 15,2-3 0-15,3-2 144 0,2 0-144 0,0-2 0 16,-2-2 0-16,-1-3 0 0,1 0 0 0,0-3 0 16,-1-4-192-16,1 1 192 0,-2-2-432 0,-2-1 48 15,-4-2 0-15,-8 6 0 16,6-10-208-16,0-1-48 0,-4 1 0 0,1 1 0 16,-3-3-480-16,-2 3-96 0,0-6-32 0,-2 4 0 15,-3-2-96-15,0 1-32 0,-3-2 0 0,1 0 0 16,0 1 688-16,0 3 144 0,-1-3 32 0,-1 4 0 0,0 1 896 0,0 1 176 0,3 0 32 0,8 7 16 15,0 0 608-15,0 0 128 0,0 0 32 0,0 0 0 16,0 0-32-16,0 0-16 0,0 0 0 0,12 4 0 16,4-1-576-16,-1 1-112 0,0-1-32 0,-1 1 0 15,0 0-464-15,2 0-144 0,0-2 0 0,3 1 0 32,3 1-448-32,0-2-192 0,1 1-32 0,0-3-11344 0,2-1-2256 0</inkml:trace>
  <inkml:trace contextRef="#ctx0" brushRef="#br1" timeOffset="70230.32">31167 1598 40831 0,'-15'5'1808'0,"6"0"368"0,0-1-1728 0,3 2-448 16,2 2 0-16,4-8 0 0,0 0 208 0,0 0-32 15,-4 7-16-15,4-7 0 16,0 0-848-16,8 8-160 0,3-4-48 0</inkml:trace>
  <inkml:trace contextRef="#ctx0" brushRef="#br2" timeOffset="73663.7">25329 1355 19343 0,'-11'5'848'0,"5"-1"192"0,3 12-832 0,-5-12-208 16,0 0 0-16,2 0 0 0,6-4 512 0,0 0 48 16,0 0 16-16,0 0 0 0,0 0-48 0,0 0 0 0,0 0 0 0,9 0 0 15,0-3-352-15,3-2-176 0,1-3 160 0,5-5-160 16,-1 0 144-16,0-1-144 0,-3-2 128 0,1-1-128 15,-1 0 144-15,0 4-144 0,1 3 160 0,-1 0-160 16,-1 4 448-16,-2 2-16 0,-11 4 0 0,0 0 0 16,0 0 48-16,10 10 16 0,-2 2 0 0,-4-3 0 15,0 0 32-15,-2 1 16 0,2 1 0 0,0 2 0 16,0 0-80-16,0 0-16 0,1-1 0 0,2 2 0 0,-1-3-144 0,2-1-48 16,0-1 0-16,2-2 0 0,1 0-80 0,0-5-32 15,2 2 0-15,2-4 0 16,0-4-16-16,2-1 0 0,2-3 0 0,8-4 0 15,-2-2-128-15,-2 1 192 0,-1 0-192 0,2 0 192 16,-3 0-192-16,0 0 0 0,-1 1 0 0,0 3 0 16,-2-4 0-16,-1 1 0 0,0 0 0 0,-1 2 0 15,-3 5 0-15,0 0 0 0,0-2 0 0,1 2 0 0,-1 2 0 0,-1 3 240 16,-12 0-64-16,12 5-16 0,-1 2 80 0,1 3 16 16,-1 3 0-16,-1 2 0 0,-2 0 0 0,1 0 0 15,-1 2 0-15,1-3 0 0,0 0-80 0,2 1-16 16,0-1 0-16,2-2 0 0,3-4-32 0,1-1-128 15,2 0 192-15,4-4-64 0,0-3-128 0,3-2 192 0,3-2-192 0,0 0 192 16,-2-3-192-16,-1-1 0 0,-1 0 144 0,-3-1-144 16,0-2 0-16,0 0 0 0,0-1 0 0,-6 2 0 15,0 2 0-15,1 0 0 0,0-3 0 0,0 5-128 16,-1-1 128-16,0 1 0 0,0 2 0 0,-1 4 0 16,0-1 0-16,-2 1 0 0,-3 2-144 0,1 2 144 15,-2 1 0-15,1-1 0 16,2 2-144-16,-2 1 144 0,2 4 0 0,-3-1 176 15,-1-1-32-15,0 1 0 0,0-1 80 0,1 0 16 0,1 0 0 16,2 1 0-16,1-3-112 0,0-1-128 0,1 0 176 0,3-3-176 16,2 0 128-16,0-3-128 0,-1-3 0 0,-1 0 0 15,-1-4 0-15,1 1 0 0,1-4 128 0,2 1-128 16,-3 0 0-16,1-1 160 0,0-2-160 0,-1 2 128 16,-2-1-128-16,0 1 0 0,1-1 144 0,-1 1-144 15,1-2 0-15,0 3 0 0,1-3 0 0,-2 3 128 16,1 1-128-16,-3 0 0 0,-1 5 0 0,-2 1 0 0,-1 4 0 15,0 1 0-15,-1 4 0 0,0 1 0 0,-1 2 128 0,-2 2 48 16,0-2 16-16,0 3 0 0,2 0 0 0,-1-1 0 16,2-3 0-16,1 2 0 0,3-3-192 0,0-3 128 15,1-1-128-15,0 0 128 0,1 0-128 0,0-1 0 16,1-3 0-16,-1 0 128 0,0 0-128 0,1 0 0 16,-2 0 0-16,-1-1 128 0,-3-1-128 0,0 0 0 15,1 2 0-15,1-4 128 0,-1-2-128 0,1-1 0 0,0 1 144 0,0-1-144 16,-2 1 0-16,1-1 128 15,2 1-128-15,-2 0 0 0,0 0 0 0,-3 2 0 16,-7 4 0-16,0 0 0 0,0 0 0 0,0 0 0 16,0 0-176-16,7 8 176 0,-3 0 0 0,0-2 0 15,0 3 0-15,0 0 0 0,1 1 0 0,0 0 0 16,0-2 0-16,2-2 0 0,1 1 128 0,1-1-128 16,0 0 0-16,1-1 0 0,2 0 0 0,0 0 0 0,-1 0 0 0,2-1 0 15,0-4 144-15,2 0-144 0,-1 0 0 0,2-1 144 16,1-2-144-16,0-2 128 0,0-1-128 0,0-1 128 15,1 2-128-15,-3-2 0 0,1 1 0 0,-2-3 128 16,0 2-128-16,-3 1 0 0,0-1 0 0,-2 3 128 16,-1 2-128-16,-1 0-192 0,-7 2 32 0,0 0 16 15,0 0 144-15,0 0-208 0,8 3 80 0,-1 2 128 16,-3 2-192-16,0 2 192 0,0 0-192 0,-1 1 192 16,4-2 0-16,-1 0 0 0,2 0 0 0,0-2 0 0,1 1 0 0,0-4 0 15,2 1 0-15,1-3 128 16,1 1-128-16,1-2 0 0,0-1 144 0,2 0-144 15,2 0 0-15,-1-2 0 0,1-1 0 0,1-1 0 16,-1 1 0-16,0 0 0 0,0-1 0 0,7-3-128 16,-4 0-1664-16,-3 2-336 0</inkml:trace>
  <inkml:trace contextRef="#ctx0" brushRef="#br1" timeOffset="93227.98">13669 4773 21183 0,'0'-3'1888'0,"0"1"-1504"0,0 2-384 0,0 0 0 0,0 0 944 0,20-13 112 0,-19 31 32 0,1 2 0 16,0 4 0-16,3-1 0 0,1 4 0 0,1 6 0 16,3 3-576-16,-1 4-128 0,1-4 0 0,-1-2-16 15,0-3-368-15,2 1 0 0,-3-5 0 0,0 2 0 16,-2-6 160-16,1 1-32 0,-2-8-128 0,0 0 192 15,-4-3-48-15,-1-2-16 0,0-1 0 0,0-10 0 0,0 0 48 0,0 0 0 16,0 0 0-16,0 0 0 0,-6-8-176 0,1-5 160 16,-3-4-160-16,1-2 160 0,1-1-160 0,-1-6 0 15,2-3-160-15,0 1 160 0,1-1-160 0,0-2 160 16,0-2-160-16,1-1 160 0,3 0 0 0,2 0 0 16,-1 2 0-16,2 1 0 0,3 1 0 0,1 1 192 15,2 1-16-15,1 1 0 0,1 5 336 0,2 5 64 16,1 0 0-16,2 4 16 0,-1 7-128 0,2-1-16 0,2 2-16 0,-3 3 0 15,3 2 16-15,-4 4 0 0,0 3 0 0,-2 3 0 16,-3-1-32-16,-1 4 0 0,0-1 0 0,-1 6 0 16,-4 2-96-16,0 0 0 0,-1 0-16 0,-2 4 0 15,-4-1-304-15,1 3 160 0,-2 1-160 0,-1-1 128 16,-2-2-128-16,2 2 0 0,-3-2 0 0,-2-2 128 16,-3-8-128-16,1 3 0 15,1 2 0-15,1-6 0 0,0-6 0 0,-1 0 0 16,2-2 0-16,0-3 128 0,0-5-128 0,2-1 0 0,7 4 0 0,-1-7 128 15,1 1-128-15,1 1 128 0,3 0-128 0,3 1 128 16,2-2 336-16,3 5 64 0,1-2 16 0,4 3 0 16,2 3 144-16,2 1 16 0,0 1 16 0,1 2 0 15,0-1-272-15,3 3-64 0,2 1-16 0,1 1 0 16,-1 4-176-16,0-2-16 0,-1-3-16 0,1 4 0 16,-4 2-160-16,2-2 128 0,0-1-128 0,-2 0 128 15,-2 2-752-15,0-3-144 0,1-2-48 16,1 2-12784-16,2-1-2560 0</inkml:trace>
  <inkml:trace contextRef="#ctx0" brushRef="#br1" timeOffset="94328.86">14890 4936 23615 0,'0'0'1040'0,"0"0"224"0,0 0-1008 0,0 0-256 0,0 0 0 0,0 0 0 15,9 7 1808-15,-9-7 320 0,4 8 64 0,-4-8 16 16,8 2-480-16,1 0-112 0,2-4-16 0,4 0 0 15,0-2-432-15,4-1-80 0,2-4-32 0,1-2 0 16,1-1-240-16,2-2-48 0,2-2-16 0,5-2 0 16,0-1-336-16,3-1-64 0,6-5-16 0,2 0 0 0,3-4-336 0,3 0 128 15,2-1-128-15,1-1 0 0,-4-2 0 0,-2 0 128 16,-3 5-128-16,-3 3 0 0,-2-1 128 0,-3 2-128 16,-1 4 128-16,-2 0-128 0,-2 2 0 0,-3 2 0 15,-1 2 0-15,-1 1 0 0,-2 0 0 0,1 1 0 16,-1 3 0-16,-2 0 0 0,-3 0 0 0,-1-1 0 15,0 1 0-15,-1 1 0 0,-1 1 0 0,-2-1 144 16,-1 0-144-16,0 0 0 0,-3 0 192 0,-1-1-192 0,-2 4 192 0,1-2-192 16,-3 2 224-16,0 1-64 0,-4 4-16 0,0 0 0 15,0 0 112-15,0 0 32 0,0 0 0 0,5-5 0 16,-5 5-96-16,5-1-32 0,3-2 0 0,0 3 0 16,0 0-160-16,2 3 0 15,3 1 0-15,5 2 128 0,3 2-128 0,3 4 192 16,0 2-192-16,5 3 192 0,4 4 0 0,2 1 16 15,7 3 0-15,2 0 0 0,3-1 112 0,1 1 0 16,2 0 16-16,-2 0 0 0,0-3-80 0,2 1-32 0,-3-3 0 0,-2 0 0 16,1-2-224-16,0-1 176 0,-2-2-176 0,-1 1 160 15,0-4-160-15,-3 1 0 0,-1-4 0 0,-3-1 0 16,-2-2 0-16,-4 1-192 0,-2-2 0 0,-2-1 16 16,-4-2-1248-16,-2 1-256 15,-3-2-48-15,0 2-12368 0,-5-3-2480 0</inkml:trace>
  <inkml:trace contextRef="#ctx0" brushRef="#br1" timeOffset="94897.43">15904 3693 14735 0,'0'0'1312'0,"0"0"-1056"16,0 0-256-16,0 0 0 16,5-6 3344-16,0 3 624 0,-5 3 112 0,6-2 16 15,-6 2-1472-15,8 5-320 0,-2 5-48 0,1 3-16 16,-2 4-1264-16,0 5-256 0,2 5-48 0,-2 6-16 0,1-1-368 0,1 6-80 16,-2 4-16-16,1-2 0 0,0 1-192 0,-1-1 0 15,1 2 128-15,2-3-128 0,-1-3 0 0,-1-2-160 16,1-1 32-16,-1-3 0 15,0-1-736-15,-1-3-144 0,0-4-16 0,0-3-16 16,-1-3-1584-16,0-2-320 0,1-3-64 0,0-5-16 16,-5-6 1152-16,0 0 224 0,0 0 48 0</inkml:trace>
  <inkml:trace contextRef="#ctx0" brushRef="#br1" timeOffset="95165.42">16238 3626 8287 0,'0'0'736'0,"0"0"-592"0,0 0-144 0,0 0 0 0,2-5 3264 0,-2 5 608 0,0 0 128 0,0 0 32 16,0 0-1424-16,6 12-288 0,-2 5-48 0,-1 2-16 16,0 5-640-16,0 6-128 0,1 0-16 0,-1 6-16 15,0 2-736-15,1 5-144 0,1 3-16 0,0-1-16 16,1 2-384-16,-1 0-160 0,1-1 128 0,2-3-128 15,-4-7 0-15,1-2-176 0,1-3 16 0,-1-3 0 16,0-5-1888-16,0-3-368 0,-1-4-80 0,0-7-11776 16</inkml:trace>
  <inkml:trace contextRef="#ctx0" brushRef="#br1" timeOffset="95560.25">16117 3027 911 0,'-8'-10'0'0,"0"3"0"16,-1-3 0-16,0 3 0 0,0 0 5120 0,-1 1 960 16,0-1 176-16,1 4 32 0,-2 3-3408 0,4 3-672 15,-1 4-144-15,0 3-16 0,1 7-1344 0,2 3-256 0,1 3-48 0,3 2-16 16,1 3-128-16,3 1-16 0,-1-3-16 0,5 0 0 15,2-1-32-15,1-5 0 0,2-1 0 0,1-1 0 16,3-2 368-16,1-3 64 0,-2-4 16 0,2-2 0 16,2-2 16-16,-3-2 16 0,0-3 0 0,0-6 0 15,-2 0 352-15,-1-3 80 0,0-3 16 0,-1-2 0 16,-2-2-256-16,-1-1-48 0,-1-3-16 0,-1-2 0 16,-3-1-80-16,-2-2-16 0,0-1 0 0,-4 0 0 15,0 0-96-15,-4 1-32 0,0 0 0 0,-3 1 0 0,-3 0-176 0,0 1-32 16,-1 0-16-16,-2 4 0 0,-4 2-224 0,1 3-128 15,-1 4 160-15,-2 4-160 16,-1 1 0-16,-1 6 0 0,0 3 0 0,1 2 0 16,0 4-256-16,1 1 16 0,0 2 0 0,3 3 0 31,1 1-1520-31,2 0-304 0,2-1-64 0,4 0-11568 0,3 0-2320 0</inkml:trace>
  <inkml:trace contextRef="#ctx0" brushRef="#br2" timeOffset="98500.69">3701 4225 19343 0,'0'0'1728'0,"-5"0"-1392"0,-1 0-336 0,-2 20 0 0,1-21 2016 0,1 0 336 16,-2-2 64-16,1 1 16 0,2 0-352 0,-3 0-64 16,0 0-16-16,1 1 0 0,-2 0-992 0,1 2-208 15,-1 2-32-15,-1 1-16 0,0 1-464 0,2 0-96 16,-1 2 0-16,-1-1-16 0,2 1-176 0,0-1 0 16,1-1 144-16,1-1-144 0,1 2 0 0,0 0 0 15,2 2 0-15,2-2 0 0,-1 2 0 0,2 0 0 16,0-1-128-16,2 2 128 0,-1 0-256 0,2 0 48 0,-1 0 0 0,1 0 0 15,1 0 64-15,0 0 16 0,-4-9 0 0,3 7 0 16,1 1 128-16,0 1 0 0,-1-3 0 0,0 5 0 16,-2-1 0-16,-1 2 0 0,-1 1 0 0,-2 1 0 15,-2 3 0-15,-1 3 0 16,1 1 0-16,-1 1-128 0,-2 1 128 0,0 0 0 16,0-3 0-16,0 1 0 0,1 0 0 0,0-3 0 15,2-1 0-15,1-2 0 0,0-1 0 0,1-5 0 0,3-1 0 16,0 0 0-16,0-2 0 0,0-6 0 0,0 0 0 0,4 8 0 15,2-3 0-15,-1 2 0 0,-5-7 0 0,8 2 0 16,1 0 0-16,0-1 0 0,-1 0 0 0,0 1 128 16,-1-2-128-16,1 1 176 0,-8-1-176 0,7 3 192 15,-7-3-192-15,0 0 160 0,4 6-160 0,-4-6 160 16,1 8 48-16,-2 1 16 0,-3 0 0 0,-2 2 0 16,-1 0 48-16,-1 2 16 0,-3 0 0 0,1 0 0 0,0 0-160 0,0 1-128 15,1-1 192-15,0 0-192 0,1-2 128 0,2 1-128 16,-1 1 0-16,2-2 0 0,1-4 0 0,2 1 0 15,0 3 0-15,2-11 0 0,0 0 0 0,4 6 0 16,-4-6 0-16,7 5 0 0,-2 2-224 0,-5-7 48 16,8 0 16-16,1 0 0 0,0 1 160 0,-1-1-128 15,-8 0 128-15,8 0-128 0,-2 1 128 0,-6-1 0 16,0 0 0-16,0 0 0 0,5 6 0 0,-2 1 0 16,-2 3 0-16,-2-1 0 0,-2 2 176 0,-1 3-48 15,-2 0 0-15,-1 0 0 0,1 1 128 0,-2-1 0 16,0 2 16-16,0-2 0 0,2 0-144 0,1-1-128 15,-1 0 192-15,3-2-192 0,-1-1 0 0,2-3 0 16,2 0 0-16,0 1 0 0,2 0 0 0,-2-8-224 16,4 8 16-16,-1 0 0 0,1-2 0 0,0 2 0 15,-1 0 0-15,-2 1 0 0,-1 0 208 0,0 3 0 16,-1 1 0-16,-2 1 0 0,-1 2 128 0,-1 2 112 16,-1-2 16-16,-1 2 16 0,-1 0 208 0,-1 1 32 0,-1-1 16 15,1 0 0-15,-2 0-304 0,1 2-64 0,-2 1-16 0,2-3 0 31,-2 0-912-31,3 2-192 0,0-3-48 0,2 1-17104 0</inkml:trace>
  <inkml:trace contextRef="#ctx0" brushRef="#br1" timeOffset="105929.39">17862 4704 5519 0,'0'0'496'0,"3"-18"-496"15,-3 18 0-15,0 0 0 0,0 0 4144 0,0 0 720 16,0 0 160-16,0 0 32 0,-4-5-2368 0,0 0-448 16,4 5-112-16,-4-5-16 0,4 5-624 0,0 0-128 15,0 0-16-15,-6-7-16 0,-1 0-320 0,1 2-64 0,-1 3-16 0,1 3 0 16,-2 0-208-16,-1 4-32 0,-1 2-16 0,1 2 0 16,0 5-480-16,0 2-192 0,-1 2 128 0,2 2-128 15,1 2 0-15,2 2 0 0,0 0 0 0,2 1 0 16,3 0 0-16,0-2 0 0,2-1 0 0,1 2 0 15,7 1 0-15,-1-3 0 0,1-5 0 0,2 1 0 16,4 3 0-16,-1-4 0 0,2-4 0 0,3-3 0 16,1-1 0-16,1-3 0 0,-1-5 0 0,-1-1 128 15,1 0 16-15,0-3 0 0,1-4 0 0,-1-4 0 0,-1-1 32 16,-2-2 0-16,-1-3 0 16,-1-1 0-16,-2 0-16 0,-1-2 0 0,-3-2 0 0,-2 1 0 15,-3-2-16-15,-2-2 0 0,-2 1 0 0,-2 1 0 16,-3-1 48-16,-4 1 0 0,-3-1 0 0,-1 1 0 15,-3 1 48-15,0 1 16 0,-2 0 0 0,-1 3 0 16,1 2-256-16,0 4 0 0,1 2 0 0,0 2 0 16,1 3-1168-1,2 2-288-15,2 3-48 0,2 4-16 0,3 3-2080 0,2 2-432 0</inkml:trace>
  <inkml:trace contextRef="#ctx0" brushRef="#br1" timeOffset="106169.6">18337 4517 23039 0,'0'0'2048'0,"0"0"-1648"15,0 0-400-15,0 0 0 0,0 0 1632 0,0 0 240 16,0 0 48-16,6 10 16 0,0 4-48 0,-1 1-16 15,0 3 0-15,-1 4 0 0,0 4-1008 0,0 3-208 16,-2 1-32-16,0 4-16 0,-2 1-208 0,1-2-32 16,2 1-16-16,-2 2 0 0,0 1-352 0,0-5 0 0,1-1 0 0,0-2-128 31,1-5-848-31,0-5-176 0,0 1-16 0,3-3-9968 0,1-3-1984 0</inkml:trace>
  <inkml:trace contextRef="#ctx0" brushRef="#br1" timeOffset="106426.5">18552 4478 11055 0,'0'0'480'0,"0"0"112"0,1-7-464 0,-1 7-128 16,0 0 0-16,0 0 0 0,0 0 5120 0,0 0 992 16,0 0 208-16,0 0 32 0,3 12-3968 0,-1 5-784 15,1 4-176-15,0 3-16 0,-1 5-896 0,2 2-160 16,0 3-32-16,1 3-16 15,0 1-304-15,2 1 0 0,0 0 0 0,0-1 0 0,-1-2 0 0,0-2-144 16,1 1 144-16,0-1-128 16,0-1-320-16,2-2-48 0,-2-1-16 0,-1-1 0 15,-1-6-2816-15,1-1-576 0,-1-1-128 0</inkml:trace>
  <inkml:trace contextRef="#ctx0" brushRef="#br1" timeOffset="106638.95">18393 4893 19343 0,'0'0'848'0,"0"0"192"0,0 0-832 0,0 0-208 15,0 0 0-15,0 0 0 0,0 0 4992 0,0 0 960 0,0 0 192 0,8-2 48 16,-1 1-3984-16,4-3-800 0,3 0-144 0,1 1-48 15,-1-1-832-15,2 0-160 0,1 0-32 0,1 0-16 32,0 1-736-32,2-4-144 0,-1 3-16 0,2-1-19280 0</inkml:trace>
  <inkml:trace contextRef="#ctx0" brushRef="#br1" timeOffset="110281.29">19943 4300 7359 0,'0'0'320'0,"0"0"80"0,0 0-400 0,0 0 0 16,0 0 0-16,0 0 0 0,0 0 5056 0,0 0 912 15,0 0 192-15,0 0 48 0,0 0-3952 0,1 12-784 16,-1 1-144-16,2 5-48 0,0 4-896 0,1 3-192 15,-1 4-48-15,0 0 0 0,-1 2-272 0,2 1-64 16,-1 1-16-16,1-2 0 16,-2-2-752-16,0-2-128 0,2-1-48 0,0-2 0 15,-1-2-1904-15,0-1-384 0,-2-1-80 0</inkml:trace>
  <inkml:trace contextRef="#ctx0" brushRef="#br1" timeOffset="110501.25">19793 4604 18431 0,'0'0'1632'0,"0"0"-1312"0,0 0-320 0,0 0 0 16,0 0 3776-16,0 0 704 0,0 0 128 0,0 0 16 16,1-7-1840-16,-1 7-368 0,8-2-80 0,4-1-16 15,0 2-1104-15,3-3-208 0,4 1-48 0,1 3-16 0,4 0-592 0,1 0-112 16,1-2-32-16,2 1 0 0,4-1-208 0,-1 1-256 15,0 1 48-15,3-4-13808 16,3 0-2752-16</inkml:trace>
  <inkml:trace contextRef="#ctx0" brushRef="#br1" timeOffset="111653.49">22247 4109 30111 0,'0'-2'1344'0,"24"-8"256"0,-24 10-1280 0,0 0-320 0,0 0 0 0,0 0 0 0,0 0 1120 0,0 0 160 16,0 0 16-16,4 10 16 15,0 3-224-15,0 4-64 0,-1 5 0 0,1 6 0 16,0 1-608-16,-2 2-128 0,1 3-32 0,-1 2 0 15,1 3-256-15,0 2 160 0,-2-1-160 0,0 2 128 16,1-2-128-16,0 1 0 0,-1-1-160 0,1-3 160 16,0-3-2000-16,-2-7-304 0,2-1-64 0,0-4-7872 15,0-4-1584-15</inkml:trace>
  <inkml:trace contextRef="#ctx0" brushRef="#br1" timeOffset="111872.68">22492 4062 28671 0,'0'0'1280'0,"0"-4"256"0,1-3-1232 0,0 3-304 0,-1 4 0 15,0 0 0-15,0 0 1152 0,0 0 192 0,7 6 16 0,1 3 16 16,-2 2-320-16,2 6-64 0,0 7-16 0,0 6 0 16,-2 0-720-16,1 5-256 15,-1 1 144-15,1 2-144 0,1-1 0 0,-2 2 0 16,-1-1 0-16,3 2 0 15,-1 2-640-15,-3-10 0 0,-1-2 0 0,1 2 0 16,0 0-1808-16,-1 1-368 0,-1 0-80 0</inkml:trace>
  <inkml:trace contextRef="#ctx0" brushRef="#br1" timeOffset="112082.29">22365 4493 19343 0,'0'0'848'0,"0"0"192"16,0 0-832-16,0 0-208 0,0 0 0 0,5-4 0 0,1 0 3712 0,2 0 704 15,1 1 144-15,2-3 32 0,2 0-2896 0,6-1-576 16,0 3-112-16,7-2-32 0,2-1-976 0,-6 3-192 16,1 2-32-16,3-2-16 15,-1-1-2720 1,0 1-560-16</inkml:trace>
  <inkml:trace contextRef="#ctx0" brushRef="#br1" timeOffset="112317.19">22999 4312 32255 0,'0'0'1424'0,"0"0"304"0,0 0-1392 0,0 0-336 0,0 0 0 0,0 0 0 16,0 0 1808-16,0 0 304 0,0 0 48 0,13 1 16 15,1-2-1344-15,3 0-272 0,1-1-48 0,3-3-16 32,1 1-1904-32,2 0-368 0,-1 0-80 0,0 1-9408 0,-1-1-1904 0</inkml:trace>
  <inkml:trace contextRef="#ctx0" brushRef="#br1" timeOffset="112795.46">23666 4158 23039 0,'0'0'1024'0,"-4"7"192"0,1 2-960 0,-1 4-256 15,-2 0 0-15,3 4 0 0,-3 2 2464 0,1-2 448 16,-1 3 96-16,-1-1 0 0,1 5-1456 0,-2-3-288 15,2 1-64-15,1 1-16 0,-1-3-848 0,1-1-160 16,-2-2-48-16,2-2 0 0,1-6-128 0,0 0 160 16,1-2-160-16,3-7 160 0,0 0-352 0,0 0-64 15,0 0 0-15,-1-6-16 16,1-1-112-16,0-5-32 0,0-3 0 0,1-2 0 0,2-2 160 0,1-1 48 0,-1-3 0 0,0-2 0 16,1-2-48-16,2-5 0 0,-1 1 0 0,0 0 0 15,3 0 112-15,-2 1 16 0,2 0 0 0,0 2 0 16,0 2 128-16,0 4 0 0,-3 4 160 0,0 1-160 15,2 1 224-15,-2 4-48 0,-1 5-16 0,-4 7 0 16,0 0 96-16,6 7 0 0,1 8 16 0,-2 2 0 16,-2 5-128-16,2 5-16 0,-1 3-128 0,0 4 192 15,-1 1-192-15,3-1 0 0,0-1 0 0,2-3 0 0,0-3 128 16,0-1-128-16,0-4 0 0,1-1 144 16,0 0 112-16,1-3 0 0,-1-3 16 0,2-4 0 15,-2-5 256-15,0-1 48 0,4-2 16 0,-1-3 0 16,-2-3 160-16,-1-2 16 0,-1-3 16 0,0-4 0 15,-2-2-112-15,2-4-32 0,0-1 0 0,0-3 0 16,0-3-320-16,-2-3-64 0,0 0 0 0,-1-2-16 16,0 0-240-16,-1 0-160 0,-3 0 32 0,0 2 0 15,-1-2-1696-15,0 2-336 0,0 5-64 0,-1 3-9888 16,0 1-1984-16</inkml:trace>
  <inkml:trace contextRef="#ctx0" brushRef="#br1" timeOffset="113383.14">24248 4041 9215 0,'0'0'400'0,"0"0"96"0,0 0-496 0,0 0 0 15,0 0 0-15,0 0 0 0,0 0 4928 0,0 0 880 16,0 0 176-16,0 0 32 0,0 0-3248 0,-1 12-656 16,-1 3-128-16,1 3-16 0,0 1-1200 0,-1 3-256 15,0 4-32-15,-1 1-16 0,0 2-288 0,2 1-176 0,0-1 192 16,1-1-192-16,1 1 0 0,0-2-144 0,1-2-16 0,0 0 0 31,1-2-2256-31,1-2-448 0,1-4-80 0,-1-4-11584 0</inkml:trace>
  <inkml:trace contextRef="#ctx0" brushRef="#br1" timeOffset="113592.23">24436 3914 20271 0,'0'-17'896'0,"0"12"192"0,0 1-880 0,0 4-208 0,0 0 0 0,0 0 0 16,0 0 2896-16,0 0 544 0,0 0 96 0,1 9 32 16,0 3-1632-16,0 4-320 0,1 5-64 0,-1 3-16 15,0 6-1136-15,1 4-224 0,-1-1-48 0,0 3-128 16,1 5 0-16,-1-3 0 0,2-1 0 0,-1 0 0 16,1-2-400-16,-1-1-144 0,1-3-32 0,0-1 0 15,-2 0-1824-15,0-1-368 0,2 1-80 0,-3-7-10704 16</inkml:trace>
  <inkml:trace contextRef="#ctx0" brushRef="#br1" timeOffset="113760.79">24292 4285 24879 0,'0'0'2208'0,"0"0"-1760"0,0 0-448 0,0 0 0 15,0 0 2176-15,0 0 336 0,0 0 80 0,0 0 16 16,0 0-1136-16,0 0-208 0,7-6-48 0,1 2-16 15,1 2-944-15,4 2-256 0,1 0 0 0,4 0 0 32,3-3-1776-32,0 2-432 0,-3 1-96 0</inkml:trace>
  <inkml:trace contextRef="#ctx0" brushRef="#br1" timeOffset="114231.01">24630 4397 31503 0,'0'0'1392'16,"0"0"288"-16,0 0-1344 0,0 0-336 0,0 0 0 0,0 0 0 0,5-5 1280 0,3-1 192 16,1 2 48-16,4-1 0 0,0 4-656 0,1 0-128 15,1 1-32-15,0 0 0 0,2 0-560 0,0 1-144 16,0 1 0-16,0 2 0 0,-2-2 160 0,-1 3 0 15,-1-2 0-15,-1 3 0 0,-1 1 192 0,0-1 32 16,-1-1 16-16,-2 4 0 0,-1 2 48 0,-1 1 16 16,1 2 0-16,-3 0 0 0,-2 3-176 0,1 1-32 0,-3-1-16 0,-2 3 0 15,0-2-240-15,-1 2 144 0,-1-3-144 0,0 1 128 16,-3-2-128-16,0-2 0 16,2 3 0-16,-2-1 0 0,-1-3 0 0,1-2 0 15,-2-3-128-15,-2-1 128 0,1 0-128 0,-2-4 128 16,-1 1-160-16,0-4 160 0,0-3-256 0,1 1 64 15,0 0 0-15,2-4 0 0,0-3 0 0,0 1 0 0,3-1 0 0,0 1 0 16,3-1 192-16,2 1 0 0,-1 2 192 0,6-1-192 16,0-1 448-16,3 2 0 0,0 1-16 0,2 1 0 15,1 1 0-15,2 3 0 0,0 0 0 0,5 0 0 16,-2-3-112-16,2 6-32 0,0-2 0 0,1 2 0 16,-1 1-80-16,3 1-16 0,2 0 0 0,-2 3 0 15,1-4-192-15,-2 3 128 0,0-1-128 0,2 2 0 31,-1 1-928-31,1-3-288 0,-1 1-48 0,1-2-18672 0</inkml:trace>
  <inkml:trace contextRef="#ctx0" brushRef="#br1" timeOffset="145193.34">23505 4720 2751 0,'27'13'256'0,"-27"-13"-256"0,0 0 0 0,0 0 0 16,0 0 5376-16,0 0 1040 0,0 0 208 0,-1 8 32 15,1 2-3840-15,-2 1-768 16,1 0-144-16,0 4-48 0,1 0-896 0,0 2-192 16,-1 2-48-16,1 4 0 0,0 2-464 0,0-2-80 15,0 0-32-15,0-1 0 0,0 0-144 0,0 0 0 16,0-2 0-16,0-1 0 16,1 1-1728-16,-1-1-240 0,-1 0-32 0,1-1-7584 15,-2-1-1504-15</inkml:trace>
  <inkml:trace contextRef="#ctx0" brushRef="#br1" timeOffset="145458.16">23387 5399 28559 0,'0'0'2544'0,"-4"8"-2032"0,-1 1-512 0,0 3 0 15,0 1 1664-15,0 3 256 0,1-1 32 0,0 4 16 16,1 1-1056-16,2 3-208 0,0-1-32 0,1-1-16 16,1 2-656-16,0 2 0 0,-1 2 0 0,1 2 0 15,1 1-2240-15,0-1-336 0,1-2-64 0,0 0-11472 16</inkml:trace>
  <inkml:trace contextRef="#ctx0" brushRef="#br1" timeOffset="145658.96">23662 5326 32191 0,'0'0'1424'0,"0"0"304"0,-1 11-1392 0,0 3-336 0,0 3 0 0,-1 1 0 16,1 3 1088-16,1 4 128 0,0 2 48 0,1 3 0 15,2 2-752-15,1-1-160 0,1-1-32 0,-1 0 0 16,-1 0-544-16,-1 0-112 0,1 1-32 0,-1-1 0 16,1-1-1936-16,0-2-400 0,-2-2-80 0,-1-2-10672 15</inkml:trace>
  <inkml:trace contextRef="#ctx0" brushRef="#br1" timeOffset="145834.87">23340 5664 38127 0,'0'0'1680'15,"0"0"368"-15,0 0-1648 0,0 0-400 0,6-4 0 0,1 0 0 0,3 0 1424 0,1 0 208 16,5-1 32-16,1 0 16 0,2 0-720 0,4-1-128 16,0 1-48-16,5 1 0 15,-2-2-1616-15,4-3-336 0,0 0-64 0,0-2-18416 16</inkml:trace>
  <inkml:trace contextRef="#ctx0" brushRef="#br1" timeOffset="147989.51">23616 3332 20271 0,'0'0'1792'0,"0"0"-1424"0,11 0-368 0,-15 18 0 16,3 4 1728-16,-3 0 256 15,-1 2 64-15,1-1 16 0,1 2-656 0,2 1-128 0,1 3-16 0,3-2-16 16,-1 3-912-16,1 1-176 0,1 3-32 0,0-4-128 31,-2-2-1888-31,2 0-480 0,0-4-112 0</inkml:trace>
  <inkml:trace contextRef="#ctx0" brushRef="#br1" timeOffset="148181.94">23513 3744 15663 0,'0'0'1392'16,"0"0"-1120"-16,0 0-272 0,0 0 0 0,0 0 3968 0,0 0 752 15,-2-10 144-15,4 1 16 0,1 0-2576 0,4-3-512 16,2 2-96-16,4-2-32 0,3 1-1040 0,1 0-224 16,0 1-32-16,2-3-16 0,2 1-352 0,0 1 0 15,-1 1 0-15,-1 0-128 16,2-2-1280-16,-2 1-240 0,-2 4-48 0,0-2-9216 0,-1 1-1840 0</inkml:trace>
  <inkml:trace contextRef="#ctx0" brushRef="#br1" timeOffset="148600.99">23767 3209 9215 0,'-17'-10'400'0,"8"6"96"0,-6 0-496 0,-2 0 0 0,-2 1 0 0,-3 1 0 16,-2-1 5056-16,-2 0 896 0,-3 1 192 0,3 2 48 15,0 1-3600-15,0 3-720 0,-1 3-144 0,-1 0-16 16,4 5-1152-16,2 2-240 0,1 2-32 0,1 2-16 15,1 2-128-15,2 2-16 0,2 2-128 0,4 2 192 16,1 4-192-16,3 0 0 0,1 3 0 0,4 7 0 16,2 0 0-16,4 6 0 0,4 3 0 0,2 2 0 15,0-3 0-15,5-1 0 0,2-4 0 0,2-5 0 0,5-3 0 0,2-5 0 16,1-5 0-16,3-3 0 0,3-5 0 0,2-5 0 16,3-4 144-16,0-3-144 15,-2-6 208-15,-1-5-32 0,-1-4-16 0,-1-3 0 16,-2-7 224-16,-2-3 32 0,-3-5 16 0,-1-5 0 15,-3-5 48-15,-1-4 16 0,-3-2 0 0,-4 1 0 16,-3 0 80-16,-4 4 32 0,-1 1 0 0,-5 1 0 0,-4 2-208 16,-3 2-32-16,-5 3-16 0,0 3 0 0,-2-3-48 0,-4 1-16 15,-2-1 0-15,0 3 0 0,-1-2-288 0,1 5-224 16,-1 0 32-16,1 2 16 16,-1 1-1312-16,2 4-272 0,0 3-48 0,-2 6-17232 15</inkml:trace>
  <inkml:trace contextRef="#ctx0" brushRef="#br2" timeOffset="169529.44">5855 7721 11055 0,'9'56'976'0,"-5"-62"-784"0,-1-2-192 0,-1 1 0 0,2-2 2352 0,0 1 416 16,-1 1 96-16,-2 1 16 0,0 0-688 15,-1 6-128-15,0 0-16 0,0 0-16 0,-4-7-832 0,0 3-176 16,4 4-16-16,-7-1-16 0,-4 2-160 0,1 5-48 16,-2 0 0-16,-2 5 0 0,-1 2-80 0,1 2-32 15,-2 4 0-15,2 3 0 0,1 4-416 0,1 1-64 16,1 1-32-16,1-1 0 0,3-1-160 0,-1-1 0 16,3-3 144-16,2-3-144 0,3 0 0 0,1-4 0 15,2-2 0-15,1-2 0 0,2-5 0 0,2-2-160 0,0-4 16 0,2-1 0 16,2-6-176-16,0 0-16 0,0-4-16 0,-2-1 0 15,0-1 352-15,1-1 0 0,-2-2 0 0,0-4 0 16,-1 0 0-16,0-1 0 0,-2-1 0 0,-1 0 0 16,-1 0 0-16,0 1 0 15,0 3 176-15,-1-1-176 0,-1 2 448 0,0 3-16 16,-1 2 0-16,-1 2 0 0,0 1 224 0,-3 1 48 16,2 3 16-16,1 5 0 0,0 0-192 0,0 0-32 0,-1 10-16 0,1 3 0 15,0 3-304-15,0 2-176 0,0 3 192 0,2 2-192 16,2 1 0-16,2 2 0 0,1-3 0 0,2 2 0 31,1 0-576-31,0-3-64 0,2-1 0 0,1-3-16 16,1-2-2352-16,3-6-448 0,0-2-112 0,3-4-10864 0</inkml:trace>
  <inkml:trace contextRef="#ctx0" brushRef="#br2" timeOffset="169733.77">6270 7726 11967 0,'-11'-13'528'0,"6"9"112"0,0 2-512 0,-3-1-128 16,-1 1 0-16,0 0 0 0,-2 1 5552 0,-1 0 1072 15,3 2 224-15,-1 2 32 16,1 2-4320-16,1 3-880 0,-1 3-160 0,4 1-48 16,1 2-1104-16,2 3-240 0,2 4-128 0,2 0 160 0,3-1-160 0,0-1 192 15,2 1-192-15,2-2 192 0,1 0-192 0,3-1 0 16,0-1-192-16,3-2 192 16,1-1-720-16,1-1-32 0,3-2 0 0,0-2 0 15,1-1-1296-15,0-3-256 0,-1-2-48 0,0-2-16 16,0-1-896-16,-4-2-176 0</inkml:trace>
  <inkml:trace contextRef="#ctx0" brushRef="#br2" timeOffset="169863.86">6498 7766 6447 0,'0'0'576'0,"0"0"-576"0,-3-7 0 0,3 7 0 15,-1-7 4672-15,1 7 832 0,-3-5 176 0,3 5 16 16,0 0-3168-16,0 0-640 0,0 0-128 0,2 11-32 16,0 0-1216-16,2 4-256 0,1 2-64 0,2 0 0 31,-1-2-704-31,5 1-160 0,-1 1-32 0,-1-4-8912 0,0-1-1792 0</inkml:trace>
  <inkml:trace contextRef="#ctx0" brushRef="#br2" timeOffset="170262.98">6563 7720 11055 0,'-5'-13'976'0,"-2"0"-784"0,1-3-192 0,-1-1 0 16,1-2 2096-16,-1-1 368 0,2 2 80 0,0 1 16 0,1 1-1632 0,2 2-320 15,2 1-64-15,2 2-16 0,0 2-528 0,2 3 0 16,1-3 0-16,2 2 0 0,0 1 0 0,3-1-144 15,3 2 144-15,-1 0-192 16,-1 1-560-16,1-1-112 0,1 2-32 0,0 2 0 16,0 2 0-16,0 2 0 0,-1-1 0 0,-1 1 0 0,-2 1 720 0,0 0 176 15,0 1 0-15,-1-3 0 0,-8-2 1280 0,5 8 304 16,0-1 48-16,-1 2 16 0,-1 1 416 0,-2 2 96 16,0 0 16-16,-1 2 0 15,0 3-896-15,2 1-192 0,-1 1-16 0,1 0-16 0,0 1-640 0,0-1-128 16,2 2-32-16,2-1 0 0,1-2-80 0,1-1-32 15,1-3 0-15,2-1 0 0,-1 0 16 0,3-2 0 16,2-5 0-16,-1-2 0 0,-2-1 144 0,-1-3 16 16,2-4 16-16,0 0 0 0,0-6 160 0,-2-2 16 15,-2-3 16-15,-1-3 0 0,-2-1 48 0,-2-2 16 0,0 0 0 0,-5-3 0 16,-3 0-64-16,-3-2-16 0,0 0 0 0,-3-1 0 16,0 3-208-16,0-4-48 0,-2 1-16 0,0 0 0 15,0-1-240-15,1 1 0 0,-2-1 0 0,1 1-160 31,1 2-560-31,1-1-112 0,-2 4-32 0,5 1 0 16,-1 0-2080-16,1 4-400 0,2 3-96 0,2 4-10640 0</inkml:trace>
  <inkml:trace contextRef="#ctx0" brushRef="#br2" timeOffset="170393.07">6948 7374 17439 0,'16'24'768'0,"-8"-11"176"0,3 4-752 0,-1 2-192 0,1 1 0 0,-1 2 0 0,0 2 1568 0,1 0 288 16,-1 0 48-16,2-3 16 0,0 1-1184 0,-1-4-224 15,0 0-64-15,-1-2 0 0,2-2-656 0,-3-3-144 16,-2-2-32-16,-1-5 0 16,-6-4-2432-16,0 0-512 0</inkml:trace>
  <inkml:trace contextRef="#ctx0" brushRef="#br2" timeOffset="170699.58">7045 7428 2751 0,'-2'-18'128'0,"2"11"16"0,0 1-144 0,0-1 0 16,0 1 0-16,0 6 0 0,0 0 3264 0,5-4 640 15,1 2 112-15,4 4 16 0,1 0-2416 0,2 2-480 16,2 0-112-16,0-1 0 0,2-1-512 0,1-2-80 0,1-2-32 0,2 0 0 16,-1 1-208-16,1 0-32 15,0-1-16-15,-1 1 0 0,-1 0 0 0,-2 0 0 0,-1-1 0 0,-3 1 0 16,-1 0 240-16,-3 1 32 0,-1-2 16 0,-8 2 0 16,0 0 448-16,0 0 80 0,0 0 32 0,0 0 0 15,0 0 192-15,-3 8 32 0,-1 3 16 0,0 0 0 16,-1 4-16-16,0 0-16 0,0 2 0 0,1 3 0 15,0-1 64-15,1 0 16 0,2 0 0 0,1 1 0 16,1-3-336-16,3 0-64 0,3-2-16 0,3-2 0 16,4-2-496-16,3-2-112 0,4-3 0 0,5-3-16 15,4-2-240-15,3-1-240 0,1-6 48 0,3-2-13312 16,6-2-2656-16</inkml:trace>
  <inkml:trace contextRef="#ctx0" brushRef="#br2" timeOffset="171366.51">8499 7343 2751 0,'0'0'256'0,"-8"-1"-256"0,-5 0 0 0,1 1 0 15,-1 0 4752-15,2 0 912 0,-1 1 176 0,1 0 48 16,2 0-3776-16,1 1-768 0,2 0-128 0,-1 1-48 15,1 1 240-15,1 1 32 0,-2 2 16 0,1 0 0 16,-1 3-704-16,2 1-144 0,-2 2-32 0,2 2 0 0,1 0-288 0,0 4-64 16,2 0-16-16,0 1 0 0,2-2-208 0,0 0 0 15,2-2 128-15,0-2-128 0,2-2 0 0,0-3 0 16,1-1 0-16,2-2 0 0,-7-6 128 0,9 0-128 16,1 0 0-16,1-4 144 0,-2-1-144 0,1-1 0 0,1-2 0 0,-1-3 0 15,1-3 0-15,-1 0 0 0,-1-2 0 0,-1 0 0 16,-1 1 0-16,-2-3 0 0,0 1 0 0,-1 2 0 15,0 1 0-15,-1 2 128 16,-2 3-128-16,0 3 0 0,-5 0 256 0,4 6-48 16,0 0 0-16,0 0 0 0,-5 4 160 0,0 3 16 15,1 2 16-15,0 4 0 0,1 1-400 0,2 1 0 16,4 2 128-16,1 1-128 0,1-1-256 0,1 2-64 0,3-2-32 16,3 3 0-1,2-7-1536-15,3 0-304 0,2-1-64 0,0-3-16 16,1-3-816-16,-1-2-176 0,0-2-16 0,-1-6-16 0</inkml:trace>
  <inkml:trace contextRef="#ctx0" brushRef="#br2" timeOffset="171527.39">8841 7438 7359 0,'-2'-5'656'0,"1"-3"-528"0,-2-1-128 0,1 1 0 15,-4 2 4176-15,1-3 816 0,-1 2 144 0,-2 1 48 16,0-1-2656-16,0 2-528 0,-1 0-96 0,0 1-32 16,0 1-336-16,0 3-64 0,0 3 0 0,1 1-16 15,0 1-688-15,0 1-144 0,2 4-32 0,2 1 0 0,1 2-432 0,2 0-160 16,2 2 0-16,2 0 144 15,3-2-144-15,2 4 0 0,1-2 0 0,0-1 0 16,0 0-432-16,2-2 48 0,1 0 0 0,1 1 0 31,2-3-1264-31,2 2-240 0,0 2-48 0,0-3-8368 0,0-2-1680 0</inkml:trace>
  <inkml:trace contextRef="#ctx0" brushRef="#br2" timeOffset="171751.92">9057 7333 25967 0,'0'0'1152'0,"-4"5"240"0,-1 1-1120 0,1 2-272 16,1 0 0-16,2 1 0 0,0 0 800 0,2 2 96 0,2 2 32 0,2 0 0 16,1 1-432-16,2 2-96 0,1-4-16 0,2 1 0 15,0 0-512-15,2-2-128 0,2 0 0 0,-1-2-16 31,-1-3-784-31,0 0-160 0,-1-4-16 0,0 1-16 16,-1-3-352-16,0-4-80 0,-3-3-16 0,-1 2-7824 0</inkml:trace>
  <inkml:trace contextRef="#ctx0" brushRef="#br2" timeOffset="171928.3">9256 7376 20671 0,'0'0'912'0,"0"0"192"0,0 0-880 0,0 0-224 0,0 0 0 0,0 0 0 16,0 0 1984-16,-6 2 336 0,-1 2 80 0,1 5 16 15,-1 6-800-15,1 3-144 0,-1 3-48 0,1 1 0 16,-1 5-576-16,2 3-112 0,1 0-32 0,-1 0 0 15,0 3-368-15,1-2-80 0,1-1 0 0,2-1-16 16,1-3-400-16,1-3-80 0,3-6-16 0,0-1 0 31,1-4-2400-31,2-3-480 0,-1-4-112 0,1-4-16 0</inkml:trace>
  <inkml:trace contextRef="#ctx0" brushRef="#br2" timeOffset="172098.04">9442 7039 32303 0,'0'0'1424'0,"0"0"304"0,1 8-1376 0,-2 3-352 0,-1 0 0 0,1 5 0 16,-2 2 1328-16,1 6 192 0,-1 4 32 0,0 6 16 15,1 4-656-15,-1 3-128 0,2-1-16 0,0 3-16 16,1 1-608-16,2-1-144 0,1 0 0 0,1 0 0 31,0 0-1616-31,1-5-368 0,0 0-64 0,3-3-13952 0</inkml:trace>
  <inkml:trace contextRef="#ctx0" brushRef="#br2" timeOffset="172298.05">9900 7033 23039 0,'0'0'2048'0,"0"0"-1648"0,0 0-400 0,0 0 0 15,0 0 1712-15,0 0 256 0,6 8 48 0,-1 2 16 0,0 3-368 0,2 4-64 16,0 5 0-16,3 6-16 0,1 4-1152 0,1 2-240 16,0 1-32-16,-1 3-16 0,4 0-144 0,-1 1 0 15,2-2-192-15,-1-1 192 16,1 1-2352-16,1 0-336 0,-3 0-80 0</inkml:trace>
  <inkml:trace contextRef="#ctx0" brushRef="#br2" timeOffset="172998.17">10035 7552 18431 0,'-9'-9'1632'0,"-1"-3"-1312"16,0-1-320-16,0 0 0 0,0 0 2848 0,3-2 496 15,0 1 112-15,2 0 0 0,0-1-1040 0,1 2-224 16,2 0-32-16,4 0-16 0,2 0-1376 0,1 3-288 16,1-1-48-16,4 2-16 0,0 0-416 0,3 1 0 15,1 2 0-15,1 2 0 16,0 1-640-16,2 3-16 0,0 0 0 0,2 2 0 15,1 3-1840-15,-1 1-384 0,-2 2-64 0,-2 0 0 16,1 0 1392-16,-2 1 272 0,-2 1 64 0,-2 1 16 16,-1-2 544-16,1 1 96 0,-4 1 32 0,-1-1 0 0,1-1 1120 0,-3 0 240 0,1-1 32 0,2 1 16 15,-4 2 464-15,1-3 112 0,-1 3 16 0,1-3 0 16,1 0-240-16,0 0-32 0,-2 0-16 0,1-1 0 16,-2 1-272-16,-1-8-48 0,0 0-16 0,0 0 0 0,0 0-80 0,0 0 0 15,0 0-16-15,0 0 0 0,0 0-176 0,4-6-16 16,-1-2-16-16,-1-1 0 0,1-2-368 0,0 0-176 15,-2-4 160-15,0 0-160 16,1 0 0-16,-1-3 0 0,0 0-128 0,2 0 128 31,1-1-928-31,1 1-80 0,0 1-16 0,3 3 0 16,1-1-672-16,2 2-144 0,-1 2-16 0,0 0-16 16,2 1 336-16,0 1 64 0,0 1 0 0,-1 3 16 0,0 1 1056 0,-2 1 208 0,1 2 32 0,-1 0 16 0,-1 1 144 0,0 1 0 15,1 0 0-15,-2 3 0 0,-7-4 352 0,6 7 96 16,-2 2 32-16,0 1 0 0,-1 1 800 0,-2 0 176 15,-1 0 16-15,-1 2 16 0,-1 1-208 0,1 0-64 16,-2 1 0-16,1-2 0 0,-2 1-384 0,0 2-96 16,0-3-16-16,0 1 0 0,2-1-272 0,0 0-48 15,2 0-16-15,0 0 0 0,0-5-192 0,2 3-32 16,2-4-16-16,1 1 0 0,0-1-144 0,1-2 0 16,2-1 0-16,-1-4 0 0,-1-4 0 0,1 1 0 0,1-3 0 0,-2-2 0 15,-1 0 0-15,1 0 0 0,1-2 0 0,-1 1 0 16,-2-4 0-16,1 0 0 0,0-2 0 0,-1 1 0 15,-1 0 0-15,-1-1 128 0,3 0-128 0,-2 2 0 16,0 0 160-16,-2 2-160 0,-1 2 192 0,0 1-192 16,0 2 384-16,0 6-48 0,0 0 0 0,0 0 0 15,0 0 0-15,0 0 0 16,0 0 0-16,1 13 0 0,2 0-336 0,-1 4 0 0,2-2 0 16,0 4 0-16,1-1 0 0,2 0-128 0,2-1 0 0,-1-1 0 31,-2-1-592-31,4 0-112 0,0-4-32 0,2 0 0 15,-1-3-2080-15,4-3-432 0,-2-4-80 0,-1-1-6368 0,-2-1-1280 0</inkml:trace>
  <inkml:trace contextRef="#ctx0" brushRef="#br2" timeOffset="173595.18">10809 7393 2751 0,'0'0'256'15,"0"-7"-256"-15,1-2 0 0,-1 0 0 0,0 0 4992 0,0 1 944 16,0 8 192-16,0 0 32 0,0 0-3440 0,0 0-688 16,0 0-144-16,0 0-32 0,2 8-304 0,0 2-64 15,0 2-16-15,0 2 0 0,1 1-608 0,-2 0-128 16,0 1-32-16,1-2 0 0,0-2-368 0,2 0-80 15,-1-1 0-15,1 0-16 0,0-2-240 0,1-1 128 0,-5-8-128 0,6 2 0 16,-6-2 0-16,0 0 0 16,7-2 0-16,-1-3 0 0,0-2 0 0,0 1 0 0,1-4 0 0,-1 1 0 15,-2-5 0-15,1 1 0 16,-1-1 0-16,2-1 0 0,0 0 0 0,1 0 0 16,-2-3 0-16,-1 0 0 0,-2 0 0 0,2 3 0 15,-1 3 0-15,-1 3 0 0,-2 9 0 0,0 0 0 16,0 0 0-16,0 0 0 0,0 0 0 0,3 11 0 15,-2 2 128-15,1 1-128 0,-1 2 144 0,0-1-144 0,1 1 128 0,0 0-128 16,2-2 0-16,1 0-256 0,2-2 48 0,1 0 0 31,-1-2-1504-31,3-1-288 0,1 2-64 0,2-5-16 0,0-3-608 0,2 0-128 16,2-2-32-16,0-2 0 0,0-3 848 0,1-2 160 0,1 0 48 0,0-1 0 16,-4 0-320-16,1-3-64 0,0-1-16 0,-2 0 0 15,-1-2 2480-15,-3 0 496 0,-1 0 112 0,-1 0 0 0,0 0 1744 0,-4 0 352 16,-3 1 64-16,-1 2 16 0,-2 2-592 0,-1 0-112 15,-3-2-32-15,-2 3 0 0,0 2-800 0,0 0-144 16,-1 2-48-16,1-1 0 16,0 2-656-16,2-2-144 0,1 1-32 0,5 3 0 15,0 0-512-15,0 0 0 0,0 0 0 0,0 0 0 16,0 0 0-16,0 0 0 0,5 7 0 0,1-1-144 16,3 2 144-16,1 1 0 0,0 0 0 0,3 2 0 15,0-1 0-15,0 1 0 0,0-1 0 0,0 2 128 0,0-4 192 0,-1 3 64 16,-2 1 0-16,0 0 0 0,-4-2 128 0,1 3 48 15,-2-5 0-15,-3 1 0 0,0-1-128 0,-2 1-32 16,0 0 0-16,-3 2 0 0,-1-5-160 0,-1 1-48 16,-2-1 0-16,0 1 0 0,-1-3-192 0,-1 0 0 15,0-3 0-15,-1 0 0 16,1-1-704-16,1-1-96 0,1-2-16 0,0-3 0 16,3-5-1808-16,3 2-384 0,4 0-64 0,3 1 0 15,3-3-512-15,3-1-112 0,2-1-16 0,-2 4-5344 0</inkml:trace>
  <inkml:trace contextRef="#ctx0" brushRef="#br2" timeOffset="174130">11526 7244 10127 0,'18'-30'448'0,"-7"17"96"0,1-3-544 0,1-3 0 16,0-5 0-16,0 0 0 0,-2 0 2928 0,1 1 464 0,-1-1 112 0,-4 2 16 15,0 1-1584-15,-3 0-304 0,-2 3-64 0,-2 0-16 16,-1 0-144-16,-3 2-48 0,-4 0 0 0,1 3 0 16,-3 0-432-16,0 3-96 0,0 1 0 0,-1 2-16 15,2 3-432-15,0 5-96 0,0 5-16 0,1 4 0 16,0 1-80-16,3 3-32 0,0 5 0 0,2 5 0 15,2 1-160-15,1 2 192 0,2 2-192 0,2 2 192 16,3 3-64-16,-2 1-128 0,2 0 192 0,0-1-64 16,1-1-128-16,0 1 0 0,0-6 0 0,1 0 0 0,0 2 0 15,0-5 0-15,-1-2 0 0,-1-1 0 0,0-2-336 0,-3-3 48 16,0-2 16-16,0 2 0 16,-1-4-112-16,-3-13-32 0,-2 11 0 0,2-11 0 0,0 0 144 0,0 0 16 15,-6 0 16-15,-1 0 0 0,0-3 240 0,-1-1-192 16,-1-2 192-16,1-2-192 0,0-3 192 0,-1 0 0 0,0-2 0 15,0-2 0-15,1-2 128 0,0-1-128 0,0-1 0 0,2 0 0 16,0 6 208-16,3-2-64 16,0 2-16-16,2 1 0 0,1 3 336 0,2 0 64 15,1 1 16-15,1 3 0 0,-4 5 32 0,8-6 16 16,1 1 0-16,2 1 0 0,1 2-112 0,1 0-32 16,2 1 0-16,0 1 0 0,1-1-224 0,1-3-48 15,0 3-16-15,0 1 0 0,0 0 96 0,-2 0 32 16,1 0 0-16,-3 0 0 0,0-2-128 0,-1 4-32 0,-1-2 0 15,0 1 0-15,-3 3-128 0,0-2 128 0,-2 2-128 0,-6-4 128 16,4 7-128-16,-1-2 192 0,-3-5-192 0,0 10 192 16,-2 0 64-16,0-1 32 0,-2 0 0 0,-1 0 0 15,-2 0-80-15,2 3-16 0,0-4 0 0,-1 2 0 16,2 2-192-16,3-4 0 0,-1 1 0 0,2 0 0 16,1 1 0-16,4-3 0 0,0-1 0 0,6 3-160 31,0-1-416-31,2-3-64 0,0-1-32 0,2-4 0 15,-1-2-1248-15,1-1-256 0,0-1-64 0,1-1 0 16,-1-3-1088-16,0 0-208 0,0-1-48 0</inkml:trace>
  <inkml:trace contextRef="#ctx0" brushRef="#br2" timeOffset="174428.93">12031 7093 19919 0,'0'0'880'0,"1"8"192"0,-1-1-864 0,1 5-208 16,1 4 0-16,-1 2 0 0,0 2 1536 0,2 0 256 15,2 3 48-15,-1-1 16 0,0-3 80 0,1 2 32 16,2-1 0-16,-1-3 0 0,1 0-592 0,-1-2-112 16,1 0-32-16,-2-4 0 0,0 0-592 0,-1-3-112 15,-4-8-16-15,0 0-16 0,0 0-176 0,0 0-48 0,0 0 0 0,0 0 0 16,0 0-96-16,0 0-32 16,4-7 0-16,-1-3 0 0,-3-3-144 0,0-2 128 15,-2-2-128-15,1 0 128 0,-2-1-128 0,2 1 128 16,0 0-128-16,-1-1 128 0,2 0 112 0,3 0 16 15,1-1 0-15,1 1 0 0,2 0-256 0,0-2 144 0,4-2-144 16,-1 3 128-16,3 0-128 0,3 1 192 0,2 1-192 0,2 3 192 16,-1-3-192-16,2 4 0 0,0 2 0 0,1 2-12928 15,2-3-2448-15</inkml:trace>
  <inkml:trace contextRef="#ctx0" brushRef="#br1" timeOffset="181996.56">1614 11485 911 0,'0'0'0'0,"0"0"0"0,-4-5 0 0,1 1 0 0,0 0 3984 0,3 4 720 16,-3-5 144-16,3 5 16 15,-3-5-2752-15,3 5-544 0,0-6-112 0,0 6-32 16,0 0-208-16,0 0-64 0,0 0 0 0,0 0 0 0,0 0-352 0,0 0-80 16,6 8-16-16,0 4 0 0,1 4-32 0,-1 0-16 15,-1 4 0-15,1 1 0 0,-3 1-272 0,1 2-48 16,0-1-16-16,-1 0 0 0,0 1-176 0,-2-2-144 15,0-2 192-15,2-2-192 0,-2 0 192 0,0-1-192 0,-1-5 192 0,-1-2-192 16,0-2 224-16,1-8-64 0,0 0-16 0,0 0 0 16,0 0-144-16,-5-4 160 0,-1-4-160 0,1-3 160 15,1-5-160-15,0-2 0 0,0-2 0 0,0-3 0 16,2 1-160-16,-1-5 160 0,1 0 0 0,0 0-144 16,1-2 144-16,1-1 0 15,1 0 0-15,1 1 0 0,0 2 0 0,1 1 0 16,1 0 0-16,1 2 128 0,0 2 48 0,2 4 16 15,-1-2 0-15,-1 5 0 0,3 0-16 0,1 5 0 0,2 2 0 16,1 3 0-16,-1 1-16 0,0 3 0 0,-1 2 0 0,-1 3 0 16,0 2 0-16,-1 2 0 0,0 1 0 0,-3 1 0 15,0 1 32-15,-1 2 0 0,-1 3 0 0,-2 0 0 16,-1 4-16-16,2-1 0 0,-4 0 0 0,1 3 0 16,0 2-176-16,-2-1 160 0,-2 0-160 0,0 0 160 15,-2-3-160-15,1-1 0 0,-2-1 144 0,0-1-144 16,0-1 0-16,0-2 144 0,-1-2-144 0,0-3 0 15,0-1 144-15,2-1-144 0,3-2 0 0,4-5 144 0,0 0-144 0,0 0 128 16,0 0-128-16,0 0 128 0,0 0 0 0,0 0 0 16,0 0 0-16,7-5 0 0,1 1 0 0,4-2 0 15,2 2 0-15,2 1 0 0,-1-1 64 0,2 1 16 16,3 3 0-16,1-3 0 0,-1 2-64 0,1 1-16 16,0 1 0-16,0 2 0 0,0-3-128 0,1 3 0 15,0 1 0-15,3 2 128 0,-2-2-128 0,1 1-144 16,-1 0 144-16,0 1-208 15,-3-2-2496-15,0 2-496 0,-3-3-112 0</inkml:trace>
  <inkml:trace contextRef="#ctx0" brushRef="#br1" timeOffset="192734.91">2417 11412 20271 0,'-6'3'1792'0,"-1"2"-1424"0,-1 0-368 0,2 2 0 0,-2-2 1808 0,3 0 304 0,1-2 48 0,4-3 16 16,0 0-832-16,0 0-144 0,0 0-48 0,0 0 0 16,9-3-112-16,1-2-16 0,1-3-16 0,2 0 0 15,1-1-80-15,-1-1-16 0,2-2 0 0,0 0 0 16,1-4-128-16,1 0-16 0,1-3-16 0,2 0 0 16,2 0-400-16,6-9-80 15,0 2-16-15,-1 1 0 0,1-2-256 0,-2 0 160 16,-3 1-160-16,1 0 128 0,-1 0-128 0,0 0 0 15,0 0 0-15,-3 1 0 0,-1 2 0 0,-1 1 0 0,0 1 0 0,-1 0 0 16,-2 3 0-16,-2 2 0 0,-3 3-192 0,0 1 192 16,1 2-144-16,-3 1 144 0,-3 0 0 0,0 2 0 15,-5 7 0-15,5-5 0 0,-5 5 0 0,0 0 0 16,0 0 144-16,0 0-16 0,6-3 0 0,-6 3 0 16,7 0 192-16,1 0 16 0,1 2 16 0,2 0 0 15,0 3 32-15,4 2 0 0,-1 2 0 0,6 4 0 0,1 5 0 0,2 3 16 16,2 3 0-16,2 4 0 0,3 2-16 0,0 0 0 15,-1 0 0-15,0 0 0 16,-2-1-128-16,2-2-48 0,1-2 0 0,1-3 0 16,0-2-16-16,2-1-16 0,-1-3 0 0,1-2 0 15,1-1-176-15,0-1 160 0,1-1-160 0,0-1 160 16,-5 0-160-16,-3 1 0 0,0-3 0 0,-3 0 0 16,-2-2-688-16,-1-1-16 0,-1 0 0 0,-3-1 0 15,-3-1-2160-15,-1 0-432 0,-1-3-96 0</inkml:trace>
  <inkml:trace contextRef="#ctx0" brushRef="#br1" timeOffset="193113.31">2759 10357 19343 0,'-2'-13'848'0,"2"7"192"0,0-2-832 0,2 0-208 0,-1 3 0 0,-1 5 0 16,0 0 3104-16,0 0 576 0,0 0 112 0,6 5 32 15,4 6-2128-15,-1 4-416 0,-1 2-96 0,1 7-16 0,-1 4-688 0,-2 4-144 16,-2 0-16-16,1 2-16 0,0 1-128 0,2 2-32 16,-1 1 0-16,1-2 0 0,-2-1-144 0,2-1-144 15,0-4 144-15,0 0-208 16,0 0-784-16,-1-4-160 0,-1-4-16 0,2-2-16 15,-1-3-2288-15,0-7-464 0</inkml:trace>
  <inkml:trace contextRef="#ctx0" brushRef="#br1" timeOffset="193329.14">3008 10280 5519 0,'0'0'496'0,"0"0"-496"0,0 0 0 0,0 0 0 15,0 0 5952-15,0 0 1088 16,0 0 208-16,-3 7 48 0,2 5-4528 0,2 5-912 16,-1 5-176-16,1 3-32 0,2 3-880 0,0 2-192 0,0 1-16 0,1 5-16 15,2 0-288-15,0 1-64 0,1-1-16 0,0-1 0 16,0-1-176-16,1-4-256 0,1-5 64 0,0 0 16 16,-2-4-656-16,-1-3-144 0,1-1-32 0,-3-4-10144 15,-1-3-2032-15</inkml:trace>
  <inkml:trace contextRef="#ctx0" brushRef="#br1" timeOffset="193763.13">2820 9587 17503 0,'-8'-4'1552'0,"-1"0"-1232"15,-1 0-320-15,-1 1 0 0,-1 0 2880 0,1 1 512 16,-1 2 96-16,3 3 32 0,0 1-1632 0,0 5-320 0,-1 7-64 0,3 4-16 16,-3 6-1040-16,4 4-224 0,3 4-32 0,3 3-16 15,-1 2-176-15,4-1 0 0,1-3 0 0,5-2 0 16,0-3 128-16,3-3-128 0,-1-2 0 0,4-3 128 15,-1-4 0-15,4-4-128 0,0-3 192 0,1-5-64 16,-1-2 192-16,2-4 48 0,0-4 0 0,0-2 0 16,-2-5 240-16,0-2 48 0,-2-4 16 0,0-2 0 0,-3-5 32 0,-3 0 0 15,-2-2 0-15,-3 0 0 16,-1-1-208-16,-3 0-48 0,-2 1 0 0,-1-3 0 16,-4 5-128-16,-1-1-48 0,-4 1 0 0,-1 3 0 15,-1 1-144-15,-1 1-128 0,-3 2 192 0,1 3-192 16,-1 0 0-16,2 2-320 0,-2 2 32 0,0 2 16 31,0 1-1504-31,0 3-288 0,1 2-64 0,2 2-15744 0</inkml:trace>
  <inkml:trace contextRef="#ctx0" brushRef="#br1" timeOffset="194013.81">2465 9733 12895 0,'-10'-4'1152'0,"10"4"-928"0,-7 3-224 0,2-1 0 16,5-2 4736-16,0 0 896 15,-5 4 176-15,1 0 32 0,4-4-4224 0,0 0-848 16,-1 8-160-16,1 1-32 16,1 0-1840-16,2 1-352 0,1 4-80 0</inkml:trace>
  <inkml:trace contextRef="#ctx0" brushRef="#br1" timeOffset="194159.91">2498 10093 27007 0,'0'0'1200'0,"0"0"240"0,0 0-1152 0,0 0-288 16,0 0 0-16,0 0 0 16,0 0 512-16,0 0 32 0,0 0 16 0,0 0 0 15,0 0-736-15,4-6-144 0,2 0-16 0</inkml:trace>
  <inkml:trace contextRef="#ctx0" brushRef="#br1" timeOffset="194401.87">3089 9531 28671 0,'0'0'1280'0,"0"0"256"0,-7 2-1232 0,2 0-304 0,5-2 0 0,0 0 0 16,0 0 384-16,0 0 32 16,0 0 0-16,0 0 0 15,0 0-2192-15,2 7-432 0</inkml:trace>
  <inkml:trace contextRef="#ctx0" brushRef="#br1" timeOffset="194564.69">3241 9837 22111 0,'0'0'1968'0,"-6"7"-1584"0,-2 0-384 0,2 3 0 0,0 0 1664 0,-1-3 256 15,1 0 64-15,2 1 0 0,4-8-1680 0,0 0-304 16,1 8 0-16</inkml:trace>
  <inkml:trace contextRef="#ctx0" brushRef="#br1" timeOffset="195461.33">4377 11406 22111 0,'-6'1'1968'0,"2"1"-1584"0,1 5-384 0,1 14 0 0,0-12 1856 0,-2 1 272 15,0 3 64-15,1 3 16 0,1 2-1248 0,0 2-240 0,1 1-48 0,1 1-16 16,1 0-288-16,1 0-64 0,0 0-16 0,1-2 0 16,-1-3-288-16,1-4 0 0,0-3-176 0,-2-2 176 15,-1-8-176-15,0 0 176 0,0 0-160 0,0 0 160 16,1-8 0-16,1-3 240 0,0-2-32 0,-1-4 0 15,1-6-208-15,-2 0 144 0,1-3-144 0,-1-1 128 16,0-2-128-16,0-1 0 0,1-1 0 0,1-1 0 16,0 1 0-16,0 1 0 0,-1 1 0 0,0 3 0 15,0 3 0-15,-1 5 0 0,2 3 0 0,2 5 0 0,0 2-192 0,-4 8 192 16,0 0-192-16,0 0 192 0,7 8-256 0,3 6 64 16,-1 4 0-16,0 5 16 15,0 4 176-15,0 3 0 0,1 2-144 0,2 2 144 16,0 2 0-16,0-4 0 0,-1-3 128 0,2-3-128 0,1-3 432 0,-1-3 0 15,-2-3 0-15,0-4 0 0,-1-1 352 0,-1-5 80 16,-1-3 16-16,0-2 0 0,1-2 144 0,-2-3 16 16,-2-3 16-16,0-5 0 0,-1-1-288 0,0-2-48 15,-2-3-16-15,1-1 0 0,0-2-448 0,-2-1-112 16,2-1-16-16,-2-1 0 16,0-2-544-16,0 0-112 0,1 1-32 0,-1-3 0 15,-1 1-2448-15,1 0-480 0,2 0-96 0</inkml:trace>
  <inkml:trace contextRef="#ctx0" brushRef="#br1" timeOffset="195638.33">4937 11067 21183 0,'-2'15'1888'0,"0"-3"-1504"0,1 1-384 0,-2 7 0 0,3 2 2800 0,0 4 480 16,-1 4 112-16,2 1 0 15,-2 0-1664-15,1 3-352 0,0 1-64 0,3 1-16 16,1-1-848-16,-1 0-160 0,1-5-32 0,0-1-16 31,0-5-1008-31,1-3-192 0,3-2-32 0,-1-8-16 16,-1-3-2768-16,0-3-576 0,-6-5-96 0,10-10-32 0</inkml:trace>
  <inkml:trace contextRef="#ctx0" brushRef="#br1" timeOffset="195814.26">5103 10915 21183 0,'0'0'1888'0,"0"0"-1504"15,0 0-384-15,0 0 0 0,0 0 2336 0,6 7 400 16,1 3 80-16,-1 6 0 0,1 3-1216 0,-1 6-256 16,2 4-64-16,0 4 0 0,1 3-576 0,0 4-128 15,2 1-32-15,0 1 0 0,2 1-544 0,0 0 0 16,-1 0 0-16,1-2 0 16,-2 1-2224-16,-1-3-336 0,1-1-80 0</inkml:trace>
  <inkml:trace contextRef="#ctx0" brushRef="#br1" timeOffset="195993.39">5034 11489 34271 0,'-15'-21'1520'0,"10"12"304"0,-1-1-1456 0,0-4-368 0,2 1 0 0,2 3 0 16,1 1 1168-16,-1 0 176 0,2-2 16 0,3 4 16 15,1-4-736-15,2 2-128 0,2 0-48 0,3 1 0 31,0 1-752-31,4 4-160 0,2 0-16 0,1 4-16 0,0 4-2704 0,2 5-528 16</inkml:trace>
  <inkml:trace contextRef="#ctx0" brushRef="#br1" timeOffset="196429.08">5451 11519 21183 0,'0'0'1888'0,"-3"-4"-1504"0,1-3-384 0,-1 1 0 0,2-1 2800 0,1 1 480 16,0-2 112-16,2 0 0 0,2-1-1536 0,1 0-304 16,2-1-64-16,1 0-16 0,2 1-752 0,2 2-144 15,1 0-48-15,0 3 0 0,-1 2-208 0,2-1-64 16,0 2 0-16,1 2 0 0,-1 2 192 0,0 3 48 16,0 1 0-16,-3 2 0 0,1 0-64 0,-2 3-16 15,-2-1 0-15,-1 4 0 0,-2 2-48 0,-1 1-16 0,-2 1 0 0,0 4 0 16,-5 0-208-16,2 0-144 0,-3 1 192 0,-1-2-192 15,-2 2 0-15,1-2-144 0,-2-1-16 0,-1-2 0 16,-2-1-80-16,1 1-16 0,-1-6 0 0,0-2 0 16,0 1 48-16,2-5 0 0,1-2 0 0,-1-1 0 15,-1-3 16-15,-1-2 0 0,4-2 0 0,-1-1 0 16,-1 0 192-16,2-1-192 0,3-1 192 0,2-4-192 16,0 3 320-16,4-1 80 15,1 0 16-15,3 0 0 0,0 2 112 0,2-1 32 0,0-1 0 0,2 2 0 16,2 1 48-16,1 1 16 0,1 1 0 0,2 0 0 15,1 3-48-15,0 3-16 0,0-2 0 0,2 5 0 16,1-2-48-16,1 2-16 0,1 2 0 0,0 1 0 16,-1 0-304-16,3-1 0 0,-2 0 0 0,1 0 0 15,2-1-1264-15,-3 1-352 16,-1 0-80-16,0 0-18528 0</inkml:trace>
  <inkml:trace contextRef="#ctx0" brushRef="#br1" timeOffset="198932.2">6757 10930 2751 0,'0'0'256'0,"0"0"-256"16,-4-4 0-16,4 4 0 0,0 0 3920 0,0 0 752 15,2-8 128-15,0 0 48 0,1 3-2608 0,3 0-512 0,2-1-96 0,4 4-32 16,2-2-272-16,2 3-64 0,3-1-16 0,4 2 0 16,0 3-352-16,2-2-64 0,1 2 0 0,1-3-16 15,2-3-64-15,1 3-16 0,3 0 0 0,-1-1 0 16,-1-2-208-16,2 1-32 0,0-1-16 0,2 2 0 15,1 0-160-15,2-1-16 0,0 2-16 0,2 2 0 16,2-4-96-16,-2 1-32 0,-2-2 0 0,0 1 0 16,0-1-160-16,0-1 192 0,-3 0-192 0,-1 2 192 15,-2 0-192-15,1 0 0 0,0 2 144 0,-1 0-144 16,1 0 0-16,-1 0 0 0,-2 0 0 0,0 2 128 16,0-2-128-16,-1 0 0 0,0 0 0 0,-5-2 128 15,0 0-128-15,-1 0 0 0,0-2 0 0,0 0 128 16,-1 0-128-16,0 0 0 0,-2 0 128 0,-2 0-128 15,0 0 0-15,-1 2 144 0,0-1-144 0,-1 1 0 16,0 0 128-16,-1 2-128 0,1 0 0 0,-1 0 0 16,1 0 0-16,-3 0 0 0,0 0 0 0,-1-2 0 0,0 0 0 0,-1 1 0 15,2 0 0-15,-2 1 0 0,-1-4 160 0,-2 1-160 16,-1-1 128-16,-3-1-128 0,-2 0 192 0,-2-2-32 16,-2 0-16-16,-2-3 0 0,-2-1 128 0,-1-2 32 15,-4 0 0-15,-2-2 0 0,-3 0 144 0,0-1 48 16,-5-1 0-16,-3 0 0 0,-1 3-208 0,-1-3-32 15,-1 0-16-15,-2 1 0 0,-1-2-240 0,0 4 0 16,3 1 128-16,1 1-128 0,1 3-192 0,3 2-64 0,1 2-32 0,4 1 0 31,4 0-1472-31,1 2-288 0,2-1-64 0,3 3-9728 0,7 0-1920 0</inkml:trace>
  <inkml:trace contextRef="#ctx0" brushRef="#br1" timeOffset="199530.47">7080 11515 11055 0,'0'0'976'0,"0"0"-784"0,0 0-192 0,0 0 0 16,0 0 3072-16,0 0 560 0,0 0 112 0,-2 7 32 0,2 0-2368 0,2 2-480 16,4 2-96-16,0 2 0 0,2 3-288 0,1 2-48 15,2 1-16-15,-1 4 0 0,0 0 0 0,1 1 0 16,-2-2 0-16,1-1 0 0,1 2-144 0,-2-2-16 15,-1-3-16-15,0-4 0 0,-2 1-128 0,-1-3-32 16,-1-2 0-16,-1-2 0 0,-3-8 64 0,0 0 16 0,0 0 0 0,0 0 0 16,-5 4 16-16,-2-4 0 0,-1-3 0 0,-1-1 0 15,-1-6-96-15,-2 1-16 0,-1-6 0 0,-1 1 0 16,-3-3-128-16,0-1 0 0,0-2 0 0,-1 1 0 16,-2 0 128-16,-2-1-128 0,-2-1 0 0,1-2 128 15,-2 1-128-15,0-1 0 0,2-1 0 0,-1 4 0 16,2-3 0-16,4 5 0 0,1 0 0 0,4 4 128 15,4 2 320-15,4 3 48 0,2 2 16 0,4 2 0 16,2 1-96-16,5-1-16 0,4 3 0 0,3-1 0 16,6 0-32-16,4 0-16 15,2-1 0-15,3 1 0 0,1-1 192 0,5 1 32 0,2 0 16 0,1 1 0 16,0 1 64-16,2-2 16 0,2 3 0 0,3 3 0 16,4-3-288-16,2 1-48 0,0 0-16 0,0-1 0 15,2 0-144-15,-4-1-48 0,-1 0 0 0,0-3 0 16,1 2-128-16,-1 1 0 0,3-3 144 0,-2 0-144 15,-1 0 0-15,-2 0 128 0,-1-1-128 0,-3 3 0 16,-1-4-176-16,-4 2-96 0,-3 2-32 0,-1 0 0 16,-2 2-2656-16,0 0-544 0</inkml:trace>
  <inkml:trace contextRef="#ctx0" brushRef="#br1" timeOffset="205162.67">6625 9818 18431 0,'0'0'1632'0,"0"0"-1312"16,0 0-320-16,0 0 0 0,0 0 2752 0,0 0 464 0,0 0 112 0,0 0 0 15,0 0-1600-15,0 0-336 0,14 13-64 0,-11-2-16 16,1 2-896-16,0 4-176 15,-2 4-48-15,1 3 0 0,1 0-192 0,2 3 0 0,-1-1 128 0,-1 1-128 16,0 0 0-16,0 1 0 16,-1 0 0-16,1 1 0 15,-1 0-592-15,0-2-64 0,-2-1-16 0,0 0 0 16,-1-4-1856-16,0-2-368 0,0-2-80 0</inkml:trace>
  <inkml:trace contextRef="#ctx0" brushRef="#br1" timeOffset="205388.03">6831 9685 23039 0,'0'0'2048'0,"0"0"-1648"15,-2-6-400-15,2 6 0 16,0 0 1728-16,0 0 272 0,0 0 48 0,0 0 16 16,6 10-960-16,1-3-192 0,-1 4-32 0,2 3-16 15,0 3-464-15,0 3-80 0,0 3-32 0,0 3 0 0,-1 2-288 0,2 2 0 16,-2 1 0-16,1 1 0 0,0 4-160 0,-2 0-144 15,-1-2-16-15,1 1-16 16,0 0-800-16,-1 1-144 0,-1-5-48 0,0 0 0 16,-1-1-1632-16,-2-5-336 0</inkml:trace>
  <inkml:trace contextRef="#ctx0" brushRef="#br1" timeOffset="205575.03">6689 10112 16575 0,'0'0'1472'0,"0"0"-1168"16,-5-2-304-16,5 2 0 0,0 0 4176 0,0-7 784 0,1-2 160 0,3 2 16 15,5 0-3232-15,2 0-656 0,1 1-128 0,2-4-32 16,2 4-624-16,1-1-128 0,1 2-16 0,4 0-16 31,1 1-1392-31,2-2-288 0,0 0-48 0,1 2-9600 0,-1 1-1920 0</inkml:trace>
  <inkml:trace contextRef="#ctx0" brushRef="#br1" timeOffset="205904.02">7193 9969 19343 0,'0'0'1728'0,"0"0"-1392"16,0 0-336-16,0 0 0 0,0 0 3344 0,0 0 608 15,0 0 112-15,0 0 32 0,9-1-1856 0,0-2-352 16,0-1-80-16,1 0-16 0,2 0-704 0,1 2-160 15,2-4-32-15,-1 2 0 0,0 1-896 0,3 0 0 16,0 0 0-16,0 1-176 16,0-2-320-16,0 1-64 0,-1 1-16 0,2 2 0 15,-1 0-2848-15,0-3-576 0,-2 3-112 0</inkml:trace>
  <inkml:trace contextRef="#ctx0" brushRef="#br1" timeOffset="206262.97">7808 9726 15663 0,'0'0'1392'0,"-7"-1"-1120"0,0-2-272 0,-3 3 0 16,3 0 4160-16,-2 0 768 0,-1 0 144 0,1 3 48 16,0 4-3008-16,0-1-608 0,1 4-112 0,2 1-32 0,0 8-896 0,4 2-176 15,1 1-32-15,1 3-16 0,1 1-240 0,4-1-128 16,0-1 128-16,3-1-208 0,1-3-32 0,2-2 0 15,2 0 0-15,1-5 0 0,2 0 48 0,1-2 16 16,0-4 0-16,0 0 0 0,0-2 176 0,1-2 0 16,3-2 0-16,-3-2 0 0,-1-3 160 0,-2-1 64 15,0-2 16-15,-1-3 0 0,-2 1 16 0,-2-3 0 16,-1-4 0-16,1 1 0 0,-4-2-64 0,-2 0-16 16,-1 0 0-16,-2 1 0 0,-1 0-176 0,-4 2 0 0,-3-4 0 0,0 3-176 15,-4 5-144-15,-1-3-48 0,-2 0 0 0,0 3 0 31,-2-1-1872-31,2 3-384 0,-2 0-80 0,3 2-11824 0</inkml:trace>
  <inkml:trace contextRef="#ctx0" brushRef="#br1" timeOffset="206430.8">8140 9570 21183 0,'0'0'944'0,"0"0"192"0,0 0-912 0,0 0-224 0,2 9 0 0,-1 1 0 15,0 1 3520-15,2 1 640 0,0-1 144 0,-1 5 32 16,1 1-2592-16,-1 2-512 0,2 2-96 0,1 3-32 0,1 1-832 0,-1-1-272 16,0 2 160-16,-1 2-160 15,0-2-384-15,1-1-144 0,0-2-48 0,2 1 0 16,-1-5-2272-16,1-2-464 0,-1-5-80 0,0-3-6080 16,-2 0-1216-16</inkml:trace>
  <inkml:trace contextRef="#ctx0" brushRef="#br1" timeOffset="206617.47">8328 9475 7359 0,'3'-8'656'0,"-1"1"-528"15,-2 7-128-15,3-5 0 0,-3 5 4608 0,0 0 896 16,0 0 192-16,0 0 16 0,6 8-3344 0,1 5-688 16,-2 4-128-16,2 1-16 0,-1 7-576 0,2 0-96 15,0 5-32-15,0 1 0 0,0 3-496 0,1 1-96 16,-2 3-32-16,1-2 0 0,0 1-384 0,1-1-80 0,0-3 0 0,1-2-16 31,0-2-2880-31,-2-2-576 0</inkml:trace>
  <inkml:trace contextRef="#ctx0" brushRef="#br1" timeOffset="206785.39">8286 9862 39679 0,'-14'-7'1760'0,"14"7"352"0,-6-2-1680 0,6 2-432 15,-7-3 0-15,7 3 0 16,-5-5 720-16,5 5 64 0,0 0 16 0,2-7 0 16,4 4-352-16,4-4-64 0,4 3 0 0,5 0-16 31,2 2-3120-31,1 0-608 0</inkml:trace>
  <inkml:trace contextRef="#ctx0" brushRef="#br1" timeOffset="207131.33">8719 9910 30399 0,'0'0'1344'0,"0"0"288"0,0 0-1312 0,0 0-320 0,0 0 0 0,0 0 0 16,8-2 1616-16,3-4 256 0,0 0 48 0,2 2 16 16,0 0-1264-16,2 0-256 0,0-2-48 0,1-1-16 15,-2 2-528-15,1 0-96 0,-2-1-32 0,0 2 0 16,-3 1 128-16,-1-1 32 0,-1 1 0 0,-8 3 0 15,0 0 144-15,0 0 224 16,0 0-48-16,0 0-16 0,0 0 352 0,-5 8 64 16,-2 2 0-16,0 2 16 0,-3 1 16 0,1 3 0 15,0 1 0-15,1 1 0 0,1 0 224 0,1 0 64 0,1-1 0 0,2 0 0 16,2-1-256-16,1 0-32 0,3-2-16 0,2 2 0 16,2-3-336-16,0-3-64 0,4 3 0 0,0-4-16 15,4-1-176-15,-1 0 0 0,3-2 0 0,0 0 0 31,0-5-416-31,1-1-64 0,1-1-16 0,-1-2 0 0,-1-1-1440 0,0-2-304 16,-2-4-48-16,0 0-9984 0,-2-3-2000 0</inkml:trace>
  <inkml:trace contextRef="#ctx0" brushRef="#br1" timeOffset="207502.56">7816 9060 4607 0,'0'0'400'0,"0"0"-400"0,-5 8 0 0,1 0 0 16,1-2 5088-16,-1 7 928 0,0 0 192 0,0 4 48 16,2 2-3824-16,0 1-752 0,2 4-144 0,3 2-48 15,0 3-896-15,1-1-176 0,-1 2-32 0,3 3-16 16,0-3-864-16,2-3-160 0,0-1-48 0,1-2 0 15,-1-3-3072-15,4 14-608 0,-9-16-128 0,-3-19-32 0</inkml:trace>
  <inkml:trace contextRef="#ctx0" brushRef="#br1" timeOffset="208032.05">7684 9305 23951 0,'0'0'2128'0,"0"0"-1696"15,0 0-432-15,0 0 0 0,-2-8 2384 0,2 8 400 16,0 0 80-16,5-5 16 0,-1 0-1184 0,3 2-224 16,5 1-64-16,1 0 0 0,2 1-1040 0,0 0-224 15,2-2-144-15,3 1 192 0,-1-2-192 0,2 0 0 16,0-1-192-16,0-1 192 16,1 1-1520-16,-1 1-176 0,0 0-32 0,0-1-16 15,-2 1 256-15,1-2 48 0,-5-2 16 0,0 1 0 16,-4-3-704-16,-1-1-144 0,-3 1-32 0,0-2 0 15,-5-1 784-15,-2-1 160 0,-3-2 16 0,-1 1 16 0,-2 2 1200 0,-1-2 128 0,-4 2 224 0,-1 0-48 16,-1-1 1360-16,-2 1 288 0,-3 0 48 0,-2-3 16 16,-1 2-272-16,-1 1-48 0,-3 0-16 0,0 1 0 15,-3 0-192-15,2 2-32 0,0 2-16 0,1 4 0 16,0 3-128-16,0 3-32 0,2 5 0 0,1 3 0 16,1 6-512-16,3 5-128 0,1 2 0 0,4 3-16 15,1 6-256-15,4 2-48 16,4 1-16-16,1 4 0 0,3 3-176 0,3 1 192 0,2 1-192 0,4-1 192 15,2-3-192-15,4 0 0 0,4-5 0 0,2-4 0 16,1-5-304-16,1-4 16 0,3-4 0 0,2-3 0 16,2-5 160-16,1-3 128 0,0-3-192 0,2-4 192 15,-1-6 0-15,4-3 128 0,-4-4 0 0,0-1 16 16,-5-6 208-16,-2 0 32 0,-1-3 16 0,-3-4 0 16,-4-3 160-16,-1-1 16 0,-3-2 16 0,-1 2 0 0,-3-4-48 15,-4 3-16-15,-2-2 0 0,-3 4 0 0,-4 2-80 0,-3 0 0 16,-3 2-16-16,-3 3 0 0,-4 1-240 0,-4 1-32 15,-4 1-16-15,-2 2 0 16,-6 1-528-16,-1 3-96 0,-2-3-32 0,1 4-12832 16,-1-4-2576-16</inkml:trace>
  <inkml:trace contextRef="#ctx0" brushRef="#br2" timeOffset="-213335.38">3495 9871 16575 0,'0'0'736'0,"0"0"160"0,0 0-720 0,0 0-176 15,0 0 0-15,0 0 0 0,0 0 1504 0,15 7 272 16,-8-10 48-16,4 2 16 0,1-1-928 0,1 1-176 15,4-2-32-15,1 1-16 0,3-3-240 0,1-1-32 0,0 0-16 0,0-1 0 16,-1 2 96-16,0-1 16 16,0-5 0-16,0 2 0 0,-1-1-80 0,3 1-16 15,1-1 0-15,1 1 0 0,-1 0-160 0,-1 0-48 16,1-4 0-16,0 1 0 0,2 0-48 0,2 1-16 16,-2-2 0-16,1 1 0 0,2-4 48 0,0 2 16 15,-1 1 0-15,1-1 0 0,1 2 48 0,-1 1 0 16,-3-2 0-16,0 0 0 0,0 0-96 0,1-1-16 0,1 2 0 0,-2 1 0 15,-2-1-144-15,1 1 0 0,-1 1 0 0,-1 1 0 16,2 0 128-16,-2 1-128 0,1 0 0 0,-1 0 128 16,1 2 128-16,-1-1 0 0,2 1 16 0,0-2 0 15,0 0 144-15,1 0 32 0,2 2 0 0,-2-1 0 16,-1 1-176-16,0 0-16 0,0 3-16 0,-2 0 0 16,2 3-112-16,-2 1-128 0,-2 2 176 0,0 1-176 15,-3 0 160-15,1 1-160 0,2 1 128 0,-2 2-128 0,1 1 128 0,-1 0-128 16,-1 2 0-16,1-2 128 15,-1 3-128-15,0-1 0 0,2 1 144 0,-2 0-144 16,0 1 0-16,-1 0 128 0,-1 3-128 0,-1-3 0 16,1 0 176-16,0-2-48 0,-1 1 0 0,0 1 0 0,-1 2-128 0,0-1 0 15,-1 0 0-15,1 1 0 0,-1-1 192 0,1-1-64 16,-2-1 0-16,1-1 0 0,0 2-128 0,1 1 160 16,2-4-160-16,-1 0 160 0,0 1-160 0,-2-1 0 15,0-1 144-15,1 2-144 0,0 1 128 0,2-3-128 16,0 1 128-16,1 1-128 0,1-1 0 0,1 0 128 15,-2 1-128-15,0 1 0 0,0-3 0 0,0 1 144 0,0 1-144 0,1-4 0 16,1 0 176-16,-2 1-176 16,0 0 160-16,1-2-160 0,1 1 160 0,2-5-160 15,-2 2 160-15,-1 0-160 0,0-1 128 0,0 1-128 16,-1-1 0-16,0 0 0 0,1 0 0 0,1-1 128 0,-2 1-128 0,0-1 0 16,-4 1 0-16,-2-2 128 0,0 1-128 0,-3-1 0 15,1-1 128-15,-1 0-128 0,-8 0 0 0,9-3 0 16,-1-1 176-16,-1 1-176 0,0-3 192 0,-2 1-192 15,0-1 176-15,-1 0-176 0,0 1 160 0,-1 0-160 16,-2 1 128-16,-1-4-128 0,0 8 0 0,0 0 144 0,-4-6-144 16,0-1 160-16,-1 1-160 0,0-1 160 15,-2 1-160-15,1-1 0 0,-1 1 144 0,-1-1-144 16,2 1 144-16,-2-1-144 0,0 1 192 0,-1-4-192 16,0 1 0-16,0 0 0 0,0-3 0 0,1 2 0 15,1 2 0-15,2 2-144 0,1-1 144 0,4 7 0 16,0 0 0-16,0 0-128 0,0 0 128 0,0 0 0 0,0 0-160 0,0 0 160 15,7 4-192-15,1-1 192 0,1 2-160 0,0 1 160 16,1 1-128-16,-1-1 128 0,1 1 0 0,-1 2 0 16,0-4 0-16,0 4-128 0,0 1 128 0,0-1 0 15,-1 1 0-15,0-2 0 0,-2 1 0 0,0 0 0 16,-3-1 0-16,1 1 0 0,-2 2 0 0,-2-1 0 16,-2 0 0-16,0 1 176 15,-3-1 144-15,-2 5 48 0,-1-4 0 0,-1 4 0 0,-1-2-48 0,-1 1 0 16,1 0 0-16,-1 1 0 0,1-1-144 0,0-1-48 15,0 0 0-15,3 0 0 0,0 0-256 0,2-1-64 16,2-2-16-16,5 1 0 16,0-1-2592-16,5 1-512 0,-2-1-96 0</inkml:trace>
  <inkml:trace contextRef="#ctx0" brushRef="#br2" timeOffset="-212497.87">7333 10176 2751 0,'0'0'256'0,"0"0"-256"16,0 0 0-16,0 0 0 0,0 0 3600 0,-2 9 688 15,0 2 128-15,1-4 16 0,0 4-2416 0,0 1-480 0,-1-2-112 0,1 3-16 16,1-2-256-16,0 0-48 0,1 4-16 0,1-1 0 16,-1 0-256-16,1 1-64 0,2 0-16 0,0 0 0 15,2-1-176-15,-1 0-16 0,0 1-16 0,1-2 0 16,0-3-96-16,0 1 0 0,2-1-16 0,1-1 0 16,2-2-96-16,-2-1-16 0,0-1 0 0,0 2 0 15,1-1-192-15,2 0-128 0,0-2 128 0,1 1-128 16,-1-3 0-16,2 2 128 15,0-4-128-15,-1-2 0 0,-1 0 0 0,0 0 0 16,-2-2 0-16,1-1 128 0,-1 1-128 0,2-3 0 0,-2-1 128 0,1 1-128 16,-2-1 0-16,0-3 0 0,0 2 0 0,0 1 0 15,0 1 0-15,0-1 0 0,-1 0-192 0,-1 0 64 16,-2 0 0-16,0-1 0 0,-1-1 0 0,0-1 0 16,-1 1 128-16,-2-2 0 0,2 0 0 0,-1 1 0 15,-1 0 0-15,1-1 0 0,-1 1 0 0,-1 0 0 16,-1 2 0-16,-1-3 0 0,0 2 0 0,-1 2 0 15,-2-2 0-15,-1 2 0 0,-4 0 0 0,1 2 128 0,-1 2-128 0,-2 1 0 16,0 0 0-16,1 3 128 0,0 2-128 0,-1-1 0 16,2 2 0-16,1 1-128 0,0 2 128 0,1 1 0 15,1-1 0-15,2-2-128 0,1 3 128 0,0-1 0 16,2 1 0-16,2-7 0 0,-1 6 0 0,1-6 0 16,0 0 0-16,3 8 0 0,1-2 0 0,2 0 0 15,-1-2 0-15,3-2 0 0,1-1 0 0,1 1 0 16,1-2 0-16,0 0 0 0,2-2 0 0,0 1 0 15,2-1 0-15,-2-1 0 0,-1-1 0 0,-1 0 0 0,0 0 0 0,-1 0 0 16,-1-1 0-16,0 1 0 16,0 0 0-16,1-1 0 0,-1 1 0 0,0 0 0 15,-3 2 0-15,2 2 0 0,-8 0 272 0,8 0-16 16,-8 0 0-16,8 4 0 0,-2 1 208 0,0 1 48 16,-6-6 0-16,3 11 0 0,0-1-96 0,0 3-16 15,-1-2 0-15,2 2 0 0,1 1-400 0,2-1 0 0,1 0 0 0,1 0 0 31,1 1-1328-31,2 1-336 0,2-3-80 0</inkml:trace>
  <inkml:trace contextRef="#ctx0" brushRef="#br1" timeOffset="-209532.68">10217 11081 16575 0,'0'0'1472'0,"0"0"-1168"0,0 0-304 0,0 0 0 0,0 0 1696 0,17 23 288 16,-17-23 48-16,0 0 16 0,4 11-768 0,0-1-160 15,0 3-32-15,1 4 0 0,0 4 112 0,2 4 16 16,1 4 0-16,0 3 0 0,1 5-416 0,-2 0-80 16,1 3-16-16,1-4 0 0,1 2-384 0,0-3-96 15,-1-4-16-15,0-2 0 0,-1-3-208 0,-1-6 0 16,-2-2 0-16,-3-2 0 0,0-3 304 0,-1 0 64 0,0-6 16 0,-1 3 0 15,0-10-160-15,0 0-32 0,-5 1 0 0,0-1 0 16,-2-1 16-16,2-6 0 0,1-2 0 0,-1-3 0 16,1-2-208-16,1-4 0 0,1-8-144 0,-1-2 144 15,-1-2-400-15,2-2 16 0,-1-6 0 0,2 0 0 16,0 1 80-16,1 1 32 0,1-1 0 0,1 2 0 16,1 4 272-16,4 1 0 0,2 0-128 0,1 3 128 15,1 2 0-15,-1 3 128 0,2 3-128 0,1 2 192 16,0 6-192-16,2 3 176 0,1 1-176 0,0 2 160 15,-2 4-32-15,0 2-128 0,1 4 192 16,-2 2-64-16,-3 3 128 0,-1 5 0 0,-1 3 16 0,-3 1 0 16,-1 5-80-16,-2 2-32 0,-2 3 0 0,0 1 0 15,-2 1-160-15,1 0 128 0,-2 1-128 0,1-2 128 16,-2 0-128-16,0-4 0 0,0 0 0 0,1-4 128 16,0-3-128-16,0-3 0 0,-1-3 0 0,1-3 0 0,1-2 0 0,2-8 0 15,0 0 128-15,0 0-128 0,0 0 0 0,0 0 0 16,-2-9 144-16,4-1-144 0,0-1 0 0,2 0 128 15,0-1-128-15,1 0 0 0,2 0 224 0,1 1-32 16,1-1 0-16,3 3 0 0,1 2 112 0,1 3 16 16,2-2 0-16,1 2 0 0,0 1-128 0,-1 2 0 15,1 0-16-15,2 3 0 0,-1 4 16 0,0-1 0 16,-2 0 0-16,-1 2 0 0,1 2-192 0,-2 1 0 0,1 0 0 0,-2 0 128 16,0 0-304-16,0 0-64 0,0 1-16 0,1-2 0 31,2 0-3056-31,-2-2-608 0</inkml:trace>
  <inkml:trace contextRef="#ctx0" brushRef="#br1" timeOffset="-208831.2">11351 11246 31791 0,'0'0'704'0,"-3"8"128"0,-3-3 48 0,1 1 16 0,1 0-720 0,4-6-176 0,0 0 0 0,0 0 0 16,0 0 1328-16,0 0 224 0,8-1 48 0,1-3 16 0,3-3-640 0,2-2-128 15,3-4-16-15,3-1-16 0,-1 1-256 0,3-4-48 16,2 0-16-16,1-1 0 0,1-2-240 16,0 1-32-16,1-2-16 0,2 1 0 0,1 1-208 0,-1-1 0 15,-2 2 0-15,0-2-160 0,1 1 160 0,-2 2 0 16,0-4 0-16,-3 0 0 0,1 0 0 0,-3 2 128 15,-2-1-128-15,-1 1 176 0,-1 0-176 0,-1 4 0 16,-2-1 0-16,-1 2 0 0,-1 1 0 0,-1 1 240 16,-2 3-48-16,0-2 0 0,0 4-192 0,0-1 0 0,0 1 0 15,-1 1-160-15,-1-2 160 0,0 1 0 0,1 2 128 0,0 0-128 16,0 0 0-16,-2 1-128 0,1 0 0 0,-1 1 0 16,1 1 128-16,1-1 176 0,0 2-48 0,1 1 0 15,0-3-128-15,0 3 0 0,1 0 0 0,1 0 128 16,1 3 80-16,2-2 16 0,2 2 0 0,3 1 0 15,1 2 32-15,0 2 16 0,3 0 0 0,0 2 0 16,5 2-80-16,-1 1 0 0,0 1-16 0,3-2 0 16,3 2 16-16,-1 3 0 0,1-2 0 0,2 3 0 15,2 1 144-15,2 2 48 0,-1 0 0 0,1 1 0 16,0-2-144-16,1 3-32 0,-1-4 0 0,-1 0 0 16,-1 1-208-16,-3-2 144 0,-2-1-144 0,-2 0 128 15,-2-3-128-15,-4 2 0 0,0-3 0 0,-3-3 128 16,-2 2-128-16,1-1 0 0,-3-1 144 0,-2-4-144 0,-2 1 0 0,0-2 0 15,-1 0 0-15,0-2-192 16,-3 1-960-16,-1-3-208 0,-8-1-48 0,0 0 0 16,0 0-2208-16,0 0-448 0</inkml:trace>
  <inkml:trace contextRef="#ctx0" brushRef="#br1" timeOffset="-208434.12">11981 10068 16575 0,'0'0'1472'0,"0"0"-1168"0,0 0-304 0,0 0 0 15,0 0 1904-15,0 0 320 0,-4 8 64 0,2 0 16 16,-1 1-512-16,2 2-80 0,-1 4-32 0,2 3 0 15,-1 4-672-15,1 3-144 0,0 2-32 0,0 5 0 16,1 3-464-16,-1 1-112 0,0 2 0 0,0 1-16 0,0-2-240 16,2-1 144-16,0-2-144 0,2-1 128 0,0-2-128 0,1-2 0 15,-2-2 0-15,0-1-176 16,-2-1-592-16,2-2-112 0,-1 2-16 0,1-3-8864 16,1-3-1760-16</inkml:trace>
  <inkml:trace contextRef="#ctx0" brushRef="#br1" timeOffset="-208169.25">12153 10047 17503 0,'2'-16'1552'0,"-2"16"-1232"0,0 0-320 0,0 0 0 16,0 0 1792-1,0 0 288-15,0 0 64 0,0 0 16 0,0 0-512 0,-2 12-112 16,1 0 0-16,1 6-16 0,0 2-432 0,1 4-64 15,1 5-32-15,1 4 0 0,0-2-560 0,0 3-112 16,-1 2-32-16,1 0 0 0,1-3-112 0,0 3-32 0,-2-4 0 0,4 2 0 16,-3-4-144-16,0-1 0 0,-2-2 0 0,1-2 128 15,-1 1-272-15,0-1-64 0,1-3-16 0,-1 0 0 32,-1-2-912-32,0-1-176 0,0-3-32 0,0-3-16 0,0-5-1952 15,0-8-384-15</inkml:trace>
  <inkml:trace contextRef="#ctx0" brushRef="#br1" timeOffset="-207799.05">12042 9381 21183 0,'-3'-7'1888'0,"-1"-1"-1504"16,0 2-384-16,0-1 0 0,4 7 1072 0,0 0 144 15,0 0 16-15,-8 0 16 0,0 4-32 0,2 7-16 16,-3 4 0-16,-1 9 0 0,4 2-880 0,-2 4-192 16,2 3-128-16,0 3 192 0,2-1-192 0,2 0 0 15,0-3 0-15,4-2 0 0,-1-3 0 0,3 0 0 16,4-3 0-16,1-2 128 0,0-2 256 0,2-5 32 16,-1-2 16-16,2-2 0 0,-1-3 192 0,1-2 32 0,1-2 16 0,0-4 0 15,0-5 224-15,-1-3 64 0,0-2 0 0,-1-2 0 16,0-1-64-16,-2-3 0 0,-2-2 0 0,-2-3 0 15,-1-1-288-15,-3-2-64 0,-1 1-16 0,-1-1 0 16,-2 2-160-16,-1 1-48 0,-2-2 0 0,-2 1 0 16,-1 1-160-16,-2-2-32 0,-1 3-128 0,1 0 192 31,-1 2-544-31,2 3-112 0,0 0-32 0,3 5 0 0,-1 2-2128 0,3 1-448 0,5 7-64 16,0 0-12720-16</inkml:trace>
  <inkml:trace contextRef="#ctx0" brushRef="#br1" timeOffset="-207534.09">12470 9361 3679 0,'0'0'160'0,"0"0"32"0,-4-4-192 0,4 4 0 16,0 0 0-16,0-7 0 0,1-1 6992 0,2 0 1360 16,1-3 272-16,2 1 48 0,2-4-5504 0,3-1-1104 15,2 1-208-15,1 0-64 0,0-1-1296 0,2-2-272 0,0 2-48 0,1-2-16 16,0 1-160-16,0 2 0 0,0-2 0 0,-3 3 128 16,0 1-320-16,1 3-64 0,-2 0 0 0,-2 1-16 31,-2 2-2352-31,1-1-448 0,-3 2-112 0</inkml:trace>
  <inkml:trace contextRef="#ctx0" brushRef="#br1" timeOffset="-207324.73">12989 8760 15663 0,'0'0'1392'0,"0"0"-1120"0,0 11-272 0,0-1 0 15,0 1 2944-15,0 2 544 0,-1 2 96 0,-1 2 32 16,1 4-2208-16,1 4-448 0,0 2-96 0,1 2-16 16,1 1-608-16,0 0-240 0,1 0 176 0,-1 0-176 15,1 0-1312-15,1-3-352 0,0 2-80 0,0-3-10736 16</inkml:trace>
  <inkml:trace contextRef="#ctx0" brushRef="#br1" timeOffset="-207115.86">13168 8695 11967 0,'0'0'528'0,"0"0"112"0,-2 9-512 0,1 0-128 16,2 4 0-16,-1 2 0 0,0-2 2752 0,2 4 528 15,0-2 112-15,2 6 0 0,0-1-2320 0,2 3-480 16,2-1-80-16,1 3-32 0,1-3-480 0,-1 2 0 15,2-1 0-15,2-1 0 16,1 1-592-16,-1-4-224 0,1-1-32 0,-2-1-9840 0</inkml:trace>
  <inkml:trace contextRef="#ctx0" brushRef="#br1" timeOffset="-206901.14">13035 9046 12895 0,'0'0'576'0,"-4"-4"112"0,-2 3-560 0,6 1-128 16,0 0 0-16,0 0 0 0,-5-3 4704 0,5 3 912 15,0 0 176-15,0 0 32 0,8-5-3600 0,2 1-736 16,4 0-144-16,0 1-16 0,0-2-1008 0,1 4-192 16,-1-3-128-16,3 1 160 0,0-2-160 0,0 1-256 15,0-1 64-15,0-2 16 16,-2 2-2656-16,0 1-544 0</inkml:trace>
  <inkml:trace contextRef="#ctx0" brushRef="#br1" timeOffset="-206579.63">11860 8751 24815 0,'0'0'1088'0,"0"0"256"0,0 0-1088 0,0 0-256 0,0 0 0 0,-3 9 0 0,2 2 1344 0,0 2 224 15,1 1 32-15,0 3 16 0,-2 1-528 0,2 3-128 16,0 3 0-16,2-1-16 0,-1 1-672 0,2-1-128 16,-1 2-16-16,1-4-128 0,-1 1 0 0,1 1 0 15,0-1-192-15,-2 1-9952 16,0-3-1984-16</inkml:trace>
  <inkml:trace contextRef="#ctx0" brushRef="#br1" timeOffset="-206064.39">11737 9034 7359 0,'0'0'656'0,"2"-8"-528"15,-1 0-128-15,2 1 0 0,0-1 4080 0,1 1 784 16,2-1 144-16,0 2 48 0,3-2-2624 0,2 2-512 0,2-1-96 0,1 2-32 16,2-4-848-16,-1 0-176 15,1-2-48-15,0 2 0 0,1 0-528 0,0 0-192 0,-1 0 0 0,3-2 144 16,-2 1-368-16,-2-1-80 0,-2 2-16 0,-1-3 0 31,-1 2-336-31,-1-2-80 0,-1-1-16 0,-1 0 0 16,-2 0 144-16,0-2 32 0,-5 0 0 0,0 2 0 0,-2-1 384 0,-2 1 192 0,-1-2-160 0,1 2 160 15,-1 3 0-15,-3 0 160 0,-3-2 0 0,-2 3 0 16,-1 0 496-16,-1 1 112 0,-2-1 0 0,-1 1 16 16,0 3-96-16,-3-1-32 0,0 2 0 0,-4 3 0 15,-1-1-336-15,-1 4-64 0,0-1 0 0,0 7-16 16,1 4-240-16,2 4 128 0,1-1-128 0,2 6 0 15,2 4 0-15,0 2 0 0,3 5 0 0,4 2 0 16,1 1 0-16,5 1-128 0,3 2 128 0,3 0 0 16,4 0-160-16,4-2 160 0,3-1-128 0,4-3 128 15,3-4 0-15,3-3-160 0,3-3 160 0,4-2 0 16,1-7-128-16,0 0 128 0,0-5 0 0,-2-4 0 0,2-4 144 0,-1-2 144 16,0-3 32-16,-3 0 0 0,-3-6 352 0,-2 2 80 15,-1-1 16-15,-1-2 0 0,-2-2-96 0,0-2-16 16,0-1 0-16,-4 0 0 0,-4-1-208 0,-1 0-64 15,-1-4 0-15,-2 1 0 0,-2-1-192 0,-2 1-32 16,-1 0-16-16,-1 0 0 0,-3 3-144 0,-2-3 0 16,0 3 0-16,-1 1 0 15,0 0-1280-15,-3 4-272 0,1-2-64 0,-1 4-15728 0</inkml:trace>
  <inkml:trace contextRef="#ctx0" brushRef="#br1" timeOffset="-205365.34">13586 11193 3679 0,'0'0'320'0,"0"0"-320"0,0 0 0 0,0 0 0 16,0 0 5200-16,0 0 976 16,0 0 192-16,-3 10 32 0,1-2-3824 0,-1 3-768 15,1 2-144-15,2 2-48 0,-2 2-528 0,1 2-96 16,0 0-32-16,-1 5 0 0,1-1-480 0,1 1-96 16,-1-1-32-16,-1 2 0 0,0-3-144 0,2 0-16 15,-1-2-16-15,-1-1 0 0,1 2-176 0,0-5 0 16,-1-2 144-16,1-1-144 0,0-5 0 0,1-2 144 15,0-6-144-15,0 0 0 0,0 0 160 0,0 0-160 16,6-10 128-16,-1 0-128 0,1-7 0 0,-1 0-192 0,0-3 0 0,0-2 16 16,1-2-96-16,-3 1-32 0,1-4 0 0,0 1 0 15,-1-1 144-15,0-1 32 0,-2 0 0 0,0 2 0 16,-2 0 0-16,1 0 0 0,0 4 0 0,0 2 0 16,0 4-112-16,0 2-16 0,1 4 0 0,0 4 0 15,-1 6 256-15,0 0 0 0,0 0-160 0,4 10 160 16,-1 4 0-16,1 5 0 0,1 3 0 0,0 3 128 0,-1 2 48 0,1 0 0 15,1 2 0-15,0-2 0 0,-1-1 112 0,2-1 32 16,1-3 0-16,0-2 0 0,-1-4 336 0,1-3 80 16,0-3 16-16,1-3 0 15,0-4 112-15,-1 0 32 0,0-6 0 0,0 0 0 16,0-3 0-16,-2 0 0 0,1-2 0 0,-1-2 0 16,2-6-432-16,0 0-80 0,-2-1 0 0,2-1-16 15,0-2-368-15,0 1 0 0,1-3 0 0,-1 0 0 16,-2-1-528-16,-1 0-80 0,1-2-16 0,-2 2 0 15,1 1-1472-15,-1 1-288 0,-2 1-64 0,1 3-16 16,1 2-1472-16,0 0-288 0</inkml:trace>
  <inkml:trace contextRef="#ctx0" brushRef="#br1" timeOffset="-205197.41">14010 11029 11967 0,'0'0'1072'0,"6"1"-864"0,1 2-208 0,-1 1 0 15,-6-4 3472-15,6 7 656 0,0 4 128 0,-1 1 32 16,-1 2-1920-16,0 3-368 0,-1 1-80 0,-1 3 0 15,0 2-896-15,-1 0-192 0,0 1-16 0,1 2-16 16,-1 3-592-16,0-2-208 0,-1 1 144 0,1-1-144 16,2-1-1088-1,-2 0-288-15,1-2-64 0,-1-2-16 0,-1-4 96 0,1 1 16 0,2-4 0 0,-2-2-11600 16</inkml:trace>
  <inkml:trace contextRef="#ctx0" brushRef="#br1" timeOffset="-205012.62">14254 10966 19343 0,'0'0'1728'0,"0"0"-1392"0,0 0-336 0,0 0 0 16,-2 12 2496-16,1 1 448 0,0 4 64 0,-1 0 32 0,1 4-1856 0,1 1-368 16,1 1-80-16,1 3-16 0,0 2-272 0,1 0-48 15,-1 2-16-15,2 2 0 0,0-2-384 0,1 1 0 16,2 2 0-16,0 0 0 15,-2-1-2112-15,-1-1-384 0,0-1-96 0</inkml:trace>
  <inkml:trace contextRef="#ctx0" brushRef="#br1" timeOffset="-204826.7">14169 11412 21183 0,'0'0'1888'0,"-2"-5"-1504"15,0 0-384-15,2 5 0 0,-3-8 2608 0,3 3 448 16,0 5 80-16,3-6 32 0,1 1-1824 0,-4 5-352 16,8-2-80-16,1 2-16 0,1 0-672 0,2 0-224 0,1 0 128 0,1 1-128 31,2 4-1632-31,1 0-384 0,-3 0-80 0,2 2-11792 0</inkml:trace>
  <inkml:trace contextRef="#ctx0" brushRef="#br1" timeOffset="-204400.17">14556 11472 20271 0,'0'0'1792'0,"0"0"-1424"15,0 0-368-15,4-8 0 0,2 0 1424 0,1 2 224 16,-1 1 32-16,1-1 16 0,1 2-304 0,1 1-64 16,1 0-16-16,2 3 0 15,0 0-496-15,1 1-112 0,1 2 0 0,1 1-16 16,0 1-160-16,1 3-16 0,-2 1-16 0,1 4 0 15,-1-3 48-15,-1 5 16 0,-1-1 0 0,-2 3 0 0,-1 3 32 16,-1-1 16-16,-1 2 0 0,-2-1 0 0,-1 0-32 0,-3 3-16 16,-1 0 0-16,-1-2 0 0,-1 1-176 0,0-4-48 15,-2 3 0-15,0-1 0 0,-1-3-336 0,-1-2 0 16,0 1 0-16,-1-3-128 0,0 0 128 0,-1-2 0 16,0-2 0-16,0-3 0 0,0 1 0 0,1-3-192 15,-4-3 192-15,2-1-192 16,0 0-192-16,0-1-32 0,0-3-16 0,-1-2 0 0,3-1 64 0,0-1 16 15,1 0 0-15,2 0 0 0,1 2 192 0,2-1 160 0,1 1-208 0,0 6 80 16,2-7 448-16,2 2 112 0,-4 5 16 0,0 0 0 16,8-1 192-16,1 1 64 0,3 0 0 0,1 1 0 15,0 1-64-15,1 1-16 0,2-2 0 0,1 1 0 16,0 2-304-16,1-2-64 0,-1 2-16 0,9 3 0 16,-2-1-240-16,-3 2-128 0,-1-1 128 0,3 2-208 15,1-3-2528-15,2 1-496 0</inkml:trace>
  <inkml:trace contextRef="#ctx0" brushRef="#br1" timeOffset="-192529.77">16247 10758 19343 0,'0'0'848'0,"0"0"192"0,0 0-832 0,0 0-208 0,0 0 0 0,0 0 0 16,0 0 1520-16,0 0 256 0,6 3 48 0,5 0 16 16,2-2-912-16,1 1-176 0,1-2-48 0,3-2 0 15,3 0 80-15,1-2 16 0,1-1 0 0,3 1 0 16,2 0 160-16,0 0 48 0,2 1 0 0,2-1 0 15,0 2-240-15,0 2-64 0,-2 0 0 0,-2-3 0 16,0 3-256-16,0 0-48 0,2-1-16 0,2 0 0 16,-4 1-16-16,1-2-16 0,2 0 0 0,2-1 0 15,1 0-16-15,0 2 0 0,3-1 0 0,3-1 0 16,-1 2-112-16,2-1-32 0,-1 2 0 0,-3 2 0 16,1-4-192-16,-1 2 176 0,-1 0-176 0,1 0 160 15,-2-2-160-15,0 0 0 0,-1 0 0 0,0 2 128 0,0-3 0 0,0 2-128 16,1 0 192-16,-1 1-64 0,-3 0 0 0,0 0-128 15,-2-2 192-15,-2 2-64 0,-2 0-128 0,0 0 0 16,0 0 144-16,-2 0-144 0,1 0 128 0,-2 0-128 16,-1 0 128-16,-2 0-128 0,-2 0 0 0,0 0 144 15,0 0-144-15,1-2 0 16,-1 2 160-16,0 0-160 0,-1 0 128 0,-1 0-128 0,2 2 0 0,0-2 0 16,-4 0 128-16,0 0-128 0,2 0 0 0,-1 3 0 0,0-2 0 15,1 2 0-15,0-2 0 0,0 0 0 0,-2 1 0 0,-1 0 0 16,-1-2 0-16,0 3 192 15,-3-3-192-15,-1 0 192 0,1 0-192 0,-8 0 0 16,0 0 0-16,4-5 0 0,-4 5 0 0,1-8 208 16,-1 0-48-16,-2 0-16 0,-3-1 16 0,-3 1 0 15,-3-3 0-15,-2 0 0 0,-1-1 32 0,-3 1 16 16,-3 0 0-16,0-3 0 0,-4 2 64 0,1 2 16 16,-1-3 0-16,1 2 0 0,-1 0-496 0,2 1-112 15,1 3 0-15,3 1-16 16,1 4-2208-16,1-2-432 0,2 3-96 0</inkml:trace>
  <inkml:trace contextRef="#ctx0" brushRef="#br1" timeOffset="-191732.93">16489 11366 15663 0,'0'0'688'0,"0"0"144"16,0 0-656-16,3 10-176 0,-2 0 0 0,2 3 0 0,0 0 2640 0,2 0 496 0,0 4 112 0,3-1 16 16,1 2-1856-16,0 0-384 0,1-1-64 0,4 0 0 15,-4-1-688-15,0-2-128 0,1-1-16 0,-2-5-128 16,-1 0 176-16,0 1-176 0,-1-3 160 0,-1 0-160 15,-6-6 176-15,0 0-176 0,0 0 192 0,0 0-192 16,0 0 208-16,0 0-64 0,-4-7-16 0,-2-2 0 16,0-1-128-16,-1-1 0 0,0-2 0 0,-4-1 0 0,-1-1 0 0,2 1 0 15,0 0 0-15,-1-1 0 16,1 1 160-16,1 0 96 0,-1-2 32 0,4 0 0 16,1 3 48-16,1-1 16 0,0-2 0 0,3 2 0 15,1 1 48-15,1 1 16 0,2 0 0 0,0 3 0 16,1 2-64-16,2-1-16 0,0 0 0 0,3 4 0 15,2 1 0-15,0 1 0 0,1 0 0 0,2 2 0 0,2 0-48 0,4-2-16 16,2 1 0-16,3-1 0 0,-1 1 16 0,2-3 0 16,2 1 0-16,2 1 0 0,1-2 16 0,3 1 0 15,0-1 0-15,2 2 0 0,0 0-112 0,3 2 0 16,4 0-16-16,4 0 0 0,0-1 144 0,0 1 48 16,-3-1 0-16,1 0 0 0,4-2 64 0,0-1 16 15,1-1 0-15,1 1 0 0,1 0-320 0,0 1-128 16,1 2 0-16,-3 0 128 0,-4-2-128 0,-3 2 0 0,0 0 0 0,-4-1 0 15,-1 2 0-15,-2 0 128 0,-1-1-128 0,-1 1 0 16,-1 0 208-16,-1 0-32 16,2-1-16-16,0-1 0 0,-1 0 192 0,-1 0 32 15,-2-1 16-15,0 0 0 0,0-1-16 0,-1 1-16 16,-2-2 0-16,-2 1 0 0,0 2-112 0,-2-1 0 16,2-1-16-16,-4 2 0 0,-3-1-240 0,0 0 176 15,-1 1-176-15,0 0 160 0,-1-1-160 0,0 1 0 0,-2 1 0 0,0-2 128 16,-2 2-128-16,-2 0-144 0,0-1 144 0,0 0-208 31,-2 0-1136-31,-8 2-240 0,0 0-32 0,0 0-12112 0,6-1-2416 0</inkml:trace>
  <inkml:trace contextRef="#ctx0" brushRef="#br1" timeOffset="-190368.95">16401 9792 11967 0,'-2'-7'1072'0,"1"2"-864"0,-1 0-208 0,0 1 0 0,2 4 3488 0,0 0 656 0,0 0 128 0,0 0 16 0,0 0-2272 0,0 0-464 15,0 0-80-15,5 6-32 0,1 3-240 0,0 4-48 16,1 4-16-16,-2 4 0 16,0 3-560-16,-1 2-96 0,0 1-32 0,1 3 0 0,-1 0-224 0,0 1-48 15,0 2-16-15,0 2 0 0,0-1-160 0,-2 0-144 16,2-2 144-16,-1 0-208 15,-1-2-672-15,1-2-128 0,0 0-16 0,-1-5-9776 0,1-2-1936 16</inkml:trace>
  <inkml:trace contextRef="#ctx0" brushRef="#br1" timeOffset="-190168.04">16617 9596 11967 0,'0'0'528'0,"1"-5"112"0,-1 5-512 0,0 0-128 0,0 0 0 0,0 0 0 0,7 1 4032 0,0 4 784 0,-1 4 160 0,4 7 16 16,1 4-3104-16,1 4-624 0,-1 6-128 0,1 4-32 15,-1 4-736-15,2 0-160 0,-3 2-16 0,2 5-16 16,-1-2-336-16,1 0-64 0,-1-2-16 0,0 1 0 31,0-2-1536-31,1 0-304 0,-2-5-64 0,0-3-6560 0,-2 0-1296 0</inkml:trace>
  <inkml:trace contextRef="#ctx0" brushRef="#br1" timeOffset="-189982.66">16592 10100 22111 0,'0'0'1968'0,"0"0"-1584"0,0 0-384 0,0 0 0 0,0 0 2496 16,0 0 400-16,0 0 96 0,6-5 16 0,1-1-1952 0,4 2-384 15,2 0-80-15,3 3-16 0,-1-3-576 0,2 2 0 16,-1 1 0-16,1 1-192 16,0 0-2480-16,0 1-496 0</inkml:trace>
  <inkml:trace contextRef="#ctx0" brushRef="#br1" timeOffset="-189596.65">16901 10140 28847 0,'0'0'1280'0,"0"0"256"0,0 0-1216 0,0 0-320 16,0 0 0-16,0 0 0 0,8-3 816 0,3 0 96 16,2 1 32-16,-2-3 0 0,2-1-496 0,2 1-112 0,-1-1-16 0,0-1 0 15,1 1-320-15,0-1 0 0,0 1 0 0,-1-1 128 16,-2 3-128-16,0-1 176 0,-3 1-176 15,-1 1 192-15,-1 2 320 0,-7 1 64 0,0 0 0 16,0 0 16-16,0 0-16 0,4 7 0 0,-4 0 0 0,0 3 0 16,2-1-48-16,-5 1-16 0,-1 3 0 15,-1-1 0-15,0 2 96 0,-1 3 16 0,0-3 0 0,2 2 0 16,0 1-80-16,3-1-16 0,-1 1 0 0,4-3 0 0,0 2-272 0,2-2-64 16,3-1-16-16,1 0 0 0,-1-1-176 0,4-2 0 15,2 1 0-15,0-2 0 0,1-3-208 0,2-3-80 16,4-3-16-16,-2-1 0 15,-1-2-672-15,1-2-144 0,-1-4-32 0,0-2 0 16,0 0-1312-16,0-4-272 0,1-2-48 0,-1-2-7200 16,-1-1-1456-16</inkml:trace>
  <inkml:trace contextRef="#ctx0" brushRef="#br1" timeOffset="-189267.48">17510 9750 13823 0,'-9'-12'608'0,"4"8"128"0,-3 0-592 0,0 0-144 16,-1 3 0-16,0-2 0 0,0 3 3968 0,0 3 768 15,0 1 160-15,1 2 32 0,3 4-2864 0,-1 4-560 16,1 5-112-16,3 4-32 0,-1 4-928 0,3-1-192 16,3 4-48-16,2 0 0 0,0 0-192 0,3-3 0 15,2 2 0-15,3-3 0 0,2-2-256 0,2-4 64 0,1-1 16 0,1-4 0 16,2-3 48-16,3-3 0 0,0-1 0 16,4-4 0-16,1-1 128 0,-1-9-192 0,-2 1 192 0,-1-3-192 15,-1-2 192-15,-4-3 128 0,1-3-128 0,-4 1 176 16,-2-4 368-16,-2-2 80 0,-3-2 16 0,-1-2 0 15,-2-1 256-15,-3 0 64 0,-3 0 16 0,-1 0 0 16,-3 0 96-16,-1 1 16 0,-2 2 0 0,-2 0 0 0,-2 3-208 16,-3 1-48-16,-3 2 0 0,-2 0 0 0,-3 1-496 0,0 0-96 15,-1 2-32-15,-2 2 0 0,1 0-208 0,1 3 0 16,-1 1-192-16,4 0 192 16,1 3-1504-16,2 2-192 0,2 0-32 0,1 1-16 15,4 1-1648-15,1 1-336 0</inkml:trace>
  <inkml:trace contextRef="#ctx0" brushRef="#br1" timeOffset="-188940.87">17401 9413 18431 0,'0'0'1632'0,"0"0"-1312"0,0 0-320 0,0 0 0 16,0 0 2928-16,0 0 512 0,0 0 96 0,0 0 32 15,0 0-1888-15,0 7-368 16,0-7-80-16,0 0-16 0,2 8-896 0,2-2-176 16,-4-6-144-16,0 0 192 0,5 7 64 0,-5-7 0 0,0 0 16 15,0 0 0-15,0 0 224 0,0 0 32 0,0 0 16 0,0 0 0 16,0 0-96-16,0 0-32 0,0 0 0 0,0 0 0 15,0 0-208-15,-5 5-32 0,5-5-16 0,-6 1 0 16,-2-2-32-16,0 1-128 0,0 0 192 0,2-1-64 16,-1-1 0-16,1-1 0 0,0 0 0 0,6 3 0 0,-5-4-368 0,5 4-80 15,0 0 0-15,0 0-16 16,0 0-3120-16,4-7-640 0</inkml:trace>
  <inkml:trace contextRef="#ctx0" brushRef="#br1" timeOffset="-188634.84">17674 9308 23951 0,'0'0'1056'0,"0"0"224"0,0 0-1024 0,0 0-256 16,0 0 0-16,0 0 0 0,7 5 1584 0,-7-5 256 15,5 8 48-15,-1-2 16 0,-4-6-880 16,0 0-160-16,1 8-32 0,-1-8-16 0,0 0-144 0,-2 8-32 15,2-8 0-15,-4 7 0 0,4-7 144 0,-7 2 32 0,0-1 0 16,-1 1 0-16,-1-2-240 0,1 0-64 0,0-2 0 0,1-1 0 16,2-4-208-16,1 1-48 0,0 0-16 0,2 0 0 15,1-2-240-15,-1 0 0 0,4-1 128 0,0 2-128 16,2 1 0-16,-4 6 0 0,0 0 0 0,7-3-160 16,-1-2 160-16,-6 5-160 15,8-1 160-15,0 1-160 0,-8 0-96 0,9 0 0 0,-1 2-16 0,-1 2 0 16,0 0-1728-16,0 1-352 0,0 3-64 15,0 0-13072-15</inkml:trace>
  <inkml:trace contextRef="#ctx0" brushRef="#br2" timeOffset="-184737.1">17500 9239 4607 0,'0'0'400'0,"8"-13"-400"16,-8 13 0-16,0 0 0 0,-2-6 5184 0,0-1 960 16,-1-4 192-16,2-1 48 0,-2 1-4496 0,2-4-896 15,1-2-176-15,0-1-48 0,0-3-336 0,-1-1-80 0,-1-1-16 0,1-2 0 16,-2-1-64-16,-1 0-16 15,1 0 0-15,-4 0 0 0,-1 0 576 0,-1 1 128 0,-3 0 0 0,-1 0 16 16,0 0-304-16,-4 1-64 16,-1-1-16-16,-1 0 0 0,-1 2-432 0,-2-3-160 15,-2-2 0-15,-2 3 144 0,-4 2-272 0,-2 2-64 16,-5-1-16-16,2 2 0 0,0 1 208 0,0 1-144 16,-3 2 144-16,1 3-128 0,1 3 128 0,-1 0 224 15,-2 3-48-15,0 1-16 0,-1 1-16 0,-3 4 0 16,-3 2 0-16,-1 4 0 0,-1 3-144 0,-2 3 0 15,-2 0 0-15,3 4 0 16,0-1-784-16,5 2-96 0,1-3-16 0,1 1 0 0,2 0 1280 0,-2-1 240 0,-1-1 48 0,-1 1 16 16,1 0-320-16,0 2-64 0,0 0-16 0,0 3 0 15,2 2 16-15,1 0 0 0,-2 0 0 0,2 5 0 16,2-1-304-16,-1-2-272 0,-3 1 48 0,2 1 16 16,-2-1 336-16,3 2 80 0,-2-2 16 0,5 2 0 15,1-3-224-15,1 1 0 0,1-1 0 0,1-1 0 16,-1 1 0-16,2-4 0 0,-1 3 0 0,1 0 0 0,4-2 0 15,-3 2 0-15,-1-1 0 0,-2-1 0 0,0 1 0 0,1-1 0 16,0 0 0-16,2 0 0 0,0 3 0 0,-1-2 0 16,1-1 0-16,2 2 0 0,0 1-240 0,1-1-32 15,-1 2-16-15,2-3 0 0,-1 1 288 0,0 1 0 16,0-2 0-16,0-2 144 16,-2 2-144-16,-1-3 0 0,-1 1 0 0,-3 0 0 15,2 0 128-15,-1-1 112 0,0 0 16 0,1 2 0 16,-1-4-400-16,2 4-80 0,-2-5-16 0,3 3 0 0,-1 0 368 0,1 1 80 15,0 2 16-15,0 0 0 0,-1 3-352 0,-3 0-80 16,-1-2-16-16,-3 4 0 0,-1-1 224 0,0 1 0 16,2-1 0-16,1 3 160 0,-1-3-160 0,2 2 192 15,1-4-192-15,0 0 192 0,0 0 0 0,3-1 0 16,1-1 0-16,1-2 0 0,2-3 368 0,1 0 80 16,0-2 0-16,0-3 16 0,1 1-656 0,2-5 0 0,-1 1 0 15,2-3-176-15,2-2 320 0,2 1 64 0,1-1 16 0,2 1 0 16,-2 0-224-16,1-1 176 0,0 2-176 0,1 3 160 15,0-3-160-15,1 1 160 0,-2 0-160 0,2 0 160 16,-2 0-32-16,2 5-128 0,0-1 192 0,-1 0-64 16,-2 0-128-16,2 3 0 0,-2-3 0 0,1 0 128 15,2 0 0-15,-1 0-128 0,1-2 192 0,1-3-64 16,0 1 64-16,0 0 16 0,0 0 0 0,0 0 0 16,0 1-48-16,0-2-16 0,-2 0 0 0,1 1 0 0,0 1-144 0,1-1 128 15,0 1-128-15,1-1 128 0,0 0-128 0,1 0 0 16,-1-1 0-16,0 0 0 15,2 1 0-15,-1-1 0 0,1-1 0 0,-1-1 0 16,2 1 0-16,0-2 128 0,0 1-128 0,1-2 0 16,0-2 144-16,2 1-144 0,-2-2 160 0,3 1-160 15,1-2 144-15,0 0-144 0,4 4 128 0,-4-5-128 16,0 0 0-16,2 1 0 0,-1-4 0 0,0 3 0 16,-1-1 0-16,2 1 0 0,-1-1 0 0,1-1 0 0,-1 2 0 15,3 5 0-15,-1-8 0 0,1 2 0 0,1 0 0 0,-1 1 0 16,3-1 0-16,-1-3 0 0,2-1 0 0,1 1 0 15,-1 0-176-15,1 0 176 0,2-1 0 0,-1 1 0 16,1 1 0-16,0 1-128 0,-1-2 128 0,-1 3 0 16,-1-2 0-16,1 1 0 0,1 3 0 0,-1-1 0 0,-1 1 0 0,-4 4 0 15,5-6 0-15,-5 6 0 0,0 0 0 0,0 0-128 16,0 0 128-16,0 0 0 0,0 0 0 0,0 0 0 16,0 0 0-16,0 0 0 15,0 0 0-15,0 7 0 0,0 0 0 0,-1-1 0 16,-2 1 0-16,-1 1-128 0,0 0 128 0,0 1-128 15,-1 0 128-15,0 1-128 0,0 1 128 0,-1 0-192 16,0 1 192-16,-1 0-192 0,1 0 192 0,1-3-128 0,-1 1 128 0,3 1-128 16,-1-2 128-16,0 1 0 0,1-3 0 0,3-7-128 15,0 0 128-15,1 6 0 0,-1-6 0 0,6 8-128 16,-1-1 128-16,1-1 0 0,3 1 0 0,2-2-128 16,1 0 128-16,1 0 0 0,0 2 0 0,1-1 128 15,2 2-128-15,-1 0 144 0,1 0-144 0,1 2 160 16,1-2-160-16,0 2 0 0,1 4 0 0,-1-3 0 15,-1 1-512-15,1 0-64 0,0 1-32 0,1-4 0 16,-2 1-2656-16,0-1-544 0,13 7-96 0,-12-9-32 0</inkml:trace>
  <inkml:trace contextRef="#ctx0" brushRef="#br2" timeOffset="-183600.36">11585 10291 5519 0,'0'0'240'0,"0"0"64"0,0 0-304 0,0 0 0 15,0 0 0-15,5-1 0 0,-10 11 3824 0,1-1 704 16,0-1 144-16,0 0 16 0,0 0-2944 0,0 1-592 15,0-3-112-15,3 1-16 0,-3 2-448 0,2 0-96 0,-2-1-16 0,0 0 0 16,-3-1-144-16,1 0-48 0,-1-1 0 0,1 0 0 16,-1 0 48-16,-1-3 0 0,-1-2 0 0,-1 2 0 15,-2-3 208-15,-1-3 48 0,-3 1 16 0,1 0 0 16,-1-3-16-16,0 0 0 0,1-2 0 0,0-1 0 16,0-2-144-16,0-2-48 0,1 1 0 0,-2-4 0 15,1-2-224-15,0 0-160 0,1-1 192 0,0 0-192 16,-1-2 144-16,2 1-144 0,2-1 0 0,2 2 144 0,1 0-144 0,0 1 0 15,-1 0 0-15,4 0 0 0,2-1 0 0,2 1 0 16,-1 0 0-16,2 0 0 0,2 0 0 0,0 1 0 16,2 2-160-16,1-1 160 0,1 1 0 0,1 1 0 15,4 3 0-15,-2-2 0 0,0 1 0 0,0 1 0 16,2 1 128-16,-1 1-128 16,1-1 144-16,-1 2-144 0,0 0 0 0,1 1 144 15,-2 1-144-15,0 0 0 0,0-2 0 0,0 4 128 16,-1-3-128-16,0 2 0 0,0-1 0 0,0 0 0 0,-2-2 0 15,2 1 0-15,0-1 0 0,-2 1 0 0,2-2 128 0,-1-1-128 16,-2 0 128-16,0 1-128 0,-1 3 0 0,0-2 0 16,-3-1-224-16,-1 2 80 0,0 6-64 0,-2-7-16 15,-2 3 0-15,-2-1 0 0,0 1 96 0,-1 0 128 16,0-1-208-16,-3 1 80 0,0 3 128 0,0-3-160 0,-1 1 160 16,1 3-160-16,-2 0 160 0,0 0-192 0,1 0 192 0,-1 2-192 15,1-1 192-15,2-1-128 0,1 0 128 0,8 0-128 16,0 0 128-16,0 0 128 0,0 0-128 0,0 0 176 15,0 0 16-15,0 0 0 0,0 0 0 0,7 4 0 16,-1-4-32-16,2 3 0 0,3-2 0 0,-1 0 0 16,1 1-32-16,0-1 0 0,1 0 0 0,0 0 0 15,-2 1 64-15,3-1 16 0,2 0 0 0,-2 1 0 16,0 0 80-16,-2 0 16 0,-1-1 0 0,-3 1 0 16,-7-2 64-16,8 3 16 0,-1 2 0 0,-2 2 0 15,0-1-112-15,-1 2-16 0,0 3 0 0,-1 0 0 16,-1 2-256-16,2 3 0 0,-1 2 0 0,1 2 0 31,-2-1-640-31,2 4-192 0,0-4-48 0,0 2-10528 0,1 0-2112 0</inkml:trace>
  <inkml:trace contextRef="#ctx0" brushRef="#br1" timeOffset="-179603.1">20213 10982 14735 0,'-5'0'1312'0,"-2"0"-1056"15,1 0-256-15,6 0 0 0,0 0 2144 0,0 0 368 0,-6 0 80 0,6 0 16 0,0 0-1472 0,0 0-304 16,0 0-48-16,4 10-16 0,1 6-176 0,2 2-32 15,1 3-16-15,0 2 0 0,1 4 64 0,-1 0 16 16,-1 2 0-16,1 1 0 0,0 0-32 0,-1 1 0 16,-1 1 0-16,1-2 0 0,-5-4-48 0,1-1-16 15,-2-1 0-15,2 1 0 0,-5-7-80 0,1-3-32 16,-1-2 0-16,-1-2 0 0,0-2-128 0,-1-2-32 0,4-7 0 16,-6 1 0-16,-1-1-16 0,1-1-16 0,6 1 0 0,-7-7 0 15,1-3-224-15,-1-3 144 0,1-6-144 0,1-2 128 16,1-1-128-16,1-1-176 0,-1-3 48 0,2-2 0 15,-1-3-80-15,0 0-16 0,3-1 0 0,2-3 0 16,-1 3 96-16,2 0 128 0,0 2-208 0,4 2 80 16,2 0 128-16,2 5-160 0,0 2 160 0,4 5-160 15,0-1 160-15,2 6 0 0,0 3 160 0,0 1-160 16,-1 5 0-16,-1 4 0 0,0-2 0 0,-4 2 0 16,0 3 128-16,-1 3-128 0,-1 1 0 0,-1 4 0 15,-3 0 192-15,-1 1-48 0,-1 3-16 0,0 4 0 16,-1 1-128-16,0 2 128 0,-4-2-128 0,0 1 128 15,-1 2-128-15,0-1 0 0,2-1 0 0,-2-2 0 0,0-2 144 0,0 1-144 16,-1-3 160-16,3 0-160 0,-3-3 0 0,1-1 128 16,1-4-128-16,-1 0 0 0,3 1 0 0,0-1 0 15,3-1 0-15,1-1 0 0,-1 0 0 0,3-1 192 16,-1 2-16-16,3-3-16 0,1-1 80 0,3 0 16 16,-1 2 0-16,1-4 0 0,2 2 64 0,1 0 32 15,-2 0 0-15,0 1 0 0,1 0-208 0,3 0-144 16,1-3 192-16,1 0-192 0,-1 1-208 0,1-3-160 15,4 1-16-15,0-1-11568 0,0-1-2304 0</inkml:trace>
  <inkml:trace contextRef="#ctx0" brushRef="#br1" timeOffset="-178667.23">21050 11038 911 0,'0'0'0'0,"0"0"0"0,-7 6 0 0,1-3 0 15,-1 1 4544-15,7-4 816 0,0 0 160 0,0 0 48 16,0 0-3232-16,0 0-640 0,0 0-128 0,0 0-32 16,0 0 128-16,0 0 32 0,0 0 0 0,0 0 0 15,0 0-528-15,8-4-96 0,1-1-32 0,2 0 0 16,0-1-240-16,4 2-48 0,2 2-16 0,2-2 0 16,-1-3-272-16,3 1-48 0,0-5-16 0,1 2 0 15,3 0-16-15,1-1 0 0,3-2 0 0,2-1 0 16,2-1-144-16,1-2-48 0,2 0 0 0,-1-1 0 15,1-1-192-15,-3 0 176 0,-1 0-176 0,-2 3 160 16,-2-2-160-16,-2 4 192 0,-2-2-192 0,-1 0 192 0,0 2-64 0,-1-2-128 16,-1 2 192-16,-2 1-64 0,-1 3-128 0,-1-3 192 15,0 2-192-15,-1-2 192 0,-2 0-192 0,1 2 192 16,-2-1-192-16,-2 1 192 0,1-1 0 0,-3 1 16 16,-1 0 0-16,0 2 0 0,0 0 48 0,0 0 0 15,-1 2 0-15,0-1 0 0,-2 2-112 0,2 0-16 16,-1-2 0-16,-1 2 0 0,-5 5-128 0,6-5 0 0,-1 1 144 0,0-3-144 15,-5 7 0-15,7-5 144 16,-1 0-144-16,1 2 0 0,-1 3 160 0,2-2-160 16,0 0 128-16,0 2-128 0,-1 0 192 0,1 4-32 15,1 0-16-15,2 1 0 0,0 1 16 0,1 0 0 16,1 2 0-16,2 1 0 0,3 0 16 0,1 2 0 16,4-1 0-16,0 3 0 0,1 3 64 0,3 1 16 15,2 0 0-15,4 1 0 0,5 3 0 0,0 1 16 0,0 1 0 0,1 1 0 16,3-2-16-16,-2 0-16 0,-1 2 0 0,2-2 0 15,2 0 16-15,-3-1 16 0,1-2 0 0,-1 1 0 16,0-1-80-16,-1 0-32 0,1 0 0 0,-5-2 0 16,-1 0-160-16,-3 1 192 0,-2-2-192 0,-3 0 192 15,0-2-192-15,-4 0 0 0,-1 1 144 0,-3-4-144 16,-2 1 0-16,-2-3-256 0,2 0 32 0,-5-2 16 16,-1-2-1088-16,-3 0-224 0,0 1-32 0,-1-1-13136 15,0 1-2624-15</inkml:trace>
  <inkml:trace contextRef="#ctx0" brushRef="#br1" timeOffset="-177662.44">21677 9819 4607 0,'0'0'400'0,"-3"-5"-400"0,1-3 0 0,-1 1 0 0,3 7 3200 0,0 0 544 0,-1-6 112 0,-1 1 32 0,2 5-1472 0,0 0-304 16,0 0-48-16,0 0-16 0,0 0-560 0,0 0-112 16,8 1-32-16,0 3 0 0,0 2-64 0,0 3 0 15,1 3-16-15,0 3 0 0,1 1-144 0,2 4-32 16,1 1 0-16,2 4 0 15,-1 2-144-15,0 3-48 0,2 0 0 0,0 3 0 0,0 0-272 0,0 1-64 16,0 2-16-16,-1-4 0 0,1 1-288 0,1-2-48 16,-1-1-16-16,-1-1 0 0,0-3-192 0,2-3 144 15,-2-1-144-15,1-2 128 16,0-2-464-16,-3-3-112 0,1-2 0 0,-2-2-16 16,-1 0-1808-16,0-1-352 0,-3-3-80 0,-2-5-8624 15,-6-2-1712-15</inkml:trace>
  <inkml:trace contextRef="#ctx0" brushRef="#br1" timeOffset="-177166.63">21488 9121 11055 0,'0'0'976'0,"0"0"-784"0,-9-2-192 0,1-1 0 0,0 1 2864 0,-1-1 528 16,0 2 96-16,1 1 32 0,0 2-1904 0,2 5-368 15,-2 2-80-15,3 5-16 0,1 3-656 0,0 4-144 16,1 4-32-16,2 0 0 16,4 1-160-16,-1 0-32 0,2-1-128 0,3-2 192 0,-1-1 256 0,3-1 32 15,3-1 16-15,1 0 0 0,3-5 208 0,1-2 32 16,0-3 16-16,1-1 0 0,0-2 112 0,0-1 32 16,-1-6 0-16,-1 2 0 0,-2-6 48 0,1-1 16 15,-2-3 0-15,-2 0 0 0,-2-4-96 0,-1-1-16 16,0-1 0-16,-3-1 0 0,-2 2-336 0,-2 0-80 15,-2-2-16-15,0-1 0 0,-3 2-144 0,-2-2-16 0,1 2-16 0,-1-1 0 16,-2 1-240-16,0 2 128 0,-2-1-128 0,-1 0 0 16,1 0 0-16,-2-1-208 0,-1-2 16 0,0 2 0 31,0 1-1088-31,0 1-224 0,1 2-32 0,2 1-16 16,-1 2-1584-16,4 3-320 0,0 2-64 0</inkml:trace>
  <inkml:trace contextRef="#ctx0" brushRef="#br1" timeOffset="-176488.59">21125 8798 24815 0,'0'0'544'0,"0"0"112"0,-2-5 32 0,2 5 16 0,0 0-576 0,0 0-128 16,0 0 0-16,0 0 0 0,0 0 1104 0,0 0 192 16,0 0 48-16,4 6 0 0,0 2-640 0,2 1-112 15,1 2-16-15,1-2-16 0,-1 3-432 0,0 1-128 16,-1 0 0-16,1 0 0 0,-1 0 0 0,2-4-176 15,0 1 32-15,-1 1 0 16,-2-5-720-16,0 2-144 0,2-1-16 0,-7-7-11824 0</inkml:trace>
  <inkml:trace contextRef="#ctx0" brushRef="#br1" timeOffset="-176191.59">20820 8029 18431 0,'0'0'1632'0,"0"0"-1312"0,0 0-320 0,0 0 0 0,0 0 1536 0,-2 6 224 16,-1 5 48-16,2 4 16 0,0 1-1040 0,-1 5-208 16,2 2-32-16,0 4-16 0,0 1-288 0,0 3-64 15,2 2-16-15,-1 1 0 16,-1 0-592-16,1-2-112 0,0-2-32 0,2-2-7216 16,0-2-1440-16</inkml:trace>
  <inkml:trace contextRef="#ctx0" brushRef="#br1" timeOffset="-175978.9">20951 7972 17503 0,'0'0'1552'0,"0"0"-1232"0,0 0-320 0,0 0 0 16,0 0 1520-16,6 2 240 0,1 3 48 0,-1 4 16 15,1 4-704-15,1 4-144 0,-1 4-16 0,1 4-16 16,1 4-448-16,-2-1-96 0,-1 2-16 0,1 3 0 15,-1-2-256-15,1 1-128 0,-2-1 0 0,0-1 128 16,1 0-704-16,-1-1-128 0,-1-3-48 0,0-2-7392 16,-2 0-1488-16</inkml:trace>
  <inkml:trace contextRef="#ctx0" brushRef="#br1" timeOffset="-175778.87">20837 8333 2751 0,'0'0'128'0,"-4"-6"16"0,0 1-144 0,4 5 0 0,-3-5 0 0,3 5 0 0,0 0 6352 0,0 0 1248 16,2-7 240-16,5 1 48 0,3 2-5248 0,2 0-1040 16,2 0-224-16,4 2-32 0,3-2-896 0,3 1-192 15,2 0-16-15,1 1-16 16,-1-2-1616-16,0 0-320 0,0-1-64 0</inkml:trace>
  <inkml:trace contextRef="#ctx0" brushRef="#br1" timeOffset="-174863.02">22047 10503 13823 0,'0'0'1216'0,"0"0"-960"0,0 0-256 0,0 0 0 0,0 0 2224 0,0 0 400 0,0 0 64 0,0 0 32 16,0 0-864-16,0 0-160 15,30-2-32-15,-30 2-16 0,0 0-272 0,5-7-48 16,2-1-16-16,-1 1 0 0,1-1 0 0,-1-4 0 15,4-4 0-15,0 1 0 0,-1-2-64 0,0 0-16 16,2-1 0-16,-1-1 0 0,2-2-320 0,1-1-64 16,0-1-16-16,1-3 0 0,1 0-416 0,0 0-96 15,1 0 0-15,2-2-16 0,2-1-176 0,-1-1-128 16,1 3 144-16,-2 1-144 0,0 0 0 0,1 1 0 0,-1 0 0 16,1 5 0-16,-3-4 0 0,1 5-192 0,-1 0 16 0,1 1 0 31,-3-4-208-31,2 1-64 0,-2 4 0 0,2 0 0 15,-6 0-240-15,2 3-48 0,-2 1-16 0,1 0 0 0,-1 2-1536 16,0 3-304-16,-2-2-64 0,0 2-8432 0,0 2-1696 0</inkml:trace>
  <inkml:trace contextRef="#ctx0" brushRef="#br1" timeOffset="-174500.76">22961 9224 16575 0,'-1'-18'1472'0,"1"12"-1168"0,-2-2-304 0,1-1 0 16,0-3 3168-16,-2 0 576 0,1 0 112 0,-2 3 32 15,-1-2-1696-15,-1 1-336 0,1 3-64 0,0 1 0 0,-2 4-800 0,1 3-160 16,-2 3-16-16,0 4-16 0,-1 4-800 0,0 3 0 16,0 5 0-16,2 3-192 0,-1 3 192 0,3 0 0 15,1 4 144-15,2 0-144 0,0 0-208 0,4-4-144 16,-1 2-32-16,3-2 0 0,0-7 128 0,2 1 0 15,4-2 16-15,0-2 0 0,2-3 240 0,1-5 0 0,0-3-160 0,0-4 160 16,1-2 0-16,3-4 0 0,-1-3 0 0,-1-5 128 16,2-3 144-16,-1-2 32 0,-2-2 0 0,-2 1 0 15,-4-2 48-15,-2 0 16 0,0-1 0 0,-4 2 0 16,-1 0-48-16,-2 1-16 0,-1-2 0 0,-2 2 0 16,-3-1-304-16,-1 1 0 0,1-2 0 0,-1 1 0 15,0 1-1104-15,-1 1-336 0,0 1-64 16,1 2-16-1,0 4-1936-15,1 0-400 0</inkml:trace>
  <inkml:trace contextRef="#ctx0" brushRef="#br1" timeOffset="-174242.47">23413 9236 21183 0,'0'0'1888'0,"0"0"-1504"16,0 0-384-16,0 0 0 0,0 0 3760 0,0 0 672 0,0 0 144 0,0 0 32 16,6-6-2688-16,1-1-544 15,4 2-96-15,3 0-32 0,5-1-736 0,1 1-160 16,4-1-32-16,2 0 0 0,0 1-512 0,1 1-128 15,2 3 0-15,0-2-16 16,-2-2-2144-16,2 1-416 0,-4-1-96 0,8-1-12752 16</inkml:trace>
  <inkml:trace contextRef="#ctx0" brushRef="#br1" timeOffset="-174038.93">24214 8752 22111 0,'0'0'976'0,"0"0"208"0,-5 13-944 0,1 1-240 0,1 0 0 0,2-4 0 15,-2 3 1856-15,1 3 320 0,-1 2 64 0,0 14 0 16,0 3-960-16,1-9-208 0,-2 4-48 0,2 0 0 16,-1-2-1024-16,3 4 0 0,0 0-208 0,1 0 16 31,3-2-1680-31,0-4-352 0,1-3-64 0</inkml:trace>
  <inkml:trace contextRef="#ctx0" brushRef="#br1" timeOffset="-173821.45">24432 8729 16575 0,'0'0'1472'0,"0"0"-1168"15,1 12-304-15,0 2 0 0,1 2 1904 0,-1 1 320 0,0 2 64 0,-1 3 16 16,0 2-1216-16,1 1-224 0,2 3-48 0,1-3-16 16,0 2-592-16,4 10-208 0,1-7 144 0,-4-9-144 31,3-3-512-31,0 0-192 0,0-1-48 0,-1 0-7088 16,0 0-1424-16</inkml:trace>
  <inkml:trace contextRef="#ctx0" brushRef="#br1" timeOffset="-173620.88">24262 9073 25791 0,'0'0'1152'0,"0"0"224"0,0 0-1104 0,0 0-272 0,0 0 0 0,0 0 0 15,0 0 2800-15,0 0 496 0,0 0 96 0,11 3 32 16,0-2-2256-16,4-1-448 0,0-1-80 0,4-2-32 15,0-1-1888-15,12-1-384 0,-2-4-80 0,-12 4-14416 16</inkml:trace>
  <inkml:trace contextRef="#ctx0" brushRef="#br1" timeOffset="-173186.26">22789 8416 27007 0,'0'0'1200'0,"0"0"240"0,0 0-1152 0,0 11-288 15,3-1 0-15,-1 0 0 16,1 2 1264-16,-1 1 192 0,1 0 32 0,0 4 16 16,1-1-704-16,-1 5-144 0,1-2-16 0,0 5-16 15,0-1-624-15,1 3 0 0,-1-2 0 0,0 0 0 16,0 3-1504-16,0-3-272 0,0-2-48 0,0-1-7296 16,-2-4-1456-16</inkml:trace>
  <inkml:trace contextRef="#ctx0" brushRef="#br1" timeOffset="-172912.96">22655 7605 27759 0,'0'0'1216'0,"0"0"272"0,0 0-1184 0,0 0-304 0,0 0 0 0,0 0 0 15,0 0 1392-15,1 11 208 0,-1-1 64 0,0 7 0 16,-1 5-912-16,1 3-176 0,0 1-48 0,0 0 0 16,0 1-720-16,0 0-128 0,0 0-48 0,0 0 0 31,1-1-2432-31,2-2-480 0,-2-2-112 0</inkml:trace>
  <inkml:trace contextRef="#ctx0" brushRef="#br1" timeOffset="-172711.55">22798 7489 911 0,'0'0'0'0,"4"-8"0"0,-1 2 0 0,1 1 0 15,-4 5 0-15,0 0 0 0,7-3 5952 0,1 3 1120 16,0 4 224-16,0 2 32 0,0 5-4896 0,-1 1-960 0,1 6-208 0,0 3-48 15,0 2-768-15,-2 3-144 16,1 2-48-16,-1 0 0 0,0 2-400 0,-1 3-96 16,-1-2-16-16,0 0 0 15,-2 1-2096-15,0-4-416 0,-1 0-96 0,0-3-16 0</inkml:trace>
  <inkml:trace contextRef="#ctx0" brushRef="#br1" timeOffset="-172517.25">22700 7842 26079 0,'0'0'1152'0,"0"0"256"0,0 0-1136 0,0 0-272 0,3-6 0 0,1-1 0 16,0 1 1408-16,1 1 240 0,3-1 32 0,1 1 16 16,1 1-736-16,3 0-128 0,0 1-48 0,2 0 0 0,0-1-656 0,2 3-128 15,0 1 0-15,2 2 0 31,-1 1-2448-31,-1 3-400 0,1 4-80 0</inkml:trace>
  <inkml:trace contextRef="#ctx0" brushRef="#br1" timeOffset="-172195.37">23308 8582 23951 0,'0'0'2128'0,"0"0"-1696"0,0 7-432 0,-1 3 0 15,-1 0 1984-15,0 0 304 16,2 2 64-16,0 1 16 0,1 2-1072 0,0-1-208 16,2 2-32-16,1 1-16 0,1 2-784 0,0 1-256 0,0-1 128 0,-1 1-128 31,0-1-2304-31,0 0-528 0,0-3-112 0,0 0 0 0</inkml:trace>
  <inkml:trace contextRef="#ctx0" brushRef="#br1" timeOffset="-171986.83">23210 8840 5519 0,'0'0'240'15,"0"0"64"-15,0 0-304 0,-1-5 0 0,1 5 0 0,1-7 0 0,0-1 5728 0,2 2 1088 16,1-3 224-16,1 1 32 0,0 0-4384 0,3 3-864 16,1-2-176-16,2 1-48 0,-1 0-1088 0,2 1-240 15,1 0-32-15,0 0-16 0,-1 0-224 0,1 1 0 16,0-2 0-16,1 3-160 15,2-1-448-15,-2 1-96 0,0-1 0 0,1-1-16 16,-1 1-2032-16,0 0-416 0,-1 0-80 0,-2 0-8944 0</inkml:trace>
  <inkml:trace contextRef="#ctx0" brushRef="#br1" timeOffset="-171665.06">23497 8500 8287 0,'-7'-4'736'0,"-2"-2"-592"15,-4 1-144-15,-4-1 0 0,0-1 3440 0,-1 2 656 16,0 0 128-16,-3 2 16 0,-3-1-2096 0,1 4-416 15,0 1-96-15,-1 5-16 0,2 4-320 0,0 1-64 16,0 3-16-16,2 2 0 0,2 1-736 0,1 5-160 0,4 1-16 0,1 1-16 16,3 2-80-16,2-2-16 0,4 4 0 0,1-1 0 15,2 1-192-15,4-2 0 0,4 0 0 0,2-3 0 16,3-1 0-16,2-1 0 0,0-1 0 0,4-3 0 16,0-2 0-16,3-2-160 0,2-3 160 0,-1-4-192 15,-1-5 192-15,2-1 0 0,-1-2 0 0,2-3 0 16,0-3 160-16,-2-1 64 0,-2-3 16 0,-1-1 0 15,-2-2 336-15,-2 0 80 0,-2-1 16 0,-1-1 0 16,-2-1 224-16,-1 0 64 0,-5-2 0 0,-2 1 0 0,-2 0-128 0,-2 1 0 16,-3 1-16-16,-1 0 0 0,-2 0-368 0,-1 2-64 15,0-1 0-15,-3 2-16 0,-2-2-368 0,-2 2 0 16,0-1 0-16,-1 0 128 16,0 2-576-16,1 0-96 0,-1 1-32 0,2 1 0 15,-1 4-2800-15,1 0-560 0</inkml:trace>
  <inkml:trace contextRef="#ctx0" brushRef="#br1" timeOffset="-165861.45">23685 11227 8287 0,'0'0'736'0,"0"0"-592"0,0 0-144 0,0 0 0 15,0 0 4080-15,19-1 784 0,-19 10 144 0,0 2 48 16,1 0-3136-16,1 3-608 0,0 4-128 0,1 1-32 16,-2 5-448-16,2 0-80 0,-2-2-32 0,1 3 0 15,-1 0-464-15,0-4-128 0,2-2 0 0,-1 2 0 16,1-2 0-16,0 1 128 15,0-4-128-15,0-2 0 0,0-1 0 0,-2-4 144 16,0-2-144-16,-1-7 0 0,0 0 144 0,0 0-144 16,0 0 0-16,0 0 144 0,3-11-144 0,0 0 160 15,-1-8-160-15,2 1 160 0,0-2-160 0,0 0 0 0,-2-1 0 0,2-3 0 16,0-7 0-16,-1 1-144 0,0 1 144 0,-2 5 0 16,1 0 0-16,1 5 0 0,0 2 0 0,-1 2 0 15,1 4 0-15,-1 3 0 0,-2 1 0 0,0 7 0 16,0 0 0-16,0 0 128 0,0 0-128 0,4 8 0 15,0 5 128-15,0 4-128 0,0 4 176 0,0 2-176 16,0 2 160-16,1 0-160 0,0 0 128 0,2-2-128 16,-1-1 128-16,2-1-128 0,0-3 0 0,0-1 128 0,0-4 368 0,-1-2 64 15,1-3 16-15,0-3 0 0,-8-5 176 0,11 0 32 16,-2-1 16-16,0-6 0 0,-3-1 48 0,2-2 16 16,-1-2 0-16,-1-1 0 0,1-3-400 0,-1 2-80 15,-1 0 0-15,1-1-16 0,-1 1-368 0,0-3 128 16,0 0-128-16,-1 0 0 15,-2 1-320-15,1-2-128 0,4 3-16 0,-1 0-16 16,1 2-2016-16,-2 0-384 0,-1 1-96 0,1 2-7712 16,1-2-1536-16</inkml:trace>
  <inkml:trace contextRef="#ctx0" brushRef="#br1" timeOffset="-165700.65">24198 11141 16575 0,'0'0'736'0,"0"0"160"0,3 8-720 0,0 3-176 16,0 0 0-16,1 2 0 0,-1 1 3488 0,0 2 672 15,-1 2 128-15,-1 3 16 0,1 0-2368 0,-1 1-464 0,2 1-112 0,-2-2-16 16,0 1-896-16,1 1-176 0,-1-2-32 0,1-5-16 31,0 1-1312-31,0-1-272 0,1-2-48 0,1-2-8944 0,0-1-1776 0</inkml:trace>
  <inkml:trace contextRef="#ctx0" brushRef="#br1" timeOffset="-165519.71">24376 11055 28671 0,'4'-13'1280'0,"-2"8"256"0,1-2-1232 0,-3 7-304 0,2-4 0 0,-2 4 0 15,0 0 1664-15,0 0 256 0,0 0 64 0,6 8 16 0,-1 4-912 16,0 3-176-16,0 5-32 0,-2 2-16 0,2 0-544 0,-1 4-128 16,-1 3 0-16,-1 1-16 0,1 0-336 0,1 6-64 15,-2-2-16-15,1-2 0 16,-1-2-1568-16,1-2-320 0,-2 0-64 0,-1-2-7968 15,0-1-1584-15</inkml:trace>
  <inkml:trace contextRef="#ctx0" brushRef="#br1" timeOffset="-165342.78">24353 11437 11967 0,'-7'-12'1072'0,"3"8"-864"0,-2-1-208 0,1 1 0 15,0 0 5648-15,5 4 1088 16,-5-2 224-16,5 2 32 0,0 0-4160 0,0 0-832 15,0 0-160-15,0 0-48 0,0 0-1024 0,0 0-192 16,6-7-64-16,3-2 0 0,3 0-512 0,3 4-352 16,-1 1 48-16,2 1 16 15,-1 0-3024-15,3-3-592 0</inkml:trace>
  <inkml:trace contextRef="#ctx0" brushRef="#br1" timeOffset="-164899.18">24652 11416 21183 0,'0'0'1888'0,"0"0"-1504"15,0 0-384-15,0 0 0 0,0 0 3280 0,0 0 592 16,0 0 112-16,7 4 32 0,2-2-2432 0,0 1-496 16,1 0-80-16,3 1-32 0,2 2-400 0,2-1-96 15,-1 1-16-15,0-1 0 16,-2-1-304-16,3 2-160 0,-2 2 160 0,-1-1-160 15,-3 3 384-15,-2 0-32 0,-2-1 0 0,-1 5 0 16,-1-5-32-16,-3 2-16 0,-2 1 0 0,-1 0 0 0,-1 1-112 0,-1-3 0 16,-1 2-16-16,0 1 0 0,0 1-176 0,-2 2 0 15,-3-2 0-15,-2 2 0 0,-1-2-320 0,-3 5 16 16,0-2 0-16,2-4 0 0,2-3 16 0,-2-1 0 16,-4-1 0-16,4-4 0 0,2 0-16 0,2-2 0 15,1 0 0-15,3-1 0 0,-1 0 304 0,6-1-128 16,0 0 128-16,0 0 0 0,0 0 192 0,0 0 128 15,0 0 48-15,7-4 0 0,1 1 256 0,3-1 48 0,2 0 16 16,2 1 0-16,1-2-32 0,1 1 0 0,0 0 0 0,0 1 0 16,-2 1-112-16,1 2-32 0,0 0 0 0,-1 1 0 15,1 3-240-15,1-3-48 0,0 2-16 0,-1 0 0 16,-2-1-208-16,0 2 0 0,-1-3 0 0,2 5 0 16,-1-5-2240-16,0 3-400 0,-1-2-80 15</inkml:trace>
  <inkml:trace contextRef="#ctx0" brushRef="#br1" timeOffset="-160362.87">26185 11718 2751 0,'0'0'256'0,"0"0"-256"0,0 0 0 0,0 0 0 0,0 0 2848 0,0 0 528 15,1-6 96-15,-1 6 32 0,4-5-1728 0,-4 5-352 16,0 0-64-16,7-2-16 0,-1 1-144 0,2 1-48 15,1 1 0-15,2 5 0 0,-1-4-80 0,2 3-32 16,0 2 0-16,-2 2 0 0,-1 0-112 0,2 2-32 16,2 2 0-16,-2-2 0 0,2 5-48 0,2 1-16 0,0 1 0 15,0-1 0-15,0-1-160 0,1-1-32 0,0 2-16 0,1-1 0 16,0 0-112-16,1 2-32 0,-4-4 0 0,1 2 0 16,-1-2-64-16,2 3-16 0,1 3 0 0,1-1 0 15,1 2-144-15,2 0-16 0,0 1-16 0,6 4 0 16,-1 0-224-16,1-1 144 15,0 0-144-15,2-3 128 0,1 0-128 0,-3 0 0 16,-4 1 0-16,1-3 128 0,2 4-128 0,-3-1 0 16,-3-2 0-16,-2-1 128 0,1-1-128 0,-1-3 0 0,-1 1 0 0,1-1 128 15,-1-2-128-15,-1 0 160 0,-2-1-160 0,0 0 160 16,-1 0 32-16,0-2 0 0,0 1 0 0,-1-2 0 16,-1 0-64-16,-1 1 0 0,2-2 0 0,-2 1 0 15,1-2 16-15,-1 1 0 0,0 0 0 0,2 2 0 16,0-3-144-16,1 2 192 0,-3 1-192 0,-1-1 192 15,1 0-192-15,0 2 0 0,0 1 0 0,0-1 128 16,-3-3-128-16,3 3 0 0,-1-2 144 0,1 2-144 0,1-2 0 0,-2 1 128 16,-2-1-128-16,1-1 0 0,0-1 0 0,0 0 144 15,1 0-144-15,-1 1 0 0,0 0 128 0,0 0-128 16,1 3 0-16,-2-4 0 0,1 1 0 0,-1 0 0 16,-1 0 0-16,2 0 0 0,-3 0 128 0,2 0-128 15,1 1 0-15,0-3 0 0,-2 1 0 0,1 0 0 16,-2 1 0-16,0-2 0 15,0-1 0-15,-1-1 0 0,1 2 0 0,1-3 0 16,-1 1 0-16,-1-1 0 0,-4-4 128 0,0 0-128 0,0 0 0 0,5 3 160 16,0-1-160-16,-5-2 128 0,0 0 80 0,0 0 16 15,7-4 0-15,-2-2 0 0,-1-2 32 0,-2-2 16 16,0-3 0-16,-1-6 0 0,-2 0-64 0,-1-3-16 16,0-2 0-16,-1-2 0 0,1-4-16 0,-4-1-16 15,0-3 0-15,-1 1 0 0,1 1-160 0,-2-9 0 0,0 6 0 16,2 13 128-16,-2-2-320 0,1 5-80 0,1-1-16 0,1 3 0 31,-1-1-2672-31,1 2-544 0</inkml:trace>
  <inkml:trace contextRef="#ctx0" brushRef="#br1" timeOffset="-159164.29">26044 12435 8287 0,'0'0'368'0,"0"0"80"0,0 0-448 0,0 0 0 16,0 0 0-16,0 0 0 0,0 0 2736 0,0 0 464 15,0 0 80-15,0 0 32 0,0 0-2048 0,0 0-416 16,3 8-80-16,-2 1 0 0,1 2-128 0,0 1-32 16,-1-1 0-16,1 2 0 0,-1 0-160 0,0 2-16 0,1 0-16 0,-1 0 0 15,0 0-160-15,1-2-16 0,-1-1-16 0,0 0 0 16,1-3-96-16,-2-3-128 0,0-6 176 0,0 0-176 16,0 0 256-16,0 0-64 0,0 0-16 0,0 0 0 15,0-9 80-15,0-2 32 0,-2-2 0 0,1-2 0 16,0 1-160-16,-1-2-128 0,0 1 144 0,-1-1-144 15,0 0 128-15,1 1-128 0,-1 0 0 0,1-2 0 16,-2 0 0-16,1 2 128 0,1-3-128 0,-1 1 0 16,0 1 0-16,2 2 0 0,1-1 0 0,0 4 0 15,-1 0 0-15,1 3 176 0,-2-1-176 0,2 3 160 0,0-1 160 0,0 7 48 16,0 0 0-16,0 0 0 0,-1-5 112 0,1 5 32 16,0 0 0-16,0 0 0 0,0 0-128 0,0 0-32 15,0 0 0-15,0 0 0 16,0 0 160-16,9 4 48 0,0 1 0 0,2 3 0 15,-1 2-16-15,2 2 0 0,0 1 0 0,1 1 0 16,1 5-80-16,2-1-16 0,1 0 0 0,1 2 0 0,3-1-16 0,0 2-16 16,1 0 0-16,1 2 0 0,3 5-32 0,0-1 0 15,3 4 0-15,-2 3 0 0,1-1 16 0,-5-6 0 16,1 1 0-16,1 0 0 0,-1 0-112 0,1 0-32 16,1 1 0-16,0-1 0 0,2-1-80 0,8 8-32 15,-3-1 0-15,-3-3 0 0,-4-1 80 0,-1-1 16 16,1-3 0-16,0 0 0 0,-2-2 16 0,0-2 0 0,-1 0 0 0,-3-4 0 15,-2-2-96-15,-2-1-16 0,-1 1 0 0,-1 1 0 16,-3-5-144-16,0 0 128 0,-1-2-128 0,-1-1 128 16,0 0-128-16,1 0 0 0,-3-1 144 0,1-1-144 15,0-1 0-15,-2 1 128 0,0-1-128 0,-1 1 0 16,-5-7 0-16,6 5-128 0,-6-5 0 0,0 0 0 16,0 0-1152-16,8 3-240 0,-1-3-32 0,-7 0-11824 15,0 0-2368-15</inkml:trace>
  <inkml:trace contextRef="#ctx0" brushRef="#br1" timeOffset="-151277.12">26859 11016 12895 0,'5'-2'1152'0,"-5"2"-928"0,0 0-224 0,23-2 0 0,-23 2 2640 0,3 9 496 0,-1-1 80 0,-2 3 32 0,-2 4-1168 0,1 7-224 15,0 3-64-15,-3 1 0 0,-4 1-640 0,3 2-128 16,4 1-16-16,-3 2-16 0,0 5-672 0,1-20-144 16,1 2-32-16,0 2 0 0,1 1-144 0,0 2 0 15,-2-1 0-15,2 1 0 16,3-3-1776-16,1 17-384 0,-3-11-80 0</inkml:trace>
  <inkml:trace contextRef="#ctx0" brushRef="#br1" timeOffset="-151042.75">27133 10893 28559 0,'0'0'2544'0,"0"0"-2032"0,0 0-512 0,0 0 0 15,0 0 896-15,0 0 64 0,0 0 32 0,3 14 0 16,-1 2 32-16,1 2 16 0,-2 3 0 0,0 5 0 16,1 3-528-16,-1 5-128 0,-1 0 0 0,0 5-16 15,0-1-368-15,0 3 128 0,-1 4-128 0,-1-14 0 16,1 2 0-16,0 1-192 0,-1-1 32 0,1 1 0 16,-1-1-1600-16,-1 0-320 0,0-4-64 0,1 0-7456 15,0-1-1472-15</inkml:trace>
  <inkml:trace contextRef="#ctx0" brushRef="#br1" timeOffset="-150864.95">26945 11479 20271 0,'-1'-15'1792'0,"1"15"-1424"0,-3-4-368 0,3 4 0 15,-1-6 2768-15,1 1 496 0,0-2 80 0,3 0 32 0,2-2-1520 0,0 4-320 16,0 0-48-16,2 1-16 0,-1-2-848 0,3 2-176 15,2 1-48-15,6-2 0 0,0 2-592 0,-3 2-112 16,2 0-16-16,1 2-11088 16,0 3-2224-16</inkml:trace>
  <inkml:trace contextRef="#ctx0" brushRef="#br1" timeOffset="-150498.89">27308 11502 12895 0,'0'0'1152'0,"0"0"-928"16,4-7-224-16,1 4 0 0,0-4 3520 0,2 1 672 0,0-1 128 0,2 0 32 15,2 1-2144-15,1-1-416 0,-1 4-96 0,2-3-16 16,2 2-688-16,0 2-144 0,-3 0-16 0,0 0-16 16,0 1-560-16,-1 1-128 0,0 1 0 0,-2-1-128 15,-1 2 208-15,-2 0-64 0,2 0-16 0,-8-2 0 16,4 6 64-16,-4-6 0 0,1 7 0 0,-2 3 0 15,-2 1 128-15,-2 1 48 0,-3 1 0 0,-2 1 0 16,-1 3 208-16,0 2 32 0,-1-1 16 0,0 0 0 16,2 0 0-16,-1 2 0 0,2-2 0 0,1 0 0 0,1 1-272 15,1 0-48-15,4-1-16 0,2-1 0 0,2 0-288 0,2-1 0 16,0-2 0-16,3-1 0 0,1-3 0 0,2-1 0 16,3-2 0-16,1-1-144 15,3-2-544-15,0-4-96 0,-1-4-32 0,9-2 0 16,-2 3-1392-16,-2-4-288 0,-3-3-48 0,2-2-16 15,1-2-640-15,-2 1-144 0,-2-1-32 0</inkml:trace>
  <inkml:trace contextRef="#ctx0" brushRef="#br1" timeOffset="-150197.39">27914 11402 9215 0,'4'-24'816'0,"-2"10"-656"0,0-1-160 0,-2 1 0 16,-2 1 3744-16,0 4 720 0,2 9 144 0,0 0 16 15,-9-4-1952-15,9 4-400 0,-9 5-80 0,-2 7-16 16,1 0-800-16,-1 6-160 0,2 4-48 0,1 3 0 15,0 1-688-15,3 3-144 16,1 1-16-16,4 0-16 0,3-2-304 0,3 0 128 16,4-4-128-16,3-1 0 0,1-5 0 0,4-1 0 0,2-3 0 0,1-2 0 15,1-2 272-15,0-2-48 0,-2-3-16 0,-1-2 0 16,-1-3 352-16,1-1 64 0,-4-2 16 0,1-1 0 16,-2-2 0-16,-1-3 16 0,-1-2 0 0,0-3 0 15,-3-1-80-15,0 1 0 0,0-3-16 0,-1 0 0 16,-4-2-160-16,-2 0-16 0,-3 0-16 0,-3 1 0 0,-2-3-176 0,-2 1-16 15,-1 1-16-15,1-1 0 0,-2-1-160 0,-1 0-144 16,-1 0 144-16,2 1-208 16,-2-1-1680-16,0-3-336 0,-1-1-64 0,-1-1-10592 15,-2 3-2128-15</inkml:trace>
  <inkml:trace contextRef="#ctx0" brushRef="#br1" timeOffset="-150027.04">27905 10988 15663 0,'0'0'1392'0,"0"0"-1120"0,-11 4-272 16,2 0 0-16,0 1 3632 0,9-5 656 0,0 0 144 0,0 0 32 15,0 0-3664-15,0 0-800 0,0 13 0 0</inkml:trace>
  <inkml:trace contextRef="#ctx0" brushRef="#br1" timeOffset="-149866.99">28134 10966 23951 0,'0'0'1056'0,"0"0"224"0,0 0-1024 0,0 0-256 0,0 0 0 0,0 0 0 16,0 0 2816-16,0 0 512 0,0 0 112 0,0 0 16 15,0 0-2768-15,0 0-560 0,0 0-128 0,5 13-16144 16</inkml:trace>
  <inkml:trace contextRef="#ctx0" brushRef="#br1" timeOffset="-149609.09">27910 12017 5519 0,'0'0'240'0,"0"0"64"0,0 0-304 0,0 0 0 15,0 0 0-15,0 0 0 0,0 0 6032 0,0 0 1152 16,0 0 240-16,0 0 32 16,0 0-7280-16,10 5-1456 0</inkml:trace>
  <inkml:trace contextRef="#ctx0" brushRef="#br1" timeOffset="-149462.71">28199 11930 21183 0,'0'0'1888'0,"-5"2"-1504"0,-1 1-384 0,-1-1 0 16,7-2 3840-16,0 0 704 0,0 0 144 0,0 0 32 0,0 0-3632 0,0 0-736 16,0 0-144-16,0 0-17360 15</inkml:trace>
  <inkml:trace contextRef="#ctx0" brushRef="#br2" timeOffset="-146196.56">27936 10690 27007 0,'0'0'1200'0,"0"0"240"0,-13 4-1152 0,12-13-288 15,-2-1 0-15,0-1 0 0,1-4 592 0,1-2 64 0,-1-1 16 0,2-1 0 16,0-2 320-16,-1-3 64 0,0-1 16 0,-1 1 0 16,1-5-592-16,0-1-112 0,-1-3-32 0,-1-15 0 15,-3 1 80-15,1 2 16 0,-3-1 0 0,0 2 0 16,-1-1-144-16,-2-3-32 0,-4-1 0 0,0-1 0 16,-2 1-256-16,0-2 160 0,-2-4-160 0,-1 0 128 15,0 3-128-15,2 2 0 0,1 5 0 0,-1-1 128 16,-6 3-128-16,2 3 0 0,1 1 0 0,-1 2 0 15,-2 3 192-15,1 3-32 0,-2 1-16 0,-1 0 0 16,-2 4-144-16,-4 1 160 0,-2 0-160 0,-1 2 160 16,0 1-160-16,-2 5 0 0,1-1 0 0,1 2 0 15,2 0 0-15,-2 6 0 0,-3 1 0 0,0 5 0 16,0-3 0-16,-3 3 0 0,-6-1 0 0,-1 3 0 16,-3 0 0-16,-1 0 0 0,-1-5 0 0,7 3 0 15,4 0 0-15,0 0 160 0,2-1 16 0,2 1 0 16,4-1 240-16,0 1 48 0,0 0 16 0,2 0 0 0,0 0-208 0,0 2-32 15,-5-2-16-15,1 3 0 16,3-1-96-16,2 2 0 0,1 0-128 0,1 0 192 16,0 2-192-16,3 0 0 0,3 1 0 0,-2-1 0 15,-1 2 0-15,0-2 0 0,1 0 0 0,-1 2 0 16,-1-1 0-16,-2-1 0 0,-1-2 0 0,1 3 0 0,1 0 128 0,-1-1-128 16,-1-2 0-16,1 0 144 0,2 3 48 0,1-3 0 15,0-3 0-15,1 3 0 0,2 0 64 0,7 3 32 16,0-3 0-16,-2 0 0 0,-1 0-112 0,-1 1-32 15,2-1 0-15,-1 1 0 0,1 3-144 0,0-4 128 16,0 2-128-16,-1-1 128 0,3 0-128 0,-3 2 0 16,0-3 0-16,0 0 128 0,1-3-128 0,0 2 0 15,1 0 0-15,0-1 0 0,1 2 0 0,1-2 0 0,-1 0 128 0,0 1-128 16,1 0 0-16,-1-3 0 0,1 1 0 0,-1 2 128 16,0-2-128-16,1 1 0 0,-1-2 0 0,2-1 0 15,-1 3 0-15,2-2 128 0,2 2-128 0,1-1 0 16,3 1 0-16,-1 0 0 0,0-2 0 0,1 2 0 15,1-1 0-15,6 3 0 0,0 0 0 0,0 0 0 16,-5-4 0-16,5 4 0 0,0 0 0 0,0 0 0 0,-3-4 0 16,3 4 0-16,0 0 0 0,0 0 0 15,4-6 0-15,0-1 0 0,0 1 0 0,1-1 0 16,2 1 0-16,-1-1 0 0,2-1 0 0,1 1 0 16,0 0-144-16,0 1 144 0,0-1 0 0,0 0 0 15,1 2 0-15,-1-1 0 0,-1 1 0 0,-1 1 0 16,0 0 0-16,-1 0 0 0,-6 4 0 0,7-3 0 15,-1 1 0-15,-6 2-128 0,0 0 128 0,0 0 0 16,0 0 0-16,0 0 0 0,0 0 0 0,0 0 0 16,0 0 0-16,0 0 0 0,-5 1 0 0,-3 2 0 0,-1 2 0 0,-1 1-128 15,-2 1 128-15,0 1 0 0,1-1 0 0,0 1-128 16,0 1 128-16,0-1 0 0,1 0 0 0,-1 0 0 16,1 0 0-16,1-2 0 0,-2 1 0 0,3-1 0 15,2 2 0-15,1 0 0 0,1 0 0 0,1 1 0 16,2-3 0-16,1 2 0 0,1 1-128 0,4 0 128 0,3 2 0 15,1-3 0-15,0 1-128 0,3 1 128 0,1 2 0 0,4 0 0 16,1 1 0-16,3 0 0 0,0 0 0 0,0 1 0 16,1 3-192-16,3 1 192 0,4 2-192 0,10 6 192 31,-3-1-2192-31,-2-1-336 0,-1-1-64 0</inkml:trace>
  <inkml:trace contextRef="#ctx0" brushRef="#br2" timeOffset="-145265.12">23827 9440 5519 0,'0'0'496'0,"0"0"-496"0,0 0 0 0,-4 5 0 16,-1 0 3744-16,-1 3 656 0,1 0 128 0,0 1 16 15,0 2-2704-15,-2 1-560 0,1 3-96 0,-1 1-32 16,2-1-512-16,0 2-128 0,-2 1 0 0,1 2-16 15,-1-1-96-15,-1 3-16 0,1-2 0 0,-1 2 0 16,0-1 48-16,-1 1 0 0,-2-5 0 0,1 3 0 0,0-1-112 0,-1-1-32 16,-1-1 0-16,-1 2 0 0,-1-4-32 0,0 0-16 15,-2-2 0-15,2 0 0 0,-1 0 0 0,1-3 0 16,-2-2 0-16,1 0 0 0,2-2-240 0,0-1 144 16,-2-2-144-16,2 0 128 0,0-2 64 0,1-1 0 15,-1 0 0-15,2-3 0 0,0-2-16 0,2 0 0 16,0-2 0-16,1 1 0 0,0-2-176 15,3-1 0-15,1-3 0 0,0 0 128 0,0 2-128 0,2-2 0 16,-1 1 0-16,1-1 128 0,-1 0-128 0,2 2 0 16,-1 1 0-16,1-2 0 0,0 2 0 0,-1 1 0 15,2 8 0-15,0 0 128 0,0 0-128 0,0 0 128 16,0 0-128-16,0 0 128 0,0 0-128 0,0 0 0 16,0 0 0-16,0 8 0 0,0 0 0 0,0 4 0 15,0-3 0-15,0 1 0 0,0 1 0 0,2-5 0 0,-1 3-128 0,-1-9 128 16,1 7 0-16,-1-7 0 0,0 0 0 0,0 0 0 15,0 0 0-15,0 0 0 0,0 0 128 0,0 0-128 16,0 0 0-16,0 0 0 0,4-9 144 0,0-2-144 16,-1 2 0-16,-1-4 0 0,1 3 0 0,0-3 0 15,-3 1 0-15,1 1 0 0,0 4 0 0,2-4 176 0,-1 2-368 16,2 0-64-16,2 1 0 0,0 1-16 16,1-2 432-16,0 4 96 0,3 0 0 0,-1 2 16 15,1 1-272-15,1-1 0 0,-2 1 0 0,0 2 0 16,3 1-128-16,-1 1 128 0,0 1-208 0,0 1-15664 15</inkml:trace>
  <inkml:trace contextRef="#ctx0" brushRef="#br2" timeOffset="-143335.28">23322 9752 5519 0,'0'0'240'0,"0"0"64"0,0 0-304 0,0 0 0 0,0 0 0 0,0 0 0 16,0 0 3424-16,0 0 624 0,0 0 128 0,0 0 32 15,0 0-2208-15,0 0-432 0,0 0-96 0,0 0 0 0,0 0-240 0,18 4-32 16,-18 8-16-16,-1-3 0 0,0 3 112 0,-2 1 32 16,-1 1 0-16,0 1 0 15,-1 0-624-15,-1 1-112 0,-1 1-16 0,2 0-16 16,0 1-272-16,0 0-48 0,-2 1-16 0,2-5 0 15,0 0-224-15,-1 1 0 0,1-2 128 0,1-2-128 16,0 1 0-16,0 1 0 0,0-2 0 0,2-1 0 0,-1-1 0 0,1 0 0 16,-1-1 0-16,2-1 0 0,1-7 0 0,0 0 0 15,0 0-144-15,0 0 144 0,0 0-368 0,0 0 32 16,0 0 0-16,0 0 0 0,0 0-48 0,0 0-16 16,0 0 0-16,4-10 0 0,-2 0 208 0,1 0 32 15,1-5 16-15,0 1 0 0,-2 0 144 0,2-1 0 16,0 0 0-16,-1-1-128 0,-1 2 128 0,1-2 0 0,1 0 0 15,-2 2 0-15,0-2 0 0,0 2 0 0,1 1 0 0,-2 0 0 16,1 1 0-16,0-1 0 0,1 0 0 0,-1 1 0 16,0 2 0-16,0 1 0 15,1 0 0-15,0 0 0 0,-2 2 0 0,0-2 224 0,-1 9-32 0,0 0 0 16,0-7 256-16,0 7 64 0,0 0 0 0,0 0 0 16,0 0 0-16,0 0 0 0,0 0 0 15,0 0 0-15,8-1-32 0,-8 1 0 0,8 0 0 0,0 1 0 16,-8-1-128-16,9 3-32 0,0 0 0 0,0 1 0 15,0-2-176-15,2 2-144 0,0 0 192 0,2 0-192 16,0 0 0-16,0 0 0 0,0 1 0 0,0 0 0 31,1 0-1600-31,-1 2-448 0</inkml:trace>
  <inkml:trace contextRef="#ctx0" brushRef="#br1" timeOffset="-140135.81">26751 15843 14735 0,'0'0'1312'0,"0"0"-1056"0,0 0-256 0,0 0 0 0,0 0 1792 0,0 0 320 16,-3 8 48-16,2 0 16 0,0 0-1056 0,2 2-208 15,3 2-32-15,1 2-16 16,0 2 416-16,-1 2 64 0,0 2 32 0,0 2 0 0,0 3-400 0,3-1-80 16,0 0 0-16,3 1-16 0,-3-1-432 0,0-1-96 15,-7-2-16-15,1-2 0 0,2-2-128 0,-1-1-16 16,0-3-16-16,0-2 0 0,4-1-32 0,-6-3 0 15,-6-1 0-15,6-6 0 0,0 0-16 0,0 0-128 0,-5-3 192 0,0-2-64 16,0-3-128-16,-1-2 192 0,1-5-192 0,3-3 192 16,3-4-192-16,0-3 0 0,-1-1-160 0,-2-3 160 31,-4-2-464-31,2-2 0 0,3 1 0 0,1 0 0 0,1 1 288 0,2 0 176 0,0 0-192 0,-1 2 192 16,0 3 0-16,3 1 224 15,4 2-16-15,3 0 0 0,-1 3 240 0,1 1 32 16,-4 6 16-16,0 3 0 0,1 1-176 0,1 4-48 0,1-1 0 0,1 4 0 15,-1 2-32-15,0 2-16 0,-4 4 0 0,4 5 0 16,-3 2-16-16,-2 2 0 0,-1 2 0 0,-1 3 0 16,-1 4-48-16,-2 1-16 0,-3-2 0 0,0 2 0 15,1 1-16-15,-2 0-128 0,0 0 192 0,-1 0-64 16,-3-1-128-16,2-2 0 0,0 0 144 0,1-3-144 16,0-1 0-16,0-2 0 0,0-3 0 0,-2-1 0 15,-2-1 128-15,1-3-128 0,5-3 128 0,2-6-128 16,0 0 0-16,0 0 144 0,0 0-144 0,0 0 0 0,0 0 128 0,0 0-128 15,0 0 0-15,0 0 0 16,0 0 256-16,0 0-48 0,0 0-16 0,9-2 0 16,0 2 240-16,1 2 32 0,3-2 16 0,0 2 0 15,0 0-96-15,-1 1 0 0,-1 0-16 0,0 0 0 16,2 1-208-16,2 3-32 0,0-3-128 0,1 2 192 0,-2 1-192 0,2 1 0 16,1 0 0-16,1-2 0 15,2 1-1216-15,1-1-256 0,-1 1-32 0,3-2-17152 0</inkml:trace>
  <inkml:trace contextRef="#ctx0" brushRef="#br1" timeOffset="-139295.72">27555 16013 14735 0,'0'0'1312'0,"0"0"-1056"16,0 0-256-16,0 0 0 0,0 0 2368 0,0 0 400 16,0 0 96-16,0 0 16 0,0 0-1040 0,0 0-208 0,0 0-32 0,0 0-16 15,9-8-32-15,1 2 0 0,-1-1 0 0,2 0 0 16,1 1-528-16,0-2-96 0,4 0-32 0,2-1 0 16,1-1-32-16,4 1-16 0,1-1 0 0,2 1 0 15,2-2-368-15,-1-1-80 0,1-1-16 0,0 0 0 16,2-4-192-16,1 0-32 0,-1-3-16 0,2 2 0 15,-2 0-144-15,-4-2 160 0,-3 1-160 0,-1 2 160 16,1-1-160-16,-1 2 0 0,-1 2 0 0,-2-1 0 16,-3 1 0-16,-2 1 0 0,1 0 128 0,-2 0-128 15,0 1 0-15,-2 2 0 0,-3-1 0 0,0 2 128 16,0 1-128-16,-2 2 0 0,-2-5 144 0,0 3-144 16,-4 8 0-16,3-9 144 0,-2 2-144 0,-1 7 0 15,5-8 144-15,-5 8-144 0,2-9 0 0,-2 9 144 16,0 0-144-16,2-8 0 0,-2 8 144 0,0 0-144 15,0 0 128-15,0 0-128 0,0 0 128 0,0 0-128 16,0 0 128-16,0 0-128 0,11-3 128 0,-1 6-128 16,0-1 160-16,1 4-32 0,2 0-128 0,1 3 192 0,3 4-32 0,1-1-16 15,2 2 0-15,2 3 0 0,3 4 128 0,2 0 32 16,5 1 0-16,-2 2 0 0,1-1-16 0,3 2 0 16,1 2 0-16,-1-1 0 0,0-2-64 0,-2 1-16 15,1-5 0-15,0 1 0 0,-1 0 64 0,1-3 16 16,-2-1 0-16,-1-4 0 0,-3 2-288 0,2-2 128 15,0-2-128-15,-3 1 0 0,-1-1 128 0,-6-2-128 16,-2 0 0-16,-4-4 0 0,-1 2 0 0,0-2-144 16,-2-3 16-16,0 2 0 15,-10-4-1232-15,10 0-240 0,-3 0-64 0,-7 0 0 16,0 0-1920-16,2-9-400 0</inkml:trace>
  <inkml:trace contextRef="#ctx0" brushRef="#br1" timeOffset="-138893.89">27971 15129 23615 0,'0'0'1040'0,"0"0"224"0,0 0-1008 0,0 0-256 15,2 12 0-15,-2-12 0 0,5 9 1216 0,1 3 192 16,1 3 32-16,2 0 16 0,0 0 224 0,1 5 48 16,2 3 16-16,0 1 0 0,0 0-800 0,-1 1-176 15,2 1-16-15,2-2-16 0,-1-1-416 0,2-5-64 16,1 2-32-16,0 0 0 0,1-2-224 0,-1-1 0 0,-1-4 0 0,-1 0 0 16,1-3 0-16,-2 1 0 0,-1-3 0 0,-1-2 0 31,-12-6-1920-31,10 7-496 0,-10-7-80 0,8 5-12160 0</inkml:trace>
  <inkml:trace contextRef="#ctx0" brushRef="#br1" timeOffset="-138399.48">27774 14658 9215 0,'-9'-15'400'0,"3"3"96"0,-2-2-496 0,-1 1 0 16,0-1 0-16,1 3 0 0,0 0 3520 0,0 5 592 16,-1 2 128-16,0 3 32 0,9 1-2512 0,-9 9-496 15,1 2-112-15,-1 5 0 0,-3 2-640 0,3 3-112 16,4 4-16-16,1-2-16 0,0 4-368 0,3-4 0 16,2-1 0-16,3 0 0 0,2 0 0 0,2-1 0 15,0-2 0-15,4-2 0 0,2-4 0 0,3-2 0 16,1 1 0-16,2-5 0 0,1-5 368 0,0-1 0 0,-2-1 0 0,1-2 0 15,1-3 432-15,-3-2 96 0,-3-2 0 0,1-1 16 16,-2-3-192-16,-2-2-32 0,-3 0-16 0,-1-2 0 16,0-2-368-16,-3 0-80 0,-2-3-16 0,-2 1 0 15,-2 3-208-15,-1-2 0 0,-1 4 0 0,-4-1 0 16,-3 0-608-16,-3 0-160 0,-2 2-48 16,0 0 0-16,-2 2-1968 0,-3 2-400 0,-2-1-80 0</inkml:trace>
  <inkml:trace contextRef="#ctx0" brushRef="#br1" timeOffset="-138132.91">27164 14285 6447 0,'0'0'576'0,"0"0"-576"0,0 0 0 0,0 0 0 15,0 0 4160-15,2 15 704 0,-2-2 160 0,0 2 32 16,-2 4-3008-16,1 3-608 16,-2 4-112-16,1 1-32 0,-1 1-672 0,2 2-144 15,0 2-32-15,-1 3 0 0,1-5-448 0,0 0 0 16,2-1 0-16,-1-2 0 0,0-2-208 0,1-5-144 15,2-6-32-15,-1-2-8544 16,-2-12-1712-16</inkml:trace>
  <inkml:trace contextRef="#ctx0" brushRef="#br1" timeOffset="-137929.03">27256 14214 11967 0,'0'0'1072'0,"0"0"-864"0,0 0-208 0,0 0 0 15,0 0 2496-15,3 13 464 0,1 0 96 0,0 1 16 16,0 2-2352-16,0 2-464 0,1 0-80 0,2 3-32 16,2 1 304-16,0 4 48 0,-2 3 16 0,2 0 0 15,0-1-384-15,1 2-128 0,-1-1 0 0,2-2 144 16,-1 1-144-16,-1-6 0 0,-1-1 0 0,-1-2 0 16,-3 1-1936-16,-2-7-272 0</inkml:trace>
  <inkml:trace contextRef="#ctx0" brushRef="#br1" timeOffset="-137750.46">27132 14511 23039 0,'0'0'2048'0,"0"0"-1648"0,0 0-400 0,0 0 0 16,11-5 1152-16,1 1 160 0,1 0 32 0,3 1 0 15,-1-1-480-15,5 4-96 0,2-2 0 0,3 0-16 16,2 0-496-16,2-1-80 15,1 1-32-15,3-1 0 16,2 2-1344-16,0-1-272 0,-1 0-48 0</inkml:trace>
  <inkml:trace contextRef="#ctx0" brushRef="#br1" timeOffset="-137098.24">28244 15523 16575 0,'0'0'1472'0,"0"0"-1168"0,0 0-304 0,0 0 0 0,0 0 2176 0,0 0 368 16,0 0 80-16,0 0 0 15,0 0-640-15,0 0-128 0,0 0-16 0,0 0-16 16,0 0-192-16,0 0-32 0,0 0-16 0,8-8 0 16,-1-3-336-16,3 0-64 0,-1-4-16 0,2-3 0 15,1-3-368-15,1-1-80 0,0-1-16 0,2-2 0 16,1-3-384-16,1 1-64 0,0-4-32 0,2-1 0 16,-2 1-224-16,-3 3 0 0,-1 0 128 0,-1 1-128 0,-2 1 0 15,1 0 0-15,-1 1 0 0,0 1 0 16,1 1-400-16,-1 1-80 0,-1 1-16 0,1 1 0 15,-1 2-1568-15,0-1-320 0,0-1-64 0,-1 2-16 16,0-1-896-16,-2 1-176 0,-1 0-48 0</inkml:trace>
  <inkml:trace contextRef="#ctx0" brushRef="#br1" timeOffset="-136767.15">28863 14448 21183 0,'4'-13'944'0,"-4"13"192"0,3-10-912 0,-2-1-224 16,-1 4 0-16,0 7 0 0,-3-11 1040 0,3 11 176 16,0 0 16-16,0 0 16 0,-9-4-80 0,-1 6-16 0,-1 3 0 0,-1 4 0 15,-1 3-544-15,0 3-112 0,-1 5-32 0,1 2 0 16,3 2-160-16,2 0-48 0,3 2 0 0,1 0 0 16,4-3-256-16,0-1 128 0,0-1-128 0,4-3 0 15,2-4 128-15,3-2-128 0,3-2 0 0,2-4 0 16,5-5 128-16,-1-2-128 0,-1-2 192 0,1-4-192 15,-1 1 288-15,-1-3-48 0,-1-2-16 0,0 1 0 16,-2-6 160-16,-4 2 16 0,-4-6 16 0,-1 2 0 16,-2 0-144-16,-2 0-16 0,-1-1-16 0,-4 1 0 0,-3 1-16 0,-2 2 0 15,-1 0 0-15,-2 1 0 0,-2 1-32 0,-1 0-16 16,2 2 0-16,-1-2 0 0,2 3-176 0,0 1 0 16,1-2-160-16,3 5 160 15,2 1-2048-15,1-1-304 0,2 1-64 0,4 5-11728 0</inkml:trace>
  <inkml:trace contextRef="#ctx0" brushRef="#br1" timeOffset="-136589.81">29162 14143 23615 0,'0'0'1040'0,"0"0"224"0,0 0-1008 0,0 0-256 0,0 0 0 0,9 7 0 15,-4 1 960-15,0 3 160 16,-1 4 32-16,0 0 0 0,-1 2-48 0,-2 4 0 15,1 5 0-15,-2 0 0 0,0 0-688 0,0 4-144 16,0 2-16-16,0-1-16 0,0-2-240 0,3-1 0 16,0-2-144-16,2-1 144 15,-1-7-2064-15,1-2-320 0,-1-2-64 0,0-3-9456 0</inkml:trace>
  <inkml:trace contextRef="#ctx0" brushRef="#br1" timeOffset="-136395.52">29398 14021 4607 0,'0'0'400'0,"0"0"-400"0,0 0 0 0,0 0 0 15,0 0 4560-15,2 10 832 0,1 2 176 0,-1 4 16 16,1 3-4016-16,0 3-800 0,-1 0-176 0,2 6-16 16,1-1-192-16,1 3-48 0,-1-1 0 0,0 1 0 0,0-3-336 15,0 1 0-15,1-2 0 0,-1-2 0 16,0-1-608-16,-1-1-96 0,0 0 0 0</inkml:trace>
  <inkml:trace contextRef="#ctx0" brushRef="#br1" timeOffset="-136218.21">29227 14352 29023 0,'0'0'1280'0,"0"0"272"0,0 0-1232 0,0 0-320 15,0 0 0-15,11 1 0 0,1-1 1312 0,3-1 208 16,-1-3 32-16,4 1 16 0,4-2-80 0,3 1-16 16,2-1 0-16,3 0 0 15,2 1-1952-15,3 0-400 0,3-3-80 0</inkml:trace>
  <inkml:trace contextRef="#ctx0" brushRef="#br1" timeOffset="-135432.39">29570 16163 1839 0,'0'0'0'0,"0"0"160"0,0 0-160 0,-7-5 0 0,1-1 0 0,6 6 0 15,0 0 5184-15,0 0 992 0,0 0 208 0,0 0 32 16,-7 7-4336-16,3 1-864 0,2 3-192 0,-1 2-16 15,-1 0-112-15,1 4 0 0,0 3-16 0,-1 1 0 16,-2 0-336-16,1 0-64 0,0-2-16 0,0 2 0 16,1-4 16-16,0-1 0 0,0-2 0 0,0-4 0 15,4-10-192-15,0 0-32 0,0 0-16 0,0 0 0 16,0 0-112-16,0 0 0 0,0 0-128 0,0 0 192 16,7-14-192-16,0-3 128 0,1-2-128 0,3-4 0 15,0-1 0-15,1 0 0 0,0-2-176 0,0 1 176 0,-2-1-384 0,0 1 64 16,0 2 0-16,-1-3 0 0,-4 0-16 0,0 2 0 15,-1 3 0-15,-1 3 0 0,-1 4 192 0,0 1 144 16,1 2-192-16,-3 11 192 0,0 0 0 0,0 0 0 16,0 0 0-16,0 0 0 0,0 0 0 0,8 17 0 15,1 3 128-15,-2 3-128 0,-1 2 128 0,1 4-128 16,0 3 0-16,0 0 0 0,1 3 256 0,3-4-64 16,0-1 0-16,2-4 0 0,0-4 208 0,2-2 48 0,0-6 0 15,0-2 0-15,-2-5 384 0,0-4 96 16,-1-1 16-16,-1-4 0 0,0-1 144 0,-1-4 48 15,-2-3 0-15,-2-2 0 0,1-4-464 0,0-1-96 0,-1-2 0 16,1-1-16-16,-2 2-336 0,-1-3-64 0,-2 2-16 0,0-1 0 16,-2 0-336-16,0 1-64 0,-2-1 0 0,2 1-16 31,0-1-2112-31,0 1-432 0,-1 0-64 0,0 1-14336 0</inkml:trace>
  <inkml:trace contextRef="#ctx0" brushRef="#br1" timeOffset="-135264.45">30091 15924 24127 0,'0'0'1072'0,"11"4"208"0,-2-1-1024 0,-9-3-256 0,9 8 0 0,-3 2 0 15,1 2 1696-15,-3 1 288 0,-4 0 48 0,1 2 16 16,2 4-448-16,-1 0-64 0,2 3-32 0,-3 1 0 16,-2 1-864-16,1 2-192 0,4-1-16 0,-1 3-16 15,-2-1-416-15,0-4 0 0,1 1 0 0,0-3 0 16,1 0-1552-16,-1-3-400 0,1-3-80 0,-2-1-8112 15,-1-4-1632-15</inkml:trace>
  <inkml:trace contextRef="#ctx0" brushRef="#br1" timeOffset="-135064.33">30261 15914 1839 0,'6'-11'0'0,"-6"11"160"0,4-10-160 0,1 3 0 16,-5 7 0-16,0 0 0 0,9-1 6208 0,0 4 1200 0,-1 1 240 0,0 3 48 15,-1 4-5200-15,2 4-1024 16,-1 4-224-16,1 3-32 0,0 5-592 0,-1 2-112 16,-3 2-32-16,1 4 0 0,0 3-480 0,0 0 128 0,-1 0-128 0,1 1 0 15,-1 0 0-15,-1-1 0 0,-2-2 0 0,0 0-160 32,-2-5-2112-32,0 2-416 0,-2-5-96 0</inkml:trace>
  <inkml:trace contextRef="#ctx0" brushRef="#br1" timeOffset="-134886.08">30241 16268 1839 0,'-3'-9'160'0,"0"0"-160"0,-3 1 0 0,1 0 0 16,1-2 7280-16,4 10 1424 0,-1-9 272 0,1 9 64 16,0-11-6288-16,0 11-1280 0,0 0-240 0,8-6-48 15,1 1-464-15,1 3-80 0,3-1-32 0,2 0 0 0,0 0-608 0,4 3 0 16,3 3 0-16,1-3 0 15,-1 0-2432-15,0 3-384 0,1 0-96 0</inkml:trace>
  <inkml:trace contextRef="#ctx0" brushRef="#br1" timeOffset="-134433.43">30487 16399 18431 0,'0'0'1632'0,"0"0"-1312"16,0 0-320-16,0 0 0 0,0 0 2608 0,0 0 448 0,8-5 80 0,0-1 32 16,1 1-1024-16,0 2-208 0,-1-2-32 0,3 4-16 15,0-3-720-15,2 3-144 0,2 1-16 0,2 2-16 16,-2 2-416-16,1 1-64 0,1 2-32 0,-1 0 0 16,-2-1 96-16,2 2 0 0,2 1 16 0,-1-1 0 15,-3 1-272-15,-1 3-64 0,-2-1-16 0,-1 2 0 16,-1 2-48-16,-2-1 0 0,-2 2 0 0,-3-1 0 15,-2 2-16-15,-1 2-16 0,1-1 0 0,-3 0 0 16,0-1-160-16,-1-3 0 0,-4 2 144 0,-1-2-144 16,-2 1 0-16,1-1 144 0,-3-5-144 0,0-1 0 15,-2-3 0-15,5-2 0 0,0-2 0 0,10-1 0 16,-12-4 0-16,1 0 0 0,0-1-240 0,-1-1 80 16,0-6-176-16,4 1-48 0,3 1 0 0,1 0 0 15,-1-2 64-15,5 1 16 0,3 4 0 0,1-4 0 16,-1 2 304-16,4 1 0 0,3 2 0 0,3 0 144 15,1 3 256-15,-1 3 48 0,-2 1 16 0,2 4 0 16,0 0 16-16,2 3 0 0,2 3 0 0,1-2 0 16,-2 2 32-16,4 1 0 0,1-1 0 0,3 0 0 0,1 2-272 0,2 2-48 15,0-2-16-15,1 0 0 16,-1 1-752-16,3-1-128 0,0 4-48 0,3-1-20560 0</inkml:trace>
  <inkml:trace contextRef="#ctx0" brushRef="#br1" timeOffset="-109302">25134 15237 19231 0,'0'0'848'0,"0"0"176"0,0 0-816 0,12 17-208 0,-25-14 0 0,1-3 0 16,1 1 784-16,-2 2 112 0,-2-2 32 0,2 0 0 15,-2-1 96-15,-1 2 32 0,0-2 0 0,1 1 0 16,-1-1-80-16,-1 0-16 0,-1 0 0 0,0 1 0 15,-1-1-112-15,1 0-16 0,0-1-16 0,-3 0 0 16,-3-2 32-16,0 2 16 0,-1-1 0 0,-4 1 0 16,-1 0-224-16,-1-2-64 0,-3 3 0 0,1 0 0 15,0 0-160-15,0 0-32 0,2 0-16 0,-1 0 0 0,0 0 80 16,-1-1 32-16,2-2 0 0,0 3 0 0,-1-2-192 0,1 0-32 16,0 2-16-16,-2 0 0 0,1 2-80 0,-1 0-16 15,2-1 0-15,1 5 0 0,0-5-144 0,1 3 0 16,0-1 0-16,2 0 0 0,2 3 0 0,-1-4 0 15,1 2 0-15,1-3 0 0,-1 2 160 0,1 0-160 16,2-2 192-16,1 0-192 16,2 1 0-16,-2 0 0 0,-1-2 0 0,1 1-192 15,0-1 192-15,1 0 0 0,1-1 192 0,-1 1-192 0,1-2 0 0,-1 0 0 16,1 0 0-16,0 2-144 0,2-4 144 0,1 2 0 16,0 1 0-16,2-1 128 0,-1 2-128 0,2-2 0 15,0 1 0-15,1 0 0 0,2 1 0 0,2-3 0 16,2 2 0-16,-1-1 0 0,7 2 0 0,0 0 0 15,0 0 0-15,0-5 0 0,3-1 0 0,3-3-128 16,3-1 128-16,3 0 0 0,2-2 0 0,3 1 0 0,3-1 0 16,3 0 0-16,3-2 0 0,2 1 0 0,-1 1 0 0,2-1 0 15,-2 0 0-15,1-1 0 0,-1-1 0 0,0 2 0 32,1 0-1088-32,-2 1-256 0,-1 2-32 0,-2 1-10400 0,-1 2-2064 0</inkml:trace>
  <inkml:trace contextRef="#ctx0" brushRef="#br1" timeOffset="-108664.16">23472 15933 9215 0,'0'0'816'0,"0"0"-656"0,-6-2-160 0,6 2 0 15,0 0 3392-15,0 0 656 0,0 0 128 0,0 0 32 16,0 0-2272-16,0 0-448 0,6-4-80 0,3 0-32 16,3 0-224-16,4 1-64 0,2 3 0 0,3-2 0 15,2 2-432-15,3 0-80 0,3 0-32 0,0 2 0 16,1-2-160-16,1 2-16 0,3-1-16 0,0 0 0 16,1-1-224-16,3 0-128 0,1 0 160 0,3 0-160 15,3 3 128-15,0-3-128 0,-1 0 0 0,-1 0 144 16,0 0-144-16,0 0 0 0,-4 0 0 0,1 0 0 15,0 0 0-15,0 0 0 0,0 1 0 0,1-1 0 16,-2 0 0-16,0 0-176 0,-1 0 48 0,-2 0 0 16,-2 1 0-16,-1 1 0 0,-3-2 0 0,-2 1 0 15,-4 0 128-15,-2 1 0 0,-2 2 0 0,-1-2 0 16,-3 2 0-16,0-1 0 0,-1-1 0 0,-1 1 0 16,1 1 0-16,-1-3 0 0,-1 0 0 0,-1 1 0 15,1 0 0-15,-4-2 0 0,-9 0 128 0,8 2-128 16,-8-2 160-16,0 0-32 0,0 0-128 0,6 5 192 0,-6-5 272 15,4 8 48-15,-1 1 16 0,-3-1 0 0,-4 2 144 0,-2 2 32 16,-4 1 0-16,0 1 0 0,-2 3-64 0,-2 1 0 16,-2 2 0-16,-1 0 0 0,-1 0-256 0,-1 1-48 15,-4 1-16-15,2-3 0 0,3-1-320 0,0-1 144 16,0-1-144-16,2 0 0 16,2-1-1264-16,1 0-352 0,2-2-80 0,3 1-16464 15</inkml:trace>
  <inkml:trace contextRef="#ctx0" brushRef="#br1" timeOffset="-103766.04">23017 14107 28559 0,'0'0'2544'0,"0"0"-2032"15,0 0-512-15,0 0 0 0,0 0 1168 0,14 6 144 16,-14 10 32-16,-1 1 0 16,-1 4-896-16,0 2-160 0,1 3-32 0,1 3-16 15,-1 1-240-15,1 4 144 0,0 4-144 0,0 1 128 16,0 0-1056-16,2-3-224 0,1 1-32 0,2-6-8320 15,-1-2-1664-15</inkml:trace>
  <inkml:trace contextRef="#ctx0" brushRef="#br1" timeOffset="-103573.27">23292 13954 13823 0,'4'-21'1216'0,"-3"15"-960"16,-1 1-256-16,0 5 0 0,0 0 3280 0,0 0 624 15,0 0 112-15,0 0 16 0,2 9-2880 0,0 3-592 0,0 1-112 0,-1 6-32 16,0 6-16-16,1 5 0 0,0 4 0 0,1 0 0 16,-2 3-400-16,2 3 0 0,-1 1 0 0,1-2 0 31,-2 2-432-31,1-2-160 0,0 1-48 0,1-3-12640 0</inkml:trace>
  <inkml:trace contextRef="#ctx0" brushRef="#br1" timeOffset="-103395.65">23146 14442 12895 0,'-6'-8'1152'0,"-1"0"-928"0,2 2-224 0,1 0 0 16,0 4 4880-16,4 2 944 0,0 0 176 0,0 0 32 16,4-7-4672-16,1 3-928 0,3 2-192 0,3 2-48 15,2 0-192-15,1 2 0 0,2 1-192 0,0 2 192 16,1 2-2592-16,2 2-416 0</inkml:trace>
  <inkml:trace contextRef="#ctx0" brushRef="#br1" timeOffset="-103098.2">23442 14421 29711 0,'0'0'1312'0,"0"0"288"0,0 0-1280 16,0 0-320-16,0 0 0 0,0 0 0 0,0 0 528 0,9 0 48 0,2 1 16 0,2 2 0 15,0-2-256-15,1 1-48 16,0 1-16-16,1-1 0 0,-1 0-272 0,-1 4 128 16,0 0-128-16,-2 3 0 0,-4 3 128 0,-1-2-128 15,-2 3 0-15,-3 2 0 0,-1 2 448 0,-3 1 0 16,-2-4-16-16,-1 3 0 0,-2 0 208 0,0-1 64 16,1-1 0-16,3 0 0 0,-1-2-128 0,3-1-32 15,-1-2 0-15,2 0 0 0,-1 0-352 0,4 0-192 0,3 0 192 0,3 0-192 16,1 0 0-16,1-3 0 0,2-1-192 0,2-1 48 31,2-1-1856-31,1-1-368 0,1-5-80 0,1 0-7648 0,-1-2-1520 0</inkml:trace>
  <inkml:trace contextRef="#ctx0" brushRef="#br1" timeOffset="-102830.39">23998 14156 21647 0,'-11'-21'960'0,"6"14"192"0,-3-1-912 0,-5-3-240 16,-1 5 0-16,3 3 0 0,0 3 1392 0,-1 4 224 15,0 3 48-15,-8 10 16 0,2 7-288 0,7-4-64 16,-1 2-16-16,1 7 0 16,1 1-784-16,2 4-144 0,3 0-48 0,2 0 0 0,2-1-144 15,4 0-48-15,2 1 0 0,4-5 0 0,0-2-144 0,3-4 160 16,1-2-160-16,1-4 160 0,2-2 112 0,2-4 32 16,0-2 0-16,2-5 0 0,1 0 208 0,0-4 32 15,1-1 16-15,-1-6 0 0,-2-3 64 0,-1-3 16 16,-1 0 0-16,-1-3 0 0,-2-1-64 0,-1-2 0 0,-3-2 0 0,-4-1 0 15,-1-3-208-15,-1 2-48 0,-3-1-16 0,-2 2 0 16,-3-3-176-16,-2 3-128 0,-1 0 144 0,-3-8-144 16,-1 6-144-16,0 1-128 0,-2 1-32 0,1 2 0 31,0-1-2512-31,2 4-496 0,-1 4-96 0</inkml:trace>
  <inkml:trace contextRef="#ctx0" brushRef="#br1" timeOffset="-102605.46">24437 14398 31327 0,'0'0'2784'0,"0"0"-2224"0,0 0-560 0,0 0 0 15,0 0 1600-15,0 0 192 0,0 0 64 0,12-4 0 0,-1 0-800 0,1 2-160 16,0-2-16-16,2 2-16 0,3-1-560 0,3 2-112 15,-1 0-32-15,3 1 0 0,3 0-368 0,1-2-80 16,0 0-16-16,2 0 0 16,-2 1-2448-16,0 0-480 0,-3 0-96 0</inkml:trace>
  <inkml:trace contextRef="#ctx0" brushRef="#br1" timeOffset="-102418.2">25014 14205 17503 0,'0'0'1552'0,"0"0"-1232"16,-5 11-320-16,0 0 0 0,1 2 2496 0,0 4 432 15,-1 1 80-15,2 3 32 0,3-2-1504 0,-1 6-288 0,0 3-64 0,-1 0-16 16,0 4-528-16,2 1-96 16,4-1-32-16,0-1 0 0,1-2-512 0,1-3-224 0,2-3 16 0,1-3-9904 15,2-5-1968-15</inkml:trace>
  <inkml:trace contextRef="#ctx0" brushRef="#br1" timeOffset="-102208.83">25288 14092 11967 0,'0'0'528'0,"0"0"112"0,0 0-512 0,0 0-128 0,0 0 0 0,2 15 0 16,-4-2 4160-16,1 5 816 0,0 7 144 0,2 2 48 15,4 2-3600-15,0 4-720 0,1 0-144 0,-1 5-16 16,0 4-432-16,1 0-64 0,4-1-32 0,-1 0 0 16,0-3-336-16,-1-3-64 0,-2-3-16 0,2-2 0 15,-3-4-2144-15,0-2-432 0,-1-1-96 0</inkml:trace>
  <inkml:trace contextRef="#ctx0" brushRef="#br1" timeOffset="-102010.2">25024 14473 31503 0,'-17'-5'1392'0,"7"5"288"0,1 1-1344 0,9-1-336 16,0 0 0-16,0 0 0 0,0 0 1280 0,0 0 192 0,0 0 48 0,6 7 0 16,5-3-448-16,5-2-96 0,5-2-16 0,4-1 0 15,3 0-560-15,4-3-112 0,0 0-32 0,2 0 0 16,0-5-1584-16,-11 5-320 0,3-5-64 0,10 0-14928 15</inkml:trace>
  <inkml:trace contextRef="#ctx0" brushRef="#br1" timeOffset="-101654.72">23893 13404 14735 0,'0'0'1312'0,"0"0"-1056"16,0 0-256-16,0 0 0 0,0 0 3632 0,0 0 656 15,-4 7 144-15,-1 0 32 0,0 5-2960 0,1 3-592 16,1 3-112-16,2 3-32 0,1 1-448 0,0 3-112 16,1 2-16-16,1 0 0 0,0 1-336 0,3 11-80 15,1-5-16-15,-2-13 0 16,-2-1-2960-16,1 7-576 0</inkml:trace>
  <inkml:trace contextRef="#ctx0" brushRef="#br1" timeOffset="-101165.59">23819 13643 24991 0,'0'0'1104'0,"0"0"240"0,0 0-1088 15,0 0-256-15,9-4 0 0,0-1 0 0,2 1 944 0,3-5 128 16,-1 1 16-16,1 1 16 0,1 2-320 0,-2 1-64 15,0-2-16-15,1 0 0 0,2 1-544 0,1 0-160 16,0 0 0-16,0-2 0 31,-3 2-464-31,2-2-176 0,-3-2-16 0,1-1-16 0,-1-1-480 0,4-4-80 0,-5-1-32 0,-7 4 0 16,-3 2-16-16,1-8 0 0,-3-2 0 0,-3 8 0 16,0 1 672-16,-7-6 128 0,-1 1 32 0,-4-1 0 15,-2 5 704-15,3 3 128 0,-3-1 48 0,-2 2 0 0,-4-2 464 0,0 1 112 16,-3-1 16-16,-2 3 0 0,-2 0-224 0,1-1-32 15,0 3-16-15,0 2 0 0,-1 3 144 0,0 2 48 16,1 0 0-16,3 4 0 0,2 3-176 0,3 2-48 16,3 5 0-16,1 4 0 0,1 3-528 0,4 4-192 15,4 5 0-15,6 2 144 0,4-2-144 0,5 6 0 16,2 2 0-16,5-2 0 0,5-4 0 0,3-3 0 0,5-2 0 16,16 6 0-16,-2-11 0 0,0-7 0 0,2-9 224 0,2-6-64 15,0-3 288-15,2-6 64 0,-1-4 16 0,-1-4 0 16,0-2-208-16,-6-1-32 0,-5-3-16 0,-2-1 0 15,-6-1-80-15,-5 0 0 0,-4-1-16 0,-4 0 0 16,-4-2 48-16,-5 3 16 0,-2-3 0 0,-4 10 0 16,-3-1 288-16,-4-8 64 0,-4-1 16 0,1 10 0 15,-3 0-96-15,-4-1 0 0,-1-2-16 0,-5 1 0 16,0 1-368-16,-1 1-128 0,-1 1 0 0,-11-3 144 16,5 1-1936-16,2 5-400 0,2 4-80 0,10 2-16 0</inkml:trace>
  <inkml:trace contextRef="#ctx0" brushRef="#br2" timeOffset="-98309.14">29519 16570 11967 0,'1'26'1072'0,"-1"-26"-864"0,0 0-208 0,0 0 0 15,0 0 3664-15,0 0 688 0,0 0 144 0,0 0 32 16,0 0-2736-16,-6 7-528 0,-4-3-112 0,1 4-32 15,-1 3-544-15,2-1-96 0,0-2-32 0,3 0 0 0,-3-1-448 0,2 0 128 16,6-7-128-16,-7 7 0 0,7-7 128 0,0 0-128 16,0 0 176-16,0 0-176 0,0 0 256 0,0 0-48 15,0 0-16-15,0 0 0 0,0 0 0 0,0 0-16 16,0 0 0-16,-1-8 0 16,1 8-176-16,2-9 0 0,1-2 0 0,2 3 0 15,0 2 0-15,-5 6 0 0,7-5-192 0,-7 5 192 16,10-4-144-16,-10 4 144 0,11-3 0 0,-11 3 0 15,12 0 0-15,-12 0 256 0,0 0-32 0,11 4 0 0,-11-4 32 0,9 7 16 16,-9-7 0-16,0 0 0 0,0 0-80 0,0 0-32 16,2 9 0-16,-2-9 0 0,0 0-160 0,0 0 0 15,0 0 0-15,0 0 0 16,-9 4-464-16,0-1-176 0,-1 3-48 0,3-1 0 16,-1 0-2592-16,1-1-528 0,1 3-96 0</inkml:trace>
  <inkml:trace contextRef="#ctx0" brushRef="#br2" timeOffset="-97967.95">29721 16662 27183 0,'0'0'1200'0,"0"0"256"0,0 0-1168 0,0 0-288 0,0 0 0 0,-3 8 0 15,3-8 1264-15,-4 9 192 0,4-9 32 0,-4 8 16 16,4-8-672-16,-6 8-128 0,6-8-16 0,-8 8-16 15,2-2-352-15,-2-1-80 0,8-5-16 0,-11 3 0 16,11-3 32-16,0 0 16 0,-10-3 0 0,10 3 0 16,-8-4 48-16,8 4 16 0,-5-5 0 0,5 5 0 15,0 0-80-15,4-12-32 0,2 1 0 0,1 2 0 16,-1 2-224-16,1 0 128 0,1-2-128 0,1 3 0 16,0-1 256-16,0 2-64 0,0 0 0 0,2 1 0 0,-1 0 288 0,-10 4 48 15,12 0 16-15,-12 0 0 0,0 0-160 0,10 0-16 16,-10 0-16-16,0 0 0 0,12 3-160 0,-12-3-16 15,0 0-16-15,0 0 0 0,4 13-352 0,-3-2-64 16,-1-11 0-16,-1 16-16 16,-3-2-2352-16,-1 3-480 0,-3 2-96 0</inkml:trace>
  <inkml:trace contextRef="#ctx0" brushRef="#br2" timeOffset="-96733.83">29560 16863 11055 0,'0'0'976'0,"0"0"-784"0,0 0-192 0,-5 12 0 16,-1-3 3456-16,-2 1 640 0,-1-1 128 0,0 2 16 15,1 0-2272-15,-1 1-464 0,-2-1-96 0,1-1 0 16,-1 0-640-16,1 2-128 0,0-1-32 0,-2 2 0 16,0-3-288-16,-1 2-64 0,-3 0-16 0,-1-1 0 15,-1 0 288-15,-1 0 64 0,-2 1 16 0,-1-1 0 16,-2-2-16-16,1 0 0 0,-2 0 0 0,0 0 0 16,0 2-256-16,-2-4-48 0,-4-1-16 0,-1 0 0 0,1 1-80 0,-1-3-32 15,-5-4 0-15,4 0 0 0,2 0-160 0,0-2 192 16,1-2-192-16,0 2 192 0,1-3 80 0,2 1 32 15,1 0 0-15,0 0 0 0,-2 0-304 0,4 0 0 16,0 0 128-16,-2 3-128 0,-3-2 0 0,-1 1 0 16,0-2 0-16,0 1 0 0,0 2 0 0,-1-3 0 15,-1 0 0-15,0 1 0 0,1 2 0 0,0 0 0 16,1-1 0-16,1 1 0 0,0 0 128 0,2-2-128 0,0 1 192 16,-1-2-192-16,1 0 320 0,-2-2-64 0,-1 1 0 0,-1-1 0 15,-2-1-32-15,-1 1-16 0,-2-1 0 0,1-2 0 16,-1 1-80-16,3 0-128 15,-4-1 176-15,3 0-176 0,0 3 144 0,0-5-144 16,-2 2 0-16,-1 1 144 0,1 0-144 0,-2 1 0 16,0-4 0-16,-1 2 0 0,1-1 0 0,2-1 0 15,1-1 0-15,-1 2 0 0,1 0 160 0,0-6-160 0,2 2 192 16,3-5-192-16,2 1 224 0,-1-1-64 0,-1-2-16 0,3 0 0 16,2 0 48-16,0-1 0 0,-5 0 0 0,1 0 0 15,1-2-192-15,2 2 128 0,2 1-128 0,1 1 128 16,-3 1-128-16,0-1 0 0,-2 1 0 0,3 1 128 15,2-2-128-15,0 3 128 0,-2-1-128 0,3 0 128 16,1 1-128-16,1 0 0 0,2-3 0 0,-2 2 128 16,-2-2-128-16,4 1 0 0,2-2 0 0,-2 0 0 0,-1-1 0 0,0 0 0 15,2 1 0-15,-1-1 0 0,0-2 0 0,1 3 128 16,1 0-128-16,1 2 0 0,-1-1 0 0,3 3 128 16,2-1-128-16,0 1 0 0,0 0 0 0,2 0 0 15,-1 0 128-15,-1 2-128 0,1-2 0 0,-2 1 0 16,3-1 0-16,0 3 0 15,0-3 0-15,0 0 0 0,0 0 0 0,-3 1 0 16,0-2 0-16,0 0 0 0,1 0 0 0,0-2 0 0,-1-2 0 0,2 0 0 16,0 0 0-16,0 1 0 0,3-1 0 0,-1 1 0 15,-1-3 0-15,1 5 0 0,1 0 0 0,2 4 0 16,-1-5 0-16,-1 3 0 0,1 0 0 0,0 0 0 16,2-1 0-16,1 1 128 0,-1 0-128 0,-2-2 0 15,0-1 0-15,1 2 0 0,-1-2 0 0,1 2 0 16,-1 0 0-16,-1 1 0 0,-2 1 0 0,3-1 0 0,-1 0 0 15,1-1 0-15,-2 0 0 0,1 2 0 0,1-1 0 0,-1 4 0 16,1-4 0-16,-1 3 0 0,-1-2 0 0,2 1 0 16,-1 0-128-16,1 1 128 0,1 1 0 0,-1 1 0 15,1 2 0-15,1 1 0 0,4 9 0 0,-5-10 0 16,-2 3 0-16,7 7 0 0,0 0 0 0,0 0 0 16,-7-7-128-16,7 7 128 0,0 0 0 0,0 0 0 15,-9 5 0-15,1 3-144 0,0 3 144 0,1 3 0 16,0 4-176-16,0 2 176 0,0-1-160 15,2 2 160-15,1 0 0 0,0 2-144 0,1 1 144 0,0-2 0 16,2-1 0-16,-1-1 0 0,1-2 0 0,1-1-128 16,0 0 128-16,0-4 0 0,1 0 0 0,1 0 0 15,-1-3 0-15,0 1 0 0,-1-11 0 0,0 0 0 16,0 0 0-16,0 0 0 0,0 0 0 0,0 0 0 16,0 0 0-16,0 0 0 0,0 0 0 0,0 0 0 15,0 0 128-15,3-13-128 0,-1-6 128 0,1 0-128 0,-2-2 0 16,1-1 128-16,-2-3-128 0,0 0 0 0,0 0 0 0,-2 3 0 15,1 0 0-15,1 3 128 0,3-1-128 0,-1 2 0 16,1 2 0-16,2-2 0 0,0 1 0 0,2 3 0 16,-1-1 0-16,2 6-128 0,1-1 128 0,2 2 0 15,-2-1-144-15,3 4 144 0,1 1 0 0,2 0 0 16,2-2 0-16,1 3 0 16,1 0-128-16,2 0 128 0,-1 2 0 0,4 1 0 0,1 0-144 0,3-3 144 15,6 3-192-15,1 3 192 16,1-3-880-16,1 1-64 0,1-1-16 0,3 2 0 15,0 2-2272-15,-1-3-464 0</inkml:trace>
  <inkml:trace contextRef="#ctx0" brushRef="#br2" timeOffset="-95761.58">24600 14627 21935 0,'0'0'960'0,"0"0"224"0,0 0-944 0,0 0-240 0,0 0 0 0,0 0 0 16,0 0 1104-16,0 0 176 0,0 0 48 0,-3 5 0 15,1 3-176-15,0 2-16 0,0-2-16 0,-1 3 0 16,1-2-544-16,-1 3-128 0,2 2 0 0,-2 2-16 16,-1 1-192-16,-1-2-48 0,-2 3 0 0,1 2 0 15,-2 0-16-15,-1 0-16 0,-2 3 0 0,1-4 0 16,-2 1-160-16,1-1 128 0,-1 2-128 0,0-4 128 15,0 0-128-15,1-1 0 0,-1-5 144 0,-1 1-144 16,0-2 160-16,0 0-32 0,0-1-128 0,1-4 192 16,-1-1-192-16,0-3 176 0,0-1-176 0,1 0 160 0,0-2-160 0,1-2 160 15,-1-3-160-15,0 1 160 0,2-4-160 0,1 0 0 16,1-4 0-16,0 1 0 0,0-2 0 0,3 2 0 16,1-1 0-16,0 1 0 0,-1-1 192 0,1 1-64 15,1 0 0-15,1 1 0 0,-1 1-128 0,2 4 0 16,0-3 144-16,1 4-144 0,0 6 144 0,0 0-144 0,0 0 192 15,0 0-192-15,0 0 0 0,0 0 0 0,0 0 0 0,0 0 0 16,0 0 0-16,0 0 0 0,0 0 0 0,0 9 0 16,-2 1 0-16,1 1 0 15,-2-1 0-15,1 3 0 0,-2 2 0 0,1-2 0 16,1-3 0-16,-1 1 0 0,0-2 128 0,1-3-128 16,2-6 0-16,0 0 0 0,0 0 128 0,0 0-128 15,0 0 144-15,0 0-144 0,0 0 160 0,0 0-160 16,-1-6 160-16,-1-2-160 0,2-3 128 0,0 1-128 15,-1-2 0-15,0 1 144 0,-1-2-144 0,1-1 0 0,0 0 0 0,1 0 0 16,0-1 0-16,1 0 0 0,0 2 0 0,1 1 0 16,0 2 144-16,1 0 48 0,-1 1 16 0,2 3 0 15,2 1 240-15,1 2 32 0,0 0 16 0,1 2 0 16,0 0-192-16,1 0-48 0,0 1 0 0,1 0 0 16,1 0-256-16,-1 0 0 0,1 1 128 0,0 1-128 15,2 1-1024-15,0 1-256 0,0 0-48 0</inkml:trace>
  <inkml:trace contextRef="#ctx0" brushRef="#br1" timeOffset="-92435.38">16502 16374 8287 0,'0'0'736'0,"0"0"-592"0,-3-9-144 0,3 9 0 0,-4-5 2384 0,1-1 448 0,3 6 96 0,0 0 16 16,0 0-1344-16,0 0-272 15,0 0-48-15,0 0-16 0,0 0-512 0,0 0-112 16,4 11 0-16,1 4-16 0,-2 1-16 0,2 2 0 16,1 2 0-16,4 2 0 0,-4 2-144 0,-1-1-16 0,1 2-16 15,-1 0 0-15,-1-2-224 0,0-3-32 0,0-1-16 0,-2-1 0 16,1-1-160-16,-1-2 160 0,-3-4-160 0,0-1 160 15,1-10-16-15,0 0 0 0,-4 6 0 0,4-6 0 16,0 0 80-16,-5-6 16 0,-1-4 0 0,1-1 0 16,0-5-240-16,1-2 0 0,3-4 0 0,1-3 0 15,0-3-144-15,1-1-128 0,2-4-32 0,1-1 0 16,-1-2 48-16,3-1 0 0,0 1 0 0,3 0 0 16,2 4 256-16,-1 0-128 0,1 4 128 0,-1 0 0 0,2 4 0 0,0 3 224 15,1 2-16-15,-2 6 0 0,1 0 208 0,0 7 32 16,-2-1 16-16,-1 6 0 0,-1 4-224 0,-1 4-48 15,-1 5-16-15,-1 3 0 0,-1 2 0 0,0 1 0 16,-1 4 0-16,-1-1 0 0,0 2-32 0,-2 1 0 16,-2 0 0-16,1 1 0 0,-1 1-144 0,-1 0 128 15,-1 0-128-15,0-1 128 0,-1-3-128 0,0-1 0 16,-1 0 144-16,1-3-144 0,0-1 256 0,0-2 0 16,0-1-16-16,-1-5 0 0,2-1 144 0,4-8 48 0,0 6 0 0,0-6 0 15,0 0-32-15,0 0 0 16,0 0 0-16,0 0 0 0,8 3-32 0,1-2-16 15,1-1 0-15,0-1 0 0,2 0-192 0,1-2-32 16,0 1-128-16,1 0 192 0,4 1-192 0,1 0 0 16,-1-1 0-16,-1 1 0 15,0 1-736-15,0 1-240 0,0-1-48 0,1 3-16 16,-1-2-1776-16,0 1-368 0</inkml:trace>
  <inkml:trace contextRef="#ctx0" brushRef="#br1" timeOffset="-91898.06">17316 16442 29247 0,'0'0'1296'0,"0"0"272"0,0 0-1248 0,0 0-320 0,0 0 0 0,0 0 0 16,3-8 560-16,0 0 48 0,1-1 16 0,6 0 0 0,1-2 432 0,2-2 96 15,3-1 0-15,2-2 16 0,3-1-528 0,1-3-96 16,3-1-32-16,1 0 0 0,1-3-272 0,3 1-64 16,0-4-16-16,3 1 0 15,1-1-16-15,0 0 0 0,0-2 0 0,-2 1 0 16,-2 0 112-16,0 2 0 0,-1 0 16 0,-2 1 0 0,-2 2-272 0,-3 3 0 16,-2 0 0-16,-1 1 0 0,0 2 0 0,-2 0 0 15,-2 2 0-15,0 0 0 0,-4 2-128 0,1 3 128 16,-2 1 0-16,0 1-144 0,-4 0 144 0,1 0 0 15,-2 2 0-15,0-1 0 0,-1 1 0 0,0 1 0 16,-2-1 0-16,-2 6 0 0,0 0 0 0,4-5 144 0,-4 5-16 0,0 0-128 16,0 0 256-16,7-1-64 0,-1-3-16 0,2 3 0 15,1 1 16-15,0 1 16 0,3 3 0 0,1-2 0 16,2 2 96-16,3 3 16 16,3 1 0-16,2 1 0 0,2 4 64 0,4 0 32 15,-2 1 0-15,3 1 0 0,3 0-32 0,0 1-16 16,0 1 0-16,2-2 0 0,3 2 16 0,1 0 16 0,2 0 0 0,0 0 0 15,4 3-80-15,-2-2 0 0,-2 0-16 0,0 1 0 16,-2-3-144-16,-1 1-32 0,-2 0 0 0,-1-2 0 16,-2-1-128-16,-2 0 0 0,1 1 144 0,-4-2-144 15,0-1 0-15,-2-1 144 0,-3 2-144 0,1-2 0 16,-5-3 0-16,-1-1-256 0,1 1 32 0,-4-1 0 16,-2-1-1808-16,-2-1-352 15,-2-3-80-15,-3 0-10144 0,-6-2-2016 0</inkml:trace>
  <inkml:trace contextRef="#ctx0" brushRef="#br1" timeOffset="-91433.73">18084 15735 20271 0,'0'0'1792'0,"0"0"-1424"0,0 0-368 0,0 0 0 16,0 0 1872-16,0 0 304 0,0 0 64 0,2-6 16 16,2-2-208-16,3-1-64 0,-1-3 0 0,5-1 0 15,-1 0-576-15,2-3-112 0,1-1-16 0,1-4-16 16,3 2-304-16,2-2-48 0,-1-1-16 0,-1-2 0 15,0 2-256-15,0-1-64 0,1-1-16 0,-1 2 0 0,-1 0-368 0,-2 0-192 16,0 0 192-16,1-1-192 0,-1 0 0 0,-1 0 0 16,0-1 0-16,-1 2-192 15,1 1-416-15,-3 1-80 0,-1 2-16 0,-1 1 0 16,-1 2-1200-16,-1-2-240 0,-1 2-48 0,1 4-16 16,-3-4-1376-16,0 2-288 0</inkml:trace>
  <inkml:trace contextRef="#ctx0" brushRef="#br1" timeOffset="-91068.75">18736 14644 23951 0,'-4'-16'1056'0,"3"10"224"0,-2-2-1024 0,2 1-256 16,-1-2 0-16,0 3 0 0,-2-1 2128 0,0 3 368 15,-1 2 80-15,-1 3 16 0,0 3-1424 0,-2 4-272 0,0 4-64 0,2 2-16 16,1 5-608-16,1 5-208 0,0 2 144 0,2-1-144 15,2 2 0-15,2 0 0 0,2 0 0 0,2-3 0 16,3 0 0-16,3-2-224 0,1-2 80 0,1-1 16 16,2-3-64-16,0-2 0 0,2-2 0 0,-1-2 0 15,0-1 192-15,0-2 0 0,0-2 0 0,0-2 0 16,-3-3 128-16,2-3 48 0,-2-2 16 0,-1-2 0 16,-1-2 320-16,-2-3 64 0,-1-2 0 0,-1-1 16 15,0-1-112-15,-3 2-32 0,-2-5 0 0,-2 2 0 0,-1 0-144 0,-1 0-48 16,-2 2 0-16,-1-1 0 0,-1 0-256 0,-1-2 0 15,-4 1-176-15,0 2 176 16,0-1-576 0,-2-1 0-16,-1 0 0 0,-2 1 0 0,1 1-1664 0,0 0-320 0,1 4-80 0,2-1-11648 15</inkml:trace>
  <inkml:trace contextRef="#ctx0" brushRef="#br1" timeOffset="-90916.74">19109 14171 30239 0,'0'0'1344'0,"0"0"256"0,1 11-1280 0,0 2-320 0,0 3 0 0,1 2 0 15,-1 1 352-15,0 3 0 0,1 1 0 0,-1 3 0 16,0 3 112-16,2 2 32 0,0 2 0 0,0 1 0 16,3 1-496-16,1 1 0 0,0-2-208 0,1-1-9600 15,1-7-1920-15</inkml:trace>
  <inkml:trace contextRef="#ctx0" brushRef="#br1" timeOffset="-90704.69">19419 13986 23951 0,'0'0'2128'0,"0"0"-1696"16,0 0-432-16,-1 9 0 0,-1 2 1504 0,2 5 224 15,2 2 32-15,0 6 16 0,3-2-1440 0,2 5-336 16,-1-2 0-16,2 4 0 0,3-1 0 0,0 2 0 16,2-1 144-16,2 1-144 15,-2-1-256-15,1-1-128 0,1 1-32 0,-4 0-8352 16,-3-2-1680-16</inkml:trace>
  <inkml:trace contextRef="#ctx0" brushRef="#br1" timeOffset="-90463.34">19139 14348 26719 0,'0'0'2368'0,"0"0"-1888"0,0 0-480 0,0 0 0 15,2 9 2208-15,5-2 352 0,1-3 64 0,3-2 0 16,5-2-1104-16,2-1-240 0,4-2-32 0,4-1-16 15,2 0-528-15,0 1-128 0,2-4 0 0,2 0-16 16,-4 1-704-16,1-1-144 0,0 1-32 0,-2 1 0 16,-2-1-3072-16,-3 4-608 0,15-5-128 15,-14 7-32-15</inkml:trace>
  <inkml:trace contextRef="#ctx0" brushRef="#br1" timeOffset="-89969.26">17608 15128 10127 0,'-14'-13'896'0,"8"9"-704"16,0 0-192-16,-1 1 0 0,7 3 3312 0,0 0 624 16,0 0 128-16,0 0 32 0,0 0-2016 0,0 0-400 0,6 7-80 0,1 0 0 15,4 3-192-15,3 1-48 0,3 4 0 0,3 2 0 16,1 1-144-16,3 1-48 0,2 4 0 0,1 3 0 16,-3-3-416-16,2 2-96 0,0 0-16 0,0-1 0 15,-1 3-400-15,0-1-96 0,-3 0-16 0,-1 0 0 16,1 0-128-16,-1-1 0 0,-1-2 0 0,-2 1 0 15,-1-1-480-15,0-1-176 0,0-2-48 0,-3-3 0 32,-2-2-2896-32,-2-3-592 0</inkml:trace>
  <inkml:trace contextRef="#ctx0" brushRef="#br1" timeOffset="-89533.85">17329 14499 29999 0,'-8'-13'1328'0,"8"13"272"0,-5-5-1280 0,-2 1-320 0,1 0 0 0,6 4 0 15,-8-4 944-15,2 3 112 0,-1 1 32 0,1 4 0 16,0 2-448-16,2 5-64 16,-1 2-32-16,1 5 0 0,0 4-544 0,2 3 0 0,0 1 0 15,4 1 0-15,-1 3 0 0,3-3 0 0,1-3 0 0,3 0 0 16,1-3 0-16,3-3 0 0,1-2 0 0,1-3 0 16,3-2 0-16,0-3 0 0,-1-3 0 0,-2-2 0 15,1-3 0-15,-1-1 192 0,0-2-48 0,1-3 0 16,-1-2 224-16,0-3 32 0,-1-3 16 0,-1-2 0 15,-3-1 48-15,-1-1 16 0,-2-1 0 0,0-1 0 16,-2 0-112-16,-2 1-32 0,-1-1 0 0,-2 1 0 16,-1-1-128-16,-4 2-16 0,0 1-16 0,-3 0 0 15,-2 1-176-15,0 2 192 0,-2-2-192 0,-1 2 192 0,1 0-432 0,-2 1-80 16,-5 1 0-16,1 2-16 16,-1 0-2432-16,2 4-496 0,0-1-80 0,-1 3-11248 15</inkml:trace>
  <inkml:trace contextRef="#ctx0" brushRef="#br1" timeOffset="-89283.52">16579 14186 16575 0,'-11'-11'736'0,"7"7"160"0,-1 1-720 0,1 0-176 0,4 3 0 0,-4-2 0 16,-2 1 2800-16,6 1 528 0,0 0 96 0,-5 6 32 16,1 3-1856-16,0 4-384 0,1 4-64 0,0 5 0 15,0 3-784-15,1 4-160 0,0 3-16 0,1 1-16 16,-2 5-176-16,2 2 0 0,0 3 144 0,0 2-144 16,-1-2 0-16,2-2-288 0,0-2 48 0,0-5 16 15,2-5-2000-15,-1-4-400 0,-1-6-64 0</inkml:trace>
  <inkml:trace contextRef="#ctx0" brushRef="#br1" timeOffset="-89101.07">16663 14100 25791 0,'0'0'1152'0,"0"0"224"0,0 0-1104 0,0 0-272 15,0 0 0-15,0 0 0 0,4 7 368 0,1 3 16 16,3 5 0-16,-2 4 0 0,2 6-176 0,-1 4-16 15,2 2-16-15,0 1 0 0,0 2-176 0,1 3 0 16,-2-3 0-16,1 1 0 16,1 0-464-16,-3 0-80 0,0-1-16 0,-2-1-7328 15,-1-3-1472-15</inkml:trace>
  <inkml:trace contextRef="#ctx0" brushRef="#br1" timeOffset="-88909.26">16506 14511 25791 0,'0'0'2304'0,"0"0"-1856"0,0 0-448 0,0 0 0 15,9 4 1616-15,3 0 240 0,3-2 32 0,2 1 16 16,3 1-576-16,4-3-112 0,2-1-32 0,1-1 0 16,3-2-608-16,3-1-128 0,1-1-32 0,2 0 0 15,1-4-1584-15,2 0-320 0,3-2-64 0</inkml:trace>
  <inkml:trace contextRef="#ctx0" brushRef="#br1" timeOffset="-88032.29">19547 16175 27583 0,'0'0'1216'0,"0"0"256"0,0 0-1168 0,20 7-304 16,-25 2 0-16,1-1 0 0,2 0 640 0,-1 3 64 15,2 0 0-15,0 4 16 0,1 2 160 0,0 1 16 16,-2 0 16-16,4 3 0 0,-1 1-432 0,0 3-96 0,0 1 0 0,1 0-16 16,-1-1-144-16,-1 0-32 0,1-2 0 0,2-3 0 15,0-5-192-15,-1 0 128 16,-1-6-128-16,1-2 0 0,-2-7 176 0,0 0-176 16,0 0 192-16,0 0-192 0,0 0 272 0,2-7-48 15,0-5-16-15,0-2 0 0,-2-3-208 0,3-3 128 16,0-3-128-16,-1-1 0 0,1-2 0 0,-1 0 0 15,1-5 0-15,0 1-160 0,-2 0 0 0,1 1 0 16,1 3 0-16,0 1 0 0,-1 2 160 0,1 3-128 16,0 5 128-16,-2 5-128 0,0 4 128 0,-1 6 0 0,0 0-144 0,0 0 144 15,4 10-192-15,0 9 48 0,0 3 0 0,1 4 0 16,0 1 144-16,2 3-160 0,-1 1 160 0,1-3-160 16,1-1 160-16,1-1 0 0,0-1 0 0,1-1 0 15,1-4 352-15,-1 0 0 0,1-3 0 0,-1-1 0 16,0-6 240-16,1-1 48 0,-1-2 16 0,1-3 0 15,-3-2 208-15,-1-2 32 0,0-2 16 0,-1-5 0 0,1-5-208 0,0 1-64 16,-2-2 0-16,0-6 0 0,0 1-336 0,2-4-80 16,-2 1-16-16,1-5 0 0,1-1-336 0,-1 0-80 15,1-1-16-15,-1 2 0 16,0 1-1840-16,-1 1-368 0,-1 1-80 0,1 5-9040 16,2 1-1808-16</inkml:trace>
  <inkml:trace contextRef="#ctx0" brushRef="#br1" timeOffset="-87878.94">20195 16124 27983 0,'-3'18'1232'0,"4"-8"272"0,1 2-1200 0,-1 5-304 16,-2 3 0-16,-1 2 0 0,2 3 1664 0,0 2 256 16,-1 3 64-16,1 2 16 0,0-2-1072 0,1 2-224 15,1 0-32-15,-1 0-16 0,1-2-464 0,0-4-192 0,0-2 128 0,1-1-128 16,0-4 0-16,-1-2-304 0,2 0 48 0,0-6 16 31,0-4-2304-31,-4-7-464 0,0 0-80 0</inkml:trace>
  <inkml:trace contextRef="#ctx0" brushRef="#br1" timeOffset="-87682.91">20415 15936 27071 0,'4'-13'1200'0,"-4"13"240"0,0 0-1152 0,0 0-288 16,0 0 0-16,6 4 0 15,0 4 1200-15,-1 5 176 0,0 2 32 0,0 6 16 16,2 4-464-16,-1 5-112 0,1 0-16 0,-1 4 0 16,1 2-544-16,-1 3-112 0,1-1-32 0,-2 4 0 15,0-3-144-15,0 1 0 0,1-2 0 0,-2 0 128 16,-2 0-704-16,1 1-128 0,-1-5-48 0,0 1-9408 16,-2 0-1872-16</inkml:trace>
  <inkml:trace contextRef="#ctx0" brushRef="#br1" timeOffset="-87517.68">20244 16491 33631 0,'-10'-17'1488'0,"6"12"304"0,1-1-1424 0,1 0-368 16,-1 0 0-16,3 6 0 0,0 0 1408 0,4-7 224 16,1 1 32-16,4-1 16 0,2 2-1040 0,3 3-192 0,3-4-64 0,2 2 0 15,2 2-384-15,4 0-192 0,2 4 0 0,3-1 16 31,-1 3-2624-31,0-3-528 0,-2 2-96 0</inkml:trace>
  <inkml:trace contextRef="#ctx0" brushRef="#br1" timeOffset="-87066.24">20816 16541 32015 0,'0'0'1408'0,"0"0"320"0,0 0-1392 0,7 5-336 0,-1-1 0 0,2-1 0 15,1-1 848-15,3 1 112 0,1 1 0 0,3 0 16 16,-1-3-16-16,4 2-16 0,2-3 0 0,1 2 0 16,-3 2-656-16,0-3-128 0,-2 2-32 0,-1 0 0 0,-2 0-128 15,-4 1 0-15,-1 2 0 0,-2 0 128 0,-5 2 32 0,0 1 0 16,-4 2 0-16,-2 4 0 16,-1 2 80-16,-3 0 16 0,-2 0 0 0,-2 0 0 15,-2 0-96-15,-2-1-16 0,-1-1 0 0,0-2 0 16,2-2-144-16,2-1 0 0,1-2 0 0,3-2 128 15,0 0-128-15,2-2 0 0,7-4 0 0,0 0 0 16,0 0-272-16,0 0-48 0,0 0 0 0,8-2 0 0,0 1 32 16,3 0 0-16,1 1 0 0,1-3 0 0,2 2 288 0,0 1-128 15,-1 0 128-15,1 1 0 0,-1 2 0 0,-1-1 0 16,-1 2 160-16,0 3-32 0,-3-1 288 0,0 1 64 16,0 1 16-16,-4 1 0 0,-5-9 272 0,0 9 48 15,0 1 16-15,-2 2 0 0,-2 1-192 0,-3 0-16 0,-2 0-16 0,-1 0 0 16,-2 0-368-16,-2 0-80 15,-3 0-16-15,-3-1 0 0,-2 0-144 0,-3 1 0 16,-2-4 0-16,1 0 0 16,-2 0-1184-16,0 0-160 0,-2-6-48 0,0 1 0 15,-2-2-2240-15,1-3-448 0</inkml:trace>
  <inkml:trace contextRef="#ctx0" brushRef="#br1" timeOffset="-86775.01">19741 15512 18431 0,'0'0'1632'0,"5"-6"-1312"16,-2-2-320-16,-1 1 0 0,2 1 2624 0,-4 6 448 16,0 0 80-16,7-3 32 0,1 1-1648 0,-1 4-320 15,0 5-64-15,1 3 0 0,0 6-592 0,-2 2-112 16,1 6-32-16,-1 2 0 0,1 2-160 0,-2 2-48 16,0 0 0-16,0 2 0 0,0-1-208 0,1-1 0 15,-1 0 0-15,0-4-160 16,0-1-2016-16,1-2-384 0,-4 1-96 0</inkml:trace>
  <inkml:trace contextRef="#ctx0" brushRef="#br1" timeOffset="-86598.98">19719 15785 26719 0,'0'0'2368'0,"1"-7"-1888"0,2 1-480 0,-1-1 0 15,2-1 1824-15,1 2 272 0,2-3 48 0,2 2 16 16,3 1-1360-16,2-2-272 0,0 1-48 0,3 1-16 15,2-3-464-15,0 2 0 0,2 1 0 0,0 0 0 32,0 4-816-32,-3-2-144 0,-1-1-48 0,-1 2 0 0,-2 0-1936 0,-1 1-384 0,-1-1-64 0</inkml:trace>
  <inkml:trace contextRef="#ctx0" brushRef="#br1" timeOffset="-86235.58">19974 15356 15663 0,'-10'-7'1392'15,"-5"-2"-1120"-15,-1-1-272 0,-4-1 0 16,-2 0 2352-16,-2-1 400 0,-2 0 96 0,2 2 16 16,-1 2-1024-16,0 4-208 0,0 4-32 0,0 4-16 0,1 4-256 0,0 5-48 15,1 1-16-15,1 8 0 0,1 3-496 0,1 5-80 16,1 5-32-16,2 4 0 0,1 2-80 0,4 3-32 16,4 3 0-16,3 4 0 0,4-2-176 0,6 1-48 15,6-3 0-15,3-2 0 0,3-3-320 0,5-4 144 16,5-4-144-16,5-5 0 0,2-5 160 0,5-4-160 15,4-6 128-15,2-5-128 0,2-5 304 0,3-5-32 16,-2-6 0-16,-1-3 0 0,-4-4-16 0,-1-3 0 0,-3-4 0 16,-4-1 0-16,-5-1-64 0,-4 1 0 0,-5-1-16 0,-4-1 0 15,-4 0 64-15,-4-1 16 0,-4 0 0 0,-2 0 0 16,-4 1 192-16,-5-1 32 0,-3-1 16 0,-2 0 0 16,-5-2-144-16,-2 2-32 0,-3 0 0 0,-4 0 0 15,-4 1-320-15,-1-3 144 0,-1 0-144 0,-2 2 0 16,0 0-784-16,-1 3-272 0,-2 2-48 0,4 1-12656 15,1 3-2512-15</inkml:trace>
  <inkml:trace contextRef="#ctx0" brushRef="#br1" timeOffset="-74101.66">17397 14059 11967 0,'0'0'1072'0,"0"0"-864"16,0 0-208-16,0 0 0 0,0 0 2336 0,0 0 416 15,0 0 96-15,0 0 16 0,0 0-1392 0,0 0-288 16,0 0-48-16,0 0-16 0,0 0-160 0,0 0-48 0,0 0 0 0,0 0 0 16,0 0 48-16,0 0 16 0,0 0 0 0,0 0 0 15,0 0-208-15,0 0-32 0,0 0-16 0,0 0 0 16,0 0-144-16,0 0-48 0,0 0 0 0,0 0 0 16,0 0-240-16,0 0-48 0,0 0-16 0,0 0 0 15,0 0-224-15,0 0 128 16,5-15-128-16,-5 15 0 0,0 0 0 0,-1-6 0 15,1 6 0-15,1-4 0 0,-1-3 0 0,0 7 0 16,0-9 0-16,0 9 0 0,0 0 0 0,5-5 0 0,0 0 0 0,-5 5 0 16,0 0 0-16,7-3 0 0,-7 3 0 0,0 0 0 15,8 0 0-15,-8 0 0 0,0 0 128 0,0 0-128 16,4 9 128-16,-2-1-128 0,0 0 176 0,-2 0-176 16,-2 0 192-16,1-2-64 0,1-6 0 0,-4 7-128 15,0-2 192-15,-1-1-192 0,5-4 192 0,0 0-192 16,0 0 208-16,-7 2-64 0,0-2-16 0,0 0 0 15,2-2-128-15,0-1 128 0,-1-2-128 0,3 0 128 0,3 5-128 0,-4-7 0 16,1 1 144-16,2 0-144 0,1 6 0 0,0 0 0 16,1-7 0-16,0 0 0 0,2 2 0 0,1 0-128 15,-4 5 128-15,6-4 0 0,-6 4-128 0,7-4 128 16,-1 0-128-16,-6 4 128 0,10-1 0 0,-3-1 0 16,-7 2 0-16,8 0 0 0,-8 0 0 0,0 0 192 15,8 3-32-15,-8-3-16 0,0 0 112 0,0 0 0 16,4 8 16-16,-1 0 0 15,-2-1-96-15,-1-7-32 0,-3 8 0 0,1 1 0 0,-2-3-144 0,0 0-224 16,0 1 48-16,0 0 16 16,1 1-2912-16,3-8-592 0,-4 7-112 0</inkml:trace>
  <inkml:trace contextRef="#ctx0" brushRef="#br1" timeOffset="-73465.02">17695 14306 3679 0,'0'0'320'0,"0"0"-320"0,0 0 0 0,0 0 0 15,0 0 4368-15,-4-4 816 0,1-2 144 0,0-1 48 16,2 1-3328-16,1-2-640 0,0 0-144 0,1 2-32 16,-1 6-176-16,4-6-32 0,-2 1-16 0,-2 5 0 15,6-5-128-15,-6 5-32 0,0 0 0 0,0 0 0 0,7 0-224 0,-7 0-48 16,0 0-16-16,8 1 0 0,-1 1-112 0,-7-2 0 16,0 0-16-16,5 4 0 0,-5-4 0 0,0 0 0 15,0 0 0-15,1 7 0 0,-1-7-176 0,-1 8-16 16,-2 0-16-16,0-1 0 0,-3-2-224 0,6-5 176 15,-5 5-176-15,-1-1 160 0,-1 0-160 0,1-2 0 16,6-2 0-16,-7 2 0 0,0-2 128 0,1-2-128 16,1-2 0-16,5 4 128 0,-7-5-128 0,3 0 0 15,2-1 0-15,2-1 0 0,0 0 0 0,1 1 0 0,-1 6 0 0,3-7 0 16,2 1 0-16,0 1 0 0,-1-1-128 0,1 4 128 16,3-3 0-16,0 1 0 0,-2 1 0 0,2 2 0 15,0-3 0-15,-1 3 0 0,-7 1 0 0,6 1 0 16,-6-1 0-16,7 4 160 15,-7-4-32-15,5 2-128 0,-5-2 304 0,0 0-48 16,0 0-16-16,0 8 0 0,-3 0 0 0,1 0 0 0,-2-2 0 0,-3 1 0 16,-1-1-64-16,0 1-16 0,2 0 0 0,-2-2 0 15,-1-1-160-15,1 1 0 0,0-4 144 0,2 0-144 16,-1-1 0-16,1-1 0 0,1 0 0 0,1-2 128 16,1-2-128-16,2 0 0 0,-3-3 0 0,4 1 0 15,0 7 0-15,2-6 0 0,1-1 0 0,1 2 0 16,1 0 0-16,-5 5 0 0,5-3 0 0,2 1 0 15,1 0 0-15,-2 2 0 0,-6 0 0 0,8 2 0 16,-8-2 0-16,8 4 0 0,0 1 0 0,-2 3 0 0,-1 1 0 0,1-1-192 16,-1 2 32-16,-1-1-12608 15,0 0-2528-15</inkml:trace>
  <inkml:trace contextRef="#ctx0" brushRef="#br2" timeOffset="-70632.92">17801 13963 1839 0,'-3'-7'160'0,"1"-1"-160"0,-1 1 0 0,3 7 0 0,-1-5 5728 0,1 5 1120 15,2-8 208-15,1-1 48 0,1-1-4816 0,1-2-976 16,2-2-192-16,1-1-32 0,1 0 48 0,1 0 16 0,0 2 0 0,2-2 0 16,3-2-528-16,-1 2-112 0,2 2 0 0,-2 3-16 15,0 1-208-15,-1 0-32 0,2 2-16 0,-1 1 0 16,0 2-240-16,2 1 144 0,-2 3-144 0,1 1 128 16,-1 1-128-16,0 0 0 0,1 2 0 0,-1 1 0 15,-1 1 0-15,0 3 128 0,0-1-128 0,1 1 0 16,2 1 0-16,-2 2 128 0,-1 0-128 0,1 2 0 0,-1 0 128 0,-2 3-128 15,1 1 0-15,1 3 128 16,-3-1-128-16,0 1 128 0,-1 1-128 0,-1 1 128 16,-1 1 32-16,0-1 0 0,-1 3 0 0,-2-2 0 15,-1 1-160-15,0 1 0 0,-3 2-192 0,-2-2 192 16,1 2 0-16,0 0 0 0,-1 0 0 0,0 2 0 16,-1-3 0-16,0 2 0 0,0-4 144 0,-1 1-144 15,0 0 0-15,0 0 0 0,1 0 0 0,-2-3 128 16,-3 1-128-16,-1-2 0 0,1 0 0 0,-1-1 0 0,0 0 160 0,0-2-32 15,0 0-128-15,-2-1 192 0,0-1 64 0,-1 2 16 16,0-2 0-16,0 0 0 0,1-1-48 0,-1 1-16 16,-1 0 0-16,1 0 0 0,0 0-208 0,1 0 176 15,-1 1-176-15,0-4 160 0,-1 3-160 0,1-1 0 16,2 0 0-16,0-2 0 0,-1 2 0 0,2-5 0 0,0 1 0 16,1-3 0-1,2-1-1680-15,-1-1-320 0,1-2-64 0,0-3-14576 16</inkml:trace>
  <inkml:trace contextRef="#ctx0" brushRef="#br2" timeOffset="-70367.66">17973 14709 27471 0,'0'0'1216'0,"0"0"256"0,0 0-1184 0,0 0-288 0,0 0 0 0,0 0 0 15,0 0 1680-15,0 0 288 0,0 0 48 0,0 7 16 16,-1 0-480-16,-1 3-80 0,1 3-32 0,0 0 0 15,-2 2-608-15,1 1-112 0,-2 0-16 0,0 2-16 16,0 1-176-16,1 1-16 0,1 0-16 0,-1-1 0 16,0 1 80-16,1-2 16 0,1-1 0 0,-2-2 0 15,2 0-64-15,-1-1-16 0,2-1 0 0,0 0 0 16,2-1-288-16,-1 0-48 0,2 1-16 0,0-2 0 0,3 0-144 0,0-2 0 16,2-1 0-16,1-2 0 0,2 0 0 0,0-3-144 15,4 0 144-15,-2-3-208 16,0 0-1088-1,1-3-224-15,0 1-32 0,-1 1-11776 0,0 1-2352 0</inkml:trace>
  <inkml:trace contextRef="#ctx0" brushRef="#br2" timeOffset="-69402.61">18587 16370 14735 0,'0'0'1312'0,"-3"8"-1056"0,0 1-256 0,0 3 0 15,0 2 3520-15,1 4 640 0,0 5 128 0,1 1 16 16,-1 4-3200-16,0 0-640 0,1 1-128 0,2 1-16 16,2 0 64-16,-1 0 0 15,2-1 16-15,2 1 0 0,-1 0 16 0,4-3 0 16,-1 0 0-16,1 1 0 0,0-1-160 0,1-2-16 16,2 0-16-16,0-4 0 0,1-1-224 0,1 1 0 15,2-1 0-15,0 1 0 0,-1-6 128 0,2 1-128 0,3-3 0 0,-2-1 0 16,0-1 0-16,2-3 128 0,-1-1-128 0,0-2 0 15,-2-2 128-15,-1-1-128 0,1-2 176 0,0-4-176 16,0-1 224-16,0-1-64 0,-1-2-16 0,0-1 0 16,-2-2-144-16,0-1 0 0,-1 2-160 0,0 0 160 15,0-1 0-15,-1 2 288 0,0 0-32 0,0 0-16 16,-1 0-240-16,1 2 0 0,0 1 128 0,-1-2-128 16,1 1 0-16,0 2 0 0,-2 1 0 0,1-2 0 0,-2 0 0 15,-3 1 0-15,0 1 0 0,-6 4 0 0,0 0 0 0,0 0 0 16,0 0 0-16,0 0 0 0,-4-5 0 0,-1 1 144 15,-3 0-16-15,-1 3 0 0,-2 0-128 0,-2 1 0 16,-1 0 0-16,-1 0 0 0,1 0 0 0,0 0 0 16,-1 0 0-16,2-3 0 0,0 2 0 0,3-1 0 15,1 1 0-15,0-1 0 0,0-1 0 0,1 2 0 16,8 1 0-16,0 0 0 0,0 0 0 0,-3-7 0 16,3 7-128-16,4-8 128 0,0 2-176 0,2 1 48 0,2 1 0 0,1-3 0 15,3 3 128-15,1 2-128 16,0-2 128-16,2 1-128 0,-1 0 128 0,2 2 0 15,-1 1 0-15,1 4-128 0,-2 0 128 0,-1 1 0 16,0 2 0-16,0 1 0 0,-1-1 0 0,-2 1 256 16,2 3-48-16,-1-4 0 0,-2 4 416 0,-1-1 80 15,-2 2 0-15,1 0 16 0,-2-2-64 0,1 2-16 0,2 2 0 0,-1 1 0 16,-2-1-384-16,0 2-64 0,0-1-32 0,3 2 0 16,-1 1-160-16,-1 1 0 0,1-4 0 0,-1 1 0 31,3 0-1264-31,0-3-272 0,2-3-64 0</inkml:trace>
  <inkml:trace contextRef="#ctx0" brushRef="#br1" timeOffset="-58035.42">15164 15294 14735 0,'30'23'1312'0,"-30"-23"-1056"0,0 0-256 0,0 0 0 0,0 0 2016 0,-6 2 352 16,0 0 64-16,-1 0 0 0,1-2-848 0,-1 0-176 15,-1 0-48-15,1 0 0 0,-1 0 176 0,-1 0 48 16,0 0 0-16,-2 0 0 0,-1 1-352 0,1 1-64 16,-4-1-16-16,-2 2 0 0,-4-1-176 0,-2 1-32 15,-2 0-16-15,-1-1 0 0,0-1-160 0,-9 2-16 0,1-2-16 16,1 1 0-16,1-1-96 0,-1 0-32 15,-1 1 0-15,2 0 0 0,-2-1-112 0,0 1-32 16,-1-2 0-16,-2 1 0 0,-3 2-144 0,1-3-16 16,2 1-16-16,2 0 0 0,0 1-112 0,1 0-32 15,0 1 0-15,1-2 0 0,1 2-144 0,2-1 0 16,0 1 0-16,1 0 0 0,2-2 0 0,-1 0 0 16,0 0 0-16,0 1 0 0,1-2 0 0,0 0 128 0,1-2-128 0,-2 1 0 15,-1 1 128-15,-1-1-128 0,-1 0 0 0,0-1 128 16,0 1-128-16,1 0 0 0,1-2 144 0,0 2-144 15,-2-2 144-15,0 1-144 0,1 0 192 0,1-2-192 16,0 2 208-16,1-1-64 0,0 0-16 0,2 2 0 16,1-3-128-16,3 2 160 0,0-1-160 0,1-1 160 15,0 2-160-15,3-1 0 0,2-1 0 0,2 0 128 0,0 0-128 0,2 0 0 16,-1 2 0-16,1-5 0 16,1 2 0-16,0 1 0 0,1 0 0 0,1 0 0 15,-1 0 0-15,3 2 0 0,0-4 0 0,1 3 0 16,0 0 0-16,6 3 0 0,0 0 0 0,0 0 0 15,-2-5 0-15,2 5 0 0,1-7 0 0,4 1 0 16,4-1-192-16,4 1 192 0,4-5-192 0,3 2 192 0,3-1-160 0,5-1 160 16,6 1 0-16,1-1-144 0,1 0 144 0,1 0 0 15,-1-1 0-15,2 1-128 0,0-2 128 0,1 1 0 16,2 0 0-16,-1 3 0 16,-1 3-832-16,1 2-96 0,1 1-16 0,-2-1 0 15,-2 5-1552-15,-2 2-304 0,-3 4-64 0</inkml:trace>
  <inkml:trace contextRef="#ctx0" brushRef="#br1" timeOffset="-57399.45">13411 15978 21183 0,'-19'-9'944'0,"12"6"192"0,2 0-912 0,0 1-224 16,-2 0 0-16,7 2 0 0,0 0 2512 0,0 0 464 15,0 0 96-15,0 0 0 0,8 0-1536 0,4 0-304 16,2 0-64-16,4 0-16 16,2 0-208-16,2 2-48 0,0-4-16 0,4 4 0 0,3-1-224 0,1 0-32 15,0 1-16-15,1-1 0 0,3 0-176 0,1 1-48 16,2-2 0-16,3 0 0 0,6 1-144 0,0-2-48 15,-1-2 0-15,1 2 0 0,0-1-192 0,-1 1 128 16,-1 0-128-16,2-1 0 0,0 2 128 0,-1-4-128 0,0 2 0 0,0-1 0 16,0 1 0-16,-2 0 128 0,-2 0-128 0,-1-1 0 15,-3 1 0-15,0-1 0 16,-3 0 0-16,-3 2 0 0,-4 0-224 0,1 1 64 16,-2 0 16-16,0-2 0 0,-1 2 144 0,-1 2 0 0,0-1 0 0,-1 0-128 15,2 1 128-15,-3-2 0 0,-1 0 0 0,-1 0 0 16,-2-2 0-16,2 2 0 0,-4 0 0 0,0 0 0 15,-2-1 0-15,0 2 0 0,-3 1 0 0,-2-1 0 16,-2 2 0-16,-1 0 0 0,0 3 128 0,-2 1-128 16,-4 4 272-16,-2 2-16 0,0 1 0 0,-4 5 0 15,-1 1 256-15,-5 5 64 0,-2 1 0 0,-2 4 0 0,-2 0-224 16,-2 2-32-16,-1 0-16 0,0 1 0 0,0 1-128 0,2-3-32 16,1 1 0-16,2-4 0 31,2-2-864-31,2 0-176 0,2-1-48 0,0 0-12784 0,3-5-2560 0</inkml:trace>
  <inkml:trace contextRef="#ctx0" brushRef="#br1" timeOffset="-54833.6">8713 15969 14735 0,'0'0'640'0,"0"0"160"0,-11 6-640 0,11-6-160 0,0 0 0 0,-5 4 0 15,0 0 2352-15,1 2 432 0,0 2 96 0,3 3 0 16,1 2-1568-16,1 2-320 0,0 4-64 0,2-1-16 16,1 1-144-16,1-3-48 0,0 0 0 0,3 2 0 15,-1-1-288-15,-1 2-64 0,1 0-16 0,-1 0 0 16,1-1-224-16,2 6-128 0,-3-7 160 0,0 0-160 0,-4-2 0 0,1-3 128 15,-2-3-128-15,-1-9 0 0,0 0 0 0,0 0 0 16,0 0-192-16,0 0 192 16,-1-6 0-16,-2-5 0 0,1-2 0 0,-1-2 0 15,-1-4 0-15,1-1 0 0,0-3 0 0,0 0 0 16,-1-2 0-16,0 0-208 0,0-3 64 0,2-1 16 16,0 0 0-16,2-1 0 0,3 3 0 0,1 1 0 15,0 1 128-15,2 4 0 0,1 4-144 0,-1 0 144 0,2 4 0 0,0 3 240 16,0 2-48-16,1 3 0 0,1 1 16 0,1 1 0 15,-2 3 0-15,0 3 0 0,0 1-16 0,0 1 0 16,2 3 0-16,-4 0 0 0,1 1 0 0,-1 1 0 16,-2 3 0-16,0 0 0 15,-1 4-32-15,-1 2-16 0,-3-1 0 0,0 3 0 0,0 1 0 0,-2-3 0 16,-1 2 0-16,-3-1 0 0,0-1 32 0,-1 1 0 16,1 0 0-16,-2-4 0 0,0-1-16 0,2-2 0 15,-1-3 0-15,2-1 0 0,1-1 80 0,4-8 16 16,0 0 0-16,0 8 0 0,0-8-16 0,5 5 0 15,4 0 0-15,2-2 0 0,0 0-240 0,3-1 144 16,1 0-144-16,2-1 128 0,1-1-128 0,1 0 0 16,0 0 0-16,2-1 0 15,3-2-400-15,-2 0-112 0,1 1-32 0,-1 0 0 16,0-3-2432-16,-1 4-480 0</inkml:trace>
  <inkml:trace contextRef="#ctx0" brushRef="#br1" timeOffset="-54301.77">9402 16039 8287 0,'0'0'736'0,"0"0"-592"0,0 0-144 0,0 0 0 15,0 0 3648-15,0 0 704 0,0 0 144 0,0 0 32 16,0 0-2608-16,0 0-528 0,0 0-112 0,0 0 0 15,7-7-32-15,2 1 0 0,1-1 0 0,4 0 0 16,-4-4-336-16,2-1-64 0,1-1-16 0,2 0 0 0,2 0 80 0,2-1 16 16,-1-2 0-16,0 1 0 0,0-1-160 0,2 0-48 15,3-2 0-15,1 0 0 0,-1-2-240 0,5 1-48 16,0-2-16-16,2 1 0 0,-2-3-288 0,0 1-128 16,1-2 0-16,1 2 128 0,-1 0-128 0,-1 1 0 15,0 3 0-15,-1-3 0 0,-1 1 0 0,-1 2-144 16,0 2 144-16,-2 1-208 0,-2-2 208 0,0 1-192 15,-3 2 192-15,-1 1-192 0,-1 0 192 0,-3 1-192 16,-1 0 192-16,-1 3-192 0,-2-3 192 0,-1 3-144 16,-1 0 144-16,-1 3-128 0,0-1 128 0,-1 1 0 15,-1 2 0-15,1 1 0 0,-5 3 0 0,5-5 0 16,2 1 0-16,-1 1 128 0,2 2 32 0,0 0 16 16,1 1 0-16,3 1 0 0,1 0-16 0,1 1 0 15,0 0 0-15,3 4 0 0,4 0 64 0,3 3 16 0,0 2 0 0,4 2 0 16,2 2 32-16,2 2 16 0,2 2 0 0,3 0 0 15,3 1 16-15,-2-1 0 0,-2 1 0 0,2-5 0 16,1 1-96-16,-2-2-16 0,-2-1 0 0,0 2 0 16,0-5-192-16,-1 1 144 0,-1-2-144 0,0 0 128 15,-1-1-128-15,-1-2 0 0,-2 1 0 0,1-1 0 16,-1-1-608 0,-3-1-48-16,-1 0-16 0,-4 3 0 0,-2-5-2096 0,-1 2-432 0,-2-1-64 0</inkml:trace>
  <inkml:trace contextRef="#ctx0" brushRef="#br1" timeOffset="-53674.61">10186 14707 29599 0,'0'0'1312'0,"0"0"272"0,0 0-1264 0,3 5-320 15,-1 1 0-15,2 6 0 0,-1 1 880 0,1 3 112 16,1 2 32-16,1 1 0 0,1 4-128 0,1 8-32 16,-2 3 0-16,-1 0 0 0,1 0-576 0,-1-2-112 15,-1 2-32-15,-2-1 0 0,1 1-144 0,-2-3 0 16,1 1 0-16,-1 0 0 16,-1-5-560-16,-1-1-144 0,-1-2-16 0,1-3-16 15,0-3-1552-15,-1-4-304 0,0-1-64 0</inkml:trace>
  <inkml:trace contextRef="#ctx0" brushRef="#br1" timeOffset="-53448.61">10299 14650 14735 0,'0'0'640'0,"0"0"160"0,0 0-640 0,0 0-160 0,0 0 0 0,4 8 0 16,-1 1 3264-16,1 4 640 0,0 4 112 0,0 3 16 0,0 3-2048 0,1 5-400 15,1 3-96-15,1 3-16 0,-2 2-848 0,2 2-176 16,-1 0-48-16,1 1 0 0,-2 3-272 0,0-3-128 16,0-1 0-16,-1-3 128 0,0-1-400 0,0-1-96 15,-1-5-16-15,-1-2 0 16,1-2-752-16,-2-3-144 0,0-2-48 0</inkml:trace>
  <inkml:trace contextRef="#ctx0" brushRef="#br1" timeOffset="-53029.49">10242 14180 18431 0,'-7'-7'1632'0,"0"-1"-1312"0,-2-1-320 0,-1 3 0 16,1-3 1680-16,3 2 272 0,-3 2 48 0,1 1 16 16,-1 4-112-16,1 1-32 0,0 3 0 0,0 4 0 15,2 4-1232-15,-1 3-240 0,2 6-48 0,2 3-16 16,2 3-336-16,1 3 0 0,1 0 0 0,3 0 0 16,3-1 0-16,2-2 0 0,3-3 0 0,2-3 0 0,0-3 144 0,1-3 16 15,0-4 0-15,1-3 0 0,-2-4 336 0,1-6 64 16,-1-3 16-16,0-3 0 0,-3 0 304 0,-1-5 64 15,-1-1 16-15,-1-2 0 16,-1-2-128-16,-2 0-32 0,-1-2 0 0,-4-1 0 16,-3-1-288-16,-1 1-64 0,0 1-16 0,-1 1 0 15,-1 0-256-15,-2 2-48 0,0-3-128 0,-1 3 192 0,1-2-384 0,-2 3-64 16,-1 2-32-16,-1 1 0 16,-1 2-1264-16,-1 0-256 0,0 1-48 0,1 5-9920 15,2 3-1968-15</inkml:trace>
  <inkml:trace contextRef="#ctx0" brushRef="#br1" timeOffset="-52683.37">10521 14092 33807 0,'0'0'1488'0,"0"0"320"0,0 0-1440 0,0 0-368 0,0-7 0 0,4-1 0 0,2-1 896 0,4-2 96 16,3 0 32-16,2-1 0 0,2-1 240 0,3 1 48 16,2 2 16-16,0-2 0 0,0-2-960 0,2-1-192 15,-2 1-48-15,-1 1 0 16,-2 1-1152-16,1 0-224 0,-1-1-48 0,1 2-16 16,-2-1-2384-16,-2 0-464 0</inkml:trace>
  <inkml:trace contextRef="#ctx0" brushRef="#br1" timeOffset="-52399.74">11228 13412 32831 0,'0'0'1456'16,"0"0"288"-16,0 9-1392 0,0 1-352 0,0 1 0 0,0 3 0 15,0 3 288-15,0 3-16 0,0 2 0 0,0 3 0 0,-2 5 176 0,2 1 16 16,2 4 16-16,-1 2 0 0,2-1-480 0,0 2-288 16,1-2 32-16,2 0 16 31,-1-4-2064-31,1-2-432 0,2-5-80 0,-1-4-5760 0,-1 0-1152 0</inkml:trace>
  <inkml:trace contextRef="#ctx0" brushRef="#br1" timeOffset="-52199.82">11440 13295 11055 0,'0'0'480'0,"0"0"112"0,0 0-464 0,0 0-128 16,0 0 0-16,0 0 0 0,0 0 3568 0,7 9 688 15,-2 5 144-15,0 2 16 0,2 5-2800 0,-1 3-560 16,1 2-112-16,0 3-32 0,0 2 240 0,1 3 32 16,1 1 16-16,0 2 0 15,1-2-1968-15,1-1-400 0,-1-1-80 0,1-3-16 16,-1-4-1552-16,1-1-320 0,-2-3-64 0</inkml:trace>
  <inkml:trace contextRef="#ctx0" brushRef="#br1" timeOffset="-52006.9">11298 13734 34607 0,'0'0'1536'0,"0"0"320"0,0 0-1488 0,0 0-368 0,0 0 0 0,0 0 0 16,0 0 1008-16,7-3 128 0,4 1 16 0,4-2 16 15,2 1 16-15,2-3 0 0,5-1 0 0,-1-2 0 16,1 0-848-16,0 0-160 0,1 0-48 0,1 0 0 31,-1-1-2384-31,0 1-496 0,-2 0-80 0</inkml:trace>
  <inkml:trace contextRef="#ctx0" brushRef="#br1" timeOffset="-51580.22">9855 13593 25967 0,'0'0'1152'0,"0"0"240"16,0 0-1120-16,0 0-272 0,0 0 0 0,0 8 0 0,-2-2 1088 0,1 6 144 15,1 5 48-15,0-1 0 0,1 5-432 0,1-2-80 16,-1 5 0-16,0-2-16 0,1 3-576 0,0 1-176 16,1-3 0-16,-2 3 0 15,3-4-1632-15,-1 2-432 0,-1-2-96 0,1-2-10512 0</inkml:trace>
  <inkml:trace contextRef="#ctx0" brushRef="#br1" timeOffset="-51398.91">9792 13813 19343 0,'0'0'1728'0,"0"0"-1392"16,2-6-336-16,0 1 0 0,2-4 1856 0,1 1 320 15,2 0 48-15,1 0 16 0,-1 2-672 0,1-1-128 16,0 1-32-16,0 2 0 0,0-3-832 0,1 3-192 0,1 0-16 0,2 0-16 16,0 1-496-16,1-1-112 0,0 1 0 0,-1 2-16 31,-2-3-880-31,0 1-160 0,1 1-32 0,-2-2-7552 15,-1-2-1520-15</inkml:trace>
  <inkml:trace contextRef="#ctx0" brushRef="#br1" timeOffset="-51066.7">9927 13461 17903 0,'-17'-11'784'0,"9"3"176"0,-4 0-768 0,-1-2-192 0,-1 1 0 0,-2-1 0 16,-2 3 1360-16,-2-3 240 0,1 3 32 0,2 3 16 15,-3 1-336-15,1 1-64 0,-1 4-16 0,2 3 0 16,-1 4-192-16,-1 7-32 0,0 1-16 0,3 7 0 0,3 2-656 0,2 2-128 15,2 4-16-15,3 1-16 0,3 3 0 0,4 1 0 16,4 3 0-16,5-1 0 0,2-1-176 0,3-2 192 16,4 1-192-16,3-4 192 15,1-3 64-15,4-2 32 0,0-5 0 0,2-2 0 16,0-3-80-16,2-5-16 0,0-5 0 0,2-3 0 0,-2-1 288 0,0-4 48 16,0-4 16-16,-3-2 0 0,0-2-32 0,-3-2 0 15,-3-5 0-15,-4-2 0 0,-3-2 64 0,-2-1 16 16,-3-5 0-16,-4 3 0 0,-2-1 112 0,-5-2 0 15,-3-1 16-15,-3 1 0 0,-2-2-288 0,-3 1-64 16,-1 2-16-16,-3 2 0 0,-3 1-352 0,1 2-160 16,-2-1 16-16,-1 2 0 15,-2 1-2336-15,2 3-464 0,1-2-80 0</inkml:trace>
  <inkml:trace contextRef="#ctx0" brushRef="#br1" timeOffset="-50500.74">11852 15787 11967 0,'0'0'528'0,"-4"-8"112"0,-1-1-512 0,0 0-128 15,-3 0 0-15,0 1 0 0,-2 0 4096 0,-1 3 800 16,0 1 160-16,-3 2 16 0,1 0-2368 0,0 4-464 16,-1 0-112-16,0 4-16 0,1 0-1088 0,1 6-208 15,0 2-48-15,2 4-16 0,3 3-496 0,2 1-80 0,2 3-32 0,2 1 0 16,2 0-144-16,3 0 0 0,3-1 0 0,1-3 0 15,3-1 0-15,4-1 0 0,0-3-160 0,2-3 160 16,3-2-128-16,-2-3 128 0,2-3 0 0,-1-3-144 16,1-3 144-16,-2-3 0 0,-2-2 0 0,-2-3 128 15,-1-1-128-15,-1-1 144 0,-2-1-144 0,-2-2 160 16,-3-4 0-16,-1 2 0 0,-2-1 0 0,-2 0 0 16,-2 1-160-16,-2-1 0 0,-1 2 0 0,-1-2 0 15,-2 2-592-15,0 1-48 0,-1 0-16 0,0 2 0 31,-3-2-2256-31,0 3-448 0,-1 2-96 0</inkml:trace>
  <inkml:trace contextRef="#ctx0" brushRef="#br1" timeOffset="-50316.82">12134 15688 33231 0,'0'0'1472'0,"1"8"304"0,0 4-1424 0,1 1-352 16,0 1 0-16,1 3 0 0,-2 1 1488 0,0 2 240 15,-1-1 32-15,2 4 16 0,-1 0-432 0,0 4-64 16,-1 3-32-16,2 4 0 0,0-1-960 0,1 1-288 16,-2 1 128-16,2-1-128 15,-1-3-592-15,1-2-192 0,0-4-48 0,-1-4 0 16,1-5-1488-16,-2 1-304 0,0-6-64 0,1-3-7936 16,-2-8-1568-16</inkml:trace>
  <inkml:trace contextRef="#ctx0" brushRef="#br1" timeOffset="-50132.02">12371 15614 18431 0,'0'0'816'0,"0"0"160"0,0 0-784 0,0 0-192 0,0 9 0 0,0 3 0 16,0 3 2656-16,0 4 480 0,1 2 112 0,1 3 16 16,0 6-1472-16,2 0-304 0,1 4-48 0,2 3-16 15,-1 0-928-15,1 4-192 0,-1-3-48 0,2 0 0 16,-1-2-432-16,-1-1-80 0,-1-2-32 0,2-2 0 31,-2-1-2128-31,0-1-416 0,1-3-96 0</inkml:trace>
  <inkml:trace contextRef="#ctx0" brushRef="#br1" timeOffset="-49943.87">12191 16053 26719 0,'0'0'1184'0,"0"0"240"16,0 0-1136-16,0 0-288 0,0 0 0 0,0 0 0 0,8 5 3472 0,0-1 640 16,1 0 128-16,3-1 32 0,1 0-2544 0,4-2-496 15,1 1-96-15,3-2-32 0,1-3-848 0,3 0-256 16,-3-1 128-16,0 1-13792 16,3-2-2768-16</inkml:trace>
  <inkml:trace contextRef="#ctx0" brushRef="#br1" timeOffset="-42164.92">10277 16925 28159 0,'0'-1'1248'0,"20"-9"256"0,-20 10-1200 0,0 0-304 0,0 0 0 0,-2-4 0 16,2 4 480-16,0 0 32 15,0 0 16-15,0 0 0 0,0 0 560 0,0 0 96 0,0 0 32 0,4 10 0 16,0 5-640-16,0 3-112 0,0 4-16 0,0 4-16 16,0 3-208-16,0 1-32 0,0 0-16 0,-2 0 0 15,2 1-176-15,-1 0-224 0,-1 1 48 0,1-2 16 32,0-3-640-32,-1 0-128 0,1-2-32 0,-3-1 0 15,0-4-1472-15,0-1-320 0,0-4-48 0,0-3-8864 16</inkml:trace>
  <inkml:trace contextRef="#ctx0" brushRef="#br1" timeOffset="-41973">10186 17187 7359 0,'-9'-6'656'0,"9"6"-528"0,-5-1-128 0,5 1 0 16,0 0 5440-16,0 0 1072 0,0 0 208 0,0 0 32 15,7-8-4128-15,3 1-816 0,1-2-160 0,4 0-48 0,-1 1-96 0,3-1-32 16,0 0 0-16,2-1 0 0,2-2-576 0,1 3-128 15,1-3-32-15,0 2 0 0,-1 2-544 0,2-1-192 16,2 2 144-16,-1 3-144 16,-1 0-1632-16,0 4-416 0,1 4-64 0,-1 0-16048 15</inkml:trace>
  <inkml:trace contextRef="#ctx0" brushRef="#br1" timeOffset="-40062.17">10036 18069 4607 0,'0'0'192'0,"0"0"64"0,0 0-256 0,0 0 0 0,0 0 0 0,0 0 0 15,0 0 3648-15,0 0 672 16,0 0 144-16,0 0 16 0,0 0-2608 0,0 0-528 0,0 0-96 0,0 0-32 16,5 21-16-16,0-16-16 0,-3 4 0 0,0-1 0 15,1 2-336-15,-2 3-64 0,-1-1-16 0,0 1 0 16,-1 4-112-16,0-1-16 0,-2 2-16 0,0 1 0 16,0 2-192-16,-1 1-48 0,-2-1 0 0,2 2 0 15,1-1-160-15,-1 0-32 0,1-1-16 0,0-4 0 16,1 0-176-16,-1-3 0 0,1 2 144 0,-1-2-144 15,0 0 128-15,1 1-128 0,-1-5 160 0,1 0-160 16,0 0 0-16,1-4 128 0,1-6-128 0,0 0 0 0,0 0 0 16,0 0-208-16,0 0 32 0,0 0 16 0,0 0-32 0,-3-5-16 15,1-2 0-15,0-2 0 16,1-2 208-16,0-1 0 0,0 0 0 0,1 2-144 0,0-5 144 0,1 0 0 16,0-1 0-16,0-1 0 0,1 0 0 0,0-1 0 15,1 0 0-15,1-7 0 0,0 3 0 0,0 1 0 0,0 3 0 16,0-5 0-16,1 0 0 15,-1-1 0-15,-2 2 0 0,2 0 0 0,1 1 0 0,1 3 0 16,-2-2 0-16,-1 4 0 0,1 1 0 0,0 2 0 16,3 1 0-16,-2 3 0 0,0 1 0 0,-1 3-160 15,-4 5 160-15,0 0 0 0,0 0-176 0,0 0 176 16,0 0-160-16,5 12 160 0,3 1 0 0,-3 1 0 16,-1 3-128-16,-1-2 128 0,0 3 0 0,-1 0 0 15,1 2 0-15,-1 2 0 0,1 3 0 0,0 2 0 0,0 0 0 0,0 9-144 16,1-3 144-16,0 0 0 0,0-6 0 0,0-3 0 15,0-2 0-15,1-1 0 0,1-2 0 0,0-2 0 16,-1-2 144-16,1-3 64 0,1-2 16 0,1-2 0 16,-1-3 240-16,4 0 48 0,-2-4 16 0,-1-1 0 15,0-2-80-15,-1-2-32 0,1-3 0 0,0 1 0 16,1-2 80-16,-1-1 16 0,0-4 0 0,1-1 0 16,0-6 16-16,0 1 16 0,-2-2 0 0,1-2 0 0,-1 3-112 15,4-8-32-15,-6 1 0 0,2 1 0 0,-2 0-144 0,0 1-16 16,-1 1-16-16,0 2 0 0,-2 1-224 0,1 2 144 15,-2 1-144-15,1 2 128 16,-1-1-128-16,0 4 0 0,-1-3 0 0,-1 5 0 16,0 2-528-16,-1-2 16 15,1 3 0-15,0 3 0 0,1 5-1792 0,0 0-336 0,0 0-80 0,0 0-13792 16</inkml:trace>
  <inkml:trace contextRef="#ctx0" brushRef="#br1" timeOffset="-39667.58">10676 17981 11055 0,'0'0'976'0,"0"0"-784"0,0 0-192 0,-2 7 0 16,2-7 3456-16,-4 6 640 0,0 2 128 0,4-8 16 15,0 0-2192-15,0 9-448 0,0 2-96 0,0-1-16 16,1 2-464-16,0 1-112 0,-1 0-16 0,0 1 0 15,0 2-256-15,0 2-64 0,0 1-16 0,3-1 0 16,-3 0-160-16,0 2-16 0,0 1-16 0,0 1 0 16,1-1-176-16,-1-1-48 0,-1 3 0 0,0-1 0 0,1-1-144 0,0-1 0 15,1 0 0-15,-1-4 128 0,0 1-128 0,0-3-192 16,0 2 32-16,0-2 16 16,0-1-640-16,0-1-128 0,0-2-32 0,1-1 0 15,1 0-2048-15,-1-2-400 0,-1-1-96 0</inkml:trace>
  <inkml:trace contextRef="#ctx0" brushRef="#br1" timeOffset="-39362.65">10853 17886 11967 0,'0'-13'1072'0,"0"13"-864"15,0 0-208-15,0 0 0 0,2-6 2800 0,-2 6 512 0,0 0 96 0,0 0 32 16,0 0-1824-16,0 0-352 0,0 0-80 0,4 5-16 16,1 1-96-16,0 2-32 0,-4 3 0 0,1 3 0 15,-1 3-416-15,0 1-96 0,2 3-16 0,0 1 0 16,-2 4-176-16,0 0-32 0,0 2-16 0,2 0 0 16,-2 0-128-16,2 1-32 0,0 2 0 0,-1-1 0 15,1 0-128-15,-1-2 0 0,0 1 0 0,-1-7 0 16,0 0-160-16,1 1-112 0,0 0-32 0,1 1 0 15,-1-4-2032-15,1 3-416 0,0-5-64 0,-1 4-9728 16</inkml:trace>
  <inkml:trace contextRef="#ctx0" brushRef="#br1" timeOffset="-39138.01">10696 18343 22111 0,'0'0'1968'0,"0"0"-1584"16,-7 1-384-16,2 1 0 0,5-2 3008 0,0 0 528 15,0 0 112-15,0 0 0 0,0 0-1792 0,6-2-384 16,6-3-64-16,0-1 0 0,2 0-720 0,2-1-144 16,1 1-32-16,0-1 0 0,0 0-336 0,0 0-176 15,0-2 160-15,1 2-160 0,1 1-208 0,0 2-144 0,-1 1-32 0,0 2 0 31,0 1-2368-31,1 1-464 0,-4 2-112 0</inkml:trace>
  <inkml:trace contextRef="#ctx0" brushRef="#br1" timeOffset="-38603.12">11294 18289 23039 0,'0'0'2048'16,"0"0"-1648"-16,0 0-400 0,0 0 0 16,5-5 1536-16,-5 5 240 0,8 3 32 0,0-1 16 0,0-1-672 0,1-1-144 15,1 0-32-15,2-1 0 0,1-1-480 0,-2 2-112 16,-1 2 0-16,0 2-16 0,1 0 16 0,-1 0 16 15,-1-2 0-15,2 1 0 0,-1-2-32 0,-10-1-16 16,7 6 0-16,-7-6 0 0,0 0 0 0,6 5 0 16,-6-5 0-16,4 6 0 0,-4-6-16 0,0 12 0 15,-2-3 0-15,-2 2 0 0,-2-1-208 0,1 0-128 16,0 0 160-16,-1-1-160 0,-1-1 0 0,-1-2-128 16,0 1-16-16,2-3 0 0,-1 1-192 0,1-1-48 0,6-4 0 0,-7 4 0 15,2 1 80-15,5-5 16 16,0 0 0-16,0 0 0 0,0 0 96 0,0 0 0 15,0 0 16-15,0 0 0 0,0 0 176 0,0 0 0 16,0 0 0-16,5 5 0 0,2 0 192 0,1 2 64 0,1-1 0 16,1 2 16-16,2-1 16 0,0 2 0 0,-2 1 0 0,3 3 0 15,0 0 224-15,-1 0 32 0,-2-1 16 0,-1 0 0 16,-1-1 288-16,0 1 64 0,-3-3 16 0,1 3 0 16,-5 0-32-16,-1-1 0 0,-3 0 0 0,1 1 0 15,-4 1-256-15,-1 0-64 0,-3-2-16 0,-1 1 0 16,-2 0-288-16,1 1-48 0,-4-1-16 0,-1 1 0 0,-1-3-208 0,-1-1 0 15,-4 2 0-15,0-3 0 0,-2-2-160 0,0-1-128 16,1-1-32-16,-1-1 0 31,0-3-1808-31,0-2-368 0,1-1-80 0</inkml:trace>
  <inkml:trace contextRef="#ctx0" brushRef="#br1" timeOffset="-37903.49">9723 18064 17567 0,'0'0'768'0,"0"0"176"0,0 0-752 0,0 0-192 0,0 0 0 0,0 0 0 15,0 0 1408-15,0 0 256 0,0 0 64 0,0 0 0 0,0 0-256 0,0 0-64 16,5 5 0-16,-5-5 0 0,4 5-576 0,-4-5-112 16,0 0-16-16,4 3-16 0,0 3-48 0,-4-6-16 15,0 0 0-15,1 7 0 0,-1 2 0 0,-1-1 0 16,-2-1 0-16,1 1 0 0,-2 0-288 0,1 0-48 15,-1-2-16-15,1 1 0 0,-3-2-144 0,6-5-128 16,0 0 192-16,-8 0-192 0,1-1 192 0,1 0-64 16,6 1 0-16,-5-6-128 0,0 1 0 0,1 0 0 15,1-2-240-15,0 1 80 0,1-2 160 0,2 2-208 0,0-1 80 0,2 0 128 16,1 0-192-16,1 0 192 0,0 2-160 0,2 1 160 16,-1-1-128-16,0 1 128 15,0 0 0-15,-5 4-144 0,8-4 144 0,-1 3 144 16,-7 1-16-16,7-3-128 0,1 2 320 0,0 1-64 15,-8 0 0-15,0 0 0 0,0 0 128 0,0 0 32 16,8 4 0-16,-8-4 0 0,6 8 96 0,-6-8 0 16,0 0 16-16,3 7 0 0,-3-7-112 0,-1 8-32 0,1-8 0 0,-2 8 0 15,2-8-192-15,-5 5-32 0,0 0-16 0,-2-2 0 16,2-2-144-16,-1 2 192 0,-2-3-192 0,1 0 192 16,-1-3-192-16,2 3-144 0,-1 0 144 0,7 0-208 31,0 0-1152-31,0 0-240 0,0 0-32 0,0 0-10032 0,0 0-2016 0</inkml:trace>
  <inkml:trace contextRef="#ctx0" brushRef="#br1" timeOffset="-37267.82">9739 18386 1839 0,'0'0'160'0,"0"0"-160"0,0 0 0 0,0 0 0 16,0 0 3776-16,0 0 704 0,0 0 160 0,0 0 32 16,0 0-2192-16,0 0-432 0,0 0-96 0,0 0-16 15,4 6-560-15,-4-6-112 0,2 4-32 0,-2-4 0 16,0 0-336-16,0 0-64 0,0 0 0 0,-1 7-16 16,-2 0-304-16,1 0-48 0,-1-1-16 0,3-6 0 15,-5 7-224-15,5-7-48 0,-4 4-16 0,4-4 0 16,-6 2-160-16,-1 0 0 0,0-4 0 0,2 0 128 15,0-1-128-15,0 1 0 0,-2-5-192 0,2 3 192 0,5 4-160 0,-6-2 160 16,2-5 0-16,1 2-144 0,3 5 144 0,0-7 0 16,0 7 0-16,1-5-128 15,-1 5 128-15,4-6 0 0,3-1 0 0,-1 1 0 16,2 2 0-16,1 0 128 0,-2 0-128 0,-1 1 176 16,-6 3 48-16,8-1 16 0,-8 1 0 0,8 0 0 15,0 3 144-15,-8-3 16 0,0 0 16 0,6 5 0 16,0 3-32-16,-1-2 0 0,-1 1 0 0,-2-1 0 15,-2-6-64-15,0 7 0 0,0-7-16 0,-1 7 0 0,-2 0-96 0,1 0-16 16,-1-1 0-16,-1 1 0 0,4-7-32 0,-5 3-16 16,5-3 0-16,-7 3 0 0,1-2-144 0,-1-1 192 15,7 0-192-15,0 0 192 0,-7-2-192 0,1-1 0 16,6 3 144-16,0 0-144 0,0 0 0 0,0 0 0 16,-5-2 0-16,5 2 0 0,0 0 0 0,0 0 0 0,0 0-128 0,0 0 128 15,0 0-352-15,0 0 16 0,0 0 0 0,0 0 0 31,0 0-1360-31,8 1-272 0,0 1-48 0</inkml:trace>
  <inkml:trace contextRef="#ctx0" brushRef="#br1" timeOffset="-10897.09">7618 15429 19343 0,'0'0'1728'0,"-6"10"-1392"16,0-8-336-16,-2-2 0 0,-1 1 1856 0,0 0 320 15,0-1 48-15,-2 0 16 0,0 0-640 0,0 0-112 16,-2-1-16-16,-1 0-16 0,-1-1-256 0,0 2-48 16,-2 0-16-16,0 0 0 0,-1-2-496 0,-2 0-80 15,0 1-32-15,1 0 0 0,-2 1 16 0,-1 0 0 0,-2 0 0 16,2-3 0-16,-3 2-128 0,3-1-32 16,-1 0 0-16,-1 1 0 0,-2-1-48 0,0 0-16 15,0-1 0-15,0 0 0 0,0 1-64 0,-3 1 0 16,-2-1-16-16,1 2 0 0,1 0 32 0,1 0 16 0,-1 2 0 0,0-1 0 15,1 1-96-15,0 1-32 0,1 0 0 0,0-1 0 16,0 1-32-16,3-1 0 0,2 0 0 0,-2 2 0 16,-1-4 0-16,-1 1-128 0,3 0 192 0,1 3-64 15,-1-2 0-15,0 0-128 0,1 2 192 0,-3 1-64 16,-2-3-128-16,1 1 0 0,1 1 0 0,0 0 128 16,-2 0-128-16,1 0 192 0,2 1-192 0,1 1 192 15,-1-1-192-15,1-3 128 0,1 2-128 0,-1 0 128 0,3 0-128 16,-1 0 128-16,-2-1-128 0,3-1 128 0,-3 2-128 0,3 0 128 15,0-1-128-15,-1 1 128 0,0-1-128 0,0 0 128 16,-1 0-128-16,0-1 128 16,-1 2-128-16,-1 0 0 0,2 0 144 0,0-1-144 15,1-1 0-15,1 0 144 0,1-2-144 0,2 0 0 16,0 0 144-16,1-2-144 0,2 2 0 0,1-2 144 16,1-1-144-16,1 2 0 0,0-2 144 0,1 1-144 15,-1-1 0-15,3 0 0 0,3 1 0 0,0-1 0 0,1-1 0 16,4 4 0-16,0 0 0 0,0 0 0 0,0 0 0 0,1-6-128 15,3-2 128-15,2 0-128 0,0 0 128 0,2 0 0 16,0-1-144-16,1 0 144 0,0-1 0 0,3-1 0 16,2-2-144-16,2 4 144 0,-1-3 0 0,2 1 0 0,0-2-128 0,3-2 128 15,1 0 0-15,2-1 0 0,2 0-128 0,1 2 128 16,-3-2-144-16,0 2 144 0,-1 0-208 0,-1 1 80 16,-1 0-32-16,0 0 0 15,-2 1 0-15,-1 0 0 0,-1 2 16 0,-3-1 0 16,-3 1 0-16,-1 1 0 0,-2 0 144 0,-2 2-128 15,-5 7 128-15,3-5-128 0,-3 5 128 0,0 0 0 16,-4-4 0-16,-4 3-128 0,-4-1-112 0,-2 4-16 16,-3 1 0-16,-3 4 0 0,0 0-16 0,-3 2-16 0,-1 1 0 0,-4 1 0 15,0-1 288-15,-4 2-128 0,0-1 128 0,0 4 0 16,1 2 0-16,1 0-128 0,0 0 128 0,0 1 0 16,3 0 0-16,2 2-160 0,3-1 160 0,1 1-128 15,0-1 128-15,3 0 0 0,1-1 0 0,3-1-128 16,3-3 128-16,3-1 0 0,4-4 0 0,3 0 0 15,2 1 0-15,2-1 0 0,1 0 0 0,4 1 0 0,1 1 0 0,3-1 0 16,-1-1 0-16,4 2 0 0,2-1 0 0,2 2 128 16,1 0-128-16,1 1 128 15,1 0-128-15,1 0 128 0,1-2-128 0,0 2 128 16,3-1-128-16,-1 0 0 0,0 0 0 0,0-1 0 16,0 1-288-16,-1 0-80 0,-1 1-16 0,2-3 0 15,2 1-2464-15,-1-2-496 0,1 0-112 0</inkml:trace>
  <inkml:trace contextRef="#ctx0" brushRef="#br2" timeOffset="-6267.52">9569 18332 15599 0,'0'0'688'0,"0"0"144"0,0 0-656 0,0 0-176 16,0 0 0-16,0 0 0 0,3-9 1088 0,-10 9 176 16,1 1 32-16,-1-1 16 0,-2-1-128 0,0 1-32 15,3-1 0-15,6 1 0 16,-7 0-464-16,7 0-112 0,-8-3 0 0,0 2-16 16,1 0-48-16,0-1-16 0,-1 0 0 0,0-1 0 0,1-1-176 0,-3 0-48 15,0 2 0-15,0-1 0 0,-2-1-112 0,-1-1-32 16,0-2 0-16,-2 2 0 0,-1 1 48 0,-1 2 0 15,-2-5 0-15,-2 1 0 0,1 0 256 0,-3 0 48 16,0-3 16-16,-1 0 0 0,0-2 48 0,-2 2 16 16,-4-3 0-16,-2-2 0 0,1-2-224 0,-2-1-32 15,-2-1-16-15,1 0 0 0,1 0-160 0,0-1-128 16,3 0 144-16,-1 1-144 0,1-1 0 0,0 2 128 0,0-1-128 0,1 0 0 16,0 0 0-16,1-2 0 0,-4-2 0 0,1 0 0 15,0-2 0-15,1 1 0 0,1-1 0 0,0 1 0 16,2-1 192-16,1 0 0 0,1-1 0 0,3 0 0 15,-1 0 192-15,2-2 16 0,0 0 16 0,3-1 0 16,1-1-64-16,1-1-16 0,0-1 0 0,1-1 0 16,-2-2-64-16,1 0-16 0,0-1 0 0,3-2 0 15,0-1-256-15,3 2 0 0,0 2 0 0,-1 1 0 16,1 1 128-16,1-1-128 0,-1 0 192 0,3 2-192 16,0-3 144-16,1 2-144 0,0-2 0 0,1 0 144 15,1 0-144-15,2 0 0 0,-1-1 0 0,2 0 0 16,-1-2 0-16,2-1 0 0,-2-1 0 0,2-1 0 15,0 2 0-15,0-2 0 0,0 1 0 0,1-1 0 0,0 1 128 0,1 0-128 16,-1-1 0-16,0-1 128 0,-1 1-128 0,0-2 0 16,0 1 144-16,0 1-144 0,-1-3 0 0,0 3 0 15,-1-2 0-15,1 2 128 0,0-3-128 0,1-1 0 16,0 0 0-16,0 3 0 0,0-1 0 0,1 2 0 16,-1 1 0-16,0-1 0 0,-1 3 0 0,-1-1 0 15,1 0 0-15,0-1 0 0,0 1 0 0,1-1 0 16,0-3 0-16,1 1 0 0,0-3 0 15,2 0 0-15,-1-4 0 0,1-2 0 0,0 3 0 0,-1 1 0 16,0-1 0-16,0 0-128 0,1-2 128 0,-1 1 0 16,2 0 0-16,0 1 0 0,1 0 0 0,2 0 0 15,-1 2 0-15,2-2 0 0,0 2 0 0,0 1 0 16,1 1 0-16,0 0-128 0,0-1 128 0,2-1 0 16,-1 0 0-16,1-1 0 0,-2 2 0 0,0-1 0 15,0 2 0-15,0 0-128 0,-1 0 128 0,1 0 0 0,0 0 0 16,0 4 0-16,2 3 0 0,-1-2 0 0,1 1 0 0,0-1 0 15,2 1 0-15,0 1 0 0,0 5 0 0,0-3 0 16,-1 2 0-16,1-4 0 0,2 4 0 0,0 2-128 16,2 1 128-16,0 1 0 0,1 0-144 0,3 2 144 15,-1-4 0-15,-1 1 0 0,1 2 0 0,-2 1 0 0,0 1 0 16,-1-1 0-16,2 0 0 0,-1 1 0 16,0 1-144-16,2 0 144 0,-2 2 0 0,-1 1 0 15,0-2-128-15,0 3 128 0,-2-2 0 0,4 2 0 16,-1 2-128-16,1-2 128 0,2 2 0 0,0 0 0 15,0 1 0-15,0 0 0 0,0 1 0 0,1-1 0 16,0 1 0-16,0 0 0 0,2 0 0 0,0 2 0 16,0-4 0-16,1 2 0 0,-1 0 0 0,1 1 0 15,0 0 0-15,1 1 0 0,-2 0 0 0,8-6 0 0,-4 3 0 16,-4 3 0-16,-3-1 0 0,1 2 0 0,-1 2 0 0,0 0 0 16,-1 1 0-16,0 3 0 0,1 1 0 0,0-2 0 15,0 1 0-15,1 1 0 0,0-1 0 0,-1 1 0 16,-1-2 0-16,1 2 0 0,1-1 0 0,-1 1 0 15,0 0 0-15,-2 0 0 0,2 1 0 0,-3-1 0 16,-1 0 0-16,0 1 0 0,1 1 0 0,-1 1 0 0,0 2 0 0,-1-3 0 16,-2 1 0-16,1 3 0 0,0 0 0 0,1 0 0 15,-2 0 0-15,2 0 0 0,-1 3 0 0,2 1 0 16,-1-2 0-16,0 2 0 0,-2-1 0 0,0 1 0 16,2 1 0-16,-2 0 0 0,1-1 0 0,0 1 0 15,1 1 0-15,1-1 0 16,0 0 0-16,-1 2 0 0,-3-2 0 0,1 1 0 15,0-2 0-15,3 1 0 0,-1 1 0 0,0 0 0 16,-2 1 0-16,-1-1 0 0,0 1 0 0,0-1 0 0,0-1 0 0,0 2 0 16,0 1 0-16,0 0 0 0,-1-1 0 0,1 1 0 15,3 0 0-15,-3 0 0 0,-2-2 0 0,1 1 0 16,0-2 0-16,-1 2 0 0,1-1 0 0,0-1 0 16,0 1 0-16,1-1 0 0,0 1 0 0,-2-2 0 15,3 3 0-15,-1-1 0 0,-2 1 0 0,1-1 0 16,0 2 0-16,0 1 0 0,-1-1 0 0,1 0 0 15,0 2 0-15,1-3 0 0,1 1 0 0,2 0 0 0,-3-1 0 16,-2 2 0-16,0-1 128 0,2 1-128 0,0-1 0 0,1 1 0 16,2 1 0-16,-2 0 0 0,1-4 0 0,-2 4 0 15,-3-1 0-15,1 2 0 0,0 4 0 0,0-3 0 16,-2-5 0-16,0 4 0 16,1-1 0-16,1 2 0 0,-2-4 0 0,-1 2 0 15,0 2 0-15,1 1 0 0,1-4 0 0,1 2 0 0,-1-2 0 16,0 0 0-16,-2 0 0 0,0-1 0 0,-1-2 0 0,-7-6 176 15,7 8-176-15,-7-8 160 0,10 10-160 0,-10-10 0 16,10 7 0-16,-10-7 0 0,9 7 0 0,-9-7 0 16,0 0 0-16,0 0 0 0,0 0 0 0,0 0 128 15,11 1-128-15,-11-1 128 0,0 0-128 0,0 0 128 16,6-8-128-16,-6 8 128 0,5-9-128 0,-3 0 0 16,-4 0 0-16,0 0 128 0,-2-5-128 0,-1 3 0 15,-2-1 144-15,2-1-144 0,-2-1 0 0,2 1 128 0,0 0-128 0,-2 1 0 16,1 0 0-16,1 0 128 0,-1 2-128 0,1-3 0 15,0 2 0-15,1 2 0 0,1 0 0 0,3 9 0 16,0 0 0-16,0 0 0 0,-2-9 0 0,2 9-128 16,0 0 128-16,0 0 0 0,0 0-144 15,0 0 144-15,0 0-224 0,0 0 32 0,12 3 0 16,-3 3 0-16,0 2 16 0,0 2 16 0,-1 0 0 0,2 1 0 16,1 2 160-16,-1 3-128 0,1 1 128 0,-1-1-128 15,-1-1 128-15,0 3 0 0,-1 1-144 0,0-1 144 16,-3-6 0-16,-1 1 0 0,-1-2 0 0,-1 0 0 15,-2-1 0-15,-1 2 0 0,-4 1 0 0,-2-1 128 16,-1-3 208-16,-2 1 48 0,-3 0 0 0,0-3 0 16,1 1 0-16,-1 0 16 0,-1-1 0 0,1-4 0 0,0 3-144 0,0-1-48 15,-2 0 0-15,1 0 0 0,0 1-208 0,1 0 0 16,1 1 0-16,1 0 0 16,0 4-1264-16,0 1-192 0,2-2-32 0,1 4-16 15,3 2-1648-15,0 5-336 0</inkml:trace>
  <inkml:trace contextRef="#ctx0" brushRef="#br2" timeOffset="-5100.08">10860 14125 4607 0,'0'0'400'0,"0"0"-400"0,0 0 0 0,0 0 0 16,0 0 2368-16,0 0 400 0,0 0 80 0,0 0 16 15,0 0-1552-15,0 0-304 0,0 0-64 0,6 9-16 0,-6-9 32 0,4 12 0 16,-1 0 0-16,1-1 0 0,0 0-352 0,-2-3-64 16,1 2-16-16,0 2 0 0,-1 1-224 0,0 0-48 15,1 1-16-15,-1 2 0 0,-1-3-48 0,0 4-16 16,-1-3 0-16,0 3 0 0,-2 1 96 0,0 1 32 16,0-1 0-16,1 1 0 0,-2 0 0 0,0-1 0 15,1-1 0-15,-1 0 0 0,1 0 144 0,-2 0 16 16,1-4 16-16,-1 0 0 15,-1 0 96-15,0-1 32 0,-1-2 0 0,1 0 0 16,0 0-240-16,0-3-48 0,0 1-16 0,1-3 0 0,-3-1-64 0,1-1-16 16,-1-2 0-16,-1 1 0 0,-1-2 32 0,0-2 16 15,-1 1 0-15,-2-3 0 0,-1 1 48 0,0-2 16 16,0 0 0-16,0 0 0 0,1-2-144 0,-1 1-16 16,0-1-16-16,1-1 0 0,3 1-160 0,0-3 160 15,0 1-160-15,1 2 160 0,3-1-160 0,0 0 160 16,-1 1-160-16,1 1 160 0,0-1-160 0,1 1 160 15,4 6-160-15,0 0 160 0,-4-5-160 0,4 5 0 0,0 0 0 0,0 0 0 16,0 0 0-16,0 0-176 0,0 0 176 0,0 0-128 16,0 0 128-16,0 9-192 0,0 2 192 0,1 0-192 15,1 2 192-15,-1 1 0 0,0 2-144 0,1-2 144 16,0 1 0-16,1-2 0 0,-2-2 0 0,0 1 0 16,-1 0 0-16,3-2 0 0,0-1 0 0,1 0 0 15,-4-9 0-15,3 4 0 0,-3-4 0 0,0 0 0 16,0 0 144-16,0 0-144 0,0 0 160 0,0 0-160 15,0 0 144-15,0 0-144 0,2-7 128 0,-2-3-128 0,0 1 0 0,-2-1 0 16,-1 1 128-16,-1-3-128 16,-2 0 0-16,1-1 0 0,1 0 0 0,0 0 0 15,0 1 0-15,1-3 0 0,-1 3 0 0,1-1 0 16,0 1 0-16,2 1 0 0,-1 1 0 0,0 1 0 16,1 2 128-16,1-1-128 0,0 1 192 0,0 7-64 15,3-6 256-15,-3 6 32 0,2-6 16 0,-2 6 0 16,5-6-112-16,2 2-32 0,2 1 0 0,0 1 0 0,0-1-288 0,3 2 0 15,2 1 0-15,2-3 0 16,1 2-704-16,0 0-208 0,1-1-48 0,0 4-15680 16</inkml:trace>
  <inkml:trace contextRef="#ctx0" brushRef="#br1" timeOffset="7799.08">1390 15396 6447 0,'0'0'576'0,"0"0"-576"0,0 0 0 0,11 20 0 15,-11-20 3072-15,0 8 512 0,-1 1 112 0,1 1 16 16,1 3-1760-16,-1 1-352 0,2 2-64 0,-1 2 0 16,0 3-272-16,2 3-48 0,0 0-16 0,-2 4 0 15,0-1-256-15,2 2-48 0,-1 1-16 0,1 0 0 16,-2 4-368-16,1-7-64 0,-1 1 0 0,-1-4-16 0,0-2-272 0,-1-1-160 16,-1-6 192-16,1-2-192 15,-2-4 208-15,1-3-64 0,2-6-16 0,0 0 0 16,0 0 64-16,-5-2 0 0,-2-5 0 0,1-2 0 15,0-4-192-15,1-3 0 0,0-2 144 0,1-3-144 16,1-2 0-16,1-2 0 0,1-2 0 0,-1-2 0 16,2-2-224-16,0-2 32 0,2-1 16 0,1-2 0 0,1 1 16 0,2-1 0 15,0 1 0-15,2 1 0 0,2 3 160 0,3 2-128 16,2 3 128-16,0 1-128 0,1 3 128 0,1 3 0 16,1 6 0-16,0 0-128 0,-1 4 128 0,0 2 0 15,-1 3 128-15,-2 4-128 0,-1 4 176 0,0 1-48 16,-1 2 0-16,-1 1 0 0,-4 1-128 0,0 1 128 15,-2 2-128-15,-1 3 128 0,-1 2-128 0,-2 4 192 0,-2 0-192 0,-2 5 192 16,-1 4-192-16,-1 1 0 16,-2 3 144-16,-2-1-144 0,-1-2 0 0,1-1 128 15,-2-2-128-15,1-4 0 0,-2-1 0 0,0-3 0 16,1-1 0-16,0-4 128 0,1 0-128 0,2-2 0 16,1-4 0-16,5-3 0 0,2-6 0 0,0 0 0 15,0 0 0-15,0 0 128 0,0 0-128 0,8 2 0 0,1-1 0 0,3 0 0 16,2 1 288-16,1 0-16 0,2 2 0 0,3 1 0 15,1-1 80-15,1 3 16 0,3-1 0 0,-2 1 0 16,-2-2-112-16,1 0 0 0,0 0-16 0,1 2 0 16,-1-1-240-16,-1 1 128 0,-1-1-128 0,1 2 0 15,0 0 0-15,0 1-192 0,0-1 16 0,0 0-11392 16,-2-2-2272-16</inkml:trace>
  <inkml:trace contextRef="#ctx0" brushRef="#br1" timeOffset="9174.04">2446 15546 23199 0,'-7'3'1024'0,"1"-2"224"0,-2 0-992 0,0-1-256 15,0-1 0-15,2 0 0 0,-1-3 1168 0,3-1 192 16,0-1 48-16,4 6 0 0,0-6 160 0,3-2 32 0,1 0 16 0,2 0 0 16,4-2-528-16,1 0-96 0,2-2-32 0,4-1 0 15,5 0-432-15,3-4-80 0,1 1-32 0,3 0 0 16,0 0-224-16,1-1-64 0,0 1 0 0,1 0 0 16,2 1-128-16,-2-4 0 0,-1 1 0 0,0 0 128 15,-3 0-128-15,1-1 0 0,-2 2 0 0,0 1 0 16,-2-3 0-16,-1 4 0 0,-4-1 0 0,-1 2 128 15,-1-1-128-15,-1 4 128 0,-3 0-128 0,-1-1 128 16,-3 3-128-16,-1 1 0 0,-2 2 144 0,-2 1-144 16,-1-1 128-16,-3 6-128 0,1-6 128 0,-1 6-128 0,0 0 0 0,0 0 0 15,0 0 0-15,5-4 128 0,2 1-128 0,-1 3 0 16,1 2 0-16,3 0 0 0,3 5 0 0,2-1 0 16,0 4 0-16,2 0 0 0,2 2 0 0,0-1 0 15,2 2 0-15,2 3 0 0,3 0 0 0,-1 2 0 0,-1 0 144 0,-1 3-144 16,2-1 368-16,0-1-48 15,1-1 0-15,0 1 0 0,0-2-144 0,0 0-48 16,0-3 0-16,0-1 0 0,-1-1-128 0,1-2 0 16,0 1 144-16,-1-1-144 0,-2-2 0 0,-2-2-256 15,-1-2 32-15,-5 0 16 16,-2 0-2160-16,-1 0-448 0,-3 1-64 0</inkml:trace>
  <inkml:trace contextRef="#ctx0" brushRef="#br1" timeOffset="9536.41">2868 14623 11055 0,'0'0'976'0,"3"-8"-784"0,-1 0-192 0,2-1 0 15,0-1 2864-15,1 1 528 0,1 2 96 0,-1 3 32 0,-5 4-1456 0,6-4-272 16,1 3-64-16,1 4-16 0,0 5-544 0,-1 3-96 16,1 4-32-16,0 5 0 0,-1 3-368 0,-2 5-80 15,0 4-16-15,-1 2 0 0,0 2-320 0,-2 2-64 16,1 0 0-16,1-1-16 0,-1 3-176 0,-2-7 0 15,0 1 0-15,0-2 0 16,1-5-832-16,0-4-80 0,0 0-32 0,0-5 0 16,1-2-2384-16,-1-3-496 0</inkml:trace>
  <inkml:trace contextRef="#ctx0" brushRef="#br1" timeOffset="9729.2">3194 14523 17503 0,'0'0'1552'0,"0"0"-1232"16,0 0-320-16,0 0 0 0,0 0 1600 0,0 0 272 0,0 0 48 0,0 0 16 16,0 0-544-16,4 11-112 0,1 2-32 0,-1 4 0 15,0 3-256-15,-1 3-48 0,-2 5-16 0,0 2 0 16,1 2-480-16,-1 1-112 0,0 1-16 0,0-2 0 16,1 1-192-16,-1-3-128 0,2-3 160 0,-1-2-160 15,0-4-160-15,-1-1-128 0,0-3-32 0,1-4 0 16,-2-4-2848-16,0-9-576 0</inkml:trace>
  <inkml:trace contextRef="#ctx0" brushRef="#br1" timeOffset="10075.17">3038 13879 13823 0,'-6'-9'1216'0,"0"-2"-960"0,-1 1-256 0,0 1 0 15,-1 1 2064-15,-1 3 368 0,0 1 80 0,1 4 16 16,-1 4-1120-16,1 3-208 16,0 5-48-16,0 6-16 0,2 6-608 0,2 3-112 15,0 3-32-15,2 3 0 0,4 2-240 0,2-1-144 16,1-3 160-16,3-1-160 0,2-1 240 0,2-4-48 16,1-3-16-16,3-3 0 0,2-3 400 0,1-4 64 15,2-3 32-15,1-4 0 0,-1-4 336 0,0-2 64 0,-1-3 16 0,-1-4 0 16,-2-2 80-16,-1-6 32 0,-3-1 0 0,-3-1 0 15,-1 0-432-15,-2-4-64 0,-3-3-32 0,-3 1 0 16,-1 2-160-16,-2 1-48 0,-4-2 0 0,0 1 0 16,-5 0-208-16,-2-1-32 0,-1 3-16 0,-3-3 0 15,-1 1-208-15,-2 0 0 0,1 1 0 0,0 2 0 16,0-1-368-16,3 6-160 16,3 1-48-16,3 5 0 0,1 5-3392 0,2 3-704 0</inkml:trace>
  <inkml:trace contextRef="#ctx0" brushRef="#br1" timeOffset="10565.61">4111 15430 4607 0,'0'0'400'0,"-3"-6"-400"0,-1-1 0 0,0-1 0 15,-1-1 4736-15,0 0 848 0,-3-1 176 0,0-1 48 16,-1 1-3440-16,-1 1-704 0,-2 1-128 0,-1 3-16 15,1-1-160-15,-1 4-16 16,-1 2-16-16,1 2 0 0,1 4-528 0,1 1-96 16,1 4-32-16,1 3 0 0,0 3-352 0,4 5-80 0,1-1-16 0,2 3 0 15,2-1-224-15,2 0 0 0,2-2 0 0,2-1 0 16,3-2 0-16,2-1 0 0,-1-1 0 0,4-7 0 16,5-1 0-16,-1-2 0 0,1-2 0 0,1-3 0 15,-2-1 0-15,2-3 0 0,-1-3 0 0,0 0 0 16,-4-1 0-16,-2 1 0 0,-2-5 0 0,-1 1 144 15,-2-2-144-15,-3 2 192 0,-2-3-192 0,-2 0 192 16,-2 0-192-16,-3 1 128 0,-1 0-128 0,-2 2 128 16,-2-1-384-16,-1 1-96 0,-2 1-16 0,0 0 0 15,2 1-1888-15,2 1-384 0,1 1-80 0,1 1-11568 16</inkml:trace>
  <inkml:trace contextRef="#ctx0" brushRef="#br1" timeOffset="10726.15">4319 15254 26319 0,'0'0'1152'0,"0"0"256"0,-1 8-1120 0,1 0-288 0,1 2 0 0,1-1 0 15,-1 3 944-15,1 4 128 0,0-2 16 0,0 4 16 16,1 2-224-16,0 1-48 16,0 1-16-16,1 3 0 0,-1 1-640 0,1 0-176 15,0 0 0-15,0 0 0 16,0-1-1408-16,-2-2-368 0,1-3-64 0,-1-3-6912 15,1-2-1376-15</inkml:trace>
  <inkml:trace contextRef="#ctx0" brushRef="#br1" timeOffset="10911.68">4451 15039 1839 0,'0'0'0'0,"0"0"160"0,0 0-160 0,2 13 0 0,2 0 0 0,2 3 0 15,0 2 4736-15,1 4 928 0,0 0 176 0,3 6 48 16,-1 2-4512-16,2-2-896 0,1 4-176 0,1 1-48 0,-1 3-256 0,0-2 0 16,-1 2 0-16,1 1 0 15,0-2-1728-15,0-1-384 0</inkml:trace>
  <inkml:trace contextRef="#ctx0" brushRef="#br1" timeOffset="11119.8">4343 15503 20271 0,'0'0'1792'0,"0"0"-1424"16,0 0-368-16,0 0 0 0,0 0 4080 0,0 0 736 16,0 0 160-16,4-6 16 0,2-1-2976 0,3 1-608 15,4-2-112-15,4 0-16 0,1 0-800 0,2 2-160 16,0 0-16-16,0 4-16 15,3-3-720-15,0 1-144 0,1 0-16 0,-2 1-18304 0</inkml:trace>
  <inkml:trace contextRef="#ctx0" brushRef="#br1" timeOffset="11901.46">2905 16590 21183 0,'0'0'1888'0,"0"0"-1504"0,0 0-384 0,0 0 0 0,0 0 1904 0,0 0 304 15,14 15 64-15,-9-6 16 0,2 3-1216 0,-2 3-240 16,1 6-64-16,1 0 0 0,0 2-288 0,-1 2-64 15,1 1-16-15,0 2 0 0,1-1-400 0,-1 0 128 16,-1 1-128-16,1-1 0 16,-3-5-1072-16,-2 0-288 0,1 1-64 0,-2-4-7712 0,-1-4-1536 0</inkml:trace>
  <inkml:trace contextRef="#ctx0" brushRef="#br1" timeOffset="12069.94">2783 16889 29599 0,'0'0'1312'0,"0"0"272"0,0 0-1264 0,8-1-320 16,1-3 0-16,2 1 0 0,-1-3 1136 0,5-1 160 16,0-1 48-16,3-1 0 0,3 0-304 0,2 0-48 15,0 0-16-15,3 0 0 16,0 2-656-16,1-1-128 0,1 4-16 0,1 0-16 31,-1 3-1712-31,-2 1-352 0,-1 3-64 0</inkml:trace>
  <inkml:trace contextRef="#ctx0" brushRef="#br1" timeOffset="12698.21">2525 17826 28559 0,'0'0'1264'0,"-5"6"272"0,-1 1-1232 0,0 5-304 0,1 2 0 0,1 5 0 16,2 2 336-16,-1 2 16 0,0 3 0 0,2 3 0 16,2 2 96-16,1-1 32 0,-1 0 0 0,2 0 0 15,1-5-352-15,-2 0-128 0,-1-2 0 0,1-5 144 16,0 1-144-16,0-9 128 0,-1-1-128 0,-1-1 128 16,0-8-128-16,0 0 192 0,0 0-192 0,0 0 192 0,0 0-16 15,-4-8 0-15,0-5 0 0,2-4 0 0,-1-2-176 0,2-4 160 16,-1-1-160-16,2-2 160 0,0-6-160 0,0 0 0 15,0 3 0-15,2-6 0 0,-1 3 0 0,2 0 128 16,-1 2-128-16,3 4 0 0,2 1 0 0,-1 3 0 16,0 2 0-16,-1 3 0 0,1 3 0 0,1 5 0 15,1 2 0-15,0 5 0 0,-1 6-128 0,2 4 128 16,1 3-160-16,-1 6 160 0,0 5 0 0,3 4-144 16,1 1 144-16,0 3 0 0,0-1 0 0,0 1 0 0,-2 0 0 0,2-1-128 15,1 0 128-15,-3-3 0 16,0-3 0-16,-1 0 128 0,2-8 528 0,-2 0 112 15,-2-5 32-15,-1-2 0 0,-2-2 304 0,-5-6 64 16,8 0 16-16,1-1 0 0,0-2-336 0,-3-2-64 16,0-4-16-16,-2-4 0 0,-1-3-320 0,0-1-80 15,-2-1-16-15,1-1 0 0,-1-2-352 0,-1 0 144 0,-1 0-144 16,1-1 0 0,1 1-768-16,-2-2-272 0,-3 3-48 0,1-2-16 15,3 1-2016-15,1-1-400 0,1 2-64 0</inkml:trace>
  <inkml:trace contextRef="#ctx0" brushRef="#br1" timeOffset="12882.17">3023 17671 28447 0,'0'0'1264'0,"0"0"256"0,0 8-1216 16,2 4-304-16,0 3 0 0,1 1 0 0,1 2 1472 0,0 2 256 16,0-1 32-16,-1 2 16 0,1 3-944 0,2 2-192 15,0 2-48-15,1 2 0 16,-1 2-464-16,1 3-128 0,-1 4 0 0,2-1 0 15,0-2-1152-15,-2-2-288 0,1-1-64 0,-1-4-16 16,0-3-1168-16,0-3-256 0</inkml:trace>
  <inkml:trace contextRef="#ctx0" brushRef="#br1" timeOffset="13075.26">3173 17584 27695 0,'0'0'1216'0,"0"0"272"0,0 0-1184 0,0 0-304 16,0 0 0-16,2 8 0 0,0 3 672 0,3 2 80 0,2 6 16 0,1 2 0 16,0 2-64-16,-1 4-16 0,2 2 0 0,3 10 0 15,0 0-512-15,-2 0-176 0,1-2 0 0,-2 2 144 16,0 0-288-16,0 3-64 0,-1-3-16 0,0-1 0 31,-2-4-2016-31,0-3-384 0,-3-1-96 0</inkml:trace>
  <inkml:trace contextRef="#ctx0" brushRef="#br1" timeOffset="13268.72">3118 18101 12895 0,'-14'-7'576'0,"8"3"112"0,-1-2-560 0,2 0-128 0,-2 2 0 0,5-1 0 15,-1 1 4160-15,3 0 784 0,4-3 176 0,3 2 16 16,2 0-3728-16,0 0-768 0,1 0-128 0,3-1-48 15,0-1-272-15,2 0-48 0,-2 1-16 0,1 0 0 0,0 2-128 0,1 0 0 16,-2 4 0-16,0 0 0 16,1 2-2256-16,-1 2-384 0</inkml:trace>
  <inkml:trace contextRef="#ctx0" brushRef="#br1" timeOffset="13534.16">3502 18022 22111 0,'0'0'1968'0,"-5"2"-1584"0,-3 1-384 0,-1 1 0 0,-3 3 2624 0,3-4 448 0,0 3 96 0,1 0 16 16,0 3-1648-16,1-1-336 15,1-1-64-15,1 2-16 0,1 2-544 0,1 0-128 16,2-1 0-16,1-1-16 0,3 1-432 0,-1 0 0 16,3-3 128-16,1 0-128 0,0 1 0 0,1 1 0 15,-1-2 0-15,2-1 0 0,1 1 0 0,3-2 0 0,-2-1 0 0,2 3 0 16,0-1 0-16,1 1 0 0,2-4 0 0,1 1 0 15,1 2 0-15,0-4 0 0,2 0-224 0,0-4 80 32,-2-2-2832-32,0-1-560 0</inkml:trace>
  <inkml:trace contextRef="#ctx0" brushRef="#br1" timeOffset="13719.06">3749 17927 16575 0,'0'0'736'0,"0"0"160"0,-5 2-720 0,1 2-176 16,4-4 0-16,-2 9 0 0,0 3 3040 0,4 2 576 16,0 2 112-16,1 4 32 0,0 0-1856 0,0 1-368 15,1 4-80-15,2 2-16 0,0 2-608 0,-1 1-112 16,-1-1-16-16,0 0-16 16,0 1-432-16,0-1-64 0,1-1-32 0,-1-1 0 0,-1-1-160 0,-1-1-224 15,1-3 48-15,0-1 16 16,0-3-1760-16,-1 1-368 0,-2-5-64 0</inkml:trace>
  <inkml:trace contextRef="#ctx0" brushRef="#br1" timeOffset="14156.22">2137 17294 25791 0,'0'0'1152'0,"-4"8"224"0,0 3-1104 0,1 0-272 15,2 2 0-15,0 2 0 0,-1 0 576 0,4 2 48 16,0 2 16-16,2 1 0 0,0 3-352 0,-1-1-64 16,2 1-16-16,2 3 0 15,-1-2-1648-15,1 2-336 0,-1 0-64 0</inkml:trace>
  <inkml:trace contextRef="#ctx0" brushRef="#br1" timeOffset="14668.35">2094 17581 24591 0,'0'0'1088'0,"0"0"224"0,0 0-1056 0,2-5-256 0,2-2 0 0,2 1 0 0,0-1 880 0,2 1 112 15,1-2 32-15,1 0 0 0,2 0-304 0,1 1-48 16,0-1-16-16,2-3 0 16,-2 2-368-16,0 0-80 0,4 1-16 0,0-3 0 15,-2 0-192-15,0 1 0 0,-2-1 0 0,0-2 0 31,-2 0-640-31,0-1-160 0,-1-2-32 0,-1 1-16 0,-3-1-944 0,-1 0-192 0,-3 1-48 0,0 0 0 16,-2 2 544-16,-2-2 96 0,0 0 32 0,-2 0 0 0,-1 2 880 0,-2-2 176 16,-1 2 48-16,0-2 0 0,1 2 1024 0,-4 1 224 15,-3 1 32-15,-3 2 16 0,-3 0 16 0,1 1 0 16,-1 0 0-16,-2 3 0 0,-1 3-416 0,-3 2-96 16,-3 2-16-16,-2 2 0 0,-2 0 128 0,0 5 32 15,2 0 0-15,1 6 0 0,0 4-256 0,1 3-48 16,5 6-16-16,1 3 0 0,4 4 32 0,3 2 16 0,3-1 0 0,4 3 0 15,3 3-240-15,4 0-48 16,5-2-128-16,3-1 192 0,4-2-192 0,5-1 0 16,5-2 0-16,6-4 0 0,4-1 0 0,6-10 0 15,2-2 0-15,1-4 0 0,2-5 0 0,-1-5 0 16,-1-6 0-16,-1-3 0 0,-2-5 272 0,0-3 16 16,-4-2 0-16,0-3 0 0,-4-3 352 0,0-2 80 15,-5-1 16-15,-3-3 0 0,-5 0 32 0,-3-2 0 0,-4-1 0 0,-4 1 0 16,-4 1-192-16,-4 1-48 0,-4-2 0 0,-2 1 0 15,-5 4-16-15,-2-1-16 0,-2 3 0 0,-2 1 0 16,-4-1-240-16,-1 5-64 0,-1 3 0 0,-2 1 0 16,-1 3-192-16,-1 0-208 0,-2 1 32 0,3 1 16 15,1 2-2656-15,3 2-544 0</inkml:trace>
  <inkml:trace contextRef="#ctx0" brushRef="#br2" timeOffset="18198.96">6090 14219 21535 0,'0'0'960'0,"0"0"192"0,-3-5-928 0,3 5-224 0,0 0 0 0,0 0 0 15,0 0 1328-15,0 0 208 0,0 0 64 0,0 0 0 16,0 0-512-16,0 0-112 0,4 9-16 0,1 1 0 16,0 3-496-16,2 3-96 0,-1 1-32 0,2 2 0 15,0 2-336-15,0 3 144 0,0 1-144 0,0 1 0 16,-2 0 0-16,1 1 0 0,-1 2-192 0,-1-1 48 16,-2-4-3072-16,-2-1-624 0</inkml:trace>
  <inkml:trace contextRef="#ctx0" brushRef="#br2" timeOffset="18433.05">6038 14547 10127 0,'0'0'896'0,"-4"-6"-704"16,0-1-192-16,0 1 0 0,4 6 2912 0,0-7 544 15,0 7 128-15,0 0 0 0,0 0-1904 16,0 0-384-16,8 0-80 0,-8 0 0 0,0 0-240 0,9 4-32 16,-1 3-16-16,2 2 0 0,0-1 32 0,1 1 16 15,-1 0 0-15,1 1 0 0,-2-2-128 0,1-1-16 16,2-2-16-16,0 0 0 0,2 0-416 0,-1 2-80 15,1-6 0-15,1 2-16 0,-2-1-304 0,1-2 0 16,2 0 128-16,-1-3-128 0,-2 0-192 0,-1-4-80 16,0 1-32-16,0-1 0 15,-1 1-3120-15,0-1-624 0</inkml:trace>
  <inkml:trace contextRef="#ctx0" brushRef="#br2" timeOffset="18657.58">5546 13639 17503 0,'0'0'768'0,"0"0"176"0,0 0-752 0,0 0-192 0,0 0 0 0,0 0 0 16,0 0 2464-16,-3 8 464 0,1 1 80 0,0 2 32 15,2 4-1712-15,2 3-352 0,-1 4-64 0,2 2-16 16,-1 0-544-16,2 1-112 0,1-1-32 0,3-2 0 0,-1-1-464 0,-1-2-80 16,1-7-32-16,-1 0-9024 15,1-4-1808-15</inkml:trace>
  <inkml:trace contextRef="#ctx0" brushRef="#br2" timeOffset="18802.39">5455 13450 26207 0,'-8'-24'1152'0,"5"16"256"0,-1 3-1136 0,1 0-272 0,-1-2 0 0,1 4 0 16,3 3 0-16,0 0 128 0,0 0-128 0,0 0 0 31,0 0-432-31,0 0-192 0,8 0-32 0,-8 0-6768 0,8 1-1344 0</inkml:trace>
  <inkml:trace contextRef="#ctx0" brushRef="#br2" timeOffset="19041.18">5650 13589 11055 0,'9'15'976'0,"-3"-8"-784"0,1 4-192 0,1 1 0 16,1 1 2208-16,1 1 400 0,-1 2 80 0,1 1 0 15,2-1-784-15,-2 1-176 0,-1 2-16 0,-1-6-16 16,0 0-464-16,-1-2-80 0,-1 3-32 0,-2-5 0 16,-4-9-224-16,0 0-32 0,4 6-16 0,-4-6 0 15,0 0-192-15,0 0-32 0,0 0-16 0,0 0 0 16,-4-9-192-16,0-3-32 0,0-2-16 0,0-2 0 0,0 1-96 0,2-1-16 15,-2-1 0-15,1-1 0 0,1-2-256 0,-1-1 160 16,0-1-160-16,2 3 128 16,0 0-1072-16,1 1-208 0,1 0-64 0,2-2 0 15,-1 2-1616 1,4 2-336-16,1 3-64 0</inkml:trace>
  <inkml:trace contextRef="#ctx0" brushRef="#br2" timeOffset="19570.91">5991 13557 15375 0,'5'19'672'0,"-3"-10"160"0,1 0-672 0,0 3-160 16,1 3 0-16,-2 0 0 0,1-4 1776 0,-1 2 320 16,1 0 64-16,0 1 16 0,-1-1-640 0,1 0-128 15,-1-2-32-15,1-2 0 0,-3-9-464 0,0 0-80 0,0 0-32 0,0 0 0 16,0 0 128-16,0 0 32 0,0 0 0 0,-4-7 0 16,0-1-144-16,0-1-32 0,0-5 0 0,2-2 0 15,-1 1-336-15,1-4-64 0,-1-2 0 0,2 1-16 16,-1-1-368-16,1 1 128 0,1-2-128 0,0 1 0 15,0-4-160-15,0 2-96 0,1-2-32 0,1 3 0 16,0 4-816-16,2 2-176 16,-1 2-16-16,2 2-16 0,1 2-560 0,2 4-112 0,1 4-32 15,-1 0 0 1,0 1 160-16,0 1 48 0,1 3 0 0,1-1 0 16,1 0 304-16,1 2 64 0,-1 2 16 0,1 1 0 0,-1 3 1104 0,0 3 320 0,1 1 0 0,0 2-128 15,-1 1 1040-15,1 1 224 0,0-1 32 0,0 0 16 16,-1-3-48-16,2-2-16 0,-2-1 0 0,1-5 0 15,-2 2-272-15,2-3-48 0,-1-1-16 0,0-4 0 16,-2-4-32-16,-1-1-16 0,0-2 0 0,-2 0 0 16,-1-5 224-16,-1-1 32 0,-1-1 16 0,-3-2 0 0,-3-1-240 15,-1 3-64-15,-1-3 0 0,0 4 0 0,0-4-272 0,0 1-64 16,-3 0-16-16,0 2 0 0,-3 0-96 0,2 2-32 16,2 2 0-16,-1 2 0 0,-1 4 128 0,1 3 32 15,0 2 0-15,1 4 0 0,2 3-32 0,3 4 0 16,0-1 0-16,2 4 0 0,2 3-352 0,2 0 144 15,2-1-144-15,2 0 0 0,1 3 0 0,3-3 0 16,1 2 0-16,1-1 0 0,2 1 0 0,1-6 0 16,1-2 0-16,-1 1 0 15,0-3-512-15,0-1-48 0,1-4-16 0,-2 0 0 16,-2 0-2688-16,-1-3-528 0</inkml:trace>
  <inkml:trace contextRef="#ctx0" brushRef="#br2" timeOffset="20067.39">6551 13222 12895 0,'0'0'576'0,"0"0"112"0,-5 1-560 0,5-1-128 16,0 0 0-16,0 0 0 0,-4 9 2464 0,1 4 464 15,2-3 80-15,2 2 32 0,2 3-1312 0,1-2-272 16,1 1-48-16,2 2-16 0,2-2-544 0,0-2-96 16,1-1-32-16,1 1 0 0,-2-3-208 0,0-2-32 0,-1-2-16 0,0 0 0 15,-2 0 240-15,-6-5 32 0,8 2 16 0,-8-2 0 16,7-3-32-16,-1 0 0 0,1 0 0 0,-3-5 0 15,-1 0-240-15,0 0-48 0,-3-5-16 0,1-1 0 16,2 1-288-16,0-2-128 0,-1 1 128 0,-1-2-128 16,1-2 0-16,-1 0-192 0,0 0 0 0,1-2 16 31,-4 1-2688-31,1 2-528 0,-3-3-128 0</inkml:trace>
  <inkml:trace contextRef="#ctx0" brushRef="#br2" timeOffset="20332.3">6739 13126 10127 0,'6'13'448'0,"0"-6"96"0,1-1-544 0,3 1 0 0,-3 0 0 0,4-1 0 16,-1-3 2784-16,1 1 448 0,0-2 96 0,1-1 0 15,0-1-1584-15,0 0-320 0,-2-1-64 0,1-1-16 16,0-1-560-16,-3-1-112 0,-1-2-32 0,-1-1 0 0,-1-2-48 0,-1 1-16 16,-2 2 0-16,-1-4 0 0,-1 1 112 0,1-1 16 15,-2-2 0-15,-2 0 0 0,-2 2-144 0,0 0-32 16,-2 0 0-16,1 1 0 0,-1 0-160 0,2 1-48 15,0 3 0-15,0 3 0 0,-2-4 64 0,2 6 16 16,5 0 0-16,-5 7 0 0,-1-1-48 0,4 5-16 16,1 0 0-16,1 5 0 0,2-2-336 0,3 3 0 15,2 3 0-15,1 0 0 0,0-4 0 0,1 0 0 16,1 0 0-16,3-1 0 16,1-2-464-16,2-1-16 0,0 0 0 0,-1-3 0 15,0-1-2176-15,-2-3-432 0,-2-1-96 0,0-3-10384 0</inkml:trace>
  <inkml:trace contextRef="#ctx0" brushRef="#br2" timeOffset="20837.43">7069 13065 26207 0,'2'14'1152'0,"0"-7"256"0,0 3-1136 0,0 1-272 0,-2-2 0 0,0 0 0 15,-2-2 1344-15,2-7 192 0,2 7 64 0,0 0 0 16,-2-7-384-16,3 6-80 0,-3-6-16 0,0 0 0 15,0 0-672-15,0 0-128 0,0 0-16 0,0 0-16 16,0 0 112-16,0 0 32 0,5-6 0 0,-1-1 0 0,-1 0-112 0,-1-2 0 16,-1-3-16-16,1 0 0 0,-2-4-304 0,1 2 128 15,0-2-128-15,3-1 0 0,0 1 0 0,1-4-144 16,1 3-16-16,0-1 0 16,2 2-672-16,1 2-128 0,-1 1-16 0,1 0-16 15,0 1-432-15,2-1-96 0,-2 1-16 0,1 3 0 16,1 1 352-1,-1 2 64-15,-1 1 16 0,-1 1 0 0,-8 4 640 0,0 0 128 0,0 0 16 0,0 0 16 0,0 0 496 0,0 0 80 16,4 7 32-16,-4-7 0 0,1 7 336 0,-1 1 80 16,-1 1 16-16,-2 0 0 0,1 1-192 0,-2-2-32 15,0 1-16-15,3 1 0 0,-2 0-128 0,0-4-32 16,1 1 0-16,2-7 0 0,0 8-144 0,0-8-16 16,1 8-16-16,-1-8 0 0,0 0-160 0,8 7 0 0,1-4 0 15,0 1 0-15,3-1 0 0,0 0 0 0,1-3 0 0,0 3 0 16,-2 1 0-16,2-1 0 0,2 1 0 0,-2-1 0 15,0 1 128-15,0 2-128 0,-1-1 192 0,-2 0-64 16,-1 2 384-16,0-2 64 0,-4 0 0 0,-1 3 16 16,-2-2-16-16,-2 1 0 15,0-7 0-15,-3 8 0 0,-2-1-160 0,-2 1-32 16,-2 0-16-16,0 0 0 0,0-2-368 0,0 0 0 0,0-1 0 0,1-1 0 31,1 0-1936-31,2-2-464 0,5-2-96 0</inkml:trace>
  <inkml:trace contextRef="#ctx0" brushRef="#br2" timeOffset="20965.37">7444 12868 29135 0,'0'0'1280'0,"0"0"288"0,-1 9-1248 0,0-1-320 16,1 1 0-16,1 0 0 0,2 1 224 0,0-1-16 16,3-1 0-16,1-1 0 0,4 0-208 0,-1-1-208 15,2-2 32-15</inkml:trace>
  <inkml:trace contextRef="#ctx0" brushRef="#br2" timeOffset="21402.36">7521 12631 4607 0,'-12'-12'192'0,"7"8"64"0,-1-2-256 0,0 1 0 16,1-2 0-16,3 2 0 0,2-2 4976 0,2 2 944 15,2 0 192-15,3 0 32 0,-1 1-4976 0,2 3-992 0,1 1-176 16,0 1 0-1,0 1-624-15,1 2-16 0,-3 3-16 0,1-1 0 16,0 3-320-16,0 2-64 0,-3-1-16 0,3 3 0 0,-2-2 768 0,1 2 160 0,-1 0 128 0,0 0-192 16,-2 1 368-16,-2 2 64 0,-1-2 16 0,1 2 0 15,-1-3 848-15,0 1 176 0,-1 2 48 0,0-4 0 16,0 1-512-16,0-2-112 0,0 0 0 0,2-1-16 16,0-3-496-16,-2-7-192 0,0 0 128 0,0 0-128 15,4 6 0-15,-4-6 0 0,0 0 0 0,0 0 0 0,0 0 0 16,0 0 0-16,0 0-192 0,8-4 192 31,-1-1-448-31,-2-1 16 0,0-2 16 0,1 0 0 16,1 0-80-16,0 2-16 0,-1-1 0 0,1-1 0 0,-1 2 352 0,1 2 160 0,2-1-160 0,0 3 160 15,0-2 0-15,1 3 192 0,1 0-16 0,-1 1 0 0,1 0 512 16,-2 1 96-16,-1 2 32 0,-2 1 0 0,-6-4 320 0,5 8 64 16,-2-1 16-16,-3 2 0 0,-4 2-16 0,-1 2 0 15,-3-3 0-15,-1 3 0 0,-3 2-576 0,2-4-112 16,-1 1-32-16,1 0 0 0,-1-6-480 0,1 1 0 15,1-3 0-15,0-1 0 16,1-3-1792-16,3-3-416 0,1-5-80 0</inkml:trace>
  <inkml:trace contextRef="#ctx0" brushRef="#br2" timeOffset="21771.73">7908 12359 21183 0,'0'0'944'0,"0"0"192"0,0 0-912 0,-5 3-224 0,5-3 0 0,-5 8 0 15,0 1 1664-15,1 3 272 0,0 2 64 0,1 3 16 16,1 2-688-16,0 3-144 16,1-1-32-16,1 2 0 0,1 1-688 0,2-1-144 0,1 2-16 0,1-3-16 15,0 0-48-15,3-1-16 0,3 0 0 0,-1-4 0 16,0-2-224-16,2-1 0 0,0-4 0 0,1 0 0 16,1-3 128-16,1-3-128 0,-4 0 0 0,1-2 0 15,-1 0 0-15,-1-4 128 0,2-2-128 0,-2-2 0 16,-1-3-192-16,0-2-64 0,-1-2-32 0,0-1 0 15,1 0-608-15,-2-2-128 0,-2 0-32 16,-1 1 0-16,-3 0-48 0,-1 1-16 0,-1 1 0 0,-2 1 0 16,1 2 320-16,-1 2 64 0,-2 3 16 0,-2 2 0 0,-2 3 912 0,1 4 192 15,2 1 48-15,-1 2 0 0,2-1 464 0,2 2 80 16,2 3 32-16,1 0 0 0,1 2 96 0,3 0 32 16,3 0 0-16,1 0 0 15,1 1-576-15,1-1-112 0,1-2-32 0,0 1 0 16,2-2-416-16,3 0 128 0,1-3-128 0,0-3 0 0,0-1-240 15,0 0-128-15,-2-2-16 0,0 1-16 16,-2-2-1920-16,-1 2-384 0,-5-1-80 0</inkml:trace>
  <inkml:trace contextRef="#ctx0" brushRef="#br2" timeOffset="22136.2">7122 13765 21183 0,'-10'3'1888'0,"-1"-1"-1504"15,1 2-384-15,-2 0 0 16,2-1 2240-16,-1 1 368 0,1 0 80 0,-1 0 0 15,2 0-1424-15,2 1-304 0,0-1-48 0,2 1-16 16,0 0-704-16,5-5-192 0,0 0 0 0,0 0 0 16,2 9-272-16,5-5-96 0,-1 0-16 0,2-1 0 15,1-1 176-15,0 0 16 0,2-2 16 0,-1 0 0 16,1 1 176-16,0 0 0 0,0 2 0 0,0-2 0 16,0 6 256-16,-2-1 64 0,-2 1 32 0,-2 2 0 0,1 2 288 0,-2 0 64 15,-3-1 16-15,1 2 0 0,-2 1-192 0,0 0-32 16,-2-2-16-16,0 0 0 0,-2 1-288 0,-1 0-64 15,1-2-128-15,-1 1 192 16,-1-2-1776-16,1-5-352 0,5-4-80 0,-6 2-16 0</inkml:trace>
  <inkml:trace contextRef="#ctx0" brushRef="#br2" timeOffset="22602.64">7170 13447 27583 0,'0'0'1216'0,"0"0"256"0,0 0-1168 0,4 9-304 16,3 6 0-16,-1-2 0 0,1 2 448 0,-1 2 16 16,4 1 16-16,1 2 0 0,2 1-64 0,0 4-16 0,2-2 0 0,-2 3 0 15,-2-2-400-15,0 3-224 0,-1 0 32 0,1 1 0 32,-2-1-1344-32,-1 1-272 0,-2 0-48 0,-1-4-16 15,-1-2-608-15,-1-1-112 0,-2-4-32 0,-1-3 0 16,-1-2 272-16,1-6 48 0,0-6 16 0,0 0 0 15,0 0 1344-15,0 0 272 0,-7 0 48 0,1-2 16 0,-2-2 1504 0,0-1 320 0,0-3 48 0,2 0 16 16,-1-1 624-16,1 0 128 0,2 0 16 0,1-2 16 16,1-1-384-16,0 1-80 0,4 1 0 0,0 1-16 0,2 0-512 0,0 0-112 15,1 3 0-15,1-2-16 0,0-1 160 0,1 1 48 16,0-1 0-16,3 1 0 0,0 0-96 0,2 0-16 16,0 2 0-16,1-5 0 0,0 2-512 0,1-1-96 15,2-1-32-15,-1 2 0 16,0-4-272-16,0 3-128 0,0-1 0 0,-4 2 128 0,0-4-128 0,-2 3 0 15,-4-3 0-15,-1 2 0 16,-1 3 0-16,-2 3 0 0,-1 5 144 0,-3-6-144 0,-2-1 192 0,0 1-48 16,0 2 0-16,-2 1 0 0,-1 0 208 0,0 3 32 15,2 2 16-15,-1 3 0 0,0 0 208 0,0 2 32 16,2 3 16-16,-2 2 0 0,3 4-240 0,2 2-48 16,1 3-16-16,2-2 0 0,3 2-352 0,2-1 0 15,3-1 0-15,2-2 0 16,1-1-1232-16,2-2-320 0,-1-1-64 0,1 0-9216 15,1-5-1840-15</inkml:trace>
  <inkml:trace contextRef="#ctx0" brushRef="#br2" timeOffset="23004.19">7632 13756 15663 0,'0'0'1392'0,"1"7"-1120"0,4 2-272 0,-1 1 0 16,0 3 2016-16,2-1 352 0,1 0 64 0,1 1 0 0,0 1-768 15,1 0-176-15,0 1-16 0,0-4-16 0,2 1-560 0,-3-3-96 16,-2-2-32-16,1-1 0 0,-2 1-288 0,-5-7-64 16,0 0-16-16,0 0 0 0,0 0-192 0,0 0-32 15,0 0-16-15,0 0 0 16,-1-5 32-16,-1-3 0 0,0 0 0 0,-2-1 0 16,0-4-192-16,0-1 0 0,0-1 144 0,0-2-144 15,1-1 0-15,1-3-240 0,-2-1 48 0,0-3 0 16,0-1-816-16,2-1-144 0,0-2-48 0,2 2 0 15,2-3 352-15,0 1 64 0,1 2 16 0,1-1 0 0,0 2 768 0,1 1 0 16,3 2 224-16,1 3-48 0,0 2 992 0,1 5 208 16,-1-1 32-16,2 5 16 0,-1 3-272 0,1 5-64 15,-1 4-16-15,-1 2 0 0,-1 1-240 0,-1 5-64 16,-2 2 0-16,-1 3 0 0,-3-1-32 0,-1 3-16 16,-1 5 0-16,-2-6 0 0,-2-2-272 0,-2 1-48 15,0 0-16-15,-1-1 0 0,0-1-384 0,-1 0 0 16,-2-1 0-16,1-2 0 15,0-2-2304-15,-1-2-560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3223 0 0,'1'-2'7374'0'0,"3"-24"-4677"0"0,-4 24-1962 0 0,14-6 1139 0 0,56-11 1804 0 0,-45 13-2709 0 0,48-17 0 0 0,-53 16-750 0 0,1 1 0 0 0,-1 1 1 0 0,1 0-1 0 0,24-1 0 0 0,9-2 60 0 0,376-68 754 0 0,-400 70-1036 0 0,6 0-40 0 0,61-20 1 0 0,-61 17-1920 0 0,-9 4-1584 0 0,-19 2 1630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25 318 10535 0 0,'0'0'3200'0'0,"0"1"-2508"0"0,-5 19-46 0 0,1-1 0 0 0,1 1-1 0 0,-1 36 1 0 0,2-23-350 0 0,-5 95 341 0 0,7-126-14 0 0,5-23-358 0 0,16-139-105 0 0,-10 57-137 0 0,-9 73 22 0 0,2 0-1 0 0,0 0 1 0 0,9-31 0 0 0,-3 41 49 0 0,-10 19-93 0 0,0 1-1 0 0,0 0 0 0 0,0 0 1 0 0,0-1-1 0 0,1 1 1 0 0,-1 0-1 0 0,0 0 0 0 0,0-1 1 0 0,0 1-1 0 0,0 0 1 0 0,1 0-1 0 0,-1 0 0 0 0,0-1 1 0 0,0 1-1 0 0,0 0 0 0 0,1 0 1 0 0,-1 0-1 0 0,0 0 1 0 0,0-1-1 0 0,1 1 0 0 0,-1 0 1 0 0,0 0-1 0 0,0 0 1 0 0,1 0-1 0 0,-1 0 0 0 0,0 0 1 0 0,1 0-1 0 0,-1 0 1 0 0,0 0-1 0 0,0 0 0 0 0,1 0 1 0 0,-1 0-1 0 0,0 0 0 0 0,1 0 1 0 0,-1 0-1 0 0,0 0 1 0 0,0 0-1 0 0,1 0 0 0 0,-1 0 1 0 0,0 1-1 0 0,0-1 1 0 0,1 0-1 0 0,-1 0 0 0 0,0 0 1 0 0,0 0-1 0 0,1 1 1 0 0,-1-1-1 0 0,0 0 0 0 0,0 0 1 0 0,1 1-1 0 0,7 9-4 0 0,-8-9 4 0 0,13 24-23 0 0,0 1 1 0 0,13 43-1 0 0,-17-41 0 0 0,2-1 1 0 0,20 38-1 0 0,-26-57 30 0 0,6 10-15 0 0,19 26-1 0 0,-27-40 19 0 0,1 0-1 0 0,0 0 0 0 0,-1 0 0 0 0,1 0 1 0 0,1-1-1 0 0,-1 0 0 0 0,0 1 1 0 0,1-2-1 0 0,0 1 0 0 0,-1-1 0 0 0,8 3 1 0 0,-10-4 57 0 0,0 0 0 0 0,0-1 0 0 0,1 1 1 0 0,-1-1-1 0 0,0 1 0 0 0,1-1 0 0 0,-1 0 1 0 0,0 0-1 0 0,0 0 0 0 0,1-1 0 0 0,-1 1 1 0 0,0 0-1 0 0,1-1 0 0 0,-1 1 0 0 0,0-1 1 0 0,0 0-1 0 0,0 0 0 0 0,0 0 1 0 0,0 0-1 0 0,0 0 0 0 0,0 0 0 0 0,0-1 1 0 0,0 1-1 0 0,0-1 0 0 0,-1 1 0 0 0,1-1 1 0 0,0 0-1 0 0,-1 1 0 0 0,0-1 0 0 0,1 0 1 0 0,-1 0-1 0 0,0 0 0 0 0,0 0 0 0 0,0 0 1 0 0,1-3-1 0 0,2-7 248 0 0,0 0-1 0 0,-1 0 1 0 0,0 0 0 0 0,-1 0-1 0 0,1-15 1 0 0,1-18-226 0 0,-2-1-1 0 0,-1 0 1 0 0,-3 0 0 0 0,-9-52 0 0 0,3 45-2493 0 0,4 19-4553 0 0,4 19 615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9295 0 0,'0'0'706'0'0,"2"2"-488"0"0,0 0-182 0 0,6 6-41 0 0,-8-7 13 0 0,0 0 0 0 0,0 0 1 0 0,0 0-1 0 0,0 0 0 0 0,0 0 1 0 0,0 0-1 0 0,0 0 1 0 0,0 0-1 0 0,0 0 0 0 0,0 0 1 0 0,-1 0-1 0 0,1 0 0 0 0,0 0 1 0 0,-1 0-1 0 0,1 0 1 0 0,-1 0-1 0 0,1-1 0 0 0,-3 4 2743 0 0,7-18-161 0 0,13-13-1003 0 0,1 0 1 0 0,0 1 0 0 0,27-26-1 0 0,-14 15-904 0 0,-16 18-415 0 0,29-28 0 0 0,1 4-175 0 0,20-17-257 0 0,-54 50-158 0 0,1 1-1 0 0,0 1 0 0 0,23-13 1 0 0,-3 9-1221 0 0,-10 9-4322 0 0,-9 3-413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2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0,'0'0'3407'0'0,"3"10"242"0"0,12 6-2153 0 0,2 0-1 0 0,27 20 0 0 0,-20-17-719 0 0,14 11 209 0 0,57 49 505 0 0,-71-57-1449 0 0,0-1 0 0 0,2-2-1 0 0,1 0 1 0 0,54 28-1 0 0,1-3-2109 0 0,-68-35 576 0 0,2 0-109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2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17 6271 0 0,'0'0'1562'0'0,"3"-3"-1082"0"0,9-11 4982 0 0,-10 26-4122 0 0,-6 1-502 0 0,0 0 0 0 0,-1 0 0 0 0,0 0-1 0 0,-1 0 1 0 0,-1-1 0 0 0,-11 17 0 0 0,-8 15 72 0 0,8-9-487 0 0,-2-1 0 0 0,-2-1 1 0 0,-38 45-1 0 0,53-69-355 0 0,-20 22 355 0 0,-51 46-1 0 0,-15 11 50 0 0,88-84-464 0 0,-3 4 14 0 0,0 1 0 0 0,-1-2-1 0 0,-16 12 1 0 0,19-15-48 0 0,0 1 0 0 0,1 0 0 0 0,-8 8 0 0 0,-6 5-166 0 0,18-17-104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0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9327 0 0,'-3'-2'39'0'0,"11"-2"2301"0"0,-2 3-2198 0 0,-5 0-100 0 0,0 1 0 0 0,1 0 0 0 0,-1-2 0 0 0,0 2 0 0 0,0 0 0 0 0,1 0 0 0 0,-1 0-1 0 0,0 0 1 0 0,1 0 0 0 0,-1 0 0 0 0,0 0 0 0 0,0 0 0 0 0,1 0 0 0 0,0 2 0 0 0,-1-2 22 0 0,-1 1 0 0 0,2 0-1 0 0,-1 0 1 0 0,-1 1 0 0 0,1-2 0 0 0,-1 1 0 0 0,1 0 0 0 0,-1 0 0 0 0,0 1 0 0 0,2-1 0 0 0,-2 0 0 0 0,0 0 0 0 0,0 1 0 0 0,1-1 0 0 0,-1 0 0 0 0,0 1 0 0 0,0-1-1 0 0,0 0 1 0 0,0 0 0 0 0,-1 3 0 0 0,5 57 1665 0 0,16 95-1 0 0,-2-22-463 0 0,-10-61-773 0 0,1 8 263 0 0,-1 125 0 0 0,-8-199-718 0 0,-1-1 1 0 0,-1 2-1 0 0,0-2 0 0 0,0 0 0 0 0,0 1 0 0 0,-1-1 0 0 0,1 0 1 0 0,-4 7-1 0 0,6-12 62 0 0,-18-11 227 0 0,13 4-300 0 0,1-1 0 0 0,-1 0 0 0 0,1 0 0 0 0,0 0 0 0 0,1-1 0 0 0,-1 1-1 0 0,-3-14 1 0 0,-12-60 4 0 0,16 61-35 0 0,-10-41-39 0 0,-5-92 0 0 0,17 125 30 0 0,1 2-1 0 0,1-2 0 0 0,2 0 1 0 0,-1 0-1 0 0,16-48 0 0 0,-12 54 2 0 0,2 0 1 0 0,0 2-1 0 0,2-2 0 0 0,21-36 0 0 0,-27 53 10 0 0,0-1 0 0 0,0 1 0 0 0,0 0 0 0 0,1 0 0 0 0,0 0 0 0 0,0-1 0 0 0,0 3 0 0 0,0-2 0 0 0,0 1 0 0 0,0 0 0 0 0,1 0 0 0 0,1 2 0 0 0,-2-2-1 0 0,1 1 1 0 0,0 1 0 0 0,1 1 0 0 0,-1-2 0 0 0,2 2 0 0 0,-2 0 0 0 0,13-2 0 0 0,-9 4 22 0 0,0 1 0 0 0,0-1-1 0 0,0 1 1 0 0,0 1 0 0 0,1-1-1 0 0,-1 2 1 0 0,-1 0 0 0 0,12 7-1 0 0,-16-7-1 0 0,0 0 1 0 0,0 0-1 0 0,0 1 0 0 0,-1-1 0 0 0,1 1 1 0 0,-1 0-1 0 0,0 0 0 0 0,0 1 0 0 0,-2-1 0 0 0,2 0 1 0 0,-2 2-1 0 0,1-1 0 0 0,0-1 0 0 0,2 13 1 0 0,-2-4 3 0 0,0-2 1 0 0,-1 2 0 0 0,0 0 0 0 0,-1 0 0 0 0,-1 27 0 0 0,-6 0 10 0 0,-2 1 1 0 0,-1 0 0 0 0,-29 73-1 0 0,24-71-24 0 0,-6-5-8 0 0,7-12 0 0 0,12-27 0 0 0,1 1 0 0 0,0-1 1 0 0,0 0-1 0 0,0 0 0 0 0,-1 2 0 0 0,1-2 0 0 0,0 0 0 0 0,0 0 0 0 0,0 1 1 0 0,0-1-1 0 0,0 0 0 0 0,0 1 0 0 0,0-1 0 0 0,0 0 0 0 0,0 1 0 0 0,0-1 1 0 0,0 0-1 0 0,0 2 0 0 0,0-2 0 0 0,0 0 0 0 0,0 0 0 0 0,0 1 0 0 0,0-1 1 0 0,0 0-1 0 0,0 1 0 0 0,0-1 0 0 0,0 0 0 0 0,0 0 0 0 0,0 1 1 0 0,1-1-1 0 0,-1 0 0 0 0,0 2 0 0 0,0-2 0 0 0,0 0 0 0 0,1 0 0 0 0,-1 0 1 0 0,0 1-1 0 0,0-1 0 0 0,2 0 0 0 0,-2 0 0 0 0,0 0 0 0 0,0 0 0 0 0,1 1 1 0 0,-1-1-1 0 0,0 0 0 0 0,0 0 0 0 0,1 0 0 0 0,-1 0 0 0 0,0 0 0 0 0,1 0 1 0 0,-1 0-1 0 0,0 0 0 0 0,2 0 0 0 0,-2 0 0 0 0,0 0 0 0 0,1 0 0 0 0,-1 0 1 0 0,0 0 1 0 0,0 0-2 0 0,39 12 303 0 0,0 0 1 0 0,-1 3-1 0 0,61 32 0 0 0,48 37 761 0 0,-38-21-720 0 0,-90-52-336 0 0,33 16 0 0 0,-16-8-1873 0 0,-9-4-6270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65 455 0 0,'-4'-45'9726'0'0,"3"44"-9539"0"0,1 1 1 0 0,-1-1 0 0 0,1-1 0 0 0,0 1 0 0 0,-2 0-1 0 0,2 0 1 0 0,0 1 0 0 0,0-2 0 0 0,-1-9 6972 0 0,12 101-4606 0 0,7 72-1148 0 0,-7-31-633 0 0,-9-122-730 0 0,-1 28 214 0 0,13 64 1 0 0,-9-55 51 0 0,1 23-165 0 0,-3-45-145 0 0,-2 19-461 0 0,18-39-3672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2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455 809 5263 0 0,'0'0'9896'0'0,"-8"4"-8673"0"0,6-4-1103 0 0,1 0-1 0 0,-1 0 1 0 0,0 0 0 0 0,1-1 0 0 0,-1 1-1 0 0,1 0 1 0 0,-1-1 0 0 0,1 1 0 0 0,-1-1-1 0 0,1 1 1 0 0,0-1 0 0 0,-1 0 0 0 0,1 0-1 0 0,-1 0 1 0 0,1 0 0 0 0,0 0 0 0 0,-2-1-1 0 0,0-1 217 0 0,-1 0-1 0 0,1-1 1 0 0,0 1 0 0 0,-6-8-1 0 0,-10-23 1015 0 0,-15-39 0 0 0,4 8-450 0 0,-109-195 712 0 0,34 65-1200 0 0,92 171-362 0 0,1 2-136 0 0,1 0-1 0 0,0-1 1 0 0,-9-31-1 0 0,20 53-33 0 0,-2-2 35 0 0,1 1-329 0 0,19 21-5999 0 0,-6-8-499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2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16 919 0 0,'0'0'3418'0'0,"-4"-15"9460"0"0,14 31-12321 0 0,-2 1-1 0 0,0 1 0 0 0,8 28 1 0 0,-2-7-87 0 0,104 243 1738 0 0,-48-144-1512 0 0,-56-117-631 0 0,1 0 0 0 0,2 0 0 0 0,22 21 1 0 0,-32-34-63 0 0,3 3-570 0 0,0-2 1 0 0,1 1-1 0 0,20 13 1 0 0,-30-23 446 0 0,-1 0 1 0 0,0 0 0 0 0,1 0 0 0 0,-1 0 0 0 0,0 0 0 0 0,1 0 0 0 0,-1 0 0 0 0,1 1 0 0 0,-1-1 0 0 0,0 0 0 0 0,1-1 0 0 0,-1 1 0 0 0,0 0 0 0 0,1 0 0 0 0,-1 0 0 0 0,1 0 0 0 0,-1 0 0 0 0,0 0 0 0 0,1 0 0 0 0,-1 0 0 0 0,1-1 0 0 0,0 1-732 0 0,7-3-5589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22 349 11287 0 0,'0'0'515'0'0,"-3"-2"-7"0"0,-9-4-327 0 0,12 6-177 0 0,0 0-1 0 0,-1 0 0 0 0,1 0 1 0 0,0 0-1 0 0,0 0 0 0 0,-1 0 1 0 0,1 0-1 0 0,0 0 0 0 0,0 0 1 0 0,-1 0-1 0 0,1 1 0 0 0,0-1 1 0 0,0 0-1 0 0,0 0 0 0 0,-1 0 1 0 0,1 0-1 0 0,0 0 0 0 0,0 0 1 0 0,-1 1-1 0 0,1-1 0 0 0,0 0 1 0 0,0 0-1 0 0,0 0 0 0 0,0 1 1 0 0,0-1-1 0 0,-1 0 0 0 0,1 1 1 0 0,-1 0 868 0 0,2 0-769 0 0,0 0 0 0 0,0 0-1 0 0,0 0 1 0 0,0 0 0 0 0,0 0 0 0 0,0 0 0 0 0,0-1 0 0 0,0 1 0 0 0,1 0 0 0 0,-1 0 0 0 0,0-1 0 0 0,2 1 0 0 0,-2 0-15 0 0,10 3 160 0 0,1 0 0 0 0,-1-1 0 0 0,1 0 0 0 0,0 0 0 0 0,0-1-1 0 0,20 0 1 0 0,75-4 967 0 0,-97 1-1001 0 0,590-28 3042 0 0,-369 7-2708 0 0,10 0 8 0 0,26-9 388 0 0,-247 29-839 0 0,-1 0 1 0 0,25 2-1 0 0,-24 1 2 0 0,-1-1 1 0 0,26-4 0 0 0,-7-1-1 0 0,68-1 0 0 0,39 11 178 0 0,-64-1-223 0 0,42-6 2 0 0,5-4 0 0 0,-120 6-64 0 0,103-14 64 0 0,-84 12-104 0 0,40 2 0 0 0,-47 1 92 0 0,0-2 0 0 0,1-1 0 0 0,27-5 0 0 0,-41 6-52 0 0,0 1 0 0 0,-1 0 0 0 0,1 0 0 0 0,9 1 0 0 0,18 1 0 0 0,-18-3 1 0 0,-11 1 0 0 0,0 0 1 0 0,-1 0-1 0 0,1-1 0 0 0,0 0 1 0 0,0 0-1 0 0,8-2 1 0 0,-1-1 7 0 0,-1 2 0 0 0,1-1-1 0 0,0 2 1 0 0,0-1 0 0 0,22 2 0 0 0,-31-1-14 0 0,0 1-1 0 0,0 0 1 0 0,-1-1 0 0 0,1 0-1 0 0,5-1 1 0 0,-5 1 0 0 0,-1 0 1 0 0,1 0 0 0 0,-1 0-1 0 0,1 1 1 0 0,-1-1-1 0 0,1 1 1 0 0,-1 0 0 0 0,4 0-1 0 0,-5 0 5 0 0,1 0 0 0 0,-1 1 0 0 0,1-1 0 0 0,-1 0 0 0 0,1 0 0 0 0,-1 0 0 0 0,0 0 0 0 0,1 0 0 0 0,-1-1 0 0 0,1 1 0 0 0,-1 0 0 0 0,1-1 0 0 0,-1 1 0 0 0,0-1 0 0 0,1 1 0 0 0,-1-1 0 0 0,0 0 0 0 0,0 0 0 0 0,1 1 0 0 0,-1-1 0 0 0,0 0 0 0 0,0 0 0 0 0,0 0 0 0 0,0 0 0 0 0,0 0 0 0 0,0-1 0 0 0,0 1 0 0 0,-1 0 0 0 0,1 0 0 0 0,0-1 0 0 0,0 1 0 0 0,-1 0 0 0 0,1-2 0 0 0,0 2 1 0 0,-1 1 1 0 0,0-1-1 0 0,1 0 0 0 0,-1 1 1 0 0,0-1-1 0 0,1 0 0 0 0,-1 1 1 0 0,0-1-1 0 0,0 0 0 0 0,0 0 1 0 0,0 1-1 0 0,0-1 0 0 0,1 0 1 0 0,-1 0-1 0 0,0 1 0 0 0,-1-1 1 0 0,1 0-1 0 0,0 0 0 0 0,0 1 0 0 0,0-1 1 0 0,0 0-1 0 0,-1 0 0 0 0,1 1 1 0 0,0-1-1 0 0,-1 0 0 0 0,1 1 1 0 0,-1-2-1 0 0,-1-1 15 0 0,-2-5-1 0 0,0 1 0 0 0,-1 0-1 0 0,0 0 1 0 0,0 1-1 0 0,-1 0 1 0 0,0-1-1 0 0,0 2 1 0 0,0-1-1 0 0,-12-7 1 0 0,-3-1 49 0 0,-44-21 1 0 0,52 28-57 0 0,-1 2 0 0 0,0 0 0 0 0,1 1 0 0 0,-2 0 0 0 0,1 1 0 0 0,0 0 0 0 0,-1 2 0 0 0,-23-1 0 0 0,12 6-91 0 0,26-3 77 0 0,-1-1-1 0 0,1 0 0 0 0,0 1 1 0 0,0-1-1 0 0,0 0 0 0 0,0 1 0 0 0,0-1 1 0 0,0 1-1 0 0,0-1 0 0 0,0 0 1 0 0,0 1-1 0 0,0-1 0 0 0,0 1 1 0 0,0-1-1 0 0,0 0 0 0 0,0 1 0 0 0,0-1 1 0 0,0 1-1 0 0,0-1 0 0 0,0 0 1 0 0,1 1-1 0 0,-1-1 0 0 0,0 1 0 0 0,0-1 1 0 0,0 0-1 0 0,1 1 0 0 0,-1-1 1 0 0,6 11-74 0 0,-6-11 79 0 0,3 4-22 0 0,0 0-1 0 0,0-1 0 0 0,1 1 1 0 0,-1-1-1 0 0,1 0 0 0 0,0 0 1 0 0,0 0-1 0 0,0 0 0 0 0,0-1 1 0 0,9 4-1 0 0,6 2-63 0 0,26 7-1 0 0,-15-6 26 0 0,90 21-41 0 0,-87-23 94 0 0,-33-7 9 0 0,14 3-3 0 0,0 0 1 0 0,17 7-1 0 0,-27-8 6 0 0,0 0 1 0 0,0 0-1 0 0,0 0 0 0 0,-1 0 1 0 0,1 1-1 0 0,-1-1 0 0 0,0 1 1 0 0,1 0-1 0 0,-1 0 0 0 0,-1 0 1 0 0,6 7-1 0 0,-7-9 158 0 0,-5 11 238 0 0,1-7-273 0 0,-1 0-1 0 0,1 0 0 0 0,-1 0 1 0 0,0 0-1 0 0,0-1 1 0 0,-1 0-1 0 0,1 1 0 0 0,-1-2 1 0 0,0 1-1 0 0,-9 5 1 0 0,-12 10 186 0 0,-1 1-53 0 0,-1-1 0 0 0,-59 29 0 0 0,37-21-128 0 0,32-17-222 0 0,-8 4-880 0 0,-47 34 0 0 0,27-13-2464 0 0,31-25 1999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0,'0'0'707'0'0,"0"2"-322"0"0,11 70 4102 0 0,11 95-1330 0 0,-3-21-2927 0 0,-10-91-573 0 0,3-2-433 0 0,-4-25-243 0 0,-5-11 287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0,'0'0'1175'0'0,"1"2"-499"0"0,10 23 1737 0 0,7 19-541 0 0,40 142-834 0 0,-10 16-1262 0 0,-33-114-2324 0 0,-11-61 1210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 15031 0 0,'-4'1'198'0'0,"3"-1"-111"0"0,0 1 0 0 0,0-1 0 0 0,0 0 0 0 0,0 1 1 0 0,0-1-1 0 0,0 0 0 0 0,-1 0 0 0 0,1 0 0 0 0,0 0 1 0 0,0 0-1 0 0,0 0 0 0 0,0 0 0 0 0,0-1 0 0 0,-1 1 1 0 0,2-1-71 0 0,1-1 0 0 0,0 1 0 0 0,0 0 0 0 0,-1 0 0 0 0,1 0 0 0 0,0 0 0 0 0,0 0 0 0 0,0 0 0 0 0,0 0 0 0 0,1 0 0 0 0,1-1 0 0 0,5-2 223 0 0,0 0 0 0 0,0 1 0 0 0,0 0 1 0 0,1 0-1 0 0,-1 1 0 0 0,14-2 1 0 0,56-3-356 0 0,-25 4-903 0 0,-28 0-3198 0 0,-2 3-1411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13039 0 0,'0'0'598'0'0,"-1"1"-10"0"0,-3 3-380 0 0,-1-2-91 0 0,5-2 370 0 0,1 0 151 0 0,37-8 1119 0 0,-29 5-1655 0 0,1 0-1 0 0,-1 2 1 0 0,1-1 0 0 0,0 1 0 0 0,0 0-1 0 0,0 1 1 0 0,0 0 0 0 0,14 2-1 0 0,-19-1-5 0 0,0 1 1 0 0,0-1-1 0 0,0 1 0 0 0,0-1 0 0 0,-1 1 0 0 0,7 4 0 0 0,-10-5-79 0 0,1 0-1 0 0,-1 0 0 0 0,0 0 1 0 0,0-1-1 0 0,0 1 1 0 0,0 1-1 0 0,0-1 0 0 0,-1 0 1 0 0,1 0-1 0 0,0 0 1 0 0,0 0-1 0 0,-1 1 0 0 0,1-1 1 0 0,0 0-1 0 0,-1 1 1 0 0,0-1-1 0 0,1 0 0 0 0,-1 1 1 0 0,0-1-1 0 0,0 1 0 0 0,1-1 1 0 0,-1 0-1 0 0,0 1 1 0 0,0-1-1 0 0,-1 1 0 0 0,1-1 1 0 0,-1 3-1 0 0,-1 5 25 0 0,0 0 0 0 0,-1 0 0 0 0,0 0-1 0 0,-8 16 1 0 0,9-21-76 0 0,0-1 0 0 0,0 1 1 0 0,-1-1-1 0 0,1 1 0 0 0,-1-1 0 0 0,1 0 0 0 0,-1 0 0 0 0,0 0 0 0 0,0 0 1 0 0,-1-1-1 0 0,-4 4 0 0 0,-2 1-143 0 0,9-6 42 0 0,-2 1-1233 0 0,9-6 1274 0 0,8-1 86 0 0,0 1 0 0 0,0 1-1 0 0,0 0 1 0 0,28-2 0 0 0,-36 5 186 0 0,1 0 0 0 0,-1 0 1 0 0,1 0-1 0 0,-1 1 0 0 0,0 0 1 0 0,1 0-1 0 0,-1 1 0 0 0,0 0 1 0 0,0 0-1 0 0,6 3 0 0 0,-11-4-104 0 0,0 1 0 0 0,0-1 0 0 0,0 0-1 0 0,-1 1 1 0 0,1-1 0 0 0,0 1 0 0 0,-1-1 0 0 0,0 1-1 0 0,1-1 1 0 0,-1 1 0 0 0,0-1 0 0 0,1 1 0 0 0,-1-1-1 0 0,0 1 1 0 0,0 0 0 0 0,0-1 0 0 0,-1 1 0 0 0,1-1-1 0 0,-1 3 1 0 0,-1 4 56 0 0,-1-2 0 0 0,0 1-1 0 0,-1 0 1 0 0,0-1 0 0 0,-8 12 0 0 0,-27 29-2 0 0,35-43-32 0 0,-7 9-13 0 0,-21 17 1 0 0,28-26-376 0 0,-1-1 1 0 0,0 1 0 0 0,0-1-1 0 0,0 0 1 0 0,0-1-1 0 0,0 1 1 0 0,-1-1 0 0 0,-7 2-1 0 0,3-4-1233 0 0,0-2-60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33 299 6911 0 0,'0'0'528'0'0,"-5"6"-320"0"0,1 1 176 0 0,0 0-1 0 0,1 0 1 0 0,0 0-1 0 0,0 1 0 0 0,1-1 1 0 0,0 1-1 0 0,0-1 1 0 0,1 1-1 0 0,-1 9 0 0 0,1 4 921 0 0,0 0-1 0 0,4 26 0 0 0,-1-30-1225 0 0,1 0-1 0 0,0-1 0 0 0,1 1 0 0 0,11 28 0 0 0,-12-38-51 0 0,0 1-1 0 0,1-1 0 0 0,0 0 0 0 0,0 0 0 0 0,0 0 0 0 0,1 0 0 0 0,0-1 0 0 0,1 0 0 0 0,0 0 0 0 0,-1 0 0 0 0,2-1 0 0 0,6 5 0 0 0,-10-8 31 0 0,0 0-1 0 0,0-1 1 0 0,-1 1-1 0 0,1-1 0 0 0,0 0 1 0 0,1 0-1 0 0,-1 0 1 0 0,0 0-1 0 0,0-1 1 0 0,0 1-1 0 0,0-1 1 0 0,1 0-1 0 0,-1 0 1 0 0,0 0-1 0 0,0 0 0 0 0,1 0 1 0 0,-1-1-1 0 0,0 1 1 0 0,0-1-1 0 0,0 0 1 0 0,0 0-1 0 0,0 0 1 0 0,0-1-1 0 0,0 1 0 0 0,0-1 1 0 0,0 1-1 0 0,-1-1 1 0 0,1 0-1 0 0,3-4 1 0 0,-2 2 123 0 0,0 0-1 0 0,0 0 1 0 0,-1 0 0 0 0,0-1 0 0 0,0 1 0 0 0,0-1 0 0 0,0 0 0 0 0,-1 0-1 0 0,0 0 1 0 0,0 0 0 0 0,0 0 0 0 0,0-1 0 0 0,-1 1 0 0 0,0-1-1 0 0,0 1 1 0 0,0-9 0 0 0,-1 8-33 0 0,-1-1 1 0 0,1 1-1 0 0,-1-1 0 0 0,0 1 0 0 0,-1 0 0 0 0,1-1 0 0 0,-1 1 0 0 0,-1 0 1 0 0,1 0-1 0 0,-1 0 0 0 0,0 1 0 0 0,-6-10 0 0 0,2 7-42 0 0,0 0-1 0 0,0 0 1 0 0,0 1-1 0 0,-1 0 0 0 0,-1 0 1 0 0,-16-10-1 0 0,-22-9 36 0 0,32 19-1153 0 0,0-1 0 0 0,-22-17-1 0 0,30 18-1467 0 0,2-1-4244 0 0</inkml:trace>
  <inkml:trace contextRef="#ctx0" brushRef="#br0" timeOffset="1">425 11 8751 0 0,'0'0'674'0'0,"-6"-11"7356"0"0,51 190-5319 0 0,-13-58-9574 0 0,-27-101 1127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0,'0'0'176'0'0,"7"2"2904"0"0,2-2 600 0 0,6 2 112 0 0,2-2 24 0 0,3 0-2856 0 0,3 0-568 0 0,2 0-112 0 0,2 1-24 0 0,3 1-256 0 0,-2 0-144 0 0,0-1 16 0 0,0 1-7088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1375 0 0,'3'0'3000'0'0,"10"3"435"0"0,30 6 3681 0 0,-35-8-6657 0 0,0 0 1 0 0,1-1 0 0 0,13-1 0 0 0,166-23 3025 0 0,88-8-987 0 0,-195 25-2000 0 0,146-16 487 0 0,95-19 290 0 0,-107 20-1030 0 0,-121 14-21 0 0,-6-5 65 0 0,19-2 109 0 0,-90 14-353 0 0,239-8 228 0 0,22 2 44 0 0,-223 6-226 0 0,96-4 51 0 0,77 2-25 0 0,-103 3-64 0 0,-119 0-41 0 0,21-3-13 0 0,-9-3 1 0 0,-17 6-4 0 0,0-1-1 0 0,0 0 1 0 0,0 1-1 0 0,0-1 1 0 0,0 0-1 0 0,0 0 1 0 0,0 0-1 0 0,0 0 1 0 0,0 0-1 0 0,0 0 1 0 0,-1 0-1 0 0,1 0 1 0 0,0 0-1 0 0,-1 0 1 0 0,1 0-1 0 0,-1 0 1 0 0,1-1-1 0 0,-1 1 1 0 0,1 0-1 0 0,-1 0 1 0 0,0-1-1 0 0,0 1 1 0 0,1 0-1 0 0,-1 0 1 0 0,0-1-1 0 0,0 1 1 0 0,0 0-1 0 0,-1-1 1 0 0,1 1-1 0 0,0 0 1 0 0,-1-2-1 0 0,0-2-3 0 0,-1 1-1 0 0,0 0 1 0 0,1 0-1 0 0,-1 0 1 0 0,-1 0-1 0 0,1 0 1 0 0,-1 0-1 0 0,1 1 1 0 0,-1-1-1 0 0,0 1 1 0 0,0 0-1 0 0,-6-5 1 0 0,-7-5-81 0 0,-27-16-1 0 0,26 18 55 0 0,6 5-109 0 0,0 0 0 0 0,-24-10 0 0 0,21 11 29 0 0,0-1 0 0 0,1 0 0 0 0,-14-10 0 0 0,26 16 20 0 0,3 0-170 0 0,19 1 3 0 0,0 2 0 0 0,30 6 0 0 0,-11-1-80 0 0,1-1-151 0 0,47 15-1 0 0,-75-18 463 0 0,-1 1 0 0 0,0 0 1 0 0,0 0-1 0 0,0 1 0 0 0,-1 1 0 0 0,0 0 1 0 0,0 0-1 0 0,10 10 0 0 0,-18-14 87 0 0,0 0-1 0 0,0 0 1 0 0,0 0-1 0 0,0 1 1 0 0,-1-1-1 0 0,0 1 1 0 0,1 0 0 0 0,-1-1-1 0 0,-1 1 1 0 0,1 0-1 0 0,0 0 1 0 0,-1 0-1 0 0,0 1 1 0 0,0-1-1 0 0,0 0 1 0 0,-1 0 0 0 0,1 1-1 0 0,-1-1 1 0 0,0 6-1 0 0,-1-3 106 0 0,-1 0 0 0 0,1 0-1 0 0,-1-1 1 0 0,0 1 0 0 0,-1-1 0 0 0,1 1-1 0 0,-1-1 1 0 0,0 0 0 0 0,-1 0 0 0 0,0 0-1 0 0,-6 7 1 0 0,-1 0-101 0 0,0 0-1 0 0,0-1 0 0 0,-1 0 1 0 0,-1-1-1 0 0,0-1 1 0 0,-21 14-1 0 0,21-16-833 0 0,-1-1-1 0 0,0 0 1 0 0,0 0-1 0 0,-1-2 1 0 0,0 0-1 0 0,0 0 1 0 0,-28 3-1 0 0,15-5-853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21 8551 0 0,'0'0'772'0'0,"2"-1"-632"0"0,-2 1-120 0 0,0 0 0 0 0,2 0 0 0 0,-2 0-1 0 0,0-1 1 0 0,1 1 0 0 0,-1 0 0 0 0,0 0 0 0 0,0 0-1 0 0,1-2 1 0 0,-1 2 0 0 0,0 0 0 0 0,0 0-1 0 0,0-1 1 0 0,1 1 0 0 0,-1 0 0 0 0,0-1-1 0 0,0 1 1 0 0,0 0 0 0 0,0 0 0 0 0,0-1 0 0 0,2 1-1 0 0,-2 0 1 0 0,0-2 0 0 0,0 2 0 0 0,0 0-1 0 0,0-1 1 0 0,0 1 0 0 0,0 0 0 0 0,0-1-1 0 0,0 0 1 0 0,-2 1 160 0 0,2 0 0 0 0,0-2 0 0 0,-1 2-1 0 0,1-1 1 0 0,-1 1 0 0 0,1 0 0 0 0,0-1-1 0 0,-1 1 1 0 0,1 0 0 0 0,-2 0 0 0 0,2-1 0 0 0,-1 1-1 0 0,1 0 1 0 0,-1 0 0 0 0,1-2 0 0 0,-3 2 0 0 0,1 0 41 0 0,1-1 0 0 0,-2 1 0 0 0,2 0 0 0 0,-2 0 0 0 0,1 0 0 0 0,0 0 0 0 0,0 0 0 0 0,-1 0 0 0 0,2 0 0 0 0,-1 1 0 0 0,0-1 1 0 0,0 0-1 0 0,-1 2 0 0 0,2-2 0 0 0,-3 2 0 0 0,-2 3-90 0 0,0 0 1 0 0,0 0 0 0 0,1 2-1 0 0,0-2 1 0 0,0 1-1 0 0,0 0 1 0 0,1 1-1 0 0,1 0 1 0 0,-1 0-1 0 0,0 0 1 0 0,2-1-1 0 0,-2 2 1 0 0,2 0 0 0 0,0-1-1 0 0,-2 13 1 0 0,-1 12 61 0 0,3-2 0 0 0,-1 50 0 0 0,3-65-53 0 0,1 1-108 0 0,1-2 0 0 0,-1 1-1 0 0,1-1 1 0 0,1 0 0 0 0,1-1 0 0 0,-1 1 0 0 0,3 0 0 0 0,10 26 0 0 0,-12-35-48 0 0,-2 0 1 0 0,2 0-1 0 0,0 0 1 0 0,0 0-1 0 0,-1 0 1 0 0,1-1-1 0 0,1 1 1 0 0,-1-1-1 0 0,1-1 1 0 0,8 5-1 0 0,-9-6 44 0 0,-1 0 0 0 0,1 0 0 0 0,1 0 0 0 0,-1-1 0 0 0,0 0 0 0 0,1 0 1 0 0,-1-1-1 0 0,0 2 0 0 0,1-2 0 0 0,-2 0 0 0 0,2 0 0 0 0,-1 0 0 0 0,1 0 0 0 0,-1-2 0 0 0,9 0 0 0 0,-6-1 78 0 0,1 2 0 0 0,-2-3 1 0 0,1 2-1 0 0,0-2 0 0 0,0 0 0 0 0,-1 0 0 0 0,0 1 0 0 0,-1-3 0 0 0,2 3 0 0 0,-2-2 0 0 0,1 0 1 0 0,-1-2-1 0 0,6-7 0 0 0,-6 7 8 0 0,1-1 0 0 0,-1 0 0 0 0,-2 1 0 0 0,1-2 0 0 0,0 1 0 0 0,0 0 0 0 0,-2-1 0 0 0,1 0 0 0 0,-1 0 0 0 0,2-15 0 0 0,-4 11 46 0 0,0 1-1 0 0,0-2 1 0 0,-1 1-1 0 0,0 0 1 0 0,-2 0 0 0 0,1 0-1 0 0,-2 0 1 0 0,0 1-1 0 0,0 0 1 0 0,-1-1-1 0 0,-8-12 1 0 0,10 18-127 0 0,-2-1 0 0 0,0 0 0 0 0,0 2-1 0 0,-1-2 1 0 0,1 2 0 0 0,-1 0 0 0 0,0 1 0 0 0,-1-2-1 0 0,1 2 1 0 0,0 0 0 0 0,-2 0 0 0 0,1 0 0 0 0,0 1 0 0 0,-2 1-1 0 0,2-1 1 0 0,-1 1 0 0 0,1-1 0 0 0,-11 1 0 0 0,17 1-84 0 0,-1 2-1 0 0,1 0 1 0 0,0 0 0 0 0,0-1 0 0 0,-1 1 0 0 0,1 0-1 0 0,0 0 1 0 0,-2 0 0 0 0,2 1 0 0 0,0-1 0 0 0,-1 0-1 0 0,1 0 1 0 0,0 2 0 0 0,0-2 0 0 0,-1 0 0 0 0,1 1-1 0 0,0-1 1 0 0,0 1 0 0 0,-1-1 0 0 0,1 1 0 0 0,0 1 0 0 0,0-2-1 0 0,-1 1 1 0 0,1 0 0 0 0,1 1 0 0 0,-1-1 0 0 0,-1-1-1 0 0,2 1 1 0 0,-1 0 0 0 0,0 1 0 0 0,0 0 0 0 0,1 1-294 0 0,-2-2 0 0 0,2 1 0 0 0,0 0 0 0 0,-1 0 0 0 0,1 0 0 0 0,0 0 0 0 0,0-1 0 0 0,0 2 0 0 0,0-2 0 0 0,0 2 0 0 0,0-1 0 0 0,1-1 0 0 0,-1 2 0 0 0,2-2 0 0 0,-2 2 1 0 0,1-2-1 0 0,-1 0 0 0 0,1 2 0 0 0,0-2 0 0 0,-1 2 0 0 0,2-2 0 0 0,0 3 0 0 0,3 2-1342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13303 0 0,'-1'-55'2843'0'0,"9"60"-1351"0"0,-5-2-1349 0 0,0 0 0 0 0,0 0 0 0 0,-1 1 1 0 0,1-1-1 0 0,-1 0 0 0 0,0 1 0 0 0,0 0 0 0 0,2 5 1 0 0,12 34 459 0 0,-11-30-466 0 0,64 257 761 0 0,-20-66-1302 0 0,-38-160-129 0 0,-6-21-606 0 0,10 26 0 0 0,-6-28-500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0,'0'0'851'0'0,"0"1"106"0"0,11 45 3017 0 0,12 24-2316 0 0,-7-24-1210 0 0,16 37-113 0 0,2 5-262 0 0,-13-23-459 0 0,16 51-2208 0 0,-27-81-1778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 9215 0 0,'0'0'707'0'0,"-2"0"-187"0"0,-16-8 6713 0 0,24 1-5741 0 0,-2 4-1398 0 0,0 0 0 0 0,0 0 0 0 0,0 0 0 0 0,1 0 0 0 0,-1 1 0 0 0,1 0 0 0 0,0 0 0 0 0,0 0 0 0 0,-1 0 0 0 0,1 1 0 0 0,1 0 1 0 0,-1 0-1 0 0,0 0 0 0 0,6 0 0 0 0,33 1-1365 0 0,-3 4-3952 0 0,-40-4 5109 0 0,22 3-5897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2303 0 0,'1'-1'3228'0'0,"1"-2"-2275"0"0,0 0 0 0 0,0 0-1 0 0,1 1 1 0 0,-1-1-1 0 0,0 1 1 0 0,1-1-1 0 0,0 1 1 0 0,-1 0-1 0 0,1 0 1 0 0,0 0-1 0 0,6-2 1 0 0,-4 2-611 0 0,1 0-1 0 0,-1 0 1 0 0,1 1-1 0 0,-1-1 1 0 0,1 1-1 0 0,11 0 1 0 0,-11 1-370 0 0,1 0 1 0 0,-1 0 0 0 0,1 1 0 0 0,-1 0-1 0 0,1 0 1 0 0,-1 0 0 0 0,0 1 0 0 0,1 0-1 0 0,-1 0 1 0 0,0 1 0 0 0,0 0 0 0 0,-1 0-1 0 0,10 6 1 0 0,-13-7 74 0 0,1 1 1 0 0,-1-1-1 0 0,0 1 0 0 0,0-1 0 0 0,0 1 1 0 0,-1-1-1 0 0,1 1 0 0 0,-1 0 0 0 0,1 0 0 0 0,-1 0 1 0 0,0 0-1 0 0,0 0 0 0 0,0 0 0 0 0,-1 0 1 0 0,1 0-1 0 0,-1 1 0 0 0,1 4 0 0 0,-1 1 61 0 0,-1 1-1 0 0,0-1 1 0 0,0 0 0 0 0,-4 16-1 0 0,2-18-104 0 0,1 0-1 0 0,-2 1 0 0 0,1-1 1 0 0,-1-1-1 0 0,0 1 1 0 0,0-1-1 0 0,-1 1 0 0 0,0-1 1 0 0,-7 7-1 0 0,11-12-160 0 0,20-3-878 0 0,67-8 838 0 0,-76 10 365 0 0,0 0 1 0 0,16 3-1 0 0,-22-2-22 0 0,0 0 0 0 0,-1 0 0 0 0,1 1 0 0 0,0-1 0 0 0,-1 1-1 0 0,0-1 1 0 0,1 1 0 0 0,-1 0 0 0 0,0 0 0 0 0,4 4 0 0 0,-6-5-53 0 0,0 0-1 0 0,0 0 1 0 0,0 0-1 0 0,0 0 0 0 0,0 1 1 0 0,0-1-1 0 0,-1 0 1 0 0,1 1-1 0 0,0-1 1 0 0,-1 0-1 0 0,1 1 1 0 0,0-1-1 0 0,-1 1 1 0 0,0-1-1 0 0,1 1 0 0 0,-1-1 1 0 0,0 3-1 0 0,0-1 32 0 0,0 0-1 0 0,0 0 0 0 0,-1 0 0 0 0,1 0 1 0 0,-1 0-1 0 0,0 0 0 0 0,0 0 0 0 0,-1 3 0 0 0,-3 3 38 0 0,0 0 0 0 0,0 0-1 0 0,-1 0 1 0 0,-7 8-1 0 0,4-5-399 0 0,-1-1-1 0 0,0 0 0 0 0,0 0 1 0 0,-1-1-1 0 0,0 0 1 0 0,-23 14-1 0 0,32-23 23 0 0,0 0 0 0 0,1-1 0 0 0,-1 1-1 0 0,0-1 1 0 0,0 1 0 0 0,0-1 0 0 0,0 1 0 0 0,1-1 0 0 0,-1 0 0 0 0,0 0-1 0 0,0 0 1 0 0,0 0 0 0 0,0 0 0 0 0,0 0 0 0 0,-3-2 0 0 0,-5-2-1712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68 259 7367 0 0,'-1'10'82'0'0,"0"-7"-28"0"0,1 0 0 0 0,0 0 0 0 0,-1 0 1 0 0,0-1-1 0 0,1 1 0 0 0,-1 0 1 0 0,0 0-1 0 0,-1-1 0 0 0,1 1 0 0 0,0-1 1 0 0,-1 1-1 0 0,-2 3 0 0 0,-1-1 155 0 0,1 0 0 0 0,1 0 0 0 0,-1 1-1 0 0,1-1 1 0 0,0 1 0 0 0,0 0 0 0 0,0 0 0 0 0,1 0 0 0 0,0 0 0 0 0,-2 8-1 0 0,-1 10 2760 0 0,-2 34 0 0 0,6-49-2433 0 0,0 13-181 0 0,0-1 0 0 0,1 1 0 0 0,0-1 0 0 0,2 1 0 0 0,1-1 0 0 0,9 36 0 0 0,-8-44-347 0 0,0 0 1 0 0,1-1-1 0 0,1 0 0 0 0,0 0 1 0 0,0 0-1 0 0,1-1 0 0 0,1 0 1 0 0,0 0-1 0 0,0-1 0 0 0,1 0 1 0 0,0 0-1 0 0,11 8 0 0 0,-15-14 12 0 0,-1-1 0 0 0,1 0 0 0 0,-1 0 1 0 0,1-1-1 0 0,0 1 0 0 0,0-1 0 0 0,0 0 0 0 0,0-1 0 0 0,0 1 0 0 0,1-1 0 0 0,-1 0 0 0 0,0 0 0 0 0,1 0 0 0 0,6-1 0 0 0,-9 0 51 0 0,1 0 0 0 0,0-1 0 0 0,-1 0 0 0 0,1 1 0 0 0,-1-1 0 0 0,1 0 0 0 0,-1-1 0 0 0,0 1 0 0 0,1-1-1 0 0,-1 1 1 0 0,0-1 0 0 0,0 0 0 0 0,0 0 0 0 0,0 0 0 0 0,0-1 0 0 0,-1 1 0 0 0,1-1 0 0 0,-1 1-1 0 0,1-1 1 0 0,-1 0 0 0 0,4-6 0 0 0,-2 2 70 0 0,-1-1 0 0 0,1 1-1 0 0,-2 0 1 0 0,1-1 0 0 0,-1 0-1 0 0,0 0 1 0 0,0 0 0 0 0,-1 0-1 0 0,0 0 1 0 0,0 0 0 0 0,-1 0-1 0 0,0 0 1 0 0,-1 0 0 0 0,0 0-1 0 0,0 0 1 0 0,0 0 0 0 0,-1 0-1 0 0,0 0 1 0 0,-1 1 0 0 0,0-1-1 0 0,-4-7 1 0 0,-8-13-236 0 0,-1 1 1 0 0,-2 1-1 0 0,0 0 1 0 0,-25-25-1 0 0,0-2-2571 0 0,32 39-2678 0 0,2 1-1518 0 0</inkml:trace>
  <inkml:trace contextRef="#ctx0" brushRef="#br0" timeOffset="1">440 0 5527 0 0,'0'2'250'0'0,"1"6"-388"0"0,-1 0 0 0 0,4 15 0 0 0,8 18 3451 0 0,23 38 5420 0 0,-20-49-7684 0 0,2 6-696 0 0,5 11-1779 0 0,16 51 0 0 0,-32-78-30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16239 0 0,'0'0'1470'0'0,"2"-1"-1117"0"0,18-7 751 0 0,-13 5-787 0 0,-1 0-1 0 0,1 0 1 0 0,-1 0-1 0 0,11-9 1 0 0,-5 3-246 0 0,1 0 1 0 0,-1 1 0 0 0,1 0 0 0 0,1 2 0 0 0,-1-1 0 0 0,19-5-1 0 0,-19 8-2537 0 0,-1 1 0 0 0,13-2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9791 0 0,'0'0'883'0'0,"0"2"-583"0"0,3 13 1052 0 0,0 0 0 0 0,1 0 0 0 0,9 23 0 0 0,20 49 634 0 0,24 106 0 0 0,-15-44-1954 0 0,-16-60-6957 0 0,-19-62 1119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7367 0 0,'0'0'568'0'0,"2"-1"-226"0"0,2-1 51 0 0,1 0 0 0 0,-1 0 0 0 0,1 1 0 0 0,0-1 0 0 0,-1 1 0 0 0,1 0 0 0 0,0 0 0 0 0,0 1 0 0 0,0 0 0 0 0,8 0 0 0 0,8 1 697 0 0,25 6 0 0 0,-23-3-409 0 0,41 5 759 0 0,1-2 1 0 0,65-2 0 0 0,236-6 792 0 0,-177 2-1221 0 0,221 9 751 0 0,-172-21-815 0 0,-71-4-749 0 0,-22 12-2 0 0,-87 4-101 0 0,17-2 51 0 0,116-16-1 0 0,-142 9-116 0 0,21-4 120 0 0,119-3 1 0 0,-30 19-87 0 0,-134-3-64 0 0,30-4 0 0 0,2 1 0 0 0,46-2 24 0 0,41 1 16 0 0,-119 5-40 0 0,-7-1 0 0 0,0 0 0 0 0,33-3 0 0 0,33 0 0 0 0,-76 0 0 0 0,-3-5 0 0 0,-4 6 1 0 0,-1 0 0 0 0,1 0 0 0 0,-1-1 1 0 0,1 1-1 0 0,-1 0 0 0 0,1-1 0 0 0,-1 1 0 0 0,0-1 0 0 0,0 1 0 0 0,0 0 0 0 0,0-1 0 0 0,0 1 0 0 0,0-1 1 0 0,0 1-1 0 0,0-1 0 0 0,0 1 0 0 0,-1-3 0 0 0,-1 1 4 0 0,1 1 0 0 0,0-1 0 0 0,-1 1 0 0 0,1-1 0 0 0,-1 1 0 0 0,0-1 0 0 0,0 1 0 0 0,-2-3 0 0 0,-4-2 12 0 0,0 1-1 0 0,0 0 0 0 0,0 0 0 0 0,-10-4 1 0 0,-148-65 164 0 0,150 70-117 0 0,-6-4-511 0 0,22 9 442 0 0,0 0 0 0 0,0 0-1 0 0,0 0 1 0 0,0 0 0 0 0,0 0 0 0 0,0 0 0 0 0,0 0 0 0 0,0 0 0 0 0,0 0 0 0 0,0 0 0 0 0,0 0 0 0 0,0 0 0 0 0,0 0 0 0 0,0 0 0 0 0,0 0 0 0 0,0 0 0 0 0,0 0 0 0 0,0 0 0 0 0,0 0 0 0 0,0-1 0 0 0,0 1 0 0 0,0 0 0 0 0,0 0 0 0 0,0 0 0 0 0,0 0 0 0 0,0 0 0 0 0,0 0 0 0 0,0 0 0 0 0,0 0-1 0 0,0 0 1 0 0,0 0 0 0 0,0 0 0 0 0,0 0 0 0 0,0 0 0 0 0,0 0 0 0 0,0 0 0 0 0,0 0 0 0 0,0 0 0 0 0,0 0 0 0 0,0 0 0 0 0,0 0 0 0 0,0 0 0 0 0,0-1 0 0 0,0 1 0 0 0,0 0 0 0 0,0 0 0 0 0,0 0 0 0 0,0 0 0 0 0,0 0 0 0 0,-1 0 0 0 0,1 0 0 0 0,0 0 0 0 0,0 0 0 0 0,0 0 0 0 0,13 1-192 0 0,19 4-56 0 0,-1 2 0 0 0,1 1 0 0 0,-2 1 0 0 0,0 2 1 0 0,0 1-1 0 0,-1 1 0 0 0,44 27 0 0 0,-64-35 244 0 0,0 1 0 0 0,0 0 1 0 0,0 1-1 0 0,0 0 0 0 0,-1 1 0 0 0,0-1 0 0 0,7 11 0 0 0,-12-14 62 0 0,0 0 0 0 0,0 0-1 0 0,-1 1 1 0 0,0-1 0 0 0,0 1-1 0 0,0-1 1 0 0,0 1-1 0 0,-1 0 1 0 0,0 0 0 0 0,0 0-1 0 0,0 0 1 0 0,0 0 0 0 0,-1 0-1 0 0,0-1 1 0 0,0 1 0 0 0,0 0-1 0 0,-1 0 1 0 0,-1 6-1 0 0,0-1 143 0 0,-2 0-1 0 0,1 0 0 0 0,-1 0 0 0 0,-1-1 0 0 0,0 0 0 0 0,0 0 1 0 0,-1 0-1 0 0,0 0 0 0 0,0-1 0 0 0,-11 11 0 0 0,-9 6-166 0 0,-46 36-1 0 0,46-44-1190 0 0,7-8-2493 0 0,9-5-4701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3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9503 0 0,'0'0'1078'0'0,"2"10"260"0"0,-2-6-1145 0 0,0 0 0 0 0,1 0 1 0 0,0-1-1 0 0,-1 1 0 0 0,2-1 0 0 0,-1 1 0 0 0,0 0 0 0 0,1-1 0 0 0,3 6 0 0 0,22 31 1052 0 0,-4-8-475 0 0,79 125 1143 0 0,128 152 0 0 0,-130-200-1786 0 0,-6-5 446 0 0,-88-98-499 0 0,0 0 0 0 0,0 0-1 0 0,0-1 1 0 0,13 10 0 0 0,-1-2 107 0 0,-17-13-96 0 0,13 6 80 0 0,-13-5-74 0 0,2 0-13 0 0,-1 0-112 0 0,1 10 512 0 0,-2-5-401 0 0,-1-1 0 0 0,0 0 0 0 0,0 0-1 0 0,0 0 1 0 0,0 1 0 0 0,-1-1 0 0 0,0 0-1 0 0,-3 10 1 0 0,-2 1 335 0 0,-11 21 0 0 0,2-3-20 0 0,0-5-96 0 0,0 0-1 0 0,-2 0 0 0 0,-22 28 1 0 0,23-35-134 0 0,-114 157 1103 0 0,91-132-701 0 0,-72 70-1 0 0,70-85-463 0 0,-5 3-94 0 0,42-31-98 0 0,0 0-1 0 0,0 0 1 0 0,1 0 0 0 0,0 0-1 0 0,0 1 1 0 0,0-1-1 0 0,0 1 1 0 0,-2 6 0 0 0,5-11-17 0 0,-1 0 1 0 0,1 0-1 0 0,0 1 1 0 0,0-1-1 0 0,0 0 1 0 0,0 0-1 0 0,0 1 1 0 0,0-1 0 0 0,0 0-1 0 0,-1 0 1 0 0,1 1-1 0 0,0-1 1 0 0,0 0-1 0 0,0 0 1 0 0,0 1-1 0 0,0-1 1 0 0,0 0-1 0 0,0 1 1 0 0,0-1-1 0 0,1 0 1 0 0,-1 0-1 0 0,0 1 1 0 0,0-1-1 0 0,0 0 1 0 0,0 0 0 0 0,0 1-1 0 0,0-1 1 0 0,0 0-1 0 0,1 0 1 0 0,-1 1-1 0 0,0-1 1 0 0,0 0-1 0 0,0 0 1 0 0,1 0-1 0 0,-1 1 1 0 0,0-1-1 0 0,0 0 1 0 0,0 0-1 0 0,1 0 1 0 0,-1 0-1 0 0,0 0 1 0 0,0 0 0 0 0,1 1-1 0 0,-1-1 1 0 0,0 0-1 0 0,0 0 1 0 0,1 0-1 0 0,-1 0 1 0 0,0 0-1 0 0,1 0 1 0 0,-1 0-1 0 0,0 0 1 0 0,0 0-1 0 0,1 0 1 0 0,-1 0-1 0 0,0 0 1 0 0,0 0-1 0 0,1 0 1 0 0,-1-1-1 0 0,0 1 1 0 0,1 0 0 0 0,10-1-2106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3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6447 0 0,'0'0'586'0'0,"-15"6"9295"0"0,15-5-9826 0 0,1 0 0 0 0,-1-1 0 0 0,0 1 1 0 0,1 0-1 0 0,-1-1 0 0 0,0 1 0 0 0,1-1 0 0 0,-1 1 1 0 0,1-1-1 0 0,-1 1 0 0 0,1-1 0 0 0,0 1 0 0 0,-1-1 0 0 0,1 1 1 0 0,-1-1-1 0 0,1 0 0 0 0,0 1 0 0 0,-1-1 0 0 0,1 0 1 0 0,0 0-1 0 0,-1 1 0 0 0,1-1 0 0 0,1 0 0 0 0,15 4 760 0 0,-16-4-725 0 0,4 0 150 0 0,0 1 1 0 0,0-2-1 0 0,0 1 0 0 0,0-1 0 0 0,1 1 1 0 0,-1-1-1 0 0,9-4 0 0 0,11-1 364 0 0,-18 5-460 0 0,296-34 1327 0 0,-236 28-1508 0 0,39-1-1876 0 0,-84 8-676 0 0,-11 1 371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2759 0 0,'-1'-6'8619'0'0,"0"6"-8516"0"0,1 1 0 0 0,0-1 0 0 0,0 0 0 0 0,-2 0 0 0 0,2 2 0 0 0,0-2 0 0 0,0 0 0 0 0,0 0 0 0 0,0 1 0 0 0,-1-1 0 0 0,1 0 0 0 0,0 1-1 0 0,0-1 1 0 0,0 0 0 0 0,0 1 0 0 0,0-1 0 0 0,0 0 0 0 0,0 2 0 0 0,0-2 0 0 0,0 0 0 0 0,0 1 0 0 0,0-1 0 0 0,0 1 0 0 0,1 18 1374 0 0,17 106 3667 0 0,-13-73-3911 0 0,-4 85-1 0 0,-2-85-1261 0 0,1 0 0 0 0,8 54 0 0 0,-7-101-709 0 0,-1 1 0 0 0,2-1 0 0 0,0 1 0 0 0,-1 0 0 0 0,1-1 0 0 0,5 6 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5527 0 0,'-3'3'11739'0'0,"8"-1"-11486"0"0,0 0-1 0 0,0 0 1 0 0,1-1 0 0 0,-1 0 0 0 0,1 1 0 0 0,0-2-1 0 0,-1 1 1 0 0,1-1 0 0 0,-1 0 0 0 0,1 0 0 0 0,6-1-1 0 0,10-2 677 0 0,35-11 0 0 0,2 0 108 0 0,-16 9-628 0 0,46 0 1 0 0,32-4-433 0 0,-96 6-15 0 0,67-11-2418 0 0,-31 0-3853 0 0,-48 11 4521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8 232 1375 0 0,'-1'0'6049'0'0,"0"8"-4126"0"0,-1 3 583 0 0,1-7-2135 0 0,0 0 0 0 0,0 1 0 0 0,1-1 0 0 0,-1 1 0 0 0,1-1 0 0 0,0 0 0 0 0,1 5 0 0 0,16 258 2495 0 0,-16-249-2798 0 0,-2 65 152 0 0,1 23 446 0 0,1-98-235 0 0,1-18-361 0 0,-1-21-109 0 0,1-96-25 0 0,0 30 112 0 0,16-120 0 0 0,-17 210-7 0 0,0 0-1 0 0,1-1 1 0 0,-1 1-1 0 0,4-9 1 0 0,-5 16-40 0 0,0 0 0 0 0,0 0 0 0 0,0-1 0 0 0,0 1 0 0 0,0 0 0 0 0,1-1 0 0 0,-1 1 0 0 0,0 0 0 0 0,0-1 0 0 0,0 1 0 0 0,0 0 0 0 0,0 0 0 0 0,1-1 0 0 0,-1 1 0 0 0,0 0 0 0 0,0 0 0 0 0,1-1 0 0 0,-1 1 0 0 0,0 0 0 0 0,0 0 0 0 0,1 0-1 0 0,-1-1 1 0 0,0 1 0 0 0,0 0 0 0 0,1 0 0 0 0,-1 0 0 0 0,0 0 0 0 0,1 0 0 0 0,-1 0 0 0 0,0 0 0 0 0,1 0 0 0 0,-1 0 0 0 0,0-1 0 0 0,1 1 0 0 0,-1 1 0 0 0,0-1 0 0 0,1 0 0 0 0,-1 0 0 0 0,0 0 0 0 0,0 0 0 0 0,1 0 0 0 0,-1 0 0 0 0,0 0 0 0 0,1 0 0 0 0,-1 0 0 0 0,0 1 0 0 0,1-1 0 0 0,-1 0 0 0 0,0 0 0 0 0,0 0 0 0 0,1 1 0 0 0,-1-1 0 0 0,0 0 0 0 0,0 0-1 0 0,5 5-11 0 0,0-1-1 0 0,-1 1 0 0 0,1 0 1 0 0,-1 0-1 0 0,-1 0 0 0 0,1 0 1 0 0,-1 1-1 0 0,4 7 1 0 0,0-1-9 0 0,61 114-89 0 0,36 57 80 0 0,-101-179 104 0 0,0 0 1 0 0,-1 0 0 0 0,1 0 0 0 0,1 0 0 0 0,-1-1 0 0 0,0 0 0 0 0,1 1 0 0 0,0-1 0 0 0,0 0 0 0 0,0-1 0 0 0,0 1 0 0 0,0-1-1 0 0,0 0 1 0 0,1 0 0 0 0,8 3 0 0 0,-12-5-14 0 0,1-1-1 0 0,-1 1 0 0 0,0 0 1 0 0,0-1-1 0 0,0 1 1 0 0,1-1-1 0 0,-1 1 1 0 0,0-1-1 0 0,0 0 0 0 0,0 1 1 0 0,0-1-1 0 0,0 0 1 0 0,0 0-1 0 0,0 1 1 0 0,0-1-1 0 0,1-2 0 0 0,0 1 87 0 0,1-1-26 0 0,0 0-1 0 0,-1 0 1 0 0,1-1-1 0 0,-1 1 1 0 0,0-1 0 0 0,1 0-1 0 0,-2 0 1 0 0,1 0-1 0 0,0 0 1 0 0,-1 0-1 0 0,0 0 1 0 0,1-5-1 0 0,1-8 313 0 0,1-31-1 0 0,-2 13-105 0 0,4-149 288 0 0,-7 132-696 0 0,7-167-8325 0 0,-5 209 7818 0 0,1-24-1452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11975 0 0,'0'0'1398'0'0,"1"-1"-573"0"0,41-40 3214 0 0,-1 10-2303 0 0,76-54 677 0 0,-85 62-2270 0 0,-15 11-49 0 0,1 0-1 0 0,0 1 1 0 0,21-9-1 0 0,-27 14-469 0 0,-1 0-1 0 0,14-10 1 0 0,-16 11-393 0 0,-1-1 1 0 0,1 1-1 0 0,0 1 1 0 0,14-6-1 0 0,-9 5-5891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12959 0 0,'0'2'595'0'0,"75"364"3594"0"0,-70-343-4182 0 0,0-2-1224 0 0,1 0 1 0 0,14 36 0 0 0,-11-40-4022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3679 0 0,'0'0'284'0'0,"9"-3"3724"0"0,-6 4-3643 0 0,-1 0-1 0 0,0 0 1 0 0,0 0-1 0 0,0 0 1 0 0,0 1-1 0 0,0-1 1 0 0,0 0-1 0 0,0 1 1 0 0,0 0-1 0 0,-1-1 1 0 0,1 1-1 0 0,-1 0 1 0 0,1 0-1 0 0,1 3 1 0 0,19 34-255 0 0,-17-30 298 0 0,11 24-100 0 0,-1 1 1 0 0,20 67-1 0 0,6 77-342 0 0,-27-112-124 0 0,-7-33-825 0 0,-2-1-317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 11519 0 0,'-9'-2'1040'0'0,"-7"1"396"0"0,15-3 1181 0 0,2 2-720 0 0,4-1-1621 0 0,24-4 209 0 0,51-7 0 0 0,16-3-3297 0 0,-72 11 624 0 0,1 1-3352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14623 0 0,'0'0'1627'0'0,"2"0"-1286"0"0,12 4 482 0 0,29 1-1 0 0,11 4-309 0 0,-49-8-487 0 0,0 0 0 0 0,0 1 0 0 0,0 0 0 0 0,0 0 0 0 0,0 1 0 0 0,0-1 0 0 0,-1 1 0 0 0,5 3 0 0 0,-7-5-5 0 0,-1 1 0 0 0,0-1 0 0 0,1 1-1 0 0,-1-1 1 0 0,0 1 0 0 0,0-1 0 0 0,0 1-1 0 0,0 0 1 0 0,0-1 0 0 0,0 1 0 0 0,-1 0 0 0 0,1 0-1 0 0,-1 0 1 0 0,1 0 0 0 0,-1-1 0 0 0,1 1-1 0 0,-1 2 1 0 0,0 3 52 0 0,0 1 1 0 0,0-1-1 0 0,-2 9 0 0 0,0 0 20 0 0,1-11-81 0 0,0 0 1 0 0,0 0-1 0 0,-1 0 0 0 0,1 0 0 0 0,-1 0 0 0 0,0 0 0 0 0,-1 0 0 0 0,-4 7 1 0 0,7-11-88 0 0,1-1-1304 0 0,23-8 1277 0 0,25-5-1 0 0,-39 11 204 0 0,-1 1 0 0 0,0 0 0 0 0,1 0-1 0 0,-1 1 1 0 0,1 1 0 0 0,11 1-1 0 0,-13-1 141 0 0,1 1 0 0 0,-1-1-1 0 0,-1 2 1 0 0,1-1 0 0 0,0 1 0 0 0,11 5 0 0 0,-18-6-117 0 0,1 0 0 0 0,-1 0 0 0 0,1 0 0 0 0,-1 0 1 0 0,0 0-1 0 0,0 0 0 0 0,0 0 0 0 0,0 0 0 0 0,0 0 1 0 0,-1 1-1 0 0,1-1 0 0 0,0 5 0 0 0,-1-2-32 0 0,0-1 1 0 0,0 1-1 0 0,0-1 0 0 0,-1 1 0 0 0,0 0 1 0 0,0-1-1 0 0,0 1 0 0 0,-1-1 0 0 0,1 0 1 0 0,-1 1-1 0 0,0-1 0 0 0,0 0 0 0 0,-1 0 1 0 0,1 0-1 0 0,-1 0 0 0 0,0-1 0 0 0,0 1 1 0 0,0-1-1 0 0,-5 4 0 0 0,-5 5-121 0 0,0 0 0 0 0,-1-2-1 0 0,-27 16 1 0 0,6-7-1775 0 0,35-18 1532 0 0,0-1 1 0 0,-1 0-1 0 0,1 0 0 0 0,-1 0 0 0 0,1 0 1 0 0,0 0-1 0 0,-1 1 0 0 0,1-1 0 0 0,-1 0 1 0 0,1 0-1 0 0,0 0 0 0 0,-1 0 1 0 0,1 0-1 0 0,-1 0 0 0 0,1 0 0 0 0,0 0 1 0 0,-1 0-1 0 0,1-1 0 0 0,-1 1 0 0 0,-9-3-7753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5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72 393 1375 0 0,'-8'4'128'0'0,"5"-1"533"0"0,1 0-1 0 0,-1 0 0 0 0,1 0 0 0 0,0 0 1 0 0,0 0-1 0 0,0 1 0 0 0,1-1 0 0 0,-2 5 1 0 0,-4 7 2762 0 0,1-3-1951 0 0,1 0 0 0 0,0 0 0 0 0,-5 23 0 0 0,6-19-742 0 0,2 0 1 0 0,-2 29-1 0 0,4-28-644 0 0,1 1 0 0 0,0-1 1 0 0,1 1-1 0 0,1-1 0 0 0,1 1 0 0 0,9 27 0 0 0,-9-37-81 0 0,-1-1 0 0 0,1 0 0 0 0,0 0 0 0 0,1 0 0 0 0,0 0 0 0 0,0 0 0 0 0,0-1 0 0 0,1 0 0 0 0,0 0 0 0 0,0-1 0 0 0,0 0 0 0 0,10 6 0 0 0,-12-8 46 0 0,0-1 1 0 0,0 1 0 0 0,0-1-1 0 0,0 0 1 0 0,1 0-1 0 0,-1-1 1 0 0,1 1 0 0 0,-1-1-1 0 0,1 0 1 0 0,0-1 0 0 0,-1 1-1 0 0,1-1 1 0 0,0 1 0 0 0,-1-1-1 0 0,1-1 1 0 0,0 1-1 0 0,-1-1 1 0 0,1 0 0 0 0,0 0-1 0 0,-1 0 1 0 0,1-1 0 0 0,7-3-1 0 0,-8 3 59 0 0,0-1 1 0 0,0 0-1 0 0,0-1 0 0 0,-1 1 0 0 0,1-1 1 0 0,-1 1-1 0 0,0-1 0 0 0,0 0 0 0 0,0 0 0 0 0,0 0 1 0 0,-1-1-1 0 0,1 1 0 0 0,-1-1 0 0 0,-1 1 1 0 0,1-1-1 0 0,-1 0 0 0 0,1 0 0 0 0,-1 1 1 0 0,0-10-1 0 0,1 3 14 0 0,-2 0 1 0 0,0 0-1 0 0,0 0 0 0 0,-1 0 1 0 0,0 1-1 0 0,-1-1 0 0 0,0 0 1 0 0,-4-10-1 0 0,2 11-47 0 0,0 0 1 0 0,-1 0-1 0 0,0 1 1 0 0,-13-17-1 0 0,-2-4-141 0 0,11 18-258 0 0,-20-24 0 0 0,8 11-2082 0 0,2-2-4523 0 0,11 13 667 0 0</inkml:trace>
  <inkml:trace contextRef="#ctx0" brushRef="#br0" timeOffset="1">504 1 7831 0 0,'2'2'10104'0'0,"12"18"-9352"0"0,0 1-1 0 0,-1 0 0 0 0,10 24 1 0 0,-8-10-899 0 0,-2 0 0 0 0,-2 1 0 0 0,-1 0 0 0 0,9 72 0 0 0,-10-62-2257 0 0,-3-24 1001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17679 0 0,'0'0'55'0'0,"-1"1"-1"0"0,1-1 0 0 0,0 0 0 0 0,0 0 1 0 0,-1 0-1 0 0,1 0 0 0 0,0 0 1 0 0,-1 1-1 0 0,1-1 0 0 0,0 0 0 0 0,0 0 1 0 0,-1 0-1 0 0,1 0 0 0 0,0 0 1 0 0,-1 0-1 0 0,1 0 0 0 0,0 0 0 0 0,-1 0 1 0 0,1 0-1 0 0,0 0 0 0 0,0 0 1 0 0,-1 0-1 0 0,1 0 0 0 0,0 0 0 0 0,-1 0 1 0 0,1-1-1 0 0,0 1 0 0 0,-1 0 1 0 0,1 0-1 0 0,0 0 0 0 0,0 0 0 0 0,-1-1 1 0 0,8-7 886 0 0,18-10 582 0 0,7 5-581 0 0,56-15-1 0 0,-26 9-1019 0 0,-12 4-1486 0 0,-25 8-109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10391 0 0,'0'0'1754'0'0,"3"-1"-1056"0"0,0 0-440 0 0,0 0-1 0 0,0 0 1 0 0,0 0-1 0 0,-1-1 1 0 0,1 1 0 0 0,0-1-1 0 0,-1 0 1 0 0,1 0-1 0 0,3-4 1 0 0,12-8 882 0 0,34-18 695 0 0,53-37 274 0 0,64-35-404 0 0,-124 79-1530 0 0,128-67 65 0 0,22-12-12 0 0,-184 96-137 0 0,-1 1-1 0 0,11-11 1 0 0,3-2 409 0 0,-23 19-396 0 0,16-23 1465 0 0,-16 23-1469 0 0,-1 1-93 0 0,0 0-1 0 0,0 0 0 0 0,0-1 0 0 0,0 1 1 0 0,0 0-1 0 0,0 0 0 0 0,0-1 0 0 0,0 1 0 0 0,0 0 1 0 0,0 0-1 0 0,1-1 0 0 0,-1 1 0 0 0,0 0 1 0 0,0 0-1 0 0,0 0 0 0 0,0-1 0 0 0,0 1 0 0 0,0 0 1 0 0,1 0-1 0 0,-1 0 0 0 0,0 0 0 0 0,0-1 1 0 0,0 1-1 0 0,1 0 0 0 0,-1 0 0 0 0,0 0 0 0 0,0 0 1 0 0,1 0-1 0 0,-1-1 0 0 0,0 1 0 0 0,0 0 1 0 0,0 0-1 0 0,1 0 0 0 0,20 2 105 0 0,-12 0-86 0 0,0 1 1 0 0,0 0-1 0 0,0 0 0 0 0,-1 1 1 0 0,10 6-1 0 0,41 27 114 0 0,-46-28-94 0 0,112 84 255 0 0,-28-20-40 0 0,58 29 141 0 0,-56-38-327 0 0,-19-6 175 0 0,-19-12-1250 0 0,-20-19-2793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7367 0 0,'-1'-5'9710'0'0,"9"20"-9087"0"0,-2 2-1 0 0,-1-1 1 0 0,0 1 0 0 0,0-1 0 0 0,-2 2 0 0 0,3 27 0 0 0,-2-16-28 0 0,16 149 619 0 0,-7-60-685 0 0,-10-88-726 0 0,16 106-2630 0 0,-15-126-2093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10967 0 0,'0'0'1734'0'0,"1"1"-1136"0"0,3 2-326 0 0,-1 1-1 0 0,0 0 1 0 0,1 0-1 0 0,-1 0 0 0 0,0 0 1 0 0,-1 0-1 0 0,1 1 1 0 0,-1-1-1 0 0,0 1 1 0 0,0-1-1 0 0,0 1 1 0 0,-1 0-1 0 0,2 7 0 0 0,0 10 549 0 0,3 39-1 0 0,-5-41-563 0 0,1 195 573 0 0,-3-123-813 0 0,-5 2-849 0 0,-4-33-3216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0,'0'0'5160'0'0,"1"2"-3692"0"0,4 13-390 0 0,-1 0 0 0 0,-1 1 0 0 0,3 22 0 0 0,-5-29-939 0 0,3 39 405 0 0,-2-1 1 0 0,-8 81 0 0 0,0 2-274 0 0,6-104-247 0 0,-2 75-5076 0 0,0-90 3192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76 6447 0 0,'-4'-7'586'0'0,"3"5"-540"0"0,0 1 1 0 0,0-1 0 0 0,0 1-1 0 0,0-1 1 0 0,-1 1 0 0 0,1-1-1 0 0,0 1 1 0 0,-1 0-1 0 0,1-1 1 0 0,-1 1 0 0 0,1 0-1 0 0,-4-2 1 0 0,0 1 1404 0 0,-9-2 5210 0 0,-9 5-4691 0 0,21-1-1558 0 0,-1 1-301 0 0,1 0 1 0 0,-1 0-1 0 0,1 0 1 0 0,0 0-1 0 0,-1 0 1 0 0,1 0-1 0 0,0 1 1 0 0,0-1-1 0 0,0 1 1 0 0,0-1 0 0 0,0 1-1 0 0,0 0 1 0 0,0 0-1 0 0,0 0 1 0 0,1 0-1 0 0,-1 0 1 0 0,-1 3-1 0 0,-2 5 90 0 0,-1-1 0 0 0,-6 17 0 0 0,8-14-162 0 0,0-1-1 0 0,0 1 0 0 0,1-1 1 0 0,1 1-1 0 0,0 0 1 0 0,1 0-1 0 0,0 0 0 0 0,0 0 1 0 0,2 0-1 0 0,-1 0 1 0 0,2 0-1 0 0,-1 0 0 0 0,2 0 1 0 0,-1-1-1 0 0,2 1 1 0 0,-1-1-1 0 0,2 1 0 0 0,-1-1 1 0 0,13 20-1 0 0,-14-28-27 0 0,-1 1-1 0 0,1-1 1 0 0,0 0-1 0 0,0 0 1 0 0,0 0-1 0 0,0-1 0 0 0,1 1 1 0 0,-1-1-1 0 0,1 1 1 0 0,-1-1-1 0 0,1 0 1 0 0,0-1-1 0 0,0 1 1 0 0,0-1-1 0 0,0 1 1 0 0,0-1-1 0 0,0 0 1 0 0,0-1-1 0 0,0 1 1 0 0,0-1-1 0 0,1 0 0 0 0,-1 0 1 0 0,0 0-1 0 0,0 0 1 0 0,1-1-1 0 0,-1 0 1 0 0,0 0-1 0 0,0 0 1 0 0,0 0-1 0 0,0 0 1 0 0,0-1-1 0 0,0 0 1 0 0,-1 0-1 0 0,1 0 0 0 0,-1 0 1 0 0,1-1-1 0 0,-1 1 1 0 0,0-1-1 0 0,4-4 1 0 0,-1 1 89 0 0,-1-1-1 0 0,1-1 1 0 0,-1 1 0 0 0,-1-1 0 0 0,0 0 0 0 0,0 0-1 0 0,0 0 1 0 0,-1-1 0 0 0,0 1 0 0 0,-1-1 0 0 0,0 1-1 0 0,2-17 1 0 0,-3 13-28 0 0,-1-1 0 0 0,0 0 1 0 0,-1 1-1 0 0,0-1 0 0 0,-1 0 0 0 0,0 1 0 0 0,-1 0 0 0 0,-6-18 0 0 0,9 28-59 0 0,-3-6-39 0 0,0 0-1 0 0,0 1 1 0 0,-1-1 0 0 0,0 1-1 0 0,0-1 1 0 0,-9-11-1 0 0,-1 3-601 0 0,-17-13-1 0 0,26 24-335 0 0,-1 1 0 0 0,1 0 0 0 0,-11-6 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1375 0 0,'0'2'107'0'0,"6"17"2921"0"0,0 0 0 0 0,1 0 0 0 0,10 17 0 0 0,34 54 1649 0 0,-39-69-4565 0 0,-3-6 326 0 0,0 0 0 0 0,-2 1-1 0 0,11 31 1 0 0,0 16 346 0 0,-17-61-664 0 0,-4 8 353 0 0,2-9-470 0 0,1-1 0 0 0,-1 0 1 0 0,0 0-1 0 0,1 1 0 0 0,-1-1 0 0 0,1 0 0 0 0,-1 0 0 0 0,0 0 0 0 0,1 0 0 0 0,-1 0 1 0 0,0 0-1 0 0,1 0 0 0 0,-1 0 0 0 0,0 0 0 0 0,1 0 0 0 0,-1-1 0 0 0,0 1 0 0 0,1 0 0 0 0,-1 0 1 0 0,0 0-1 0 0,1-1 0 0 0,-1 1 0 0 0,1 0 0 0 0,-2-1 0 0 0,1-1 13 0 0,-1 1 1 0 0,0-1-1 0 0,1 0 0 0 0,-1 0 0 0 0,1 0 1 0 0,-1 1-1 0 0,-1-4 0 0 0,0-1 19 0 0,0-1 1 0 0,0 0-1 0 0,0 1 0 0 0,-1-9 0 0 0,-3-19-275 0 0,1 0 0 0 0,-3-61 0 0 0,9 73 120 0 0,0 0 0 0 0,2 1 0 0 0,0-1 0 0 0,2 0 0 0 0,8-32 0 0 0,-10 48 139 0 0,1 0-1 0 0,-1 1 0 0 0,1-1 1 0 0,0 0-1 0 0,0 1 0 0 0,0 0 1 0 0,1 0-1 0 0,0 0 1 0 0,0 0-1 0 0,0 1 0 0 0,5-5 1 0 0,-6 7 8 0 0,-1 0 1 0 0,1 0 0 0 0,0 0-1 0 0,0 1 1 0 0,-1-1-1 0 0,1 1 1 0 0,0 0 0 0 0,0 0-1 0 0,0 0 1 0 0,0 0 0 0 0,1 0-1 0 0,-1 1 1 0 0,0-1-1 0 0,0 1 1 0 0,0 0 0 0 0,1 0-1 0 0,-1 0 1 0 0,0 0 0 0 0,0 1-1 0 0,0-1 1 0 0,1 1 0 0 0,3 2-1 0 0,-4-2 20 0 0,-1 0 0 0 0,0 0 0 0 0,1 0-1 0 0,-1 0 1 0 0,0 0 0 0 0,0 1 0 0 0,0-1-1 0 0,0 1 1 0 0,-1 0 0 0 0,1 0 0 0 0,0-1 0 0 0,-1 1-1 0 0,1 0 1 0 0,-1 0 0 0 0,3 5 0 0 0,-2-2 60 0 0,0 1 1 0 0,0 0-1 0 0,0 0 1 0 0,-1 0-1 0 0,2 8 0 0 0,-2-2 19 0 0,0 0-1 0 0,-1 0 0 0 0,0 0 0 0 0,-1-1 0 0 0,0 1 0 0 0,-1 0 0 0 0,-6 19 0 0 0,-2 0-31 0 0,-22 44-1 0 0,-31 49-18 0 0,59-116-60 0 0,3-7 57 0 0,17 7 313 0 0,6-4 13 0 0,41 3 0 0 0,3 1-82 0 0,87 25 120 0 0,-142-30-473 0 0,-1 1 1 0 0,18 8-1 0 0,1 4-3265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12 543 9503 0 0,'0'0'859'0'0,"-3"2"-19"0"0,-5-1 3059 0 0,23-15 50 0 0,-9 8-4469 0 0,24-18 1445 0 0,2 1 0 0 0,0 2 0 0 0,47-24-1 0 0,-42 24-626 0 0,160-82 157 0 0,-107 58-358 0 0,-46 22-87 0 0,9-3 47 0 0,74-50 0 0 0,18-23 158 0 0,-122 84-127 0 0,-21 15-61 0 0,-1-1 1 0 0,0 0 0 0 0,1 1-1 0 0,-1-1 1 0 0,1 1-1 0 0,-1-1 1 0 0,1 1 0 0 0,-1 0-1 0 0,1 0 1 0 0,0 0-1 0 0,-1 0 1 0 0,1 0 0 0 0,-1 0-1 0 0,1 0 1 0 0,-1 0 0 0 0,4 1-1 0 0,-4 0 37 0 0,1-1 0 0 0,19 6 27 0 0,-1 1 0 0 0,0 1 0 0 0,28 16-1 0 0,58 38 33 0 0,-45-24 31 0 0,-29-19-105 0 0,160 85 215 0 0,-134-78-86 0 0,184 75 438 0 0,2 2-230 0 0,-187-78-285 0 0,-28-13-1453 0 0,32 19 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0,'0'0'8807'0'0,"11"4"-6863"0"0,-8-1-1758 0 0,-1 0 1 0 0,1 1-1 0 0,-1-1 0 0 0,0 0 1 0 0,0 1-1 0 0,-1-1 1 0 0,1 1-1 0 0,-1 0 0 0 0,1 0 1 0 0,-1 0-1 0 0,-1 0 1 0 0,2 7-1 0 0,-1 7 322 0 0,0 28-1 0 0,-2-23-184 0 0,-16 234 510 0 0,4-106-2332 0 0,13-108-948 0 0,0-22-2182 0 0,0-5-693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0,'0'0'1874'0'0,"0"1"-597"0"0,0 7-570 0 0,0-1-1 0 0,0 1 1 0 0,0-1 0 0 0,1 0 0 0 0,3 12-1 0 0,0 4 142 0 0,4 48 793 0 0,-1 125-1 0 0,-7-15-776 0 0,0-83-358 0 0,1-67-2282 0 0,-1 0-3298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99 143 5063 0 0,'0'-10'-328'0'0,"0"-7"2196"0"0,-3-28 0 0 0,2 41-1369 0 0,1 0 0 0 0,-1 0 0 0 0,0-1 0 0 0,0 1 0 0 0,-1 1 0 0 0,1-1 0 0 0,-1 0 0 0 0,0 0 0 0 0,0 0 0 0 0,0 1 0 0 0,-1-1 0 0 0,-3-3 0 0 0,6 7-442 0 0,0-1-1 0 0,0 1 1 0 0,-1 0-1 0 0,1 0 1 0 0,0 0 0 0 0,0 0-1 0 0,-1-1 1 0 0,1 1 0 0 0,0 0-1 0 0,-1 0 1 0 0,1 0-1 0 0,0 0 1 0 0,0 0 0 0 0,-1 0-1 0 0,1 0 1 0 0,0 0 0 0 0,-1 0-1 0 0,1 0 1 0 0,0 0-1 0 0,-1 0 1 0 0,1 0 0 0 0,0 0-1 0 0,-1 0 1 0 0,1 0 0 0 0,0 0-1 0 0,0 0 1 0 0,-1 0-1 0 0,1 0 1 0 0,0 0 0 0 0,-1 1-1 0 0,-8 8 544 0 0,-4 15-315 0 0,5-4-196 0 0,0 0 0 0 0,2 0-1 0 0,1 1 1 0 0,0-1 0 0 0,2 1 0 0 0,-2 25 0 0 0,4-33-84 0 0,1 1 0 0 0,1 0 1 0 0,0-1-1 0 0,0 1 1 0 0,2-1-1 0 0,-1 0 1 0 0,2 0-1 0 0,0 0 0 0 0,0 0 1 0 0,12 22-1 0 0,-13-31 6 0 0,0 1 0 0 0,0-1 0 0 0,0 0 0 0 0,0 0 0 0 0,1 0-1 0 0,0-1 1 0 0,-1 1 0 0 0,1-1 0 0 0,1 0 0 0 0,-1 0 0 0 0,0 0 0 0 0,1-1-1 0 0,0 0 1 0 0,6 3 0 0 0,-8-4 23 0 0,1 0 0 0 0,0 0 0 0 0,0 0 0 0 0,-1 0-1 0 0,1-1 1 0 0,0 0 0 0 0,0 0 0 0 0,0 0 0 0 0,0 0 0 0 0,-1 0 0 0 0,1-1-1 0 0,0 0 1 0 0,0 1 0 0 0,0-1 0 0 0,-1-1 0 0 0,1 1 0 0 0,-1-1 0 0 0,1 1-1 0 0,5-5 1 0 0,-4 3 69 0 0,-1-1 0 0 0,1 0 1 0 0,-1 0-1 0 0,0 0 0 0 0,0 0 0 0 0,-1 0 0 0 0,1-1 0 0 0,-1 0 0 0 0,0 0 1 0 0,0 0-1 0 0,2-6 0 0 0,-2 3 81 0 0,0-1-1 0 0,-1 1 1 0 0,0-1-1 0 0,0 0 1 0 0,-1 1 0 0 0,1-17-1 0 0,-2 12 52 0 0,-1 0 0 0 0,-1 0 0 0 0,1 0 0 0 0,-2 0 0 0 0,0 0 0 0 0,0 1-1 0 0,-1-1 1 0 0,-1 1 0 0 0,-12-23 0 0 0,4 15-114 0 0,0 1 0 0 0,-2 1 0 0 0,0 0 1 0 0,-2 0-1 0 0,-19-16 0 0 0,34 32-220 0 0,0 1 1 0 0,0-1-1 0 0,-1 0 1 0 0,1 1-1 0 0,0-1 0 0 0,-1 1 1 0 0,1 0-1 0 0,-1 0 1 0 0,-5-2-1 0 0,7 3-475 0 0,0 0-1 0 0,-1 0 1 0 0,1 0 0 0 0,0 0-1 0 0,-1 0 1 0 0,1 0 0 0 0,0 0-1 0 0,-1 0 1 0 0,1 1 0 0 0,0-1-1 0 0,-1 0 1 0 0,1 1 0 0 0,-2 0-1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44 227 5527 0 0,'0'0'9832'0'0,"0"1"-8676"0"0,-10 100 1682 0 0,4-24-2232 0 0,2-31-203 0 0,2-23-90 0 0,-8 42 1 0 0,3-46-230 0 0,6-17 290 0 0,1-4-310 0 0,-2-23-24 0 0,0-1-1 0 0,4-35 0 0 0,-1 33-29 0 0,0-59-129 0 0,8-108 60 0 0,-1 155-72 0 0,2 51 52 0 0,-2 1 52 0 0,-1 0 0 0 0,0 1 0 0 0,0 0 0 0 0,4 15 0 0 0,17 58-35 0 0,-12-34 47 0 0,-9-30 5 0 0,0-1 27 0 0,0-1 0 0 0,1 1 0 0 0,1-1 0 0 0,19 32 0 0 0,-23-46 62 0 0,0 0 1 0 0,1-1 0 0 0,-1 1-1 0 0,1-1 1 0 0,11 7-1 0 0,-16-12-46 0 0,0 0 0 0 0,0 1 0 0 0,0-1 0 0 0,-1 0 0 0 0,1 1 0 0 0,0-1 0 0 0,0 0 0 0 0,0 0 0 0 0,0 0 0 0 0,0 0 0 0 0,-1 0 0 0 0,1 0 0 0 0,0 0 0 0 0,0 0 0 0 0,0 0 0 0 0,0 0 0 0 0,0 0 0 0 0,-1-1 0 0 0,1 1 0 0 0,0 0 0 0 0,0-1 0 0 0,0 1-1 0 0,1-1 1 0 0,-1 0 43 0 0,1 0 0 0 0,-1 0-1 0 0,1 0 1 0 0,-1-1 0 0 0,1 1-1 0 0,-1 0 1 0 0,0-1 0 0 0,3-2-1 0 0,0-5 119 0 0,1 0-1 0 0,-2 0 0 0 0,1 0 1 0 0,-1 0-1 0 0,0 0 0 0 0,-1-1 1 0 0,-1 0-1 0 0,2-19 0 0 0,-2-7 101 0 0,-4-38-1 0 0,2 57-268 0 0,-15-95-123 0 0,5 54-1011 0 0,9 42 379 0 0,-8-59-4449 0 0,9 62 3615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10711 0 0,'0'0'490'0'0,"1"2"-9"0"0,31 159 4273 0 0,-10-63-2472 0 0,-20-73-1563 0 0,-2-25-701 0 0,0 0-1 0 0,0 0 0 0 0,0 0 0 0 0,0 1 1 0 0,0-1-1 0 0,0 0 0 0 0,0 0 1 0 0,0 0-1 0 0,0 0 0 0 0,0 1 0 0 0,0-1 1 0 0,0 0-1 0 0,0 0 0 0 0,0 0 1 0 0,0 0-1 0 0,0 1 0 0 0,0-1 0 0 0,-1 0 1 0 0,1 0-1 0 0,0 0 0 0 0,0 0 0 0 0,0 0 1 0 0,0 1-1 0 0,0-1 0 0 0,0 0 1 0 0,-1 0-1 0 0,1 0 0 0 0,0 0 0 0 0,0 0 1 0 0,0 0-1 0 0,0 0 0 0 0,-1 0 1 0 0,1 0-1 0 0,0 0 0 0 0,0 0 0 0 0,-10-8 171 0 0,7 4-172 0 0,1 1 0 0 0,0-1 0 0 0,0 0 0 0 0,0 0 0 0 0,0 0 0 0 0,1-1 0 0 0,-1 1-1 0 0,1 0 1 0 0,-1-8 0 0 0,-2-44-121 0 0,3 27-19 0 0,-1-103-688 0 0,2 110 634 0 0,0 4 71 0 0,2 0 0 0 0,0 0 1 0 0,2 0-1 0 0,0 0 0 0 0,0 0 0 0 0,14-31 0 0 0,-15 43 162 0 0,-1 1 0 0 0,1-1-1 0 0,0 1 1 0 0,0 0 0 0 0,1 0-1 0 0,0 0 1 0 0,0 1 0 0 0,6-7 0 0 0,-8 10-24 0 0,-1 0 1 0 0,0 0 0 0 0,1 0 0 0 0,-1 0 0 0 0,1 0 0 0 0,-1 0-1 0 0,1 0 1 0 0,-1 1 0 0 0,1-1 0 0 0,-1 1 0 0 0,1-1 0 0 0,0 1-1 0 0,-1 0 1 0 0,1-1 0 0 0,0 1 0 0 0,-1 0 0 0 0,1 0 0 0 0,0 0 0 0 0,-1 1-1 0 0,1-1 1 0 0,0 0 0 0 0,-1 0 0 0 0,1 1 0 0 0,0-1 0 0 0,-1 1-1 0 0,1 0 1 0 0,-1-1 0 0 0,1 1 0 0 0,-1 0 0 0 0,1 0 0 0 0,-1 0-1 0 0,0 0 1 0 0,1 0 0 0 0,0 2 0 0 0,2 0 43 0 0,-1 1-1 0 0,1 0 1 0 0,-1 1 0 0 0,0-1 0 0 0,-1 0 0 0 0,1 1-1 0 0,-1 0 1 0 0,0 0 0 0 0,0-1 0 0 0,0 1 0 0 0,0 0-1 0 0,-1 0 1 0 0,0 1 0 0 0,0-1 0 0 0,0 7 0 0 0,-1 10 175 0 0,0 0 1 0 0,-4 31 0 0 0,1-22-191 0 0,0-9-12 0 0,-1 1 0 0 0,-9 28 1 0 0,9-38-50 0 0,0 0 1 0 0,-1 0 0 0 0,-1 0 0 0 0,-13 21 0 0 0,-5 11 0 0 0,6-12 0 0 0,18-32 0 0 0,0-1 1 0 0,1 0-1 0 0,-1 0 0 0 0,0 0 0 0 0,0 0 0 0 0,0 1 1 0 0,0-1-1 0 0,0 0 0 0 0,1 0 0 0 0,-1 0 0 0 0,0 0 1 0 0,0 0-1 0 0,0 0 0 0 0,1 0 0 0 0,-1 1 1 0 0,0-1-1 0 0,0 0 0 0 0,0 0 0 0 0,1 0 0 0 0,-1 0 1 0 0,0 0-1 0 0,0 0 0 0 0,0 0 0 0 0,1 0 0 0 0,-1 0 1 0 0,0 0-1 0 0,0 0 0 0 0,0 0 0 0 0,1 0 0 0 0,-1 0 1 0 0,0 0-1 0 0,0-1 0 0 0,0 1 0 0 0,1 0 1 0 0,-1 0-1 0 0,0 0 0 0 0,0 0 0 0 0,0 0 0 0 0,1 0 1 0 0,17-4 97 0 0,-6 2 27 0 0,-5 1-53 0 0,-1 1-1 0 0,1 0 1 0 0,-1 0-1 0 0,1 0 1 0 0,-1 1-1 0 0,0 0 0 0 0,1 1 1 0 0,-1-1-1 0 0,7 3 1 0 0,4 4 305 0 0,29 16 1 0 0,-1 0-61 0 0,-23-16-131 0 0,-21-8-342 0 0,0 0 1 0 0,-1 1-1 0 0,1-1 1 0 0,0 0-1 0 0,-1 0 1 0 0,1 1-1 0 0,0-1 1 0 0,-1 0-1 0 0,1 1 1 0 0,-1-1-1 0 0,1 1 1 0 0,-1-1-1 0 0,1 0 1 0 0,0 2-1 0 0,9-4-2264 0 0,-2-1 656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4607 0 0,'0'-2'91'0'0,"-1"-1"-70"0"0,0 0-1 0 0,-2-1 1 0 0,2 0-1 0 0,-1 2 1 0 0,0-2-1 0 0,-3-3 1 0 0,4 7 17 0 0,1 0 0 0 0,0 0 0 0 0,0 0 0 0 0,-2-2 0 0 0,2 2 0 0 0,0 0 0 0 0,-1 0 0 0 0,1 0 0 0 0,0-1 0 0 0,-1 1 0 0 0,1 0 0 0 0,0 0 0 0 0,-1 0 0 0 0,1 0 0 0 0,0 0 0 0 0,-2 0 0 0 0,2 0 0 0 0,0 0 0 0 0,-1 0 0 0 0,1 0 0 0 0,0 0 0 0 0,-1 0 0 0 0,0 0 234 0 0,-1 1 0 0 0,-18 8 13345 0 0,25-13-10502 0 0,17 1-1868 0 0,2 6-567 0 0,1 1 0 0 0,29 11 0 0 0,-44-12-777 0 0,21 2-1659 0 0,-19-3 25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7831 0 0,'0'0'4152'0'0,"4"-7"-2280"0"0,-1 1-1479 0 0,1 0 0 0 0,0 0 0 0 0,0 0 0 0 0,0 1 0 0 0,1 0-1 0 0,6-7 1 0 0,-9 10-295 0 0,0 0-1 0 0,0 1 0 0 0,1 0 1 0 0,-1-1-1 0 0,0 1 0 0 0,1 0 1 0 0,-1 0-1 0 0,0 0 1 0 0,1 0-1 0 0,-1 1 0 0 0,1-1 1 0 0,0 1-1 0 0,-1-1 0 0 0,1 1 1 0 0,-1 0-1 0 0,1 0 0 0 0,-1 0 1 0 0,1 0-1 0 0,0 1 1 0 0,-1-1-1 0 0,3 1 0 0 0,3 1 134 0 0,-1 1 0 0 0,1-1 0 0 0,-1 1-1 0 0,0 1 1 0 0,0-1 0 0 0,0 1 0 0 0,-1 1 0 0 0,1-1-1 0 0,-1 1 1 0 0,0 0 0 0 0,0 0 0 0 0,6 9-1 0 0,-8-9-140 0 0,0 0 0 0 0,0 1-1 0 0,-1-1 1 0 0,0 1 0 0 0,0 0-1 0 0,-1 0 1 0 0,1 0 0 0 0,-1 1-1 0 0,-1-1 1 0 0,1 0 0 0 0,-1 1-1 0 0,0-1 1 0 0,0 1 0 0 0,-1-1-1 0 0,0 9 1 0 0,-1-5-150 0 0,0 0 0 0 0,-1 0 0 0 0,0-1 0 0 0,-1 1 0 0 0,0-1 0 0 0,0 1 0 0 0,-1-1 0 0 0,0 0 0 0 0,-1 0 0 0 0,0-1 1 0 0,0 1-1 0 0,-1-1 0 0 0,0 0 0 0 0,0-1 0 0 0,-1 0 0 0 0,0 0 0 0 0,0 0 0 0 0,0 0 0 0 0,-12 6 0 0 0,14-11-29 0 0,1 0 1 0 0,-1 0-1 0 0,0 0 0 0 0,-7 1 1 0 0,9-2 27 0 0,2-1-59 0 0,-8-5-185 0 0,8 4 286 0 0,-8-8-244 0 0,3-13-119 0 0,6 20 412 0 0,0 0-1 0 0,-1 0 1 0 0,1 0-1 0 0,0 0 1 0 0,0 0 0 0 0,1-1-1 0 0,-1 1 1 0 0,0 0 0 0 0,1 0-1 0 0,-1 0 1 0 0,1 0 0 0 0,0 0-1 0 0,-1 0 1 0 0,1 1 0 0 0,0-1-1 0 0,0 0 1 0 0,1 0 0 0 0,-1 0-1 0 0,0 1 1 0 0,0-1 0 0 0,1 1-1 0 0,-1-1 1 0 0,1 1 0 0 0,0-1-1 0 0,-1 1 1 0 0,1 0-1 0 0,0 0 1 0 0,0 0 0 0 0,-1 0-1 0 0,1 0 1 0 0,0 0 0 0 0,3 0-1 0 0,1-1 162 0 0,1 0-1 0 0,-1 0 0 0 0,0 1 1 0 0,1 0-1 0 0,-1 0 0 0 0,1 1 0 0 0,-1 0 1 0 0,1 0-1 0 0,9 1 0 0 0,4 4 143 0 0,0 0 0 0 0,0 2 0 0 0,0 0 0 0 0,0 1 0 0 0,-1 0 0 0 0,-1 2 0 0 0,18 12 0 0 0,-17-9-357 0 0,-13-9-691 0 0,-1 0 0 0 0,1 0 0 0 0,0-1 0 0 0,7 4 0 0 0,-4-4-910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47 332 5983 0 0,'-3'0'72'0'0,"0"0"0"0"0,0-1 0 0 0,0 1-1 0 0,0 1 1 0 0,-1-1 0 0 0,1 0 0 0 0,-4 2-1 0 0,-10 0 8991 0 0,29-6-7962 0 0,4 1-485 0 0,1 1 0 0 0,0 1 0 0 0,0 0 0 0 0,29 2 0 0 0,-5 0 109 0 0,128-10 755 0 0,-116 5-1206 0 0,188-22 816 0 0,81-4-114 0 0,107 17-378 0 0,-108 20-109 0 0,-152 0-289 0 0,185 18 1 0 0,-181-18-111 0 0,-79-5-61 0 0,-73-2-28 0 0,25-1 0 0 0,-40 0 0 0 0,0 1 0 0 0,0-2 0 0 0,0 1 0 0 0,0 0 0 0 0,0-1 0 0 0,0 0 0 0 0,0-1 0 0 0,9-4 0 0 0,-13 5 0 0 0,-1 1 0 0 0,1-1 0 0 0,-1 1 0 0 0,1-1 0 0 0,-1 1 0 0 0,0-1 0 0 0,0 0 0 0 0,1 1 0 0 0,-1-1 0 0 0,-1 0 0 0 0,1 0 0 0 0,0 0 0 0 0,0 0 0 0 0,-1 0 0 0 0,1 0 0 0 0,-1 0 0 0 0,1 0 0 0 0,-1 0 0 0 0,0 0 0 0 0,0 0 0 0 0,0 0 0 0 0,0 0 0 0 0,-1-1 0 0 0,1 1 0 0 0,0 0 0 0 0,-1 0 0 0 0,1 0 0 0 0,-1 0 0 0 0,0 0 0 0 0,0 1 0 0 0,-1-4 0 0 0,-2-3 3 0 0,-1 1 0 0 0,0 0-1 0 0,0 0 1 0 0,-1 1 0 0 0,0-1 0 0 0,0 1 0 0 0,-1 1-1 0 0,1-1 1 0 0,-9-4 0 0 0,-12-8 14 0 0,-30-14 1 0 0,42 24-17 0 0,-26-14-8 0 0,18 8-13 0 0,-1 1 0 0 0,-47-17 0 0 0,69 29 3 0 0,1 0 4 0 0,0 1 0 0 0,1 0 0 0 0,-1-1 0 0 0,0 1 0 0 0,1 0 0 0 0,-1 0 1 0 0,0 0-1 0 0,1 0 0 0 0,-1 0 0 0 0,0 0 0 0 0,1 0 0 0 0,-1 0 0 0 0,0 0 1 0 0,1 0-1 0 0,-1 0 0 0 0,0 0 0 0 0,-1 1 0 0 0,4-1-19 0 0,0 1 0 0 0,0-1 0 0 0,-1 1 0 0 0,1-1 0 0 0,0 1 0 0 0,-1 0 0 0 0,1 0 0 0 0,2 2 0 0 0,2 1-32 0 0,173 72-878 0 0,-128-55 721 0 0,-6-3 157 0 0,7 2-96 0 0,0 2-1 0 0,73 45 1 0 0,-122-65 204 0 0,0 0-1 0 0,-1 0 1 0 0,1 0-1 0 0,-1 0 1 0 0,1 0-1 0 0,-1 1 1 0 0,0-1-1 0 0,0 1 1 0 0,0-1-1 0 0,-1 1 1 0 0,1 0-1 0 0,0 0 1 0 0,-1 0-1 0 0,0 0 1 0 0,0 0-1 0 0,0 0 1 0 0,0 0-1 0 0,0 0 1 0 0,-1 1-1 0 0,1-1 1 0 0,-1 0-1 0 0,0 7 1 0 0,0-6 28 0 0,-1 1 0 0 0,0 0 1 0 0,0 0-1 0 0,-1 0 0 0 0,1 0 1 0 0,-1 0-1 0 0,0-1 0 0 0,0 1 1 0 0,0-1-1 0 0,-1 0 0 0 0,0 1 1 0 0,0-1-1 0 0,0 0 0 0 0,-6 5 0 0 0,-1 0 32 0 0,-1-1 0 0 0,0 0 0 0 0,0 0 0 0 0,-15 6 0 0 0,-3 3-66 0 0,27-16-43 0 0,-26 16-146 0 0,0 0 0 0 0,-1-2 1 0 0,0-1-1 0 0,-35 12 0 0 0,26-14-798 0 0,17-5-300 0 0,0-1 0 0 0,0 0 0 0 0,-35 3 0 0 0,22-8-586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2759 0 0,'-5'-15'12155'0'0,"12"37"-9600"0"0,-3-3-2178 0 0,-2 0 0 0 0,2 31 1 0 0,-1 3-160 0 0,16 108-22 0 0,-17-147-246 0 0,32 167-3153 0 0,-29-163 1248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0,'0'0'1862'0'0,"2"1"-944"0"0,3 0-682 0 0,0 2-1 0 0,-1-1 1 0 0,1 0-1 0 0,-1 1 0 0 0,0 0 1 0 0,0 0-1 0 0,0 0 1 0 0,0 0-1 0 0,0 1 1 0 0,-1 0-1 0 0,0-1 0 0 0,1 1 1 0 0,-1 1-1 0 0,2 4 1 0 0,6 8-47 0 0,-1 0 1 0 0,9 25-1 0 0,40 130 115 0 0,-42-118-296 0 0,-16-51-22 0 0,70 239-2958 0 0,-64-216-2114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56 1839 0 0,'-13'-10'15226'0'0,"18"5"-15588"0"0,1 0 438 0 0,0 1 0 0 0,0 0 0 0 0,1 0 0 0 0,-1 1 0 0 0,1 0 0 0 0,0 0 0 0 0,0 0-1 0 0,0 1 1 0 0,0 0 0 0 0,1 0 0 0 0,7 0 0 0 0,1 0-637 0 0,1 1-1 0 0,-1 0 1 0 0,33 4 0 0 0,-27 0-577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0,'1'1'7948'0'0,"11"2"-6554"0"0,0-1 1 0 0,0 0-1 0 0,21 0 0 0 0,-16-1-1075 0 0,23 5 1 0 0,-35-5-283 0 0,0 0 1 0 0,-1 0-1 0 0,1 1 1 0 0,0-1-1 0 0,-1 1 1 0 0,1 1-1 0 0,-1-1 1 0 0,0 1-1 0 0,5 3 1 0 0,-8-5-26 0 0,1 0 0 0 0,-1 1 0 0 0,0 0 0 0 0,1-1 1 0 0,-1 1-1 0 0,0 0 0 0 0,0 0 0 0 0,0 0 0 0 0,0-1 0 0 0,0 1 0 0 0,0 0 0 0 0,-1 0 0 0 0,1 0 1 0 0,-1 1-1 0 0,1-1 0 0 0,-1 0 0 0 0,0 0 0 0 0,0 4 0 0 0,0 2 37 0 0,-1 0 0 0 0,0 0-1 0 0,-3 11 1 0 0,2-14-37 0 0,2-3-6 0 0,-1 0 0 0 0,0-1 0 0 0,0 1 0 0 0,0 0 0 0 0,0-1 0 0 0,0 1-1 0 0,0-1 1 0 0,0 1 0 0 0,-3 2 0 0 0,-8 12 7 0 0,5-4 113 0 0,4-11-1530 0 0,9-3 1049 0 0,0 1 328 0 0,-1 0 0 0 0,1 0 0 0 0,0 0 1 0 0,0 1-1 0 0,0 0 0 0 0,0 0 0 0 0,8 1 0 0 0,16 3 494 0 0,-23-4-126 0 0,0 1-1 0 0,0 0 0 0 0,0 0 0 0 0,0 0 0 0 0,7 4 0 0 0,-11-4-263 0 0,-1 0-1 0 0,0 0 0 0 0,0 0 1 0 0,0 1-1 0 0,0-1 1 0 0,0 1-1 0 0,0 0 0 0 0,0-1 1 0 0,0 1-1 0 0,0 0 1 0 0,-1 0-1 0 0,1 0 1 0 0,-1 0-1 0 0,0 0 0 0 0,0 0 1 0 0,1 1-1 0 0,-1-1 1 0 0,1 4-1 0 0,-2-3 28 0 0,1 0 1 0 0,-1 0-1 0 0,1 0 0 0 0,-1 0 0 0 0,0 0 0 0 0,0 0 0 0 0,-1 0 1 0 0,1 0-1 0 0,-1 0 0 0 0,1 0 0 0 0,-1 0 0 0 0,0 0 1 0 0,0-1-1 0 0,-2 5 0 0 0,-2 5 69 0 0,-15 20 1 0 0,16-26-116 0 0,-1 3-120 0 0,-1 0-1 0 0,-1-1 0 0 0,0 0 1 0 0,0 0-1 0 0,-1 0 1 0 0,0-1-1 0 0,0 0 1 0 0,0-1-1 0 0,-1 0 1 0 0,0 0-1 0 0,0 0 0 0 0,-17 6 1 0 0,24-12-189 0 0,1 1 1 0 0,-1 0 0 0 0,1-1-1 0 0,-1 0 1 0 0,0 1-1 0 0,1-1 1 0 0,-1 0-1 0 0,1 0 1 0 0,-1 0 0 0 0,-3 0-1 0 0,-6-3-1373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13183 0 0,'0'0'1195'0'0,"-1"1"-982"0"0,-7 7-53 0 0,1 1 0 0 0,1 0-1 0 0,-1 1 1 0 0,1-1-1 0 0,1 1 1 0 0,0 0 0 0 0,1 1-1 0 0,-1-1 1 0 0,-4 21 0 0 0,4-8 34 0 0,1 1 1 0 0,1-1 0 0 0,-1 43 0 0 0,4-40-195 0 0,1 0-1 0 0,2 0 1 0 0,0-1-1 0 0,9 31 1 0 0,-9-45 2 0 0,0-1 0 0 0,0 0 1 0 0,1 0-1 0 0,1-1 0 0 0,0 1 0 0 0,0-1 1 0 0,0 0-1 0 0,1 0 0 0 0,1-1 0 0 0,0 0 1 0 0,0 0-1 0 0,0 0 0 0 0,9 6 1 0 0,-12-11 61 0 0,0 0 1 0 0,1-1-1 0 0,-1 1 1 0 0,0-1 0 0 0,1 0-1 0 0,0 0 1 0 0,-1-1 0 0 0,1 1-1 0 0,0-1 1 0 0,0 0 0 0 0,0 0-1 0 0,0-1 1 0 0,0 1-1 0 0,0-1 1 0 0,-1 0 0 0 0,1-1-1 0 0,0 1 1 0 0,6-2 0 0 0,-7 1 41 0 0,0 0 0 0 0,0-1 0 0 0,0 1 0 0 0,0-1 0 0 0,0 0 0 0 0,-1 0 0 0 0,1 0 1 0 0,-1-1-1 0 0,1 1 0 0 0,-1-1 0 0 0,0 0 0 0 0,0 0 0 0 0,0 0 0 0 0,0 0 0 0 0,0-1 1 0 0,-1 1-1 0 0,0-1 0 0 0,1 0 0 0 0,-1 1 0 0 0,-1-1 0 0 0,3-5 0 0 0,-3 6-46 0 0,3-6 116 0 0,-1 0 0 0 0,1 0 0 0 0,-2-1 1 0 0,1 1-1 0 0,-2-1 0 0 0,1 0 0 0 0,-1 0 0 0 0,0 1 0 0 0,-2-18 0 0 0,0 17-120 0 0,-1-1-1 0 0,-1 1 0 0 0,0-1 0 0 0,0 1 0 0 0,-1 0 0 0 0,0 1 0 0 0,-1-1 0 0 0,0 0 0 0 0,0 1 1 0 0,-1 0-1 0 0,0 1 0 0 0,-1-1 0 0 0,0 1 0 0 0,-10-9 0 0 0,-4-4-2887 0 0,1-1-1 0 0,-20-29 1 0 0,30 36-3519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8751 0 0,'0'0'674'0'0,"0"2"-438"0"0,2 17 1098 0 0,0 0 0 0 0,2 0 1 0 0,0 0-1 0 0,8 18 0 0 0,-5-10-1027 0 0,-4-16-187 0 0,14 49-848 0 0,14 88-1 0 0,-28-128-950 0 0</inkml:trace>
  <inkml:trace contextRef="#ctx0" brushRef="#br0" timeOffset="1">4 281 11055 0 0,'0'0'852'0'0,"-4"-13"1020"0"0,6 11-1218 0 0,0-1-1 0 0,0 1 1 0 0,0 0-1 0 0,1 0 1 0 0,-1 0-1 0 0,0 0 1 0 0,6-2-1 0 0,0 0-76 0 0,0 1 0 0 0,0 0-1 0 0,11-3 1 0 0,-9 4-315 0 0,-1-1-1 0 0,13-6 1 0 0,85-34 224 0 0,-89 36-464 0 0,-13 5-262 0 0,0 1 1 0 0,1-1-1 0 0,-1 1 0 0 0,0 0 0 0 0,7 1 1 0 0,5-1-1355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2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13 384 7831 0 0,'0'0'5534'0'0,"1"-1"-4658"0"0,3-4-535 0 0,-1-1 0 0 0,0 1 1 0 0,0-1-1 0 0,0 0 1 0 0,0 0-1 0 0,-1 0 0 0 0,2-7 1 0 0,8-48 336 0 0,-6 25-441 0 0,7-44 249 0 0,-10 53-266 0 0,1 0-1 0 0,17-53 0 0 0,-18 72-155 0 0,-3 7-64 0 0,0 1 1 0 0,0-1-1 0 0,1 1 0 0 0,-1-1 0 0 0,0 1 0 0 0,0-1 0 0 0,1 1 0 0 0,-1-1 1 0 0,0 1-1 0 0,0-1 0 0 0,1 1 0 0 0,-1 0 0 0 0,1-1 0 0 0,-1 1 1 0 0,0-1-1 0 0,1 1 0 0 0,-1 0 0 0 0,1 0 0 0 0,-1-1 0 0 0,1 1 1 0 0,-1 0-1 0 0,1 0 0 0 0,-1-1 0 0 0,1 1 0 0 0,-1 0 0 0 0,1 0 1 0 0,-1 0-1 0 0,1 0 0 0 0,-1 0 0 0 0,1 0 0 0 0,-1 0 0 0 0,2 0 0 0 0,-1 0-5 0 0,1 0-5 0 0,1 0 0 0 0,-1 0 0 0 0,1 0 0 0 0,-1 0 0 0 0,1 1 0 0 0,-1-1 0 0 0,0 1 0 0 0,1-1 0 0 0,-1 1 0 0 0,0 0 0 0 0,1 0 0 0 0,-1 0-1 0 0,0 0 1 0 0,0 1 0 0 0,0-1 0 0 0,3 2 0 0 0,4 5-9 0 0,0-1 0 0 0,9 12 0 0 0,-8-8 11 0 0,144 141 100 0 0,-132-129 50 0 0,2-2-1 0 0,0 0 0 0 0,35 22 1 0 0,-58-43 56 0 0,4 3 544 0 0,-5-3-716 0 0,0 0 0 0 0,0 0 0 0 0,0 0 0 0 0,-1 0 0 0 0,1 0 0 0 0,0 0 0 0 0,0 1 0 0 0,0-1 0 0 0,0 0 0 0 0,0 0 0 0 0,0 0 0 0 0,0 0-1 0 0,-1 0 1 0 0,1 0 0 0 0,0 0 0 0 0,0 0 0 0 0,0 0 0 0 0,0 1 0 0 0,0-1 0 0 0,-1 0 0 0 0,1 0 0 0 0,0 0 0 0 0,0 0 0 0 0,0 0 0 0 0,0 0 0 0 0,0 0 0 0 0,-1 0 0 0 0,1 0 0 0 0,0 0 0 0 0,0 0 0 0 0,0 0 0 0 0,0 0-1 0 0,0 0 1 0 0,-1 0 0 0 0,1-1 0 0 0,0 1 0 0 0,0 0 0 0 0,0 0 0 0 0,-1 0 0 0 0,-16 0 479 0 0,-1 0 0 0 0,1 1 0 0 0,-1 1 0 0 0,-23 5 0 0 0,-28 3 226 0 0,28-6-357 0 0,24-2-155 0 0,0 0 1 0 0,-34-2-1 0 0,13-2-5 0 0,27 2-198 0 0,0-1 1 0 0,0 0-1 0 0,-1 0 0 0 0,1-1 1 0 0,-17-6-1 0 0,-8-1 8 0 0,15 5-872 0 0,21 4 769 0 0,0 1 0 0 0,-1-1 0 0 0,1 1 1 0 0,0-1-1 0 0,0 0 0 0 0,0 1 0 0 0,0-1 0 0 0,-1 1 0 0 0,1-1 0 0 0,0 1 0 0 0,0-1 0 0 0,0 0 1 0 0,0 1-1 0 0,0-1 0 0 0,0 1 0 0 0,0-1 0 0 0,0 2 0 0 0,8 19-2664 0 0,-7-18 1700 0 0,6 12-6383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3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148 181 1375 0 0,'0'0'8263'0'0,"3"-3"-7616"0"0,-2 3-628 0 0,0-1 28 0 0,-1 0 0 0 0,1 1 0 0 0,0-1 0 0 0,-1 0 0 0 0,1 0 0 0 0,-1 1 0 0 0,1-1 0 0 0,-1 0 0 0 0,1 0 0 0 0,-1 0 0 0 0,0 1 0 0 0,1-1 0 0 0,-1-1 0 0 0,0 0 92 0 0,0 1 1 0 0,0 0-1 0 0,-1-1 1 0 0,1 1-1 0 0,-1 0 1 0 0,1-1-1 0 0,-1 1 1 0 0,1 0-1 0 0,-1 0 1 0 0,0 0-1 0 0,0-1 1 0 0,0 0-1 0 0,-1-1 324 0 0,0 1-1 0 0,-1-1 0 0 0,1 0 1 0 0,0 1-1 0 0,-1 0 0 0 0,0-1 0 0 0,1 1 1 0 0,-1 0-1 0 0,-4-1 0 0 0,5 1-350 0 0,-1 1-1 0 0,1 0 1 0 0,-1 0-1 0 0,1 0 0 0 0,-1 0 1 0 0,0 1-1 0 0,1-1 0 0 0,-1 1 1 0 0,0-1-1 0 0,0 1 1 0 0,1 0-1 0 0,-1 0 0 0 0,0 0 1 0 0,0 1-1 0 0,1-1 0 0 0,-1 1 1 0 0,-5 1-1 0 0,4-1-60 0 0,0 1 0 0 0,0-1 0 0 0,0 1 0 0 0,0 0 1 0 0,0 1-1 0 0,1-1 0 0 0,-1 0 0 0 0,1 1 0 0 0,0 0 0 0 0,0 0 0 0 0,-1 0 0 0 0,2 0 0 0 0,-1 1 0 0 0,0-1 0 0 0,1 1 0 0 0,0-1 0 0 0,0 1 0 0 0,0 0 0 0 0,0 0 1 0 0,0 0-1 0 0,1 0 0 0 0,0 0 0 0 0,0 1 0 0 0,0-1 0 0 0,0 0 0 0 0,0 0 0 0 0,1 1 0 0 0,0-1 0 0 0,0 6 0 0 0,1-1-55 0 0,0 0 1 0 0,1-1-1 0 0,0 1 0 0 0,0 0 0 0 0,1-1 0 0 0,0 0 1 0 0,0 1-1 0 0,1-1 0 0 0,0 0 0 0 0,0-1 0 0 0,1 1 0 0 0,0-1 1 0 0,11 13-1 0 0,-2-6-8 0 0,-9-12 14 0 0,0-1-3 0 0,-2 1 2 0 0,7 4 1 0 0,1-1 1 0 0,-1-1-1 0 0,16 6 0 0 0,-22-9 21 0 0,0-1 0 0 0,-1 1 0 0 0,1 0 0 0 0,0-1 0 0 0,0 0 0 0 0,-1 0 0 0 0,1 0-1 0 0,0-1 1 0 0,0 1 0 0 0,0-1 0 0 0,-1 0 0 0 0,1 0 0 0 0,-1 0 0 0 0,6-3 0 0 0,2-1 134 0 0,0 0 1 0 0,-1-1 0 0 0,0-1 0 0 0,0 0 0 0 0,10-9 0 0 0,-15 11-56 0 0,0-1-1 0 0,0 1 1 0 0,0-1 0 0 0,-1 0 0 0 0,0 0 0 0 0,0-1 0 0 0,0 1 0 0 0,-1-1 0 0 0,4-11 0 0 0,-4 7-53 0 0,0-1 0 0 0,0 0 0 0 0,-1 0 0 0 0,-1-1 0 0 0,0 1 0 0 0,0 0 0 0 0,-2 0 0 0 0,1-1 0 0 0,-3-12-1 0 0,1 19 40 0 0,0-1 0 0 0,0 1-1 0 0,0 0 1 0 0,-1 0 0 0 0,0 0-1 0 0,0 0 1 0 0,0 0 0 0 0,-1 1-1 0 0,0-1 1 0 0,-5-5 0 0 0,3 5 32 0 0,0-1 1 0 0,0 1-1 0 0,-1 0 1 0 0,0 1-1 0 0,0 0 0 0 0,0 0 1 0 0,-10-5-1 0 0,11 7-107 0 0,1 1-1 0 0,-1 0 0 0 0,0 0 0 0 0,0 1 0 0 0,0 0 1 0 0,0 0-1 0 0,0 0 0 0 0,0 0 0 0 0,0 1 0 0 0,0 0 1 0 0,0 1-1 0 0,0-1 0 0 0,0 1 0 0 0,0 0 0 0 0,0 1 1 0 0,1-1-1 0 0,-1 1 0 0 0,0 0 0 0 0,1 1 0 0 0,-1-1 1 0 0,1 1-1 0 0,0 0 0 0 0,0 0 0 0 0,0 1 0 0 0,0 0 1 0 0,-8 8-1 0 0,2-2-87 0 0,-1 1-1105 0 0,-15 18-1 0 0,25-28 253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1 745 4951 0 0,'0'0'3123'0'0,"6"22"4345"0"0,-6-32-3991 0 0,0-4-3265 0 0,2-143 2905 0 0,-1 39-2115 0 0,-6-291-1681 0 0,5 362-2199 0 0,0 36 1468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0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1365 8375 0 0,'-6'20'569'0'0,"6"-11"2104"0"0,16-23-790 0 0,-14 13-1657 0 0,64-48 2759 0 0,-48 36-2149 0 0,28-29-1 0 0,-4 4-202 0 0,117-107 221 0 0,-14 12-652 0 0,-109 99-138 0 0,55-66 0 0 0,-87 96-54 0 0,0-2-30 0 0,10-19 158 0 0,-9 21-72 0 0,-5 3-66 0 0,0 1 1 0 0,1-1-1 0 0,-1 1 1 0 0,1-1-1 0 0,-1 1 1 0 0,0-1-1 0 0,1 1 0 0 0,-1-1 1 0 0,0 1-1 0 0,0-1 1 0 0,1 1-1 0 0,-1-1 1 0 0,0 0-1 0 0,0 1 1 0 0,0-1-1 0 0,0 1 0 0 0,0-1 1 0 0,0 0-1 0 0,0 0 1 0 0,1-1 127 0 0,-2-6 79 0 0,0 0-1 0 0,0 0 1 0 0,0-1 0 0 0,-1 1-1 0 0,0 0 1 0 0,-6-13 0 0 0,-25-45 625 0 0,18 37-554 0 0,-6-7 237 0 0,-2 1 0 0 0,-40-47-1 0 0,-11-17 58 0 0,-14-29-302 0 0,-25-38-247 0 0,110 160-228 0 0,-1-1 0 0 0,1 0 0 0 0,0-1-1 0 0,-3-14 1 0 0,4 18-17 0 0,2 2-1082 0 0,7-3-3145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0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0 558 455 0 0,'0'0'11336'0'0,"1"-1"-10653"0"0,37-40 2113 0 0,-12 17-1413 0 0,27-34 0 0 0,-9 9-309 0 0,21-15 247 0 0,117-89-1 0 0,-142 125-1258 0 0,73-36-1 0 0,-74 43-56 0 0,48-33-4331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0,'2'1'5200'0'0,"7"0"-3573"0"0,0 0-1016 0 0,0 0 1 0 0,0 0 0 0 0,0 1 0 0 0,0 1 0 0 0,-1-1 0 0 0,1 1 0 0 0,-1 1 0 0 0,1 0 0 0 0,7 5 0 0 0,54 29 1807 0 0,-2-1-772 0 0,9 15-242 0 0,78 47-386 0 0,11 0-1112 0 0,-154-90-1762 0 0,-1 0 1 0 0,13 13-1 0 0,-15-13 84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75 5527 0 0,'-9'-2'568'0'0,"6"1"22"0"0,-1 0 0 0 0,0 0-1 0 0,-1 0 1 0 0,1 0 0 0 0,0 0 0 0 0,0 1-1 0 0,0 0 1 0 0,0 0 0 0 0,0 0-1 0 0,0 1 1 0 0,-1-1 0 0 0,-7 3-1 0 0,9-2-86 0 0,0 0 0 0 0,0 0-1 0 0,-1 1 1 0 0,1-1 0 0 0,0 1 0 0 0,0 0-1 0 0,1 0 1 0 0,-6 4 0 0 0,6-4-533 0 0,0 0 0 0 0,0 0 1 0 0,1 0-1 0 0,-1 1 0 0 0,0-1 1 0 0,-1 5-1 0 0,-1 1 57 0 0,2 0 1 0 0,-1 0-1 0 0,1 1 1 0 0,0-1-1 0 0,1 1 1 0 0,-1-1-1 0 0,2 1 0 0 0,-1 0 1 0 0,1-1-1 0 0,1 1 1 0 0,0 0-1 0 0,0-1 1 0 0,0 1-1 0 0,1-1 0 0 0,1 1 1 0 0,5 14-1 0 0,-4-14-32 0 0,0-1 0 0 0,0 1 0 0 0,1-1 0 0 0,0 0 0 0 0,1-1 0 0 0,-1 1 0 0 0,2-1 0 0 0,-1 0 0 0 0,1 0 0 0 0,0-1 0 0 0,0 0 0 0 0,0 0-1 0 0,1-1 1 0 0,0 0 0 0 0,11 5 0 0 0,-12-7 31 0 0,0 0-1 0 0,1 0 1 0 0,0-1-1 0 0,-1 0 1 0 0,1-1 0 0 0,0 1-1 0 0,0-1 1 0 0,0-1-1 0 0,0 0 1 0 0,0 0-1 0 0,15-2 1 0 0,-20 1 21 0 0,1 0 0 0 0,-1-1 0 0 0,1 1 1 0 0,-1-1-1 0 0,0 1 0 0 0,0-1 0 0 0,0 0 0 0 0,0 0 0 0 0,6-5 1 0 0,21-25 717 0 0,-28 29-677 0 0,0-1 1 0 0,0 0-1 0 0,0 0 0 0 0,0 0 1 0 0,-1 0-1 0 0,1 0 0 0 0,-1 0 0 0 0,0 0 1 0 0,0 0-1 0 0,-1 0 0 0 0,1-1 0 0 0,-1-7 1 0 0,0 5 51 0 0,0 0 0 0 0,-1-1 0 0 0,0 1 0 0 0,0 0 0 0 0,-1 0 0 0 0,-3-12 0 0 0,-1 7-32 0 0,1 1 0 0 0,-1 0 1 0 0,-1 1-1 0 0,0 0 0 0 0,-12-14 0 0 0,-47-42-686 0 0,59 59 370 0 0,-27-28-1650 0 0,8 8-2785 0 0,16 17-1231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3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94 9383 0 0,'0'0'852'0'0,"-1"0"-604"0"0,-13-7 967 0 0,13 6-504 0 0,-6 4 422 0 0,3-1-1054 0 0,1-1 0 0 0,0 1 0 0 0,0-1 0 0 0,1 1 0 0 0,-1 0-1 0 0,0 0 1 0 0,1 0 0 0 0,-1 1 0 0 0,1-1 0 0 0,-1 0 0 0 0,1 1 0 0 0,0 0 0 0 0,0-1 0 0 0,0 1 0 0 0,1 0 0 0 0,-1 0 0 0 0,1 0 0 0 0,-1 0-1 0 0,1 1 1 0 0,-1 3 0 0 0,-3 11-14 0 0,1 1-1 0 0,1 0 1 0 0,1 0 0 0 0,1 0-1 0 0,0 0 1 0 0,1 0-1 0 0,1 0 1 0 0,4 21 0 0 0,-3-33-41 0 0,0 1 0 0 0,0-1 1 0 0,0 0-1 0 0,1 0 0 0 0,0 0 1 0 0,0-1-1 0 0,1 1 1 0 0,0-1-1 0 0,5 8 0 0 0,-6-10 16 0 0,1 0 0 0 0,-1 0 0 0 0,1 0 0 0 0,0-1 0 0 0,0 1 0 0 0,0-1 0 0 0,0 0 0 0 0,1 0 0 0 0,-1-1 0 0 0,1 1 1 0 0,-1-1-1 0 0,1 0 0 0 0,9 3 0 0 0,-7-4 72 0 0,-1 0 0 0 0,0-1 0 0 0,1 0 0 0 0,-1 0 0 0 0,1 0 0 0 0,-1-1 0 0 0,0 1 0 0 0,1-1 1 0 0,-1-1-1 0 0,0 0 0 0 0,0 1 0 0 0,0-2 0 0 0,0 1 0 0 0,0-1 0 0 0,-1 0 0 0 0,1 0 0 0 0,-1 0 1 0 0,0-1-1 0 0,1 0 0 0 0,-2 0 0 0 0,1 0 0 0 0,0-1 0 0 0,-1 0 0 0 0,0 0 0 0 0,0 0 0 0 0,0 0 1 0 0,-1 0-1 0 0,0-1 0 0 0,0 0 0 0 0,0 1 0 0 0,-1-1 0 0 0,0 0 0 0 0,0 0 0 0 0,2-11 1 0 0,-1 3 56 0 0,-1 0 0 0 0,-1 1 0 0 0,0-1 1 0 0,-1 0-1 0 0,0 0 0 0 0,-4-21 0 0 0,2 25-125 0 0,0 0-1 0 0,-1 0 1 0 0,-1 0-1 0 0,1 0 0 0 0,-1 1 1 0 0,-1 0-1 0 0,0-1 0 0 0,0 2 1 0 0,-11-14-1 0 0,3 5-33 0 0,-33-38-520 0 0,41 50-147 0 0,0 0 0 0 0,-1 0 0 0 0,1 1 1 0 0,-1 0-1 0 0,0 0 0 0 0,-1 0 0 0 0,-8-4 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5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0,'18'4'7614'0'0,"-16"-4"-7371"0"0,0 0 1 0 0,0 1 0 0 0,0-1-1 0 0,0 1 1 0 0,0-1-1 0 0,0 1 1 0 0,0 0 0 0 0,0 0-1 0 0,2 1 1 0 0,-2 0-100 0 0,0-1-1 0 0,0 0 1 0 0,1 0 0 0 0,-1 0 0 0 0,0 0 0 0 0,1-1-1 0 0,4 2 1 0 0,9 0 283 0 0,0 2 1 0 0,0 0-1 0 0,-1 1 0 0 0,1 0 0 0 0,-1 1 0 0 0,0 1 1 0 0,0 0-1 0 0,-1 1 0 0 0,15 11 0 0 0,-20-13-351 0 0,0 1 3 0 0,0-1 1 0 0,15 7 0 0 0,-14-8 29 0 0,-1 0 0 0 0,12 9 0 0 0,-16-10-26 0 0,1 0 1 0 0,0 0-1 0 0,0-1 1 0 0,0 1-1 0 0,0-2 1 0 0,0 1-1 0 0,12 3 0 0 0,-17-6-16 0 0,11 3 114 0 0,-7-2-158 0 0,-3 0 37 0 0,2 1 11 0 0,-2-2-17 0 0,3 2-43 0 0,1-1-11 0 0,-1 1 0 0 0,1-1 11 0 0,-5 0 249 0 0,0 0-206 0 0,6 6-52 0 0,-2 0-1 0 0,1 1 1 0 0,-1-1-1 0 0,0 1 1 0 0,0 0-1 0 0,5 14 1 0 0,8 15 137 0 0,-8-16-61 0 0,-1 0 0 0 0,-1 1 0 0 0,0 1 1 0 0,-2-1-1 0 0,4 30 0 0 0,3-9 13 0 0,-8-28-37 0 0,5 23 1 0 0,-10-37-55 0 0,1 2 10 0 0,-1 0-1 0 0,1 0 0 0 0,0 0 0 0 0,0 0 0 0 0,0 0 0 0 0,1 3 0 0 0,0-1 11 0 0,0 0 1 0 0,0 0-1 0 0,-1 0 0 0 0,0 0 0 0 0,1 8 1 0 0,-1-7-20 0 0,0-1 1 0 0,0 0-1 0 0,3 10 1 0 0,-1-8-2 0 0,11 37 83 0 0,-12-40-30 0 0,-1-4-51 0 0,-1 1 0 0 0,1-1 1 0 0,-1 1-1 0 0,0-1 0 0 0,1 0 1 0 0,-1 1-1 0 0,0-1 0 0 0,1 1 1 0 0,-1-1-1 0 0,0 0 0 0 0,1 1 1 0 0,-1-1-1 0 0,0 1 0 0 0,0-1 1 0 0,0 1-1 0 0,0-1 0 0 0,1 1 1 0 0,-1-1-1 0 0,0 1 0 0 0,0-1 1 0 0,0 1-1 0 0,0 0 0 0 0,0 3 8 0 0,5 10 2 0 0,-5-13 16 0 0,0-1 0 0 0,0 1-1 0 0,0 0 1 0 0,-1 0 0 0 0,1-1 0 0 0,0 1 0 0 0,0 0 0 0 0,0-1 0 0 0,-1 1 0 0 0,1 0 0 0 0,0 0 0 0 0,-1-1-1 0 0,1 1 1 0 0,-1-1 0 0 0,1 1 0 0 0,0 0 0 0 0,-1-1 0 0 0,1 1 0 0 0,-1-1 0 0 0,0 1 0 0 0,1-1-1 0 0,-2 1 1 0 0,0 2-40 0 0,-4 2 142 0 0,0-1 1 0 0,0 1-1 0 0,0-1 0 0 0,-1 0 1 0 0,-6 3-1 0 0,2-1 24 0 0,-10 7 107 0 0,1 1 1 0 0,-24 21-1 0 0,22-15-111 0 0,11-10-19 0 0,0-1 1 0 0,-20 13-1 0 0,7-2 66 0 0,19-15-134 0 0,1-1-1 0 0,-1 0 1 0 0,-7 4 0 0 0,-19 14 142 0 0,26-18-181 0 0,-1 0 0 0 0,1 0 0 0 0,-1-1 0 0 0,0 1 0 0 0,0-1-1 0 0,0 0 1 0 0,-10 2 0 0 0,15-4-23 0 0,0-1-1 0 0,1 0 1 0 0,-1 0-1 0 0,0 0 1 0 0,0 0-1 0 0,1 1 1 0 0,-1-1-1 0 0,0 0 1 0 0,0 1-1 0 0,1-1 1 0 0,-1 1-1 0 0,0-1 1 0 0,1 0-1 0 0,-1 1 1 0 0,0 0-1 0 0,-16 13 51 0 0,16-13-141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10135 0 0,'-5'27'2198'0'0,"-6"-6"1552"0"0,6 9-2954 0 0,1 1 0 0 0,1 0 0 0 0,3 57 1 0 0,0-19-342 0 0,0-66-477 0 0,1 230-118 0 0,10-133-2806 0 0,-8-80 1482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10135 0 0,'0'-6'240'0'0,"1"-6"322"0"0,0 12-351 0 0,0 6-128 0 0,15 70 2364 0 0,34 101-1 0 0,-19-73-1163 0 0,54 185-4931 0 0,-75-254 2104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14279 0 0,'0'0'2107'0'0,"1"-1"-1484"0"0,3-3-441 0 0,0 1 1 0 0,0-1-1 0 0,0 1 1 0 0,0 0 0 0 0,1 0-1 0 0,-1 0 1 0 0,1 1-1 0 0,-1-1 1 0 0,1 1 0 0 0,0 0-1 0 0,6-1 1 0 0,8-2-172 0 0,32-5 0 0 0,-26 7-1246 0 0,-1 2 0 0 0,28 2 0 0 0,-25 0-4499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14943 0 0,'0'0'1674'0'0,"11"6"-212"0"0,94 27-46 0 0,-103-32-1376 0 0,-1-1 1 0 0,1 1-1 0 0,-1 0 0 0 0,0-1 0 0 0,1 1 1 0 0,-1 0-1 0 0,0 0 0 0 0,0 0 0 0 0,1 0 1 0 0,-1 0-1 0 0,0 1 0 0 0,0-1 0 0 0,0 0 1 0 0,0 0-1 0 0,0 1 0 0 0,1 1 0 0 0,-1 1-6 0 0,0-1 0 0 0,0 0-1 0 0,0 0 1 0 0,0 0-1 0 0,-1 1 1 0 0,1-1-1 0 0,-1 6 1 0 0,0 0-1 0 0,0-1-1 0 0,-1 1 1 0 0,0-1 0 0 0,-1 1 0 0 0,-4 11 0 0 0,4-14-90 0 0,0-1 0 0 0,-1 0 0 0 0,0 1 0 0 0,0-1 0 0 0,0 0 0 0 0,-1-1 0 0 0,0 1 0 0 0,0-1 0 0 0,-5 5 0 0 0,8-8-163 0 0,4-3-1465 0 0,-1 0 1681 0 0,-1 1 1 0 0,1 0-1 0 0,0 0 1 0 0,0 0-1 0 0,-1 0 1 0 0,1 1-1 0 0,0-1 1 0 0,0 1-1 0 0,3-2 1 0 0,1 1 53 0 0,3-2 131 0 0,0 0 1 0 0,1 1 0 0 0,-1 1 0 0 0,1-1 0 0 0,0 2 0 0 0,-1-1 0 0 0,1 1-1 0 0,0 1 1 0 0,-1 0 0 0 0,1 0 0 0 0,-1 1 0 0 0,1 0 0 0 0,-1 1 0 0 0,10 3 0 0 0,-18-5 192 0 0,3 12 642 0 0,-4-11-929 0 0,1-1 0 0 0,0 0 0 0 0,-1 1 0 0 0,1-1 0 0 0,-1 1-1 0 0,0-1 1 0 0,0 1 0 0 0,1-1 0 0 0,-1 1 0 0 0,0 1 0 0 0,-2 5 11 0 0,0-1 0 0 0,0 0 0 0 0,-1 0 0 0 0,1 0 1 0 0,-2-1-1 0 0,1 1 0 0 0,-1-1 0 0 0,0 0 0 0 0,0 0 0 0 0,0 0 0 0 0,-9 9 0 0 0,-2-1-701 0 0,0 0 0 0 0,-32 23 0 0 0,46-36 390 0 0,0-1 0 0 0,0 1 0 0 0,0-1 0 0 0,0 1 0 0 0,0-1 0 0 0,0 1 0 0 0,0-1 0 0 0,0 0-1 0 0,0 0 1 0 0,0 1 0 0 0,0-1 0 0 0,0 0 0 0 0,0 0 0 0 0,0 0 0 0 0,-2 0 0 0 0,-6-1-1630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0 792 5207 0 0,'1'-12'235'0'0,"-1"9"686"0"0,0 6-133 0 0,0-1-1 0 0,0-1 1 0 0,2 2 0 0 0,-2-1-1 0 0,0 1 1 0 0,1-2-1 0 0,-1 2 1 0 0,1-2-1 0 0,-1 2 1 0 0,1-1-1 0 0,2 2 1 0 0,4 2 1841 0 0,-7-15-782 0 0,2-5-1730 0 0,0-36 1231 0 0,-4-83 0 0 0,-3-72 795 0 0,3 83-1682 0 0,2-129-753 0 0,4 224-1968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88 353 13183 0 0,'-1'0'604'0'0,"-7"5"-371"0"0,1-1-1 0 0,0 2 1 0 0,0-1-1 0 0,-11 11 1 0 0,15-12 21 0 0,-1 1 0 0 0,1-1-1 0 0,0 0 1 0 0,1 1 0 0 0,-1 0 0 0 0,1 0 0 0 0,0 0 0 0 0,0 0 0 0 0,-2 7 0 0 0,0 4-67 0 0,1 0 0 0 0,1 0 0 0 0,0 0 0 0 0,2 0 0 0 0,-1 0 0 0 0,2 0 0 0 0,0 0 0 0 0,1 0 0 0 0,0 0 0 0 0,2 0 0 0 0,0-1 0 0 0,0 1 0 0 0,9 17 0 0 0,-7-20-197 0 0,0 0-1 0 0,1-1 1 0 0,0 0 0 0 0,1-1 0 0 0,1 0 0 0 0,0 0 0 0 0,0-1 0 0 0,1 0-1 0 0,0 0 1 0 0,0-1 0 0 0,1-1 0 0 0,1 1 0 0 0,-1-2 0 0 0,1 0 0 0 0,21 9 0 0 0,-29-14 51 0 0,0-1 0 0 0,1 1 0 0 0,-1-1 1 0 0,0 0-1 0 0,1 0 0 0 0,-1 0 1 0 0,1-1-1 0 0,0 0 0 0 0,-1 0 0 0 0,1 0 1 0 0,-1 0-1 0 0,1-1 0 0 0,-1 0 1 0 0,1 1-1 0 0,-1-2 0 0 0,1 1 0 0 0,3-2 1 0 0,-3 0 76 0 0,-1 1 0 0 0,1-1 1 0 0,-1 0-1 0 0,1 0 0 0 0,-1 0 1 0 0,0-1-1 0 0,-1 1 1 0 0,1-1-1 0 0,-1 0 0 0 0,1 0 1 0 0,-1-1-1 0 0,0 1 0 0 0,-1-1 1 0 0,4-5-1 0 0,-2 0 71 0 0,-1 1 1 0 0,0 0-1 0 0,-1-1 0 0 0,0 0 1 0 0,0 1-1 0 0,-1-1 0 0 0,0 0 1 0 0,-1-13-1 0 0,0 7-30 0 0,-2 0-1 0 0,0 1 1 0 0,-1-1 0 0 0,-6-22-1 0 0,5 27-279 0 0,0 0-1 0 0,-1 1 0 0 0,0 0 0 0 0,0 0 0 0 0,-1 0 0 0 0,0 0 0 0 0,-1 1 0 0 0,0 0 0 0 0,-1 1 0 0 0,-15-16 0 0 0,-23-20-5676 0 0,32 29-920 0 0</inkml:trace>
  <inkml:trace contextRef="#ctx0" brushRef="#br0" timeOffset="1">479 0 10591 0 0,'0'0'819'0'0,"1"2"-368"0"0,19 35 1887 0 0,-2 1-1 0 0,21 64 1 0 0,-12-9-3336 0 0,-6 2-4140 0 0,-16-70-345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4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17335 0 0,'0'0'2676'0'0,"2"-1"-1794"0"0,19-7 923 0 0,44-10 1 0 0,-40 14-2434 0 0,41-3 0 0 0,-47 6-725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34 559 8751 0 0,'-15'-4'674'0'0,"7"6"-438"0"0,7-2-180 0 0,1 1-1 0 0,-1-1 1 0 0,0 1 0 0 0,0-1 0 0 0,1 1 0 0 0,-1-1 0 0 0,0 1 0 0 0,1-1 0 0 0,-1 1 0 0 0,0 0-1 0 0,1-1 1 0 0,-1 1 0 0 0,1 0 0 0 0,-1 0 0 0 0,1 0 11 0 0,0-1 0 0 0,0 0 0 0 0,1 0 0 0 0,-1 0 0 0 0,0 1 0 0 0,0-1 0 0 0,0 0 0 0 0,1 0 0 0 0,-1 0 0 0 0,0 0 0 0 0,0 0 0 0 0,1 0 0 0 0,-1 1 0 0 0,0-1 1 0 0,0 0-1 0 0,1 0 0 0 0,-1 0 0 0 0,0 0 0 0 0,0 0 0 0 0,1 0 0 0 0,-1 0 0 0 0,0 0 0 0 0,0 0 0 0 0,1 0 0 0 0,-1 0 0 0 0,0 0 0 0 0,0 0 0 0 0,1 0 0 0 0,28-5 1369 0 0,-16 3-1193 0 0,0 0-1 0 0,1 2 1 0 0,0-1-1 0 0,-1 2 1 0 0,17 2 0 0 0,12-1 231 0 0,74 4 735 0 0,46 0-204 0 0,104-20 427 0 0,295 1 728 0 0,-76 16-505 0 0,-332-8-1177 0 0,132 1 245 0 0,-113 15-515 0 0,-37-1-16 0 0,172-8 400 0 0,159-37 349 0 0,-225 10-599 0 0,-67 9-121 0 0,-43 4-17 0 0,79-10 13 0 0,-60 4-78 0 0,-7 1 5 0 0,5 2 85 0 0,26-5-71 0 0,-89 16-62 0 0,-7 0-22 0 0,85-10 54 0 0,-68 12 0 0 0,-4-4-24 0 0,-26 3-69 0 0,52 2 19 0 0,-22 2-44 0 0,31 1 1 0 0,-49 1 42 0 0,-60-2-47 0 0,-1-1 0 0 0,0-1 0 0 0,22-3 0 0 0,0 0 34 0 0,-4 1-40 0 0,58-2 0 0 0,33 6 0 0 0,-63-2 43 0 0,-1-3-1 0 0,120-24 1 0 0,-167 26-43 0 0,0 0 0 0 0,19 0 0 0 0,-19 2 0 0 0,0-1 0 0 0,20-4 0 0 0,-14 2 0 0 0,1 0 0 0 0,22 1 0 0 0,6-1 0 0 0,-3-4 0 0 0,-29 4 0 0 0,1 1 0 0 0,-1 1 0 0 0,34 0 0 0 0,-44 2 0 0 0,25 3 0 0 0,65-2 0 0 0,-17 0 0 0 0,-51 0-21 0 0,-23-1 12 0 0,1 0 1 0 0,-1-1-1 0 0,1 0 1 0 0,11-1-1 0 0,-12 1 9 0 0,15-7 0 0 0,-14 5 0 0 0,-4 1 0 0 0,-1 0 0 0 0,0 1 0 0 0,1-1 0 0 0,-1 0 0 0 0,0 0 0 0 0,0 0 0 0 0,0-1 0 0 0,0 1 0 0 0,0 0 0 0 0,0-1 0 0 0,0 0 0 0 0,0 1 0 0 0,-1-1 0 0 0,1 0 0 0 0,0 0 0 0 0,-1 0 0 0 0,0 0 0 0 0,1 0 0 0 0,-1 0 0 0 0,0 0 0 0 0,0 0 0 0 0,0-1 0 0 0,0 1 0 0 0,-1 0 0 0 0,2-4 0 0 0,-2 3 0 0 0,0-1 0 0 0,0 1 0 0 0,0 0 0 0 0,0-1 0 0 0,-1 1 0 0 0,1 0 0 0 0,-1-1 0 0 0,0 1 0 0 0,0 0 0 0 0,0 0 0 0 0,0 0 0 0 0,0 0 0 0 0,-1 0 0 0 0,-2-4 0 0 0,-4-6 0 0 0,-17-21 0 0 0,21 30 0 0 0,-12-14-32 0 0,-1 1 0 0 0,-1 1 0 0 0,-1 0 0 0 0,0 2 0 0 0,-23-14 0 0 0,-1 10-176 0 0,41 17 128 0 0,-2 10-192 0 0,4-8 263 0 0,0 1-1 0 0,-1 0 1 0 0,1-1 0 0 0,0 1-1 0 0,0 0 1 0 0,0-1 0 0 0,1 1-1 0 0,-1 0 1 0 0,0-1-1 0 0,0 1 1 0 0,1-1 0 0 0,-1 1-1 0 0,1 0 1 0 0,0-1 0 0 0,-1 1-1 0 0,1-1 1 0 0,0 1 0 0 0,0-1-1 0 0,0 0 1 0 0,0 1 0 0 0,2 1-1 0 0,4 3-14 0 0,-1 0 0 0 0,1 0 1 0 0,7 5-1 0 0,-3-3-22 0 0,54 39 15 0 0,8 5-6 0 0,-61-42 33 0 0,-1 0 0 0 0,0 1-1 0 0,18 22 1 0 0,-26-28 36 0 0,0 0 1 0 0,-1 0-1 0 0,1 0 1 0 0,-1 0-1 0 0,0 1 0 0 0,-1-1 1 0 0,1 1-1 0 0,-1 0 0 0 0,0-1 1 0 0,0 1-1 0 0,-1 0 1 0 0,0 0-1 0 0,0-1 0 0 0,0 1 1 0 0,-1 0-1 0 0,1 0 1 0 0,-2-1-1 0 0,1 1 0 0 0,0 0 1 0 0,-5 8-1 0 0,2-2 53 0 0,-2 0 0 0 0,0 0 0 0 0,0 0 0 0 0,-1-1 0 0 0,0 0 0 0 0,-1 0 0 0 0,-18 18 0 0 0,12-15-690 0 0,-1-1-1 0 0,0-1 1 0 0,-20 13 0 0 0,19-15-662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4607 0 0,'0'-1'5947'0'0,"3"-7"-4524"0"0,-2 5-1252 0 0,0 0 1 0 0,0 1-1 0 0,0-1 0 0 0,1 0 0 0 0,-1 1 1 0 0,1-1-1 0 0,-1 1 0 0 0,1-1 0 0 0,0 1 1 0 0,0 0-1 0 0,0 0 0 0 0,0 0 0 0 0,0 0 1 0 0,5-3-1 0 0,0 0 45 0 0,1 1 0 0 0,0-1 1 0 0,0 2-1 0 0,0-1 0 0 0,0 1 1 0 0,1 0-1 0 0,-1 1 0 0 0,1 0 0 0 0,0 0 1 0 0,0 1-1 0 0,-1 0 0 0 0,1 1 0 0 0,0 0 1 0 0,18 2-1 0 0,-24-2-152 0 0,0 1 0 0 0,0 0 0 0 0,-1 0 0 0 0,1 0 0 0 0,0 0 0 0 0,0 0 0 0 0,-1 1 0 0 0,1-1 0 0 0,0 1 1 0 0,-1 0-1 0 0,0-1 0 0 0,1 1 0 0 0,-1 0 0 0 0,0 1 0 0 0,3 2 0 0 0,-3-1 3 0 0,1-1 0 0 0,-1 1 1 0 0,0 0-1 0 0,0 0 0 0 0,0 0 0 0 0,-1 1 0 0 0,0-1 0 0 0,1 0 1 0 0,0 8-1 0 0,-1-5-39 0 0,-1 1 1 0 0,1-1-1 0 0,-2 1 1 0 0,1-1-1 0 0,-1 0 0 0 0,0 1 1 0 0,0-1-1 0 0,-1 1 1 0 0,0-1-1 0 0,0 0 1 0 0,-1 0-1 0 0,-3 8 1 0 0,3-10-58 0 0,0-1 0 0 0,0 1 0 0 0,-1-1 1 0 0,1 0-1 0 0,-1 0 0 0 0,0 0 1 0 0,0 0-1 0 0,-1-1 0 0 0,1 0 1 0 0,-8 5-1 0 0,2-3-30 0 0,1-1 0 0 0,-1 0 1 0 0,1-1-1 0 0,-18 5 0 0 0,21-7 59 0 0,-4 1 3 0 0,-4-4-16 0 0,12 2-42 0 0,11-1-76 0 0,6-1 100 0 0,-1 2-1 0 0,1-1 1 0 0,21 4-1 0 0,-10-2 2 0 0,-5 0-172 0 0,54 1-546 0 0,-25-5-5226 0 0,-30 0 810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5527 0 0,'0'0'423'0'0,"0"-2"-278"0"0,1 1-74 0 0,-1 0 0 0 0,1 0 0 0 0,0 1 0 0 0,-1-1-1 0 0,1 0 1 0 0,0 0 0 0 0,0 0 0 0 0,0 1 0 0 0,-1-1-1 0 0,1 0 1 0 0,0 1 0 0 0,0-1 0 0 0,0 1 0 0 0,0-1-1 0 0,0 1 1 0 0,0-1 0 0 0,0 1 0 0 0,0 0 0 0 0,0 0-1 0 0,0-1 1 0 0,2 1 0 0 0,-1 0 161 0 0,1 0 1 0 0,-1 1-1 0 0,1-1 0 0 0,-1 0 0 0 0,1 1 1 0 0,-1-1-1 0 0,0 1 0 0 0,1 0 0 0 0,2 1 1 0 0,5 4 597 0 0,0 0-1 0 0,-1 0 1 0 0,12 10 0 0 0,-19-14-807 0 0,11 9 634 0 0,-1 1 0 0 0,1 1 0 0 0,-2 0 0 0 0,0 0-1 0 0,-1 1 1 0 0,17 30 0 0 0,-13-17 236 0 0,-2 0-1 0 0,-1 0 0 0 0,10 37 1 0 0,-16-41-592 0 0,-1 0 0 0 0,-1 0 0 0 0,0 1 0 0 0,-2-1 1 0 0,-1 0-1 0 0,-4 36 0 0 0,2-46-275 0 0,-1 1 0 0 0,0-1 1 0 0,-7 17-1 0 0,1-2-98 0 0,5-16-457 0 0,-1 1 1 0 0,0-1-1 0 0,-1 0 0 0 0,0 0 0 0 0,-1-1 1 0 0,-13 17-1 0 0,5-16-2416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9215 0 0,'0'0'707'0'0,"17"-8"812"0"0,-15 10-1158 0 0,1 0 1 0 0,-1 0-1 0 0,1 0 1 0 0,-1 0 0 0 0,0 0-1 0 0,1 1 1 0 0,-1-1-1 0 0,0 0 1 0 0,-1 1 0 0 0,1 0-1 0 0,0-1 1 0 0,-1 1-1 0 0,1 0 1 0 0,-1 0 0 0 0,0 0-1 0 0,1 5 1 0 0,2 7 64 0 0,-1 0-1 0 0,1 19 1 0 0,-3-25-150 0 0,42 336 986 0 0,-36-283-1510 0 0,3 25-1704 0 0,0-29-4252 0 0,-5-36 1004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67 2759 0 0,'-3'-66'11532'0'0,"8"78"-10534"0"0,48 160 1326 0 0,-37-112-2175 0 0,46 196-2361 0 0,-57-230 557 0 0</inkml:trace>
  <inkml:trace contextRef="#ctx0" brushRef="#br0" timeOffset="1">0 423 10135 0 0,'0'0'2952'0'0,"3"-10"-1920"0"0,4 0 8 0 0,0 1-696 0 0,3 3-144 0 0,1-1-24 0 0,3 1-8 0 0,-1-1-264 0 0,0 2-64 0 0,2 2 0 0 0,2 3-4032 0 0,-1 0-808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12175 0 0,'0'0'1106'0'0,"2"-1"-856"0"0,9-1 143 0 0,-1 0-1 0 0,1 0 1 0 0,-1 1-1 0 0,13-1 1 0 0,-19 2-312 0 0,-1 0 1 0 0,1 0-1 0 0,0 1 1 0 0,0-1-1 0 0,-1 1 0 0 0,1-1 1 0 0,0 1-1 0 0,-1 0 1 0 0,1 1-1 0 0,-1-1 1 0 0,1 0-1 0 0,-1 1 0 0 0,0 0 1 0 0,0 0-1 0 0,4 3 1 0 0,-6-4-23 0 0,1 1 1 0 0,-1-1 0 0 0,0 1-1 0 0,0 0 1 0 0,0 0 0 0 0,0 0 0 0 0,0-1-1 0 0,0 1 1 0 0,-1 0 0 0 0,1 0-1 0 0,-1 0 1 0 0,1 0 0 0 0,-1 0-1 0 0,0 0 1 0 0,1 0 0 0 0,-1 1 0 0 0,0-1-1 0 0,0 0 1 0 0,-1 0 0 0 0,1 0-1 0 0,-1 3 1 0 0,-2 4 80 0 0,1-1 0 0 0,-1-1 0 0 0,-7 15 1 0 0,8-19-117 0 0,-17 28 122 0 0,14-23-338 0 0,0 0-1 0 0,-7 13 0 0 0,12-19-31 0 0,19 4-1952 0 0,-6-4 2071 0 0,1 0 0 0 0,27-2 0 0 0,-25 0 314 0 0,27 3 1 0 0,-29-1-5 0 0,-7-2 18 0 0,-1 1 1 0 0,1 0 0 0 0,-1 0-1 0 0,1 1 1 0 0,-1 0-1 0 0,1 0 1 0 0,-1 0-1 0 0,0 1 1 0 0,0 0 0 0 0,6 4-1 0 0,-11-6-132 0 0,0-1-1 0 0,0 1 0 0 0,0 1 1 0 0,-1-1-1 0 0,1 0 1 0 0,0 0-1 0 0,-1 0 0 0 0,1 0 1 0 0,-1 0-1 0 0,1 1 1 0 0,-1-1-1 0 0,0 0 0 0 0,1 0 1 0 0,-1 1-1 0 0,0-1 0 0 0,0 0 1 0 0,0 1-1 0 0,0-1 1 0 0,0 0-1 0 0,0 1 0 0 0,0-1 1 0 0,0 0-1 0 0,-1 0 1 0 0,1 1-1 0 0,0-1 0 0 0,-1 0 1 0 0,1 0-1 0 0,-1 1 1 0 0,1-1-1 0 0,-2 1 0 0 0,0 3 62 0 0,-1 1-1 0 0,-1-1 1 0 0,1-1 0 0 0,-8 10-1 0 0,3-5-213 0 0,-1-1-1 0 0,0 0 1 0 0,0-1-1 0 0,-1 0 1 0 0,0 0-1 0 0,0-1 1 0 0,-1 0-1 0 0,0-1 1 0 0,0 0-1 0 0,0-1 1 0 0,0 0-1 0 0,-1 0 1 0 0,-18 2 0 0 0,28-6-200 0 0,-1 0 1 0 0,1 0 0 0 0,-1 0-1 0 0,1 0 1 0 0,-1 0 0 0 0,1-1 0 0 0,0 1-1 0 0,-5-3 1 0 0,-9-5-4901 0 0,3-1-802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9215 0 0,'0'0'1110'0'0,"-2"2"-258"0"0,-3 4-297 0 0,0 1 0 0 0,0-1 1 0 0,0 1-1 0 0,1 0 1 0 0,0 1-1 0 0,1-1 0 0 0,-1 1 1 0 0,1 0-1 0 0,1-1 0 0 0,-4 18 1 0 0,2-2-55 0 0,1 0 1 0 0,0 41-1 0 0,4-42-446 0 0,0 0 1 0 0,2-1-1 0 0,0 1 1 0 0,12 40 0 0 0,-10-48-41 0 0,0-1 1 0 0,0 0-1 0 0,1-1 1 0 0,0 1-1 0 0,2-1 1 0 0,-1 0-1 0 0,1-1 1 0 0,17 19-1 0 0,-22-27 34 0 0,0 0-1 0 0,1 0 0 0 0,-1 0 1 0 0,1 0-1 0 0,0-1 1 0 0,0 0-1 0 0,0 1 1 0 0,0-1-1 0 0,0-1 0 0 0,1 1 1 0 0,-1-1-1 0 0,0 1 1 0 0,9 0-1 0 0,-11-2-14 0 0,1 0 0 0 0,0 0 0 0 0,-1 0 0 0 0,1 0 0 0 0,-1-1 0 0 0,1 1 0 0 0,-1-1 0 0 0,1 0 0 0 0,-1 0-1 0 0,1 0 1 0 0,-1 0 0 0 0,0 0 0 0 0,0 0 0 0 0,1 0 0 0 0,-1-1 0 0 0,0 1 0 0 0,0-1 0 0 0,0 0 0 0 0,0 0 0 0 0,-1 1 0 0 0,1-1 0 0 0,0 0-1 0 0,-1 0 1 0 0,1-1 0 0 0,1-3 0 0 0,2-4 119 0 0,0-1-1 0 0,0 0 1 0 0,-2 0-1 0 0,1-1 0 0 0,-1 1 1 0 0,-1-1-1 0 0,0 1 1 0 0,0-1-1 0 0,-2 0 1 0 0,1 1-1 0 0,-1-1 0 0 0,-1 0 1 0 0,0 0-1 0 0,-1 1 1 0 0,0-1-1 0 0,-1 1 1 0 0,0-1-1 0 0,-1 1 1 0 0,0 0-1 0 0,0 0 0 0 0,-1 0 1 0 0,-1 1-1 0 0,-11-17 1 0 0,-23-28-203 0 0,-5-7-1612 0 0,14 22-7195 0 0,26 33 2855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12895 0 0,'0'0'1172'0'0,"1"2"-966"0"0,8 13 559 0 0,0 0-1 0 0,-1 0 1 0 0,0 1 0 0 0,5 18 0 0 0,20 73 1088 0 0,-25-77-1892 0 0,8 44 106 0 0,-3-15-1358 0 0,-9-39 85 0 0,-3-3-60 0 0</inkml:trace>
  <inkml:trace contextRef="#ctx0" brushRef="#br0" timeOffset="1">0 266 11055 0 0,'0'0'852'0'0,"10"-12"2023"0"0,1 6-1893 0 0,-1 1 0 0 0,1 0 0 0 0,0 1 0 0 0,12-3 0 0 0,3-2-391 0 0,-17 6-505 0 0,0 1 0 0 0,1 0 0 0 0,-1 1 0 0 0,15-1 0 0 0,22-4-1766 0 0,-27 2-5138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4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183 104 8207 0 0,'0'0'742'0'0,"-12"-19"-469"0"0,-9-4 3859 0 0,2 14-1963 0 0,18 8-1947 0 0,-1-1 0 0 0,-1 2 0 0 0,0-1 0 0 0,1 1 0 0 0,1-1 0 0 0,-2 1 0 0 0,1 0 0 0 0,-1-1 0 0 0,1 1 0 0 0,-1 0 0 0 0,1 0 0 0 0,-1 1 0 0 0,0-1 0 0 0,2 0 0 0 0,-1 0 0 0 0,-1 1 0 0 0,-2 0 0 0 0,1 2 5 0 0,0-2 1 0 0,1 2-1 0 0,-1-1 0 0 0,0 1 1 0 0,2-1-1 0 0,-2 1 0 0 0,1-1 1 0 0,1 1-1 0 0,-6 6 0 0 0,3-2-62 0 0,-1 2 0 0 0,1-1 0 0 0,0 1 0 0 0,1-1 0 0 0,-1 3-1 0 0,2-3 1 0 0,-4 18 0 0 0,4-16-130 0 0,1 1-1 0 0,0-1 1 0 0,1 2 0 0 0,1-2-1 0 0,1 18 1 0 0,-1-22-23 0 0,2 0 0 0 0,-1 1 0 0 0,0-1 0 0 0,2-1 0 0 0,-2 1 0 0 0,1 1 0 0 0,1-2 0 0 0,-1 1 0 0 0,2-1 0 0 0,5 10 0 0 0,-8-13-7 0 0,7 8 16 0 0,0-1 1 0 0,-1 0-1 0 0,1-1 0 0 0,13 11 0 0 0,-18-16-7 0 0,1-1 0 0 0,-2 0 0 0 0,2 0 0 0 0,0 0 1 0 0,0-1-1 0 0,-1 0 0 0 0,1 0 0 0 0,0 1 0 0 0,0-1 0 0 0,-1 0 0 0 0,1-1 0 0 0,0 0 0 0 0,0 1 0 0 0,0-1 0 0 0,-1 0 0 0 0,1-1 0 0 0,6 0 0 0 0,-2 0 77 0 0,1-1-1 0 0,-2 0 0 0 0,2-1 1 0 0,-1 1-1 0 0,-1-2 0 0 0,2 0 1 0 0,-1 0-1 0 0,-2 1 0 0 0,2-3 1 0 0,-1 3-1 0 0,0-4 1 0 0,-1 2-1 0 0,0 0 0 0 0,1-1 1 0 0,-1 0-1 0 0,-1-1 0 0 0,0 0 1 0 0,0 0-1 0 0,0 0 1 0 0,-1-1-1 0 0,0 1 0 0 0,0-1 1 0 0,0 0-1 0 0,-2 1 0 0 0,1-2 1 0 0,2-10-1 0 0,-3 8 54 0 0,1-1-1 0 0,-2 1 1 0 0,0-2 0 0 0,0 2-1 0 0,-1-1 1 0 0,-1-13 0 0 0,0 17-48 0 0,0 2 0 0 0,-1 0 0 0 0,1-1 0 0 0,-1 0 0 0 0,-1 1 0 0 0,1-1 0 0 0,-1 2 0 0 0,-1-1 0 0 0,2-1-1 0 0,-2 2 1 0 0,-1-1 0 0 0,-4-5 0 0 0,4 6-73 0 0,1 0-1 0 0,-1-1 1 0 0,0 3-1 0 0,-1-2 0 0 0,1 1 1 0 0,-2 0-1 0 0,2 0 0 0 0,-1 2 1 0 0,0-2-1 0 0,-1 1 1 0 0,1 1-1 0 0,0-1 0 0 0,-1 2 1 0 0,0 0-1 0 0,0-2 0 0 0,1 3 1 0 0,-2-1-1 0 0,2 1 1 0 0,0 0-1 0 0,-2 0 0 0 0,2 0 1 0 0,-14 3-1 0 0,16-2-221 0 0,0 0 1 0 0,0 0-1 0 0,0 1 1 0 0,1-1-1 0 0,-1 0 0 0 0,0 2 1 0 0,0-2-1 0 0,0 1 1 0 0,2 1-1 0 0,-2 0 0 0 0,0-1 1 0 0,2 1-1 0 0,-1-1 0 0 0,-1 1 1 0 0,2 0-1 0 0,-1 0 1 0 0,1 1-1 0 0,1 0 0 0 0,-2-2 1 0 0,1 2-1 0 0,0 0 1 0 0,1-1-1 0 0,-2 1 0 0 0,2 0 1 0 0,0 5-1 0 0,-3 1-949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7831 0 0,'0'0'356'0'0,"-2"-1"-6"0"0,-4-3-1 0 0,7 18 2358 0 0,25 135 2968 0 0,7 49-4688 0 0,-26-142-920 0 0,29 173-326 0 0,-27-195 105 0 0,-1-10-1643 0 0,-5-8-2937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0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8263 0 0,'0'0'748'0'0,"2"-1"-614"0"0,-1 1-132 0 0,-1-1 0 0 0,1 1 1 0 0,0-1-1 0 0,-1 1 1 0 0,1 0-1 0 0,0-1 0 0 0,-1 1 1 0 0,1 0-1 0 0,0-1 1 0 0,0 1-1 0 0,0 0 0 0 0,-1 0 1 0 0,1 0-1 0 0,0 0 0 0 0,0 0 1 0 0,0 0-1 0 0,0 0 1 0 0,-1 0-1 0 0,1 0 0 0 0,0 0 1 0 0,0 0-1 0 0,0 0 1 0 0,-1 0-1 0 0,2 1 0 0 0,1 0 51 0 0,2 1 209 0 0,0-1 1 0 0,0 0 0 0 0,0 1 0 0 0,0 0 0 0 0,-1 0 0 0 0,1 0-1 0 0,-1 1 1 0 0,1 0 0 0 0,6 5 0 0 0,-6-2 103 0 0,0-1 0 0 0,0 1 0 0 0,0-1 0 0 0,-1 1 0 0 0,0 0 0 0 0,4 9 0 0 0,2 4 253 0 0,0 0-1 0 0,-1 1 0 0 0,-1 1 0 0 0,-1-1 1 0 0,-1 1-1 0 0,3 24 0 0 0,-1 7 108 0 0,-3 0-1 0 0,-2 87 1 0 0,-5-104-1147 0 0,-1-1-1 0 0,-2 0 1 0 0,-1 0 0 0 0,-2 0 0 0 0,-13 34 0 0 0,16-55-1189 0 0,0-4-70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1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3 276 4607 0 0,'0'0'8807'0'0,"3"0"-8142"0"0,-2 0-641 0 0,-1-1 0 0 0,1 1 0 0 0,-1 0 0 0 0,1 0 0 0 0,0 0 0 0 0,-1 0 0 0 0,1 0-1 0 0,-1 0 1 0 0,1 0 0 0 0,-1 0 0 0 0,1 0 0 0 0,-1 1 0 0 0,1-1 0 0 0,0 0 0 0 0,-1 0 0 0 0,1 0 0 0 0,-1 1-1 0 0,1-1 1 0 0,-1 0 0 0 0,1 0 0 0 0,-1 1 0 0 0,0-1 0 0 0,1 1 0 0 0,-1-1 0 0 0,1 0 0 0 0,-1 1 0 0 0,0-1-1 0 0,1 1 1 0 0,-1-1 0 0 0,0 1 0 0 0,1-1 0 0 0,-1 1 0 0 0,0 0 0 0 0,1 2 106 0 0,-1 1 1 0 0,0-1-1 0 0,0 0 0 0 0,0 1 1 0 0,-1 5-1 0 0,0-3 3 0 0,-19 383 3411 0 0,30-405-3192 0 0,-4 2-300 0 0,-1 1 1 0 0,-1-1-1 0 0,0-1 0 0 0,-1 1 0 0 0,2-28 1 0 0,-1 7-15 0 0,27-285 80 0 0,-27 254-108 0 0,-5 40-10 0 0,1 21-2 0 0,0 0 0 0 0,-1 0 0 0 0,1 0 0 0 0,1 0 0 0 0,-1 0 0 0 0,1 0 0 0 0,0 0 0 0 0,3-9 0 0 0,-4 13-86 0 0,14 33-411 0 0,-3 0 180 0 0,0 1 0 0 0,11 63 0 0 0,-4-15 217 0 0,18 44 114 0 0,-28-100 50 0 0,2-1 1 0 0,25 45-1 0 0,-32-64 33 0 0,1 1 0 0 0,0-1 0 0 0,0 0 0 0 0,0 0 0 0 0,8 7 0 0 0,-11-12-60 0 0,0 1 0 0 0,0 0 0 0 0,0 0 0 0 0,0 0 0 0 0,0-1 0 0 0,0 1-1 0 0,0 0 1 0 0,0-1 0 0 0,0 1 0 0 0,0-1 0 0 0,0 1 0 0 0,0-1 0 0 0,0 0-1 0 0,1 0 1 0 0,-1 1 0 0 0,0-1 0 0 0,0 0 0 0 0,0 0 0 0 0,1 0-1 0 0,-1 0 1 0 0,0 0 0 0 0,0 0 0 0 0,0-1 0 0 0,1 1 0 0 0,-1 0 0 0 0,0-1-1 0 0,0 1 1 0 0,0-1 0 0 0,0 1 0 0 0,0-1 0 0 0,0 1 0 0 0,0-1 0 0 0,0 0-1 0 0,0 1 1 0 0,1-2 0 0 0,2-2 102 0 0,0-1 1 0 0,-1 1-1 0 0,0-1 0 0 0,0 0 1 0 0,0 0-1 0 0,-1 0 0 0 0,0 0 1 0 0,1 0-1 0 0,-2 0 0 0 0,1-1 0 0 0,-1 1 1 0 0,2-9-1 0 0,-1-8 237 0 0,-1-41 1 0 0,-1 40-230 0 0,-4-97-575 0 0,-19-122 0 0 0,18 186-2477 0 0,4 32-3022 0 0,2 16 74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8495 0 0,'0'0'1662'0'0,"-2"0"-832"0"0,-2 0-433 0 0,-1 1 0 0 0,1 0-1 0 0,0 0 1 0 0,0 0 0 0 0,0 0 0 0 0,-1 1-1 0 0,2 0 1 0 0,-1 0 0 0 0,-4 3-1 0 0,0-1-161 0 0,0 1-1 0 0,1 1 0 0 0,-11 9 0 0 0,14-10-125 0 0,-1 0 0 0 0,1 0 0 0 0,1 0-1 0 0,-1 1 1 0 0,1-1 0 0 0,0 1 0 0 0,0 0 0 0 0,1 0-1 0 0,-1 0 1 0 0,1 0 0 0 0,1 0 0 0 0,-1 1-1 0 0,1-1 1 0 0,0 0 0 0 0,0 1 0 0 0,1 11 0 0 0,6 2 61 0 0,-5-18-166 0 0,-1-1-1 0 0,0 0 0 0 0,1 0 1 0 0,-1 0-1 0 0,1 0 0 0 0,-1 0 1 0 0,1 0-1 0 0,-1 0 1 0 0,1 0-1 0 0,0 0 0 0 0,-1 0 1 0 0,1-1-1 0 0,0 1 0 0 0,0 0 1 0 0,0 0-1 0 0,-1-1 1 0 0,1 1-1 0 0,0 0 0 0 0,0-1 1 0 0,0 1-1 0 0,0-1 0 0 0,2 1 1 0 0,1 1 9 0 0,-2-1-9 0 0,0 1 0 0 0,0-1 0 0 0,0 0 0 0 0,0 0 0 0 0,0-1 1 0 0,0 1-1 0 0,0 0 0 0 0,0-1 0 0 0,0 1 0 0 0,0-1 0 0 0,0 1 0 0 0,1-1 0 0 0,-1 0 1 0 0,0 0-1 0 0,0 0 0 0 0,0 0 0 0 0,1-1 0 0 0,-1 1 0 0 0,0 0 0 0 0,0-1 0 0 0,0 0 0 0 0,0 1 1 0 0,0-1-1 0 0,0 0 0 0 0,0 0 0 0 0,0 0 0 0 0,0 0 0 0 0,0-1 0 0 0,-1 1 0 0 0,1 0 0 0 0,0-1 1 0 0,1-1-1 0 0,3-3 12 0 0,-1 0 0 0 0,0-1 0 0 0,-1 0 0 0 0,1 1 1 0 0,-1-1-1 0 0,0-1 0 0 0,3-9 0 0 0,-2 5 86 0 0,-1 3 12 0 0,0-1 0 0 0,0 0 0 0 0,-1 0 1 0 0,-1 0-1 0 0,1 0 0 0 0,0-19 1 0 0,-3 21 343 0 0,-2 16 255 0 0,1 17-183 0 0,2-9-597 0 0,0 0 0 0 0,1-1 0 0 0,1 1 1 0 0,0 0-1 0 0,1-1 0 0 0,1 0 0 0 0,0 0 1 0 0,1 0-1 0 0,1-1 0 0 0,13 22 0 0 0,-19-34-235 0 0,1 0 1 0 0,0 1-1 0 0,0-1 0 0 0,0-1 0 0 0,0 1 0 0 0,0 0 0 0 0,5 2 0 0 0,-5-2-491 0 0,1-1 1 0 0,0 0-1 0 0,0 1 0 0 0,-1-1 0 0 0,1 0 0 0 0,0 0 0 0 0,4 0 0 0 0,5 0-4137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1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48 7831 0 0,'-1'-3'118'0'0,"0"0"0"0"0,0 0 0 0 0,0 1-1 0 0,0-1 1 0 0,0 0 0 0 0,-1 1 0 0 0,1-1 0 0 0,-1 1-1 0 0,0-1 1 0 0,0 1 0 0 0,0 0 0 0 0,0 0-1 0 0,0-1 1 0 0,-4-1 0 0 0,5 3 239 0 0,-1 0 0 0 0,0 0 1 0 0,1 0-1 0 0,-1 0 0 0 0,0 1 0 0 0,0-1 0 0 0,0 1 1 0 0,1-1-1 0 0,-4 1 0 0 0,4 0-247 0 0,0 0 1 0 0,0 0-1 0 0,0 0 0 0 0,0 0 0 0 0,0 1 1 0 0,0-1-1 0 0,0 0 0 0 0,0 1 1 0 0,0-1-1 0 0,0 1 0 0 0,0-1 1 0 0,0 1-1 0 0,0-1 0 0 0,1 1 1 0 0,-1 0-1 0 0,0-1 0 0 0,0 1 0 0 0,1 0 1 0 0,-1 0-1 0 0,0 0 0 0 0,1 0 1 0 0,-1-1-1 0 0,1 1 0 0 0,-1 0 1 0 0,1 0-1 0 0,-1 0 0 0 0,0 2 0 0 0,-8 31 687 0 0,8-30-617 0 0,-2 17-124 0 0,1 1-1 0 0,0 0 0 0 0,2 0 0 0 0,1 0 1 0 0,0 0-1 0 0,1-1 0 0 0,2 1 1 0 0,0-1-1 0 0,1 1 0 0 0,2-1 0 0 0,0-1 1 0 0,1 1-1 0 0,1-1 0 0 0,0 0 1 0 0,2-1-1 0 0,19 27 0 0 0,-23-38 19 0 0,-1-1 0 0 0,1 1 0 0 0,0-1 0 0 0,0-1 0 0 0,1 0 0 0 0,0 0 0 0 0,12 7 0 0 0,-15-10 13 0 0,0 0-1 0 0,1-1 1 0 0,-1 0-1 0 0,0 0 0 0 0,1-1 1 0 0,-1 1-1 0 0,1-1 1 0 0,-1 0-1 0 0,1-1 0 0 0,-1 1 1 0 0,1-1-1 0 0,0 0 0 0 0,-1-1 1 0 0,8 0-1 0 0,-9 0-5 0 0,-1-1 1 0 0,0 1-1 0 0,0 0 0 0 0,1-1 1 0 0,-1 0-1 0 0,0 0 0 0 0,-1 1 0 0 0,1-2 1 0 0,0 1-1 0 0,0 0 0 0 0,-1-1 1 0 0,1 1-1 0 0,-1-1 0 0 0,3-3 0 0 0,-3 2 7 0 0,1 0 0 0 0,-1 0 0 0 0,1 0-1 0 0,-1 0 1 0 0,0-1 0 0 0,-1 1-1 0 0,1 0 1 0 0,-1-1 0 0 0,0 0-1 0 0,1-4 1 0 0,-2-3 42 0 0,1-1 0 0 0,-2 1 0 0 0,0 0 1 0 0,-1-1-1 0 0,0 1 0 0 0,0 0 0 0 0,-2 0 0 0 0,1 0 0 0 0,-2 1 0 0 0,1-1 0 0 0,-11-18 0 0 0,2 9-85 0 0,-1 0 0 0 0,-1 1 0 0 0,-1 1 0 0 0,-32-32-1 0 0,8 10-436 0 0,-7-6-1373 0 0,13 18-6284 0 0,24 21 2070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1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13015 0 0,'0'0'596'0'0,"1"1"-13"0"0,2 18-354 0 0,12 45 2211 0 0,9 50 711 0 0,-18-76-2861 0 0,20 114-67 0 0,-21-122-522 0 0,-4-23-53 0 0,-1 1-1 0 0,2 0 0 0 0,-1-1 0 0 0,1 1 1 0 0,0-1-1 0 0,1 1 0 0 0,0-1 1 0 0,7 13-1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1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11519 0 0,'0'0'1040'0'0,"1"1"-853"0"0,32 133 2472 0 0,-17-65-1905 0 0,8 45-289 0 0,20 69-1010 0 0,-22-110-3195 0 0,-16-52-896 0 0</inkml:trace>
  <inkml:trace contextRef="#ctx0" brushRef="#br0" timeOffset="1">17 326 14911 0 0,'0'0'687'0'0,"-1"0"-16"0"0,0 0-451 0 0,0 0 0 0 0,0-1 0 0 0,0 1 0 0 0,0 0 0 0 0,0 0 0 0 0,0-1 0 0 0,0 1 0 0 0,1 0 0 0 0,-1-1 0 0 0,0 1 0 0 0,0-1 0 0 0,0 1 0 0 0,1-1 0 0 0,-1 0 0 0 0,0 1 0 0 0,0-2 0 0 0,9-2 4246 0 0,1 1-5265 0 0,2-1 1060 0 0,1-1-1 0 0,25-5 0 0 0,-10 5-4507 0 0,-18 3 1214 0 0,4 0-4353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2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76 3679 0 0,'0'0'7716'0'0,"4"-6"-6346"0"0,-3 4-1246 0 0,-1 0 0 0 0,0 0 0 0 0,0 1 1 0 0,1-1-1 0 0,-1 0 0 0 0,-1 0 1 0 0,1 0-1 0 0,0 0 0 0 0,0 0 0 0 0,-1 0 1 0 0,1 0-1 0 0,-1 0 0 0 0,1 0 0 0 0,-1 1 1 0 0,0-1-1 0 0,0 0 0 0 0,0 0 1 0 0,0 1-1 0 0,-2-3 0 0 0,2 2 31 0 0,-1 0 0 0 0,1 0 0 0 0,-1 0-1 0 0,0 1 1 0 0,1-1 0 0 0,-1 0 0 0 0,0 1 0 0 0,0 0 0 0 0,0-1-1 0 0,0 1 1 0 0,-1 0 0 0 0,1 0 0 0 0,0 0 0 0 0,-5-1 0 0 0,-2 0 171 0 0,4 1-56 0 0,0 1 0 0 0,0-1 1 0 0,0 1-1 0 0,-7-1 0 0 0,10 2-190 0 0,-1-1 0 0 0,1 1 1 0 0,0 0-1 0 0,-1-1 0 0 0,1 1 0 0 0,0 0 0 0 0,-1 0 0 0 0,1 1 0 0 0,0-1 0 0 0,0 0 0 0 0,0 1 0 0 0,-2 1 0 0 0,1 0-56 0 0,-1 1-1 0 0,1-1 1 0 0,-1 1 0 0 0,1 0-1 0 0,0 0 1 0 0,1 1-1 0 0,-1-1 1 0 0,1 0-1 0 0,0 1 1 0 0,0-1 0 0 0,0 1-1 0 0,0 0 1 0 0,1 0-1 0 0,0 0 1 0 0,0 0-1 0 0,0 0 1 0 0,0 8 0 0 0,1-7-33 0 0,1-1 0 0 0,-1 1 0 0 0,1 0 0 0 0,0-1-1 0 0,0 1 1 0 0,0-1 0 0 0,1 0 0 0 0,0 1 0 0 0,0-1 0 0 0,0 0 0 0 0,1 0 0 0 0,0 0 0 0 0,0 0 0 0 0,0 0 0 0 0,6 5 0 0 0,-4-5 3 0 0,0 0 0 0 0,0 0-1 0 0,0-1 1 0 0,1 0 0 0 0,0 0-1 0 0,0-1 1 0 0,0 0 0 0 0,0 0-1 0 0,0 0 1 0 0,1-1 0 0 0,-1 1-1 0 0,14 1 1 0 0,-16-3 20 0 0,0-1 0 0 0,0 1 0 0 0,0-1 0 0 0,-1 0 0 0 0,1 0 0 0 0,0-1 0 0 0,0 1 1 0 0,0-1-1 0 0,0 0 0 0 0,0 0 0 0 0,-1 0 0 0 0,1-1 0 0 0,0 1 0 0 0,-1-1 0 0 0,1 0 0 0 0,-1 0 0 0 0,0 0 0 0 0,1 0 0 0 0,-1 0 0 0 0,0-1 0 0 0,0 0 0 0 0,-1 1 0 0 0,1-1 0 0 0,2-3 1 0 0,-1 0 32 0 0,-1 1 0 0 0,0-1 1 0 0,0 0-1 0 0,0 1 1 0 0,-1-1-1 0 0,1 0 1 0 0,-1-1-1 0 0,-1 1 0 0 0,1 0 1 0 0,-1-1-1 0 0,0 1 1 0 0,-1 0-1 0 0,0-13 1 0 0,0 14-39 0 0,-1 1 1 0 0,0-1 0 0 0,1 0-1 0 0,-2 1 1 0 0,1 0 0 0 0,0-1 0 0 0,-1 1-1 0 0,0 0 1 0 0,0 0 0 0 0,0 0-1 0 0,-1 0 1 0 0,1 0 0 0 0,-1 0 0 0 0,0 1-1 0 0,0-1 1 0 0,0 1 0 0 0,0 0-1 0 0,-1 0 1 0 0,0 0 0 0 0,-4-3-1 0 0,-1 1-168 0 0,0 0-1 0 0,-11-5 0 0 0,-2 4-2002 0 0,2 7-4596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9:2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11663 0 0,'1'3'264'0'0,"72"210"2704"0"0,-68-200-2326 0 0,0 0-1 0 0,1-1 0 0 0,15 23 1 0 0,-20-33-284 0 0,2 3 648 0 0,-4-10 118 0 0,-4-5-1101 0 0,1 0 0 0 0,0 0 0 0 0,1 0 0 0 0,0-1 0 0 0,0 1 0 0 0,1-1 0 0 0,1 1 0 0 0,-1-22 0 0 0,2 10 28 0 0,1-1 0 0 0,2 0-1 0 0,5-25 1 0 0,-6 38 3 0 0,0 0 0 0 0,6-14-1 0 0,-7 22-20 0 0,0-1 0 0 0,0 1 0 0 0,1-1 0 0 0,-1 1 0 0 0,1-1 0 0 0,-1 1 0 0 0,1 0 0 0 0,0 0 0 0 0,0 0 0 0 0,0 0 0 0 0,0 0 0 0 0,0 0 0 0 0,0 1 0 0 0,3-2 0 0 0,14-9 198 0 0,-8 8-160 0 0,-5 3-46 0 0,0 0 1 0 0,0 1-1 0 0,1 0 1 0 0,-1 0 0 0 0,0 1-1 0 0,11 2 1 0 0,38 11-2015 0 0,-37-8 961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15:46:22.0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4064 3577 24479 0,'0'0'1088'0,"2"-6"208"0,-8 3-1040 0,-1-1-256 16,1 0 0-16,-1 1 0 0,-1-3 1152 0,1 2 192 15,-1 0 16-15,0 0 16 0,-1 1-480 0,0 2-112 16,-2 0-16-16,1 2 0 0,-2 3-464 0,3 1-112 16,0 3 0-16,1 4-16 0,1 2-48 0,0 4-128 15,0 4 192-15,2 3-64 0,0 1-128 0,0 7 0 16,1-2 0-16,-2-1 0 0,4-3-176 0,2 0 176 15,1-4-128-15,2-2 128 0,1-3-192 0,0 0 64 16,-1-3 0-16,3-2 0 0,-1-1 128 0,0-5 0 16,-5-7 160-16,9 4-160 0,0-2 0 0,2-4 0 0,-2-6-208 0,1-1 64 15,-1-2 144-15,3-5 0 0,-1-5 0 0,-1 0 0 16,2-1 0-16,-3 0 0 0,-1 0 0 0,0 0 0 16,-2 1-128-16,1-1-112 0,-2-1-16 0,0 2 0 15,0 1 704-15,-1 3 128 0,-1 4 16 0,-2 0 16 16,0 5 48-16,-1 8 16 0,0 0 0 0,0 0 0 15,0 0-160-15,-1 10-16 0,0 7-16 0,-1 4 0 0,2 4-480 16,0 2 0-16,0-1 0 0,3 3 0 31,1 2-240-31,1-1-144 0,3-1-16 0,2 1-16 16,2-3-1760-16,4-3-368 0,-1-3-64 0,2-3-6544 0,2-1-1328 0</inkml:trace>
  <inkml:trace contextRef="#ctx0" brushRef="#br0" timeOffset="429.94">4506 3611 12895 0,'-6'-15'1152'0,"3"10"-928"0,-3-1-224 0,0 0 0 0,-1 2 3744 0,-1 2 704 15,-1 0 144-15,-1 4 16 0,-2 0-1920 0,0 4-384 16,2 1-64-16,0 5-32 0,-1-1-944 0,2 4-192 16,1 3-48-16,2 2 0 0,0 2-672 0,4-2-144 15,1 1-16-15,2 1-16 0,0-1-176 0,3-1 0 16,4 1 0-16,1 0 0 0,1-4 0 0,2-1 0 15,1-2 0-15,0 2 0 0,2-3 0 0,0-3 0 16,1-1 0-16,2-1 0 0,0 0-224 0,3-1 80 16,0-2 16-16,0-3 0 0,-1 0-48 0,0-2 0 15,0-3 0-15,-1-1 0 16,0 0-192-16,-1-4-32 0,0-1-16 0,-1-1 0 0,-1-2 224 0,-2-2 32 0,-2-3 16 0,0 0 0 16,-3 1 144-16,-3-2 0 0,0 0 0 0,-3 1-128 15,0 0 128-15,-4 1 0 0,-2 1 0 16,-2 2 0-16,-2-1 0 0,-2 4 128 0,0 0-128 0,-1 3 0 15,-2 3 368-15,0 2 0 0,0 4 0 0,1 1 0 16,-1 2 0-16,3 4 0 0,0 4 0 0,4 0 0 0,1 3-224 16,2 1-144-16,4-2 192 0,2 4-192 0,1 0 128 0,3 0-128 15,-1-3 0-15,4 3 0 0,3-5 0 0,2 2 0 16,1-3 0-16,1 0 0 31,2-1-464-31,-1-3-48 0,2-3-16 0,-1-2 0 16,-1-1-2512-16,2-1-496 0,0-4-112 0,0-2-10320 0</inkml:trace>
  <inkml:trace contextRef="#ctx0" brushRef="#br0" timeOffset="605.04">5160 3260 14735 0,'-2'-14'1312'0,"2"14"-1056"16,-4-10-256-16,1 5 0 0,3 5 3024 0,0 0 560 15,0 0 96-15,0 0 32 0,-5 5-1904 0,2 5-368 16,2 3-80-16,2 6-16 0,3 5-512 0,3 6-96 15,0 1-32-15,3 7 0 0,-1 2-576 0,2 4-128 0,5 5 0 0,0-2 0 16,-1 0-176-16,4 1 32 0,1 1 0 0,0-2 0 31,-2 0-2448-31,-1-2-480 0,0-2-112 0</inkml:trace>
  <inkml:trace contextRef="#ctx0" brushRef="#br0" timeOffset="1133.54">5087 3674 20271 0,'-5'-3'1792'0,"5"3"-1424"0,-1-7-368 0,1 7 0 15,1-6 1392-15,3 0 208 0,2 1 32 0,3 1 16 16,3-1-704-16,4 4-144 0,3-3-32 0,5 2 0 16,3 0-576-16,5 1-192 0,3-1 128 0,0 1-128 0,0 0 0 0,0-1-144 15,2 1 16-15,-3 1 0 31,-2-1-432-31,-2-1-80 0,-1 0 0 0,-2-1-16 0,-2 1 400 0,-3-1 96 0,-2 2 16 0,-3 1 0 16,-3-3 144-16,-3 2 0 0,-4 1 0 0,-7 0 0 16,0 0 320-16,0 0 0 0,0 0 0 0,0 0 0 0,-7 6 512 0,-4 3 80 15,-2 2 32-15,-3 1 0 0,0-1-144 0,0 2-32 16,0 2 0-16,1-2 0 0,-4-2-128 0,4 2-48 16,2 1 0-16,0-1 0 0,2 0-96 0,3 0-32 15,1-2 0-15,1 1 0 0,4 0-256 0,0 0-48 16,4-2-16-16,2 2 0 0,1-4-144 0,3-2 0 15,2-2 0-15,1 0 0 0,-1-3 0 0,3-1 0 0,1-2 0 0,2-2-176 32,0-2-192-32,-1 1-32 0,1-1-16 0,0-3 0 0,-1 1 192 0,0-1 32 0,-1-2 16 0,-1 1 0 15,-3-2 176-15,-1 2 0 0,-1-1 0 0,0-1 0 16,-3 3 0-16,1 2 0 0,-3 0 0 0,0 2 0 16,-3 5 304-16,0 0-16 0,0 0 0 0,0 0 0 15,0 0 112-15,0 0 32 16,0 0 0-16,0 0 0 0,3 8-304 0,-1 1-128 15,1 0 128-15,1 1-128 0,1 1 0 0,3-1 0 0,0 1 0 0,3-1 0 32,1 2-1136-32,2-3-208 0,2-1-32 0,2-2-16 15,1-2-1600-15,0-1-320 0,16 1-64 0,-10-6-16 0</inkml:trace>
  <inkml:trace contextRef="#ctx0" brushRef="#br0" timeOffset="1297.95">6138 2959 21183 0,'-1'9'1888'0,"1"8"-1504"0,0 8-384 0,2 6 0 0,-2 3 2688 0,3 2 448 16,1 3 112-16,1 2 16 0,1 2-1088 0,2 2-192 16,3 4-64-16,-1 3 0 0,2 1-1216 0,1 2-240 15,1-2-48-15,2 1-16 0,2 1-576 0,3-3-112 16,1 3-32-16,0-1-17712 15</inkml:trace>
  <inkml:trace contextRef="#ctx0" brushRef="#br0" timeOffset="4133.26">4052 7124 6447 0,'0'0'576'0,"0"0"-576"15,0 0 0-15,0 0 0 16,1 12 3328-16,-1-12 544 0,4 9 112 0,-4-9 32 0,7 8-2272 0,-1-4-448 16,1-2-80-16,2-2-32 15,1-1-288-15,2-2-64 0,1-2-16 0,-1 0 0 16,-2-3 64-16,-1-1 16 0,0-4 0 0,-1 1 0 15,0-1-64-15,-3 0 0 0,1-1 0 0,-3-2 0 0,0 2-320 0,-3-1-80 16,-3 1-16-16,0 2 0 0,-3 1-160 0,0-1-48 16,-2 2 0-16,-1 0 0 0,-2 1-64 0,0 3-16 15,-2-1 0-15,1 2 0 0,0 4 64 0,0 2 16 16,1 3 0-16,-1 1 0 0,2 3-208 0,-1 0 0 16,2 4 0-16,1 3 0 0,2 5 384 0,0 3 16 0,3 1 16 0,0 2 0 15,3 0 352-15,1 2 80 0,3 4 16 0,1-1 0 31,3-1-1120-31,1 0-240 0,2-1-32 0,2-3-16 0,1-3 544 0,3-1 0 0,3-1 0 0,2-5 0 16,0-2 0-16,3-1 0 16,1-5-144-16,0 0 144 15,0-3-656-15,-1-2-48 0,-3-2 0 0,-1-2 0 16,-3-3-2480-16,0-1-496 0,0-3-96 0</inkml:trace>
  <inkml:trace contextRef="#ctx0" brushRef="#br0" timeOffset="4496.3">4461 6942 24127 0,'0'0'1072'0,"0"0"208"0,0 0-1024 0,0 10-256 15,2 2 0-15,-1 2 0 0,0 3 1104 0,2 3 176 16,-1 0 16-16,1 5 16 0,2 0-240 0,-1 1-48 16,0 3-16-16,0-3 0 0,1 0-560 0,-1 1-128 15,-1-2 0-15,-1 0-16 0,1-2-176 0,0-2-128 16,-1-4 192-16,2-1-192 0,-3-3 192 0,1-3-192 15,-1-3 192-15,-1-7-192 0,0 0 192 0,0 0-192 16,0 0 192-16,5-11-192 0,-1-2 0 0,0-4 0 0,-1-4 0 0,-1-1-144 16,1-4 144-16,-1-1-192 15,1 1 192-15,0-4-192 0,-2 0 192 0,2 0-128 16,-1-1 128-16,2 1-128 0,-1 1 128 0,3 3-160 16,1 1 160-16,1 3-160 0,-1 2 160 0,1 5 0 15,0 2 160-15,0 5-160 0,0 5 368 0,0 3-32 16,1 5 0-16,0 6 0 0,0 3-32 0,1 6-16 15,1 3 0-15,-1 3 0 0,2 3-128 0,-2 2-32 16,2-1 0-16,1 1 0 0,0 2-272 0,3-2-64 0,-1-1-16 0,1 0 0 31,0-2-2096-31,1-2-432 0,0-5-64 0,0-3-10176 0</inkml:trace>
  <inkml:trace contextRef="#ctx0" brushRef="#br0" timeOffset="4867.38">5133 6902 2751 0,'0'0'256'0,"-9"-1"-256"0,-2 2 0 0,-1 3 0 0,1 3 5712 0,-1 1 1104 16,0 2 224-16,2 1 32 0,-1 4-4320 0,1 5-880 15,1 3-160-15,1 3-48 0,1 2-960 0,4-1-208 16,0 4-48-16,2-1 0 16,3-1-320-16,1 0-128 0,-1-6 0 0,2 1 0 15,2-3 128-15,1-3-128 0,1-4 0 0,0-1 144 16,1-2-144-16,0-4 0 0,2-1 144 0,-1-2-144 15,1-6 128-15,0 0-128 0,2-4 128 0,-1-1-128 16,-1-5 208-16,-1-1-16 0,-1 0-16 0,0-3 0 0,-1-1-16 0,0-1 0 16,-2-2 0-16,0-1 0 0,-2 1-16 0,-2-1 0 15,-1 3 0-15,1-2 0 0,0 2 304 0,-2 1 48 16,-1 2 16-16,0 4 0 0,1 2 144 0,0 3 48 16,0 6 0-16,0 0 0 0,0 0-320 0,0 0-64 15,0 8-16-15,1 5 0 0,0 0-304 0,2 6 0 16,1 0 0-16,0 3 0 0,0 2-240 0,1-2 0 0,3-1 0 0,0-2 0 31,-1 0-528-31,2-1-128 0,1-1 0 0,1-3-16 16,1-1-1728-16,-1-1-352 0,-1-2-64 0,0-3-16 15,2-3-640-15,-3-2-144 0</inkml:trace>
  <inkml:trace contextRef="#ctx0" brushRef="#br0" timeOffset="5366.72">5410 7034 4607 0,'2'-21'400'0,"-1"12"-400"0,-1-1 0 0,-1 2 0 15,1 0 4304-15,0 8 784 0,0 0 160 0,0 0 16 16,0 0-3216-16,0 0-640 0,0 0-128 0,0 0-16 16,8 9-304-16,-2 4-48 0,1 4-16 0,-1 4 0 15,1 3-192-15,-1 0-64 0,-1 1 0 0,2 0 0 0,1 2-176 0,-2-3-32 16,-1-2-16-16,1 0 0 0,-1-1-64 0,0-4-16 16,-1-3 0-16,0-1 0 0,0-2-128 0,0-4-16 15,1 1-16-15,-5-8 0 0,0 0-176 0,0 0 192 16,0 0-192-16,5-6 192 0,0-2-192 0,-1-1 0 15,0-4 0-15,0-3 0 0,0-1 0 0,-3-2 0 16,2-2-160-16,0-3 160 0,-2 5 0 0,0-5-144 16,0 1 144-16,2-1 0 0,-2 1 0 0,2 1 0 15,0-2 0-15,-1 5 0 0,-1 0 0 0,2 5 0 16,0 4 0-16,1-1 128 0,-2 5 176 0,-2 6 32 16,0 0 16-16,7 5 0 0,-1 7-144 0,1 1-16 15,-2 5-16-15,0 3 0 0,0 2-176 0,1 1 192 16,-1-1-192-16,0-2 192 0,0 1-192 0,0-4 0 15,-1 1 0-15,2-4 0 0,-2 0 0 0,-1-2 0 16,0-5 128-16,0-2-128 0,-3-6 0 0,0 0 0 0,0 0 144 0,0 0-144 16,0 0 176-16,0 0-48 0,6-5 0 0,-1-4 0 15,-1-3 48-15,0-1 0 0,0-3 0 0,0-1 0 16,-3-2-48-16,2-1-128 0,0 1 192 0,0-2-64 16,1-1-128-16,0 1 128 0,0 3-128 0,0 2 128 15,0 3 64-15,0 4 16 0,-1 1 0 0,-3 8 0 16,3-5-16-16,-3 5-16 0,0 0 0 0,8 8 0 15,-1 3-176-15,-1 5 0 0,1 2 0 0,-1 3 128 0,1 1-128 16,1 2-272-16,0 0 64 0,-1 1 16 31,4-4-672-31,-1 1-128 0,2-5-32 0,1-1 0 16,1-3-2320-16,-1-3-480 0,2 1-80 0</inkml:trace>
  <inkml:trace contextRef="#ctx0" brushRef="#br0" timeOffset="5528.61">5985 7110 21183 0,'2'-13'944'0,"-2"13"192"0,0 0-912 15,1-7-224-15,-1 7 0 0,0 0 0 0,0 0 1552 0,0 0 272 16,0 0 48-16,5 9 16 0,0 2-992 0,2 2-208 16,-1 0-48-16,2 2 0 0,0 4-640 0,1-4 0 15,2 1 0-15,-2 0 0 16,-1-2-2560-16,-1-2-432 0,6 5-80 0,-13-17-32 0</inkml:trace>
  <inkml:trace contextRef="#ctx0" brushRef="#br0" timeOffset="6135.55">6061 6999 25167 0,'-8'-14'1104'0,"6"7"240"0,-6-2-1072 0,1 0-272 16,2-2 0-16,1 0 0 0,0-2 768 0,2 0 112 15,0 0 16-15,4 2 0 0,0-1-592 0,2 2-112 0,1 2-32 0,3 2 0 32,3-1-464-32,-1 6-80 0,-1 2-32 0,0 6 0 15,2-1-96-15,0 5 0 0,2 2-16 0,0 2 0 0,-1 1 320 0,0 2 64 0,-2-1 16 0,2 3 0 16,-1-1 448-16,-1 1 112 0,-1-1 16 0,-1 2 0 15,0 0 640-15,-2 1 128 0,-2 0 16 0,0 1 16 0,-1-1 32 16,-1-1 16-16,0-3 0 0,-1-1 0 0,2-2-608 0,-2 0-128 16,-1-2-32-16,1-4 0 15,-1-9-288-15,0 0-64 0,0 0-16 0,0 0 0 16,0 0-160-16,0 0 0 0,4-9 144 0,-1-3-144 16,-2-4 0-16,0-2 0 0,1-3 0 0,-2-1 0 15,0-3 0-15,0-1-208 0,-2-2 80 0,1 0 128 31,0-2-528-31,1 4 16 0,0 3 0 0,1 3 0 0,0 3 64 0,2 5 32 0,1 3 0 16,0 3 0-16,-4 6 416 0,0 0 0 0,7 1 0 0,4 4 0 0,-1 3 0 0,2 5 0 16,1 0 144-16,1 4-144 0,2 1 144 0,1 2-144 15,0 0 0-15,3 2 144 0,-2-4-144 0,0 2 0 16,0-2 0-16,1 0 128 0,-1 2 0 0,0-5-128 16,3 0 192-16,-2-2-64 0,0-3 144 0,-1-1 32 15,-1-2 0-15,-1-2 0 0,-1-3-48 0,1 0 0 16,-2-2 0-16,1-2 0 0,-2-1-64 0,0-3 0 15,0 0-16-15,-2-2 0 0,-1-2-48 0,-3-2 0 0,0 0 0 0,-3-1 0 16,-2-1-128-16,0 1 0 0,-2-4 0 0,-2 1 0 16,0 0-256-16,-2 2-16 0,-1 0-16 0,-3-1 0 31,0 4-176-31,0-2-48 0,-1 2 0 0,0 6 0 0,0 2 192 0,0 5 16 16,1 2 16-16,0 3 0 0,2 5 496 0,0 4 112 0,2 1 0 15,2 1 16-15,0 2 352 0,2 0 64 0,2 5 16 0,2-1 0 16,2 0-48-16,3 1 0 0,3 0 0 0,1 0 0 15,3-6-240-15,2 1-48 0,3-3-16 0,4 0 0 16,-1-7-128-16,5-2-32 0,4-3 0 0,-1-3 0 16,2-4-256-16,0-3 0 0,1-3 0 0,-1-1-12992 15,0-3-2560-15</inkml:trace>
  <inkml:trace contextRef="#ctx0" brushRef="#br0" timeOffset="12423.21">4845 9938 26079 0,'-2'3'1152'0,"9"21"256"0,-7-24-1136 0,0 9-272 0,0 1 0 0,0 2 0 0,1 0 768 16,0 4 80-16,2-3 32 0,1 2 0 0,1 0-96 0,0 0-16 16,1 1 0-16,0-2 0 0,-1-1-576 0,2 2-192 15,-2-5 128-15,0-1-128 16,0 0-1424-16,-2-1-352 0,-3-8-64 0,0 0-10608 0</inkml:trace>
  <inkml:trace contextRef="#ctx0" brushRef="#br0" timeOffset="12562.05">4798 9733 15663 0,'0'0'688'0,"0"0"144"0,0 0-656 0,0 0-176 0,0 0 0 0,0 0 0 15,0 0 2496-15,6 5 480 0,1 0 96 0,1 3 0 16,1 0-2736-16,2 2-544 15,0-2-112-15,-1 1-7408 16,2 3-1472-16</inkml:trace>
  <inkml:trace contextRef="#ctx0" brushRef="#br0" timeOffset="13031.85">5118 10012 15599 0,'0'0'688'0,"6"12"144"0,-1 1-656 0,0 0-176 0,0 4 0 0,-1-2 0 15,0 3 1696-15,0 1 304 0,-1-1 64 0,1-1 16 16,-2-1-752-16,2-2-160 0,-1-2-16 0,-1-2-16 0,0-2-624 0,-2-8-128 15,3 6-32-15,-3-6 0 0,0 0-128 0,0 0-32 16,0 0 0-16,3-9 0 0,1-4-192 0,-1-2 176 16,-1-4-176-16,1 1 160 0,1-5-288 0,-2-1-64 15,1 1-16-15,0-2 0 16,0-1-256-16,3 1-48 0,-1-1-16 0,0 3 0 0,3-1 528 0,-2 5-128 16,1 2 128-16,1 4 0 0,0 2 384 0,-3 5 128 15,-5 6 16-15,0 0 16 0,8 4-64 0,-2 3-16 16,1 5 0-16,0 0 0 0,1 3-112 0,0 1-32 15,0 1 0-15,-2 3 0 0,0-5-144 0,-1 3-48 16,0 1 0-16,0-1 0 0,1-1-128 0,-1-1 128 16,-1-3-128-16,0-3 128 0,-1 0-128 0,1 0 128 15,0-4-128-15,-4-6 128 0,6 4-128 0,-6-4 0 16,0 0 0-16,0 0 0 0,6-3 192 0,1-2-64 0,-2-3 0 0,0-1 0 16,0-2-128-16,0-3 0 0,2 0 144 0,-2-1-144 15,0-2 0-15,1-3 128 0,-1 3-128 0,1-1 0 16,0 1 0-16,0 1 0 0,1 2 0 0,-1 2 0 15,1 3 336-15,0 2 0 0,1 2 0 0,0 4 0 16,0 2 80-16,-2 4 16 0,1 3 0 0,-1 4 0 16,0 2-176-16,0 2-16 15,-1 1-16-15,2 0 0 0,-1 0-224 0,2 0 128 0,0 1-128 0,1-4 0 32,-1 1-1248-32,0-1-352 0,0-2-64 0,0-2-13088 0</inkml:trace>
  <inkml:trace contextRef="#ctx0" brushRef="#br0" timeOffset="13163.34">5804 9957 19343 0,'-4'9'1728'0,"2"3"-1392"16,-1 1-336-16,2 3 0 0,1 1 1248 0,0 0 176 16,1-2 48-16,2-1-8096 15,1-2-1616-15</inkml:trace>
  <inkml:trace contextRef="#ctx0" brushRef="#br0" timeOffset="13597.32">5794 9756 21183 0,'0'0'944'0,"0"0"192"0,-5-4-912 0,5 4-224 0,0 0 0 0,0 0 0 15,0 0 1616-15,7 4 288 0,0 2 48 0,5 0 16 16,3 7-1600-16,2 4-368 0,0 1 0 0,0 4 0 15,0 1-320-15,0 1-64 0,-3 1-16 0,1 1 0 16,-2 2 224-16,-2-4 176 0,0 2-208 0,-2-2 80 16,-1-3 128-16,-3 0 176 0,2-6-48 0,-2 1 0 15,-1-4 128-15,0-2 0 0,-2-2 16 0,-2-8 0 16,0 0-80-16,0 0 0 0,0 0-16 0,0 0 0 16,1-7 16-16,1-2 16 0,-1 0 0 0,0-4 0 0,1-4-16 0,-1-1 0 15,0-2 0-15,-1 2 0 16,-1-5-192-16,1 0 144 0,1-1-144 0,1 0 128 15,-1-1 0-15,2 1-128 0,-1-1 192 0,1 4-64 16,-1-1 416-16,2 5 80 0,0 1 16 0,1 5 0 16,1 1 160-16,-2 4 32 0,-4 6 16 0,0 0 0 15,0 0-368-15,7 9-80 0,2 4-16 0,-1 4 0 16,0 4-48-16,-1 2-16 0,-1 2 0 0,1 2 0 0,0 2-192 0,0 0-128 16,0-2 160-16,-2-1-160 0,0-1-192 0,1-4-144 15,1-2-32-15,-1 0 0 16,2-1-416-16,-1-2-96 0,-1-3-16 0,1-2 0 15,-2 1-448-15,0-4-80 0,1-4-32 0,-6-4 0 16,6 0-1568-16,-1-3-320 0</inkml:trace>
  <inkml:trace contextRef="#ctx0" brushRef="#br0" timeOffset="14064.13">6495 10073 16575 0,'0'0'1472'0,"0"0"-1168"0,0 0-304 0,0 0 0 0,0 0 2688 0,0 0 496 0,0 0 80 0,0 0 32 0,0 0-1296 0,0 0-256 16,9-4-48-16,0 2-16 0,0-5-432 0,1 1-96 15,-3-4 0-15,4 0-16 0,1-3-608 0,-2-1-112 16,-1-2-32-16,0-1 0 0,-1 0-32 0,-1-2-16 16,-2 2 0-16,-3-2 0 0,0 2-112 0,-4 0-32 15,-1 0 0-15,-3 2 0 0,0-1-32 0,-2 4-16 16,-1 2 0-16,0 4 0 0,-2-1-144 0,0 3 0 15,-1 1 0-15,0 5 0 0,2-1 0 0,-1 3 0 16,1 3 0-16,1 2 0 0,0 1 0 0,1 3 240 0,1 4-16 0,3-1 0 16,3 5 96-16,1-2 32 0,1 5 0 0,3-1 0 15,3-1 96-15,3 0 0 16,1-1 16-16,0 0 0 0,6-4-224 0,2-3-48 16,3-2-16-16,0-4 0 0,0-3-176 0,3-2 0 15,2-3 0-15,2-2 0 16,0 0-304-16,1-2-144 0,1 0-16 0,-1 0-16 15,-2 0-2624-15,1 2-528 0,0-4-96 0,-2 4-12480 0</inkml:trace>
  <inkml:trace contextRef="#ctx0" brushRef="#br0" timeOffset="14465.4">5254 10450 27647 0,'-9'8'2448'0,"-3"5"-1952"16,-2 2-496-16,2 6 0 0,2 1 2384 0,0 6 384 15,3 3 80-15,0 6 16 0,2 2-992 0,2 4-192 16,3 4-32-16,3 2-16 0,2 3-816 0,2 0-176 16,3 1-16-16,2-3-16 0,1-1-416 0,1-2-192 15,1-3 160-15,0-2-160 0,1-3 0 0,1-4 128 0,1-4-128 16,2-1 0-16,-3-1-128 0,-1-3-80 0,1-2-16 0,0-4 0 31,0-3-224-31,2-2-64 0,1-4 0 0,1-1 0 16,0-4-1680-16,0-6-352 0,1-3-64 0</inkml:trace>
  <inkml:trace contextRef="#ctx0" brushRef="#br0" timeOffset="15700.06">5662 11034 13823 0,'0'0'608'0,"0"0"128"0,0 0-592 0,0 0-144 15,0 0 0-15,0 0 0 0,0 0 2976 0,0 0 560 16,9 1 112-16,-1-1 32 0,1-1-1664 0,2 0-336 0,0-1-64 0,2-3-16 16,2 0-672-16,-1-4-144 15,2 0-16-15,-2 0-16 0,0-2-272 0,-1 1-48 0,-1-2-16 0,0 2 0 16,0 0-128-16,-3-3-32 0,-3 2 0 0,-1 0 0 16,-1 3-96-16,-1-2-32 15,0 1 0-15,-2 1 0 0,-1 1-128 0,-1 1 0 16,-3-1 0-16,-2 2 128 0,-1 3-128 0,-3 0 128 15,0 2-128-15,-2 2 128 0,-1 0-128 0,-2 2 128 16,0 3-128-16,1 3 128 0,1 3 16 0,1 1 0 16,2 2 0-16,1 2 0 0,1-2 96 0,3 2 16 15,1 0 0-15,2 3 0 0,4-1-16 0,0-4 0 0,2 1 0 0,1-2 0 16,2 1-112-16,3-1-128 0,3 0 176 0,2 0-176 16,0-3 0-16,4 0 0 0,0-2 0 0,2 1-192 31,1-2-1648-31,2-1-320 0,-3-3-64 0,-1-2-8656 0,0-3-1744 0</inkml:trace>
  <inkml:trace contextRef="#ctx0" brushRef="#br0" timeOffset="15861.54">6057 10739 12895 0,'-10'-30'1152'0,"6"19"-928"16,0-2-224-16,1 0 0 16,-1 1 2944-16,2 1 560 0,-1 1 96 0,0 2 32 15,0 2-1568-15,3 6-304 0,0 0-64 0,0 0-16 16,0 0-720-16,9 9-128 0,0 4-48 0,0 6 0 15,0 5-368-15,2 1-80 0,-1 3-16 0,2 6 0 0,1 4-192 0,0 4-128 16,1 2 128-16,0 2-128 16,1 1-352-16,-1-1-144 0,0 1-16 0,-1-4-16 15,1-2-2192-15,-3-2-432 0,0-6-96 0,-2-5-8736 0</inkml:trace>
  <inkml:trace contextRef="#ctx0" brushRef="#br0" timeOffset="16197.71">6143 11173 5519 0,'0'0'496'0,"0"-5"-496"16,-1-1 0-16,2-1 0 0,2 1 3824 0,1-1 656 16,1-1 144-16,1 1 32 0,2-3-3184 0,1 3-624 15,2 0-128-15,0 1-16 0,3-2-432 0,1 0-80 16,1 0 0-16,2-1-16 0,2 2-176 0,3-3 0 0,-1 1 144 0,-1 1-144 16,-1 0 320-16,-2 2 0 0,0 2 0 0,-1 0 0 15,-1-3 352-15,-5 2 64 0,-3 1 16 0,-1 0 0 16,-7 4 272-16,0 0 64 0,0 0 16 0,0 0 0 15,0 0-128-15,0 0-16 0,0 0-16 0,-7 7 0 16,1 1-176-16,-2-1-16 0,-1 4-16 0,0-1 0 16,0 3-32-16,-1 0 0 0,3-1 0 0,0 1 0 15,2 0-160-15,1-1-32 0,1 0-16 0,3-1 0 0,3 1-240 0,2 0-32 16,3-2-16-16,2 1 0 16,2-1-208-16,1 1 0 0,2-2 0 0,0 0 0 15,2-1 0-15,1-3-128 0,2-1-16 0,1-2 0 16,1-2-1536-16,-1-1-304 0,0-1-64 0,0-2-9776 15,-1-2-1936-15</inkml:trace>
  <inkml:trace contextRef="#ctx0" brushRef="#br0" timeOffset="16333.74">6751 11149 21183 0,'0'0'1888'0,"0"0"-1504"16,0 0-384-16,-4 5 0 0,4-5 2608 0,-4 6 448 15,0 1 80-15,1 1 32 0,3-8-2240 0,0 8-448 16,2-2-96-16,3-1 0 15,1-1-1632-15,2-2-320 0,1-4-64 0</inkml:trace>
  <inkml:trace contextRef="#ctx0" brushRef="#br0" timeOffset="16599.04">6803 10597 11967 0,'-7'-9'1072'0,"1"-1"-864"0,-1-1-208 0,2 1 0 15,1 3 4592-15,2 1 864 0,0-3 176 0,2 9 48 16,0 0-3600-16,7-3-720 0,1 4-144 0,5 5-16 16,2 3-688-16,5 5-144 0,2 4-32 0,3 4 0 15,2 3-64-15,0 3-16 0,2-1 0 0,-3 0 0 16,0 1 192-16,-1-1 48 0,-3 0 0 0,-2 2 0 0,-1 2 144 0,-3 1 16 16,-2 0 16-16,-3 2 0 0,-3 1-144 15,-3 2-16-15,-1-4-16 0,-3 0 0 0,0 1-336 0,-2 0-160 16,-2 0 160-16,-1-1-160 15,-2-2-1120-15,-1-1-320 0,-2 0-64 0,3-1-17024 16</inkml:trace>
  <inkml:trace contextRef="#ctx0" brushRef="#br0" timeOffset="18333.24">3081 3827 10127 0,'4'-4'896'0,"-2"-2"-704"0,2-2-192 0,14 8 0 0,-15-9 1856 0,0 1 352 0,-2 0 64 0,-1 1 16 16,-1 1 80-16,-3 1 32 0,-2 1 0 0,0 1 0 15,-3 3-800-15,-2 0-176 0,-2 4-16 0,-2 4-16 16,-5 4-896-16,-1 5-176 0,0 3-48 0,-1 5 0 0,0 5-272 0,0 4 0 16,0 5 0-16,0 4-144 0,-2 4 144 0,-1 5 0 15,-1 3-144-15,-2 5 144 0,-4 5-128 0,-2 6 128 16,-2 3-160-16,-1 5 160 0,0 5 0 0,0 2-144 15,2-3 144-15,1 5 0 0,0 0 0 0,5 1-160 16,3-2 160-16,5 2 0 0,3 0-176 0,4-5 176 16,3-3-160-16,5-1 160 0,2-3 0 0,4-2 0 15,0-2 0-15,3-4 0 0,3-2 0 0,5 1 0 16,2-3 0-16,4-1 0 0,3-4 128 0,3-4-128 0,-1-3 0 0,3-3 0 16,2-5 0-16,0 1 0 0,1 1 0 0,-2-5 0 15,0-1 0-15,-3 1 0 16,-1-3 0-16,-1 0 0 0,-1 3 144 0,-3-1-16 15,-3-4-128-15,-2 1 192 0,-4 0 64 0,-3-3 16 16,0 0 0-16,-2 1 0 0,-5-1-96 0,0 0-32 0,-2 1 0 0,-4 0 0 16,-1-5-16-16,-3 2-128 0,-2-5 192 0,-2 0-64 15,1-4 16-15,-1 0 0 0,-1-1 0 0,3-2 0 16,2-3 176-16,0 1 48 0,-1-2 0 0,1 0 0 16,3-2-192-16,2 0-48 0,1-1 0 0,5-1 0 15,2-1-128-15,3-1 0 0,3 2 0 0,2-3 0 16,4-4 0-16,1 1 0 0,2-1 0 0,2-1 0 15,3-2-128-15,1 0 128 0,-1-2 0 0,1 1 0 0,0 1 0 0,0 1 0 16,2 4 0-16,-3 0 128 0,1 2 64 0,-1 3 0 16,0 1 0-16,-2 3 0 0,0 3 64 0,-4 2 0 15,1 3 16-15,-3 5 0 0,-1 0-48 0,-3 4-16 16,-1 4 0-16,-3-1 0 0,-1 1-16 0,-3 1 0 16,-1 3 0-16,-1 2 0 0,-3 3 128 0,0 2 32 15,-1 1 0-15,-2 6 0 0,1 4-160 0,-2 3-48 16,0 3 0-16,1 2 0 0,1 4-144 0,-1 2 0 15,0 1 0-15,1-2 128 0,2-2-128 0,2 1 0 16,-1-2 0-16,3-2 0 0,2-1 320 0,3 0 16 16,3 4 16-16,3-5 0 0,1 2 0 0,4 3 0 15,1-1 0-15,2 0 0 0,3-1-128 0,3-1-32 0,4-3 0 16,2 1 0-16,2-4-48 0,2 2-16 0,-3-1 0 0,2-3 0 16,0-4-128-16,0-2 0 0,0-1 0 0,1-3 0 15,2 0 0-15,-2-6-304 0,4-3 48 0,0-5 16 31,2-3-1280-31,2-2-256 0,2-5-48 0,2-4-16128 0</inkml:trace>
  <inkml:trace contextRef="#ctx0" brushRef="#br0" timeOffset="19131.6">784 5462 21183 0,'-3'-3'1888'0,"-2"-1"-1504"16,-2-2-384-16,1 3 0 0,-2-3 1856 0,0 2 320 16,-1-1 48-16,0 2 16 0,0 0-448 0,0 3-96 15,-1 0-16-15,4 4 0 0,-2 3-832 0,0 1-160 16,0 2-48-16,2 4 0 0,-1 3-320 0,3 4-80 16,1 3-16-16,1 8 0 0,2-2 64 0,3-6 16 0,2 6 0 0,2 2 0 15,0-3-304-15,4 2 160 0,1-1-160 0,-1 0 128 16,2-1-128-16,8 6-224 0,0-2 48 0,-1-3 16 31,-1-6-656-31,1-3-128 0,1-4-16 0,-2-5-16 16,-1-5-512-16,1-6-112 0,-4-5 0 0,-2-7-16 15,-4-5-1168-15,-1-5-224 0,-3-5-64 0</inkml:trace>
  <inkml:trace contextRef="#ctx0" brushRef="#br0" timeOffset="19432.38">887 5399 1839 0,'-3'-14'160'16,"0"-2"-160"-16,1 1 0 0,-1 0 0 0,2 2 4496 0,1 2 880 0,0 0 160 0,2 5 32 15,-2 6-3232-15,0 0-656 0,7-3-128 0,1 6-16 16,0 3-256-16,1 6-64 0,1 5 0 0,3 5 0 16,1 4-288-16,0 5-64 0,-3 5-16 0,4 3 0 15,-4 1-256-15,1 2-48 0,-1 1-16 0,-1-3 0 0,0-1-288 0,1-5-64 16,-2-1-16-16,0-5 0 0,-1-1-160 0,0-3 128 16,0-4-128-16,-1-3 128 0,0-4-128 0,-1-4 0 15,0-2 0-15,-6-7 0 0,0 0 0 0,5-6-256 16,0-4 64-16,0-3 16 0,-1-3-16 0,0-2 0 0,-1-3 0 15,-1-1 0-15,1 0 192 0,-1 1-128 16,2 0 128-16,0 3-128 0,-1 1 128 0,1 4 128 16,1 0-128-16,2 2 176 0,-2 5 144 0,0 1 16 15,0-1 16-15,-5 6 0 0,0 0-160 0,11 4-16 16,-1 2-16-16,2 3 0 0,0 2-160 0,1 2 0 16,0 3 0-16,1 0 0 15,0-1-1616-15,2 2-368 0,1 0-64 0,0-1-12864 0</inkml:trace>
  <inkml:trace contextRef="#ctx0" brushRef="#br0" timeOffset="19560.43">1571 5742 27759 0,'0'0'1216'0,"0"0"272"0,0 0-1184 0,0 0-304 0,-3 9 0 0,3-9 0 15,-1 7 192-15,1 1 0 0,3 1-16 0,-1 1-12704 16</inkml:trace>
  <inkml:trace contextRef="#ctx0" brushRef="#br0" timeOffset="19803.29">956 6467 37487 0,'-15'7'1664'0,"7"-6"336"0,-2 1-1600 0,1 4-400 16,1 3 0-16,3 0 0 0,1 1 384 0,1 3-16 15,5 3 0-15,2 2 0 0,1 2 64 0,1 2 16 16,3 4 0-16,3 4 0 0,1-1-448 0,2 5-320 0,0 0 48 0,1 1 16 31,-1 0-624-31,2 0-112 0,-1 2-32 0,0-5 0 16,-2 1-1536-16,0-4-320 0,1-3-64 0,-1-3-16 15,-1-3-112-15,0-3-32 0</inkml:trace>
  <inkml:trace contextRef="#ctx0" brushRef="#br0" timeOffset="20133.74">1390 6604 10127 0,'-7'-25'896'0,"3"16"-704"0,-1-1-192 0,-3 0 0 15,-1 1 2752-15,-1 2 528 0,-2 0 112 0,0 2 0 16,-1 1-704-16,-1 4-160 0,0 2-32 0,-1 5 0 15,2 1-912-15,0 4-192 0,-1 2-48 0,-1 3 0 16,4 2-688-16,2 4-144 0,1-3-16 0,4 3-16 16,3-3-288-16,1-1-48 0,0-1-16 0,2-2 0 0,1-3-128 0,3-3 0 15,2 0 0-15,3-3 0 0,-2-4-288 0,1-3-32 16,2 0-16-16,1-6 0 16,0-1-320-16,1-4-64 0,1-2-16 0,-1 0 0 15,0-5 224-15,-1 0 32 0,-1 2 16 0,-2 2 0 0,1-2 240 0,-2 2 48 16,-2 1 16-16,-1 3 0 0,-1 4 432 0,-1 1 96 0,-4 5 16 0,0 0 0 15,0 0 768 1,0 0 176-16,4 9 16 0,1 4 16 0,-1 5-256 0,1 6-48 16,3 3-16-16,0 4 0 0,0 3-400 0,1 0-64 15,0 1-32-15,3 0 0 0,1 1-416 0,0-4-128 16,0 0 0-16,0-2 0 16,1-2-1856-16,1-2-448 0,0 2-64 0</inkml:trace>
  <inkml:trace contextRef="#ctx0" brushRef="#br0" timeOffset="43894.37">9791 3008 2751 0,'0'0'128'0,"0"0"16"0,0 0-144 0,0 0 0 0,0 0 0 0,0 0 0 16,0 0 2608-16,3 7 480 0,0-15 112 0,1-2 0 16,0-1-1040-16,0 2-224 0,0 2-32 0,-1 0-16 15,-2 0-304-15,2 1-64 0,-3 6-16 0,2-7 0 16,1 1-352-16,-3 6-80 0,2-7-16 0,1 1 0 16,0-1-288-16,1 0-64 0,-1 1-16 0,1-1 0 15,0 2-80-15,0 0-16 0,0 0 0 0,0 0 0 16,0-1-32-16,-4 6-16 0,4-4 0 0,-4 4 0 15,0 0-16-15,0 0 0 0,1-6 0 0,-1 6 0 0,0 0-80 0,0 0 0 16,0 0-16-16,0 0 0 0,-5 6-128 0,0 1-32 16,-1 1 0-16,1 1 0 0,-1 4-128 0,-2-1-16 15,-1 3-128-15,0 1 192 0,-2 1-192 0,2 2 0 16,3 1 0-16,-2 1-160 0,1 0 160 0,1-2 0 16,1 1-144-16,1-2 144 0,0-2-192 0,1-2 16 0,2-2 16 0,2-2 0 15,0-1-80-15,-1-9-16 0,4 7 0 0,2-2 0 16,0 0-16-16,2-1-16 0,2-2 0 0,2-2 0 15,-2-2 112-15,1 1 32 0,-1-2 0 0,-1 2 0 16,1-4 144-16,-3 4 0 0,0-5 0 0,1 5-128 16,-2-2 128-16,-6 3 0 15,0 0 0-15,0 0 0 0,0 0 0 0,0 0 0 0,3 7 128 16,-3 2-128-16,-3 1 336 0,1 1 0 0,-2 1 0 0,-1 1 0 16,-2 0-144-16,0 1-16 0,1-1-16 0,-2 1 0 15,0 2-160-15,1-3 0 0,0 0 144 0,2 0-144 16,2 0 0-16,1-1 0 0,0-3 0 0,2 2 0 15,0-1 0-15,3-1 0 0,-1-1 0 0,-2-8-128 16,0 0-96-16,7 6-16 0,0 0 0 0,-7-6 0 16,6 4 80-16,1-2 16 0,-7-2 0 0,7 3 0 15,-7-3 144-15,0 0 0 0,8 4 0 0,-8-4-128 16,0 0 128-16,8 2 0 0,-8-2 0 0,7 5 0 16,-2 2 0-16,-3 2 144 0,0-1-16 0,-1 4-128 15,-1 1 256-15,0 0-48 0,-1-2-16 0,-1 5 0 0,1-2-64 0,0 3 0 16,-1 2-128-16,1-2 192 0,0-2-192 0,0 1 0 15,1 0 0-15,0-1 0 0,0 0 0 0,1-2 0 16,0-3 0-16,2 0 0 0,-1 2 0 0,1-4 0 16,0 0 0-16,0 0 0 15,3-2 0-15,-1 1 0 0,-5-7-144 0,5 4 144 16,2 0-176-16,-7-4 176 0,6 5-192 0,-6-5 192 16,8 4 0-16,0 0 0 0,-8-4 0 0,0 0 0 0,0 0 0 0,0 0 0 15,6 5 0-15,0 0 0 0,-6-5 0 0,5 8 0 16,-1 0 0-16,-2 1 0 0,0-3 0 0,-4 5 0 15,1 2 0-15,-2-2 0 0,-1 3 0 0,1 0 0 16,-3 1 0-16,1-1 0 0,1-3 128 0,0 1-128 0,0 0 0 0,0 1 144 16,2-4-144-16,1 0 0 0,-1 0 0 0,2 0 0 15,2-2 0-15,-1 1 0 0,-1-8 0 0,4 6 0 16,-4-6-208-16,6 4-32 0,1 0 0 0,-7-4 0 16,8-1 48-16,-1-1 16 0,-7 2 0 0,0 0 0 15,8 0 176-15,-8 0 0 0,0 0-144 0,7 6 144 16,-2 0 0-16,-2 2 0 0,-2 1 0 0,-1 0 0 15,-1 0 0-15,-2 4 0 0,0-1 0 0,-1 1 128 16,-1 0 80-16,0 1 16 0,0 1 0 0,0-1 0 16,-1 0-64-16,4 1-16 0,-2-1 0 0,1-1 0 15,2-1-144-15,1 0 0 0,-1-2 0 0,3 2 0 16,1-3 0-16,2 1 0 0,3-3 0 0,-2-2 0 16,2-1-320-16,0-1 16 0,0-2 0 0,1 0 0 31,0-1-80-31,0 0-32 0,-1-1 0 0,0 1 0 0,0 0 272 0,0 0 144 0,-2 1-160 0,-6-1 160 15,0 0 0-15,0 0-144 0,4 9 144 0,-1-1 0 16,-3 1 0-16,0 4 304 0,-2 0-48 0,0 3-16 16,-1 1 64-16,-1 3 16 0,-1 3 0 0,0-1 0 0,0 0-192 0,-1 2-128 15,2-1 144-15,2 1-144 0,1-1 0 0,2-1-240 16,0 1 32-16,3-4-11200 16,1-1-2240-16</inkml:trace>
  <inkml:trace contextRef="#ctx0" brushRef="#br1" timeOffset="52666.68">17970 2454 18367 0,'0'0'816'0,"0"0"160"0,0 0-784 0,0 0-192 0,0 0 0 0,0 0 0 16,0 0 1488-16,0 0 256 0,0 0 48 0,0 0 16 16,0 0-656-16,0 0-144 0,0 0-32 0,8-1 0 15,-1 7 80-15,1 2 16 0,1 1 0 0,-1-1 0 0,1 1-336 0,0 0-64 16,-1 2-16-16,1-1 0 0,0 1 112 0,0 2 32 15,0 1 0-15,-1 0 0 0,0 3-112 0,1 2-32 16,0-1 0-16,1 1 0 0,3 2-144 0,1-1-48 16,0-1 0-16,0 2 0 0,-2 1-96 0,1 2-32 15,1-3 0-15,1 1 0 16,-1-4-80-16,3 2-32 0,0 1 0 0,0-3 0 16,0-1-16-16,-3-2 0 0,-1 1 0 0,0 0 0 15,-1 2-16-15,1-5 0 0,-1-1 0 0,-1-1 0 0,0 3-16 0,-2-5-16 16,0 0 0-16,-1-1 0 0,1-2-32 0,-2 1-128 15,-1-1 192-15,-1-2-64 0,-5-4 144 0,6 4 32 16,-6-4 0-16,0 0 0 0,6 3-304 0,-6-3 0 16,0 0 0-16,0 0 0 0,0 0 0 0,0 0 0 15,0 0 0-15,0 0 0 0,0 0 0 0,0 0 0 16,0 0 0-16,0 0 0 0,0 0 0 0,0 0 0 0,0 0 0 0,0 0 0 16,0 0 144-16,0 0-16 0,0 0-128 0,0 0 192 15,0 0-192-15,0 0-128 0,0 0 128 0,0 0-208 16,0 0 208-16,5-4 0 0,-5 4 0 0,0 0 0 15,0 0 0-15,0 0 0 0,0 0 0 0,0 0 0 16,0 0 0-16,0 0 0 0,0 0 0 0,0 0 0 16,0 0 0-16,0 0 0 0,0 0 208 0,0 0-64 15,5 5-144-15,-2 1-176 0,-2 4 48 0,1-1 0 16,-1 5 128-16,-2-1 0 0,-3 0 128 0,-1 4-128 0,-3-1 208 0,-3 5-16 16,0-2-16-16,-1 5 0 15,-1-2 64-15,0 2 16 0,0 3 0 0,0-1 0 16,-2 1 0-16,1-1 16 0,-4 0 0 0,1 0 0 15,-1 2-80-15,1-4 0 0,0 1-16 0,1 0 0 16,2-2-176-16,1 2 0 0,-2-4 144 0,2 1-144 16,2-5 0-16,0 3 0 0,1-3 0 0,1 0 128 15,1-2-128-15,0-3-192 0,-1 1 64 0,2-1 0 16,2-2-432-16,0-1-80 0,-2-2 0 0,2-1-16 16,0 1-1136-16,0-2-208 0,5-5-48 0,0 0-16 15,0 0-1008-15,0 0-192 0,0 0-32 0</inkml:trace>
  <inkml:trace contextRef="#ctx0" brushRef="#br1" timeOffset="53160.47">18510 2989 12895 0,'0'0'576'0,"-4"-2"112"0,0 1-560 0,4 1-128 0,0 0 0 0,0 0 0 16,0 0 3808-16,0 0 736 0,0 0 128 0,0 0 48 0,2-5-2416 0,-2 5-496 15,5-4-80-15,3-3-32 0,-2 1-448 0,5 1-96 16,2 1 0-16,0 0-16 0,4 0-304 0,1-3-48 15,0 2-16-15,0 0 0 0,3-1-192 0,1-1-64 16,3 0 0-16,0 1 0 0,1-4-240 0,0 2-48 16,0 1-16-16,-1 1 0 0,-2-2-208 0,0 1 0 15,-3 3 0-15,0-2 0 0,0 1 0 0,-1 1 0 16,-1 0 0-16,1 0 0 16,-4-1-496-16,0 3-32 0,-1-1-16 0,0 1 0 15,-1 1-1504-15,-1 1-288 0,-1 0-64 0,-2 3-16 16,-2-2-784-16,-7-1-144 0,8 4-48 0</inkml:trace>
  <inkml:trace contextRef="#ctx0" brushRef="#br1" timeOffset="53498.87">18644 3222 911 0,'0'0'0'0,"-6"4"0"0,-1-4 0 0,2 1 0 16,5-1 4544-16,0 0 816 0,0 0 160 0,0 0 48 15,0 0-2672-15,0 0-528 0,0 0-96 0,0 0-32 16,0 0-464-16,0 0-112 0,0 0 0 0,8-2-16 0,1-4-368 0,2 3-64 16,0-4 0-16,2 2-16 0,4 0-304 0,0 1-48 15,0-2-16-15,1 3 0 0,2-1-336 0,1 1-80 16,1-2-16-16,-1 1 0 0,-2 0-224 0,2-3-48 15,0 2-128-15,1-1 192 0,2-2-192 0,-2 1 0 16,0 0 0-16,2 0 0 16,-4-2-432-16,3 1-128 0,-1 0-16 0,-1 0-16 15,-2 1-2992-15,1 0-608 0,-2 1-112 0</inkml:trace>
  <inkml:trace contextRef="#ctx0" brushRef="#br1" timeOffset="53934.11">19564 2797 15663 0,'0'0'688'0,"0"0"144"0,2-6-656 0,-1-1-176 0,-1 1 0 0,-1-1 0 15,-1 0 3712-15,0 1 720 0,0-1 144 0,-2 2 32 16,-3 0-2272-16,2 2-448 0,-3 3-96 0,0 0 0 0,-1-2-912 0,0 4-176 15,1 5-48-15,-1-1 0 0,0 2-480 0,1 4-176 16,0 1 0-16,3 3 144 0,1-1-144 0,0 4 0 16,2 1 0-16,0-1 128 0,2-1-128 0,4 0 0 15,0 0 0-15,3 2 0 0,1-4 0 0,2 1 0 16,2-3-144-16,3-1 144 16,2-3 0-16,3 0 0 0,-2-3 0 0,2 0 0 15,1-3 0-15,-1-3 0 0,1-1 0 0,0-1 0 16,-1-2 0-16,1-2 0 0,-1 0 0 0,0-3 144 15,-3-1-144-15,-1-2 0 0,-2 0 0 0,-2-2 0 0,-3-3 160 0,-1 0-160 16,-2 2 192-16,-2-2-192 0,-1 2 320 0,-3 1-32 16,-4-4-16-16,-1 1 0 0,-3 1 240 0,-1 0 32 15,-3 2 16-15,-1-1 0 0,-2 1-96 0,0 1-16 16,-2 2 0-16,1 1 0 0,2 1-304 0,0 4-144 16,-1-3 128-16,1 3-128 15,1 3-384-15,1 2-144 0,2 1-48 0,1 0-12864 0,-1 5-2560 0</inkml:trace>
  <inkml:trace contextRef="#ctx0" brushRef="#br1" timeOffset="56866.47">21472 2770 19343 0,'32'-7'1728'0,"-32"7"-1392"15,0 0-336-15,-3 8 0 0,0 0 1280 0,1 1 176 16,-1 1 32-16,0 3 16 0,2 3-752 0,1 4-160 16,1 0-16-16,-1 4-16 0,0 1-560 0,0-1-320 15,2 3 32-15,-1-3-7488 16,2 1-1504-16</inkml:trace>
  <inkml:trace contextRef="#ctx0" brushRef="#br1" timeOffset="57094.24">21344 2930 29999 0,'0'0'1328'0,"0"0"272"0,0 0-1280 0,0 0-320 15,0 0 0-15,0 0 0 0,0 0 1744 0,0 0 288 0,0 0 48 0,10 4 16 16,0-4-912-16,4 1-176 15,3 2-48-15,3-1 0 0,2 0-624 0,4-2-128 16,1 0-16-16,3 0-16 0,-1-2-176 0,1-1 0 0,1 0-160 0,1 3-12144 16,-2 0-2432-16</inkml:trace>
  <inkml:trace contextRef="#ctx0" brushRef="#br1" timeOffset="61334.15">22861 2386 23951 0,'0'0'2128'0,"-4"4"-1696"0,1-13-432 0,2 3 0 16,0-1 1440-16,1 1 208 0,2-2 32 0,-1 1 16 15,2-2-96-15,-3 9-32 0,0 0 0 0,0 0 0 16,0 0-928-16,7 4-192 0,-1 1-48 0,1 4 0 16,-2 2-208-16,-1 1-64 0,-2 2 0 0,1 3 0 15,0 1-128-15,-2 3 192 0,0 2-192 0,0 2 192 16,1 1-192-16,0 8 0 0,1-1 0 0,0-3 0 15,-1-3-640-15,2-2-96 0,-1-4-32 0,1-3 0 16,0-4-2240-16,-1-1-448 0,1-5-80 0</inkml:trace>
  <inkml:trace contextRef="#ctx0" brushRef="#br1" timeOffset="61512.04">23129 2201 22175 0,'2'-22'976'0,"-1"16"208"0,0-1-944 0,-1 7-240 0,0 0 0 0,0 0 0 0,0 0 880 0,0 0 128 16,0 0 16-16,4 8 16 0,-1 6 16 0,1 1 0 16,-2 4 0-16,1 5 0 0,-1 2-768 0,1 2-160 15,2 2-128-15,-1 2 192 0,-1-1-432 0,-1 3-80 16,0-2 0-16,-1 2-16 16,0 0-2240-16,2-1-448 0</inkml:trace>
  <inkml:trace contextRef="#ctx0" brushRef="#br1" timeOffset="61704.7">23012 2527 30063 0,'0'0'1328'0,"0"0"272"0,1-6-1280 0,3-1-320 0,1 2 0 0,1-2 0 15,0 1 1424-15,3-1 224 0,2 0 32 0,0-1 16 16,2 0-736-16,3 1-128 0,-2 2-48 0,2 0 0 15,1 2-784-15,0-1-192 0,0 2-32 0,1-1 0 32,0 2-2352-32,2 1-480 0,-1 0-80 0</inkml:trace>
  <inkml:trace contextRef="#ctx0" brushRef="#br1" timeOffset="62332.66">23627 2209 19343 0,'-10'-6'848'0,"5"4"192"16,-2-2-832-16,-2 2-208 0,0-3 0 0,0 1 0 0,-2-2 3072 0,1 2 560 16,-2 2 112-16,0 2 32 0,1 1-1920 0,-1 3-384 15,0 3-80-15,0 2-16 0,1 2-960 0,3 1-192 16,-1 1-32-16,2 3-16 0,1 1-176 0,2 0 0 15,1 0 0-15,3-2 0 0,3 2 0 0,2 7 0 16,2-6 0-16,3 0 0 0,2-2 0 0,2 0 0 16,0-3 0-16,3-4 0 15,3-4 176-15,-1-1 0 0,1 0 0 0,-3-4 0 16,-1-3 160-16,-2-2 48 0,0-3 0 0,-1 0 0 0,0-5 112 0,-2 2 16 16,-1-4 16-16,-3 0 0 0,-3-4-208 0,-2 1-32 15,1 0-16-15,-2 0 0 0,-1-1-144 0,-1 1-128 16,-2 0 144-16,-1 1-144 0,-1 1-176 0,-1-1-128 15,-1-1-16-15,1 0-16 16,0 0-1328-16,1 1-256 0,1 2-48 0,2 0-9424 0,-1 2-1904 0</inkml:trace>
  <inkml:trace contextRef="#ctx0" brushRef="#br1" timeOffset="63061.91">23992 2231 25631 0,'0'0'1136'0,"0"0"224"0,0 0-1088 0,0 0-272 16,0 0 0-16,0 0 0 0,0 0 1792 0,0 0 288 15,0 0 64-15,0 0 16 0,9-5-864 0,2-1-160 16,2-2-48-16,4-1 0 0,2-3-624 0,2-1-128 16,3-2-16-16,-1-1-16 15,1-3 32-15,0 0 16 0,3-1 0 0,-3 3 0 16,-3-4-112-16,-1 2-32 0,-2-1 0 0,0 1 0 0,-2-3-80 0,-1 1-128 16,1 1 176-16,4-6-176 0,-5 5 128 0,-2 3-128 15,-3 1 0-15,-3 3 0 0,-1-2 0 0,-1 2 0 16,-1 1 0-16,0 0 0 0,-2 2-192 0,-1 2 48 15,-1 0 16-15,-1 0 0 0,0 0 128 0,0 2 0 0,1 7 0 0,-3-9 0 16,3 9 0-16,0 0 0 0,0-7 0 0,0 7-128 16,0 0 128-16,0 0 128 0,0 0-128 0,0 0 176 15,0 0 16-15,0 0 16 0,0 0 0 0,0 0 0 16,0 0 48-16,0 0 16 0,9-3 0 0,2-1 0 16,-1 2-16-16,2 2-16 0,1 0 0 0,1 0 0 15,2 0 16-15,2-1 0 0,2 1 0 0,0-1 0 16,3-1-64-16,1 1 0 0,1-1 0 0,0-1 0 15,-2 2-192-15,2-3 144 0,-1 1-144 0,-1 0 128 16,0 0-128-16,-2-1 0 0,-1 0 0 0,-2 0 0 16,0 0 0-16,1 0 0 0,-1 0 128 0,0-2-128 15,-2 0 0-15,-3 1 0 0,-3-1-192 0,1-1 192 16,-1 1-192-16,-1 0 192 0,-1 0-192 0,0 1 192 16,-2-1 0-16,1 1 0 0,-7 5 0 0,6-6 0 15,-6 6 0-15,0 0 0 0,6-7 0 0,-6 7 0 16,4-6 0-16,-4 6 0 0,0 0 128 0,7-7-128 15,1 5 0-15,-8 2 0 0,11 0 0 0,0 0 0 0,1 2 160 0,1 3-160 16,2 2 192-16,0 5-192 0,5 2 256 0,-1 3-48 16,1 0-16-16,-1 1 0 0,1 0 48 0,1 2 0 15,2 1 0-15,1 1 0 0,-1 0-64 0,1-1-16 16,-2-1 0-16,-1-2 0 0,0-1-160 0,-1 0 0 16,1-2 144-16,-1 1-144 0,-1 0-192 0,1-2-128 15,-1-2 0-15,2 1-16 16,-1-2-1968-16,-2 1-384 0,-2-1-64 0,-2-2-9232 0,0-3-1840 0</inkml:trace>
  <inkml:trace contextRef="#ctx0" brushRef="#br1" timeOffset="63464.45">26068 2023 20271 0,'0'0'1792'0,"0"0"-1424"0,0 0-368 0,-11-4 0 0,-2 0 1664 0,2 1 256 16,0 2 48-16,1 0 16 0,-1-1-192 0,11 2-16 15,-13 7-16-15,4 1 0 16,0 2-1024-16,4 3-208 0,1 3-32 0,1 1-16 15,2-3-352-15,1 2-128 0,4-1 0 0,2 1 144 16,4-2-144-16,1 1 192 0,2-1-192 0,2-1 192 16,0 0-192-16,4-1 192 0,0-2-192 0,2-2 192 15,0 0-192-15,1-2 128 0,-1-2-128 0,-2 0 128 0,-2-4 0 16,0 0-128-16,0-2 192 0,-4-2-64 0,-2-3 112 0,-3 1 16 16,-3-2 0-16,-5 8 0 0,2-13-64 0,-3 1-16 15,-4 2 0-15,-3-1 0 0,-1-1-176 0,-2-1 0 16,0-1-192-16,-2 1 192 15,0 0-592-15,-2 1 0 0,0 1 0 0,-1-2-10368 16,0-4-2080-16</inkml:trace>
  <inkml:trace contextRef="#ctx0" brushRef="#br1" timeOffset="63657.75">26469 1950 27647 0,'0'0'2448'0,"0"0"-1952"0,0 0-496 0,-1 13 0 16,1 0 1920-16,0 0 304 0,-1 1 48 0,1 0 16 15,0-1-816-15,0 6-176 0,0 2-16 0,2 1-16 16,1 3-768-16,1-2-160 0,0-1-16 0,1-1-16 31,2 0-656-31,-1 0-128 0,2-3-32 0,0 0 0 16,0-5-2176-16,1 0-448 0,1-1-96 0</inkml:trace>
  <inkml:trace contextRef="#ctx0" brushRef="#br1" timeOffset="63891.46">26717 1738 27647 0,'0'0'2448'0,"0"0"-1952"15,0 0-496-15,0 0 0 0,0 0 1152 0,0 0 144 0,0 0 32 0,-4 13 0 16,4 6 272-16,0 2 48 0,-1-1 16 0,2 7 0 15,2 5-1056-15,2-1-208 16,2 3-32-16,2 0-16 0,-2 0-224 0,3 0-128 16,0-1 128-16,2 0-128 0,-1 0 0 0,0-3-320 15,-2-4 64-15,0 0 16 16,0-1-624-16,4 1-128 0,6-1-32 0,-4-2 0 16,-3 1-576-16,-4-5-128 0,-3 0-32 0,-2-8-7664 15,-2 2-1536-15</inkml:trace>
  <inkml:trace contextRef="#ctx0" brushRef="#br1" timeOffset="64095.01">26557 2130 33167 0,'0'0'2944'0,"0"0"-2352"0,0 0-464 0,0 0-128 16,0 0 1840-16,0 0 336 0,0 0 80 0,0 0 16 15,0 0-416-15,11-7-64 0,4 1-32 0,3 0 0 16,3 1-1280-16,5 0-256 0,4-2-48 0,3 2-16 16,-1 1-1472-16,7-2-288 0,4 2-64 0</inkml:trace>
  <inkml:trace contextRef="#ctx0" brushRef="#br2" timeOffset="84527.47">18990 2586 1839 0,'9'-22'160'0,"-9"22"-160"0,0 0 0 0,0 0 0 16,0 0 3296-16,0 0 624 15,0 0 128-15,0 0 32 0,0 0-2272 0,-3 6-448 16,1 3-80-16,2 0-32 0,0 3-624 0,1 1-128 0,0 3-32 0,1 1 0 15,-1 0-144-15,2 1-16 0,-1 3-16 0,1 1 0 16,-2 2 48-16,2 0 16 0,-1 4 0 0,1 3 0 16,-2 2-160-16,1 2-16 0,-1 0-16 0,2 1 0 15,-1-2 128-15,2 0 32 0,-3-1 0 0,1-2 0 16,-1-2-320-16,0-3-272 0,1-3 48 0,-1 0 16 16,0-3 208-16,0 0 0 0,-1-2 0 0,2 0 0 15,-1-2 0-15,-1-2 0 0,3-1 128 0,-1-1-128 0,2 0 0 0,1-3 0 16,2-2 128-16,-1-1-128 0,2 1 304 0,1-2 0 15,3-1 0-15,1-2 0 0,2 1-176 0,0 0-128 16,2-1 192-16,4 2-192 0,1-3 192 0,3 1-192 16,1-1 192-16,1-1-192 0,3-1 176 0,0-1-176 15,3 1 160-15,0-5-160 16,2-2 176-16,1-1-176 0,1-1 192 0,1 0-192 16,2 0 0-16,2-1 0 0,1 2 0 0,0 3 0 0,-2-4 0 0,1 4 0 15,-3 2-144-15,-4 0 144 0,-3 0-224 0,-2 2 32 16,-3-1 16-16,-1 0 0 0,-1 2 176 0,-2-3 0 15,-3 2-144-15,-2-1 144 0,-1 2 0 0,-2-1 0 16,-2 1 0-16,-2 0 0 0,-2-2 0 0,1 0 0 16,-3 0 0-16,0-1 0 0,-7 4 0 0,5-7 0 15,2-1 0-15,-5-2 0 0,0-2 288 0,-2-1-32 16,0-3 0-16,-2 0 0 0,-2-7 160 0,0 3 32 0,1-7 0 0,-1 0 0 16,-2-2-192-16,1-1-16 0,-1 0-16 0,-1 0 0 15,1-2-224-15,-1-1 144 16,2-1-144-16,0 2 128 0,-1 0-128 0,3 2 0 0,-1 0 0 0,0 0 0 15,0 1 0-15,0 0 0 0,0 0 0 0,0 2 0 16,1-1 0-16,1 4 0 0,1 0 0 0,-1 2 0 16,0 1 0-16,0 3-144 0,2 2 144 0,-1 2 0 0,0 0-208 15,-1 2 64-15,2 3 16 0,-1 1 0 16,0 1-16-16,-2 2 0 0,3 5 0 0,-2-5 0 16,-1 0 144-16,-1 1 0 0,0-1 0 0,-1 1 0 15,0 1 0-15,-2 2 0 0,-1-2 0 0,-1 1 0 16,-2-1 160-16,-4 3 112 0,-2 1 32 0,-4 2 0 15,-5 1 304-15,-4 0 64 0,-5 2 16 0,-3-1 0 16,-2 1-128-16,-3 0-32 0,-1 2 0 0,-3 0 0 0,-3 1 0 16,-2 0 0-16,-4 0 0 0,-1 0 0 0,-3-1 0 0,-2 1 0 15,5 0 0-15,3 2 0 0,6-5-288 0,4 2-64 16,1 0-16-16,5 0 0 16,7-2-688-16,6 1-144 0,5-5-32 0</inkml:trace>
  <inkml:trace contextRef="#ctx0" brushRef="#br2" timeOffset="85630.67">22640 2269 15663 0,'0'0'1392'0,"0"0"-1120"0,0 0-272 0,0 0 0 16,9-8 1696-16,-16 21 288 0,1 3 48 0,1 2 16 16,3 3-816-16,0 0-144 0,1 0-48 0,1 1 0 15,1 0-672-15,2 2-144 0,1 2-32 0,0 1 0 16,0 0-192-16,0 1 0 0,-1-1 128 0,1-1-128 16,0-1 0-16,0-3 0 0,0-1 128 0,-1-3-128 15,-2-2 0-15,0-4-256 0,1-3 48 0,-2-9 16 16,0 0-320-16,0 0-64 0,0 0-16 0,0 0 0 0,0-12 208 0,-2-2 64 15,1-5 0-15,0 0 0 0,-1-6 320 0,0 2-144 16,-1-2 144-16,1 0 0 0,-1 0 0 0,2-1 0 16,-1-1 0-16,2-3 0 0,0-3 0 0,2 3 0 15,-1 0 0-15,2 4 0 0,-1 0 0 0,2 3 192 16,0 1 0-16,-1 1 0 0,2-1-32 0,0 3-16 16,2 2 0-16,-1 0 0 0,2 2 160 0,0-1 16 0,2-1 16 0,3 1 0 15,2 0-144-15,-4 2-48 0,5 3 0 0,2-1 0 16,2 0-144-16,2 3 0 15,1-3 0-15,3 3 128 0,2 0-128 0,6-1 0 16,-3 1 0-16,-1 1 0 0,-1 0 0 0,-2 3 0 16,-2-2 0-16,-3 2 128 0,-2 0-128 0,-2 0 0 0,-3-2 0 0,0 1 0 15,-2-2 0-15,-1 0 0 0,-2 0 0 0,-1 0 0 16,0 0 128-16,-1 2-128 0,-1 1 128 0,-7 5-128 16,5-3 0-16,-5 3 0 0,0 0 128 0,0 0-128 15,0 0 0-15,5 7 0 16,-1 3 0-16,-1 3 0 0,-2 3 0 0,1 2 0 15,1 4-160-15,0 0 160 0,1 3-160 0,1 2 160 0,1 2-160 0,1-3 160 16,-1 4 0-16,1 2-144 0,-1 0 144 0,1 2 0 16,1 1 0-16,1 0 0 0,0 1 0 0,3 7 0 15,-1-3 0-15,2-1 0 0,-3-1 0 0,-1-2-128 16,-1 0 128-16,-2-1 0 0,-2-5 0 0,-1 0 0 16,-2-3 0-16,-1-2 192 0,-1-3-64 0,-3-2 0 15,-3-5 384-15,-3 0 96 0,-2-2 16 0,-1-3 0 16,-5-2 144-16,-3-2 48 0,-3 0 0 0,0-1 0 0,-4-5 128 0,-3 1 16 15,-4 1 16-15,-2-4 0 0,-1 1-224 0,1-3-48 16,-2 1-16-16,2-2 0 0,3 0-464 0,3 0-96 16,1-2 0-16,2-1-128 15,4 2-1408-15,2-1-400 0,5 0-80 0</inkml:trace>
  <inkml:trace contextRef="#ctx0" brushRef="#br2" timeOffset="86730.55">26447 1854 13823 0,'-1'12'1216'0,"0"5"-960"0,-1 3-256 0,2 3 0 16,0 3 1008-16,3 4 144 0,-3 2 48 0,1-2 0 16,1 1-208-16,0 3-32 0,1-4-16 0,1 1 0 15,0-2-720-15,-1-2-224 0,1-4 128 0,0-2-128 16,0-2 0-16,1-4 0 0,-1-2 0 0,0-6 0 16,-4-7 0-16,0 0 0 0,0 0 0 0,0 0 0 15,4-7 192-15,-1-2-32 0,-3-5 0 0,-2-2 0 16,0-1-160-16,-1-4 0 0,1 1 144 0,-1-4-144 15,-1-1 0-15,0-1 0 0,-1-4 0 0,1 0 0 0,1-4 0 0,1-1 0 16,-2-3 0-16,1 1 0 0,2-3 0 0,0 1-128 16,-1 1 128-16,1 5-192 0,1 3 192 0,0 1 0 15,0 5 0-15,1 5-128 0,2 5 464 0,1-1 112 16,-1 3 0-16,0 2 16 0,4 2 112 0,1 3 32 16,-2 0 0-16,5 1 0 0,0 3-176 0,4-3-48 15,0 1 0-15,2 0 0 0,0 0-384 0,4 0 0 16,1 2 0-16,6 1 0 0,3 1 0 0,2 2 0 0,-1 3 0 0,1 1 0 15,-2-1 0-15,0 2 0 16,2 1 0-16,0-2 0 0,-7-1 0 0,-2-2 0 16,-3 1 0-16,-1-1 0 0,-1 0 0 0,0 0 0 15,-1 0-128-15,-1 1 128 0,-3-1-272 0,-2 3 16 16,-2-1 0-16,1 3 0 0,-2 2 48 0,-1 2 16 16,-2-3 0-16,1 3 0 0,-2 1 192 0,0 1-144 15,-1-1 144-15,0-1-128 0,0 1-224 0,0 5-32 0,0 2-16 0,0 2 0 16,-2 3 144-16,2 2 16 0,-1 3 16 0,1 3 0 15,0-3 224-15,0 4-144 0,-1-2 144 0,1 1-128 16,-1 0 128-16,1-1 0 0,1 0 0 0,2-2 0 16,-3-1 0-16,-1-2 128 0,1-2-128 0,-1-3 176 15,-2 3 80-15,-1-2 32 0,-2-7 0 0,-2 0 0 16,-1 0 352-16,-2-2 80 0,-2 0 16 0,-3-2 0 0,-1-3 176 16,-1-1 48-16,-3-2 0 0,-3-2 0 0,-1-1-176 0,-2-4-16 15,-3 0-16-15,-5 0 0 0,-7 0 32 0,-3 0 16 16,-4-4 0-16,-4 1 0 15,0-2 144-15,2 1 16 0,3 0 16 0,2 0 0 0,4 0-544 16,4-1-112-16,4 0-32 0,6 0 0 16,3 0-1888-16,6 1-368 0</inkml:trace>
  <inkml:trace contextRef="#ctx0" brushRef="#br0" timeOffset="94293.89">10234 6094 11055 0,'0'0'976'0,"0"0"-784"0,0 0-192 0,0 0 0 16,0 0 2704-16,0 0 496 0,0 0 112 0,0 0 16 15,0 0-1056-15,0 0-208 0,0 0-32 0,3 0-16 16,-7-8-448-16,1 4-96 0,3 4 0 0,0 0-16 16,-2-6-416-16,2 6-80 0,0 0 0 0,0 0-16 15,-6-4-288-15,6 4-48 0,-5-1-16 0,-1 1 0 16,-1 1-208-16,1 3-32 0,-1 2-16 0,1 0 0 16,-3 0-160-16,-1 2-48 0,1 2 0 0,1 1 0 15,1 1-128-15,-1-1 0 0,0 2 0 0,0 0 0 16,0 2 0-16,4-4 0 0,2 1 0 0,2 0 0 15,0-2 0-15,1 1 0 0,0-2 0 0,3-1-176 0,2-2-64 0,0-1-16 16,2 2 0-16,1-3 0 0,0 0-16 0,2 0-16 16,-1-2 0-16,0 1 0 0,0 0 80 0,-1-2 16 15,-1 1 0-15,-2 0 0 0,-6-2 192 0,0 0 0 16,7 5 0-16,-7-5 0 0,0 0 0 0,1 10 0 0,-1 2 0 0,-3 2 0 16,-1 1 0-16,0 0 0 0,-3 0 144 0,0 0-144 15,-1 2 192-15,0 0-48 0,1 0-16 0,0 2 0 16,2-4-128-16,0 1 0 0,1-2 144 0,1 1-144 15,1-2 0-15,0 0 0 0,2-2 0 0,2 1 0 16,0-3 0-16,2 0 0 16,1-1 0-16,2 0 0 0,-2-2-176 0,3 0 176 15,1-2-208-15,0-2 80 0,0 0-64 0,0 0-16 16,0 1 0-16,1-1 0 0,-4 0 208 0,-6-2-176 0,7 0 176 0,-7 0-160 16,0 0 160-16,6 5 0 0,-1 1 0 0,-2 1 0 15,-3-7 0-15,0 9 0 0,-1 1 128 0,-1 2-128 16,0 0 224-16,-2 4-32 0,-1-2 0 0,-1 2 0 15,1-2-192-15,0 2 176 0,-2-1-176 0,1 2 160 16,1-4-160-16,1 0 0 0,1 0 0 0,2 0 0 16,0-1 0-16,1-2 0 0,0-2 0 0,0-8 0 15,4 8 0-15,1-1 0 0,1-2 0 0,1-1 0 16,-7-4-208-16,8 1-32 0,-1 0 0 0,1-1 0 0,-8 0 240 0,9-1-176 16,-9 1 176-16,8 0-160 0,-8 0 160 0,0 0 0 15,8 3 0-15,-8-3 0 0,0 0 0 0,7 6 0 16,-2 1 0-16,-1 0 0 15,-2 3 0-15,-2 0 0 0,0 2 160 0,-1 0-160 16,-2-2 192-16,1 2-64 0,-1-5-128 0,1 4 192 16,-1 1-64-16,2 1-128 0,-1-4 176 0,1 1-176 15,1-2 0-15,0 1 0 0,1-2 0 0,1 1 0 0,0-1 0 0,1 1 0 16,1 0 0-16,0 0 0 0,-4-8-176 16,6 5-32-16,1 0-16 0,-7-5 0 0,6 5-64 0,-6-5-16 15,0 0 0-15,8 4 0 0,0-1 160 0,-8-3 144 16,6 3-208-16,-6-3 80 0,0 0 128 0,0 0 0 15,0 0 0-15,8 5 0 0,-8-5 160 0,4 6-32 16,-4-6-128-16,1 9 192 0,-2 1 272 0,-2 0 48 0,-2 2 16 0,0 3 0 16,-1 2-80-16,-1 2-32 0,-1-1 0 0,0 0 0 15,1 2-176-15,0-1-48 0,2 1 0 0,1-2 0 16,1 2-192-16,2-2 0 0,2-3 0 0,2 1 0 31,1-2-1328-31,2 1-208 0,3-5-32 0,3 1-15648 0</inkml:trace>
  <inkml:trace contextRef="#ctx0" brushRef="#br1" timeOffset="100730.04">18475 5586 20095 0,'-3'-6'896'0,"7"-4"176"0,-8 9-864 0,4 1-208 0,-6 0 0 0,1-3 0 15,-1-1 944-15,6 4 144 0,0 0 16 0,0 0 16 16,0 0 64-16,0 0 16 0,0 0 0 0,0 0 0 16,0 0-480-16,0 0-80 0,7 7-32 0,-1-3 0 15,-6-4 96-15,10 6 0 0,0 3 16 0,0 2 0 16,2-2-144-16,1 1-16 0,0 3-16 0,2 0 0 15,0-1-224-15,2 1-32 16,0 0-16-16,1 2 0 0,-1 0-272 0,2 1 160 0,0-1-160 0,1 0 128 16,1-1-128-16,-1 2 0 0,1-3 0 0,0 0 0 15,1-1 128-15,-2-1-128 0,-3 0 0 0,-2-2 128 16,1-1-128-16,-2 1 0 0,-2-3 144 0,-1-2-144 16,-2 1 0-16,0 1 128 0,-3-2-128 0,1 0 0 0,-7-4 0 0,5 5 0 15,-5-5 0-15,0 0 0 0,0 0 0 0,5 5 0 16,-5-5-144-16,0 0 144 0,0 0 0 0,3 6 0 15,-3-6 0-15,0 0 0 0,3 7 0 0,-3-7 128 16,0 0-128-16,0 0 0 0,0 0 0 0,0 8 0 16,0 0 0-16,0 1 0 0,0 0 0 0,1 1 0 15,0 2 128-15,0 2-128 0,-1-1 192 0,0 4 16 16,-1-1 0-16,0 5 0 0,0-2 368 0,-3 5 80 16,-2-2 16-16,0 2 0 0,-3 0 160 0,0 2 48 15,-2 2 0-15,-1 0 0 0,-2-1-192 0,-2 0-48 16,0-1 0-16,-1 1 0 0,0-1-304 0,1 0-64 15,2 1-16-15,-1-3 0 0,1-2-256 0,1-1 0 16,0-2 0-16,2-2 0 16,1-4-928-16,4-2-240 0,0 1-48 0,2-3-16 15,0-4-1856-15,4-5-368 0</inkml:trace>
  <inkml:trace contextRef="#ctx0" brushRef="#br1" timeOffset="101128.62">19021 5803 17503 0,'0'0'768'0,"-8"2"176"0,-2-2-752 0,1 2-192 0,0-2 0 0,1 2 0 0,0-1 3776 0,8-1 704 15,0 0 160-15,0 0 32 0,0 0-2560 0,0 0-512 16,0 0-112-16,0 0-16 0,0 0-896 0,9-1-192 16,3-1-48-16,1-3 0 0,0 1 96 0,1 0 16 15,3-4 0-15,3 2 0 0,1-2-192 0,0 0-48 16,1-2 0-16,0 2 0 0,1 0-208 0,1 2 0 0,1-1 128 15,-1 1-128-15,4 2-192 0,-3-4-96 16,-3 3-16-16,-1 0 0 16,1 1-1680-16,-4 2-320 0,-2 2-80 0,-3-2-16 15,-3 0-1296-15,1 1-256 0</inkml:trace>
  <inkml:trace contextRef="#ctx0" brushRef="#br1" timeOffset="101369.12">18995 6050 26719 0,'-15'1'2368'0,"15"-1"-1888"0,0 0-480 0,0 0 0 0,0 0 1520 0,0 0 208 16,0 0 32-16,0 0 16 0,0 0-368 0,7-4-64 15,2 0 0-15,3 0-16 16,1 0-704-16,3 2-144 0,1-2-32 0,2-1 0 15,4-2-256-15,0 1-48 0,0-2-16 0,2 1 0 16,1 1-128-16,0-1 0 0,0 2 0 0,-1 0 128 16,-1-2-128-16,-1 1 0 0,2-1 0 0,-2 1 0 15,-3-2-656-15,-2 1-64 0,0 1-16 0,-1-1 0 16,0 1-2272-16,0-1-448 0,-1 0-80 0</inkml:trace>
  <inkml:trace contextRef="#ctx0" brushRef="#br1" timeOffset="101731.63">19716 5612 26719 0,'0'0'1184'0,"-6"0"240"0,-1 0-1136 0,-1 0-288 0,-1 0 0 0,0 2 0 15,-1 2 1664-15,-1 3 256 0,-1 1 64 0,2 2 16 16,0 4-832-16,0 2-160 0,3 2-48 0,0-1 0 16,3 4-560-16,2 1-112 15,2 0-32-15,2 2 0 0,3-1-256 0,5 1 0 16,1-6 128-16,4 0-128 0,0 1 0 0,2-1 0 15,3-5 0-15,2-1 0 0,3-5 128 0,1-1-128 0,2-1 192 0,1-4-192 16,1-1 192-16,-1-1-64 0,-3-6 0 0,0 1-128 16,-4-5 208-16,-1 0-64 0,-1-4-16 0,-2 0 0 15,-3-4 224-15,-2 0 32 0,-2-3 16 0,-2-2 0 16,-1-1 240-16,-4 1 32 0,-4 0 16 0,-4 1 0 16,-3 1-48-16,-2 1 0 0,-4 1 0 0,-4 3 0 15,-2-1-192-15,-6 4-64 0,-5 3 0 0,-3 2 0 16,-2 0-208-16,0 1-48 0,1 2-128 0,1 2 192 0,5 1-192 0,2 1-288 15,2-1 64-15,6 0 16 16,4 2-2096-16,2 1-400 0</inkml:trace>
  <inkml:trace contextRef="#ctx0" brushRef="#br1" timeOffset="102325.27">21694 5656 23839 0,'0'0'1056'0,"-1"-5"224"0,1 5-1024 0,0 0-256 16,0 0 0-16,0 0 0 0,0 0 816 0,0 0 112 16,0 0 32-16,2 9 0 0,2 3 224 0,0 3 48 0,0 4 16 0,0 3 0 15,-2 1-928-15,1 1-176 0,1 2-144 0,0 0 192 16,0-1-192-16,1 1 0 0,0 1 0 0,-1-1 0 31,0-2-864-31,0-1-96 0,-1 2-32 0,-1-4-12256 0</inkml:trace>
  <inkml:trace contextRef="#ctx0" brushRef="#br1" timeOffset="102525.76">21580 5887 35999 0,'0'0'784'0,"0"0"176"0,0 0 16 0,0 0 48 0,0 0-832 0,0 0-192 0,0 0 0 15,12-7 0-15,0 5 1104 0,2-2 176 0,3 0 48 0,1 1 0 0,3-2-928 0,4 1-176 16,2-1-32-16,3 1-16 0,3 0-304 0,2 0-64 16,3 0-16-1,2-2-18000-15</inkml:trace>
  <inkml:trace contextRef="#ctx0" brushRef="#br1" timeOffset="103733.87">24260 5754 17791 0,'-2'-3'784'0,"21"-14"176"0,-19 11-768 0,0-1-192 16,0 1 0-16,0-3 0 0,0 0 1376 16,0-1 240-16,0 1 48 0,0 3 16 0,0 6 32 0,0 0 0 0,0 0 0 0,0 0 0 15,0-7-496-15,0 7-112 0,0 0-16 0,0 0 0 16,0 0-304-16,0 0-64 0,-2 9-16 0,1 3 0 16,0 2-272-16,-2 3-64 0,0 4-16 0,1 1 0 15,-3 2-144-15,2-1-16 0,0 2-16 0,1-1 0 16,-1-2-176-16,2-4 0 0,0-2 144 0,-1-5-144 15,2-11 160-15,0 0-32 0,2 8-128 16,-2 0 192-16,0-8 0 16,0 0 0-16,0 0 0 0,0 0 0 0,0 0-192 0,3-12 0 15,1-3-192-15,2-4 192 0,-3-3 0 0,3-1 0 0,-2-3 0 0,1 0 0 16,-1-2 0-16,0 2 0 0,0 0 0 0,-1 1 0 16,0 2 0-16,0 3 0 0,-1 1 0 0,0 2 0 15,-1 4 0-15,2 1 0 0,-1 3 0 0,1 1 0 16,-2 2 0-16,2 2 0 0,-1 0 0 0,-2 4 0 15,0 0-192-15,7 8 32 0,-1 3 0 0,1 8 0 0,-1 5 160 16,2 2 0-16,0 3-144 0,0 2 144 0,1 2 0 0,-3-8 0 16,2 2 0-16,0-2 0 0,0-2 0 0,0-2 0 15,0 1 0-15,1-6 0 0,-2-6 0 0,5 2 160 16,-1 0-32-16,-1-4-128 0,2-4 512 0,0-6-16 16,-3-6 0-16,0-1 0 0,0-4 224 0,1-4 48 15,-1-5 16-15,-1-4 0 0,-1-3-256 0,-1-2-48 16,-2 5-16-16,-1 0 0 0,-1 0-304 0,1 0-160 15,-2 1 160-15,1-2-160 0,-2-3 0 0,-2 0-336 0,0 1 48 0,-1 2 16 32,1-1-2032-32,-2-2-416 0,-3 6-80 0,1 3-14224 15</inkml:trace>
  <inkml:trace contextRef="#ctx0" brushRef="#br1" timeOffset="104063.84">23702 5773 23951 0,'0'0'2128'0,"0"0"-1696"16,0 0-432-16,0 0 0 0,-4-1 2256 0,4 1 368 16,0 0 80-16,4-5 16 15,3 0-1504-15,3 1-288 0,0-3-64 0,2 3-16 0,1-1-640 0,1 1-208 16,2-1 128-16,1 0-128 15,1 1-832-15,0 1-240 0,-1-2-32 0,-1 1-14208 16</inkml:trace>
  <inkml:trace contextRef="#ctx0" brushRef="#br1" timeOffset="104392.93">23230 5637 24127 0,'0'0'1072'0,"0"0"208"0,0 0-1024 0,0 0-256 0,-2-6 0 0,2 6 0 16,0 0 1344-16,0 0 192 0,0-6 64 0,0 6 0 15,0 0-144-15,0 0-32 0,0 0 0 0,2 6 0 16,-1 5-832-16,0 1-160 0,-1 3-48 0,0 3 0 16,0 3-224-16,0 3-160 0,0 2 192 0,0 1-192 15,0 2 0-15,0 1-192 0,0-3 0 0,0 1 0 16,0-2-400-16,3-2-80 0,-2 0-16 0,0-1 0 16,1-6-2384-16,-1-4-496 0,0-5-80 0</inkml:trace>
  <inkml:trace contextRef="#ctx0" brushRef="#br1" timeOffset="104579.51">23322 5541 16575 0,'2'-15'736'0,"-1"8"160"0,1 1-720 0,-2 6-176 16,0 0 0-16,0 0 0 0,0 0 2352 0,0 0 432 16,3 8 96-16,-2 3 0 0,1-2-1792 0,0 6-352 15,1-2-80-15,1 4-16 0,0 4-448 0,0 2-192 16,-2 2 176-16,2 2-176 0,-3-3 0 0,2 3-240 15,0 4 32-15,-1-1 0 16,1-2-1120-16,-1-1-208 0,1-2-64 0,-2-2-5984 16,-1 6-1200-16</inkml:trace>
  <inkml:trace contextRef="#ctx0" brushRef="#br1" timeOffset="104755.54">23239 5862 11967 0,'0'0'1072'0,"-3"-5"-864"0,3 5-208 0,0 0 0 16,3-8 3792-16,1 3 720 0,0-2 144 0,2 1 16 0,3-5-2928 0,4 2-592 16,3-1-112-16,0-1-16 0,-2 1-448 0,4-2-96 15,3 3-16-15,2 1 0 0,2-2-464 0,4 2-160 16,-6 3 0-16,2-2-14864 16</inkml:trace>
  <inkml:trace contextRef="#ctx0" brushRef="#br1" timeOffset="105267.71">24853 5378 16575 0,'0'0'1472'0,"0"0"-1168"0,0 0-304 0,0 0 0 0,0 0 1904 0,0 0 320 16,0 0 64-16,0 0 16 0,6-2-256 0,2-3-64 15,1 1 0-15,3-5 0 0,1-3-528 0,3-1-112 16,1-3-32-16,1-1 0 0,1-6-96 0,2-1 0 15,1-2-16-15,-1 0 0 16,1 0-336-16,11-12-64 0,-4 4-16 0,-2 3 0 0,-1 0-464 0,-1 2-80 16,-3-1-32-16,2 3 0 0,-1 5-208 0,-2 2 0 15,-4 3 0-15,0 0 0 16,-2 1-1536-16,0 6-240 0,-1 0-48 0,-5 6-16128 16</inkml:trace>
  <inkml:trace contextRef="#ctx0" brushRef="#br1" timeOffset="105830.29">24958 5837 9215 0,'0'0'816'0,"0"0"-656"0,0 0-160 0,-6 4 0 15,-3-1 2560-15,2-2 464 0,7-1 112 0,0 0 0 16,0 0-1184-16,0 0-240 0,0 0-48 0,0 0-16 16,5 9-480-16,2 0-80 0,1 2-32 0,2-3 0 15,2 2 112-15,2 2 32 16,2 1 0-16,1-1 0 0,1 2-48 0,2 3 0 0,-1-3 0 0,2 3 0 16,1 1-384-16,3-1-64 0,-2-2-32 0,1 0 0 15,-1 5-304-15,2-3-64 0,1 2-16 0,-2-4 0 16,-2-2-288-16,0 0 128 0,-1 0-128 0,1 0 0 15,-2 1 0-15,-1-1-192 0,2-1 0 0,-1-2 0 16,-3 0-3296 0,1-3-656-16</inkml:trace>
  <inkml:trace contextRef="#ctx0" brushRef="#br0" timeOffset="131295.53">10040 9377 1839 0,'8'-7'160'0,"-2"1"-160"0,1-1 0 0,-1 1 0 0,2-2 3904 0,-1 2 736 0,-1-1 160 0,1 0 16 16,-7 7-2528-16,5-5-512 0,-5 5-112 0,0 0 0 16,0 0-128-16,0 0-32 0,0 0 0 0,0 0 0 15,0 0-704-15,0 0-144 0,-4 9-16 0,0 2-16 16,0 2-256-16,-2 2-48 0,-2 4-16 0,-1 3 0 15,3 0-304-15,1 3 0 0,-1 1 0 0,1-3 0 0,1 3 0 0,1-2 0 16,0-3-240-16,2 1 80 16,0-5-96-16,2 0-32 0,2-2 0 0,2-3 0 31,1 0-96-31,2-2-32 0,1 0 0 0,2-4 0 0,2 1 96 0,1-4 0 0,-1-1 16 0,2-1 0 16,-1 3 304-16,0-4 0 0,-1 0-128 0,0 1 128 15,-1 4 0-15,-1-1 0 0,-4 2-128 0,1 0 128 0,-3 2 0 0,-2 2 0 16,-2 1 176-16,-1 1-176 0,-1-1 256 0,-2 2-64 15,-1 2-16-15,-1 0 0 0,0 2 208 0,0 2 32 16,-3-4 16-16,0 2 0 0,0 1-160 0,1 1-16 16,-1 0-16-16,1 1 0 0,1-3-240 0,0 0 144 0,3 0-144 0,0-4 128 15,2 0-128-15,2-2 0 0,0 1 0 0,2-4 0 16,1 0-192-16,0 0 48 0,0-2 0 0,-4-6 0 16,5 7-16-16,1-1 0 0,1 2 0 0,-1-3 0 15,1 0 160-15,-1 1 0 0,0 0-144 0,-1-2 144 16,0 1 0-16,0 0 0 0,-1 2 0 0,-1-1 0 15,-3-6 0-15,0 11 0 0,-2 1 128 0,0-2-128 16,-3 4 512-16,-2 2 32 16,1 1 0-16,-1 1 0 0,-2 2 32 0,0 1 16 15,0 0 0-15,1-2 0 0,1-2-272 0,3 0-48 16,2-1-16-16,1-2 0 0,2-1-256 0,1-3 0 0,4 0 0 0,0-1 0 16,2-1-160-16,2-2-96 0,1-1 0 0,1-1-16 15,-1-1-48-15,2-1-16 0,0 1 0 0,0-2 0 16,-1 1 80-16,-1 0 32 0,-1-2 0 0,-1 2 0 15,0-1 224-15,0 3 0 0,-1-2-160 0,0 4 160 16,-1 0 0-16,-2 2 0 0,-3 0 0 0,1 2 0 16,-2 1 192-16,-1 2 0 0,-2 2 0 0,-1 1 0 0,-1 2 208 0,0 3 48 15,0 4 16-15,-1 2 0 0,-1 2-144 0,-1 1-16 16,-1 0-16-16,2 0 0 0,-1 0-160 0,2 0-128 16,0-2 144-16,0 0-144 0,1-2-160 0,2-1-128 15,4-2-32-15,2-2-16144 0</inkml:trace>
  <inkml:trace contextRef="#ctx0" brushRef="#br1" timeOffset="134233.17">18257 9007 23615 0,'0'0'1040'0,"0"0"224"0,0 0-1008 0,0 0-256 0,7-4 0 0,-15 4 0 16,1 0 1168-16,7 0 192 0,0 0 48 0,0 0 0 0,0 0-48 0,0 0 0 15,0 0 0-15,8 6 0 0,1-2-656 0,2 3-128 16,-1 1-16-16,2 1-16 0,1 0-32 0,0 4-16 15,0-1 0-15,0 2 0 0,0 3-176 0,2-2-48 16,-1 4 0-16,3-2 0 0,2-2-272 0,0 2 0 16,-2-1 128-16,-2 1-128 0,3 0 0 0,1 2 0 15,-2 0 128-15,0-1-128 16,-2-1 0-16,1 0 0 0,-2 0 0 0,1-2 0 0,-4-2 128 0,1 2-128 16,-3 0 0-16,0 0 0 0,-1 0 0 0,0 1 0 15,-2 0 0-15,0-1-144 0,-1 1 0 0,0 0 0 16,0-2 0-16,-1-1 0 0,-2 0 144 0,0 0-160 15,2 0 160-15,0-2-160 0,-4-1 160 0,1-1 0 16,-1 0 0-16,0 0 0 0,0 0 0 0,-1 2 0 16,4 2 0-16,-3 1 128 0,0 2 16 0,0 1 16 15,0 2 0-15,0 1 0 0,0 1 288 0,0 0 48 16,-2 1 16-16,1 0 0 0,-2 1 112 0,-1 1 16 0,-1-1 16 0,-1 2 0 16,-1 3-64-16,-1-5-16 0,-1 3 0 0,0-2 0 15,0-5-256-15,0 2-48 0,-2-1-16 0,2-1 0 16,0-5-256-16,0 2 0 0,1-2 0 0,2-2 0 31,0-1-1248-31,3-4-256 0,1 0-48 0,2-7-16 0,0 0-1760 0,0 0-336 0</inkml:trace>
  <inkml:trace contextRef="#ctx0" brushRef="#br1" timeOffset="134565.46">18731 9407 34271 0,'-16'1'1520'0,"9"1"304"0,1-2-1456 0,1 1-368 15,-1 1 0-15,6-2 0 0,0 0 1232 0,0 0 176 16,0 0 48-16,0 0 0 0,0 0-224 0,10-3-32 16,1 0-16-16,2 0 0 0,3-1-656 0,2 0-128 15,3 1-16-15,1-3-16 0,2 1-176 0,0 0-48 16,1-2 0-16,0 1 0 0,1-1-144 0,0-2 0 16,-2 0 0-16,-1 1 0 15,-1 2-464-15,-1-1-128 0,0 1-32 0,0 1 0 16,-2 1-2304-16,0 1-464 0,-4 0-80 0,0 3-12304 0</inkml:trace>
  <inkml:trace contextRef="#ctx0" brushRef="#br1" timeOffset="134777.84">18785 9613 34959 0,'-14'12'1536'0,"9"-8"336"0,5-4-1488 0,0 0-384 0,-6 5 0 0,6-5 0 16,0 0 1072-16,0 0 144 0,0 0 16 0,12 2 16 16,5-2-192-16,1-2-32 0,3-2-16 0,1-1 0 15,1-1-752-15,0 0-128 0,2-2-128 0,0 0 144 16,-1 0-448-16,1 1-80 0,-1-1-32 0,-1 0 0 16,2 1-1440-16,0-2-272 0,-1 3-64 0,0-1-16 15,-1 1-1312-15,2-2-256 0</inkml:trace>
  <inkml:trace contextRef="#ctx0" brushRef="#br1" timeOffset="135095.06">19488 9102 27407 0,'-14'0'1216'0,"7"0"256"0,-2 1-1184 16,-1 2-288-16,-3 1 0 0,-1 1 0 0,-1 3 1472 0,0 1 224 15,1 6 48-15,1 2 16 0,3 0-560 0,1 3-112 16,2 3-32-16,4 2 0 0,3 0-704 0,6 0-144 15,1-1-16-15,7 0-16 0,0-1-176 0,3-3 0 16,0-2 0-16,2-1 128 0,2-4-128 0,1-1 192 0,3-4-192 0,-1-4 192 16,-2-4 80-16,0-2 32 0,0-2 0 0,0-2 0 15,-1-6 48-15,0 0 16 0,-3-1 0 0,-1-4 0 16,-3 1 304-16,-2-3 64 0,-4 0 16 0,-1-1 0 16,-4-1 16-16,-1 2 16 0,-4 0 0 0,0 1 0 0,-3-1-336 0,-3 0-64 15,-1 2 0-15,-3 2-16 0,-4-1-96 0,1 2-16 16,-1 1 0-16,2-2 0 15,-1 2-256-15,-2 4 0 0,-1-1 128 0,0 2-128 32,0 2-1488-32,1 3-368 0,0 3-64 0,0 3-11408 0,1 2-2288 0</inkml:trace>
  <inkml:trace contextRef="#ctx0" brushRef="#br1" timeOffset="135631.46">21148 9163 30463 0,'0'0'672'0,"0"0"144"0,0 0 16 0,0 0 16 0,0 0-672 0,0 0-176 16,0 0 0-16,1 12 0 0,-1-3 720 0,3 3 112 15,0 3 32-15,3 2 0 0,1 4-64 0,-1 3-16 16,-1 0 0-16,0 4 0 0,2 0-544 0,-1 1-112 16,1-1-128-16,-2-1 176 0,0-2-176 0,0-1 0 15,-2-1 0-15,1-1 0 0,0-4 0 0,0 2-272 16,-2-2 32-16,1-3 16 16,-1-1-2352-16,0-4-480 0,-2-4-80 0</inkml:trace>
  <inkml:trace contextRef="#ctx0" brushRef="#br1" timeOffset="135829.96">21052 9352 32591 0,'0'0'1440'0,"0"0"304"0,0 0-1392 0,0 0-352 0,0 0 0 0,0 0 0 16,0 0 1456-16,11-4 208 0,-2 0 64 0,3 0 0 15,1 1-272-15,2 0-48 0,6-2-16 0,1 1 0 16,2 0-816-16,2-3-176 0,1 2-16 0,3 0-16 15,2 0-368-15,2-1-256 0,-1 1 32 0,4 1 16 32,2-2-3056-32,-1-2-624 0</inkml:trace>
  <inkml:trace contextRef="#ctx0" brushRef="#br1" timeOffset="137534.97">23544 9147 28735 0,'0'0'1280'0,"-5"-2"256"0,5 2-1232 0,0 0-304 16,-7-1 0-16,1-1 0 0,6 2 1152 0,0 0 160 15,-7 5 32-15,2 3 16 0,0 1-288 0,2 2-64 0,0 3-16 0,1 3 0 16,-1 1-720-16,2 3-144 0,0 1-128 0,-1 3 192 16,1 0-192-16,1 1 0 0,0 1 0 0,0-3 0 15,0-2 0-15,0 5 0 0,0-7 144 0,0-3-144 16,1-3 128-16,-1-6-128 0,0 0 128 0,0-8-128 16,0 0 0-16,0 0 0 0,3-5 0 0,0-4 0 15,-1-4 0-15,1-4 0 0,-1-4 0 0,1-1 0 16,-2-3 0-16,2-1 0 0,-1-3 0 0,1-1 128 0,0-1-128 15,-1-10 0-15,0 2 0 0,-1 0 0 0,1 1 0 0,1-1 0 16,0 3 128-16,-1 2-128 0,1 4 160 0,1 4-32 16,0 2-128-16,0 6 192 0,0 4-192 0,-1 5 0 15,-1 2 0-15,-2 7 0 0,0 0 0 0,5 13-160 16,0 8 32-16,0 6 0 0,2 7 128 0,1 3-208 16,1 2 80-16,0 1 128 15,0 2-160-15,3-3 160 0,0-4 0 0,1-2-144 16,-2-3 144-16,2-5 0 0,-1-3 0 0,0-1 0 0,-3-3 0 0,0-5 224 15,2-1-48-15,-2-3-16 0,-1-3 352 0,1-3 80 16,-2-3 16-16,3 0 0 0,-3-7-32 0,1 0 0 16,0-4 0-16,0-1 0 0,0-6-128 0,0 0-48 15,-1-3 0-15,1-1 0 0,0-6-96 0,-1 1-32 16,-1-3 0-16,-1-1 0 0,0-2-272 0,-1 7 0 16,-1 0-176-16,-2 0 176 15,1 0-2208-15,-1 1-336 0,-1-1-64 0,-1 1-14528 0</inkml:trace>
  <inkml:trace contextRef="#ctx0" brushRef="#br1" timeOffset="138606.44">23134 8489 20271 0,'0'0'1792'0,"0"0"-1424"0,-1-4-368 0,1 4 0 15,0 0 2000-15,0 0 336 0,0 0 64 0,0 0 16 16,0 0-800-16,8 1-144 0,0 3-48 0,1 3 0 0,1 1-656 0,1 2-144 15,-2 3-32-15,0 2 0 0,0-1-288 0,0 4-64 16,0-1-16-16,1 3 0 0,0-1-400 0,-1-3-80 16,0-4 0-16,0-2-16 15,-1 0-2528-15,0-2-496 0</inkml:trace>
  <inkml:trace contextRef="#ctx0" brushRef="#br1" timeOffset="139589.97">23214 9446 30287 0,'0'0'1344'0,"-7"4"272"0,-2-1-1296 0,0 2-320 0,0 1 0 0,0 3 0 15,0-1 896-15,-2 4 96 0,1-2 32 0,2 1 0 16,0 1-320-16,2 1-64 0,-1-2-16 0,1 2 0 15,-1 0-624-15,-1 2-208 0,2 0 0 0,-2 5 0 16,0-1-816-16,0-3-176 0,-1-2-16 0,0 2-8560 16,-1 2-1696-16</inkml:trace>
  <inkml:trace contextRef="#ctx0" brushRef="#br1" timeOffset="139977.87">22782 9509 17503 0,'0'0'1552'0,"0"0"-1232"0,0 0-320 0,-3 7 0 15,3 4 1744-15,-2-2 304 0,1 3 48 0,0 1 16 16,3 5-1600-16,0 0-320 0,-1 2-64 0,1 2-128 31,2 1-288-31,2 1-160 0,-1-1-48 0,0 1-10352 0</inkml:trace>
  <inkml:trace contextRef="#ctx0" brushRef="#br1" timeOffset="140897.28">24399 9035 27647 0,'0'0'2448'0,"0"0"-1952"0,0 0-496 0,0 0 0 0,0 0 2240 0,0 0 368 15,0 0 64-15,3 7 16 0,2-3-832 0,3-3-144 16,2 2-48-16,4-3 0 0,6-2-192 0,4 0-32 16,3-1-16-16,5 1 0 0,8-1-800 0,0 2-176 15,3-2-16-15,9-1-16 0,-2 2-416 0,-3-1 0 16,-2 2 0-16,2-1 0 16,1 2-496-16,5-2-176 0,0 0-32 0,2 4-13664 0,2 0-2720 15</inkml:trace>
  <inkml:trace contextRef="#ctx0" brushRef="#br1" timeOffset="144635.22">22449 9715 12895 0,'0'0'1152'0,"0"-7"-928"0,0 7-224 0,1-6 0 15,-1 6 2736-15,3-7 496 0,-3 7 96 0,0 0 32 16,0 0-1312-16,0 0-256 0,0 0-48 0,9-4-16 16,-9 4-544-16,10 1-112 0,3 6-32 0,-1 2 0 15,-2 3-208-15,-2 0-32 0,-1 4-16 0,-1 0 0 16,-2 4-304-16,0 2-64 0,0 4-16 0,0 3 0 15,-2-1-224-15,1 11-48 0,0 1-128 0,-1-8 192 16,1-1-192-16,-2 2-256 0,2-4 48 0,-1-3 16 31,0-1-1600-31,0-1-320 0,2 1-64 0,1 1-8048 0,1-13-1600 0</inkml:trace>
  <inkml:trace contextRef="#ctx0" brushRef="#br1" timeOffset="144804.57">22737 9575 27295 0,'0'0'1216'0,"0"0"240"0,0 0-1168 0,0 0-288 16,-4-5 0-16,4 5 0 0,0 0 1504 0,0 0 240 15,0 0 48-15,-4 8 16 0,1 2-592 0,2 6-128 0,0 3-32 0,1 6 0 16,1 4-768-16,0 3-160 0,2 4-128 0,0 1 192 16,1 2-192-16,-2 1 0 0,-1-3 0 0,2-4 0 31,1 1-432-31,-1 1-112 0,-2-1-32 0,0 1 0 15,2-1-2096-15,1-1-416 0,-3-2-96 0</inkml:trace>
  <inkml:trace contextRef="#ctx0" brushRef="#br1" timeOffset="144989.31">22597 10007 18431 0,'-11'-7'816'0,"11"7"160"0,-6-3-784 0,6 3-192 0,0 0 0 0,0 0 0 15,0 0 3968-15,0 0 736 0,0 0 160 0,0 0 16 16,0 0-3152-16,8 0-640 0,3-2-128 0,2-2-32 16,0 0-720-16,2-4-208 0,2 0 0 0,2 1 128 15,-1-5-2512-15,4-4-496 0</inkml:trace>
  <inkml:trace contextRef="#ctx0" brushRef="#br1" timeOffset="145426.07">22724 8003 28447 0,'0'0'1264'0,"0"0"256"0,0 0-1216 0,0 0-304 0,0 0 0 0,0 0 0 16,0 0 1200-16,0 0 176 0,0 0 32 0,2 8 16 15,1 2-336-15,1 7-80 0,-1 3-16 0,-1 4 0 16,-1 5-672-16,1 2-128 0,0 7-16 0,0 0-16 16,-1 0-352-16,2-2-64 0,-1-2 0 0,2-4-16 15,0-4-1264-15,1-5-256 0,-1-1-64 0,1-7 0 16,-1-6-1568-16,-4-7-320 0</inkml:trace>
  <inkml:trace contextRef="#ctx0" brushRef="#br1" timeOffset="145594.6">22895 7846 27007 0,'0'0'1200'0,"0"0"240"0,0 0-1152 15,0 0-288-15,0 0 0 0,0 0 0 0,0 8 1088 0,0 4 176 0,0 2 16 0,0 5 16 16,1 4-480-16,0 2-112 15,2 3 0-15,-1 4-16 0,1 2-560 0,0 0-128 16,1-2 0-16,2 3 0 16,-1-2-1840-16,2-3-336 0,-2-1-80 0,0-6-6480 15,-1 0-1296-15</inkml:trace>
  <inkml:trace contextRef="#ctx0" brushRef="#br1" timeOffset="145795.94">22794 8102 28559 0,'0'0'2544'0,"0"0"-2032"0,0 0-512 0,0 0 0 15,0 0 2224-15,0 0 336 0,0 0 80 0,0 0 16 16,0 0-784-16,0 0-144 0,8-3-48 0,2 1 0 0,2-1-848 0,1 0-192 16,2 1-16-16,0-1-16 0,2 1-416 0,1-1-192 15,2-3 160-15,6-1-9328 31,0 0-1872-31,0 1-368 0</inkml:trace>
  <inkml:trace contextRef="#ctx0" brushRef="#br1" timeOffset="148162.9">3422 5316 3679 0,'7'-11'160'0,"1"0"32"0,-1-1-192 0,5 3 0 0,2 0 0 0,5 2 0 16,2-2 3184-16,3 5 592 0,5-2 112 0,5 0 16 16,6 1-2848-16,5 1-576 0,0 2-112 0,0-2-32 15,-1 1-192-15,2-2-144 16,2 4 192-16,1 1-192 0,2 0 128 0,7 2-128 16,5 2 0-16,5-3 0 0,1 1 0 0,0-1 0 15,-1 2 0-15,3-3 0 0,-1-3 176 0,8 0-176 16,8 2 160-16,0-4-160 0,-2 1 0 0,-2-2 0 0,0-1 0 0,8 0 0 15,8 2 0-15,-3 3 0 0,-4-5 0 0,2 1 0 16,-1-1 240-16,7 2 96 0,7 2 32 0,-2-1 0 16,-3-1 128-16,3 1 16 0,6 2 16 0,3-4 0 15,4 0-240-15,-1-2-48 0,-2 3-16 0,4-2 0 16,5 0-224-16,-2-1 144 0,-2 1-144 0,7-3 128 16,9-6-128-16,-4 2 0 0,-2 1 0 0,3-2 128 15,5-3-128-15,-3 0 0 0,-5 0 0 0,6-2 128 16,5 1 16-16,-1 2 0 0,-7-3 0 0,7 4 0 0,4 2 48 15,-1-2 0-15,-2 3 0 0,3-1 0 0,4 0-16 0,1-1 0 16,-6 2 0-16,3 0 0 0,1 2-176 0,2-5 0 16,-2 0 0-16,2 2 0 0,-2 1 0 0,5 1 128 15,4 0-128-15,-3-1 0 0,-6 0 0 0,6 0 128 16,5 0-128-16,1 1 0 0,-1 2 288 0,0-3-32 16,1-3 0-16,1 2 0 0,2 2 64 0,-4-1 0 0,-2 0 0 0,6 0 0 15,4 3 96-15,-3 2 32 0,-7 1 0 0,4-2 0 16,6 0-176-16,-1 4-16 15,0 2-16-15,2 1 0 0,-2-3-64 0,4-1-16 16,4 2 0-16,0-1 0 0,-1 0-160 0,0 0 0 16,0-2 144-16,5 2-144 0,5 0 0 0,-1 1 144 15,-3-3-144-15,0 2 0 0,-2-3 128 0,4 2-128 16,3 2 0-16,1-3 0 0,-5 2 0 0,0 0 0 0,-1-2 0 0,5 2 0 16,5 0 0-16,-5 1 0 0,-4 1 0 0,3 1 0 15,-1-1 0-15,5 2 0 0,4 0 128 0,0-1-128 16,-4 2 0-16,0 0 0 0,0-2 0 0,6 0 0 15,4 4 0-15,1-2 0 0,-1 0 128 0,-7 2-128 16,-5-2 0-16,3 0 0 0,4 0 0 0,3 2 0 16,0-1 0-16,-1 0 0 0,-2 2 0 0,-1-3 0 15,0 0 0-15,2 0 0 0,2 0 0 0,2 0 0 16,3 0 0-16,-1 1 0 0,-6 0 0 0,0-1 0 16,4-1 272-16,3 1-48 0,3 0-16 0,-3 0 0 15,-3 1 16-15,-1-1 0 0,-1 0 0 0,4 0 0 16,3 0-224-16,3 2 144 0,4-1-144 0,1 2 128 15,-5-1-128-15,-3 1 0 0,-5-3 144 0,2 0-144 16,1 0 0-16,3 1 128 0,5 1-128 0,-3 0 0 16,-2 1 0-16,-1-1 0 0,-6-4 0 0,1 2 0 0,4-2 0 0,3 2 0 15,-3-1 0-15,-6 1 128 0,-8-1-128 0,0 0 0 16,-2-1 0-16,-5 2 0 0,-3 0 0 0,-4 3 0 16,-8 1 0-16,-1 0 0 0,-1 1-240 0,-4 1-64 15,-13 6-16-15,-2 0-9600 0,-1 1-1936 16</inkml:trace>
  <inkml:trace contextRef="#ctx0" brushRef="#br1" timeOffset="149562.6">4191 8400 20271 0,'15'-14'896'0,"6"0"192"0,16 11-880 0,-3-9-208 0,5 5 0 0,3-3 0 16,4 0 192-16,3 1-16 0,5 1 0 0,8-1 0 16,10 2-176-16,2-2 0 0,5-2 0 0,1-1 0 15,0 0 128-15,7 3-128 0,9 0 0 0,0-4 128 0,3-3-128 16,-1 1 0-16,0-4 0 0,9 4-176 0,7 3 176 0,0-4 0 16,-6-2 0-16,7 0-128 0,6 0 128 0,0 1 0 15,-1 1 0-15,4 2 0 0,1-2 0 0,2 0 0 16,0 1 0-16,2 0-128 0,0 1 128 0,4 0 0 15,3-2 0-15,2 3 0 0,0-7 0 0,2 6 0 16,2 1 0-16,-1 0 0 0,1 0 0 0,0-3 128 16,-1 5-128-16,3-1 0 0,5 0 128 0,-4 0-128 0,-6-2 128 15,7 1-128-15,7 0 192 0,-4 0-48 0,-7 0 0 0,5-1 0 16,9-2 112-16,-3 0 32 0,-6 4 0 0,4-1 0 16,5-1-96-16,-3 2 0 0,-1 1-16 0,-1-1 0 15,0-1-48-15,4 0-128 16,4 1 192-16,-5 0-64 0,-7-1-128 0,6 3 192 15,5-1-192-15,-4 2 192 0,-4-1-64 0,5 1-128 16,4-6 192-16,1 6-64 0,-3-1 64 0,-2-1 0 0,-1-2 0 0,3 2 0 16,5 0 128-16,-4 1 48 0,-8-1 0 0,5 0 0 15,6-2-32-15,2-2 0 0,-5 2 0 0,1 0 0 16,0 4-32-16,4 1-16 0,0-5 0 0,-6 3 0 16,-10 1 16-16,5 2 0 0,8 1 0 0,-4 2 0 15,-5-3-32-15,2 2 0 0,2-2 0 0,0 2 0 16,-2 1-64-16,-1 2-16 0,3-3 0 0,3 3 0 0,1 0-192 0,-5 0 0 15,-8 1 0-15,6 0 0 0,9-2 128 0,-5 3-128 16,-6 3 0-16,5-3 0 0,7-6 0 0,-2 5 128 16,-5 4-128-16,1-5 0 0,0-1 0 0,3 0 0 15,5 0 0-15,-6 5 0 16,-8 2 864-16,4-2 128 0,4-3 32 0,-1 2 0 16,0 2-1600-16,-2-3-304 0,0-2-64 15,2 2-16-15,0 3 768 0,1-3 192 0,-4-1 0 0,4-1 0 16,3 0 0-16,0 1 0 0,-4 1 0 0,1-2 0 0,0 0 0 0,1 0 0 15,0 2 0-15,-4-1 0 0,-2-2 0 0,3 1 0 16,6 1 0-16,-7 1 0 0,-8 1 0 0,6-1 0 16,6-1 0-16,1 1 0 0,-6 0 0 0,1 0 0 15,0-2 0-15,4 2 0 0,3 3 0 0,-3-1 0 16,-2-3 0-16,3 0 128 0,5 0-128 0,-2 2 0 16,-3 1 0-16,0-2 0 0,3-3 0 0,2 1 0 0,4 4 0 0,-4-2 0 15,-2-2 128-15,3 2 0 0,4 0 0 0,0 2 0 16,-3 1 128-16,1 0 16 0,1-4 16 0,2 1 0 15,3 1-16-15,-6 2 0 0,-4 1 0 0,2-2 0 16,2-2-16-16,-3 3 0 0,0 2 0 0,-5 0 0 16,-1-3-80-16,-1 3-32 0,0 1 0 0,-8-1 0 15,-8 2-144-15,2 0 0 0,2-1 144 0,-5 2-144 16,-8 0 0-16,3 1 0 0,-1 1 0 0,-6 1 0 16,-9 0-160-16,-2 2-48 0,-6 2-16 0,-8 0 0 31,-6 1-1488-31,-11 2-288 0,-9 1-64 0,-6-1-11568 0</inkml:trace>
  <inkml:trace contextRef="#ctx0" brushRef="#br1" timeOffset="151029.29">4100 12271 15663 0,'26'-15'1392'0,"9"0"-1120"0,10 2-272 0,4 0 0 16,5 0 528-16,3-1 48 0,2-1 16 0,3 0 0 15,2-1-400-15,9-1-64 0,8 0-128 0,1-2 176 16,-1 2-176-16,0-4 192 0,0-1-192 0,6 3 192 0,8 2 0 0,-1-1 16 15,-7-4 0-15,2 0 0 16,0-2 176-16,6 4 48 0,8-1 0 0,-1 1 0 16,-5 2-144-16,4 0-32 0,2-2 0 0,4 2 0 15,1 0-256-15,-2 1 160 0,-2-2-160 0,7 2 128 16,7 3 32-16,-2-4 0 0,-5 0 0 0,3-1 0 16,3 2-32-16,2 0 0 0,0 2 0 0,3-2 0 15,-1-1 0-15,1 1 0 0,1 1 0 0,-3 0 0 16,-4 3-128-16,5 0 160 0,10 0-160 0,-5 2 160 0,-6 0-32 0,6 1-128 15,10-2 192-15,-6-1-64 0,-4 0-128 0,5 0 0 16,6 0 0-16,-3 1 128 0,-4 0-128 0,4 2 192 16,7-1-192-16,-3-2 192 0,-5 3 48 0,5-2 16 15,7-2 0-15,-5 1 0 0,-1-1 32 0,3 2 16 16,6 0 0-16,0 3 0 0,-4-1-48 0,2-1-16 16,3 2 0-16,1-1 0 0,0 2-240 0,1-1 176 0,-1-2-176 0,4 1 160 15,4 2-32-15,-4-4-128 0,-6 0 192 0,7 2-64 16,8 1 96-16,0-3 16 0,-5 0 0 0,0 2 0 15,1 1 64-15,2 0 16 0,4 1 0 0,-2-1 0 16,-6-2-64-16,6 1 0 0,7 1 0 0,-3 1 0 16,-6 1-96-16,1 1-32 0,2-1 0 0,5 2 0 15,0 0-128-15,-3 2 0 16,-7-2 0-16,4 4 128 0,5-4-128 0,0 3 0 16,-2 2 0-16,-1 0 0 0,2-4 0 0,2 3 128 0,4 0-128 15,-4 2 0-15,-7 2 0 0,3-1 128 0,5 0-128 0,1 0 0 16,-1 1 0-16,-2-1 0 0,-6-2 128 0,4 0-128 15,3 2 0-15,2 0 0 0,-3 2 0 0,-2 0 0 16,-2-2 0-16,4 1 0 0,4 1 0 0,-5 3 0 16,-8-3 0-16,5 2 0 0,6-1 144 0,-3-2-144 15,-3 1 176-15,-1 3-48 0,-1 3 0 0,2-2 0 16,3-2 0-16,1 2 0 0,-4-1 0 0,-2 0 0 0,-3 1-128 0,4 1 160 16,1-1-160-16,-2 1 160 0,-6-1-160 0,5 1 0 15,2 2 144-15,-4-2-144 0,-3-1 0 0,1 0 144 16,2-1-144-16,1 1 0 0,-1 3 192 0,-2-4-64 15,-2 0 0-15,2-1-128 0,5 4 240 0,-4 0-64 16,-7 0-16-16,3 1 0 0,5-2-160 0,-3 3 0 16,-3-1 144-16,-2 1-144 0,-1-1 0 0,1-1 0 15,2 2 0-15,-3 0 0 0,-2-6 0 0,4 4 0 0,2 5 0 0,-6-3 128 16,-4-5-128-16,4 2 0 0,7 1 0 0,-5 1 0 16,-6 1 0-16,3-1 0 15,7-4 0-15,-4 2 0 0,-6 2 0 0,2-2 128 16,3-2-128-16,0-1 0 0,-3 3 0 0,0 0 144 15,-3 0-144-15,3 1 0 0,1-3 192 0,-3 4-64 0,-6 1 0 0,2-5-128 16,-2 1 144-16,-3 1-144 0,-3 3 0 0,1-4 144 16,-1 0-144-16,-5 0 0 0,-4-2 0 0,-2 2 128 15,-5-2-128-15,-1 1 0 0,0 1 0 0,-6 0 0 16,-8 1-160-16,-4-2-64 0,0 3-16 0,1-3 0 16,-2 3-2832-16,-5-3-560 15</inkml:trace>
  <inkml:trace contextRef="#ctx0" brushRef="#br1" timeOffset="153130.87">1051 15521 21935 0,'6'-26'960'0,"3"13"224"15,4-1-944-15,4 1-240 0,2 0 0 0,3 1 0 0,3 2 0 0,3 1 0 16,2 1 0-16,2-1 0 16,0-1 0-16,5 4 0 0,2 1 0 0,5 0 144 15,4-1-144-15,4 1 128 0,3 1-128 0,0-2 128 16,0-1 48-16,0 2 0 0,-5 1 0 0,6 3 0 15,3-3 16-15,6 2 0 0,4 1 0 0,-1-1 0 16,-3-1-192-16,-1 2 0 0,0-3 0 0,4 1 128 0,2-2-128 16,3 1 0-16,3-1 0 0,-3 0 0 0,-5-2 0 0,-3 1 0 15,-1-2 0-15,2-3 128 0,2 0 48 0,5 0 0 16,3 2 0-16,-2 0 0 0,-5 0 96 0,-1 0 32 16,-4 1 0-16,2 0 0 0,3 1-48 0,3 0 0 15,1 0 0-15,-1 1 0 0,-4-1-128 0,-5 2-128 16,-3 0 144-16,3 1-144 0,2 1 0 0,3-1 0 15,1 2 0-15,-5-5 0 0,-7-3 128 0,-1 1-128 16,-1-1 0-16,0 4 0 0,-3 1 128 0,0-1-128 0,2 0 0 0,0 2 0 16,2 0 128-16,-3-1-128 0,-5 0 0 0,-3-1 144 15,-1 3 0-15,-3-4 0 0,-3 2 0 0,2 1 0 16,2 1 16-16,3 2 0 0,-2 0 0 0,0 1 0 16,0-3 32-16,-2-3 0 0,-2-1 0 0,1 2 0 15,-4 1 0-15,1 0 16 0,-2-1 0 0,1 0 0 16,-1-5-32-16,3 4-16 0,3-1 0 0,0 2 0 15,4-1-160-15,2-1 192 0,3-1-192 0,-1 2 192 16,-4 1-192-16,1-1 0 0,0 1 0 0,-1 0 128 16,1 1-128-16,2-2 0 0,3-1 0 0,4 2 0 15,2 0 0-15,2-1 0 0,1 0 0 0,-2-1 0 16,0 2 0-16,-1 3 0 0,0-5 0 0,3 2 0 16,4 1 0-16,3-1 0 0,3-2 0 0,-1 2 0 15,-1-3 0-15,0 2 0 0,-3-2 0 0,5 1 0 16,5 2 128-16,3-1-128 0,2-1 128 0,-4 0-128 15,-3 0 128-15,3 0-128 0,4 2 0 0,0 1 128 0,3-1-128 0,-3 0 160 16,-3-1-160-16,0 1 160 0,-1 0-32 0,5-2 0 16,5 0 0-16,0 1 0 0,-3 2-128 0,-2 1 0 15,-3-3 0-15,4 2 0 0,7 1 144 0,-2 0-144 16,-1 0 160-16,-1 1-160 0,-4-2 160 0,2 2-160 16,4 0 160-16,1 1-160 0,1-1 160 0,-2 1-160 0,-5-2 160 0,3 3-160 15,1 3 0-15,1 0 0 0,2-2 0 0,-3-1 0 16,-5 0 0-16,1 2 144 15,2 1-144-15,2 0 128 0,2-1-128 0,0 1 0 16,-4 5 0-16,-2-3 0 0,-1-2 0 0,5 0 0 16,7-1 0-16,-4 3 0 0,-5 3 0 0,0-2 0 15,-2 0 0-15,4-1 0 0,4 0 0 0,0 2 128 16,-4-1-128-16,-3-1 0 0,-3-2 0 0,6 1 128 0,4 1-128 0,-2 1 0 16,-3-2 0-16,-1 2 128 0,-4-1-128 0,4 3 0 15,3-1 128-15,-1 1-128 0,2-2 0 0,-4 0 128 16,-3 1-128-16,1 0 0 0,1 1 144 0,3 0-144 15,2-1 0-15,-3-1 0 0,-3-1 0 0,0 3 0 16,0 0 128-16,3 1-128 0,1-2 128 0,0 0-128 16,-5 1 0-16,-1 0 0 0,-1 1 0 0,6 2 0 15,5-2 0-15,-3 0 0 0,-1-1 0 0,-5-2 0 0,-3-1 0 0,3 3 192 16,2 1-64-16,1-1 0 16,-2-1-128-16,0 0 0 0,-1 3 0 0,0 0 0 15,2 0 160-15,3 1-32 0,2-2-128 0,-4-1 192 16,-3-2-192-16,0 2 0 0,0 3 0 0,5-4 0 15,1 1 0-15,-1 0 0 0,-5-4 0 0,0 3 0 16,-3 0 128-16,7 1 0 0,5-1-128 0,-3-1 192 16,-2 1-16-16,-4-1-16 0,-3 2 0 0,6 0 0 15,4 0-16-15,3 0 0 0,-1 1 0 0,-2-4 0 0,-2 0-144 0,4 2 128 16,4 0-128-16,2 0 128 0,-1-1-128 0,-2 1 0 16,-3-2 144-16,6 0-144 0,6 1 0 0,1-2 144 15,-5 2-144-15,-1 1 0 0,3-4 192 0,3 1-192 16,6 0 192-16,-3 2-192 0,-6-1 128 0,6 1-128 15,6 1 0-15,-1-2 0 0,1-1 192 0,-3 2-192 0,2 1 192 16,2-1-192-16,4 0 128 0,-1-4-128 0,1 4 0 0,4-1 0 16,4-1 0-16,-1 0 0 0,-3-2 128 0,6 1-128 15,6-1 0-15,-4 1 0 0,-4 0 128 0,5-1-128 16,7 1 0-16,-2-2 0 0,-4 2 128 0,6-3-128 16,7 0 0-16,-1 0 0 0,-4 0 0 0,5 0 0 15,5 0 128-15,0 0-128 16,4 0 0-16,0 0 0 0,-1 0 128 0,4 0-128 15,5 1 0-15,-2-1 0 0,-1 0 128 0,3 0-128 0,5 1 144 0,2 3-144 16,-2-2 0-16,-2 0 0 0,0-1 0 0,6 2 0 16,3 0 0-16,0-1 0 0,-6 1 0 0,4-1 0 15,4 4 0-15,2-4 0 0,3 4 0 0,-4-1 0 16,-4-4 0-16,5 4 0 0,3-3 0 0,5 0 0 16,2 1 0-16,-5-2 0 0,-4-1 0 0,4 0 0 15,9 0 0-15,0 0 0 0,2 1 0 0,-2-1 0 16,-5 0 0-16,0 0 144 0,3 0-144 0,0 0 128 0,2 0 192 0,-1 0 48 15,-2 2 0-15,-4-4 0 0,-6 0-80 0,2 0-16 16,4 2 0-16,-3 2 0 0,-1 0-112 0,-5 1-32 16,-6 1 0-16,1 4 0 0,-3-2-128 0,-8 6-176 15,-8 2 48-15,3 3-12128 16,1-1-2416-16</inkml:trace>
  <inkml:trace contextRef="#ctx0" brushRef="#br0" timeOffset="159762.06">10724 13095 9215 0,'0'0'400'0,"0"0"96"0,4-6-496 0,-4 6 0 16,0 0 0-16,3-7 0 0,-3 7 3488 0,0 0 608 16,-1-8 112-16,-2 2 16 0,-1-1-1984 0,-4 3-384 0,2 3-96 0,-5 1-16 15,0 1-688-15,-2 3-144 0,-2 0-16 0,-2 3-16 16,0 0-512-16,0 4-112 0,0-1 0 0,-5 7-16 16,4-2-240-16,8-6 0 0,-1 0 0 0,1 0 0 15,2 0 0-15,1-1 0 0,2-2 0 0,1 1 0 16,4-7 0-16,0 0 0 0,0 0 0 0,0 0 0 0,3 7-224 0,2-1 64 15,2 1 16-15,0-5 0 0,-7-2-32 0,11 4 0 16,-1-4 0-16,1 1 0 0,-1 1 176 0,1-1 0 16,-1 0-144-16,-1 2 144 0,-9-3 0 0,8 6 0 15,-3 4 0-15,0-4 0 0,-1 3-192 0,-2 0 192 16,-5 3-160-16,-1-3 160 0,-1 2-128 0,0 0 128 16,-2 2 0-16,-1 0-144 0,-1-1 144 0,0 0 0 15,-3 1 0-15,1-1 0 16,-2-1 0-16,-1 1 0 0,0 0 0 0,1 0 128 0,1-3-128 15,2 1 0-15,0-2 0 0,2 1 0 0,1-1 0 0,2 0 0 16,1-2 0-16,4-6 0 0,0 0-192 0,0 0 32 16,0 0 16-16,0 0 0 0,0 0 752 0,8 4 160 15,-8-4 16-15,13 3 16 16,-1-2-1520-16,-2-1-304 0,0-3-64 0,-10 3-16 0,8 2 848 0,-8-2 256 0,8 1 0 16,-8-1 0-16,7 5 0 0,-3 2 0 0,-4 1 0 0,-2 1 0 15,-2 0 128-15,-2 1 32 0,-5 2 16 0,2 1 0 16,0 0 80-16,-1 1 0 0,-1 1 16 0,2 0 0 15,0 1-48-15,-1-2-16 0,-2-1 0 0,1 0 0 16,1-1-208-16,1 0 0 0,1-3 0 0,2 0 0 16,0 0 0-16,2-1 0 15,2-1 0-15,2-7 0 0,-1 8 0 0,1-8 0 0,0 0-128 0,5 6 128 16,1-1-192-16,1-1 32 0,-7-4 0 0,9 3 0 16,-9-3 160-16,9 0 0 0,0 1-144 0,-1-1 144 15,-8 0 0-15,0 0 0 0,0 0-144 0,0 0 144 16,0 0 0-16,5 7 0 0,-5-7 0 0,3 9 0 15,-5 0 0-15,0 0 128 0,-1 0-128 0,-2 2 0 16,-1 0 0-16,-2 2 128 0,0 0-128 0,0 0 0 16,0 0 0-16,0 2 0 0,2-2 0 0,1-1 0 15,1-1 0-15,0-3 0 0,0 1 0 0,1-1 0 0,2 0-128 16,1-8-80-16,0 0-16 0,0 0 0 0,0 0-144 0,5 5-16 16,2 0-16-16,-7-5 0 0,6 4 208 0,1 1 32 15,-3 2 16-15,0 1 0 0,0 1 144 0,-2 1 0 16,-2-2 0-16,-1 3 0 0,-2 3 256 0,-2 0 96 15,-3 1 16-15,-1 3 0 0,-3 0 272 0,-1 3 64 0,0 0 16 0,-4 0 0 16,-2 1-112-16,-1 0-32 16,-1 0 0-16,1-1 0 0,-1 0-368 0,1 0-80 15,1 1 0-15,-6 8-128 16,5-3-1600-16,5-1-448 0,-1-1-64 0</inkml:trace>
  <inkml:trace contextRef="#ctx0" brushRef="#br0" timeOffset="163998.57">10577 16371 10127 0,'5'-4'896'0,"-1"1"-704"0,-4 3-192 0,12-6 0 0,-4 5 1920 0,-8 1 368 0,6-3 64 0,-6 3 16 16,0 0-896-16,0 0-160 0,0 0-32 0,0 0-16 0,0 0 144 0,0 0 48 15,0 0 0-15,0 0 0 0,-5 8-720 0,-3 1-144 16,-1 2-16-16,-3 1-16 0,-1-1-48 0,-2 2 0 16,-2 0 0-16,0 2 0 0,0-1-192 0,1 0-64 15,3-1 0-15,1-1 0 16,2 0-256-16,2-2 128 0,3-1-128 0,1 1 0 16,4-10 0-16,-1 6 0 0,2 1 0 0,3-2-144 0,2-1-128 0,4-2-32 15,3 1 0-15,0 0 0 16,0-3-96-16,2-3-32 0,1 0 0 0,0 1 0 0,-2-1 144 0,-1 0 32 15,-1 1 0-15,-2 2 0 0,-2 0 256 0,-8 0-192 16,0 0 192-16,0 0-160 0,0 9 160 0,-4 0 176 16,-4 2-48-16,-2-1 0 0,-2 3 336 0,-1 0 64 15,-1 1 16-15,-1 2 0 0,0-2-32 0,-1 2-16 0,2 1 0 0,1 0 0 16,1-1-304-16,2-1-48 0,-1 1-16 0,3-2 0 16,2-1-128-16,2-1 0 0,1-2 0 0,2 2 128 15,0-5-128-15,1 0 0 0,0-7 0 0,0 0-176 16,0 0-16-16,4 10 0 0,-4-10 0 0,5 4 0 15,-5-4 16-15,0 0 0 0,6 5 0 0,-6-5 0 16,0 0 176-16,7 5 0 0,-2 0 0 0,-5-5 0 16,4 5 0-16,-4-5 0 0,1 8 0 0,-1 0 0 15,-1 1 0-15,-2-1 0 0,-1 2 160 16,1 2-160-16,-3 1 176 0,0 0-176 0,-1 0 192 0,1 2-192 16,-2-1 176-16,0 0-176 0,0-1 160 0,0 0-160 15,2-1 176-15,1 0-176 0,1 0 192 0,0-2-192 16,1-1 128-16,3 0-128 0,0-9 0 0,3 7 0 15,2-1 0-15,2-1 0 0,-1 1-208 0,2-2 80 16,-8-4-128-16,8 2 0 0,0 1-16 0,-1-2 0 16,-7-1 128-16,8 3 144 0,-8-3-208 0,8 1 80 0,-8-1 128 0,0 0 0 15,0 0 0-15,5 5 0 0,-5-5 144 0,6 8-144 16,-4 1 192-16,-1 2-192 0,-1-1 352 0,0 3-32 16,-1 0-16-16,-1 1 0 0,-4 2-16 0,1 1 0 15,-1 0 0-15,-2 1 0 0,-1 2 80 0,-2-1 16 16,-1 0 0-16,1-2 0 0,-1 0 16 0,2 1 16 15,-2-3 0-15,3 4 0 0,-2 0-272 0,1-1-144 16,-1 1 160-16,1 0-160 0,-2 1 0 0,1 3 0 0,-3 1 0 0,1 2 0 31,0-3-384-31,2 3-112 0,-1 2-16 0,2-1-15744 0</inkml:trace>
  <inkml:trace contextRef="#ctx0" brushRef="#br1" timeOffset="174564.71">22541 14396 16575 0,'-4'8'1472'0,"4"-8"-1168"0,0 0-304 0,0 0 0 0,0 0 1984 0,0 0 320 15,0 0 80-15,0 0 16 0,0 0-608 0,0 0-128 16,0 0-32-16,0 0 0 0,4-3-288 0,4 0-48 16,3-5-16-16,4-3 0 0,2-3-144 0,3-2-48 15,2-3 0-15,1-5 0 0,6-2-256 0,0-1-48 16,1-2-16-16,4-2 0 0,-7 6-288 0,4 3-64 16,3 1-16-16,3-2 0 0,3-6-224 0,0 0-48 15,1 2-128-15,1 1 192 0,5-4-192 0,-2 1 0 0,-2-2 0 16,-5 2 0-16,-5 2 0 0,-3 1 0 0,-3 2-192 0,-1-1 192 15,-3 7-224-15,0 0 64 0,-5 2 16 0,-2 2 0 16,-3 1 144-16,-3 5 0 16,-2 0 0-16,-2 2 0 0,1-1 0 0,-2 1 0 15,0-1 0-15,-2 2 0 0,0 0 0 0,-3 5 128 16,1-5-128-16,-1 5 128 0,0 0 0 0,0 0 16 16,0 0 0-16,0 0 0 0,0 0-16 0,0 0-128 15,0 0 192-15,0 0-64 0,10 5-128 0,1 3 0 16,-1 1 0-16,2 2 0 0,3 4 0 0,4 0 0 0,0 1 0 0,3 2 128 15,3 3 48-15,0 4 0 0,1 2 0 0,3 1 0 16,1-5 16-16,0-1 16 0,0 2 0 0,-2 2 0 16,2 4 16-16,3-3 0 0,-2-2 0 0,2 0 0 15,-2-4-96-15,3 1-128 0,-1-3 176 16,-1 2-176-16,0-4 160 0,-1-1-160 0,1-2 128 0,-3 2-128 16,0-6-192-16,-2-2-128 0,-1-1-32 0,0-1 0 15,-1-1-2256 1,-3-3-448-16,-5-1-80 0,-2-1-14224 0</inkml:trace>
  <inkml:trace contextRef="#ctx0" brushRef="#br1" timeOffset="174966.84">23380 13142 8287 0,'-3'-13'368'0,"3"13"80"0,0-6-448 0,0-1 0 0,-1 0 0 0,1 7 0 15,0 0 4432-15,0 0 816 0,0 0 144 0,0 0 48 16,0 0-2944-16,0 0-576 0,2 10-112 0,0 3-16 16,-1 2-704-16,0 5-144 0,-1 3-32 0,0 5 0 15,0 2-464-15,0 4-80 0,0-2-32 0,1 3 0 0,-2 1-208 0,1-1-128 16,-1-1 160-16,1-2-160 0,-1 2 0 0,1-4-192 15,0-4 16-15,0 0 0 16,-2-1-1584-16,2-7-320 0,0-1-64 0,0-2-16 16,0-4-848-16,2-2-192 0,-1-1-16 0</inkml:trace>
  <inkml:trace contextRef="#ctx0" brushRef="#br1" timeOffset="175186.31">23489 13212 15663 0,'4'-7'1392'0,"0"-2"-1120"16,0-1-272-16,1 0 0 0,0 0 2528 0,0-2 448 16,-1 4 96-16,2 3 0 0,-6 5-784 0,0 0-176 0,0 0-16 0,6 9-16 15,-1 4-944-15,1 4-192 0,-3 5-48 0,1 3 0 16,-4 5-192-16,0 1-32 0,-1 3-16 0,0 1 0 16,-2 2-320-16,2 0-64 0,0 0-16 0,2-1 0 15,-1 0-256-15,-1-2-304 0,2-2 64 0,0-4 16 16,0-5-1552-16,1-6-304 15,-1-3-64-15,2-3-8400 0,-1-5-1680 0</inkml:trace>
  <inkml:trace contextRef="#ctx0" brushRef="#br1" timeOffset="175562.1">23557 12452 19343 0,'-7'-9'1728'0,"2"3"-1392"16,-3 2-336-16,-1-5 0 0,1 5 1920 0,3 4 320 16,-3 1 64-16,1 4 16 0,-3 2-496 0,0 6-96 15,0 6-32-15,0 9 0 0,1 2-1008 0,1 4-208 16,1 0-32-16,1 3-16 0,4 0-432 0,0-3 0 16,4 0 0-16,2-3 0 15,2-1 0-15,3-4 128 0,2-4-128 0,2-2 0 16,0-3 272-16,3-3-16 0,-1-4-16 0,3-2 0 0,2-1 320 0,-2-6 64 15,-2-3 16-15,-1-4 0 0,1-2 256 0,1-3 48 16,-4-6 16-16,-1-1 0 0,-2-2-256 0,2-10-32 16,-5 1-16-16,-5 10 0 0,-1-5-288 0,1 1-64 0,-4-1-16 15,0-3 0-15,-3 1-160 0,-2 0-128 0,-1 2 192 0,-5-11-192 16,0 1 0-16,4 15-256 0,-3 0 32 0,1 4 0 31,-1-2-688-31,-1 5-144 0,1 4-32 0,-5 2 0 16,0 6-2368-16,8 4-496 0,0 6-80 0</inkml:trace>
  <inkml:trace contextRef="#ctx0" brushRef="#br1" timeOffset="176032.21">24833 14302 1839 0,'0'0'160'0,"0"0"-160"0,0 0 0 0,-4-6 0 0,-4-3 6016 0,1 1 1152 15,-1 1 256-15,0 1 32 0,-2-1-4448 0,-2 3-896 16,-2 1-192-16,-1-1-16 0,1 0-416 0,-1 2-80 16,1 4 0-16,0 0-16 0,-1 2-688 0,2 3-128 15,0 2-16-15,4 0-16 0,1 4-352 0,3 3-64 16,0 2 0-16,1 3-128 0,3 2 0 0,3 1 0 0,6-2 0 0,1-1 0 16,3 1 0-16,2-6 0 0,2-1-176 0,2-2 176 15,2-1-192-15,1-6 192 0,1 2-192 0,0-4 192 16,-2-4 0-16,0-2 0 0,-1-1 0 0,-2-2 0 15,-3-2 0-15,-1-1 0 0,-1-5 0 0,-3 0 0 16,-3-2 240-16,0-1-48 16,-4 0-16-16,-2-2 0 0,-4 0-48 0,0 2 0 0,-1 1 0 0,-1 0 0 15,-2 2-128-15,-1 0-176 0,-2 1 48 32,0 3 0-32,-2-1-384 0,1 1-80 0,0 1-16 0,2 1 0 15,-1 2-1376-15,3 3-256 0,2 0-64 0,6 2-16 16,-5 2-1280-16,5-2-256 0</inkml:trace>
  <inkml:trace contextRef="#ctx0" brushRef="#br1" timeOffset="176263.28">25050 14113 23039 0,'0'0'2048'0,"0"0"-1648"0,0 0-400 0,0 0 0 15,0 0 2704-15,0 0 464 0,0 0 96 0,0 0 0 16,0 0-1808-16,4 12-368 0,-2 4-80 0,-1 2-16 0,1 3-128 0,0 1-32 15,-2 1 0-15,3 5 0 0,0 2-640 0,-3 2-192 16,1 5 0-16,0 1 128 16,-1 0-464-16,0-2-96 0,0-1-16 0,1-3 0 15,1-2-736-15,2-3-160 0,0-4-16 0,0-2-16 16,-1-3-288-16,0-5-64 0,1-1-16 0,0-4 0 16,-4-8-1520-16,0 0-288 0</inkml:trace>
  <inkml:trace contextRef="#ctx0" brushRef="#br1" timeOffset="176440.48">25239 14152 13823 0,'2'-11'1216'0,"1"-4"-960"16,-1 0-256-16,1-1 0 0,1 2 3168 0,0 3 592 0,0 1 112 0,0 3 32 15,0 2-2592-15,-4 5-512 0,0 0-96 0,2 9-32 16,1 4-192-16,1 3-32 0,0 2-16 16,0 6 0-16,1 2-208 0,-1 6-32 0,0 1-16 0,-2 1 0 15,2 1-176-15,0 2 0 0,1-2 0 0,0 1 0 31,1-3-704-31,-2-1-128 0,1-4-32 0,-1 0 0 0,0 0-2272 0,0-1-464 0</inkml:trace>
  <inkml:trace contextRef="#ctx0" brushRef="#br1" timeOffset="176632.42">25097 14435 1839 0,'0'0'160'0,"0"0"-160"15,-4-6 0-15,2 2 0 0,1-1 8048 0,1 5 1568 0,0 0 320 0,0 0 64 16,0 0-6544-16,9 0-1296 0,2 0-272 0,0 1-48 16,4-1-720-16,0 1-144 0,4 2-16 0,1-3-16 15,3 0-608-15,1 0-112 16,1 0-32-16,0 0 0 16,0 0-1712-16,-1 0-336 0,1 0-80 0</inkml:trace>
  <inkml:trace contextRef="#ctx0" brushRef="#br1" timeOffset="180999.42">27600 13789 21823 0,'0'0'960'0,"0"0"208"0,0 0-928 0,0 0-240 0,0 0 0 0,0 0 0 15,18 6 1024-15,-14 6 144 0,0-2 48 0,0 6 0 16,0 4 256-16,0 6 48 0,-1 4 16 0,1 2 0 16,3 2-752-16,-3 1-144 0,-3 2-16 0,0-2-16 15,2-1-128-15,0 0-32 0,-2-7 0 0,0 1 0 16,-1-4-80-16,-1-1-32 0,2-3 0 0,2-5 0 16,-2-2-160-16,0-4-48 0,-1-9 0 0,0 0 0 15,0 0 0-15,0 0-128 0,0 0 192 0,0 0-64 16,0 0-128-16,-4-7 0 0,2-6 0 0,1-4-176 0,-2-2-16 0,-1-5-16 15,1-4 0-15,0-2 0 0,0-3 64 0,2-1 16 16,1 0 0-16,1-2 0 0,0-3 128 0,1 1-160 16,0 1 160-16,-2 5-160 15,1 2 160-15,3 1 0 0,4 2 0 0,3-1 0 16,-1 6 0-16,2-1 176 0,0 1-48 0,2 3 0 16,0 4 32-16,2 4 0 0,-1 5 0 0,1 2 0 0,-2 1 144 0,0 3 16 15,-1 3 16-15,0 2 0 0,0 3-80 0,-2 2 0 16,0 1-16-16,-1 2 0 0,-1 4-32 0,-1 0 0 15,-4 4 0-15,-4 1 0 0,-3 1-80 0,0 3-128 16,-3-1 176-16,0 2-176 0,-2 3 160 0,-1-2-160 16,-3-2 128-16,0-3-128 0,1-1 128 0,0-1-128 15,2-6 128-15,0-1-128 0,-1 0 304 0,0-1-32 16,3-2 0-16,0-3 0 0,7-8 48 0,-5 11 0 0,2 0 0 0,2-1 0 16,1 1-128-16,0-11 0 0,4 11-16 0,2 1 0 15,2 0-176-15,3-3 0 0,0-1 144 0,2 2-144 16,0 1 144-16,2-4-144 0,-1-1 192 0,3 0-192 15,3-1 128-15,-1 2-128 0,-1-1 0 0,2 0 0 16,2-1-192-16,0-1-80 0,-1-2-32 0,0 2 0 16,-3-4-1440-16,2-1-304 0,-1-2-48 0,1-1-9312 15,0-2-1872-15</inkml:trace>
  <inkml:trace contextRef="#ctx0" brushRef="#br1" timeOffset="181327.63">28460 13897 2751 0,'-5'-16'128'0,"2"6"16"0,-1 1-144 0,-2-2 0 0,-2 0 0 0,-2 0 0 16,-2 5 7088-16,1 0 1376 0,1 1 288 0,-2 3 48 15,-1-1-5888-15,2 7-1184 0,-1 2-224 0,0 6-48 0,-1 4-672 0,1 5-128 16,1 6-16-16,0 4-16 0,3 1-400 0,3 3-80 16,1 1-16-16,4 2 0 0,3 0-128 0,5-3 0 15,2-1 0-15,4-3 0 0,3-2 0 0,0-2 0 16,4-4 128-16,3-3-128 0,3-3 0 0,2-4 128 15,-2-4-128-15,-1-2 128 0,0-3 64 0,-1-4 16 16,-2-7 0-16,-2 1 0 0,-2-6 272 0,-2 0 48 0,-3-7 16 0,-2 1 0 16,-2-1-112-16,-3-3-32 15,-2-1 0-15,-3-2 0 0,-2 0-176 0,-2 0-32 16,-3 1-16-16,-5 0 0 0,-1-1-176 0,-1 2-224 16,-2 1 48-16,-3-6 16 15,-2-3-400-15,-1 2-80 0,-3 2 0 0,1 2-16 16,0 2-1600-16,2 3-320 0,5 5-64 0,2 4-16 0,2 3-864 0,2 3-192 15</inkml:trace>
  <inkml:trace contextRef="#ctx0" brushRef="#br1" timeOffset="181529.06">28935 13703 23039 0,'0'0'2048'15,"0"0"-1648"-15,0 0-400 0,0 0 0 0,0 0 2704 0,-3 13 464 16,-1 2 96-16,0 4 0 0,2 1-1536 0,2 5-304 16,0 3-64-16,1 3-16 0,0 4-592 0,-1 6-128 15,-1 4-32-15,0 1 0 0,1 1-592 0,0-2 0 16,0 1 0-16,1-4 0 16,0-5-848-16,-1-3-144 0,0-6-32 0,0-3 0 15,0-3-1872-15,3-4-384 0,1-5-80 0</inkml:trace>
  <inkml:trace contextRef="#ctx0" brushRef="#br1" timeOffset="181764.52">29215 13640 31215 0,'0'0'1376'0,"0"0"288"0,0 0-1328 0,-3 13-336 0,-1 3 0 0,2 1 0 16,-1 2 1216-16,2 2 192 0,0 5 16 0,1 0 16 15,0 6-416-15,1 4-64 0,2 7-32 0,-1-1 0 16,-1-2-608-16,2 3-128 0,1 3-32 0,-1-3 0 16,-1-3-304-16,1-1-64 0,-1-1-16 0,2-1 0 15,0-3-1488-15,1-2-288 0,1 1-64 0,-1-1-13424 16</inkml:trace>
  <inkml:trace contextRef="#ctx0" brushRef="#br1" timeOffset="181991.84">28957 14109 26719 0,'0'0'2368'0,"0"0"-1888"0,0 0-480 15,0 0 0-15,0 0 3344 0,0 0 576 0,0 0 112 0,6 11 32 16,5-6-2256-16,3 0-448 0,4-2-80 0,6-2-32 16,1-2-768-16,1 0-160 15,2-2-16-15,1 0-16 16,1-1-2448-16,1 2-480 0</inkml:trace>
  <inkml:trace contextRef="#ctx0" brushRef="#br1" timeOffset="185338.28">18193 18279 22111 0,'0'0'1968'0,"0"0"-1584"15,0 0-384-15,0 0 0 0,0 0 2112 0,0 0 320 16,0 0 80-16,16 1 16 0,-9-10-1376 0,3-2-256 15,3 1-64-15,4 0-16 0,4-3 272 0,1-3 64 16,1 0 16-16,4-1 0 0,3-4-528 0,1-1-96 16,-1-1-32-16,5-1 0 0,3 1-80 0,1-2-32 15,1 0 0-15,1-1 0 0,2 2-272 0,1 0-128 0,-2 2 128 0,-3 0-128 16,-3-2 0-16,0 1 0 0,-4 2 128 0,-1-3-128 16,-2 1 0-16,-3 1 0 0,-2 0 144 0,-2 3-144 15,-1 0 0-15,-3 3-128 0,-2 2 0 0,-3 1 0 16,-2 0 128-16,-1 2 0 0,-3 1 0 0,0 2-128 15,-2 2 128-15,-1 0 0 0,-4 6 0 0,0 0 0 16,7-4 192-16,-7 4-16 0,6-2-16 0,-6 2 0 16,9 0-160-16,2 0 0 0,-1 2 0 0,4 4 0 15,3 3 0-15,2 4 0 0,0 0 176 0,3 3-176 0,4 4 240 0,3 0-48 16,0 1-16-16,-1 1 0 16,1 1 32-16,1 2 16 0,1 1 0 0,1-1 0 15,-1-1 32-15,0-2 0 0,2-3 0 0,-1-1 0 16,2-2-256-16,-1 0 144 0,-2-3-144 0,2 0 128 15,-3-3-256-15,-2 1-64 0,1-5-16 0,-1 1 0 16,-5-2-1872-16,-2 1-368 0,-3-2-80 16,-2-1-14624-16</inkml:trace>
  <inkml:trace contextRef="#ctx0" brushRef="#br1" timeOffset="185699.9">18991 17090 21183 0,'0'0'944'0,"0"0"192"0,0 0-912 0,0 0-224 0,0 0 0 0,0 0 0 15,0 0 2688-15,0 0 480 0,7 10 96 0,-1 3 32 16,1 2-1504-16,-1 4-288 0,0 5-64 0,0 6-16 16,-2 2-704-16,0 2-144 0,0 3-16 0,1-1-16 0,0 1-368 0,0 0-176 15,-1 1 160-15,2 0-160 16,-1-3-160-16,0 0-128 0,0-5-32 0,-1-1 0 15,0 0-720-15,0-1-160 0,-1-5-16 0,0-3-16 16,0-5-2080-16,1-4-400 0,0-4-96 0</inkml:trace>
  <inkml:trace contextRef="#ctx0" brushRef="#br1" timeOffset="185908.79">19288 16945 21183 0,'0'0'1888'0,"0"0"-1504"16,0 0-384-16,0 10 0 0,0 2 1744 0,0 3 288 16,-1 1 48-16,1 8 16 0,0 3-512 0,0 7-112 15,-1 3 0-15,1 1-16 0,1 3-832 0,0 0-176 16,1 2-16-16,-1 0-16 0,0 0-416 0,2-4 0 16,0-3-144-16,-1-2 144 15,1-1-1104-15,-1-6-112 0,1 2-32 0,0-10-13120 0</inkml:trace>
  <inkml:trace contextRef="#ctx0" brushRef="#br1" timeOffset="186294.62">19146 16464 11967 0,'-13'-13'528'0,"7"9"112"0,-3 1-512 0,0 2-128 16,-2 1 0-16,1 1 0 16,-1 2 3680-16,1 1 704 0,-1 1 144 0,2 6 16 15,1-1-2304-15,2 6-448 0,-1 2-112 0,4 4-16 16,-3 1-960-16,4 4-192 0,3 0-32 0,2-1-16 16,-1 0-304-16,3-1-160 0,3-3 160 0,3-1-160 0,0-3 144 0,6-4-144 15,0 0 128-15,3-5-128 0,-1-3 384 0,1-2 0 16,0-3 0-16,0-2 0 0,1-3 320 0,1-2 64 15,-2-5 16-15,-2-2 0 0,-2-2 128 0,-2-2 32 16,-1-3 0-16,-4-1 0 0,-2 0-272 0,-3 0-48 16,-3 1-16-16,-2-4 0 0,-4 2-176 0,-2 1-48 15,-1 2 0-15,-2-4 0 0,-2 4-256 0,-2 1-128 0,-2 1 128 0,-1 0-128 16,0 1-144-16,-1 3-112 0,0-3-32 0,1 3 0 31,0 5-1136-31,1 2-240 0,2 6-32 0,1 1-16 16,1 7-2160-16,0 4-432 0</inkml:trace>
  <inkml:trace contextRef="#ctx0" brushRef="#br1" timeOffset="186797.07">20283 18006 31839 0,'-10'-5'1408'0,"5"2"304"0,1-1-1376 0,-2-2-336 16,1 2 0-16,0 1 0 0,-1 0 1264 0,-1 0 176 16,-1 2 32-16,0 2 16 0,2 3-400 0,-1 2-64 15,1 5-32-15,1 2 0 0,1 2-720 0,0 1-144 16,1 5-128-16,2-3 192 0,1 0-192 0,1 2 0 16,2 1 144-16,3-3-144 0,2-4 144 0,1 0-144 0,0-3 192 0,2 4-192 15,1 2 256-15,2-3-64 0,0-2-16 0,3-2 0 16,1-3 48-16,1-2 16 0,-2 0 0 0,2-4 0 15,-1-3-32-15,-1-2 0 0,-1-1 0 0,-2-5 0 16,1 0-32-16,-5 2-16 0,-2-1 0 0,-2-3 0 16,0-1-32-16,-4-1 0 0,-2 4 0 0,-2-6 0 15,-4-1-128-15,-1-3 0 0,-6 0-160 0,1 0 160 16,-1-1-368-16,-3 2 32 0,-2-1 0 0,1 0 0 31,-1 1-1344-31,1 2-272 0,1 3-48 0,2 4-16 16,-1 1-1264-16,5 3-256 0,1 3-48 0</inkml:trace>
  <inkml:trace contextRef="#ctx0" brushRef="#br1" timeOffset="186988.87">20580 17958 1839 0,'0'0'0'0,"0"0"160"0,0 0-160 0,0 0 0 16,0 0 0-16,0 0 0 0,10 3 7744 0,-3 1 1536 15,-7-4 288-15,8 9 64 0,-3 1-6544 0,2 2-1296 16,0 0-272-16,-2 2-48 0,0 4-816 0,0 3-144 15,0 2-48-15,-1 4 0 0,-2-5-464 0,-1 4 128 16,1 2-128-16,1 0 0 16,-2-3-320-16,1-2-128 0,-1-2 0 0,2 1-16 15,-2-4-1424-15,2-2-288 0,-1-4-48 0,1-3-8832 0,-3-9-1760 16</inkml:trace>
  <inkml:trace contextRef="#ctx0" brushRef="#br1" timeOffset="187182.29">20781 17782 16575 0,'0'0'1472'0,"3"-4"-1168"0,-1-1-304 0,0-2 0 16,0 3 3520-16,-2 4 640 0,0 0 128 0,0 0 16 15,4 3-2832-15,2 7-576 0,0 5-128 0,1 3 0 16,0 4-128-16,-3-1-32 0,1 4 0 0,2 5 0 16,1 4-480-16,0 2-128 0,1 1 0 0,-1-1 0 15,1 5-176-15,2 4-48 0,0-7-16 0,-2-4 0 16,-1-3-1616-1,1-3-336-15,-3 0-64 0,0-2-7088 0,-1-1-1424 0</inkml:trace>
  <inkml:trace contextRef="#ctx0" brushRef="#br1" timeOffset="187376.2">20676 18202 27647 0,'0'0'1216'0,"-4"1"256"0,-1 2-1168 0,5-3-304 16,0 0 0-16,0 0 0 0,0 0 3648 0,0 0 688 16,0 0 128-16,5 1 16 0,3 2-2848 0,3-3-576 15,5-4-112-15,2 0-32 0,3-1-784 0,1-2-128 16,3-3 0-16,9-5-14016 16,1 4-2688-16</inkml:trace>
  <inkml:trace contextRef="#ctx0" brushRef="#br1" timeOffset="196328.14">23479 17517 22111 0,'0'0'976'0,"0"0"208"0,0 0-944 0,0 0-240 0,0 0 0 0,0 0 0 15,0 0 1808-15,4 19 320 0,2-10 64 0,-1 2 16 16,1 4-800-16,-1 4-144 0,-1 1-48 0,0 3 0 16,-1 2-528-16,1 3-112 0,0 1-32 0,0 5 0 15,-1 0-352-15,-1 5-192 0,1 1 192 0,0 0-192 16,-2-1 0-16,2-1-352 15,-1-2 48-15,1-2 16 16,-1 0-1696-16,1-5-320 0,0-6-80 0,-1-3-11088 0</inkml:trace>
  <inkml:trace contextRef="#ctx0" brushRef="#br1" timeOffset="196520.93">23712 17425 14735 0,'5'-17'640'0,"-2"10"160"0,1-2-640 0,0 1-160 0,0 1 0 0,1 1 0 0,0 1 2144 0,0 4 400 16,0 3 80-16,2 5 0 0,-2 5-1104 0,0 6-240 16,1 7-32-16,-1 2-16 0,0 2-400 0,0 3-64 15,0 1-32-15,-1 2 0 0,-1 2-496 0,0 0-112 16,-2-1 0-16,3 1-128 16,-3 3-256-16,0 0-176 0,-2 3-16 0,0 0-8688 15,-1-1-1728-15</inkml:trace>
  <inkml:trace contextRef="#ctx0" brushRef="#br1" timeOffset="196697.17">23613 17989 30463 0,'0'0'1344'0,"-4"-5"288"0,1 0-1312 0,2-2-320 15,1 1 0-15,1-1 0 0,3 1 416 0,3-1 16 16,1 1 0-16,2 1 0 0,1-1-432 0,0 2 0 0,2 2 0 0,2 0 0 31,-1 2-2224-31,0 4-368 0,1-1-80 0</inkml:trace>
  <inkml:trace contextRef="#ctx0" brushRef="#br1" timeOffset="197065.65">23831 18049 18431 0,'0'0'1632'0,"0"0"-1312"16,0 0-320-16,0 0 0 0,0 0 2432 0,0 0 400 15,2-6 96-15,2 1 16 0,3 2-1344 0,-1 0-272 16,2-1-48-16,2 2-16 0,1 0-480 0,2 0-80 16,1-1-32-16,2-2 0 0,1-1-48 0,0 2-16 15,0 2 0-15,0 2 0 0,-2 2-64 0,0-1-16 16,0 0 0-16,-2 2 0 0,-2-1-304 0,-1 2-64 16,-1 2-16-16,-2 0 0 0,-2 5-144 0,-1-1 128 15,-4 6-128-15,0-1 128 0,-3 3-256 0,-1-3-64 0,1-2-16 0,-3-1 0 16,1-2 208-16,-1 2-192 15,-2 6 192-15,0-2-192 0,1-2 192 0,2 0 0 16,-1-2 0-16,1-3 0 0,-1 0 208 0,2 0-16 16,2 1 0-16,0-3 0 0,4 3 64 0,0-3 16 15,2 1 0-15,2-1 0 0,0-2-64 0,2 0-16 16,1 0 0-16,3 1 0 0,2 0-48 0,3-2-16 16,-1-1 0-16,2-3 0 0,1 0-256 0,1-3-64 15,3 0-16-15,-2-1 0 16,0-1-1408-16,-1-1-288 0,-1-2-48 0,1-3-9296 0,-1 1-1856 0</inkml:trace>
  <inkml:trace contextRef="#ctx0" brushRef="#br1" timeOffset="197501.62">24722 17710 25791 0,'-6'-31'1152'0,"3"28"224"0,-2 10-1104 0,-1-1-272 15,-1 4 0-15,-1-1 0 16,3 2 2176-16,-2 1 384 0,-3 2 80 0,-2 9 16 15,-1 3-1152-15,3 2-224 0,1 1-64 0,0 4 0 16,1 1-704-16,1 1-160 0,1 1-32 0,1 1 0 16,-1-2-192-16,1-6-128 0,1-6 128 0,2-3-128 15,0-3 0-15,2-10 0 0,0-7 0 0,0 0 0 0,0 0 0 0,0 0-160 16,0 0 16-16,3-9 0 0,-2-10 144 0,3-5 0 16,1 1 0-16,1-2 0 0,-1 0 0 0,0-2 0 15,0-6 0-15,2 2 0 0,-1-2-160 0,1 0 160 16,1 0-192-16,-1-2 192 0,0-3-160 0,-2 7 160 15,-1 6-128-15,0 0 128 0,-1 4-160 0,-1 2 160 16,1 2-192-16,-1 1 192 0,0-1-240 0,-1 11 64 16,-1 6 16-16,3 13 0 0,0 6-80 0,0 3-16 0,0 3 0 0,-1 4 0 15,1 2 256-15,1 4-144 0,1 1 144 0,3 1-128 16,2 2 128-16,3-1 0 0,2 0 0 0,0-4 0 16,2-3 0-16,-1-5 0 0,-2-9 0 0,1-2 0 15,0-2 480-15,0-6 32 0,-1-5 0 0,-1-1 0 16,0 3 176-16,0-7 32 15,0-3 16-15,-1-6 0 0,-3-3-32 0,-1-8 0 0,0 2 0 0,-1-2 0 16,0-6-352-16,1 2-80 0,-2-3-16 0,-1 3 0 31,1 4-624-31,-2 0-128 0,-2 1-16 0,1-2-16 16,-3 1-2688-16,-3-1-544 0</inkml:trace>
  <inkml:trace contextRef="#ctx0" brushRef="#br1" timeOffset="198001.51">25319 17747 21183 0,'3'13'1888'0,"-2"6"-1504"16,1 6-384-16,0 4 0 0,1 3 2896 0,0-7 512 16,0 3 112-16,3 0 0 0,-1 2-1856 0,0-1-384 15,0-7-80-15,1-1-16 0,-1-1-608 0,0 4-128 16,3-2-32-16,-3-3 0 0,-1-4-416 0,0-3 0 0,-2-4-224 15,1 1 80-15,-2 0-112 0,-1-9-32 0,0-8 0 0,-2 0 0 16,2 8 288-16,-2-13 0 0,-3-6 0 0,1-1 144 16,0 1-16-16,0-5-128 0,1-4 192 0,0-6-64 15,-1-4-128-15,3 1 0 16,1 1 0-16,1 1 128 0,2 3-128 0,1 5-256 16,1-2 64-16,3-1 16 0,1-2 176 0,1-1-208 15,1 2 80-15,3 2 128 0,2 2 0 0,3-7 0 16,-2 5 192-16,0 6-64 0,0 5 64 0,0 2 0 15,-1 7 0-15,-1 2 0 0,0 3-192 0,-1 6 128 0,-2 4-128 0,-2 3 128 16,-1 2 208-16,-1 2 48 0,-3 2 0 0,-2 4 0 16,-3 0 64-16,-1 3 32 0,-2 3 0 0,-2 1 0 15,-2 6-160-15,-3-1-16 0,-1 1-16 0,1 2 0 16,-1-1-160-16,0-1-128 0,-1 0 192 0,2-1-192 16,-1-4 128-16,3-6-128 0,-1 1 0 0,0-2 0 0,-1 1 192 0,0-3-192 15,3-4 192-15,1 0-192 16,1-5 352-16,0 2-32 0,2-1-16 0,3-10 0 15,0 0 64-15,0 0 16 0,8 0 0 0,1 2 0 16,2-3-384-16,-1 0 128 0,-1-6-128 0,4 0 0 16,2 4 0-16,0-1-128 0,1 0 0 0,1 0 0 15,1 3-1200-15,-2 1-224 0,0-3-48 0,3 2-16 16,1-1-1968-16,-1 1-384 0</inkml:trace>
  <inkml:trace contextRef="#ctx0" brushRef="#br1" timeOffset="198431.31">25956 18011 23951 0,'0'0'1056'0,"0"0"224"0,-7 4-1024 0,3 0-256 0,4-4 0 0,0 0 0 16,0 0 3264-16,0 0 608 0,0 0 112 0,0 0 32 15,9 5-2528-15,2-3-496 16,2-1-96-16,1 0-32 0,2 2-608 0,1-2-112 15,-4 1-16-15,2-1-128 0,2-1 0 0,2 3 0 16,-2-1 0-16,0 1 0 0,0 2 256 0,-1 0-64 0,0-1-16 0,-2 3 0 16,0 3 176-16,-3-1 32 0,-2-1 16 0,-1 1 0 15,-1 2-32-15,-2-1-16 0,-1 0 0 0,-3 3 0 16,0 3-144-16,-2-2-16 0,-1-3-16 0,-2 1 0 16,-3 5-176-16,1-3 0 0,-4 0-192 0,3 1 192 0,-4 0-336 15,1 0 48-15,-3-2 16 0,0-3 0 0,1 2 112 0,-1-2 32 16,-3-5 0-16,3 1 0 0,-1-5 128 0,2 1 0 15,3-2 0-15,1-1 0 0,0 2 0 0,8-1 0 16,0 0 0-16,0 0 128 16,-4-3-128-16,4 3 0 0,0 0 0 0,0 0 128 15,4-7-128-15,3 2 0 0,1 0 0 0,2 1 0 16,2 2 192-16,2 1-16 0,3 0-16 0,3 0 0 16,-1-1-160-16,0 2 128 0,0 0-128 0,2 0 128 15,0 0-128-15,0 0-256 0,-2 2 64 0,-2-2 16 16,-1 0-1424-16,-1 0-304 0,-1-4-48 0,-3-2-16 15,-3 5-1648-15,-8 1-336 0</inkml:trace>
  <inkml:trace contextRef="#ctx0" brushRef="#br1" timeOffset="198731.67">24700 16859 13823 0,'0'0'1216'0,"8"3"-960"0,-8-3-256 0,7 3 0 16,-7-3 2480-16,6 6 448 0,1 2 80 0,-2 1 32 15,0 4-640-15,-1 0-128 0,0 4-32 0,0 0 0 16,1 3-976-16,0 3-208 0,0 0-32 0,1 3-16 16,-2 0-736-16,-1 2-144 0,1-1-128 0,2 0 192 15,-4 1-2096-15,2-5-400 0,0 2-96 0</inkml:trace>
  <inkml:trace contextRef="#ctx0" brushRef="#br1" timeOffset="198958.81">24610 17143 27647 0,'0'0'2448'0,"0"0"-1952"15,0 0-496-15,-1-5 0 0,1 0 1888 0,3-4 288 16,0-1 48-16,4 3 16 0,5-1-800 0,3 0-160 16,2 0-16-16,3-4-16 0,-1 3-704 0,2 0-144 0,1 3-16 0,-1-1-16 15,-1-1-368-15,-2 3 0 0,-1 0 0 0,0 1 0 31,-1 0-1536-31,-1 0-240 0,-2 2-32 0,0-2-16 16,-1 1-1040-16,-3 0-208 0,-1 0-32 0,-1-1-16 16,-2-3-336-16,-1-1-80 0,-2 2-16 0</inkml:trace>
  <inkml:trace contextRef="#ctx0" brushRef="#br1" timeOffset="199264.2">24919 16806 15135 0,'-10'-19'672'0,"5"11"144"0,-3 1-656 0,-3-4-160 16,0 3 0-16,-4 1 0 15,-2-3 2048-15,-4 3 384 0,-3 0 80 0,-4 1 16 16,-2-1-496-16,-1 3-112 0,-2 2 0 0,5 4-16 15,-1 5-336-15,0 4-64 0,2 8-16 0,2 1 0 16,2 7-704-16,2 5-144 0,3 1-16 0,2 3-16 16,3 5-304-16,4 2-64 0,2 0-16 0,5 0 0 15,2 2-224-15,5 1 176 0,5-2-176 0,6-1 160 0,5-2-160 0,4-5 0 16,2-4-160-16,-2-10 160 0,5-1-160 0,2-3 160 16,2-6-160-16,0-1 160 0,1-2 0 0,1-3 0 15,-1-6 128-15,8-7-128 0,-4-5 368 0,-4-3-48 16,-1-6 0-16,-3-3 0 0,-3-2 64 0,-10 7 16 15,-1-2 0-15,-3-1 0 0,-2-4 368 0,-4 0 64 16,-3-2 0-16,-4-2 16 0,-2 2-16 0,-6-9-16 16,-4 3 0-16,-4 2 0 0,-2-1-288 0,-1 2-48 15,-1-1-16-15,-5 1 0 0,-2-1-464 0,0 2-128 0,-1 2-16 0,1-1 0 32,-2 5-1712-32,0 3-352 0,-2 4-64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5983 0 0,'0'0'542'0'0,"3"-1"-446"0"0,-2 1-84 0 0,-1 0-1 0 0,1 0 1 0 0,-1 0 0 0 0,0 0 0 0 0,1 0 0 0 0,-1 0 0 0 0,1 0 0 0 0,-1 0 0 0 0,0 0-1 0 0,1 0 1 0 0,-1 0 0 0 0,1 0 0 0 0,-1 0 0 0 0,0 0 0 0 0,1 0 0 0 0,-1 0 0 0 0,1 0-1 0 0,-1 1 1 0 0,0-1 0 0 0,1 0 0 0 0,-1 0 0 0 0,1 0 0 0 0,-1 1 0 0 0,0-1 0 0 0,0 0-1 0 0,1 0 1 0 0,-1 1 0 0 0,0-1 0 0 0,1 0 0 0 0,-1 1 0 0 0,0-1 0 0 0,0 0 0 0 0,1 1-1 0 0,-4 16 1895 0 0,-3 7 155 0 0,6-7-1202 0 0,0 1 0 0 0,1 0 1 0 0,1-1-1 0 0,7 26 0 0 0,0 11-284 0 0,-2 2-212 0 0,15 97 265 0 0,-6-86-290 0 0,-16-65-43 0 0,1-11-14 0 0,5-66-46 0 0,21-208-204 0 0,-26 268-6 0 0,2 1 0 0 0,0-1 0 0 0,1 1 0 0 0,0-1 0 0 0,1 1 0 0 0,1 0 0 0 0,13-23 0 0 0,-18 35 252 0 0,0 2-261 0 0,0 0 1 0 0,0 1-1 0 0,0-1 1 0 0,0 0-1 0 0,0 1 1 0 0,0-1-1 0 0,0 0 0 0 0,0 1 1 0 0,0-1-1 0 0,0 1 1 0 0,0 0-1 0 0,0-1 1 0 0,-1 1-1 0 0,1 0 1 0 0,0-1-1 0 0,0 1 1 0 0,-1 0-1 0 0,2 1 0 0 0,11 17 97 0 0,-7-5-21 0 0,0 1 0 0 0,0-1-1 0 0,-2 1 1 0 0,6 29 0 0 0,3 62 215 0 0,-8 79-127 0 0,-5-158-131 0 0,0-25 22 0 0,0-4 94 0 0,43-254-132 0 0,-40 237-33 0 0,0-1 0 0 0,1 0 0 0 0,1 0 0 0 0,10-30 0 0 0,-8 39 0 0 0,-7 10 0 0 0,0 1 0 0 0,0 0 0 0 0,0-1 0 0 0,0 1 0 0 0,1 0 0 0 0,-1-1 0 0 0,0 1 0 0 0,0 0 0 0 0,0-1 0 0 0,1 1 0 0 0,-1 0 0 0 0,0 0 0 0 0,1-1 0 0 0,-1 1 0 0 0,0 0 0 0 0,1 0 0 0 0,-1 0 0 0 0,0-1 0 0 0,1 1 0 0 0,-1 0 0 0 0,0 0 0 0 0,1 0 0 0 0,1 0 0 0 0,0 1 0 0 0,0-1 0 0 0,-1 1 0 0 0,1 0 0 0 0,0 0 0 0 0,0 0 0 0 0,-1 0 0 0 0,1 0 0 0 0,-1 0 0 0 0,1 0 0 0 0,-1 1 0 0 0,1-1 0 0 0,-1 0 0 0 0,2 3 0 0 0,17 25 0 0 0,-3 7 19 0 0,13 42-1 0 0,-20-48 12 0 0,2-1 1 0 0,29 54-1 0 0,-31-67-27 0 0,1 0-1 0 0,0-1 0 0 0,1 0 1 0 0,20 18-1 0 0,-28-29 5 0 0,1 1 0 0 0,1-1-1 0 0,-1-1 1 0 0,0 1 0 0 0,1-1 0 0 0,0 0 0 0 0,0 0 0 0 0,0-1-1 0 0,0 1 1 0 0,0-1 0 0 0,0-1 0 0 0,1 1 0 0 0,-1-1 0 0 0,1 0-1 0 0,-1-1 1 0 0,9 1 0 0 0,-10-2 14 0 0,0 1-1 0 0,0-1 1 0 0,0 0-1 0 0,0 0 1 0 0,0 0-1 0 0,0-1 1 0 0,-1 1-1 0 0,1-1 1 0 0,-1-1-1 0 0,1 1 1 0 0,-1-1 0 0 0,0 1-1 0 0,1-1 1 0 0,-2 0-1 0 0,1 0 1 0 0,0-1-1 0 0,-1 1 1 0 0,1-1-1 0 0,2-4 1 0 0,0-1 13 0 0,-1 0 1 0 0,0 0-1 0 0,-1-1 0 0 0,1 1 1 0 0,-2-1-1 0 0,0 0 0 0 0,0 0 1 0 0,2-13-1 0 0,0-6 57 0 0,2-35-1 0 0,-6 54-74 0 0,-1 1 0 0 0,0-1 0 0 0,-1 0 0 0 0,-1 0 0 0 0,1 0 0 0 0,-1 0 0 0 0,-5-13 1 0 0,6 21 8 0 0,0 0 1 0 0,0 0 0 0 0,0 0 0 0 0,-1 0 0 0 0,1 0 0 0 0,0 0 0 0 0,-1 0 0 0 0,1 0 0 0 0,-1 1 0 0 0,0-1 0 0 0,1 1 0 0 0,-1-1 0 0 0,0 1 0 0 0,-3-2 0 0 0,4 3-7 0 0,0 0 1 0 0,0-1 0 0 0,0 1-1 0 0,1 0 1 0 0,-1 0-1 0 0,0 0 1 0 0,0 0 0 0 0,0 0-1 0 0,1 0 1 0 0,-1 0-1 0 0,0 1 1 0 0,0-1-1 0 0,0 0 1 0 0,1 0 0 0 0,-1 1-1 0 0,0-1 1 0 0,0 0-1 0 0,1 1 1 0 0,-1-1 0 0 0,0 1-1 0 0,1-1 1 0 0,-1 1-1 0 0,0-1 1 0 0,1 1-1 0 0,-1-1 1 0 0,1 1 0 0 0,-1 1-1 0 0,-12 16 195 0 0,9-7-149 0 0,1 0 0 0 0,0 1 0 0 0,1-1 0 0 0,0 1-1 0 0,1-1 1 0 0,1 18 0 0 0,0-28-63 0 0,-1 13 18 0 0,2 0 0 0 0,0-1-1 0 0,0 1 1 0 0,2-1-1 0 0,-1 1 1 0 0,2-1-1 0 0,0 0 1 0 0,0 0-1 0 0,1 0 1 0 0,1-1-1 0 0,0 1 1 0 0,1-2 0 0 0,15 22-1 0 0,-16-25-116 0 0,0-1-1 0 0,0 0 0 0 0,1-1 1 0 0,0 1-1 0 0,0-1 1 0 0,1-1-1 0 0,0 0 0 0 0,0 0 1 0 0,0 0-1 0 0,1-1 1 0 0,-1 0-1 0 0,1 0 0 0 0,0-1 1 0 0,0-1-1 0 0,0 1 0 0 0,0-1 1 0 0,1-1-1 0 0,-1 0 1 0 0,1 0-1 0 0,16-1 1 0 0,-17-1-710 0 0,-1 0 0 0 0,0-1 0 0 0,14-3 0 0 0,0-4-1051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8551 0 0,'0'0'772'0'0,"3"2"-632"0"0,-1-1-127 0 0,1 2 0 0 0,-2-1 1 0 0,1-1-1 0 0,1 2 0 0 0,-2-1 0 0 0,1 1 0 0 0,-1-2 0 0 0,1 2 0 0 0,-1-1 0 0 0,-1 1 0 0 0,2 0 0 0 0,-1-2 0 0 0,-1 2 0 0 0,2 5 0 0 0,10 48 1438 0 0,-6-27-455 0 0,11 59 401 0 0,34 128 401 0 0,42 42-196 0 0,-91-256-447 0 0,-4-14-755 0 0,1 0 1 0 0,-1 0-1 0 0,-9-23 1 0 0,4 1-214 0 0,-87-437 21 0 0,82 416-252 0 0,2-2 0 0 0,3 0 0 0 0,2 0 0 0 0,2 0 0 0 0,3 0 0 0 0,9-67 0 0 0,-7 117 34 0 0,1-2 0 0 0,-2 0 0 0 0,2-1 0 0 0,0 3 0 0 0,1-2 0 0 0,-1 1 0 0 0,9-13 0 0 0,-11 18 6 0 0,1 1-1 0 0,-2 1 0 0 0,1-1 0 0 0,1-1 0 0 0,-1 2 0 0 0,1-1 1 0 0,1 1-1 0 0,-2-1 0 0 0,1 1 0 0 0,-1-1 0 0 0,1 1 0 0 0,1-1 1 0 0,-1 2-1 0 0,1-1 0 0 0,-2-1 0 0 0,1 2 0 0 0,1-1 0 0 0,-2 1 1 0 0,2 0-1 0 0,-1-2 0 0 0,1 2 0 0 0,-2 0 0 0 0,2 0 1 0 0,-1 0-1 0 0,1 0 0 0 0,0 0 0 0 0,-2 0 0 0 0,2 0 0 0 0,-1 2 1 0 0,1-2-1 0 0,-1 0 0 0 0,1 1 0 0 0,3 2 0 0 0,3 2-4 0 0,1 1 0 0 0,0 1-1 0 0,-1-1 1 0 0,0 2-1 0 0,0 0 1 0 0,-2 1 0 0 0,1 0-1 0 0,0-2 1 0 0,7 15 0 0 0,0-1 30 0 0,-1 2 1 0 0,-2 0 0 0 0,12 25 0 0 0,-19-33 24 0 0,-1 1 0 0 0,1-1 0 0 0,-2 0 0 0 0,-2 2 0 0 0,3-2 0 0 0,-4 2 0 0 0,1-2 0 0 0,-2 0 0 0 0,1 2 0 0 0,-8 30 0 0 0,2-15 35 0 0,-2-2-1 0 0,-1 1 1 0 0,-3-1 0 0 0,-20 43 0 0 0,18-46-30 0 0,-1 1 1 0 0,-3-3-1 0 0,1 1 0 0 0,-24 23 0 0 0,41-44-51 0 0,11-4 0 0 0,15 1 0 0 0,-19-2 0 0 0,24 3 70 0 0,-1 3 0 0 0,0 0-1 0 0,-1 1 1 0 0,2 2 0 0 0,-2 2 0 0 0,33 16-1 0 0,-27-11 25 0 0,1-1 0 0 0,1-3 0 0 0,48 11 0 0 0,2-10-288 0 0,-48-6-5640 0 0,-15-3-826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0 886 1839 0 0,'2'2'5316'0'0,"8"-2"-3645"0"0,19-7 2026 0 0,-15 1-2847 0 0,-1 0 0 0 0,25-16 0 0 0,13-13 418 0 0,-35 21-678 0 0,4 0 0 0 0,26-13 0 0 0,75-48 1082 0 0,200-116-119 0 0,-317 188-1546 0 0,74-47 227 0 0,135-116-1 0 0,-80 60-56 0 0,-54 48-109 0 0,-56 40 24 0 0,37-31 433 0 0,-39 25 74 0 0,-20 22-175 0 0,18-13-93 0 0,-1 15-281 0 0,0 0 0 0 0,-1 2 0 0 0,1 1 0 0 0,0 0 0 0 0,-1 0 0 0 0,26 9 0 0 0,-42-11-46 0 0,25 8 62 0 0,0 2 0 0 0,0 1 1 0 0,-1 0-1 0 0,41 31 0 0 0,-7-7 35 0 0,90 59 253 0 0,58 32 264 0 0,-98-69-175 0 0,4-5-1 0 0,194 64 0 0 0,-268-105-393 0 0,61 16 41 0 0,-46-15-26 0 0,-42-8-43 0 0,1 0 1 0 0,1-2-1 0 0,0 0 0 0 0,15 0 0 0 0,88 4-46 0 0,-108-5-296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0,'0'0'8023'0'0,"3"2"-7363"0"0,0-1-535 0 0,0 2 0 0 0,0-1-1 0 0,0 1 1 0 0,-1 0 0 0 0,1-2 0 0 0,0 2 0 0 0,-2 0 0 0 0,2 0-1 0 0,-1 0 1 0 0,1 0 0 0 0,-2 2 0 0 0,1-2 0 0 0,-1 0 0 0 0,1 0 0 0 0,0 5-1 0 0,16 63 1776 0 0,-15-50-1166 0 0,45 341 20 0 0,0 1-491 0 0,-47-357-329 0 0,1 7-338 0 0,1-3 1 0 0,0 2-1 0 0,0-1 1 0 0,1 0-1 0 0,-1-1 1 0 0,14 21-1 0 0,-9-21-980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11343 0 0,'0'0'1031'0'0,"0"3"-850"0"0,53 310 5320 0 0,-38-206-4610 0 0,39 151 0 0 0,-45-229-834 0 0,3 0 0 0 0,21 36 0 0 0,-30-59-56 0 0,5 8-373 0 0,0 1 0 0 0,1-1 0 0 0,0-2 0 0 0,12 15 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3223 0 0,'0'0'3391'0'0,"3"3"-1691"0"0,0 0-1435 0 0,0 2-1 0 0,-1-2 1 0 0,1 0-1 0 0,-2 1 1 0 0,2-1 0 0 0,-1 2-1 0 0,-1-1 1 0 0,1-1-1 0 0,-1 2 1 0 0,1 0-1 0 0,-2-1 1 0 0,1-1 0 0 0,-1 2-1 0 0,2 5 1 0 0,-1 18 644 0 0,-2 29 0 0 0,-1-20-308 0 0,13 268 1798 0 0,-3-332-942 0 0,1-28-1208 0 0,30-554 16 0 0,-37 539-242 0 0,-2 58-23 0 0,0 9-1 0 0,0-2-1 0 0,0 1 1 0 0,1-1 0 0 0,-1 2 0 0 0,2-1 0 0 0,-2-1 0 0 0,1 0 0 0 0,2-4 0 0 0,5 34-141 0 0,24 165 18 0 0,9 39-103 0 0,-29-182 187 0 0,0-1-1 0 0,37 81 1 0 0,-40-110 184 0 0,-1 0 0 0 0,16 21 0 0 0,-21-35-108 0 0,-2 1 0 0 0,2 0 0 0 0,1-1-1 0 0,-3 0 1 0 0,2 0 0 0 0,2 0 0 0 0,-2 0-1 0 0,0 0 1 0 0,0-2 0 0 0,1 2 0 0 0,-1-1-1 0 0,0-1 1 0 0,2 2 0 0 0,0-1 0 0 0,-2-1-1 0 0,7 2 1 0 0,-7-3 34 0 0,0-1 0 0 0,-1 1 1 0 0,1 0-1 0 0,-2-2 0 0 0,2 2 0 0 0,-1-1 0 0 0,1-1 0 0 0,-2 2 0 0 0,1-1 1 0 0,1-1-1 0 0,-1 1 0 0 0,-1-1 0 0 0,1 1 0 0 0,1-1 0 0 0,-2 1 0 0 0,1-1 1 0 0,-1 1-1 0 0,1-2 0 0 0,-1 1 0 0 0,1 1 0 0 0,-2-2 0 0 0,1 1 0 0 0,1 1 1 0 0,-1-6-1 0 0,5-5 266 0 0,-1 0 0 0 0,-2 2 0 0 0,6-19-1 0 0,-3-6-2 0 0,-1-2 0 0 0,1-63 0 0 0,-11-75 499 0 0,-5 55-1776 0 0,-3-59-1385 0 0,20 139-778 0 0,-3 25 1399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0,'9'78'1138'0'0,"2"39"5403"0"0,2 25-2669 0 0,-3-58-3308 0 0,11 112-741 0 0,-21-182-1822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12495 0 0,'0'0'1250'0'0,"0"3"-1144"0"0,12 37 390 0 0,-3 2-1 0 0,5 49 1 0 0,-4-12 181 0 0,6 14-963 0 0,43 237 3207 0 0,-38-221-4516 0 0,5 1-3315 0 0,-20-84-340 0 0</inkml:trace>
  <inkml:trace contextRef="#ctx0" brushRef="#br0" timeOffset="1">14 643 16703 0 0,'-3'-5'230'0'0,"3"5"-157"0"0,-2-1-1 0 0,1-1 1 0 0,1 1 0 0 0,-2-1-1 0 0,1 2 1 0 0,1-1 0 0 0,-2-1-1 0 0,2 1 1 0 0,0-1 0 0 0,-1 1-1 0 0,1-1 1 0 0,0 1 0 0 0,-2-1 0 0 0,2 1-1 0 0,0-1 1 0 0,0 1 0 0 0,0-3-1 0 0,0 3 1 0 0,0-1 0 0 0,0 1-1 0 0,0-1 1 0 0,2-1 0 0 0,-1 2 37 0 0,1-2 1 0 0,-2 1 0 0 0,1 1 0 0 0,1-1-1 0 0,-1 1 1 0 0,1-1 0 0 0,-1 1 0 0 0,2 1-1 0 0,-1-2 1 0 0,-1 1 0 0 0,1-1 0 0 0,-1 2-1 0 0,5-3 1 0 0,32-12 379 0 0,-22 10-514 0 0,-4 1-169 0 0,-2 1 1 0 0,3 0 0 0 0,-1 0 0 0 0,-2 1-1 0 0,2 1 1 0 0,1-1 0 0 0,-1 2 0 0 0,0 0-1 0 0,0 0 1 0 0,22 5 0 0 0,-9-1-947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0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13 177 6447 0 0,'0'0'586'0'0,"-7"-26"-249"0"0,5 23 186 0 0,4-1 0 0 0,-2-1-1 0 0,0 2 1 0 0,0-1 0 0 0,1-1 0 0 0,-1 2-1 0 0,2-1 1 0 0,-1-1 0 0 0,1 2 0 0 0,-1-2 0 0 0,1 2-1 0 0,-1-1 1 0 0,4-2 0 0 0,34-47 661 0 0,-25 37-498 0 0,-13 15-610 0 0,1-2 0 0 0,1 1 0 0 0,-1 1 0 0 0,1-1-1 0 0,-2-1 1 0 0,2 2 0 0 0,-1-1 0 0 0,1 1 0 0 0,0-1 0 0 0,0 2 0 0 0,0-1-1 0 0,-2-1 1 0 0,2 2 0 0 0,0-1 0 0 0,0 1 0 0 0,1-2 0 0 0,-1 2 0 0 0,0 0-1 0 0,0 0 1 0 0,0 0 0 0 0,0 0 0 0 0,0 0 0 0 0,0 0 0 0 0,0 2-1 0 0,4-1 1 0 0,7 4 211 0 0,0-1 0 0 0,-1 2-1 0 0,1 0 1 0 0,12 10-1 0 0,1-3 85 0 0,-22-10-292 0 0,-1 0 0 0 0,1 0 0 0 0,-2 0 0 0 0,2 2 0 0 0,-1-2 0 0 0,-1 2 0 0 0,2-2 0 0 0,-2 1 0 0 0,0 1 0 0 0,0-1 0 0 0,0 1 0 0 0,3 10 0 0 0,2-1 54 0 0,-2 1 0 0 0,-2 2 1 0 0,5 14-1 0 0,-6-15-96 0 0,0 0 0 0 0,0 1 0 0 0,-3 0 0 0 0,2 0 0 0 0,-4-1 0 0 0,2 1 0 0 0,-1 0 0 0 0,-2-1 0 0 0,0 1 0 0 0,-2 0 0 0 0,1-2 0 0 0,-13 32 0 0 0,8-29-96 0 0,0-1 0 0 0,-2 1 1 0 0,1-1-1 0 0,-1 0 1 0 0,-3-2-1 0 0,2 2 1 0 0,-2-4-1 0 0,-1 3 0 0 0,1-3 1 0 0,-23 16-1 0 0,33-27 37 0 0,0 1 0 0 0,-1 0 0 0 0,1-2 0 0 0,-1 1 0 0 0,1-1 0 0 0,-1 1-1 0 0,1-1 1 0 0,-1 1 0 0 0,0-2 0 0 0,-1 1 0 0 0,2-1 0 0 0,-1 0 0 0 0,1 0 0 0 0,-2 0 0 0 0,1 0 0 0 0,-4-1-1 0 0,4-1-17 0 0,2 2 0 0 0,0-1 0 0 0,-1 1 0 0 0,1-2-1 0 0,0 1 1 0 0,0-1 0 0 0,-2 1 0 0 0,2-1 0 0 0,0-1 0 0 0,0 2-1 0 0,0-2 1 0 0,0 1 0 0 0,1-1 0 0 0,-1 0 0 0 0,0 2-1 0 0,2-3 1 0 0,-2 1 0 0 0,1 0 0 0 0,-1 0 0 0 0,2 0-1 0 0,-2-4 1 0 0,1 5 38 0 0,2 1-1 0 0,-1-1 1 0 0,1 1-1 0 0,0-1 1 0 0,0-1 0 0 0,-2 2-1 0 0,2-1 1 0 0,0 1-1 0 0,0-1 1 0 0,0 0-1 0 0,0-1 1 0 0,0 2-1 0 0,0-1 1 0 0,0 1 0 0 0,2-1-1 0 0,-2 1 1 0 0,0-1-1 0 0,1 1 1 0 0,-1-2-1 0 0,2 1 1 0 0,-2 1 0 0 0,1-1-1 0 0,-1 1 1 0 0,2-1-1 0 0,-1 2 1 0 0,-1-1-1 0 0,2-1 1 0 0,-1 1-1 0 0,1-1 1 0 0,-1 1 0 0 0,1 1-1 0 0,-1-2 1 0 0,1 1-1 0 0,-1 1 1 0 0,1-2-1 0 0,-1 2 1 0 0,4-2 0 0 0,-1-1 53 0 0,1 2 0 0 0,0-1 0 0 0,1 1 0 0 0,-2 1 0 0 0,1-2 0 0 0,1 2 0 0 0,-2 0 0 0 0,2-1 0 0 0,-1 2 0 0 0,0-1 0 0 0,7 2 0 0 0,21 5 341 0 0,2 0-47 0 0,-1 0 1 0 0,-1 4-1 0 0,43 16 0 0 0,74 37-2187 0 0,-146-62 695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2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293 130 7279 0 0,'0'-2'70'0'0,"0"0"0"0"0,0 0-1 0 0,0-1 1 0 0,-1 1 0 0 0,1 0-1 0 0,-1 0 1 0 0,-1-4 0 0 0,0 1 32 0 0,1 1 120 0 0,-2-11 1778 0 0,-5-7-252 0 0,8 21-1282 0 0,-4-10 1308 0 0,-2 3-1134 0 0,0 1 0 0 0,0 0 1 0 0,-9-9-1 0 0,8 9 81 0 0,4 6-512 0 0,0 0-1 0 0,0 0 0 0 0,0 0 1 0 0,0 1-1 0 0,0-1 0 0 0,0 1 1 0 0,0-1-1 0 0,0 1 0 0 0,0 0 1 0 0,-4 0-1 0 0,5 1-94 0 0,-10-2 353 0 0,0 2 0 0 0,-23 3 0 0 0,30-2-346 0 0,1 0 1 0 0,-1 0-1 0 0,1 0 0 0 0,-8 5 1 0 0,7-4-88 0 0,4-2 38 0 0,-9 5 53 0 0,6-2-104 0 0,-1 0 0 0 0,1 1 0 0 0,0-1-1 0 0,0 1 1 0 0,1-1 0 0 0,-1 1-1 0 0,1 0 1 0 0,0 1 0 0 0,-3 7 0 0 0,-19 54 36 0 0,19-46 25 0 0,5-18-51 0 0,-2 7 79 0 0,0 0-1 0 0,0 0 1 0 0,0 14-1 0 0,2-15-73 0 0,0 0 0 0 0,1 0 0 0 0,0-1-1 0 0,0 1 1 0 0,1 0 0 0 0,0 0 0 0 0,4 14-1 0 0,3 1 65 0 0,15 32 0 0 0,-20-48-91 0 0,2 3 5 0 0,0 3 2 0 0,1-1 0 0 0,1 0 0 0 0,0 0 0 0 0,1-1 0 0 0,0 0 0 0 0,1 0 0 0 0,17 17-1 0 0,-16-18 55 0 0,-7-7-41 0 0,-1-1 1 0 0,1 0 0 0 0,0 0 0 0 0,0 0 0 0 0,0 0 0 0 0,1 0 0 0 0,-1 0 0 0 0,1-1 0 0 0,-1 0 0 0 0,1 0 0 0 0,0 0 0 0 0,0 0 0 0 0,0 0 0 0 0,8 1 0 0 0,20 1 105 0 0,0-1-1 0 0,0-2 1 0 0,41-3 0 0 0,-52 2-97 0 0,-17 0-28 0 0,0 0 0 0 0,1 1 0 0 0,-1-2 0 0 0,0 1 0 0 0,0 0 0 0 0,0-1 0 0 0,0 0 0 0 0,0 0 0 0 0,0 0 0 0 0,0 0 0 0 0,0-1 0 0 0,0 0 0 0 0,5-3 0 0 0,20-11 82 0 0,-23 14-53 0 0,0-1-1 0 0,-1 0 1 0 0,1-1 0 0 0,7-6 0 0 0,-4 3 17 0 0,0-1-1 0 0,-1-1 1 0 0,0 0 0 0 0,-1 0 0 0 0,1-1-1 0 0,-2 0 1 0 0,1 0 0 0 0,-2 0 0 0 0,1-1 0 0 0,-1 0-1 0 0,3-11 1 0 0,13-57-28 0 0,-19 68 20 0 0,0-1 0 0 0,-1 1 0 0 0,0-1 0 0 0,-3-23 0 0 0,0 9-1 0 0,2 18-3 0 0,-1 0 0 0 0,1 0 0 0 0,-1 0 0 0 0,-1 0 1 0 0,0 0-1 0 0,0 0 0 0 0,0 1 0 0 0,-1-1 0 0 0,0 1 0 0 0,-1 0 0 0 0,-7-13 0 0 0,6 13 18 0 0,-1 0-1 0 0,0 0 1 0 0,0 1 0 0 0,-1 0-1 0 0,1 0 1 0 0,-1 0 0 0 0,0 1-1 0 0,-1 0 1 0 0,1 0 0 0 0,-1 1-1 0 0,0 0 1 0 0,0 1 0 0 0,-1-1-1 0 0,1 2 1 0 0,-1-1 0 0 0,1 1-1 0 0,-1 0 1 0 0,0 1 0 0 0,-10-1-1 0 0,6 1-13 0 0,0-1 0 0 0,-26-7 1 0 0,26 5-12 0 0,0 1 0 0 0,0 0 0 0 0,-15-1 1 0 0,20 4-30 0 0,1 0 1 0 0,0 0 0 0 0,0 1-1 0 0,-1 0 1 0 0,1 0 0 0 0,0 1-1 0 0,0-1 1 0 0,-11 6 0 0 0,13-5-25 0 0,0 1 0 0 0,0 0 1 0 0,0 0-1 0 0,0 0 1 0 0,1 1-1 0 0,0 0 0 0 0,0 0 1 0 0,0 0-1 0 0,0 0 1 0 0,0 0-1 0 0,-4 9 0 0 0,-9 15-964 0 0,2 0 0 0 0,0 1-1 0 0,-19 61 1 0 0,29-68-760 0 0,3-2-68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7367 0 0,'0'0'568'0'0,"-2"2"-373"0"0,1-1-120 0 0,0 1 0 0 0,0 0 0 0 0,0-1-1 0 0,0 1 1 0 0,0 0 0 0 0,0 0 0 0 0,1 0 0 0 0,-1-1-1 0 0,1 1 1 0 0,-1 0 0 0 0,1 0 0 0 0,0 0 0 0 0,0 0 0 0 0,-1 0-1 0 0,1 0 1 0 0,1 0 0 0 0,-1 0 0 0 0,1 3 0 0 0,8 45 3458 0 0,-4-32-3023 0 0,23 93 2320 0 0,5 32-1930 0 0,-25-106-1174 0 0,1-1 0 0 0,20 48 0 0 0,-28-80-121 0 0,1-1 1 0 0,-1 0-1 0 0,1 0 0 0 0,0 0 0 0 0,1 0 0 0 0,-1-1 0 0 0,4 5 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14 2303 0 0,'0'0'102'0'0,"-7"-5"20"0"0,5 4 323 0 0,0 0 0 0 0,-1 0 0 0 0,1 0 0 0 0,0 0 0 0 0,0 0 0 0 0,-1 1 0 0 0,1-1-1 0 0,-1 1 1 0 0,1-1 0 0 0,0 1 0 0 0,-1 0 0 0 0,1 0 0 0 0,-1 0 0 0 0,1 0 0 0 0,-1 0-1 0 0,-2 1 1 0 0,3 0-82 0 0,0 0-1 0 0,0-1 0 0 0,1 1 0 0 0,-1 0 0 0 0,1 0 1 0 0,-1 0-1 0 0,1 1 0 0 0,-1-1 0 0 0,1 0 1 0 0,-1 1-1 0 0,1-1 0 0 0,0 0 0 0 0,0 1 0 0 0,0 0 1 0 0,0-1-1 0 0,0 1 0 0 0,0-1 0 0 0,0 1 1 0 0,1 0-1 0 0,-1 0 0 0 0,0 3 0 0 0,-3 9-198 0 0,1 0 0 0 0,1 1 1 0 0,1-1-1 0 0,0 1 0 0 0,0-1 0 0 0,2 1 0 0 0,-1-1 0 0 0,5 17 0 0 0,-4-20-75 0 0,2 0 1 0 0,0 0-1 0 0,0-1 0 0 0,1 1 0 0 0,0-1 1 0 0,1 1-1 0 0,0-1 0 0 0,0-1 0 0 0,1 1 1 0 0,1-1-1 0 0,8 10 0 0 0,-10-14-173 0 0,0-1 0 0 0,1 1-1 0 0,-1-1 1 0 0,1 0 0 0 0,0 0 0 0 0,0 0-1 0 0,1-1 1 0 0,-1 0 0 0 0,1 0 0 0 0,0-1-1 0 0,-1 0 1 0 0,1 0 0 0 0,0-1 0 0 0,0 1-1 0 0,9-1 1 0 0,-11 0 4 0 0,0-1-1 0 0,1-1 1 0 0,-1 1-1 0 0,1-1 0 0 0,-1 1 1 0 0,0-2-1 0 0,1 1 1 0 0,-1 0-1 0 0,0-1 1 0 0,0 0-1 0 0,0 0 0 0 0,0-1 1 0 0,0 0-1 0 0,0 1 1 0 0,-1-2-1 0 0,0 1 1 0 0,1 0-1 0 0,-1-1 0 0 0,0 0 1 0 0,4-5-1 0 0,-1-1-613 0 0,0 0 0 0 0,-1 0 0 0 0,0-1 0 0 0,0 0 0 0 0,-1 0 0 0 0,-1 0 0 0 0,0-1 0 0 0,-1 0 0 0 0,0 0 0 0 0,2-12 0 0 0,-2-4-3200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0,'14'1'1728'0'0,"18"20"3420"0"0,16 19-2377 0 0,-35-26-2172 0 0,1 1 1 0 0,-2 1-1 0 0,0-1 0 0 0,10 19 1 0 0,32 73 2012 0 0,-40-77-2072 0 0,-2 2-1 0 0,-2-1 0 0 0,0 1 1 0 0,-2 1-1 0 0,-2 0 0 0 0,-1 0 1 0 0,2 65-1 0 0,-9-75-577 0 0,0-1 1 0 0,-1 1-1 0 0,-1-1 1 0 0,-1 0-1 0 0,-12 31 1 0 0,14-40-671 0 0,-2 7-450 0 0,-3-9-4959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52 130 10591 0 0,'-5'10'533'0'0,"3"-6"-380"0"0,-1 0 0 0 0,1 1 0 0 0,0-1 0 0 0,1 1 1 0 0,-1 0-1 0 0,1 0 0 0 0,-2 9 0 0 0,2 0 309 0 0,1 0 0 0 0,1-1 1 0 0,0 1-1 0 0,1 0 0 0 0,1 0 1 0 0,0-1-1 0 0,9 25 0 0 0,21 57 403 0 0,11 26-724 0 0,-27-90-141 0 0,-16-29-59 0 0,-2-29-1425 0 0,-2 0 987 0 0,-1 1-1 0 0,-9-36 1 0 0,-47-123 299 0 0,40 128 201 0 0,14 42 60 0 0,-4-14 582 0 0,1 1 1 0 0,-11-58-1 0 0,20 85-593 0 0,0 0-1 0 0,0 0 1 0 0,0 0 0 0 0,0 0-1 0 0,1 0 1 0 0,-1 0 0 0 0,0 0-1 0 0,0 1 1 0 0,1-1 0 0 0,-1 0-1 0 0,1 0 1 0 0,-1 0 0 0 0,1 0-1 0 0,-1 0 1 0 0,1 1 0 0 0,0-1 0 0 0,-1 0-1 0 0,1 0 1 0 0,0 1 0 0 0,-1-1-1 0 0,1 0 1 0 0,0 1 0 0 0,0-1-1 0 0,0 1 1 0 0,0-1 0 0 0,-1 1-1 0 0,1 0 1 0 0,0-1 0 0 0,0 1-1 0 0,0 0 1 0 0,0 0 0 0 0,0-1-1 0 0,0 1 1 0 0,2 0 0 0 0,6-1 76 0 0,1 0-1 0 0,17 0 1 0 0,-13 1 25 0 0,18 0-249 0 0,47 5-1 0 0,-64-2-1251 0 0,0-1-4631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11055 0 0,'0'0'3096'0'0,"10"4"-2416"0"0,0-3-144 0 0,4 1-32 0 0,-3-4-8 0 0,4 2 0 0 0,0-1-496 0 0,2 1-64 0 0,-1 0-32 0 0,3-2-8 0 0,-6-1-1296 0 0,2-1-256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11055 0 0,'0'0'1002'0'0,"-1"1"-824"0"0,-3 4 26 0 0,4-4 750 0 0,0 0-723 0 0,0 0 1 0 0,0 1 0 0 0,1-1 0 0 0,-1 0 0 0 0,1 0-1 0 0,-1 0 1 0 0,1 0 0 0 0,-1 0 0 0 0,1 1-1 0 0,0-1 1 0 0,0 0 0 0 0,-1-1 0 0 0,1 1 0 0 0,0 0-1 0 0,0 0 1 0 0,0 0 0 0 0,0 0 0 0 0,2 0-1 0 0,-1 1-101 0 0,0 0-1 0 0,1-1 0 0 0,-1 0 1 0 0,1 1-1 0 0,-1-1 1 0 0,6 1-1 0 0,8 0-30 0 0,0-1 0 0 0,0 0 1 0 0,0-2-1 0 0,0 0 0 0 0,30-5 0 0 0,23-2-781 0 0,-38 7-1088 0 0,-16 1 84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4607 0 0,'-1'1'354'0'0,"1"2"23"0"0,-1 0 1 0 0,1-1-1 0 0,0 1 1 0 0,0 0 0 0 0,0 0-1 0 0,0-1 1 0 0,1 1-1 0 0,-1 0 1 0 0,1-1-1 0 0,-1 1 1 0 0,1-1 0 0 0,0 1-1 0 0,0-1 1 0 0,0 1-1 0 0,1-1 1 0 0,-1 1-1 0 0,2 1 1 0 0,1 1 532 0 0,0 0 0 0 0,1-1 0 0 0,-1 0 0 0 0,1 0 0 0 0,6 4 0 0 0,-1 0-1113 0 0,-8-7 251 0 0,29 23 182 0 0,0-1 0 0 0,49 27-1 0 0,-53-35-345 0 0,-16-9-115 0 0,1 0 0 0 0,11 5 0 0 0,17 4-2702 0 0,-30-12 1491 0 0</inkml:trace>
  <inkml:trace contextRef="#ctx0" brushRef="#br0" timeOffset="1">334 0 13791 0 0,'-2'1'630'0'0,"-9"8"-189"0"0,-20 18 1 0 0,21-17-176 0 0,0-1-1 0 0,-18 12 1 0 0,16-13 333 0 0,0 1 1 0 0,0 0-1 0 0,0 1 1 0 0,1 0 0 0 0,-12 16-1 0 0,17-19-630 0 0,0 0 1 0 0,1 1-1 0 0,0 0 0 0 0,1 1 0 0 0,-1-1 0 0 0,2 1 0 0 0,-1-1 1 0 0,1 1-1 0 0,-3 15 0 0 0,0 12-2212 0 0,4-19 127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53 6911 0 0,'-1'-12'366'0'0,"-3"-12"1744"0"0,-4 10 5536 0 0,6 14-7454 0 0,1-1 0 0 0,-1 1 0 0 0,1-1 0 0 0,-1 1 0 0 0,1 0 0 0 0,-1 0 0 0 0,0-1 0 0 0,1 1 0 0 0,-3 1 0 0 0,1 0-98 0 0,0 0 1 0 0,0 0 0 0 0,0 0 0 0 0,1 1 0 0 0,-1 0-1 0 0,1-1 1 0 0,-1 1 0 0 0,-2 3 0 0 0,-5 3 136 0 0,6-5-170 0 0,0 1 0 0 0,0 0-1 0 0,1-1 1 0 0,-1 1 0 0 0,1 1 0 0 0,0-1 0 0 0,0 0 0 0 0,0 1 0 0 0,0-1 0 0 0,1 1 0 0 0,0 0 0 0 0,-2 5 0 0 0,-2 9 210 0 0,-6 36-1 0 0,10-45-153 0 0,1-4-94 0 0,1 1 0 0 0,-1-1 0 0 0,1 0 0 0 0,0 1 0 0 0,0-1 0 0 0,1 0 0 0 0,0 1 0 0 0,0-1 0 0 0,1 0 0 0 0,0 0 0 0 0,0 0 0 0 0,0 0-1 0 0,0 0 1 0 0,1 0 0 0 0,0-1 0 0 0,0 1 0 0 0,1-1 0 0 0,0 0 0 0 0,0 0 0 0 0,0 0 0 0 0,0-1 0 0 0,1 1 0 0 0,-1-1 0 0 0,1 0 0 0 0,0 0 0 0 0,1-1 0 0 0,-1 1 0 0 0,1-1 0 0 0,-1-1 0 0 0,1 1 0 0 0,0-1-1 0 0,0 0 1 0 0,0 0 0 0 0,0 0 0 0 0,0-1 0 0 0,1 0 0 0 0,11 0 0 0 0,-9-1-10 0 0,1 0 0 0 0,0-1 0 0 0,0-1 0 0 0,0 0-1 0 0,0 0 1 0 0,-1 0 0 0 0,1-2 0 0 0,-1 1 0 0 0,0-1 0 0 0,0 0-1 0 0,0-1 1 0 0,0 0 0 0 0,-1 0 0 0 0,0-1 0 0 0,0 0 0 0 0,-1-1 0 0 0,1 0-1 0 0,-1 0 1 0 0,-1 0 0 0 0,1-1 0 0 0,5-9 0 0 0,-9 11 1 0 0,0 0 1 0 0,0 0-1 0 0,0 0 0 0 0,-1 0 1 0 0,0-1-1 0 0,0 1 1 0 0,0-1-1 0 0,-1 1 0 0 0,0-1 1 0 0,0 0-1 0 0,-1 1 1 0 0,0-1-1 0 0,0 0 0 0 0,-1 1 1 0 0,0-1-1 0 0,0 0 1 0 0,0 1-1 0 0,-1-1 0 0 0,-2-6 1 0 0,3 12-6 0 0,0 0 0 0 0,1-1 0 0 0,-1 1 0 0 0,0 0 0 0 0,0 0 1 0 0,0 0-1 0 0,0 0 0 0 0,0 0 0 0 0,-1 0 0 0 0,1 0 0 0 0,0 1 0 0 0,0-1 0 0 0,-1 0 1 0 0,1 1-1 0 0,0-1 0 0 0,-1 0 0 0 0,1 1 0 0 0,-1 0 0 0 0,1-1 0 0 0,0 1 0 0 0,-1 0 0 0 0,1 0 1 0 0,-1 0-1 0 0,1 0 0 0 0,-1 0 0 0 0,1 0 0 0 0,-1 0 0 0 0,1 0 0 0 0,-3 1 0 0 0,2-1 14 0 0,0 1-1 0 0,1 0 0 0 0,-1-1 1 0 0,0 1-1 0 0,0 0 0 0 0,0 0 1 0 0,0 0-1 0 0,0 0 0 0 0,1 0 1 0 0,-1 0-1 0 0,1 0 0 0 0,-1 1 1 0 0,1-1-1 0 0,-1 1 0 0 0,1-1 1 0 0,0 1-1 0 0,-1-1 0 0 0,1 1 1 0 0,0 0-1 0 0,-1 3 0 0 0,-1 5 49 0 0,0 0-1 0 0,1 1 0 0 0,1 0 0 0 0,0-1 0 0 0,0 1 0 0 0,1 0 1 0 0,1 0-1 0 0,-1-1 0 0 0,2 1 0 0 0,-1-1 0 0 0,2 1 0 0 0,6 19 0 0 0,-6-22-69 0 0,1-1 0 0 0,0 1 0 0 0,1-1 0 0 0,-1 0 1 0 0,1 0-1 0 0,1 0 0 0 0,-1-1 0 0 0,1 0 0 0 0,0 0 0 0 0,1-1 0 0 0,-1 1 0 0 0,1-1 0 0 0,0-1 0 0 0,10 6 0 0 0,-5-4-159 0 0,1-1 0 0 0,-1 0 0 0 0,1 0 0 0 0,0-1 0 0 0,0-1 0 0 0,1 0 0 0 0,-1-1 0 0 0,17 0 0 0 0,-20-2-511 0 0,0 0 0 0 0,-1-1 1 0 0,1 0-1 0 0,-1-1 0 0 0,0 0 0 0 0,17-6 1 0 0,-9 1-1318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6:5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8287 0 0,'-5'-1'302'0'0,"1"1"1"0"0,-1 0-1 0 0,0 0 0 0 0,0 0 0 0 0,0 1 0 0 0,1-1 0 0 0,-1 1 0 0 0,0 0 0 0 0,1 1 1 0 0,-1-1-1 0 0,1 1 0 0 0,-1 0 0 0 0,1 0 0 0 0,-5 3 0 0 0,1 0 616 0 0,0 0 0 0 0,0 1 0 0 0,1 0 0 0 0,0 0 0 0 0,0 0 0 0 0,-7 9 0 0 0,13-14-868 0 0,0 1 0 0 0,0-1 0 0 0,0 0 1 0 0,0 1-1 0 0,0-1 0 0 0,0 1 1 0 0,1-1-1 0 0,-1 1 0 0 0,1-1 0 0 0,-1 1 1 0 0,1 0-1 0 0,-1-1 0 0 0,1 1 1 0 0,0 2-1 0 0,0 0-45 0 0,0-1 0 0 0,1 0 0 0 0,0 0 0 0 0,0 1 0 0 0,0-1 1 0 0,0 0-1 0 0,0 0 0 0 0,1 0 0 0 0,-1 0 0 0 0,4 5 0 0 0,0-1-36 0 0,0 0 1 0 0,0 0-1 0 0,1-1 0 0 0,0 1 0 0 0,0-1 0 0 0,1 0 0 0 0,-1-1 1 0 0,14 8-1 0 0,2 0-42 0 0,40 16 0 0 0,-62-29 72 0 0,11 5 21 0 0,0 1 0 0 0,11 9 0 0 0,-15-11 92 0 0,-6-3 276 0 0,1 1-160 0 0,9 16 514 0 0,-11-16-336 0 0,-3 16 649 0 0,1-14-977 0 0,1 0 0 0 0,-1 1 1 0 0,0-1-1 0 0,0-1 0 0 0,-1 1 0 0 0,1 0 1 0 0,-1-1-1 0 0,0 1 0 0 0,0-1 0 0 0,0 0 1 0 0,0 0-1 0 0,-1 0 0 0 0,-6 5 1 0 0,-5 2-503 0 0,-32 15 0 0 0,39-21 61 0 0,7-3-169 0 0,-4 1-463 0 0,2-2-419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 1375 0 0,'0'0'66'0'0,"-13"-6"4"0"0,10 6-38 0 0,-7-4 2708 0 0,0 1-1 0 0,-1 1 1 0 0,0 0-1 0 0,-16-1 1 0 0,26 3-2674 0 0,-1 0 1 0 0,1 0 0 0 0,0 1 0 0 0,0-1 0 0 0,0 0 0 0 0,-1 1 0 0 0,1-1 0 0 0,0 1-1 0 0,0-1 1 0 0,0 1 0 0 0,0 0 0 0 0,0-1 0 0 0,0 1 0 0 0,0 0 0 0 0,0 0-1 0 0,0 0 1 0 0,0 0 0 0 0,1 0 0 0 0,-1 0 0 0 0,0 0 0 0 0,0 0 0 0 0,1 0 0 0 0,-1 0-1 0 0,1 0 1 0 0,-1 0 0 0 0,1 0 0 0 0,0 1 0 0 0,-1-1 0 0 0,1 0 0 0 0,0 0-1 0 0,0 0 1 0 0,0 2 0 0 0,-1-1-67 0 0,1 0 0 0 0,0 0 0 0 0,0 0 0 0 0,0 0 0 0 0,1 0 0 0 0,-1 0 0 0 0,0 0 0 0 0,1 0 0 0 0,0 0 0 0 0,-1 0 0 0 0,1 0 0 0 0,0 0 0 0 0,0 0 0 0 0,0-1 0 0 0,0 1 0 0 0,2 2 0 0 0,2 3 0 0 0,10 14 463 0 0,0 0 0 0 0,2-1-1 0 0,0-1 1 0 0,31 25 0 0 0,-27-25 102 0 0,-1 1 1 0 0,-1 0 0 0 0,24 33-1 0 0,-41-50-420 0 0,-1 1 0 0 0,1-1 0 0 0,-1 1-1 0 0,1-1 1 0 0,-1 1 0 0 0,0-1 0 0 0,0 1 0 0 0,-1 0-1 0 0,1 0 1 0 0,-1 0 0 0 0,0-1 0 0 0,0 1 0 0 0,0 0-1 0 0,-1 0 1 0 0,1 0 0 0 0,-1-1 0 0 0,0 1 0 0 0,0 0-1 0 0,0-1 1 0 0,0 1 0 0 0,-1-1 0 0 0,-1 4 0 0 0,-3 5 218 0 0,-1-1 0 0 0,0 0 0 0 0,0-1 0 0 0,-1 1 0 0 0,-11 10 0 0 0,5-9-190 0 0,-1 1 0 0 0,0-2 0 0 0,-1 0-1 0 0,-27 14 1 0 0,13-8-1595 0 0,27-16 7 0 0,-4 2-353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6911 0 0,'0'0'528'0'0,"1"4"-341"0"0,0 0-141 0 0,2 12 987 0 0,-2-15-457 0 0,3 1-369 0 0,0 0 1 0 0,0 0-1 0 0,0 0 0 0 0,0 0 1 0 0,1-1-1 0 0,-1 1 1 0 0,1-1-1 0 0,-1 0 1 0 0,1 0-1 0 0,4-1 0 0 0,52 3 1297 0 0,-52-3-1243 0 0,78 1 1675 0 0,132 19-1 0 0,-82-4-234 0 0,268-3-1 0 0,-255-12-1076 0 0,141-12 496 0 0,-63 0-274 0 0,15 0 57 0 0,-135 1-637 0 0,122-3 399 0 0,-117 10-634 0 0,97 4 69 0 0,-152 1 16 0 0,93-7-1 0 0,-16 0 32 0 0,155 4 195 0 0,167-22 346 0 0,-425 20-653 0 0,286-29 260 0 0,2 22-97 0 0,-32-4 45 0 0,-164 4-49 0 0,-95 7-152 0 0,1 1 47 0 0,42 2 0 0 0,-19 1 15 0 0,57-6 0 0 0,3 0-41 0 0,-52 5-11 0 0,129-2 88 0 0,-101-1-8 0 0,63-3-11 0 0,-118 4-81 0 0,-23 2-24 0 0,-1-1 0 0 0,1 0 0 0 0,0 0 0 0 0,0-1 0 0 0,15-5 0 0 0,-2 0 14 0 0,35-6 1 0 0,-3 0-28 0 0,19-1-3 0 0,-56 12 0 0 0,0-1 0 0 0,0-1 0 0 0,21-8 0 0 0,-31 9 0 0 0,0 1 0 0 0,0 0 0 0 0,14-1 0 0 0,7-2 0 0 0,3-2 0 0 0,0 1 0 0 0,0 1 0 0 0,1 2 0 0 0,64 3 0 0 0,-71 1 0 0 0,29-3 0 0 0,-16-1 0 0 0,-24 1 0 0 0,0 1 0 0 0,29 1 0 0 0,-32 0 0 0 0,28-2 0 0 0,-20 0 0 0 0,33-3 0 0 0,20-1 0 0 0,-71 6 0 0 0,1 0 0 0 0,-1 0 0 0 0,0-1 0 0 0,0 1 0 0 0,1-1 0 0 0,-1 0 0 0 0,0 0 0 0 0,4-2 0 0 0,29-9 0 0 0,-33 11 0 0 0,-1-1 0 0 0,22-6 0 0 0,-20 7 0 0 0,-1-1 0 0 0,0 0 0 0 0,0-1 0 0 0,0 1 0 0 0,3-3 0 0 0,-5 3-2 0 0,0 1-1 0 0,0-1 1 0 0,0 1-1 0 0,0-1 1 0 0,0 0-1 0 0,0 1 1 0 0,-1-1 0 0 0,1 0-1 0 0,-1 0 1 0 0,1 0-1 0 0,-1 1 1 0 0,0-1-1 0 0,0 0 1 0 0,1 0 0 0 0,-1 0-1 0 0,-1 0 1 0 0,1 0-1 0 0,0-1 1 0 0,-1-1-9 0 0,0 0-1 0 0,-1 0 1 0 0,1 1 0 0 0,-1-1-1 0 0,1 1 1 0 0,-1-1 0 0 0,0 1-1 0 0,-3-4 1 0 0,-5-4-26 0 0,1 0 0 0 0,-1 1 0 0 0,-19-15 0 0 0,12 12-53 0 0,-1 0 0 0 0,-36-20 0 0 0,45 28 58 0 0,0 2 0 0 0,0-1-1 0 0,0 1 1 0 0,-1 0-1 0 0,1 1 1 0 0,-1 0 0 0 0,0 0-1 0 0,-17 1 1 0 0,21 0 14 0 0,4 1 13 0 0,1-1-1 0 0,0 1 0 0 0,0 0 1 0 0,-1 0-1 0 0,1 0 1 0 0,0 0-1 0 0,0 0 0 0 0,-1 0 1 0 0,1 0-1 0 0,0 1 1 0 0,0-1-1 0 0,0 0 0 0 0,-1 1 1 0 0,1-1-1 0 0,0 1 1 0 0,0-1-1 0 0,0 1 0 0 0,0 0 1 0 0,0-1-1 0 0,0 1 1 0 0,0 0-1 0 0,0 0 0 0 0,-2 1 1 0 0,3 0-6 0 0,0-1 1 0 0,0 0-1 0 0,0 0 0 0 0,0 1 1 0 0,0-1-1 0 0,0 0 1 0 0,0 0-1 0 0,0 0 1 0 0,0 1-1 0 0,0-1 1 0 0,1 0-1 0 0,-1 0 0 0 0,1 0 1 0 0,-1 1-1 0 0,2 1 1 0 0,-2-2-4 0 0,2 2-2 0 0,-1-1 0 0 0,0 0 0 0 0,1 1-1 0 0,-1-1 1 0 0,1 0 0 0 0,0 0 0 0 0,-1 0 0 0 0,1 0 0 0 0,0-1-1 0 0,0 1 1 0 0,5 3 0 0 0,29 14-223 0 0,-18-11 135 0 0,2 2 35 0 0,-1 2 0 0 0,0 0 0 0 0,0 0 0 0 0,-1 2 1 0 0,-1 0-1 0 0,0 1 0 0 0,16 20 0 0 0,-29-30 70 0 0,4 5 20 0 0,0 0 0 0 0,8 13-1 0 0,-13-19-13 0 0,-1 1 0 0 0,0-1 0 0 0,0 1 0 0 0,-1-1 0 0 0,1 1 0 0 0,-1 0 0 0 0,0 0 0 0 0,-1 0 0 0 0,1 5 0 0 0,-1-3 57 0 0,0 0 0 0 0,0 0-1 0 0,-1 0 1 0 0,0 0 0 0 0,-1 0-1 0 0,1 0 1 0 0,-6 11 0 0 0,-1 0 335 0 0,-14 24 1 0 0,11-23-178 0 0,1-2-55 0 0,-1-2 0 0 0,-1 1 0 0 0,-17 16 0 0 0,-10 14-115 0 0,33-39-176 0 0,0 1-301 0 0,0-1 1 0 0,1 1-1 0 0,-1 0 1 0 0,1 1-1 0 0,1-1 1 0 0,0 1 0 0 0,-5 14-1 0 0,7-13-1063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0,'0'0'1952'0'0,"4"1"-697"0"0,-1 1-912 0 0,0-1 0 0 0,1 1 0 0 0,-1-1 0 0 0,0 1 0 0 0,0 0 0 0 0,0 0 0 0 0,0 0 0 0 0,0 1 0 0 0,-1-1 1 0 0,1 1-1 0 0,-1-1 0 0 0,1 1 0 0 0,-1 0 0 0 0,0 0 0 0 0,0 0 0 0 0,1 4 0 0 0,2 3-10 0 0,-2 1 0 0 0,0 0 0 0 0,0 0 0 0 0,-1 0 0 0 0,0 0-1 0 0,0 19 1 0 0,-7 71 1158 0 0,1-35-775 0 0,2-21-291 0 0,0-18-54 0 0,2 32 1 0 0,2-20-34 0 0,6 47 464 0 0,-7-75-685 0 0,2-1 0 0 0,-1 0 1 0 0,1 1-1 0 0,0-2 0 0 0,1 1 0 0 0,5 10 0 0 0,-7-18-99 0 0,-1 1-1 0 0,1-1 1 0 0,-1 1-1 0 0,1-1 1 0 0,0 1-1 0 0,0-1 0 0 0,0 0 1 0 0,0 0-1 0 0,1 0 1 0 0,-1 0-1 0 0,1 0 1 0 0,-1 0-1 0 0,1-1 1 0 0,-1 1-1 0 0,1-1 1 0 0,0 0-1 0 0,0 0 1 0 0,-1 0-1 0 0,1 0 1 0 0,0 0-1 0 0,0-1 1 0 0,5 1-1 0 0,-1-1 18 0 0,-1-1-1 0 0,1 1 0 0 0,0-1 1 0 0,0-1-1 0 0,-1 1 1 0 0,1-1-1 0 0,-1 0 1 0 0,12-6-1 0 0,-5 2-74 0 0,64-32-1083 0 0,-64 32 184 0 0,23-10-1 0 0,-1 2-1536 0 0,-15 4 810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0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1375 0 0,'0'0'13644'0'0,"1"-2"-12786"0"0,198-58 3336 0 0,-105 24-3363 0 0,-1-3 0 0 0,133-79 0 0 0,-163 78-771 0 0,-38 23-24 0 0,41-21-1 0 0,-18 16-23 0 0,-5 3 23 0 0,0-3 0 0 0,39-26 0 0 0,-59 35 176 0 0,-1 1 0 0 0,46-17 0 0 0,-67 29-201 0 0,14-7 327 0 0,1 3 1 0 0,0-1-1 0 0,19-1 0 0 0,-28 6-309 0 0,-1 0 0 0 0,0 0-1 0 0,-1 1 1 0 0,2-1-1 0 0,-1 2 1 0 0,0-1-1 0 0,1 0 1 0 0,-2 2-1 0 0,10 3 1 0 0,8 2 3 0 0,10 2 48 0 0,41 21-1 0 0,11 5 26 0 0,-19-11-29 0 0,31 12 126 0 0,-9-11 4 0 0,114 34 373 0 0,94 23 26 0 0,-274-75-574 0 0,25 13-1 0 0,-36-14-16 0 0,2-1 0 0 0,-1-1-1 0 0,1 0 1 0 0,0-1 0 0 0,-1 0-1 0 0,24 2 1 0 0,51 4-453 0 0,-74-6 610 0 0,-8-1-2259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27 144 919 0 0,'-13'-59'2034'0'0,"9"44"-844"0"0,1 1 0 0 0,0-1 1 0 0,-1-25 5014 0 0,5 42-5047 0 0,4 8-556 0 0,0 0 0 0 0,-1 1 0 0 0,0 0-1 0 0,3 16 1 0 0,7 50 391 0 0,-11-56-651 0 0,15 122 1154 0 0,-11-76-1016 0 0,3-1 0 0 0,20 75 0 0 0,-17-106-329 0 0,-13-33-108 0 0,2-3-121 0 0,-1 0 55 0 0,0 0 0 0 0,0-1 1 0 0,1 1-1 0 0,-1 0 0 0 0,0 0 0 0 0,0-1 1 0 0,0 1-1 0 0,-1-1 0 0 0,2-2 0 0 0,4-11-43 0 0,-2 0 0 0 0,0 0 1 0 0,-1 0-1 0 0,0-1 0 0 0,0-20 0 0 0,1 2-200 0 0,-1 15-77 0 0,26-163 835 0 0,-28 180-481 0 0,0-1-1 0 0,-1 1 1 0 0,1 0-1 0 0,0 0 1 0 0,0-1-1 0 0,0 1 1 0 0,2-2-1 0 0,-2 3 125 0 0,0 2-91 0 0,1 0 1 0 0,0 0-1 0 0,-1 0 1 0 0,1 1-1 0 0,-1-1 1 0 0,0 0-1 0 0,1 1 1 0 0,-1-1-1 0 0,0 1 1 0 0,0 0-1 0 0,0-1 1 0 0,1 4-1 0 0,9 24 133 0 0,-9-21-111 0 0,18 56-142 0 0,-11-30 305 0 0,2-1 0 0 0,30 64 0 0 0,-37-88-631 0 0,1-1-1 0 0,1 0 0 0 0,-1 1 1 0 0,1-2-1 0 0,1 1 1 0 0,-1-1-1 0 0,1 0 0 0 0,1 0 1 0 0,-1-1-1 0 0,1 0 1 0 0,0 0-1 0 0,1-1 0 0 0,-1 0 1 0 0,1 0-1 0 0,12 4 1 0 0,-1-4-3754 0 0,1-3-882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87 249 3223 0 0,'0'0'312'0'0,"-5"10"-312"0"0,2-1 0 0 0,0 1 2112 0 0,1 0 392 0 0,0 0 2672 0 0,2 0-5176 0 0,4-2-640 0 0,-3-1-72 0 0</inkml:trace>
  <inkml:trace contextRef="#ctx0" brushRef="#br0" timeOffset="1">39 65 11199 0 0,'-11'-13'496'0'0,"7"9"224"0"0,-2-1-720 0 0,-1-3 0 0 0,2 0 0 0 0,0 4 1736 0 0,5-2-2128 0 0,3-1-176 0 0,1-3-32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40 208 2303 0 0,'0'2'12115'0'0,"0"36"-9119"0"0,0 41-14 0 0,-10 106-2355 0 0,-15-38-503 0 0,24-142-119 0 0,0 2-6 0 0,0 0 0 0 0,0 0 0 0 0,0 0 0 0 0,1 12 0 0 0,0-17-64 0 0,0-4-330 0 0,7-28-127 0 0,13-37 0 0 0,4-19-128 0 0,10-123-15 0 0,-19 106 560 0 0,26-73 473 0 0,-28 146-28 0 0,-8 21-128 0 0,-4 8-73 0 0,0 2-116 0 0,1 0 0 0 0,-1 1 1 0 0,1-1-1 0 0,-1 0 0 0 0,1 1 0 0 0,-1-1 1 0 0,0 1-1 0 0,0-1 0 0 0,0 1 0 0 0,0 0 0 0 0,0-1 1 0 0,0 1-1 0 0,1 2 0 0 0,9 21 139 0 0,0 1 0 0 0,9 38-1 0 0,9 57 98 0 0,-9-33-187 0 0,-8-38-69 0 0,30 109-95 0 0,-24-93-169 0 0,-10-35-1197 0 0,0-1-3504 0 0,-1-8-924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13247 0 0,'0'0'5926'0'0,"1"-1"-5536"0"0,2-1-315 0 0,1 0 0 0 0,-1 0 0 0 0,0 0 1 0 0,1 0-1 0 0,0 1 0 0 0,-1 0 0 0 0,1-1 0 0 0,0 1 0 0 0,5 0 0 0 0,40-4-155 0 0,-12 3 109 0 0,-4 0-493 0 0,-2 2-1808 0 0,-11-4-2624 0 0,-5-2-568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10591 0 0,'-3'18'971'0'0,"0"1"0"0"0,1 0 0 0 0,0 0 0 0 0,3 30 0 0 0,-1-20 69 0 0,21 223 1775 0 0,-17-219-2818 0 0,1 12-106 0 0,8 59-4225 0 0,-10-81-1218 0 0</inkml:trace>
  <inkml:trace contextRef="#ctx0" brushRef="#br0" timeOffset="1">220 0 9671 0 0,'0'0'440'0'0,"0"2"-5"0"0,10 149 4022 0 0,0-15-861 0 0,1 62-5993 0 0,-9-163 1122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6447 0 0,'0'0'499'0'0,"1"2"29"0"0,14 44 6621 0 0,-1 2-3398 0 0,27 98-2459 0 0,-30-106-887 0 0,46 208-2192 0 0,-45-187 146 0 0,-4-23-2529 0 0,-2-3-1208 0 0</inkml:trace>
  <inkml:trace contextRef="#ctx0" brushRef="#br0" timeOffset="1">3 574 2303 0 0,'-1'-1'167'0'0,"1"0"-58"0"0,0 0 1 0 0,-1 0-1 0 0,1-1 0 0 0,0 1 0 0 0,0 0 0 0 0,0 0 1 0 0,0 0-1 0 0,0 0 0 0 0,0-1 0 0 0,0 1 0 0 0,0 0 1 0 0,1 0-1 0 0,-1 0 0 0 0,1-2 0 0 0,0-2 1238 0 0,0 1-262 0 0,0 0-1 0 0,0 0 0 0 0,0 0 0 0 0,0 0 0 0 0,0 0 0 0 0,1 1 0 0 0,0-1 0 0 0,-1 0 0 0 0,4-3 1 0 0,-2 4-872 0 0,0 0 1 0 0,-1 0 0 0 0,1 0-1 0 0,0 0 1 0 0,1 1 0 0 0,-1-1-1 0 0,0 1 1 0 0,1 0 0 0 0,0 0-1 0 0,-1 0 1 0 0,1 1 0 0 0,0-1-1 0 0,0 1 1 0 0,5-2 0 0 0,27-10-123 0 0,-31 10-163 0 0,0 1 0 0 0,0-1 0 0 0,0 2-1 0 0,0-1 1 0 0,0 0 0 0 0,1 1 0 0 0,-1 0-1 0 0,9 0 1 0 0,13 1-5389 0 0,-14 0-342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3223 0 0,'0'0'143'0'0,"0"2"-3"0"0,-2 26 1533 0 0,-8 45 12338 0 0,5-48-15092 0 0,-3 8 1443 0 0,6-25-295 0 0,0-1-1 0 0,0 1 1 0 0,0-1 0 0 0,1 1-1 0 0,1 0 1 0 0,-1-1 0 0 0,1 1 0 0 0,1 11-1 0 0,0-18-23 0 0,-1 0-1 0 0,0 1 1 0 0,1-1 0 0 0,-1 0-1 0 0,1 0 1 0 0,-1-1 0 0 0,1 1-1 0 0,-1 0 1 0 0,1 0-1 0 0,0 0 1 0 0,0 0 0 0 0,-1 0-1 0 0,1-1 1 0 0,0 1 0 0 0,0 0-1 0 0,0-1 1 0 0,0 1-1 0 0,0 0 1 0 0,0-1 0 0 0,0 1-1 0 0,0-1 1 0 0,0 0 0 0 0,0 1-1 0 0,0-1 1 0 0,0 0-1 0 0,0 0 1 0 0,0 1 0 0 0,0-1-1 0 0,0 0 1 0 0,0 0 0 0 0,3 0-1 0 0,2-1 18 0 0,0 1-1 0 0,0-1 0 0 0,0 0 1 0 0,6-2-1 0 0,-11 2-58 0 0,14-3-349 0 0,0-1 1 0 0,-1-1 0 0 0,23-12-1 0 0,-34 15-65 0 0,0 1-1 0 0,0-1 1 0 0,0 1-1 0 0,0-1 1 0 0,5-6 0 0 0,-1 1-955 0 0,1-2-464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14831 0 0,'-3'15'448'0'0,"0"1"0"0"0,1 0 0 0 0,-1 31 0 0 0,8 50 1053 0 0,-2-51 160 0 0,6 58-449 0 0,1 26-674 0 0,2-18-1071 0 0,-8-79-1128 0 0,-1-15-289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0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3679 0 0,'2'-1'7871'0'0,"9"-13"-6250"0"0,-9 12-1408 0 0,0-1 1 0 0,1 0 0 0 0,-1 1 0 0 0,0-1-1 0 0,1 1 1 0 0,-1 0 0 0 0,6-4 0 0 0,0 2 21 0 0,1 1 0 0 0,-1 0 0 0 0,1 0 0 0 0,0 1 0 0 0,0 0 0 0 0,0 0 0 0 0,0 1 0 0 0,0 0 0 0 0,0 1 0 0 0,12 1 0 0 0,-14-1-108 0 0,1 1 1 0 0,-1 0-1 0 0,0 0 0 0 0,0 1 0 0 0,0-1 1 0 0,0 2-1 0 0,0-1 0 0 0,0 1 0 0 0,0 0 0 0 0,-1 1 1 0 0,0-1-1 0 0,1 1 0 0 0,6 6 0 0 0,-8-6-42 0 0,-1 0 0 0 0,0 1-1 0 0,0-1 1 0 0,0 1 0 0 0,-1 0 0 0 0,1 0-1 0 0,-1 0 1 0 0,3 7 0 0 0,-5-9-67 0 0,0 0 1 0 0,0 1-1 0 0,-1-1 0 0 0,1 1 1 0 0,-1-1-1 0 0,1 1 0 0 0,-1-1 1 0 0,0 1-1 0 0,0-1 0 0 0,-1 0 1 0 0,1 1-1 0 0,-1-1 0 0 0,0 1 1 0 0,0-1-1 0 0,-2 5 0 0 0,-1 2-118 0 0,0-1 1 0 0,0 0-1 0 0,-1-1 0 0 0,-1 1 0 0 0,1-1 0 0 0,-2 0 0 0 0,1 0 1 0 0,-1-1-1 0 0,-13 12 0 0 0,16-16 51 0 0,0 0 0 0 0,0 0-1 0 0,0 0 1 0 0,0 0 0 0 0,0-1 0 0 0,-1 0 0 0 0,1 0 0 0 0,-1 0-1 0 0,0 0 1 0 0,1-1 0 0 0,-1 0 0 0 0,0 0 0 0 0,0 0 0 0 0,0-1-1 0 0,0 1 1 0 0,0-1 0 0 0,0 0 0 0 0,0-1 0 0 0,1 1 0 0 0,-1-1-1 0 0,-7-2 1 0 0,11 3-87 0 0,-6-8 0 0 0,4 1 136 0 0,5-1 12 0 0,-1 6 9 0 0,0 1 0 0 0,0-1 0 0 0,0 1 0 0 0,0-1 0 0 0,0 1 0 0 0,0 0 0 0 0,1-1-1 0 0,-1 1 1 0 0,1 0 0 0 0,-1 0 0 0 0,1 0 0 0 0,-1 0 0 0 0,1 0 0 0 0,-1 0 0 0 0,1 1 0 0 0,0-1 0 0 0,-1 0-1 0 0,1 1 1 0 0,0 0 0 0 0,0-1 0 0 0,0 1 0 0 0,-1 0 0 0 0,1 0 0 0 0,0 0 0 0 0,0 0 0 0 0,3 0 0 0 0,6 1 107 0 0,-1 1-1 0 0,0-1 1 0 0,14 5 0 0 0,11 6 44 0 0,16 3-98 0 0,-7-2-76 0 0,-33-9-908 0 0,0 0 0 0 0,19 3 0 0 0,-19-5-428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1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0,'0'0'706'0'0,"1"1"-578"0"0,88 113 4558 0 0,-11-16-2014 0 0,-62-76-2241 0 0,11 14 708 0 0,-2 2 0 0 0,40 76 0 0 0,-51-78-442 0 0,-2 0-1 0 0,-1 1 1 0 0,-1 0-1 0 0,7 63 1 0 0,-15-66-350 0 0,-1 1 1 0 0,-6 55-1 0 0,4-81-543 0 0,-2 1 0 0 0,1-1 0 0 0,-1 1-1 0 0,0-1 1 0 0,-1 0 0 0 0,0-1-1 0 0,-1 1 1 0 0,-7 11 0 0 0,11-19 33 0 0,0 0-746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1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0,'1'29'80'0'0,"5"67"10726"0"0,14 50-5862 0 0,-4-37-4199 0 0,18 133-560 0 0,-21-168-735 0 0,3 20-4044 0 0,-13-73 2962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18 9615 0 0,'0'0'439'0'0,"-1"-1"-10"0"0,-1 0-349 0 0,-12-7 12 0 0,11 7 156 0 0,0 0 0 0 0,0 0 0 0 0,0 0-1 0 0,0 0 1 0 0,0 0 0 0 0,0 1 0 0 0,0-1-1 0 0,0 1 1 0 0,0 0 0 0 0,-6 0 0 0 0,7 1-75 0 0,1-1 0 0 0,-1 1 0 0 0,0-1 0 0 0,0 1 0 0 0,0 0 0 0 0,1 0 0 0 0,-1 0 0 0 0,1 0 0 0 0,-1 0 0 0 0,0 0 0 0 0,1 1 0 0 0,0-1 0 0 0,-1 0 0 0 0,1 1 0 0 0,0-1 0 0 0,0 1 1 0 0,-1-1-1 0 0,0 4 0 0 0,-3 4 187 0 0,1-1 0 0 0,0 1 1 0 0,1 1-1 0 0,0-1 1 0 0,0 0-1 0 0,-2 16 0 0 0,-2 59 523 0 0,6-68-687 0 0,0-5-133 0 0,1 0 1 0 0,0 0-1 0 0,1 0 1 0 0,1 0-1 0 0,0 0 1 0 0,0 0-1 0 0,1 0 1 0 0,0-1-1 0 0,1 1 1 0 0,0-1-1 0 0,0 0 1 0 0,9 12-1 0 0,-12-19-59 0 0,2 0 1 0 0,-1-1-1 0 0,0 1 0 0 0,0-1 0 0 0,1 0 0 0 0,0 1 1 0 0,-1-1-1 0 0,1 0 0 0 0,0-1 0 0 0,0 1 0 0 0,0 0 1 0 0,0-1-1 0 0,0 0 0 0 0,0 1 0 0 0,1-1 0 0 0,-1 0 1 0 0,0-1-1 0 0,1 1 0 0 0,-1-1 0 0 0,0 1 1 0 0,1-1-1 0 0,-1 0 0 0 0,0 0 0 0 0,1-1 0 0 0,-1 1 1 0 0,1-1-1 0 0,-1 1 0 0 0,0-1 0 0 0,0 0 0 0 0,1-1 1 0 0,-1 1-1 0 0,0 0 0 0 0,0-1 0 0 0,0 0 0 0 0,0 1 1 0 0,0-1-1 0 0,-1 0 0 0 0,1-1 0 0 0,-1 1 0 0 0,1 0 1 0 0,-1-1-1 0 0,0 1 0 0 0,0-1 0 0 0,3-5 1 0 0,2-5 32 0 0,-1-1 1 0 0,0 0-1 0 0,-1 0 1 0 0,0-1-1 0 0,-2 0 1 0 0,1 1-1 0 0,-2-1 1 0 0,0 0 0 0 0,-1-1-1 0 0,0 1 1 0 0,-3-25-1 0 0,0 28 961 0 0,0 15-471 0 0,0 19-409 0 0,3-5-97 0 0,1 0 0 0 0,0 1 0 0 0,8 24 0 0 0,-9-36-84 0 0,1 0 1 0 0,1 0-1 0 0,-1 0 1 0 0,1 0 0 0 0,0 0-1 0 0,1 0 1 0 0,-1-1-1 0 0,1 1 1 0 0,0-1-1 0 0,0 0 1 0 0,1 0-1 0 0,6 5 1 0 0,-9-8-82 0 0,0-1 1 0 0,0 0 0 0 0,0 0-1 0 0,0 0 1 0 0,0 0 0 0 0,1 0-1 0 0,3 1 1 0 0,-4-2-297 0 0,0 1 1 0 0,0-1-1 0 0,0 0 0 0 0,0 0 1 0 0,0 0-1 0 0,-1 0 0 0 0,1 0 1 0 0,0-1-1 0 0,0 1 1 0 0,0 0-1 0 0,0-1 0 0 0,0 0 1 0 0,0 1-1 0 0,3-3 1 0 0,5-3-5263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1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12095 0 0,'0'2'554'0'0,"55"243"2786"0"0,-27-136-2731 0 0,58 213-1789 0 0,-76-289-95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1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15895 0 0,'0'0'1782'0'0,"3"-1"-1501"0"0,15-3 186 0 0,56-14-45 0 0,-24 8-3054 0 0,-30 6 1248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3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2303 0 0,'0'0'15142'0'0,"3"1"-14728"0"0,-2 0-397 0 0,-1-1-1 0 0,1 0 1 0 0,-1 0-1 0 0,1 0 1 0 0,-1 1-1 0 0,1-1 1 0 0,-1 0-1 0 0,1 0 1 0 0,-1 0-1 0 0,1 0 1 0 0,0 0-1 0 0,-1 0 1 0 0,1 0 0 0 0,-1 0-1 0 0,1 0 1 0 0,-1 0-1 0 0,1 0 1 0 0,0 0-1 0 0,-1-1 1 0 0,1 1-1 0 0,-1 0 1 0 0,1 0-1 0 0,0-1 1 0 0,4-13 483 0 0,-3 8-291 0 0,0 3-111 0 0,-1 0 1 0 0,1 0 0 0 0,0 0 0 0 0,0 1 0 0 0,0-1 0 0 0,0 1 0 0 0,0-1-1 0 0,1 1 1 0 0,-1 0 0 0 0,1 0 0 0 0,-1 0 0 0 0,1 0 0 0 0,3-1 0 0 0,-3 1-44 0 0,1 0 0 0 0,-1 1 0 0 0,1-1 0 0 0,0 1 0 0 0,-1 0 0 0 0,1 0 0 0 0,0 1 0 0 0,0-1 0 0 0,-1 1 0 0 0,1 0 0 0 0,0 0 0 0 0,0 0 0 0 0,0 0 1 0 0,0 1-1 0 0,-1-1 0 0 0,1 1 0 0 0,0 0 0 0 0,0 0 0 0 0,-1 1 0 0 0,1-1 0 0 0,-1 1 0 0 0,5 3 0 0 0,-4-3-23 0 0,-1 0-1 0 0,0 0 1 0 0,1 0 0 0 0,-1 1-1 0 0,0 0 1 0 0,-1 0 0 0 0,1-1-1 0 0,0 2 1 0 0,-1-1 0 0 0,0 0-1 0 0,0 0 1 0 0,0 1-1 0 0,0-1 1 0 0,0 1 0 0 0,-1 0-1 0 0,1-1 1 0 0,-1 1 0 0 0,0 0-1 0 0,0 0 1 0 0,-1 0 0 0 0,1 6-1 0 0,-1 2-17 0 0,-2 0 0 0 0,1 0-1 0 0,-1-1 1 0 0,-1 1 0 0 0,0-1 0 0 0,-1 0 0 0 0,0 0-1 0 0,0 0 1 0 0,-8 12 0 0 0,-6 8-306 0 0,-37 48 1 0 0,52-75 273 0 0,1-1 0 0 0,-1 0 1 0 0,-1 1-1 0 0,1-1 0 0 0,0-1 1 0 0,-1 1-1 0 0,0 0 0 0 0,1-1 1 0 0,-1 0-1 0 0,-7 4 0 0 0,9-6 10 0 0,1 1 0 0 0,0-1 0 0 0,-1 1 1 0 0,1-1-1 0 0,-1 1 0 0 0,1-1 0 0 0,-1 0 0 0 0,1 0 0 0 0,0 0 0 0 0,-1 0 0 0 0,1 0 0 0 0,-1 0 0 0 0,1 0 0 0 0,-4-1 0 0 0,4 1-1 0 0,0 0 1 0 0,1-1-1 0 0,-1 1 0 0 0,0-1 0 0 0,0 1 0 0 0,0-1 0 0 0,1 0 0 0 0,-1 1 0 0 0,0-1 0 0 0,1 0 0 0 0,-1 0 0 0 0,0 1 0 0 0,1-1 0 0 0,-1 0 0 0 0,1 0 0 0 0,-1-1 0 0 0,0-1-23 0 0,0 1 0 0 0,0-1 0 0 0,1 0 0 0 0,-1 1-1 0 0,1-1 1 0 0,0 0 0 0 0,-1 0 0 0 0,1 1 0 0 0,1-1 0 0 0,0-5 0 0 0,0 3 28 0 0,0-1 0 0 0,1 1-1 0 0,0 0 1 0 0,0 0 0 0 0,1 0-1 0 0,0 0 1 0 0,-1 1 0 0 0,1-1-1 0 0,1 1 1 0 0,-1-1 0 0 0,1 1-1 0 0,0 0 1 0 0,0 1 0 0 0,0-1-1 0 0,0 0 1 0 0,0 1 0 0 0,1 0-1 0 0,0 0 1 0 0,-1 1 0 0 0,1-1 0 0 0,8-2-1 0 0,0 1 178 0 0,0 0 0 0 0,0 1 0 0 0,0 0 0 0 0,0 1 0 0 0,1 1-1 0 0,-1 0 1 0 0,23 2 0 0 0,-26-1-87 0 0,-1 1 0 0 0,0 1 0 0 0,0 0 0 0 0,0 0-1 0 0,-1 1 1 0 0,10 3 0 0 0,2 4-306 0 0,26 16-1 0 0,-44-25-470 0 0,6 5 1035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17:3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222 297 11087 0 0,'0'-7'288'0'0,"0"-1"0"0"0,-1 1 0 0 0,0-1 0 0 0,0 1 0 0 0,0-1 0 0 0,-1 1 0 0 0,-1 0 0 0 0,1 0 0 0 0,-1 0 0 0 0,0 0 0 0 0,-5-7 0 0 0,6 10-13 0 0,-1 0 0 0 0,0 1 1 0 0,0-1-1 0 0,0 1 1 0 0,-1 0-1 0 0,1 0 0 0 0,-1 0 1 0 0,0 0-1 0 0,0 0 1 0 0,0 1-1 0 0,0 0 0 0 0,0 0 1 0 0,0 0-1 0 0,0 0 1 0 0,-1 0-1 0 0,1 1 0 0 0,-1 0 1 0 0,-8-1-1 0 0,9 2-206 0 0,1 0 0 0 0,0 0 0 0 0,0 1 0 0 0,0-1 0 0 0,0 1 0 0 0,0 0-1 0 0,0 0 1 0 0,0 0 0 0 0,0 0 0 0 0,0 0 0 0 0,0 1 0 0 0,0-1 0 0 0,1 1 0 0 0,-1 0 0 0 0,1-1 0 0 0,-1 2-1 0 0,1-1 1 0 0,-3 3 0 0 0,0 0-41 0 0,0 1-1 0 0,0 0 1 0 0,1 0-1 0 0,-1 0 1 0 0,2 1-1 0 0,-6 10 1 0 0,4-4-26 0 0,1 0 1 0 0,1 0 0 0 0,0 1 0 0 0,-3 24 0 0 0,3 56-80 0 0,4-70 62 0 0,0-1 1 0 0,1 0-1 0 0,2 0 1 0 0,0 0-1 0 0,1 0 1 0 0,12 31-1 0 0,-12-42 11 0 0,1 0 0 0 0,0-1 0 0 0,0 1-1 0 0,1-1 1 0 0,13 15 0 0 0,-14-20 3 0 0,0 1 1 0 0,0-1-1 0 0,1 0 1 0 0,0-1-1 0 0,0 1 0 0 0,0-2 1 0 0,1 1-1 0 0,15 6 1 0 0,-17-8 42 0 0,1 0 1 0 0,0-1-1 0 0,0-1 0 0 0,0 1 1 0 0,0-1-1 0 0,0 0 0 0 0,1 0 0 0 0,-1-1 1 0 0,0 0-1 0 0,0-1 0 0 0,1 1 1 0 0,-1-1-1 0 0,0-1 0 0 0,0 1 1 0 0,0-1-1 0 0,0-1 0 0 0,0 1 1 0 0,-1-1-1 0 0,7-4 0 0 0,2 0 143 0 0,-1 0 0 0 0,0-2-1 0 0,19-14 1 0 0,-25 16-111 0 0,-1 0 1 0 0,0 0-1 0 0,0 0 1 0 0,0-1-1 0 0,-1 0 1 0 0,9-16-1 0 0,-5 5 120 0 0,0 0-1 0 0,-2-1 1 0 0,0 0-1 0 0,-1 0 1 0 0,-1-1-1 0 0,0 0 1 0 0,2-32-1 0 0,-5 28 112 0 0,-1 0 0 0 0,-1 0-1 0 0,-2 0 1 0 0,0 0 0 0 0,-2 0-1 0 0,-11-47 1 0 0,11 60-235 0 0,-2-1 0 0 0,1 1 0 0 0,-1 0 1 0 0,-1 1-1 0 0,0-1 0 0 0,-1 1 0 0 0,0 0 1 0 0,0 1-1 0 0,-1-1 0 0 0,-1 2 0 0 0,0-1 1 0 0,0 1-1 0 0,-1 0 0 0 0,0 1 0 0 0,-13-8 0 0 0,14 10-48 0 0,1 1-1 0 0,-1 1 1 0 0,0-1-1 0 0,0 1 1 0 0,-1 1-1 0 0,-15-4 1 0 0,19 6-24 0 0,0 0 0 0 0,0 1 0 0 0,1 0 0 0 0,-1 0 1 0 0,0 0-1 0 0,0 1 0 0 0,1 0 0 0 0,-1 0 0 0 0,0 0 1 0 0,1 1-1 0 0,-1 0 0 0 0,-9 4 0 0 0,9-2-122 0 0,-1 0-1 0 0,1 0 1 0 0,0 0-1 0 0,0 1 0 0 0,1 0 1 0 0,-1 0-1 0 0,1 0 1 0 0,0 1-1 0 0,1 0 1 0 0,-8 11-1 0 0,3-2-733 0 0,1 0-1 0 0,1 0 1 0 0,-9 28-1 0 0,8-13-553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15:50:52.49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3-03-01T15:53:18.327"/>
    </inkml:context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11946 2269 13823 0,'0'0'1216'0,"0"0"-960"0,0 0-256 0,0 0 0 16,0 0 1792-16,0 0 320 0,6 12 64 0,-8 0 16 15,1-1-432-15,-1 4-96 0,1 2 0 0,1 5-16 16,0 4-1024-16,0 0-208 0,0 3-32 0,0-1-16 16,1 1-160-16,-1-3-16 0,0-1-16 0,2-3 0 15,-1-4-176-15,0-1 128 0,0-3-128 0,1-3 128 0,-1-3-128 0,-1-8 128 16,0 0-128-16,0 0 128 0,0 0 96 0,0 0 16 16,0 0 0-16,0-8 0 0,-1-4 128 0,1-2 16 15,-3-3 16-15,3-3 0 0,0-3-544 0,1-3-112 16,1-4-32-16,0-3 0 15,1-1 560-15,-2-2 112 0,1-5 32 0,-2 2 0 0,-2 0-416 0,1 1 128 16,1 1-128-16,0 0 0 0,0 6 0 0,0 1 0 16,0 6 0-16,0 6 0 0,0 6-416 0,1 6 32 15,-1 6 16-15,0 0 0 0,7 17 608 0,1 7 112 16,-1 6 32-16,4 8 0 0,-1 5-384 0,3 6 0 16,2 1 0-16,0 1 128 0,4-1-128 0,-2-3 0 0,-1-4 0 0,1-4 0 15,2-9 0-15,-2-3 0 0,-2-5 0 0,2-5 128 16,-2-4 32-16,-1-6 16 0,-1-3 0 0,-3-3 0 15,1-6 816-15,-3-4 160 0,-1-6 48 0,0-4 0 16,-2-3-240-16,-2-3-64 0,-2-5 0 0,-1-1 0 16,-1-3-416-16,-2-1-96 15,1-5 0-15,-2 0-16 0,-3-2-112 0,1-1 0 16,-2 0-16-16,0-2 0 16,0 2-1056-16,2 2-208 0,0-1-32 0,3 6-16 15,0 2-2256-15,3 5-464 0,3 6-96 0,0 5-9744 0</inkml:trace>
  <inkml:trace contextRef="#ctx0" brushRef="#br0" timeOffset="335.17">12655 2140 20959 0,'0'0'928'0,"0"0"192"0,-5 7-896 0,0 0-224 16,-2 1 0-16,-1 0 0 0,-1-2 1248 0,0 4 208 15,0 0 32-15,0 2 16 0,0 2-288 0,1 2-64 16,0 1-16-16,0 2 0 0,0-3-688 0,1 1-128 15,0 0-16-15,3 0-16 16,0-2-112-16,3 0-32 0,1-2 0 0,0 0 0 0,0 0-144 0,1-3 0 16,3-1 0-16,0-1 0 0,0-1 0 0,-4-7 0 15,0 0 0-15,8 2 0 0,0 1 128 0,0-4-128 16,1-5 192-16,0-1-64 0,0-1-128 0,0-1 0 0,0-3 144 0,0-1-144 16,0 0 128-16,-1 0-128 0,-1 0 128 0,-1 0-128 15,-1-3 128-15,-1 3-128 0,-1 3 160 0,0 1-160 16,-2-2 352-16,0 3-32 0,-1 3 0 0,0 5 0 15,0 0 384-15,0 0 80 0,0 0 16 0,0 0 0 16,-1 7-560-16,1 3-112 0,1 3-128 0,1 1 176 16,0 3-176-16,2 3 0 15,3-2 0-15,0 2 0 16,3-1-1088-16,0 1-128 0,2-5-48 0,1 0-9040 0,4-2-1824 16</inkml:trace>
  <inkml:trace contextRef="#ctx0" brushRef="#br0" timeOffset="902.1">12963 1989 27871 0,'0'0'1232'0,"0"0"256"0,0 0-1184 0,0 0-304 0,-1 8 0 0,1 2 0 0,0 3 1024 0,1 4 128 16,1 3 48-16,1 3 0 0,1 3-560 0,1 0-128 15,2 0 0-15,-1 0-16 0,1-1-368 0,-1-3-128 16,1-1 0-16,-2-3 144 0,2 1-144 0,-2-4 0 15,0-2 0-15,0-2 128 0,0-3-128 0,-5-8 128 16,0 0-128-16,0 0 128 0,0 0 0 0,0 0 0 16,0 0 0-16,0 0 0 0,0-8 64 0,-1-1 16 0,0-3 0 0,-2-2 0 15,1-3-208-15,-1-2 0 16,-1 1 128-16,-1-3-128 0,0-2-144 0,-1-3-80 16,2-3-16-16,2 2 0 15,1-3-240-15,1 1-48 0,1 2-16 0,0 0 0 0,2 4 208 0,-1 3 32 16,2 4 16-16,0 2 0 0,1 4 288 0,1 4-192 15,0 2 192-15,2 4-160 0,1 4 160 0,0 2-160 16,-1 3 160-16,1 2-160 0,2-1 288 0,-2 2 64 0,0 2 16 0,-1 0 0 16,0 1-208-16,-1 2 0 0,0 1 0 0,-2 0 0 15,0-1 128-15,-1 0-128 0,0-3 0 0,-1 2 0 16,-1-2 128-16,0 1-128 0,-2-1 0 0,0-3 144 16,0-4-144-16,0-7 0 0,0 0 0 0,0 0 128 15,0 0-288-15,0 0-64 0,0 0-16 0,0 0 0 31,0 0-464-31,0 0-112 0,0 0-16 0,5-6 0 16,0-2 288-16,0 2 48 0,2-1 16 0,-1 2 0 0,0 0 480 0,0 1 208 0,-6 4-16 0,9-3 0 16,2 2 496-16,-1 1 80 0,0 1 32 0,1 2 0 15,-2-1 32-15,0 4 0 0,-1 0 0 0,-2 2 0 16,-2 0-64-16,-1 1 0 0,-2 1 0 0,-1-1 0 16,-1 3 0-16,-2 1-16 0,-1 3 0 0,-2-3 0 0,-3 4-304 15,0-3-64-15,-2 3-16 0,1 1 0 0,-1-3-240 0,1-2-128 16,-2-2 128-16,2 1-128 15,1 0-960-15,1-2-256 0,0-1-48 0,2-3-10000 16,-2-4-1984-16</inkml:trace>
  <inkml:trace contextRef="#ctx0" brushRef="#br0" timeOffset="1079.05">13444 1780 15663 0,'0'0'688'0,"1"12"144"0,-2 2-656 0,-2 3-176 16,-1 1 0-16,1 3 0 0,-3 4 3984 0,2 1 768 16,2 2 160-16,-1 3 16 0,2 4-3008 0,1 3-624 15,2 2-112-15,4 1-32 0,-5-2-976 0,4-1-176 16,3-3 0-16,1-3-160 16,3-3-2368-16,0-2-480 0,-2-2-80 0</inkml:trace>
  <inkml:trace contextRef="#ctx0" brushRef="#br0" timeOffset="1264.1">13623 1615 12895 0,'-3'13'1152'0,"-1"5"-928"16,0 7-224-16,-1 3 0 15,2 6 2976-15,2 3 544 0,1 3 128 0,0 1 0 0,1 3-1744 0,2 3-368 16,2 1-64-16,2-1 0 15,0-1-1216-15,1-2-256 0,0-1 0 0,1-1-9248 16,0-1-1856-16</inkml:trace>
  <inkml:trace contextRef="#ctx0" brushRef="#br0" timeOffset="1475.43">13496 2192 31503 0,'0'0'1392'0,"-6"0"288"0,-2-1-1344 0,8 1-336 16,0 0 0-16,0 0 0 0,0 0 1152 0,0 0 176 0,0 0 16 0,4-5 16 15,2-1-912-15,3 0-176 0,2-2-32 0,2 0-16 32,1-2-1568-32,2 2-320 0,2 0-64 0,0 2-16 15,-1-1-912-15,0 3-176 0,-1 0-48 0,-2 2 0 0</inkml:trace>
  <inkml:trace contextRef="#ctx0" brushRef="#br0" timeOffset="1699.65">13812 2140 13823 0,'0'0'1216'0,"-2"9"-960"0,0 0-256 0,-1-1 0 16,-1 0 2736-16,0 0 496 0,0 0 96 0,0-1 32 15,2 1-1440-15,1 1-272 0,-1 2-64 0,4-5-16 16,0 2-800-16,-2-8-144 0,0 0-48 0,5 8 0 0,2-2-336 0,1 2-80 15,1-1-16-15,0-1 0 0,0-6-144 0,1 0 0 16,4 0 0-16,-1-2 128 0,0 0-128 0,0 1 0 16,0 0 0-16,1-3 0 0,-2 1 0 0,-1-1 0 15,0 0-192-15,1 0 192 16,-1 1-2080-16,-2-1-288 0,-9 4-64 0,6-7-10208 0</inkml:trace>
  <inkml:trace contextRef="#ctx0" brushRef="#br0" timeOffset="1849.2">14015 2085 16575 0,'-9'11'1472'0,"5"-4"-1168"16,0 5-304-16,1 5 0 0,3 5 3712 0,-1 2 672 15,1 3 144-15,1 3 16 0,1 3-1920 0,2-2-400 0,0 2-80 0,2 2-16 16,2 1-1344-16,1 0-272 0,0-1-48 0,3-3-16 31,2-2-1456-31,3-4-288 0,0-1-64 0,0-1-16 0</inkml:trace>
  <inkml:trace contextRef="#ctx0" brushRef="#br0" timeOffset="2418.79">15164 1536 22111 0,'0'0'1968'0,"0"0"-1584"0,-7 3-384 0,0 1 0 0,2 2 1216 0,1 4 144 0,0-1 48 0,3 5 0 15,1 3-304-15,1 4-48 0,1 4-16 0,0 2 0 16,4 3-656-16,-3 1-128 0,3 1-16 0,-1 3-16 15,0 3-224-15,2 1 0 0,0 0 0 0,1-1 0 16,0-3-1680-16,-3-3-336 0,1-3-64 0,-3-4-16 16,-1-4 320-16,-1-2 64 0,0-6 16 0,-1-2-4448 15,-2-5-880-15</inkml:trace>
  <inkml:trace contextRef="#ctx0" brushRef="#br0" timeOffset="2998.73">15127 2025 1839 0,'-1'-9'160'0,"-1"-4"-160"0,1-4 0 0,1 0 0 0,0 0 3344 0,1 2 640 16,1 2 128-16,2 0 32 0,0-2-2384 0,1 2-480 15,1 0-80-15,1 1-32 0,2 2-464 0,4 2-112 16,3-2-16-16,-1 1 0 0,1-2 0 0,0 1-16 16,-1 1 0-16,0 2 0 0,-1 3-400 0,-1 2-160 15,-3-1 128-15,-1 3-128 0,-1 1 480 0,-8-1 16 16,0 0 0-16,4 8 0 0,-2 5 144 0,-4 0 48 0,0 4 0 0,-1 3 0 16,-1-2-368-16,0 4-80 0,0 2-16 0,0-1 0 15,0-1-32-15,2-1 0 0,-1-1 0 0,5-3 0 16,-1-2-64-16,1-2-128 0,4-2 176 0,0-1-176 15,1-1 128-15,2-1-128 0,1-3 0 16,3-2 0-16,2-4 128 0,-2-5-128 0,0-2 0 0,1 1 0 16,-1-4 192-16,-1 0-32 0,0-3 0 0,-2 1 0 15,-1-2-32-15,-2-1 0 0,-3 2 0 0,-2-1 0 0,-2 0-128 0,0-1 128 16,-4-3-128-16,-2 2 128 0,-2 1-128 0,0 0 0 16,2 2 0-16,-2 0 0 15,-1-1 0-15,-1 1-192 0,0 0 32 0,1 3 16 31,1 2-336-31,0 3-64 0,3 0-16 0,2 2 0 16,3 4-368-16,0 0-80 0,0 0-16 0,6-3 0 16,0 0-656-16,3 0-144 0,2-1-32 0,2 2 0 0,1-1 352 0,2 2 64 0,1 1 16 0,-2 3 0 0,0 0 1008 15,-1 4 208-15,0-1 32 0,-1 4 16 0,-2-3 1056 0,-2 5 192 16,0 3 64-16,-2 0 0 0,-2-2 112 0,-4 4 16 16,0 0 16-16,-1 3 0 0,-1-1-80 0,1 1-32 15,-1-1 0-15,0 2 0 0,1-3-112 0,1 1-32 16,3-2 0-16,0-2 0 0,0 0-400 0,2-2-64 15,3 0-32-15,2-4 0 0,0-4-176 0,1-2-48 16,1-3 0-16,0-4 0 0,0-3 176 0,0-2 16 0,-1-3 16 16,-3-2 0-16,-1-2-144 0,-2 1-16 0,-2-2-16 0,-2 0 0 15,-4-1-48-15,-2-2-16 0,-1 3 0 0,-1 0 0 16,-2 1 32-16,-1 2 0 0,-3 0 0 0,0-2 0 16,-1 0-320-16,0 0 128 0,-1-1-128 0,1 0 0 31,0 1-448-31,4 2-192 0,2 3-32 0,3 2-16 15,2 3-2672-15,2 6-544 0</inkml:trace>
  <inkml:trace contextRef="#ctx0" brushRef="#br0" timeOffset="3398.4">16042 1835 19695 0,'0'0'864'0,"3"12"192"0,1 1-848 0,1 1-208 0,-1 2 0 0,0-6 0 0,-2 1 1536 0,2-2 256 15,0-3 48-15,3 1 16 0,1-2-896 0,1 0-160 16,0 2-32-16,1-5-16 0,2 2-592 0,0-4-160 16,1-2 0-16,-2 0 0 0,0 0 192 0,-2-1-16 15,1-2-16-15,0 0 0 0,-3-2 64 0,1-1 16 16,-1-1 0-16,-1 0 0 0,-1 0-96 0,1-2-16 16,-2 1 0-16,-3 1 0 15,0 0-128-15,1 2 0 0,-2 7-160 0,0 0 160 0,0 0-320 0,0 0 16 16,0 0 16-16,0 0 0 0,0 0 80 0,0 0 16 15,1 8 0-15,1 0 0 0,2-2 192 0,0 4 0 16,3 0-160-16,-1 0 160 0,1 2 0 0,2-3 0 16,1 2 192-16,0-1-64 0,-1 1 208 0,1-2 48 15,2 0 0-15,0-3 0 0,-1-2 256 0,1 0 64 0,0-4 16 0,-1-4 0 16,0-1 176-16,-1-3 48 16,-1-1 0-16,-1-1 0 0,-1-6-416 0,-2 2-80 15,-2-3 0-15,-1 0-16 0,-2-3-432 0,-1 1 0 16,-2-2 0-16,1 0-176 15,-2-1-2112-15,0 1-416 0,-3 0-96 0</inkml:trace>
  <inkml:trace contextRef="#ctx0" brushRef="#br0" timeOffset="3663.63">16813 1801 19919 0,'0'0'880'0,"0"0"192"0,0 0-864 0,9 0-208 15,-1-1 0-15,-8 1 0 0,8-3 1552 0,-2-2 272 16,-2-2 48-16,0 1 16 0,0-1-800 0,-3 0-176 16,2-4-16-16,-2 2-16 0,-2 0-208 0,-1 0-32 15,0 0-16-15,-3-1 0 0,-1 3 64 0,0 0 16 16,-1 1 0-16,-1 0 0 0,-1 2-48 0,-1 2 0 16,-1 2 0-16,1 1 0 0,0 6-272 0,-1 3-64 15,2 1-16-15,0 2 0 0,0 0-304 16,1 0 128-16,4 4-128 0,1 1 0 0,3 0 0 0,3 0 0 15,1 1 0-15,3-4-144 16,2 1-1392-16,1 0-288 0,3-3-48 0,1-2-8256 16,3 0-1648-16</inkml:trace>
  <inkml:trace contextRef="#ctx0" brushRef="#br0" timeOffset="4000.61">17081 1731 16575 0,'-18'-7'1472'0,"9"7"-1168"0,-3-3-304 0,-1 3 0 15,0 3 2384-15,0-3 432 0,-1 1 64 0,1 5 32 16,1-2-960-16,2 2-192 0,0 2-32 0,4 0-16 16,3-2-944-16,1 1-192 0,2-7-48 0,1 9 0 15,2 0-528-15,3 0 0 0,2-2 0 0,1-1 0 16,1-1 0-16,2 2 0 0,1-1-144 0,0 0 144 16,0-6-560-16,2 0-16 0,-2 0-16 0,0 0 0 15,0 0-80-15,-1 0-16 0,1-3 0 0,-4-1 0 0,-1-2 480 0,-1-2 208 16,1 0-192-16,-1 1 192 0,-2 0 0 0,-1-4 0 15,-2 2 0-15,0 0 0 16,-1 1 0-16,-1-2 0 0,-1 2 0 0,-1 3 0 16,0-2 192-16,2 7-32 0,0 0-16 0,0 0 0 15,0 0 176-15,0 0 16 0,-7 1 16 0,3 5 0 16,2 0-112-16,-1 3-32 0,2 3 0 0,1 2 0 16,1 5-208-16,2-2 128 0,2-2-128 0,0 2 0 0,2-4 0 0,1 2 0 15,-1-2-128-15,2 0 128 16,3 0-3088-16,-1-4-512 0</inkml:trace>
  <inkml:trace contextRef="#ctx0" brushRef="#br0" timeOffset="4193.14">17351 1330 15663 0,'0'0'688'0,"-2"7"144"0,-4 3-656 0,2 6-176 0,1 1 0 0,0 4 0 15,-1 0 3088-15,1 2 592 0,2 2 112 0,1 2 32 16,1 2-2144-16,3 1-416 0,2 0-96 0,0 0-16 16,1 0-976-16,0-1-176 0,3-2 0 0,1-1-160 15,2-3-1744-15,-1 0-336 0,-2-4-80 0,1-1-10144 16</inkml:trace>
  <inkml:trace contextRef="#ctx0" brushRef="#br0" timeOffset="4394.18">17551 1522 13823 0,'0'0'1216'16,"0"0"-960"-16,0 0-256 0,-8 1 0 0,-1 5 1872 0,-2 0 336 15,0 1 64-15,-1 2 16 0,0 1-64 0,2 3-16 16,-1 2 0-16,3 4 0 0,-1-3-96 0,3 2-32 16,1 0 0-16,1 0 0 0,1 1-352 0,3-2-80 15,4 0-16-15,2-3 0 0,4-1-960 0,3 0-192 16,5-3-32-16,4 0-16 0,3-6-304 0,6-2-128 15,7-1 128-15,4-2-128 16,3-5-1344-16,2-5-336 0</inkml:trace>
  <inkml:trace contextRef="#ctx0" brushRef="#br0" timeOffset="5234.12">18721 1328 19343 0,'-22'-16'1728'0,"12"11"-1392"0,-3-2-336 0,0-2 0 0,-2 1 864 0,1-1 96 15,-2 0 32-15,2 1 0 0,0 4 560 0,2 4 112 16,0 0 32-16,2 3 0 0,1 2-592 0,2 3-112 0,-1 4-32 0,3 5 0 16,1 5-432-16,2 4-80 0,0 4-32 0,2 3 0 15,3 3-288-15,3 2-128 0,1 1 0 0,2-2 128 16,3-1-128-16,1-3 0 0,0 1 0 0,1-1 0 31,1 0-496-31,-1-3-80 0,0-3 0 0,-3-2-16 16,-2-4-896-16,-1-1-176 0,-3-1-48 0,0-3 0 15,-2-3-560-15,-2-3-112 0,-2-3-32 0,1-7 0 16,0 0 1072-16,0 0 192 0,-9-5 64 0,-2-3 0 0,1-3 1088 0,-2-2 128 0,0-1 80 0,-1-2 16 16,-1 1 1232-16,-1-5 240 0,1-1 48 0,1 2 16 15,0-1-208-15,1 2-32 0,5 0-16 0,1 1 0 16,2 1-640-16,2 3-128 0,2 3-32 0,2 0 0 15,4 3-304-15,1 0-64 0,4 2-16 0,2 1 0 16,1 0-320-16,2 1 0 0,1 1 0 0,1-1 0 16,2 1 0-16,-1-1 0 0,2 0 0 0,-1 2 0 0,-1 2 0 0,1 1 0 15,-2 2 0-15,-2 1 0 0,-3 1 0 0,-2 2 0 16,-3 3 0-16,-3-1 0 0,-1 4 0 0,-2 2 0 16,-2 1 144-16,-2-1-144 0,0-1 368 0,0 1-48 15,1 2 0-15,1-1 0 0,1 0 128 0,2 0 32 16,2-1 0-16,3-3 0 0,1-3-352 0,3-1-128 15,-2-1 0-15,2-3 144 0,0-1-144 0,0-1 0 16,-2-3 0-16,2 0 128 0,-2-2 48 0,-1-1 0 0,-1-4 0 16,-1 1 0-16,-3-1 208 0,-2 0 32 15,-1 0 16-15,-1-2 0 0,-1-2-112 0,-1-1 0 16,-2 1-16-16,-2-2 0 0,1-2-304 0,-1 2 0 16,-2-1-208-16,-1-2 80 15,2 1-400-15,1-1-80 0,-2-1-16 0,1 1 0 16,0-1-2576-16,0 3-512 0</inkml:trace>
  <inkml:trace contextRef="#ctx0" brushRef="#br0" timeOffset="5468.21">19073 1645 13823 0,'8'19'608'0,"-4"-8"128"0,0 2-592 0,0 1-144 0,0 2 0 0,-2 1 0 16,0-1 2736-16,-1 0 512 0,-1-2 96 0,0-2 32 15,0-1-1264-15,0-2-256 0,0-9-64 0,0 0 0 16,0 0-848-16,0 0-176 0,0 0-48 0,0 0 0 15,-5-5-16-15,1-3-16 0,1-4 0 0,2-2 0 16,0-3-48-16,1-2-16 0,0 1 0 0,1-1 0 16,2-1-480-16,1 1-144 0,-1-2 0 0,4-2 0 15,1 0 0-15,1 0 0 0,1-1 0 0,2 5 0 32,1 0-464-32,1 4-112 0,2-1 0 0,2 3-16 15,3 3-2896-15,1-1-576 0</inkml:trace>
  <inkml:trace contextRef="#ctx0" brushRef="#br0" timeOffset="5903.57">20102 1568 30815 0,'-22'-6'1360'0,"11"6"288"0,-3 3-1328 0,-2 4-320 0,-1-1 0 0,-1 3 0 16,-3 2 896-16,-1 0 96 0,0 2 32 0,2 0 0 15,4 3-64-15,3 0 0 0,1-1 0 0,3 0 0 16,1-2-768-16,4-2-192 0,3 0 0 0,3-1 0 16,2 2 0-16,3-4 0 0,0 0 0 0,4-2 0 15,1 1-128-15,1-3-32 0,2-3 0 0,0 2 0 32,-1-3-352-32,0-3-64 0,1 0 0 0,-1-1-16 15,-1-2 80-15,0-2 0 0,-1 2 16 0,0-5 0 0,-1 2 192 0,0-1 48 0,-1-2 0 0,-1 0 0 16,-1 0 256-16,-3-1-192 0,-1-1 192 0,0 0-160 15,-1-2 160-15,-1 2 176 0,0 1-48 0,-1 0 0 16,-1 0 576-16,0 2 96 0,0 2 32 0,0 3 0 16,0 6 64-16,0 0 0 0,0 0 16 0,0 0 0 15,0 0-352-15,-3 6-80 0,2 2-16 0,0 2 0 16,-2 2-272-16,3 1-64 0,1 0-128 0,2 0 192 0,-2-1-192 16,3 0 0-16,1-1 0 0,2 2 0 0,1-1-144 0,0 1-80 15,1-1-16-15,0 0 0 16,1-6-2144-16,1 1-432 0,0-2-96 0,1 0-12000 0</inkml:trace>
  <inkml:trace contextRef="#ctx0" brushRef="#br0" timeOffset="6370.31">20474 1456 15663 0,'0'0'1392'0,"-7"7"-1120"16,-1 4-272-16,2 3 0 0,-1 4 2752 0,1 1 480 15,-2-1 96-15,1 1 32 0,1 1-1072 0,1 0-224 16,-1-6-32-16,1 3-16 0,3-2-1168 0,2 0-224 16,2-2-48-16,2-1-16 0,1-3-560 0,1-1 0 0,0-2 0 0,2 1 0 15,1-6 0-15,-1 0-192 0,0-1 0 0,-1-2 0 32,1-4-464-32,0 1-96 0,0-1-16 0,-2-1 0 0,1-3 384 0,-2 1 64 0,-1-4 0 0,-1 2 16 15,-2-2 304-15,0-3 0 0,-1 3 0 0,0-1 0 16,0 0 0-16,0 1 0 0,2 1 0 0,-1 0 0 15,0 3-128-15,1 0 128 0,-1 2 0 0,-1 7 0 16,0 0 0-16,0 0 0 0,0 0 0 0,6 7 0 0,1 2 256 16,-3 1 16-16,1 4 0 0,0 0 0 0,2 3-112 0,-2 1-32 15,0-4 0-15,0 2 0 0,2-6-128 0,-2 1 0 16,2-3 144-16,-1 0-144 0,2-2 0 0,0-2 0 16,0-1 0-16,1-3 128 15,-1-4 0-15,-1-2 0 0,0-1 0 0,-1-2 0 16,1-2-128-16,-1-2 192 0,0 0-64 0,-1-3 0 15,0-2-128-15,0 0 0 0,1-3 128 0,-1 0-128 0,0 0 0 16,0 0 144-16,0 1-144 0,2 0 0 0,-2 2 256 0,0 1-64 16,-1 0-16-16,1 4 0 0,1 5 112 0,-6 8 32 15,0 0 0-15,0 0 0 0,0 0-64 0,6 8-16 16,-1 2 0-16,-1 3 0 0,0 3-240 0,1 1 128 16,1 1-128-16,0 0 0 0,1 2 0 0,1 0-256 15,1-1 16-15,1-3 16 16,2 1-2512-16,1-2-496 0,-1 0-96 0</inkml:trace>
  <inkml:trace contextRef="#ctx0" brushRef="#br0" timeOffset="6500.05">21077 1561 19343 0,'0'0'848'0,"0"0"192"0,-2 8-832 0,0 2-208 0,2 2 0 0,2 0 0 15,-1 1 1088-15,0 0 192 0,2-1 16 0,-1 1 16 0,2 1-1056 0,0 0-256 16,1-1 0-16,1-2 0 15</inkml:trace>
  <inkml:trace contextRef="#ctx0" brushRef="#br0" timeOffset="6667.88">21095 1298 16575 0,'-10'-12'736'0,"6"9"160"0,-2-2-720 0,0 3-176 16,1-1 0-16,5 3 0 0,0 0 1248 0,0 0 224 15,0 0 32-15,0 0 16 16,8-1-3088-16,2 2-608 0</inkml:trace>
  <inkml:trace contextRef="#ctx0" brushRef="#br0" timeOffset="6902.14">21378 1363 15951 0,'0'0'704'0,"-6"6"144"0,-3 6-672 0,-2 3-176 0,0 2 0 0,-1-1 0 16,0 4 1600-16,0 2 304 0,2 3 48 0,1 2 16 15,0 2-384-15,3-3-80 16,5-1-16-16,2-4 0 0,3-3-704 0,4-4-144 16,0-3-16-16,2-3-16 0,3-5-128 0,3 0-32 15,1-3 0-15,3-6 0 0,2-4 256 0,3-1 64 16,-1-5 0-16,0-2 0 0,-3-4-304 0,0-2-48 0,-3-1-16 0,-1-2 0 16,-4 0-48-16,0-1-16 0,-4 0 0 0,-1-2 0 15,-3-2 32-15,-2-2 0 0,-1 1 0 0,-2 0 0 16,-1 3-240-16,0 0-128 0,-5 0 160 0,-1-1-160 15,-3-3-1408-15,-1-3-384 0,-4-1-80 0,2 6-8624 16,0-2-1712-16</inkml:trace>
  <inkml:trace contextRef="#ctx0" brushRef="#br0" timeOffset="7203.4">21784 1512 1839 0,'0'0'160'16,"10"11"-160"-16,-1 1 0 0,2-3 0 0,1-2 4736 0,-2-2 896 16,-10-5 192-16,13-1 48 0,0-1-2864 0,-1-3-576 15,-2-3-128-15,1-2 0 0,0-2-1280 0,0-1-256 16,-3 0-64-16,-1-3 0 0,1 3-368 0,-1 0-80 0,-3-1 0 0,-2 2-16 16,-3 1-80-16,-4-5-16 0,-4 2 0 0,-2 0 0 15,-1 3 176-15,-1 3 48 0,-1 3 0 0,0 2 0 16,-2 3 160-16,0 5 48 0,1 6 0 0,-1 3 0 15,2 4 96-15,2 2 32 16,3-1 0-16,2 2 0 0,4-1-64 0,3 2-16 16,2-4 0-16,6 3 0 0,4-1-320 0,6-2-64 15,5-1-16-15,6-4 0 0,4-1-224 0,10-5 0 0,9-1 0 16,4-6 0 0,1-6-944-16,5-1-224 0,1-5-48 0</inkml:trace>
  <inkml:trace contextRef="#ctx0" brushRef="#br1" timeOffset="13031.21">19023 5605 22111 0,'0'0'1968'0,"0"0"-1584"0,0 0-384 0,-11 9 0 16,6-7 1984-16,5-2 304 0,-5 1 64 0,5-1 16 16,-4 7-576-16,1 4-96 0,2 2-32 0,1 3 0 15,0 2-704-15,1 4-160 0,0 3-32 0,2 4 0 16,1 3-176-16,0 2-32 0,0 0-16 0,0 1 0 16,-2-1-176-16,1-1-48 15,0-3 0-15,-1-1 0 0,1-1-112 0,-2-2-16 16,0-2-16-16,1-2 0 0,-1-5-176 0,2-1 192 0,-2-3-192 0,0-4 192 15,-1-9-192-15,0 0 160 0,0 0-160 0,0 0 160 16,0 0-160-16,0 0 0 0,0-12 0 0,-1-4 128 16,1-2-128-16,-1-1 0 0,-2-5 0 0,2-1 0 15,-1-2-176-15,1-2 48 0,0-1 0 0,-1-2 0 16,1-5-16-16,1-1 0 0,0-1 0 0,3 0 0 16,1-1 144-16,2-1-128 0,2 0 128 0,1 1-128 0,0 3 128 15,3 3-160-15,2 4 160 0,2 1-160 0,0 4 160 0,1 6 0 16,0-1 0-16,-2 7-128 0,2 4 128 0,1 4 0 15,1 2 0-15,-1 4 0 0,-2 6 176 0,-1 1-48 16,-1 1 0-16,-2 3 0 0,-3-3 64 0,-1 3 16 16,-1 1 0-16,-2 2 0 0,-1 3-16 0,-2 2-16 15,-3 0 0-15,-3 2 0 0,-1-3-176 0,-3 5 160 16,0-1-160-16,-2-2 160 0,-2 1-160 0,0-2 0 16,-1 1 0-16,0-2 128 0,0 1-128 0,0-5 0 0,2 1 0 0,-1-2 0 15,0-2 0-15,2-3 0 16,1-1 128-16,1-3-128 0,0-1 0 0,1 0 0 15,7-4 0-15,0 0 0 0,0 0 0 0,0 0 0 16,0 0 0-16,0 0 0 0,11-1 0 0,-1-2 0 16,2 2 0-16,2 1 0 0,5 0 224 0,0 4 64 15,3 0 16-15,2 2 0 0,1 1 64 0,1 1 16 16,2-1 0-16,-2 4 0 0,0-2-48 0,1 5 0 0,-1-1 0 16,0-1 0-16,-3 0-80 0,-1 1-32 0,0-3 0 0,1 2 0 15,-1-3-224-15,-1 0 0 0,-2 2 128 0,1-2-128 31,-1-1-608-31,1-1-160 0,-1 0-48 0,2-2 0 0,0 2-2256 16,0-1-464-16</inkml:trace>
  <inkml:trace contextRef="#ctx0" brushRef="#br1" timeOffset="13967.9">20484 5706 31839 0,'-8'-2'704'0,"0"2"128"0,1 2 48 0,0-1 16 0,2-1-704 0,5 0-192 0,0 0 0 0,0 0 0 0,-5-4 1568 0,5 4 288 16,0-5 48-16,2-2 16 0,2 1-768 0,4-1-128 15,2-3-48-15,5 2 0 0,0-1-192 0,4 0-32 16,1 0-16-16,5-3 0 0,1-1-96 0,7 1 0 15,3 2-16-15,5-2 0 0,2-2-192 0,4-5-48 16,4 0 0-16,1-1 0 0,-1 1-240 0,1-5-144 16,0 2 160-16,3-1-160 0,1-1 0 0,0 1 128 15,-1-5-128-15,-1 4 0 0,1-3 0 0,-3 3 0 0,-1 0 0 16,-3 1 0-16,-3-1 0 0,-5 5 0 0,-5 3 0 0,-2 0 0 16,-3 2 0-16,-4-3 0 0,-3 2 0 0,-2 1 0 15,-3 5 0-15,-2-1 128 0,-2 2-128 0,-1-2 0 16,-2 1 0-16,-2 1 128 0,-1 0-128 0,-2 1 0 15,1 2 0-15,-2 0 0 0,-2 0 128 0,-3 5-128 16,2-5 128-16,-2 5-128 0,2-6 176 0,-2 6-176 0,1-5 256 16,-1 5-64-16,1-9-16 15,1 5 0-15,-2 4-16 0,0 0 0 0,2-6 0 0,-2 6 0 16,0 0-160-16,8-2 0 0,2 4 144 0,1 0-144 16,1 2 0-16,2 3 0 0,2 0 0 0,3 3 0 15,2-1 0-15,2 1 144 0,2 3-144 0,3 1 0 16,3 2 224-16,1 0-64 0,2-2-16 0,3 0 0 15,-1 1 16-15,3 0 0 0,3 1 0 0,1 1 0 16,0 1-32-16,0 3 0 0,2 0 0 0,-4 1 0 16,0 0-128-16,-2 0 0 0,0-2 144 0,-4-2-144 0,-2 1 0 0,-1-3 144 15,0 0-144-15,-1-2 0 0,2-1 128 0,-4-1-128 16,0 0 0-16,1 0 0 16,-1-4-960-16,2-1-288 0,-1-1-64 0,1 0-20992 0</inkml:trace>
  <inkml:trace contextRef="#ctx0" brushRef="#br1" timeOffset="14905.01">23691 5564 5519 0,'14'-15'496'0,"-15"5"-496"0,-1 1 0 0,-1 1 0 15,2-1 4000-15,1 0 704 0,1 1 144 0,0 1 16 16,1-2-2672-16,-2 9-528 0,0 0-128 0,0 0 0 16,0 0-608-16,0 0-112 0,7 9-32 0,0 6 0 15,-2 3-448-15,-1 4-80 0,-1 3-32 0,-1 5 0 0,-2 0 160 16,-1 1 48-16,0 0 0 0,-1-1 0 0,0-2-224 0,0-1-32 16,1-2-16-16,0-4 0 15,0-3 16-15,-2-4 0 0,2-3 0 0,-1-2 0 16,2-9-16-16,0 0 0 0,0 0 0 0,0 0 0 15,0 0-160-15,6-7 192 0,-1-4-192 0,0-1 192 16,0-5-192-16,-1-3 0 0,3-3 0 0,-1-2 0 16,-1-1 0-16,3-3 0 0,-1-1-192 0,1-1 192 0,-2-3-208 15,-1 2 80-15,0-1 128 0,1 3-208 0,-1 0 208 0,1 5 0 16,1 2 0-16,-1 3-144 0,0 5 144 0,0 3-128 16,1 3 128-16,-2 5-128 0,-5 4 128 0,0 0-192 15,6 12 192-15,0 6-192 0,-1 5 192 0,-1 6 0 16,0 4-144-16,-2 2 144 0,1 1 0 0,1 1 0 15,1 1 0-15,2-3 128 0,-1-5-128 0,1-3 192 16,0-3-192-16,3-4 192 0,0-1 144 0,0-4 48 0,-2-6 0 16,1-1 0-16,0-1 224 0,1-6 48 0,-3-1 16 0,1-1 0 15,0-7 192-15,0 0 32 0,0 0 16 0,0-5 0 16,-1-8-160-16,0 1-48 0,-2-5 0 0,-1-1 0 16,0-2-384-16,0 0-64 0,0-4-32 0,0 2 0 15,0 2-224-15,-1-5 0 0,1 1 0 0,0 0 0 16,0 2-1184-16,1 4-176 0,1 0-48 15,0 4 0 1,3 1-1856-16,0 4-384 0,4 4-80 0</inkml:trace>
  <inkml:trace contextRef="#ctx0" brushRef="#br1" timeOffset="15067.84">24498 5269 11967 0,'0'0'1072'0,"-1"8"-864"0,0 2-208 0,-2 5 0 15,0 3 3840-15,-1 4 704 0,1 3 160 0,-3 2 32 16,1 2-2272-16,0 2-448 0,0 4-96 0,1 2 0 0,1 3-1136 0,1-1-208 16,-1-1-64-16,2-3 0 0,-1-6-704 0,2-3-160 15,0-4-32-15,2-2 0 16,0-5-2640-16,2-3-544 0</inkml:trace>
  <inkml:trace contextRef="#ctx0" brushRef="#br1" timeOffset="15253.24">24812 5025 21183 0,'4'-16'944'0,"-4"16"192"0,0 0-912 0,0 0-224 0,0 0 0 0,0 0 0 16,4 11 1472-16,-1 3 240 0,-1 3 48 0,0 3 16 16,0 5-352-16,1 4-64 0,0 8-16 0,0 2 0 15,0 2-992-15,1 2-208 0,-1 0-144 0,-1 4 192 16,1 3-464-16,-1 3-96 0,0 1-16 0,-1-4-9088 15,0-1-1840-15</inkml:trace>
  <inkml:trace contextRef="#ctx0" brushRef="#br1" timeOffset="15473">24549 5620 38927 0,'-18'-8'1728'0,"11"4"352"0,1-1-1664 0,0 1-416 16,3-3 0-16,3 7 0 0,-4-6 1216 0,4 6 176 16,0 0 16-16,4-6 16 0,2 1-528 0,3 1-96 15,3-1-32-15,4 3 0 0,3 2-768 0,3-2 0 16,4 0-144-16,4-2 16 16,2-1-336-16,0 1-64 0,2 2-16 0,-1 1 0 15,-2 0-2560-15,0-1-512 0,1 1-96 0</inkml:trace>
  <inkml:trace contextRef="#ctx0" brushRef="#br1" timeOffset="15931.9">25325 5580 37775 0,'0'0'3360'0,"0"0"-2688"0,0 0-544 0,0 0-128 15,0 0 624-15,0 0 80 0,0 0 32 0,0 0 0 16,8 7 240-16,1 0 48 0,4-1 16 0,2 2 0 16,4 0-800-16,1 0-240 0,3-1 0 0,-1 4 128 15,0-1-128-15,-1 2 0 0,0 2 0 0,-3-3 0 16,-1 3 0-16,-1 0 0 0,-3 1 0 0,-3 0 0 16,-2 2 192-16,-3 2 32 0,-2 0 0 0,-3 1 0 15,-3-1-80-15,-4 2-16 0,-2 1 0 0,-1 0 0 0,-3 1-128 16,0-4 0-16,0 1 0 0,-2-1-176 0,0-3-80 0,-1-2-32 15,-1-1 0-15,2-2 0 0,-1-3-32 0,0-1 0 16,1 0 0-16,-1-5 0 0,0 0 64 0,-1-4 16 16,0 0 0-16,2-5 0 0,0 1 112 0,4-2 128 15,0-1-208-15,4 0 80 0,0 0 288 0,2 1 64 16,5 0 16-16,1 1 0 16,-1 7 336-16,5-6 80 0,3-1 16 0,1 4 0 15,3 1 128-15,0 2 32 0,1 2 0 0,6 1 0 0,0 1-112 0,-5 0-16 16,3 1 0-16,9 6 0 0,-3-6-128 0,1 3-48 15,-2 2 0-15,-5-3 0 0,4-1-288 0,1 0-64 16,1 0-16-16,2 1 0 0,1-1-160 0,13 3-144 16,-1-2 144-16,-12-3-208 15,3 1-2176-15,1-4-432 0,1-1-96 0</inkml:trace>
  <inkml:trace contextRef="#ctx0" brushRef="#br0" timeOffset="23666.41">2948 7902 14911 0,'0'0'320'0,"0"0"80"0,0 0 16 0,0 0 0 0,0 4-416 0,1-14 0 0,0-1 0 0,1-2 0 15,-1-1 1040-15,3 0 128 0,-2-1 32 0,0 0 0 16,-2-3 272-16,0 2 48 0,0 0 16 0,-2 2 0 16,0 1-240-16,-1 0-32 0,-1 0-16 0,-1 1 0 15,-1 0 80-15,-1 2 16 0,-1 3 0 0,-1 1 0 16,0 5-496-16,0 2-80 0,-2 3-32 0,1 5 0 15,0 7-496-15,0 2-112 0,4 3 0 0,-2 3-128 16,0 0 0-16,2 2 0 0,1 0 0 0,1-1 0 16,0-2 0-16,2 1 0 0,2-2 0 0,2-1 0 15,0-2 0-15,1 0 0 0,0-3 0 0,0-1 0 16,1 0 0-16,2-3 0 0,-1 0 0 0,1-2 0 0,1 0 0 16,1-7 0-16,-1 0 0 0,3-2 0 15,-1-2 0-15,1-3 0 0,2-2 0 0,0-4 0 0,-1-1 0 0,1-1 0 16,-1-4 0-16,-2-1 0 15,-2-2 0-15,0 2 0 0,-2 0 0 0,0-1 0 16,-1-1 128-16,-1-1-128 0,-3 1 0 0,0 4 0 16,-1-1 0-16,-1 3 128 0,1 1-128 0,0 2 0 0,-1-1 336 0,1 5-32 15,1 6-16-15,0 0 0 0,0 0 192 0,0 0 32 16,0 0 16-16,0 0 0 0,1 10-336 0,1 5-192 16,-1 3 192-16,3-1-192 0,0 2 128 0,1-2-128 15,0 3 0-15,2-3 0 0,1 0 0 0,2-2 0 16,0-1 0-16,2-3 0 15,0 1-640-15,1-4-64 0,-1-2-32 0,1 0 0 16,1-3-2304-16,0-1-464 0,1-4-80 0,-1 0-9664 0</inkml:trace>
  <inkml:trace contextRef="#ctx0" brushRef="#br0" timeOffset="24167.86">3280 7686 21823 0,'1'-20'960'0,"-1"20"208"0,0 0-928 0,0 0-240 0,0 0 0 0,0 0 0 16,0 0 1296-16,0 0 224 0,0 0 32 0,0 0 16 15,7 11-464-15,-2-1-80 0,-1 3-32 0,0 2 0 16,-1 0-480-16,1 1-80 0,-1 1-32 0,3-1 0 16,0 1-240-16,1-1-160 0,-2 1 192 0,0-4-192 15,-1-2 144-15,0-1-144 0,1-1 0 0,2-1 144 16,-7-8-144-16,5 7 0 0,-5-7 0 0,0 0 0 16,0 0 0-16,0 0 0 0,6-2-128 0,0 0 128 0,-1-5-144 0,-1 0 144 15,0-4-192-15,-2-2 192 0,1-1-256 0,-2-2 64 16,2 0 16-16,-1 1 0 0,1-3 176 0,0 2 144 15,-1-4-16-15,2 5-128 0,0 0 0 0,-1 5 0 16,-1 3 0-16,1 1 0 0,-3 6 320 0,0 0-64 16,0 0 0-16,0 0 0 0,6 6 32 0,1 2 0 15,-1 4 0-15,1 1 0 0,1 0-96 0,-3 1 0 0,0 1-16 0,0-1 0 16,1 0-176-16,-1 1 0 0,0-2 0 16,0 2 0-16,0-2 0 0,1-1 128 15,0 1-128-15,-1-1 0 0,-1-4 0 0,0-2 0 16,-4-6 128-16,0 0-128 0,0 0 0 0,0 0 0 15,0 0 0-15,7-4 0 0,-1-2 0 0,0-3 0 16,-1-2 0-16,0-2 0 0,0-1 0 0,-1 0 0 16,0-1 0-16,1 1 0 0,0-2 0 0,3-1 0 15,-1-1 0-15,-2 4 0 0,-1 2 0 0,0 2 240 16,1-1-64-16,0 1-16 0,0-1 160 0,1 2 16 0,-2 3 16 0,-4 6 0 16,0 0-160-16,7 2-16 0,0 2-16 0,-1 4 0 15,0 4-160-15,0 2 192 0,1 4-192 0,0 2 192 16,-1-1-192-16,0 0 0 0,-1 0 0 0,3 1-176 31,1-2-720-31,1-1-128 0,-1-3-48 0,0-1 0 16,0-2-2288-16,0-3-464 0</inkml:trace>
  <inkml:trace contextRef="#ctx0" brushRef="#br0" timeOffset="24299.19">3850 7679 20031 0,'0'0'896'0,"0"0"176"0,0 0-864 0,0 0-208 16,0 0 0-16,0 0 0 15,0 0 752-15,0 0 96 0,8 11 32 0,0 1 0 16,-1 3-592-16,2 2-112 0,2 1-32 0,-2 1 0 16,0-1-1456-16,0-1-288 0</inkml:trace>
  <inkml:trace contextRef="#ctx0" brushRef="#br0" timeOffset="24435.35">3907 7497 16575 0,'-15'-16'1472'0,"9"12"-1168"0,1 2-304 0,-1-3 0 16,-1 1 1696-16,2 0 288 0,5 4 48 0,0 0 16 16,0 0-1472-16,0 0-272 0,0 0-64 0,9 1-7472 15,0 2-1504-15</inkml:trace>
  <inkml:trace contextRef="#ctx0" brushRef="#br0" timeOffset="24731.64">4215 7522 2751 0,'-12'9'128'0,"7"-5"16"0,-3 4-144 0,-1 3 0 0,-1 2 0 0,-1 2 0 15,-1 0 5152-15,2 2 992 0,2 3 208 0,2-2 48 16,0 2-3824-16,1 1-752 0,4 1-160 0,2 0-16 16,2 1-944-16,2-1-176 0,3 2-32 0,4-5-16 15,1 0-272-15,4-4-48 0,-2-2-16 0,2-2 0 16,0-5 160-16,0-2 16 0,1-2 16 0,-1-5 0 15,-1-4 288-15,-2-3 48 0,1-6 16 0,-2-3 0 0,-2-6-32 0,0-2 0 16,-3-3 0-16,-2-2 0 0,-1-1-336 0,-1-1-64 16,-1 0 0-16,-3 1-16 0,0 2-96 0,0-2-16 15,-1 3 0-15,-2-1 0 0,-2 0-128 0,0-1 0 16,-1 1 0-16,1 2 0 16,0 2-1024-16,0 4-272 0,1 0-64 0,0 4-16 15,0 2-1888-15,0 4-384 0,1 4-80 0</inkml:trace>
  <inkml:trace contextRef="#ctx0" brushRef="#br0" timeOffset="25036.87">4480 7600 11967 0,'11'21'528'0,"-4"-11"112"0,2 2-512 0,1 0-128 16,2 1 0-16,1-3 0 0,-1-1 2992 0,2-3 560 16,-1-4 112-16,0-2 32 0,0-1-1840 0,0-3-352 0,-1 0-80 0,0-1-16 15,0-2-608-15,-2-1-128 16,-1-2-32-16,0-2 0 0,0 2-368 0,-1-3-80 0,-1 2 0 0,-3-4-16 15,-2-1-176-15,0 0 0 0,-4 1 0 0,1 0 0 16,0 4 0-16,-3 0 0 0,-1 2 0 0,-3 1 0 16,-1 2 0-16,1-1 0 0,-3 5 0 0,2 2 0 15,-1 2 144-15,1 5 0 0,0-1 0 0,1 5 0 16,1 2 304-16,2 2 64 0,0 2 16 0,2 3 0 16,3 1 304-16,3 1 64 0,2 1 16 0,4 1 0 0,0-1-160 15,4 1-48-15,3-2 0 0,2-1 0 0,3-4-208 0,4-3-48 16,5-2-16-16,0-2 0 0,1-2-192 0,3-1-48 15,0-3 0-15,2 1 0 16,-2-3-960-16,4-2-208 0,2 0-48 0,7-4-17408 16</inkml:trace>
  <inkml:trace contextRef="#ctx0" brushRef="#br0" timeOffset="26066.46">21496 6955 13823 0,'0'0'608'0,"0"0"128"0,0 0-592 0,0 0-144 0,0 0 0 0,0-4 0 0,-6-3 2960 0,3 1 560 15,-1-1 128-15,1-2 0 0,-1 1-1712 0,0 2-336 16,-1-1-80-16,0 2-16 0,0 0-864 0,-2 2-192 16,-1-1-16-16,-1 4-16 0,-1 2 144 0,-1 1 16 15,-3 4 16-15,1 2 0 0,0 2-96 0,-2 2-32 16,0 2 0-16,1 3 0 0,0 5-128 0,3 0-16 16,-1 2-16-16,2 0 0 0,0 1-160 0,3-4-16 15,0 1-128-15,3-1 192 16,3-2-192-16,1-3 144 0,0-1-144 0,3-1 128 0,0-4-128 0,4-1 0 15,-1-1 0-15,2-2 0 0,1-3 128 0,2-4-128 16,-1-3 128-16,2-1-128 0,1 0 160 0,0-2-160 16,0-5 192-16,1 0-192 0,1-4 160 0,-1 0-160 15,-1 0 128-15,-1 2-128 0,-2-1 0 0,-2 0 0 16,-1-2 0-16,-1 0 0 0,-2 3 0 0,-1 0 0 0,-2 3 128 0,-1 3-128 16,0 7 320-16,0 0 16 15,0-6 16-15,0 6 0 0,0 0 128 0,0 0 32 16,0 0 0-16,0 0 0 0,0 0-320 0,0 9-64 15,1 3-128-15,1 1 192 0,-1 2-192 0,2 1 0 0,2 0 0 0,3-2 0 32,-2 0-624-32,2-1-16 0,0-2 0 0,2-1 0 15,1-1-1888-15,0 0-384 0,1-2-80 0,0-3-7472 0,0-4-1504 0</inkml:trace>
  <inkml:trace contextRef="#ctx0" brushRef="#br0" timeOffset="26568.29">21720 6908 12895 0,'1'-13'1152'15,"-1"13"-928"-15,3-7-224 0,-1-1 0 0,2 3 2560 0,-4 5 480 16,0 0 96-16,0 0 0 0,0 0-1184 0,0 0-240 16,0 0-48-16,4 7-16 15,-1 3-480-15,-2 2-80 0,0 2-32 0,1 2 0 16,-2 1-608-16,0 1-128 0,0 2-32 0,0-1 0 16,0-1-160-16,0 3-128 0,0-6 192 0,0-1-192 0,0 0 128 0,1-3-128 15,2-1 0-15,-1-2 0 0,-2-8 0 0,0 0 0 16,0 0-240-16,0 0 80 15,8-1-464-15,-1-5-80 0,-1-3-32 0,2-2 0 16,0-3 240-16,0 0 48 0,-2 0 16 0,1-2 0 0,-1-1 256 0,1 0 176 16,-1 2-208-16,1 0 80 0,-1 1 128 0,1 2 0 15,-1-1 0-15,2 3 0 0,-1 1 416 0,-1 2 16 16,-6 7 0-16,0 0 0 0,0 0 80 0,0 0 32 16,8 7 0-16,-3 3 0 0,-1 0-48 0,-1 3-16 0,-1 3 0 0,0 1 0 15,-1 0-224-15,0 1-32 0,-1 1-16 0,0-3 0 16,3 0-64-16,-2-2-16 15,0-2 0-15,1-1 0 0,-2-1-128 0,1-1 160 16,-1-9-160-16,0 0 160 0,0 0-160 0,0 0 0 16,0 0 144-16,7 0-144 0,0-1 160 0,1-3-32 0,-1-4-128 15,1-2 192-15,1-2-64 0,0-1-128 0,1-1 176 0,-2-2-176 16,0-1 160-16,0 3-160 0,0-3 128 0,-1 4-128 16,0 0 144-16,-1 2-144 0,0 1 160 0,-1 2-160 15,-1 1 256-15,0 2-32 0,-4 5-16 0,0 0 0 16,0 0-80-16,0 0-128 0,6 2 176 0,-1 1-176 15,1 4 160-15,-2 1-160 0,-1 0 128 0,3 5-128 16,-1 1 0-16,0 4-176 0,3 0 16 0,-2 1 0 16,0-1-1312-16,0-1-256 0,1-1-48 0,0 1-16 15,1-2-1008-15,0 0-208 0,0-4-32 0</inkml:trace>
  <inkml:trace contextRef="#ctx0" brushRef="#br0" timeOffset="26704.19">22287 7002 20095 0,'0'0'896'0,"0"0"176"0,0 0-864 0,0 0-208 16,0 0 0-16,1 9 0 0,-1 1 1152 0,2 3 176 16,-1 1 32-16,2 0 16 0,-1-3-1024 0,1 2-208 15,2 0-144-15,0 2 192 16,0-2-1952-16,1-3-384 0</inkml:trace>
  <inkml:trace contextRef="#ctx0" brushRef="#br0" timeOffset="27337.94">22365 6908 9215 0,'-8'-20'816'0,"5"7"-656"0,-3-1-160 0,1-1 0 16,0 1 3280-16,1 1 624 0,0 3 128 0,3-3 32 15,-1 2-2848-15,4-1-560 0,0 3-112 0,4 3-32 16,0 1-512-16,2 2 0 0,1 2 0 0,1 2 0 16,2 2-320-16,1 4-64 0,-1 2 0 0,0 5-16 31,1 1-304-31,0 3-64 0,0 3-16 0,0 1 0 0,0-1 320 0,-1 1 64 0,-2-1 16 0,1 1 0 15,-1 2 384-15,-2 1 0 0,-2-1 192 0,-2 0-64 16,-1-2 768-16,-1 0 144 0,1-3 48 0,0-1 0 0,-3 1 336 16,0-2 80-16,-2 0 16 0,4-5 0 0,-4 0-624 0,1-6-112 15,1-6-16-15,0 0-16 16,0 0-368-16,0 0-80 0,0 0-16 0,0 0 0 0,4-9-96 0,1-4 0 16,0-1-16-16,1-3 0 0,-1-1-176 0,0-2 0 15,0-1 0-15,-1-1 0 0,0-2 128 0,0 1-128 16,-1 2 0-16,0-1 128 15,3 1-128-15,-1 2 0 0,-1 0 0 0,1 4 128 0,2 2-128 0,-1 0 0 16,1 3 0-16,-1 4 0 0,1 2 0 0,-7 4 0 16,0 0 0-16,7 4 0 0,0 1 0 0,-1 4 192 15,1 3 0-15,0 1 0 0,-1 1 160 0,1 2 32 16,-1-2 16-16,2 5 0 0,0-5-272 0,1 2-128 16,1 1 128-16,2 0-128 0,0-1 128 0,1 1-128 15,0-1 0-15,1 0 128 0,2-2 176 0,1 2 16 16,0-2 16-16,1 2 0 0,1-1 64 0,2 0 16 15,0-2 0-15,1 0 0 0,1-5-416 0,0-2 128 16,0-1-128-16,1-2 0 0,-2-2 0 0,0-3 0 0,-2-5 0 0,-2-1 0 16,-1-1 0-16,-1-1 0 0,-5-3-176 0,-1-2 176 15,-3 1-192-15,-1 1 64 0,-3 1 0 0,0-2 0 16,-2 0-112-16,-2-1-16 0,-3-2 0 0,-1 2 0 16,-2-2 48-16,0 1 0 0,-4 2 0 0,1 1 0 15,-1 1 208-15,2 3-192 0,0 0 192 0,0 5-192 16,1 1 480-16,0 4 96 0,2 5 32 0,1 0 0 15,-1 3 64-15,2 4 16 0,3 2 0 0,1 3 0 16,3 3 144-16,2 1 16 0,3-1 16 0,1-2 0 16,3 2-160-16,1-4-16 0,2 0-16 0,2-1 0 15,3 1-144-15,2-4-16 0,3-3-16 0,14 3 0 16,-3-4-304-16,3-3 0 0,5-5 128 0,2-1-128 16,5 0-2720-16,8-1-608 0</inkml:trace>
  <inkml:trace contextRef="#ctx0" brushRef="#br0" timeOffset="30935.6">26067 2575 24879 0,'-2'-6'1088'16,"2"6"256"-16,0-7-1088 0,2 1-256 0,0-3 0 0,2 0 0 16,1-3 1568-16,0 0 256 0,5 2 48 0,0-1 16 15,3 0-320-15,1-1-64 0,3 0-16 0,2 2 0 16,-1-1-1024-16,3 3-208 0,2 2-32 0,1-1-16 16,-2 2 112-16,-3 1 0 0,0 2 16 0,-1 0 0 15,0 2 32-15,-1 3 0 0,-3 2 0 0,-2 2 0 16,-3 2-192-16,-5-1-48 0,-3 5 0 0,-1 0 0 0,-1 2-128 0,-3 1 160 15,0 5-160-15,-3 0 160 0,-4 2-160 0,-2 2 0 16,-1 0 0-16,-1-1 0 0,0 1-272 0,-1-1-96 16,-2-1-16-16,1-1 0 15,0-2-112-15,0-2-16 0,1 0-16 0,3-5 0 0,0-1 336 0,2 0 64 16,0-6 128-16,2 1-208 0,2-2 208 0,7-5 0 16,0 0 0-16,0 0 0 0,0 0 0 0,0 0 0 15,6 5 0-15,0-2 0 0,3-2 0 0,3 1 208 0,2-1-16 16,2-1 0-16,4-1 112 0,-1-2 16 0,2 0 0 0,1 1 0 15,2-2-144-15,-1 0-32 0,1-3 0 0,-1 4 0 32,-2-3-624-32,0 2-128 0,-2 2-32 0,0-2-16352 0</inkml:trace>
  <inkml:trace contextRef="#ctx0" brushRef="#br0" timeOffset="31236.12">27194 2326 11967 0,'0'0'528'0,"0"0"112"0,0 0-512 0,0 0-128 0,0 0 0 0,0 0 0 16,0 0 4592-16,0 10 880 0,0-1 176 0,0 1 48 15,2 3-2880-15,0 3-560 0,1 2-112 0,-1 3-32 0,0 2-1344 0,0 3-288 16,1 2-48-16,1-3-16 0,0-1-288 0,1-3-128 16,0 1 0-16,3-1 128 15,-2-1-864-15,1-1-176 0,0-4-48 0,-1-2-10832 16,1-3-2176-16</inkml:trace>
  <inkml:trace contextRef="#ctx0" brushRef="#br0" timeOffset="31428.64">27550 2167 31327 0,'0'0'2784'0,"0"0"-2224"0,0 11-560 0,-1 2 0 16,0 2 512-16,1-1-16 0,0 1 0 0,0 5 0 15,1 6 464-15,-1 1 80 0,0 3 32 0,1 3 0 16,0 1-816-16,3 1-256 0,-1-3 160 0,0 0-160 31,0 0-1648-31,1-3-400 0,0-2-96 0,-1-3-12240 0</inkml:trace>
  <inkml:trace contextRef="#ctx0" brushRef="#br0" timeOffset="31625.87">27262 2492 33919 0,'0'0'1504'0,"0"0"304"0,0 0-1440 0,0 0-368 16,0 0 0-16,0 0 0 0,0 0 1216 0,9 1 160 16,0 1 32-16,4-1 16 0,2-1-464 0,2 1-80 15,0-1-32-15,3 0 0 0,1-1-848 0,3-2-160 16,-1-2-32-16,9-1-16 15,-6-2-3632-15,-4-1-736 0</inkml:trace>
  <inkml:trace contextRef="#ctx0" brushRef="#br0" timeOffset="31805.16">27787 1972 30399 0,'0'0'1344'0,"0"0"288"0,0 0-1312 0,0 0-320 0,0 0 0 0,0 0 0 16,0 0 1520-16,-3 14 224 0,0-1 48 0,2 2 16 16,1 4-1072-16,1 2-224 0,-1 0-32 0,1 2-11696 15,1 1-2352-15</inkml:trace>
  <inkml:trace contextRef="#ctx0" brushRef="#br0" timeOffset="32137.4">28115 2252 25791 0,'0'0'2304'0,"-7"-5"-1856"15,1 2-448-15,-3 2 0 0,-1 2 1920 0,1-1 272 16,-1-1 64-16,-1 0 16 16,0-1-288-16,-2 2-64 0,-2 0-16 0,1 2 0 0,1 0-1168 15,1 2-224-15,3 0-64 0,3 1 0 0,6-5-448 0,0 0 0 16,0 0-128-16,-4 11 128 15,4-2-608-15,2 3-16 0,3-1 0 0,2 0 0 0,-7-11 176 0,16 9 48 16,2 0 0-16,0 3 0 0,-1-2 400 0,-1 1-128 16,-2-4 128-16,0 1 0 0,1 0 0 0,-2 4 0 0,0-2 0 15,-3 3 0-15,-2-2 384 0,-1 2 96 0,-2 2 32 0,-3 0 0 16,-3-1 400-16,-3 2 96 0,-1-1 16 0,-3 2 0 16,-2-2-112-16,-2 0-16 0,-2 1 0 0,-3-2 0 15,-4-1-416-15,1 0-96 0,2-2 0 0,1-1-16 16,3-1-368-16,-1-2 0 0,1-1 0 0,0-2-14400 15,1-1-2768-15</inkml:trace>
  <inkml:trace contextRef="#ctx0" brushRef="#br0" timeOffset="32936.71">29680 2386 23039 0,'0'0'1024'0,"-1"-10"192"0,0 0-960 0,1 10-256 16,-3-10 0-16,3 10 0 15,-9-7 1088-15,-1 3 192 0,-2 1 16 0,0 3 16 16,-1 3 480-16,-1 2 112 0,-3 1 16 0,-3 5 0 0,-2 2-1120 0,4 4-224 16,1 2-32-16,1 0-16 0,3-4-64 0,3 2-16 15,-1 0 0-15,4 0 0 0,1-1-192 0,4-2-32 16,-1-2-16-16,3-12 0 0,1 13-208 0,1 0 144 15,2-3-144-15,1 1 128 0,-5-11-128 0,0 0 0 16,10 4 0-16,2-3 128 0,0-2-128 0,2-3 0 16,2 0 144-16,1-3-144 0,0-3 0 0,-2 1 0 15,1 0 0-15,-2 1 0 0,1 1 0 0,-2-3 0 0,-2-1 0 0,0 2 0 16,-2 3 0-16,-1-1 0 0,-2-1 0 0,-6 8 0 16,0 0 0-16,0 0 0 0,0 0 0 0,0 0 0 15,0 0 128-15,0 0-128 0,0 0 160 0,-6 10-160 16,1 1 0-16,1-2 0 0,0 2 0 0,1-1 0 15,1 1 0-15,2 0 0 0,1 4 0 0,4-1 0 32,2-1-1200-32,2-1-224 0,0-2-48 0,1-1-16 15,3-2-1584-15,2 0-304 0,0-2-64 0</inkml:trace>
  <inkml:trace contextRef="#ctx0" brushRef="#br0" timeOffset="33233.61">30044 2442 24239 0,'-2'-20'1072'0,"-1"7"224"0,-2 1-1040 0,0-4-256 0,-1 1 0 0,0 0 0 16,-3 1 1440-16,-2 1 224 0,0 0 64 0,-1 2 0 16,3 4-352-16,-2 4-64 0,1 3-16 0,-2 5 0 0,-1 0-720 0,0 6-128 15,1 2-48-15,3 4 0 0,0 0-400 0,2 5 0 16,2 1 0-16,3 1 0 0,2-2 0 0,4 0 0 16,3 0 0-16,3-1 0 0,0-3 0 0,2 1 0 15,3 0 0-15,4-1 0 0,0-4 0 0,-1-3 0 16,-1-2 160-16,2-5-160 0,-1-1 480 0,1-3-16 0,2-4 0 15,-5-3 0-15,-4-2 240 0,-1-2 64 0,1-5 0 16,-4-1 0-16,-3-1-176 0,-1 1-16 0,-1 1-16 0,-1-3 0 16,2-5-304-16,-4 1-64 0,-4 2-16 0,-1 0 0 15,-4 1-176-15,1 1 0 16,-2-5 144-16,1 1-144 16,1-2-928-16,-3 2-256 0,-4 0-48 0,3 5-16 15,1 0-2304-15,2 4-464 0,-5-7-80 0,4 8-32 0</inkml:trace>
  <inkml:trace contextRef="#ctx0" brushRef="#br0" timeOffset="33533.15">30328 2169 13823 0,'0'0'1216'0,"-10"2"-960"0,1 2-256 0,-2 0 0 15,0 0 3344-15,-1 1 624 0,-1-2 128 0,0 3 32 16,0 5-1632-16,0 6-320 0,1 1-64 0,3 4 0 0,0 2-1296 0,1 2-256 15,0 1-48-15,4 0-16 0,3-2-272 0,4 1-48 16,3-2-16-16,2-5 0 0,0-4-32 0,2-4-128 16,4 0 192-16,1-5-64 0,-2-2 64 0,0-1 0 15,0-3 0-15,0-5 0 16,0-3 256-16,0-3 64 0,-1 0 16 0,-2-6 0 16,-1-4 16-16,0-1 0 0,1-2 0 0,-3 1 0 0,1 1-208 15,-3-2-32-15,1-1-16 0,-2 1 0 0,-3-3-128 0,-1 3-32 16,0 0 0-16,0-2 0 0,0 3-128 0,0-5 0 15,-3 2 0-15,1 3 0 16,-1 2-896-16,0 4-64 0,0 1-16 0,-1 6 0 16,0 5-2656-16,-2-1-528 0</inkml:trace>
  <inkml:trace contextRef="#ctx0" brushRef="#br0" timeOffset="33865.41">30425 2368 4607 0,'0'0'400'0,"10"11"-400"0,1 0 0 0,-1-2 0 15,-1 2 4032-15,2 1 736 0,-2-1 144 0,1-3 16 16,1-5-1936-16,-1-2-400 0,-10-1-80 0,13 0-16 16,-1-1-656-16,0-1-144 15,1-1-32-15,1-3 0 0,-1-5-848 0,0 0-176 0,0 1-48 0,0-1 0 16,0 0-240-16,-2-2-48 0,-5-3-16 0,-2 0 0 16,-3 2-96-16,-1 1 0 0,-1 1-16 0,0 0 0 15,-3-1 96-15,-1 4 32 0,-1-1 0 0,0 5 0 16,-2 2 144-16,-2 3 16 0,-5 1 16 0,1 3 0 15,1 1-144-15,0 3-16 0,0 3-16 0,0 3 0 0,1 6-304 16,3-1 0-16,2 1 0 0,4 1 0 0,0-2 0 0,2 1 0 16,1-1 0-16,4 1 0 0,2-1 0 0,3 0 0 15,3-1 0-15,1-5 0 16,0 0-736-16,4-1-208 0,4-3-32 0,2 0-16 16,2-4-2272-16,4-1-448 0,2-3-80 0,-1-2-10848 0</inkml:trace>
  <inkml:trace contextRef="#ctx0" brushRef="#br0" timeOffset="34235.25">30984 2323 6447 0,'1'-19'576'0,"-2"6"-576"0,-3-1 0 0,-2 0 0 0,-3-1 3856 0,-1 1 672 15,0 5 128-15,0 0 16 0,-5 3-2080 0,1 4-416 16,2 2-96-16,0 5-16 0,1 7-592 0,-1 1-112 16,-1 1-16-16,0 4-16 0,0 5-560 0,2 1-128 15,5 0 0-15,2 2-16 0,3 1-320 0,2-1-64 0,4-4-16 0,2 1 0 16,2-3-96-16,1-1 0 0,1-4-128 0,0 0 192 15,3-4-32-15,1 0-16 0,5-5 0 0,-1 1 0 16,2-1 16-16,0-2 0 0,1-4 0 0,-1-2 0 16,-3-2 0-16,1-3 0 0,-4-3 0 0,3-2 0 15,2 0-160-15,-2-2 192 0,-3-3-192 0,-2-2 192 16,-3-5-416-16,-2-1-80 0,-2 1-16 0,-2-1 0 16,-1-3-384-16,-1 1-64 0,-2-2-32 0,0 1 0 15,-1-1 32-15,-3-1 16 0,-4-3 0 0,-1-2 0 16,-2-1-272-16,-1-1-64 0,1 5-16 0,4 6 0 15,0 5 272-15,3 5 64 0,0 8 16 0,4 8 0 0,-9-2 1552 0,0 4 304 16,0 6 64-16,1 5 16 16,0 4 272-16,0 6 48 0,2 5 16 0,1 2 0 15,-1 1-336-15,4 3-64 0,1-1-16 0,2 1 0 16,1 2-384-16,4-1-80 0,0-1 0 0,5 1-16 16,-1-2-304-16,3-2-48 0,0-2-16 0,4-2 0 0,1-1-256 15,1-2 0-15,0-1-128 0,1-1-13008 16,-1-3-2608-16</inkml:trace>
  <inkml:trace contextRef="#ctx0" brushRef="#br0" timeOffset="43805.55">27314 4073 5919 0,'0'0'256'0,"0"0"64"0,17 6-320 0,-17-6 0 15,1-7 0-15,1 2 0 0,-2 0 1120 0,0 5 160 16,0 0 16-16,1-6 16 0,0 1 480 0,-1 5 112 16,0 0 16-16,0 0 0 0,0 0-240 0,6-4-32 15,-4-2-16-15,1 1 0 0,-3 5-288 0,2-7-64 16,2 1-16-16,-1 0 0 0,0 1 48 0,-2 0 16 0,-1 5 0 0,0 0 0 16,0 0-240-16,0 0-64 0,-4-3 0 0,-1-2 0 15,-2 5-432-15,-1 5-80 0,1-1-32 0,-3 3 0 16,3 2-304-16,-1 1-176 0,0 2 192 0,0 2-192 15,2 1 128-15,2 2-128 0,1 0 0 0,2 0 0 16,1 1 0-16,4 1 0 0,2-3 0 0,3 0 0 16,3-2 208-16,1 0-64 0,0 1-16 0,3-4 0 15,1 0 80-15,1-3 16 0,3-3 0 0,0-3 0 16,1-2 80-16,-3 0 16 0,0-2 0 0,-2-5 0 16,-3 1-32-16,-2-2 0 0,-2-1 0 0,-2 0 0 15,-2-2-96-15,-2 0-32 0,-1-1 0 0,-3-4 0 16,-1 2-160-16,-2 2 192 0,-2-2-192 0,-2-1 192 15,-2 2-192-15,0 0 0 0,-1 2 0 0,-1-1 128 16,-2 3-304-16,0-2-64 0,0 4-16 0,-6-4 0 16,0 3-1328-16,5 2-272 0,2 1-48 0,4 2-16 15,8 3-864-15,0 0-176 0,-9-1-48 0</inkml:trace>
  <inkml:trace contextRef="#ctx0" brushRef="#br0" timeOffset="43982.92">27614 3959 15663 0,'0'0'1392'0,"0"0"-1120"0,0 0-272 0,0 0 0 16,9 6 2048-16,-1 1 336 0,2 1 80 0,1 3 16 15,-2-2-608-15,0 4-112 0,0-1-32 0,2 1 0 16,-1 2-1104-16,2-2-240 0,0 2-32 0,-1 0-16 16,1-2-336-16,0 0 0 15,-2 0 0-15,5 5 0 16,-2-5-2384-16,-3-3-496 0</inkml:trace>
  <inkml:trace contextRef="#ctx0" brushRef="#br0" timeOffset="44168.06">27884 3946 27983 0,'0'0'1232'0,"0"0"272"0,-7 5-1200 0,-2 0-304 0,-1 3 0 0,-2 2 0 15,0 3 1200-15,-1 4 176 0,-1 0 32 0,1 4 16 16,-3 1-352-16,1 0-80 0,0 6-16 0,2-2 0 15,3 0-976-15,1-1-240 0,1-3-16 0,3-1-16 16,-1-4-2736-16,5-4-528 0,1 5-112 0,0-18-32 0</inkml:trace>
  <inkml:trace contextRef="#ctx0" brushRef="#br0" timeOffset="44336.07">28033 3922 29135 0,'0'0'1280'0,"0"0"288"0,0 0-1248 0,0 0-320 16,0 0 0-16,0 0 0 0,0 0 784 0,0 11 112 16,0 0 0-16,0 4 16 0,0 4-272 0,2 2-48 15,3 1-16-15,-1 0 0 0,-1-1-576 0,1-1 0 16,0-2 0-16,0 2 0 16,0-1-1744-16,1-2-272 0,1-1-48 0,1-3-11088 15</inkml:trace>
  <inkml:trace contextRef="#ctx0" brushRef="#br0" timeOffset="44513.78">28228 3948 15663 0,'0'0'1392'0,"0"0"-1120"0,0 0-272 0,0 0 0 16,0 0 3008-16,-4 11 560 0,0 2 96 0,-5 4 32 16,-3 4-1472-16,-2 3-304 0,-2 1-48 0,1 5-16 15,-2 3-1056-15,0 2-224 0,-1 1-32 0,1-2-16 0,-2-1-528 0,4-1 0 16,0 0 0-16,4-4 0 15,3-2-1472-15,1-2-368 0,3-3-64 0,3-4-8048 16,2-2-1616-16</inkml:trace>
  <inkml:trace contextRef="#ctx0" brushRef="#br0" timeOffset="45169.06">28456 4055 3679 0,'7'-12'320'0,"-1"1"-320"16,1-1 0-16,-3 4 0 0,-3 2 5312 0,-1 6 1008 0,-4-6 192 0,-2 4 32 15,-2-2-3456 1,0 4-688-16,-1 4-144 0,-2 2-16 0,-2 2-1248 0,-1 5-240 16,0 3-48-16,1-1-16 0,0 2-480 0,2 0-80 15,2 0-128-15,3-1 176 0,-1 0-176 0,3-2 0 16,1-1 0-16,5-1 0 0,2-3-176 0,-4-9-64 16,5 6-16-16,-5-6 0 15,12 4-320-15,-1-1-80 0,0-7-16 0,-1 1 0 16,-1-3-80-16,-1-3-16 0,0 0 0 0,-3 3 0 0,2-3 400 0,-1 0 80 0,1-1 16 0,-2-1 0 15,-1 1 272-15,0-2 0 0,1 0 176 0,0 2-176 16,0 2 640-16,2 0 0 0,-1-2 16 0,0 3 0 16,-2 2 320-16,-4 5 64 0,0 0 16 0,0 0 0 15,6 1-272-15,-6-1-48 0,3 8-16 0,-3 3 0 16,-2 0 48-16,0 2 0 0,-2 2 0 0,0 0 0 16,-3 2-160-16,1 2-32 0,-2-1 0 0,-1-1 0 15,-1 1-304-15,-1 0-64 0,-1-3-16 0,2-1 0 16,-2-2-192-16,2-2-128 0,1-1 128 0,2-1-208 15,2-3-1360-15,5-5-272 0,-5 2-48 0,5-2-16 16,0 0-944-16,-5-6-192 0,2-1-32 0,2-4-16 16,5 1-1136-16,-1-1-208 0,0 1-48 0,1 3-16 31,0 1 2352-31,2-1 480 0,2 1 80 0,3-1 32 0,2 3 2240 0,0-1 448 0,0-1 80 0,0 0 32 16,1 1 1248-16,2 0 240 0,1-2 48 0,2 1 16 15,2-2-1184-15,-1 0-224 0,-2-1-48 0,0 0-16 0,0 0-496 0,-1 0-80 16,-1-4-32-16,-2 2 0 0,-1 0-368 0,0-1-80 15,-1-1-16-15,0 1 0 0,-4 0-128 0,-2 2-128 16,0-2 192-16,-4 3-192 0,-2 1 576 0,0 8 0 16,-2-9 0-16,-2 1 0 0,4 8 608 0,0 0 128 15,-11-4 32-15,1 3 0 0,1 1-48 0,9 0 0 16,-11 7 0-16,2 2 0 0,0 4-464 0,1 1-112 0,0 2-16 0,2 1 0 16,-1 2-240-16,3-2-48 0,3-1-16 0,1-2 0 15,0-1-256-15,3 2-144 0,1 0 160 0,1 0-160 16,0-2 0-16,3-2-160 0,1 0 0 0,0-1 0 31,0-1-1712-31,2-2-352 0,-11-7-64 0,11 6-16 16,1-2-1232-16,-1-1-256 0,-1-3-48 0,-10 0-16 0</inkml:trace>
  <inkml:trace contextRef="#ctx0" brushRef="#br0" timeOffset="45466.51">28853 4013 6447 0,'9'-14'576'0,"-3"6"-576"0,1-6 0 0,-1 5 0 16,1 4 4496-16,-7 5 800 0,0 0 144 0,0 0 48 15,10 1-2480-15,-10-1-512 0,5 12-80 0,-1 1-32 16,-2 2-752-16,-1 2-160 0,-1 3-16 0,-1-3-16 16,-2 2-544-16,0-4-128 0,2 0 0 0,2-2-16 15,2-4-384-15,1 1-80 0,-4-10-16 0,0 0 0 16,5 11-272-16,-5-11 0 0,0 0 0 0,9 3 0 0,2-3-160 16,-2 0-144-16,-9 0-16 0,8-8-16 0,-3-2 16 0,3-1 0 15,2 1 0-15,2-2 0 0,-3-2 128 0,-3-1 48 16,0 0 0-16,-1 0 0 0,1 1 144 0,1 1-160 15,1 1 160-15,0 3-160 0,-1 3 160 0,-7 6 0 16,8-7 0-16,-8 7-128 0,8-5 256 0,-8 5 64 16,0 0 16-16,8 4 0 0,-2 2-16 0,0 6 0 0,-4 1 0 0,1 3 0 15,-1 1-192-15,0 2 0 0,-4 1 0 0,4-3 0 16,0 0-144-16,4-2-128 0,3 4-32 0,0-4 0 31,1-2-2416-31,3-2-480 0,2-2-112 0</inkml:trace>
  <inkml:trace contextRef="#ctx0" brushRef="#br0" timeOffset="46270.77">29879 3780 5519 0,'4'-18'496'0,"-2"-2"-496"0,1 1 0 0,-1-6 0 15,0 0 5504-15,-2-4 1024 0,-3 3 192 0,0 2 32 16,1 1-4064-16,-1 5-832 0,1 4-144 0,-1 5-48 15,3 9-384-15,0 0-96 0,0 0-16 0,-8 6 0 16,0 5-688-16,-1 7-144 0,0 7-16 0,0 2-16 16,0 3 144-16,4 3 16 0,2-1 16 0,3 3 0 15,1 3-256-15,3-1-48 0,1-2-16 0,2 0 0 16,2-2-160-16,0-2 0 0,-1 4 144 0,0 2-144 16,0-6 0-16,-2 0 0 0,1-1 0 0,-1 0 0 15,-1-5-800-15,1 0-128 0,-2-4-32 0,-2-4 0 16,-1-3-2000-16,-1-2-416 0,0-12-80 0,0 0 0 15,0 0 1088-15,0 0 240 0,-9 0 32 0,0-4 16 16,0-3-64-16,-1-3-16 0,-1-3 0 0,0-4 0 0,-1-3 2560 0,0-2 512 16,2 1 112-16,0-2 0 0,3-1 864 0,-1 2 160 0,1-1 48 0,2 2 0 15,0 3-240-15,2 3-64 0,2 2 0 0,2 0 0 16,2 3-608-16,1 1-128 0,0 0-32 0,2 2 0 16,-6 7-800-16,15-6-224 0,0 0 0 0,2 2 0 31,-1 2-288-31,-1 2-144 0,2-3-16 0,2 6-16 15,-1-3-752-15,-1 2-160 0,-3 1-32 0,1 0 0 16,-1-1-1696-16,-1 2-352 0,0 1-64 0,-1 2 0 16,-1 1 1968-16,1 1 400 0,-1-1 64 0,-4-1 32 0,0 3 2000 0,-3 1 400 0,-3 0 64 0,2 2 32 15,1-3 864-15,0 2 160 0,-2-2 32 0,-2 1 16 16,-2-1-800-16,2-10-176 0,0 0-16 0,1 12-16 16,-1-12-432-16,1 14-96 0,-3-5-16 0,2-9 0 15,0 0-432-15,0 0-80 0,0 0-32 0,0 0 0 16,0 0-208-16,0 0-32 0,0 0-16 0,0 0 0 15,0 0-16-15,0 0 0 0,9-7 0 0,1-4 0 16,3 1-528-16,-2-3-128 0,-6-2 0 16,0 0-16-16,0-2-496 0,4-1-112 0,3-1-16 0,0-3 0 15,-2 1-1424-15,2 2-304 0,1 2-48 0,0 2-16 16,0 6 1888-16,-2 3 368 0,-11 6 80 0,0 0 16 0,0 0 592 0,0 0 0 16,0 0 0-16,9 9 192 0,-4 1 864 0,-4 3 176 15,-2 3 48-15,-2 2 0 0,-1-1 240 0,0 4 48 16,-1 3 16-16,0 0 0 0,0-3-176 0,2 1-48 15,2-3 0-15,2 0 0 0,2-2-560 0,1 1-112 16,1-2-32-16,1-2 0 16,1-1-336-16,2-4-80 0,3-2-16 0,-2-2 0 0,1-1-16 0,-1-1 0 15,-10-3 0-15,13-2 0 0,-2-3 112 0,-1-1 32 16,0-5 0-16,-2 1 0 0,-3-2 96 0,-1 0 32 16,-1-5 0-16,-3 2 0 0,-1-2-272 0,-3 1-48 15,-3-1-16-15,-1 0 0 0,1-1-144 0,-2 1-224 0,-2 0 48 16,1 3 16-1,-1-4-1760-15,2 3-336 0,1 0-80 0,3 2-8064 0,0 1-1616 0</inkml:trace>
  <inkml:trace contextRef="#ctx0" brushRef="#br0" timeOffset="46734.71">30585 3940 21183 0,'0'0'944'0,"-1"15"192"0,-3 0-912 0,1 6-224 0,1-1 0 0,-2 1 0 15,-4-2 2560-15,0 1 448 0,0-2 112 0,2 0 16 16,-1-2-720-16,2-2-144 0,3-1-32 0,2-13 0 16,0 11-1392-16,0-11-272 0,3 9-64 0,-3-9-16 15,11 5-496-15,-11-5 0 0,12-3 0 0,-1 0 0 16,0-3 0-16,2 0-160 0,2-6 32 0,0 2 0 16,-3-1-320-16,-2 1-48 0,-1-2-16 0,2-1 0 31,-2-3-176-31,2-1-32 0,1 2-16 0,0-5 0 0,0 3-80 0,1-1-16 0,-3 2 0 0,-1 2 0 15,-1 0 256-15,-1 3 64 0,-7 11 0 0,0 0 0 0,0 0 512 0,0 0 224 16,0 0-16-16,2 11 0 0,-3 2 688 0,0-2 128 16,-1 1 16-16,1 1 16 0,0 2-288 0,1-4-64 15,1 0-16-15,0-2 0 0,-1-9-224 0,4 9-32 16,-4-9-16-16,9 7 0 0,0-4-288 0,-9-3-128 16,0 0 0-16,12-2 128 0,-3-3-128 0,0-2 0 0,0-1-192 15,1-1 192-15,-1-3-368 0,0 3 48 0,-1-4 16 0,0 0 0 31,-1 0-112-31,4 3-32 0,0-2 0 0,3 2 0 0,-3 2 144 0,1 1 32 0,0 2 0 0,-1 4 0 16,-11 1 640-16,12 1 128 16,-1 4 16-16,-2 3 16 0,-1 0 432 0,1 2 96 15,0 2 16-15,1 1 0 0,1 0-224 0,0 3-32 16,0-1-16-16,2 1 0 0,1 0-480 0,2-2-80 0,-3 0-32 0,1-1 0 16,2-2-208-16,0-1 0 0,-1 1 0 0,1-2-160 31,1-1-1248-31,-4-2-256 0,-13-6-64 0,0 0-10944 0,0 0-2208 0</inkml:trace>
  <inkml:trace contextRef="#ctx0" brushRef="#br0" timeOffset="47306.15">25400 2682 13823 0,'0'0'1216'0,"0"0"-960"0,0 0-256 0,0 0 0 15,0 0 1376-15,0 0 224 0,0 0 64 0,0 0 0 16,0 0 240-16,0 0 48 0,0 0 16 0,0 0 0 15,-6 7-928-15,6-7-176 0,0 0-32 0,-9 4-16 0,9-4-480 16,0 0-80-16,-11 0-32 0,11 0 0 0,0 0-80 0,-6-8-16 16,-1-1 0-16,5 0 0 15,0 1-128-15,2-3 160 0,0 2-160 0,2 0 160 16,0 1-160-16,1-2 160 0,-2 1-160 0,2 0 160 16,-1 1 96-16,-2 8 0 0,0 0 16 0,4-5 0 15,0-2 112-15,1-1 32 0,1 0 0 0,-6 8 0 16,0 0 32-16,0 0 16 0,0 0 0 0,0 0 0 15,0 0 0-15,0 0 0 0,9-2 0 0,-9 2 0 16,0 0-128-16,0 0-16 0,0 0-16 0,0 0 0 0,0 0-304 0,0 0 0 16,5 13 0-16,-1 1 0 15,-3-1-1232-15,2 3-368 0,1 1-64 0,0 0-13824 16</inkml:trace>
  <inkml:trace contextRef="#ctx0" brushRef="#br0" timeOffset="47819.68">26687 4243 11967 0,'-14'1'528'0,"14"-1"112"0,-5 4-512 0,-1-1-128 0,0 2 0 0,1 0 0 16,5-5 2464-16,0 0 464 0,0 0 80 0,0 0 32 0,0 0-1632 0,0 0-320 15,0 0-64-15,0 0 0 0,0 0-640 0,0 0-112 16,0 0-16-16,0 0-16 0,0 0 240 0,5-5 48 16,1 0 16-16,2-1 0 0,-1 0-128 0,-1-2-32 15,-1 0 0-15,1 1 0 0,0-4-224 0,1 3-160 0,-2-2 192 0,1 1-192 16,2 0 0-16,-1 3 0 0,-3 0 0 0,-4 6 0 15,0 0 496-15,0 0-16 0,0 0 0 0,0 0 0 16,0 0 336-16,-3 8 64 0,-2 1 16 0,0 1 0 16,-1 2-528-16,0 0-112 15,-2-1 0-15,0 2-16 0,2 0-240 0,0-1 0 16,4 0 0-16,-1-2-10896 16,2 1-2224-16</inkml:trace>
  <inkml:trace contextRef="#ctx0" brushRef="#br0" timeOffset="48402.67">32163 3804 13823 0,'2'-7'1216'0,"-3"-1"-960"0,-2 0-256 0,-1 2 0 15,1-2 5184-15,3 8 976 0,-6-8 208 0,6 8 32 16,-10-9-4352-16,-2 5-864 0,-1 3-176 0,-2 5-48 16,-1 4-128-16,-1 3-48 0,0 4 0 0,-1 4 0 0,-6 3-400 0,2 4-64 15,3 3-32-15,-1 4 0 0,0-2 224 0,6 2 32 16,1 1 16-16,3-2 0 16,2-3-288-16,5-1-48 0,3-1-16 0,3-3 0 15,1-2-208-15,4-1 128 0,5-2-128 0,1-5 0 16,4-1 0-16,2-4 0 0,2-2 0 0,0-2 0 15,0-4-768-15,3-2-32 0,1-3-16 0,3-3 0 16,1-2-3088-16,-2 0-608 0</inkml:trace>
  <inkml:trace contextRef="#ctx0" brushRef="#br0" timeOffset="48603.21">32313 3785 31215 0,'0'0'1376'0,"0"0"288"0,10-2-1328 0,3 0-336 16,4 1 0-16,3 0 0 0,-1-1 832 0,1 0 80 15,-1-1 32-15,2 1 0 0,-1 0 336 0,1 2 64 16,-1 0 0-16,0 2 16 0,-2-1-1056 0,-1 2-304 0,-1-1 0 0,-1 2 128 31,0-1-1616-31,-2 1-336 0,-1-2-64 0</inkml:trace>
  <inkml:trace contextRef="#ctx0" brushRef="#br0" timeOffset="48807.41">32288 4120 24879 0,'0'0'2208'0,"0"0"-1760"0,0 0-448 0,0 0 0 0,0 0 1408 0,0 0 192 0,0 0 32 0,0 0 16 15,0 0-144-15,0 0-32 0,8 7 0 0,3-2 0 16,2 0-624-16,4-3-128 0,3-4-16 0,1 2-16 16,0-1-880-16,0 0-160 0,-1-2-32 0,1-1-16 15,3 2-2256-15,-2-2-448 0,-1-2-96 0,0 0 0 0</inkml:trace>
  <inkml:trace contextRef="#ctx0" brushRef="#br0" timeOffset="49132.1">32822 3806 28559 0,'-14'-2'2544'0,"2"3"-2032"16,-2 3-512-16,-2 0 0 0,2 2 0 0,0 3-160 15,-1 3 0-15,4 2 0 0,0 2 1120 0,2 2 208 16,1-1 48-16,3 3 16 0,1-1-176 0,3 2-32 16,2 0-16-16,3 1 0 0,2-2-432 0,4-1-96 15,0-2-16-15,2-1 0 0,1-2-80 0,5-1-32 0,3-5 0 0,1-1 0 16,3-2 112-16,0-3 32 0,-1-2 0 0,2 0 0 15,1-2-176-15,-3-3-16 0,-2-3-16 0,-1-1 0 16,-1-3-112-16,-3 0-32 16,-3-1 0-16,-1-1 0 0,-1-2-144 0,-4 2 0 0,-2 0 0 0,-3-1 0 15,-4-2 336-15,-3 0 48 0,-4-1 0 0,-1 0 0 16,-3-2-160-16,-1 3-32 0,-1-5 0 0,-1 5 0 0,-2 0-192 0,3 2 0 16,2 0 128-16,-1 3-128 31,-2 2-1216-31,-1 2-304 0,2 2-48 0</inkml:trace>
  <inkml:trace contextRef="#ctx0" brushRef="#br0" timeOffset="49608.13">28610 5162 33407 0,'0'0'1472'0,"0"0"320"0,0 0-1440 16,0 0-352-16,0 0 0 0,0 0 0 0,0 0 1296 0,0 0 192 15,0 0 48-15,4 9 0 0,1 2-464 0,0 3-96 16,1 4-16-16,-1 0 0 0,0 5-784 0,0-1-176 16,0 1 0-16,-1-2 0 15,0-3-1312-15,0-1-224 0,0 0-32 0,0-5-15648 16</inkml:trace>
  <inkml:trace contextRef="#ctx0" brushRef="#br0" timeOffset="50003.68">28692 4921 20271 0,'0'-18'1792'0,"0"18"-1424"0,-2-11-368 0,2 11 0 16,-4-9 2528-16,4 9 432 15,0 0 96-15,0 0 16 0,0 0-2496 0,0 0-576 0,10-7 0 0,4 5 0 16,3 3 0-16,2 3 0 0,-1 0 0 0,1 3 0 31,4-1-688-31,-1 2-16 0,0 0-16 0,-1 1 0 0,0 0 256 0,-2 0 48 16,-1-2 16-16,-2-1 0 0,1 2 400 0,-4 1-128 0,-2-1 128 0,-5 0 0 15,-6-8-144-15,4 10 144 0,-4 2-160 0,-3 0 160 16,-2-3 0-16,-1 1 0 0,-2 2 0 0,0 0 0 16,0-3 0-16,3-1 288 0,-2-2-32 0,7-6-16 15,-5 8-80-15,5-8-16 0,-2 10 0 0,2-10 0 16,0 0-144-16,9 11 0 0,1-2 0 0,3-1 0 15,2-2 128-15,0 2-128 0,1-1 192 0,2 0-64 16,-1 5 304-16,1-3 48 0,2 0 16 0,-3 3 0 16,-4-1 176-16,-3 2 32 0,-2 0 16 0,-1 0 0 0,-2-4 240 0,-3 0 32 15,-2-9 16-15,-3 13 0 0,-4-1-288 0,-1-2-48 16,-1-2-16-16,-1 1 0 0,-3 0-368 0,0-1-80 16,1-3-16-16,0-2 0 15,-1 1-560-15,0 0-112 0,-1-3-32 0,3-1-10864 16,5-1-2176-16</inkml:trace>
  <inkml:trace contextRef="#ctx0" brushRef="#br0" timeOffset="50437.86">29802 5145 7359 0,'0'0'656'0,"-7"-6"-528"0,1-1-128 15,-2 3 0-15,8 4 4416 0,-12 0 832 0,-1 0 192 0,0 4 16 16,-1 1-3904-16,-2 2-784 0,0 2-144 0,1 3-48 16,-2 1 496-16,4 1 80 0,2 3 32 0,3-1 0 15,3-2-816-15,3-1-176 0,2-1-16 0,4 1-16 16,3-2 96-16,3 1 0 0,1-5 16 0,4 1 0 16,2-2-144-16,0 1-128 0,-1-2 192 0,0-1-192 15,1-2 0-15,1 1 0 0,2-3 0 0,-3-3 0 16,-3 1 0-16,-1-5 0 0,0 2 0 0,-1-2 0 15,-3 1-240-15,0-2 0 0,-1 0 0 0,-1-1 0 16,-2-1-80-16,0-1-32 0,0 2 0 0,-1-3 0 16,-1 2-112-16,-2 1-32 0,-1 9 0 0,0 0 0 0,0 0 304 0,0 0 192 15,0 0-208-15,0 0 80 0,0 0 512 0,8 13 96 16,-3 1 32-16,-2 2 0 0,-3 0 512 0,0 2 96 16,-2 3 32-16,1-4 0 0,-3 2-64 0,-1-2-16 15,-2 3 0-15,0-3 0 0,-1 1-368 0,-3-1-64 16,1-3 0-16,-3 3-16 0,0 0-336 15,-3-3-64-15,1 1-16 0,0-5 0 0,1 2-416 0,1-2-96 16,0-2-16-16,2-1 0 16,1-5-2144-16,10-2-432 0,0 0-96 0,-9-4-7792 15,9 4-1568-15</inkml:trace>
  <inkml:trace contextRef="#ctx0" brushRef="#br0" timeOffset="50697.53">30135 5201 23727 0,'20'-6'1040'0,"-8"3"240"0,-1-1-1024 0,0 1-256 16,-11 3 0-16,10-1 0 0,-10 1 448 0,0 0 32 0,0 0 16 0,0 0 0 16,-5 12 656-16,-1 2 144 0,-4 2 32 0,3 2 0 15,-1-4-304-15,1 3-48 0,1 2-16 0,1-1 0 16,1 0-48-16,-2-3-16 0,-3 0 0 0,4-2 0 16,2 2-416-16,6-2-96 0,2-3 0 0,2-2-16 0,1-2-192 15,5 0-48-15,4-3 0 0,1-1 0 16,-2-5-128-16,-1-1 0 0,1-2 0 0,-2-3 0 15,-1-1 0-15,-2 3 0 0,-2-4 0 0,-1 1 0 16,-2-2 0-16,-2 0 0 0,-1-1 0 0,-3 0 0 16,-3 0-352-16,-1 0 48 0,0 0 16 0,-1 0 0 15,-3 0-416-15,-1 0-64 0,0 0-32 0,0 1 0 16,1 1-2112-16,-1 0-416 0,-2 1-96 0,2-2-8544 16</inkml:trace>
  <inkml:trace contextRef="#ctx0" brushRef="#br0" timeOffset="51233.42">30448 5149 27407 0,'0'22'1216'0,"0"-6"256"0,-1 2-1184 0,1 3-288 0,-1 1 0 0,-2-1 0 15,-1-3 1904-15,0 0 320 0,-1 1 64 0,0-5 16 16,-2-1-576-16,2-1-128 0,1-2 0 0,4-10-16 16,0 0-896-16,0 0-176 0,0 0-48 0,0 0 0 15,0 0-272-15,0 0-48 16,0 0-16-16,0 0 0 0,0 0-128 0,9-10 0 15,0-3 0-15,2 0 0 0,-1-4-384 0,1 0-16 0,-2-3 0 0,1-2 0 32,-1 1-368-32,1 2-64 0,-1 0 0 0,1 1-16 15,2 0-336-15,0 2-64 0,-1 2-16 0,0 3 0 0,-2 4 752 0,0 1 160 0,-9 6 32 0,12 0 0 16,-12 0 320-16,10 10 192 0,-5 0-32 0,-1 4 0 16,1 5 496-16,1-1 112 0,-2 4 0 0,-2 1 16 15,-2 2-96-15,4-3-32 0,3 1 0 0,2-1 0 16,-1-3-192-16,2 0-32 0,0-2-16 0,4-2 0 0,2-1-416 15,0 0 0-15,-3-7 0 0,1 0 0 0,1-3 0 0,-1 0 0 16,-1-4 128-16,0-3-128 0,0-5 0 0,0-1 0 16,0 0-192-16,0-1 192 0,0-1-448 0,-1 1 48 15,0-3 0-15,-2-2 0 32,-1 1-176-32,-1-3-16 0,-3 0-16 0,-1 0 0 0,-1-6-96 0,-2 1 0 0,-1 1-16 15,-1-3 0-15,-3 2-144 0,-1 4-32 0,0 2 0 0,-2 6 0 16,-2 4 896-16,0 5 0 0,0 5 128 0,1 3 0 0,0-1 960 0,0 3 192 15,0 6 48-15,2-2 0 0,-1 1 80 0,2 4 32 16,1 3 0-16,0 0 0 0,2-1-656 0,2 2-128 16,4-3-16-16,2 1-16 0,2-3-368 0,2-3-80 15,4-2-16-15,2 0 0 0,4-2-160 0,0-4 0 16,-2 0-160-16,1-4 160 16,1 0-1792-16,1-4-272 0,0 0-48 0,1-7-15200 15</inkml:trace>
  <inkml:trace contextRef="#ctx0" brushRef="#br0" timeOffset="51404.85">31314 4703 25791 0,'-5'14'2304'0,"0"7"-1856"0,1 7-448 0,0 3 0 15,-1 3 2336-15,1 2 368 0,-2 3 80 0,2 1 16 0,1-7-1408 0,0 7-288 16,0-4-48-16,3 5-16 0,3-2-592 0,3-3-128 15,4 1-32-15,-1-3 0 32,0-1-2640-32,0-3-528 0,-1-2-96 0</inkml:trace>
  <inkml:trace contextRef="#ctx0" brushRef="#br0" timeOffset="51802.1">31433 5650 21183 0,'0'0'1888'0,"-8"11"-1504"16,-1 1-384-16,1 1 0 0,1-1 2176 0,1-2 352 0,-2 3 80 0,-1-5 16 16,0-1-576-16,1-3-96 0,8-4-32 0,0 0 0 15,0 0-512-15,0 0-96 0,0 0-32 0,0 0 0 16,0 0-864-16,0 0-176 0,-5-11-48 0,3 1 0 15,2-1-336-15,2 1-80 0,0-2-16 0,2 0 0 32,0-1-208-32,0 0-32 0,1 0-16 0,0 0 0 15,2 4 32-15,0 1 0 0,-1-1 0 0,2 3 0 0,1 0 240 0,-9 6 48 0,14 0 16 0,-1 2 0 16,0-2 160-16,-1 1 0 16,-12-1 128-16,11 5-128 0,-11-5 512 0,7 11 16 0,-7-11 16 0,4 11 0 15,-2 1 144-15,-2-1 16 0,-2-2 16 0,0 0 0 16,2-9-112-16,-8 9-32 0,-3-1 0 0,1-2 0 15,-2 1-208-15,1-3-48 0,0-2-16 0,1 1 0 16,-2 0-176-16,2-2-128 0,0-1 192 0,10 0-192 16,-9 0-160-16,9 0-144 0,-10 0-16 0,10 0-16 15,0 0-2544-15,0 0-496 0</inkml:trace>
  <inkml:trace contextRef="#ctx0" brushRef="#br1" timeOffset="61704.01">1682 12597 6447 0,'-7'3'576'0,"3"6"-576"16,-1 1 0-16,1 6 0 0,2 3 4624 0,2 5 816 0,1 2 176 0,3 1 16 15,1 3-4080-15,3 2-816 0,1 0-160 0,1 3-48 16,2-2-64-16,1 2-16 0,2 0 0 0,-1 3 0 16,-1 0-176-16,-3-7-32 0,1 1-16 0,-2-1 0 15,0-1 96-15,0-1 0 0,-1-2 16 0,-1-1 0 16,-1-4-128-16,1 2-16 0,-4-6-16 0,3-2 0 16,-4-7-176-16,0-1 192 15,-2-8-192-15,0 0 192 0,0 0-16 0,-7-8 0 16,1-5 0-16,-1-4 0 0,1-4-320 0,-1-4-64 0,0-2-16 0,0-5 0 15,-2-1 224-15,1-7-176 0,0 0 176 0,-1-2-160 16,-2-1 16-16,2-2 0 0,1-4 0 0,2 2 0 16,2 1 16-16,3 0 0 0,2 2 0 0,3 1 0 15,1 2 128-15,2 3 0 0,2 4 0 0,1 3-128 16,2 4 320-16,1 3 80 0,0 7 16 0,1 4 0 16,-1 3 32-16,2 6 16 0,0 4 0 0,0 6 0 0,-4 5-48 0,1 5-16 15,1 3 0-15,-2 5 0 0,-4 3-96 0,0 4-32 16,-2 3 0-16,-1 4 0 0,-3 2-144 0,1-1 128 15,-2 2-128-15,-2 2 128 0,-2-3-128 0,1 1 0 16,-3-3 0-16,0-3 128 0,-1-4-128 0,1-4 0 16,-2-3 0-16,0-5 0 0,0-2 128 0,-1-1-128 15,0-6 0-15,1 0 128 0,0-5-128 0,2-4 0 16,-1-3 144-16,2-2-144 0,1-2 0 0,2-1 144 16,-1-3-144-16,2 0 0 0,2 0 256 0,2-2-64 0,2 0-16 0,3 3 0 15,2-3 336-15,3 3 64 0,1 1 0 0,6 3 16 16,4 2 64-16,0 3 16 15,2 3 0-15,3 1 0 0,2 3-112 0,1 0-32 16,-2 2 0-16,0 2 0 0,-2-1-176 0,1 2-32 16,0 0-16-16,-1 0 0 0,0-3 80 0,-1 1 32 15,0 1 0-15,1-2 0 16,0 0-2096-16,0 1-432 0,-1 1-64 0</inkml:trace>
  <inkml:trace contextRef="#ctx0" brushRef="#br1" timeOffset="62636.8">2799 12849 13823 0,'0'0'608'0,"-6"6"128"0,6-6-592 0,11 11-144 0,-16-4 0 0,-1-1 0 0,-2-1 2176 0,8-5 384 16,0 0 96-16,0 0 16 0,0 0-688 0,0 0-128 16,0 0-16-16,0 0-16 0,4-9-480 0,2 0-80 15,3-2-32-15,2 0 0 0,0-3-192 0,2 1-32 16,3-4-16-16,1 2 0 0,3-2-288 0,2-1-48 16,3-1-16-16,2 1 0 0,3 0-320 0,1-2-80 0,3-2-16 0,1-1 0 15,1-3-224-15,0-2 128 0,1 1-128 16,-1-3 0-16,-1 0 128 0,-1-1-128 0,-1-1 0 0,-3 0 0 15,-3 0 128-15,-1 2-128 0,-2 4 0 0,-4 3 144 16,-1 1-144-16,-4 1 0 0,0 1 0 0,-4 2 128 16,1 4-128-16,-3-2 0 15,-2 2 144-15,-2 1-144 0,-1 1 128 0,-1 2-128 16,-2 2 128-16,0-1-128 0,0 2 0 0,-1 1 144 16,-1 0-144-16,1 6 0 0,0 0 192 0,0 0-64 15,0 0 0-15,0 0-128 0,0 0 0 0,0 0 0 0,0 0 0 0,8 6 0 16,0 0 128-16,2 3-128 0,3 2 0 0,4 2 0 15,3 2 240-15,5 4-64 0,1 3-16 0,2 1 0 16,2 3 96-16,3-2 32 0,2 2 0 0,3 0 0 16,0 1 0-16,0-1 0 0,1-2 0 0,1-1 0 15,-1 2 32-15,0-4 0 0,2-3 0 0,-3-1 0 16,-1-3-128-16,0-2 0 0,-3-1-16 0,1 0 0 16,-1-2-176-16,-2 2 128 0,0-1-128 0,-2-2 128 0,1 1-128 0,-1-1 0 15,1 0 0-15,-2 2 0 16,-3-2-1664-16,1 1-352 0,-1-1-80 0,-1 0-10704 15,-3 2-2128-15</inkml:trace>
  <inkml:trace contextRef="#ctx0" brushRef="#br1" timeOffset="63065.4">3219 11562 14735 0,'0'0'1312'0,"-1"-8"-1056"0,1 3-256 0,0 5 0 0,0 0 2784 0,0 0 496 16,0 0 112-16,0 0 0 15,6 4-1392-15,3 8-272 0,0 1-64 0,2 6-16 16,-1 5-544-16,2 6-96 0,2 0-32 0,1 6 0 15,-1 1-496-15,0 3-96 0,-1 2-32 0,0 1 0 0,0 1-224 0,2-1-128 16,-4-1 128-16,0-2-128 0,-1-2 0 0,1-1 0 16,-1-2 0-16,1-1 128 0,-2-2-384 0,0-4-64 15,-1-2 0-15,-2-3-16 16,1-3-2160-16,-2-5-416 0,-1-3-96 0</inkml:trace>
  <inkml:trace contextRef="#ctx0" brushRef="#br1" timeOffset="63298.2">3470 11465 18431 0,'0'0'1632'0,"0"0"-1312"0,0 0-320 0,0 0 0 16,0 0 1920-16,4 14 304 15,0 0 64-15,3 4 16 0,1 3-912 0,1 5-176 16,1 0-48-16,2 4 0 0,0 3-336 0,1 1-80 0,2 2-16 0,1 1 0 15,1-1-432-15,0-2-96 0,0 1-16 0,0-2 0 16,0-3-192-16,1-2 0 0,-2 0 0 0,-2-2 0 31,-2-1-1024-31,-2-2-288 0,1-2-64 0,-2-1-12496 0</inkml:trace>
  <inkml:trace contextRef="#ctx0" brushRef="#br1" timeOffset="63699.51">3186 10777 15663 0,'-18'-8'1392'0,"10"4"-1120"15,-1 2-272-15,0 2 0 0,0 1 2016 0,0 4 352 0,0 2 64 0,1 1 0 16,0 3-896-16,3 6-192 15,1 5-48-15,3 7 0 0,1 4-672 0,2 2-144 16,3 1-32-16,3 1 0 0,4-2-320 0,2-2-128 16,3-3 0-16,1-4 144 0,2-4-16 0,0-4-128 15,0-3 192-15,3-5-64 0,0-3 256 0,0-4 64 16,0-5 0-16,-2-3 0 0,-2-5 448 0,-1-3 80 16,-2-2 32-16,-2-5 0 0,-1-3-112 0,-1-2 0 0,-3-2-16 0,-1-2 0 15,-4-2-224-15,-3-1-32 0,-2 2-16 0,-3-1 0 16,-2 2-16-16,-2 3 0 0,-3 3 0 0,-3 1 0 15,-3 2-112-15,-3 2-32 0,-3 0 0 0,-1 3 0 16,1 1-224-16,0 4-48 0,-1 2-16 0,1 4 0 16,-1 4-160-16,3 4 0 0,2 1 0 0,2 7 0 15,1 5-1024 1,4 3-272-16,5 3-64 0,1 3-11536 0,5 1-2304 0</inkml:trace>
  <inkml:trace contextRef="#ctx0" brushRef="#br1" timeOffset="65168.77">5217 12574 10127 0,'0'0'896'0,"0"0"-704"16,0 0-192-16,0 0 0 0,0 0 3248 0,0 0 608 0,0 0 128 0,3 11 32 16,-8 0-2912-16,1 3-576 0,3 4-112 0,-1 3-32 15,2 5-128-15,0 7-16 0,0 1-16 0,2 5 0 16,-1-1 32-16,2 0 0 0,-1-1 0 0,-1-1 0 15,-1-3-256-15,0-4-128 0,0-4 128 0,0-4-208 16,-1-3 208-16,0-5 0 0,2-1 0 0,-1-3 0 16,0-9 192-16,0 0-64 0,0 0 0 0,3-4-128 0,-2-8 304 0,0-3-48 15,1-8-16-15,0-3 0 0,2-5-240 0,0-3 0 16,-1-1 128-16,-1-2-128 0,1 1 0 0,-2-2 0 16,4 2 0-16,-2-1 0 0,-3-1 0 0,0 3 0 15,3 4 0-15,1 3 0 0,-1 4 0 0,3 3 176 16,-2 4-176-16,1 5 160 0,0 6-32 0,-5 6-128 15,8 2 192-15,0 6-64 0,1 8-128 0,0 5 160 0,0 6-160 0,2 7 160 16,0 2-160-16,1 2 0 0,0 4 0 0,1-2 0 16,0-3 0-16,0-2 0 15,0-4 0-15,0-2 0 0,1-4 128 0,1-6-128 16,-2-3 0-16,0-3 128 0,-3-4 560 0,1-1 96 16,-4-2 32-16,1-4 0 0,-8-2 272 0,8-2 64 15,-2-4 16-15,1-2 0 0,-2-1-272 0,0-3-64 0,-1-3-16 0,0-4 0 16,-2-4-432-16,0-3-64 0,1-4-32 0,-1 0 0 15,1-1-288-15,-2 2 0 0,-1-1-176 0,2 1 176 32,-2 1-1648-32,0 3-208 0,0 3-64 0,1 1-9024 0,0 1-1792 0</inkml:trace>
  <inkml:trace contextRef="#ctx0" brushRef="#br1" timeOffset="65344.73">5795 12377 17503 0,'0'0'1552'0,"-1"9"-1232"0,1 1-320 0,1 5 0 16,2 3 2624-16,1 4 448 0,-2 3 112 0,1 5 16 16,1 0-1232-16,-2 6-240 0,1-2-64 0,-1 4 0 15,2 0-832-15,2 0-192 0,-1-1-16 0,0 0-16 16,-2-2-608-16,1-4 0 0,1-6 0 0,-1-4 0 16,0-4-1952-16,1-4-352 0,1-5-80 0,1-4-11680 15</inkml:trace>
  <inkml:trace contextRef="#ctx0" brushRef="#br1" timeOffset="65529.34">5946 12245 24879 0,'2'-21'1088'0,"-1"15"256"0,-1-2-1088 0,0 8-256 0,0 0 0 0,0 0 0 16,0 0 960-16,0 0 144 0,6 8 32 0,1 5 0 16,-1 4-16-16,2 6 0 0,1 5 0 0,2 4 0 15,-1 6-576-15,2 2-112 0,1 5-32 0,0 3 0 16,-1 3-272-16,1 1-128 0,-1-1 0 0,1 1 128 15,0 0-128-15,0-1-176 0,-2-5 48 0,1-3 0 32,-3-2-2304-32,-1-4-464 0,-1-2-96 0</inkml:trace>
  <inkml:trace contextRef="#ctx0" brushRef="#br1" timeOffset="65698.48">5963 12976 9215 0,'-18'-23'816'0,"9"11"-656"0,-2-2-160 0,0-2 0 15,-2-1 4800-15,2 0 912 0,2 2 192 0,1 0 48 16,2 2-3360-16,2 3-672 0,3-2-128 0,1 4-16 16,1-1-944-16,3 3-176 0,4 1-32 0,2-1-16 0,2 2-608 0,1 0 0 15,2 2 0-15,2-3 0 16,0 2-1344-16,3 2-224 0,1 1-48 0,-2 2-8960 16,1 2-1792-16</inkml:trace>
  <inkml:trace contextRef="#ctx0" brushRef="#br1" timeOffset="66135.13">6339 13022 27871 0,'0'0'1232'0,"-4"-5"256"0,-4-2-1184 0,3 1-304 0,1-1 0 0,1 0 0 16,2-3 1072-16,1 1 144 16,1-1 48-16,2-1 0 0,1 1-256 0,2 0-48 15,2-1-16-15,2 2 0 0,2 0-560 0,1 1-96 16,0 2-32-16,3-1 0 0,1 2 0 0,0 2-16 15,0 2 0-15,0 1 0 0,0 2 256 0,0 2 48 16,0 3 16-16,0-1 0 0,-2 4-192 0,2 1-48 0,-3 2 0 0,-2 3 0 16,-1-2 144-16,-4 6 32 0,0 1 0 0,-2 0 0 15,-1 2-496-15,-1 2 0 0,-3 1-208 0,-2 0 64 16,1 0 144-16,-3 0 0 0,-1 0 0 0,-3-1 128 16,-4-2-128-16,1 0 0 0,-2-4-176 0,0-1 176 15,0-1-336-15,0-2 16 0,-1-5 16 0,1-2 0 16,2-2 96-16,-4-3 16 0,0-6 0 0,-1 0 0 15,2-4-128-15,2-1-32 0,3-1 0 0,0-4 0 0,0 0 48 0,2 0 16 16,3-1 0-16,4-1 0 0,3 4 288 0,2-2 176 16,4 2-32-16,2 2 0 0,0 0 304 0,2 2 64 15,0 3 16-15,3 3 0 16,1 2 256-16,4 3 48 0,1 3 16 0,0-1 0 16,-1 2-432-16,0 1-96 0,-2 3 0 0,2-3-16 0,1 2-112 15,1-1-32-15,-3 0 0 0,1 1 0 16,0-2-1248-16,0 0-256 0,4 2-64 0</inkml:trace>
  <inkml:trace contextRef="#ctx0" brushRef="#br1" timeOffset="67204.43">7220 12181 28095 0,'0'0'624'0,"17"2"128"0,-8-1 16 0,4 0 16 0,5 2-624 0,3-3-160 16,5 2 0-16,4-2 0 0,3 0 480 0,2 0 64 15,3-1 16-15,5 0 0 0,0-2 272 0,3 1 64 16,0-2 16-16,5 0 0 0,3-2-64 0,3 1-16 16,1-1 0-16,0-1 0 0,1 1-32 0,1-1-16 0,-2-2 0 15,2 1 0-15,0 2-320 0,2-1-64 0,0-2-16 0,2 4 0 16,-3-3-96-16,1 0-32 0,-2 2 0 0,0-3 0 16,-3 1-112-16,0 0-16 0,1 3-128 0,-1-2 192 15,2 1-192-15,-2-1 144 0,-3 2-144 0,-2 0 128 16,-1 0 16-16,-2 1 0 0,-5 1 0 0,-1 2 0 15,-1-2 32-15,-3 2 0 0,-1-1 0 0,1 2 0 16,-2 3 96-16,-1 0 32 0,1-3 0 0,-3 0 0 0,-3-3-48 0,0 0 0 16,-1 2 0-16,-1-3 0 0,-2 2-16 0,1-2-16 15,-2 2 0-15,-2 0 0 0,1-3 32 0,-3 1 16 16,1 1 0-16,0 0 0 0,1 2-96 0,0-1-32 16,0 0 0-16,1 2 0 0,2 2-144 0,-1-2 0 15,1-2 0-15,2 2 0 0,-2 0 0 0,2 0 0 16,-2 0 0-16,0-1 0 0,0 0 0 0,-1-5 0 15,0 3 0-15,0-1 0 16,-2 0 0-16,0 0 0 0,-1 0 0 0,-1 0 0 0,0 1 0 0,-1-1 0 16,-3 1 128-16,0-1-128 0,-1-2 0 0,-1 1 0 15,-2-1 0-15,-1-1 128 0,-1 1-128 0,-2-1 0 16,-2-2 0-16,-1 0 0 0,-5 0 0 0,1 0 0 16,-2 2 128-16,-2-2-128 0,-3 0 0 0,-1 0 0 15,-3-3 0-15,-2 0 0 0,-3-2 0 0,-2 1-192 0,0-1 64 16,-2 1 128-16,-3-1-256 0,0 1 64 0,1-1 0 0,-1 1 16 15,3 1-16-15,0 2 0 0,3 2 0 0,2 2 0 16,2 0 192-16,2 5-128 0,3-3 128 0,5 4-128 16,0 0 0-16,0 0 0 0,0 0 0 0,6 7 0 15,5 0-48-15,2 3 0 0,3 0 0 0,2 0 0 16,3 1 176-16,2 1-160 16,2 1 160-16,0 1-160 0,-1-1 160 0,3 1 0 0,0 2 0 0,-4 1-128 15,-2 0 128-15,0 1 0 0,-4 2 0 0,-4-1 0 16,-4 2 176-16,-2 3 64 0,-6 0 16 0,-2 5 0 15,-6 4 288-15,-3-2 64 0,-5 4 16 0,-2 2 0 16,-2-1-176-16,-1-1-48 0,1-1 0 0,-3-1 0 16,-1-3-400-16,1-1 128 0,0-5-128 0,1-2 0 15,0-5-3104-15,-1 0-704 0</inkml:trace>
  <inkml:trace contextRef="#ctx0" brushRef="#br1" timeOffset="67634.08">7644 10846 26719 0,'0'0'2368'0,"0"0"-1888"16,0 11-480-16,0 2 0 16,1 2 1472-16,0 5 208 0,1 1 48 0,0 5 0 15,1 2-656-15,-1 6-128 0,1 0-32 0,1 5 0 16,0 4-576-16,1 3-112 0,-1 1-32 0,0 1 0 16,0 2-192-16,0-2 0 0,0-1 0 0,1-5 0 15,-3-6-544 1,1-2-160-16,-2-8-16 0,2-2-9776 0,-2-6-1968 0</inkml:trace>
  <inkml:trace contextRef="#ctx0" brushRef="#br1" timeOffset="67835.2">7826 10711 25167 0,'0'0'1104'0,"0"0"240"0,3 7-1072 0,-1 3-272 0,2 3 0 0,2 0 0 16,-3 2 656-16,3 6 80 0,-1 4 16 0,1 2 0 15,4 10-32-15,-1 1 0 0,1 2 0 0,1 2 0 16,2 1-528-16,0 2-192 0,0-2 0 0,-2 0 144 16,0 0-144-16,1 0 0 0,-3-2 0 0,0-2 0 31,-1-1-464-31,-1-3-128 0,0-2-32 0,-3-3-12368 0</inkml:trace>
  <inkml:trace contextRef="#ctx0" brushRef="#br1" timeOffset="68003.14">7683 11322 25791 0,'0'0'2304'0,"0"0"-1856"0,0 0-448 0,0 0 0 16,0 0 1920-16,0 0 272 0,0 0 64 0,0 0 16 16,5-3-1200-16,3-2-240 0,1 0-64 0,3 1 0 0,3 2-256 0,2-1-64 15,3 0-16-15,2 2 0 0,1-4-432 0,4 3-224 16,3 0 32-16,0 1 0 15,0-1-3168-15,-2 1-624 0</inkml:trace>
  <inkml:trace contextRef="#ctx0" brushRef="#br1" timeOffset="68196.14">8168 11200 35535 0,'0'0'768'0,"0"0"176"0,0 0 16 0,0 0 64 0,0 0-832 0,14-10-192 16,-7 6 0-16,2 1 0 0,0 0 384 0,3-2 16 16,2 1 16-16,3 0 0 0,2-3-416 0,4 2 0 15,0-1 0-15,2-1-176 16,0 2-1760-16,1-2-368 0,2 2-64 0,0 1-11584 0</inkml:trace>
  <inkml:trace contextRef="#ctx0" brushRef="#br1" timeOffset="68533.83">8683 11261 17503 0,'0'0'768'0,"0"0"176"0,1 9-752 0,2 0-192 0,-1 1 0 0,1-2 0 15,-1 3 2432-15,0-2 464 0,0 0 96 0,-2-9 16 0,4 6-1056 0,-4-6-208 16,9 4-32-16,1-2-16 0,-1-1-992 0,0-4-208 16,0-1-48-16,0-5 0 0,-1-2 64 0,1-4 16 15,0-3 0-15,0-3 0 0,0-2-336 0,1-2-192 16,-3-1 192-16,1-3-192 0,0-2 0 0,0 1-304 15,-2-4 48-15,1 1 0 16,-1 1 64-16,0-3 0 0,-3-3 16 0,-1 3 0 16,0 1 176-16,0 0 0 0,-1 0 0 0,-1 3-128 15,0 3 128-15,0 5 0 0,0 2 0 0,0 5 0 0,-3 5 0 0,3 4 0 16,0 7 0-16,0 0 0 0,0 0 240 0,7 9-32 16,-1 7 0-16,2 3 0 0,1 5-208 0,1 3 176 15,-1 6-176-15,2-1 160 0,5 5-160 0,0 3 0 16,-1-2 0-16,1 4 128 0,1-6-128 0,0 1 0 15,1-2 0-15,-1-1 0 16,0 0-800-16,-1-2-32 0,-2 0-16 0,-2-4 0 16,-1 0-1904-16,-3-3-368 0,-1-2-80 0</inkml:trace>
  <inkml:trace contextRef="#ctx0" brushRef="#br1" timeOffset="68720.05">8771 11078 30815 0,'0'0'1360'0,"0"0"288"0,0 0-1328 0,0 0-320 0,0 0 0 0,0 0 0 0,0 0 832 0,11 3 112 16,-1-3 16-16,3 1 0 15,3 2-288-15,2 1-48 0,3-2-16 0,1 2 0 16,0-1-608-16,4-1 0 0,-1 1 0 0,1-2 0 31,3-1-1376-31,1 0-352 0,-3-1-64 0,-2 1-12576 0</inkml:trace>
  <inkml:trace contextRef="#ctx0" brushRef="#br1" timeOffset="68930.92">9315 10657 19343 0,'0'0'1728'0,"-4"9"-1392"0,4-1-336 0,-1 8 0 0,-2 3 3072 0,1 5 528 15,-1-3 112-15,2 5 32 0,1 2-2016 0,-2 4-416 16,2 0-80-16,2 3-16 0,0 3-656 0,1 1-144 15,1-2-32-15,0-1 0 0,0 1-384 0,1-1 0 16,3-2 0-16,-2-1 0 16,1-4-1664-16,1-2-352 0,-2-2-80 0,1-3-12912 0</inkml:trace>
  <inkml:trace contextRef="#ctx0" brushRef="#br1" timeOffset="69266.78">9765 10546 40607 0,'0'0'1792'0,"0"0"384"0,-5 6-1744 0,-1 1-432 0,3 4 0 0,-1 2 0 0,1 4 240 0,0 4-48 16,2 3 0-16,1 6 0 0,1 4 96 0,2 4 16 15,0 0 0-15,-1 2 0 0,2-1-304 0,1 4 0 16,1 1 0-16,-1-1 0 15,0-2-1088-15,0 0-128 0,2-2-32 0,-1-4 0 16,-1-4-1904-16,1-2-384 0,-1-7-80 0</inkml:trace>
  <inkml:trace contextRef="#ctx0" brushRef="#br1" timeOffset="69471.07">9953 10466 37023 0,'0'0'816'0,"-3"16"160"0,3-2 48 0,0 4 16 0,1-1-832 0,2 4-208 0,-1 2 0 0,2 6 0 0,3 3 480 0,1 5 48 15,2 3 16-15,1 5 0 16,-1 3-400-16,3-1-144 0,1 1 0 0,1-1 144 16,-2-3-1696-16,0-1-352 0,0-2-64 0,-1-4-8448 15,-2-1-1680-15</inkml:trace>
  <inkml:trace contextRef="#ctx0" brushRef="#br1" timeOffset="69655.08">9825 10982 35823 0,'-9'-13'1584'0,"5"9"336"0,1-3-1536 0,3 7-384 15,-1-6 0-15,-2-1 0 0,3 7 528 0,2-8 48 16,1-1 0-16,4 0 0 0,2 0-176 0,2 4-16 0,-1-2-16 0,3 3 0 15,3 2-528-15,1 2-96 16,1 1-32-16,1 4 0 16,1 2-3264-16,0-1-656 0</inkml:trace>
  <inkml:trace contextRef="#ctx0" brushRef="#br1" timeOffset="70204.23">10271 11033 14735 0,'0'0'1312'0,"0"0"-1056"16,0 0-256-16,0 0 0 0,0 0 3632 0,0 0 656 15,0 0 144-15,0 0 32 0,6-4-2416 0,1 1-496 16,1 1-80-16,2-1-32 0,0 3-896 0,2-3-176 16,1 2-48-16,0 1 0 15,0 0-320-15,0 0 0 0,-2 1 0 0,-1 2 128 16,-10-3-128-16,9 0 192 0,-9 0-64 0,0 0 0 16,0 0 192-16,0 0 32 0,0 0 16 0,3 9 0 0,-2 0-128 0,-1 3-32 15,0-4 0-15,-2 1 0 0,-2 0-208 0,0-1 128 16,-1-2-128-16,-1 1 0 0,2-2 0 0,4-5 0 15,0 0 0-15,-3 4 0 0,3-4 0 0,0 0-160 16,0 0 0-16,0 0 0 0,0 0-16 0,0 0 0 16,0 0 0-16,5 8 0 0,-5-8 176 0,8 9 0 0,-1-3 0 0,2 1-128 15,2-3 128-15,-2 2 0 0,1 1 0 0,1 1 0 16,1 0 160-16,-2-1 64 0,0 1 16 0,0 1 0 16,-3 0 432-16,0 2 96 0,-2-1 0 0,-1 2 16 15,-1 1 128-15,-2 0 32 0,-2 1 0 0,-2-1 0 16,-2 2-288-16,-2 0-48 15,0-2-16-15,-1 1 0 0,-1 0-240 0,-2 2-48 16,-1-2-16-16,2 2 0 0,0-3-288 0,-2 1 0 16,-1-1 128-16,0 0-128 15,0 0-480-15,2-3-160 0,1 0-16 0,1-1-13424 0,1-2-2688 0</inkml:trace>
  <inkml:trace contextRef="#ctx0" brushRef="#br1" timeOffset="70536.22">8756 10116 34319 0,'0'0'1520'0,"0"0"320"0,0 0-1472 0,0 0-368 0,0 0 0 0,9 0 0 16,1-4 576-16,3 2 32 0,3-2 16 0,2-2 0 15,3 1-176-15,3 0-48 0,0 1 0 0,4-1 0 32,3 0-1408-32,2-1-272 0,1 0-64 0,1-1-9104 0,-3 1-1824 0</inkml:trace>
  <inkml:trace contextRef="#ctx0" brushRef="#br1" timeOffset="70932.42">9186 9857 23839 0,'-16'-8'1056'0,"7"5"224"0,-4 1-1024 0,-2-1-256 0,-4-1 0 0,-3 2 0 15,-3-5 1376-15,-1 2 224 0,-1-2 64 0,0 2 0 0,-1 0 32 0,-1 4 16 16,-1-2 0-16,-1 2 0 0,-1-2-784 0,0 4-160 16,1 5-16-16,1 1-16 0,1 9-320 0,1 1-64 15,-1 4-16-15,2 2 0 0,1 2-336 0,3 5 0 16,6-1 0-16,6 2 128 0,3 2-128 0,7-2 0 15,3 0 0-15,6 0 0 0,6-1 0 0,6 0 0 16,2-1-144-16,5-4 144 0,3 0 0 0,4-6-176 16,2-2 176-16,1-2-128 0,4-5 128 0,2-4 0 15,2-3 160-15,4-3-160 0,1-3 0 0,-3-3-160 16,-2-4 0-16,-2-2 0 0,-2 0 160 0,-3-2 0 16,-3-2 0-16,-3-2 0 0,-5-2 0 0,-2 1 0 15,-4-1 0-15,-3-2 0 0,-5 2 320 0,-1 0 64 16,-4-3 0-16,-4 3 0 0,-6 0 320 0,-3 0 80 15,-3 1 16-15,-4-1 0 0,-2 2-96 0,-3-3 0 0,-2 3-16 0,-4 2 0 16,-1 2-320-16,0 0-64 0,-2 1-16 0,-1 0 0 16,-2 0-288-16,0 2 0 0,1 2-208 0,0 2-13680 15,2 4-2720-15</inkml:trace>
  <inkml:trace contextRef="#ctx0" brushRef="#br2" timeOffset="80767.02">8234 11362 21183 0,'0'0'1888'0,"0"0"-1504"0,0 0-384 0,0 0 0 15,0 0 944-15,0 0 112 0,0 0 32 0,13 11 0 16,-14 1-16-16,1 2 0 0,1 2 0 0,1 2 0 15,-1 1-560-15,2 2-128 0,-1 1 0 0,1 2-16 16,1 1-224-16,0 2-144 0,-2 0 192 0,2 2-192 16,0 0 208-16,1 2-64 0,-1 2-16 0,0 3 0 15,0 2-128-15,-1 1 0 0,-1 0 0 0,1 2 128 16,-1-1-128-16,0 2 0 0,-2 0 0 0,-2 2 128 16,1-1-128-16,-2 1 128 0,1 1-128 0,-1-2 128 0,-1-2 96 0,0 2 16 15,1 0 0-15,-1-2 0 0,-2 0-112 0,1 1 0 16,0 0-128-16,0-4 192 0,0-1-192 0,-1 0 176 15,0-3-176-15,-2-2 160 0,-2 0-16 0,-1 0 0 16,1-2 0-16,-2 0 0 0,0-1 416 0,0 1 80 16,-1 0 0-16,-1 1 16 0,-2 1-448 0,0 1-80 15,-4 0-128-15,-1 0 176 16,-1-2 256-16,0 2 48 0,-6-3 16 0,1 3 0 16,-2 4 144-16,1-2 16 0,-2-1 16 0,-2 0 0 0,1 1-240 0,-2-4-48 15,0 1-16-15,0-1 0 0,-1 2-80 0,-1-1-16 16,0 1 0-16,-2-3 0 0,-5-2-64 0,2 4-16 15,-2-5 0-15,2 2 0 0,-2-1-48 0,2 0-16 16,1-1 0-16,-2-2 0 0,2 0-128 0,1-3 0 16,3-4 144-16,-1 0-144 0,-3 1 128 0,-3-1-128 15,-4 0 160-15,3-2-160 0,0-3 224 0,1 0-48 0,2-1-16 0,0 1 0 16,2 2-32-16,0-2-128 0,-1 0 192 0,1 0-64 16,2-1 16-16,-2-1 0 0,-1 0 0 0,-2-2 0 15,-2-1 128-15,3 0 32 0,1-1 0 0,0-1 0 16,-2-1-304-16,3 2 0 0,2-2 0 0,-1 0-144 15,-2-1 144-15,1-1 0 0,3-1 0 0,-3 2 0 0,-2-2 0 0,-2-2 144 32,-2-2-144-32,2 2 0 0,1-4 144 0,-1 0-144 0,-1 1 0 0,1-1 144 15,0-3-144-15,-2 1 0 0,1-2 0 0,-3-4 0 16,-1 0 128-16,-2 1-128 0,-3-2 0 0,2-3 128 16,1-2-128-16,-1-1 0 0,3 4-160 0,2-2 160 15,-2 4 0-15,4-3 0 0,1 3-128 0,-1-1 128 16,0 1 0-16,1 1 0 0,-2 0 0 0,3-1 0 15,2-2 144-15,1 0-144 0,5 0 0 0,0 0 144 0,0-2-144 16,1 0 0-16,2 2 0 0,0-2 0 0,-3 1 0 0,3 0 0 16,0 0 0-16,2 1 0 0,0 0 0 0,-2 0 0 15,1 0 0-15,2-1 0 0,0-2 0 0,1-1 0 16,-2 2 0-16,4-1 0 0,0 0 0 0,2 1 0 16,-2 0 0-16,4 0 0 0,-1 0-128 0,1 0 128 15,1 2 0-15,-1-2 0 0,4 1 0 0,1 2 0 16,0-5 0-16,1 1 0 0,1-1-160 0,0-1 160 15,0-1 0-15,1 0-144 0,2-1 144 0,2 3 0 0,0-4-144 0,2 3 144 16,0 0 0-16,1 0-144 0,-1 1 144 0,0 1 0 16,1-1 0-16,1 1 0 0,0 0 0 0,-1 0 0 15,0-2 0-15,1 2-128 16,0 0 128-16,3 1 0 0,0 1 0 0,-1-1 0 16,1 4-128-16,0 0 128 0,-1 0 0 0,1 2 0 15,0 2 0-15,1 3 0 0,0-1-128 0,0 7 128 16,0 0 0-16,0 0 0 0,0 0-128 0,0 0 128 0,0 0 0 0,0 0 0 15,-2 9-144-15,0 1 144 0,2 3 0 0,-1 2-144 16,-2 2 144-16,0 1 0 0,1 2 0 0,-4 0 0 16,0 0 0-16,-1 3 0 0,0-1 0 0,0 0 0 15,1-1 0-15,-4-2 0 0,1 1 0 0,2-2 0 16,-1-1 0-16,0-3 0 0,0-1 0 0,0-1-128 16,2 0 128-16,-1-3-128 0,1-2 128 0,-1-3-128 15,1-2 128-15,-1 1 0 0,2-5 0 0,0-1-128 0,-1-5 128 16,1-1-128-16,-1-3 128 0,1-1-128 0,1-2 128 0,1 0-192 15,2-3 192-15,1-1-192 0,0 1 192 0,1-2-128 16,-2 1 128-16,1 2-128 16,1 1 128-16,2 2 0 0,-1 2-144 0,3 2 144 15,1 2 0-15,0-1 0 0,2 2 0 0,2 1 0 16,1-1 0-16,2 2 0 0,1 3 0 0,3-2 0 16,1 2 0-16,1 2 0 0,-1 2 0 0,0 2 0 0,0-2 0 0,1 3 0 15,0 1 0-15,1-1 0 0,-1 0 0 0,1 1 0 16,-2 1 0-16,0-2 0 15,2-1-1536-15,1-1-192 0,1-2-48 0,1-2-16272 0</inkml:trace>
  <inkml:trace contextRef="#ctx0" brushRef="#br2" timeOffset="81935.2">2875 11842 14735 0,'-6'5'640'0,"1"2"160"0,0 0-640 0,1-1-160 16,0 1 0-16,2-1 0 0,-2 1 2304 0,-2-1 448 15,1-1 64-15,0 1 32 0,1 0-1152 0,0-1-224 16,4-5-64-16,-5 5 0 16,1 1-480-16,-2-2-96 0,-4 0-32 0,1-2 0 15,-2-1-128-15,0-2-32 0,2-1 0 0,-1-4 0 0,-3-2-48 0,0-2-16 16,-3-6 0-16,-1-1 0 0,-3-1-240 0,0-1-48 15,-3-6-16-15,-3 0 0 0,-1-2-112 0,0 1-32 16,-2 0 0-16,1-2 0 0,1 0 0 0,1-2-128 16,0 0 192-16,1-4-64 0,2-2-128 0,1 3 0 15,1-1-192-15,2 1 192 0,1 0-160 0,5 3 160 16,1-3 0-16,3 3-144 0,1 1 144 0,5 3 0 16,0 1 0-16,3 4 128 0,-1 3 16 0,2 0 16 15,2-1 0-15,2 6 0 0,1-1-160 0,3 1 0 16,2 0 0-16,1 4 128 0,-1-2-128 0,2 2 0 0,2 0 144 0,0 1-144 15,2 2 0-15,0-1 0 0,4 0 0 0,-1-1 0 16,-2 0 0-16,0 1 0 0,0 0 0 0,-1 0 0 16,-2-1 0-16,-4 0 0 0,1 2 0 0,-1-2 0 15,-2 2 0-15,-1-1-160 16,-3 0 160-16,-1 1-208 0,-3-1 16 0,-1 1 0 0,-1-2 0 0,-3 3 0 16,-1-2 0-16,-5-2 16 0,-3 1 0 0,-1 1 0 15,-2-1 176-15,1 0-192 0,-3 1 192 0,-1 1-192 16,0 1 192-16,-1-2 0 0,1-1 0 0,0 2 0 15,1-1 0-15,2 2 0 0,2 0 0 0,1 2 0 16,1 2 0-16,5 0 0 0,7 1 192 0,0 0-64 16,0 0-128-16,0 0 192 0,0 0-64 0,7 0 0 15,4 0-128-15,2 0 0 0,2 0 0 0,4-2-128 0,2 2 128 0,1 2 0 16,0 0 160-16,1 1-160 0,2 1 240 0,0-3-48 16,-2 2-16-16,0 1 0 0,-3 1 144 0,0-1 16 15,-3 1 16-15,-4 1 0 0,-3 1 96 0,-1 1 0 16,-1 1 16-16,0 3 0 0,-3 1-96 0,-2 2-32 15,-2 1 0-15,1 2 0 0,0 3-208 0,1 1-128 16,-2 0 160-16,2 2-160 16,-1-5-272-16,5 4-160 0,-1-1-16 0,2 3-16 15,1 2-2800-15,0 0-544 0</inkml:trace>
  <inkml:trace contextRef="#ctx0" brushRef="#br1" timeOffset="85998.89">12354 12398 27695 0,'0'0'608'0,"-8"4"128"0,2 2 32 0,-1 2 0 0,2 2-608 0,2 1-160 0,2 2 0 0,1 1 0 16,1 0 448-16,2 2 48 0,1 2 16 0,1 2 0 15,2 2 176-15,2 3 32 0,1 1 16 0,1 3 0 16,-2 2-288-16,0-4-48 0,0 2-16 0,0-2 0 16,-1 1 176-16,-2-2 16 0,0-3 16 0,-1-1 0 15,-1-2 48-15,-2-2 0 0,2 0 0 0,-1-4 0 16,-2-3-368-16,-1 1-64 0,-1-4-16 0,1-8 0 15,0 0 64-15,0 0 0 0,0 0 0 0,0 0 0 0,-7-4-112 0,3-4-16 16,-2-5 0-16,1-4 0 0,0-4-128 0,-1-2 0 16,1-6 0-16,0 0 0 0,0-3-144 0,1-2 144 15,0-3-192-15,1 1 192 0,2-3-208 0,1 0 64 16,1 1 16-16,2-1 0 0,-1 1 128 0,4 1 0 16,0 2 0-16,2 1 0 0,0 2 256 0,1 4-32 15,1 2 0-15,2 4 0 0,1 3-32 0,1 4 0 16,0 5 0-16,-1 3 0 0,-2 3 32 0,0 4 0 0,-2 4 0 0,0 4 0 15,-3 4-48-15,1 2-16 16,-2 6 0-16,-1 1 0 0,0 1 32 0,-3 3 0 16,1 1 0-16,-2 2 0 0,-2 0-192 0,1 2 0 15,-2 1-192-15,0 0 192 0,-3-1-272 0,1-1 64 16,0-2 16-16,0-1 0 0,-4-5 192 0,-1 1-176 16,1-5 176-16,1-1-160 0,1-3 160 0,0-3 0 15,1 0 0-15,0-5 0 0,6-5 128 0,0 0-128 0,0 0 128 0,0 0-128 16,0 0 160-16,0 0-32 0,2-7-128 0,3-1 192 15,4 2 64-15,3-3 0 0,0 1 0 0,2 1 0 16,0 1 96-16,3 2 32 0,3 0 0 0,2 3 0 16,0 1-128-16,1 1 0 0,1 2-16 0,-1 3 0 15,2-1-112-15,0 2 0 0,0 1-128 0,-2 1 192 16,2-3-192-16,-2 2 0 0,1 1 0 0,-2-2 0 16,-2 2-432-16,-2-1-176 0,0-2-32 0,0 1-16 31,-3-1-1712-31,-1-3-352 0,0-2-64 0,-1-1-13776 0</inkml:trace>
  <inkml:trace contextRef="#ctx0" brushRef="#br1" timeOffset="86764.97">13430 12308 27407 0,'-12'2'592'0,"12"-2"128"0,-8 4 32 0,2 0 32 0,6-4-624 0,0 0-160 0,0 0 0 0,0 0 0 16,0 0 1232-16,0 0 224 0,0 0 32 0,0 0 16 16,0 0 64-16,6-1 16 0,3-3 0 0,3 1 0 15,2-2-432-15,1 1-96 0,0 0-16 0,2-4 0 16,3 3-144-16,1-3-48 0,2-1 0 0,2-2 0 0,0-1-336 0,2-1-64 15,2-3 0-15,2-1-16 0,3 0-272 0,1-1-160 16,0 1 192-16,0-1-192 0,1 0 176 0,0-1-176 16,-2 1 160-16,-3 0-160 0,-1 0 0 0,-1-2 128 15,-4 2-128-15,0-3 0 0,1 1 0 0,-3 2 128 16,-2 1-128-16,0 1 0 0,-2 3 128 0,0 2-128 16,-2-5 0-16,-2 3 0 0,0 3 0 0,-2 0 128 15,0 3-128-15,-2-4 0 0,0 3 0 0,-2 3 0 16,-1-1 0-16,0-1 0 0,-2 2 128 0,1-2-128 15,-4 1 0-15,1 1 144 0,-1-2-144 0,1 1 0 16,-4 6 0-16,0 0 128 0,5-6 0 0,-1 1-128 16,-4 5 192-16,0 0-64 0,0 0 64 0,4-5 16 15,-4 5 0-15,5-4 0 0,-5 4 32 0,0 0 0 16,5-4 0-16,1 2 0 0,-6 2-48 0,7-4 0 16,3 4 0-16,1 0 0 0,0 0-32 0,2 0-16 15,4 1 0-15,2 2 0 0,2-1 48 0,3 3 0 0,-1 2 0 0,4 1 0 16,5 2 64-16,0-1 0 0,1 3 16 0,2 4 0 15,3-2-48-15,0 3-16 0,1 1 0 0,0 2 0 16,3 1-16-16,-2 1 0 0,0-1 0 0,1-2 0 16,-5 1-192-16,2 1 128 0,-3-3-128 0,-1-1 0 15,-1 0 128-15,-2-4-128 0,-1 0 0 0,-1 0 0 16,-2-1 0-16,1-2 0 0,-4-2 0 0,-1 0 0 16,-3-2-224-16,0 1-144 0,-2-1-16 0,-1-2-16 31,-1 0-1072-31,-2-1-192 0,-2-1-64 0,0-2 0 15,-3 0-1648-15,-1-2-336 0</inkml:trace>
  <inkml:trace contextRef="#ctx0" brushRef="#br1" timeOffset="87400.03">14097 11021 18431 0,'0'0'1632'0,"0"0"-1312"16,0 0-320-16,-5 0 0 0,5 0 2512 0,0 0 432 15,0 0 96-15,0 0 16 0,0 0-1136 0,0 0-240 16,2 9-32-16,2 3-16 0,2 3-672 0,0 1-144 16,2 5-32-16,1 1 0 0,3 4 16 0,1 5 0 15,-3 2 0-15,-1-2 0 0,1-1-16 0,-1 3 0 16,1 2 0-16,-1-1 0 0,0-1-560 0,-1-2-224 16,-3-1 176-16,1 0-176 0,-2-1 0 0,1-3 128 15,0 0-128-15,3-2 0 16,-3 0-448-16,1-2-128 0,1-4-16 0,0-2-16 15,-2-2-1632-15,1-1-320 0,1-1-64 0,-1-1 0 16,1-2-960-16,-2-2-176 0</inkml:trace>
  <inkml:trace contextRef="#ctx0" brushRef="#br1" timeOffset="87834.61">13993 10374 16575 0,'-11'-14'736'0,"11"14"160"0,-7-8-720 0,-1 0-176 0,0 2 0 0,0-1 0 0,0 2 2784 0,0 1 528 16,1 2 96-16,0 2 32 0,-1 1-1776 0,0 5-336 15,1 5-80-15,-1 3-16 0,1 4-1072 0,2 3-160 16,0 3-144-16,1 0 144 0,1 3-160 0,2-1 160 16,2 0 0-16,3 0-144 0,3-3 144 0,1-1 0 15,-1-1 0-15,4-1 0 0,2-2 368 0,1 0 0 16,1-7 0-16,2-2 0 0,1-3 224 0,0-2 48 16,-2-1 16-16,-1-4 0 0,1-3 160 0,-2-3 16 0,-1-1 16 0,-1-1 0 15,-2-1-112-15,0-3-32 0,-1-3 0 0,-3-1 0 16,-2 0-112-16,-1 0-16 0,-1-2-16 0,0 2 0 15,-2-5 0-15,-3 1 0 0,-2-1 0 0,-2 1 0 16,0 1-560-16,-3 1 0 0,0-1-160 0,0 0 160 16,-2 4-224-16,0-3 80 0,-1 2 16 0,0 2 0 15,0 2-640-15,0 0-112 0,0 3-16 0,0 3-16 32,-1 0-2160-32,-1 5-416 0,2 0-96 0</inkml:trace>
  <inkml:trace contextRef="#ctx0" brushRef="#br1" timeOffset="88067.54">13530 10407 20271 0,'0'0'896'0,"0"0"192"0,-8-1-880 0,3-1-208 16,5 2 0-16,-5 2 0 0,5-2 3632 0,0 0 672 0,0 0 144 0,0 0 32 16,-3 9-3392-16,3-1-656 15,3 3-144-15,1-2-32 16,-2 2-2688-16,2 1-560 0,1 1-96 0</inkml:trace>
  <inkml:trace contextRef="#ctx0" brushRef="#br1" timeOffset="88236.9">13616 10739 23951 0,'0'0'2128'0,"0"0"-1696"0,0 0-432 0,0 0 0 15,0 0 1584-15,0 0 224 0,0 0 48 0,0 0 16 16,0 0-1168-16,0 0-256 0,0 0-32 0,0 0-9760 16,0 0-1936-16</inkml:trace>
  <inkml:trace contextRef="#ctx0" brushRef="#br1" timeOffset="88415.74">13677 10034 24879 0,'0'0'1088'0,"0"0"256"0,-4-3-1088 0,4 3-256 0,0 0 0 0,0 0 0 0,0 0 2448 0,0 0 432 16,0 0 96-16,0 0 16 16,0 0-3904-16,0 0-784 0,0 0-160 0,0 0-12096 0</inkml:trace>
  <inkml:trace contextRef="#ctx0" brushRef="#br1" timeOffset="88568.13">13872 9960 6447 0,'0'0'576'0,"0"0"-576"0,0 0 0 0,0 0 0 16,0 0 4384-16,0 0 768 0,0 0 160 0,0 0 16 16,9 0-3968-16,-1 0-784 0,-2 1-176 0,2 2-12176 15</inkml:trace>
  <inkml:trace contextRef="#ctx0" brushRef="#br1" timeOffset="88745.4">14307 10051 26719 0,'0'0'2368'0,"0"0"-1888"0,0 0-480 0,0 0 0 0,0 0 1632 0,0 0 224 15,0 0 64-15,0 0 0 0,3 10-1232 0,-1-2-240 16,2 0-64-16,0 1-10576 15,0 2-2128-15</inkml:trace>
  <inkml:trace contextRef="#ctx0" brushRef="#br1" timeOffset="88905.26">14406 10449 29599 0,'0'0'1312'0,"0"0"272"0,-1 9-1264 0,1-9-320 15,-5 6 0-15,5-6 0 0,0 0 192 0,0 7-32 16,0 1 0-16,0-8 0 16,0 0-1312-16,0 0-256 0,0 0-48 0</inkml:trace>
  <inkml:trace contextRef="#ctx0" brushRef="#br1" timeOffset="89202.99">13261 9865 31391 0,'-17'-8'1392'0,"11"5"272"0,-1 2-1328 0,2-1-336 15,5 2 0-15,0 0 0 16,-5-3 1056-16,5 3 144 0,0 0 16 0,0 0 16 0,0 0-464 16,7-6-112-16,2 1-16 0,1 0 0 15,1 1-832-15,2-3-192 0,1 1-16 0,3-1-16 16,0 4-736-16,1-4-128 0,-1 1-48 0,1-4 0 16,2 3-1872-16,-3-3-368 0</inkml:trace>
  <inkml:trace contextRef="#ctx0" brushRef="#br1" timeOffset="89600.71">13467 9493 11967 0,'-13'-12'1072'0,"7"8"-864"0,-5 0-208 0,0 0 0 15,-1 2 2400-15,-1-1 432 0,-1 2 96 0,-2 0 16 16,-1-1-1056-16,0 4-208 0,0 0-32 0,0 2-16 16,0 1-576-16,0 6-112 15,2 2-32-15,-1 3 0 0,0 2-736 0,1 0-176 0,0 5 0 0,2 1 0 16,2 1 0-16,0 2 0 0,2 0 0 0,2 3 0 15,4 2 0-15,1-1 128 0,2-4-128 0,3 1 144 16,1-3-144-16,2-2 0 0,2-1 0 0,3-1 0 16,2-1 0-16,2-3 0 0,2-7 144 0,3-1-144 15,-1-1 144-15,2-3-144 0,1-1 192 0,2-7-192 16,1 0 448-16,-1-4-32 0,0-1 0 0,-2-1 0 16,0-4 240-16,-2-1 48 0,-2-2 16 0,-1-4 0 0,-1 1-48 15,-3 1-16-15,-3-3 0 0,0 0 0 0,-3 0-144 0,-2 0-48 16,-1 0 0-16,-3 2 0 0,-2-2 0 0,-2-1 0 15,0 1 0-15,-3 0 0 0,-2 3-32 0,-1 0-16 16,-1-1 0-16,-4 2 0 0,-6 2-176 0,0 0-48 16,0 4 0-16,-1-4 0 15,0 6-192-15,1 3 0 0,2 0 0 0,1 4-160 16,-1 1-1280-16,4 2-256 0,1 0-48 0,1 3-10304 16,1 0-2064-16</inkml:trace>
  <inkml:trace contextRef="#ctx0" brushRef="#br1" timeOffset="90835.57">14342 11755 19119 0,'0'0'832'0,"-2"-8"192"0,-6 8-816 0,0 1-208 16,0-1 0-16,2 2 0 0,6-2 1472 0,-7 1 256 15,1-2 64-15,6 1 0 0,0 0 48 0,0 0 16 16,0 0 0-16,0 0 0 0,0 0-528 0,0 0-112 16,5-3 0-16,3-3-16 0,3 0-112 0,1-1 0 15,0-3-16-15,2 3 0 0,3-5-48 0,1 0 0 16,1-1 0-16,1-1 0 0,0-1-144 0,1 1-48 15,0-6 0-15,1 1 0 0,-1-1-384 0,0 0-64 16,-1-3-32-16,3 0 0 0,0-1-192 0,1 1-32 0,-2-1-128 0,1 1 192 16,1 1-192-16,-1 1 0 0,1-1 0 0,-1 1 0 31,2 0-672-31,-2 2-32 0,1-1 0 0,-2 2 0 16,-1 2-1504-16,-2 2-304 0,0-1-64 0,-2 1-9520 15,-1 0-1920-15</inkml:trace>
  <inkml:trace contextRef="#ctx0" brushRef="#br1" timeOffset="91076.24">15334 10489 23039 0,'0'0'1024'0,"0"0"192"0,0 0-960 0,0 0-256 0,0 0 0 0,0 0 0 15,0 0 2688-15,0 0 512 0,0 0 80 0,4 8 32 0,-1 0-1888 0,-2 3-368 16,4 4-80-16,-2 4-16 0,0 2-736 0,-1 1-224 16,-1 2 0-16,1 2 128 15,-1 1-448-15,0 1-96 0,1-1-16 0,-1-1 0 16,0-1-1696-16,2-4-352 0,1-2-64 0,-2-2-11328 0</inkml:trace>
  <inkml:trace contextRef="#ctx0" brushRef="#br1" timeOffset="91284.75">15632 10245 24063 0,'0'0'1072'0,"0"0"208"0,0 0-1024 0,0 9-256 0,-2 3 0 0,1 1 0 15,0 3 928-15,2 2 128 0,3 2 32 0,1 2 0 16,0 2-576-16,1 3-128 0,-1 1 0 0,1 0-16 15,1 0-560-15,1 1-96 0,-1 0-32 0,1-2 0 32,1-1-832-32,-1 0-192 0,-1 0-16 0,-1-2-9776 0</inkml:trace>
  <inkml:trace contextRef="#ctx0" brushRef="#br1" timeOffset="91526.28">15354 10648 25791 0,'-8'-1'2304'0,"0"-1"-1856"0,2 0-448 0,1 2 0 0,5 0 3024 0,0 0 512 16,0 0 112-16,0 0 0 0,0 0-1616 0,0 0-336 15,9 0-64-15,4 1-16 0,2 2-976 0,4-2-208 16,0 0-48-16,3-1 0 0,3 0-176 0,1-1-32 15,3-2-16-15,1 1 0 16,1-1-1328-16,0-2-272 0,2 0-48 0,0-4-17792 0</inkml:trace>
  <inkml:trace contextRef="#ctx0" brushRef="#br1" timeOffset="93302.03">16203 12248 25919 0,'0'0'576'0,"2"-4"112"0,1-1 16 0,-3 5 16 0,2-6-576 0,-2 6-144 0,0 0 0 0,0 0 0 15,0 0 1184-15,0 0 208 0,3 11 32 0,-2 1 16 16,-1 2-320-16,0 2-64 0,-1 2-16 0,0 4 0 0,-1 5-752 0,0 1-160 16,-1 0-128-16,1 2 192 0,-2 0-192 0,0-5 0 15,0 0 0-15,-1-2 0 0,-1-3 0 0,4-2 160 16,-3 0-160-16,1-5 160 0,0-2-32 0,1-5-128 15,-1 1 192-15,4-7-64 0,0 0 0 0,0 0 0 16,0 0 0-16,0 0 0 0,-5-5-128 0,2-3 0 16,3-5 0-16,2 0 0 0,0-2 0 0,4 0 0 0,0-5-192 0,-1-2 192 15,1 0 0-15,-1 0 0 0,0-2 0 0,0 1 0 16,-1-1 0-16,-1 2 0 0,2 3 0 0,-1-2 0 16,0 1-144-16,0 3 144 0,0 4 0 0,1 0 0 15,-1 3 0-15,0 3 0 16,-4 7 0-16,0 0 0 0,3 8 0 0,1 4-128 15,0 2 128-15,2 4 0 0,-3 5 0 0,3 3-192 16,-2 0 192-16,1 0-160 0,1 0 160 0,2 1 0 16,0 1-144-16,1-4 144 0,0 0 0 0,-1-5 0 0,-1 0 0 15,-1-4 0-15,2-2 448 0,0-4 64 0,1-2 16 0,0-4 0 16,0-3 336-16,0-3 64 0,2-4 16 0,-1-2 0 16,-1-2-80-16,2-5-16 0,-1-2 0 0,0-2 0 15,2 1-400-15,-1 0-64 0,-1-4-32 0,1-1 0 16,-1-2-224-16,-1 2-128 0,-1-1 160 0,0-1-160 15,-2 0-192-15,1 2-144 0,-2 3-32 0,1 3 0 16,-2 1-1488-16,2 4-320 0,-1 3-48 0,0 2-16 16,0 1-1488-16,0 2-304 0</inkml:trace>
  <inkml:trace contextRef="#ctx0" brushRef="#br1" timeOffset="93462.62">16771 12203 8287 0,'0'0'736'0,"0"0"-592"0,0 0-144 0,3 11 0 0,-3-1 4832 0,1 3 928 16,0-1 192-16,1 2 48 0,-1 2-3424 0,-1 2-672 16,-1 3-144-16,1 1-32 0,-2 2-816 0,1 2-160 15,1-3-48-15,0 1 0 0,0 2-704 0,3-3-128 16,-2 1-48-16,1 2 0 16,1-7-2208-16,1 1-448 0,0-2-96 0,0-2-11024 0</inkml:trace>
  <inkml:trace contextRef="#ctx0" brushRef="#br1" timeOffset="93679.16">17007 11962 17503 0,'0'0'768'0,"0"0"176"0,0 0-752 0,0 0-192 0,3 7 0 0,-1 4 0 0,1 2 2784 0,-1 3 528 15,2 1 96-15,-1 4 32 0,0 1-1264 0,0 4-240 16,1 4-48-16,0 3-16 15,0-1-1024-15,0 4-208 0,1-1-32 0,1 1-16 16,-1 2-416-16,-1 1-176 0,0 0 128 0,1-4-128 31,-1-2-384-31,-2 0-144 0,1-1-48 0,0-2 0 16,-2-2-2240-16,-1-1-448 0,-1-5-80 0</inkml:trace>
  <inkml:trace contextRef="#ctx0" brushRef="#br1" timeOffset="93842.77">16877 12510 21183 0,'0'0'944'0,"-8"-7"192"0,-3 1-912 0,2 2-224 16,1-3 0-16,8 7 0 0,-7-2 3648 0,7 2 672 0,-3-6 144 0,3 6 16 15,3-7-3008-15,2 0-592 16,3 2-128-16,2 0-32 0,3-1-864 0,1 3-176 16,3-1-48-16,3 1 0 15,0 2-2736-15,0 1-544 0</inkml:trace>
  <inkml:trace contextRef="#ctx0" brushRef="#br1" timeOffset="94303.22">17315 12499 23039 0,'0'0'2048'0,"0"0"-1648"0,0 0-400 0,0 0 0 16,0 0 2000-16,5-5 320 0,1 0 64 0,2 0 16 15,1-2-928-15,4 2-192 0,3 2-48 0,1 1 0 16,1 2-624-16,2 2-128 0,1 0-32 0,-2 3 0 16,1 3-32-16,1 1-16 0,-2-3 0 0,-1 3 0 15,-1 2 64-15,-2 1 16 0,-1 1 0 0,-2 1 0 16,-2 2-16-16,-1 1 0 0,-2 1 0 0,-3-1 0 16,-2 4-112-16,-2 1-32 0,-1 0 0 0,-3 1 0 15,-1 1-192-15,-3-3-128 0,-4 1 160 0,2-1-160 0,0-2 0 16,-1 1-336-16,1-1 48 0,-2-3 16 15,-1-2-160-15,-1-3-16 0,-1-1-16 0,1-1 0 0,0 1 208 0,1-5 64 16,-1-3 0-16,3 1 0 0,0-3 16 0,1-4 16 16,-1 1 0-16,2-3 0 0,0-1 160 0,3 0-128 15,0-3 128-15,4 1-128 0,-1 0 128 0,2-1 224 16,2-1-48-16,2 1-16 0,1-3 288 0,2 1 48 16,2 0 16-16,1 1 0 0,2 2 144 0,2 2 48 15,0 2 0-15,4 1 0 0,1 1-32 0,1 3 0 0,1 3 0 0,1 0 0 16,-2 3-128-16,2 3-32 0,0 3 0 0,0-3 0 15,1 0-256-15,0 2-48 0,-1-1-16 0,1 0 0 16,2 1-192-16,-3 2-208 0,-2-4 32 0,1 3 16 31,-2 0-1728-31,3 1-352 0,-3-2-64 0,2 4-17232 0</inkml:trace>
  <inkml:trace contextRef="#ctx0" brushRef="#br1" timeOffset="96571.59">18622 11761 21711 0,'-6'-1'960'0,"-1"-3"192"0,1 2-912 15,-1-1-240-15,2 0 0 0,5 3 0 0,-4-5 1088 0,4 5 160 16,0 0 32-16,0 0 16 16,0 0 208-16,5-5 32 0,2 1 16 0,3 0 0 15,3 0-400-15,4 2-96 0,3-4-16 0,3 5 0 16,3-3-144-16,4 2-16 0,3-1-16 0,2 0 0 16,-2-1-48-16,1 1-16 0,0 0 0 0,-1 2 0 15,-1-3-256-15,0 2-48 0,1 1-16 0,1 1 0 16,1 0-208-16,1 0-32 0,4 0-16 0,1 0 0 15,1 0-48-15,1 0-16 0,-1-2 0 0,2 0 0 0,-1 0-160 0,0 2 128 16,-4-4-128-16,0 2 128 0,-1 1-128 0,0 1 128 16,-2 0-128-16,1 0 128 0,-1 0-128 0,2-3 0 15,1 1 144-15,1 2-144 0,-5-1 0 0,-1-2 128 16,0 0-128-16,-1-1 0 0,1 1 128 0,-1-1-128 16,-2 0 160-16,0 1-160 0,1 0 320 0,-1 1-16 15,-1-2-16-15,-1 1 0 0,-1 2 176 0,0-2 48 0,0 2 0 0,1 0 0 16,0 1-384-16,0-1-128 0,-1-1 0 0,0 1 144 15,-2 1-144-15,1 0 0 0,0-1 0 0,1 1 0 16,-5 0 0-16,1-2 128 0,-1 1-128 0,-1 0 0 16,-1-2 208-16,0 2-32 0,-1-1-16 0,-2 1 0 15,0 0 32-15,2 0 16 0,-1-3 0 0,1 1 0 16,1 0-64-16,-2 2-16 16,-1 0 0-16,2 1 0 0,1 1-128 0,2-1 0 15,0-1 0-15,-3 0 128 0,0 1-128 0,1-3 0 0,-2 2 0 16,1-1 0-16,-1 1 0 0,1 0 0 0,1-1 0 0,-3 1 0 15,-2-1 0-15,-1 0 0 0,1 1 0 0,1 0 0 16,-3-3 0-16,1 1 0 0,-1 0 0 0,0 1 0 16,-1-2 0-16,0 0 0 0,0 0 0 0,-1 2 0 15,-1-5 0-15,-2 2-272 0,-3 1 64 0,1 1 16 16,-2-1-128-16,0 0 0 0,-1 1-16 0,0-4 0 16,-3-1-240-16,-1 0-64 0,-1 1 0 0,-3-5 0 15,-1-1-160-15,-3 1-32 0,-4 0-16 0,-1-1 0 16,-1 0 112-16,-3 2 32 0,-1-4 0 0,0 5 0 0,1 1 528 0,-3 1 176 15,0 1 0-15,2 2 0 0,3 2 256 0,0 2 176 16,4 1 16-16,0 0 16 0,2 1-80 0,4 2 0 16,5-3-16-16,0 0 0 0,0 0-368 0,1 8 144 15,-1-8-144-15,9 9 0 16,3-2 160-16,1 0-160 0,1 1 128 0,3 0-128 0,1 1 0 0,1 0 0 16,0-1-224-16,1 0 80 0,-1 1 144 0,-2-2 0 15,-1 0 0-15,-2 2-128 0,-1-1 128 0,-2 1 0 16,-5 2 128-16,-2-1-128 0,-1 2 624 0,-2-2 48 15,-2 2 16-15,-2 3 0 0,-2-1 96 0,-2 2 32 16,0 0 0-16,-2 1 0 0,-3 2-336 0,0-1-64 16,-1 0-16-16,0 0 0 0,0 2-272 0,0 0-128 15,1-1 128-15,0 2-128 16,2 1-1088-16,0-2-320 0,-1 1-48 0,3-1-12816 0,1 1-2576 0</inkml:trace>
  <inkml:trace contextRef="#ctx0" brushRef="#br1" timeOffset="134668.19">18856 10862 12895 0,'0'0'1152'0,"0"0"-928"0,-4 8-224 0,14-3 0 0,-14 5 2240 0,0-2 416 16,0-1 80-16,2-1 16 0,-2-1-1104 0,4-5-224 15,0 0-32-15,0 0-16 0,0 0-112 0,0 0-32 16,0 0 0-16,4-5 0 0,0-3-592 0,0-3-112 16,1-4-16-16,0-2-16 0,-1-5-128 0,1 1-32 0,0-5 0 0,1 0 0 15,-1-1-80-15,1-3 0 16,1 1-16-16,-3 0 0 0,1 1-240 0,0-2 176 15,0-2-176-15,1 2 160 0,-1 1-160 0,0-1 0 16,2 1 0-16,-1 1 0 0,2 1 0 0,-3 1 0 16,2 3 0-16,-1 2 0 0,1 0 0 0,-1 5 0 15,-1 3 0-15,-1 3 0 0,2 2 0 0,-1 3 0 0,0 1 0 0,-5 4 0 16,9 4 0-16,0 2 0 0,-1 5 0 0,0 3 0 16,1 4 0-16,1 6 0 0,2 2 0 0,1 4 0 15,3 2 0-15,-2 4 0 0,2 0 0 0,0 1 0 16,-1-1 0-16,2 1 0 0,1-1 0 0,1 1 0 15,-2-2 0-15,0-1 0 0,-1-2 0 0,3 1 0 32,-5-3-656-32,0-5-16 0,1-2 0 0,-4-1 0 0,1-2-1840 0,-3-1-368 15,-1-4-80-15</inkml:trace>
  <inkml:trace contextRef="#ctx0" brushRef="#br1" timeOffset="134880.19">18976 10639 21183 0,'0'0'1888'16,"0"0"-1504"-16,0 0-384 0,0 0 0 0,0 0 2368 0,0 0 416 15,0 0 80-15,0 0 16 0,0 0-1360 0,0 0-272 16,10 0-48-16,0-1-16 0,4 1-736 0,0 0-160 16,1-2-32-16,4 2 0 0,0 0-256 0,2 0 0 0,1 0 0 0,3 0 0 31,1 0-256-31,2 2-144 0,-4-1-48 0,2 2 0 15,2-1-2960-15,-2 2-608 0</inkml:trace>
  <inkml:trace contextRef="#ctx0" brushRef="#br1" timeOffset="135073.16">19547 10292 22111 0,'0'0'976'0,"0"0"208"15,0 0-944-15,-4 7-240 0,0 3 0 0,3 4 0 0,-3 5 2880 0,1-1 512 0,2 7 128 0,-1 2 0 16,1 4-2048-16,1 3-400 0,1 3-96 0,2 1-16 16,-2 1-736-16,2 1-224 0,1 1 0 0,2-4 128 31,-2 0-672-31,0-5-128 0,0 0-32 0,1-4 0 0,0-3-1904 0,2-3-384 16,0-2-80-16</inkml:trace>
  <inkml:trace contextRef="#ctx0" brushRef="#br1" timeOffset="135290.28">19813 10203 8287 0,'0'0'736'0,"0"0"-592"16,0 0-144-16,0 0 0 0,0 0 4352 0,0 0 832 16,0 0 160-16,2 10 32 0,0 4-2976 0,0 4-608 15,2 3-112-15,-3 5-16 0,1 2-768 0,-1 1-160 16,2 4-32-16,-1 2 0 0,1 3-512 0,-1 1-192 15,2 2 0-15,0-2 144 16,0-1-656-16,0-2-128 0,0-2-16 0,1-1-16 16,2-5-2144-16,-1-2-448 0,2-2-64 0,-1-5-32 0</inkml:trace>
  <inkml:trace contextRef="#ctx0" brushRef="#br1" timeOffset="135490.73">20056 10059 8287 0,'0'0'736'0,"0"0"-592"0,0 0-144 0,0 0 0 16,0 0 4384-16,0 0 848 0,3 10 160 0,0 2 48 0,-2 2-3136 15,2 7-608-15,0 3-128 0,3 0-32 0,0 4-672 0,2 6-144 16,-1 2-16-16,-1 3-16 0,2 3-688 0,1 1 0 16,0 1 0-16,0 1 0 31,2-2-368-31,0 0-48 0,0 0-16 0,-1-3 0 15,1-1-2640-15,-2-2-544 0,-1-3-96 0</inkml:trace>
  <inkml:trace contextRef="#ctx0" brushRef="#br1" timeOffset="135670.1">19935 10555 5519 0,'-5'-3'496'0,"-2"-1"-496"16,2 1 0-16,5 3 0 0,0 0 7104 0,-2-6 1312 0,0-2 272 0,5 0 48 15,2 0-6256-15,4 0-1264 0,3 2-240 0,2-3-48 16,5 1-688-16,1 0-240 0,5 0 144 0,0 4-144 31,1 0-2080-31,1 3-496 0,2 0-112 0</inkml:trace>
  <inkml:trace contextRef="#ctx0" brushRef="#br1" timeOffset="136136.03">20377 10528 11055 0,'-17'0'976'0,"11"0"-784"0,-1 0-192 0,1 0 0 15,6 0 4768-15,0 0 912 0,0 0 176 0,0 0 32 16,0 0-3744-16,0 0-752 0,7-1-160 0,5-1-16 16,2 2-672-16,2 0-128 0,1 0-32 0,3 0 0 15,-1 0-384-15,-1 0 0 0,-1 2 0 0,0 0 0 0,-2 1 0 0,-2 0 0 16,-2 1 0-16,0 1 0 0,-3-3 128 0,-8-2-128 15,6 8 0-15,-2 0 128 0,-1 1 0 0,-3 2-128 16,-2-1 192-16,0 2-64 0,-3 1 64 0,-2 0 0 16,-1-1 0-16,0 1 0 0,1-2-192 0,-1 0 192 15,0 2-192-15,1-4 192 0,2 1-192 0,1-3 0 16,2-1 0-16,2-6 0 0,0 0 0 0,1 11-144 16,4-2 0-16,0-1 0 15,2-3-256-15,1 0-48 0,1 2-16 0,1-1 0 0,2 1 256 16,1-1 48-16,3 1 16 0,-1-1 0 0,1 1 144 0,-3-1 0 15,1 2 0-15,1 1 0 0,0-1 512 0,0 1 96 16,-3 0 16-16,-1 2 0 0,-3-1 512 0,-1 2 96 16,-4 0 32-16,0 1 0 0,-2 0 48 0,-2 2 16 15,-3 0 0-15,-2 0 0 0,-3 1-384 0,-1 0-80 16,1-1-16-16,-1 0 0 0,-2 0-464 0,-2-2-112 16,-2-1-16-16,-1-2 0 0,0 1-256 0,2-5 0 0,0-2 0 0,0 0 0 31,0-1-1184-31,0-3-288 0,-1-3-64 0,0-2-20288 0</inkml:trace>
  <inkml:trace contextRef="#ctx0" brushRef="#br2" timeOffset="139664.41">14630 10047 12895 0,'-4'20'1152'0,"-3"-18"-928"0,1 2-224 0,0 0 0 0,-2-1 1664 0,2-1 304 16,6-2 48-16,0 0 16 0,-7 3-1008 0,7-3-192 16,0 0-32-16,0 0-16 0,0 0-16 0,0 0 0 15,0 0 0-15,3-8 0 0,1-1-64 0,1-2 0 16,1 0-16-16,2-2 0 0,2-2 176 0,4 0 32 16,-1-4 16-16,1 1 0 0,0-1-336 0,2-2-80 15,1-4-16-15,1 2 0 0,0-4-160 0,2 1-16 16,1 0-16-16,0 0 0 0,1-1-96 0,1-1 0 15,3 2-16-15,0 0 0 0,0 0-176 0,3 2 0 0,0-3 144 0,0 4-144 16,-2-4 0-16,0 2 0 0,1 1 0 0,-1 2 0 16,0 0 0-16,1 1 0 0,-1 3 0 0,-1-2 0 15,0 3 0-15,0 0 0 0,0 2 0 0,2-1 0 16,1 2 0-16,1-1 0 16,-1 1 0-16,3 1 0 0,0 1 0 0,0 2 0 0,-2 0 0 0,-2 0 0 15,0 1 0-15,0 1 0 0,2 2 0 0,-1-1 0 16,-3 2 0-16,2 0 0 0,-1-2 0 0,2 1 0 15,-1-1 0-15,2 2 0 0,2 1 0 0,0 0 0 16,2-1 224-16,1 1-32 0,2 0 0 0,1 2 0 16,-3 0-32-16,1 2-16 0,2 0 0 0,-1 2 0 0,-2 0-16 0,0 1-128 15,0 1 192-15,0-2-64 0,2 0-128 0,-1-1 0 16,1 0 144-16,-1 2-144 0,2 0 128 0,-3 2-128 16,-1-4 128-16,-2 4-128 0,-1-2 160 0,-2 1-32 15,-2 1-128-15,0 0 192 0,-1-1-64 0,-1-1-128 16,-3 1 176-16,0 0-176 0,1 1 208 0,-1 1-64 15,1 1-16-15,-2-2 0 0,0 3 0 0,-1 2-128 16,-2-3 192-16,3 2-64 0,-2 3 64 0,1-2 0 16,-1 2 0-16,0-2 0 15,-1 2 32-15,0 0 16 0,2-2 0 0,-2 1 0 0,1 0-80 0,-2 0-16 16,0 2 0-16,-1 0 0 0,1 0-144 0,-1 0 128 16,1 0-128-16,-1 1 128 0,3 2-128 0,-1 1 0 15,-1-3 0-15,0 1 0 0,-1-1 0 0,0 2 128 16,1-2-128-16,0 3 128 0,0 0 32 0,2 1 0 15,-1 2 0-15,0 0 0 0,-2-3-160 0,1 3 0 16,2 0 0-16,-1-4 0 0,-1 0 128 0,3 0-128 0,-2-1 128 16,0 0-128-16,-1-2 0 0,0 0 128 0,2-1-128 0,-2-1 0 15,0 2 128-15,-1-1-128 0,-1-1 0 0,-1-1 128 16,-1 0 0-16,0 2-128 0,0 1 192 0,0 0-64 16,0 0-128-16,0 2 0 0,2-5 0 0,0 3 0 15,-2 0 128-15,0 0-128 0,-1-2 0 0,0 2 128 16,0-4-128-16,-2 1 0 0,3-1 0 0,0 0 128 15,1 3-128-15,1-3 0 0,-1 2 0 0,-1 0 128 16,0 1-128-16,0-3 0 0,0 0 0 0,2 3 0 0,0-3 0 0,2 3 0 16,1 0 0-16,1-2 0 15,-1 1 0-15,-1-1 0 0,-1 0 0 0,1 2 0 0,-1-4 0 0,1 2 0 16,-1-2 128-16,-2 0-128 16,-1 1 0-16,0-2 0 0,1 1 0 0,-4-2 0 15,-1-2 128-15,0 1-128 0,0-4 128 0,0 1-128 16,1-1 144-16,-1-1-144 0,-1-1 160 0,-8 1-160 15,0 0 144-15,6-5-144 0,-1-2 128 0,-1 1-128 0,-1-2 128 0,-2-1-128 16,-2-2 128-16,-2-1-128 0,-1-2 0 0,-1-2 0 16,-3-2 0-16,0-1 0 0,-3-4 0 0,-2 3-192 15,-2-3 32-15,0 3 16 0,-1 0-112 0,-1 3-32 16,-1 0 0-16,1 4 0 0,1-1 288 0,3 3-128 16,1 2 128-16,3 3 0 0,1 3 0 0,3-1 0 15,5 4 0-15,0 0 0 0,0 0 0 0,0 0 0 16,0 0 176-16,2 11-176 0,1-2 0 0,5 1 0 15,4 1 0-15,1-2 0 0,0 1 0 0,3 2 0 0,1 0 0 0,0 1-144 16,0-3 144-16,-2 3-208 0,1 1 80 0,-2 2 128 16,1 0-160-16,-2-1 160 0,-3 4 0 0,0-4-144 15,-2 4 144-15,-2-1 256 0,-4-3-64 0,1 4-16 16,-2-1 272-16,-2 0 48 0,-4 0 16 0,-2 1 0 16,-1-1 64-16,0 0 32 15,-2-3 0-15,-1 0 0 0,2 1-272 0,-1-1-48 16,0 1-16-16,-1-3 0 0,1-1-272 0,-3 0 0 0,-2-1 0 0,2 0 0 31,3-1-1152-31,2 1-352 0,3 0-64 0,2 2-18144 0</inkml:trace>
  <inkml:trace contextRef="#ctx0" brushRef="#br1" timeOffset="145001.71">22618 11876 21183 0,'34'-12'1888'0,"-35"24"-1504"0,2 0-384 0,-1 6 0 16,0 2 944-16,0 3 112 0,0 2 32 0,1 4 0 15,1 3 48-15,-1 5 16 0,2-1 0 0,-2 2 0 16,3-3-464-16,0-1-96 0,1-3-16 0,-1-2 0 15,0-4-304-15,-2-4-64 0,2-2-16 0,0-4 0 0,-1-4 256 0,-1 0 32 16,-2-11 16-16,0 0 0 0,0 0-176 0,0 0-48 16,0 0 0-16,3-8 0 0,0-2-272 0,-2-7 0 15,0-3 0-15,2-5 0 0,-3-5-176 0,1-4-144 16,0-3-16-16,1-1-16 0,-2-3 96 0,0 4 32 16,1-1 0-16,2 3 0 15,-2 1 224-15,0 4 0 0,1-7 0 0,0 7-144 16,1 1 144-16,1 6 0 0,1 2 0 0,1 2 0 15,4 3 288-15,-3 4-16 0,4 3 0 0,-2 1 0 0,0 4-48 0,-1 3-16 16,1 2 0-16,0 3 0 0,-1 4 112 0,0 0 0 16,-2 4 16-16,0-1 0 0,-1 4-32 0,-1 0-16 15,-2 1 0-15,0 0 0 0,-2 1-96 0,-2 0 0 0,0-2-16 16,-2 2 0-16,-3 0-176 0,2 0 128 0,-2 0-128 0,1 0 128 16,-1-1-128-16,0-1 0 0,-3 0 0 0,1-2 128 15,0-2-128-15,1 0 0 0,1-1 0 0,0-3 0 16,-1-1 128-16,2-4-128 0,-1-1 0 0,7-1 128 15,0 0-128-15,0 0 128 0,-2-5-128 0,2 5 128 16,0-7 0-16,0 7 0 16,5-6 0-16,4 2 0 0,4 0 48 0,0 2 0 15,1 1 0-15,2 2 0 0,1 2 272 0,3 1 64 0,0 1 16 0,3-1 0 16,-1 5 32-16,0-2 0 0,0 2 0 0,0 1 0 16,2 2-208-16,-2 0-32 0,-1-1-16 0,0 1 0 15,-1 1-304-15,1 0 0 0,0-1 128 0,0 1-128 31,-1-4-1008-31,-1 0-256 0,1-1-48 0,-2-1-17104 0</inkml:trace>
  <inkml:trace contextRef="#ctx1" brushRef="#br1">31395 12329 0,'0'0'15,"0"0"1,0 0-1,-3 84 1,1-52 0,-15-2-1,0-10 1,1-5-16</inkml:trace>
  <inkml:trace contextRef="#ctx0" brushRef="#br1" timeOffset="146570.26">23514 11993 18431 0,'0'0'816'0,"0"0"160"0,0 0-784 0,0 0-192 0,0 0 0 0,0 0 0 15,0 0 2208-15,0 0 400 0,0 0 80 0,8 3 0 16,6 0-848-16,3-7-176 0,4-3-48 0,4-2 0 16,3-3-640-16,2-2-128 0,-1-2-16 0,0-2-16 15,-1-1-432-15,1-2-64 0,0 0-32 0,-1 0 0 16,1-1 160-16,1-3 16 0,1-4 16 0,2-1 0 0,-2 0-176 0,-1 0-48 15,1 3 0-15,-1 0 0 0,-1-1-128 0,1 0-128 16,-1-1 144-16,-3 4-144 0,0 7 128 0,-5-2-128 16,-2 1 0-16,1 2 0 0,-3 1 0 0,-1-1 128 15,-2-2-128-15,-2 3 0 16,-3 7 0-16,1-3 0 0,1-2 128 0,-2 3-128 0,-4 6 128 0,0 0-128 16,0 0 176-16,1-2-176 0,-3-1 272 0,0 2-48 15,-3 6-16-15,0 0 0 0,0 0-80 0,0 0 0 16,0 0-128-16,0 0 192 0,5-7-192 0,-5 7 0 15,0 0 128-15,0 0-128 0,7-2 128 0,-7 2-128 16,0 0 176-16,8 5-176 0,-1-4 272 0,1 3-48 16,1 3-16-16,2-2 0 0,2-2-32 0,-1 1-16 15,1 2 0-15,2 2 0 0,4 1 80 0,1 3 16 0,4 2 0 0,1 3 0 16,1 3-48-16,9 7 0 0,0-1 0 0,2-1 0 16,-3 0 112-16,1 1 0 0,-1 0 16 0,-3 1 0 15,0-3 16-15,4 0 0 0,3-2 0 0,0 1 0 16,2-2 0-16,1-1 0 0,-1 0 0 0,1 2 0 15,-2 3-128-15,2-6-32 0,-1-7 0 0,-3-5 0 0,1 2-192 0,-3 0 0 16,-2 0 0-16,-3 0 0 31,-1 0-1120-31,-3 2-160 0,-1-1-48 0,-2-2 0 16,-2-5-1152-16,-3-1-224 0,-2 5-48 0</inkml:trace>
  <inkml:trace contextRef="#ctx0" brushRef="#br1" timeOffset="147405.9">24398 11203 2751 0,'0'0'256'0,"0"0"-256"0,0 0 0 0,-7 7 0 16,-1-1 3584-16,2 0 688 0,1 0 128 0,-1-1 16 15,6-5-2368-15,0 0-496 0,-5 7-80 0,5-7-32 16,0 0-336-16,0 0-64 0,0 0-16 0,0 0 0 15,-4 6 240-15,4-6 32 0,0 0 16 0,0 0 0 16,0 0 80-16,0 0 16 0,8 2 0 0,1-1 0 16,0-1-240-16,2-1-32 0,-5-1-16 0,4-4 0 15,0-3-192-15,2-2-32 0,-2 2-16 0,2-1 0 0,2-2-112 0,2 0-32 16,1-1 0-16,1-2 0 0,2-4-288 0,0-3-48 16,4 1-16-16,6-7 0 0,-1 2-256 0,2 1-128 15,-1 1 0-15,0 0 128 0,-9 5-128 0,2-1 0 16,-1 0 0-16,0 0 0 31,1 2-384-31,-3 0-64 0,0-2-16 0,-2 1 0 0,3-1-1968 0,-1 1-384 0,-3-2-64 16,-2 4-15120-16</inkml:trace>
  <inkml:trace contextRef="#ctx0" brushRef="#br1" timeOffset="147630.9">25383 10293 23039 0,'0'0'2048'0,"0"0"-1648"0,0 0-400 0,0 0 0 15,-1 10 1760-15,0-1 272 0,-1 1 48 0,1 3 16 16,0 1-784-16,-2 3-160 0,1 2-16 0,-1 0-16 16,-1 2-464-16,3 4-80 0,-2 1-32 0,2-5 0 15,0 2-544-15,1 1 0 0,0-5 0 0,0 2 0 16,0-1-1600-16,1-1-240 0,2-3-32 0,0 5-7760 31,1-8-1552-31</inkml:trace>
  <inkml:trace contextRef="#ctx0" brushRef="#br1" timeOffset="147823.66">25529 10149 15663 0,'0'0'688'0,"3"-7"144"0,-3 7-656 0,0 0-176 0,0 0 0 0,0 0 0 15,0 0 2448-15,7 5 464 0,-2 3 96 0,0 4 0 0,0 5-1664 0,3 5-352 16,-1 0-64-16,-1 6-16 0,2 3-528 0,0 3-96 16,-1 1-32-16,1 0 0 0,0 2-256 0,0-1 0 15,0 1 0-15,0-1 0 16,-1-4-1248-16,0-2-304 0,-2-3-64 0,-1-2-10416 0</inkml:trace>
  <inkml:trace contextRef="#ctx0" brushRef="#br1" timeOffset="148010.03">25343 10515 36575 0,'0'0'1616'0,"0"0"336"0,0 0-1568 0,0 0-384 0,0 0 0 0,0 0 0 15,6-1 768-15,4-3 64 0,1 4 0 0,4-1 16 16,3 1-336-16,3 0-80 0,2 0-16 0,3-2 0 31,10 4-2176-31,0 0-432 0,1 2-96 0</inkml:trace>
  <inkml:trace contextRef="#ctx0" brushRef="#br1" timeOffset="148564.44">26085 11885 1839 0,'-4'16'0'0,"3"-4"160"0,-2 1-160 0,-1 5 0 16,1 0 0-16,1 0 0 0,-1 6 6288 0,-1 1 1232 15,4-3 240-15,-2 1 48 0,-2-1-5280 0,1-2-1056 16,1-2-224-16,0-1-32 0,1 0-512 0,0-2-80 16,1-4-32-16,0-2 0 0,0-9-464 0,0 0-128 15,0 0 0-15,0 0 0 0,0 0 0 0,4-9-128 16,-1-8 0-16,0 0 0 0,0-2-112 0,-1-3-16 0,1-3 0 0,0-3 0 16,-1 0-48-16,1-3-16 0,-2-3 0 0,0 1 0 15,2 2 32-15,-2-2 0 0,2-2 0 0,-1 2 0 16,1 5 288-16,0 3-192 15,-1 4 192-15,1 5-160 0,-2 5 160 0,1 4 0 0,-2 7 0 0,0 0 0 16,0 0 0-16,3 11 128 0,0 3-128 16,1 5 0-16,-1 8 128 0,0 5-128 0,3 1 128 0,-1 3-128 15,1 2 176-15,1 1-48 0,1-2 0 0,0-3 0 16,1-4 64-16,0-2 16 0,1-4 0 0,1-5 0 16,-1 1 256-16,2-6 48 0,0-5 16 0,1-1 0 15,0 1 192-15,-2-6 48 0,1-3 0 0,0-3 0 16,-2-1 96-16,1-2 32 0,0-3 0 0,-1-2 0 15,-1-2-320-15,0-4-64 0,0 0-16 0,-1-1 0 16,-3 1-352-16,-1-2-144 0,1-1 128 0,-2-1-128 16,-1-1-256-16,1-2-128 0,-2 1-16 0,-1 2-16 15,-1-5-2432-15,0 3-480 0,-1-1-112 0</inkml:trace>
  <inkml:trace contextRef="#ctx0" brushRef="#br1" timeOffset="148743.41">26593 11634 8287 0,'0'0'736'0,"0"0"-592"0,3 10-144 0,-2-1 0 16,-1 3 5760-16,0 4 1136 15,0 3 208-15,0 5 64 0,0 0-5056 0,0 4-1024 0,0 11-192 0,0-1-32 16,1-1-96-16,-1 4 0 0,0-1-16 0,0-2 0 16,2-1-752-16,0-5 0 15,1-2 0-15,1-6-160 16,0-1-2400-16,1-5-464 0,2-3-112 0,-1-4-11264 0</inkml:trace>
  <inkml:trace contextRef="#ctx0" brushRef="#br1" timeOffset="148928.34">26782 11605 14735 0,'0'0'1312'0,"0"0"-1056"0,2 9-256 0,-4 2 0 0,-2 2 2624 0,2 2 480 16,-1 3 96-16,3 5 0 0,3 1-1728 0,-1 5-336 15,-2 1-80-15,3 4-16 0,2-1-352 0,0-1-80 16,1 1-16-16,0 1 0 16,-2-3-592-16,1 0 0 0,0 1 0 0,3-4-192 15,1 0-1712-15,-2-2-336 0,-3-3-80 0</inkml:trace>
  <inkml:trace contextRef="#ctx0" brushRef="#br1" timeOffset="149092.34">26687 12037 22111 0,'-9'-15'976'0,"4"7"208"0,-2 1-944 0,1 0-240 16,-2 2 0-16,1-2 0 0,2-1 3056 0,1 2 560 0,4 6 112 0,-2-5 32 15,0-1-2496-15,2 6-496 0,0 0-112 0,11 0-16 16,2 2-640-16,1 2 0 16,0 0 0-16,11 2 0 15,0 1-1792-15,2-1-320 0,3 1-80 0</inkml:trace>
  <inkml:trace contextRef="#ctx0" brushRef="#br1" timeOffset="149433.1">27051 12083 9215 0,'0'0'816'0,"0"0"-656"0,0 0-160 0,0 0 0 16,0 0 4864-16,0 0 928 0,0 0 192 0,0 0 32 15,0 0-3776-15,0 0-768 0,12 3-160 0,-3 0-32 16,0-1-304-16,1 1-64 0,2-3-16 0,1 0 0 0,1 1-544 15,1-1-112-15,-1-4-32 0,7 2 0 0,-3-1-64 0,-4 0-16 16,0 2 0-16,-14 1 0 0,11 0 0 0,-11 0-128 16,0 0 192-16,0 0-64 0,0 0-128 0,0 0 128 15,0 13-128-15,-4 0 128 0,-2 0 64 0,-3 4 16 16,-3-2 0-16,0 3 0 0,1 1 0 0,-1 2 0 16,1 1 0-16,5-5 0 0,1 3 288 0,1 1 48 15,1 1 16-15,0 0 0 16,1-1-64-16,2 0-16 0,2-4 0 0,4 0 0 0,0 0-160 0,5-3-16 15,0 0-16-15,4-3 0 0,2-2-144 0,2-1-16 16,2-2-128-16,10-1 192 0,2-1-192 0,-4-4 0 16,-3 0-192-16,-2-4 192 15,1 2-1856-15,3-3-272 0,2-2-48 0,-3 1-16512 0</inkml:trace>
  <inkml:trace contextRef="#ctx0" brushRef="#br1" timeOffset="150100.29">23931 10454 11967 0,'0'0'528'0,"0"0"112"0,0 0-512 0,0 0-128 0,1 10 0 0,1 2 0 16,0 1 4272-16,2 3 816 0,1 3 160 0,3 7 48 0,3 2-2832 0,2 4-560 15,2 3-112-15,1 3-32 0,1 3-704 0,1 2-144 16,2 4-16-16,-2 1-16 0,3 1-384 0,-3 1-80 16,0-1-16-16,1-2 0 0,-2-4-256 0,2-5-144 15,-3-3 160-15,-1-5-160 0,1 0 0 0,-3-4 0 16,-1-2 0-16,0-8 0 16,-1-2-1488-16,0-4-400 15,-2-3-80-15,0-2-9360 0,-3-2-1888 0</inkml:trace>
  <inkml:trace contextRef="#ctx0" brushRef="#br1" timeOffset="150599.66">23810 9806 17503 0,'0'0'1552'0,"-5"-1"-1232"0,5 1-320 0,-10 0 0 16,1-3 3216-16,2 2 592 0,-1 1 112 0,1 1 32 15,7-1-2048-15,-8 5-416 0,3 3-80 0,-3 2 0 16,0 3-960-16,1 3-192 0,0 4-48 0,3 2 0 16,3 3-208-16,1 1 0 0,0 1 0 0,3-1 0 15,2-6 0-15,3 1 0 0,-1 1 0 0,4-3 0 16,1-1 0-16,1-2 0 0,0-4 0 0,4 0 144 16,1-6 192-16,-1-5 48 0,-3-1 0 0,2-3 0 0,-3-4 128 0,1-2 48 15,0-2 0-15,1-2 0 0,-1-4 64 0,-1-1 16 16,-1-3 0-16,-2-1 0 0,1-4-64 0,-3-3 0 15,-4 3 0-15,-2 2 0 0,-2 4-176 0,-1 3-32 16,-3 0-16-16,-1 1 0 0,-3 1-144 16,-1-1-16-16,-2 1-16 0,0-1 0 0,-5-4-176 0,2 6 0 15,1 5 0-15,1 4 0 16,-1 2-768-16,1 2-224 0,2 1-48 0,2 2-12352 0,3 5-2480 0</inkml:trace>
  <inkml:trace contextRef="#ctx0" brushRef="#br1" timeOffset="151185.63">24299 9503 22111 0,'0'0'976'0,"0"0"208"0,0 0-944 0,0 0-240 0,0 0 0 0,0 0 0 15,0 0 3328-15,-2-6 640 0,5-1 112 0,1-2 16 16,1-1-2080-16,2-2-416 0,2-1-96 0,1 0-16 15,2-3-784-15,2 1-176 0,1-4-16 0,0 1-16 16,-3 4-496-16,1 0 128 0,1 2-128 0,2-3 0 16,0-2-304-16,1 3-96 0,0 5-32 0,-1-3 0 31,5-9-2912-31,-2 2-592 0,-5 6-112 0</inkml:trace>
  <inkml:trace contextRef="#ctx0" brushRef="#br1" timeOffset="151563.71">24821 9305 28735 0,'0'0'1280'0,"-2"7"256"0,-3-3-1232 0,1 1-304 16,1 1 0-16,2 1 0 0,1-1 1376 0,0-6 224 15,0 0 32-15,0 0 16 0,0 0-544 0,0 0-96 0,0 0-32 0,8-6 0 16,-1-7-640-16,1 0-128 0,1 0-16 0,-1-4-16 15,0-5-176-15,-1 0 0 0,-1 2-160 0,-1-1 160 16,1-1-208-16,-1-3 48 0,-1-4 16 0,0 1 0 16,-3-2 144-16,1 0-160 0,1 1 160 0,0 2-160 15,-1-3 160-15,0 1-192 0,-2 3 192 0,0 4-192 16,0 1 192-16,1 3-128 0,2-4 128 0,-1 6-128 16,1 4 128-16,1 3 0 15,-3 1 0-15,-1 8 0 0,0 0 192 0,0 0 32 0,0 0 0 0,9 3 0 16,-2-1-224-16,-1 5 128 0,-1 5-128 0,2-1 0 15,1 8 0-15,1 4 0 0,0 1 0 0,0 4 0 16,3 4 0-16,2-1 0 0,-1-2 0 0,7 6 0 16,-1-3 0-16,0-3-192 0,-1 0 192 0,-1-3-160 15,-2-3-1280-15,2 1-256 16,-1 2-48-16,-2-5-8368 0,-2-4-1680 0</inkml:trace>
  <inkml:trace contextRef="#ctx0" brushRef="#br1" timeOffset="151748.16">24911 9086 33743 0,'0'0'1488'0,"0"0"320"0,0 0-1440 0,0 0-368 16,0 0 0-16,0 0 0 0,0 0 1152 0,0 0 176 16,10-2 16-16,0-2 16 0,-1 1-736 0,2 0-160 0,2 1-16 0,1 1-16 15,3-1-624-15,2 1-112 0,2-3-16 0,1-1-16 31,6-2-2624-31,-1-2-528 0,-1-1-96 0</inkml:trace>
  <inkml:trace contextRef="#ctx0" brushRef="#br1" timeOffset="151941.2">25390 8616 10127 0,'0'0'448'0,"0"0"96"0,-1 10-544 0,-1 7 0 0,1 8 0 0,0 1 0 15,-1 5 6000-15,1 3 1088 0,0 1 208 0,-1 2 64 16,2 2-4768-16,3-8-944 0,0 2-192 0,1 1-48 16,0 1-928-16,1-4-192 0,1-5-32 0,2 3-16 15,0-1-1264-15,0-3-256 0,0-5-64 0,3-1-10448 16,2-4-2096-16</inkml:trace>
  <inkml:trace contextRef="#ctx0" brushRef="#br1" timeOffset="152184.62">25734 8559 36159 0,'0'0'1600'0,"-5"7"336"0,0 3-1552 0,-1 3-384 16,0 3 0-16,1 1 0 0,1 1 896 0,-1 3 112 0,1-4 16 0,1 5 0 15,0 3-224-15,2 4-32 0,-1 1-16 0,2 1 0 16,1 4-576-16,1-1-176 0,1 1 0 0,2-1 0 31,2-1-1104-31,1-3-336 0,1 0-64 0,1-7-16 16,1-2-1568-16,0 6-320 0,0 0-64 0</inkml:trace>
  <inkml:trace contextRef="#ctx0" brushRef="#br1" timeOffset="152378.34">25892 8425 23951 0,'0'0'1056'0,"0"0"224"0,0 0-1024 0,-1 12-256 0,-1 4 0 0,2 1 0 16,2 2 1504-16,0 3 240 0,1 3 48 0,1 4 16 16,0 3-672-16,-1 3-144 0,3-2-32 0,-1 1 0 0,1 4-704 0,1 0-256 15,-1 1 144-15,2 0-144 0,0 1-144 0,0-2-112 16,0-1-32-16,0-1 0 15,-1 2-2752-15,0-4-544 0</inkml:trace>
  <inkml:trace contextRef="#ctx0" brushRef="#br1" timeOffset="152570.97">25780 8900 4607 0,'-6'-9'400'0,"1"-2"-400"16,-1 5 0-16,1-2 0 0,1 0 6640 0,1 3 1232 15,2 0 256-15,1 5 64 0,1-6-5904 0,-1 6-1184 16,8-4-224-16,4 2-48 0,3 1-592 0,5 1-112 16,2 1-128-16,1 1-10944 15,2 4-2304-15</inkml:trace>
  <inkml:trace contextRef="#ctx0" brushRef="#br1" timeOffset="152966.79">26293 8902 30927 0,'0'0'1360'0,"0"0"304"0,0 0-1344 0,0 0-320 0,0 0 0 0,12 0 0 16,1-1 384-16,1 0 0 0,2-2 0 0,1 2 0 16,1 1 48-16,3 1 16 0,-1 2 0 0,5-2 0 31,-6 2-720-31,-3-1-144 0,-3 2-32 0,-7 0 0 0,-1 1-256 0,-1 2-48 0,-2 1-16 15,-2 1 0-15,0-1 768 0,-3-1 336 0,-2 1-16 0,-2 0-16 16,-2 0 752-16,-1 0 160 0,-3 1 16 0,0-1 16 0,-2 1-480 0,2-3-80 16,0 1-32-16,2-1 0 0,1 0-464 0,4-1-192 15,1-1 128-15,5-4-128 0,0 0-128 0,0 0-128 16,0 0 0-16,10 4-16 16,2-3-256-16,1-1-48 0,1 1-16 0,1 2 0 0,-2-3 336 0,0 2 64 15,0 1 0-15,0 0 16 0,0 1 320 0,0 1 64 16,0 3 16-16,-3 1 0 0,-1 1 672 0,-1 1 128 15,-3 0 16-15,-1-2 16 0,-1 3 96 0,-2 0 32 0,-2-2 0 16,-2-1 0-16,-2 1-448 0,0-1-96 0,0 2 0 0,-2 0-16 16,-2-3-624-16,-1 2 0 0,-2 2 0 0,0-3 0 31,-2 3-1968-31,-3-2-304 0,-3-1-64 0,-7 0-9552 0,-7-2-1904 0</inkml:trace>
  <inkml:trace contextRef="#ctx0" brushRef="#br1" timeOffset="153273.29">24698 8322 25791 0,'0'0'2304'0,"0"0"-1856"16,0 0-448-16,9-2 0 0,-3-1 1744 0,3 0 256 0,3 2 48 0,1-4 16 15,2 0-864-15,0-2-176 16,-2 2-48-16,4-2 0 0,0 2-976 0,3-4 0 15,2-1 0-15,0-1-160 16,-1-1-2832-16,1 2-560 0,0-2-112 0</inkml:trace>
  <inkml:trace contextRef="#ctx0" brushRef="#br1" timeOffset="153668.23">25093 7977 21183 0,'-19'0'944'0,"10"1"192"0,-4 0-912 0,-2 2-224 0,-2 0 0 0,-4 0 0 16,-4 1 1584-16,0 3 272 0,-1-2 48 0,0 3 16 15,1 2-96-15,-3 1-16 0,-4 1 0 0,1 4 0 16,1 4-1040-16,1 1-192 0,1 1-64 0,0 3 0 0,4 4-272 0,0 0-64 16,3 1-16-16,4 3 0 0,3 1-160 0,4-1 0 15,3-2 0-15,6-6 128 16,3-2-128-16,4-1 0 0,4-1 0 0,4 0 0 15,6-1 0-15,2-2 0 0,3-4 144 0,11-1-144 16,1-2 160-16,1-5-32 0,-2-6-128 0,2-4 192 16,0-2-64-16,0-5 0 0,-2-2-128 0,1-4 192 15,-2-2-192-15,-8 2 176 0,0-2-176 0,1-1 160 0,-2-3-32 16,-1 3-128-16,-2-8 192 0,-1 1-64 0,-1-2 96 0,4-7 16 16,-8 3 0-16,-5 0 0 0,-5 4 256 0,-3 1 48 15,-5 1 16-15,-3 2 0 0,-2 3-64 0,-6 2-16 16,-5 2 0-16,-4 1 0 0,-4 3-288 0,-2 2-64 15,-3 2-128-15,-1 0 192 16,1 5-1024-16,0 5-192 0,0 4-64 0,0 3-17296 0</inkml:trace>
  <inkml:trace contextRef="#ctx0" brushRef="#br3" timeOffset="160079.07">23755 10924 20271 0,'0'0'896'0,"0"0"192"0,0 0-880 0,0 0-208 15,-6-2 0-15,6 2 0 16,0 0 2016-16,0 0 352 0,-2-7 80 0,2 1 16 16,3-2-1248-16,2 1-240 0,2 0-48 0,0-1-16 15,4 0-576-15,2 0-112 0,0 0-32 0,1-1 0 16,-1 0-1216-16,3 1-256 0,1 2-64 0,1-1-7664 16,0-1-1536-16</inkml:trace>
  <inkml:trace contextRef="#ctx0" brushRef="#br3" timeOffset="160216.34">24287 10580 16575 0,'0'0'736'0,"1"-5"160"0,1 0-720 0,-2 5-176 0,1-7 0 0,-1 7 0 15,2-8 2176-15,1 3 384 0,1-1 96 0,0-1 16 16,1-1-2208-16,0 2-464 0,2-1 0 0,3-2 0 31,1 3-2000-31,-2-3-304 0</inkml:trace>
  <inkml:trace contextRef="#ctx0" brushRef="#br3" timeOffset="160370.47">24579 10351 11055 0,'0'0'976'0,"5"-9"-784"0,0 2-192 0,1-3 0 15,0 1 2160-15,2-1 384 0,1 3 80 0,-1-4 0 16,-3 2-1024-16,0 3-192 0,-5 6-64 0,9-8 0 16,3 1-768-16,-1 1-144 0,-2-3-48 0,2 2 0 15,1 3-768-15,3 0-176 0,-1-1-16 16,3-1-10752-16</inkml:trace>
  <inkml:trace contextRef="#ctx0" brushRef="#br3" timeOffset="160999.57">24984 10033 9215 0,'10'-8'816'0,"-4"1"-656"15,1 0-160-15,0-4 0 0,1-1 2960 0,0 2 560 16,1 1 128-16,2 0 0 0,-1 0-2032 0,-1 2-400 16,-1-2-96-16,2 2-16 0,1 2-592 0,-1 0-112 15,2-2-16-15,1 4-16 0,4-4-368 0,1 3 0 0,2 0 0 0,-1 0-192 31,1-1-960-31,2 0-192 0,0 0-32 0,0 2-16 16,-1-3-2096-16,-1 0-416 0,-2 1-96 0,-2-1-16 16,-2-4 2224-16,0 4 432 0,1 2 80 0,0-4 32 0,4-1 976 0,-2 0 272 15,-2 2 0-15,1 1-128 0,-2-3 1792 0,2 1 384 0,0 1 64 16,-2 4 0-16,0-3-480 0,1 5-96 0,0-2-32 0,-2 1 0 16,0 0-224-16,-1 0-64 0,0-1 0 0,1 2 0 15,1 1-608-15,3 0-128 0,1 0-32 0,2 0 0 16,-2-1-320-16,0-1-128 0,-2 1 0 0,1 0 144 15,0-1-368-15,0 0-80 0,1-1-16 0,-1-1 0 16,-1-2-256-16,-2-1-48 16,0-2-16-16,1 1 0 0,2 1 256 0,-2-4 32 15,1-1 16-15,1 2 0 0,0-1 160 0,-3 2 48 0,-1-1 0 0,0 3 0 16,-1 1 128-16,1 2 0 0,-1-1 0 0,1 1 0 16,0 0 368-16,0 0 96 0,-1 0 32 0,1 0 0 15,1 0 528-15,-1 0 128 0,0 0 0 0,1-1 16 16,2 4-336-16,0-3-80 0,-1 1-16 0,1 0 0 15,0 1-528-15,1 1-208 0,0-4 176 0,-1 2-176 16,-1 2 0-16,-1-1 0 0,-1 1 0 0,2-1 0 16,0-1 0-16,2 0-192 0,-3-1 192 0,0 1-160 15,-1 0-128-15,0-1-32 0,-2 1 0 0,2-2 0 16,0 1-640-16,2 0-144 0,0-1-32 0,0 0 0 16,-5-2-1840-16,1 1-368 0,0-5-80 0,1 2-16 15,0 0 2000-15,-2 3 400 0,1-1 80 0,-1 1 0 0,1-2 960 0,0 1 384 16,2 0-32-16,-1 0 0 0,-2 0 1456 0,0 2 304 15,-10 5 48-15,9-6 16 0,-1-2-448 0,2 1-96 0,2 2-16 16,-1 1 0-16,2 2-512 0,0 0-96 0,-2-2-32 0,-1 2 0 16,2-2-576-16,-3 0-112 0,0 1-32 0,2 2 0 15,-1-3-128-15,3 0-128 16,0 0 192-16,0-2-192 0,-1-3 144 0,2-2-144 16,1 1 0-16,-1-2 144 0,-1 2-144 0,-1-5-272 15,-2-3 64-15,-1 0 16 16,-2-2-2096-16,-1 2-400 0,1 1-96 0,-1 0-5120 0</inkml:trace>
  <inkml:trace contextRef="#ctx0" brushRef="#br3" timeOffset="161105.97">27029 8919 10127 0,'-3'-11'896'0,"0"-1"-704"0,1-1-192 0,1 0 0 16,1 1 2656-16,0-2 496 0,0-3 112 0,0 4 0 16,0-3-2384-16,1 2-496 0,-2 1-80 0,1-3-10336 15</inkml:trace>
  <inkml:trace contextRef="#ctx0" brushRef="#br3" timeOffset="161267.76">26854 8359 13759 0,'-21'-9'608'0,"5"2"128"0,-4-2-592 0,-3 1-144 0,-1 3 0 0,2 1 0 0,2 0 256 0,2-1 32 16,2 1 0-16,2 1 0 15,-2-1-2064-15,3 1-400 0</inkml:trace>
  <inkml:trace contextRef="#ctx0" brushRef="#br3" timeOffset="161436.26">26559 8234 8399 0,'0'0'368'0,"-6"-7"80"0,-2-5-448 0,1 3 0 15,0 0 0-15,0 0 0 0,-3 1 1072 0,1 2 112 16,-1-2 32-16,0-3 0 0,-2 0-480 0,-1-1-96 0,-2-1 0 0,-2 1-16 16,0 2 336-16,0-1 64 0,0 1 0 0,-1-2 16 15,-1-1 384-15,2 1 80 0,2-1 16 0,-1 4 0 16,-1 3-448-16,3-1-96 0,1-2-16 0,2 2 0 15,2-2-608-15,0 2-128 0,-3-3-32 0,3 1 0 16,3 3-192-16,-1-1-240 0,1 1 48 0,-1-1-8112 31,1 2-1616-31</inkml:trace>
  <inkml:trace contextRef="#ctx0" brushRef="#br3" timeOffset="161573.22">25954 7837 18431 0,'-7'-5'1632'0,"-3"0"-1312"0,-1 0-320 0,-2-2 0 15,-2 1 1184-15,1-1 160 0,0 1 48 0,-1-1 0 16,-2 0-864-16,3 1-160 0,0-1-48 0,1 1 0 16,-2-1-320-16,2-2 144 0,-1 1-144 0,0 2 0 15,-1 1-960-15,1 0-288 0,0-2-64 0,-1-1-16 16,0-2-2288-16,0 2-464 0</inkml:trace>
  <inkml:trace contextRef="#ctx0" brushRef="#br3" timeOffset="161677.17">25422 7567 17903 0,'0'0'784'0,"-10"0"176"0,0-2-768 0,-1 4-192 16,1 0 0-16,-2 3 0 0,-1-3 656 0,0 4 96 16,-3 0 16-16,2 1 0 0,0-1-624 0,-3 3-144 0,-2 2 0 0</inkml:trace>
  <inkml:trace contextRef="#ctx0" brushRef="#br3" timeOffset="161838.25">24769 7945 13823 0,'-11'-2'1216'0,"-2"1"-960"0,-2 1-256 0,0 1 0 15,-2 1 1168-15,0 1 192 0,0 1 48 0,0-1 0 32,0 0-1632-32,-1 4-320 0,1-2-64 0,6 0-7168 0</inkml:trace>
  <inkml:trace contextRef="#ctx0" brushRef="#br3" timeOffset="161998.96">24180 8356 17327 0,'-21'9'768'0,"7"2"160"0,-3 3-736 0,0 3-192 16,0 0 0-16,1 1 0 15,-1 0-2432-15,2-2-512 0,-1-2-96 0,3 2-240 16,0-2-48-16</inkml:trace>
  <inkml:trace contextRef="#ctx0" brushRef="#br3" timeOffset="162143">23823 8865 8287 0,'-8'22'368'0,"3"-8"80"0,-3 0-448 0,0 2 0 16,0-2 0-16,2 1 0 0,-1-1 1024 0,2 0 128 15,0 1 32-15,2-2 0 0,2-3-928 0,0 1-256 0,-2-1 0 0,2-2-5504 16</inkml:trace>
  <inkml:trace contextRef="#ctx0" brushRef="#br3" timeOffset="162301.01">23614 9366 8287 0,'0'0'736'0,"-4"11"-592"0,-1-1-144 0,0 1 0 15,-2 1 1856-15,1 2 352 0,-1 2 64 0,2-2 16 16,-3 1-1520-16,3 2-320 0,0-1-48 0,1 2-16 16,0 1-256-16,1-1-128 0,0-1 128 0,1 0-5456 15,1 2-1104-15</inkml:trace>
  <inkml:trace contextRef="#ctx0" brushRef="#br3" timeOffset="162445.07">23468 9981 14687 0,'-2'16'640'0,"-1"-2"144"0,0 0-624 0,-1 2-160 0,-1 0 0 0,1 0 0 16,-1-2 672-16,3 2 96 0,-1-3 32 0,2 1 0 0,-1 2-608 0,2 0-192 15,0-1 0-15,0 1 0 16,2 0-272-16,0 1-176 0,1-3-16 0,-3-4-6912 16</inkml:trace>
  <inkml:trace contextRef="#ctx0" brushRef="#br3" timeOffset="162597.62">23453 10614 4607 0,'0'0'400'0,"1"13"-400"0,-1 0 0 0,1 0 0 16,3 0 576-16,0 0 16 0,0-1 16 0,1 0-3264 16</inkml:trace>
  <inkml:trace contextRef="#ctx0" brushRef="#br3" timeOffset="162701.49">23606 10907 4607 0,'3'17'192'0,"-2"-4"64"0,-1 1-256 0,0 0 0 16,0-1 0-16,4 3 0 0,3-2 2256 0,3-5 416 15,2-1 80-15,2-3-7584 16</inkml:trace>
  <inkml:trace contextRef="#ctx0" brushRef="#br3" timeOffset="163398.68">27961 8154 24879 0,'-20'-6'1088'0,"6"3"256"0,-4-1-1088 0,-2 4-256 16,-1 0 0-16,0 1 0 16,1 5 208-16,-1 0-16 0,0 1 0 0,6-2 0 15,1 1 336-15,-2 3 64 0,1 2 16 0,-5 6 0 16,5 2-272-16,0 1-48 0,6-1-16 0,4-6 0 15,0-1-272-15,1 0 0 0,4 0 0 0,1-2 0 16,-1-10 0-16,4 11 160 0,0-5-160 0,-4-6 128 0,4 8-128 0,-4-8 0 16,6 6 0-16,5 0-176 0,-11-6 176 0,13 1-192 15,-13-1 192-15,13-3-192 16,-1 1-352-16,-2-1-80 0,-2-3-16 0,0-1 0 16,-3-3-384-16,0 1-64 0,-1-1-32 0,-4 10 0 15,4-10 128-15,0 1 32 0,-2 0 0 0,2 1 0 16,-4 8 96-16,6-11 32 0,-2 2 0 0,-4 9 0 0,0 0 832 0,10-4 240 0,-10 4 16 0,12-1 0 15,-12 1 944-15,11 7 192 0,-3 3 32 0,-1 4 16 16,-1 5 288-16,-1 0 48 0,-2 2 16 0,-2 3 0 16,-1 2-224-16,-1-3-32 0,-2 1-16 0,0-2 0 15,0 0-480-15,-2-3-80 0,-3-3-32 0,-1 1 0 16,-2 1-336-16,0-2-64 16,-2-3-16-16,-2 0 0 0,1-3-256 0,0 2-64 0,-1-4-16 15,4 0 0-15,0-4-176 0,1-2-176 0,-3 0 48 0,1-4 0 31,1-3-1280-31,5-1-240 0,1-4-48 0,2-1-13920 0</inkml:trace>
  <inkml:trace contextRef="#ctx0" brushRef="#br3" timeOffset="163704.01">28151 8180 25391 0,'5'-17'1120'0,"-5"17"240"0,3-9-1088 0,-3 9-272 16,0 0 0-16,0 0 0 0,-3-6 656 0,3 6 80 15,0 0 16-15,-11 6 0 0,-2 1 352 0,0 4 80 16,-2 2 16-16,2 4 0 0,0 4-512 0,1 0-112 16,1 1 0-16,2-1-16 0,3-1-432 0,2-2-128 15,2-3 0-15,2 1 0 0,1-3 0 0,3 0 128 16,3 2-128-16,2-4 0 0,1-3 192 0,2-1-192 0,0-5 192 0,1 2-192 16,0-4 256-16,0-4-64 15,-2 2-16-15,0-5 0 0,-2-2 272 0,-1-1 48 16,0-1 16-16,-1-2 0 0,0 0-96 0,-2 3-16 15,0-3 0-15,-2 0 0 0,-3-2-208 0,-1 1-64 16,-3-1 0-16,-1 2 0 0,-1 2-128 0,1 0-144 16,0 1 144-16,0-1-208 15,-2 1-688-15,2 0-128 0,0 0-16 0,5 10-16 16,-7-3-816-16,7 3-176 0,0 0-16 0,0 0-16 16,0 0-1824-16,3-11-384 0</inkml:trace>
  <inkml:trace contextRef="#ctx0" brushRef="#br3" timeOffset="163969.69">28315 8148 14335 0,'0'0'640'0,"13"0"128"0,-1 0-624 0,-1 0-144 0,-11 0 0 0,0 0 0 16,0 0 1600-16,0 0 304 0,0 0 48 0,0 0 16 16,0 0-304-16,0 0-64 0,0 0-16 0,0 0 0 15,1 10-656-15,-1-10-128 0,-5 13-32 0,0 0 0 0,-1 0-448 0,1 0-112 16,0 1-16-16,1 2 0 0,0-2-192 0,1 2 144 16,1-3-144-16,2 0 128 0,0-13 0 0,4 14-128 15,1-2 192-15,-5-12-64 0,9 9 64 0,-9-9 16 16,11 6 0-16,-11-6 0 0,11 3 272 0,-11-3 48 15,12-2 16-15,-12 2 0 0,6-9 256 0,0-2 48 16,-2 1 16-16,-2-1 0 16,1 0-336-16,-2-1-64 0,-1-1-16 0,-1 1 0 15,0 0-224-15,-1 2-48 0,0-2-16 0,-2 2 0 16,0 2-160-16,1-4 0 0,2 2 0 0,1 2 0 16,0 8-640-16,0 0-96 0,0-10-32 0,0 10-10368 15,2-9-2096-15</inkml:trace>
  <inkml:trace contextRef="#ctx0" brushRef="#br3" timeOffset="164437.09">28714 8101 16639 0,'0'0'736'0,"0"0"160"0,0 0-720 0,0 0-176 0,0-10 0 0,0 10 0 16,0 0 976-16,-4-7 176 0,4 7 16 0,0 0 16 15,-10-3 32-15,1 6 0 0,-2 1 0 0,2 3 0 16,-2 4-336-16,-1 1-64 0,0-2-16 0,3 3 0 16,1 1-96-16,2 2-32 0,-2-2 0 0,1 1 0 0,2-2-256 0,3 1-48 15,0-1-16-15,2-2 0 0,3-1-96 0,2 0-32 16,3-1 0-16,2-3 0 16,1-2-16-16,0-2 0 0,1 0 0 0,1-2 0 15,0-2-80-15,0 0 0 0,-1-2-128 0,1-3 192 16,0-2-32-16,0-1-16 0,-1-3 0 0,-2 0 0 15,-1 0 0-15,-1-2 0 0,0 0 0 0,0-4 0 16,-3 1-144-16,-1 0 0 0,0 0 0 0,0-3 0 0,-2 0-128 0,0 1-16 16,-2 2 0-16,0 0 0 0,-2-1 144 0,0 1 0 15,-1 1 0-15,1 3-128 0,-1-2 128 0,-1 6 0 16,4 10 0-16,0 0 0 0,0 0 0 0,0 0 0 16,0 0 0-16,-9 9 0 0,1 4 0 0,3 4 256 15,1-1-64-15,1 4-16 0,0 5 288 0,0 1 64 16,0 3 16-16,3-3 0 0,-1 0-304 0,4 2-64 15,1 2-16-15,-1-4 0 0,1 0-160 0,2-3 0 0,0-2 0 0,2-1 0 32,1-2-1440-32,1-3-224 0,1-1-32 0,1-4-13136 0</inkml:trace>
  <inkml:trace contextRef="#ctx0" brushRef="#br3" timeOffset="164900.24">29658 7806 17503 0,'0'0'1552'0,"0"0"-1232"0,0 0-320 0,0 0 0 0,8-4 2144 0,-8 4 368 16,0 0 80-16,0 0 16 0,0 0-608 0,0 0-112 16,0 0-32-16,0 0 0 0,0 0-224 0,0 0-48 15,0 10-16-15,-3 2 0 0,-2 0-672 0,0 1-128 16,0 1-16-16,-2 2-16 0,1-3-400 0,-2 4-80 16,-1-3 0-16,0 5-16 0,0-1-96 0,-1 0-16 15,-1 0 0-15,-1 2 0 0,0-1 16 0,2 1 0 16,-2 0 0-16,3-2 0 0,1 0-144 0,2-1 160 15,-2-3-160-15,1 1 160 0,2-4-160 0,1 0 0 16,2 1 144-16,2-5-144 0,1 1 0 0,1 1 0 0,-2-9 0 0,7 12 0 16,1-4 0-16,2-2 0 0,2 0 0 0,2-1 0 15,2-3-128-15,0 0 128 0,-1-2-128 0,2 1 128 16,-1 0 0-16,1-1 0 0,1 0 0 0,-2 0 0 16,-1-1 0-16,0-2 0 0,-1 1 0 0,2-1 0 15,-1 2 0-15,1 0 0 0,-2-2 0 0,2-1 0 16,0-1 0-16,1 1-160 0,-1 0 160 0,3-1-208 31,-2 1-592-31,-2 1-112 0,0 2-32 0,-2 0 0 16,0-2-2176-16,-2 0-432 0,-11 3-96 0</inkml:trace>
  <inkml:trace contextRef="#ctx0" brushRef="#br3" timeOffset="165085.06">30118 8214 33119 0,'0'0'1472'0,"0"0"288"0,0 0-1408 0,0 0-352 15,0 0 0-15,0 0 0 16,0 0 0-16,0 0-288 0,0 0 48 0,0 0 16 16,0 0-64-16,0 0-16 0,12-1 0 0,0-2-13760 15</inkml:trace>
  <inkml:trace contextRef="#ctx0" brushRef="#br3" timeOffset="165567.28">30600 7949 23039 0,'10'-11'2048'0,"2"-2"-1648"0,2 1-400 0,-1-1 0 16,-2-2 1536-16,-2 0 208 0,-2-1 48 0,-1 2 16 16,-5 1-272-16,0 0-48 0,-1 1-16 0,-1 3 0 15,-2-2-176-15,-3 5-32 0,-5 2-16 0,2 1 0 16,0 3-832-16,-3 2-160 0,-5 3-48 0,-2 4 0 15,-5 3-208-15,4 2 0 0,1 4 0 0,1 2 0 16,1-2 0-16,2 0 0 0,1 2 0 0,3 1 0 16,0 1 144-16,3 0-144 0,2 0 128 0,2-1-128 15,0 1 0-15,3-2 0 0,2 0 128 0,4-2-128 0,3 3 0 0,3-2 0 16,0 2 0-16,4-8 128 0,-1 0-128 0,2-2 0 16,-1-2 0-16,2 1 0 15,2 2 0-15,-1 0 0 0,0-9 0 0,2 0 0 16,-3-3 0-16,-2 0 0 0,-2-4-224 0,2 2 80 15,-1-5-448 1,-2 2-96-16,-12 5-16 0,7-9 0 0,0 0-256 0,-7 9-48 0,-3-11-16 0,-2 2 0 16,-4 3 80-16,-3-1 16 0,-1-1 0 0,0 2 0 15,-1-2 544-15,-3 0 128 0,-3-5 0 0,2 3 16 0,2 0 368 0,5 4 64 16,0 1 0-16,2 1 16 0,0 0 608 0,9 4 112 16,0 0 32-16,0 0 0 0,0 0-96 0,0 0-16 15,8-5 0-15,5 2 0 0,4-1-304 0,2 3-64 16,1 0-16-16,2 1 0 0,4 0-240 0,0 0-48 15,0 0-16-15,0 0 0 0,1 2-160 0,-4-1 0 16,-2-1 0-16,1 3 0 0,3-3 0 0,-2 0 0 0,-1 0 0 0,-1 0 0 31,-1 0-2704-31,-2 0-432 0</inkml:trace>
  <inkml:trace contextRef="#ctx0" brushRef="#br3" timeOffset="165703.1">31092 8283 32015 0,'0'0'1408'0,"0"0"320"0,0 0-1392 16,0 0-336-16,11 0 0 0,1-1-14160 0</inkml:trace>
  <inkml:trace contextRef="#ctx0" brushRef="#br2" timeOffset="179154.17">26031 12438 5519 0,'0'0'496'0,"0"0"-496"16,0 0 0-16,0 0 0 0,0 0 3520 0,0 0 592 15,11 12 128-15,-14-4 32 0,1 3-2736 0,-1-4-560 16,3-7-96-16,0 0-32 15,-1 8-64-15,1-8-16 0,-3 9 0 0,2-3 0 16,1-6-208-16,-2 7-48 0,2-7-16 0,-1 8 0 0,1-8-192 0,0 0-48 16,-4 6 0-16,4-6 0 0,-4 5-96 0,4-5-32 15,0 0 0-15,0 0 0 0,0 0 32 0,0 0 0 16,-4-4 0-16,4 4 0 0,-2-5-160 0,2-1 160 16,0-2-160-16,1 0 160 0,0 0-160 0,2 0 0 15,0-1 0-15,-1 4 0 0,-2 5 160 0,0 0 0 16,0 0 0-16,0 0 0 0,3-5 336 0,-3 5 64 0,0 0 16 15,0 0 0-15,0 0 0 0,0 0 0 0,0 0 0 0,0 0 0 16,0 0-128-16,0 0 0 0,0 0-16 0,0 0 0 16,0 0-16-16,0 0 0 0,0 0 0 0,0 0 0 15,0 0-16-15,0 0 0 0,0 0 0 0,0 0 0 16,0 0-176-16,0 0-32 0,0 0-16 0,0 0 0 16,0 0-176-16,0 0 0 0,0 0 144 0,-8 1-144 15,1-2 0-15,2 0 0 0,5 1 0 0,0 0 0 16,0 0 0-16,0 0-240 0,-6-4 48 0,6 4 0 15,0 0-1648-15,0 0-320 0,0 0-64 0,0 0-16 16,0 0-1344-16,6-2-256 0</inkml:trace>
  <inkml:trace contextRef="#ctx0" brushRef="#br2" timeOffset="179669.58">26214 12531 21711 0,'0'0'960'0,"0"0"192"0,0 0-912 0,0 0-240 15,0 0 0-15,0 0 0 0,0 0 1440 0,0 0 240 16,0 0 48-16,0 0 16 0,0 0-176 0,-5 5-32 16,5-5-16-16,-7 4 0 0,2-2-736 0,0 0-144 15,5-2-16-15,-8 2-16 0,0-2-336 0,8 0-64 0,-5 0-16 0,5 0 0 16,-7-2-192-16,1 0 176 0,6 2-176 0,-7-4 160 15,7 4-160-15,-4-5 160 0,4 5-160 0,-2-5 160 16,2 5-160-16,0 0 0 0,0 0 0 0,2-5 0 16,2-3 0-16,1 1 0 0,1 2 0 0,0 1 0 15,2 0 0-15,-1 2 0 16,0 2 0-16,3-3 0 0,0 1 0 0,0-1 0 0,1 3 0 16,-5 0 0-16,-6 0 128 0,6 1-128 0,-6-1 128 0,0 0-128 15,5 7 256-15,-1-1-48 0,-4-6 0 0,0 7 0 16,0-7 32-16,0 0 0 0,-3 6 0 0,3-6 0 15,-5 8-96-15,5-8-16 0,-7 5 0 0,2-1 0 16,-1 0-128-16,6-4 128 0,0 0-128 0,-7 4 128 16,7-4-128-16,-8 0 0 0,8 0 0 0,0 0 128 15,-8-1-128-15,2-3 0 0,6 4 0 0,-3-5 128 16,-1-2-128-16,3 1 0 0,1-1 0 0,3 1 0 0,-3 6 0 0,5-6 0 16,0 1 0-16,0 0 128 0,2-2-128 0,-1 4 128 15,1 0-128-15,-1 3 128 0,1 1-128 0,-1-1 0 16,-6 0 0-16,7 2 0 0,-7-2 0 0,8 3 0 15,0 3 0-15,-3-1 0 16,-1 1-1952-16,-4-6-272 0,2 8-48 0,0 1-13184 16</inkml:trace>
  <inkml:trace contextRef="#ctx0" brushRef="#br2" timeOffset="180538.72">26047 12735 8287 0,'0'0'736'15,"0"0"-592"-15,0 0-144 0,0 0 0 0,0 0 3920 0,-3 7 752 16,3-7 160-16,0 0 32 16,0 0-2352-16,-5 6-464 0,0 1-80 0,0-1-32 15,-2 1-384-15,1-3-80 0,-1 1 0 0,1 2-16 16,-3-1-592-16,-1 1-112 0,1 0-32 0,-1 0 0 16,-1 1-112-16,0 0-32 0,-1-2 0 0,0 1 0 0,-2-2-128 0,1 0-48 15,-4 0 0-15,-1 0 0 0,-3-2 176 0,-1 1 16 16,-3-1 16-16,0-2 0 0,-1 0-160 0,-3 0-16 15,2 2-16-15,-2-2 0 0,1-3-192 0,1 0-32 16,4 1-16-16,-3-1 0 0,-1-2-176 0,0 0 160 16,3-1-160-16,0-2 160 0,2-1-160 0,0-1 128 15,-2 0-128-15,0-4 128 16,0 1-128-16,-1-1 128 0,2 1-128 0,1-3 128 0,1 0-128 0,0 2 0 16,2-2 0-16,-1 2 0 0,0 0 0 0,2 0 0 15,-1-2 0-15,2 2 0 0,1-1 0 0,0 1 0 16,1-4 0-16,0 1 0 0,2 1 0 0,2-1 0 15,-2 0 0-15,2-1 0 0,3 0 0 0,1 2 0 16,0-3-144-16,0 1 144 0,1-3 0 0,1 3 0 0,1 0-128 0,1 0 128 16,2 0 0-16,1 2-192 0,-1-2 192 0,1 1-160 15,-2 2 160-15,2 1 0 0,0 0 0 0,0 1-128 16,-1 0 128-16,1 2 0 0,1 1 0 0,1 1 0 16,-1-3 0-16,0 4-128 0,1-1 128 0,-1 1 0 15,0 1 0-15,0 2 0 0,1-3 0 16,-2 7-128-16,0 0 128 0,0 0 0 0,0 0 0 0,0 0 0 15,0 0 0-15,0 0 0 0,0 0 0 0,0 0 0 16,0 0-128-16,0 0 0 0,-5 7 0 0,-2 2 0 16,1 0 128-16,-1 3 0 0,-1-3-144 0,0 1 144 15,1 1 0-15,-1-1 0 0,0 1 0 0,0-1 0 16,-1-1 0-16,0 0-144 0,1-2 0 0,0-1 0 16,0 1 144-16,1-3 0 0,0 0 0 0,0-2 0 15,1 0 0-15,6-2 0 0,-7-2 0 0,7 2-128 16,0 0 128-16,0 0-192 0,-3-5 192 0,3 0-192 0,-2-4 32 0,4 1 0 15,0-5 0-15,2 1 0 0,0 0 32 0,0-1 0 16,0 0 0-16,1 0 0 0,0-1 128 0,3 0-128 16,0-1 128-16,1 1-128 0,0 0 128 0,2 0 0 15,-1 1 0-15,2 2-128 0,-1 2 128 0,1 1 0 16,-1 3 0-16,-1 1 0 0,-1 1 0 0,0 2-128 0,2 1 0 0,0 4 0 16,2 1 128-16,2 3 0 0,-1-2 0 0,2 3 0 15,-1 2 0-15,1 0 0 16,0 1 0-16,-1 1 0 0,0 0 0 0,-1 0 128 15,-1 0-128-15,0 2 0 0,0-2 0 0,0 0 0 16,2 1 0-16,-2 2 0 16,-2-4-1728-16,4 1-432 0,0-2-80 0</inkml:trace>
  <inkml:trace contextRef="#ctx0" brushRef="#br2" timeOffset="189799.46">23845 10760 911 0,'0'0'0'0,"0"0"0"0,-4 7 0 0,0-2 0 0,4-5 0 0,-2 6 0 15,2-6 4400-15,-4 7 784 0,0-2 176 0,4-5 16 16,-4 7-3392-16,4-7-704 0,0 0-128 0,-3 6-16 15,3-6-352-15,0 0-64 0,0 0-16 0,0 0 0 16,-2 5 144-16,-1 1 32 0,0-1 0 0,1 1 0 16,2-6 80-16,-3 4 0 0,1 1 16 0,-1 1 0 15,-2-1-416-15,-2 1-96 0,1 1-16 0,-2 1 0 16,0 1 0-16,-2 1 0 16,-2-1 0-16,-1 2 0 0,0-3-80 0,-3 1-32 0,-1-1 0 0,-1-1 0 15,-2-1 160-15,0-1 16 0,-4-1 16 0,1 0 0 16,-1 0-80-16,6-3-32 0,-2-1 0 0,0 0 0 15,-1-1-176-15,0-1-48 0,0 0 0 0,-1-2 0 16,1-1-64-16,-5-1 0 0,0 0-128 0,1-3 192 16,2 1-64-16,0-1-128 0,1-2 176 0,0 2-176 15,-1 0 272-15,3 0-48 0,-1-3-16 0,-1-1 0 16,-1-1-208-16,-1 1 128 0,-2 0-128 0,3-2 0 16,-1 1 160-16,-1-2-160 0,2 1 160 0,-1-5-160 0,1 1 0 0,-6-9 0 15,4-2 0-15,3 0 0 0,1 0 0 0,1 0 128 16,0 2-128-16,2 2 0 0,2 1 0 0,3 3 0 15,1-2 128-15,1 5-128 0,1-3 128 0,3 1-128 16,-1 0 176-16,3 0-176 0,-1-3 192 0,4 2-64 16,-1 0 0-16,3 1-128 0,3 0 224 0,1 1-64 15,1-1-16-15,3-1 0 0,0-1-144 0,2 1 0 0,3 1 144 16,1 0-144-16,-1 1 128 0,2 0-128 16,0-2 128-16,4 4-128 0,-1 1 0 0,4 1 0 15,0 0 0-15,2 3 128 0,-2 2-128 0,1 2 0 16,2-2 0-16,-1 5 0 0,-2-1 0 0,0 1-128 15,-1-1 128-15,-2 2-192 16,0 1-896-16,-3 1-176 0,0 1-32 0,-2-1-16 16,0-2-1056-16,-3 1-224 0,-2 0-32 0,-2 0-7920 0,-2-1-1568 0</inkml:trace>
  <inkml:trace contextRef="#ctx0" brushRef="#br2" timeOffset="190064.76">22934 9712 23439 0,'-15'-4'1024'0,"11"1"240"0,1 2-1008 0,-3 0-256 0,1 1 0 0,1-1 0 15,-1-2 1376-15,1-1 224 0,4 4 64 0,0 0 0 0,-3-4-224 0,3 4-32 16,0 0-16-16,0 0 0 0,8 1-912 0,4 1-176 16,2-4-48-16,3 2 0 0,3 2 16 0,1-1 0 15,1 0 0-15,1 1 0 0,1 0-80 0,-1 0 0 16,2-1-16-16,-3-2 0 16,-2-3 16-16,-6 4 16 0,-1 6 0 0,0 2 0 15,-1-2 112-15,-2-2 32 0,1 0 0 0,-2 0 0 16,-3 0 160-16,1 5 48 0,-2 3 0 0,-2 2 0 0,-3 5-32 0,-2-1 0 15,0-3 0-15,-2 5 0 0,3-2-288 0,-2 2-64 16,0-1-16-16,2 0 0 0,1-2-160 0,3 0-176 16,3-3 48-16,2 0-12688 15,2 1-2544-15</inkml:trace>
  <inkml:trace contextRef="#ctx0" brushRef="#br1" timeOffset="200734.91">24014 13434 3679 0,'0'0'320'0,"-1"-10"-320"0,0 1 0 0,1 9 0 0,16 1 2016 0,-16-6 336 0,0 5 64 0,0-10 16 15,1 3-896-15,0 0-160 0,-1 7-32 0,4-6-16 16,0 0 176-16,-4 6 32 0,4-6 16 0,-4 6 0 16,0 0-112-16,0 0-32 0,0 0 0 0,0 0 0 15,0 0 64-15,2 6 16 0,0 6 0 0,-1 0 0 0,0 2-272 0,1 3-64 16,-1 1-16-16,0 5 0 0,-1-1-384 0,0 12-80 15,0-2-16-15,2 6 0 16,-2 2-208-16,0-8-64 0,1 0 0 0,-1 2 0 16,0-2-192-16,-1 0-32 0,3 3-16 0,-1-1 0 15,1-4-144-15,-1 13 0 0,-1-9 0 0,1-1 0 16,1-3-400 0,-1-4-176-16,0-3-16 0,1-3-16 0,0-3-1632 0,0-4-336 0,-1 0-64 15,-1 1-16-15,-1 2-192 0,-1-6-32 0,0-3-16 16</inkml:trace>
  <inkml:trace contextRef="#ctx0" brushRef="#br1" timeOffset="201001.27">23895 13963 12895 0,'-4'-22'1152'0,"2"12"-928"0,0 2-224 0,-1 0 0 16,0-1 2000-16,1 0 368 0,-1-2 64 0,1 2 0 16,0 3-448-16,2 6-80 0,0 0-32 0,0 0 0 15,-2-3-224-15,2 3-48 0,0 0-16 0,2 7 0 16,0 6-592-16,-1 0-112 0,3 1-32 0,-2 1 0 15,1 0-64-15,0 3-16 0,2 5 0 0,1 3 0 16,-2-3-192-16,2 1-64 0,0-2 0 0,1-3 0 16,-1-6-64-16,1 0 0 15,2 2-16-15,0 0 0 0,0-4-96 0,1-2-16 16,1-1 0-16,2-4 0 0,-1-3 0 0,2 0-16 0,2 2 0 0,1-3 0 16,-2-3-80-16,2-3-16 0,0-5 0 0,1 0 0 15,1-1-208-15,0 3-240 0,3 2 48 0,6-3 16 31,-5-3-1600-31,1-2-320 0,-2 0-64 0</inkml:trace>
  <inkml:trace contextRef="#ctx0" brushRef="#br1" timeOffset="203166.79">22000 17199 16575 0,'0'0'736'0,"0"0"160"0,0 0-720 0,0 13-176 15,0-4 0-15,-1 3 0 0,1 4 1440 0,1-2 256 16,2 3 48-16,1 3 16 16,1 2-816-16,3 1-176 0,1 3-16 0,0-1-16 0,0 2 16 0,0 1 0 15,2-2 0-15,-2 1 0 0,-1 2 80 0,-1-2 32 16,0 1 0-16,0-1 0 0,-1-1-224 0,-1-1-64 15,0 0 0-15,-1-3 0 0,-1-3-304 0,-2 0-64 16,1-4-16-16,0-2 0 0,-2-2-64 0,0-2-128 16,0-9 176-16,0 0-176 0,0 0 256 0,0 0-48 15,0 0-16-15,-6-4 0 0,-2-1-48 0,0-4-16 16,-1-3 0-16,0-4 0 0,0-2-128 0,0-3 0 0,-1-2 0 0,1-2 0 16,-1-1 0-16,-1-1 0 0,2-2 0 0,1-1 0 15,2-3-192-15,2 1 192 0,1-2-160 0,3 1 160 16,2 2 0-16,2 0 0 0,1-1-128 0,1 1 128 15,2 0 0-15,3 1 0 0,-1 0 0 0,2 2 0 16,1 2 128-16,0 4 0 0,-1 3 16 0,1 4 0 16,0 3 48-16,1 6 16 0,0 1 0 0,2 5 0 15,0 2 48-15,-2 6 0 0,-2 1 0 0,1 4 0 0,0 3 0 16,-1 4 16-16,-3 3 0 0,0 2 0 0,-3 1-112 0,1 1-32 16,-2 3 0-16,-2 2 0 0,-2-2-128 0,-1-3 192 15,-1 2-192-15,-1-1 192 0,0 0-192 0,-1 0 0 16,-2-3 0-16,0 0 128 0,-1-2-128 0,0-3 128 15,-2-1-128-15,-1-2 128 16,-1-1-128-16,-1-2 192 0,1-6-192 0,1 0 192 16,-1-1-192-16,3-2 160 0,0-3-160 0,1 0 160 15,6-2-32-15,0 0-128 0,-7-4 192 0,3-1-64 16,3-3 128-16,2 1 0 0,2 1 16 0,1 0 0 0,1 1 16 0,4 1 0 16,3 0 0-16,1 1 0 0,-1-1-96 0,1 1 0 15,1 2-16-15,2-1 0 0,-1 2-48 0,2 0 0 16,1 0 0-16,1 0 0 0,-1 0-128 0,0 0 0 15,0 0 0-15,1 0 0 16,0 2-1040-16,2 0-240 0,1 1-64 0,-2 0-10784 16,-3 0-2160-16</inkml:trace>
  <inkml:trace contextRef="#ctx0" brushRef="#br1" timeOffset="204131.87">22767 17240 17503 0,'0'0'1552'0,"-5"4"-1232"16,-2 1-320-16,7-5 0 0,-5 6 2848 0,5-6 512 15,0 0 96-15,-4 3 32 0,4-3-1600 0,0 0-320 16,0 0-64-16,0 0-16 0,0 0-336 0,0 0-64 0,10-1 0 15,1-3-16-15,-1-3-176 0,2-1-48 0,0-1 0 0,2-1 0 16,2-3-48-16,-3 2-16 0,2 1 0 0,2-2 0 16,2-1-432-16,0-1-96 0,1-3 0 0,1-1-16 15,1-1-16-15,0-2 0 0,3-1 0 0,-2 0 0 16,1-1-224-16,-1-3 144 0,-1 0-144 0,-1-2 128 16,0 2-128-16,0 0 0 0,0 0 0 0,-2 1 128 15,1 2-128-15,2-3 0 0,-4 1 0 0,-1 3 0 16,-1 0 0-16,-2 5 0 0,-2 4 0 0,-2 2 0 15,-1 2 0-15,1 0 0 0,-3-3 128 0,1-1-128 0,-1-3 0 0,-1 5 0 16,-1 3 0-16,-1 3 0 0,0-1 128 0,-4 6-128 16,4-6 0-16,0-1 128 0,0 2-128 0,-4 5 0 15,1-5 0-15,-1 5 128 0,0 0-128 0,0 0 0 16,2-4 0-16,-2 4 0 0,0 0 128 0,2-6-128 16,-1-4 128-16,1 5-128 0,-2 5 128 0,0 0-128 0,0 0 0 0,0 0 128 15,0 0-128-15,0 0 0 16,0 0 0-16,0 0 128 0,0 0-128 0,0 0 192 15,0 0-192-15,0 0 192 0,2-5-32 0,-2 5 0 16,0 0 0-16,0 0 0 0,0 0 0 0,0 0 0 16,0 0 0-16,4-5 0 0,2 1-160 0,-6 4 0 15,6-1 0-15,2 1 0 0,1 2 0 0,3 1 128 16,-2-2-128-16,3 3 192 0,4 3-192 0,1-1 160 16,5-2-160-16,0 5 160 0,4 1 0 0,5 6 0 15,-1 1 0-15,3-3 0 0,2 2 32 0,4-3 0 0,3 1 0 0,2 2 0 16,2-2 112-16,-6 2 16 0,3 1 16 0,1 3 0 15,4-2-144-15,-1 1-16 0,3 0-16 0,-4-2 0 16,-2 0-160-16,14 2 128 0,-4 1-128 0,-4-6 128 16,-3 2-128-16,-1-3 0 0,-5 0 0 0,-2-2 128 15,-4-1-128-15,-2-3 0 0,-5-1 0 0,-3-1 128 0,-2-1-128 16,-2 0 0-16,-3-3 0 0,-2 0 128 0,-2 1-128 0,-2-2-224 16,-3 0 48-16,-2 0 16 31,-8 0-992-31,6 0-192 0,-6 0-32 0,0 0-16 15,0 0-1616-15,0 0-336 0,0 0-64 0</inkml:trace>
  <inkml:trace contextRef="#ctx0" brushRef="#br1" timeOffset="204671.11">23397 16791 1839 0,'-8'0'0'0,"4"1"160"0,1-1-160 0,3 0 0 0,0 0 0 0,0 0 0 15,0 0 5840-15,0 0 1136 0,0 0 240 0,8 8 32 16,4 0-4656-16,2 1-928 0,4-1-192 0,3 2-48 15,4 1 16-15,4 2 0 0,2 1 0 0,4 2 0 0,3 1-416 0,1 1-96 16,-1 0-16-16,0 1 0 0,-1-2-64 0,3 1-16 16,-1-1 0-16,2 0 0 0,2 1-192 0,2 0-32 15,-1-1-16-15,-1 1 0 0,-1-2-288 0,0 0-64 16,-1-2-16-16,-2-1 0 0,-2 0-224 0,-2-1 144 16,-1-2-144-16,-1 1 128 0,-3-3-128 0,0 1 0 15,-2 0 0-15,1 1 128 0,0-2-128 0,-2 1 0 16,-1 0 0-16,0-1 0 0,-1 1-256 0,-2-2-96 15,1-2-16-15,-1 0 0 16,-2-1-1824-16,-1-1-368 0,-2 1-80 0,0-2-16 16,-3 0-1520-16,-5-2-304 0</inkml:trace>
  <inkml:trace contextRef="#ctx0" brushRef="#br1" timeOffset="205236.23">25232 17070 32991 0,'0'0'1472'0,"0"0"288"0,0 0-1408 0,0 0-352 0,0 0 0 0,0 0 0 16,0 0 576-16,-2 9 64 0,0 2 0 0,2 2 0 15,2 1 368-15,-2 6 80 0,-2-1 0 0,1 3 16 16,-2 2-624-16,-1 1-128 0,-1-1-32 0,0 1 0 0,1-3-160 0,0 2-32 15,0-5-128-15,2 0 192 0,0-4-192 0,0 0 144 16,-2-2-144-16,-1-3 128 0,2-2-128 0,3-8 128 16,0 0-128-16,0 0 128 0,0 0-128 0,0 0 0 15,0 0 0-15,3-8 0 16,-1-4 0-16,2-2-176 0,0 0 48 0,1-3 0 16,2-2-112-16,-2 1-16 0,0 0 0 0,-1-3 0 15,0-2 256-15,0-1-144 0,0-1 144 0,1-1-128 0,0 0 128 0,0-4 0 16,1 3 128-16,-2 5-128 0,0 2 224 0,-1 4-32 15,1 3 0-15,0 4 0 0,-1 3-192 0,-3 6 144 16,0 0-144-16,8 4 128 0,0 5-128 0,-1 5 0 16,0 2 0-16,1 6 0 0,-1 5 0 0,1 6 128 15,1 1-128-15,1 1 128 0,0 2 32 0,0 0 0 16,1 0 0-16,1-3 0 0,-1-4-160 0,1-4 192 0,0-3-192 0,1-3 192 16,1-3-32-16,1-4 0 0,-2-3 0 0,0-2 0 15,-2-4 336-15,-2-4 64 0,2-3 16 0,-2-2 0 16,0-3 112-16,0-2 16 15,0-3 16-15,-1-3 0 0,0-1-80 0,0-4 0 16,0-2-16-16,-2-3 0 0,1 0-128 0,-1-3-32 0,-1-1 0 16,2 3 0-16,-2-3-224 0,0 2-48 0,-1 1-16 0,-1 1 0 15,1 1-176-15,1 2 0 0,0-1 0 0,2-7 0 32,-1 6-576-32,1 3-64 0,-2 4 0 0,0 3-14272 0,-1 1-2880 0</inkml:trace>
  <inkml:trace contextRef="#ctx0" brushRef="#br1" timeOffset="206308.49">26132 16845 24591 0,'0'0'1088'0,"0"0"224"0,0 0-1056 0,0 0-256 15,0 0 0-15,-8 18 0 0,10-8 1440 0,0 2 224 16,-1 1 64-16,0 4 0 0,2 5-192 0,-2 2-16 0,1 0-16 0,-1 8 0 15,2 0-928-15,-2 5-176 0,-1 3-32 0,0 3-16 16,0-2-352-16,0 0 0 0,0 1 0 0,0 1 128 16,0-2-400-16,1-6-80 0,0-3-16 0,1-6 0 31,0-2-2592-31,1-6-528 0</inkml:trace>
  <inkml:trace contextRef="#ctx0" brushRef="#br1" timeOffset="206526.34">26432 16804 26719 0,'0'0'1184'0,"0"0"240"0,0 0-1136 0,0 0-288 0,0 0 0 0,2 11 0 16,-1-2 864-16,1 4 112 0,-2 1 32 0,1 6 0 0,2 4 256 0,-1 3 48 15,4-3 16-15,-3 5 0 16,1 0-944-16,-1 2-192 0,2 3-48 0,3 8 0 0,-3-3-144 0,0 0 0 15,-1 0 0-15,0-3 0 16,0 1-1584-16,-3-1-240 0,1 1-48 0,0-2-7536 16,0-5-1488-16</inkml:trace>
  <inkml:trace contextRef="#ctx0" brushRef="#br1" timeOffset="206719.27">26269 17305 22111 0,'-12'-9'1968'0,"7"5"-1584"0,-1-3-384 0,1 1 0 16,5 6 3472-16,0 0 624 0,0 0 112 0,-5-4 16 16,1-1-2544-16,4 5-512 15,0 0-96-15,0 0-32 0,7-3-512 0,2 0-96 0,4-1-32 0,1 2 0 16,2-1-592-16,3 3-128 0,0-2-32 0,1 2 0 31,4 0-2880-31,-1 2-576 0,0 0-112 0</inkml:trace>
  <inkml:trace contextRef="#ctx0" brushRef="#br1" timeOffset="207138.11">26679 17352 8287 0,'0'0'368'0,"0"0"80"0,0 0-448 0,8 0 0 16,1-4 0-16,2 1 0 0,-1 1 5440 0,2-1 1024 15,-2 0 192-15,1 2 32 0,0 0-3984 0,4-2-784 16,2 5-176-16,1-2-16 16,3 0-768-16,-2 0-160 0,0 1-32 0,-2 0 0 0,-2 2-272 15,2-2-64-15,-4-1-16 0,0 0 0 0,0 1-48 0,-2 1-16 16,-1-2 0-16,-3 1 0 0,-7-1-128 0,0 0-32 16,0 0 0-16,0 0 0 0,4 8-192 0,-4-8 144 15,0 0-144-15,-2 9 128 0,0 1-128 0,-4 2 128 16,-1 1-128-16,-4-1 128 0,-2 1-128 0,0 1 0 15,3 2 0-15,-1-2 0 0,2 2 192 0,0-3-32 16,0 1-16-16,1 2 0 0,3-4 64 0,2 1 16 0,2-2 0 0,4 1 0 16,-2 0-32-16,4-3-16 0,3-3 0 0,4 1 0 15,1 0-176-15,1-1 160 0,0 2-160 0,1-2 160 16,2 1-160-16,0-5 0 0,2-3 0 0,2 0 0 16,1-3 0-16,-1-1-304 0,-3 1 48 0,2-3 16 15,-2 2-1552-15,0-1-304 16,1-4-64-16,-4 4-10384 0,0-2-2096 0</inkml:trace>
  <inkml:trace contextRef="#ctx0" brushRef="#br1" timeOffset="207551.12">25458 17813 24767 0,'0'0'1088'0,"0"0"240"0,-2 0-1072 0,2 0-256 16,0 0 0-16,0 0 0 0,0 0 992 0,0 0 144 15,3 7 16-15,1 2 16 0,-1 4 400 0,0 0 80 0,1 5 16 0,-1 4 0 16,0 4-752-16,-2 2-144 0,3 1-16 0,-2-6-16 15,0 0-464-15,-1 2-80 0,2 0-32 0,-1 0 0 16,2 1-160-16,0-3-176 0,-1-2 48 0,-1 3 0 16,2-2-1984-16,-1-3-384 0,-2-4-64 0,0 0-11616 15</inkml:trace>
  <inkml:trace contextRef="#ctx0" brushRef="#br1" timeOffset="207736.49">25390 18120 11055 0,'0'0'976'0,"0"0"-784"0,0 0-192 0,0 0 0 16,0 0 4624-16,0 0 880 0,0 0 192 0,0 0 16 0,5-6-3520 0,2 3-704 15,-7 3-144-15,10-6-16 0,0 1-560 0,4-1-128 16,-1-1 0-16,0 1-16 0,-2-1-496 0,4 1-128 16,-1-1 0-16,0-1 0 0,-1 3-224 0,3 0-64 15,1 1-16-15,-1 0 0 16,-1 0-2864-16,0 1-576 0,-4-1-112 0</inkml:trace>
  <inkml:trace contextRef="#ctx0" brushRef="#br1" timeOffset="208067.97">25536 17740 11055 0,'-11'-2'976'0,"-2"-1"-784"0,-4 0-192 0,-1 2 0 16,0 0 3968-16,-2 1 736 0,1 0 160 0,-1 2 16 15,-1 2-2688-15,1 3-528 0,0 1-128 0,2 3 0 16,-2 0-656-16,2 5-128 0,1 3-32 0,3 3 0 15,2 4-336-15,3 4-80 0,2 5-16 0,3 3 0 16,3 4-32-16,4-8-16 0,2 1 0 0,4 0 0 16,5 1-240-16,3-3 128 0,3-1-128 0,3-2 0 15,2-2 0-15,10 4 0 0,2-8 0 0,1-5 0 16,1-6 128-16,2-5-128 0,1-6 0 0,3-4 0 16,-4-4 208-16,0-2-48 0,-2-1-16 0,-3-2 0 0,-4-2 32 0,-4-10 0 15,-3-3 0-15,-5-1 0 0,-5-2 80 0,-2 1 0 16,-5-1 16-16,-3 2 0 0,-5 0 48 0,-2 1 0 15,-4 0 0-15,-3 3 0 0,-1 6-144 0,-3-4-32 16,-3-1 0-16,-2-2 0 0,-2-2-144 0,-2 0-192 16,-3 0 32-16,-1 1 16 15,0-3-2880-15,-6-7-576 0</inkml:trace>
  <inkml:trace contextRef="#ctx0" brushRef="#br1" timeOffset="210769.69">23239 15838 29711 0,'0'0'1312'0,"0"0"288"0,0 0-1280 0,0 0-320 0,-5 8 0 0,5 1 0 16,-2 0 1104-16,2 3 176 0,2 1 16 0,0 3 16 0,-2-1-48 15,3 5-16-15,1 3 0 0,0 3 0 0,-1-1-688 0,4 13-144 16,-2-7-32-16,0-2 0 0,1-6-80 0,-1 2-32 16,1 1 0-16,1-1 0 0,-2-2-272 0,0 1 0 15,2 1 0-15,-2 2 0 16,-1-2-560-16,-1-2-160 0,1-1-48 0,-1-3 0 15,0-1-1728-15,1 0-336 0,-1 1-80 0,-1-5-16 16,1 1-144-16,-2-1-48 0</inkml:trace>
  <inkml:trace contextRef="#ctx0" brushRef="#br1" timeOffset="211167.4">22905 15072 25279 0,'0'0'1120'0,"0"0"224"0,0 0-1072 0,1-8-272 0,2-4 0 0,0-1 0 15,-1 0 1344-15,1 1 192 0,-1 6 64 0,-2 6 0 16,0 0-176-16,7 0-16 0,-7 0-16 0,6 7 0 0,1 7-688 0,1 2-144 16,-3 3-32-16,0 4 0 0,-1 5-144 0,0 5-48 15,-1 8 0-15,1 2 0 0,-2 3-336 0,1-1 0 16,-2-2 0-16,2-10 0 15,-1-2-832-15,0-2-128 0,-1-3-16 0,1 1-16 16,1-7-2304-16,-2-2-464 0</inkml:trace>
  <inkml:trace contextRef="#ctx0" brushRef="#br1" timeOffset="211344.64">23074 14866 21183 0,'0'-11'1888'0,"-1"3"-1504"15,4 3-384-15,-3 5 0 0,0 0 1984 0,4-5 336 16,-4 5 64-16,0 0 16 0,0 0-992 0,9 6-208 16,0 7-48-16,0 6 0 0,0 3-640 0,0 3-144 0,-1 2-32 0,1 2 0 15,0 1-336-15,2 0 128 0,-2 0-128 0,-1 1 0 16,0 2-192-16,-1-1-96 0,0 5-32 0,-1-5 0 31,1 2-848-31,0-1-176 0,-2-2-48 0,0-2-7888 0,-1-2-1600 0</inkml:trace>
  <inkml:trace contextRef="#ctx0" brushRef="#br1" timeOffset="211556.92">22988 15301 21183 0,'0'0'1888'0,"0"0"-1504"16,0 0-384-16,0 0 0 0,0 0 3808 0,0 0 688 15,0 0 144-15,0 0 32 0,0 0-2400 0,0 0-480 0,6-1-80 0,1-1-32 16,4 0-1024-16,2-1-208 16,3-1-32-16,3 2-16 0,3-5-272 0,2 1-128 15,7-5 0-15,2-1-13424 16,-5 1-2768-16</inkml:trace>
  <inkml:trace contextRef="#ctx0" brushRef="#br1" timeOffset="-200425.09">19571 16730 22687 0,'0'0'1008'0,"0"0"208"0,-6 6-976 0,-2 0-240 0,-1-4 0 0,1 1 0 16,0-1 1008-16,-1 1 144 0,0 1 48 0,-1-1 0 15,-1-1 240-15,1 2 48 0,-1-1 16 0,-2 1 0 16,-1-3-592-16,-2 2-112 0,-1-1-32 0,-1-1 0 15,-1 1-80-15,-1-1-32 0,-2 2 0 0,0-3 0 16,-2 0-96-16,1 1-32 0,-2 0 0 0,0 2 0 0,0-1-128 0,-1 1-16 16,-1 0-16-16,-2-1 0 0,1 1-32 0,-1 0 0 15,0-1 0-15,1 1 0 0,0-2 48 0,-2 2 16 16,-1-3 0-16,0 0 0 0,2 0-16 0,0 0 0 16,-1 0 0-16,2 0 0 0,0 0-96 0,2 0-32 15,1-3 0-15,1 2 0 0,-1-1-16 0,1 1-16 16,2 2 0-16,0-1 0 15,0-1-96-15,-2 1-128 0,1 0 176 0,-1 1-176 16,2 1 128-16,0-1-128 0,-1 2 0 0,-2-3 0 0,0 1 0 16,-1 0 0-16,0 1 0 0,-1 0 0 0,-3-2 0 0,1 0 0 15,2 1 128-15,0 1-128 0,0-1 160 0,-2 0-32 16,2 1 0-16,2 0 0 0,2 1 0 0,-2-1 0 16,-1 0 0-16,0-1 0 0,0 0-128 0,1 2 192 15,2 0-192-15,-2-1 192 0,-1 2-192 0,0-3 0 16,-3 2 0-16,2 0 128 0,-1-1-128 0,1 0 0 15,-1-1 0-15,1 0 0 0,0 0 0 0,-1 2 0 0,-2-2 0 0,3 2 0 16,1-3 0-16,0 3 0 0,-2-1 0 0,2 0 0 16,0 0 0-16,2-2 0 0,-1 1 0 0,1 1 0 15,1-1 0-15,1 2 0 0,1-3 0 0,0 1 0 16,1 0 0-16,2-1 0 0,1 0 0 0,2 0 0 16,-1 0 0-16,2-1 0 0,-3 0 128 0,4-2-128 15,0 2 0-15,1-2 0 0,0 1 0 0,0-1 0 16,1 0 0-16,-1 1 0 0,3-1 0 0,0 0 0 15,1 0 0-15,0 0 0 0,0-1 0 0,0 1 0 0,-1 2 0 16,3-1 0-16,-1-1 0 0,1 2 0 0,-1-3 0 0,2 1 0 16,2 0 0-16,3 3 0 15,0 0 0-15,-4-5 0 0,2 1 0 0,2 4 0 16,0-5 0-16,0-1 0 0,2-3 0 0,2 2 0 16,0-1 0-16,4 2-144 0,0-3 144 0,1-1 0 15,1 1-128-15,2 0 128 0,1-1 0 0,2 1 0 16,-1-3 0-16,0 3-128 0,2 0 128 0,1-1 0 0,0 3 0 0,1-2 0 15,0-1-128-15,2 3 128 0,-1-5 0 0,2 1 0 16,0 1 0-16,0 0 0 0,-3 0-192 0,-1 3 64 16,-1 0 128-16,-2 2-208 0,-2 0 80 0,-2 2 128 15,-1-2-208-15,-1 4 80 0,-8 1 128 0,7-4 0 16,-7 4 0-16,0 0-128 0,0 0 128 0,0 0 0 16,0 0 0-16,0 0 0 0,0 0-160 0,0 0 160 15,-7 6-192-15,-2 2 192 0,-1 1-304 0,-2 2 48 0,-2-2 16 16,-2 1 0-16,-2-1 48 0,-2 3 16 0,-2 0 0 0,1 1 0 15,0 0 48-15,0 1 0 0,1-1 0 0,1-1 0 16,2 0 128-16,2 1 0 0,0-4-144 0,2 2 144 16,2 1 0-16,0 0 0 0,1 0 0 0,2-2 0 15,3 1-160-15,1-1 160 16,1-1 0-16,3 2-144 0,1-1 144 0,3 0 0 16,2 2 0-16,1 1 0 0,1 1 0 0,4 2 176 15,1-3-176-15,1 2 192 0,2 0 16 0,1 0 16 0,1 3 0 0,2-1 0 16,-1 0-48-16,1 2-16 0,-1-1 0 0,1 2 0 15,-2 0-160-15,0-1 0 0,-1 1 0 0,2-1 0 32,-1 1-736-32,1 1-224 0,1 0-64 0,0-1 0 15,-3 1-2112-15,-2 1-448 0</inkml:trace>
  <inkml:trace contextRef="#ctx0" brushRef="#br1" timeOffset="-179762.12">28927 16266 28847 0,'0'0'1280'0,"0"0"256"0,-8 9-1216 0,4 3-320 0,2 3 0 0,0 1 0 15,1 0 448-15,1 2 48 0,0 1 0 0,3 1 0 16,-1-1 112-16,1 1 32 0,-1 0 0 0,2 2 0 0,0 3-640 0,1-6 0 16,1-1 0-16,-1-2 0 31,-3-2-736-31,2-2-160 0,-4-12-48 0,0 0-8208 0,0 0-1664 0</inkml:trace>
  <inkml:trace contextRef="#ctx0" brushRef="#br1" timeOffset="-179639.57">28833 16152 3679 0,'-7'-31'160'0,"5"11"32"0,-2-2-192 0,3 1 0 16,1 3 0-16,1 4 0 0,2 0 5136 0,0 3 992 16,0 2 192-16,-3 9 32 0,8-5-5312 0,-8 5-1040 15,12 2-256-15,-2 5-11264 0</inkml:trace>
  <inkml:trace contextRef="#ctx0" brushRef="#br1" timeOffset="-179164.33">29129 16337 19119 0,'0'0'832'0,"0"0"192"0,0 0-816 0,0 14-208 16,1-3 0-16,1 1 0 0,-2-12 1600 0,0 13 256 15,0-3 64-15,1 1 16 0,0-1-672 0,-1-10-144 16,3 12-32-16,-3-12 0 0,4 10-768 0,-4-10-144 0,0 0-48 0,0 0 0 15,0 0-128-15,0 0 128 0,11 3-128 0,-11-3 128 16,11-5-128-16,-2-3-272 0,-1-5 64 0,0 0 16 31,-1-4-192-31,1-1-16 0,-1-3-16 0,-1-1 0 0,0-2-224 16,0-1-64-16,3-1 0 0,0 3 0 0,2 2 304 0,-2 0 48 0,-3 3 16 0,0 5 0 16,-3 0 672-16,3 2 144 0,-6 11 32 0,0 0 0 15,0 0 240-15,0 0 48 0,0 0 16 0,9 17 0 0,-4 0-240 0,-2 4-64 16,-2 0 0-16,-1 3 0 0,-1 0-48 0,-1 1-16 15,0-1 0-15,0-4 0 16,2 1-192-16,0-1-64 0,-1-3 0 0,1-2 0 16,1 0-192-16,2-3 144 0,-3-12-144 0,0 0 128 15,0 0-128-15,10 6 0 0,-10-6 144 0,11 0-144 16,-11 0 160-16,10-6-32 0,-1-4-128 0,-1 0 192 16,-3-2-64-16,2 0-128 0,0-4 176 0,-1-3-176 0,2-3 208 0,-2 1-64 15,1 0-16-15,-1 2 0 0,1 1 16 0,1-1 0 16,0 2 0-16,1 0 0 0,-1 1 256 0,-2 2 48 15,1 4 16-15,-7 10 0 0,0 0-128 0,0 0-16 16,0 0-16-16,10 4 0 0,-10-4-112 0,8 12-32 16,-3 2 0-16,0 2 0 0,0 2-160 0,1 1 0 15,-2 0 0-15,0 3 0 16,-1 1-448-16,3 0 0 0,-1 0-16 0,1-3 0 16,2-1-2096-16,0-2-400 0,1-3-96 0,-1-2-10480 0</inkml:trace>
  <inkml:trace contextRef="#ctx0" brushRef="#br1" timeOffset="-179027.49">29712 16272 7359 0,'0'0'656'0,"0"0"-528"15,0 0-128-15,0 0 0 0,0 0 4672 0,-3 11 912 0,3 0 176 0,0 2 48 16,0-2-4416-16,3 2-880 0,-1 0-192 0,1 1-16 31,0 2-2224-31,-1-3-432 0</inkml:trace>
  <inkml:trace contextRef="#ctx0" brushRef="#br1" timeOffset="-178626.75">29731 16072 20207 0,'-1'-25'896'0,"1"10"192"0,1-2-880 16,2 3-208-16,-2-2 0 0,2 5 0 0,-1 3 640 0,-2 8 96 16,7-5 16-16,-7 5 0 0,12-2-528 0,-1 4-96 15,0 3-128-15,-1 3 176 16,1 2-1440-16,-2 5-272 0,-3 3-64 0,1-1-16 15,-1 2-800-15,0 1-144 0,0 1-48 0,-1 0 0 0,-1-1 1920 0,-1 3 384 16,-1-3 80-16,1 0 16 0,0-3 2256 0,-1 2 464 16,0-3 96-16,0 0 16 0,-1-2-1040 0,2 0-208 0,-2-4-32 0,-1-10-16 15,0 0-512-15,3 10-112 16,-3-10 0-16,0 0-16 0,0 0-96 0,0 0-16 16,0 0 0-16,0 0 0 0,0 0-64 0,0 0 0 15,7-9-16-15,0-2 0 0,0-2-496 0,-1-1 0 16,0-3 0-16,-3 1 0 0,1 0 0 0,3-3-208 15,1 2 64-15,0 0 16 0,-1 0 128 0,-1 3 144 16,-4 1-16-16,2 4-128 0,0-2 896 0,-4 11 64 0,0 0 0 0,0 0 16 16,0 0 48-16,9 6 16 0,-5 5 0 0,-1 5 0 15,1 2-336-15,-2 5-80 0,-2 1-16 0,0 2 0 16,0-1-384-16,2 1-80 0,0 0-16 0,3-2 0 16,3-3-384-16,1-1-64 0,-1 1-32 0,1-2 0 31,0-5-3088-31,2-2-608 0</inkml:trace>
  <inkml:trace contextRef="#ctx0" brushRef="#br1" timeOffset="-178481.25">30305 16121 2751 0,'0'0'128'0,"-3"-8"16"0,3 8-144 0,0 0 0 0,0 0 0 0,0 0 0 15,-9 7 5920-15,3 3 1152 0,0 2 224 0,3 2 64 16,0 3-5440-16,2 3-1072 0,-1 2-208 0,4 0-64 15,0-1-576-15,2 0 0 0,3 1 0 0,0-5-13904 16</inkml:trace>
  <inkml:trace contextRef="#ctx0" brushRef="#br1" timeOffset="-178328.45">30335 15862 20271 0,'-9'-12'1792'0,"9"12"-1424"0,0 0-368 0,0 0 0 15,0 0 1008-15,0 0 128 0,0 0 16 0,0 0 16 32,0 0-1168-32,0 10-448 0,2 3 0 0,5 0-6544 0,3 2-1328 0</inkml:trace>
  <inkml:trace contextRef="#ctx0" brushRef="#br1" timeOffset="-177991.68">30510 16186 6447 0,'0'0'272'0,"9"5"80"0,-9-5-352 0,0 0 0 16,0 0 0-16,0 0 0 15,6 8 4144-15,-1 1 752 0,-5-9 160 0,0 13 16 16,-1 0-2848-16,0-1-576 0,1 1-112 0,2-1-32 16,2 0-592-16,0-1-112 0,-1 2-32 0,1-1 0 15,-2-1-304-15,-2-11-64 0,11 10-16 0,1 1 0 16,1-5 32-16,0 1 0 0,0-2 0 0,-2 0 0 16,-1-1-192-16,3-2-32 0,2-2-16 0,1-2 0 15,0-2-16-15,0-1 0 0,-1-3 0 0,-2-2 0 0,0-2-160 0,1 0 160 16,1-4-160-16,-1 1 160 0,-1-1-160 0,-3 2-224 15,-2-2 48-15,-1 2 16 0,-2-1 160 0,0 0-160 16,0-2 160-16,-1 3-160 0,-4 0 160 0,0 4 0 16,0 1 160-16,0 9-160 0,0 0 384 0,0 0-32 15,0 0 0-15,0 0 0 0,0 0 96 0,-8 8 0 16,2 3 16-16,1 4 0 0,1 0-96 0,1 0-32 0,1 2 0 0,0-2 0 16,1 1-208-16,4 1-128 0,2-3 160 0,4 2-160 31,1-3-1392-31,3-1-368 0,0-1-80 0,2-4-9232 0,-2 0-1856 0</inkml:trace>
  <inkml:trace contextRef="#ctx0" brushRef="#br1" timeOffset="-177495.19">31244 16042 17503 0,'0'0'768'0,"0"0"176"0,-8 6-752 0,-1 2-192 0,0 2 0 0,-2 3 0 15,1 3 3280-15,1 2 624 0,2 2 128 0,0 2 32 16,0-1-2352-16,0 0-480 0,2-3-80 0,1-2-32 16,4-1-592-16,5 0-112 0,4-4-32 0,2 0 0 15,-1-3-384-15,-1-2-320 0,-9-6 48 0,11 4 16 32,1-7-352-32,-1 1-64 0,0-3-16 0,-1-2 0 15,-1-1 0-15,0-2 0 0,-1-2 0 0,1-1 0 0,2 0-16 0,-3-5 0 0,-3-1 0 0,1 0 0 16,1-1 48-16,-1-1 0 0,2-1 0 0,1 1 0 15,0 2 32-15,-1 2 16 0,0 0 0 0,0 4 0 0,0 3 608 0,-2 3 0 16,-6 7 224-16,0 0-64 0,0 0 416 0,8 8 96 16,-3 2 16-16,-2 6 0 0,-3 0 368 0,0 2 80 15,-1 1 16-15,1 1 0 0,-2-2-272 0,2 0-48 16,-1-1-16-16,1-2 0 0,3-4-464 0,0 0-96 16,-3-11 0-16,8 10-16 0,1-3-240 0,2-5-288 15,-11-2 64-15,14-3 16 16,-1-4-368-16,0-2-64 0,0-2 0 0,2-2-16 15,-2-1-176-15,-2-2-16 0,0-1-16 0,-2 1 0 0,3-3 592 0,-2 2 112 0,-1 0 32 0,2 3 0 16,0 0 256-16,0 1 64 0,-1 2 16 0,1 5 0 16,0 2 560-16,0 3 96 15,-11 1 32-15,12 6 0 0,-2 4 192 0,-3 3 32 16,-4 2 16-16,4 2 0 0,1 2-96 0,2 3-16 16,1 1 0-16,2-1 0 0,2 1-384 0,4-1-64 0,1-1-32 0,4-1 0 31,-1-2-1328-31,3 3-272 0,2 2-48 0</inkml:trace>
  <inkml:trace contextRef="#ctx0" brushRef="#br1" timeOffset="-171262.53">17351 16065 11055 0,'0'0'976'16,"0"0"-784"-16,0 0-192 0,0 0 0 0,0 0 2496 0,0 0 448 16,0 0 80-16,0 0 32 0,0 0-1440 0,0 0-272 15,5-12-64-15,-12 14-16 0,7-2-80 0,0 0-16 16,0 0 0-16,0 0 0 0,0 0-160 0,0 0-48 15,0 0 0-15,0 0 0 0,3-7-400 0,3-2-96 16,0-7-16-16,3-2 0 0,0-3-240 0,2-2-48 16,-1-3-16-16,1-4 0 0,0-6-144 0,0 0 0 15,-1-1 0-15,1-2 0 0,-1-1 0 0,-1 1 128 0,0 0-128 0,-1 1 0 16,0 0 0-16,-1 3 0 0,-2 1 0 0,0 3 0 16,0 2-272-16,0 4 64 0,2-1 16 0,-2 7 0 15,0 2 192-15,1 4-192 0,-2 3 192 0,-1 4-192 16,-3 6 192-16,0 0 0 0,4 5 0 0,0 7-144 15,0 6 144-15,1 3 0 0,1 8 0 0,0 2 0 16,1 5 0-16,2 6 0 0,0 1 0 0,1 0 128 0,-1 3-128 16,2 1 0-16,1 1 0 0,-2-2 128 15,-1-5-128-15,2 0 0 0,0-5 0 0,0-2 0 16,-2 0 0-16,0-3 0 0,0 1 0 0,-1-4-128 31,-1-3-1312-31,-1 0-256 0,2-3-48 0,-4-4-7664 0,-3-2-1520 0</inkml:trace>
  <inkml:trace contextRef="#ctx0" brushRef="#br1" timeOffset="-171061.06">17444 15811 29135 0,'0'0'1280'0,"0"0"288"0,0 0-1248 0,0 0-320 16,0 0 0-16,0 0 0 0,0 0 896 0,0 0 128 15,0 0 32-15,9-3 0 0,1 2-400 0,2 0-80 16,2-1 0-16,3 2-16 0,3 0-368 0,-1 2-192 15,1-4 192-15,1 2-192 0,2 0-160 0,2 0-144 0,1 0-16 0,-1-1-16 32,-3 0-2880-32,-1-3-576 0</inkml:trace>
  <inkml:trace contextRef="#ctx0" brushRef="#br1" timeOffset="-170863.85">17955 15341 17503 0,'0'0'768'0,"0"0"176"16,0 0-752-16,0 0-192 0,1 12 0 0,0 1 0 0,1 5 3264 0,-2 5 608 0,1 5 128 0,0 2 32 16,1 3-1968-16,-1 5-384 0,0 2-80 0,1 4 0 15,0 3-832-15,1 0-176 0,-2 0-16 0,2-2-16 16,-1-4-416-16,2 0-144 0,1-2 0 0,2-4 144 31,-1-1-624-31,1-4-128 0,-1-7-32 0,1 0-10800 0,1-4-2160 0</inkml:trace>
  <inkml:trace contextRef="#ctx0" brushRef="#br1" timeOffset="-170330.63">16767 15297 27295 0,'0'0'1216'16,"0"0"240"-16,0 0-1168 0,0 0-288 0,-4 7 0 0,0 3 0 0,0 3 1024 0,0 4 160 16,2 5 32-16,-1 2 0 0,1 4-80 0,2 6-16 15,-2 0 0-15,1 7 0 0,-2 0-704 0,1 1-144 16,1 1-16-16,-1 1-16 0,1-1-240 0,0 0 0 15,1-5 0-15,0-1 0 0,0-5-272 0,2-2-112 16,-2-4 0-16,2-1-16 16,-2-3-1808-16,1-3-352 0,0-5-80 0,0-4-10320 0</inkml:trace>
  <inkml:trace contextRef="#ctx0" brushRef="#br1" timeOffset="-170134.23">16875 15271 25167 0,'0'0'1104'0,"0"0"240"0,0 0-1072 0,0 0-272 0,0 0 0 0,4 5 0 16,-1 6 832-16,-1 0 128 0,1 8 0 0,1 2 16 15,-1 5 112-15,0 4 0 0,1 2 16 0,-1 2 0 16,0 3-752-16,1 0-160 0,1 1-16 0,0 0-16 16,-1 0-160-16,0-2 0 0,0 2 0 0,-2-1-176 15,0-1-800-15,-1-1-176 0,-1-5-16 0,0 0-7904 16,-1-2-1568-16</inkml:trace>
  <inkml:trace contextRef="#ctx0" brushRef="#br1" timeOffset="-169964.6">16708 15714 22111 0,'-1'-6'1968'0,"1"-5"-1584"0,1 2-384 0,2 1 0 15,1-1 2016-15,1 1 320 16,3 1 64-16,1-1 16 0,3 1-1664 0,2 2-336 15,2 1-64-15,2 0-16 0,3 4-336 0,0 0 128 16,0 0-128-16,2 2 0 16,1 3-2112-16,-2 1-512 0</inkml:trace>
  <inkml:trace contextRef="#ctx0" brushRef="#br1" timeOffset="-169528.15">16999 15777 26495 0,'0'0'1168'0,"0"0"240"0,0 0-1120 0,0 0-288 0,0 0 0 0,0 0 0 15,0 0 480-15,7 5 32 0,-1 0 16 16,2-1 0-16,1-1-64 0,0 1-16 0,2 0 0 0,-1 1 0 16,1-1-288-16,-2 1-160 0,-3 0 160 0,1 2-160 15,-2 2 128-15,-2-1-128 0,-3 1 0 0,-2 0 144 16,0 1-16-16,-2 1 0 0,-3-2 0 0,1 1 0 15,-2-2 0-15,1 0 0 0,1-2 0 0,-1 1 0 16,1 0-128-16,1-2 0 0,-1-1 144 0,6-4-144 16,0 0 0-16,0 0-128 0,0 0 0 0,0 0 0 15,0 0-320-15,7-2-48 0,2 2-16 0,3-2 0 0,1-1 240 0,1 3 32 16,0 1 16-16,2 3 0 0,1-2 224 0,1 3 0 16,1-1 0-16,-2 4 0 0,-1 1 384 0,1 0 112 15,-2 0 16-15,-4 1 16 0,0 2 576 0,-2 1 112 16,0 0 32-16,-4 2 0 0,-2-5 160 0,-2 0 48 0,-1 2 0 15,-1 1 0-15,-2 0-496 0,-2 0-112 0,-1-1-16 0,-3 1 0 16,-2 0-400-16,-1 1-96 16,1-3-16-16,0 1 0 0,-2-2-320 0,1 0 0 15,1-3 0-15,2-1 0 16,1 0-1744-16,1-2-432 0,1-2-64 0,6-2-15152 16</inkml:trace>
  <inkml:trace contextRef="#ctx0" brushRef="#br1" timeOffset="-169231.44">18398 15849 11967 0,'0'0'1072'0,"0"0"-864"15,0 0-208-15,0 0 0 0,0 0 5632 0,5-6 1088 16,0 2 224-16,2 2 32 0,0-3-5056 0,3 3-1008 16,3-2-208-16,0 2-32 0,1-1-352 0,2 2-64 15,-2 0 0-15,3-1-16 16,0 0-416-16,0 0-80 0,0 1 0 0,0 1-16 15,0 0-2128-15,-1 0-416 0,-1-1-96 0,1-1-11680 16</inkml:trace>
  <inkml:trace contextRef="#ctx0" brushRef="#br1" timeOffset="-168942.29">19075 15533 23775 0,'0'0'1056'0,"0"0"224"0,0 0-1024 0,0 0-256 0,0 0 0 0,4 11 0 15,-2-2 1200-15,1 6 192 0,1 1 32 0,-2 5 16 0,0 2-208 0,-1 3-32 16,0 0-16-16,1 4 0 15,-1 4-704-15,-2-1-144 0,1 1-16 0,1 0-16 16,0-2-304-16,0 1 0 0,1-3 128 0,-1 0-128 31,0-3-1376-31,2-2-336 0,1-2-64 0,0-2-16 0,-2-1-1472 0,1-5-288 0</inkml:trace>
  <inkml:trace contextRef="#ctx0" brushRef="#br1" timeOffset="-168727.27">19429 15384 18431 0,'0'0'816'0,"0"0"160"0,-6 8-784 0,1 3-192 16,1 2 0-16,1 4 0 0,0 4 2928 0,2 3 528 16,2 5 128-16,1 2 0 0,2 1-2224 0,1 0-448 15,0 2-80-15,2 3-32 0,-1-1-608 0,1 1-192 16,0-1 128-16,1-1-128 15,0-2-560-15,0-1-160 0,0 0-48 0,-2-2 0 16,1-3-1984-16,-2 1-416 0,-1-4-80 0</inkml:trace>
  <inkml:trace contextRef="#ctx0" brushRef="#br1" timeOffset="-168458.36">19243 15791 33167 0,'-11'-6'1472'0,"11"6"304"16,-7-2-1424-16,7 2-352 0,0 0 0 0,0 0 0 0,0 0 1984 0,0 0 336 15,0 0 64-15,10 0 16 0,3-1-1184 0,4 0-256 16,4-1-32-16,1-1-16 0,2-1-768 0,0-2-144 16,0 1 0-16,-1-1 0 15,-1-2-1776-15,-1-1-272 0,-1 0-48 0,-2 1-9936 16,-2-4-2000-16</inkml:trace>
  <inkml:trace contextRef="#ctx0" brushRef="#br1" timeOffset="-168183.5">17553 14856 25791 0,'0'0'2304'0,"0"0"-1856"0,0 0-448 0,0 0 0 0,0 0 2256 0,0 0 368 16,0 0 64-16,0 0 0 15,0 0-1376-15,9 0-288 0,2-1-48 0,3 0-16 16,2 0-560-16,1-3-112 0,1 1-32 0,3-1 0 16,-2 0-256-16,2-1-224 0,0 0 32 0,-1 0 16 15,-2-2-1904 1,-1 1-384-16,-1-4-80 0,-2 3-7552 0,-2 0-1504 0</inkml:trace>
  <inkml:trace contextRef="#ctx0" brushRef="#br1" timeOffset="-167758.84">17821 14615 5519 0,'0'0'496'0,"-7"-4"-496"16,-3-3 0-16,-2 0 0 0,-5 0 3792 0,1 1 672 16,1 1 128-16,-4-2 16 0,-2-1-2176 0,1 1-432 15,-3-1-80-15,3 1-32 0,-1 1-240 0,-1 1-48 16,-1-2-16-16,1 4 0 0,-3 3-688 0,3 4-128 16,1 5-16-16,-1 4-16 0,-1 2-288 0,1 3-64 15,1 2-16-15,3 3 0 0,1 2-368 0,2 2 0 16,2 1 0-16,4 0 0 0,3 0 0 0,3-1-192 15,3-2 192-15,3-2-192 0,0 2 192 0,7-4 0 16,3-2 0-16,2 0 0 0,4-2 0 0,1-2 0 16,4-2 0-16,2-1 0 0,3-5 0 0,2-2 0 0,2-4 0 15,2-2 176-15,1-3 32 0,2-1 16 0,0-4 0 0,-2-6 0 16,-3 0-224-16,-2-2 128 0,-1-2-128 0,-1-1 0 16,-2-3 400-16,-3 1-16 0,-6 0 0 0,-2 0 0 15,-3-2 144-15,-4 1 32 0,-3-2 0 0,-2 3 0 16,-2-3-48-16,-4 4 0 0,-2 2 0 0,-4-1 0 15,-3 1-48-15,-2 0-16 0,-3 3 0 0,-1 0 0 16,0 2-288-16,0 2-160 0,0 4 160 0,0-1-160 16,0 5-144-16,0-3-128 0,0 5-32 0,4 0 0 15,4 4-3184-15,3 3-640 0</inkml:trace>
  <inkml:trace contextRef="#ctx0" brushRef="#br2" timeOffset="-160961">18491 15354 16527 0,'0'0'720'0,"0"0"176"0,-8 2-720 0,0-2-176 15,0 0 0-15,2-2 0 0,6 2 976 0,0 0 176 16,0 0 16-16,0-7 16 0,2-2-176 0,3-2-48 15,2-2 0-15,2-1 0 0,2-3-448 0,2-3-80 16,0 1-32-16,2-4 0 0,1 0-272 0,1-2-128 16,0 2 128-16,0 1-128 0,0-3 0 0,0 3 0 15,1 0 128-15,1-2-128 0,4-2 0 0,0 0 0 0,1 0 0 16,0 1 128-16,2-1-128 0,-1 0 0 0,-1-1 0 0,-1-3 0 16,1 1 0-16,-1 1 0 0,0 0 0 0,0 0 0 15,-2 1 0-15,-1 1 128 0,0-3-128 0,1 5 128 16,0 0 64-16,0 3 16 15,-1 3 0-15,3-2 0 0,-1 3-208 0,0 0 144 16,1 2-144-16,2 2 128 0,1 0-128 0,0 1 0 16,0 3 0-16,3-2 0 0,1 2 0 0,-3 2 0 15,1-1 144-15,-1 0-144 0,0 1 128 0,1 2-128 0,-1 0 160 0,1 1-160 16,-1-1 240-16,2 4-48 0,1-1-16 0,1 4 0 16,-1 0-176-16,1 2 160 0,2 0-160 0,1 1 160 15,0 2 32-15,0 0 16 0,-1 3 0 0,-1-1 0 16,-2 0-64-16,0 1-16 0,1 1 0 0,-1-1 0 15,-3-1 80-15,2 2 16 0,1-1 0 0,-1 2 0 16,-1 1-96-16,2 1 0 0,0 2-128 0,0 1 192 16,0 0-64-16,2 1 0 0,-4 0-128 0,1 1 192 15,-2 0 0-15,-1 2-16 0,-1 1 0 0,1 2 0 0,0-4 16 0,0 3 0 16,-1-1 0-16,0 0 0 0,0 0-48 0,-1 0 0 16,0 3 0-16,1-1 0 0,-1-1-144 0,1 0 128 15,1 0-128-15,-1 0 128 0,0 1 16 0,0-1 0 16,-2 3 0-16,2-2 0 0,1 2 96 0,-1-3 16 15,0-1 0-15,-1 2 0 0,0 1-32 0,1-2 0 16,-3-1 0-16,1-1 0 0,1 1-64 0,-1-2-16 16,-1-1 0-16,0 1 0 0,1-2 32 0,-1 2 0 0,0-1 0 0,1 2 0 15,0 1 0-15,0-1 0 16,0 1 0-16,2 0 0 0,1 2-176 0,0-1 0 16,2-1 144-16,-1 1-144 0,1-1 0 0,-2 1 144 15,0-2-144-15,-3 1 0 0,1-2 128 0,0 1-128 16,1-2 0-16,-1 1 0 0,-4-1 0 0,1 1 0 15,-1-3 128-15,-1 1-128 0,1 0 0 0,0-1 0 0,-2-1 0 0,0 0 0 16,0-1 128-16,1 1-128 0,-2 1 0 0,1-3 0 16,0 3 128-16,0 1-128 0,-1-1 0 0,1-4 0 15,-2 0 192-15,0 0-32 0,-1 1 0 0,1-1 0 16,1-3 96-16,-1 0 0 0,-2 1 16 0,0-1 0 16,1 1-16-16,0 0-16 0,0 1 0 0,-1 0 0 15,0-2-112-15,2 2-128 0,0 0 176 0,-1 0-176 16,1-1 224-16,0 0-64 0,-1-1-16 0,0 1 0 15,-1-1 16-15,2 0 0 0,-1 0 0 0,1 0 0 16,-1-2-16-16,1 0 0 0,0-1 0 0,-1 1 0 16,2 1-144-16,0 1 0 0,0-1 0 0,0 0 128 15,0 0-128-15,-1 1 0 0,-1 1 0 0,1 0 0 16,0-3 0-16,1 1 0 0,0 1 0 0,0-1 0 16,2 0 0-16,-1 0 0 0,-1 1 0 0,-1-1 0 0,0 1 0 0,-1 0 128 15,1-2-128-15,0 0 0 0,0 0 0 0,-1-2 0 16,-2 1 0-16,0-1 0 0,-1-2 0 0,-1 0 128 15,0 0-128-15,-1-2 0 0,-1 0 128 0,0-1-128 16,-1-4 128-16,1 1-128 0,-1-2 0 0,0 0 0 16,-1-3 0-16,-2 0 0 15,0-2-160-15,-1-1 160 0,-3 0-208 0,-1 0 80 16,-1-1 128-16,-2-1-208 0,-1-1 80 0,-1 0 128 0,-3-1-224 0,-1 0 80 16,-1-2 16-16,-1 2 0 0,1-1-96 0,0 1-16 15,-2 1 0-15,0 2 0 0,0 1 96 0,2 2 16 16,1 3 0-16,1-2 0 0,1 5 128 0,7 2 0 15,0 0 0-15,0 0 0 0,0 0 0 0,0 0-160 16,0 0 160-16,0 9 0 0,3-1-160 0,2 1 160 16,3 1-128-16,2 1 128 0,1-1 0 0,1 2-160 0,-1-2 160 0,2 1 0 15,2 1 0-15,-1-1 0 0,-1 1 0 0,-1 0 0 16,-2 0 0-16,-2 1 0 0,-1-3 128 0,-3 3-128 16,-1 0 528-16,-4-3 16 0,-1 4 0 0,-4-1 0 15,-1-3 192-15,-4 2 32 0,-2-1 16 0,-1 1 0 16,-1 0-224-16,0-2-48 0,-4 2-16 0,0-1 0 15,1-1-304-15,-1 0-48 0,2-1-16 0,1 3-9424 32,0 3-1904-32,3-5-368 0</inkml:trace>
  <inkml:trace contextRef="#ctx0" brushRef="#br2" timeOffset="-160226.6">24512 16464 22111 0,'-6'-3'976'0,"-1"2"208"0,1-3-944 0,1 2-240 0,5 2 0 0,-4-6 0 0,4 6 1536 0,1-8 272 16,2-1 48-16,3-1 16 0,2-1-832 0,2-2-160 16,0 3-48-16,1-3 0 0,5-4-240 0,1 1-48 15,1-1-16-15,3 0 0 0,1-3-336 0,2-1-192 16,2-1 192-16,10-7-192 0,-3-1 160 0,-12 10-160 16,-2 0 128-16,11-10-128 0,-2 2 0 0,-2 5 0 15,0 1 0-15,-3 1 0 0,-2 1 0 0,0 2 0 0,-1 2 0 0,0 3 0 16,0 1 0-16,-1 3 0 0,0 1 0 0,-1 3 0 15,-1 1 128-15,0 0-128 16,0 3 0-16,0 1 128 0,-2 0 80 0,1 5 16 16,0-1 0-16,1 4 0 0,1 3 16 0,-1 3 0 15,-1 2 0-15,-2 4 0 0,-1 3 64 0,1 4 16 16,-3 0 0-16,-4-6 0 0,3 4 64 0,-3-2 0 0,1 3 16 0,-1 2 0 16,1-1-64-16,-2 3-16 0,-1-1 0 0,2-2 0 15,-1-2-192-15,1-1-128 0,-2-4 128 0,0 0-128 16,1-1-1024-1,-1-2-288-15,0-1-48 0,0 1-9712 0,-1-5-1920 0</inkml:trace>
  <inkml:trace contextRef="#ctx0" brushRef="#br2" timeOffset="-159895.33">25473 16172 3679 0,'0'0'320'0,"0"0"-320"0,2-11 0 0,-2 1 0 16,0 10 3232-16,0 0 576 0,0 0 112 0,0 0 32 0,0 0-1792 0,0 0-368 16,0 0-64-16,0 0 0 0,7 8-720 0,0 2-144 15,-2 2-32-15,2 5 0 0,-1 1-240 0,1 2-48 16,-2 2-16-16,1-1 0 0,1 1-64 0,0 0-16 16,-1 0 0-16,1 0 0 0,-1-1 32 0,-1-2 0 15,-1-2 0-15,-2-8 0 0,-1 2 208 0,1 8 32 0,0-2 16 0,-2-3 0 16,-2-2-16-16,0-2 0 0,-3-1 0 0,-1-4 0 15,0-1-32-15,-6 2-16 0,0-3 0 0,-2 0 0 16,-6-3 112-16,6 0 32 16,-1 0 0-16,-9-3 0 0,2 6-352 0,-2-3-64 15,0 0-16-15,0 0 0 0,1 0-256 0,2 3-128 16,3 1 128-16,3 2-128 16,5-1-1040-16,1 1-304 0,9-6-48 0,-7 10-10960 15,2 3-2176-15</inkml:trace>
  <inkml:trace contextRef="#ctx0" brushRef="#br1" timeOffset="-155396">9367 17335 20271 0,'0'0'896'0,"0"0"192"0,0 0-880 0,-5 6-208 0,1 2 0 0,1 3 0 16,1 0 1920-16,2 1 320 0,0 4 80 0,2 2 16 15,4 3-1344-15,0 1-272 0,2 5-48 0,1 1-16 16,3 0 16-16,0 5 0 0,-1 0 0 0,1-2 0 0,0 3-224 0,0-4-64 16,-2-2 0-16,0-1 0 0,0-4-64 0,-1-2-32 15,1-2 0-15,-2-3 0 0,-3 0-80 0,-1-3-16 16,-1-4 0-16,-1-3 0 0,-2-6-16 0,0 0-16 16,0 0 0-16,0 0 0 0,-4-4 64 0,-1-6 16 15,0 1 0-15,0-4 0 0,-3-4-240 0,0-3 176 16,-2-2-176-16,1-1 160 0,-2-3-160 0,2-2 0 15,0-2 0-15,0-2 0 0,0-2-128 0,2-1 128 16,2-3-160-16,2 1 160 0,1-1-224 0,2 1 48 0,2-1 16 0,2 5 0 16,3 1 160-16,0 3 0 0,3 3 0 0,0 5 0 15,0 4 0-15,4 4 0 0,0 3 0 0,3 3 0 16,1 5 0-16,2 3 0 0,-1 4 128 0,1 2-128 16,-2-1 208-16,-1 3-16 0,1 4-16 0,-2 0 0 15,-2 3 32-15,-1 1 16 0,-4 0 0 0,-1 2 0 16,-3 2-32-16,-1 1-16 15,-1-1 0-15,-1 0 0 0,-2 1-48 0,-1-2 0 0,-1 1 0 0,-2 1 0 16,-3 1-128-16,1-3 128 0,-4 1-128 0,0-2 128 16,2 1-128-16,-1-6 0 0,0-1 0 0,-1-1 0 15,-1-2 0-15,1-3 0 0,2-2 0 0,1-1 0 16,-2-1-224-16,3-2 80 0,6-1 16 0,0 0 0 16,0 0 128-16,0 0 0 0,-3-5-144 0,3 5 144 15,3-8 0-15,2 1 0 0,1 3 0 0,5 2 0 16,2-5 384-16,4 5 0 0,1 0 0 0,0 2 0 0,2 0 144 15,-1 2 32-15,1 0 0 0,2 2 0 0,2 0-48 0,-1 1 0 16,-2-1 0-16,0 2 0 0,2-1-256 0,1 0-48 16,1 0-16-16,-1 0 0 0,1 2-192 0,1-2 0 15,0 2 0-15,2-1 0 16,-1 1-1024-16,2-1-256 0,-1 2-64 0,1 0-11360 16,0-2-2272-16</inkml:trace>
  <inkml:trace contextRef="#ctx0" brushRef="#br1" timeOffset="-154327.22">10547 17451 21071 0,'0'0'928'0,"0"0"208"0,-5-3-912 0,5 3-224 0,0 0 0 0,0 0 0 16,0 0 1136-16,0 0 176 0,0 0 32 0,5-6 16 0,2-1 112 15,3 1 32-15,3-2 0 0,4-1 0 0,3-2-448 0,3 2-96 16,4 0 0-16,2-1-16 0,1-1-128 0,1 1-32 16,2-1 0-16,1 0 0 0,1-2-16 0,2 0-16 15,2-3 0-15,1 3 0 0,1-2-368 0,2 1-80 16,0-1-16-16,2 1 0 0,1 0-160 0,-2 0-128 15,-2-2 144-15,0 1-144 0,-3-1 0 0,-3 0 128 0,-3 1-128 0,-3 0 0 16,-2 0 0-16,-1 0 0 0,-4 2 0 0,-1 0 0 16,-4-1 0-16,-1 5 0 0,-4-2 0 0,-1 2 0 15,-1 0 0-15,-2 1 128 0,-3-1-128 0,-1 1 0 16,1 2 0-16,-2-1 128 16,-1 1-128-16,0-1 0 0,-2 1 0 0,1 0 128 15,-2 6-128-15,0-6 0 0,0-1 128 0,0 7-128 16,0 0 0-16,0 0 144 0,1-5-144 0,-1 5 0 0,0 0 0 15,5-4 0-15,-5 4 0 0,8-1 0 0,2 0 0 0,0 2 0 16,-1 2 0-16,2 0 0 0,4 3 0 0,2 0 0 16,1 5 0-16,3-4 192 0,2 3-64 0,2 0 0 15,1 2 144-15,3 2 32 0,2 0 0 0,3 2 0 16,1 0 208-16,3 1 32 0,4-3 16 0,-1 2 0 16,1-1 0-16,2 0 0 0,1-1 0 0,-1 0 0 15,-1-2-304-15,-1 0-64 0,0 0-16 0,-3 1 0 16,-3-2-176-16,-2 0 0 0,0-2 0 0,-1-1 128 0,-3 1-128 0,-3-1 0 15,0 1 0-15,-3-3 0 16,-3 1-272-16,-2-1-144 0,-1 1-32 0,-2-1 0 16,0 0-1648-16,-3-1-336 0,-3 0-64 0,1 2-9920 15,-1-1-1984-15</inkml:trace>
  <inkml:trace contextRef="#ctx0" brushRef="#br1" timeOffset="-153731.72">13265 17335 30351 0,'0'0'1344'0,"0"0"272"0,-4 8-1296 0,1 1-320 0,0 0 0 0,0 3 0 16,-1-1 480-16,0 4 32 0,1 0 0 0,0 2 0 16,0-1 464-16,1 2 112 0,-1 2 0 0,1 1 16 15,-1 2-592-15,0-1-112 0,1-2-16 0,-1-1-16 16,0-3-48-16,1 0-16 0,-1-3 0 0,1-2 0 16,0-5-48-16,2-6 0 0,-1 6 0 0,1-6 0 15,0 0-256-15,0 0 128 0,0 0-128 0,1-8 0 16,2-2 0-16,1-3 0 0,0-1-192 0,0-2 48 15,0-5-64-15,1 0-16 0,0-1 0 0,2 0 0 16,-2-6-96-16,0 2 0 0,0-2-16 0,0 0 0 16,-1 0-32-16,0-1 0 0,0 0 0 0,0 6 0 0,1 1-16 0,0 7-16 15,1 2 0-15,-1 4 0 0,-5 9 240 0,0 0 160 16,0 0-192-16,5 9 192 0,0 4 0 0,1 3 0 16,-1 6 0-16,1 4 0 0,2 4 240 0,1 0 0 15,3 1 0-15,-2 1 0 0,1-2 144 0,1 0 16 16,2 0 16-16,2-6 0 0,1-1 64 0,-2-4 16 15,1-2 0-15,-2-1 0 0,0-6 128 0,0-3 16 16,-1-3 16-16,1-2 0 0,-4 0 144 0,1-4 32 0,-2-2 0 0,0-2 0 16,0-2-16-16,0-1 0 0,-1-4 0 0,0-2 0 15,-2-1-384-15,1-3-80 0,-2-2-16 0,0-1 0 16,-1 0-336-16,1-1 0 0,-2-2 0 0,1-3 128 31,-1 1-1248-31,1 0-240 0,-3-1-48 0,-1 2-16 16,-1 3-848-16,-2-9-160 0,0 8-48 0,1 5-8720 15,-1 8-1760-15</inkml:trace>
  <inkml:trace contextRef="#ctx0" brushRef="#br1" timeOffset="-153537.75">13861 17219 30063 0,'0'0'1328'0,"0"0"272"15,-2 9-1280-15,0 1-320 0,2 1 0 0,-1 2 0 0,-2 4 864 0,2-2 96 16,2 4 32-16,1 2 0 0,2 3-128 0,-2 2-32 16,1 4 0-16,1 0 0 0,2 0-592 0,1 0-240 15,-1 0 176-15,2-1-176 16,-1-2-256-16,0-1-160 0,-1-1-32 0,0-4 0 16,1-3-2656-16,-2-2-544 0</inkml:trace>
  <inkml:trace contextRef="#ctx0" brushRef="#br1" timeOffset="-153319.1">14151 17017 21183 0,'0'0'1888'0,"-6"9"-1504"0,2 5-384 0,3-1 0 15,0 3 2272-15,0 5 384 0,-1 0 80 0,4 3 16 16,3 5-1376-16,1 2-272 0,2 3-48 0,0 3-16 15,0-1-672-15,1 1-144 0,0-2-32 0,-1-1 0 16,2-4-688-16,1-2-144 0,-2 1-16 0,0 0-16 16,-3-6-2368-16,1 2-480 0,-2 0-80 0,-2-4-32 15</inkml:trace>
  <inkml:trace contextRef="#ctx0" brushRef="#br1" timeOffset="-153135.18">13965 17459 23039 0,'0'0'1024'0,"0"0"192"15,0 0-960-15,0 0-256 0,0 0 0 0,0 0 0 0,10-6 3632 0,1 0 672 16,5-1 144-16,2 1 32 0,2-1-2672 0,1 1-528 16,-1-1-96-16,4 2-32 0,1-1-784 0,-2 2-176 15,3 0-16-15,11-4-16 16,-3 1-1808-16,-2 2-352 0,0 1-80 0</inkml:trace>
  <inkml:trace contextRef="#ctx0" brushRef="#br1" timeOffset="-151692.87">14607 17696 29423 0,'0'0'1296'0,"-5"-1"288"0,-2-2-1264 0,1 0-320 16,-1 1 0-16,1-1 0 0,-1-1 528 0,2 0 48 15,1 0 16-15,4 4 0 0,-1-5 144 0,2-4 32 16,2-3 0-16,2 2 0 0,3 1-592 0,-1 0-176 15,3-2 0-15,0 1 0 0,-1-1 0 0,4 0 0 16,3 0 0-16,-1 2 0 0,0 1 0 0,-1 3 0 0,-1 2 128 0,1 3-128 16,2 0 368-16,0 4 16 15,-2 2 0-15,0 0 0 0,1 1 192 0,-2 2 32 16,-1 3 16-16,-1 2 0 0,1-1-48 0,-2 4-16 16,-2 0 0-16,-1 1 0 0,1-2-176 0,-4 1-48 15,-2 1 0-15,-1-2 0 0,-2 0-144 0,-1 3-48 16,-1-1 0-16,-1 0 0 0,-3 2-144 0,2-5 0 0,-3 2 0 0,1-1 0 15,-3-2 0-15,0-1-224 0,0 0 48 0,-1-3 16 16,-1-1 16-16,1-3 0 0,-1-2 0 0,2-1 0 16,-1-3-16-16,-3-3 0 0,1-3 0 0,1-2 0 15,2 0-80-15,0-4-16 0,3 1 0 0,0-1 0 16,3 0 256-16,3 2-144 0,2 0 144 0,3 1-128 16,1 2 352-16,2-1 80 0,1 1 16 0,1 2 0 15,1 2 256-15,2 2 48 0,1 2 16 0,1 2 0 0,2 1 0 0,-3 2 0 16,1 1 0-16,1 1 0 0,-1 1-208 0,0 3-48 15,1 2 0-15,-1-1 0 16,0 0-208-16,1 0-48 0,-1 0-128 0,0 1 192 31,2-1-1408-31,0-1-304 0,-2-1-48 0,0-2-17568 0</inkml:trace>
  <inkml:trace contextRef="#ctx0" brushRef="#br1" timeOffset="-151055.58">13380 16803 18591 0,'0'0'832'0,"0"0"160"0,-5 3-800 0,-2-1-192 0,1-2 0 0,-1 0 0 16,1 1 1504-16,-1-1 256 0,1-1 48 0,1 1 16 0,5 0-416 0,0 0-96 16,0 0-16-16,0 0 0 0,0 0-752 0,0 0-160 15,0 0-16-15,0 0-16 0,0 0-160 0,0 0-16 16,0 0-16-16,0 0 0 0,0 0 192 0,0 0 32 16,0 0 16-16,0 0 0 0,0 0 32 0,0 0 0 15,0 0 0-15,-7-5 0 0,0 0-240 0,2-1-32 16,5 6-16-16,-4-6 0 0,2-2-144 0,-1 2 192 15,1-1-192-15,2 1 192 16,0 6 80-16,0 0 32 0,2-7 0 0,-2 7 0 16,0 0 208-16,0 0 32 0,0 0 16 0,0 0 0 0,0 0-208 0,0 0-32 15,9 4-16-15,0 1 0 0,1 2-112 0,-3 3 0 16,1-3-16-16,0 0 0 0,0 1 80 0,-3 0 0 16,-2 0 16-16,-1 0 0 0,0 0 80 0,-1-1 16 15,-1-7 0-15,0 7 0 0,0-7-112 0,0 0 0 16,0 0-16-16,-5 5 0 0,-2-5-80 0,1 0-16 15,-1-2 0-15,2-1 0 0,0 2-144 0,-1-5 0 0,1 1 0 0,0 1 128 16,-2 0-288-16,1 0-64 0,-1-2-16 0,2-1 0 31,-1 1-1296-31,0-1-272 0,4 1-48 0,-1 1-16 16,2-2-1760-16,0 1-336 0</inkml:trace>
  <inkml:trace contextRef="#ctx0" brushRef="#br1" timeOffset="-150669.29">13663 16744 20271 0,'0'0'1792'0,"0"0"-1424"0,-3 8-368 0,3-8 0 15,-2 7 1392-15,-1-1 208 0,3-6 32 0,-4 7 16 16,2-1-400-16,2-6-80 0,-3 7-16 0,3-7 0 0,-4 6-688 0,4-6-144 15,-5 4-16-15,0 0-16 0,5-4-96 0,-7 1-32 16,-2-1 0-16,0-1 0 0,-3-3 64 0,2 0 16 16,1-1 0-16,1 0 0 0,0 0 64 0,3 1 16 15,0-3 0-15,1 2 0 0,4 5-48 0,-3-7 0 16,3 7 0-16,0-6 0 0,1 1-272 0,3-2 128 16,0 2-128-16,3 0 0 0,-1 1 128 0,2 0-128 15,1 1 0-15,0 2 0 0,0 1 160 0,1 0-32 16,-1 0 0-16,0 1 0 0,0 1 320 0,-1-1 48 0,-8-1 16 0,8 1 0 15,-8-1 16-15,0 0 16 0,6 5 0 0,-6-5 0 16,0 0-32-16,0 8 0 16,-1-1 0-16,-2 1 0 0,-1 1-64 0,0-2-32 15,-1 0 0-15,0 0 0 0,0-2-416 0,5-5 0 16,-8 4 0-16,3 0 0 16,5-4-1952-16,0 0-416 0,0 0-96 0</inkml:trace>
  <inkml:trace contextRef="#ctx0" brushRef="#br1" timeOffset="-149592.48">11288 16215 20207 0,'0'0'896'0,"0"0"192"0,0 0-880 0,0 0-208 0,10-12 0 0,-15 8 0 0,1-1 1872 0,4 5 336 15,0 0 64-15,0 0 16 0,0 0-864 0,8 4-160 16,1 1-48-16,1 3 0 0,1 2-160 0,2 3-32 16,0 3-16-16,2 5 0 0,2 0-48 0,0 4-16 15,-1 2 0-15,0 0 0 0,-1 5-432 0,1 2-64 16,0 1-32-16,-1 0 0 0,0 0-224 0,-1-1-64 16,-1-3 0-16,0-1 0 0,0-1-128 0,0-3 0 15,-1-2 0-15,-1-4 0 16,1 0-640-16,-1-2-16 0,-4-1 0 0,1 0 0 15,0-3-2736-15,-1-1-560 0,-2-1-96 0</inkml:trace>
  <inkml:trace contextRef="#ctx0" brushRef="#br1" timeOffset="-149310.71">10920 15424 19343 0,'-5'-21'848'0,"3"14"192"15,1-2-832-15,1 1-208 0,1 2 0 0,-1 6 0 0,0 0 2784 0,0 0 512 16,0 0 96-16,0 0 32 0,8 5-1888 0,1 4-368 15,0 4-80-15,1 5 0 0,0 5-688 0,-1 3-128 16,0 2-16-16,0 4-16 0,-1 3-240 0,1-1 0 16,1 1 0-16,-1 0 0 15,-2-1-1136-15,1-3-320 0,-1-2-64 0,-1-2-8352 16,2-1-1680-16</inkml:trace>
  <inkml:trace contextRef="#ctx0" brushRef="#br1" timeOffset="-149115.46">11115 15210 23039 0,'-5'-9'1024'0,"5"9"192"0,0 0-960 0,0 0-256 0,0 0 0 16,0 0 0-16,0 0 1840 0,0 0 320 0,5 9 64 0,3 5 16 16,3 3-1344-16,0 5-272 0,3 3-48 0,0 4-16 15,-1 1-560-15,1 1 0 0,3 3 0 0,0 0 0 31,0-2-1216-31,-1 2-336 0,-1-2-80 0,-2-1-7200 16,-1-1-1424-16</inkml:trace>
  <inkml:trace contextRef="#ctx0" brushRef="#br1" timeOffset="-148923.54">10983 15530 17503 0,'0'0'1552'0,"0"0"-1232"0,0 0-320 0,0 0 0 0,0 0 3104 0,9 0 560 16,1 0 112-16,4-1 32 0,3-3-3088 0,4 0-720 15,5-1 0-15,4-1 0 16,3-2-976-16,10-3-240 0,-3 2-32 0,-1-3-11296 0</inkml:trace>
  <inkml:trace contextRef="#ctx0" brushRef="#br1" timeOffset="-148365.8">11692 16828 30575 0,'0'0'1344'0,"0"0"304"0,0 0-1328 0,0 0-320 16,0 0 0-16,2-6 0 0,1 0 1168 0,3-2 176 15,2-1 16-15,3 0 16 0,2-2-32 0,1 0 0 16,3-2 0-16,0 0 0 0,1-3-512 0,1 0-96 0,-1 1-32 0,0-2 0 16,0 1-176-16,2-3-32 0,1-1-16 0,-2-1 0 15,-1-1-320-15,2-2-160 0,-2 1 160 0,2 0-160 16,-2-2 0-16,2 1 0 0,-2 2 0 0,0 0 0 31,-1-1-1344-31,0-1-272 0,-1 2-48 0,-1 1-16 0,1 1-1744 0,-3 2-352 0</inkml:trace>
  <inkml:trace contextRef="#ctx0" brushRef="#br1" timeOffset="-148156.03">12490 15267 30575 0,'0'0'1344'0,"0"0"304"0,-3 7-1328 0,2 0-320 16,-1 1 0-16,2 4 0 0,-1 1 496 0,1 4 16 16,1 5 16-16,-1 3 0 0,3 6 32 0,0 6 0 15,-1 2 0-15,2 6 0 0,1 5-560 0,-1 2 0 16,0 2 0-16,1-2 0 16,1-1-1360-16,-1-3-384 0,0-5-80 0,0-7-7296 15,-1-3-1456-15</inkml:trace>
  <inkml:trace contextRef="#ctx0" brushRef="#br1" timeOffset="-147935.75">12680 15313 23951 0,'0'0'1056'0,"0"0"224"0,0 10-1024 0,0-1-256 0,0 4 0 0,1 2 0 16,2 0 1872-16,-1 4 320 0,1 1 64 0,2 3 16 15,2 0-1328-15,-1 2-272 0,2 0-48 0,3 2-16 16,-2 2-464-16,1-1-144 0,1 1 0 0,-1-2 0 16,3 1 0-16,-1-3-352 0,-2 1 48 0,1 2 16 31,0-6-2208-31,-2 2-448 0,-1-2-96 0</inkml:trace>
  <inkml:trace contextRef="#ctx0" brushRef="#br1" timeOffset="-147717.42">12539 15653 16575 0,'-14'-4'736'0,"7"4"160"0,-1 1-720 0,1 2-176 16,0 1 0-16,7-4 0 0,0 0 6048 0,0 0 1184 15,0 0 224-15,0 0 48 0,0 0-4896 0,8 4-992 16,2 0-192-16,5-3-32 0,0 0-896 0,5 1-176 0,2 0-48 0,2-2 0 15,2 0-272-15,1 0 0 0,0 2-208 0,3-1-14448 16,0 0-2880-16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8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6911 0 0,'0'0'528'0'0,"2"1"-341"0"0,-1-1-142 0 0,0 1 1 0 0,-1-1-1 0 0,1 0 1 0 0,-1 1-1 0 0,1-1 0 0 0,-1 1 1 0 0,1-1-1 0 0,-1 1 0 0 0,1-1 1 0 0,-1 1-1 0 0,0-1 1 0 0,1 1-1 0 0,-1 0 0 0 0,0-1 1 0 0,1 1-1 0 0,-1-1 0 0 0,0 1 1 0 0,0 0-1 0 0,1-1 1 0 0,-1 1-1 0 0,0 0 0 0 0,0-1 1 0 0,0 1-1 0 0,0 1 0 0 0,0 24 2690 0 0,0 1-975 0 0,29 157 2180 0 0,9 92-1848 0 0,-34-235-1913 0 0,-4-39 218 0 0,0-4-317 0 0,-41-416-256 0 0,39 390 197 0 0,2 1 0 0 0,1-1-1 0 0,1 1 1 0 0,1 0 0 0 0,2-1 0 0 0,13-46 0 0 0,-17 72 15 0 0,0 0 0 0 0,0-1 1 0 0,0 1-1 0 0,0 0 0 0 0,0 0 1 0 0,0 0-1 0 0,1 0 0 0 0,-1 0 1 0 0,1 0-1 0 0,-1 0 0 0 0,1 1 1 0 0,0-1-1 0 0,0 1 1 0 0,0-1-1 0 0,0 1 0 0 0,0-1 1 0 0,0 1-1 0 0,0 0 0 0 0,0 0 1 0 0,0 0-1 0 0,0 0 0 0 0,1 1 1 0 0,-1-1-1 0 0,0 1 0 0 0,4-1 1 0 0,-3 1-17 0 0,-1 0 0 0 0,1 0-1 0 0,0 0 1 0 0,-1 1 0 0 0,1-1 0 0 0,0 1 0 0 0,-1 0 0 0 0,1 0 0 0 0,-1 0 0 0 0,1 0 0 0 0,-1 0-1 0 0,1 1 1 0 0,-1-1 0 0 0,0 1 0 0 0,0-1 0 0 0,0 1 0 0 0,0 0 0 0 0,0 0 0 0 0,0 0 0 0 0,0 0-1 0 0,-1 0 1 0 0,3 3 0 0 0,2 6-35 0 0,0 0 0 0 0,-1 1 1 0 0,0-1-1 0 0,-1 1 0 0 0,-1 0 0 0 0,0 0 0 0 0,0 0 0 0 0,-1 0 1 0 0,1 18-1 0 0,-2 8 150 0 0,-7 66 0 0 0,4-82-141 0 0,-1-1 1 0 0,-1 0 0 0 0,0-1 0 0 0,-2 1 0 0 0,-15 37 0 0 0,18-52-59 0 0,-1-1 0 0 0,1 0 0 0 0,-1 0 1 0 0,0 0-1 0 0,0 0 0 0 0,0-1 0 0 0,-8 7 0 0 0,11-11-38 0 0,2-2-472 0 0,1 0 594 0 0,0 0 0 0 0,0 0 0 0 0,0 0 0 0 0,0 0 0 0 0,0 1 0 0 0,3-3 0 0 0,-2 3 12 0 0,-1 0-1 0 0,1 0 0 0 0,0 0 1 0 0,-1 0-1 0 0,1 0 0 0 0,0 0 1 0 0,0 1-1 0 0,0 0 1 0 0,0-1-1 0 0,-1 1 0 0 0,1 0 1 0 0,0 0-1 0 0,4 1 1 0 0,39 8 440 0 0,-42-7-382 0 0,27 6 276 0 0,0 2 1 0 0,0 1 0 0 0,-2 1 0 0 0,1 2 0 0 0,-2 0-1 0 0,0 2 1 0 0,32 25 0 0 0,-46-30-1145 0 0,-2 1 0 0 0,12 13-1 0 0,-10-10-470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1 656 12583 0 0,'0'0'1256'0'0,"8"1"-1136"0"0,0-2 163 0 0,-1 0-1 0 0,0 0 1 0 0,0-1 0 0 0,0 0-1 0 0,0 0 1 0 0,0 0-1 0 0,0-1 1 0 0,9-6-1 0 0,-4 4 117 0 0,100-54 2365 0 0,-29 13-1470 0 0,30-15-355 0 0,-60 30-636 0 0,68-29-1 0 0,58-26-51 0 0,-7-14-134 0 0,-109 63-80 0 0,9-2-18 0 0,11-6 176 0 0,-53 28 343 0 0,57-23 1 0 0,-81 38-485 0 0,0 0 1 0 0,0 1-1 0 0,0 0 1 0 0,0 0-1 0 0,0 1 0 0 0,0-1 1 0 0,0 1-1 0 0,0 0 0 0 0,0 1 1 0 0,7 1-1 0 0,11 3 90 0 0,26 8 1 0 0,-48-12-136 0 0,207 72 454 0 0,-54-17-86 0 0,100 49 232 0 0,-85-32-373 0 0,157 62 223 0 0,-230-86-384 0 0,-55-26-22 0 0,22 16-3 0 0,-15-9-773 0 0,-44-27 408 0 0,7 4 11 0 0,-4-5-2641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6 455 0 0,'0'-6'10904'0'0,"1"8"-10044"0"0,3 5-450 0 0,-1 1 0 0 0,0 0-1 0 0,0 0 1 0 0,-1 0 0 0 0,0 0-1 0 0,1 8 1 0 0,4 54 613 0 0,-6-54-812 0 0,11 388 3207 0 0,-10-229-3328 0 0,2 48-410 0 0,-2-146-3763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9239 0 0,'0'0'704'0'0,"1"2"-384"0"0,11 53 1761 0 0,-3 1-1 0 0,3 76 0 0 0,-8 117 846 0 0,-4-181-2189 0 0,-2 75-239 0 0,3 121-944 0 0,4-218-2698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176 172 9007 0 0,'-3'-16'960'0'0,"-1"0"-883"0"0,1 3 934 0 0,0 0 1 0 0,-1 0-1 0 0,-10-21 1 0 0,13 30-781 0 0,-1 1 1 0 0,0 0 0 0 0,0 0 0 0 0,0 0 0 0 0,0 1-1 0 0,0-1 1 0 0,-1 0 0 0 0,1 1 0 0 0,-1 0 0 0 0,0-1 0 0 0,0 1-1 0 0,0 0 1 0 0,0 0 0 0 0,0 1 0 0 0,0-1 0 0 0,0 1-1 0 0,0-1 1 0 0,-1 1 0 0 0,-4-1 0 0 0,7 2-177 0 0,0 0 1 0 0,0 0-1 0 0,-1 0 0 0 0,1 0 1 0 0,0 0-1 0 0,0 0 0 0 0,-1 0 1 0 0,1 0-1 0 0,0 0 1 0 0,0 1-1 0 0,0-1 0 0 0,-1 1 1 0 0,1-1-1 0 0,0 1 0 0 0,0-1 1 0 0,0 1-1 0 0,0-1 0 0 0,-1 2 1 0 0,-1 0-5 0 0,1 0 0 0 0,0 1 0 0 0,0-1-1 0 0,0 1 1 0 0,0-1 0 0 0,0 1 0 0 0,-1 2 0 0 0,-2 6 7 0 0,0-1 0 0 0,-6 22 0 0 0,4-8-49 0 0,1 0-1 0 0,1 1 0 0 0,2-1 1 0 0,0 1-1 0 0,2 0 0 0 0,0-1 1 0 0,2 1-1 0 0,1 0 0 0 0,0 0 1 0 0,2-1-1 0 0,1 1 0 0 0,1-1 1 0 0,1-1-1 0 0,1 1 0 0 0,13 26 1 0 0,-17-44 14 0 0,-1 0 1 0 0,1-1 0 0 0,0 1 0 0 0,0-1 0 0 0,1 0 0 0 0,-1 0-1 0 0,1 0 1 0 0,0-1 0 0 0,0 0 0 0 0,1 0 0 0 0,-1 0 0 0 0,1 0 0 0 0,0-1-1 0 0,0 0 1 0 0,0 0 0 0 0,13 3 0 0 0,-13-4 36 0 0,-1-1-1 0 0,1 0 1 0 0,0 0 0 0 0,0 0-1 0 0,-1-1 1 0 0,1 0 0 0 0,0 0-1 0 0,0-1 1 0 0,-1 1 0 0 0,1-1-1 0 0,0-1 1 0 0,-1 1 0 0 0,1-1-1 0 0,-1 0 1 0 0,1 0 0 0 0,-1 0-1 0 0,0-1 1 0 0,0 0 0 0 0,0 0-1 0 0,5-4 1 0 0,1-3 98 0 0,0 0 0 0 0,0-1 0 0 0,-1-1 0 0 0,0 0 0 0 0,-1 0 0 0 0,0-1 0 0 0,-1 0 0 0 0,-1-1 0 0 0,0 1 0 0 0,-1-2 0 0 0,0 1 0 0 0,-1 0 0 0 0,-1-1 0 0 0,5-23 0 0 0,-8 27-76 0 0,1-1-1 0 0,-1 0 1 0 0,-1 0-1 0 0,0 1 1 0 0,0-1-1 0 0,-2 0 1 0 0,1 0-1 0 0,-1 1 1 0 0,-1-1-1 0 0,0 1 1 0 0,-1 0-1 0 0,0 0 1 0 0,-1 0-1 0 0,0 0 1 0 0,0 1-1 0 0,-1-1 1 0 0,-1 2-1 0 0,1-1 1 0 0,-13-12-1 0 0,0 2 52 0 0,-1 2-1 0 0,-22-17 1 0 0,32 28-120 0 0,0 0 0 0 0,0 1 0 0 0,0 0 0 0 0,-1 1 0 0 0,0 0 0 0 0,0 1-1 0 0,-14-4 1 0 0,22 8-31 0 0,0-1 0 0 0,0 1-1 0 0,-1-1 1 0 0,1 1-1 0 0,0 0 1 0 0,0 0-1 0 0,-1 0 1 0 0,1 1-1 0 0,0-1 1 0 0,0 1 0 0 0,0 0-1 0 0,-1 0 1 0 0,1 0-1 0 0,0 0 1 0 0,0 0-1 0 0,-3 3 1 0 0,2-1 73 0 0,0-1 0 0 0,0 2 0 0 0,1-1 0 0 0,-1 0 0 0 0,1 1 0 0 0,0-1 0 0 0,0 1 0 0 0,0 0 0 0 0,1 0 0 0 0,-3 5 0 0 0,1-1-426 0 0,0 1 0 0 0,1-1 0 0 0,0 1 0 0 0,-4 16 1 0 0,6-16-1168 0 0,0-1 0 0 0,0 1 0 0 0,1-1 0 0 0,1 15 1 0 0,2 1-5969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1839 0 0,'5'-28'3112'0'0,"-5"28"-3052"0"0,5 11 2819 0 0,2 14 2196 0 0,7 48-1105 0 0,-10-44-2940 0 0,12 38 0 0 0,-9-42-564 0 0,-6-19-345 0 0,0 0 1 0 0,0-1-1 0 0,1 1 0 0 0,0-1 0 0 0,0 1 1 0 0,0-1-1 0 0,5 7 0 0 0,-6-11 702 0 0,8-5-606 0 0,-6 2-202 0 0,0 0 0 0 0,0 0 0 0 0,-1-1 0 0 0,1 1-1 0 0,-1-1 1 0 0,0 1 0 0 0,0-1 0 0 0,0 0 0 0 0,0 0 0 0 0,0 0-1 0 0,2-4 1 0 0,13-37 134 0 0,-15 40-148 0 0,35-123-150 0 0,-34 116 133 0 0,2 1 0 0 0,-1 0 0 0 0,1 0 1 0 0,13-19-1 0 0,-4 6 20 0 0,-13 21 10 0 0,0 0-1 0 0,1 0 0 0 0,-1 0 1 0 0,1 0-1 0 0,-1 0 0 0 0,1 1 1 0 0,0-1-1 0 0,-1 0 0 0 0,1 1 1 0 0,0 0-1 0 0,3-2 0 0 0,-4 3 8 0 0,0 0 0 0 0,1 1 0 0 0,-1-1 0 0 0,1 1 0 0 0,-1 0-1 0 0,0-1 1 0 0,0 1 0 0 0,1 0 0 0 0,-1 0 0 0 0,0-1 0 0 0,0 1 0 0 0,0 0 0 0 0,0 0 0 0 0,2 2-1 0 0,3 4 53 0 0,-1 1-1 0 0,0-1 1 0 0,0 1-1 0 0,0 0 0 0 0,5 15 1 0 0,15 45 139 0 0,-19-49-161 0 0,-2-6-76 0 0,5 15 56 0 0,14 26-1 0 0,-20-46-148 0 0,2 0-1 0 0,-1 0 1 0 0,1-1 0 0 0,0 1-1 0 0,1-1 1 0 0,-1-1 0 0 0,13 12-1 0 0,-16-17-37 0 0,-1 0-1 0 0,1 1 1 0 0,-1-1-1 0 0,1 0 1 0 0,0 0-1 0 0,0 0 1 0 0,0 0-1 0 0,-1-1 1 0 0,1 1-1 0 0,0 0 1 0 0,0-1-1 0 0,0 1 1 0 0,0-1-1 0 0,0 0 1 0 0,0 0-1 0 0,0 1 1 0 0,0-1-1 0 0,0-1 1 0 0,0 1-1 0 0,0 0 1 0 0,4-1-1 0 0,-4 0-192 0 0,1 0-1 0 0,-1 0 1 0 0,0-1-1 0 0,0 1 0 0 0,0 0 1 0 0,0-1-1 0 0,0 1 0 0 0,0-1 1 0 0,-1 0-1 0 0,1 0 1 0 0,0 0-1 0 0,-1 1 0 0 0,1-2 1 0 0,-1 1-1 0 0,0 0 1 0 0,0 0-1 0 0,2-4 0 0 0,2-9-1566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38 123 6911 0 0,'0'0'528'0'0,"-1"2"-341"0"0,-1 9 1732 0 0,0 0-1 0 0,-1 16 1 0 0,5 53 1469 0 0,-1-27-2112 0 0,-1 22-161 0 0,-15 122-1 0 0,13-176-954 0 0,2-16-98 0 0,-1 1 1 0 0,1-1-1 0 0,-1 1 1 0 0,-3 8-1 0 0,4-13 442 0 0,-1-2-484 0 0,0 0 0 0 0,0-1 0 0 0,0 1 0 0 0,1-1 0 0 0,-1 1 0 0 0,1-1 0 0 0,-1 1 0 0 0,1-1 0 0 0,-1 0 0 0 0,1-1 0 0 0,-2-15 25 0 0,2 0 0 0 0,0 0 0 0 0,1 1 0 0 0,1-1 0 0 0,6-30 0 0 0,-2 12-40 0 0,32-212 192 0 0,-36 229-146 0 0,2 1-1 0 0,-1 0 1 0 0,2 1 0 0 0,0-1-1 0 0,13-26 1 0 0,-18 44-49 0 0,0 0-1 0 0,0-1 1 0 0,1 1 0 0 0,-1 0-1 0 0,0 0 1 0 0,0-1 0 0 0,0 1-1 0 0,0 0 1 0 0,0 0 0 0 0,1 0-1 0 0,-1-1 1 0 0,0 1-1 0 0,0 0 1 0 0,0 0 0 0 0,0 0-1 0 0,1 0 1 0 0,-1 0 0 0 0,0 0-1 0 0,0-1 1 0 0,1 1 0 0 0,-1 0-1 0 0,0 0 1 0 0,0 0-1 0 0,0 0 1 0 0,1 0 0 0 0,-1 0-1 0 0,0 0 1 0 0,0 0 0 0 0,1 0-1 0 0,-1 0 1 0 0,0 0 0 0 0,0 0-1 0 0,1 0 1 0 0,-1 0 0 0 0,1 0-1 0 0,6 8 9 0 0,5 15-15 0 0,1 12-20 0 0,12 54-1 0 0,1 3-55 0 0,43 90 30 0 0,-55-150 43 0 0,2-1 0 0 0,1 0-1 0 0,32 44 1 0 0,-46-72 83 0 0,0 1 0 0 0,0 0 0 0 0,0-1 0 0 0,1 0 0 0 0,-1 0-1 0 0,1 0 1 0 0,-1 0 0 0 0,7 3 0 0 0,-8-5-44 0 0,0-1-1 0 0,-1 1 0 0 0,1-1 1 0 0,-1 1-1 0 0,1-1 1 0 0,0 0-1 0 0,-1 1 1 0 0,1-1-1 0 0,0 0 1 0 0,-1 0-1 0 0,1 0 0 0 0,0 0 1 0 0,-1-1-1 0 0,1 1 1 0 0,0 0-1 0 0,-1-1 1 0 0,1 1-1 0 0,-1-1 1 0 0,1 1-1 0 0,-1-1 0 0 0,1 0 1 0 0,-1 0-1 0 0,1 0 1 0 0,-1 1-1 0 0,0-1 1 0 0,2-2-1 0 0,1-1 135 0 0,1 0 0 0 0,-1-1 0 0 0,-1 0 0 0 0,1 0 0 0 0,-1 0 0 0 0,0 0 0 0 0,0-1 0 0 0,0 1-1 0 0,-1-1 1 0 0,1 0 0 0 0,1-11 0 0 0,2-7 346 0 0,2-39 0 0 0,-7 57-457 0 0,4-83 365 0 0,-6-91 0 0 0,-1 54-960 0 0,2 116 36 0 0,0-44-803 0 0,3 18-6056 0 0,0 15-291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0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1 611 919 0 0,'2'-2'10365'0'0,"3"-2"-6001"0"0,29-26-2674 0 0,6-4-230 0 0,104-79 1717 0 0,-108 88-2737 0 0,-19 12-252 0 0,24-13 0 0 0,112-64 385 0 0,-112 65-525 0 0,14-12 63 0 0,91-79 0 0 0,-116 89-75 0 0,-14 11-9 0 0,1 1 0 0 0,25-17 0 0 0,-41 32-177 0 0,-1-1-1 0 0,1 1 1 0 0,0-1 0 0 0,-1 1-1 0 0,1-1 1 0 0,0 1 0 0 0,0 0-1 0 0,-1-1 1 0 0,1 1 0 0 0,0 0-1 0 0,0 0 1 0 0,0-1-1 0 0,-1 1 1 0 0,1 0 0 0 0,0 0-1 0 0,0 0 1 0 0,0 0 0 0 0,0 0-1 0 0,-1 0 1 0 0,1 0 0 0 0,0 0-1 0 0,0 1 1 0 0,0-1-1 0 0,0 0 1 0 0,-1 0 0 0 0,1 1-1 0 0,0-1 1 0 0,0 0 0 0 0,-1 1-1 0 0,1-1 1 0 0,0 1 0 0 0,0 0-1 0 0,1 0-1101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70 10223 0 0,'0'0'464'0'0,"-10"-7"176"0"0,5 2-190 0 0,1 1 0 0 0,-1 0 0 0 0,1 0-1 0 0,-1 1 1 0 0,0-1 0 0 0,0 1 0 0 0,-6-3 0 0 0,9 6-374 0 0,1-1 1 0 0,-1 0 0 0 0,0 1 0 0 0,1 0 0 0 0,-1-1 0 0 0,0 1 0 0 0,1 0 0 0 0,-1 0 0 0 0,0 0 0 0 0,0 0 0 0 0,1 0 0 0 0,-1 1 0 0 0,0-1 0 0 0,1 0 0 0 0,-1 1 0 0 0,1-1 0 0 0,-1 1 0 0 0,0 0 0 0 0,1-1 0 0 0,-1 1 0 0 0,1 0 0 0 0,0 0 0 0 0,-1 0 0 0 0,1 0-1 0 0,0 0 1 0 0,-1 0 0 0 0,1 1 0 0 0,0-1 0 0 0,0 0 0 0 0,-1 3 0 0 0,-3 2 12 0 0,1 1 0 0 0,0 0 0 0 0,0 0 0 0 0,1 0 0 0 0,0 1-1 0 0,0-1 1 0 0,1 1 0 0 0,-2 10 0 0 0,0 2-44 0 0,2 1 1 0 0,-1 21-1 0 0,3-29-47 0 0,0 0 0 0 0,1 0 0 0 0,0 0 0 0 0,1-1 0 0 0,1 1-1 0 0,0 0 1 0 0,0-1 0 0 0,9 19 0 0 0,-10-25 14 0 0,1-1 0 0 0,0 0 0 0 0,0 0 0 0 0,1 0 0 0 0,-1 0 0 0 0,1 0 0 0 0,0-1 0 0 0,1 1 0 0 0,-1-1 0 0 0,1 0 0 0 0,-1-1 0 0 0,1 1-1 0 0,0-1 1 0 0,1 0 0 0 0,-1 0 0 0 0,0-1 0 0 0,1 1 0 0 0,0-1 0 0 0,-1 0 0 0 0,10 1 0 0 0,-7-1 93 0 0,0-1 0 0 0,-1-1 0 0 0,1 1 0 0 0,0-1 0 0 0,0-1 0 0 0,0 0 0 0 0,0 0 0 0 0,0 0 0 0 0,-1-1 1 0 0,1 0-1 0 0,-1 0 0 0 0,1-1 0 0 0,-1 0 0 0 0,0 0 0 0 0,0-1 0 0 0,0 0 0 0 0,0 0 0 0 0,-1-1 0 0 0,0 0 0 0 0,0 0 0 0 0,0 0 0 0 0,0-1 0 0 0,-1 0 0 0 0,0 0 0 0 0,0 0 0 0 0,0 0 0 0 0,-1-1 0 0 0,0 0 0 0 0,-1 0 0 0 0,5-10 0 0 0,-5 7 13 0 0,1-1 0 0 0,-1 1 1 0 0,-1-1-1 0 0,1 0 0 0 0,-2 1 0 0 0,0-1 0 0 0,0-12 0 0 0,-1 15-31 0 0,-1 0 0 0 0,0 1-1 0 0,0-1 1 0 0,-1 0-1 0 0,0 1 1 0 0,0-1-1 0 0,-1 1 1 0 0,0-1-1 0 0,0 1 1 0 0,-8-11-1 0 0,4 8-56 0 0,-2 0 0 0 0,1 0-1 0 0,-2 1 1 0 0,1 0-1 0 0,-1 0 1 0 0,0 1-1 0 0,-1 0 1 0 0,0 1-1 0 0,0 1 1 0 0,0-1 0 0 0,-19-6-1 0 0,25 12-251 0 0,1 0-1 0 0,-1 0 1 0 0,1 0-1 0 0,-1 0 1 0 0,0 1-1 0 0,-5-1 1 0 0,-15 4-3990 0 0,15-1-2591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14 7831 0 0,'0'0'356'0'0,"-7"-3"122"0"0,2 1 16 0 0,0 0-1 0 0,0 0 1 0 0,0 1 0 0 0,-1 0 0 0 0,1 0 0 0 0,0 0 0 0 0,0 1 0 0 0,0 0 0 0 0,-1 0 0 0 0,1 0 0 0 0,0 0-1 0 0,0 1 1 0 0,-1 0 0 0 0,-4 2 0 0 0,3-1-133 0 0,1 0-1 0 0,-1 1 1 0 0,1 0-1 0 0,0 1 1 0 0,0-1-1 0 0,1 1 1 0 0,-1 0-1 0 0,1 1 1 0 0,-9 9-1 0 0,6-6-176 0 0,1 1-1 0 0,0 0 0 0 0,1 1 1 0 0,0-1-1 0 0,0 1 1 0 0,1 1-1 0 0,0-1 1 0 0,1 1-1 0 0,0-1 1 0 0,1 1-1 0 0,0 0 1 0 0,-2 22-1 0 0,4-22-138 0 0,0 1 1 0 0,1-1-1 0 0,0 0 0 0 0,1 0 0 0 0,1 0 0 0 0,-1 0 0 0 0,2 0 1 0 0,-1 0-1 0 0,2 0 0 0 0,-1 0 0 0 0,2-1 0 0 0,-1 0 1 0 0,1 0-1 0 0,1 0 0 0 0,0 0 0 0 0,0-1 0 0 0,12 13 0 0 0,-13-15-28 0 0,1-1-1 0 0,0 0 0 0 0,1 0 1 0 0,-1-1-1 0 0,1 1 0 0 0,0-1 0 0 0,1-1 1 0 0,-1 1-1 0 0,1-1 0 0 0,0-1 1 0 0,0 1-1 0 0,0-1 0 0 0,0-1 0 0 0,0 0 1 0 0,1 0-1 0 0,-1 0 0 0 0,1-1 1 0 0,14 0-1 0 0,-2-2-429 0 0,0 0 0 0 0,0-2 0 0 0,0 0 0 0 0,0-2 0 0 0,-1 0 1 0 0,1-1-1 0 0,-1-1 0 0 0,20-11 0 0 0,-20 8-1240 0 0,-2-2-61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0,'1'5'1134'0'0,"15"121"3962"0"0,7 67-3506 0 0,-9-72-3943 0 0,-12-105-1640 0 0,2-3-1209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3679 0 0,'0'0'167'0'0,"0"3"-7"0"0,10 116 9852 0 0,-6-91-9905 0 0,58 285 1045 0 0,-30-169-6498 0 0,-26-118 1070 0 0</inkml:trace>
  <inkml:trace contextRef="#ctx0" brushRef="#br0" timeOffset="1">1 577 11519 0 0,'0'0'227'0'0,"0"-1"-1"0"0,0 1 1 0 0,0-1-1 0 0,0 1 1 0 0,0-1-1 0 0,0 1 1 0 0,0 0-1 0 0,0-1 1 0 0,0 1-1 0 0,0-1 1 0 0,1 1-1 0 0,-1-1 1 0 0,0 1-1 0 0,0-1 1 0 0,0 1-1 0 0,0 0 1 0 0,1-1-1 0 0,-1 1 1 0 0,0-1-1 0 0,1 1 1 0 0,-1 0-1 0 0,0-1 1 0 0,1 1-1 0 0,-1 0 1 0 0,0 0-1 0 0,1-1 1 0 0,-1 1-1 0 0,0 0 1 0 0,1 0-1 0 0,-1-1 1 0 0,1 1-1 0 0,-1 0 1 0 0,1 0-1 0 0,21-7-5 0 0,-11 4 581 0 0,6-4-615 0 0,0 1 1 0 0,34-8-1 0 0,-12 11-6225 0 0,-21 4-314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0,'0'0'5771'0'0,"3"0"-4150"0"0,116 23 2886 0 0,-102-20-4376 0 0,-10-2 32 0 0,0 1 1 0 0,0-1-1 0 0,-1 1 0 0 0,12 4 1 0 0,-16-5 149 0 0,-2-1-294 0 0,1 1-1 0 0,-1-1 1 0 0,1 0-1 0 0,-1 1 1 0 0,1-1-1 0 0,-1 1 1 0 0,1-1-1 0 0,-1 1 1 0 0,0-1-1 0 0,1 1 1 0 0,-1 0-1 0 0,0-1 1 0 0,0 1-1 0 0,1-1 1 0 0,-1 1-1 0 0,0 0 1 0 0,0-1-1 0 0,0 1 1 0 0,0 1-1 0 0,3 12 132 0 0,-3-11-127 0 0,0-1 1 0 0,0 1-1 0 0,-1-1 0 0 0,1 1 0 0 0,-1-1 0 0 0,1 1 1 0 0,-1-1-1 0 0,0 0 0 0 0,0 1 0 0 0,0-1 0 0 0,-1 0 1 0 0,1 0-1 0 0,-3 4 0 0 0,-26 28 10 0 0,11-13-203 0 0,19-20 136 0 0,-1-1 0 0 0,1 1 0 0 0,0 0 0 0 0,-1 0 0 0 0,1-1 0 0 0,0 1 0 0 0,0 0 0 0 0,-1 0 0 0 0,1-1 0 0 0,0 1 0 0 0,0 0 0 0 0,0 0 0 0 0,0 0 0 0 0,0-1 0 0 0,0 1 0 0 0,1 0-1 0 0,-1 0 1 0 0,0-1 0 0 0,0 1 0 0 0,0 0 0 0 0,1 0 0 0 0,-1-1 0 0 0,0 1 0 0 0,1 0 0 0 0,-1 0 0 0 0,1-1 0 0 0,-1 1 0 0 0,1-1 0 0 0,-1 1 0 0 0,1 0 0 0 0,-1-1 0 0 0,1 1 0 0 0,0-1 0 0 0,0 1 0 0 0,28 20-1510 0 0,-22-17 1403 0 0,12 9 286 0 0,-11-9 22 0 0,-1 0-1 0 0,-1 0 1 0 0,1 1-1 0 0,-1 0 1 0 0,1 1 0 0 0,-2-1-1 0 0,1 1 1 0 0,0 0-1 0 0,-1 0 1 0 0,7 12 0 0 0,-9-12 119 0 0,0 0 0 0 0,0 0 1 0 0,0 1-1 0 0,-1-1 0 0 0,0 0 1 0 0,-1 1-1 0 0,1 0 0 0 0,-1-1 1 0 0,0 13-1 0 0,-1-13-116 0 0,-1-1-1 0 0,1 1 1 0 0,-2-1-1 0 0,1 0 1 0 0,-1 1-1 0 0,1-1 1 0 0,-1 0 0 0 0,-1 0-1 0 0,1 0 1 0 0,-1 0-1 0 0,0-1 1 0 0,-5 8-1 0 0,-1-1 65 0 0,-1-1 0 0 0,0 1-1 0 0,0-1 1 0 0,-19 13-1 0 0,-52 29-177 0 0,78-51-250 0 0,0 1-1 0 0,0 0 1 0 0,-1-1 0 0 0,1 0-1 0 0,-6 1 1 0 0,-2 1-4291 0 0,7-3 1389 0 0,-7 3-5002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0,'0'0'11346'0'0,"3"1"-10752"0"0,-2-1-533 0 0,0 1 1 0 0,0-1-1 0 0,0 1 0 0 0,0-1 0 0 0,0 1 0 0 0,0-1 0 0 0,0 1 1 0 0,0-1-1 0 0,0 1 0 0 0,0 0 0 0 0,0 0 0 0 0,0-1 0 0 0,-1 1 1 0 0,1 0-1 0 0,0 0 0 0 0,-1 0 0 0 0,2 1 0 0 0,0 2 266 0 0,-1-1 0 0 0,0 1-1 0 0,1-1 1 0 0,-1 1 0 0 0,1 5 0 0 0,17 155 4875 0 0,-18-157-5090 0 0,6 162 1177 0 0,-7-128-1169 0 0,-5 63 0 0 0,0-35-116 0 0,6-27-984 0 0,3-32-1818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11199 0 0,'0'3'107'0'0,"-1"2"97"0"0,0 0 0 0 0,0 0 0 0 0,1-1 0 0 0,0 9 0 0 0,0-12-186 0 0,0 0-1 0 0,0 1 1 0 0,0-1-1 0 0,-1 0 1 0 0,1 1 0 0 0,0-1-1 0 0,-1 0 1 0 0,1 0 0 0 0,-1 0-1 0 0,1 1 1 0 0,-1-1 0 0 0,0 0-1 0 0,1 0 1 0 0,-1 0-1 0 0,0 0 1 0 0,-2 2 0 0 0,0 1 250 0 0,1 0-49 0 0,0 0-1 0 0,1 0 1 0 0,-1 0 0 0 0,1 0 0 0 0,-1 5-1 0 0,1-5-132 0 0,0 0 0 0 0,0 0 0 0 0,0 0 0 0 0,-1-1 0 0 0,1 1-1 0 0,-4 5 1 0 0,5-9-82 0 0,0 0 0 0 0,0 1 0 0 0,0-1 0 0 0,-1 0 0 0 0,1 0 0 0 0,0 1-1 0 0,0-1 1 0 0,-1 0 0 0 0,1 0 0 0 0,0 1 0 0 0,-1-1 0 0 0,1 0 0 0 0,0 0 0 0 0,-1 0 0 0 0,1 1-1 0 0,0-1 1 0 0,-1 0 0 0 0,1 0 0 0 0,0 0 0 0 0,-1 0 0 0 0,1 0 0 0 0,0 0 0 0 0,-1 0 0 0 0,1 0-1 0 0,-1 0 1 0 0,1 0 0 0 0,0 0 0 0 0,-1 0 0 0 0,1 0 0 0 0,0 0 0 0 0,-1 0 0 0 0,1 0 0 0 0,0 0-1 0 0,-1-1 1 0 0,1 1 0 0 0,0 0 0 0 0,-1 0 0 0 0,1 0 0 0 0,0-1 0 0 0,-1 1 0 0 0,1 0 0 0 0,0 0-1 0 0,0-1 1 0 0,-1 1 0 0 0,1 0 0 0 0,0 0 0 0 0,0-1 0 0 0,-1 0 0 0 0,-7-12 248 0 0,6 8-99 0 0,0 0-1 0 0,1 0 1 0 0,0-1 0 0 0,0 1-1 0 0,0 0 1 0 0,0-1 0 0 0,1 1-1 0 0,0-1 1 0 0,1-8 0 0 0,-1 12-73 0 0,1-1 1 0 0,-1 1 0 0 0,1 0-1 0 0,0-1 1 0 0,0 1-1 0 0,0 0 1 0 0,0 0 0 0 0,0-1-1 0 0,1 1 1 0 0,-1 0 0 0 0,1 0-1 0 0,-1 0 1 0 0,1 1 0 0 0,0-1-1 0 0,-1 0 1 0 0,1 1-1 0 0,0-1 1 0 0,0 1 0 0 0,0-1-1 0 0,1 1 1 0 0,-1 0 0 0 0,4-2-1 0 0,-3 2 16 0 0,0 1-1 0 0,0-1 1 0 0,0 0-1 0 0,0 1 1 0 0,0 0 0 0 0,0 0-1 0 0,0 0 1 0 0,0 0-1 0 0,0 0 1 0 0,0 1-1 0 0,-1-1 1 0 0,1 1-1 0 0,0 0 1 0 0,0 0 0 0 0,0 0-1 0 0,0 0 1 0 0,4 3-1 0 0,-7-4 129 0 0,1 0-177 0 0,-1 0-1 0 0,1 0 1 0 0,-1 0 0 0 0,0 0-1 0 0,1 0 1 0 0,-1 0 0 0 0,1 0-1 0 0,-1 1 1 0 0,0-1 0 0 0,1 0-1 0 0,-1 0 1 0 0,0 0 0 0 0,1 0-1 0 0,-1 1 1 0 0,0-1 0 0 0,1 0-1 0 0,-1 0 1 0 0,0 1 0 0 0,1-1-1 0 0,-1 0 1 0 0,0 0 0 0 0,0 1-1 0 0,1-1 1 0 0,-1 0-1 0 0,0 1 1 0 0,0-1 0 0 0,0 0-1 0 0,1 1 1 0 0,-1-1 0 0 0,0 0-1 0 0,0 1 1 0 0,0-1 0 0 0,0 1-1 0 0,0-1 1 0 0,0 0 0 0 0,0 1-1 0 0,0-1 1 0 0,0 1 0 0 0,0-1-1 0 0,0 2 20 0 0,0-1-1 0 0,0 0 0 0 0,0 0 0 0 0,-1 0 1 0 0,1 1-1 0 0,0-1 0 0 0,-1 0 0 0 0,1 0 1 0 0,-1 0-1 0 0,0 2 0 0 0,-3 1-1 0 0,0-1 0 0 0,0 0 0 0 0,0 1 0 0 0,-6 2 0 0 0,-11 2-498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1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51 4143 0 0,'0'1'191'0'0,"-2"24"-269"0"0,-8 7 10490 0 0,5-21-8893 0 0,5-10-1068 0 0,-13 8 1966 0 0,11-8-2366 0 0,2-1-10 0 0,-1 1 0 0 0,1-1 0 0 0,-1 0 0 0 0,0 0 0 0 0,1 1 0 0 0,-1-1 0 0 0,1 0 0 0 0,-1 0 0 0 0,0 0 0 0 0,1 0 0 0 0,-1 0 1 0 0,0 1-1 0 0,1-1 0 0 0,-1 0 0 0 0,0-1 0 0 0,1 1 0 0 0,-1 0 0 0 0,1 0 0 0 0,-1 0 0 0 0,0 0 0 0 0,1 0 0 0 0,-1-1 0 0 0,0 1 0 0 0,1 0 0 0 0,-1-1 0 0 0,1 1 0 0 0,-1 0 0 0 0,1-1 0 0 0,-1 1 0 0 0,1 0 0 0 0,-1-1 0 0 0,1 1 0 0 0,-1-1 0 0 0,1 1 1 0 0,0-1-1 0 0,-1 1 0 0 0,1-1 0 0 0,0 0 0 0 0,-1 1 0 0 0,1-1 0 0 0,0 0 0 0 0,-1 0 55 0 0,0-1-51 0 0,1-1 1 0 0,-1 1-1 0 0,1 0 1 0 0,0-1-1 0 0,0 1 1 0 0,0-5 0 0 0,0 4-24 0 0,0-1 0 0 0,1 1 0 0 0,0-1 1 0 0,0 1-1 0 0,0 0 0 0 0,0-1 1 0 0,0 1-1 0 0,1 0 0 0 0,-1 0 1 0 0,5-5-1 0 0,-5 6-1 0 0,1 1-1 0 0,-1-1 1 0 0,1 1 0 0 0,0 0 0 0 0,-1 0 0 0 0,1 0-1 0 0,0 0 1 0 0,0 0 0 0 0,0 1 0 0 0,0-1-1 0 0,0 0 1 0 0,0 1 0 0 0,2-1 0 0 0,-3 1-19 0 0,0 0 59 0 0,1-1 1 0 0,0 1-1 0 0,0 0 0 0 0,-1 0 0 0 0,1 1 0 0 0,0-1 1 0 0,0 0-1 0 0,-1 0 0 0 0,1 1 0 0 0,0-1 0 0 0,0 1 1 0 0,-1 0-1 0 0,1-1 0 0 0,-1 1 0 0 0,1 0 0 0 0,-1 0 1 0 0,1 0-1 0 0,-1 0 0 0 0,3 2 0 0 0,-3-2 123 0 0,0 9 596 0 0,0-9-750 0 0,-1 0 1 0 0,0 0 0 0 0,0 1 0 0 0,0-1 0 0 0,0 0-1 0 0,0 0 1 0 0,0 0 0 0 0,0 0 0 0 0,0 0 0 0 0,0 0-1 0 0,0 0 1 0 0,0 0 0 0 0,-1 2 0 0 0,0-2-23 0 0,1 1 1 0 0,-1 0 0 0 0,0-1-1 0 0,0 1 1 0 0,0-1 0 0 0,0 1-1 0 0,0-1 1 0 0,0 1 0 0 0,0-1-1 0 0,0 0 1 0 0,-1 1-1 0 0,1-1 1 0 0,0 0 0 0 0,-1 0-1 0 0,1 0 1 0 0,-1 0 0 0 0,1 0-1 0 0,-1 0 1 0 0,1-1-1 0 0,-4 2 1 0 0,4-2-4 0 0,0 0-1 0 0,0 0 1 0 0,0 0-1 0 0,0 0 1 0 0,0 0-1 0 0,0-1 1 0 0,1 1 0 0 0,-1 0-1 0 0,0 0 1 0 0,0-1-1 0 0,0 1 1 0 0,0 0-1 0 0,0-1 1 0 0,0 1 0 0 0,1-1-1 0 0,-1 1 1 0 0,0-1-1 0 0,0 0 1 0 0,1 1-1 0 0,-1-1 1 0 0,0 0-1 0 0,1 1 1 0 0,-1-1 0 0 0,0-2-1 0 0,-11-17 21 0 0,11 17-22 0 0,0 0 1 0 0,0 0-1 0 0,0-1 1 0 0,1 1 0 0 0,-1 0-1 0 0,1-1 1 0 0,0 1-1 0 0,0-1 1 0 0,0 1-1 0 0,0-1 1 0 0,1 1-1 0 0,0 0 1 0 0,-1-1 0 0 0,3-4-1 0 0,-3 7-3 0 0,1 0 0 0 0,-1 0 0 0 0,0-1 0 0 0,1 1 0 0 0,-1 0 0 0 0,1 0 0 0 0,0 0 0 0 0,-1 0 0 0 0,1 0 0 0 0,0 0 0 0 0,0 0 0 0 0,-1 0 0 0 0,1 1 0 0 0,0-1 0 0 0,0 0 0 0 0,0 0 0 0 0,0 1 0 0 0,0-1 0 0 0,0 1 0 0 0,0-1 0 0 0,0 1 0 0 0,1-1 0 0 0,-1 1 0 0 0,0-1 0 0 0,1 1 0 0 0,0-1 14 0 0,-1 1 0 0 0,1-1 1 0 0,0 1-1 0 0,-1-1 0 0 0,1 1 0 0 0,-1-1 0 0 0,1 1 0 0 0,0 0 1 0 0,-1 0-1 0 0,1 0 0 0 0,0 0 0 0 0,-1 0 0 0 0,1 0 0 0 0,-1 1 0 0 0,1-1 1 0 0,0 1-1 0 0,-1-1 0 0 0,3 2 0 0 0,-2-1 17 0 0,-1-1 104 0 0,4 13 309 0 0,-4-11-403 0 0,0-1-1 0 0,0 0 0 0 0,-1 1 0 0 0,1-1 0 0 0,0 0 0 0 0,-1 1 0 0 0,1-1 0 0 0,-1 1 0 0 0,0 0 0 0 0,1 1 0 0 0,-2 5-9 0 0,-1 1 0 0 0,0-1-1 0 0,0 1 1 0 0,0-1 0 0 0,-1 0-1 0 0,0 0 1 0 0,-1-1 0 0 0,0 1 0 0 0,-8 12-1 0 0,3-5-113 0 0,6-10-189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6911 0 0,'0'2'528'0'0,"4"33"1184"0"0,-1-9 1306 0 0,4 0-1180 0 0,2 7-1377 0 0,1-1 0 0 0,17 38 0 0 0,-2-22-1502 0 0,-19-36-4093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2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2759 0 0,'0'-3'54'0'0,"0"3"-47"0"0,0-1 1 0 0,0 1-1 0 0,0 0 1 0 0,0-1-1 0 0,0 1 0 0 0,1-1 1 0 0,-1 1-1 0 0,0-1 1 0 0,0 1-1 0 0,0-1 1 0 0,0 1-1 0 0,0 0 0 0 0,1-1 1 0 0,-1 1-1 0 0,0-1 1 0 0,0 1-1 0 0,1 0 1 0 0,-1-1-1 0 0,0 1 1 0 0,0-1-1 0 0,1 1 0 0 0,-1 0 1 0 0,1 0-1 0 0,-1-1 1 0 0,1 1-1 0 0,21-6 10961 0 0,-15 19-9475 0 0,-4-3-1250 0 0,0 0 0 0 0,0 0-1 0 0,-1 1 1 0 0,0-1 0 0 0,-1 1 0 0 0,0 0-1 0 0,-1 17 1 0 0,0 0-30 0 0,15 134 433 0 0,-3-30-779 0 0,2-6-2252 0 0,-11-102-1551 0 0,1-5-1159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2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8751 0 0,'0'-9'406'0'0,"0"5"-315"0"0,0 0 0 0 0,0 1 0 0 0,1-1 0 0 0,0 1 0 0 0,-1-1 0 0 0,3-4 0 0 0,-3 6 460 0 0,2 3 179 0 0,7 1-393 0 0,-1 2 0 0 0,0-1 0 0 0,0 1 0 0 0,0 0 1 0 0,-1 1-1 0 0,1 0 0 0 0,-1 0 0 0 0,0 0 0 0 0,0 1 0 0 0,8 9 0 0 0,2 5-4 0 0,0 0 1 0 0,18 29-1 0 0,-12-13 425 0 0,-1 0-1 0 0,-2 2 0 0 0,-2 0 1 0 0,-1 2-1 0 0,-2-1 0 0 0,-2 2 1 0 0,8 42-1 0 0,-16-52-496 0 0,-2 1-1 0 0,-1-1 1 0 0,-2 1 0 0 0,-3 38 0 0 0,-29 124-2653 0 0,28-176 1221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2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1 455 0 0,'0'1'14344'0'0,"3"13"-13650"0"0,-1 0 0 0 0,0 1 1 0 0,-1-1-1 0 0,-1 20 0 0 0,0-27-515 0 0,-6 168 1442 0 0,0-8-431 0 0,6-116-305 0 0,9 63 1 0 0,-8-109-792 0 0,-1-1 0 0 0,1 0 0 0 0,0 0 0 0 0,0 1 0 0 0,0-1 0 0 0,0 0 0 0 0,1 0 0 0 0,0 0 1 0 0,0 0-1 0 0,0-1 0 0 0,0 1 0 0 0,0 0 0 0 0,1-1 0 0 0,0 0 0 0 0,-1 1 0 0 0,7 4 0 0 0,-7-7-81 0 0,-1 0-1 0 0,0-1 1 0 0,1 1 0 0 0,-1-1 0 0 0,0 1 0 0 0,1-1 0 0 0,-1 1-1 0 0,1-1 1 0 0,-1 0 0 0 0,0 0 0 0 0,1 0 0 0 0,-1 0 0 0 0,1 0-1 0 0,2 0 1 0 0,20-5 142 0 0,-20 5-149 0 0,20-7-1174 0 0,38-17 0 0 0,11-4-1520 0 0,-57 24 736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2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28 394 10911 0 0,'0'0'1064'0'0,"0"9"-944"0"0,0-2-120 0 0,2-2 0 0 0,2 0 0 0 0</inkml:trace>
  <inkml:trace contextRef="#ctx0" brushRef="#br0" timeOffset="1">28 22 6447 0 0,'-4'-8'576'0'0,"0"3"-464"0"0,-2 5-112 0 0,2-3 0 0 0,-6-3 7408 0 0,17 10-13208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2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12983 0 0,'-8'12'1386'0'0,"6"-11"-1361"0"0,0 0 0 0 0,1-1 0 0 0,-1 1 0 0 0,0-1 0 0 0,0 1 0 0 0,0-1 0 0 0,1 1 0 0 0,-1-1 1 0 0,0 0-1 0 0,-2 0 0 0 0,-8 1 1381 0 0,10-1-1351 0 0,-1 1 0 0 0,1 0 0 0 0,0 0-1 0 0,-1-1 1 0 0,1 1 0 0 0,0 1 0 0 0,0-1 0 0 0,-1 0-1 0 0,1 0 1 0 0,0 1 0 0 0,0-1 0 0 0,1 1 0 0 0,-1 0-1 0 0,0 0 1 0 0,0-1 0 0 0,1 1 0 0 0,-3 4-1 0 0,3-3 79 0 0,-1 0-1 0 0,1 0 0 0 0,-1 1 0 0 0,1-1 0 0 0,0 0 0 0 0,0 1 0 0 0,1-1 0 0 0,-1 1 0 0 0,1 0 0 0 0,0-1 0 0 0,0 6 0 0 0,0-5-35 0 0,0 1-1 0 0,1-1 0 0 0,-1 0 1 0 0,1 0-1 0 0,0 1 1 0 0,1-1-1 0 0,-1 0 0 0 0,1 0 1 0 0,-1 0-1 0 0,1-1 1 0 0,1 1-1 0 0,-1 0 1 0 0,0-1-1 0 0,1 1 0 0 0,0-1 1 0 0,0 0-1 0 0,0 1 1 0 0,0-1-1 0 0,0-1 0 0 0,0 1 1 0 0,5 2-1 0 0,-3-2-86 0 0,1 0 0 0 0,-1-1 1 0 0,1 0-1 0 0,-1 0 0 0 0,1-1 0 0 0,9 2 0 0 0,-13-3-6 0 0,-1 0 1 0 0,1 0-1 0 0,0 0 0 0 0,-1 0 0 0 0,1 0 0 0 0,0 0 0 0 0,0 0 1 0 0,-1-1-1 0 0,1 1 0 0 0,-1-1 0 0 0,1 0 0 0 0,0 1 1 0 0,-1-1-1 0 0,1 0 0 0 0,-1 0 0 0 0,1 0 0 0 0,-1 0 0 0 0,0 0 1 0 0,1 0-1 0 0,-1 0 0 0 0,0 0 0 0 0,0 0 0 0 0,0-1 0 0 0,0 1 1 0 0,0-1-1 0 0,0 1 0 0 0,1-3 0 0 0,-1 1 14 0 0,1 1-1 0 0,-1-1 1 0 0,0 0 0 0 0,0 0-1 0 0,-1 0 1 0 0,1 0-1 0 0,0 0 1 0 0,-1 0 0 0 0,0 0-1 0 0,0 0 1 0 0,0 0 0 0 0,0 0-1 0 0,0 0 1 0 0,-1 0-1 0 0,1 0 1 0 0,-1 0 0 0 0,0 0-1 0 0,-1-4 1 0 0,0-1-180 0 0,-1 0-1 0 0,0 1 1 0 0,0 0 0 0 0,-1-1 0 0 0,-5-7-1 0 0,-5-6-6055 0 0,7 10 159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3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5983 0 0,'2'2'274'0'0,"39"59"586"0"0,44 94 11237 0 0,-85-154-11424 0 0,-12-15-403 0 0,5 6-191 0 0,1-1 1 0 0,1 0 0 0 0,0 0-1 0 0,0 0 1 0 0,1 0 0 0 0,0-1-1 0 0,-5-17 1 0 0,8 22-42 0 0,0 1 0 0 0,0-1-1 0 0,1 1 1 0 0,0-1 0 0 0,-1 0 0 0 0,1 1-1 0 0,1-1 1 0 0,-1 0 0 0 0,1 1 0 0 0,0-1 0 0 0,0 0-1 0 0,0 1 1 0 0,0-1 0 0 0,1 1 0 0 0,0 0 0 0 0,0 0-1 0 0,0-1 1 0 0,0 1 0 0 0,5-4 0 0 0,-4 4 11 0 0,0 1 0 0 0,0 0 0 0 0,0 1 0 0 0,1-1 0 0 0,-1 0 0 0 0,1 1 0 0 0,0 0 0 0 0,0 0 0 0 0,0 0 0 0 0,0 0 0 0 0,7-1 0 0 0,5-1 192 0 0,29-4 1 0 0,-16 4-287 0 0,-11 0-1512 0 0,-1 4-5967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87 10591 0 0,'0'9'1104'0'0,"-3"40"1983"0"0,-8 50-1 0 0,4-41-2429 0 0,2-17-441 0 0,-2 0 1 0 0,-20 70 0 0 0,26-107-214 0 0,-9 14 122 0 0,6-29-7 0 0,3-13-295 0 0,2-1 0 0 0,1 0 1 0 0,6-34-1 0 0,-4 38 85 0 0,36-166-701 0 0,-36 173 927 0 0,0-1 1 0 0,1 1 0 0 0,0-1 0 0 0,1 1 0 0 0,1 1 0 0 0,9-16 0 0 0,-16 28-95 0 0,1 1 1 0 0,-1-1-1 0 0,1 0 1 0 0,0 0-1 0 0,-1 0 1 0 0,1 0-1 0 0,0 1 1 0 0,0-1-1 0 0,-1 0 1 0 0,1 0-1 0 0,0 1 1 0 0,0-1-1 0 0,0 1 1 0 0,0-1-1 0 0,0 1 1 0 0,0-1-1 0 0,0 1 1 0 0,0 0-1 0 0,0-1 1 0 0,0 1-1 0 0,0 0 1 0 0,0 0-1 0 0,0 0 1 0 0,0 0 0 0 0,0 0-1 0 0,2 0 1 0 0,-1 1-17 0 0,-1 0 1 0 0,0-1-1 0 0,1 1 1 0 0,-1 0-1 0 0,0 0 1 0 0,0 1-1 0 0,0-1 1 0 0,0 0-1 0 0,0 0 1 0 0,0 0-1 0 0,0 1 1 0 0,0-1-1 0 0,-1 1 1 0 0,1-1-1 0 0,0 0 1 0 0,0 4-1 0 0,2 4 14 0 0,-1 0 1 0 0,0 1-1 0 0,-1-1 0 0 0,0 1 1 0 0,0 13-1 0 0,0 2 0 0 0,5 71 12 0 0,4 44 36 0 0,-10-140-86 0 0,0 0 0 0 0,0 0 0 0 0,0 1 0 0 0,0-1 0 0 0,-1 0 0 0 0,1 0 0 0 0,0 1 0 0 0,0-1 0 0 0,1 0 0 0 0,-1 0 0 0 0,0 1 0 0 0,0-1 0 0 0,0 0 0 0 0,0 0 0 0 0,0 1 0 0 0,0-1 0 0 0,0 0 0 0 0,0 0 0 0 0,0 1 0 0 0,0-1 0 0 0,1 0 0 0 0,-1 0 0 0 0,0 0 0 0 0,0 1 0 0 0,0-1 0 0 0,0 0 0 0 0,1 0 0 0 0,-1 0 0 0 0,0 0 0 0 0,0 1 0 0 0,0-1 0 0 0,1 0 0 0 0,-1 0 0 0 0,0 0 0 0 0,0 0 0 0 0,1 0 0 0 0,-1 0 0 0 0,0 0 0 0 0,0 0 0 0 0,1 0 0 0 0,-1 0 0 0 0,0 0 0 0 0,0 0 0 0 0,1 0 0 0 0,-1 0 0 0 0,0 0 0 0 0,0 0 0 0 0,1 0 0 0 0,-1 0 0 0 0,0 0 0 0 0,0 0 0 0 0,1 0 0 0 0,-1 0 0 0 0,0 0 0 0 0,0 0 0 0 0,1-1 0 0 0,-1 1 0 0 0,0 0 0 0 0,0 0 0 0 0,0 0 0 0 0,1-1 0 0 0,7-7 0 0 0,-2-1 0 0 0,1 0 0 0 0,-2 0 0 0 0,1-1 0 0 0,-1 0 0 0 0,-1 0 0 0 0,0 0 0 0 0,4-18 0 0 0,0 5 0 0 0,-3 7 14 0 0,40-105 283 0 0,-35 96 228 0 0,2 0 1 0 0,26-38 0 0 0,-37 60-454 0 0,1 1 0 0 0,0-1 0 0 0,0 1-1 0 0,0 0 1 0 0,0 0 0 0 0,1 0 0 0 0,3-3 0 0 0,-6 5-62 0 0,1 0 1 0 0,0 0-1 0 0,-1 1 1 0 0,1-1-1 0 0,-1 0 1 0 0,1 0-1 0 0,-1 1 1 0 0,1-1-1 0 0,0 0 1 0 0,-1 0-1 0 0,1 1 1 0 0,-1-1-1 0 0,1 1 1 0 0,-1-1-1 0 0,0 0 1 0 0,1 1-1 0 0,-1-1 1 0 0,1 1-1 0 0,-1-1 1 0 0,0 1-1 0 0,1 0 1 0 0,-1-1-1 0 0,0 1 1 0 0,1 0-1 0 0,2 6 8 0 0,0 0 0 0 0,0 1 0 0 0,0-1 0 0 0,-1 1-1 0 0,2 12 1 0 0,2 44-32 0 0,-2-14-151 0 0,3 16-436 0 0,5 26-1629 0 0,1-31-5002 0 0,-6-39 1482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3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7367 0 0,'-24'8'719'0'0,"5"-1"1037"0"0,15-6-1157 0 0,1 0 0 0 0,0 0 0 0 0,-1 1 0 0 0,1-1 0 0 0,0 1 0 0 0,0 0 0 0 0,0 0 0 0 0,0 0 0 0 0,1 0 0 0 0,-6 5 0 0 0,5-3-232 0 0,0-1-1 0 0,0 1 0 0 0,1 0 1 0 0,-1 0-1 0 0,1 0 0 0 0,0 1 1 0 0,-3 6-1 0 0,3-4-255 0 0,1-1-1 0 0,-1 1 1 0 0,1 0 0 0 0,0 0-1 0 0,1-1 1 0 0,-1 1 0 0 0,1 0-1 0 0,1 0 1 0 0,-1 0 0 0 0,1 0-1 0 0,3 10 1 0 0,-3-13-114 0 0,1-1 1 0 0,-1 1-1 0 0,1-1 1 0 0,0 1-1 0 0,0-1 0 0 0,0 0 1 0 0,0 0-1 0 0,0 0 1 0 0,1 0-1 0 0,0 0 0 0 0,-1-1 1 0 0,6 5-1 0 0,-7-6-54 0 0,1 0 0 0 0,0 0-1 0 0,0 0 1 0 0,-1 0 0 0 0,1 0-1 0 0,0 0 1 0 0,0-1 0 0 0,0 1-1 0 0,0 0 1 0 0,0-1 0 0 0,0 0-1 0 0,0 1 1 0 0,0-1 0 0 0,0 0-1 0 0,0 0 1 0 0,0 0 0 0 0,0 0-1 0 0,0 0 1 0 0,0-1 0 0 0,0 1-1 0 0,0-1 1 0 0,0 1 0 0 0,0-1 0 0 0,3-1-1 0 0,-2 0-15 0 0,0 0 0 0 0,-1 1 0 0 0,1-1 0 0 0,-1 0 0 0 0,1 0 1 0 0,-1 0-1 0 0,0 0 0 0 0,0-1 0 0 0,0 1 0 0 0,0 0 0 0 0,0-1 0 0 0,-1 0 0 0 0,1 1 0 0 0,-1-1 0 0 0,0 0 0 0 0,1 0 0 0 0,-1 0 0 0 0,0-4 0 0 0,0 1-83 0 0,0-1 1 0 0,0 0-1 0 0,-1 0 0 0 0,-1 0 0 0 0,1 1 1 0 0,-1-1-1 0 0,-2-9 0 0 0,2 10 154 0 0,0 0 0 0 0,0 0 0 0 0,1 0-1 0 0,0 0 1 0 0,1-12 0 0 0,2 14-65 0 0,4 2 1 0 0,-3 2 72 0 0,0 1 0 0 0,0 0 1 0 0,0 0-1 0 0,0 0 1 0 0,0 0-1 0 0,0 1 0 0 0,0 0 1 0 0,0-1-1 0 0,-1 2 1 0 0,5 1-1 0 0,0 2 119 0 0,0 0 1 0 0,-1 0-1 0 0,10 9 1 0 0,-10-7 198 0 0,0 1 0 0 0,0 0 0 0 0,-1 0 1 0 0,0 0-1 0 0,0 1 0 0 0,-1 0 0 0 0,-1 0 0 0 0,1 0 1 0 0,-2 0-1 0 0,1 1 0 0 0,-2 0 0 0 0,3 13 1 0 0,-4-17-73 0 0,-1 0 0 0 0,1-1 1 0 0,-1 1-1 0 0,0 0 1 0 0,-1 0-1 0 0,0-1 1 0 0,0 1-1 0 0,0 0 0 0 0,-1-1 1 0 0,0 1-1 0 0,0-1 1 0 0,-1 1-1 0 0,0-1 0 0 0,0 0 1 0 0,0 0-1 0 0,-1-1 1 0 0,0 1-1 0 0,0-1 1 0 0,0 1-1 0 0,-10 8 0 0 0,7-7-191 0 0,-1-1 0 0 0,1 0-1 0 0,-1-1 1 0 0,-1 1-1 0 0,1-2 1 0 0,-14 7-1 0 0,-12 9-1314 0 0,33-20 1154 0 0,1 0-1 0 0,-1 0 1 0 0,0 1 0 0 0,1-1 0 0 0,-1 0 0 0 0,1 0 0 0 0,-1 0 0 0 0,0 0-1 0 0,1 0 1 0 0,-1 0 0 0 0,0 0 0 0 0,1 0 0 0 0,-1 0 0 0 0,0 0 0 0 0,1 0-1 0 0,-1 0 1 0 0,0 0 0 0 0,1-1 0 0 0,-1 1 0 0 0,1 0 0 0 0,-1 0 0 0 0,0-1-1 0 0,1 1 1 0 0,-1 0 0 0 0,1-1 0 0 0,-1 1 0 0 0,1-1 0 0 0,-1 1 0 0 0,1-1-1 0 0,-1 1 1 0 0,1-1 0 0 0,0 1 0 0 0,-1-1 0 0 0,1 1 0 0 0,-1-2-1 0 0,-2-2-1580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3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26 236 6447 0 0,'-9'7'179'0'0,"0"-1"242"0"0,2 1 4230 0 0,21 8-1322 0 0,-9-6-2870 0 0,1-1 0 0 0,-2 1 0 0 0,1 0-1 0 0,-1 0 1 0 0,4 12 0 0 0,11 50 688 0 0,1 39-334 0 0,-18-93-634 0 0,-1 0-1 0 0,0 0 0 0 0,-2 0 0 0 0,-2 24 0 0 0,3-40-171 0 0,0-1 0 0 0,0 0 0 0 0,0 1 0 0 0,0-1 1 0 0,0 0-1 0 0,0 0 0 0 0,0 1 0 0 0,0-1 0 0 0,0 0 0 0 0,0 1 0 0 0,0-1 0 0 0,0 0 0 0 0,0 0 0 0 0,-1 1 0 0 0,1-1 0 0 0,0 0 0 0 0,0 1 0 0 0,0-1 1 0 0,0 0-1 0 0,-1 0 0 0 0,1 0 0 0 0,0 1 0 0 0,0-1 0 0 0,0 0 0 0 0,-1 0 0 0 0,1 0 0 0 0,0 1 0 0 0,0-1 0 0 0,-1 0 0 0 0,1 0 0 0 0,0 0 0 0 0,-1 0 1 0 0,-4-7 98 0 0,-4-15-35 0 0,6-1-62 0 0,0 0 1 0 0,1-1 0 0 0,2-41-1 0 0,0 32-54 0 0,0 18 39 0 0,0-49-128 0 0,9-73 0 0 0,-6 118 130 0 0,0 1 1 0 0,1 0-1 0 0,1 0 0 0 0,0 0 0 0 0,1 1 0 0 0,1 0 0 0 0,1 0 0 0 0,17-27 0 0 0,-23 41 17 0 0,0 0 1 0 0,0 1-1 0 0,0-1 1 0 0,0 1-1 0 0,1 0 1 0 0,-1-1-1 0 0,1 1 1 0 0,-1 0 0 0 0,1 1-1 0 0,0-1 1 0 0,0 0-1 0 0,0 1 1 0 0,0 0-1 0 0,0-1 1 0 0,0 1-1 0 0,4-1 1 0 0,-5 2-3 0 0,1 0 0 0 0,-1 0-1 0 0,0 0 1 0 0,1 0 0 0 0,-1 0 0 0 0,1 1 0 0 0,-1-1 0 0 0,1 1 0 0 0,-1 0 0 0 0,0-1 0 0 0,1 1 0 0 0,-1 0 0 0 0,0 0 0 0 0,0 0 0 0 0,0 1 0 0 0,0-1 0 0 0,0 1 0 0 0,0-1-1 0 0,0 1 1 0 0,0-1 0 0 0,-1 1 0 0 0,3 3 0 0 0,-1-2 2 0 0,-1 1 0 0 0,0 0 1 0 0,0 0-1 0 0,0 0 0 0 0,0 0 0 0 0,0 1 0 0 0,-1-1 0 0 0,0 0 0 0 0,0 1 0 0 0,0-1 0 0 0,-1 1 1 0 0,1-1-1 0 0,-1 1 0 0 0,0-1 0 0 0,-1 9 0 0 0,-1 4 29 0 0,-1 0 0 0 0,-9 28 0 0 0,6-25-45 0 0,0 0-1 0 0,-15 30 1 0 0,-27 27-592 0 0,45-67 206 0 0,4-6-658 0 0,14-6-1038 0 0,-3-1 2179 0 0,1 1-86 0 0,1 1 1 0 0,-1 1-1 0 0,1 0 0 0 0,-1 0 0 0 0,1 2 0 0 0,-1-1 0 0 0,0 2 0 0 0,1 0 1 0 0,-1 0-1 0 0,13 6 0 0 0,-19-5 182 0 0,1-1 0 0 0,0 1 1 0 0,-1 0-1 0 0,0 1 0 0 0,0 0 1 0 0,0 0-1 0 0,9 10 0 0 0,-12-11 50 0 0,0 0-1 0 0,-1 1 1 0 0,1-1-1 0 0,-1 1 1 0 0,0 0-1 0 0,0 0 1 0 0,-1 1 0 0 0,0-1-1 0 0,0 0 1 0 0,0 1-1 0 0,2 11 1 0 0,-4-14-104 0 0,1 1 0 0 0,-1 0 0 0 0,0-1 1 0 0,0 1-1 0 0,0 0 0 0 0,-1 0 0 0 0,1-1 0 0 0,-1 1 1 0 0,0 0-1 0 0,0-1 0 0 0,0 1 0 0 0,-1-1 0 0 0,-1 5 1 0 0,0-3-8 0 0,-1 1 1 0 0,0-1 0 0 0,0 0 0 0 0,0 0-1 0 0,0 0 1 0 0,-1-1 0 0 0,-5 5-1 0 0,-5 2-14 0 0,-2 0-1 0 0,1-1 0 0 0,-1-1 1 0 0,-19 8-1 0 0,24-12-80 0 0,-1 0 0 0 0,-21 5 0 0 0,29-9-285 0 0,0 0 0 0 0,1-1 0 0 0,-1 1 0 0 0,0-1 0 0 0,0 0 0 0 0,0 0 0 0 0,1-1 0 0 0,-1 1 0 0 0,0-1 0 0 0,-8-2 0 0 0,13 2 125 0 0,-1 1 0 0 0,1 0-1 0 0,-1-1 1 0 0,0 1 0 0 0,1-1-1 0 0,0 1 1 0 0,-1-1 0 0 0,1 1-1 0 0,-1-1 1 0 0,1 1 0 0 0,0-1-1 0 0,-1 1 1 0 0,1-1 0 0 0,0 1-1 0 0,-1-1 1 0 0,1 0 0 0 0,0 1-1 0 0,0-1 1 0 0,0 0 0 0 0,-1 1-1 0 0,1-1 1 0 0,0 0 0 0 0,0 1-1 0 0,0-1 1 0 0,0 0 0 0 0,0 1 0 0 0,0-1-1 0 0,1 0 1 0 0,-1 1 0 0 0,0-2-1 0 0,3-11-1501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3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13 919 0 0,'4'5'-3'0'0,"0"-1"-1"0"0,-1 1 0 0 0,1 0 0 0 0,-1 0 0 0 0,-1 0 0 0 0,4 8 0 0 0,12 37 2333 0 0,-12-32 1227 0 0,13 47 5032 0 0,0 35-4650 0 0,-21-71-3195 0 0,1-27-523 0 0,-3 2 326 0 0,3-4-504 0 0,1 1 1 0 0,0-1-1 0 0,0 0 1 0 0,-1 1 0 0 0,1-1-1 0 0,-1 1 1 0 0,1-1-1 0 0,0 1 1 0 0,-1-1 0 0 0,1 0-1 0 0,-1 1 1 0 0,1-1-1 0 0,-1 0 1 0 0,1 1 0 0 0,-1-1-1 0 0,1 0 1 0 0,-1 0-1 0 0,1 0 1 0 0,-1 1 0 0 0,1-1-1 0 0,-1 0 1 0 0,0 0-1 0 0,1 0 1 0 0,-1 0 0 0 0,1 0-1 0 0,-2 0 1 0 0,-1-3 12 0 0,1 0 0 0 0,-1-1 0 0 0,1 1 1 0 0,-1 0-1 0 0,1-1 0 0 0,0 0 0 0 0,1 1 1 0 0,-1-1-1 0 0,0 0 0 0 0,1 0 0 0 0,0 0 0 0 0,0 0 1 0 0,0 0-1 0 0,0-6 0 0 0,0-5 97 0 0,0 0 1 0 0,2-27-1 0 0,0 29-64 0 0,1-1 0 0 0,1 1 0 0 0,-1 0 0 0 0,2 0 0 0 0,7-19 0 0 0,-9 26-27 0 0,1 0-1 0 0,0 0 1 0 0,0 1-1 0 0,1-1 1 0 0,0 1 0 0 0,0 0-1 0 0,0 0 1 0 0,0 0-1 0 0,1 0 1 0 0,0 1-1 0 0,0-1 1 0 0,0 2 0 0 0,8-6-1 0 0,-12 8-43 0 0,4-2 22 0 0,-1 1-1 0 0,1-1 1 0 0,-1 1 0 0 0,1 0-1 0 0,0 0 1 0 0,0 0 0 0 0,0 0-1 0 0,0 1 1 0 0,1 0 0 0 0,-1 0 0 0 0,0 0-1 0 0,0 1 1 0 0,1 0 0 0 0,5 0-1 0 0,1 2-248 0 0,-1 1 0 0 0,0 0 0 0 0,17 6 0 0 0,-10-3-1675 0 0,-8-3 525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14655 0 0,'0'0'1328'0'0,"0"-2"-1090"0"0,0-3-169 0 0,0 3 147 0 0,1 1 55 0 0,6-1-183 0 0,-1-1 1 0 0,0 1-1 0 0,1 0 1 0 0,0 0-1 0 0,-1 1 1 0 0,1 0-1 0 0,0 0 1 0 0,8 1-1 0 0,10 0-285 0 0,24 5 0 0 0,15 0-684 0 0,-63-5 868 0 0,0 0-1 0 0,0 0 1 0 0,0 0 0 0 0,0 0-1 0 0,0 0 1 0 0,0 0 0 0 0,0 0-1 0 0,0 0 1 0 0,0 0 0 0 0,0 1 0 0 0,0-1-1 0 0,0 0 1 0 0,0 1 0 0 0,0-1-1 0 0,0 0 1 0 0,0 1 0 0 0,0-1-1 0 0,0 1 1 0 0,0 0 0 0 0,-1-1 0 0 0,1 1-1 0 0,0 0 1 0 0,0-1 0 0 0,-1 1-1 0 0,1 0 1 0 0,-1 0 0 0 0,1 0-1 0 0,0 0 1 0 0,0 1 0 0 0,-1 0 7 0 0,0 0 0 0 0,0 0 0 0 0,0 0 0 0 0,0 0 0 0 0,0 0 0 0 0,-1 0 1 0 0,1 0-1 0 0,-1 0 0 0 0,1-1 0 0 0,-1 1 0 0 0,1 0 0 0 0,-1 0 0 0 0,0 0 0 0 0,0-1 0 0 0,-2 3 1 0 0,-4 9 216 0 0,0-1 1 0 0,-9 24-1 0 0,14-32-132 0 0,0 0 0 0 0,0 0 0 0 0,-1 0 0 0 0,-4 5 0 0 0,6-7-50 0 0,0-1 83 0 0,1 0-18 0 0,0 0-94 0 0,0-1 1 0 0,0 1-1 0 0,-1 0 1 0 0,1-1 0 0 0,0 1-1 0 0,0-1 1 0 0,0 1-1 0 0,0 0 1 0 0,0-1 0 0 0,0 1-1 0 0,0 0 1 0 0,0-1 0 0 0,0 1-1 0 0,0-1 1 0 0,1 1-1 0 0,-1 0 1 0 0,0-1 0 0 0,0 1-1 0 0,1-1 1 0 0,-1 1-1 0 0,0 0 1 0 0,1-1 0 0 0,-1 1-1 0 0,0-1 1 0 0,1 1 0 0 0,-1-1-1 0 0,1 1 1 0 0,1 0 0 0 0,0 3 5 0 0,1-1 1 0 0,0 0-1 0 0,0-1 0 0 0,0 1 0 0 0,0 0 0 0 0,0-1 0 0 0,0 0 1 0 0,1 0-1 0 0,-1 0 0 0 0,8 3 0 0 0,3 0 111 0 0,22 5 0 0 0,-33-9-104 0 0,20 4 258 0 0,-11-2 96 0 0,-1 0 1 0 0,1 0 0 0 0,0 1 0 0 0,14 7-1 0 0,-24-10-252 0 0,0 0 0 0 0,0 0 0 0 0,0 1-1 0 0,-1-1 1 0 0,1 0 0 0 0,0 1 0 0 0,-1-1 0 0 0,1 1 0 0 0,-1-1-1 0 0,0 1 1 0 0,1 0 0 0 0,-1 0 0 0 0,0 0 0 0 0,0 0 0 0 0,0-1-1 0 0,0 1 1 0 0,0 1 0 0 0,-1-1 0 0 0,1 0 0 0 0,-1 0-1 0 0,1 0 1 0 0,-1 0 0 0 0,0 0 0 0 0,0 0 0 0 0,0 1 0 0 0,0-1-1 0 0,0 0 1 0 0,0 0 0 0 0,-1 0 0 0 0,1 0 0 0 0,-1 0 0 0 0,1 1-1 0 0,-2 2 1 0 0,-1-1 72 0 0,-1 4 121 0 0,-1 1-1 0 0,-1-1 1 0 0,1 0-1 0 0,-1-1 1 0 0,-13 14-1 0 0,-13 9 179 0 0,25-22-495 0 0,-1 0 0 0 0,0 0 1 0 0,0-1-1 0 0,-1-1 0 0 0,-17 11 0 0 0,6-9-2740 0 0,8-10-4291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42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10 104 5527 0 0,'-5'7'568'0'0,"3"8"701"0"0,1 0 0 0 0,0-1-1 0 0,2 24 1 0 0,11 91 1888 0 0,-6-78-2758 0 0,26 146 1118 0 0,-24-157-1067 0 0,-4-16 11 0 0,-3-18-15 0 0,-3-16-219 0 0,-42-305 97 0 0,43 312-320 0 0,-5-104 45 0 0,7 94-33 0 0,0 0-1 0 0,0 0 1 0 0,1 0 0 0 0,0 0 0 0 0,2 1 0 0 0,4-15 0 0 0,-5 18 81 0 0,1 0-1 0 0,0 1 1 0 0,1-1-1 0 0,0 1 1 0 0,0 0-1 0 0,0 1 1 0 0,1-1-1 0 0,8-6 1 0 0,-12 12-62 0 0,0 0 1 0 0,0 0-1 0 0,1 0 0 0 0,-1 0 1 0 0,0 1-1 0 0,1-1 1 0 0,0 1-1 0 0,-1 0 1 0 0,1 0-1 0 0,0 0 1 0 0,0 0-1 0 0,0 0 1 0 0,-1 1-1 0 0,1-1 0 0 0,0 1 1 0 0,0 0-1 0 0,0 0 1 0 0,0 0-1 0 0,0 0 1 0 0,0 0-1 0 0,0 0 1 0 0,0 1-1 0 0,0 0 0 0 0,-1-1 1 0 0,1 1-1 0 0,0 0 1 0 0,0 1-1 0 0,-1-1 1 0 0,6 3-1 0 0,-4-1 7 0 0,0-1-1 0 0,0 1 1 0 0,0 0 0 0 0,-1 1-1 0 0,1-1 1 0 0,-1 1 0 0 0,1-1-1 0 0,-1 1 1 0 0,0 0 0 0 0,-1 0-1 0 0,1 1 1 0 0,2 4 0 0 0,-2-2 6 0 0,-1 0 1 0 0,1 0-1 0 0,-2 0 1 0 0,1 1-1 0 0,-1-1 1 0 0,0 1 0 0 0,0 8-1 0 0,-1 7 17 0 0,-2-1-1 0 0,-1 1 1 0 0,0-1 0 0 0,-9 29 0 0 0,3-22-15 0 0,0 1 1 0 0,-2-1 0 0 0,-24 47-1 0 0,3-30-14 0 0,6-7-8 0 0,26-39-28 0 0,-1 0 0 0 0,1 0 0 0 0,0 1 0 0 0,0-1 0 0 0,0 0 0 0 0,0 0 0 0 0,0 1 0 0 0,0-1 0 0 0,0 0 0 0 0,0 0 0 0 0,0 1 0 0 0,0-1 0 0 0,0 0 0 0 0,0 0 0 0 0,0 1 0 0 0,1-1 0 0 0,-1 0 0 0 0,0 0 0 0 0,0 1 0 0 0,0-1 0 0 0,0 0 0 0 0,0 0 0 0 0,0 0 0 0 0,1 1 0 0 0,-1-1 0 0 0,0 0 0 0 0,0 0 0 0 0,0 0 0 0 0,0 1 0 0 0,1-1 0 0 0,-1 0 0 0 0,0 0 0 0 0,0 0 0 0 0,1 0 0 0 0,-1 0 0 0 0,0 0 0 0 0,0 0 0 0 0,0 1 0 0 0,1-1 0 0 0,-1 0 0 0 0,0 0 0 0 0,0 0 0 0 0,1 0 0 0 0,-1 0 0 0 0,0 0 0 0 0,0 0 0 0 0,1 0 0 0 0,-1 0 0 0 0,0 0 0 0 0,0 0 0 0 0,1-1 0 0 0,-1 1 0 0 0,16 1 123 0 0,-1-1 0 0 0,0 0-1 0 0,21-3 1 0 0,-5 0 163 0 0,7-1 86 0 0,56-1 251 0 0,-81 5-666 0 0,0 1-1 0 0,0 1 1 0 0,0-1 0 0 0,0 2-1 0 0,14 4 1 0 0,-27-7 44 0 0,5 2-494 0 0,0-1 0 0 0,0 1-1 0 0,0-1 1 0 0,0 0 0 0 0,7 0 0 0 0,-2-2-1077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4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13447 0 0,'0'0'1216'0'0,"4"7"-976"0"0,2 7 312 0 0,-1 1 0 0 0,-1 0-1 0 0,0 0 1 0 0,-1 0-1 0 0,1 22 1 0 0,1-5-46 0 0,-3-18-695 0 0,9 53 1179 0 0,-2-23-6545 0 0,-5-23-443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44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2 167 11863 0 0,'0'0'899'0'0,"0"2"-611"0"0,-1 8-146 0 0,0 0 1 0 0,1 0 0 0 0,1 0-1 0 0,2 18 1 0 0,12 42 1766 0 0,-3-18-1456 0 0,10 51 182 0 0,9 50 628 0 0,-31-151-491 0 0,-11-13-600 0 0,5-3-205 0 0,1 0 0 0 0,1 0 0 0 0,0-1 0 0 0,0 1 0 0 0,2-1 0 0 0,-2-26 0 0 0,0 5 0 0 0,-1-3-38 0 0,1-1 0 0 0,2 0 0 0 0,2 1 0 0 0,7-50 1 0 0,-5 74 22 0 0,1-1 0 0 0,1 0 0 0 0,1 1 0 0 0,0 0 0 0 0,9-18-1 0 0,-11 26 80 0 0,0 1 0 0 0,1 0 0 0 0,0-1 0 0 0,0 2-1 0 0,0-1 1 0 0,1 0 0 0 0,0 1 0 0 0,0 0-1 0 0,1 0 1 0 0,-1 0 0 0 0,1 1 0 0 0,0 0-1 0 0,12-6 1 0 0,-17 9 0 0 0,1 0-1 0 0,-1 1 0 0 0,0-1 0 0 0,1 1 1 0 0,-1 0-1 0 0,1-1 0 0 0,-1 1 1 0 0,1 0-1 0 0,-1 0 0 0 0,1 0 0 0 0,-1 0 1 0 0,1 0-1 0 0,-1 0 0 0 0,1 0 1 0 0,-1 0-1 0 0,1 1 0 0 0,-1-1 0 0 0,1 1 1 0 0,1 0-1 0 0,-1 0 14 0 0,0 1 1 0 0,-1-1-1 0 0,1 0 0 0 0,0 1 1 0 0,-1-1-1 0 0,1 1 1 0 0,-1 0-1 0 0,1-1 0 0 0,-1 1 1 0 0,0 0-1 0 0,2 3 0 0 0,1 4 54 0 0,-1 0 0 0 0,0 0 0 0 0,0 0 0 0 0,3 18 0 0 0,-4-10-46 0 0,-1 0-1 0 0,0 0 1 0 0,-1-1 0 0 0,-1 1-1 0 0,-1 0 1 0 0,-4 18 0 0 0,-3 4 63 0 0,-20 54 0 0 0,22-74-88 0 0,-1-1 1 0 0,-1 1-1 0 0,-1-2 0 0 0,-12 18 0 0 0,20-33-26 0 0,0 0 9 0 0,1 0 0 0 0,-1 0 0 0 0,1-1 1 0 0,-1 1-1 0 0,0-1 0 0 0,0 1 1 0 0,-3 1-1 0 0,4-2 46 0 0,2-2-45 0 0,-1 0 0 0 0,1 0 0 0 0,0 0 0 0 0,-1 0 0 0 0,1 1 0 0 0,0-1 0 0 0,0 0 0 0 0,0 0 0 0 0,-1 1 0 0 0,1-1 0 0 0,0 0 0 0 0,0 1 0 0 0,0-1 0 0 0,0 1 0 0 0,0-1 0 0 0,1 1 0 0 0,0-1 0 0 0,20-5 251 0 0,-12 5-203 0 0,-1 0 1 0 0,1 0-1 0 0,-1 1 0 0 0,1 0 1 0 0,0 1-1 0 0,-1 0 0 0 0,18 5 1 0 0,0 2 254 0 0,34 15-1 0 0,-17-5-198 0 0,-39-16-164 0 0,-2 0-128 0 0,0-1-1 0 0,0 0 0 0 0,0 0 1 0 0,0 0-1 0 0,0 0 0 0 0,0 0 1 0 0,0-1-1 0 0,0 1 1 0 0,0-1-1 0 0,0 0 0 0 0,1 0 1 0 0,-1 0-1 0 0,0 0 0 0 0,4-1 1 0 0,0-3-1822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44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10135 0 0,'-6'-8'1080'0'0,"5"22"-1080"0"0,-1 1 0 0 0,1-1 1120 0 0,1-2 192 0 0,0 1 40 0 0,1 4 8 0 0,-1 4-688 0 0,3-1-144 0 0,1 0-24 0 0,3 2-8 0 0,-3-2-320 0 0,2 1-64 0 0,0-2-16 0 0,-1 1-7664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6911 0 0,'0'0'2504'0'0,"2"1"-1950"0"0,176 27 2109 0 0,33 4-1248 0 0,-91-14-886 0 0,24 3 438 0 0,-69-14-444 0 0,-24-2 56 0 0,68 0-1 0 0,-86-7-366 0 0,96 0 591 0 0,63-2 206 0 0,-43 0-545 0 0,67-4-12 0 0,-22 1-209 0 0,190 7 238 0 0,-107-15 96 0 0,-230 11-456 0 0,49-6 145 0 0,32-2 41 0 0,127-5 70 0 0,49-2 427 0 0,1 22-360 0 0,18-6-322 0 0,-238-1-95 0 0,175 5 313 0 0,-217 0-286 0 0,213 2 182 0 0,401-8 281 0 0,-480-3-368 0 0,-53 5-74 0 0,167-11 373 0 0,8 13-12 0 0,-241 2-428 0 0,425 8 396 0 0,-305-14-135 0 0,3 0-29 0 0,23 18-45 0 0,90-12-59 0 0,-259-1-120 0 0,55 7-1 0 0,-10 1 18 0 0,-57-7-32 0 0,361 7 126 0 0,-282-9-107 0 0,-40 2 12 0 0,0-3 1 0 0,66-11-1 0 0,-117 11-28 0 0,0-1-1 0 0,-1 0 1 0 0,1 0-1 0 0,-1-1 1 0 0,0 0-1 0 0,0-1 0 0 0,0 0 1 0 0,13-9-1 0 0,-19 11-14 0 0,0 0-1 0 0,0-1 0 0 0,0 1 1 0 0,-1-1-1 0 0,1 0 1 0 0,-1 0-1 0 0,0 0 0 0 0,0 0 1 0 0,0-1-1 0 0,-1 1 0 0 0,0-1 1 0 0,0 1-1 0 0,0-1 0 0 0,0 0 1 0 0,0 0-1 0 0,-1 0 1 0 0,0 0-1 0 0,0 0 0 0 0,-1 0 1 0 0,1-6-1 0 0,-2-2-68 0 0,0 0 1 0 0,-1 0-1 0 0,0 0 1 0 0,-1 0-1 0 0,-1 0 0 0 0,0 1 1 0 0,0-1-1 0 0,-1 1 1 0 0,-11-18-1 0 0,-1 2-153 0 0,-1 1-1 0 0,-37-42 1 0 0,27 40 13 0 0,27 28 200 0 0,-1-1 0 0 0,1 1 0 0 0,-1 0 1 0 0,1 0-1 0 0,-1-1 0 0 0,0 1 0 0 0,1 0 0 0 0,-1 0 0 0 0,0 1 0 0 0,0-1 0 0 0,0 0 0 0 0,0 1 0 0 0,0-1 0 0 0,0 1 0 0 0,0-1 0 0 0,-2 1 0 0 0,3 0 11 0 0,0 0-1 0 0,1 1 0 0 0,-1-1 0 0 0,0 0 1 0 0,0 1-1 0 0,1-1 0 0 0,-1 1 0 0 0,0-1 1 0 0,1 1-1 0 0,-1-1 0 0 0,0 1 0 0 0,1-1 1 0 0,-1 1-1 0 0,1 0 0 0 0,-1-1 0 0 0,1 1 1 0 0,-1 0-1 0 0,1-1 0 0 0,-1 1 0 0 0,1 0 0 0 0,0 0 1 0 0,0-1-1 0 0,-1 1 0 0 0,1 0 0 0 0,0 0 1 0 0,0 0-1 0 0,0 0 0 0 0,0-1 0 0 0,0 1 1 0 0,0 0-1 0 0,0 0 0 0 0,0 0 0 0 0,0-1 1 0 0,0 1-1 0 0,1 2 0 0 0,-1 0-23 0 0,1 1 0 0 0,0 0 0 0 0,0-1 0 0 0,0 1 0 0 0,4 6 0 0 0,2-1-83 0 0,-1 0-1 0 0,1-1 1 0 0,1 1 0 0 0,0-2-1 0 0,11 10 1 0 0,11 11-86 0 0,13 15-2 0 0,35 38 177 0 0,-66-67 206 0 0,-1 1 1 0 0,0 0-1 0 0,-1 0 0 0 0,8 19 0 0 0,-16-31-114 0 0,-1 0-1 0 0,0 0 0 0 0,0 0 0 0 0,-1 0 0 0 0,1 0 0 0 0,-1 0 1 0 0,1 1-1 0 0,-1-1 0 0 0,0 0 0 0 0,0 0 0 0 0,-1 1 0 0 0,1-1 1 0 0,0 0-1 0 0,-1 0 0 0 0,0 0 0 0 0,0 0 0 0 0,0 0 0 0 0,0 0 1 0 0,-1 0-1 0 0,1 0 0 0 0,-1 0 0 0 0,1 0 0 0 0,-1-1 0 0 0,0 1 1 0 0,-3 3-1 0 0,-6 5 172 0 0,0 0 1 0 0,0 0 0 0 0,-26 17-1 0 0,28-22-163 0 0,-4 4-12 0 0,-208 158 133 0 0,182-130-1265 0 0,15-12-4492 0 0,21-22 3885 0 0,-16 17-6642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25 145 10279 0 0,'0'0'466'0'0,"-5"-8"180"0"0,2 5-465 0 0,2 0-1 0 0,-1-1 1 0 0,0 1 0 0 0,1 0-1 0 0,-1-1 1 0 0,1 1-1 0 0,0-1 1 0 0,0 1-1 0 0,0-1 1 0 0,1 1-1 0 0,-1-1 1 0 0,1 0 0 0 0,0 1-1 0 0,0-1 1 0 0,0 0-1 0 0,0 1 1 0 0,1-1-1 0 0,0 0 1 0 0,-1 1 0 0 0,1-1-1 0 0,1 1 1 0 0,-1-1-1 0 0,0 1 1 0 0,1 0-1 0 0,0-1 1 0 0,-1 1-1 0 0,2 0 1 0 0,-1 0 0 0 0,0 0-1 0 0,0 0 1 0 0,1 1-1 0 0,-1-1 1 0 0,1 1-1 0 0,0-1 1 0 0,0 1-1 0 0,0 0 1 0 0,0 0 0 0 0,0 0-1 0 0,1 1 1 0 0,-1-1-1 0 0,0 1 1 0 0,1 0-1 0 0,-1 0 1 0 0,7-2 0 0 0,-1 2 8 0 0,0 0 0 0 0,1 0 0 0 0,-1 1 0 0 0,0 0 0 0 0,0 1 0 0 0,0-1 0 0 0,14 5 0 0 0,-18-4-107 0 0,0 1 1 0 0,-1-1-1 0 0,1 1 1 0 0,0 0 0 0 0,-1 1-1 0 0,0-1 1 0 0,1 1-1 0 0,-1 0 1 0 0,0 0-1 0 0,0 0 1 0 0,-1 1 0 0 0,1-1-1 0 0,-1 1 1 0 0,0 0-1 0 0,4 5 1 0 0,-3-2-29 0 0,1-1 1 0 0,-1 1-1 0 0,-1 0 0 0 0,0 0 1 0 0,1 0-1 0 0,-2 0 1 0 0,1 0-1 0 0,-1 1 0 0 0,-1-1 1 0 0,1 1-1 0 0,-1 0 0 0 0,0-1 1 0 0,-1 1-1 0 0,0 0 1 0 0,0 0-1 0 0,-1-1 0 0 0,0 1 1 0 0,-3 12-1 0 0,-5 13-8 0 0,-27 58-1 0 0,31-81-103 0 0,0 1 1 0 0,-1-1-1 0 0,0 0 0 0 0,-1-1 0 0 0,0 0 0 0 0,-1 0 1 0 0,0 0-1 0 0,0-1 0 0 0,-12 9 0 0 0,3-4-22 0 0,9-6 47 0 0,0-1 0 0 0,-1 0 0 0 0,-12 6-1 0 0,19-10 26 0 0,-1-1 0 0 0,1 0 0 0 0,0-1 1 0 0,-1 1-1 0 0,1 0 0 0 0,-1-1 0 0 0,1 1 0 0 0,-1-1 0 0 0,1 0 0 0 0,-1 1 0 0 0,0-1 0 0 0,1-1 0 0 0,-1 1 0 0 0,1 0 0 0 0,-1-1 0 0 0,1 1 0 0 0,-1-1 0 0 0,-3-1 0 0 0,4 1-2 0 0,1 0 0 0 0,0 0-1 0 0,-1 0 1 0 0,1 0 0 0 0,0 0-1 0 0,0 0 1 0 0,0 0-1 0 0,-1 0 1 0 0,1-1 0 0 0,0 1-1 0 0,1-1 1 0 0,-1 1 0 0 0,0 0-1 0 0,0-1 1 0 0,1 1-1 0 0,-1-1 1 0 0,0 0 0 0 0,1 1-1 0 0,0-1 1 0 0,-1 1-1 0 0,1-1 1 0 0,0 0 0 0 0,0 1-1 0 0,0-1 1 0 0,0 0 0 0 0,0 1-1 0 0,1-4 1 0 0,-1 3-6 0 0,0-1 0 0 0,1 0-1 0 0,0 1 1 0 0,-1-1 0 0 0,1 1 0 0 0,0-1 0 0 0,0 1 0 0 0,0-1-1 0 0,1 1 1 0 0,-1 0 0 0 0,1 0 0 0 0,-1-1 0 0 0,1 1 0 0 0,0 0-1 0 0,0 1 1 0 0,3-5 0 0 0,0 3 37 0 0,0 1 0 0 0,0-1-1 0 0,0 1 1 0 0,0 0 0 0 0,1 0-1 0 0,-1 0 1 0 0,0 1 0 0 0,1-1 0 0 0,-1 1-1 0 0,1 1 1 0 0,0-1 0 0 0,-1 1-1 0 0,1 0 1 0 0,-1 0 0 0 0,1 1 0 0 0,0-1-1 0 0,-1 1 1 0 0,1 1 0 0 0,-1-1-1 0 0,0 1 1 0 0,1 0 0 0 0,-1 0 0 0 0,0 0-1 0 0,6 5 1 0 0,9 6 115 0 0,-1 0 1 0 0,0 2-1 0 0,-1 0 0 0 0,24 27 1 0 0,-12-12-97 0 0,-17-19-444 0 0,18 13 0 0 0,0-4-3292 0 0,-22-14 1736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12439 0 0,'1'-6'451'0'0,"1"5"-11"0"0,7 9 142 0 0,-3 0-631 0 0,20 18 785 0 0,-2 1 0 0 0,0 0 0 0 0,-2 2 0 0 0,-2 1 0 0 0,0 1-1 0 0,-2 0 1 0 0,-1 1 0 0 0,-2 1 0 0 0,14 43 0 0 0,-18-38-448 0 0,-2 1 1 0 0,-1 1 0 0 0,-2-1-1 0 0,-1 1 1 0 0,-3 1-1 0 0,-1-1 1 0 0,-1 0 0 0 0,-9 52-1 0 0,3-52-354 0 0,-2-1 1 0 0,-26 75-1 0 0,32-107-318 0 0,-1-1 0 0 0,-1 0 0 0 0,-5 9 0 0 0,0-2-2874 0 0,4-5-684 0 0,-1 2-2489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8287 0 0,'0'0'382'0'0,"-1"-5"126"0"0,-2-1 2772 0 0,4 15 213 0 0,6 53-880 0 0,-3 104 0 0 0,-4-64-2446 0 0,-1-26-105 0 0,-1 4-578 0 0,7-29-3264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2303 0 0,'-1'2'11452'0'0,"-1"27"-10421"0"0,1-1-1 0 0,2 1 0 0 0,4 37 1 0 0,1 19-798 0 0,-2 14-31 0 0,0 42-75 0 0,0-20-329 0 0,-1-5-5062 0 0,-3-92 3482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11055 0 0,'-9'6'10639'0'0,"17"-5"-10476"0"0,0 1 1 0 0,1-2-1 0 0,0 1 1 0 0,-1-1-1 0 0,1-1 1 0 0,-1 1-1 0 0,1-2 1 0 0,-1 1 0 0 0,1-1-1 0 0,-1 0 1 0 0,0-1-1 0 0,0 0 1 0 0,9-4-1 0 0,-15 6-325 0 0,-1 1-1 0 0,1-1 1 0 0,0 0-1 0 0,0 1 1 0 0,-1-1-1 0 0,1 1 1 0 0,0 0-1 0 0,4 0 0 0 0,3 0-1438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8287 0 0,'0'0'382'0'0,"0"1"-8"0"0,7 14 495 0 0,-1 0 0 0 0,-1 0-1 0 0,0 0 1 0 0,3 23 0 0 0,5 67 7584 0 0,-4-32-7574 0 0,-7-54-737 0 0,-1-8-74 0 0,0 1 0 0 0,6 18-1 0 0,-7-29-141 0 0,1-4 46 0 0,0-1 0 0 0,0 0 0 0 0,0 1 0 0 0,1 0 0 0 0,-1-1 1 0 0,1 1-1 0 0,0 0 0 0 0,2-4 0 0 0,2-4-128 0 0,0-4-14 0 0,0 0 1 0 0,-1 0-1 0 0,-1 0 0 0 0,3-24 0 0 0,8-24-325 0 0,-15 60 465 0 0,2-3-12 0 0,0 0-1 0 0,1 0 1 0 0,-1 0 0 0 0,1 0 0 0 0,7-10-1 0 0,-9 15 89 0 0,7 13 134 0 0,-2-1 15 0 0,-1 1 0 0 0,0-1 1 0 0,0 1-1 0 0,-1 0 0 0 0,4 25 1 0 0,-1-5 357 0 0,-5-21-478 0 0,-1-7-34 0 0,0 0 0 0 0,0 0 0 0 0,0 1 0 0 0,0-1 0 0 0,1 0 0 0 0,-1 0 0 0 0,1-1 0 0 0,0 1 0 0 0,4 5 0 0 0,-6-8-43 0 0,1 0-1 0 0,-1-1 1 0 0,0 1 0 0 0,1-1-1 0 0,-1 1 1 0 0,0 0-1 0 0,1-1 1 0 0,-1 1 0 0 0,1-1-1 0 0,-1 1 1 0 0,0-1 0 0 0,1 0-1 0 0,-1 1 1 0 0,1-1-1 0 0,0 1 1 0 0,-1-1 0 0 0,1 0-1 0 0,-1 1 1 0 0,1-1 0 0 0,-1 0-1 0 0,1 0 1 0 0,0 1-1 0 0,-1-1 1 0 0,1 0 0 0 0,0 0-1 0 0,-1 0 1 0 0,2 0-1 0 0,-1 0-8 0 0,0-1-1 0 0,-1 1 1 0 0,1-1-1 0 0,0 1 0 0 0,0-1 1 0 0,-1 0-1 0 0,1 1 0 0 0,0-1 1 0 0,-1 0-1 0 0,1 1 1 0 0,-1-1-1 0 0,2-1 0 0 0,1-2-66 0 0,2-3 40 0 0,1 0 0 0 0,-1 0 0 0 0,-1-1 0 0 0,1 1 0 0 0,5-15 0 0 0,-6 11-27 0 0,2 0 0 0 0,9-13 0 0 0,-6 11 11 0 0,1 0-1 0 0,0 1 1 0 0,21-18-1 0 0,-26 26 82 0 0,1 0 0 0 0,0 0 1 0 0,0 0-1 0 0,0 1 0 0 0,0-1 0 0 0,1 2 0 0 0,-1-1 0 0 0,1 1 0 0 0,0 0 0 0 0,10-2 0 0 0,10 1 556 0 0,-22 4-255 0 0,9 9 68 0 0,-1 1-1 0 0,-1 0 0 0 0,1 1 1 0 0,-2 0-1 0 0,0 1 1 0 0,0 1-1 0 0,-1-1 0 0 0,15 29 1 0 0,-19-29-378 0 0,0 0 1 0 0,-1 1-1 0 0,4 19 0 0 0,3 7-301 0 0,-6-22-1897 0 0,3 22 0 0 0,-4-20-6129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3223 0 0,'0'-3'12613'0'0,"4"-2"-10824"0"0,4 2-1250 0 0,0 0 0 0 0,0 0 0 0 0,1 1 0 0 0,-1 0 1 0 0,1 1-1 0 0,10-1 0 0 0,11-1-38 0 0,-23 2-450 0 0,0 0-1 0 0,0 0 1 0 0,0 1 0 0 0,0 0 0 0 0,13 2 0 0 0,7 2 126 0 0,-26-4-79 0 0,13 20 366 0 0,-14-17-439 0 0,1 0 0 0 0,-1 0 0 0 0,0 0 0 0 0,-1 0-1 0 0,1 0 1 0 0,0 0 0 0 0,-1 0 0 0 0,0 0-1 0 0,1 0 1 0 0,-1 0 0 0 0,0 0 0 0 0,-1-1-1 0 0,1 1 1 0 0,0 0 0 0 0,-1-1 0 0 0,1 1-1 0 0,-4 3 1 0 0,0 0-44 0 0,1 0 1 0 0,-1-1-1 0 0,0 0 0 0 0,-1 0 1 0 0,1 0-1 0 0,-9 5 0 0 0,-41 16-577 0 0,55-25 483 0 0,9 0-496 0 0,1 1 574 0 0,0 0 0 0 0,-1 1 0 0 0,1 0-1 0 0,-1 0 1 0 0,12 7 0 0 0,-10-5 240 0 0,1 1 0 0 0,0 0 1 0 0,-1 1-1 0 0,13 10 0 0 0,-21-14-91 0 0,0-1 0 0 0,0 1 0 0 0,0 0-1 0 0,-1 0 1 0 0,1 0 0 0 0,0 0 0 0 0,-1 0 0 0 0,0 1 0 0 0,0-1 0 0 0,0 1-1 0 0,0-1 1 0 0,-1 1 0 0 0,1 0 0 0 0,-1 0 0 0 0,0-1 0 0 0,0 1-1 0 0,0 0 1 0 0,0 5 0 0 0,-1-6-43 0 0,-1 1 0 0 0,1-1 0 0 0,0 1 0 0 0,-1-1 0 0 0,0 1-1 0 0,0-1 1 0 0,0 1 0 0 0,0-1 0 0 0,-1 0 0 0 0,1 0 0 0 0,-1 1 0 0 0,-4 4 0 0 0,3-3-25 0 0,-1-1 1 0 0,0 0-1 0 0,0 0 1 0 0,-1 0 0 0 0,1-1-1 0 0,-1 1 1 0 0,-6 3-1 0 0,-5 1-133 0 0,0-1-1 0 0,0-1 0 0 0,-1 0 0 0 0,-18 4 0 0 0,27-8-400 0 0,-1 0 1 0 0,-13 1-1 0 0,19-3 182 0 0,1 0 1 0 0,-1 0-1 0 0,1 0 0 0 0,-1 0 1 0 0,0-1-1 0 0,1 1 1 0 0,-1-1-1 0 0,1 1 0 0 0,-1-1 1 0 0,1 0-1 0 0,0 0 0 0 0,-5-3 1 0 0,-2-4-1618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59 2759 0 0,'-9'-9'248'0'0,"-2"-4"1268"0"0,9 10-276 0 0,0 0-1 0 0,-1 0 1 0 0,1 0-1 0 0,-1 0 1 0 0,0 1 0 0 0,0-1-1 0 0,-4-2 1 0 0,6 4-987 0 0,0 1 0 0 0,0-1-1 0 0,-1 1 1 0 0,1 0 0 0 0,0-1 0 0 0,-1 1 0 0 0,1 0 0 0 0,0 0 0 0 0,-1 0 0 0 0,1 0 0 0 0,0 0 0 0 0,-1 0 0 0 0,1 0 0 0 0,0 0-1 0 0,-1 1 1 0 0,1-1 0 0 0,0 1 0 0 0,0-1 0 0 0,-1 1 0 0 0,1-1 0 0 0,0 1 0 0 0,0-1 0 0 0,0 1 0 0 0,0 0 0 0 0,0 0 0 0 0,-1 1 0 0 0,-8 5-133 0 0,1 1 0 0 0,1 1 0 0 0,0-1 0 0 0,0 2 0 0 0,0-1 1 0 0,1 1-1 0 0,1 0 0 0 0,-8 15 0 0 0,-3 11-120 0 0,-14 44 0 0 0,24-57 57 0 0,0 1 0 0 0,1-1 0 0 0,2 1 0 0 0,-3 43 0 0 0,6-53-29 0 0,1 1 0 0 0,0 0 0 0 0,2-1 0 0 0,-1 1 0 0 0,2-1 0 0 0,0 1 0 0 0,1-1 0 0 0,0 0 0 0 0,8 15 0 0 0,-10-23 9 0 0,2 0 0 0 0,-1-1 0 0 0,0 1 0 0 0,1-1 0 0 0,0 0 0 0 0,0 0 1 0 0,1-1-1 0 0,-1 1 0 0 0,1-1 0 0 0,0 0 0 0 0,0 0 0 0 0,1 0 0 0 0,-1-1 0 0 0,1 0 0 0 0,-1 0 0 0 0,1 0 0 0 0,11 3 0 0 0,-8-4 55 0 0,-1 0 1 0 0,1-1-1 0 0,0 0 1 0 0,0-1-1 0 0,0 1 0 0 0,0-2 1 0 0,0 1-1 0 0,0-1 1 0 0,0-1-1 0 0,-1 0 0 0 0,1 0 1 0 0,10-4-1 0 0,-10 2 29 0 0,0 0 1 0 0,0-1-1 0 0,0 0 1 0 0,0 0-1 0 0,-1-1 0 0 0,0 0 1 0 0,0 0-1 0 0,0-1 0 0 0,-1 0 1 0 0,0-1-1 0 0,11-16 1 0 0,-5 6 140 0 0,-2-2 0 0 0,0 1 0 0 0,-1-1 1 0 0,10-30-1 0 0,-15 34-108 0 0,0 0 0 0 0,-1 0 0 0 0,0 0 0 0 0,-1 0 0 0 0,0-27 0 0 0,-3 32-101 0 0,0 1-1 0 0,-1 0 0 0 0,0 0 1 0 0,-1-1-1 0 0,0 1 0 0 0,-1 0 1 0 0,0 1-1 0 0,-1-1 0 0 0,0 0 1 0 0,-6-10-1 0 0,1 4 7 0 0,-2 0 1 0 0,1 0-1 0 0,-2 1 1 0 0,0 1-1 0 0,-17-16 0 0 0,23 24-175 0 0,-1 0-1 0 0,-1 0 1 0 0,1 1-1 0 0,-1 0 1 0 0,0 0-1 0 0,0 0 1 0 0,-1 1-1 0 0,1 1 1 0 0,-1-1-1 0 0,0 2 0 0 0,0-1 1 0 0,-13-1-1 0 0,20 3-29 0 0,1 1-1 0 0,-1 0 1 0 0,0 0-1 0 0,1 0 0 0 0,-1 0 1 0 0,1 1-1 0 0,-1-1 0 0 0,0 0 1 0 0,-2 2-1 0 0,-3 2-3980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12495 0 0,'0'0'1134'0'0,"1"-1"-937"0"0,2-5 4846 0 0,5 44-3363 0 0,0 115-1343 0 0,-7-112-434 0 0,-1-26-178 0 0,2 47-1070 0 0,-1-21-5315 0 0,-1-26 1246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29:5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5527 0 0,'-12'-5'16215'0'0,"23"9"-15817"0"0,-1-1-1 0 0,1-1 1 0 0,-1 0 0 0 0,1 0-1 0 0,0-1 1 0 0,0 0 0 0 0,15-2-1 0 0,4-1-585 0 0,44-9 0 0 0,-53 7-661 0 0,-1-2-50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15:56:30.62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4537 5307 6447 0,'0'0'576'0,"0"0"-576"0,-4 8 0 0,0 2 0 0,0 3 2560 0,2 5 384 0,-1 4 96 0,2 3 16 15,-1 1-1712-15,1 4-320 0,0 4-80 0,1 5-16 16,1 2-320-16,2 4-64 0,-1 2-16 0,2 3 0 16,0 3-272-16,1 5-64 0,1 3-16 0,0 1 0 15,2 5-32-15,0 2 0 0,0 3 0 0,-1-1 0 16,1 4-144-16,0-2 128 0,-1 0-128 0,0 1 128 0,1 2 16 0,3-1 0 15,-2 4 0-15,1-1 0 0,1 1 96 0,0 3 16 16,0 3 0-16,0 1 0 0,0 0-16 0,1 0 0 16,1 2 0-16,-2-4 0 0,1 0-16 0,-1-5 0 15,0-2 0-15,0-4 0 0,-1-1 0 0,-1-2 0 16,0-3 0-16,-1-2 0 16,-1 2-32-16,-1-4 0 0,-1 0 0 0,2 0 0 15,-2-5-16-15,-1 1-16 0,0-3 0 0,0-4 0 0,-1-2 48 0,-1-7 16 16,1 0 0-16,-1-2 0 0,0-3-64 0,-1-1-16 15,0-5 0-15,1 2 0 0,-1-6-144 0,0-2 192 16,-1-3-192-16,0-1 192 0,0-1-192 0,0-3 160 16,0-2-160-16,0-2 160 0,0-1-160 0,-1 2 192 15,1-6-192-15,0 0 192 0,1-1-192 0,1-2 0 16,-1 2 144-16,-1-8-144 0,0 0 176 0,6 4-48 16,2-1 0-16,1-1 0 0,0-2 0 0,3-2 0 0,2-1 0 0,3-1 0 15,3 0-128-15,1-4 0 0,1 2 0 0,3 1 0 16,2 1 208-16,6-3 16 0,3-2 0 0,3 3 0 15,3-1 96-15,2 1 0 0,1-1 16 0,2 2 0 16,1-3 64-16,0 2 16 0,3-1 0 0,2 2 0 16,4-2-160-16,2 2-48 0,4-1 0 0,-2 0 0 15,-1 4-208-15,2-5 144 0,-1 2-144 0,1 0 128 0,4 0-128 16,1 3 128-16,4-3-128 0,-2 1 128 0,-4 0-128 0,-1-2 0 16,-1-1 144-16,-1 1-144 15,1-1 0-15,-2 3 144 0,-1-2-144 0,-1-3 0 16,-2 1 256-16,-1 1-48 0,-1 1-16 0,-3-5 0 15,-4 2 128-15,0 1 32 0,1 1 0 0,-1-1 0 16,3 3-144-16,0-2-16 0,1-1-16 0,-3 0 0 0,-2 1-32 0,-1 0 0 16,-2-1 0-16,2 2 0 0,-1-1 64 0,1 2 16 15,0 1 0-15,2 0 0 0,-1 0-80 0,1 2-16 16,2-2 0-16,-1 0 0 0,-4 0-128 0,-2 0 0 16,0 0 0-16,-2 0 128 0,1 0-128 0,0 2 0 15,-2-2 144-15,2-3-144 0,1 1 0 0,0-1 128 16,0 1-128-16,1-2 0 0,-2 0 0 0,-2 0 144 15,1-4-144-15,1 2 0 0,-3 0 224 0,0-2-64 0,0 0-16 0,0 2 0 16,0-3 112-16,0 1 0 0,2 0 16 0,-2 0 0 16,0 1-112-16,0-1-32 0,-4 2 0 0,-1-1 0 15,1 2-128-15,-2 0 0 16,-1 1 144-16,1 0-144 0,0 2 0 0,-2-1 0 16,0 1 0-16,-1 0 128 0,-1 1-128 0,1 3 0 15,-1-2 0-15,-2 2 0 0,0 1 0 0,-1-2 0 16,0 0 0-16,0-1 0 0,-1 0 0 0,0 0 0 15,-2 0 0-15,-2 0 0 0,0 0 0 0,-1 0 0 0,-2 2 0 16,2-2 0-16,-1 2 0 0,-1 1 0 0,-1-2 0 0,0 3 0 16,0-1 0-16,-1 0 0 0,0-2 0 0,-1 1 0 15,1-1 0-15,-1 0 0 0,-2 1 0 0,2 1 0 16,-1-1 0-16,2 1 0 0,-3 0 0 0,0-3-128 16,0 2 128-16,1 1 0 0,1-4 0 0,-1 1 0 0,-1-1 0 15,0 0 0-15,-1-1 0 0,2 1 0 0,-1-1 0 0,0-1 128 16,0-3-128-16,-1-2 0 0,-2 0 192 0,1-3-48 15,1-2 0-15,-3-2 0 0,0-2 224 0,-1-2 32 16,1-3 16-16,-3-1 0 0,1-2-144 0,-1-1-16 16,0-1-16-16,-1-1 0 15,0 2-112-15,-1 2-128 0,-2-4 176 0,1 0-176 16,0-3 160-16,-1-2-160 0,1-2 128 0,-1 0-128 16,1-2 128-16,-3-2-128 0,1-4 128 0,1-1-128 15,-1-1 0-15,-2-2 128 0,-1-5-128 0,0-2 0 0,0 0 0 0,1-1 128 16,-1 2-128-16,-1-3 0 0,0-3 192 0,2 3-64 15,1 0 0-15,0 2 0 0,-1-2-128 0,1 0-176 16,0 0 48-16,0-3 0 0,-2 0 128 0,2 0 0 16,0-4 0-16,0-1 0 0,-1-1 0 0,1-1 0 15,0-1 0-15,0 1 0 0,-1 0 0 0,0-2 0 0,-1 2 0 0,1 0 0 16,-2 3 0-16,-1-1 0 0,2 0 0 0,1 0 0 16,-2 3 0-16,2-3 0 0,-1 2 0 0,0 3 0 15,-1 1 0-15,2 2 0 0,-2 4 0 0,-1 1 0 16,2 3 0-16,-1 6 0 0,0-1 0 0,0 4 0 15,-1-1 0-15,0 3 144 0,0 4-144 0,-1 1 0 16,-1 1 0-16,0 3 0 0,1 0 0 0,-1 4 0 16,0 0 0-16,-1 6 0 0,-2 1 0 0,1 3 0 15,1 0 0-15,-3 2 0 0,1 0 0 0,-1 5-144 16,1-1 144-16,0 0-192 0,-2 3 192 0,0 1-192 16,0 0 192-16,1 2-128 0,-1-1 128 0,1 1-128 15,-3 1 128-15,1-1 0 0,-1 1 0 0,-1 0-128 16,-2 2 128-16,-2-2-128 0,-1 0 128 0,0 2-128 15,-3 1 128-15,-2-1 0 0,0-1 0 0,-4 3-128 16,-2 0 128-16,-2 1 0 0,-5 0 0 0,-2 0 0 16,-7-2 0-16,1 4 0 0,-4-2 0 0,0 0-128 0,-1 0 128 0,1 1 0 15,-1-1 0-15,1 0 0 0,-2-1 0 0,-1 1 0 16,-3 0 0-16,0-2 0 0,0-2 0 0,1 2 0 16,-2-1 128-16,0 2-128 0,-2-4 0 0,-2 3 0 15,-5-3 0-15,-3 1 128 0,-2 0-128 0,-2 0 0 16,0 2 0-16,-2-1 0 0,-4 2 0 0,-3 1-128 15,-5 1 128-15,-1-1-192 0,-2 3-16 0,-2-1-16 16,1 2 0-16,-1 0 0 0,-1-1 48 0,5 1 16 0,5 0 0 16,1 1 0-16,2-4 160 0,-1 4 0 15,-2 1-144-15,5-1 144 0,3-1 0 0,2 0 0 16,2 1 0-16,-4 3 0 0,4 0-144 0,0-2 144 16,-1 2 0-16,5-2 0 0,1 2-160 0,3-1 160 15,4 1-128-15,0 1 128 0,1 0 0 0,0 1 0 16,-1-2 0-16,3 1-128 0,2 0 128 0,1 0 0 15,2-2 0-15,3 1-128 0,3 0 128 0,2 1 0 16,3-1 0-16,1 1-128 0,2 0 128 0,1 1 0 16,0-1 0-16,-2 2 0 0,1-2 0 0,-1 1 0 0,-1 1 0 0,3-1-128 15,0 1 128-15,0-1 0 0,-1 0-144 0,3 2 144 16,1 0 0-16,2 1 0 0,3-1-144 0,1 1 144 16,-2-2 0-16,1 0 0 0,1-1 0 0,1 1 0 15,0 1 0-15,1-2-128 0,-1 2 128 0,0-1 0 16,-1 1 0-16,1-1 0 0,0-1 0 0,2-1 0 15,0 2 0-15,0-2 0 0,3 0 0 0,1 3 144 16,1-3-144-16,2 1 0 0,2 1 0 0,1-2 0 0,0 2 128 0,1 2 0 16,2 0 0-16,1 2 0 15,1-1-128-15,1 3-176 0,1 3 48 0,2 3 0 16,1 1 128-16,3 0 0 0,2 5 0 0,2 4-128 16,2-1 128-16,3 2 0 0,0 1 0 0,4 2 0 15,4 2-896 1,3 0-80-16,2 0-32 0,5 3-11696 0,2 4-2336 0</inkml:trace>
  <inkml:trace contextRef="#ctx0" brushRef="#br0" timeOffset="2968.89">1718 10831 5519 0,'-5'-8'496'0,"-1"-1"-496"0,-1 1 0 0,1-3 0 0,2 2 3824 0,0 1 656 16,1 2 144-16,3 6 32 0,0 0-2800 0,0 0-544 15,0 0-112-15,0 0-32 0,0 0-80 0,5 8-32 16,1 3 0-16,0 4 0 16,1 2-464-16,-2 0-80 0,3 2-32 0,-1 7 0 15,3 4-208-15,-1 3-32 0,0-1-16 0,0 2 0 16,0-2-224-16,3 5 176 0,-2-3-176 0,1-5 160 0,-4-4-160 0,3-4 0 16,-3-6 0-16,0-3 128 0,-2-3-128 0,0-2 128 15,-5-7-128-15,0 0 128 0,7-4 0 0,-2-3 0 16,-1-3 0-16,0-4 0 0,0-3 32 0,0-3 0 15,-2-2 0-15,1-3 0 0,-2-2-160 0,1-2 160 0,0-1-160 16,-1 1 160-16,1-1-160 0,-1 4 0 16,0 2 144-16,2 3-144 0,1 4-224 0,1 4-112 0,3 2-32 0,1 7 0 31,2 7-336-31,2 6-80 0,2 7-16 0,2 6 0 16,-1 3 304-16,1 6 64 0,1 4 16 0,2 2 0 0,-1 0 416 0,1 0 0 0,-2-3 0 0,0-4 0 15,0-3 192-15,-1-3 112 0,-1-5 16 0,1-2 16 16,0-5 176-16,-1-4 48 0,-2-3 0 0,-1-5 0 15,-1-3 304-15,-2-4 64 16,-2-5 16-16,-2-5 0 0,0-4 192 0,-2-2 32 16,-1-4 16-16,0-4 0 0,-3 0-544 0,-1-3-96 15,-2-1-32-15,-1 1 0 0,-1-3-320 0,-1 1-64 0,-2 1 0 0,0 1-128 32,0 0-864-32,-1 0-288 0,1-1-48 0,0 2-16 15,2 6-2400-15,-1 3-480 0</inkml:trace>
  <inkml:trace contextRef="#ctx0" brushRef="#br0" timeOffset="3269.08">2699 11203 2751 0,'0'0'256'0,"0"0"-256"16,6 4 0-16,2 2 0 0,1-3 4896 0,0 0 928 16,-9-3 192-16,8-3 48 0,-1-2-3344 0,-2-3-672 15,0-1-128-15,2-4-16 0,0-1-496 0,-1-4-112 16,-6-1-16-16,-2 1 0 0,0 0-720 0,0-3-160 15,0 3-16-15,-1 0-16 0,-1-1 128 0,-2 2 16 16,-3 0 16-16,0 4 0 0,-1 0 48 0,3 4 16 16,-3 1 0-16,1 3 0 0,-1 4 64 0,1 3 16 15,1 5 0-15,0 3 0 0,2 7-352 0,0 2-80 16,4 1-16-16,2 5 0 0,2 1-96 0,4 2-128 16,1-2 176-16,1-1-176 0,0-2 0 0,1-1 0 0,3-1 0 0,1-1 0 15,3-3 0-15,1-1 0 0,1 1 0 0,0-4 0 31,-1-2-1440-31,1-1-192 0,2-1-32 0,1-2-10576 0,-2-3-2112 0</inkml:trace>
  <inkml:trace contextRef="#ctx0" brushRef="#br0" timeOffset="3405.02">3039 11117 26207 0,'-4'13'1152'0,"4"-5"256"0,1 4-1136 0,2 2-272 0,1 2 0 0,2 1 0 15,1 2 192-15,3-2-32 0,-1 0 0 0,3-1-11968 16</inkml:trace>
  <inkml:trace contextRef="#ctx0" brushRef="#br0" timeOffset="3769.44">3069 10812 11967 0,'-7'-5'1072'0,"1"-1"-864"15,-1-2-208-15,3 0 0 0,2 1 4672 0,1 2 896 16,1 5 192-16,0 0 16 0,0 0-4448 0,7 3-896 0,5 1-176 0,2 6-48 16,2 3-416-16,4 5-96 0,-1 5-16 0,-1 3 0 31,-1 2-768-31,0 2-176 0,0 2-16 0,-1 0-16 16,-2-2 640-16,-1-1 128 0,-2-2 16 0,-2-1 16 0,-1 0 496 0,0-2 0 15,-2-1 128-15,1 0-128 0,-4-3 640 0,1 0 0 16,-2-6 16-16,-1-1 0 0,2-4-272 0,-1-2-48 15,-2-7-16-15,0 0 0 0,0 0-128 0,0 0-48 16,5-7 0-16,1-2 0 0,1-2-144 0,0-4 160 0,-2-3-160 0,-1-2 160 16,-3-3-160-16,2-3 0 0,1 0 0 0,1-2 0 15,2 1 0-15,-1 1 0 0,-1 1 0 0,2 2 128 16,1 2 640-16,1 4 128 0,0 3 32 0,0 3 0 16,0 5 128-16,0 4 32 0,-1 2 0 0,3 7 0 15,-1 2-400-15,0 7-80 0,1 3-16 0,1 5 0 16,-1 0-352-16,2 4-80 0,-1 2-16 0,0 0 0 0,1 1-144 0,3-1-272 15,-1 0 64-15,1-4 16 16,0-1-3120-16,-1-3-608 0,1-2-128 0</inkml:trace>
  <inkml:trace contextRef="#ctx0" brushRef="#br0" timeOffset="4303.53">3884 10974 13823 0,'0'0'608'0,"0"0"128"0,0 0-592 0,0 0-144 16,9 10 0-16,0 2 0 0,-1 0 3568 0,0 2 672 16,-1 1 144-16,3 2 32 0,0 1-2368 0,-1 1-480 15,2 2-96-15,0 1 0 0,1-1-640 0,0 0-128 16,0 0-32-16,-1 0 0 0,0-3-416 0,-1-1-64 16,1-3-32-16,-4-1 0 0,1-4-32 0,-1-1 0 15,-3-1 0-15,-4-7 0 0,0 0 32 0,0 0 0 16,0 0 0-16,0 0 0 0,0-7 80 0,-2-1 16 0,0-3 0 0,-2-4 0 15,-1-2-112-15,-1-5-16 0,1-1 0 0,1-2 0 16,-1-2-128-16,1-2-176 0,0-4 48 0,2 1 0 16,0-1-640-1,2 2-128-15,3 2-32 0,1 4 0 16,1 5-48-16,2 3-16 0,0 2 0 0,3 4 0 16,0 3 144-16,2 4 16 0,2 0 16 0,3 4 0 0,1 4 816 0,4-2 224 0,-1 5 16 0,3 2 0 15,-1-1-64-15,2 0-16 0,-3 1 0 0,0-4 0 16,0 0-160-16,-1 1 192 0,0-3-192 0,-1 1 192 15,-2-4-192-15,-1 2 160 0,-1-2-160 0,-2 0 160 16,-1-2-160-16,-1 0 192 0,-3-1-192 0,-1-1 192 16,-2-1-16-16,-1-3 0 0,-1 2 0 0,0-2 0 15,-3-1 16-15,-2 0 0 0,0-2 0 0,0 1 0 0,-3-1 32 0,-2 2 16 16,0 1 0-16,-2-1 0 0,-1 3 352 0,0 2 80 16,-2 1 16-16,1 3 0 0,-2 3-32 0,2 1 0 15,1 5 0-15,0 0 0 0,1 4 96 0,3 4 16 16,3 3 0-16,1 2 0 0,1 1-240 0,3 2-32 15,0 0-16-15,4-1 0 0,3 1-272 0,2 0-48 16,0-3-16-16,2-1 0 0,2-3-144 0,2-2 0 16,2-2 0-16,2-3-176 15,0-4-1280-15,0-1-256 0,0-4-48 0,3-2-16 16,0-2-1520-16,0-4-304 0,-1-3-64 0</inkml:trace>
  <inkml:trace contextRef="#ctx0" brushRef="#br0" timeOffset="4730.96">4847 10524 5519 0,'0'0'240'0,"0"0"64"0,0 0-304 0,0 0 0 0,0 0 0 0,5 13 0 15,2 5 5328-15,-1 5 1008 0,0 1 208 0,0 6 48 16,1 4-4096-16,1 3-800 0,-1 1-160 0,2 1-48 16,2 0-368-16,1-1-80 0,-1-3-16 0,1-1 0 15,1-3-560-15,-1-2-112 0,-2-3-32 0,1-3 0 0,-2-1-112 0,0-5-16 16,-1 0-16-16,-2-4 0 0,1 0-48 0,-2-2 0 15,-5-11 0-15,0 0 0 0,0 0 32 0,0 0 0 16,0 0 0-16,0 0 0 0,0 0 48 0,0 0 16 16,-3-7 0-16,1-2 0 15,-1-3-224-15,1-1 0 0,-1-6-192 0,0-1 192 16,2-1-448-16,1 2 32 0,0-3 0 0,3-2 0 16,-1 1-96-16,4 1 0 0,-1-1-16 0,4 4 0 15,1 3-16-15,2 3 0 0,1 4 0 0,3 4 0 0,1 2 544 0,0 5-128 16,0 3 128-16,1 5 0 0,1 3 352 0,1 3 128 15,0 2 32-15,-1 3 0 0,-2 0 384 0,-3 1 64 16,-1 0 32-16,-2 2 0 0,-2-2 224 0,0 0 64 16,-4-1 0-16,-1 0 0 0,-2-2-192 0,-4 0-16 15,-2-1-16-15,-1-1 0 0,-3 1-288 0,-2-2-48 0,-5-1-16 16,0 0 0-16,-2-4-320 0,-1 0-64 0,-1-3 0 16,1-3-16-16,0-3-304 0,1 0 128 0,0-2-128 0,1-3 0 31,2-3-1248-31,1-2-352 0,1 0-80 0</inkml:trace>
  <inkml:trace contextRef="#ctx0" brushRef="#br0" timeOffset="5569.15">5657 10400 22687 0,'0'0'1008'0,"0"0"208"0,0 0-976 0,0 0-240 0,1 7 0 15,-5 2 0-15,2 3-176 0,0-2-80 16,1 3 0-16</inkml:trace>
  <inkml:trace contextRef="#ctx0" brushRef="#br0" timeOffset="5899.89">6227 10696 3679 0,'0'0'320'16,"-7"0"-320"-16,-2 3 0 0,-2 1 0 0,1 2 6640 0,-3 1 1248 15,-3-1 256-15,-1 2 48 0,-1-1-5568 0,0 2-1136 16,0 3-208-16,1-1-64 0,0 2-416 0,1-1-96 15,2 0 0-15,1 1-16 0,2-3-688 0,5 1-176 16,1-1-16-16,2-2 0 16,3-2-160-16,0-6-32 0,6 4-16 0,6-1 0 15,3-2-384-15,2 1-80 0,1-1-16 0,1 2 0 0,3-1 432 0,2 3 64 16,-1-2 32-16,1 2 0 0,-2 2 192 0,0 0 160 16,-1 1-208-16,-3 1 80 0,-2 2 288 0,-4-2 64 15,-4 0 16-15,-5 3 0 0,-3 1 784 0,-3 1 176 16,-4 3 16-16,-3 3 16 0,-3 2-288 0,-2-1-64 15,-2 2-16-15,-2 1 0 0,-2-1-480 0,0 2-112 0,0 0-16 0,-1-1 0 16,-2 0-256-16,1-2-304 0,1 0 64 0,1-1-12208 16,0 0-2448-16</inkml:trace>
  <inkml:trace contextRef="#ctx0" brushRef="#br0" timeOffset="6399.22">4394 13093 27647 0,'-16'3'2448'0,"9"1"-1952"15,1 2-496-15,1 0 0 0,1 1 1344 0,4-7 192 16,0 0 16-16,0 0 16 0,0 0-1152 0,0 0-224 16,0 0-64-16,0 0 0 0,4-8 384 0,1-4 64 0,3-4 0 0,-1-3 16 15,3-5-368-15,0-3-80 0,2-3-16 0,-2-5 0 16,-1-4-128-16,-1-3 0 0,0 0 0 0,0 1 0 15,-2 1 0-15,0-1 0 16,-1 3 0-16,-1-1 0 0,0 4-160 0,-1 2 160 16,0 3 0-16,0 3-144 0,-1 3 144 0,1 3 0 15,0 4 0-15,-1 4-128 0,-1 2 128 0,2 1-128 16,0 4 128-16,-3 6-128 0,0 0 128 0,0 0-160 0,7 8 160 0,3 6-160 16,0 6 160-16,3 6 0 0,1 6-144 0,3 2 144 15,0 5 0-15,3 4 0 0,-1 4 0 0,2 3 0 16,3 1 0-16,-1-2 128 0,3-1-128 0,-2-5 0 15,-2-2 0-15,-3-2-224 0,-2-5 32 0,-1 0 0 32,-2-3-2112-32,-2-4-400 0,-1-3-96 0</inkml:trace>
  <inkml:trace contextRef="#ctx0" brushRef="#br0" timeOffset="6566.34">4508 12974 32415 0,'-11'-9'1440'0,"7"4"288"0,0-2-1376 0,1 0-352 0,2 1 0 0,1-3 0 0,2 1 704 0,4 0 80 16,0-1 16-16,3 1 0 0,3 0-544 0,2 2-128 16,3-3 0-16,3 2-128 0,2 2 0 0,5-1-192 15,3-1 0-15,3 2 0 16,2-2-1984-16,0-1-400 0,-2-1-80 0,-2 0-10240 0</inkml:trace>
  <inkml:trace contextRef="#ctx0" brushRef="#br0" timeOffset="7041.45">5144 12763 10127 0,'0'0'896'0,"0"0"-704"16,0 0-192-16,-1 9 0 0,-1 0 3728 0,0-1 720 16,1 1 144-16,0 1 16 0,-1 3-2736 0,2 2-544 15,2-1-112-15,0 3-32 0,0 1-272 0,0 2-48 0,3-1-16 0,-1 0 0 16,2-1-512-16,-1-1-96 0,-1-3-32 0,0-2 0 16,1-3-208-16,0-2 176 0,-5-7-176 0,5 5 160 15,2-3-16-15,-7-2 0 0,0 0 0 0,5-6 0 16,0-2-144-16,-1 1 0 0,-1-2 0 0,1 0 0 15,1-3-192-15,0 1 16 0,-1-2 16 0,0-2 0 16,1 1 160-16,2-2 0 0,0 2-144 0,1 0 144 16,-1 1-128-16,2 1 128 0,0 2-160 0,1 0 160 0,2 3-176 0,0 1 176 15,1 4-192-15,-1 3 192 0,1 3 0 0,-3 2 0 16,1 4 128-16,-2 4-128 0,-2-2 512 0,1 3 0 16,0 2 0-16,0 2 0 15,1-3-144-15,0 1-32 0,-1 3 0 0,1-4 0 16,-1-2-80-16,1-1-32 0,0-1 0 0,2-2 0 15,-2-1-224-15,0-2 176 0,-3-2-176 0,-6-5 160 16,0 0-16-16,8 0 0 0,-8 0 0 0,8-5 0 0,-1-3 48 16,-2-4 0-16,-1-3 0 0,0-2 0 0,0-2-192 0,-2 0 128 15,1-2-128-15,-2-1 128 0,0 1-128 0,2-4 0 16,0 2 0-16,-1 1 0 0,-1 1 0 0,2 2 0 16,1 2-144-16,1 3 144 0,-1 4 0 0,0 2-160 15,0 3 160-15,-4 5-128 0,8 0 128 0,0 2 192 16,-2 4-32-16,2 3-16 0,1 4 48 0,1 2 16 15,1 2 0-15,1 2 0 0,-1 0-208 0,4 3 0 16,-1 2 0-16,3 0 0 0,1 0-208 0,2-5-96 0,-1 1-16 0,1-2 0 31,1-2-2944-31,0-2-608 0,0-1-112 0</inkml:trace>
  <inkml:trace contextRef="#ctx0" brushRef="#br0" timeOffset="7173.41">6053 12851 16575 0,'0'0'736'0,"0"0"160"0,0 0-720 0,0 0-176 0,3 9 0 0,-1-1 0 16,1 3 2688-16,1 0 512 0,1-1 112 0,2 0 16 16,0 0-2512-16,1 3-496 0,1-3-112 0,1 1-16 31,-1 2-2048-31,0-1-432 0</inkml:trace>
  <inkml:trace contextRef="#ctx0" brushRef="#br0" timeOffset="7317.35">6057 12579 3279 0,'-8'-28'128'0,"6"19"64"0,0 3-192 0,1-3 0 16,1 1 0-16,1 1 0 0,-1 7 368 0,6-5 32 15,-1 1 16-15,1 2 0 0,2 0 832 0,3 2 160 16,0 0 48-16,2 0 0 0,2 0-1008 0</inkml:trace>
  <inkml:trace contextRef="#ctx0" brushRef="#br0" timeOffset="7599.83">6436 12499 13823 0,'-6'7'1216'0,"-3"1"-960"16,-2 2-256-16,1 2 0 0,-4 1 2992 0,-1 3 544 15,1 2 112-15,1 1 32 0,1 2-1296 0,3 3-256 16,1 2-48-16,4 2-16 0,3 0-976 0,2-1-192 0,3-1-32 0,4 0-16 16,4 2-624-16,1-6-224 0,2-3 144 0,2-3-144 15,2-3 0-15,-1-2 128 0,-1-5-128 0,0-2 0 16,0-4 416-16,-2-4 0 0,1-2 0 0,-2-6 0 15,-2-3 208-15,-3-7 32 0,2-2 16 0,-2-5 0 16,-1-4-96-16,-3 2-32 0,-1-2 0 0,-2-2 0 16,0-3-288-16,-4 2-64 0,0-3-16 0,-2 0 0 15,0 1-176-15,-1-4 0 0,-2 0 0 0,-1-1 128 16,-1-2-336-16,-1 0-80 0,-2 1-16 0,0 2 0 31,-1 3-2304-31,2 4-464 0,-2 4-80 0,2 5-12976 0</inkml:trace>
  <inkml:trace contextRef="#ctx0" brushRef="#br0" timeOffset="7904.76">6650 12537 8287 0,'9'18'736'0,"3"2"-592"15,1 2-144-15,1 0 0 0,3 0 4288 0,2-1 832 16,0-2 176-16,1-4 16 0,-2-3-2992 0,3-4-592 16,0-4-128-16,0-3-32 0,1-2-80 0,1-5-16 15,-2 0 0-15,0-5 0 0,-1 2-752 0,-4-5-144 16,-1-2-48-16,-3-1 0 0,-1-1-240 0,-2-1-48 15,-2-4-16-15,-2 1 0 0,-2-1-96 0,-2 1 0 0,-1 2-128 0,-1 1 192 16,-2 0-192-16,-2 4 0 0,-3 0 0 0,-2 2 0 16,-3 2-192-16,-3 4 0 0,-2 2 16 0,-2 5 0 15,1 4 176-15,0 4 144 0,2 1-16 0,3 6-128 16,4 2 704-16,2 5 16 0,4 3 16 0,4 3 0 16,3 0-80-16,3 2-16 0,3 3 0 0,4-3 0 15,4 1-272-15,3 0-64 0,2-1-16 0,3-2 0 16,1-2-128-16,2-3-32 0,4-3 0 15,0-4 0-15,2-5-128 0,1-4 0 0,3-3 0 0,4-4 0 32,4-6-2496-32,3-4-464 0</inkml:trace>
  <inkml:trace contextRef="#ctx0" brushRef="#br1" timeOffset="27570.1">7000 5230 23839 0,'0'0'512'0,"5"4"128"0,-6 10 0 0,-2 2 48 0,2 2-560 0,-1 3-128 0,2 2 0 0,2 5 0 0,0 4 1088 0,2 5 192 15,3 2 48-15,1 6 0 0,1 8-704 0,0 0-144 16,0 2-32-16,3 1 0 0,-2 1-64 0,2 1-32 16,0 0 0-16,-2 1 0 15,-2 0-352-15,0-1 0 0,-1 1 0 0,1-3 0 16,-3-1 240-16,2-4 16 0,-2-1 16 0,-2-4 0 0,-1 1-272 15,0-4 0-15,0-1 0 0,0-3 0 0,-2-3 0 0,0 0 0 16,0-3-160-16,-2-4 160 0,1-3 0 0,0-5 240 16,-1-3-48-16,2-2 0 0,0-3 384 0,0-4 64 15,3-1 0-15,-3-8 16 0,0 0-656 0,8 3 0 16,1-3 0-16,4 0 0 0,4-4 128 0,3 0 32 16,2-1 16-16,5-1 0 0,6 1 144 0,6-1 48 0,5 0 0 15,4 0 0-15,2-2-128 0,3 2-32 0,5-1 0 0,4 3 0 16,5-1-208-16,2 0 0 0,4-1 0 0,-1 0 0 15,-1-1 0-15,0-3 0 16,-2 0 0-16,1 0 0 0,1 3 0 0,0 0 0 16,1 1 0-16,-3-1 0 0,-1-2 144 0,-3 2-144 0,-1 2 128 0,1 3-128 15,-1 2 0-15,-1 1 128 0,-1 2-128 0,-1-2 0 16,-5 0 0-16,-2 2 0 0,-1 1 128 0,-2 1-128 16,-1 1 0-16,-3 2 0 0,0 1 0 0,-4 2 128 15,-2-2-128-15,0 0 0 0,-3 1 0 0,-5 0 128 16,-1 0-128-16,-2-1 160 0,-4-2-160 0,-1-1 160 15,-5-1-160-15,0-1 0 0,0 0 0 0,-5 0 128 16,0-3 80-16,-1 1 16 0,-1-1 0 0,-1 2 0 16,-2-3-224-16,-1-3 0 0,-2 2 0 0,-1-2 0 0,1-2 288 0,-2-2-32 15,-1 0-16-15,0-4 0 0,-2-2 144 0,1-4 48 16,0-5 0-16,-2-2 0 0,-1-2-80 0,-1-5-16 16,-2-1 0-16,0-10 0 0,0-4-128 0,-3-3-16 15,1-4-16-15,-3-1 0 0,-2-4-176 0,-2-2 0 16,-2-2 0-16,-1-2 0 0,0-1 128 0,-1 1 64 15,1-3 0-15,-2 5 0 0,-2 2-192 0,1 4 128 0,0-2-128 0,0 6 128 16,1-1-128-16,1 3 0 16,0 3 0-16,1 2 0 0,-1 2 0 0,3 0 0 15,3 2 0-15,2 2 0 0,1 3 0 0,1 0 0 16,3 5 0-16,0 2-176 0,2 5 176 0,0 3 0 16,1 3-144-16,1 1 144 0,-1 1-224 0,3 2 32 15,-1 1 0-15,1 3 0 0,0 4-64 0,-1 2-16 16,1-2 0-16,-3 6 0 0,0 0 80 0,0 0 32 0,1-6 0 0,-1 6 0 15,0 0 160-15,1-5 0 0,-1-1 0 0,0 6 0 16,-5-3 0-16,-1 0 0 0,-3-1 128 0,-1 1-128 16,0-4 224-16,-3 2-32 0,-3 2 0 0,-3 2 0 15,-5 0 64-15,-2 2 0 0,-2 3 0 0,-6 1 0 16,-8-2-128-16,-4 3 0 0,-6 5-128 0,-7-1 192 16,-6 3-64-16,-4 1 0 0,-4 1-128 0,-5 0 192 0,-5 0 64 0,-5-4 0 15,-4 0 0 1,0-2 0-16,1-1 176 0,0 1 32 0,0 0 16 0,1-1 0 15,1-3-288-15,2-1-48 0,2 0-16 0,0 4 0 16,4 1-128-16,3 0 0 0,2 0 0 0,7 2 128 16,8-1-128-16,5 2 0 0,6 1 0 0,7 2 0 15,6 4 0-15,3-1-144 0,4 0 144 0,5 0-160 32,5 2-1856-32,6 0-368 0,5 2-80 0</inkml:trace>
  <inkml:trace contextRef="#ctx0" brushRef="#br1" timeOffset="28705.92">7945 4909 26783 0,'0'0'1184'0,"0"0"240"0,0 0-1136 0,-7 3-288 0,1-1 0 0,1 0 0 16,-2-2 1024-16,2-3 128 0,1-4 48 0,1-2 0 16,2-2-368-16,0-4-64 0,-1-3 0 0,0-4-16 15,-1-3-496-15,1-4-80 0,-1-4-32 0,0-3 0 16,-1-1 0-16,1-5 0 0,-1 0 0 0,0 0 0 15,0-1 0-15,-1 0 0 0,-1 0 0 0,1 0 0 16,1 2-144-16,0-1 160 0,-1 0-160 0,0 0 160 0,0 1-160 16,-2-1 0-16,-1 3 0 0,2-3 0 0,-2 2 0 0,0 1 0 15,0 1-160-15,2 1 160 0,-1 2-128 0,1 4 128 0,1-1 0 0,-2 5-144 16,2 2 144-16,0 1 0 0,-1 0-144 0,3 2 144 16,0 1 0-16,0 3-144 0,1 2 144 0,-1 1 0 15,1 0 0 1,-1 2-128-16,-1 4 128 0,1 3 0 0,3 6 0 0,0 0 0 15,0 0-128-15,-6 3 128 0,-1 4-128 0,1 3 128 16,-1 3-192-16,1 6 192 0,-2-2-144 0,0 2 144 16,-1 1 0-16,0 1-144 0,-2-1 144 0,1 1 0 15,1 0 0-15,1-1 0 0,-1-2 0 0,2 0 0 0,1-5 0 16,1-4 0-16,0-1 0 0,5-8 0 0,0 0 0 0,0 0 0 16,0 0-224-16,0 0 32 0,0-8 16 0,1-2 0 31,0-4-368-31,3-2-80 0,1-1-16 0,2-1 0 15,-1-2 176-15,2 1 16 0,1-1 16 0,2 1 0 0,-1-2 288 0,1 0 144 0,-2 3-160 0,1 2 160 16,1 2 0-16,-1 3 0 0,2-1 0 0,-1 5 160 16,1 1 336-16,0 4 64 0,0 2 16 0,1 2 0 15,1 2-192-15,0 0-16 0,1 1-16 0,-1 2 0 16,-1 1-208-16,0 1-144 0,-1 0 192 0,1 0-192 16,2-5-1184-1,-1 1-352-15,-1-1-64 0</inkml:trace>
  <inkml:trace contextRef="#ctx0" brushRef="#br1" timeOffset="29598.55">7173 2733 20895 0,'0'0'928'0,"-3"8"192"0,3 2-896 16,0 3-224-16,0 2 0 0,2 2 0 0,-1 1 576 0,0 2 80 0,2 0 16 0,0 3 0 15,-1-1-304-15,1 0-64 0,-1-1-16 0,2-3 0 16,2-1-288-16,-3-3 160 0,0-2-160 0,0-2 128 16,1-3-128-16,-4-7 160 0,0 0-160 0,0 0 160 15,0 0 32-15,3-9 0 0,0-2 0 0,0-3 0 16,-1-2-48-16,0-4 0 0,-2-1 0 0,-2 0 0 15,1-1-144-15,0 0 128 0,-2-1-128 0,0 1 128 16,2 0 64-16,0 1 16 0,1 0 0 0,0 4 0 16,-1-1 256-16,1 4 48 0,0 1 16 0,1 2 0 15,0 2 240-15,2 3 64 0,-3 6 0 0,0 0 0 0,0 0 48 0,6 5 16 16,1 4 0-16,1 3 0 16,-2 3-896-16,2 1-320 0,-2 1 16 0,2 0 0 15,-1 0 304-15,-1-3 0 0,5-1 0 0,-2 0 0 16,-3 0 0-16,2-1 0 0,-1 0 0 0,1-3 0 15,-1-3 0-15,1-3 0 0,-1-2 0 0,-1-2 0 16,1-2 0-16,1-2 0 0,-3-3 0 0,0-5 0 16,0-1-336-16,0-2-16 0,-1-4 0 0,0 0 0 15,0 0 352-15,-1-2-144 0,-1 1 144 0,0-1 0 0,-2 3 0 16,1 0 0-16,0 2 192 0,1 2-48 0,-2 2 224 0,0 2 32 16,0 5 16-16,0 6 0 0,0 0 16 0,0 0 0 15,0 0 0-15,4 6 0 0,-1 4-304 0,3 1-128 16,0 5 128-16,1 0-128 0,2 0 0 0,0 3 0 15,1-2 0-15,2 0 0 16,0 1-416-16,0-4-16 0,-1 1 0 0,1-1 0 16,-2-4-784-16,1-1-176 0,-1-1-16 0,-1-3-16 15,1-1-128-15,-3-4-32 0,-7 0 0 0,8-5 0 16,-3 0-16-16,1-3-16 0,-2-1 0 0,-1-3 0 16,1-1 496-16,-1-1 96 0,-2 1 32 0,1-4 0 0,-2 0 720 0,0 1 144 0,0 1 128 0,0 0-192 15,-2-2 752-15,1 2 144 0,-2-1 16 0,1 4 16 16,-1 1 896-16,1 3 176 0,-1 1 48 0,3 7 0 15,0 0-512-15,0 0-80 0,0 0-32 0,0 11 0 16,0 2-800-16,3 1-176 0,0 2-16 0,3-1-16 16,-1 0-224-16,1 0 0 0,2-2 0 0,1 0 0 15,1-2 0-15,-1-2 0 0,0-1 0 0,0 0 0 16,-1-2 0-16,0-1 0 0,-2-1 0 0,-6-4 0 16,8 3 128-16,0-6-128 0,0-1 0 0,-2 0 0 15,-1-1 192-15,0-3-48 0,-1-2-16 0,0-2 0 16,0-1 0-16,-1-1-128 0,-2-2 192 0,0-1-64 15,1 0-128-15,-1-1 160 0,0 0-160 0,-1-3 160 0,-1 1-160 0,0 3 0 16,1 3 144-16,-2 2-144 0,1 2 128 0,0 3-128 16,1 7 160-16,0 0-160 0,0 0 256 0,-1 8-32 15,1 5-16-15,2 0 0 0,-1 4-208 0,3-1 0 16,0 2-144-16,3-1 144 0,1-2-384 0,1-1 0 16,1-5 16-16,2 0-8576 0,1-1-1712 15</inkml:trace>
  <inkml:trace contextRef="#ctx0" brushRef="#br1" timeOffset="29865.1">8070 2470 4607 0,'-14'-9'192'0,"6"6"64"0,-3 3-256 0,0-1 0 16,-4 1 0-16,0-4 0 0,-1 3 3664 0,0-1 688 0,1 0 144 0,2-1 32 16,2 2-3136-16,3-1-624 0,1 1-128 0,7 1-32 15,0 0-608-15,0 0 0 0,0 0 0 0,11 0 0 16,2 1 0-16,3-1-128 0,-2-1 0 0,5 2 0 15,2 2 128-15,-2 1-160 0,-1 1 160 0,1 0-160 16,-4 2 160-16,0-1 0 0,-2 1 0 0,-2-1 0 16,1 2 768-16,-3 0 192 0,2 4 48 0,-5-3 0 15,-3 1 272-15,-3 2 48 0,-2 0 16 0,-1 1 0 16,-3 1-592-16,0-1-112 0,-3-1-32 0,0 0 0 16,-2-2-352-16,-1-1-64 0,-1-2 0 0,2-3-16 31,0-2-1568-31,2-2-304 0,1-4-64 0,2-2-16 0</inkml:trace>
  <inkml:trace contextRef="#ctx0" brushRef="#br1" timeOffset="30018.12">8303 1997 24879 0,'-1'9'2208'0,"0"4"-1760"15,-2 8-448-15,1 1 0 0,0 1 1360 0,1 1 192 16,0 0 48-16,2 4 0 0,2 2-320 0,0 4-48 15,3-3-16-15,0 2 0 0,1-1-1024 0,2 1-192 0,0-2 0 0,1-1-10384 16,1-1-2032 0</inkml:trace>
  <inkml:trace contextRef="#ctx0" brushRef="#br1" timeOffset="30179.66">8224 2409 23039 0,'-7'-4'2048'0,"2"-2"-1648"0,1-1-400 15,2-1 0-15,-1-4 2576 0,3 3 432 0,3 0 96 0,2 2 16 16,1 1-1392-16,3-2-288 0,3 0-48 0,3 0-16 16,3 2-1120-16,1-3-256 0,4 0 0 0,1-1 0 31,4 1-1808-31,2-1-384 0,1 1-80 0,0 0-12848 0</inkml:trace>
  <inkml:trace contextRef="#ctx0" brushRef="#br1" timeOffset="30867.73">9067 1861 17503 0,'0'0'1552'0,"-5"9"-1232"0,0 0-320 0,2 6 0 15,5 4 2528-15,-1-1 448 16,2 3 96-16,0 4 0 0,3 4-1408 0,1-3-304 15,4 1-48-15,1 1-16 0,2-4-896 0,0 0-176 16,1-3-32-16,-2-2-16 0,0 1-176 0,-2-3 0 16,1 0 0-16,-1-3 0 0,-4-2 0 0,0-2 0 0,-2-1 0 0,-2 0 0 15,-2-1 144-15,-1 0 0 0,0-8 0 0,0 0 0 16,0 0 224-16,-5 1 32 0,5-1 16 0,-7-2 0 16,1-2-416-16,1-3 0 0,-1-3 128 0,3-3-128 31,-1-3-576-31,2-1-128 0,1 0-48 0,2-1 0 15,1 0 224-15,2 0 32 0,1 3 16 0,3-2 0 0,-1 4 288 0,6-1 192 16,2 3-208-16,0 2 80 0,1 3 272 0,0 1 64 0,-1 2 16 0,0 3 0 16,-1 3 512-16,-1 2 96 0,-3 1 32 0,0 2 0 15,-4 1-672-15,-2 2-192 0,-1 2 0 0,-3-2 0 16,-3 3 144-16,-2 0-144 0,-2-1 192 0,-1 1-192 16,-1-1 256-16,-4 2-64 0,0 0-16 0,0-2 0 15,-1-2-176-15,1-3 0 0,0-2 0 0,0-1 0 31,0-1-960-31,1-1-112 0,2-2-16 0,0 0-16 16,1-3-1904-16,3-2-384 0,1-1-80 0,1 1-16 0,1-3 1520 16,3 7 304-16,-1-6 64 0,2-1 16 0,2 1-144 0,2-1-16 0,1 1-16 15,2 2 0-15,1 0 1760 0,3 1 0 0,1 2 336 0,1 1-32 0,2 0 1744 0,0 0 368 16,1-3 64-16,1 3 16 0,0-1-784 0,0 0-160 16,1-2-16-16,-1 0-16 0,0 0-32 0,0-1 0 15,-1 0 0-15,-1-3 0 0,-2-3-272 0,-1-1-48 16,0 0-16-16,1-2 0 0,-4 1-784 0,0-2-176 15,-2-1-16-15,-1 1-16 0,-2-1 0 0,-2 1 0 0,-3 1 0 0,-3 4 0 16,-1 1 144-16,-1 0 16 16,0 4 16-16,5 4 0 0,-10 0 384 0,3 3 80 15,0 2 16-15,1 6 0 0,0-1 48 0,2 4 16 16,2 2 0-16,2 2 0 0,2 3-224 0,4-3-32 16,2 1-16-16,3-1 0 0,6 0-464 0,4-3-144 15,5-2 0-15,5-3-12704 0,6-2-2624 0</inkml:trace>
  <inkml:trace contextRef="#ctx0" brushRef="#br1" timeOffset="31566.77">10229 2109 4607 0,'0'0'400'0,"0"0"-400"0,0 0 0 0,0 0 0 16,9-6 1312-16,2 4 176 0,-1-1 48 0,3 3 0 16,-1 3 592-16,3 5 128 0,0 0 32 0,2 5 0 15,0 2-1152-15,-3 2-240 0,0 3-32 0,-2 1-16 16,1 1-400-16,-1-3-64 0,-3 0-32 0,0-4 0 16,-2 0 32-16,-4-2 0 0,1 0 0 0,0-3 0 15,-1-1-128-15,-3-9-32 0,-3 9 0 0,-1-2 0 16,4-7 0-16,-5 2 0 0,-1-2 0 0,-2-1 0 15,0-3 288-15,-1-2 64 0,2-3 16 0,0-3 0 32,-1-4-928-32,0-2-192 0,1-3-48 0,1-2 0 15,1-3-272-15,1-3-64 0,1-4-16 0,3 1 0 0,3-2-80 0,1 1-16 0,1 3 0 0,3 0 0 16,-2 0 832-16,3 4 192 0,2 4 0 0,0 4 0 0,1 2 576 0,1 3 176 16,0 3 16-16,0 3 16 0,-1 6 496 0,-2 2 80 15,0 2 32-15,-4-1 0 0,1 6-432 0,-3 0-96 16,-2 4-16-16,-2 2 0 0,-1 3-48 0,-3 3-16 15,-3 2 0-15,0-1 0 0,-3 1-576 0,4-1-208 16,-3 1 144-16,0-1-144 0,0-2 0 0,1-2 128 0,0-1-128 0,1-3 0 31,1-1-1520-31,-1-1-384 0,1-4-80 0,6-7-10576 0</inkml:trace>
  <inkml:trace contextRef="#ctx0" brushRef="#br1" timeOffset="32034.74">10627 1890 12895 0,'6'7'1152'0,"2"4"-928"0,4 2-224 0,-3-1 0 16,0-1 1232-16,-1 2 208 0,-2-1 32 0,1 1 16 15,-3 0 272-15,0 0 48 0,1-1 16 0,-3 0 0 16,0 0-1152-16,-2-1-224 0,-2 0-64 0,1-4 0 16,-1 1-208-16,-2-2-48 0,4-6-128 0,-7 1 192 15,-1-2 64-15,0-3 0 0,1-4 0 0,-1-1 0 16,0-3 16-16,0 0 16 0,2-5 0 0,-1 0 0 15,-1-1-288-15,3 0 0 0,0-2 0 0,1 1 0 16,3-1-160-16,1-2-144 0,0 1-16 0,2 0-16 16,1 6 112-16,2 2 32 0,3 2 0 0,1-1 0 15,1 2 64-15,1 3 128 0,2 4-208 0,3 1 80 0,1 4 128 16,1 0 0-16,-3 3 128 0,1 3-128 16,0 3 368-16,1-4 0 0,0 3 0 0,1-1 0 15,0 1-144-15,-1-2-32 0,-1 1 0 0,1 0 0 16,0-2 128-16,0-1 32 0,-2 1 0 0,0-2 0 15,-2-1-224-15,0-2-128 0,-2 0 160 0,1-2-160 16,-1-2 240-16,-2 0-48 0,-2-1-16 0,0-2 0 0,-2-1 208 16,-1-2 32-16,-3-1 16 0,1-1 0 0,-2 3-128 0,-2-4-32 15,0 1 0-15,-2-2 0 0,-3 2-16 0,0-2-16 16,-1 3 0-16,-1 1 0 0,-1 1 208 0,1 6 64 16,0 1 0-16,0 0 0 0,0 3 32 0,0 1 16 0,1 0 0 0,1 3 0 15,2 3-320-15,1 0-64 0,2 0-16 0,0 1 0 16,4-1-160-16,0 2 0 0,4 1 0 0,1 3 0 15,3-2 0-15,1 0 0 0,4 1-176 0,0-1 176 32,1-1-1408-32,2-1-192 0,2-2-32 0,2-1-13744 0</inkml:trace>
  <inkml:trace contextRef="#ctx0" brushRef="#br1" timeOffset="32531.48">11324 1698 22799 0,'-19'-1'1008'0,"8"-1"208"0,-2 1-960 0,-1-3-256 0,-1 2 0 0,2 2 0 16,2 0 1344-16,3 0 240 0,1 1 32 0,7-1 16 0,0 0-880 0,0 0-176 15,0 0-48-15,4 6 0 0,3 1-528 0,2 1 0 16,1 0 0-16,3 2 0 0,2-2 0 0,-1 2 0 16,-1 5 0-16,0-4 0 0,-1 1 0 0,-2 1 288 15,1-2-32-15,-2-1-16 16,-3 0 160-16,0 2 48 0,-3-1 0 0,-1 0 0 15,-2 1 128-15,0-2 16 0,-3 1 16 0,-1-1 0 0,-1 1-272 0,0-1-48 16,-2-3-16-16,-1 1 0 0,1-2-272 0,0-1 128 16,-1-1-128-16,0-4 0 0,2 1 0 0,6-1 0 15,0 0 0-15,0 0 0 0,0 0 0 0,0 0 0 16,0 0-144-16,0 0 144 0,0 0-192 0,9-5 64 0,0-1 0 16,2-2 0-16,0 0 128 0,2-1-192 0,2-3 192 0,2 2-192 15,2 1 192-15,-1-3 0 0,-1 2 0 0,0-2 0 16,-1-1 0-16,0 0-160 0,-2 1 160 0,0-1 0 15,-1-1-208-15,-1 1 64 0,-4-2 16 0,0 1 0 16,-3-2 128-16,-1 2 0 0,-3 1 0 0,-1 1 0 16,-1 3 400-16,-3 1 16 0,-4 0 0 0,0 3 0 15,-2 1-112-15,-1 3-32 0,1 2 0 0,1 1 0 16,0-1 240-16,1 3 64 0,1 1 0 0,2 4 0 0,0 0-272 16,1 4-48-16,3 2-16 15,1-2 0-15,0 1-112 0,2 2-128 0,4-3 176 0,1 0-176 16,3 0 0-16,1-2 0 0,2 1-240 0,2-1 80 31,0-5-1792-31,2 1-352 0,3-1-80 0,-2-1-7936 0,0-3-1584 0</inkml:trace>
  <inkml:trace contextRef="#ctx0" brushRef="#br1" timeOffset="32838.83">11778 1553 23615 0,'0'0'1040'0,"0"0"224"0,0 0-1008 0,1 8-256 15,0 3 0-15,1 2 0 0,-1 1 928 0,0 2 144 16,1-1 16-16,0 3 16 0,2 3 64 0,0 0 16 16,0-1 0-16,1 1 0 0,0-3-816 0,2 0-176 0,1-2-16 0,0-2-16 15,-1-6-160-15,1 0 0 0,0-3 0 0,0-1 0 16,0-3 0-16,-8-1 0 0,6-4 0 0,1-2 0 16,-3-3 0-16,1-2-256 0,-1-2 48 0,0 0 0 15,0 0 208-15,-2-4 0 16,1 0 0-16,1 0 0 0,-2-1 0 0,2-2 0 15,0 1 0-15,0 1 0 0,0-1 0 0,0 2 208 0,0 2-32 0,-2 3-16 16,1-1 400-16,1 5 80 0,0 3 0 0,-4 5 16 16,0 0-48-16,0 0-16 0,8 9 0 0,-1 3 0 15,0 1-304-15,1 3-64 0,0 3-16 0,-3-2 0 16,0 4-208-16,0 1 0 0,2 0-144 0,1-1 144 31,-1-1-2640-31,1-3-432 0</inkml:trace>
  <inkml:trace contextRef="#ctx0" brushRef="#br1" timeOffset="33025.87">12221 1061 33567 0,'0'0'1488'0,"-3"9"304"0,1 4-1424 0,1 2-368 0,-1 2 0 0,4 5 0 16,-1 2 160-16,3 5-32 0,1 4-128 0,3 1 192 0,2 3 160 0,3 2 32 15,2-1 0-15,0 4 0 0,1-3-384 0,3 1 0 16,0-3 0-16,-1-1-128 16,-1 1-2752-16,-1-4-560 0</inkml:trace>
  <inkml:trace contextRef="#ctx0" brushRef="#br1" timeOffset="33205.8">12059 1432 37887 0,'-2'-16'832'0,"2"16"192"0,0 0 16 0,0 0 16 0,0 0-848 0,9-3-208 0,1-3 0 0,3 2 0 15,3 3 1264-15,4 0 208 0,2 1 32 0,5-2 16 16,7-4-1040-16,4-1-208 0,4 0-32 0,-1-1-16 31,1 0-864-31,1-1-160 0,3 0-32 0</inkml:trace>
  <inkml:trace contextRef="#ctx0" brushRef="#br2" timeOffset="54166.56">21780 6235 29023 0,'0'0'1280'0,"0"0"272"0,0 0-1232 0,0 0-320 15,0 0 0-15,0 0 0 0,0 0 944 0,-1 6 128 16,-1 5 16-16,4 3 16 0,0 5 0 0,2 4 0 15,1 0 0-15,2 5 0 0,1 0-656 0,1 9-128 16,0-3-16-16,-1-3-16 0,0-2-288 0,-1-3 0 16,0-1 0-16,-1-3 0 0,0-3 0 0,-1-2 0 15,-3 0 0-15,0-4 160 0,-2-5-32 0,0-8 0 16,0 0 0-16,0 0 0 0,0 0 112 0,-7-2 16 0,-1-5 0 0,2-3 0 16,-1-6-256-16,2-1 144 15,1-6-144-15,0-5 128 0,-1-3-128 0,1-3 0 16,2-5-160-16,0-2 160 0,1 0-192 0,0-2 192 15,-1 0-208-15,5 1 80 0,1 2 128 0,1 2 0 0,0 3 0 0,3 3-128 16,1 5 128-16,3 0 0 0,0 4 0 0,1 4 0 16,0 3 176-16,1 4-48 0,1 2 0 0,0 5 0 15,1 3 96-15,-1 6 16 0,1 2 0 0,0 4 0 16,-1 2 80-16,2 2 32 0,-4 4 0 0,-1 2 0 16,-1 3-144-16,-2 1-16 0,-3 5-16 0,-2 1 0 0,0 0-176 0,-4-1 0 15,-3 3 0-15,1-1 128 0,-1-1-128 0,-1-1 0 16,-1-3 0-16,0-1-176 15,-2-3 32-15,1-3 0 0,-2 0 0 0,0-2 0 16,-1-4-32-16,0-4 0 0,2-2 0 0,0 0 0 16,-1-6 0-16,0-1 0 0,1-1 0 0,2-4 0 15,0 0 0-15,2-2 0 0,3 1 0 0,2-5 0 16,0 2 176-16,2 0 0 0,3-2 0 0,3 1 128 16,3 0 192-16,3-1 64 0,2 2 0 0,2-3 0 0,2 3 144 0,0 1 48 15,-1 2 0-15,2 1 0 0,2 2-80 0,1 3-16 16,-1 0 0-16,0 0 0 0,-1 0-176 0,1 0-48 15,0 3 0-15,-2 1 0 0,-2-1-256 0,-1 3 0 16,-2-1 128-16,2 1-128 16,1 1-992-16,-3-1-256 0,-3 1-48 0,1-1-16 15,0 1-2288-15,-1-1-464 0</inkml:trace>
  <inkml:trace contextRef="#ctx0" brushRef="#br2" timeOffset="54865.67">22870 6051 25791 0,'0'0'2304'0,"0"0"-1856"0,0 0-448 0,0 0 0 15,0 0 2432-15,0 0 400 0,6-5 80 0,3-2 16 16,3-2-992-16,3-1-192 16,4-3-32-16,5-3-16 0,3-3-1056 0,4 0-192 15,2-5-64-15,1-1 0 0,1-1-256 0,0-2-128 16,2 0 128-16,-2 0-128 0,-1-2 0 0,0 2 0 16,0 2 128-16,-2 1-128 0,-1 0 0 0,-1 3 0 15,-1 1 0-15,-2 3 0 0,0-4 0 0,-1 3-176 16,-2 5 176-16,-1 0-192 0,-3-3 192 0,-1 1-160 0,-4 3 160 0,1 0-160 15,-4 0 160-15,-2 3 0 0,1 2 0 0,-2-3 0 16,-2 2 0-16,0 1 0 0,-2 2 0 0,2-1 0 16,-3 1 0-16,0 1 0 0,-4 5 0 0,2-6 0 15,-2 6 0-15,4-5 128 0,-4 5-128 0,0 0 128 16,0 0-128-16,5-2 0 0,-5 2 128 0,8-2-128 16,0 2 0-16,1 0 128 0,1 0-128 0,1 3 0 15,1-1 160-15,2 4-32 0,3 0-128 0,0 2 192 0,1 1 128 16,3 2 32-16,2 0 0 0,5 2 0 0,2-1 0 0,2 1 0 15,4 0 0-15,0 3 0 0,5 1 48 0,-2 0 16 16,0-3 0-16,1 4 0 0,-2 0-160 0,0 1-48 16,-3-5 0-16,0 3 0 0,-1 1-208 0,0-2 144 15,-3 0-144-15,1-2 128 0,-1 2-128 0,0-2 0 16,-3-1 0-16,-1 1 0 16,0-3 0-16,1-1 0 0,-5-1 0 0,1 0 0 15,-5-1-288-15,-1-1-32 0,-1-1-16 0,-1-1 0 16,-3-1-1616-16,-1 0-320 0,-3 0-64 0,0-1-10528 15,-4-3-2096-15</inkml:trace>
  <inkml:trace contextRef="#ctx0" brushRef="#br2" timeOffset="55299.2">23398 4760 29535 0,'0'0'1312'0,"0"0"272"0,0 0-1264 0,0 0-320 0,0 0 0 0,0 0 0 0,8 7 1792 0,-1 3 320 16,1 5 48-16,-1 3 16 0,-1 4-976 0,1 6-192 15,-1-1-48-15,2 7 0 0,1 5-608 0,-1 3-128 16,0 1-32-16,0 4 0 0,0-4-192 0,1 1 0 15,1 0 128-15,1-1-128 0,-1-2-144 0,2-6-80 16,-2-4-16-16,1-3 0 16,-1-4-1616-16,0-1-336 0,1-5-64 0,-3-1-8464 15,-2-4-1696-15</inkml:trace>
  <inkml:trace contextRef="#ctx0" brushRef="#br2" timeOffset="55540.7">23772 4671 16575 0,'0'0'736'0,"0"0"160"0,0 0-720 0,0 0-176 0,0 0 0 0,0 0 0 16,-1 7 3840-16,-1 6 752 0,2 3 144 0,2 5 16 15,0 4-2624-15,2 2-528 0,1 3-96 0,1 3-32 16,-1 2-880-16,1 1-176 0,2 1-32 0,0-1-16 15,0 2-240-15,1-4-128 0,1 0 160 0,0-3-160 16,-1-2 0-16,-2-3-336 0,1-3 48 0,-1 0 16 16,-3-6-2352-16,0-2-480 0,-2 0-96 0,1-4-11216 15</inkml:trace>
  <inkml:trace contextRef="#ctx0" brushRef="#br2" timeOffset="55967.13">23428 3695 15663 0,'0'0'1392'0,"-8"2"-1120"0,-1 2-272 0,0 3 0 15,-2 5 2160-15,1 2 368 0,1 2 80 0,0 4 16 16,-2 3-688-16,3 4-128 0,3 2-16 0,0 4-16 16,2-1-1024-16,5 2-208 0,2-1-32 0,3 1-16 15,1-2-208-15,4 0-32 0,2-4-16 0,5-2 0 16,1-2 32-16,3-5 16 0,0-2 0 0,2-4 0 16,1-2 224-16,1-5 32 0,-2-3 16 0,-2-4 0 0,0-1-16 0,-1-7 0 15,-3-3 0-15,0-2 0 16,-4-5 96-16,0-2 32 0,-5-3 0 0,-2-1 0 15,-3-3 48-15,-2 0 16 0,-3 2 0 0,-4 0 0 16,-3-1 32-16,-2 0 16 0,-3-2 0 0,-1 0 0 16,-2 4-208-16,-2 3-32 0,-2-1-16 0,0 1 0 0,1 3-320 0,-1 4-64 15,2 0-16-15,2 6 0 16,-2 4-288-16,0 4-64 0,-1 3-16 0,1 4 0 16,0 5-2448-16,1 4-512 15,0 3-80-15</inkml:trace>
  <inkml:trace contextRef="#ctx0" brushRef="#br3" timeOffset="59135.08">25220 6039 27295 0,'0'0'1216'0,"-2"-5"240"0,-5 17-1168 0,2 0-288 0,1-1 0 0,2 2 0 15,0 0 1136-15,2 2 160 0,2 0 48 0,-1 4 0 16,0 0-256-16,0 3-32 15,2 2-16-15,1 2 0 0,3-3-720 0,-1 4-160 16,-1-1-32-16,0-2 0 0,-1 1-128 0,3-4 128 16,-1-8-128-16,1-1 128 0,-2-3 48 0,0 0 0 15,-1-5 0-15,-4-4 0 0,0 0 32 0,0 0 16 16,0 0 0-16,3-9 0 0,-2-4-224 0,-1-3 176 0,-1-3-176 0,0-4 160 16,1-3-304-16,0-1-64 0,0 0-16 0,0-1 0 15,-2 2-48-15,2-3-16 0,3-1 0 0,1-6 0 16,0-6-16-16,0 6 0 0,2 3 0 0,2 2 0 15,0 1 304-15,2 1-160 0,1 2 160 0,0 3-128 16,2 1 128-16,0 3 0 0,-1 6 128 0,1 2-128 16,-1 4 256-16,-4 4-32 0,2 3 0 0,1 1 0 15,0 3 32-15,1 1 16 0,-1 2 0 0,-2 3 0 0,-2 0-16 16,0 3-16-16,-2 1 0 0,-1 3 0 16,-3 1-64-16,-2 6-16 0,-2 3 0 0,-3-2 0 15,-3 1-32-15,0 1 0 0,0-2 0 0,-2 0 0 16,1-1-128-16,-1-3 0 0,1 0 144 0,1-5-144 15,2-4 128-15,1-1-128 0,-1 0 128 0,1 2-128 16,-1-3 176-16,2-2-48 0,2-2 0 0,3-5 0 16,0 0 64-16,0 0 0 0,0 0 0 0,0 0 0 0,0 0 128 0,0 0 16 15,7-1 16-15,1-1 0 0,0-4-96 0,2 2 0 16,2 1-16-16,1 1 0 0,0 0-48 0,1 1-16 16,2 0 0-16,-1 0 0 0,1-1-176 0,-4 4 0 15,2-1 0-15,2 1 128 0,-1 2-128 0,2 0 0 16,0-2 0-16,0-1 0 15,-1 0-608-15,3 2 0 0,0 1 0 0,-1-3 0 16,-2-1-2336-16,-2-1-480 0,-2-1-96 0</inkml:trace>
  <inkml:trace contextRef="#ctx0" brushRef="#br3" timeOffset="59730.87">25928 5412 15663 0,'-1'-9'1392'0,"1"5"-1120"0,1-1-272 0,-1 5 0 16,0 0 3520-16,0 0 640 0,0 0 128 0,0 0 16 16,0 0-1600-16,0 0-320 0,0 0-64 0,0 0-16 15,4 9-1056-15,1 0-224 0,-2 2-32 0,0 0-16 16,-1 3-528-16,3 0-128 0,1 2 0 0,-1-1-16 16,1 2-304-16,0 0 0 0,-1-1 0 0,0 3 0 15,0-2-1280-15,4 3-384 0,-1-1-64 0,1-2-16160 16</inkml:trace>
  <inkml:trace contextRef="#ctx0" brushRef="#br3" timeOffset="95899.11">22281 7717 24879 0,'1'-13'2208'0,"-1"-1"-1760"16,0 1-448-16,1-3 0 0,0 2 1296 0,1-2 176 16,-1 3 48-16,2 1 0 0,-2 3 256 0,0 0 48 15,-1 9 16-15,0 0 0 16,0 0-1040-16,7 5-208 0,-3 3-32 0,0 7-16 16,-2 5-368-16,1 8-176 0,-2 6 160 0,-1 5-160 15,-1 5 144-15,-2 2-144 0,1 1 128 0,-1-2-128 16,-1 1-304-16,0-3-144 0,2-3-16 0,-1-2-16 15,-1-4-1776-15,1-3-368 0,2-3-64 0,1-5 0 16,0-3-768-16,1-5-128 0</inkml:trace>
  <inkml:trace contextRef="#ctx0" brushRef="#br3" timeOffset="96333.69">22393 8031 911 0,'7'-13'0'0,"3"-2"0"16,-1-3 0-16,1-2 0 0,1 0 4752 0,-1 0 880 15,0 1 160-15,1 4 32 0,1 0-3152 0,-2 5-640 16,-2 2-128-16,-2 3-32 0,-6 5-544 0,0 0-112 0,0 0-32 0,0 0 0 15,3 6-256-15,0 4-48 0,-6 0-16 0,-1 3 0 16,-2 1-288-16,-2 3-48 0,-1-1-16 0,-2 1 0 16,-1-1-64-16,1 0-32 0,-2 1 0 0,0 0 0 15,1 2-224-15,0-2-32 0,2 0-16 0,1-1 0 16,1 0-144-16,3-2 128 16,-1-2-128-16,4-1 128 0,2-1-128 0,1-2 0 15,2 0 0-15,2 0 0 0,1-1 0 0,5 0 0 0,1-2-160 0,2-1 160 16,2 0-224-16,2-2 48 0,1 2 16 0,2-2 0 15,3-2-16-15,-2-2 0 0,0 0 0 0,0-1 0 16,0-2 176-16,-1-2 0 0,-3-2 0 0,-1-1-128 16,-1-2 128-16,-3 0 0 0,-1 2 0 0,-2-3 0 15,-1 3 0-15,-2-2 128 0,-2 1-128 0,-2 1 128 16,-2 0-128-16,-1-2 0 0,-1 3 128 0,-2 1-128 16,-1 1 208-16,-1 1-16 0,0-1-16 0,-2 2 0 15,1 1 144-15,-1 2 16 0,1-1 16 0,6 3 0 0,-7 0-32 0,1 3-16 16,6-3 0-16,-6 7 0 0,3 2-304 0,1 3 160 15,2 0-160-15,2 1 128 0,3 1-128 0,0 2 0 16,3-2 0-16,1 1 0 0,3-1-128 0,1-1 128 16,1-1-160-16,2 1 160 15,-1 0-704-15,2-1-64 0,0-2 0 0,1-1 0 16,1-2-2464-16,0-3-496 0,0-3-112 0</inkml:trace>
  <inkml:trace contextRef="#ctx0" brushRef="#br3" timeOffset="96501.54">23111 7518 11967 0,'-4'-7'1072'0,"-1"2"-864"15,0 1-208-15,-1 4 0 0,1 3 4880 0,0 3 944 0,0 2 176 16,1 6 32-16,0 5-3792 0,3 4-752 0,2 6-144 0,3 5-48 16,1 5-736-16,3 4-160 0,0 0-16 0,1 0-16 15,1 3-368-15,1-2 0 0,0-1 0 0,3 0-128 31,-1-3-1424-31,0-1-288 0,-2-1-48 0,-3-1-16 16,-1-1-1296-16,-2-3-256 0</inkml:trace>
  <inkml:trace contextRef="#ctx0" brushRef="#br3" timeOffset="96867.58">23065 8098 14735 0,'-9'-27'640'0,"7"17"160"16,-1-4-640-16,0 1-160 0,2-1 0 0,1 1 0 0,1 1 3232 0,3-1 608 0,2 1 128 0,0 2 32 15,2-1-2592-15,4 2-528 0,2 0-112 0,3 0 0 16,2-1-768-16,2-1 0 0,0 1 0 0,1-1 0 16,-1 1 0-16,1 2 0 0,1 1 0 0,-3 2-160 0,-1 1-96 0,-2 2-32 15,-4 0 0-15,-2 2 0 0,-2 2 144 0,-9-2 144 16,7 5-208-16,-2 3 80 0,-2 1 128 0,-3 1 0 16,-3 2 160-16,1 1-160 0,-1 3 384 0,-1 1 0 15,-2 1-16-15,-1-1 0 0,1 2 240 0,-1-2 48 0,2 3 16 0,0-2 0 16,1 0 48-16,2 2 16 0,4-4 0 0,2-1 0 15,1 0-352-15,0-1-80 0,2-5-16 0,2-1 0 16,1-2-288-16,3 0 160 0,1-4-160 0,2 0 128 16,1-4 0-16,1-2-128 0,-1-3 192 0,0-3-64 15,0 0 0-15,-1-4-128 16,-2-2 192-16,-1 0-64 0,-2 2-128 0,-5-3 0 16,-2 1 0-16,-3-1 0 0,-2 1-160 0,-2-1-16 15,-2-2 0-15,-1 1 0 16,-2 2-528-16,-1-4-96 0,-3 0-32 0,3 2 0 15,1 0-2480-15,2 2-496 0,-1 3-96 0</inkml:trace>
  <inkml:trace contextRef="#ctx0" brushRef="#br3" timeOffset="97405.43">23664 7832 15663 0,'12'20'1392'0,"-7"-9"-1120"0,0 6-272 0,-1 4 0 16,-2 4 2512-16,1 1 448 0,0-3 96 0,-1 3 16 0,-2 4-560 0,-1-3-96 15,-2-1-32-15,1 1 0 0,-1-4-1040 0,2 0-224 16,1-5-32-16,0-2-16 0,1-3-752 0,2-2-128 15,-3-3-48-15,1-1 0 0,-1-7-144 0,0 0 0 16,0 0 0-16,0 0 0 0,5-8 0 0,0-4-272 16,1-5 64-16,-1-1 16 0,0-3-80 0,0-2-16 15,1-2 0-15,-1 0 0 0,-1-4-32 0,1 2 0 16,1-6 0-16,1 2 0 16,1 0-96-16,0 1-32 0,1 2 0 0,1 5 0 0,1 3 272 0,-1 5 176 15,-1 4-208-15,0 5 80 0,2 3 128 0,-2 8 0 16,0 2 0-16,-1 5 128 0,0 3 256 0,-1 5 64 15,3 1 16-15,-1 1 0 0,0 1 80 0,0 0 16 16,3 0 0-16,1-2 0 0,1 1-224 0,0-1-32 16,1 0-16-16,0-2 0 0,1 0-288 0,1-3 160 15,0 0-160-15,1-3 128 0,0-2 0 0,1-1-128 0,-2-3 192 16,0-5-64-16,-1 1 16 0,1-1 0 0,0-3 0 0,-2-3 0 16,-1-2 48-16,-1-2 0 0,-1-3 0 0,0 1 0 15,-3-3-192-15,-1-1 160 0,-1-2-160 0,-1 0 160 16,-3-1-160-16,0-1-256 0,-2-1 64 0,-1-1 16 15,-1-2-192-15,-2 1-32 16,0-1-16-16,-3 2 0 0,-1 3 32 0,-1 4 0 0,0 2 0 0,-1 5 0 16,0 5 384-16,-1 5 256 0,0 2-48 0,1 4 0 15,0 4 240-15,1 3 64 0,1 2 0 0,2 4 0 0,3 0 64 0,2 2 32 16,4 0 0-16,3 1 0 0,4 1-176 0,3-1-48 16,3-1 0-16,4-2 0 15,0 0-96-15,2-3-32 0,5-1 0 0,0-2 0 16,1-6-96-16,2 1-32 0,5-2 0 0,14 1 0 15,-3-6-128-15,-1-1 0 0,1-4-160 0,-2-3 160 16,-1-4-2560-16,-4-6-432 0,-4 0-80 0</inkml:trace>
  <inkml:trace contextRef="#ctx0" brushRef="#br2" timeOffset="100322.07">27439 5648 17503 0,'0'0'1552'0,"0"0"-1232"0,0 0-320 0,0 0 0 16,0 0 2608-16,0 0 464 0,0 0 80 0,0 0 32 15,2 13-1360-15,-2 4-272 0,-3 0-48 0,2 4-16 16,2 3-688-16,0 3-144 16,2 4-16-16,-2 2-16 0,-1-3-464 0,2 1-160 0,-2 2 0 0,0-7 144 15,-2 1-144-15,1 3 0 0,0 1 0 0,1 12 0 32,-2-9-1904-32,2-4-256 0,0-5-48 0,2-9-7296 0,-1-2-1456 0</inkml:trace>
  <inkml:trace contextRef="#ctx0" brushRef="#br2" timeOffset="100517.48">27295 5977 22111 0,'-8'-13'976'0,"4"6"208"0,-1-1-944 0,2 2-240 0,3 6 0 0,0 0 0 16,5-9 3328-16,3 2 640 0,3 3 112 0,0-1 16 0,4 1-1760 0,2 3-352 15,2 1-80-15,5 1-16 0,2 2-1088 0,2-1-224 16,2 0-32-16,2 0-16 0,-1 0-272 0,3-1-64 15,4-1-16-15,-1 0 0 16,-1-1-1168-16,1 1-224 0,1 0-64 0,3-2-17984 0</inkml:trace>
  <inkml:trace contextRef="#ctx0" brushRef="#br2" timeOffset="101333.33">29560 5691 28095 0,'0'0'1248'0,"0"0"256"0,0 0-1200 0,0 0-304 16,-10 8 0-16,0 3 0 0,-2 0 1280 0,0 8 208 0,0 3 48 0,1 6 0 15,-2 5-192-15,0 0-16 0,0-1-16 0,2 3 0 16,1-1-736-16,1-1-128 0,-1-4-48 0,4-3 0 16,2-2-176-16,1-1-32 0,1-3-16 0,2-5 0 15,0-4-48-15,0 0-128 0,0-11 192 0,0 0-64 16,0 0-128-16,0 0 192 0,0 0-192 0,12-7 192 16,-3-6 0-16,1-2 0 0,1-5 0 0,0-1 0 0,1-2-192 15,0-3 192-15,-2-4-192 0,3 0 192 16,0-2-192-16,2 0 0 0,0-5 0 0,1 1 0 15,0-1 0-15,-2 5 0 0,-1-1-160 0,1 3 160 16,-1 3-208-16,0 2 48 0,-2 0 16 0,-2 6 0 16,-3 3 0-16,2 6 0 0,-8 10 0 0,0 0 0 15,0 0 144-15,0 0-192 0,0 0 192 0,0 21-192 16,-2 7 16-16,0 7 0 0,0 5 0 0,0 1 0 0,2 2 176 16,3-4 0-16,1 0-144 0,2-3 144 0,1-4 0 0,3-3 0 15,1-3 0-15,1-4 128 0,-1-4 176 0,2-1 16 16,0-7 16-16,0-4 0 0,0-2 336 0,4-4 64 15,2-4 16-15,-4-2 0 0,0-4 96 0,0-3 32 16,1-2 0-16,-2-5 0 0,-1-3-400 0,0-1-80 16,0 1-16-16,0-3 0 0,-1-2-256 0,-3-2-128 15,-2-4 128-15,-1 1-128 0,1 1-224 0,-1 1-128 0,0 0-32 16,-1-1 0 0,0 0-2496-16,-1 0-496 0,-4 1-96 0</inkml:trace>
  <inkml:trace contextRef="#ctx0" brushRef="#br2" timeOffset="101833.64">30497 5386 23775 0,'0'0'1056'0,"0"0"224"0,0 0-1024 16,0 0-256-16,0 0 0 0,0 0 0 0,0 0 2096 0,0 0 368 0,0 0 80 0,0 0 16 15,6-9-384-15,5 0-64 0,0 1 0 0,4-1-16 16,-1 0-880-16,4 1-160 0,2-1-32 0,1 0-16 16,-1 0-496-16,0 0-112 0,-2-2-16 0,-1 1 0 15,-1 1-384-15,1 1 0 0,1 0 128 0,-2 0-128 32,-2-1-1088-32,0 0-256 0,-1 1-64 0,0 2 0 15,-1-1-2496-15,0 1-496 0</inkml:trace>
  <inkml:trace contextRef="#ctx0" brushRef="#br2" timeOffset="102133.77">31163 4983 2751 0,'9'-14'256'0,"1"-2"-256"0,2 3 0 0,-2 0 0 15,-2 0 5184-15,-1 2 1008 0,-2-1 192 0,-1 1 32 16,-3 1-3424-16,1 1-688 0,-2 1-144 0,0 8-32 16,0 0-944-16,-12 0-192 0,-3 3-32 0,-1 4-16 0,-3 6-672 0,-2 7-128 15,-1 1-16-15,3 2-128 0,2 0 288 0,4 0-48 16,1 3-16-16,4-2 0 0,4 2-80 0,3-3-16 15,1-1 0-15,4-1 0 16,2-1 224-16,2-3 32 0,1-3 16 0,3 0 0 16,1 1 80-16,4-5 16 0,3-7 0 0,-1-2 0 0,-1-2 16 15,1-2 0-15,-1-1 0 0,0-2 0 0,-1-3-144 0,-1-2-32 16,-3 1 0-16,-3-3 0 0,-2-4-128 0,-1-3-16 16,-1-2-16-16,-2 1 0 0,-3 0-176 0,-2 3 192 15,0 1-192-15,-3-4 192 0,-1-4-464 0,-3 2-96 16,-4 2-16-16,0 2 0 15,1 2-720-15,0 1-160 0,2 3-16 0,-1 2-16 16,-3 4-1712-16,2 1-352 0,2 3-64 0</inkml:trace>
  <inkml:trace contextRef="#ctx0" brushRef="#br2" timeOffset="102398.78">31639 4806 16575 0,'0'0'1472'0,"0"0"-1168"0,0 0-304 0,0 0 0 15,-2-8 1584-15,-2 2 256 0,-3 1 48 0,-3 2 16 0,0 0 208 0,0 5 32 16,-2 2 16-16,0-1 0 16,0 4-464-16,2 1-96 0,0 1 0 0,2 4-16 15,1 0-752-15,3 1-128 0,0 2-48 0,2 4 0 16,-1-2-320-16,3 1-64 0,1 0-16 0,2-1 0 16,0-3-256-16,2 1 128 0,3 1-128 0,3-4 0 15,2-1 128-15,3 0-128 0,1-5 0 0,3 3 0 16,0-3 0-16,3 0-144 0,-1-1 16 0,0 0 0 15,-1 0-1456-15,-2-3-272 0,1-1-64 0,-2 0-8768 16,-1-4-1728-16</inkml:trace>
  <inkml:trace contextRef="#ctx0" brushRef="#br2" timeOffset="102599.31">32126 4627 19343 0,'0'0'848'0,"0"0"192"0,0 0-832 0,0 0-208 0,0 0 0 0,0 0 0 16,0 0 1872-16,0 0 336 0,3 11 64 0,-2 3 16 16,-2 2-496-16,-2 3-112 0,-1 5-16 0,0 2 0 15,-1-4-1216-15,1 3-240 0,0 1-48 0,0-3-16 16,1 4-144-16,-1-3 0 0,0 2 0 0,0 0 0 31,0-5-288-31,3 1-144 0,-1 1-16 0,4-2-16 16,1-5-2896-16,1-3-576 0</inkml:trace>
  <inkml:trace contextRef="#ctx0" brushRef="#br2" timeOffset="102826.84">32482 4509 25391 0,'0'0'1120'0,"-4"13"240"0,-1 8-1088 0,-2 1-272 15,0 0 0-15,-1 3 0 0,-1 0 1552 0,0 2 256 16,-1 3 48-16,3 3 16 16,0-1-592-16,-1 1-128 0,-3-2-32 0,0 0 0 15,2 5-800-15,1-5-144 0,2 0-48 0,-1-1 0 0,1 0-128 0,0-1-224 16,1-2 48-16,0-3 16 16,-2-6-2240-16,0-3-448 0,-2 1-96 0</inkml:trace>
  <inkml:trace contextRef="#ctx0" brushRef="#br2" timeOffset="102986.77">32044 4818 8287 0,'-5'-16'736'0,"4"8"-592"0,-1 2-144 0,2 6 0 16,0 0 6016-16,0 0 1152 0,0 0 256 0,8-4 32 16,2 0-5264-16,2 4-1040 0,1 0-224 0,6 3-32 15,3 3-512-15,6 1-112 0,5-2-16 0,2 0 0 31,3 2-3840-31,0-1-768 0</inkml:trace>
  <inkml:trace contextRef="#ctx0" brushRef="#br2" timeOffset="103401.38">32589 4940 33455 0,'0'0'1472'0,"0"0"320"0,0 0-1424 0,0 0-368 0,0 0 0 0,0 0 0 16,0 0 320-16,12 3 0 0,-1 0 0 0,3-1 0 0,1 3 688 0,3 2 128 16,2 2 16-16,1-1 16 0,0 1-752 0,-2 1-160 15,0 1-16-15,-3-2-16 0,0-2-32 0,-2-1 0 16,-3-1 0-16,-3 2 0 0,-3 1 0 0,-5-8 0 16,0 13 0-16,0-13 0 0,-9 7-32 0,-4 1-16 15,-3 0 0-15,0-1 0 0,1 0-144 0,-2 1 0 0,0-1 0 0,1-2 128 16,2 0-128-16,1-1-272 15,1-1 64-15,3 1 16 16,9-4-240-16,0 0-32 0,0 0-16 0,0 0 0 0,0 0 96 0,-1 10 32 16,1-10 0-16,4 12 0 0,2-3 208 0,6 0 144 15,2 0-192-15,2 2 192 0,2 2 368 0,0 0 176 16,1 0 32-16,-2 1 16 0,-4 0 416 0,-4 1 80 0,-4-1 0 0,0 0 16 16,-1 1 0-16,-1-2 0 0,-5-1 0 0,0-1 0 15,-2 0-544-15,-1-1-112 0,-3 1-32 0,-4-1 0 16,-2 2-272-16,-3-6-144 15,-4 2 160-15,0-1-160 0,2 2-208 0,-4 0-144 0,-1 0-32 0,-1 0 0 16,-1 0-2144-16,0 0-432 16,-2 2-96-16</inkml:trace>
  <inkml:trace contextRef="#ctx0" brushRef="#br2" timeOffset="103850.97">29701 6605 23039 0,'0'0'2048'0,"0"0"-1648"0,0 0-400 0,0 0 0 16,0 0 2672-16,0 0 448 0,0 0 80 0,-2 15 32 16,-1-5-960-16,0 6-192 0,1 2-32 0,-1 3-16 15,-1 4-944-15,2 1-176 0,-1 1-32 0,2 2-16 16,1 2-640-16,0 0-224 0,0-1 144 0,0 0-144 16,0 0 0-16,2 0-320 0,2 0 48 0,0 3 16 15,-2 1-2512 1,-1-2-496-16,-1 1-112 0,0-2-12960 0</inkml:trace>
  <inkml:trace contextRef="#ctx0" brushRef="#br2" timeOffset="109061.88">29572 4802 26495 0,'0'0'1168'0,"0"0"240"0,0 0-1120 0,0 0-288 0,0 0 0 0,0 0 0 16,-2 11 1376-16,-2 2 224 0,0 1 32 0,1 0 16 15,1 1-224-15,-1 3-32 16,-1 1-16-16,1 2 0 0,2 1-848 0,0 1-160 16,0-4-48-16,-1 2 0 0,1-4-192 0,1 3-128 15,1-6 160-15,-1 3-160 16,2-3-1024-16,-1-1-320 0,-1-2-48 0,0-11-14448 0</inkml:trace>
  <inkml:trace contextRef="#ctx0" brushRef="#br2" timeOffset="109329.83">29538 3989 23951 0,'0'0'2128'15,"0"0"-1696"-15,0 0-432 0,0 0 0 16,0 0 1808-16,0 0 288 0,0 0 48 0,-4 13 16 0,1 1-480 0,-3 4-80 16,0 2-32-16,1 3 0 0,-1-1-1024 0,2 7-208 15,2 1-32-15,1 1-16 0,-1 1-496 0,2-4-112 16,-1-3 0-16,4-1-16 16,2-4-1968-16,0-1-384 0,0-4-64 0,0-3-11008 0</inkml:trace>
  <inkml:trace contextRef="#ctx0" brushRef="#br2" timeOffset="109507.56">29845 3755 21423 0,'0'0'944'0,"0"0"208"0,-4 12-928 0,0 2-224 0,0 3 0 0,1 3 0 15,-1 2 960-15,3 7 160 0,0 1 32 0,0 4 0 16,-1 1-512-16,2 1-80 0,2-2-32 0,1 1 0 31,3 1-1104-31,-1-1-240 0,-1-5-32 0,-2-2-10496 0</inkml:trace>
  <inkml:trace contextRef="#ctx0" brushRef="#br2" timeOffset="109740.82">29452 4123 25791 0,'0'0'1152'0,"-9"1"224"0,9-1-1104 0,0 0-272 15,0 0 0-15,0 0 0 0,0 0 2048 0,12 5 368 16,1-1 64-16,8 0 16 0,5 0-1152 0,3-1-240 16,1 3-32-16,2-3-16 0,3 1-880 0,1 0-176 15,-3 0 0-15,3 1 0 16,0 1-2720-16,-2 2-464 0,8-4-80 0,-2 5-32 0</inkml:trace>
  <inkml:trace contextRef="#ctx0" brushRef="#br2" timeOffset="110157.11">28786 5378 13823 0,'0'0'608'0,"-5"0"128"0,-2 3-592 0,7-3-144 16,0 0 0-16,-2 12 0 0,-1-2 4688 0,3-10 912 15,4 13 176-15,3-2 48 0,2-1-3520 0,2 2-704 16,4 0-144-16,0-1-32 0,4 1-976 0,2 0-192 15,-1-2-32-15,1-1-16 0,0-2-208 0,1 3-160 16,0-2 32-16,1 0 0 16,-3 0-1696-16,0-2-336 0,-6 1-64 0,-2-3-13392 0</inkml:trace>
  <inkml:trace contextRef="#ctx0" brushRef="#br2" timeOffset="110454.42">28302 4773 25279 0,'0'0'1120'0,"0"0"224"0,-5 11-1072 0,1 1-272 0,2 2 0 0,-1 0 0 16,-1 2 1024-16,2 4 128 0,0 3 48 0,1 2 0 0,0 0-496 0,1-1-112 15,0 2-16-15,2-1 0 0,2 1-576 0,0 2 0 16,0-5 0-16,1-2 0 16,0-2-2016-16,2 0-368 0,-2-4-80 0</inkml:trace>
  <inkml:trace contextRef="#ctx0" brushRef="#br2" timeOffset="110647.1">28557 4609 6447 0,'0'0'576'0,"-9"7"-576"0,2 4 0 0,3 5 0 15,1 5 4272-15,1 0 736 16,-1 2 160-16,3 3 16 0,3 2-3792 0,1-1-768 15,1 1-160-15,2 2-16 0,-1 1-448 0,3 3 0 16,0 1 128-16,2 0-128 16,-1-1-2432-16,-1 0-512 0</inkml:trace>
  <inkml:trace contextRef="#ctx0" brushRef="#br2" timeOffset="110832.14">28327 4862 31215 0,'0'0'1376'0,"0"0"288"0,11 4-1328 0,0-4-336 15,1 0 0-15,4 0 0 0,5 0 144 0,3 0-144 16,2 0 192-16,4 0-192 0,6 5 144 0,0-2-144 16,2-2 0-16,1 3-13984 0</inkml:trace>
  <inkml:trace contextRef="#ctx0" brushRef="#br2" timeOffset="111228.7">30607 5991 34495 0,'0'0'1536'0,"0"0"304"15,-9 3-1472-15,3 3-368 0,1 2 0 0,2 4 0 0,2 1 448 0,1 1 32 16,-2 8 0-16,1-2 0 0,0 3 288 0,1 1 48 16,1 2 16-16,0 1 0 15,-1-1-1008-15,3 0-192 0,2 2-32 0,3-2-16 16,-3-3-2720-16,0 0-560 0</inkml:trace>
  <inkml:trace contextRef="#ctx0" brushRef="#br2" timeOffset="111429.29">30438 6281 18431 0,'0'0'1632'0,"-1"-8"-1312"0,-2 0-320 0,3 8 0 15,0-10 2768-15,0 10 496 16,0 0 80-16,5-10 32 0,0 3-1536 0,2 0-304 15,3 1-64-15,3 3-16 0,2-1-688 0,0 3-128 16,1-1-16-16,2 1-16 0,3 0-608 0,1 1-256 0,0 1 0 0,2 0 16 31,-2-1-1552-31,3 0-304 0,1 0-64 0,-1-1-16 16,-3 0-992-16,-3-1-208 0,0 2-32 0</inkml:trace>
  <inkml:trace contextRef="#ctx0" brushRef="#br2" timeOffset="111736.02">30824 5982 6447 0,'-12'-12'576'0,"-5"2"-576"0,-5-3 0 0,-5-2 0 16,-7 0 3504-16,-2 3 592 0,0 3 112 0,-1 4 16 0,1 1-2064 0,-1 5-432 16,1 3-64-16,2 5-32 0,1 4 480 0,3 3 112 15,4 5 16-15,3 4 0 0,1 2-1680 0,5 4-336 16,4 2-64-16,6 2-16 0,2 5 528 0,4-3 96 16,2-1 32-16,6 1 0 0,3-1-352 0,6-2-80 15,5-2-16-15,5-5 0 0,2-5-208 0,6-4-144 16,4-2 192-16,6-3-192 0,5-2 192 0,1-4-192 0,1-4 192 15,-3-4-192 1,-3-5 256-16,-1-3-64 0,0-2-16 0,-3-2 0 0,-3-7 16 0,-4 0 16 16,-4-2 0-16,-3-1 0 0,-2-5-48 0,-4 1-16 15,-5 1 0-15,0-4 0 0,-5 1-16 0,-5-1-128 16,-3-2 192-16,-7 0-64 0,-7-4-352 0,-3 2-80 16,-3 1-16-16,-6 3 0 15,-6 2-1296-15,-4 3-272 0,-3 2-48 0,1 0-14848 0</inkml:trace>
  <inkml:trace contextRef="#ctx0" brushRef="#br3" timeOffset="126036.31">21965 1939 21311 0,'0'0'944'0,"7"-5"192"0,-17 2-912 0,1 2-224 16,-2-2 0-16,-2 5 0 0,-2 2 640 0,0 4 64 15,-2 2 32-15,0 6 0 0,0 3 160 0,0 5 16 0,0 4 16 16,2 4 0-16,2-1-656 0,3 0-128 0,1 0-16 0,4 1-128 15,2-5 0-15,3 0 0 16,3 1 0-16,3-1 0 0,3-5 320 0,3 1-32 16,1-3-16-16,1-1 0 0,3-4-16 0,2-2-16 15,-1-2 0-15,1-7 0 0,4-4 240 0,-3-2 48 0,1-4 16 16,0-5 0-16,0-2-320 0,-3-2-64 0,-2-5-16 0,-2-1 0 16,-1-1-16-16,-4 0 0 0,-3-1 0 0,-4 0 0 15,0 3-128-15,-4 0 192 0,-2-1-192 0,-2 2 192 16,-3-1-192-16,-2 3 0 0,0 0 0 0,-1 1 128 31,1 0-768-31,2 1-176 0,-1 2-16 0,2 3-16 16,1-1-2288-16,4 2-464 0</inkml:trace>
  <inkml:trace contextRef="#ctx0" brushRef="#br3" timeOffset="126333.68">22226 1946 10127 0,'0'0'896'0,"9"4"-704"0,-3 2-192 0,0 1 0 0,-2 2 2992 0,-1 3 560 0,1 1 112 0,-1 1 32 15,0 4-1136-15,-2-1-208 0,-2 3-48 0,-1-1-16 16,1 1-1008-16,1-1-208 0,0 2-48 0,0-1 0 16,0-1-688-16,0 1-144 0,0-2-16 0,0-1-16 15,1-3-320-15,2 1-64 0,2-6-16 0,-1-1 0 0,-4-8 240 0,7 4-176 16,0-4 176-16,1-3-160 0,0-2-176 0,0-6-48 16,0 0 0-16,-1-2 0 0,0-2 176 0,1 1 16 15,-2-2 16-15,2-1 0 0,-1 0 176 0,-1 2 0 16,-1-4-144-16,2 3 144 0,-1-3 0 0,0 4 0 15,-2 2 0-15,-1 1 0 0,1 3 128 0,0 2 80 16,-4 7 32-16,0 0 0 0,0 0 80 0,0 0 0 16,7 8 16-16,-2 2 0 0,-1 5 32 0,1 0 0 0,0 4 0 0,1-2 0 15,-3 0-368-15,3 0 0 0,-1-1 0 0,0 3-192 32,3-4-672-32,0 1-144 0,-2-3-16 0,2-1-8944 15,1 0-1776-15</inkml:trace>
  <inkml:trace contextRef="#ctx0" brushRef="#br3" timeOffset="126527.17">22699 1671 17503 0,'1'-8'1552'0,"1"0"-1232"0,-1 0-320 0,0 2 0 16,1-1 2960-16,-2 7 544 0,0 0 96 0,0 0 32 15,0 0-1344-15,0 0-272 0,2 12-48 0,1 4-16 16,-2 3-1312-16,0 5-256 0,1 3-48 0,-1 3-16 0,0 3-320 0,2 2 0 15,-1 3 0-15,2-1 0 16,0 0-1760-16,2-2-272 0,-1-2-48 0,1-3-8096 16,1-3-1600-16</inkml:trace>
  <inkml:trace contextRef="#ctx0" brushRef="#br3" timeOffset="126708.12">22869 1926 10127 0,'2'-13'896'0,"-2"13"-704"0,0-8-192 0,0 8 0 0,1-5 3632 0,-1 5 688 16,0 0 144-16,0 0 16 0,0 0-2224 0,0 0-448 16,4 9-80-16,0 3-32 0,1 2-1024 0,1 3-208 15,-1 2-32-15,1 0-16 0,1 1-416 0,1 0-272 16,1 1 32-16,0 0 16 16,1-5-1600-16,2 1-320 0,0-3-64 0,1-1-16 15,0-4-736-15,0-1-160 0</inkml:trace>
  <inkml:trace contextRef="#ctx0" brushRef="#br3" timeOffset="126860.6">23188 1901 25567 0,'0'0'1136'0,"0"0"224"0,0 0-1088 0,0 0-272 0,-1 10 0 0,-2 5 0 16,-2 3 1760-16,0 9 288 0,-2 5 64 0,2 7 16 16,-3 0-640-16,0 3-128 0,-1 1-16 0,1 3-16 15,2 1-752-15,2 0-160 0,1-2-32 0,3 1 0 16,-1-7-1200-16,2 1-240 0,2-3-48 0</inkml:trace>
  <inkml:trace contextRef="#ctx0" brushRef="#br3" timeOffset="127332.57">24366 1410 21183 0,'-3'-4'1888'15,"3"4"-1504"-15,0 0-384 0,-7 0 0 0,7 0 2336 0,0 0 400 16,-5 4 80-16,0 5 0 0,-1-1-1216 0,4 7-240 16,-1 4-48-16,2 6-16 0,0 5-832 0,1-1-160 15,0 4-48-15,1 4 0 0,1-1-256 0,1 1 0 16,1 2 0-16,3 1-144 16,-2-9-1856-16,3-1-368 0,1-1-80 0,0-3-11424 15</inkml:trace>
  <inkml:trace contextRef="#ctx0" brushRef="#br3" timeOffset="127832.68">24941 1562 19343 0,'0'0'1728'0,"0"0"-1392"16,0 0-336-16,4 11 0 0,-1 1 1456 0,0 2 208 0,-2 3 64 0,1 1 0 15,0 0-304-15,0 2-48 0,0 2-16 0,-1 2 0 16,0-1-672-16,1-1-144 0,-2-2-32 0,-2-2 0 16,2-1-368-16,3-1-144 0,-3-2 0 0,0-2 144 15,0-2-144-15,0-10 0 0,0 0 0 0,0 0 128 16,0 0-336-16,0 0-80 0,0 0-16 0,1-12 0 16,-1-3-48-16,0-4-16 0,1 0 0 0,2-3 0 0,1-3 192 0,0 0 48 15,0-3 0-15,0-1 0 16,2 0 128-16,2-1 0 0,1 0 0 0,2 2-128 15,-1-1 128-15,2 3 0 0,0 2 0 0,1 2 0 16,1 1 0-16,2 3 0 0,1 1 0 0,3 4 0 16,1 4 128-16,-3 2 96 0,-1 3 32 0,-1 2 0 15,0 4 64-15,-2 5 0 0,0 1 16 0,-3 2 0 16,-5 3 240-16,0 2 64 0,-4 2 0 0,1 1 0 0,-5 1-208 0,-1 2-48 16,-4 0 0-16,-2 1 0 0,-3 3-192 0,0-1-64 15,-1-1 0-15,-1 0 0 0,-2 1 48 0,1-2 0 16,-1-2 0-16,0 0 0 0,2 0 144 0,0 0 16 15,2-6 16-15,2-1 0 0,-1-4 96 0,5 0 32 16,0-1 0-16,6-8 0 0,0 0-144 0,0 0-16 16,0 0-16-16,4 7 0 0,3-2-304 0,2 0 0 0,3-1 0 15,2-3 0-15,3-3 0 0,4-2-256 0,0-2 64 0,1-1 0 32,1-2-1424-32,5-2-288 0,-2-3-48 0,-1-1-8672 0,-3-2-1744 0</inkml:trace>
  <inkml:trace contextRef="#ctx0" brushRef="#br3" timeOffset="127986.15">25686 1140 25791 0,'0'0'1152'0,"0"0"224"0,-8 12-1104 0,1 3-272 0,1 1 0 0,2-2 0 16,-1 3 2224-16,1 2 384 0,0 1 80 0,3 5 0 15,1-1-1600-15,2 0-320 0,4 3-64 0,1 0 0 16,2 3-2736-16,3 2-528 0,1 0-128 0</inkml:trace>
  <inkml:trace contextRef="#ctx0" brushRef="#br3" timeOffset="128372.9">26442 1675 8287 0,'0'0'736'0,"-7"-7"-592"0,-3-1-144 0,-2 2 0 15,-1-2 4576 1,-2 4 880-16,0 3 176 0,-3 1 48 0,-3 1-3504 0,2 3-688 16,-1 2-144-16,2 4-16 0,0 3-400 0,2 0-80 15,2 0-16-15,3 4 0 0,5-2-592 0,0 3-240 16,3 1 176-16,0-4-176 0,3 0 0 0,4-1 0 16,2-2 0-16,2-2 0 0,-8-10 0 0,13 11 0 15,0-4 0-15,0-1 0 0,0-4 0 0,2-2 0 16,0-1 0-16,2-4 0 0,1-3 0 0,-3 0 0 15,-5-4 0-15,2 2 0 0,0 2 0 0,-3-1 128 0,-4-1-128 0,2-2 144 16,-1 3-16-16,-1 1-128 0,-5 8 192 0,4-11-64 16,-4 1 240-16,0 10 32 0,0 0 16 0,0 0 0 15,-2-9-160-15,2 9-16 0,0 0-16 0,0 0 0 16,-10 6-224-16,3 5 176 0,-1 3-176 0,1 3 160 16,2 3-160-16,3-2 0 0,0 0-160 0,4 0 160 15,0 2-640-15,3-3-16 0,3-4-16 0,3 0 0 31,2-3-2016-31,2 0-416 0,0-3-80 0,-4-1-5904 0,4-6-1200 0</inkml:trace>
  <inkml:trace contextRef="#ctx0" brushRef="#br3" timeOffset="128669.36">26730 1740 911 0,'3'-16'0'0,"-2"10"0"0,-2-4 0 0,1 1 0 16,-2 0 4640-16,0 0 848 0,-2-3 160 0,-1 2 48 15,-3-1-3264-15,0 1-640 0,0 1-128 0,-2 2-16 0,-2 5-144 0,2 2-32 16,-2 4 0-16,1 5 0 0,0 3-1008 0,-4 10-208 15,5 1-32-15,2 5-16 0,0-2-208 0,4 0 144 16,3-1-144-16,5-2 128 0,0-5-128 0,4 0 0 16,2 1 0-16,3-2 0 0,2-7 0 0,-1-1 128 15,-1-1-128-15,-3-4 128 0,2-3 64 0,0-1 0 16,0-1 0-16,-1 0 0 0,2-6 128 0,-2-2 48 16,-3-1 0-16,-1-1 0 0,0-2 128 0,-1-4 16 0,0-1 16 0,-1 0 0 15,0-1-240-15,-2 0-48 0,-3-2-16 0,-3 1 0 16,-2 1-224-16,-3-3 144 0,3 0-144 0,0-1 128 15,-2 0-416-15,1-2-96 0,-2-2 0 0,-3-10-16 32,2 6-3216-32,4 8-640 0,4 2-128 0,1 9-32 0</inkml:trace>
  <inkml:trace contextRef="#ctx0" brushRef="#br3" timeOffset="128967.2">27153 1347 16575 0,'0'0'736'0,"0"0"160"0,-7 4-720 0,-1 3-176 0,-2 2 0 0,-3 3 0 16,-2 3 2912-16,0 4 544 0,-1 0 128 0,0 5 0 15,1 0-1488-15,-1 4-304 0,1-1-64 0,1 3-16 16,5-5-1008-16,2 2-192 0,0-2-32 0,4 0-16 16,5-2-272-16,2-1-64 0,2-1-128 0,2 0 192 0,1-3-16 0,2 1-16 15,-1-6 0-15,2 0 0 0,-1-3 32 0,2-2 0 16,2-3 0-16,0-1 0 0,0-5 96 0,-1-1 32 15,-2 1 0-15,0-5 0 0,-1-5 0 0,0-2 0 16,-1-4 0-16,1-1 0 0,-2-2-80 0,-1 0-16 0,-2-4 0 16,1 1 0-16,-4-3-96 0,0-1-128 0,-3 0 176 0,0 0-176 15,-3-1 128-15,0 1-128 16,-3-2 0-16,-1-11 0 16,-1 2-384-16,0 2-128 0,-1 4-16 0,2 4-16 15,2 1-2176-15,1 4-432 0,0 3-96 0,2 14-6816 16,0-1-1376-16</inkml:trace>
  <inkml:trace contextRef="#ctx0" brushRef="#br3" timeOffset="129267.31">27235 1569 19695 0,'13'17'864'0,"-5"-8"192"0,1 5-848 0,1 1-208 0,2-1 0 0,0 2 0 16,-1-2 1472-16,2 0 240 0,0-1 48 0,2 0 16 16,-1-1-48-16,-1-1 0 0,-1-1 0 0,1-3 0 15,-3-1-224-15,1-3-48 0,-1-3-16 0,1 0 0 16,-2-2-672-16,1-2-128 0,1-1-16 0,-1-3-16 15,0 1-320-15,1-3-64 0,-5-1-16 0,1-1 0 0,-2 2-80 0,-2-3 0 16,-2 0-128-16,-1-2 192 0,-3 1-32 0,1-1-16 16,-2 2 0-16,-3 3 0 15,0-3 176-15,-3 5 48 0,-1 3 0 0,-1 4 0 16,2 2-368-16,-1 4 0 0,1 3 0 0,1 2 128 16,-1 3-128-16,3 2 0 0,-1 0-176 0,4 1 176 15,4 0-192-15,2 1 48 0,2 0 16 0,8 7 0 16,1-1-672-16,4-3-128 0,1-1-32 0,3-5 0 15,1-2-1024-15,3-3-192 0,2-4-64 0,-7-2-7824 16,2-3-1584-16</inkml:trace>
  <inkml:trace contextRef="#ctx0" brushRef="#br3" timeOffset="129637.74">27923 1635 9215 0,'3'-11'816'0,"-1"-5"-656"0,1-2-160 0,-4 0 0 16,-3-1 3200-16,-3 1 592 0,-1-1 128 0,-2-2 32 15,-2 2-2368-15,-2 5-480 0,-2 2-80 0,2 7-32 16,-1 4 320-16,1 6 64 0,-2 2 16 0,1 4 0 15,-1 5-176-15,2 3-48 0,3 2 0 0,2 1 0 16,1 2-272-16,5-1-48 0,1 1-16 0,5-2 0 16,2-2-496-16,4-2-96 15,3 0-32-15,2-1 0 0,3-1-208 0,3-2 144 16,1-1-144-16,-1-4 128 0,4-1-128 0,-2-3 0 0,0-3 0 0,2-4 0 16,-2-2-144-16,-1-1 144 0,-3-5-192 0,-1-1 192 15,-3-2-400-15,-1-2 16 0,-2-2 16 0,2-12 0 31,-4 2-416-31,-3-3-96 0,-3-3-16 0,-3 3 0 16,0 0-96-16,-5-3-32 0,-3 3 0 0,-1-3 0 16,-2-5-1200-16,-2-1-240 0,-2-2-48 0,0 5-16 0,1 6 1504 0,1 5 320 0,1 5 48 0,6 11 16 15,-1 1 1904-15,1 5 384 0,-2 1 80 0,0 5 0 16,0 3 384-16,-1 7 64 0,0 7 0 0,3 3 16 0,0 3-544 0,2 6-112 16,2 6-32-16,2 6 0 0,2 7-528 0,4 4-96 15,0 2-32-15,3 3 0 0,3 2-288 0,4 1-64 16,1 0-16-16,3-7 0 0,5-4-480 0,3-1 0 15,2-2 0-15,4-4-13072 16,2-4-2720-16</inkml:trace>
  <inkml:trace contextRef="#ctx0" brushRef="#br3" timeOffset="130405.07">9709 162 23039 0,'-5'-5'1024'0,"-5"1"192"0,0-1-960 0,-3 4-256 0,0-2 0 0,0 6 0 15,0 1 2848-15,0 5 528 0,0 5 96 0,1 8 32 16,0 4-1760-16,2 11-336 0,-2 10-80 0,3 5-16 16,1 12-800-16,2 2-144 0,2 5-48 0,2 3 0 15,2 3-320-15,4-3 128 0,3 0-128 0,2-3 0 16,3-7 0-16,2-6 0 0,3-4 0 0,1-6 0 15,3-5-272-15,0-5-128 0,1-7-32 0,-1-6 0 32,0-5-1232-32,1-6-240 0,-1-5-48 0,1-5-13904 0</inkml:trace>
  <inkml:trace contextRef="#ctx0" brushRef="#br3" timeOffset="131002.01">10005 624 15663 0,'0'0'1392'0,"0"0"-1120"15,-4 8-272-15,0 2 0 0,0 3 3312 0,0 5 592 16,0 1 128-16,2 5 32 0,0 6-2016 0,2 4-416 16,0 5-80-16,3 0-16 0,-1 2-1024 0,2-2-192 0,0-3-64 0,2 0 0 15,-1-8-256-15,3-2 128 0,-2-6-128 0,-1-3 0 16,0-5 0-16,1-3 0 0,-1-4 0 0,-5-5 0 16,6 0 128-16,1-5-128 0,1-4 0 0,-2-6 0 15,1-4 0-15,-1-6 0 0,1-1 0 0,-1-5 0 16,1-1 0-16,-1 0 0 0,-2 4 0 0,2 0 0 15,-1 0-176-15,-1-2 176 0,0 0-192 0,-1 0 192 16,1 4 0-16,0 0 0 0,0 4 0 0,0-1 0 16,0 4 0-16,-1 6 0 0,-1 7 0 0,-2 6 0 15,0 0 0-15,4 9 0 0,0 7 0 0,0 4 0 16,0 8 128-16,0-1 16 0,1 3 16 0,2 1 0 16,-2 1-160-16,1-4 192 0,2-2-192 0,1-1 192 15,2 0-192-15,2-4 0 0,-2-4 0 0,2-4 0 16,2-4 0-16,0-5-256 0,2-4 48 0,-1-4 0 15,1-5-16-15,-1-3 0 0,-3-2 0 0,-2-3 0 16,0-5 32-16,-2 1 0 0,0 0 0 0,-1 0 0 16,-2-1-32-16,0 0 0 0,-4 2 0 0,0 2 0 0,-2-2 96 0,-2 2 128 15,0 1-208-15,-4 3 80 0,1 1 128 0,-1 1 0 16,-1 4 0-16,-1 2 0 0,1-1 0 0,-1 3 0 16,1 3 0-16,2 1 128 0,0 3 0 0,1 3 16 15,1 5 0-15,2 3 0 0,2 3-144 0,4 2 0 16,2 5 0-16,2 2 0 0,3 1 0 0,2 1 0 15,3-4 0-15,1-1 0 0,1-5-192 0,0-1 192 0,1-5-192 0,-1-3 192 16,1-3-256-16,-3-1 64 0,0-3 0 0,-2-2 16 16,0-3 176-16,-2 2 0 0,-5-6 160 0,-2 1-160 15,-3-3 640-15,-3-2 16 0,-3-2 16 0,-2 1 0 16,-2 3 144-16,0-2 16 16,-4-1 16-16,-1 0 0 0,-1 0-352 0,-1 1-80 15,0 0-16-15,-2 1 0 0,2-2-400 0,-1 2 0 16,2-2 0-16,2 0 0 15,-1 0-2048-15,0 1-448 0,4 0-96 0,2-4-12928 0</inkml:trace>
  <inkml:trace contextRef="#ctx0" brushRef="#br3" timeOffset="131170.88">10760 147 30063 0,'0'0'1328'0,"3"13"272"0,1 5-1280 0,0 7-320 16,0-1 0-16,0 5 0 0,0 4 1472 0,1 3 208 15,2 5 48-15,1 2 16 16,-1 1-656-16,4 2-144 0,3-1-32 0,1 1 0 16,-2-2-912-16,2-1 0 0,1-1-272 0,0-2 64 15,-2-1-1888 1,-1-2-368-16,-1-3-80 0</inkml:trace>
  <inkml:trace contextRef="#ctx0" brushRef="#br3" timeOffset="131342.01">10736 772 13823 0,'-23'-30'1216'0,"14"21"-960"16,-2-2-256-16,2-1 0 0,1-1 4288 0,3-2 832 16,4 6 144-16,1-1 48 0,1 1-2176 0,3 2-448 0,4 1-64 0,5 0-32 15,4 1-1472-15,4-1-288 0,3 1-64 0,5-2-16 16,5-1-432-16,2-1-96 0,2-1-16 0,6-2 0 31,5-1-1152-31,7-3-224 0,8-2-48 0,0-3-17888 0</inkml:trace>
  <inkml:trace contextRef="#ctx0" brushRef="#br3" timeOffset="131768.1">11723 594 23951 0,'0'0'2128'0,"-6"0"-1696"15,-2-3-432-15,2 3 0 0,6 0 864 0,0 0 96 16,-6 4 0-16,2 1 16 0,4-5 272 0,-3 8 48 0,2 3 16 0,2 0 0 15,2 1-1024-15,1 1-288 0,4 0 0 0,0 0 128 32,1-1-608-32,-1 0-128 0,-2-2-32 0</inkml:trace>
  <inkml:trace contextRef="#ctx0" brushRef="#br3" timeOffset="132132.93">11675 337 16575 0,'0'0'1472'0,"0"0"-1168"0,4 9-304 0,1 0 0 16,0-2 512-16,3 2 32 0,1 3 16 0,2 3 0 15,0 1-144-15,2 2-32 0,0 2 0 0,0 1 0 16,2-2-384-16,0 3 0 0,1 2 0 0,0-2 0 16,-2 1-224-16,0 2-128 0,-1 1-32 0,-1 0 0 0,-3-1 112 0,0 0 16 15,0-4 0-15,-1-2 0 0,-1-2 256 0,-1-1 0 16,0-4 0-16,-1-5 0 0,-5-7 240 0,0 0 0 15,8-1 0-15,-1-4 0 0,1-2 16 0,0-2 0 16,-1-4 0-16,-2-1 0 0,-1-6-256 0,0 2 0 16,0 0 0-16,1 0-160 0,1-1 736 0,2 4 128 0,0 0 48 0,1 2 0 15,1 0 656-15,2 3 128 0,1 3 16 0,0 2 16 16,0 4-304-16,3 1-64 16,-2 2-16-16,1 4 0 0,0 1-592 0,1 5-112 15,1 4-32-15,1-1 0 0,2 6-448 0,2-2 128 16,4-1-128-16,0 1 0 15,1 2-1696-15,1 3-384 0,-1-2-80 0</inkml:trace>
  <inkml:trace contextRef="#ctx0" brushRef="#br3" timeOffset="132319.03">13155 235 10127 0,'-4'8'896'16,"0"6"-704"-16,1 7-192 0,2 7 0 0,1 3 4224 0,1 5 832 16,2 4 144-16,2 0 48 0,4 2-3392 0,1 1-688 15,3 0-128-15,3 0-16 0,1-3-1024 0,3 2 0 16,3-2-224-16,1-2-14128 16</inkml:trace>
  <inkml:trace contextRef="#ctx0" brushRef="#br3" timeOffset="133004.23">13140 626 29663 0,'-21'-11'1312'0,"13"7"272"0,2 0-1264 0,-2-1-320 0,2 1 0 0,0 0 0 16,3-3 1280-16,0 1 192 0,3 6 32 0,3-7 16 16,0 2-560-16,4 0-96 15,2-2-32-15,3 1 0 0,3 1-832 0,4-1-256 16,0 1-16-16,3 0 0 15,2 0-704-15,2-2-144 0,1-1-32 0,2-1 0 16,1 0-448-16,0-1-112 0,1-1-16 0,-5 1 0 16,-3-2 128-16,-4 2 0 0,-2-3 16 0,-3 1 0 15,-1 0 176-15,-2 2 48 0,-2-2 0 0,-1 2 0 0,-2-1 912 0,-2 2 176 0,0 1 32 16,0 0 16-16,-1 3 1504 0,-3 5 288 0,0 0 64 0,0 0 16 16,0 0 320-16,6 7 64 0,-1 3 16 0,1 6 0 15,0 3-624-15,-2 5-112 0,0 6-32 0,1 0 0 16,0 1-320-16,1 0-64 0,-4 1 0 0,2-1-16 15,-1-2-368-15,1-3-80 0,-2 0-16 0,2-5 0 16,1-3-288-16,1-3-128 0,-3 0 128 0,0-2-128 16,0-7 0-16,-3-6 0 0,0 0 0 0,0 0-176 15,0 0-272-15,5-4-64 0,0-1-16 0,-1-3 0 0,-1-3 144 0,-2-5 48 16,0-1 0-16,1-1 0 16,-1-2-128-16,1-1-32 0,0-1 0 0,-1-1 0 15,0-3-96-15,2 4-32 0,1 1 0 0,0 4 0 0,-2 2 416 0,2 5 80 16,0 5 128-16,-4 5-208 0,0 0 528 0,9 4 128 15,0 5 0-15,2 3 16 0,2 2 336 0,0 3 64 16,1 1 16-16,2 2 0 0,0 2-320 0,2-3-64 16,1 2-16-16,2 0 0 0,1-3-192 15,1 1-32-15,-3-1-16 0,4-4 0 0,-1-1 160 0,0-1 48 16,-3-3 0-16,1-2 0 0,-4-5-208 0,0-2-48 16,-1-2 0-16,-2-2 0 0,-1-3-16 0,0 1-16 15,-1-2 0-15,-2-1 0 0,-2-3-32 0,-3 0 0 16,1 2 0-16,-4-5 0 0,0 1-128 0,-1 1 0 15,-2 1 144-15,-2 1-144 0,-4-1 0 0,0 0 128 16,-3 0-128-16,3 3 0 0,-2 3 192 0,-1 2-48 16,0 4 0-16,1 4 0 0,0 4 288 0,1 1 48 0,0 2 16 0,4 4 0 15,0 2 224-15,3 2 48 0,2 0 16 0,3 0 0 16,3-1-224-16,3-1-48 0,3 0-16 0,5-2 0 16,5-4-288-16,5-4-48 0,6-1-16 0,7-4 0 15,5-4-272-15,8-7-64 0,7-4-16 0,34-14-21296 16</inkml:trace>
  <inkml:trace contextRef="#ctx0" brushRef="#br3" timeOffset="133705.38">15263 209 23439 0,'0'0'1024'0,"0"0"240"0,0 0-1008 0,0 0-256 0,-3 9 0 0,0 2 0 16,1 2 384-16,2 4 48 0,2 4 0 0,2 5 0 16,2 1-48-16,3 6-16 0,0 4 0 0,1 3 0 15,2-3 496-15,1 2 96 0,0 1 32 0,0-3 0 0,0 1-48 0,0 1-16 16,-2-5 0-16,-1 0 0 0,0-1-576 0,0-2-112 16,-1-2-32-16,-2-5 0 0,1-3-208 0,0-1 128 15,-1-7-128-15,-2-1 0 16,0-3-256-16,-1-3-128 0,-4-6-48 0,0 0 0 15,0 0-352-15,0 0-80 0,4-10-16 0,-1-5 0 16,-1 0-512-16,1-6-96 0,-1 0-32 0,1-4 0 16,1-2 576-16,2 0 112 0,2 2 32 0,1-1 0 0,2 2 608 15,2 5 192-15,2 2 0 0,5 4-160 0,1 0 160 0,1 5 256 16,-1 3-64-16,0 3-16 0,0 4 480 0,-1 2 112 16,0 2 0-16,-2 3 16 0,-3 2 464 0,-2 0 96 15,-4 1 0-15,-1 1 16 0,-3 0 112 0,-3 3 0 16,0 1 16-16,-6 0 0 0,-4 2-288 0,-2 0-64 15,-3 1-16-15,-2 0 0 0,-3-2-528 0,-2 0-96 16,-2-1-32-16,0 0 0 0,-3-4-240 0,2-1-48 16,1 0-16-16,1-6 0 0,0-2-160 0,1-1-224 0,2-3 48 0,2-1 16 31,3-5-1920-31,4 0-384 0,4-6-80 0,1-4-12816 0</inkml:trace>
  <inkml:trace contextRef="#ctx0" brushRef="#br3" timeOffset="133970.53">16010 607 26207 0,'-19'10'1152'0,"10"-3"256"0,-2 4-1136 0,-2 3-272 0,-2-1 0 0,1 2 0 16,-1 5 1776-16,2-2 288 0,2 3 64 0,2 2 16 16,2 3-960-16,3 2-192 0,3-1-32 0,3-1-16 15,5 0-656-15,2-4-128 0,5-1-32 0,2-2 0 16,2-4-128-16,5-4 0 0,1-5 0 0,2-4 128 15,2-5-128-15,-2-2 0 0,0-2 0 0,-3-5 0 0,0-3 0 0,-5-2 0 16,-3-3 0-16,-2 1 128 0,-3 0 0 0,-4 4-128 16,-2-2 192-16,-3 0-64 0,-2-1-128 0,-3 1 0 15,-1 0 144-15,-4 1-144 0,-3 3 0 0,-1-1-208 16,-3-3 16-16,1 1 16 16,-2 2-1744-16,0 1-368 0,0 0-64 0,1 2-7472 15,4 2-1504-15</inkml:trace>
  <inkml:trace contextRef="#ctx0" brushRef="#br3" timeOffset="134238.03">16341 624 10127 0,'0'0'896'0,"-2"10"-704"0,0 5-192 0,1 3 0 16,-1 4 3904-16,1 1 768 0,-2 2 128 0,2 0 48 16,1 0-2320-16,1 1-464 0,1-4-80 0,2 0-32 15,1-1-944-15,3 0-192 0,1-4-48 0,1-2 0 16,1-2-384-16,0-2-64 15,1-2-32-15,1-1 0 0,-1-6-112 0,0 0-32 0,-1-4 0 0,0 0 0 16,-2-5 16-16,-1 1 0 0,1-2 0 0,-3-1 0 16,0-4 32-16,-3-3 0 0,-1 2 0 0,-2-4 0 15,-3-1-192-15,-1 1 192 0,-2 0-192 0,-2 1 192 16,-1-1-352-16,0 1-64 0,0 0-16 0,-2 0 0 16,-1-5-3152-16,3 1-640 0,-10-22-128 15,11 8-9280-15</inkml:trace>
  <inkml:trace contextRef="#ctx0" brushRef="#br3" timeOffset="134367.31">16582 229 22111 0,'3'10'1968'0,"-1"7"-1584"0,1 7-384 0,-1 4 0 16,1 2 2176-16,-2 4 368 16,1 3 64-16,-1 0 16 0,3 3-1120 0,1 0-224 15,-1-2-32-15,1 2-16 0,0 3-1056 0,2 0-176 16,-1 2 0-16,2-4-192 15,3-3-2704-15,-2-3-544 0</inkml:trace>
  <inkml:trace contextRef="#ctx0" brushRef="#br3" timeOffset="134585.94">16843 435 12895 0,'0'0'1152'0,"-9"4"-928"0,-3 2-224 0,-1 5 0 15,-2 2 3776-15,0 1 720 0,-1 4 144 0,1 0 32 16,-1 3-1792-16,2 0-336 0,1 0-80 0,3 1-16 16,3 4-1296-16,3 0-256 0,4 0-48 0,4-2-16 15,3-2-512-15,4-1-128 0,2 0 0 0,3-2-16 16,0-4-176-16,4-2-176 0,2-3 48 0,3-1 0 31,0-2-1088-31,1-1-192 0,0-4-64 0,3-1-9984 0,-2-1-2016 0</inkml:trace>
  <inkml:trace contextRef="#ctx0" brushRef="#br3" timeOffset="134860.26">16974 12 28431 0,'20'26'4736'16,"3"4"-2688"-16,5 6-560 16,2 3-96-16,1 5-32 0,4 2-336 0,-2 4-64 15,-2 1 0-15,-1 3-16 0,-4 1-96 0,-1-3-16 16,-4-3 0-16,-4-2 0 0,-4 0-208 0,-3 0-48 0,-2 1-16 0,-5 3 0 16,-3 1-224-16,-3 0-32 0,-5 2-16 0,-2-3 0 15,-3 0-160-15,-2-1-128 0,-4 0 144 0,-2-2-144 31,-2-1-1248-31,-2-1-352 0,0-2-64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9671 0 0,'0'0'748'0'0,"-1"3"-492"0"0,1 13 791 0 0,0 1-1 0 0,1 0 0 0 0,4 21 0 0 0,-3-18 677 0 0,28 142 2484 0 0,-15-52-5940 0 0,-11-85-5125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81 360 2303 0 0,'0'0'14'0'0,"0"2"-1"0"0,0-2 0 0 0,1 0 0 0 0,-1 1 0 0 0,0-1 0 0 0,0 0 0 0 0,0 1 1 0 0,0-1-1 0 0,0 1 0 0 0,0-1 0 0 0,0 0 0 0 0,0 1 0 0 0,0-1 0 0 0,0 0 0 0 0,0 1 1 0 0,0-1-1 0 0,0 0 0 0 0,0 1 0 0 0,0-1 0 0 0,-1 1 0 0 0,1-1 0 0 0,0 0 0 0 0,0 2 1 0 0,0-2-1 0 0,0 0 0 0 0,-2 0 0 0 0,2 1 0 0 0,-12 3-239 0 0,-29-6 988 0 0,16-1 13119 0 0,40-5-12149 0 0,23-7-2010 0 0,-13 9 640 0 0,0 2 1 0 0,2 0-1 0 0,36 1 0 0 0,78 7 825 0 0,13 2 234 0 0,18 0-77 0 0,11-7-340 0 0,52-2-177 0 0,-113 0-131 0 0,220 23 1 0 0,45-5-579 0 0,-355-15-88 0 0,51 4 43 0 0,25-1-3 0 0,-56-5-25 0 0,153-5-37 0 0,-192 8-8 0 0,-7 0 0 0 0,0-1 0 0 0,0 1 0 0 0,-1-1 0 0 0,11-2 0 0 0,-1 0 12 0 0,16-7 40 0 0,-27 9-52 0 0,15-12 0 0 0,-16 11 3 0 0,-2 0-1 0 0,1 0 1 0 0,-1 0 0 0 0,2 0-1 0 0,-2-1 1 0 0,0 1 0 0 0,1-1-1 0 0,-1 1 1 0 0,0-1 0 0 0,1 1-1 0 0,-1-2 1 0 0,0 2 0 0 0,0-1-1 0 0,0 1 1 0 0,-1-2 0 0 0,1 1-1 0 0,0 1 1 0 0,-1-1 0 0 0,2-1-1 0 0,-2 1 1 0 0,0 0 0 0 0,0-4-1 0 0,1 2 1 0 0,-1 3-3 0 0,0-1 0 0 0,1 1 0 0 0,-1 0 0 0 0,0 0 0 0 0,0 0 0 0 0,0 0 0 0 0,0 0 0 0 0,0 1 0 0 0,0-2 0 0 0,0 1 0 0 0,0 0 0 0 0,0 0 0 0 0,0 0 0 0 0,0 0 0 0 0,-1 0 0 0 0,1-1 0 0 0,0 1 0 0 0,-1 0 0 0 0,1 1 0 0 0,-2-2 0 0 0,0-3 0 0 0,-1-4 0 0 0,-2 0 0 0 0,1 1 0 0 0,-1-1 0 0 0,0 1 0 0 0,0-1 0 0 0,-1 1 0 0 0,0 1 0 0 0,0-1 0 0 0,-8-5 0 0 0,-90-69-127 0 0,35 29 43 0 0,61 48 60 0 0,0-2-1 0 0,-1 1 0 0 0,0 1 0 0 0,0 0 0 0 0,-1 0 0 0 0,1 1 0 0 0,-2 1 0 0 0,1-1 0 0 0,0 2 1 0 0,0 0-1 0 0,-20-3 0 0 0,28 5-43 0 0,3 1-28 0 0,-1 0 88 0 0,0 0-1 0 0,1 1 1 0 0,-1-2 0 0 0,1 1 0 0 0,-1 0 0 0 0,1 0 0 0 0,0 0 0 0 0,-1 0 0 0 0,2-1 0 0 0,0 3 0 0 0,2 1-6 0 0,7 7-24 0 0,-1 1 0 0 0,1-2 0 0 0,2 0 0 0 0,23 16 0 0 0,-6-5-15 0 0,-18-13 39 0 0,1 0 0 0 0,-1-1 0 0 0,2-2-1 0 0,19 8 1 0 0,21 11-3 0 0,-10-2 0 0 0,42 32 0 0 0,-69-42 14 0 0,0 1 0 0 0,-1 1-1 0 0,-1-1 1 0 0,0 2 0 0 0,14 20 0 0 0,-24-30 39 0 0,-2 1 1 0 0,1-1-1 0 0,-2 1 0 0 0,1 0 0 0 0,0-1 1 0 0,-1 2-1 0 0,0-1 0 0 0,0-1 1 0 0,0 2-1 0 0,-1 0 0 0 0,0-1 0 0 0,0 1 1 0 0,-1-1-1 0 0,0 13 0 0 0,-1-10 22 0 0,-1 0 0 0 0,0 0 1 0 0,0 0-1 0 0,-1 0 0 0 0,0-1 0 0 0,0 1 0 0 0,-1-1 1 0 0,0 0-1 0 0,0 0 0 0 0,-8 8 0 0 0,-16 25 132 0 0,-3-1 1 0 0,-1-2-1 0 0,-43 41 0 0 0,30-34-131 0 0,24-24-41 0 0,-43 35 0 0 0,58-52-169 0 0,-1 2 0 0 0,1-2 1 0 0,-1 2-1 0 0,2 1 0 0 0,-1-1 0 0 0,1 0 0 0 0,-7 11 0 0 0,-2 14-7854 0 0,12-15-311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2 115 12383 0 0,'0'0'12'0'0,"0"0"-1"0"0,0 0 1 0 0,0-1-1 0 0,0 1 1 0 0,0 0-1 0 0,0 0 1 0 0,0 0-1 0 0,-1 0 1 0 0,1 0-1 0 0,0-2 1 0 0,0 2-1 0 0,0 0 1 0 0,0 0-1 0 0,0 0 1 0 0,0 0-1 0 0,0-1 1 0 0,0 1-1 0 0,0 0 1 0 0,0 0-1 0 0,0 0 0 0 0,0 0 1 0 0,0-1-1 0 0,0 1 1 0 0,0 0-1 0 0,0 0 1 0 0,0 0-1 0 0,0 0 1 0 0,0-1-1 0 0,0 1 1 0 0,0 0-1 0 0,0 0 1 0 0,1 0-1 0 0,-1 0 1 0 0,0-1-1 0 0,0 1 1 0 0,0 0-1 0 0,0 0 1 0 0,0 0-1 0 0,0 0 1 0 0,0 0-1 0 0,1 0 1 0 0,-1 0-1 0 0,0-1 1 0 0,0 1-1 0 0,0 0 1 0 0,0 0-1 0 0,1 0 1 0 0,-1 0-1 0 0,0 0 1 0 0,0 0-1 0 0,0 0 1 0 0,0 0-1 0 0,2 0 1 0 0,-2 0-1 0 0,0 0 0 0 0,0 0 1 0 0,0 0-1 0 0,0 0 1 0 0,1 0-1 0 0,-1 0 1 0 0,0 0-1 0 0,0 0 1 0 0,0 0-1 0 0,0 0 1 0 0,1 0-1 0 0,-1 0 1 0 0,0 0-1 0 0,0 0 1 0 0,0 1-1 0 0,15 2 521 0 0,-14 1-507 0 0,1-2 0 0 0,-1 1 0 0 0,0 0 1 0 0,0 0-1 0 0,1 1 0 0 0,-1-2 0 0 0,-1 1 0 0 0,1 1 0 0 0,-1-1 0 0 0,1 4 0 0 0,1 8 241 0 0,53 201 2474 0 0,15 71-2235 0 0,-53-188-120 0 0,-15-85-333 0 0,-1 0 0 0 0,0 0 0 0 0,-2 0 0 0 0,-3 27 0 0 0,3-39 124 0 0,-1-3-96 0 0,-4-1-79 0 0,0-1 0 0 0,2 0 0 0 0,-2 0 0 0 0,2-1 0 0 0,-2 1 0 0 0,1-2 1 0 0,1 1-1 0 0,-1 1 0 0 0,2-2 0 0 0,-7-9 0 0 0,4 6 1 0 0,0-1-1 0 0,2-1 1 0 0,-1 1 0 0 0,1-1 0 0 0,-5-16 0 0 0,2-5-19 0 0,1-1 1 0 0,2 0-1 0 0,-2-36 0 0 0,7 20-48 0 0,1-1 0 0 0,3 1 0 0 0,15-70 0 0 0,-19 114 65 0 0,6-25 3 0 0,0 1 0 0 0,2-1-1 0 0,0 2 1 0 0,3 1 0 0 0,0-1-1 0 0,2 2 1 0 0,20-32 0 0 0,-30 51 40 0 0,2-1 0 0 0,0 1 0 0 0,0 1 0 0 0,-1 0 0 0 0,1 0 0 0 0,12-8 1 0 0,4-2 160 0 0,-21 14-190 0 0,-1 1-1 0 0,1 0 1 0 0,0 0-1 0 0,-1-1 1 0 0,1 1-1 0 0,0 0 1 0 0,-1 0-1 0 0,2 0 1 0 0,-1 0-1 0 0,-1 0 1 0 0,1 0-1 0 0,0 0 1 0 0,-1 0-1 0 0,1 0 0 0 0,0 0 1 0 0,-1 1-1 0 0,1-1 1 0 0,1 0-1 0 0,-2 0 1 0 0,1 1-1 0 0,0-1 1 0 0,1 1 39 0 0,3 1-16 0 0,-1-1 1 0 0,0 1 0 0 0,0 0 0 0 0,1 1 0 0 0,-1-1-1 0 0,0 0 1 0 0,0 0 0 0 0,0 1 0 0 0,-1 0 0 0 0,0 0-1 0 0,1 1 1 0 0,-1-1 0 0 0,4 6 0 0 0,-2-3 11 0 0,-2 0 0 0 0,0 1 0 0 0,1-2 0 0 0,-2 2 0 0 0,0 0 0 0 0,1 0 0 0 0,-1 0 0 0 0,1 7 0 0 0,0 2 80 0 0,-2 1 0 0 0,0-1 0 0 0,-1 0 0 0 0,-1 1 0 0 0,0-1 0 0 0,-7 32 0 0 0,-14 28 11 0 0,-58 134 0 0 0,47-129 32 0 0,32-78 505 0 0,4-2-643 0 0,-1 1 1 0 0,0-1-1 0 0,0 0 0 0 0,1 0 1 0 0,-1 0-1 0 0,0-1 0 0 0,1 2 0 0 0,-1-1 1 0 0,0-1-1 0 0,5 1 0 0 0,-5-1 2 0 0,10 2 31 0 0,0-1-1 0 0,1 0 0 0 0,-1-1 0 0 0,1 0 0 0 0,-1-1 0 0 0,-1 0 1 0 0,22-5-1 0 0,82-29 407 0 0,-111 34-473 0 0,9-3-374 0 0,1-2-1 0 0,0 0 1 0 0,-2-1 0 0 0,2-1-1 0 0,-2 2 1 0 0,0-4-1 0 0,0 2 1 0 0,0-2 0 0 0,17-17-1 0 0,-14 8-1409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3679 0 0,'0'0'284'0'0,"0"2"284"0"0,2 43 8120 0 0,5-2-4122 0 0,-2-23-4061 0 0,-1 0-1 0 0,2-1 1 0 0,1 0 0 0 0,15 31 0 0 0,-6-18-463 0 0,-8-15-1310 0 0,16 25-1 0 0,-14-28-186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1375 0 0,'3'11'8518'0'0,"-2"-8"-7988"0"0,3 3-242 0 0,-2 0 0 0 0,1 1 0 0 0,-1 0 0 0 0,1 0 0 0 0,-2-1 0 0 0,1 1 0 0 0,-1 0 0 0 0,0 0 0 0 0,1 9 0 0 0,-2-14 1176 0 0,-2-1-1217 0 0,0 3-212 0 0,1-2 0 0 0,0 0 0 0 0,-1 0 1 0 0,0 1-1 0 0,0-1 0 0 0,0 0 0 0 0,0 1 0 0 0,1-2 1 0 0,-2 1-1 0 0,1-1 0 0 0,-1 1 0 0 0,0 0 0 0 0,1-1 0 0 0,0 1 1 0 0,-2-1-1 0 0,2 0 0 0 0,0 0 0 0 0,-2-1 0 0 0,2 2 0 0 0,-7-1 1 0 0,7-2-22 0 0,1-1 1 0 0,-2 1 0 0 0,1 0 0 0 0,1-1 0 0 0,-1 1-1 0 0,0 0 1 0 0,0-2 0 0 0,1 2 0 0 0,-2-3 0 0 0,2 2-5 0 0,1 0 1 0 0,-2 1 0 0 0,1 0 0 0 0,1-1 0 0 0,-1 0 0 0 0,1 1-1 0 0,-1-1 1 0 0,1 1 0 0 0,-1-1 0 0 0,1-3 0 0 0,-1-1 44 0 0,-4-15 117 0 0,4 19-81 0 0,2-1 45 0 0,4-5 19 0 0,-3 6-47 0 0,-1-1 1 0 0,0 0-1 0 0,2 1 0 0 0,-2-1 0 0 0,1 0 0 0 0,0 1 1 0 0,-1 0-1 0 0,2 0 0 0 0,2-3 0 0 0,-2 4 700 0 0,-3 1-797 0 0,0 0 1 0 0,0 0-1 0 0,0 1 0 0 0,0-1 0 0 0,0 0 0 0 0,1 0 0 0 0,-1 0 1 0 0,0 0-1 0 0,0 0 0 0 0,0 0 0 0 0,0 0 0 0 0,1 0 0 0 0,-1 0 1 0 0,0 0-1 0 0,0 0 0 0 0,0 0 0 0 0,0 0 0 0 0,1 0 0 0 0,-1 0 1 0 0,0 0-1 0 0,0 0 0 0 0,0 0 0 0 0,0 0 0 0 0,0 0 0 0 0,1 0 1 0 0,-1 0-1 0 0,0 0 0 0 0,0 0 0 0 0,0 0 0 0 0,0 0 0 0 0,1 0 1 0 0,-1 0-1 0 0,0-1 0 0 0,0 1 13 0 0,1 0 1 0 0,-1 0-1 0 0,0 0 0 0 0,0 0 1 0 0,2 0-1 0 0,-2 0 1 0 0,0-1-1 0 0,1 1 0 0 0,-1 0 1 0 0,0 0-1 0 0,1 0 1 0 0,-1 0-1 0 0,0 0 0 0 0,1 0 1 0 0,-1 0-1 0 0,0 0 0 0 0,1 0 1 0 0,-1 0-1 0 0,0 1 1 0 0,0-1-1 0 0,1 0 0 0 0,-1 0 1 0 0,0 0-1 0 0,1 0 1 0 0,-1 0-1 0 0,0 1 0 0 0,0-1 1 0 0,1 0-1 0 0,-1 0 0 0 0,0 0 1 0 0,2 1-1 0 0,2 4 132 0 0,1-3-54 0 0,-1 1-1 0 0,1 1 1 0 0,-2-1 0 0 0,1 1-1 0 0,-1 0 1 0 0,0 0-1 0 0,1 0 1 0 0,-1 1-1 0 0,1-1 1 0 0,1 8 0 0 0,-5-2 199 0 0,-10 14 53 0 0,7-20-280 0 0,3-3-70 0 0,0-1 0 0 0,-1 2-1 0 0,1-2 1 0 0,0 1 0 0 0,-2-1 0 0 0,2 1 0 0 0,-1 0 0 0 0,1-1 0 0 0,-1 1-1 0 0,1-1 1 0 0,-1 0 0 0 0,1 1 0 0 0,-1-1 0 0 0,1 1 0 0 0,-1-1 0 0 0,0 2-1 0 0,-3-1 1 0 0,-8 5-4 0 0,0-3 0 0 0,10-3 1 0 0,1 0-2 0 0,-1-1 0 0 0,1 1 0 0 0,-1 0 0 0 0,0-2 0 0 0,1 2 0 0 0,0-1 0 0 0,-1 1 0 0 0,0-1 0 0 0,1 1 0 0 0,0-1 1 0 0,-1 0-1 0 0,1 0 0 0 0,0 0 0 0 0,-1 1 0 0 0,1-1 0 0 0,0-1 0 0 0,-1-1 0 0 0,1 2-75 0 0,1 0-195 0 0,0 0 0 0 0,0-1 0 0 0,0 1 0 0 0,0 0 0 0 0,0 0 0 0 0,1 1 0 0 0,-1-1 0 0 0,0 0-1 0 0,0 0 1 0 0,1-1 0 0 0,-1 1 0 0 0,1 0 0 0 0,-1 0 0 0 0,0 1 0 0 0,1-1 0 0 0,0 0 0 0 0,-1 0 0 0 0,3-2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68 3679 0 0,'3'0'6555'0'0,"-3"0"-6437"0"0,0 1-1 0 0,1-1 1 0 0,-1 0 0 0 0,1 0-1 0 0,-1 0 1 0 0,1 1 0 0 0,-1-1-1 0 0,0 0 1 0 0,1 0 0 0 0,-1 1-1 0 0,1-1 1 0 0,-1 0-1 0 0,0 1 1 0 0,1-1 0 0 0,-1 1-1 0 0,0-1 1 0 0,0 0 0 0 0,1 1-1 0 0,-1-1 1 0 0,0 1 0 0 0,0-1-1 0 0,0 1 1 0 0,1-1 0 0 0,-1 1-1 0 0,0-1 1 0 0,0 0 0 0 0,0 1-1 0 0,0-1 1 0 0,0 1 0 0 0,0-1-1 0 0,0 1 1 0 0,0-1-1 0 0,0 1 1 0 0,0-1 0 0 0,0 1-1 0 0,-1-1 1 0 0,1 1 0 0 0,0 0-1 0 0,-1 2 201 0 0,0 0-1 0 0,0 0 1 0 0,-1 0-1 0 0,1 0 1 0 0,-4 5-1 0 0,3-6-253 0 0,1-1 0 0 0,-1 1 0 0 0,0-1 1 0 0,1 0-1 0 0,-1 0 0 0 0,0 1 0 0 0,0-1 0 0 0,0 0 0 0 0,0-1 0 0 0,0 1 0 0 0,0 0 0 0 0,0-1 0 0 0,0 1 0 0 0,0-1 0 0 0,0 1 0 0 0,0-1 0 0 0,-1 0 0 0 0,1 0 0 0 0,0 0 1 0 0,-3 0-1 0 0,4 0 430 0 0,-6-6-104 0 0,5 4-358 0 0,1 0 1 0 0,-1 0 0 0 0,0 0 0 0 0,1 0 0 0 0,0-1-1 0 0,-1 1 1 0 0,1 0 0 0 0,0-1 0 0 0,0 1 0 0 0,0-1 0 0 0,1 1-1 0 0,-1-1 1 0 0,0-5 0 0 0,0 5-47 0 0,2 0 25 0 0,0 0-1 0 0,-1 0 1 0 0,1 0 0 0 0,1 0-1 0 0,-1 0 1 0 0,0 0 0 0 0,1 0-1 0 0,-1 0 1 0 0,4-3 0 0 0,5-3 68 0 0,-8 9-52 0 0,-1-1 165 0 0,1 0-85 0 0,19-2 218 0 0,-19 3-149 0 0,10 5 440 0 0,3 4-169 0 0,-14-8 202 0 0,4 9 482 0 0,-6-8-1090 0 0,1-1 1 0 0,-1 1-1 0 0,0 0 1 0 0,0-1-1 0 0,1 1 1 0 0,-1-1 0 0 0,0 0-1 0 0,0 1 1 0 0,0-1-1 0 0,-1 0 1 0 0,1 1-1 0 0,0-1 1 0 0,0 0-1 0 0,-1 0 1 0 0,1 0-1 0 0,-1 0 1 0 0,1 0-1 0 0,-1 0 1 0 0,1-1-1 0 0,-1 1 1 0 0,1 0 0 0 0,-1-1-1 0 0,0 1 1 0 0,1-1-1 0 0,-1 0 1 0 0,0 0-1 0 0,0 1 1 0 0,1-1-1 0 0,-1 0 1 0 0,0 0-1 0 0,1-1 1 0 0,-1 1-1 0 0,0 0 1 0 0,0 0-1 0 0,1-1 1 0 0,-1 1-1 0 0,1-1 1 0 0,-1 0 0 0 0,-2-1-1 0 0,-17-14 170 0 0,19 14-201 0 0,1 1 1 0 0,-1-1 0 0 0,1 0-1 0 0,-1 0 1 0 0,1-1 0 0 0,0 1-1 0 0,-2-4 1 0 0,3 5-32 0 0,-1 0 1 0 0,1 0-1 0 0,0 0 1 0 0,0 0-1 0 0,0 0 1 0 0,-1 0 0 0 0,1 0-1 0 0,0 0 1 0 0,0 0-1 0 0,0 0 1 0 0,0 0-1 0 0,1 0 1 0 0,-1 0-1 0 0,0 0 1 0 0,0 0-1 0 0,1 0 1 0 0,-1 0-1 0 0,0 0 1 0 0,1 0-1 0 0,-1 0 1 0 0,1 1 0 0 0,-1-1-1 0 0,1 0 1 0 0,1-1-1 0 0,0 0-352 0 0,1 0 0 0 0,0 0 0 0 0,0 1 0 0 0,1-1 0 0 0,-1 1 1 0 0,0 0-1 0 0,0 0 0 0 0,1 0 0 0 0,-1 0 0 0 0,1 0 0 0 0,-1 1 0 0 0,1 0 0 0 0,-1-1 0 0 0,1 1 0 0 0,5 1 0 0 0,-5-1 47 0 0,13 0-1509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1 919 0 0,'0'0'14568'0'0,"1"1"-14150"0"0,15 9 1862 0 0,-17-7-2038 0 0,-13 39 570 0 0,13-41-808 0 0,0-1 0 0 0,0 1 0 0 0,0 0 0 0 0,0 0 1 0 0,-1-1-1 0 0,1 1 0 0 0,0-1 0 0 0,0 2 0 0 0,0-2 0 0 0,-1 0 0 0 0,0 1 0 0 0,1-1 0 0 0,0 0 0 0 0,0 0 0 0 0,-1 1 0 0 0,-1-1 0 0 0,2 0 3 0 0,-42-4 107 0 0,36 1-93 0 0,-1-5 32 0 0,8 8-53 0 0,-1 0 0 0 0,1-1 0 0 0,-1 1 0 0 0,1 0 0 0 0,0-1 0 0 0,-1 1 0 0 0,1 0 0 0 0,0-1 0 0 0,-1 1 0 0 0,1 0 0 0 0,0-2 0 0 0,0 2 0 0 0,-1-1 0 0 0,1 1 0 0 0,0-1 0 0 0,0 1 0 0 0,0-1 0 0 0,0 1 0 0 0,0-1 0 0 0,-1 1 0 0 0,1-1 0 0 0,0 1 0 0 0,0 0-1 0 0,0-1 1 0 0,0 1 0 0 0,0-1 0 0 0,1 1 0 0 0,-1-2 0 0 0,0 1 0 0 0,0-1-9 0 0,2-7-34 0 0,6-1 32 0 0,-2 2 23 0 0,-4 8-1 0 0,-1-1 0 0 0,0-1-1 0 0,1 2 1 0 0,0-1 0 0 0,0 1 0 0 0,-1-1-1 0 0,1 1 1 0 0,-1 0 0 0 0,2-1 0 0 0,-2 1-1 0 0,4 0 1 0 0,-2 0 16 0 0,-1 0 469 0 0,0 1-330 0 0,6 3 28 0 0,-1-1 1 0 0,0 0 0 0 0,0 2-1 0 0,11 9 1 0 0,-17-13-42 0 0,-2 1-143 0 0,0 0 0 0 0,0 1-1 0 0,-1-1 1 0 0,0 0 0 0 0,1-1 0 0 0,-1 1-1 0 0,1 0 1 0 0,-2 0 0 0 0,1-1-1 0 0,-2 2 1 0 0,-8 9 23 0 0,12-12-29 0 0,0 1-1 0 0,-1-1 0 0 0,1 1 0 0 0,0-1 0 0 0,-1 1-1 0 0,1-1 1 0 0,0 1 0 0 0,-1-1 0 0 0,1 2-1 0 0,0-2 1 0 0,-1 0 0 0 0,1 1 0 0 0,-1-1 0 0 0,1 0-1 0 0,-2 1 1 0 0,2-1 0 0 0,-1 0 0 0 0,1 1 0 0 0,-1-1-1 0 0,0 0 1 0 0,-8-2 4 0 0,5 2-6 0 0,2-1-1 0 0,0 1 0 0 0,-2-2 1 0 0,2 1-1 0 0,0 0 1 0 0,-1 0-1 0 0,0 0 0 0 0,1-1 1 0 0,-4-2-1 0 0,-4-3 1 0 0,-6-4-110 0 0,15 11-450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10135 0 0,'0'0'7251'0'0,"3"-2"-6839"0"0,76-20 247 0 0,-76 21-668 0 0,0 1 1 0 0,0-2-1 0 0,-1 1 0 0 0,2 0 1 0 0,-2-1-1 0 0,1 1 1 0 0,0 0-1 0 0,0-2 1 0 0,-1 2-1 0 0,1-1 1 0 0,2-3-1 0 0,3-1-360 0 0,-7 3 138 0 0,2 2 0 0 0,-2 0 0 0 0,0-1 0 0 0,1 1 0 0 0,-1-2 0 0 0,0 2 0 0 0,1-1 0 0 0,1-4 0 0 0,-3 6 218 0 0,7-10-5769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0 7367 0 0,'-8'17'568'0'0,"-1"2"-328"0"0,4-16-179 0 0,2-3 69 0 0,-4 2 696 0 0,0-1 0 0 0,1 1 0 0 0,-1-1 1 0 0,-1-1-1 0 0,-7 2 0 0 0,-9 0 737 0 0,11 0-1283 0 0,-1 2 1 0 0,0-1-1 0 0,2 2 0 0 0,-1-1 1 0 0,1 2-1 0 0,-1 1 1 0 0,1-2-1 0 0,0 2 0 0 0,1 1 1 0 0,0 0-1 0 0,-1 1 0 0 0,2 0 1 0 0,-12 12-1 0 0,11-8-125 0 0,0 1 1 0 0,-1 1-1 0 0,2-2 0 0 0,0 3 0 0 0,1 0 0 0 0,1 0 1 0 0,0 0-1 0 0,1 1 0 0 0,-8 29 0 0 0,12-30-130 0 0,0 1 1 0 0,1-1-1 0 0,1 1 0 0 0,1-1 0 0 0,0 1 0 0 0,1-1 1 0 0,0 1-1 0 0,2-1 0 0 0,8 31 0 0 0,-8-35-25 0 0,2-2 0 0 0,-1 0 0 0 0,1 0 0 0 0,1-1 0 0 0,-1 2 0 0 0,2-2 0 0 0,11 15 0 0 0,-13-20 0 0 0,-1 1 0 0 0,1-1 0 0 0,1 1 0 0 0,-2-2 0 0 0,2 2 0 0 0,-2-2 0 0 0,2 1 0 0 0,0-2 0 0 0,0 1 0 0 0,0 0 0 0 0,0-1 0 0 0,0 0 0 0 0,1 0 0 0 0,10 2 0 0 0,0-4 26 0 0,-1 0-1 0 0,1 0 0 0 0,-1-2 1 0 0,1-1-1 0 0,-1 1 1 0 0,0-1-1 0 0,-1-2 0 0 0,1 1 1 0 0,-1-2-1 0 0,1-1 1 0 0,-1 0-1 0 0,0-1 0 0 0,-2 0 1 0 0,2-1-1 0 0,-2 0 1 0 0,0-1-1 0 0,0 0 0 0 0,-1-2 1 0 0,13-15-1 0 0,-10 11 152 0 0,-1 0 0 0 0,-2 0-1 0 0,0-2 1 0 0,-1 1 0 0 0,16-39-1 0 0,-21 44-86 0 0,-2-2-1 0 0,0 0 1 0 0,-1 1-1 0 0,0-1 1 0 0,-1-1-1 0 0,0-15 1 0 0,-2 19-65 0 0,0 1 1 0 0,-1 1-1 0 0,0-1 0 0 0,-1 0 1 0 0,-1 0-1 0 0,1 0 0 0 0,-1 1 0 0 0,0 0 1 0 0,-8-15-1 0 0,9 20-8 0 0,-2-1 0 0 0,1 0-1 0 0,-1 1 1 0 0,1 1 0 0 0,0-2 0 0 0,-1 2-1 0 0,0-1 1 0 0,0 1 0 0 0,0-1 0 0 0,-1 1-1 0 0,1 1 1 0 0,-1-2 0 0 0,-5 0 0 0 0,-7-3 20 0 0,0 1 1 0 0,-28-5-1 0 0,8 1-37 0 0,23 6-64 0 0,1 2-1 0 0,-1 0 1 0 0,0 0 0 0 0,-23 2 0 0 0,30 0-39 0 0,-3 2-728 0 0,7-1-258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80 5063 0 0,'-7'26'451'0'0,"3"-7"1239"0"0,2 0-1 0 0,1 2 1 0 0,1 24 0 0 0,6 3-244 0 0,16 62 0 0 0,0-11-700 0 0,31 232 1317 0 0,-51-326-2038 0 0,-1 15 99 0 0,-1-17 304 0 0,-1-6-348 0 0,-3-2-44 0 0,1-1 0 0 0,-1-1 0 0 0,1 0 0 0 0,1 2 0 0 0,-1-2-1 0 0,1 0 1 0 0,-1-8 0 0 0,-9-55 20 0 0,8 41-19 0 0,-4-37-33 0 0,3-1 0 0 0,4-69 0 0 0,2 97-4 0 0,3 0 0 0 0,0 1 0 0 0,16-58 0 0 0,-16 81-5 0 0,1 2 1 0 0,-1-1-1 0 0,2 2 0 0 0,1-2 0 0 0,0 1 0 0 0,1 1 0 0 0,0 1 0 0 0,1-2 1 0 0,-1 2-1 0 0,18-15 0 0 0,-23 22 20 0 0,1 1 1 0 0,0 0-1 0 0,0 0 1 0 0,0 1 0 0 0,1 0-1 0 0,-1-1 1 0 0,0 1-1 0 0,0 1 1 0 0,1 0-1 0 0,0-2 1 0 0,0 2-1 0 0,-1 1 1 0 0,1-1-1 0 0,0 0 1 0 0,0 1-1 0 0,0 0 1 0 0,-1 0 0 0 0,1 1-1 0 0,9 0 1 0 0,-9 0 22 0 0,2 2 0 0 0,-1-2 1 0 0,-1 1-1 0 0,1 0 1 0 0,1 1-1 0 0,-1 0 0 0 0,-2 0 1 0 0,2 1-1 0 0,0-1 1 0 0,-2 1-1 0 0,2-1 0 0 0,-2 2 1 0 0,1-1-1 0 0,4 8 1 0 0,-3-4 27 0 0,-1 0 0 0 0,1 1 0 0 0,-1 0 1 0 0,-2 0-1 0 0,2 0 0 0 0,-2 1 0 0 0,-1-1 1 0 0,1 1-1 0 0,-1 0 0 0 0,0 0 0 0 0,-1 0 0 0 0,0 17 1 0 0,-2 5 56 0 0,-1 1 0 0 0,-9 48 0 0 0,6-56-102 0 0,-2-1 0 0 0,0 0 0 0 0,-1-2 1 0 0,-17 33-1 0 0,-53 86-39 0 0,56-103 26 0 0,-6 1 3 0 0,27-36 42 0 0,4-4 1 0 0,53-17 60 0 0,-24 7 199 0 0,68-13 0 0 0,-70 21-327 0 0,1 1 1 0 0,0 0 0 0 0,0 4 0 0 0,-1-1-1 0 0,1 2 1 0 0,0 2 0 0 0,-2 1 0 0 0,2 1-1 0 0,-1 1 1 0 0,-2 2 0 0 0,2 2 0 0 0,-2-1-1 0 0,39 26 1 0 0,-46-26-5297 0 0,-1-1-1796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10 680 10967 0 0,'-3'7'162'0'0,"2"-6"-93"0"0,1 0 1 0 0,-1-1-1 0 0,1 1 0 0 0,-2 2 1 0 0,2-2-1 0 0,-1 0 0 0 0,1 0 0 0 0,-1 0 1 0 0,1 0-1 0 0,0 3 2454 0 0,-1-4-2401 0 0,1-1 1 0 0,0-1 0 0 0,0 2 0 0 0,0-1 0 0 0,0 0-1 0 0,0 0 1 0 0,0 1 0 0 0,0-1 0 0 0,0 0 0 0 0,0 0-1 0 0,1 1 1 0 0,-1-2 0 0 0,0 1 0 0 0,0 1-1 0 0,1-1 1 0 0,-1 0 0 0 0,0 1 0 0 0,1-1 0 0 0,-1 0-1 0 0,2 1 1 0 0,-2-1 0 0 0,0 1 0 0 0,1-1 0 0 0,0 1-1 0 0,0-2 1 0 0,18-15 650 0 0,-15 15-522 0 0,58-40 1646 0 0,74-39 1 0 0,-75 48-1081 0 0,97-71 0 0 0,-120 73-723 0 0,246-199 77 0 0,-160 129-95 0 0,-118 93-43 0 0,-4 6-20 0 0,-1-1-1 0 0,1 2 1 0 0,1-1 0 0 0,-2 0 0 0 0,1-1-1 0 0,0 2 1 0 0,4-3 0 0 0,-3 2-7 0 0,1 0 1 0 0,0 0 0 0 0,0 0-1 0 0,-1 1 1 0 0,2 0 0 0 0,-2-1-1 0 0,10-1 1 0 0,0 4-7 0 0,1 4 30 0 0,-3-1 0 0 0,2 2 0 0 0,-1 0 0 0 0,0 0 0 0 0,15 13 0 0 0,-12-10 6 0 0,167 107 580 0 0,-95-51-331 0 0,16 8 94 0 0,8-12 3 0 0,44 27 49 0 0,-105-56-349 0 0,87 39 0 0 0,-107-56-75 0 0,50 16-774 0 0,-52-21 14 0 0,43 21 0 0 0,-51-12-1937 0 0,-11-14 677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11399 0 0,'0'0'522'0'0,"0"-3"-12"0"0,0-5-228 0 0,0 6 871 0 0,0 5-962 0 0,0 0 1 0 0,1-1 0 0 0,0 1-1 0 0,-1 0 1 0 0,1-1-1 0 0,1 0 1 0 0,0 4-1 0 0,5 10 256 0 0,6 58 629 0 0,-4-1 1 0 0,2 106-1 0 0,-2-22-812 0 0,9 16-1739 0 0,-17-171 779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0,'1'3'528'0'0,"3"9"989"0"0,0-1-1 0 0,0 1 1 0 0,-2 0-1 0 0,2 15 1 0 0,2 55 1948 0 0,1-1-2091 0 0,0-28-801 0 0,-4-17-454 0 0,2 0 1 0 0,1 0-1 0 0,2 0 1 0 0,14 37-1 0 0,-20-68-307 0 0,1-3-102 0 0,-2 1 0 0 0,0-1-1 0 0,-1 0 1 0 0,1 1 0 0 0,0 0-1 0 0,0-1 1 0 0,-1 4 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10591 0 0,'-2'1'488'0'0,"-1"0"-447"0"0,-1 2 0 0 0,0-1 0 0 0,0 0 0 0 0,1 0 0 0 0,-1 2 0 0 0,2-2 0 0 0,-1 1 0 0 0,-1 0 0 0 0,2 0 1 0 0,0 1-1 0 0,-2-1 0 0 0,2 0 0 0 0,0 1 0 0 0,1-1 0 0 0,-2 2 0 0 0,1-2 0 0 0,0 6 0 0 0,-5 8 174 0 0,1 0 0 0 0,-4 32 0 0 0,7-32 72 0 0,0 0 0 0 0,1 2 0 0 0,2-2 0 0 0,-1 1 0 0 0,2-1 0 0 0,0 1-1 0 0,8 33 1 0 0,-6-42-215 0 0,0 1 0 0 0,0 0-1 0 0,1-1 1 0 0,0-1-1 0 0,0 1 1 0 0,2 0 0 0 0,-2-1-1 0 0,2 0 1 0 0,1 0 0 0 0,-2 0-1 0 0,2-1 1 0 0,0 1 0 0 0,1-3-1 0 0,-1 2 1 0 0,14 9 0 0 0,-16-13 60 0 0,1 1 0 0 0,-1-2 0 0 0,1 2 0 0 0,0-2 0 0 0,-1 0 0 0 0,1 0 1 0 0,0 0-1 0 0,-1 0 0 0 0,2-1 0 0 0,-1 0 0 0 0,1-1 0 0 0,-2 1 0 0 0,1-1 0 0 0,1 0 1 0 0,-1 0-1 0 0,0-1 0 0 0,0 0 0 0 0,1 0 0 0 0,-1 0 0 0 0,-1 0 0 0 0,1-2 1 0 0,0 1-1 0 0,0 0 0 0 0,-1-1 0 0 0,1 0 0 0 0,-1 0 0 0 0,1-1 0 0 0,8-7 1 0 0,-5 4 63 0 0,-2-1 0 0 0,1 1 1 0 0,0-2-1 0 0,-2 1 1 0 0,0-1-1 0 0,1 0 1 0 0,-1 0-1 0 0,-2 0 1 0 0,2-1-1 0 0,-2-1 0 0 0,0 1 1 0 0,-1 0-1 0 0,1 0 1 0 0,-2-1-1 0 0,0 0 1 0 0,0 1-1 0 0,0-2 0 0 0,-1 2 1 0 0,-1-1-1 0 0,-1-14 1 0 0,-1 17-139 0 0,1-1 0 0 0,-1 1 0 0 0,0 0-1 0 0,-1 0 1 0 0,1 1 0 0 0,-1-1 0 0 0,-1 0 0 0 0,1 1 0 0 0,-2 0 0 0 0,1 1 0 0 0,-1-1 0 0 0,1 0 0 0 0,-2 0 0 0 0,0 1-1 0 0,1 1 1 0 0,-1-1 0 0 0,0 0 0 0 0,0 2 0 0 0,-1-1 0 0 0,0 1 0 0 0,0-1 0 0 0,-11-3 0 0 0,9 4-52 0 0,0 0 0 0 0,-2 2 0 0 0,2-1 0 0 0,-1 0 0 0 0,0 2 0 0 0,1 0 0 0 0,-1 0 0 0 0,-1 1 0 0 0,1 0-1 0 0,0 0 1 0 0,0 1 0 0 0,-1 0 0 0 0,-10 4 0 0 0,8-2-760 0 0,1 2 1 0 0,-1-1-1 0 0,-11 6 0 0 0,10-2-829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39 247 10855 0 0,'0'0'980'0'0,"-6"-1"-710"0"0,-27-7 868 0 0,34 22 152 0 0,13 226 728 0 0,-12-191-1879 0 0,-2-46 136 0 0,1-5-209 0 0,5-16-7 0 0,-2 1-1 0 0,0-1 1 0 0,3-26-1 0 0,-1-5-6 0 0,5-6-38 0 0,30-211 38 0 0,-37 200-52 0 0,-3 57-14 0 0,2 20-58 0 0,24 101-83 0 0,13 46 160 0 0,-28-118 155 0 0,25 54 0 0 0,-31-81 22 0 0,0 0-1 0 0,2-1 1 0 0,0 0 0 0 0,0 0-1 0 0,1-1 1 0 0,0 0 0 0 0,21 19 0 0 0,-28-28-77 0 0,1 0 1 0 0,0 1-1 0 0,0-2 1 0 0,1 1-1 0 0,-1-1 1 0 0,0 1-1 0 0,1 0 1 0 0,-1-1-1 0 0,1 0 1 0 0,-1 0-1 0 0,0-1 1 0 0,1 1-1 0 0,-1-1 1 0 0,5 1-1 0 0,-7-2-45 0 0,2 1 1 0 0,-1-1-1 0 0,-1 0 0 0 0,1 0 1 0 0,-1 1-1 0 0,1-1 0 0 0,0-1 0 0 0,-1 1 1 0 0,0 0-1 0 0,1-1 0 0 0,0 1 0 0 0,-1 0 1 0 0,0 0-1 0 0,0-2 0 0 0,0 2 1 0 0,1-2-1 0 0,1-1 56 0 0,5-7 58 0 0,0-2 0 0 0,-2 1 0 0 0,1-1 0 0 0,0 1 0 0 0,-1-2 0 0 0,-2 1 0 0 0,1-1 0 0 0,3-24 0 0 0,-1-8-109 0 0,2-63 0 0 0,-1-1-822 0 0,-1 29-3123 0 0,-5 61 1920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2 184 6447 0 0,'0'-1'305'0'0,"0"0"-1"0"0,0 1 0 0 0,-1-1 0 0 0,1 0 1 0 0,0 1-1 0 0,0-1 0 0 0,0-1 0 0 0,0 2 0 0 0,0-1 1 0 0,0 0-1 0 0,0 1 0 0 0,0-1 0 0 0,0 0 1 0 0,0 1-1 0 0,0-1 0 0 0,0 0 0 0 0,0 1 0 0 0,1-2 1 0 0,-1 1-1 0 0,0 1 0 0 0,0-1 0 0 0,1 1 1 0 0,-1-1-1 0 0,1 0 0 0 0,-1 1 0 0 0,0-1 1 0 0,2 1-1 0 0,-1-1 0 0 0,21-26 1793 0 0,-12 17-1403 0 0,3-6-251 0 0,1 2 0 0 0,30-29 0 0 0,-1 5-2698 0 0,-29 23 959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6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25 1839 0 0,'0'0'83'0'0,"-2"0"-6"0"0,-23-6 82 0 0,9-1 12965 0 0,17 6-12829 0 0,1-1 0 0 0,0 1 1 0 0,-1 0-1 0 0,1 0 0 0 0,0 0 1 0 0,0 0-1 0 0,0 0 0 0 0,0 1 0 0 0,0-1 1 0 0,0 1-1 0 0,0-1 0 0 0,2 1 1 0 0,-2 0-162 0 0,-1 0 0 0 0,1 0 0 0 0,-1 1 1 0 0,1-1-1 0 0,-1 0 0 0 0,1 1 1 0 0,-1 0-1 0 0,1-1 0 0 0,-1 1 0 0 0,1 0 1 0 0,-1 0-1 0 0,0 0 0 0 0,1 0 0 0 0,-1 0 1 0 0,0 0-1 0 0,0 0 0 0 0,0 0 1 0 0,0 0-1 0 0,0 0 0 0 0,0 1 0 0 0,0-1 1 0 0,0 1-1 0 0,1 1 0 0 0,0 1 206 0 0,-1-2 431 0 0,0 19 121 0 0,-1-18-870 0 0,0 1 1 0 0,-1-1-1 0 0,1 0 1 0 0,-1 0 0 0 0,0 0-1 0 0,0 1 1 0 0,-1-1-1 0 0,1 0 1 0 0,0 0-1 0 0,-1-1 1 0 0,0 1-1 0 0,0 0 1 0 0,0 0 0 0 0,0-1-1 0 0,0 1 1 0 0,0-1-1 0 0,-1 0 1 0 0,1 0-1 0 0,-1 0 1 0 0,0 0 0 0 0,1 0-1 0 0,-1 0 1 0 0,0-1-1 0 0,0 1 1 0 0,0-1-1 0 0,0 0 1 0 0,0 0-1 0 0,0 0 1 0 0,-1 0 0 0 0,1-1-1 0 0,0 1 1 0 0,0-1-1 0 0,-1 0 1 0 0,1 0-1 0 0,0 0 1 0 0,-7-1-1 0 0,9 1-21 0 0,0-1-1 0 0,0 1 1 0 0,0 0 0 0 0,0-1-1 0 0,0 1 1 0 0,0 0-1 0 0,0-1 1 0 0,0 1-1 0 0,0-1 1 0 0,0 0-1 0 0,0 1 1 0 0,0-1-1 0 0,0 0 1 0 0,0 0-1 0 0,1 0 1 0 0,-1 1-1 0 0,0-1 1 0 0,1 0-1 0 0,-1 0 1 0 0,0 0-1 0 0,0-2 1 0 0,0 1-2 0 0,0 1-1 0 0,1 1 0 0 0,0-1 1 0 0,-1 1-1 0 0,1 0 0 0 0,0-1 0 0 0,-1 1 0 0 0,1-1 0 0 0,0 1 1 0 0,-1-1-1 0 0,1 1 0 0 0,0-1 0 0 0,0 1 0 0 0,0-1 0 0 0,0 1 1 0 0,0-1-1 0 0,-1 1 0 0 0,1-1 0 0 0,0 0 0 0 0,0 1 0 0 0,0-1 1 0 0,1 1-1 0 0,-1-1 0 0 0,0 1 0 0 0,0-1 0 0 0,0 1 0 0 0,0-2 0 0 0,1 0-21 0 0,-1-1 19 0 0,1-1 0 0 0,-1 1 0 0 0,0 0-1 0 0,1-1 1 0 0,0 1 0 0 0,0 0 0 0 0,0 0 0 0 0,0 0 0 0 0,1 0 0 0 0,-1 0 0 0 0,1 0 0 0 0,-1 0 0 0 0,1 0 0 0 0,0 0 0 0 0,0 1 0 0 0,1-1-1 0 0,-1 1 1 0 0,0-1 0 0 0,1 1 0 0 0,-1 0 0 0 0,1 0 0 0 0,0 0 0 0 0,0 1 0 0 0,0-1 0 0 0,0 0 0 0 0,0 1 0 0 0,0 0 0 0 0,0 0 0 0 0,0 0 0 0 0,1 0-1 0 0,-1 0 1 0 0,0 1 0 0 0,1 0 0 0 0,4-1 0 0 0,-8 1 4 0 0,8 1 221 0 0,0 0-1 0 0,-1 0 1 0 0,9 2-1 0 0,-14-3-177 0 0,-1 1-1 0 0,1-1 0 0 0,-1 1 1 0 0,1-1-1 0 0,-1 1 0 0 0,0 0 1 0 0,1-1-1 0 0,-1 1 0 0 0,0 0 1 0 0,0 0-1 0 0,1 0 0 0 0,-1 0 1 0 0,0 0-1 0 0,0 0 0 0 0,0 0 1 0 0,0 0-1 0 0,0 1 0 0 0,0-1 1 0 0,-1 0-1 0 0,1 1 0 0 0,0-1 1 0 0,0 2-1 0 0,-1-1 166 0 0,0-1-181 0 0,0 0-1 0 0,0 0 0 0 0,-1 0 1 0 0,1 0-1 0 0,-1 0 1 0 0,1 0-1 0 0,-1 0 0 0 0,1 0 1 0 0,-1 0-1 0 0,1 0 1 0 0,-1 0-1 0 0,0 0 1 0 0,0 0-1 0 0,1 0 0 0 0,-1 0 1 0 0,0-1-1 0 0,0 1 1 0 0,0 0-1 0 0,0-1 1 0 0,-1 2-1 0 0,-22 10 155 0 0,22-11-173 0 0,-2 1 26 0 0,-13 4 12 0 0,13-5-218 0 0,1 0-1 0 0,0 0 1 0 0,0-1 0 0 0,-1 1-1 0 0,1-1 1 0 0,0 1-1 0 0,-1-1 1 0 0,1 0 0 0 0,0 0-1 0 0,-1-1 1 0 0,1 1 0 0 0,0-1-1 0 0,-5-1 1 0 0,-1-4-1095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6911 0 0,'0'0'623'0'0,"-1"1"-514"0"0,-6 1 396 0 0,2 2 0 0 0,-1-1-1 0 0,0 1 1 0 0,1-1-1 0 0,-1 2 1 0 0,0-2 0 0 0,2 2-1 0 0,-2-1 1 0 0,1 1 0 0 0,1 0-1 0 0,-4 7 1 0 0,2-4-122 0 0,1 0-1 0 0,0 1 1 0 0,0 0 0 0 0,2 0-1 0 0,0 0 1 0 0,-1 0 0 0 0,-1 12 0 0 0,0-2-66 0 0,2-1 1 0 0,0 1 0 0 0,2 1 0 0 0,0-1 0 0 0,1-1 0 0 0,3 32 0 0 0,-3-45-298 0 0,2-1 1 0 0,-1 1-1 0 0,0-2 0 0 0,1 2 1 0 0,-1 0-1 0 0,2-2 1 0 0,-1 2-1 0 0,0-2 0 0 0,0 0 1 0 0,1 1-1 0 0,-1 0 0 0 0,1 0 1 0 0,0-2-1 0 0,0 1 1 0 0,0 1-1 0 0,1-2 0 0 0,-1 1 1 0 0,1 0-1 0 0,0-1 1 0 0,0 0-1 0 0,0 1 0 0 0,0-1 1 0 0,0-1-1 0 0,0 0 0 0 0,0 1 1 0 0,1 0-1 0 0,-1-1 1 0 0,1-1-1 0 0,-2 1 0 0 0,2-1 1 0 0,-1 0-1 0 0,1 0 1 0 0,-1 0-1 0 0,1 0 0 0 0,-1-1 1 0 0,1 1-1 0 0,-2-1 0 0 0,2-1 1 0 0,-1 1-1 0 0,1-1 1 0 0,-2 1-1 0 0,2-1 0 0 0,-2-1 1 0 0,6-2-1 0 0,-3 1 61 0 0,-1 1 0 0 0,-1-2 0 0 0,0 2 0 0 0,0-2 0 0 0,1 1 0 0 0,-2-1 0 0 0,1 1 0 0 0,-1-2 1 0 0,-1 1-1 0 0,2 0 0 0 0,-2 0 0 0 0,0-1 0 0 0,1 1 0 0 0,-1-1 0 0 0,-1 0 0 0 0,1 1 0 0 0,-1-1 0 0 0,0-11 0 0 0,1 3-103 0 0,-2 1-1 0 0,-2-1 1 0 0,1 0 0 0 0,0 1-1 0 0,-1-1 1 0 0,-1 2 0 0 0,-5-18 0 0 0,4 20-401 0 0,-15-38-2746 0 0,12 33 1183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90 139 3223 0 0,'-1'1'4814'0'0,"-32"48"2478"0"0,5 4-4264 0 0,23-40-2753 0 0,0-1 0 0 0,1 0 0 0 0,0 0 0 0 0,2 1 0 0 0,-1 0 1 0 0,1 0-1 0 0,0 17 0 0 0,1-7-6 0 0,1-9-71 0 0,0-2-1 0 0,3 20 1 0 0,-3-26-162 0 0,2-2-1 0 0,0 1 1 0 0,-1 1-1 0 0,1-2 1 0 0,-1 1-1 0 0,2-1 1 0 0,-1 1-1 0 0,1-1 1 0 0,5 8-1 0 0,-3-8-14 0 0,-1 2 0 0 0,1-1-1 0 0,1-2 1 0 0,-2 1 0 0 0,2 0 0 0 0,0 0-1 0 0,-1 0 1 0 0,1-2 0 0 0,0 2 0 0 0,0-2-1 0 0,0 0 1 0 0,1 0 0 0 0,-1 1-1 0 0,10-1 1 0 0,-5 0-55 0 0,0-1 0 0 0,1 0 1 0 0,-1-1-1 0 0,0 0 0 0 0,1-1 0 0 0,-1 0 0 0 0,19-5 0 0 0,-23 4-490 0 0,-1-1 0 0 0,1-1 1 0 0,-1 1-1 0 0,1 0 0 0 0,-2-1 0 0 0,1 0 0 0 0,0-1 0 0 0,-1 1 1 0 0,7-8-1 0 0,-9 9-132 0 0,14-14-5378 0 0</inkml:trace>
  <inkml:trace contextRef="#ctx0" brushRef="#br0" timeOffset="1">477 1 9615 0 0,'0'0'3142'0'0,"0"3"-1978"0"0,12 312 2642 0 0,-3-220-4175 0 0,4-33-3294 0 0,-9-45-1457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11343 0 0,'0'0'1031'0'0,"1"2"-850"0"0,46 204 2818 0 0,-18-88-2228 0 0,-15-65-706 0 0,18 104-1136 0 0,-29-132-225 0 0</inkml:trace>
  <inkml:trace contextRef="#ctx0" brushRef="#br0" timeOffset="1">0 490 6911 0 0,'0'0'10334'0'0,"3"0"-10068"0"0,138-12-3418 0 0,-116 12-2144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9671 0 0,'-2'1'748'0'0,"-6"7"5000"0"0,11-7-5321 0 0,60 0 523 0 0,-6 1-759 0 0,-42 0-191 0 0,-1 6 0 0 0,-11-7 8 0 0,-1 1-1 0 0,0 0 1 0 0,0 2-1 0 0,0-2 1 0 0,0 0 0 0 0,-1 2-1 0 0,1-2 1 0 0,-1 0-1 0 0,1 2 1 0 0,-1-1-1 0 0,0-1 1 0 0,0 2 0 0 0,0-1-1 0 0,0 0 1 0 0,-1 0-1 0 0,1 5 1 0 0,-1 0 8 0 0,2 0 1 0 0,-2 0 0 0 0,-2 0-1 0 0,2 0 1 0 0,-3 12-1 0 0,0-8-165 0 0,-1-2-1 0 0,1 0 1 0 0,-2 0-1 0 0,1 1 1 0 0,-2-1 0 0 0,0-1-1 0 0,1 0 1 0 0,-2 0-1 0 0,0 0 1 0 0,-11 12-1 0 0,6-9-253 0 0,6-5 274 0 0,-1 1 0 0 0,-9 12 0 0 0,15-17 249 0 0,2-1 6 0 0,1 0-84 0 0,0 0 0 0 0,1 1 1 0 0,-1-1-1 0 0,0-1 0 0 0,0 1 0 0 0,2 0 0 0 0,-2 0 0 0 0,0-1 0 0 0,2 0 0 0 0,-2 0 0 0 0,2 0 0 0 0,3 2 1 0 0,42 5 309 0 0,-40-7-195 0 0,1-1 0 0 0,-1 2 0 0 0,17 5 0 0 0,-24-7 590 0 0,0 4-182 0 0,0-4-509 0 0,-2 2 0 0 0,1-2 0 0 0,-1 1 0 0 0,1 0 0 0 0,-1-1 0 0 0,0 1 0 0 0,1 0 0 0 0,-1-1 0 0 0,1 1 0 0 0,-1 0-1 0 0,0-1 1 0 0,0 2 0 0 0,1-1 0 0 0,-1 0 0 0 0,0 0 0 0 0,0-1 0 0 0,0 2 0 0 0,-2 4-6 0 0,1 0 0 0 0,-1-1 0 0 0,-2 0 1 0 0,2 1-1 0 0,-2-1 0 0 0,2 0 0 0 0,-1-1 0 0 0,-2 1 0 0 0,2-1 0 0 0,-1 1 1 0 0,0-1-1 0 0,-5 4 0 0 0,-13 11-1285 0 0,-29 16 0 0 0,42-28 469 0 0,-23 14-5481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6646 36 12295 0 0,'0'0'563'0'0,"-8"-4"181"0"0,-28-27 2765 0 0,35 30-3450 0 0,0 1 0 0 0,-1 0 0 0 0,2 0 0 0 0,-1 0 0 0 0,0 0 0 0 0,0 0 0 0 0,0 0 0 0 0,0 0 0 0 0,1 0 0 0 0,-1 1 1 0 0,-1-1-1 0 0,1 0 0 0 0,0 0 0 0 0,1 1 0 0 0,-1-1 0 0 0,0 0 0 0 0,1 1 0 0 0,-2 1 0 0 0,-15 9 229 0 0,15-10-232 0 0,-5 5-7 0 0,0 1 0 0 0,0-1 0 0 0,-9 14 1 0 0,-6 4 11 0 0,-100 110 98 0 0,-55 51 1070 0 0,98-97-637 0 0,-94 130 0 0 0,115-142-592 0 0,-94 94 0 0 0,89-99 91 0 0,-7 7 58 0 0,-40 40 5 0 0,-53 49 404 0 0,69-80-95 0 0,-79 68 266 0 0,-83 54-253 0 0,226-187-441 0 0,-37 20-1 0 0,-4 3 26 0 0,44-26-31 0 0,-3-1-1 0 0,-40 21 1 0 0,-26 10 26 0 0,63-30-30 0 0,-59 24 1 0 0,-408 103 366 0 0,239-78-186 0 0,169-46-98 0 0,0-5 1 0 0,-133 9-1 0 0,30-25 59 0 0,38-2-115 0 0,115 3-47 0 0,-426 7 43 0 0,391-10-42 0 0,-4 0 30 0 0,-132-17-1 0 0,205 17-25 0 0,-55-11 100 0 0,-79-23 0 0 0,-240-104 95 0 0,214 61-205 0 0,125 54 0 0 0,0-2 0 0 0,1-1 0 0 0,3-2 0 0 0,0-1 0 0 0,3-3 0 0 0,-54-58 0 0 0,-24-47-32 0 0,-115-178 0 0 0,202 273 11 0 0,0-3-1 0 0,3 1 1 0 0,1-2 0 0 0,3-1-1 0 0,-27-96 1 0 0,27 80 21 0 0,13 45 0 0 0,-8-34 0 0 0,8 24 2 0 0,5 19-5 0 0,0-1-1 0 0,-1 1 1 0 0,0-21-1 0 0,1-4-31 0 0,-1 26 27 0 0,3 0-1 0 0,-1-16 1 0 0,1 19 8 0 0,0 2 0 0 0,-1-1 0 0 0,1 1 0 0 0,-1-1 0 0 0,0 0 0 0 0,0 1 0 0 0,-1-1 0 0 0,-2-6 0 0 0,-6-17 0 0 0,10 25 0 0 0,0 3 0 0 0,0-1 0 0 0,0 1 0 0 0,0-1 0 0 0,0 1 0 0 0,0-1 0 0 0,0 1 0 0 0,0-1 0 0 0,0 1 0 0 0,0-1 0 0 0,0 1 0 0 0,0-2 0 0 0,-1 2 0 0 0,1-1 0 0 0,0 1 0 0 0,0-1 0 0 0,-2 1 0 0 0,2-1 0 0 0,0 1 0 0 0,-1 0 0 0 0,1-1 0 0 0,0 1 0 0 0,-1 0 0 0 0,1-1 0 0 0,-1 0 0 0 0,0 1-1 0 0,1-1 0 0 0,-1 1-1 0 0,1-2 1 0 0,0 2 0 0 0,-1-1-1 0 0,1 1 1 0 0,-2-1 0 0 0,2 1 0 0 0,-1 0-1 0 0,0-1 1 0 0,1 1 0 0 0,-1-1-1 0 0,1 1 1 0 0,-1 0 0 0 0,0 0 0 0 0,1-1-1 0 0,-1 1 1 0 0,0 0 0 0 0,1 0 0 0 0,-2 0-1 0 0,1 0 1 0 0,1 0 0 0 0,-1 0-1 0 0,0 0 1 0 0,1 0 0 0 0,-1 0 0 0 0,0 0-1 0 0,1 0 1 0 0,-1 0 0 0 0,-1 1-1 0 0,2-1 1 0 0,-1 0 0 0 0,0 0 0 0 0,0 1-1 0 0,0 0-6 0 0,-4 1 6 0 0,2 1 0 0 0,-2-1 0 0 0,2 0 1 0 0,0 2-1 0 0,-1-2 0 0 0,-5 7 0 0 0,-6 5 4 0 0,12-11-2 0 0,1 0 0 0 0,-2 1 0 0 0,2-1 0 0 0,0 1 0 0 0,-1-1 0 0 0,1 2 0 0 0,0-2 0 0 0,-1 2 0 0 0,-1 6 0 0 0,-7 15 0 0 0,-57 95 0 0 0,68-120 0 0 0,0-1 0 0 0,0 0 0 0 0,0 0 0 0 0,-1 1 0 0 0,1-1 0 0 0,0 0 0 0 0,0 0 0 0 0,0 1 1 0 0,0-1-1 0 0,0 0 0 0 0,0 0 0 0 0,0 1 0 0 0,0-1 0 0 0,-1 0 0 0 0,1 0 0 0 0,0 0 0 0 0,0 1 0 0 0,0-1 0 0 0,-1 0 0 0 0,1 0 0 0 0,0 0 0 0 0,0 0 0 0 0,0 2 0 0 0,-1-2 0 0 0,1 0 0 0 0,0 0 0 0 0,0 0 0 0 0,-1 0 0 0 0,1 0 1 0 0,0 0-1 0 0,0 0 0 0 0,-1 0 0 0 0,1 0 0 0 0,0 0 0 0 0,0 0 0 0 0,-1 0 0 0 0,1 0 0 0 0,0 0 0 0 0,0 0 0 0 0,-2 0 0 0 0,2 0 0 0 0,0 0 0 0 0,0 0 0 0 0,-1 0 0 0 0,1 0 0 0 0,0 0 0 0 0,0 0 0 0 0,-1-2 0 0 0,1 2 0 0 0,0 0 0 0 0,0 0 1 0 0,0 0-1 0 0,-1 0 0 0 0,1-1 0 0 0,0 1 0 0 0,-5-10-14 0 0,4 5 4 0 0,0 1 0 0 0,0-1 0 0 0,1 1 0 0 0,0-2 0 0 0,0 2 0 0 0,0-1 0 0 0,1-7 0 0 0,8-39-33 0 0,-6 42 38 0 0,26-98-101 0 0,-28 103 102 0 0,0 1 0 0 0,-1-2 0 0 0,3 2 0 0 0,-2-1 0 0 0,0 0 0 0 0,1 0 0 0 0,-1 1 0 0 0,6-7 0 0 0,-2 0-24 0 0,-4 9 26 0 0,0-1-1 0 0,1 1 1 0 0,-1 0 0 0 0,1-2 0 0 0,0 2 0 0 0,0 0-1 0 0,-1 0 1 0 0,1 0 0 0 0,0 0 0 0 0,0 1 0 0 0,0-1-1 0 0,0 0 1 0 0,0 1 0 0 0,0-2 0 0 0,0 2-1 0 0,0-1 1 0 0,1 1 0 0 0,2 0 0 0 0,45-1-30 0 0,-44 2 31 0 0,112 6-52 0 0,-90-6-409 0 0,-1 0 1 0 0,-1 3-1 0 0,1-1 1 0 0,0 3-1 0 0,37 12 0 0 0,-36-8-2079 0 0,-3 1-4855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361 542 12063 0 0,'0'0'1091'0'0,"-3"-2"-899"0"0,3 2-191 0 0,-1-1 1 0 0,1 1-1 0 0,-1 0 0 0 0,1-1 1 0 0,-1 1-1 0 0,1 0 1 0 0,-1-1-1 0 0,0 1 0 0 0,1 0 1 0 0,-2 0-1 0 0,2 0 0 0 0,-1 0 1 0 0,0 0-1 0 0,1 0 1 0 0,-1-1-1 0 0,1 1 0 0 0,-1 1 1 0 0,0-1-1 0 0,1 0 0 0 0,-1 0 1 0 0,1 0-1 0 0,-2 0 1 0 0,1 0-1 0 0,1 0 0 0 0,-1 1 1 0 0,1-1-1 0 0,-1 0 0 0 0,1 1 1 0 0,-1-1-1 0 0,1 0 0 0 0,-1 1 1 0 0,-25 21 1074 0 0,22-19-877 0 0,2 1 0 0 0,-1-2 0 0 0,-1 1 0 0 0,1 0-1 0 0,-1 0 1 0 0,1-1 0 0 0,-2 1 0 0 0,2-2 0 0 0,-8 4 0 0 0,1-3-62 0 0,1-1 0 0 0,-1 0-1 0 0,1 0 1 0 0,0-1 0 0 0,0-1-1 0 0,-1 1 1 0 0,0-1 0 0 0,1-2-1 0 0,0 2 1 0 0,0-2 0 0 0,-14-4-1 0 0,13 0-56 0 0,0 2 0 0 0,0-2 0 0 0,1-1 0 0 0,0 1 0 0 0,-1-2 0 0 0,1 1-1 0 0,1-1 1 0 0,0 0 0 0 0,2 0 0 0 0,-1-2 0 0 0,-11-17 0 0 0,13 19-31 0 0,0-1 0 0 0,2 0-1 0 0,0 0 1 0 0,-1 1 0 0 0,1-1 0 0 0,1 0 0 0 0,0-1 0 0 0,-1-17 0 0 0,3 20-17 0 0,1 0 0 0 0,-1 0 0 0 0,1 1 0 0 0,0-1 0 0 0,1 1 0 0 0,0 0 0 0 0,0 0 1 0 0,0-1-1 0 0,2 1 0 0 0,-1 0 0 0 0,1 0 0 0 0,5-9 0 0 0,2 3-32 0 0,-1-2 0 0 0,-1 0 0 0 0,1-1 0 0 0,-3 0 0 0 0,0 0 0 0 0,0-1 0 0 0,8-29 0 0 0,-15 45 0 0 0,1 1 2 0 0,-1-2 0 0 0,0 2 0 0 0,0-1-1 0 0,1 0 1 0 0,-1 1 0 0 0,0-1 0 0 0,0 1-1 0 0,0-1 1 0 0,0 0 0 0 0,0 1 0 0 0,0-1 0 0 0,0-1-1 0 0,0 2 1 0 0,0-1 0 0 0,0 0 0 0 0,0 1-1 0 0,0-1 1 0 0,0 0 0 0 0,-1 0 0 0 0,0-3 16 0 0,1 4-18 0 0,-1 0 0 0 0,1-1 1 0 0,0 1-1 0 0,0-1 0 0 0,0 1 1 0 0,0-1-1 0 0,0 1 1 0 0,-1-1-1 0 0,1 1 0 0 0,0 0 1 0 0,0-1-1 0 0,-2 1 1 0 0,2-1-1 0 0,0 1 0 0 0,-1 0 1 0 0,1-2-1 0 0,0 2 1 0 0,-1 0-1 0 0,1 0 0 0 0,0-1 1 0 0,-1 1-1 0 0,1 0 1 0 0,-1-1-1 0 0,-12-5 55 0 0,9 4-44 0 0,3 1-5 0 0,-2 0-1 0 0,2 1 1 0 0,-1-1 0 0 0,1 0-1 0 0,-1-2 1 0 0,1 2 0 0 0,-1 0-1 0 0,0 0 1 0 0,1-1 0 0 0,0 0 0 0 0,0 1-1 0 0,-3-4 1 0 0,-7-7 25 0 0,11 11-139 0 0,4-1 132 0 0,2-2 0 0 0,0 2 0 0 0,0 0 0 0 0,-1 0 1 0 0,1 1-1 0 0,0-1 0 0 0,-1 1 0 0 0,1 0 0 0 0,6 0 1 0 0,6-1 90 0 0,-8-1-24 0 0,10 0 571 0 0,-19 3-623 0 0,0 1 0 0 0,1-1 0 0 0,-2 0 1 0 0,1 0-1 0 0,0 0 0 0 0,0 1 0 0 0,-1-1 0 0 0,1 0 0 0 0,0 1 0 0 0,-1-1 0 0 0,1 2 0 0 0,1-2 0 0 0,-2 0 0 0 0,1 1 1 0 0,0 0-1 0 0,-1-1 0 0 0,1 1 0 0 0,-1-1 0 0 0,1 1 0 0 0,-1 0 0 0 0,1 0 0 0 0,0 1 166 0 0,-2 0-148 0 0,1 0-1 0 0,-1-1 1 0 0,1 1-1 0 0,0 1 1 0 0,0-1-1 0 0,0-1 0 0 0,0 1 1 0 0,0 4-1 0 0,-1 12 168 0 0,-23 45 135 0 0,21-49-398 0 0,2-13 16 0 0,1 1 1 0 0,-2 0-1 0 0,1 0 1 0 0,1 1-1 0 0,-1-1 1 0 0,1 0-1 0 0,0 1 1 0 0,0-1-1 0 0,0 0 1 0 0,0 0-1 0 0,0 1 1 0 0,0-1-1 0 0,0 0 1 0 0,1 0-1 0 0,-1 1 1 0 0,1-1-1 0 0,-1 0 1 0 0,2-1-1 0 0,-1 2 1 0 0,1 2-1 0 0,17 24-1791 0 0,-8-16 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11 919 0 0,'-1'-1'67'0'0,"-7"-4"-54"0"0,7 3 359 0 0,0 2-1 0 0,-1-1 1 0 0,1 1-1 0 0,0 0 1 0 0,0-1-1 0 0,0 1 1 0 0,0 0-1 0 0,0-1 1 0 0,-1 1-1 0 0,0 0 1 0 0,1 0-1 0 0,0 0 1 0 0,0 0-1 0 0,0 0 1 0 0,-1 0-1 0 0,1 0 0 0 0,0 1 1 0 0,-1-1-1 0 0,1 0 1 0 0,0 1-1 0 0,0-1 1 0 0,-1 1-1 0 0,1-1 1 0 0,-1 3-1 0 0,0-3-143 0 0,-38 14 4851 0 0,-17 6-4314 0 0,38-15-530 0 0,-23 11 0 0 0,17-6-104 0 0,21-9-114 0 0,1-1-1 0 0,0 1 0 0 0,0 0 1 0 0,0 0-1 0 0,-1 1 0 0 0,2-1 1 0 0,-1 1-1 0 0,0 0 1 0 0,1 0-1 0 0,-6 4 0 0 0,2 0 2 0 0,3-3 35 0 0,-3 6-28 0 0,4 4 34 0 0,4-8-4 0 0,1-1-46 0 0,1 1 11 0 0,1 1 1 0 0,-1 0 0 0 0,1-2 0 0 0,-1 2 0 0 0,2-2 0 0 0,-1 1 0 0 0,0-2 0 0 0,1 2-1 0 0,0-2 1 0 0,8 5 0 0 0,69 21 432 0 0,-60-24-101 0 0,1 3-1 0 0,-1 2 0 0 0,0-1 1 0 0,-2 1-1 0 0,22 14 1 0 0,-42-23-284 0 0,1 0 0 0 0,-1 0 1 0 0,0 0-1 0 0,0 0 1 0 0,-1 2-1 0 0,1-2 1 0 0,0 0-1 0 0,0 0 1 0 0,-1 1-1 0 0,2 0 1 0 0,-2-1-1 0 0,1 0 1 0 0,-1 1-1 0 0,1-1 1 0 0,-1 2-1 0 0,0 0 1 0 0,0 25 480 0 0,-1-19-419 0 0,-2 1 0 0 0,1-2 0 0 0,0-1 0 0 0,-2 3 0 0 0,1-2 0 0 0,0 0 0 0 0,-2-1 0 0 0,1 0 0 0 0,-10 13 0 0 0,4-6-336 0 0,-2 0 1 0 0,0 0-1 0 0,-22 18 0 0 0,22-24-2137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3223 0 0,'1'-2'4'0'0,"1"-6"31"0"0,1 2-1 0 0,0-2 0 0 0,1 0 0 0 0,0 1 0 0 0,-1-1 1 0 0,2 1-1 0 0,0 0 0 0 0,7-7 0 0 0,3 2 1117 0 0,-11 11-290 0 0,-1 1-69 0 0,-3 0-701 0 0,1 0-1 0 0,-1 0 0 0 0,0 0 0 0 0,0 0 0 0 0,0 0 1 0 0,0 0-1 0 0,0 0 0 0 0,1 0 0 0 0,-1 0 0 0 0,0 0 1 0 0,0 0-1 0 0,0 0 0 0 0,0 0 0 0 0,1 0 1 0 0,-1 0-1 0 0,0 0 0 0 0,0 0 0 0 0,0 0 0 0 0,0 0 1 0 0,0 0-1 0 0,1 0 0 0 0,-1 0 0 0 0,0 0 0 0 0,0 0 1 0 0,0 0-1 0 0,0 0 0 0 0,0 0 0 0 0,1 1 0 0 0,-1-1 1 0 0,0 0-1 0 0,0 0 0 0 0,0 0 0 0 0,0 0 0 0 0,0 0 1 0 0,7 6 1129 0 0,0 1 1 0 0,-1-2-1 0 0,-1 2 1 0 0,1 0-1 0 0,5 9 0 0 0,-4-5-789 0 0,0 2 0 0 0,-1-1 0 0 0,-1 1 0 0 0,1-1 0 0 0,3 20 0 0 0,44 240 1246 0 0,-22 4-2122 0 0,-28-253 345 0 0,-1 13-1678 0 0,-1 1 0 0 0,-7 54 0 0 0,5-88 286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1375 0 0,'-1'-6'55'0'0,"2"-20"26"0"0,-1 25 65 0 0,0 0 0 0 0,0-1 0 0 0,0 1 0 0 0,0-1 0 0 0,0 1 0 0 0,0 0 0 0 0,1 0 0 0 0,-1-1 0 0 0,0 1-1 0 0,1 0 1 0 0,-1 0 0 0 0,2 0 0 0 0,-2 0 0 0 0,1 0 0 0 0,-1 0 0 0 0,1-1 0 0 0,0 1 0 0 0,0 0 0 0 0,-1 1-1 0 0,1-1 1 0 0,0 0 0 0 0,1 0 0 0 0,-1 1 0 0 0,0-1 0 0 0,0 1 0 0 0,0-2 0 0 0,0 2 0 0 0,0-1-1 0 0,0 1 1 0 0,2-1 0 0 0,1-1 1101 0 0,7-3 738 0 0,-1 1 1 0 0,0-1 0 0 0,22-4 0 0 0,-1 3-2004 0 0,37-2 1 0 0,-40 5 531 0 0,145-3-910 0 0,8 0-857 0 0,-165 2 1124 0 0,-14 3 1246 0 0,-17 11-244 0 0,-167 128 2683 0 0,181-137-3515 0 0,0 0 0 0 0,0 0-1 0 0,0 2 1 0 0,0-2 0 0 0,0 0 0 0 0,-1 0-1 0 0,1 1 1 0 0,0-1 0 0 0,0 2 0 0 0,1-2-1 0 0,-1 1 1 0 0,1-1 0 0 0,-1 1 0 0 0,1 0-1 0 0,-1 0 1 0 0,1-1 0 0 0,0 4 0 0 0,11 4 34 0 0,-9-8-65 0 0,13 7 33 0 0,2-6-33 0 0,-10-3-10 0 0,-1 1 0 0 0,0-2 0 0 0,1 0 0 0 0,-1 0 0 0 0,1 0 0 0 0,-2 0 0 0 0,2-1 0 0 0,-1 0 0 0 0,0 0 0 0 0,8-8 0 0 0,-1 3 0 0 0,-3-2 0 0 0,2 1 0 0 0,16-22 0 0 0,-21 23 0 0 0,-5 5 0 0 0,1 0 0 0 0,0-2 0 0 0,0 0 0 0 0,-1 2 0 0 0,1-2 0 0 0,-1 1 0 0 0,3-9 0 0 0,0 0 0 0 0,-1 0 11 0 0,-3 11 348 0 0,-1 4-281 0 0,-1 20 19 0 0,1 1-8 0 0,2 23 0 0 0,-1-38-135 0 0,0-1-1 0 0,0 1 1 0 0,2-1 0 0 0,-1 1-1 0 0,0-1 1 0 0,2-1 0 0 0,4 10-1 0 0,-7-12-146 0 0,0-3-63 0 0,-1 1 0 0 0,1-1 0 0 0,0 0 0 0 0,0 2 0 0 0,0-2 0 0 0,-1 0 0 0 0,1 0-1 0 0,1 0 1 0 0,0 0 0 0 0,-1 1 0 0 0,0-1 0 0 0,0 0 0 0 0,0 0 0 0 0,1 0 0 0 0,0 0 0 0 0,2 0 0 0 0,11 4-5758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16 455 0 0,'-3'-16'508'0'0,"12"68"8661"0"0,-3 2-3785 0 0,-2 11-2620 0 0,1 34-2852 0 0,2 46 991 0 0,-7-121-773 0 0,0-13 30 0 0,0 1 1 0 0,2 15-1 0 0,-2-24-68 0 0,6 10-2233 0 0,8-71 1401 0 0,-7 32 454 0 0,15-40 0 0 0,-19 58 257 0 0,1 1-1 0 0,-1 0 0 0 0,1 0 1 0 0,0 1-1 0 0,1 0 1 0 0,-1-1-1 0 0,1 1 0 0 0,0 1 1 0 0,1-1-1 0 0,7-5 0 0 0,-9 7 131 0 0,1 1-1 0 0,0-1 0 0 0,0 1 0 0 0,11-4 1 0 0,-14 6-24 0 0,0 1 1 0 0,1-1 0 0 0,0 1 0 0 0,-1-1-1 0 0,1 1 1 0 0,-1 0 0 0 0,0 0-1 0 0,0 0 1 0 0,2 0 0 0 0,-2 0-1 0 0,0 0 1 0 0,1 1 0 0 0,4 0 0 0 0,-6 0 400 0 0,2 1 6 0 0,-1 3-354 0 0,2 0 0 0 0,-2-1 0 0 0,0 1 0 0 0,1-1 0 0 0,-1 2 1 0 0,0-2-1 0 0,-1 2 0 0 0,2-1 0 0 0,-2 0 0 0 0,0 0 0 0 0,-1 1 0 0 0,1-2 0 0 0,-1 2 0 0 0,0 0 0 0 0,0-2 0 0 0,0 2 0 0 0,-1-1 0 0 0,0 0 0 0 0,0 1 0 0 0,-2 5 0 0 0,0-2-10 0 0,1 1-1 0 0,-2-1 0 0 0,0 1 1 0 0,-1-1-1 0 0,1 0 0 0 0,-1-1 1 0 0,-1 1-1 0 0,1-1 0 0 0,-1 0 1 0 0,-11 10-1 0 0,9-9-41 0 0,-18 18-40 0 0,25-26-128 0 0,-1 1 0 0 0,0-1 0 0 0,1 0 0 0 0,-1 0 0 0 0,1-1-1 0 0,-2 1 1 0 0,2 0 0 0 0,-1-1 0 0 0,1 1 0 0 0,-1-1 0 0 0,-2 2 0 0 0,2-2-1055 0 0,-10-11-5505 0 0,3-1 658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15:13:34.68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9880 3725 16575 0,'0'0'1472'0,"0"0"-1168"0,0 0-304 0,0 0 0 15,0 0 2688-15,0 0 464 0,0 0 112 0,15 8 0 16,-11 0-1376-16,1 4-288 0,2 2-48 0,1 4-16 16,0 3-448-16,1 5-112 0,0-1-16 0,0 6 0 15,1-1-304-15,2 4-64 0,-2 3-16 0,1 2 0 16,-3-3-240-16,0 3-48 0,-2 2-16 0,-1-2 0 15,0 1-112-15,-1 3-32 0,-1-2 0 0,-2 0 0 16,-1 0-128-16,-1-2 0 0,0-2 0 0,-1-4-176 16,0 0-176-16,0-4-32 0,0-5-16 0,1-3 0 15,-1-4-2672-15,1-5-512 0,0-3-128 0</inkml:trace>
  <inkml:trace contextRef="#ctx0" brushRef="#br0" timeOffset="402.22">10169 3515 5519 0,'0'0'240'0,"0"0"64"0,5 12-304 0,-1-4 0 0,1 2 0 0,2 2 0 15,2-1 3952-15,1 3 720 16,1 4 160-16,1 4 32 0,1 2-2816 0,1 3-576 16,0 3-96-16,2 1-32 0,0 5-144 0,-1 3-48 15,2-1 0-15,-1 3 0 0,-4 0 48 0,-2 0 0 16,0 2 0-16,0 2 0 0,-4 0-304 0,-1 0-64 0,-2 0-16 0,-2-2 0 15,-1 2-272-15,0-2-48 0,-2-3-16 0,-4 1 0 16,1-1-256-16,0-1-48 0,1-1-16 0,-2-2 0 16,-2-2 80-16,0-2 16 0,0-5 0 0,2-4 0 31,-1-3-2000-31,0-2-400 0,2-3-80 0,1-5-14416 0</inkml:trace>
  <inkml:trace contextRef="#ctx0" brushRef="#br0" timeOffset="12466.76">10912 4042 19919 0,'1'-1'880'0,"14"-30"192"0,-15 31-864 0,0 0-208 16,0 0 0-16,0 0 0 0,0 0 1632 0,0 0 288 0,0 0 48 0,0 0 16 15,0 0-576-15,0 0-96 16,0 9-32-16,0 0 0 0,0 4-544 0,0 1-112 16,-2 4-32-16,1 6 0 0,0 3-240 0,-2 3-48 15,2 3-16-15,-2 3 0 0,-1 1-288 0,1-2 0 16,-1 0 128-16,0-2-128 0,0-4 0 0,1-2 0 16,1-6 0-16,2-3 0 0,-2-5 304 0,1-3 0 15,2-2 0-15,-1-8 0 16,0 0-592-16,0 0-112 0,4-9-32 0,1-5 0 0,1-6 256 0,-1-5 176 0,0-4-208 0,0-4 80 15,-1-1 128-15,0-2 0 0,0-4 0 0,0 0 0 16,0-2 0-16,0 1 0 0,0 0 0 0,0 2 0 16,-2-1 0-16,1 3 128 0,-1 2-128 0,1 2 176 15,0 2 128-15,-2 4 16 0,0 1 16 0,0 5 0 16,1 2-48-16,-1 8-16 0,-1-1 0 0,0 7 0 16,0 5-144-16,0 0-128 0,0 10 144 0,1 5-144 15,1 7 0-15,-1 8-208 0,0 6 16 0,2 7 0 16,0 4-192-16,0 5-48 0,4 2 0 0,-1-1 0 31,1-1-64-31,1-5-16 0,1-2 0 0,0-5 0 0,0-3 320 0,2-4 192 0,-1-3-208 0,0-4 80 16,0-3 128-16,0-4 0 0,0-3 0 0,1-4 0 15,1-5 336-15,-1 0 48 0,0-10 16 0,1-1 0 0,-2-6 416 0,0-2 80 16,0-2 0-16,-1-7 16 0,-3-1 48 0,1-5 0 16,-2-3 0-16,1-2 0 0,-2-2-144 0,-1-1-32 15,-2-3 0-15,2 2 0 0,-3-1-448 0,-1-2-80 16,-3 0-32-16,-2-1 0 0,0-1-224 0,-1 0 0 15,1 0 0-15,-2 5-160 16,-1 4-576-16,1 5-112 0,0 5-32 0,2 4 0 16,-1 3-2608-16,2 3-528 0,1 6-96 0</inkml:trace>
  <inkml:trace contextRef="#ctx0" brushRef="#br0" timeOffset="12901.94">11557 4172 16575 0,'0'0'1472'0,"-5"0"-1168"0,0 0-304 0,-1 0 0 16,-2 0 2192-16,0 2 384 0,0 0 80 0,0 2 16 15,0 3-912-15,2-1-176 0,-1 2-48 0,2 3 0 16,-1 0-1056-16,0 2-224 0,2 0-32 0,2 2-16 15,-1 0-208-15,2-2 128 0,1 2-128 0,0-1 0 0,-1-1 0 0,3 0 0 16,1-1 0-16,1-2 0 0,0-3 0 0,1-1 0 16,-5-6 0-16,8 7 0 0,1-3 0 0,0-2 0 15,-1-4-208-15,0-2 64 0,1-3-64 0,0 0-16 16,1-3 0-16,-2 0 0 16,0-2 224-16,0-1 0 0,-2-4-160 0,0 2 160 15,-1-2 0-15,0 2 0 0,-1-4 0 0,0 2 0 16,-2-1 0-16,0 2 128 0,-2 2-128 0,1 1 128 15,-1 1 432-15,0-1 80 0,-1 4 0 0,1 2 16 0,0 7 368 0,0 0 64 16,0 0 0-16,0 0 16 0,0 0-416 0,0 0-96 16,-4 9-16-16,2 4 0 0,0 3-576 0,1 1 0 15,1 1 0-15,1 2 0 0,1-1-224 0,2 2-64 16,0-1-16-16,2-1 0 16,0 1-1552-16,1-1-320 0,0-4-64 0,3-1-12736 0</inkml:trace>
  <inkml:trace contextRef="#ctx0" brushRef="#br0" timeOffset="13237.77">12006 3755 32479 0,'0'0'704'0,"-9"4"160"0,-4-1 32 0,0 3 16 0,0 3-720 0,1 3-192 0,0 3 0 0,0 3 0 16,2 5 816-16,2 5 128 0,2 3 16 0,1 3 16 15,2 2-704-15,4 3-144 0,1-1-128 0,3 0 192 0,3-1-192 0,2-2 0 16,2-3 0-16,3-6 0 0,4-1-432 0,-1-3 48 16,-1-6 0-16,0-3 0 15,1-1 144-15,-1-3 48 0,0-5 0 0,-1-2 0 16,0-2 416-16,-1-2 96 0,-2-2 0 0,-1-5 16 16,-2-2 480-16,-2-2 80 0,-2-4 32 0,1-1 0 15,-3 0 32-15,-2-7 16 0,-2 0 0 0,-1-1 0 16,0-1-352-16,-3-2-80 0,-3-1-16 0,1 0 0 0,-2 0-336 0,-1 2-64 15,-3 0 0-15,0 2-128 0,-1 1 0 0,2 2-304 16,0 5 48-16,1 3 0 16,-1 2-1616-16,1 0-320 0,1 7-64 0,2 2-16 15,1 4-1136-15,1 0-240 0</inkml:trace>
  <inkml:trace contextRef="#ctx0" brushRef="#br0" timeOffset="13433.82">12324 3656 25791 0,'0'0'1152'0,"0"0"224"0,4-6-1104 0,0 0-272 15,-4 6 0-15,0 0 0 0,0 0 2864 0,0 0 512 0,9 2 96 16,-1 4 32-16,-2 3-2272 0,1 4-448 0,-1 3-80 0,0 4-32 16,-1 3-528-16,-1 6-144 0,0 5 0 0,0 2 0 15,-1 3 0-15,0 6-288 0,-2 0 48 0,1 0 16 31,-1-4-2080-31,2-2-432 0,-1-3-80 0,2-4-7360 0,-1-3-1472 0</inkml:trace>
  <inkml:trace contextRef="#ctx0" brushRef="#br0" timeOffset="13642.62">12565 3543 27071 0,'0'-15'1200'0,"0"15"240"0,2-6-1152 0,-2 6-288 15,2-5 0-15,-2 5 0 0,0 0 1536 0,0 0 256 16,5 6 64-16,2 6 0 0,-1 4-992 0,1 4-192 16,-1 4-32-16,2 3-16 0,0 5-624 0,1 1 0 15,0 4 0-15,0 1 0 0,-1 2 0 0,0 1-240 16,1-1 64-16,-1 2 16 16,0-1-1376-16,-2 0-256 0,0-2-64 0,-1-1-11968 0</inkml:trace>
  <inkml:trace contextRef="#ctx0" brushRef="#br0" timeOffset="13847.02">12419 4038 29487 0,'0'0'2624'0,"0"0"-2112"0,0 0-512 0,0 0 0 16,0 0 2320-16,5 5 368 0,3-1 64 0,3-1 0 15,3-3-1056-15,4-3-224 0,4-2-32 0,5-1-16 16,1-2-768-16,1-5-144 0,2 0-48 0,2-2 0 31,-1 0-2976-31,2-2-608 0</inkml:trace>
  <inkml:trace contextRef="#ctx0" brushRef="#br0" timeOffset="14598.9">9898 5682 23039 0,'0'0'2048'0,"0"0"-1648"0,0 0-400 0,0 0 0 16,0 0 1312-16,0 0 176 0,0 0 48 0,0 0 0 16,0 0-320-16,0 0-64 0,0 0-16 0,8-2 0 0,1 0-320 0,0 0-64 15,1-1-16-15,2 3 0 0,1 0-48 0,0 1-16 16,-2 3 0-16,3 0 0 0,0 1-112 0,-2 5-32 16,-3-1 0-16,0 4 0 0,-1 2-256 0,-3 4-48 15,-1 1-16-15,-1 4 0 0,-3 1-208 0,0 2 0 0,0-1 0 16,-2 0 0-1,-1 0-448-15,-3 0 32 0,1-3 0 0,-1-3 0 16,-2-5-128-16,0 0-32 0,-1-2 0 0,-2-3 0 0,2-1 576 0,-1-3-128 0,-1-1 128 0,1-5 0 16,0-4 0-16,0 2-128 15,1-6 128-15,2 0 0 0,-1 0-240 0,2-1 64 16,1-1 16-16,3 1 0 0,0 1 368 0,2 8 80 0,-1-5 16 0,1 5 0 16,0 0 112-16,0 0 32 0,8 0 0 0,2 1 0 15,2 3-176-15,1 0-16 0,1 0-16 0,3 1 0 16,3 0-240-16,2 0 0 0,2 2 0 0,2-3 0 31,2 2-1232-31,2 1-352 0,0-2-64 0,-2 3-14224 0</inkml:trace>
  <inkml:trace contextRef="#ctx0" brushRef="#br0" timeOffset="14867.18">10284 5506 23039 0,'0'0'1024'0,"0"0"192"0,0 0-960 0,0 0-256 16,0 0 0-16,0 0 0 15,0 0 1568-15,9 4 272 0,1 1 48 0,3 2 16 0,4 3-1232 0,2-1-240 16,-3 3-48-16,5 5-16 0,3 5 304 0,1 2 64 16,-1 3 16-16,2 3 0 0,0 4 432 0,1 0 96 15,-1-2 0-15,-6 4 16 0,-1 0-160 0,-4 2-48 16,-2 0 0-16,-2 1 0 0,-5-1-240 0,-2-1-48 0,-2 0-16 0,-4 0 0 15,-2-1-400-15,0-2-96 0,-3-2-16 0,-2-2 0 16,-1-3-272-16,0-4 128 0,0-2-128 0,-1-3 0 31,1-2-960-31,-1-3-288 0,2-1-64 0,0-2-16 16,1-2-1552-16,2-2-320 0,0-2-64 0</inkml:trace>
  <inkml:trace contextRef="#ctx0" brushRef="#br0" timeOffset="15125.2">11018 5621 22111 0,'0'-7'1968'0,"1"1"-1584"0,-1-1-384 0,0 7 0 15,0 0 3072-15,0 0 512 0,0 0 128 0,0 0 0 0,0 0-1792 0,7 7-384 16,-1 5-64-16,2 6 0 0,-3 5-832 0,0 5-144 15,-1 4-48-15,0 5 0 0,0-1-256 0,0 7-64 16,0 0-128-16,-2 3 192 0,2 0-192 0,-1-1 0 16,0 1 0-16,-2-2-160 15,0-1-1280-15,1-1-256 0,-1-6-48 0,0 1-16 16,2-8-2128-16,-1-3-416 16</inkml:trace>
  <inkml:trace contextRef="#ctx0" brushRef="#br0" timeOffset="15325.92">11271 5541 14735 0,'0'0'1312'0,"-4"-4"-1056"0,0 2-256 0,4 2 0 16,0 0 4176-16,0 0 784 0,0 0 160 0,0 12 16 16,2 3-3120-16,4 3-624 0,-1 3-128 0,1 5-32 15,3 6-944-15,1 3-288 0,-3 1 128 0,4 2-128 16,1 3 0-16,-1 2-240 0,1 1 48 0,-1 0 0 31,-1-3-1648-31,-1 0-320 0,1 0-64 0,0-1-12064 0</inkml:trace>
  <inkml:trace contextRef="#ctx0" brushRef="#br0" timeOffset="15519.39">11174 6058 31327 0,'0'0'2784'0,"-6"-2"-2224"0,-1 2-560 0,7 0 0 16,0 0 2048-16,-2-5 320 0,0 0 48 0,4-2 16 15,0 1-1152-15,5-1-240 0,0-3-32 0,4 1-16 0,1-2-864 0,2 1-128 16,2 1 0-16,2 0-160 16,1 1-1520-16,1 3-304 0,0 3-64 0,-1 2-15168 0</inkml:trace>
  <inkml:trace contextRef="#ctx0" brushRef="#br0" timeOffset="16001.27">11595 6082 29487 0,'0'0'2624'0,"0"0"-2112"0,0 0-512 0,0 0 0 15,0 0 1168-15,8 0 128 0,0 0 32 0,2 0 0 16,2 3-432-16,2 0-64 0,3 1-32 0,-2-2 0 16,-1 1-640-16,0-2-160 0,1 0 0 0,-2 2 0 15,-2 1 0-15,1 0 0 0,-3 0 0 0,-1 1 0 16,-1 1 0-16,-3 2 0 0,-2 1-144 0,0 2 144 16,-4 1-208-16,-2 1 16 0,-1 1 0 0,-1 0 0 15,0 2 64-15,-1-3 128 0,-1-3-208 0,0 3 80 0,0-5-192 0,2 0-48 16,-1-1 0-16,3-1 0 15,4-6-128-15,0 0-16 0,0 0-16 0,0 0 0 16,0 0-112-16,0 0-32 0,5 5 0 0,2-1 0 0,2 1 240 0,1-5 48 16,2 0 16-16,1 0 0 0,2 2 368 0,0-1 128 15,1 0 0-15,-1 2 0 0,0-3 544 0,-1 3 96 16,0 0 32-16,0 1 0 0,-3 2 384 0,1 0 80 16,-2 2 16-16,-2-2 0 0,-1 4-96 0,-2-1-16 0,0 0 0 15,-2 3 0-15,-3 1-384 0,-3 0-80 16,1 1 0-16,-2-1-16 0,-2 0-304 0,0 0-48 0,-3 0-16 0,0-1 0 15,-2 0-176-15,0-2-144 0,-4-2 192 0,1-2-192 16,-2 0 0-16,-1-2-144 16,0-1-16-16,0 0 0 15,-1-3-1808-15,1-4-352 0,1-4-80 0,1-3-14928 0</inkml:trace>
  <inkml:trace contextRef="#ctx0" brushRef="#br0" timeOffset="16370.6">12252 5715 29247 0,'-18'23'1296'0,"9"-12"272"0,-1 0-1248 0,-4 4-320 0,0-1 0 0,0 4 0 15,-3 1 1552-15,3 3 256 0,0 1 48 0,3 3 16 0,0 3-1168 0,1 0-224 16,2-1-48-16,4 2-16 0,3 0-64 0,3 0-16 15,2-1 0-15,3-3 0 0,2-4-560 0,1-2-112 16,3-3-32-16,3-3 0 0,0-4 80 0,3-2 16 16,2-2 0-16,1-3 0 0,1-3 64 0,1-5 16 15,0 0 0-15,-2-3 0 0,-3-2 480 0,1-2 96 16,-4-1 32-16,-2-3 0 0,-2-1 480 0,-2-2 112 0,-2-1 16 0,-1-1 0 16,-2-3-176-1,-1 0-16-15,-3-1-16 0,-1 1 0 0,0-1-432 0,-3 0-96 16,-1 2-16-16,-1 0 0 0,-3 4-272 0,-1-1 0 15,-2 1 0-15,-1 1 0 16,-3-1-1488-16,0 1-256 0,-3 1-48 0,1 1-16 16,0 2-1952-16,4 4-384 0</inkml:trace>
  <inkml:trace contextRef="#ctx0" brushRef="#br0" timeOffset="16542.41">12668 5277 37487 0,'0'0'832'0,"0"0"160"0,0 0 32 0,0 0 32 0,0 0-848 0,2 8-208 0,-2 1 0 0,1 2 0 0,1 8 768 0,1 4 128 16,1 3 0-16,0 2 16 16,1 0-912-16,0 4-272 0,-1-1-16 0,1 3 0 31,1-3-1696-31,0 0-320 0,-1-1-80 0,1 0-12880 0</inkml:trace>
  <inkml:trace contextRef="#ctx0" brushRef="#br0" timeOffset="16743.05">12551 5594 40431 0,'0'0'896'0,"0"0"176"0,0 0 32 0,0 0 32 0,0 0-912 0,0 0-224 0,0 0 0 0,12-2 0 16,2-2 1344-16,3-1 208 0,2 0 48 0,4-2 16 16,0 0-1312-16,1-1-304 15,0 1 0-15,2-1 0 16,0-1-1280-16,3 0-256 0,-3 5-32 0</inkml:trace>
  <inkml:trace contextRef="#ctx0" brushRef="#br0" timeOffset="33412.55">11551 2625 15663 0,'0'0'1392'0,"-3"-5"-1120"0,-2-3-272 0,1 1 0 0,0 1 1552 0,2-1 256 15,-1-3 48-15,0 1 16 0,2 0-80 0,1 1-32 0,1 1 0 0,-1 7 0 16,4-6-592-16,-4 6-112 0,0 0-32 0,0 0 0 16,7 1-208-16,-2 4-48 0,0 2-16 0,-1 1 0 15,0 3-304-15,0 6-64 0,-1 2-16 0,-1 4 0 16,1 4-368-16,-1 14 0 0,0-2 0 0,-1 3 0 16,0-1-736-16,-1-1-160 15,0-3-48-15,-1-3 0 0,0-4-1808 0,-1-4-384 0,0-4-64 0</inkml:trace>
  <inkml:trace contextRef="#ctx0" brushRef="#br0" timeOffset="33621.81">11447 2865 18431 0,'0'0'1632'0,"0"0"-1312"0,0 0-320 0,-3 6 0 0,-2 2 1280 0,2 1 176 15,2 2 32-15,0 2 16 0,1 2-352 0,0 5-64 16,1 1 0-16,2 2-16 0,0 1-624 0,1-1-128 15,2-2-32-15,-1-3 0 0,1-1 32 0,1-2 0 16,-2-4 0-16,2-1 0 0,0-4-64 0,1-2 0 16,1-1 0-16,0-3 0 0,1-3-128 0,0-1-128 15,0-6 144-15,0-3-144 16,-1-4-1280-16,0-3-368 0,-1 0-64 0</inkml:trace>
  <inkml:trace contextRef="#ctx0" brushRef="#br0" timeOffset="34068.22">11537 1986 13823 0,'0'0'1216'0,"0"0"-960"0,0 0-256 0,0 0 0 16,0 0 2480-16,0 0 448 0,0 0 80 0,2 13 32 15,2 3-1584-15,3 2-320 0,0 4-64 0,3 3-16 16,-1 1-672-16,1 0-144 0,-1 0-32 0,2 0 0 15,0-1-208-15,1-3 144 0,0-1-144 0,-2-1 128 0,-1-3-128 16,-1-2 160-16,-1-6-160 0,-2 1 160 0,-1-3-160 0,-3 1 128 16,-1 1-128-16,0-9 128 0,0 0-128 0,0 0-176 15,-5 3 48-15,-2-2 0 0,1-2-128 0,-1-2-32 16,1-6 0-16,-1-3 0 16,2-2-144-16,0-2-16 0,1 1-16 0,1-5 0 0,2 2 192 0,1 0 32 15,1-1 16-15,3 4 0 0,2 0 224 0,1 2 0 16,4 2-160-16,3 2 160 0,1 2 176 0,1 3 96 15,3 2 32-15,-1 3 0 0,0 0 192 0,0 2 32 16,2 1 16-16,-3 0 0 0,-1 1 192 0,-3 1 32 16,-2 2 16-16,0 1 0 0,-3 0-336 0,-2 2-64 15,-2-1 0-15,-3 2-16 0,-1 1 144 0,-2 0 48 16,-2-1 0-16,-1 1 0 0,-3 0-240 0,-1 0-64 0,-3 1 0 16,-1-5 0-1,-1 1-544-15,-1 0-112 0,0 0-32 0,0 1 0 16,1-2-2000-16,1-3-416 0,1-2-80 0,2-2-9456 0</inkml:trace>
  <inkml:trace contextRef="#ctx0" brushRef="#br0" timeOffset="34403.58">12042 2044 17503 0,'0'0'1552'0,"-3"7"-1232"0,-5 0-320 0,0 1 0 16,0 1 1808-16,-1 1 304 0,0 1 64 0,-2 2 16 15,0-3-784-15,0 3-176 0,2 2-16 0,1 0-16 0,2 1-816 0,1 1-176 16,2 0-16-16,2-2-16 0,1-2-176 0,0-1 128 16,1 0-128-16,3-2 128 15,1-2-128-15,2-3 0 0,2-1 0 0,1-2 0 16,1-4 0-16,-1-2 0 0,0-2-144 0,1-3 144 16,-1 0 0-16,1-1 0 0,-1-1 0 0,1 0 0 15,-2-4 0-15,0 0 128 0,0 2-128 0,-1-2 0 0,-2 2 128 0,1 0-128 16,-3-1 0-16,0 3 144 0,-2-1 48 0,0 3 16 15,-2 1 0-15,0 8 0 0,-3-5 416 0,3 5 80 16,0 0 0-16,-7 1 16 0,1 3-272 0,-1 3-48 16,2 2-16-16,0 0 0 0,0 1-384 0,1 2 0 15,1 1 0-15,3 1 0 16,2 1-320-16,0 0-128 0,2 0-48 0,1-1-9744 0,2-1-1936 0</inkml:trace>
  <inkml:trace contextRef="#ctx0" brushRef="#br0" timeOffset="34967.25">12376 1999 17503 0,'-17'-5'1552'0,"8"5"-1232"0,-3 1-320 0,1-1 0 16,-4 0 1696-16,4 0 288 0,-1-1 48 0,0 1 16 0,3 0-544 0,1 0-96 16,2-1-32-16,6 1 0 15,0 0-992-15,0 0-192 0,0 0-32 0,0 0-16 16,0 0-144-16,9 2 0 0,0 3 0 0,3 1 0 15,-1-1-160-15,1 0 160 0,0 2 0 0,-2-1-144 16,1 1 144-16,-2-1 0 0,-1 2 0 0,-2 1 0 16,-1 0 0-16,-1 2 224 0,-1-1-48 0,-3 2-16 0,-1 0 160 0,-3 2 16 15,-2 0 16-15,1 1 0 0,-1-1-160 0,-3-1-16 16,-1 0-16-16,1 0 0 0,-1-2-32 0,-1-2-128 16,2-4 192-16,0 0-64 0,0-1-128 0,1-1 160 15,0-2-160-15,3 0 160 0,5-1-160 0,0 0 0 16,0 0 0-16,0 0 0 0,0 0-224 0,8 1 80 15,1 1 16-15,3-2 0 0,1-2 128 0,3 0-192 16,2-2 192-16,0-1-192 0,0-2 192 0,2 1 0 16,-2 1 0-16,2-2-128 0,-1-1 128 0,0 0 0 0,0-1 0 0,-1-1 0 15,-1-1 0-15,-1 2 0 0,0-2 0 0,-2-1 0 16,-1-1 144-16,-1 0-144 16,-2 0 192-16,-1-2-192 0,-1 1 208 0,-1-2-64 15,-5 2-16-15,1 1 0 0,-2 0-128 0,-2 1 192 16,-2 2-192-16,1-1 192 0,-2 1-192 0,-3 1 160 15,-1 0-160-15,-1 0 160 0,0 1-160 0,0 1 0 16,0 3 0-16,1 3 0 0,0 2 0 0,2 4 0 0,-1 3 0 0,2 4 0 16,1 4 128-16,1 1 80 0,2 3 32 0,1 4 0 15,1 1 592-15,2-1 128 0,1 1 32 0,1 0 0 16,3 0-208-16,2-2-32 0,3-2-16 0,3-1 0 16,1-3-448-16,3-3-96 15,2-2 0-15,3-4-16 0,1-3-48 0,2-4-128 0,2-1 192 0,3-1-64 16,1-3-128-16,-2 1 0 0,0-6 0 0,-2 0 128 31,-2-1-2656-31,1-1-544 0</inkml:trace>
  <inkml:trace contextRef="#ctx0" brushRef="#br0" timeOffset="35681.86">11989 7279 10127 0,'0'0'896'0,"0"0"-704"0,0 0-192 0,0 0 0 16,0 0 2592-16,0 0 480 0,1-13 112 0,3 7 16 15,0-2-2048-15,1-1-416 0,2-2-80 0,-1-2-16 16,1-2-192-16,-1-2-32 0,1 0-16 0,-1-5 0 15,1 1-80-15,-2-3 0 0,-1-2-16 0,0 3 0 16,0-2-176-16,0 3-128 0,-2 1 144 0,1 3-144 16,-2 2 144-16,1 2-144 15,-1 2 128-15,0 2-128 0,1 2 368 0,-2 8-16 16,0 0 0-16,0 0 0 0,0 0 64 0,0 0 16 0,6 2 0 0,2 4 0 16,0 0-272-16,0 3-160 0,-1 4 192 0,2-2-192 15,1 2 0-15,0-3 0 0,0 1 0 0,2-1 0 31,0-1-1648-31,0 0-272 0,1-2-64 0</inkml:trace>
  <inkml:trace contextRef="#ctx0" brushRef="#br0" timeOffset="35932.75">12061 6884 11967 0,'0'0'1072'0,"-4"7"-864"16,0 1-208-16,1 1 0 0,2 0 2544 0,1 3 464 16,0 1 80-16,3 2 32 0,2 2-1392 0,1-1-288 0,2 1-48 0,1 1-16 15,0 0-544-15,2 1-128 0,1-1 0 0,1 0-16 16,0 0-112-16,2 1-32 16,4-1 0-16,-1 1 0 0,0 1-256 0,-1-2-48 15,1-1-16-15,0 0 0 0,2-1-224 0,0-2 0 16,-2-1 0-16,1-1 0 15,0-2-2128-15,-2-1-528 0,0-2-96 0</inkml:trace>
  <inkml:trace contextRef="#ctx0" brushRef="#br0" timeOffset="36630.15">12817 7427 17503 0,'0'0'1552'0,"-5"-3"-1232"0,1-1-320 0,-3 0 0 16,-2-1 2272-16,3 2 400 0,-1-2 80 0,1 4 0 16,-4-2-1088-16,3 3-208 0,-1 0-48 0,1 3-16 15,-1 1-864-15,2 0-160 0,1 1-48 0,-1 1 0 16,3 2-176-16,-1 1-144 0,0 2 192 0,1 0-192 15,3 4 0-15,1-1 0 0,1 2 0 0,2 1 0 16,1 0 0-16,1 0 0 0,2-3 0 0,1 0 0 16,0-1 0-16,2-4-144 0,-3-1 144 0,0-1 0 15,-2-2-176-15,2-2 176 0,0-2-208 0,0-1 80 16,-2-3 128-16,1-2-208 0,-2-1 80 0,1-2 128 16,-2-1-160-16,-1-2 160 0,-1 1 0 0,1-1-144 15,0-2 144-15,-2-1 0 0,0 1 0 0,1 0 128 16,-1 1 64-16,0 2 0 0,-1 1 16 0,0 1 0 0,0 8 192 15,0 0 48-15,0 0 0 0,0 0 0 0,0 0 0 0,0 0 0 16,0 0 0-16,0 0 0 0,8 8-320 0,-2-1-128 16,1 1 128-16,1 1-128 15,1 2-288-15,0-2-144 0,0 1-16 0,2 1-16 16,-1-2-2736-16,0-1-528 0</inkml:trace>
  <inkml:trace contextRef="#ctx0" brushRef="#br0" timeOffset="36824.05">13134 7314 13823 0,'0'0'1216'0,"-7"0"-960"0,-1 2-256 0,0 0 0 16,-1 2 3520-16,0 0 640 0,0 0 144 0,0 1 32 15,2 2-2112-15,0-1-432 16,-1 1-64-16,0 1-32 0,3 1-944 0,2-1-192 16,2 2-48-16,2 2 0 0,3 1-368 0,1-3-144 0,2 1 0 0,2-1 144 15,-1-1-144-15,2-1 0 0,1-1 0 0,2-2 0 16,0-1-352-16,2-2 48 0,0 0 16 0,0-2 0 31,4-2-2848-31,-1 0-576 0</inkml:trace>
  <inkml:trace contextRef="#ctx0" brushRef="#br0" timeOffset="36968.03">13363 7253 26607 0,'0'0'1168'0,"-4"8"256"0,-1 0-1136 0,2 2-288 16,2-1 0-16,2 3 0 0,2 1 576 0,3 3 64 15,5-1 16-15,1 1 0 0,2 0-656 0,2-2-176 16,-1-1-16-16,1-1-12480 0</inkml:trace>
  <inkml:trace contextRef="#ctx0" brushRef="#br0" timeOffset="37136.55">13357 7032 16639 0,'0'0'736'0,"-8"-2"160"0,1 1-720 0,7 1-176 16,0 0 0-16,0 0 0 0,0 0 320 0,0 0 16 15,0 0 16-15,12 4-5488 0,2 0-1104 16</inkml:trace>
  <inkml:trace contextRef="#ctx0" brushRef="#br0" timeOffset="37502.01">13669 7024 18255 0,'0'0'800'0,"0"0"176"0,0 0-784 0,-3 8-192 0,-3-3 0 0,1 5 0 0,-1-1 1760 0,-1 2 304 16,1-1 64-16,0 1 16 0,1-1-1120 16,0 2-208-16,0-1-48 0,1 3-16 15,1-1-496-15,2 2-112 0,1-2-16 0,1 2 0 16,2 0-128-16,2 1 0 0,0-2 0 0,2-1 0 16,1-2 0-16,1-2 0 0,1-3-160 0,3 0 160 15,2-5-160-15,-1-1 160 0,0-1-160 0,1-1 160 16,-1-3-176-16,-1 0 176 0,1-3-192 0,-3-1 192 15,-2-3 0-15,-1-1 0 0,-1-1 128 0,0-6-128 0,-3-1 320 16,-2-1-16-16,-3-1-16 0,-1-1 0 16,-2-4-80-16,-2 0-16 0,-1-1 0 0,-2 2 0 0,-2 1-192 0,1 0 0 15,-2-1 0-15,-1-2 0 0,-1 0 144 0,-2 3-144 16,-2-3 128-16,2 3-128 0,0 2 448 0,3 0 16 16,2 5 0-16,0 0 0 0,2 6 192 0,3 3 48 15,2 2 0-15,4 8 0 0,0 0-64 0,0 0-16 16,6 13 0-16,2 5 0 0,1 10-400 0,4 0-80 0,4 2-16 15,3 3 0-15,0 1-128 0,3 1 0 0,-1 2 0 0,3-1 0 16,2-1 0-16,2-1 0 0,-3-1 0 0,1-3 0 31,2-3-1408-31,-4-1-384 0,-2-5-64 0</inkml:trace>
  <inkml:trace contextRef="#ctx0" brushRef="#br0" timeOffset="48266.55">13716 1892 19343 0,'0'0'848'0,"-5"-2"192"0,0-5-832 0,-2 1-208 16,1 0 0-16,-1 1 0 0,2 0 1392 0,0 0 224 16,0 1 48-16,-2-1 16 0,1-4-256 0,1 5-48 15,-1 0-16-15,6 4 0 0,0 0-400 0,-5 5-64 16,0 3-32-16,1 7 0 0,0 8-384 0,1 4-80 15,1 4-16-15,2 6 0 0,0 2-176 0,1 3-32 16,0 1-16-16,2 0 0 0,0 0-160 0,1-3 0 0,1-1 0 0,0-5 128 16,2-5-128-16,0-2-224 0,1-1 48 0,1-4 16 31,0-3-1584-31,2-5-320 0,-1-4-64 0,2-2-6928 16,-2-4-1376-16</inkml:trace>
  <inkml:trace contextRef="#ctx0" brushRef="#br0" timeOffset="48670.71">13869 1771 25679 0,'0'0'1136'0,"0"0"240"0,0 0-1104 0,1 10-272 0,-1 2 0 0,2 3 0 16,0 0 784-16,2 6 112 0,1 5 0 0,1 3 16 16,-1 3-416-16,1 4-96 0,1 3-16 0,1-3 0 15,1 3-256-15,0 2-128 0,0-3 128 0,0-2-128 0,2-1 128 0,-2-5-128 16,0-4 0-16,-1-2 128 0,-2-3-128 0,1-2 0 15,-2-1 0-15,-1-3 0 16,0-7 0-16,-2-1 0 0,0 1 0 0,-2-8 0 16,0 0 144-16,0 0-144 0,0 0 160 0,-6-4-160 15,1-2 0-15,0-3 0 0,1-4-128 0,1-2 128 0,2-4-272 0,0-3 48 16,1-1 16-16,0 3 0 0,1-3 32 0,2 4 16 16,1-1 0-16,1 5 0 0,0-1 288 0,2 3 64 15,-1 1 16-15,2 6 0 0,1 1 432 0,1 3 64 16,0 2 32-16,0 3 0 0,0 2-112 0,1 3-32 15,-1 1 0-15,-1 1 0 0,-1 2-192 0,-3 0-32 16,-3 1-16-16,-1 1 0 0,-2 2-80 0,1 1-16 0,-2 0 0 16,0 0 0-16,-3 0 192 0,-1 1 16 0,0 3 16 0,-1-4 0 31,0-3-976-31,-1 0-192 0,0 2-32 0,0-3-16 16,0-2-384-16,2-4-80 0,1 0-16 0,5-7 0 15,0 0-1872-15,0 0-384 0</inkml:trace>
  <inkml:trace contextRef="#ctx0" brushRef="#br0" timeOffset="48967.71">14203 2205 911 0,'0'0'0'0,"8"-6"0"16,-1-3 0-16,1-2 0 15,-3 1 4864-15,1-1 896 0,-1 2 192 0,-1 3 16 16,-4 6-3312-16,0 0-672 0,0 0-128 0,0 0-16 16,0 0-688-16,0 0-128 0,-3 5-16 0,-1 3-16 15,2 2-528-15,0 2-96 0,1 1-32 0,0 0 0 16,-1-1-336-16,2 1 128 0,-1 0-128 0,4 0 0 15,-1 0 0-15,2-3 0 0,0-2 0 0,0-1 0 0,-4-7 0 0,7 6 0 16,-7-6-160-16,9 5 160 16,0-1-512-16,-1-4 0 0,-1-4 0 0,1-1 0 15,0-3-16-15,0-2 0 0,-2-2 0 0,1-1 0 0,-2 0 368 0,0 1 160 16,1-1-128-16,-1 0 128 0,-1 0 0 0,0 1 256 16,-2 2-48-16,0 2 0 0,-1 0 400 0,-1 8 80 15,0 0 16-15,0 0 0 0,0 0-96 0,0 0-16 16,-4 7 0-16,0-1 0 0,0 1-352 0,1-1-80 15,2 2-16-15,1 0 0 0,3 2-320 0,-1 1-64 0,2 1-16 0,2-2 0 32,-1 0-2656-32,3 2-544 0,1-4-96 0</inkml:trace>
  <inkml:trace contextRef="#ctx0" brushRef="#br0" timeOffset="49233.15">14593 2136 8287 0,'0'0'736'0,"-6"-1"-592"0,6 1-144 0,-8-2 0 15,-1 0 2928-15,0-1 544 0,0 1 112 0,0-1 32 16,2 2-1520-16,1-2-304 0,-1 2-64 0,7 1-16 16,0 0-912-16,0 0-176 0,0 0-48 0,0 0 0 15,0 0-352-15,0 0-80 0,3 6-16 0,2 2 0 16,2 1-128-16,1 2 0 0,-1-5-160 0,3 2 160 16,0 0 0-16,0-2-144 0,0 2 144 0,-1-4 0 15,0-1 0-15,-1-1 0 0,-1 2 0 0,-7-4 0 16,7 7 0-16,-4 1 0 0,-3-8 0 0,2 10 128 0,-1 2-128 0,-1-3 0 15,-1 3 128-15,-1-1-128 0,-2 2 0 0,0-1 0 16,-2-3 0-16,1 0 0 16,0-1-1440-16,1-1-352 0,0-1-80 0,4-6-9584 0</inkml:trace>
  <inkml:trace contextRef="#ctx0" brushRef="#br0" timeOffset="49372.71">14718 2175 14735 0,'0'0'640'0,"0"0"160"0,0 0-640 0,9 3-160 16,-9-3 0-16,8 2 0 0,-8-2 2224 0,6 4 400 16,-1 2 96-16,1 0 16 0,-3 2-1968 0,1 0-400 0,-1-2-80 0,0 2-16 31,-1 0-2528-31,0 0-512 0</inkml:trace>
  <inkml:trace contextRef="#ctx0" brushRef="#br0" timeOffset="49665.78">14809 1994 4607 0,'0'0'400'0,"8"1"-400"0,0 1 0 0,-1-2 0 15,1-2 3632-15,0 2 640 0,0 2 128 0,1-2 16 16,0-2-2768-16,0 1-560 0,-1 0-128 0,0 1 0 16,0 0-736-16,-2 0-224 0,1 0 128 0,-7 0-128 15,0 0 368-15,0 0 16 0,0 0 0 0,0 0 0 16,-2 10 512-16,0 1 128 0,-2 0 0 0,0 2 16 15,0 2 368-15,1-1 80 0,3 2 16 0,-1-1 0 16,0 2-224-16,0 0-64 0,2 0 0 0,1-1 0 0,4-3-512 0,0-1-128 16,2-1 0-16,2 0-16 15,2-1-304-15,0 1-64 0,1-2-16 0,1-3 0 16,2-3-176-16,0-1 0 0,1 1 0 0,1-2 0 16,-1-1-1200-16,-2 0-272 0,0 0-48 0,-1 0-16 15,-1-2-1504-15,0-1-304 0,-1-1-64 0</inkml:trace>
  <inkml:trace contextRef="#ctx0" brushRef="#br0" timeOffset="49891.96">15583 2049 23039 0,'0'0'1024'0,"-5"0"192"15,1 0-960-15,-1 0-256 0,0-2 0 0,-2 1 0 0,1 1 3264 0,-2 1 592 0,1 2 128 0,2 1 32 16,0 1-2544-16,0 4-496 0,1 2-96 0,1 2-32 16,-1 1-656-16,3 2-192 0,2 1 0 0,3 0 0 0,3-2 0 0,-1 2-128 15,3 0 0-15,3-1 0 16,2-3-1504-16,2-1-288 0,0-2-64 0,1-1-8704 16,-3-4-1744-16</inkml:trace>
  <inkml:trace contextRef="#ctx0" brushRef="#br0" timeOffset="50135.66">15825 2109 9215 0,'0'0'400'0,"0"0"96"0,-4-7-496 0,0 2 0 0,-2 1 0 0,1 0 0 15,-1 2 3360-15,-1 2 576 0,-2 2 112 0,1 2 32 0,-1 3-2000 0,1 2-400 16,1 4-80-16,0-2 0 0,2 5-688 0,2 0-128 16,2-1-16-16,1 1-16 0,2-2-448 0,4 1-96 15,2-2-16-15,1-3 0 0,0-2-192 0,1 1 0 16,-1 0 0-16,3-6 0 15,0-2-448-15,-2-2 32 0,1-2 0 0,-1-3 0 0,-1-1 112 0,0-2 32 16,-2 0 0-16,-1-1 0 0,0 2 272 0,-4-4 128 16,-1 2-128-16,-1-1 192 0,-2 2-192 0,-2 0-128 15,-1 0 128-15,0 2-208 16,-2-3-304-16,1 2-64 0,-1 0-16 0,0 0-8048 16,1 1-1616-16</inkml:trace>
  <inkml:trace contextRef="#ctx0" brushRef="#br0" timeOffset="50397.92">16002 2102 11967 0,'0'0'528'0,"1"13"112"0,-1 0-512 0,0 4-128 0,-1 0 0 0,0 0 0 15,-1-1 4528-15,1-1 864 0,0 1 176 0,-1 0 48 16,1-3-3504-16,0 0-704 0,-1-4-144 0,2-1-32 16,0-8-944-16,0 0-288 0,0 0 128 0,0 0-128 15,0 0 0-15,8-4-208 0,0-3 16 0,0-3 16 16,0-3-224-16,-2 0-48 0,1-4-16 0,-1 0 0 0,-3-1 240 0,1 1 48 15,0 1 16-15,1 0 0 0,3 1 160 0,-3 2 0 16,0 0 0-16,-1 2 0 0,0 5 320 0,1-1 80 16,-5 7 32-16,0 0 0 0,0 0-48 0,8 7-16 15,-1 2 0-15,-2 3 0 0,0 3-368 0,3-2 128 16,-2 4-128-16,2-4 0 0,0 0-128 0,1-1-112 16,0 0-16-16,2-3-10528 15,-1 1-2112-15</inkml:trace>
  <inkml:trace contextRef="#ctx0" brushRef="#br0" timeOffset="50662.8">16330 1994 10127 0,'-10'13'448'0,"5"-5"96"0,-3 4-544 0,1 3 0 16,1 3 0-16,-1 3 0 0,2 0 4176 0,1 0 736 15,3 1 144-15,2-2 16 0,2-1-3456 0,2 1-688 16,3-2-144-16,1-2-16 0,1-6-640 0,2-2-128 0,0-3 0 0,2-3 0 15,2-2 0-15,0-2 0 0,-1-8 0 0,1 1-160 16,-2-2 160-16,-1-3 224 0,-2-2-48 0,-2-1-16 16,-3-1 464-16,-1-1 80 0,-1-1 32 0,-2-1 0 15,-4 0 128-15,0 2 32 0,-2-3 0 0,-1 1 0 16,-2 1-304-16,-1 1-48 0,-1-2-16 0,0 0 0 16,-1 0-1376-16,2 1-288 0,0 2-48 0,1 5-16 15,1 0-1968-15,1 4-400 0,-6-5-80 0,11 14 0 0</inkml:trace>
  <inkml:trace contextRef="#ctx0" brushRef="#br0" timeOffset="50803.24">16557 2051 28847 0,'2'25'1280'0,"-1"-12"256"0,-1 3-1216 0,0 1-320 16,0-2 0-16,1 1 0 0,0-3 144 0,2-1-16 15,0-2-128-15,1 1-8528 16,-1-2-1824-16</inkml:trace>
  <inkml:trace contextRef="#ctx0" brushRef="#br0" timeOffset="50935.62">16647 1861 17503 0,'0'0'768'0,"0"0"176"0,-5 3-752 0,-2-2-192 0,2-1 0 0,5 0 0 15,-6 1 1872-15,6-1 352 0,0 0 64 0,0 0 16 31,0 0-4144-31,0 0-816 0</inkml:trace>
  <inkml:trace contextRef="#ctx0" brushRef="#br0" timeOffset="51087.56">16835 1689 11967 0,'0'0'1072'0,"-3"10"-864"0,-1 3-208 0,0 3 0 15,3 2 3856-15,-1 3 736 0,-1 0 144 0,2 2 16 16,-1 4-3088-16,4 1-640 0,-1 1-112 0,2-2-16 15,-1 1-656-15,5 0-240 0,-1 0 176 0,2-2-176 16,1-1-2272-16,-1-2-544 0,5 19-128 16,0-10 0-16</inkml:trace>
  <inkml:trace contextRef="#ctx0" brushRef="#br0" timeOffset="51256.6">16802 2053 5519 0,'0'0'496'0,"-4"-4"-496"15,-1-1 0-15,1-2 0 0,2-1 6464 0,2 0 1184 16,0 1 240-16,2-1 48 0,2 1-5152 0,3-2-1040 0,1 1-208 0,2 0-32 16,3-1-1168-16,1 1-336 0,1 2 144 0,0 1-144 31,1 0-1728-31,4 1-432 0,-1-3-80 0,1 3-13136 0</inkml:trace>
  <inkml:trace contextRef="#ctx0" brushRef="#br0" timeOffset="51369.4">17188 1952 3679 0,'-8'13'320'0,"6"-4"-320"16,-2 3 0-16,0 2 0 0,0 1 5696 0,-1 0 1088 16,-2 4 192-16,2-2 64 0,1-3-5248 0,2 2-1056 0,-2-2-208 0,1 0-32 31,0-2-2288-31,2 0-448 0,1-2-80 0</inkml:trace>
  <inkml:trace contextRef="#ctx0" brushRef="#br0" timeOffset="51669.49">17180 1787 21183 0,'0'10'1888'0,"-2"-2"-1504"15,-1 2-384-15,2 1 0 0,1-2 832 0,1 0 80 16,0 0 32-16,2 2 0 0,2-2-512 0,-1 2-112 16,0 1 0-16,0 1-16 0,0 2-304 0,0 2 0 15,-2-1 0-15,1 1 0 0,1 2 288 0,0-2 96 16,2 0 32-16,2-2 0 0,1 0 32 0,0-2 0 15,-1-3 0-15,0-1 0 0,-1 0-96 0,-1-1-16 16,2-3 0-16,-1-1 0 0,-7-4 560 0,6 3 96 16,-6-3 32-16,7 0 0 0,-7 0-64 0,6-3 0 15,-1-3 0-15,0-2 0 0,-1 0-336 0,0-2-80 16,-1-1-16-16,-2-2 0 0,1 1-528 0,-2 1 0 16,-2-1 0-16,0 0-144 15,-2-1-1040-15,0 0-208 0,-1 1-32 0,-1 1-9168 0,1-5-1824 0</inkml:trace>
  <inkml:trace contextRef="#ctx0" brushRef="#br0" timeOffset="51968.78">17452 1810 18431 0,'0'0'1632'0,"0"0"-1312"0,6 5-320 0,1 4 0 16,-2 3 2784-16,-1 3 480 0,-2 0 112 0,-2 2 16 0,-1 4-816 0,0 1-144 16,-1-1-48-16,0 0 0 0,-2 0-912 0,1-2-176 15,1 2-32-15,0-5-16 16,1-1-752-16,1-2-160 0,1-3-16 0,1-4-16 15,-2-6-304-15,0 0 0 0,0 0 0 0,8-2 0 16,-1-5-144-16,1-3-144 0,1-3-32 0,0-2 0 16,-1 0-192-16,1-1-32 0,-1 0-16 0,0 2 0 15,-1-2 240-15,-1 1 64 0,1-1 0 0,-1 2 0 16,1-5 256-16,-1 5 0 0,1 4-128 0,-1 1 128 0,-2 1 0 16,-4 8 128-16,0 0-128 0,0 0 192 15,5 6 48-15,-2 5 0 0,-3-2 0 0,1 4 0 0,0 2-240 0,1 0 0 16,0 0 0-16,2 0 0 0,2-3 0 0,0-1-320 15,2 0 64-15,1-2 0 16,4-3-2704-16,3 0-544 0,-1-3-96 0,2-3-11024 0</inkml:trace>
  <inkml:trace contextRef="#ctx0" brushRef="#br0" timeOffset="52235.38">17891 1767 2751 0,'-7'-4'256'0,"-2"3"-256"16,-1 0 0-16,-2 3 0 0,-2 2 5680 0,-1 1 1088 15,0-1 208-15,0 0 64 0,2 3-4480 0,3 1-896 0,5 1-192 0,1-2-16 16,1 3-880-16,5-1-160 0,3 2-32 0,4-1-16 16,1-4-368-16,3 1 0 0,4-1-160 0,-1-2 160 15,1 0-176-15,1 1 176 0,0-2-160 0,1 2 160 16,-2 1 0-16,0 4 0 0,-4-4-128 0,-2 1 128 16,-2 0 384-16,-2 1 112 0,-2 0 16 0,-2-1 16 15,-3 0 752-15,0 1 128 0,-3 0 48 0,-3 3 0 16,-6-1-656-16,0 2-128 0,-1 2-32 0,-1-2 0 0,-2-2-640 15,1 1 0-15,0-2 0 0,-6 4 0 32,3-3-3040-32,2-3-592 0</inkml:trace>
  <inkml:trace contextRef="#ctx0" brushRef="#br0" timeOffset="52501.05">17913 1480 19343 0,'0'0'1728'0,"0"0"-1392"15,0 0-336-15,11 0 0 0,-1-1 2160 0,0-2 352 16,2 3 80-16,0 3 16 0,1 1-1008 0,3 2-208 0,-1 5-48 0,5 1 0 16,1-1-672-16,2 4-144 0,1 2-16 0,0 1-16 15,1 1 224-15,-3 4 48 0,0-4 16 0,-1 3 0 16,-4 3 192-16,-1 0 48 0,-3 2 0 0,-4 3 0 15,-1 0-240-15,-4 3-32 0,-6 1-16 0,1-2 0 16,-4 0-96-16,-4 0 0 16,-4 2-16-16,0-1 0 0,0-2-432 0,0-2-64 15,-3-3-128-15,-1 8 176 16,3-8-1584-16,1-3-304 0,-2-2-64 0,7-8-17360 0</inkml:trace>
  <inkml:trace contextRef="#ctx0" brushRef="#br0" timeOffset="64575.34">13304 7961 27007 0,'0'0'1200'0,"0"0"240"0,3-3-1152 0,-9-3-288 0,-2 1 0 0,1 0 0 16,2-1 1648-16,-2 1 272 0,0 1 48 0,0 3 16 15,1 1-208-15,-1 4-48 0,1 4 0 0,0 3 0 16,1 6-784-16,1-1-176 0,0 3-16 0,2 5-16 16,-1-1-288-16,2 5-48 0,-1 0-16 0,2 2 0 15,2 2-256-15,0 8-128 0,2-1 0 0,2-2 128 16,0-5-128-16,2-2 0 0,1-2 0 0,3-5 0 15,2-2-1216-15,3-4-112 16,3-4-16-16,-1-4-16 0,3-2-1872 0,2-3-368 0,-1-7-80 0</inkml:trace>
  <inkml:trace contextRef="#ctx0" brushRef="#br0" timeOffset="64970.34">13594 8075 24879 0,'-12'-6'1088'0,"4"6"256"0,2 2-1088 0,-3 2-256 0,-2-3 0 0,1 1 0 16,-1 1 2624-16,1 2 480 0,-2 3 96 0,2 2 0 15,1 0-1696-15,2 1-352 0,-1 5-64 0,2-3 0 16,1 3-896-16,2-1-192 16,0 0 0-16,3 0 0 0,2 1 0 0,0-2 0 15,2 1 0-15,4-4-144 0,-1-2 144 0,-1-1-208 16,3-1 80-16,0-2 128 16,2-2-464-16,-1-2 16 0,-1-2 16 0,0-2 0 0,1-5 112 0,0 0 0 0,0-2 16 0,1-3 0 15,-3-1 144-15,-2 1 32 0,-1-3 0 0,1 2 0 16,-1-2 128-16,0 0 0 0,-1 2 0 0,-1 1 0 15,-2 1 192-15,0 0 64 0,0 2 0 0,-1 1 16 16,0 1 432-16,0 3 64 0,0 5 32 0,0 0 0 16,0 0-32-16,0 0-16 0,0 0 0 0,-1 9 0 15,0 4-256-15,1 3-48 0,1 1-16 0,0 1 0 16,2 1-304-16,0 4-128 0,1 0 0 0,1 2 128 16,1 0-128-16,2-2 0 0,0 1 0 0,0-4 0 0,1 0-160 0,1-3-64 15,2-1-16-15,0-3 0 16,2-4-1536-16,-1-3-304 0,2-1-64 0,-2-2-16 31,0-4-1392-31,0-2-288 0,-2-3-48 0,1-5-16 0</inkml:trace>
  <inkml:trace contextRef="#ctx0" brushRef="#br0" timeOffset="65502.28">13909 8048 27471 0,'0'0'592'0,"0"0"128"0,-5-6 32 0,0 2 32 0,5 4-624 0,-5-5-160 15,5 5 0-15,0 0 0 0,0 0 1664 0,0 0 320 16,0 0 48-16,-3 6 16 0,2 5-1280 0,2 0-256 0,0 3-64 0,2 0 0 15,1 1-320-15,1 4-128 16,3 0 0-16,1 0 144 0,2-4-144 0,-1 0 0 16,-1-1 0-16,0-1 0 0,3 0 0 0,-2-1 0 15,1-3 0-15,-1-3 0 0,-1 0-144 0,0-5-16 16,1-1 0-16,0-1 0 16,0-5-336-16,1 0-64 0,-1-2-16 0,-2-2 0 15,1-2-16-15,-1-3-16 0,-1 0 0 0,-1-1 0 0,-1 1 208 0,1-4 32 0,-1-2 16 0,-1 1 0 16,-2 0 352-16,-2 0-144 0,-2 1 144 0,-1 2 0 15,2 3 0-15,-2 1 0 0,-2 1 128 0,1 1-128 16,0 2 528-16,2 3 16 0,2 6 0 0,0 0 0 16,0 0 176-16,0 0 48 0,0 0 0 0,0 0 0 15,0 12-304-15,2 2-48 0,2 3-16 0,3 2 0 16,2 4-240-16,1 0-160 0,-1-3 192 0,2 0-192 16,-1 0 128-16,2 0-128 0,1-6 0 0,1-1 0 0,-1-3 0 15,2-1 0-15,-1-1 0 0,0-4 0 0,1-3 0 0,-2-2 0 16,0-1 0-16,0-1 0 15,1-1 0-15,-2-1 0 0,-2-3 0 0,1-4 0 16,-2 1 0-16,-3-1 0 0,0-1 128 0,0-2-128 16,-2 0 0-16,-3-2 128 0,-2-1-128 0,-2 1 0 15,-1 1 176-15,-1 0-176 0,-3 1 160 0,1 0-160 0,-1 4 512 0,0 0 16 16,0 3 0-16,0 4 0 0,0 1 80 0,2 1 16 16,-1 4 0-16,7-2 0 0,-6 3 80 0,2 5 0 0,1 3 16 0,5 2 0 15,2 2-368-15,1 2-80 0,0 3-16 0,3-1 0 16,2 1-256-16,3 0 0 15,2-2 0-15,-1-1 0 16,0-3-368-16,3-1-80 0,2-1 0 0,0-2-16 16,-2-1-2128-16,0-1-416 0,0-1-96 0,-1-2-13216 0</inkml:trace>
  <inkml:trace contextRef="#ctx0" brushRef="#br0" timeOffset="65801.09">14564 7918 9215 0,'0'0'400'0,"0"0"96"0,0 0-496 0,0 0 0 0,0 0 0 0,0 0 0 16,0 9 5600-16,1 3 1024 0,2 2 208 0,1 2 32 16,0 0-4624-16,-1 0-912 0,1 1-192 0,2 3-48 15,-1-4-832-15,0 1-256 0,-1-2 0 0,-1 0 128 0,0-4-128 0,1 0 0 16,2-2 128-16,-3-3-128 0,-3-6 0 0,0 0 0 16,0 0 0-16,0 0-192 0,0 0 0 0,4-5-16 15,0-3 0-15,-1-2 0 0,-2-3-112 0,1-1 0 16,1-3-16-16,0-2 0 0,-3 0-32 0,1-1 0 15,2 2 0-15,0-2 0 16,-1 1 368-16,2 1 0 0,3 2-144 0,-2-1 144 16,-1 1 0-16,0 6 0 0,1 1 0 0,-1 2 0 15,-4 7 384-15,0 0 48 0,0 0 0 0,5 7 0 0,0 2 144 16,0 1 16-16,2 5 16 0,-2-1 0 0,-2 2-288 0,2 2-64 16,0-1-16-16,2 2 0 0,1-2-240 0,1 3 0 15,0-3-144-15,1 0 144 16,2-1-2080-16,1-6-320 0,1 0-64 0,1-1-7584 15,-1-2-1504-15</inkml:trace>
  <inkml:trace contextRef="#ctx0" brushRef="#br0" timeOffset="66004.43">14989 7918 1839 0,'0'0'160'0,"-3"-9"-160"0,-1-1 0 0,-1-1 0 16,0-1 6208-16,-2 2 1200 16,-2 1 240-16,0 1 48 0,-1 1-4688 0,1 2-928 15,-1 4-192-15,1 1-32 0,1 0-576 0,2 6-96 0,1 1-32 0,1 3 0 16,0 3-512-16,3 0-96 0,1 1-32 0,2 0 0 15,2 1-160-15,3 2-32 0,2-2-16 0,1-2 0 32,2-1-576-32,1-2-112 0,1-1-32 0,1-2 0 15,-2-2-1296-15,1-1-256 0,2-3-48 0,-2-1-16 16,-1-3-416-16,-1 0-96 0,0-4-16 0,-1 0 0 16,-2-4-608-16,-2-1-128 0,-3-1-32 0</inkml:trace>
  <inkml:trace contextRef="#ctx0" brushRef="#br0" timeOffset="66303.59">15054 7549 6447 0,'-5'-16'272'0,"4"11"80"0,-2 1-352 0,0-1 0 16,3 5 0-16,0 0 0 16,0 0 5840-16,0 0 1104 0,3 13 224 0,1 4 32 0,1 3-4624 0,2 4-912 15,2 5-192-15,0 1-48 0,-1 3-720 0,-1-1-128 16,1 2-48-16,0 0 0 0,0 0-352 0,0-3-176 16,0-2 160-16,-1-4-160 0,1-2 0 0,-1-2 0 15,-1-3-176-15,1-2 176 16,-1-3-704-16,1-5 0 0,-7-8-16 0,0 0 0 0,0 0 272 0,0 0 48 15,0 0 16-15,4-5 0 0,-2-3 256 0,1-3 128 16,0 0-128-16,-2-4 128 0,-1 0 0 0,0-1 0 16,2-4 0-16,0 3 128 0,-1-2 128 0,0 2 48 15,1 4 0-15,2 0 0 0,-1 5 272 0,-3 8 64 0,0 0 16 0,0 0 0 16,0 0-160-16,7 5-48 0,0 4 0 0,-1 2 0 16,2 3-256-16,0 2-48 0,-1-1-16 0,3 0 0 31,-3 0-1248-31,3-3-256 0,-1-1-48 0,1-1-16 15,1 0-2352-15,-4-3-480 0</inkml:trace>
  <inkml:trace contextRef="#ctx0" brushRef="#br0" timeOffset="66432.84">15371 7806 10127 0,'0'0'896'16,"0"0"-704"-16,0 0-192 0,0 0 0 0,0 0 3696 0,2 8 704 0,4 0 144 0,-1 1 16 15,0 0-2928-15,0 1-592 0,2 3-112 0,-1-1-32 31,1-2-3168-31,1 1-640 0</inkml:trace>
  <inkml:trace contextRef="#ctx0" brushRef="#br0" timeOffset="67135.28">15418 7663 24127 0,'0'0'1072'0,"0"-7"208"0,0 0-1024 0,0 7-256 15,4-6 0-15,-2 1 0 0,-2 5 1360 0,0 0 224 16,9 2 32-16,2 0 16 0,1 3-1104 0,-1 3-208 15,2 1-64-15,-1 4 0 0,0 0-256 0,1 3 128 16,-1 1-128-16,-1 1 0 0,-2 0 240 0,1 0-64 0,-1 2-16 0,0 1 0 16,-3 1-16-16,1 0 0 15,-2-1 0-15,2-3 0 0,-2-4-144 0,0-1 0 16,-1-1 0-16,1 0 128 0,0-4-128 0,-1-3 0 16,-4-5-160-16,0 0 160 0,5-7-256 0,2 1 64 0,-3-6 0 0,0-1 0 15,-2-4-80-15,1 0-16 0,0-1 0 0,-1-2 0 16,1 1 288-16,-1-3 0 0,1 4-128 0,0 1 128 15,-1 1 560-15,1 3 160 0,0 2 48 0,0 2 0 16,1 3 288-16,-4 6 64 0,0 0 16 0,0 0 0 16,0 0-464-16,7 8-96 0,-2 1 0 0,0 4-16 15,0 2-304-15,1 1-48 0,-1 2-16 0,0 2 0 16,0-1-192-16,1-3 0 0,0 0 0 0,2-2 0 16,0-3-944-16,0-1-80 0,1-4 0 0,0-2-16 15,-1-1-384-15,1-3-80 0,0-4-16 0,0-1 0 31,0-4 608-31,-1-2 112 0,0 0 32 0,0-1 0 0,-2-1 480 0,-2-2 96 0,0 2 32 0,0-2 0 16,-2 0 160-16,1 0 0 0,0 0 0 0,-2 0 0 16,-1 3 192-16,-1 2 32 0,-2 2 0 0,2 4 0 15,1 4 672-15,0 0 128 0,-7 0 16 0,2 3 16 16,0 2 128-16,0 0 32 0,-1 3 0 0,4 1 0 0,0-1-480 0,2 0-96 16,2-1 0-16,0 1-16 0,2-1-624 0,3-2 0 15,-1 1 0-15,2-2-192 16,0 0-656-16,0-1-144 0,1-2-32 0,-1 0 0 15,-8-1-688-15,8 0-144 0,-1-1-16 0,-7 1-16 16,0 0 912-16,0 0 176 0,0 0 32 0,0 0 16 0,6-4 752 0,-6 4 320 0,5-5-32 16,-1 0 0-16,0-2 320 0,-2 1 64 0,1-1 16 0,1 1 0 15,0-1-368-15,1 2-64 0,0 2 0 0,-5 3-16 16,8 0-48-16,1 2 0 0,1 3 0 0,4-1 0 16,1 2 240-16,0 2 32 0,-1 0 16 0,0 2 0 15,2 3 448-15,-1 4 96 16,0 0 0-16,-1 3 16 0,-2-3 240 0,-4 2 32 15,0 1 16-15,-5 3 0 0,-1-2 144 0,-2 3 48 16,-3 1 0-16,-1-2 0 0,-2-2-496 0,-2-2-80 16,-1 1-32-16,0-3 0 0,-2-1-608 0,2-5-128 0,0-2-32 0,-1-2 0 31,-2-2-1440-31,0-4-304 0,0-3-48 0,2-3-11984 0,-1-4-2384 0</inkml:trace>
  <inkml:trace contextRef="#ctx0" brushRef="#br0" timeOffset="67403.45">15993 7231 24879 0,'0'0'2208'0,"9"9"-1760"16,5 3-448-16,2 0 0 0,1 1 1392 0,4 2 192 15,1 0 32-15,3 3 16 0,2 1-208 0,0 2-32 16,1 1-16-16,0 2 0 0,2-1-224 0,-1 3-32 15,-3 2-16-15,-1 2 0 0,-2-1 96 0,-2 4 16 16,-1 4 0-16,-3 1 0 0,-2 0-192 0,-3 1-48 16,-3 2 0-16,-2 1 0 0,-3-2-336 0,-2 1-64 15,0-2 0-15,-2 0-16 0,-2 0-560 0,0-1 0 16,-1-3-160-16,0-2 160 16,1-2-3088-16,-3 0-496 0</inkml:trace>
  <inkml:trace contextRef="#ctx0" brushRef="#br0" timeOffset="105998.51">1065 9146 18655 0,'0'0'832'0,"0"0"160"0,0 0-800 0,0 0-192 0,11-2 0 0,-11 2 0 0,3-6 1600 0,-1 0 288 15,-1-1 48-15,-1-1 16 0,0 2-16 0,0 6 0 16,-3-8 0-16,1 2 0 0,2 6-624 0,-1-4-128 15,-3 0-32-15,-2-1 0 0,0 3-448 0,-1-2-80 16,0 2-32-16,-3 0 0 0,0 1-256 0,-3 1-48 16,0 1-16-16,0 2 0 0,1 2-272 0,-1 2 128 15,0 3-128-15,1 5 0 0,2 3 0 0,0 0 0 16,0 3 0-16,3 0 0 0,1 1 0 0,4-1 0 0,-1 0-144 0,3 1 144 16,0-3 0-16,4 0 0 0,3-1 0 0,2-2-128 15,1-5 128-15,2 0 0 0,2-2-144 0,1-3 144 16,0-2-144-16,3-2 144 0,1-4-192 0,-1-3 192 15,-1-3-368-15,-1 0 48 0,-1-3 0 0,0-1 0 16,-2-5-32-16,0-1 0 0,-2-1 0 0,0 1 0 16,-2 0 224-16,-1 0 128 0,-3-2-160 0,-1 3 160 15,-2 2 0-15,-2 0 0 0,-2 2 0 0,-2 3 0 16,-1 1 320-16,-2 2 96 0,2 2 32 0,5 5 0 0,-7-1 336 0,1 2 80 16,-2 4 16-16,2 2 0 0,0 0-176 0,1 4-48 15,1 2 0-15,2 1 0 16,-1 3-384-16,2 3-80 0,2 1 0 0,2-1-16 15,1 3-176-15,1-1 128 0,0-1-128 0,2-2 128 16,0-1-128-16,4 1-192 0,3-2 32 0,0-2 16 16,1-3-1568-16,-1-1-304 0,2-1-64 0,-1-2-9696 15,2-2-1952-15</inkml:trace>
  <inkml:trace contextRef="#ctx0" brushRef="#br0" timeOffset="106182.43">1379 9132 32303 0,'-19'-11'1424'0,"10"10"304"0,-2 1-1376 0,2 1-352 16,0 1 0-16,0 0 0 0,0 1 1552 0,1 2 240 15,0 0 64-15,3 3 0 0,2 1-928 0,2 4-176 16,1 2-48-16,3 0 0 0,3-2-704 0,3 3 0 16,2 2 0-16,2-1 0 0,2-1 0 0,2-3 0 15,0-1-160-15,4-2 160 16,1-1-608-16,2-2-32 0,-1-2-16 0,2-1 0 15,-2-2-3408-15,0 0-672 0</inkml:trace>
  <inkml:trace contextRef="#ctx0" brushRef="#br0" timeOffset="106353.69">1667 9077 20271 0,'0'0'1792'0,"0"0"-1424"0,0 0-368 0,0 0 0 15,-5 5 2528-15,3 2 432 0,-1-1 96 0,2 3 16 16,1 2-1648-16,1 1-320 0,2 1-64 0,2 1-16 0,0 0-704 0,2 2-128 15,2-2-48-15,0 2 0 16,1 0-432-16,1-2-96 0,-1-1 0 0,1 0-16 31,-2-1-1824-31,1-1-352 0,-1 0-80 0,0-2-5840 0,0-1-1168 0</inkml:trace>
  <inkml:trace contextRef="#ctx0" brushRef="#br0" timeOffset="106519.19">1860 9175 3679 0,'4'-24'320'0,"-2"17"-320"16,-1-1 0-16,0 0 0 0,1-1 4416 0,-2 1 800 15,0 0 160-15,0 2 48 0,1-1-2320 0,-1 7-464 16,0 0-80-16,0 0-32 0,0 0-800 0,1 9-176 0,0 4-16 0,2 7-16 16,0 1-960-16,-1 5-192 15,0 4-48-15,-2 2 0 0,1 0-192 0,0 2-128 16,2 2 160-16,-1-1-160 16,1-2-768-16,0-3-256 0,-2-2-64 0,2-3-9872 15,-2-3-1984-15</inkml:trace>
  <inkml:trace contextRef="#ctx0" brushRef="#br0" timeOffset="106733.34">2049 8742 23951 0,'0'0'1056'0,"0"-7"224"0,-1 1-1024 0,1 1-256 0,0 5 0 0,0 0 0 15,0 0 3072-15,0 0 576 0,7 2 96 0,0 6 32 16,3 5-1936-16,-1 5-384 0,1 6-80 0,-1 7-16 15,0 6-720-15,2 6-160 0,-1 0-32 0,-1 5 0 16,1 2-176-16,-3 2-32 0,4 0-16 0,-1 1 0 16,1-3-224-16,-2-3 0 0,0-4-144 0,-1-4 144 15,0-3-3136-15,-2-6-512 0</inkml:trace>
  <inkml:trace contextRef="#ctx0" brushRef="#br0" timeOffset="107265.62">2863 8646 19343 0,'0'0'848'0,"0"0"192"0,0 0-832 0,0 0-208 15,0 0 0-15,-3 6 0 0,2 3 2368 0,1 0 448 16,4 3 64-16,0 5 32 0,0 4-1312 0,2 4-256 0,2 2-48 0,4 11-16 16,0 2-624-16,1 3-128 0,0 0-16 0,2-2-16 15,0 2-368-15,-1-2-128 0,0 1 0 0,1-3 144 32,-1-2-1696-32,0-3-352 0,1-3-64 0,-4-4-12224 15</inkml:trace>
  <inkml:trace contextRef="#ctx0" brushRef="#br0" timeOffset="107483.85">2866 9095 21183 0,'0'0'1888'0,"0"0"-1504"0,0 0-384 0,0 0 0 16,0 0 1600-16,0 0 256 0,7 3 64 0,0-2 0 15,1-2-1088-15,1-2-192 0,1-1-64 0,3-1 0 16,3-1-256-16,1-1-48 0,0-1-16 0,2 2 0 15,2 1-256-15,3 3 0 0,-2-3 0 0,0 4 0 16,2 1 0-16,0 0-256 0,1 2 80 0,-3 2 16 16,-2-1-448-16,-2 1-96 0,-1 1 0 0,0 2-16 15,-3-2-1424-15,1 1-288 0,-2 1-48 0</inkml:trace>
  <inkml:trace contextRef="#ctx0" brushRef="#br0" timeOffset="108400.42">3315 9060 13823 0,'0'0'1216'0,"0"0"-960"0,-1 8-256 0,1 1 0 15,0 0 1968-15,1 3 336 0,2 1 80 0,2 1 16 16,2-1-1056-16,-1-1-192 0,-1 2-64 0,1 1 0 16,-1-1-656-16,1-1-144 0,0-1-32 0,-1 0 0 15,-1-1-256-15,0-4 0 0,-4-7 128 0,0 0-128 0,0 0 128 0,0 0-128 16,0 0 144-16,0 0-144 0,1-7 448 0,-1-2-16 15,-3-3 0-15,1-1 0 0,-1-1 80 0,-1-3 32 16,-1-2 0-16,0 0 0 0,0-3 96 0,-1 1 0 16,0-1 16-16,1 1 0 0,1-2 32 0,1 1 0 15,2 1 0-15,-1 1 0 0,1 2-560 0,1 2-128 0,3 3 0 16,2 3 0-16,3 1 0 0,1 2-192 0,0 3 32 0,2 3 16 31,2 2-352-31,1 3-64 0,3 0-16 0,1 5 0 16,2-1-752-16,0 3-144 0,0-2-48 0,1 1 0 15,0-2-384-15,0 0-80 0,-1-2 0 0,1 1-16 16,-2-3 848-16,-2 0 192 0,-2-2 16 0,-2 0 16 0,-2-1 928 0,-2-1 224 16,-1 0 32-16,-8 0 0 0,0 0 1184 0,0 0 240 15,0 0 48-15,0 0 16 0,0 0 32 0,0 0 0 0,-7-4 0 16,-1 3 0-16,-1-1-464 0,0 2-96 0,0 2 0 0,0 3-16 16,0 3-304-16,0 3-64 0,1 2-16 0,1 3 0 15,1 2-352-15,0 1-64 0,3 0-16 0,1 1 0 16,2-3-256-16,2 1-128 0,0 0 128 0,3-1-128 15,2-3 0-15,1-1 0 0,1 0 0 0,1-1 0 16,2 0 0-16,2-2 0 0,1-3 0 0,0-2 0 16,1-2 0-16,-2-3 0 0,1-2-192 0,-2 0 192 0,0-2-256 0,-3-3 80 15,1-2 16-15,-2-1 0 0,0-3 160 0,-3-2-208 16,1 1 80-16,-2-2 128 0,-1-2-160 0,-1 0 160 16,-2 0 0-16,-1-2-144 0,-1 1 144 0,-1 0 0 15,1 1 0-15,-2 1 128 0,-2 0 80 0,1 3 32 16,0 1 0-16,0 2 0 0,1 4 240 0,-1 1 48 15,4 6 16-15,0 0 0 16,0 0-288-16,-3 11-64 0,2-1-16 0,2 6 0 16,0 2-176-16,3 3 0 0,0 2 0 0,3 1 0 0,0-2-448 0,3 3 48 15,-1-4 0-15,1-2 0 16,1-1-1760-16,0-2-336 0,2-2-80 0,-1 0-16 16,-3-4-928-16,-2-2-176 0,1-2-32 0,-2-1-3232 15,-6-5-640-15</inkml:trace>
  <inkml:trace contextRef="#ctx0" brushRef="#br0" timeOffset="108732.11">3945 9261 911 0,'0'0'0'0,"1"-9"0"0,-1-2 0 0,0-6 0 15,0 2 0-15,0-2 0 0,0 0 1808 0,0-4 288 16,0 1 48-16,0 1 16 0,2-1-896 0,-2-1-176 0,2 3-48 0,1 1 0 16,1 2 560-16,0 3 96 0,0 3 32 0,0 4 0 15,-4 5 240-15,0 0 48 0,6 5 16 0,1 1 0 16,-1 5-672-16,1 3-128 0,-2 2-16 0,1 2-16 16,0 3-80-16,-1-2-16 0,0 2 0 0,0-1 0 15,0-3-480-15,1 0-112 0,-1-2 0 0,1-2-16 0,0-2-320 16,-1-5-176-16,0 0 192 15,-5-6-192-15,7 0 144 0,0-2-144 0,-1-2 0 0,-1-2 144 16,-1-5-144-16,0-2 128 0,-2-4-128 0,-1-1 128 16,1-4-128-16,-1 0 192 0,0 0-192 0,1-1 192 15,-2 1-192-15,1 0 0 0,0 1 144 0,2 2-144 16,-2 2 320-16,1 2-16 0,0 2 0 0,1 4 0 16,-1 3 400-16,-2 6 64 0,0 0 32 0,0 0 0 15,4 6-112-15,0 2-32 0,0 3 0 0,0 3 0 16,1 3-464-16,0 1-192 0,2 0 128 0,2 1-128 0,-2 1 0 0,0 1 0 15,4-4-224-15,1 0 80 16,1-1-1920-16,1-4-384 0,0-1-80 0,2-2-14240 0</inkml:trace>
  <inkml:trace contextRef="#ctx0" brushRef="#br0" timeOffset="109005.08">4491 9022 13823 0,'0'0'1216'0,"0"0"-960"0,-4-6-256 0,-1-1 0 16,-1 2 2976-16,-2 0 544 15,1 0 128-15,-2 1 0 0,-3 1-1328 0,1 2-272 0,-1 1-48 0,0 2-16 16,2 0-1008-16,1 0-208 0,0 2-32 0,3 3-16 16,6-7-560-16,-4 4-160 0,4-4 0 0,0 0 0 15,4 6 0-15,3 1 0 16,3-1 0-16,3 1 0 0,3-1-256 0,2 1 48 16,2-1 0-16,1 1 0 0,2-1 0 0,1 0 0 15,0-1 0-15,0 1 0 0,-2-2 208 0,-1 3 0 0,-2 2 0 0,0-3 0 16,-5 3 0-16,-2 1 0 0,-3-1 0 0,-4 1 0 15,-4 1 400-15,-1 2-16 0,-5 1-16 0,-3 0 0 16,-2-1 48-16,-2 2 16 0,-1 0 0 0,-1-2 0 16,-1-4-432-16,1 1 0 0,0-3 0 0,1-1-176 15,0-4-1648-15,2 1-336 0,2-6-64 16</inkml:trace>
  <inkml:trace contextRef="#ctx0" brushRef="#br0" timeOffset="109566.65">4906 8699 17503 0,'0'-5'1552'0,"-1"0"-1232"16,-2-2-320-16,0 1 0 0,-2-2 2256 0,1 1 400 15,-1 1 80-15,0 0 16 0,-2 3-560 0,-1 0-96 16,-2 2-32-16,1 2 0 0,-2 2-1392 0,4 3-288 16,-1 3-48-16,1 3-16 0,2 2-176 0,1 6-144 15,2 2 192-15,2 5-192 0,1 3 192 0,2 2-64 16,0 0 0-16,5 2-128 0,3 0 144 0,2 0-144 15,-2 0 0-15,1 0 144 0,1-2-144 0,0 0 0 0,-1-1 0 0,0-2 0 16,-1-3 0-16,0 0-176 16,-2-2 176-16,0-1-128 15,-1-3-496-15,-2 1-80 0,1-5-32 0,-3-2 0 16,-1-3-1392-16,-2-2-288 0,0-1-48 0,-1-8-16 16,-5 1 896-16,-2-1 176 0,1-3 48 0,-3-2 0 15,-2-3 400-15,0-1 64 0,-1-1 32 0,0-3 0 0,-1 0 1888 0,-1-4 384 0,-2-3 80 0,2 1 16 16,1-1-144-16,1 1-16 0,3 2-16 0,4 2 0 15,2 2-144-15,3 3-32 0,3-1 0 0,2 4 0 16,1 0-256-16,3 2-64 0,3-2-16 0,-1 3 0 16,0-1-256-16,2-1-48 0,2-1-16 0,0 1 0 15,2-2-368-15,2 1-128 0,-2-2 0 0,0 1 144 0,-4 1-144 16,0-1 0-16,-2 0 0 0,1 0 128 0,-2 0 32 0,0 0 0 16,-4 1 0-16,-2 0 0 0,0 2 224 0,-1 0 64 15,-3 5 0-15,0 0 0 0,0 0 144 0,0 0 48 16,-4-6 0-16,0 4 0 0,4 2-32 0,0 0 0 15,-7 5 0-15,1 2 0 0,0-1-128 0,1 3-32 16,1 2 0-16,2 2 0 16,-1 0-64-16,1 1 0 0,0 2-16 0,2 1 0 15,2 0-240-15,0 1-128 0,1-4 128 0,1 2-128 0,1-1 256 16,1 0-32-16,1-2 0 0,2-3 0 16,1-1-1360-16,2-1-272 0,0 1-48 0,1-5-16 15,0-1-1024-15,1-2-224 0,1-1-32 0,-1-1-16 16,-1-3-832-16,1-1-176 0,-2-3-16 0</inkml:trace>
  <inkml:trace contextRef="#ctx0" brushRef="#br0" timeOffset="109832.14">5247 9046 911 0,'0'0'0'0,"-1"-9"0"0,1 0 0 0,1 3 0 0,-1 6 0 0,0 0 0 15,0 0 3344-15,0 0 592 0,7 3 112 0,-1 5 32 16,1 2-1072-16,2 6-192 0,3 3-64 0,-2 5 0 16,1-3-528-16,-1 1-112 0,1 1-32 0,0 1 0 15,0-2-608-15,-1 0-112 0,-1 0-16 0,0-2-16 16,-1-3-816-16,0 0-144 0,-3-4-48 0,1-3 0 15,-1-1-176-15,-3-2-144 0,-2-7 192 0,0 0-192 16,0 0 336-16,0 0-32 0,0 0-16 0,-2-9 0 0,-2-4 272 0,0 0 48 16,-3-2 16-16,1-2 0 15,-2-2-224-15,0-2-32 0,2-1-16 0,-1-2 0 16,2-2-352-16,1 0 0 0,1 0 0 0,3-1 128 16,3-2-128-16,2-1 0 0,2-1 0 0,1 2 128 15,1 4 64-15,2 6 32 0,-1 2 0 0,0 4 0 16,-1 0-48-16,3 5-16 0,1 3 0 0,0 2 0 15,1 4 32-15,1 2 0 0,-1 2 0 0,2 2 0 16,-1 1-1568-16,2-2-304 0</inkml:trace>
  <inkml:trace contextRef="#ctx0" brushRef="#br0" timeOffset="111630.67">6287 8310 20271 0,'0'0'896'0,"-4"0"192"0,-8 3-880 0,8 0-208 0,-1 1 0 0,1 1 0 15,0 1 2416-15,0 3 432 16,0 3 96-16,-1 5 0 0,0 3-1280 0,1 4-272 16,-1 5-48-16,1 5-16 0,0 8-640 0,1 5-128 15,1 6-32-15,0 3 0 0,4 4-192 0,0 0-32 16,2-2-16-16,1-4 0 0,2-3-288 0,-1-3 0 15,1-1 0-15,1-6 0 0,2-2 0 0,2-8 0 0,0-2-160 0,1-3 160 16,0-7-384-16,2 1 0 0,0-2 0 0,0-2 0 31,1-6-1616-31,0-1-336 0,0-1-64 0,0-1-16 0</inkml:trace>
  <inkml:trace contextRef="#ctx0" brushRef="#br0" timeOffset="112366.77">6546 8498 1839 0,'0'0'160'0,"-1"-5"-160"0,-1 0 0 0,2 0 0 15,-1-1 4336-15,1 6 832 0,0 0 160 0,0 0 48 16,0 0-2944-16,0 0-592 0,7 4-112 0,0 4-32 15,3 5-624-15,-3 4-128 0,1 5-32 0,1 4 0 16,0 3-560-16,1 4-112 0,-1 0-32 0,0 3 0 16,1 0-208-16,-1 2 144 0,0-2-144 0,-1 0 128 0,-1-4-128 15,1-2 160-15,-3-4-160 0,-1-1 160 0,-2-3-160 0,1-2 0 16,-3-3 144-16,1-3-144 0,-1-3 0 0,0-2 128 16,-1-3-128-16,1-6 0 0,0 0 0 0,0 0 0 15,0 0 0-15,-4-4 0 0,-1-2-208 0,0-3-16 16,-1-3 0-16,3-2 0 0,-1-3-128 0,0-3-32 15,0-3 0-15,1-1 0 16,2-1-64-16,1 2 0 0,1 1-16 0,2 0 0 0,1 2 208 0,2 3 32 16,2 3 16-16,2 2 0 0,3 2 208 0,2 2-144 15,0 3 144-15,4 3-128 0,2 0 128 0,-1 2 0 16,3 2 0-16,-3 3 0 0,-1-1 304 0,-1 3 80 16,-1 2 32-16,0 3 0 0,-5-3 224 0,-3 5 64 15,-3-1 0-15,-1 3 0 0,-3 1-112 0,-4 1-16 0,-1 4 0 0,-4 0 0 16,-2-1-272-16,-2 1-64 0,0 1-16 0,-1-1 0 15,-2-5-96-15,-2 0 0 0,0-4-128 0,1 0 192 16,-1-2-336-16,0 0-80 0,0-5-16 0,2 0 0 31,3-1-2032-31,0-5-416 0,1 0-64 0,1-3-9408 0</inkml:trace>
  <inkml:trace contextRef="#ctx0" brushRef="#br0" timeOffset="112699.08">7062 8758 17503 0,'0'0'768'0,"0"0"176"0,0 0-752 0,0 0-192 0,0 0 0 0,0 0 0 15,-2 7 2880-15,-2 0 528 0,-1 0 112 0,1 0 32 16,-2 2-2016-16,1 3-384 0,0-4-96 0,1 4-16 16,0-2-784-16,3 3-256 0,-2-2 160 0,2 0-160 0,1 4 0 0,0-2 0 15,0-3 0-15,1 3 0 0,1 0 0 0,0-4 0 16,-1-1 0-16,-1-8 0 0,6 7 0 0,-6-7 0 15,6 6 0-15,1-4 0 0,-7-2-176 0,9 0 48 0,0-2 0 16,-1-3 0 0,-2-1 128-16,1-2-192 0,-1-3 192 0,2 0-192 0,0-1 192 0,-2-1 0 15,-2 0 0-15,0-3 0 0,-1 2-128 0,0-2 128 16,-1 2-128-16,-1 1 128 0,-1-3 0 0,-1 4 0 16,-3 3 0-16,2 3 0 0,0 0 160 0,2 6 16 15,0 0 0-15,0 0 0 0,-5 7 96 0,1 2 32 16,2 2 0-16,0 4 0 0,1 0-304 0,2 3 0 0,2 0 0 0,1 0 0 31,0-1-544-31,2-1-16 0,2 0 0 0,0-3-9376 0,0-3-1888 0</inkml:trace>
  <inkml:trace contextRef="#ctx0" brushRef="#br0" timeOffset="113004.45">7470 8801 16575 0,'-13'-2'1472'0,"7"2"-1168"0,-3 0-304 0,-2 0 0 0,-2 0 2480 0,-1 2 432 15,-2 0 96-15,1 2 0 0,-1-1-1072 0,2 1-208 16,0 0-64-16,3 0 0 0,2 1-1072 0,2-3-208 16,2 4-64-16,5-6 0 15,0 0-320-15,3 7 0 0,2 1 0 0,3-1-192 16,1-1 192-16,2-2-208 0,4 1 80 0,2 1 128 16,1-1-192-16,0 1 192 0,2 1-192 0,-1-1 192 15,0 0 0-15,0 1 0 0,-2 0 0 0,-3 1 0 0,-2-2 0 0,-1 1 0 16,-4-2 0-16,0 2 192 0,-3 0 288 0,-2 1 64 15,-2 1 16-15,-1-1 0 0,-1 1-176 0,-1 2-16 16,-2-2-16-16,-2 0 0 0,-1 0-352 0,-1-1 0 16,0 0-192-16,0-2 64 15,0-2-1952-15,0-1-384 0,0-3-80 0</inkml:trace>
  <inkml:trace contextRef="#ctx0" brushRef="#br0" timeOffset="113133.04">7606 8827 15663 0,'0'0'1392'0,"0"0"-1120"0,6 5-272 0,1 3 0 16,-1 0 2592-16,0 1 464 0,0 0 80 0,1 0 32 16,-1-1-2016-16,-1 2-384 0,-1 1-96 0,0 0-16 15,0 4-656-15,0-2 0 0,-1-3-256 0,-2-1 80 32,-2 2-3088-32,-1-5-608 0</inkml:trace>
  <inkml:trace contextRef="#ctx0" brushRef="#br0" timeOffset="113437.45">7812 8655 2751 0,'10'4'256'0,"1"-2"-256"0,-1-2 0 0,2 0 0 16,0 1 3728-16,-1 1 704 0,0-2 144 0,-2 0 32 0,1 0-2624 0,-2 1-528 15,-1-1-112-15,-7 0 0 0,0 0-320 0,0 0-48 16,0 0-16-16,-2 8 0 0,-2 1-96 0,-1 0-32 15,-1-1 0-15,-2 1 0 0,-3 3 160 0,1 2 32 16,1-1 0-16,-1 2 0 0,-1 0 320 0,3 0 64 16,0 0 0-16,3 2 16 0,1 0-240 0,3 1-48 15,0 1-16-15,2-1 0 0,3-1-352 0,2 0-64 16,2-4 0-16,3 0-16 0,0-1-400 0,4-1-80 0,4-3-16 16,2 0 0-16,3-3-192 0,2-1 128 0,2 1-128 0,4-5 0 31,0 0-768-31,2-2-240 0,1-1-48 0,2-2-18656 0</inkml:trace>
  <inkml:trace contextRef="#ctx0" brushRef="#br0" timeOffset="114136.6">8972 8780 19343 0,'-5'4'848'0,"0"0"192"0,3 10-832 0,1-6-208 0,-3 0 0 0,2 1 0 15,0-3 2096-15,1 2 368 0,1 1 80 0,0-1 16 16,1 1-1088-16,1 0-192 0,0 2-64 0,1-1 0 0,-2 3-752 0,0 0-144 15,1 0-48-15,-1-1 0 16,0 0-128-16,2-2-16 0,0-1-128 0,-1-1 192 16,-2-8-192-16,0 0 176 0,0 0-176 0,0 0 160 15,0 0-32-15,0 0-128 0,7-8 192 0,-2-2-64 16,0-4 128-16,0-2 0 0,-1-2 16 0,1-2 0 16,1 1-272-16,-1-2-144 0,1-3 16 0,2 1 0 0,-1 1 128 0,1-2 0 15,1 1 0-15,0 0 0 0,0 3 0 0,-1 3 0 16,-2 2 0-16,1 6 128 0,-2 0 224 0,0 5 48 15,-5 4 16-15,7 1 0 0,-7-1 176 0,6 12 48 16,1 1 0-16,-1 7 0 0,1 2-384 0,-1 3-80 16,0 1-16-16,-1 1 0 0,0 2-160 0,0 0 0 0,2-1 0 15,1-2 0 1,-1-2-1488-16,3-3-336 0,0-3-64 0,-1-4-8848 16,-1-2-1760-16</inkml:trace>
  <inkml:trace contextRef="#ctx0" brushRef="#br0" timeOffset="114501.29">9344 8661 25391 0,'-4'-15'1120'0,"4"15"240"0,0 0-1088 0,0 0-272 0,0 0 0 0,0 0 0 15,0 0 1392-15,-4 5 208 0,0 3 64 0,1 2 0 16,1 3-576-16,2 5-96 0,0 4-32 0,1 5 0 16,2-1-640-16,1 1-144 0,0 2-32 0,2-1 0 15,2 0-144-15,0-4 0 0,0-1 0 0,-2-4 128 16,2 1-128-16,0-6 0 0,-1 2 0 0,1-3 0 0,-1-4 0 0,-1-1 0 15,1-2 0-15,-1-2 0 16,-6-4 0-16,8-1-176 0,0-3 176 0,-1-1-128 16,-1-4-64-16,1-3 0 0,-1-1 0 0,1-3 0 15,-2-3 192-15,0-2 0 0,0-1 0 0,2 1-128 16,-3-4 128-16,0 3 0 0,1-2 0 0,0 2 0 0,-1 1 128 16,1 3-128-16,0 1 128 0,-1 4-128 0,-1 3 480 0,0 2 32 15,-3 8 0-15,0 0 0 0,0 0-144 0,0 0-32 16,0 10 0-16,0 7 0 0,0 0-176 0,1 4-32 15,1 2-128-15,2 2 192 0,0 3-192 0,1-2 0 16,1 0 0-16,1-1 0 16,3-2-1696-16,1-1-224 15,4-2-64-15,0-6-12896 0</inkml:trace>
  <inkml:trace contextRef="#ctx0" brushRef="#br0" timeOffset="114695.74">9893 8717 35647 0,'-13'-5'1584'0,"13"5"320"0,-8 1-1520 0,-1-1-384 0,-1 2 0 0,0 0 0 16,-2 2 592-16,2 3 48 0,1 0 16 0,2 5 0 15,1 0 448-15,1 4 96 0,1 1 16 0,2 5 0 16,2-1-768-16,4 2-160 0,3 2-32 0,3 1 0 16,1-3-64-16,0 0-32 0,1-3 0 0,2 0 0 15,3-2-160-15,2-2 128 0,1-3-128 0,3-3 128 16,-1-2-128-16,0-3 0 0,0-2-160 0,2-2 160 31,-1-2-1936-31,2-3-304 0,0-1-48 0</inkml:trace>
  <inkml:trace contextRef="#ctx0" brushRef="#br0" timeOffset="118060.83">8825 8286 15663 0,'0'0'1392'0,"-4"1"-1120"0,0 2-272 0,-5 11 0 0,9-14 2240 0,0 0 384 16,0 0 64-16,0 0 32 0,0 0-624 0,0 0-128 15,0 0-32-15,0 0 0 0,0 0-768 0,5 6-144 16,0 0-48-16,2-1 0 0,-1 1-400 0,2-2-96 0,0-1-16 0,2 0 0 16,1-3-256-16,2-3-48 0,-1 0-16 0,-1 1 0 31,1-2-592-31,1 0-128 0,0-1-32 0,3 2 0 15,-1-2-1488-15,0 4-288 0,-2-3-64 0,0 1-6720 0,1 0-1344 0</inkml:trace>
  <inkml:trace contextRef="#ctx0" brushRef="#br0" timeOffset="118431.71">9002 8001 10127 0,'-22'0'896'0,"10"0"-704"0,-5 2-192 0,2 0 0 15,-2 1 3136-15,0 0 608 0,-1-1 112 0,-2 1 32 16,0 1-1808-16,2 1-352 0,1-1-80 0,0 5-16 16,0 0-592-16,2 3-112 0,-1 4-32 0,3-1 0 15,1 3-560-15,3 2-112 0,1 1-32 0,3 2 0 0,1 2-192 0,3-1 0 16,2-4 0-16,3 3 0 0,1-3-176 0,4 3 176 16,4-4-160-16,2 1 160 0,-1-2-128 0,3 0 128 15,1-5 0-15,2-1-144 0,1-3 144 0,2-2 0 16,2-3 0-16,2-2 0 0,1-2 0 0,-1-2 0 15,2-5 0-15,-2-2 0 0,-1-3 256 0,0-1 96 16,-2-4 16-16,-5-2 0 0,-2-4 64 0,-2 3 16 16,-4-4 0-16,-1 1 0 0,-4-2 64 0,-2-1 32 0,-3 1 0 0,-2 2 0 15,-2-2-96-15,-2 3-32 0,-3-1 0 0,-1 1 0 16,-1 1-288-16,-2 1-128 0,-2 0 0 0,-2 0 128 16,-2 1-320-16,-3 2-80 15,-1-1-16-15,-2 1 0 16,0 1-2224-16,-1 0-448 0,-3 5-96 0</inkml:trace>
  <inkml:trace contextRef="#ctx0" brushRef="#br0" timeOffset="118746.74">8629 8891 24591 0,'0'0'1088'0,"0"9"224"0,0 0-1056 0,0 4-256 0,0 1 0 0,0 1 0 15,-1 0 1856-15,0 2 304 0,-1 3 64 0,1-1 16 16,0 1-704-16,-1 1-128 0,1 1-16 0,1 0-16 0,-2-1-864 0,-1 0-192 16,0 0-16-16,1-2-16 0,-1-1-480 0,2-1-80 15,0-2-32-15,1-2 0 16,1 0-2480-16,0-3-496 0</inkml:trace>
  <inkml:trace contextRef="#ctx0" brushRef="#br0" timeOffset="119305.93">10097 8081 25167 0,'0'0'1104'0,"0"0"240"0,0 0-1072 0,6 1-272 16,0 2 0-16,3 2 0 0,3 4 912 0,2 3 128 15,4 2 32-15,1 5 0 0,0 0-400 0,7 9-80 0,0 2-16 0,1-2 0 16,-1 3 96-16,0 3 16 0,-3 2 0 0,2 0 0 15,-2 1 336-15,1-1 80 0,-1 1 16 0,-2 0 0 16,-3 3-128-16,-1-1-32 0,-4-2 0 0,-1 5 0 16,-3-3-48-16,0 2-16 0,-3-1 0 0,-4 1 0 15,0 0-176-15,-2-2-32 0,-3 3-16 0,-2 0 0 16,-2-4-304-16,-1-1-64 0,1 0-16 0,-3-2 0 16,0-2-288-16,1-3 0 0,0 0 0 0,0-2-14064 15,-1-4-2896-15</inkml:trace>
  <inkml:trace contextRef="#ctx0" brushRef="#br1" timeOffset="139372.93">1756 13319 25791 0,'0'0'2304'0,"14"8"-1856"0,-15 3-448 0,0-1 0 16,-2 0 1168-16,3 6 144 0,3 4 32 0,1 2 0 15,1 3-384-15,3 5-80 0,1 0-16 0,1 5 0 16,1 3-544-16,1 2-96 0,2-2-32 0,-2-2 0 0,-3-2-192 0,-3-10 0 16,2-5 0-16,-1 1 0 0,-2-3 176 0,-1-4-176 15,-2-1 192-15,1-1-192 0,-2-4 256 0,-1-7-48 16,0 0-16-16,0 0 0 0,0 0 128 0,-6-9 0 15,-1-4 16-15,1-6 0 0,-2-3-176 0,1-4-32 16,-1-3-128-16,2-4 192 0,-1-5-192 0,2-1 0 16,1-3 0-16,0 0 0 0,1-1 0 0,0 1 0 15,0 2-128-15,5 2 128 0,2 4 0 0,1 4 0 16,1 6-128-16,2 0 128 0,0 6 0 0,1 3 0 0,1 5 0 0,1 0 0 16,-2 4 0-16,1 4 0 0,0 1 160 0,-1 3-32 15,-3 5 144-15,1 4 48 0,-1 5 0 0,-1 5 0 16,-1 5-48-16,0 4 0 0,0 4 0 0,-3 2 0 15,-3 2-144-15,-1 0-128 0,1-2 192 0,-2 1-192 16,-1-2 128-16,1-4-128 0,-3-2 0 0,-1-3 0 16,-1-2 0-16,0-5 128 0,1-2-128 0,0-4 0 15,2-1 128-15,-1-4-128 16,0-4 0-16,7-4 0 0,0 0 128 0,-6-6-128 0,4-3 0 0,2-4 0 16,1-4 0-16,3-2 0 0,1-2 0 0,2 0 0 15,0 0 0-15,4 2-144 0,-1-4 144 0,3 5 0 16,3 1 0-16,2 3 224 0,1 0-32 0,0 2 0 15,2 3 192-15,0 2 48 0,2 2 0 0,-1 2 0 16,-1 2-224-16,-1 2-32 0,-2 5-16 0,0 0 0 0,-1 3-160 0,0 3 0 16,0 4 144-16,1-1-144 0,-1 6-224 0,-1-3-112 15,-2 3-32-15,-1-1-12064 16,0-2-2416-16</inkml:trace>
  <inkml:trace contextRef="#ctx0" brushRef="#br1" timeOffset="139937.91">2693 13447 16575 0,'-5'3'1472'0,"-1"1"-1168"0,1 0-304 0,5-4 0 15,0 0 3216-15,0 0 592 0,0 0 112 0,0 0 32 16,0 0-1648-16,6-7-336 0,2-1-64 0,2-1-16 16,3-4-848-16,3 3-160 0,0-3-48 0,3-4 0 0,2-2-256 0,1-1-64 15,0 0-16-15,2 0 0 0,2 0-496 0,1-1 0 16,2 0 0-16,1 0 0 0,0 0 0 0,-1 2 0 15,-1 0 0-15,0 1 0 16,-1 0 0-16,2 1 0 0,-4 0 0 0,-2 1 0 16,-2-1 0-16,-3 3 0 0,-1 0 0 0,-1 1 0 15,-2 0 0-15,-4 1 0 0,1 1 128 0,-1 2-128 16,1 1 0-16,-2 1 0 0,-1 0 0 0,-3 1 0 0,-1-1 0 0,0 2 0 16,-4 5 128-16,5-4-128 0,-5 4 224 0,0 0 0 15,8 0 0-15,-8 0 0 0,0 0-224 0,9 0 0 16,1 1 128-16,3 4-128 0,2 2-160 0,0 1-80 15,2 4-16-15,4 2 0 0,3 3 416 0,2 1 80 16,2 2 16-16,4 0 0 0,2 0 0 0,1 0 16 16,1-1 0-16,-2-1 0 0,0 1-128 0,0-4-16 15,1 0-128-15,-4-2 192 0,-3-2-192 0,-1 0 0 0,-1-2 0 16,0 0 0-16,-1-1 0 0,-1 1 0 0,-1 0-208 0,-1-1 64 31,0-1-1296-31,1-1-256 0,-1-3-48 0,-1 1-10368 0,-3-3-2080 0</inkml:trace>
  <inkml:trace contextRef="#ctx0" brushRef="#br1" timeOffset="140301.19">3137 12628 27871 0,'0'0'1232'0,"0"0"256"0,0 0-1184 0,0 0-304 16,0 0 0-16,0 0 0 0,5-4 1376 0,1 4 224 16,1 4 32-16,0 0 16 0,-1 4-352 0,2 4-64 15,0 1-16-15,0 4 0 0,-1 4-736 0,0 2-160 16,-1 5-16-16,0 0-16 0,-1 2-128 0,1 0-32 16,0 0 0-16,-1-1 0 0,-1 0-128 0,0-1 0 15,-1-2 0-15,3-1-176 16,-1-3-1616-16,1-2-336 0,0-3-64 0,-1-4-8176 0,-1-1-1616 0</inkml:trace>
  <inkml:trace contextRef="#ctx0" brushRef="#br1" timeOffset="140478.46">3391 12524 28559 0,'0'0'624'0,"0"9"128"0,1 3 16 0,-1 1 64 0,-1 4-672 0,1 2-160 0,0 5 0 0,1 2 0 15,-1 4 1152-15,0 1 192 0,4 8 32 0,0-2 16 16,-1-3-1024-16,1 0-208 0,1-3-32 0,1-1-128 16,1 0 0-16,1-7-224 0,0-3 16 0,-1-7-9744 15,0-3-1952-15</inkml:trace>
  <inkml:trace contextRef="#ctx0" brushRef="#br1" timeOffset="140868.31">3210 11977 15663 0,'-16'-2'1392'0,"8"4"-1120"0,0 1-272 0,-2 4 0 16,1 2 2864-16,0 4 512 15,0 1 96-15,1 5 32 0,0 2-1872 0,3 1-368 16,2 1-80-16,3 1-16 0,0-1-816 0,5 3-160 15,5-2-48-15,0 2 0 0,3-4-144 0,1 0 0 16,2-2 0-16,1-2 0 0,0 0 0 0,1-2 160 0,0-6-160 0,1-2 160 16,-1-3 288-16,0-2 64 0,-1-4 16 0,0-2 0 15,-1-2 480-15,-2-3 80 0,-2-4 32 0,-1-1 0 16,1-4-224-16,-3 0-32 0,-1-1-16 0,-3 0 0 16,-1-3-192-16,-2 1-32 0,-4 2-16 0,0 0 0 15,-4 0-96-15,-1 1 0 0,-2 1-16 0,-3 0 0 16,-4 1-224-16,-1 0-32 0,-2 2-16 0,-1 4 0 15,2-1-224-15,2 2 0 0,2 3 128 0,1 5-128 32,2 0-1072-32,4 5-256 0,-1 3-48 0,3 5-18208 0</inkml:trace>
  <inkml:trace contextRef="#ctx0" brushRef="#br1" timeOffset="142130.04">4543 13284 12895 0,'0'0'576'0,"0"0"112"0,-3-6-560 0,-1-1-128 0,-2-1 0 0,3 0 0 15,-1 2 3472-15,0-1 672 0,-2 1 128 0,1-1 16 16,0 2-2112-16,0 1-448 0,-2 2-64 0,1 2-32 15,6 0-832-15,-8 4-160 0,3 1-48 0,-2 7 0 0,-1 1-288 0,3 6-64 16,1 2-16-16,2 5 0 0,2 0-96 0,2 2-128 16,2-2 176-16,3 1-176 0,2 2 128 0,1-3-128 15,2-3 0-15,2-3 0 0,5-3 0 0,0-3 0 16,1-2 128-16,-1-6-128 16,1-3 192-16,-2-3-32 0,2-3 0 0,-3-2 0 15,-2-4 272-15,-2-3 48 0,-1-2 16 0,-4-2 0 16,-3-2-48-16,-1 0 0 0,-5-3 0 0,-3 3 0 15,-3-3-160-15,-1 1-32 0,-2-1-16 0,-2 3 0 16,-2-1-240-16,0 2 0 0,-1 1 128 0,1 2-128 16,-2-2-1296-16,3 4-304 0,0 2-64 0,1 2-16 15,2 0-1712-15,2 3-320 0</inkml:trace>
  <inkml:trace contextRef="#ctx0" brushRef="#br1" timeOffset="142565.69">4925 13319 15663 0,'4'13'1392'0,"3"3"-1120"0,2 4-272 0,1 0 0 16,2 7 2928-16,-1 3 528 0,-2 2 96 0,0 1 32 16,0 2-1360-16,0 0-272 0,-1-1-48 0,1-3-16 15,0-3-992-15,-1-4-192 0,-1 1-32 0,-2-7-16 16,-1-2-288-16,-2-3-64 16,0-2-16-16,-1-2 0 0,-1-9-96 0,0 0 0 15,0 0-16-15,0 0 0 0,-7-8-176 0,1-1 0 16,-2-3 0-16,1-2 0 0,-2-6-160 0,2-2-64 0,-1-3-16 0,0-5 0 31,-1-1-320-31,0-2-64 0,1-1-16 0,3-1 0 16,1-1-112-16,2 1-16 0,2 1-16 0,4 1 0 0,0 2 528 0,1 3 96 0,1 5 32 0,0 2 0 15,2 3 128-15,1 3 0 0,2 2 0 0,0 3 0 16,2 2 128-16,2 3 48 0,-1 2 16 0,2 2 0 16,-2 2 304-16,0 5 64 0,-1 0 16 0,-2 3 0 15,-3 6 160-15,-2-1 32 0,-3 2 16 0,-2 3 0 0,0 1-160 0,-1 3-48 16,-2-3 0-16,-2 3 0 15,-1-2-144-15,-2 2-48 0,1 1 0 0,-2-1 0 16,0 0-144-16,0-3-48 0,-1 0 0 0,1-3 0 16,0-3 0-16,2-2 0 0,1-2 0 0,1 0 0 15,0-4-192-15,4-6 176 0,0 0-176 0,0 0 160 0,0 0-160 0,6 4 0 16,3-3 0-16,2-1 128 0,1-2-128 0,1-2 0 16,0 4 0-16,2-2 0 0,2-1 0 0,0-1 0 15,1-2 0-15,1 1 0 16,-2 0-1072-16,1 0-144 0,1-2-16 0,1-2-10960 15,1-1-2192-15</inkml:trace>
  <inkml:trace contextRef="#ctx0" brushRef="#br1" timeOffset="142714.37">5523 12761 38015 0,'0'0'1680'0,"0"0"352"0,0 0-1632 0,-4 8-400 16,2 1 0-16,2 3 0 0,2 2 1120 0,0 1 144 15,2 2 16-15,0 2 16 0,0 2-288 0,1 1-64 0,0 3-16 0,2-2 0 16,1 1-928-16,0-3 0 0,2 1-160 0,-1-2-13392 16,2 0-2672-16</inkml:trace>
  <inkml:trace contextRef="#ctx0" brushRef="#br1" timeOffset="143699.78">6753 13013 28383 0,'0'0'1264'0,"0"0"256"0,0 0-1216 0,0 0-304 16,0 0 0-16,15 9 0 0,-2-6 448 0,2-2 48 15,4 0 0-15,3 2 0 0,4 0 736 0,2-2 160 16,2-1 16-16,2 0 16 0,2-1-272 0,0-2-64 15,-1 0-16-15,1 1 0 0,2-1-208 0,0 2-32 0,3 1-16 0,2 1 0 16,0 0-208-16,2 1-32 0,2-1-16 0,0 0 0 16,1-1-128-16,0-1-32 0,-1 0 0 0,-1-1 0 15,-1 1-144-15,1 0-16 0,0 0-16 0,-1 1 0 16,0-3-32-16,1 0 0 16,-2 2 0-16,-2-4 0 0,1 1-16 0,-3 0-16 15,-2-1 0-15,-1 0 0 0,0 1-160 0,-1-2 192 16,-2 2-192-16,0-1 192 0,1 1-192 0,-2 0 0 15,0 2 0-15,-1-1 128 0,2 1-128 0,-2-1 0 0,0 0 0 0,0 1 128 16,1-1-128-16,2 1 128 0,-5-1-128 0,1 3 128 16,-2-3-128-16,1 2 0 0,0 0 144 0,0 1-144 15,-4 0 0-15,0 0 144 0,-1 0-144 0,1-2 0 16,-2 2 176-16,2 0-176 0,-2 0 160 0,0 0-160 16,0 2 144-16,0-2-144 0,0 0 128 0,2 0-128 0,-2 0 0 0,1 0 128 15,2 0-128-15,1 0 0 0,-2-2 0 0,-1 2 0 16,1 0 128-16,-3 0-128 0,-2 0 0 0,2 0 0 15,0 0 0-15,0 2 0 0,-2-1 0 0,-1 0 128 16,-1 2-128-16,0-3 0 0,2 1 0 0,-1-1 0 16,3 0 128-16,-2-1-128 0,0 1 256 0,-3 0 0 15,0 0 16-15,0-3 0 0,-1 2-272 0,2 0 0 16,-1-1-128-16,-2 2 128 0,-1-2 0 0,0 1-144 16,-3-2 144-16,0 3 0 15,0-3 0-15,1 2 0 0,-2-2 0 0,1 1 0 0,-2-1 0 0,0 1 144 16,-1-2-16-16,0 0-128 15,-1 0-1744-15,-1 0-464 0,-1 0-96 0,-4 4-17920 0</inkml:trace>
  <inkml:trace contextRef="#ctx0" brushRef="#br1" timeOffset="145230.94">9477 12565 10127 0,'0'0'896'0,"0"0"-704"0,0 0-192 0,0 0 0 0,0 0 3376 0,0 0 640 15,0 0 128-15,0 0 16 16,0 0-1760-16,0 0-352 0,0 0-80 0,0 0-16 16,8-2-544-16,1 5-96 0,0 1-32 0,0 2 0 15,0 3-464-15,-1 2-112 0,-2 2 0 0,1 1-16 0,-1 2-400 0,2 1-80 16,0 1-16-16,1 3 0 0,0 1-192 0,4 8 0 15,2 0 128-15,0 0-128 16,0-1-1616-16,-1-1-368 0,2 0-80 0,-1-2-8560 16,0-1-1728-16</inkml:trace>
  <inkml:trace contextRef="#ctx0" brushRef="#br1" timeOffset="146335.71">7027 13661 6447 0,'-9'-22'576'0,"5"14"-576"0,-1 3 0 0,1-2 0 15,-1 1 3056-15,-2 0 496 0,1 3 96 0,0-1 32 16,6 4-2144-16,0 0-416 0,-7 0-96 0,7 0 0 16,0 0-128-16,0 0 0 0,0 0-16 0,-2 10 0 15,4 4-112-15,1 5-32 0,4 2 0 0,2 3 0 16,2 4-160-16,0 2-16 0,1 5-16 0,1 0 0 16,0 0-240-16,1-1-48 0,1-1-16 0,-1-7 0 15,-1-4-240-15,-1-4 0 0,-3-2 0 0,-1-4 0 16,-3-3 192-16,-5-9-48 0,0 0-16 0,0 0 0 15,0 0 16-15,0 0 0 0,-4-7 0 0,-2-2 0 16,-2-5-144-16,-3-2 0 0,0-2 0 0,-2-3 0 0,1-1 0 0,-1-2 0 16,-1 0 0-16,-2-1 0 15,0 0 0-15,-1 0 0 0,-2 2 0 0,-1 1 0 16,2-2-240-16,2 5 32 0,2 2 0 0,2 0 0 16,2 1 208-16,2 3 240 0,4 3-48 0,1-1-16 15,3 3 160-15,2 3 48 0,2-1 0 0,2 0 0 0,3 3 32 0,4-1 16 16,3 0 0-16,1 1 0 0,0 0 96 0,1 2 32 15,0 0 0-15,6 1 0 0,2 1 48 0,0 0 16 16,0 1 0-16,3 0 0 0,1 1-112 0,2 0-32 16,1-1 0-16,2 2 0 0,2 0-192 0,3-1-32 15,4-2-16-15,1 0 0 0,-1-1-48 0,0-1-16 0,1 0 0 0,-2-2 0 16,-3-1 32-16,2 4 16 0,1 0 0 0,-1 0 0 16,-1 1 80-16,1 1 16 0,2-1 0 0,-1 2 0 15,-1-3 80-15,1 2 32 0,1 2 0 0,-2-4 0 16,-3 0-240-16,2 0-64 0,-1-4 0 0,2 2 0 15,0 2-128-15,-1 0 0 0,2 0 144 0,2 0-144 16,-1-3 128-16,-4 2-128 16,-2-1 128-16,3 4-128 0,-2-1 176 0,-3 2-48 15,-2-2 0-15,0 0 0 0,1 1 48 0,0-2 0 16,2-2 0-16,-2 1 0 0,2 0-176 0,2-2 192 0,-3 0-192 0,2 2 192 16,-3 1-192-16,-1 0 192 0,-1 0-192 0,-2 0 192 15,0-2-16-15,-1 0 0 0,-2 1 0 0,0 0 0 16,1 1-16-16,0 0 0 0,1 0 0 0,0 0 0 15,-2 1 32-15,1 0 16 0,2 1 0 0,-1 0 0 16,-1-2-64-16,1 0-16 0,-1 0 0 0,-1 0 0 16,-2 0 32-16,0 0 0 0,-2 0 0 0,-1-2 0 15,1 0 16-15,-2 2 0 0,0-1 0 0,-2 0 0 0,-3-3-176 0,-2 2 160 16,1 1-160-16,0 0 160 16,-2-1-160-16,0 1 0 0,1 0 144 0,-2-2-144 0,0 1 0 0,-3-4 0 15,-1 0 0-15,-1 1 0 16,0 0-1632-16,-2 1-240 0,-2 0-48 0,-1-3-19840 0</inkml:trace>
  <inkml:trace contextRef="#ctx0" brushRef="#br1" timeOffset="147465.07">7749 11879 1839 0,'0'0'160'0,"0"0"-160"0,0 0 0 0,0 0 0 0,3 0 4224 0,0-9 800 15,-2-3 160-15,0 3 48 0,0 1-2096 0,-1 1-432 16,-1 1-80-16,1 6 0 0,-2-5-608 0,-2 1-112 0,-3 0-32 0,1 1 0 16,-2 1-704-16,0 2-144 0,0 2-16 0,-1 2-16 15,0 1-448-15,0 5-96 0,-3 1 0 0,0 5-16 16,1 3-432-16,0 5 0 0,1 2 128 0,2 3-128 16,1 3 0-16,2 2 0 0,2-3 0 0,3 1 0 15,3-2 0-15,2 0 0 0,4-3 0 0,2-1 0 16,1 0 0-16,2-4 0 0,2 1 0 0,2-5 0 15,1-1 0-15,2-4 0 0,1-4 0 0,2-3 0 16,-1-2 0-16,1-4 128 0,-1-2-128 0,1-3 192 0,-3-2 160 0,-2-3 32 16,-3-3 16-16,-1-2 0 0,-3 1 112 0,-1-2 0 15,-5-1 16-15,-2-1 0 0,-1-2 32 0,-5 2 0 16,-2 0 0-16,-1 0 0 16,-3-2-288-16,-1 3-48 0,-2-4-16 0,-4 2 0 15,0-1-208-15,-1 3 0 0,-1 2 0 0,0-2-160 16,-1-2-416-16,1 4-96 0,-1 0-16 0,3 4 0 15,2 0-1424-15,3 3-304 0,1 2-48 0,0-1-9568 16,2 6-1920-16</inkml:trace>
  <inkml:trace contextRef="#ctx0" brushRef="#br1" timeOffset="147657.97">8097 11778 16575 0,'0'0'1472'0,"0"0"-1168"0,0 0-304 0,0 0 0 15,0 0 3312-15,0 0 592 0,0 0 128 0,7 8 32 16,-3 3-1936-16,0 0-384 0,0 2-80 0,0 3 0 16,-1 1-928-16,0 5-176 0,0 0-48 0,-1 4 0 15,1 0-352-15,-1 3-160 16,0 1 128-16,0 0-128 0,0 3 0 0,0-3 0 16,1 2 0-16,0-2-176 15,-1 0-1776-15,1-5-352 0,-1-2-80 0,1-3-7712 0,-2-3-1536 0</inkml:trace>
  <inkml:trace contextRef="#ctx0" brushRef="#br1" timeOffset="147902.84">8269 11662 30575 0,'0'0'1344'0,"0"0"304"0,0 0-1328 0,0 0-320 16,-2 8 0-16,1 3 0 0,-1-2 1120 0,4 2 160 15,-1 2 16-15,3 4 16 0,0 6-416 0,2-1-64 16,1 5-32-16,2 1 0 0,0 2-592 0,0 2-208 16,0 2 144-16,2 1-144 0,0-2 0 15,-1 1 128-15,-1-2-128 0,0 1 0 0,1-2 0 0,-1-1 0 16,0-2 128-16,-1 0-128 0,-1-2-256 0,-1-1-64 16,2-3-32-16,-1-1 0 15,-2-3-2896-15,-1-1-576 0</inkml:trace>
  <inkml:trace contextRef="#ctx0" brushRef="#br1" timeOffset="148103.41">8136 12090 28559 0,'0'0'1264'0,"-5"3"272"0,-1 0-1232 0,6-3-304 0,-5 6 0 0,5-6 0 15,-4 6 2960-15,4-6 544 16,0 0 96-16,4 7 32 0,2-1-2224 0,3-1-448 15,3-1-96-15,2-1-16 0,2-3-608 0,0-1-240 0,-1-2 176 0,2-2-176 16,1 0 0-16,1-2-160 0,0 1 0 0,1-2 0 31,-2-1-3424-31,-1 1-704 0</inkml:trace>
  <inkml:trace contextRef="#ctx0" brushRef="#br1" timeOffset="148544.49">7234 11668 31791 0,'0'0'1408'0,"0"0"288"0,0 0-1360 0,0 0-336 0,0 7 0 0,0-7 0 16,0 0 1280-16,6 6 176 0,0-2 32 0,3-1 16 16,0-1-992-16,2-1-208 0,-1-1-48 0,2-1 0 15,1-2-1712-15,3-3-336 0,1 2-80 0,-2-3-13184 16</inkml:trace>
  <inkml:trace contextRef="#ctx0" brushRef="#br1" timeOffset="149001.41">7310 11488 14735 0,'0'0'1312'0,"0"0"-1056"0,-5-3-256 0,0-1 0 15,-1-1 3024-15,1 1 560 16,-1 0 96-16,-1 0 32 0,1 0-1456 0,-4 2-272 16,0 0-64-16,-2 2-16 0,1 2-816 0,-3 0-176 15,3 2-16-15,-1 1-16 0,0 2-480 0,-1 2-80 0,0 3-32 0,0 3 0 16,1 2-288-16,3 6 0 0,0-1 0 0,3 5 0 15,-1-2 0-15,5 1-144 0,2 3 144 0,2-2-128 16,3 2 128-16,3-2 0 0,1-4 0 0,2 0 0 16,0-4 0-16,2-2-192 0,2-4 64 0,2-2 0 15,2-4 128-15,2-1 0 0,1-5 0 0,-2-2-128 16,-2-3 128-16,0-1 0 0,-1-3 0 0,0-4 0 16,-1-2 368-16,0-2 48 0,-3-2 16 0,-3-2 0 0,-2 1 224 0,-2-1 48 15,0 1 16-15,-4-1 0 0,1 0-288 0,-3 2-64 16,-1-1-16-16,-2 0 0 0,-2 2-352 0,-2 0 128 15,1-1-128-15,-3 3 0 0,-2-4 0 0,-1 4 0 16,2-1 0-16,0 4-128 16,-1 2-1168-16,2 2-240 0,0 3-32 0,0 4-10416 15,1 2-2096-15</inkml:trace>
  <inkml:trace contextRef="#ctx0" brushRef="#br1" timeOffset="149236.79">7310 12026 23039 0,'0'0'2048'0,"0"0"-1648"0,0 0-400 0,0 0 0 15,-4-4 3040-15,4 4 528 0,0 0 96 0,0 0 32 16,0 0-2160-16,0 0-448 0,0 0-64 0,0 0-32 16,0 0-992-16,0 0 0 0,0 0 0 0,0 0-160 31,0 0-2080-31,0 0-432 0,0 0-80 0</inkml:trace>
  <inkml:trace contextRef="#ctx0" brushRef="#br1" timeOffset="149469.91">7410 12271 6447 0,'0'0'576'0,"0"0"-576"16,-7 5 0-16,-1 1 0 0,0-2 6032 0,1 1 1104 15,1 1 224-15,-1-2 32 0,1 0-4368 0,6-4-864 0,-5 5-176 16,5-5-48-16,0 0-1392 0,0 0-288 15,0 0-48-15,0 0-16 16,0 0-1520-16,0 0-304 0,0 0-64 0,0 0-14720 16</inkml:trace>
  <inkml:trace contextRef="#ctx0" brushRef="#br1" timeOffset="149711.78">7721 11568 28159 0,'0'0'1248'16,"0"0"256"-16,-4 4-1200 0,-2 2-304 0,1 0 0 0,0-1 0 0,0 2 1120 0,5-7 160 15,0 0 48-15,-3 8 0 0,3-8-880 0,0 0-160 16,0 0-32-16,0 7-10176 16,0-7-2016-16</inkml:trace>
  <inkml:trace contextRef="#ctx0" brushRef="#br1" timeOffset="149903.54">7812 11568 18431 0,'0'0'816'0,"0"0"160"0,0 0-784 0,0 0-192 16,0 0 0-16,0 0 0 0,0 0 3712 0,0 0 704 15,0 0 144-15,0 0 32 0,0 0-3472 0,9 3-688 16,0-3-144-16,0 1-10784 0,0 2-2176 0</inkml:trace>
  <inkml:trace contextRef="#ctx0" brushRef="#br1" timeOffset="150207.22">7744 12493 20271 0,'0'0'1792'0,"0"0"-1424"15,-8 0-368-15,2 1 0 0,-1 0 4096 0,7-1 736 16,0 0 160-16,0 0 16 0,0 0-3280 0,0 0-672 15,0 0-128-15,0 0-32 16,0 0-1776-16,0 0-352 0,5 6-80 0,2-1-10208 16,1-1-2048-16</inkml:trace>
  <inkml:trace contextRef="#ctx0" brushRef="#br1" timeOffset="150371.63">7856 12480 30287 0,'0'0'1344'0,"0"0"272"0,0 0-1296 0,0 0-320 0,0 0 0 0,0 0 0 15,0 0 1648-15,0 0 256 16,0 0 48-16,0 0 16 0,0 0-1344 0,0 0-272 0,0 0-48 0,0 0-16 31,0 0-2336-31,7-2-448 0</inkml:trace>
  <inkml:trace contextRef="#ctx0" brushRef="#br1" timeOffset="164337.81">2673 11799 13823 0,'0'0'1216'0,"0"0"-960"0,-8 4-256 0,1-3 0 16,1 2 3072-16,6-3 560 0,0 0 112 0,0 0 32 15,0 0-2112-15,0 0-400 0,0 0-96 0,0 0-16 16,8 7-784-16,-1-2-176 0,0 0-16 0,2-1-16 0,1 1 48 0,2-2 16 16,0 1 0-16,0-2 0 0,-1 2 48 0,0-3 16 15,-1 2 0-15,1 0 0 0,-2-2 32 0,-1 2 16 16,-8-3 0-16,6 5 0 16,-6-5 128-16,5 9 32 0,-2 0 0 0,0 3 0 15,-2 2 192-15,-1 3 32 0,-1 3 16 0,-1 0 0 16,0 3-288-16,-1-4-48 0,0 2-16 0,2-1 0 15,0-1-384-15,0-3 0 0,-1 1 0 0,2-3 0 16,2-2-2576-16,0-2-608 0</inkml:trace>
  <inkml:trace contextRef="#ctx0" brushRef="#br1" timeOffset="169933.81">10958 13175 19343 0,'0'0'848'0,"0"0"192"0,0 0-832 0,0 0-208 0,0 0 0 0,0 0 0 16,0 0 1216-16,0 0 192 0,0 0 32 0,0 0 16 16,2 9-352-16,2 1-64 0,0 2-16 0,1 2 0 15,2 2 48-15,1 3 0 0,0 4 0 0,-1 3 0 16,1 2-352-16,1 4-64 0,0-1-16 0,-1 2 0 16,0-1-336-16,-1-2-80 0,0 0-16 0,0-5 0 15,-2-3-208-15,-1-1 176 0,-1-3-176 0,-1-2 160 16,0-2-32-16,-1-5-128 0,0 0 192 0,-1-9-64 0,0 0-128 0,0 0 0 15,0 0 144-15,-5-5-144 16,0-4 0-16,-2-4 0 0,1-3 0 0,1-4 0 16,1-5-208-16,-2-1 32 0,1-3 16 0,0-2 0 15,1-2 160-15,0-2-192 0,0-2 192 0,2 2-192 16,0 1 192-16,2 3 0 0,0-2-144 0,2 2 144 16,0 0 0-16,2 2 192 0,-1 3-32 0,3 3 0 15,2 2 224-15,1 3 64 0,0 1 0 0,2 4 0 16,-1 2-96-16,2 3-16 0,-2 3 0 0,2 5 0 0,1 4-32 0,1 3-16 15,-2 3 0-15,0 6 0 0,-2 1 112 0,1 3 32 16,-1 4 0-16,-1 2 0 0,-1 1-176 0,-1 1-16 16,-2 0-16-16,0 1 0 0,0 1-224 0,1-3 144 15,-5-1-144-15,-1 1 128 0,-1-3-128 0,-2 1-144 0,-1-4 144 0,0-1-208 16,-1-5 16-16,-2-2 16 16,1-2 0-16,-1-4 0 0,2-3 32 0,-1-2 0 15,-1-4 0-15,2-2 0 0,0-3-32 0,1-2 0 16,0-3 0-16,1-1 0 0,3-3 176 0,3 0 0 15,-1 2 0-15,4-2 0 0,2 3 0 0,2 0 144 0,0 2-144 16,2 2 160-16,4 1 176 0,1 5 48 0,1-1 0 0,1 8 0 16,1 1-64-16,1 4-16 0,1 2 0 0,0 2 0 15,-1 0 128-15,0 3 16 0,0 1 16 0,-2-1 0 16,1 1-256-16,-1 0-48 0,0 2-16 0,-1-4 0 16,-1 1-144-16,0 0 0 15,-1-2 0-15,-2-2 0 16,0-2-2944-16,-1 0-480 0</inkml:trace>
  <inkml:trace contextRef="#ctx0" brushRef="#br1" timeOffset="170771.66">11830 13272 9215 0,'0'0'400'0,"-7"4"96"0,1-2-496 0,6-2 0 0,0 0 0 0,0 0 0 0,-5 4 5440 0,5-4 1008 16,0 0 192-16,0 0 32 16,0 0-4064-16,9-6-816 0,1 1-176 0,2-1-16 15,0-1-688-15,1 1-128 0,2-1-16 0,2-5-16 16,3 1-304-16,-1-2-48 0,0 0-16 0,3-3 0 16,0-1-224-16,3-1-160 0,0-1 192 0,1 1-192 15,0 0 128-15,0 1-128 0,-1 0 0 0,-1 0 0 16,2 0 0-16,0 1 128 0,-2 1-128 0,-2 0 0 0,0-1 128 0,-2 1-128 15,-1 1 0-15,-2 1 0 0,-1 0 128 0,-2 1-128 16,-2 3 0-16,0-3 0 0,0 0 0 0,-3 2 0 16,1 0 0-16,1 0 0 0,-2 1 128 0,1 0-128 15,0 1 0-15,1 2 0 0,-3-1 128 0,0 2-128 16,-1 0 0-16,0 0 0 0,-2 1 0 0,-5 4 0 16,5-4 0-16,-5 4 0 0,0 0 576 0,7-4 16 15,-1 0 0-15,-6 4 0 0,7-4-592 0,-2 2-128 16,2-1-32-16,-1 2 0 0,-6 1 320 0,11-2 64 0,-1 2 16 0,2 2 0 15,-1-1-48-15,4 0-16 16,0 1 0-16,2 0 0 0,2 2 32 0,2 1 16 16,1 0 0-16,1 3 0 0,3 0 32 0,3 1 0 15,2 2 0-15,3 2 0 0,-3 1 32 0,3 0 16 16,1-1 0-16,-1 0 0 0,-2 1-48 0,0-1 0 16,2 0 0-16,1 1 0 0,-2-1 64 0,1-1 0 15,0 2 0-15,0 0 0 0,-3 1-96 0,2-1-16 16,-4-1 0-16,0 0 0 0,0 1-208 0,-3 0 176 0,0-3-176 15,-3 1 160-15,0-2-160 0,-1 1 0 0,-1-2 0 0,-3 1 0 16,-2 0 0-16,-2-5 0 0,-2 0-192 0,-2 0 192 31,-1-1-1056-31,0 0-96 0,-1-4 0 0,-1 1-16 0,-7-1-1280 0,0 0-256 0,6-1-48 0</inkml:trace>
  <inkml:trace contextRef="#ctx0" brushRef="#br1" timeOffset="171501.86">12100 12151 18431 0,'0'0'1632'16,"0"0"-1312"-16,0 0-320 0,0 0 0 0,0 0 2576 0,0 0 448 0,0 0 96 0,0 0 16 15,9 3-1072-15,0 3-208 0,0 2-32 0,2 3-16 16,-1 0-736-16,3 5-160 0,0 4-16 0,1 3-16 16,2 4 0-16,2 3 0 0,3 4 0 0,0 0 0 15,0 0-256-15,1 0-48 0,-1 0-16 0,0-2 0 16,-3-3-320-16,2-1-64 15,-2-2-16-15,-1-2 0 0,0 0-160 0,-2-1 0 0,1-1 144 0,0-1-144 16,-2 0-176-16,-1-1-96 0,-2-2-32 16,-2-1 0-1,-2 0-512-15,0-1-96 0,-1-3-32 0,0-2 0 16,-1-2-2448-16,-1-2-512 0</inkml:trace>
  <inkml:trace contextRef="#ctx0" brushRef="#br1" timeOffset="172033.52">11984 11640 14735 0,'0'0'1312'0,"-5"-2"-1056"16,5 2-256-16,-4-7 0 0,-2 1 3264 0,1-1 576 0,0 0 128 0,0 1 32 16,1-1-1504-16,-1 0-320 15,-1-1-48-15,1 1-16 0,0 2-960 0,0 1-208 0,5 4-48 0,-8-1 0 16,8 1-512-16,-8 1-96 0,-1 3-32 0,1 3 0 15,0 2-256-15,2 2 0 0,-1 4 0 0,1 0 0 16,1 2 0-16,1 3 0 0,1 2-128 0,3-2 128 16,1 1-144-16,2-1 144 0,1 1-128 0,2 0 128 0,2 0 0 0,0-1 0 15,4-5 0 1,1 1 0-16,1-2 0 0,3-3 176 0,0-2-48 0,1-4 0 16,1-4 64-16,-1-2 16 0,-1-3 0 0,0-3 0 15,0 0 224-15,-2-6 32 0,0-2 16 0,-4 0 0 16,-1-6 112-16,-3 1 32 0,-1-1 0 0,-4-1 0 15,-2 0-128-15,-2 0-32 0,-2 1 0 0,-3 1 0 0,-1 1-176 0,-3-1-32 16,-1 1-16-16,-1 1 0 0,-2-3-240 0,1 2 144 16,1 1-144-16,-3 3 128 0,0-2-352 0,0 4-80 15,2 0-16-15,0 3 0 16,3 1-816-16,0 3-160 16,1 1-48-16,1 2 0 0,2 3-1760 0,1 3-352 0,1 2-80 0</inkml:trace>
  <inkml:trace contextRef="#ctx0" brushRef="#br1" timeOffset="172294.07">11552 11662 23951 0,'0'0'2128'0,"0"0"-1696"0,-6 2-432 0,6-2 0 0,0 0 2688 0,0 0 448 16,-5 0 80-16,5 0 32 16,0 0-1712-16,0 0-320 0,0 0-80 0,0 0-16 15,0 0-1968-15,6 7-400 0,2 3-80 0,0-3-9616 16,1 4-1936-16</inkml:trace>
  <inkml:trace contextRef="#ctx0" brushRef="#br1" timeOffset="172431.23">11671 11923 16575 0,'0'0'1472'0,"-4"7"-1168"0,0 0-304 0,4-7 0 15,-4 6 3584-15,4-6 640 0,0 0 144 0,0 0 32 0,0 0-2848 0,0 0-560 16,0 0-112-16,0 0-32 15,0 0-2448-15,0 0-512 0,0 0-80 0</inkml:trace>
  <inkml:trace contextRef="#ctx0" brushRef="#br1" timeOffset="172631.05">11598 11222 24879 0,'0'0'2208'0,"-7"0"-1760"0,1 0-448 0,6 0 0 0,0 0 2032 0,-7 1 320 0,7-1 64 0,0 0 16 15,0 0-1600-15,0 0-320 0,0 0-64 0,4 7-10688 16,3-2-2112-16</inkml:trace>
  <inkml:trace contextRef="#ctx0" brushRef="#br1" timeOffset="172801.69">11775 11200 33119 0,'0'0'1472'0,"0"0"288"0,0 0-1408 0,0 0-352 0,0 0 0 0,0 0 0 16,0 0 304-16,0 0-16 0,0 0 0 0,7-6 0 15,1 1-1536-15,1 1-304 0</inkml:trace>
  <inkml:trace contextRef="#ctx0" brushRef="#br1" timeOffset="173002.68">12115 11188 32591 0,'0'0'1440'0,"0"0"304"0,0 0-1392 0,0 0-352 16,0 0 0-16,0 0 0 0,0 0 592 0,0 0 48 15,0 0 16-15,0 0 0 0,7 6-336 0,-2 3-64 0,-2 1 0 0,2 1-10752 16,0 5-2160-16</inkml:trace>
  <inkml:trace contextRef="#ctx0" brushRef="#br1" timeOffset="173170.62">12268 11595 34847 0,'0'0'1536'0,"-5"7"320"0,1 1-1472 0,0-1-384 16,4-7 0-16,0 0 0 0,0 0 0 0,0 0 0 16,0 0 0-16,0 0-15488 0</inkml:trace>
  <inkml:trace contextRef="#ctx0" brushRef="#br1" timeOffset="173427.15">11144 11070 31503 0,'0'0'1392'0,"0"0"288"0,0 0-1344 0,0 0-336 0,0 0 0 0,7-2 0 16,-1-5 896-16,3 3 96 0,0-2 32 0,5-1 0 15,-1 1-560-15,1 1-96 0,0-2-32 0,3 2 0 31,-1-2-1920-31,-2 1-384 0,-1-1-80 0</inkml:trace>
  <inkml:trace contextRef="#ctx0" brushRef="#br1" timeOffset="173837.34">11286 10752 911 0,'0'0'0'0,"-9"0"0"0,-3-1 0 0,1 0 0 0,-1 1 0 0,-1 0 0 0,-1 0 5584 0,-2 0 1040 15,-1-2 208-15,1 2 32 0,2 2-4320 0,0 0-880 16,1 2-160-16,-2 3-32 0,1 1-832 0,-2 3-176 16,2 1-16-16,0 6-16 0,-1 4-240 0,1 2-64 15,2-1 0-15,0 3 0 0,2 2-128 0,2 2 0 16,2-3 0-16,-1 3 0 0,5-1 0 0,2-2-176 16,1-2 176-16,4 2-128 0,3-2 128 0,2 0 0 15,2-9-144-15,2-1 144 0,3-2 0 0,2-4 0 0,0-2 0 0,5-4 0 16,3-3 0-16,3-3 160 0,0-2-16 0,1-3 0 15,1-5 112-15,-1 0 32 0,-4-2 0 0,2 0 0 16,-2-2 32-16,-1 0 16 0,-2-4 0 0,-3 0 0 16,-2-2 48-16,-2-1 16 15,-2 0 0-15,-4 1 0 0,-2 0 368 0,-1-2 80 0,-4 2 16 0,-1-1 0 16,-3 3-80-16,-3 0-16 0,-1 6 0 0,-2-1 0 16,-3 4-464-16,-2 3-112 0,-1-2 0 0,-2 1-16 15,-3 1 48-15,0 3 16 0,0-3 0 0,2 1 0 16,-1 0-240-16,3 4 0 0,1 0 0 0,2 3-160 15,1 2-2064-15,-1 4-400 16,0 6-96-16</inkml:trace>
  <inkml:trace contextRef="#ctx0" brushRef="#br1" timeOffset="181833.84">12525 12739 11055 0,'0'0'976'0,"0"0"-784"16,0 0-192-16,1 13 0 0,-1-13 2976 0,0 0 544 15,0 0 128-15,-2 7 0 0,2-7-1392 0,-2 6-272 16,2-6-64-16,0 0-16 16,-1 9-480-16,1-9-80 0,0 0-32 0,0 0 0 0,0 0-432 0,0 0-96 15,0 0-16-15,8 0 0 0,0 0 16 0,-1-5 0 16,2-1 0-16,2-2 0 0,-1-1 144 0,2-2 32 15,1 0 0-15,5-5 0 0,1-4-240 0,-1 2-32 0,0 0-16 16,3-2 0-16,-1 1-160 0,0-1-16 0,1 1-16 0,1-1 0 16,3-1-224-16,-1 2-32 0,-2-1-16 0,-1-1 0 15,-2 0-208-15,1 2 0 0,-2-1 0 0,-1 1 0 16,-1-3 176-16,1-1-16 0,0 3 0 0,-2-3 0 16,0 1-160-16,-2 1 0 15,0 3 0-15,-3 0 128 0,-1 0-128 0,0 3 0 16,0 0 0-16,1 2 0 0,-3 1-336 0,1 0-48 0,-1 3-16 0,-1 2 0 31,1 1-1808-31,-1 1-352 0,1 0-80 0,-1 1-10272 0,1 0-2048 0</inkml:trace>
  <inkml:trace contextRef="#ctx0" brushRef="#br1" timeOffset="182231.37">13508 11585 25567 0,'0'0'1136'0,"0"0"224"0,0 0-1088 0,0 0-272 0,0 0 0 0,0 0 0 0,0 0 1344 0,0 0 224 16,-7-3 32-16,7 3 16 0,0 0-560 0,0 0-112 15,-6 7-32-15,-1 1 0 0,1 0-656 0,2 4-128 16,3 5-128-16,-1 2 192 0,1 2-48 0,1 1 0 15,0 0 0-15,3 2 0 0,0 1-144 0,3-2 0 16,0-3 144-16,2 3-144 0,0-5 0 0,2 1 128 16,2-6-128-16,1-2 0 0,1-3 160 0,2-4-32 15,0-4-128-15,-2-2 192 0,-1-2 160 0,1-3 32 16,-1-2 0-16,0-3 0 0,0-2 192 0,-2-2 32 16,-2 1 16-16,-2-5 0 0,-2-1-48 0,-1 2 0 15,-2-1 0-15,0-1 0 0,-4 3-256 0,1 1-48 0,-2 1-16 0,-2 1 0 16,-1 0-96-16,-1 2-32 0,-1 0 0 0,0 2 0 15,1 0-128-15,-2 2 0 0,-2 0 0 0,-1 1 0 32,-1 2-2352-32,2-1-336 0,-2 1-80 0,1 2-13616 0</inkml:trace>
  <inkml:trace contextRef="#ctx0" brushRef="#br1" timeOffset="184265.09">14127 13292 11055 0,'0'0'480'0,"0"0"112"0,-6-4-464 0,-1-1-128 16,3 1 0-16,0 0 0 0,4 4 4528 0,-6-3 880 15,-1 1 176-15,7 2 48 0,0 0-3440 0,-9-3-672 16,1 2-144-16,-1 2-32 0,0 3-656 0,1 4-144 0,0 2-32 0,4 3 0 16,1 3-288-16,0 2-64 0,0 4-16 0,2 3 0 15,2 3-144-15,2-1 0 0,1 0 0 0,2 1-176 16,2-1 176-16,3-3-160 0,2-1 160 0,1-3-160 16,-2-5 160-16,3 0 0 0,4-2 0 0,-1-4 0 15,-1-4 0-15,0-4 0 0,-3-3 0 0,2-4 0 16,-1-1 576-16,-2-6 64 0,-2-2 0 0,-3-2 0 15,-3-1 128-15,-1 1 16 0,-3 0 16 0,-2 0 0 0,-3-2-288 0,-1-1-64 16,-3 1-16-16,-1-1 0 0,-3-1-240 0,-1 2-32 16,-1-5-16-16,-2 5 0 0,-1-4-144 0,1 4 0 15,1 1-192-15,0 2 192 16,2 2-1824-16,3 2-240 0,1 1-48 0,2 5-9968 16,3 2-1984-16</inkml:trace>
  <inkml:trace contextRef="#ctx0" brushRef="#br1" timeOffset="184767.1">14491 13289 6447 0,'2'15'272'0,"-2"-6"80"0,0 3-352 0,2 2 0 16,2 2 0-16,1 3 0 0,0-1 6656 0,2 3 1248 16,-1 0 256-16,2 1 48 0,0 0-5776 0,1 1-1152 0,0-1-224 0,-1 0-48 15,0-1-688-15,-1-2-144 0,0 0-32 0,0-4 0 16,-1-2-144-16,-1-2 0 0,0-3 144 0,-1-2-144 15,-4-6 0-15,0 0 0 0,0 0 0 0,0 0-128 16,0 0 0-16,0-8 0 0,-2 2 0 0,-1-6 0 16,1 0-48-16,-2-1 0 15,0 0 0-15,0-5 0 0,0-3-176 0,0-2-32 16,1-1-16-16,1-3 0 16,0-3-48-16,1-2-16 0,1 1 0 0,1 1 0 0,2 1 208 0,1 3 64 0,1 2 0 0,3 1 0 15,0 4 192-15,1 2 0 0,1 1-160 0,3 3 160 16,0 3 144-16,1 2 112 0,-3 2 0 0,1-1 16 15,-2 4 128-15,-2 3 32 0,1 3 0 0,-1 0 0 16,-8-3 192-16,7 7 32 0,-2 4 16 0,-1 1 0 0,-2 1 208 0,0 2 32 16,-4 4 16-16,-1-3 0 0,0 4-672 0,0 0-128 15,-1-2-128-15,2 1 192 0,-2 0-192 0,-1-2 128 16,-2-2-128-16,1 1 128 0,-2 0 48 0,0-2 0 16,0-1 0-16,2-1 0 0,-1-2-48 0,2 1 0 15,0-2 0-15,1 0 0 0,1-1 64 0,2-1 16 16,0 1 0-16,2 0 0 0,3-1-48 0,2-2-16 15,1-1 0-15,1 0 0 0,1 0 48 0,0-2 0 16,0 1 0-16,1-2 0 0,1-1-48 16,1 0 0-16,-1 3 0 0,1-3 0 0,0 0-144 0,1 0 0 15,0-3 0-15,0 0 0 0,1-2-192 0,1 0-64 16,-1-2 0-16,-1 0-16 16,0 0-2976-16,0-3-592 0,0-1-112 0</inkml:trace>
  <inkml:trace contextRef="#ctx0" brushRef="#br1" timeOffset="184938.44">15071 12860 36735 0,'0'0'1632'0,"-3"7"336"0,2 1-1584 0,1 1-384 0,1 4 0 0,2-3 0 16,0 2 1312-16,0 2 176 0,1-2 48 0,2 4 0 0,0-1-384 0,2 2-80 15,-2-1-16-15,1 1 0 16,0 0-1056-16,0-4 0 0,1 1-176 0,1 2-13392 15,-1-3-2672-15</inkml:trace>
  <inkml:trace contextRef="#ctx0" brushRef="#br1" timeOffset="204467.01">13941 11385 6447 0,'0'0'272'0,"0"0"80"0,0 0-352 0,0 0 0 16,0 0 0-16,18-8 0 0,-22 3 3776 0,1-1 672 15,1 2 144-15,2 4 16 0,-3-6-2400 0,1-1-480 16,2 7-112-16,0 0-16 0,0 0-224 0,0 0-48 16,0 0-16-16,0 0 0 0,0 0-112 0,0 0-32 15,0 0 0-15,3 7 0 0,3 2-240 0,-1 3-48 16,1 2-16-16,1 3 0 0,-2 3-400 0,2 3-80 0,-1 2 0 16,2 9-16-16,0-2-240 0,0 2-128 0,-1 0 160 0,1 0-160 15,-1 0 0-15,1-1 0 0,-1-3 0 0,0-3 0 31,0-1-960-31,-1-3-272 0,1 0-64 0,-2-6-16 16,3-2-2400-16,-2-3-464 0</inkml:trace>
  <inkml:trace contextRef="#ctx0" brushRef="#br1" timeOffset="204702.67">14094 11276 20271 0,'0'0'1792'0,"0"0"-1424"0,0 0-368 0,0 0 0 16,0 0 2976-16,0 0 528 0,0 0 96 0,0 0 32 16,0 0-1728-16,6 7-352 0,-1 2-64 0,3 3-16 0,2 1-832 0,1 2-160 15,-2 4-32-15,1 2-16 0,1 2-192 0,-1 3-48 16,0 2 0-16,2-1 0 0,0 0-192 0,1 2 176 16,0-2-176-16,0 2 160 0,0-2-160 0,0 2-256 15,-1 1 64-15,0-1 16 16,-2-1-1936-16,-1 1-384 0,0 1-64 0,-1-5-7904 15,-1 0-1568-15</inkml:trace>
  <inkml:trace contextRef="#ctx0" brushRef="#br1" timeOffset="204940.99">14044 11652 24879 0,'0'0'1088'0,"0"0"256"0,-6 1-1088 0,6-1-256 0,0 0 0 0,0 0 0 16,-5 3 3232-16,5-3 592 0,0 0 112 0,0 0 32 0,0 0-2304 0,0 0-464 16,0 0-96-16,9 4-16 15,0-3-480-15,2 0-96 0,2-1-32 0,1-1 0 16,2-2-304-16,1 1-176 0,0-2 192 0,1 0-192 15,2 0-1472-15,0 0-416 16,1 2-80-16</inkml:trace>
  <inkml:trace contextRef="#ctx0" brushRef="#br2" timeOffset="-204187.61">3045 12817 10127 0,'-1'3'896'0,"0"1"-704"0,0 1-192 0,-5 16 0 0,6-21 2048 0,0 0 384 0,0 0 80 0,0 0 16 16,0 0-768-16,0 0-160 0,0 0-16 0,0 0-16 15,0 0-496-15,0 0-112 0,0 0 0 0,-5 5-16 16,-3-3-64-16,0-1-16 0,2 1 0 0,-2-2 0 0,-1-2-80 0,0 1-16 15,0 1 0-15,-2-2 0 0,-2 1-240 0,0 1-48 16,0-3-16-16,0 2 0 0,-1 0-80 0,1-1 0 16,0 0-16-16,0-2 0 0,-2 0-16 0,1-1 0 15,-2 0 0-15,2-2 0 0,0 1-144 0,1-2-16 16,0 0-16-16,0 0 0 0,-2-1-176 0,1 0 0 16,1-2 0-16,0 0 0 0,-1-1 0 0,-2 0 0 15,-1 0 0-15,0 1 0 0,1-4 0 0,-1 1 0 0,0 1 0 16,1 0 0-16,-1-1 0 0,1-2 0 15,2 0 0-15,1 1 0 0,1 0 0 0,1 1 0 16,1 0 0-16,2-1 128 0,0 1-128 0,2 1 128 16,1 1-128-16,1 0 128 0,0 1-128 0,1 0 192 15,1-2-192-15,0 3 192 0,2-2-192 0,0 2 0 16,2-2 144-16,-1 0-144 0,1 2 160 0,2-5-32 0,2 0-128 0,0 0 192 16,-1 0-192-16,2-1 0 0,-1 1 0 0,1-1 0 15,1 0 128-15,-2 2-128 0,1 0 0 0,-1 1 144 16,1-1 32-16,-2 3 0 0,0 0 0 0,0 3 0 15,1 3 96-15,0 0 32 0,1 0 0 0,-1 2 0 0,-6 3-16 0,7-5 0 16,1 1 0-16,1 0 0 16,-2 0-112-16,3 0-32 0,0 0 0 0,0 1 0 15,0-1-16-15,-1 0-128 0,0-3 192 0,0 1-64 16,0-1-128-16,0-1 192 0,-1 1-192 0,1-1 192 16,-4 1-192-16,2-1 192 0,-2 2-192 0,2 1 192 15,-3 1-192-15,-1-3 128 0,-3 7-128 0,0 0 128 0,0 0-128 0,0 0 0 16,0 0-192-16,0 0 192 15,0 0-3008-15,0 0-464 0,0 0-112 0</inkml:trace>
  <inkml:trace contextRef="#ctx0" brushRef="#br2" timeOffset="-203526.1">2514 11919 17103 0,'-11'-6'752'0,"11"6"160"0,-5-3-720 0,5 3-192 15,-5-3 0-15,5 3 0 0,0 0 1584 0,0 0 272 16,-4-1 64-16,4 1 16 0,0 0-336 0,0 0-64 16,0 0 0-16,0 0-16 0,0 0-496 0,0 0-112 15,0 0-16-15,0 0 0 0,6-4-336 0,2 2-80 16,1-1-16-16,2 0 0 0,0-1-320 0,4 2-144 0,2-1 128 15,0 1-128-15,-2-5 0 0,4 2 0 0,-2 0 0 0,-1 0 0 16,-1-1 0-16,-1 2 0 0,0 0 0 0,1 1 0 16,-3 0 0-16,-1 2 128 0,1-2-128 0,-2 2 0 15,0 1 128-15,-10 0-128 0,9 1 0 0,-1 2 128 16,-8-3 64-16,5 7 16 0,-1 4 0 0,-2 1 0 16,-2 1 528-16,0 1 96 15,-1 3 32-15,0 1 0 0,-2 0 128 0,0 1 32 16,1-1 0-16,-1 0 0 0,1 2-640 0,-1-2-128 15,2-1-32-15,-1-1 0 0,1-2-224 0,1-1 0 0,1-1 0 0,2-4 0 32,-2-1-1616-32,2 1-272 0,1-4-48 0,-4-4-15312 0</inkml:trace>
  <inkml:trace contextRef="#ctx0" brushRef="#br2" timeOffset="-201393.05">7099 12262 6447 0,'-3'-6'576'0,"-1"-2"-576"0,0-1 0 0,-1 1 0 0,0-3 2944 0,0 1 496 16,-1-1 80-16,1 1 32 15,-1 0-1760-15,-1-1-368 0,1 1-64 0,-2 1-16 0,-1 2 320 0,0 1 64 16,-2 0 16-16,-1 2 0 0,1 2-400 0,-1 2-96 16,-2 1-16-16,-3 3 0 0,-4 3-400 0,-1 2-96 15,-2-3-16-15,-1 6 0 0,1 2-448 0,-8 8-80 16,2 5-32-16,2 3 0 0,0 1-160 0,2 4 0 15,0 3 0-15,0 1 0 0,-1 3-160 0,-1 1 160 16,2 0 0-16,1 0-144 0,1 0 144 0,0 0 0 16,-1 2 0-16,2-2 0 0,1 0 0 0,1 2 0 15,1-1 0-15,1 0 0 0,-1-1 0 0,2 0-128 0,1 0 128 0,1 1-128 16,2-4 128-16,0 2 0 0,1-1 0 0,-2 1 0 16,1 0 0-16,0 1 0 0,-1-1 0 0,1-2 0 15,0-1 0-15,-1 0 0 0,1 0 0 0,-2 0 0 16,1 2 0-16,-2-1 0 0,0 2 0 0,-1 1 0 15,-1 0 0-15,0 0 0 0,-1 0 0 0,-1-1 0 16,-2-2 0-16,-2-1 0 0,-4-1 0 0,-2 0 0 16,-4-2 0-16,1 1 0 0,0-3 0 15,0-2 128-15,0 0-128 0,0-2-160 0,1-2 160 0,-4-2-208 16,1-2 208-16,-1-1-144 0,2-3 144 0,-2-2-128 16,-2 0 128-16,1-3 0 0,-3 0 0 0,2-4 0 15,1-1 0-15,3-1 0 0,2-1 0 0,-1-1 0 16,3-2 0-16,0-2 0 0,-1-2 0 0,1-1 0 0,2-3 0 0,1 2-128 15,-1-3 0-15,-2 1 0 0,-2-3 128 0,-2-3 0 16,0 0 0-16,-3 0-128 0,1-1 128 0,2-3 0 16,0 0 0-16,0-1 0 0,1-2 0 0,0 1 0 15,-1-2 0-15,0 1 0 0,1 0 0 0,1 1 0 16,2 0 0-16,-2 2 0 0,-1 2 0 0,0-1 0 16,0-1 0-16,2 1 128 0,-1 0-128 0,3 1 176 15,3 0-176-15,1 1 192 16,0-1-192-16,2 2 0 0,1 0 0 0,2 0 0 0,1 0 0 0,1 0 0 15,-2 0 0-15,-1 0 0 0,2-1 0 0,1 1 0 16,-1-1 0-16,2-1 0 0,1-2-128 0,1 0 128 16,1-2 0-16,-1-1 0 0,-1-1 0 0,0 0 0 15,0 2-144-15,2-2 144 0,2-2 0 0,-1 2 0 16,1 2 0-16,2-3 0 0,2 2 0 0,-1 2 0 16,1-1 0-16,3 1 0 0,2 0 128 0,1 0-128 0,1 3 0 0,-1-1 0 15,0 0 0-15,2 2 128 0,0-2-128 0,1 2 0 16,1-3 0-16,2 2 0 0,-1 1 0 0,1 1 0 15,0 1 0-15,-1 3 144 16,-2 5-144-16,0 0 128 0,0 0 0 0,0 0-128 16,0 0 192-16,4 7-64 0,-1 5 64 0,-2-1 16 15,-1 2 0-15,1 4 0 0,1 2-208 0,-2 3 144 0,1 3-144 0,-1 1 128 16,-1 2-128-16,-1-4-272 0,1 0 64 0,0-3 16 16,-2 1 192-16,1-5-192 0,-2-3 192 0,0-1-192 15,0-1 32-15,0-2 16 0,0-1 0 0,-1-2 0 16,-2-4-144-16,1-3-32 0,-1-3 0 0,1-2 0 15,-1-2-48-15,1-3-16 0,-2-7 0 0,3 0 0 16,1 0 192-16,1-3 48 0,0-2 0 0,2-1 0 16,0-1 144-16,1 1 0 0,0 1 0 0,1 1 0 0,2 1 128 0,1 2 48 15,1 0 16-15,1 2 0 0,4 2 32 0,0 2 16 16,0 2 0-16,2 2 0 0,1 1 176 0,2 3 32 16,0 2 16-16,1 2 0 0,1 0-16 0,1 0 0 15,0 2 0-15,3 1 0 0,-1 1-256 0,1 0-48 16,1 0-16-16,1 2 0 0,2-2-128 0,1 0-176 15,0-1 48-15,3-1 0 16,1 0-1728-16,2-2-320 0</inkml:trace>
  <inkml:trace contextRef="#ctx0" brushRef="#br2" timeOffset="-200332.02">11380 11900 9215 0,'0'0'400'0,"0"0"96"0,0 0-496 0,0 0 0 15,0 0 0-15,0 0 0 0,0 0 3008 0,16-13 496 0,-16 13 96 0,0 0 32 16,-5-3-1472-16,-1 2-304 15,6 1-48-15,0 0-16 0,-9 0-608 0,1 0-128 16,2 4-32-16,-1 1 0 0,1 1-128 0,1 2-16 0,-2 3-16 0,1 0 0 16,-2 4-256-16,3 0-48 0,-2 1-16 0,1 2 0 15,-2 2-288-15,1 3-48 0,2-2-16 0,0 3 0 16,0 0-48-16,2 2-16 0,-1 2 0 0,1-1 0 16,2 3 32-16,1 1 0 0,1 2 0 0,1 0 0 15,0-2-16-15,2 0 0 0,0-2 0 0,1-2 0 16,1-1 32-16,0-4 0 0,2 2 0 0,0-5 0 15,0-2 16-15,1-1 16 0,0-3 0 0,1-1 0 0,2-3 64 16,1-1 16-16,3-2 0 0,1 1 0 0,0-1-288 0,-2-2 0 16,1 0 128-16,-1 1-128 0,1-3 0 0,0-1 0 15,1 0 0-15,1-1 0 0,-1 0-160 0,0-1-96 16,0-2 0-16,0-1-16 16,1 2-1456-16,0-3-304 0,1-1-48 0,-1 1-8896 15,-1-1-1776-15</inkml:trace>
  <inkml:trace contextRef="#ctx0" brushRef="#br2" timeOffset="-200027.28">11625 12433 23039 0,'0'0'1024'0,"0"0"192"0,-6 4-960 0,1 1-256 0,5-5 0 0,-4 6 0 16,4-6 1792-16,0 0 320 0,0 0 64 0,5 8 16 15,1-5-1552-15,3 1-304 0,3-4-64 0,3 0-16 16,-1 0-32-16,2-3-16 0,0 1 0 0,3 0 0 16,-1-3-208-16,-1 2 128 0,0 1-128 0,0-1 0 15,-3 1 176-15,-1 0-176 0,0 4 192 0,-2 0-192 16,-4 2 512-16,1 1 0 0,-1 3 0 0,-2 1 0 16,0 3 336-16,-1 1 64 0,0 1 16 0,-1 2 0 15,-2 2-272-15,0-2-48 0,2 2-16 0,-2-1 0 0,-1 0-320 0,0-1-64 16,0 1-16-16,0-2 0 0,0 0-192 15,2 0 0-15,0-2-192 0,1 3 192 32,-1 0-2304-32,2-1-336 0,0 2-80 0</inkml:trace>
  <inkml:trace contextRef="#ctx0" brushRef="#br2" timeOffset="-189664.84">13234 13344 17503 0,'-3'0'768'0,"1"0"176"0,-2 31-752 0,4-31-192 16,0 0 0-16,0 0 0 0,0 0 1408 0,0 0 256 15,0 0 64-15,0 0 0 0,0 0-576 0,0 10-96 16,1-3-32-16,-1 1 0 0,0 0-448 0,0 1-112 16,2-1-16-16,-2 2 0 0,-2 2 272 0,2 1 48 0,0 0 16 0,2 4 0 15,-4 1-80-15,2 3-32 0,-1 1 0 0,1 1 0 16,1-1-272-16,-1 1-48 0,0 1-16 0,2-1 0 15,-1-2-144-15,0 1-16 0,0-4-16 0,1 2 0 16,0 0 96-16,1-1 0 0,0 1 16 0,0-1 0 16,1-2-80-16,0 1-32 0,-1-1 0 0,1 0 0 15,1 0-160-15,2-4 160 0,-1-1-160 0,1 2 160 16,-1-1-160-16,1-2 0 0,0-1 0 0,1-2 128 16,-3 1-128-16,2-1 0 0,1-1 144 0,0-2-144 0,-1 1 0 0,1 1 144 15,1-1-144-15,1-2 0 0,-1 1 128 0,0-1-128 16,-1 0 0-16,1 0 0 15,1-1 144-15,1-2-16 0,0 2-128 0,0-1 192 16,-2-2-64-16,1 0-128 0,1 0 176 0,0 0-176 16,1 0 0-16,0 0 0 0,2 0-192 0,2 0 48 15,-2 2 272-15,2-1 48 0,-2-1 16 0,1-1 0 0,-2-1-192 16,-2-2 0-16,1 2 0 0,2-1 128 0,-1-1-128 0,1 2 0 16,-3-1 0-16,0 0 128 0,-1-2-128 0,1 1 0 15,-1-2 0-15,-1-1 128 0,-1 1-128 0,-2-2 192 16,1 1-192-16,-2 0 192 0,0-1-192 0,-2-1 160 15,-2-2-160-15,1 1 160 0,-1 1-160 0,-2 0 0 16,-2-1 0-16,-1 1 0 0,0 0 0 0,-1 0 0 16,-2 0-224-16,1 1 80 0,-1 0 144 0,0 2-192 15,-1-3 192-15,-1 2-192 0,1 1 192 0,1 0-128 16,-1 4 128-16,2-2-128 0,-1 1 128 0,2 3 0 0,5 0 0 0,-5-2 0 16,5 2 0-16,0 0 0 0,0 0-176 0,0 0 176 15,0 0 0-15,0 0 0 0,0 0 0 0,0 0 160 16,0 0-288-16,0 0-64 0,0 0-16 0,0 0 0 15,9 2 208-15,2-2 160 16,0 0-32-16,0 0 0 0,0 0-128 0,1 0 0 16,1 0 0-16,-1-2 0 0,0 2 0 0,-1-2 0 15,2 1 0-15,-1 0 0 0,-3 1 0 0,2-3 128 0,-2 2-128 0,0 2 128 16,-1 2 80-16,-2 1 16 0,0 0 0 0,-1 2 0 16,-3 3 160-16,1 0 16 0,0 2 16 0,1 0 0 15,-2 1-96-15,1 1 0 0,-2-1-16 0,2 1 0 16,1-1-304-16,1 1 0 0,1 0 0 0,1 0 0 31,1-1-896-31,1 2-224 0,2 2-48 0,1-2-10800 0,3-1-2176 0</inkml:trace>
  <inkml:trace contextRef="#ctx0" brushRef="#br1" timeOffset="-168691.52">16173 12514 21935 0,'0'0'960'0,"0"0"224"0,0 0-944 0,26-12-240 15,-26 12 0-15,0 0 0 0,0 0 1664 0,0 0 304 16,0 0 48-16,8 0 16 0,-1 0-560 0,2 0-96 16,1 0-32-16,1 1 0 0,1 2-448 0,1-3-80 15,0 0-32-15,1 0 0 0,1-3 80 0,0 2 16 0,2-2 0 0,2 3 0 16,-1-2-160-16,1 0-16 0,2 1-16 0,-1 1 0 16,2 0-304-16,0 1-64 0,2 1-16 0,0 0 0 15,1-2-80-15,1 2-16 0,2-1 0 0,-2 0 0 16,-1-1 32-16,-1 0 0 0,0-1 0 0,-1 0 0 15,2 1-64-15,0-2-16 16,-3 2 0-16,0-2 0 0,0 2-160 0,0-2 192 0,2 1-192 0,-1 0 192 16,0-3-192-16,0 4 0 0,0 0 0 0,1 0 128 15,-1-1-128-15,1 1 160 0,-2 0-160 0,0 0 160 16,0 0-160-16,0 1 160 0,2-1-160 0,-3 0 160 16,-2-1-160-16,1-1 0 0,-1 2 0 0,1-1 0 15,-2-2 0-15,2 2 0 0,1 0 128 0,-2-1-128 16,-2 1 0-16,-1 0 0 0,0-2 0 0,-1 2 0 0,1-2 0 0,-2 3 0 15,0-2 128-15,1 0-128 0,-1 0 0 0,0 2 0 16,0 0 0-16,-1 1 0 0,0 0 0 0,-2 1 0 16,1-2 0-16,1 2 0 0,-1 0 0 0,-2-1 0 15,-1 0 128-15,2 1-128 0,1-2 0 0,-2 0 0 16,0 0 0-16,0 1 0 0,-1 0-160 0,0-1 160 16,1 0 0-16,-1 0-144 15,2 1 144-15,-2-1 0 0,-3 0 0 0,1 0-128 0,-1-1 128 0,-6 1 0 16,7-2 0-16,-7 2 0 0,0 0 0 0,0 0 0 15,4-6 0-15,-4 6 0 0,3-6 128 0,-3-1-128 16,-4 1 128-16,-2-1-128 0,0 1 144 0,-3-1-144 16,-3-1 192-16,-2 1-192 0,-3-3 352 0,-3 3-32 15,-3-1-16-15,-2-4 0 0,-4 0 0 0,1 2 0 0,-4-2 0 0,4 0 0 16,2 1-96-16,-2 0-16 0,-1 0 0 0,3 1 0 16,0 1-192-16,4 3 0 0,3-3 0 0,2 2 0 31,1 2-1072-31,3 2-96 0,3 2-32 0,3 2 0 15,7-1-2512-15,0 0-512 0</inkml:trace>
  <inkml:trace contextRef="#ctx0" brushRef="#br1" timeOffset="-167925.94">16523 13103 18431 0,'0'0'816'0,"-6"0"160"0,6 0-784 0,0 0-192 16,-7 1 0-16,7-1 0 0,0 0 2368 0,0 0 416 15,0 0 96-15,0 0 0 0,2 8-1632 0,0 3-336 16,5-1-64-16,-1 3-16 0,2 3-256 0,1 1-64 16,2 2-16-16,0 2 0 0,2 0-144 0,0 0-32 0,0 0 0 0,2-1 0 15,-3 3-176-15,-2-6-144 0,-1-2 192 0,0 0-192 16,-1-4 160-16,0 0-160 0,-2-4 128 0,0 0-128 15,-6-7 192-15,0 0-32 0,0 0-16 0,0 0 0 16,0 0 16-16,0 0 0 0,-6-9 0 0,0-2 0 16,-2 0-160-16,-1-4-256 0,-2-2 64 0,0 0 16 15,-2 1 48-15,-2-1 0 0,0-3 0 0,-1 0 0 16,0 1 128-16,2-1 0 0,0 1 0 0,-1 1 0 16,2-5 0-16,2 5 0 0,-1 3 0 0,3-2 0 0,0 4 272 0,2 2-16 15,1 2 0-15,2 1 0 16,0 3 192-16,4 5 48 0,0 0 0 0,0 0 0 15,4-4-80-15,2-1-16 0,2 3 0 0,1 0 0 16,2 1 16-16,2-1 0 0,1 2 0 0,3 0 0 16,1 0 96-16,2 2 0 0,1-1 16 0,-1 1 0 15,3 1 32-15,-1 1 0 0,-1-3 0 0,1 2 0 16,1 0-128-16,2-1-32 0,1 1 0 0,0-1 0 0,-1 0-80 0,1-1-32 16,1-1 0-16,3-1 0 0,2-1-288 0,2 0 0 15,1-1 0-15,1 1-144 0,2-1 144 0,0 0 0 16,-2 2 128-16,1-2-128 0,-3 2 208 0,0 1-16 15,0 0-16-15,-3 1 0 0,-2 2 192 0,-1-3 32 16,1 1 16-16,0 2 0 0,-1-2-128 0,0 1-32 16,-2-1 0-16,2 0 0 0,0 0-64 0,-2 1 0 15,-3-1-16-15,2 2 0 0,-1-3-176 0,-2 0 192 16,-1-2-192-16,-3 1 192 0,-1 0-192 0,0-1 128 0,-3 1-128 0,-1 0 128 16,1 0-128-16,-2-1 0 0,-1 1 0 0,-2 0 0 15,0-1-176-15,1 2-112 0,1 0-32 0,-1 0 0 31,1 0-2032-31,-2 0-400 0,1 0-96 0</inkml:trace>
  <inkml:trace contextRef="#ctx0" brushRef="#br1" timeOffset="-166329.08">19051 12860 16575 0,'0'0'1472'0,"0"0"-1168"0,0 0-304 0,12 4 0 16,-12 7 1696-16,0 1 288 0,1 1 48 0,2 1 16 15,1 3-800-15,0 2-160 0,0 4-16 0,1 1-16 16,1 4-416-16,2 0-64 0,-1 1-32 0,-1-2 0 0,-1 0-80 0,1-3-16 16,-1-2 0-16,-1-1 0 15,0-4 16-15,0-2 0 0,-2-1 0 0,-1-4 0 16,-1 0 112-16,-1-3 0 0,1-7 16 0,0 0 0 15,-5 6-240-15,5-6-48 0,-7 0-16 0,1-4 0 16,-1-2-16-16,1-1 0 0,-1-4 0 0,1-2 0 16,1-4-272-16,-1-2 0 0,1-4 0 0,1 0-144 15,0-7-16-15,2 0 0 0,-1-1 0 0,2-1 0 16,1 2 160-16,1 0 0 0,2 2-144 0,-1 0 144 16,1 1 0-16,2 2-144 0,2 2 144 0,2 2 0 0,0 1 0 0,1 5 0 15,2 2 160-15,1 5-32 0,0 0 192 0,2 4 32 16,-1 3 16-16,2 3 0 0,-2 2 32 0,0 5 16 15,1 5 0-15,-2 1 0 0,0 5 16 0,-3 2 0 16,-1 1 0-16,-1 3 0 0,0-2-208 0,-3 2-32 16,-1-3-16-16,-3 2 0 0,-2 0-176 0,0-2 160 15,-1 0-160-15,-2-3 160 0,-2 1-160 0,-1-1 0 16,2-2 144-16,-3-1-144 0,-1-3 0 0,0-1 0 0,0-2 0 0,0-2 0 16,0-2 0-16,1-4-240 0,0 0 48 0,2-3 0 15,-1-5-128-15,3 0-32 0,2-3 0 0,0-1 0 16,1-3 112-16,2-1 32 15,2 1 0-15,1-1 0 0,2 0 208 0,3 1 0 16,3 2 0-16,1 1-144 0,0 1 352 0,3 3 80 16,1 1 16-16,0 1 0 0,1 2 32 0,0 2 16 15,1 2 0-15,-1 1 0 0,-1 1 96 0,0 2 0 16,-2-1 16-16,1 2 0 0,0 1-208 0,1 0-64 0,-1 2 0 0,0-2 0 16,-3 1-192-16,-1 2 0 0,-2 0 128 0,1 1-128 31,-2-2-1488-31,1 1-352 0,1-2-64 0,-2 1-15680 0</inkml:trace>
  <inkml:trace contextRef="#ctx0" brushRef="#br1" timeOffset="-165724.95">19949 13013 911 0,'0'0'0'0,"-6"3"0"0,-1 1 0 15,7-4 0-15,-6 0 6656 0,6 0 1232 0,0 0 256 0,0 0 48 16,0 0-5056-16,0 0-1024 0,0 0-208 0,8-3-48 15,1-1-768-15,3-3-144 0,1-3-48 0,2 0 0 16,1-2-416-16,3-2-96 0,2-2 0 0,3-1-16 16,-2-3-176-16,3 1-16 0,0-2-16 0,-1 1 0 15,2 1 112-15,-1 2 32 0,-1-1 0 0,-2 2 0 16,3 0-304-16,-3 1-192 0,-1 0 16 0,-1 0 16 16,1 0 160-16,0 2 256 0,-1-2-64 0,-2 0-16 0,-2 1-176 15,-2 1 0-15,0-1 0 0,-1 1 0 0,-1 1-288 0,-2 1 16 16,-2 2 0-16,0-1 0 15,-1 1 272-15,-1 1 0 0,-1 0 0 0,1 2 0 16,-1-1 160-16,0 2 96 0,0 0 0 0,2 1 16 16,-1 0-272-16,2 1 0 0,0 2 0 0,1 1 0 15,0 0 208-15,0 1-64 0,0 2-16 0,2 1 0 16,-1 0 192-16,5 2 16 0,2 2 16 0,3 2 0 16,1 3 240-16,3 2 48 0,1 0 16 0,2 2 0 0,3 2-240 0,2-1-48 15,4-1-16-15,-2 0 0 0,1-3-176 0,-1 0-48 16,0-2 0-16,-2 0 0 0,-1 0 64 0,1-1 0 15,-2-4 0-15,-2-1 0 0,0 1-192 0,-2-1-144 16,0 0 144-16,-1-1-208 0,-2-1-112 0,1 0-32 16,-4 0 0-16,0 1 0 15,-2-1-1600-15,-1 1-320 0,0 2-64 0,-2-2-10528 16,-4 0-2112-16</inkml:trace>
  <inkml:trace contextRef="#ctx0" brushRef="#br1" timeOffset="-165324.55">20434 11947 28159 0,'0'0'1248'0,"0"0"256"0,0 0-1200 0,0 0-304 16,4 6 0-16,-2 3 0 0,-2 2 1344 0,1 2 192 16,2 2 64-16,-1 6 0 0,0 0-464 0,0 5-96 15,1 1-16-15,-1 3 0 0,1 2-704 0,1 0-128 16,0 2-48-16,-2 3 0 0,1-3-144 0,0 1 0 0,-1-1 0 0,-1-3 0 16,-1-2 0-16,0-3-272 0,0-3 32 0,0-2 16 31,-1-3-1584-31,1-2-320 0,1-2-64 0,-1-6-12208 15</inkml:trace>
  <inkml:trace contextRef="#ctx0" brushRef="#br1" timeOffset="-165098.98">20541 12029 21183 0,'2'-7'1888'0,"-1"-1"-1504"0,0-1-384 0,1 3 0 16,0-3 1888-16,1 5 304 0,-3 4 64 0,0 0 16 15,0 0-608-15,0 0-128 0,0 0-32 0,5 6 0 16,-1 6-448-16,0 6-96 0,0 2 0 0,0 3-16 16,0 3-368-16,-1 4-80 0,1 3-16 0,2 1 0 0,0 2-224 0,1-2-32 15,-1-1-16-15,1-2 0 0,-2 0-208 0,0-3 0 16,-1-2-192-16,0-3 192 16,0-2-1920-16,-2-3-256 0,1-5-64 0,0-2-8352 15,-3-11-1664-15</inkml:trace>
  <inkml:trace contextRef="#ctx0" brushRef="#br1" timeOffset="-164662.3">20401 11160 21183 0,'0'0'1888'0,"-6"-5"-1504"0,1 0-384 0,0 0 0 16,0 0 2176-16,-2-1 352 0,-1 2 80 0,2 4 16 15,-2 0-1056-15,2 0-208 16,-2 3-32-16,0 2-16 0,0 3-832 0,2 2-160 16,-1 4-48-16,2 2 0 0,1 4-272 0,1 2 0 0,2 3 128 15,1-2-128-15,3 2 0 0,0 1 0 0,4 0 128 0,2-1-128 16,2-1 0-16,2-1 0 0,2-2 0 0,3-3 0 15,3-2 144-15,0-4-16 0,1-3-128 0,1-3 192 16,-3-2 256-16,1-3 64 0,0-3 0 0,-1-5 0 16,-1-2 416-16,-1-3 96 0,-2-2 0 0,-2-3 16 15,-2-2-160-15,-3-1-48 0,-2-5 0 0,-1 2 0 16,0-3-320-16,-4 1-64 0,-3 1 0 0,-2 0-16 16,-2 2-432-16,-3 2-304 0,-3 0 48 0,-3 2 16 15,-2 1 816-15,-3 0 144 0,0 3 48 0,-2-2 0 0,-1 5-608 0,0 1-160 16,-1 1 0-16,3 5 0 15,3 0-400-15,0 6-160 0,2 0-16 0,4 5-16 16,1 1-2720-16,3 3-528 0</inkml:trace>
  <inkml:trace contextRef="#ctx0" brushRef="#br1" timeOffset="-163995.95">21957 12708 911 0,'0'0'0'0,"0"0"0"16,0 0 0-16,0 0 0 0,0 0 4928 0,0 0 896 15,0 0 176-15,-6-3 32 0,-2 2-3296 0,0 2-672 16,0 2-128-16,0 0-16 0,1 2-832 0,-1 3-144 0,0-1-48 0,0 4 0 16,-1-1-256-16,1 6-64 0,2 2-16 0,0 3 0 15,3 1-176-15,0 3-48 0,2 2 0 0,2-1 0 16,3-2-336-16,1-2 0 0,3-1 0 0,2-2 128 16,2-2-128-16,4-2 176 0,-1-2-176 0,2-4 192 15,0-4 64-15,0-1 0 0,1-4 16 0,-2-4 0 16,-3 1 304-16,-1-6 48 0,1-1 16 0,-4 0 0 15,-4-6 32-15,-1 2 16 0,-1-2 0 0,-3 2 0 16,0-1-352-16,-3 0-64 0,-2-2-16 0,-2 1 0 0,0-2-256 0,-3 1 0 16,0-3 0-16,-2 2 0 31,-1 0-1392-31,1-1-272 0,-1 4-64 0,2 0-16 16,-1 2-1616-16,3 3-320 0</inkml:trace>
  <inkml:trace contextRef="#ctx0" brushRef="#br1" timeOffset="-162935.48">24253 12219 14735 0,'0'0'1312'0,"-1"9"-1056"0,-3 3-256 0,0 2 0 16,0 3 3024-16,1 4 560 0,2 1 96 0,1 4 32 16,0 2-2224-16,1-1-432 0,1 2-96 0,-1 1 0 15,2 2-672-15,1 2-128 0,-1 3-32 0,3-2 0 31,0 1-1472-31,-1-4-288 0,1-2-64 0,-2-4-10800 0</inkml:trace>
  <inkml:trace contextRef="#ctx0" brushRef="#br1" timeOffset="-162758.21">24160 12550 20271 0,'0'0'896'0,"0"0"192"0,0 0-880 0,0 0-208 0,0 0 0 0,0 0 0 15,0 0 3904-15,0 0 720 0,0 0 160 0,10-1 16 16,3 1-3264-16,4-4-640 0,0-1-144 0,3 1-32 0,1-4-576 0,1 1-144 16,2 0 0-16,3-1 0 15,3 1-2048-15,2 1-448 0</inkml:trace>
  <inkml:trace contextRef="#ctx0" brushRef="#br1" timeOffset="-161830.71">26120 12119 11055 0,'0'0'976'0,"0"0"-784"0,0 0-192 0,0 0 0 0,-10-2 2720 0,11-4 496 0,-2 1 112 0,-1-3 0 15,1 0-752-15,-2 0-144 0,2 0-48 0,-3 3 0 0,2-1-672 0,2 6-144 16,-8-8-32-16,1 4 0 0,7 4-688 0,-9 0-144 16,1 2-16-16,-1 6-16 0,3 5-432 0,-1 4-96 15,-1 4-16-15,4 0 0 0,-1 4-128 0,1 2 0 16,2 6 0-16,0-3 128 0,4 1-128 0,2 0-272 16,-1-1 64-16,5 7 16 0,3-7 192 0,3-2 0 15,2-3 0-15,2-3 160 0,3-3-160 0,2-5 0 16,1-2 0-16,-1-3-176 0,3-5 432 0,-1-2 96 15,-3-4 16-15,0-2 0 0,-1-7 240 0,-3 1 48 0,1-3 16 0,-6-3 0 16,-4-1-16-16,-1-4 0 0,-3-1 0 0,-2-2 0 16,-5-1-288-16,-2-1-64 0,-4 0-16 0,-1-2 0 15,-1-2-112-15,-4 0-32 16,-5-2 0-16,0-2 0 16,-2 1-1520-16,0-2-304 0,0 5-64 0,7 9-16 15,0 4-928-15,2 0-176 0,-1 4-32 0</inkml:trace>
  <inkml:trace contextRef="#ctx0" brushRef="#br1" timeOffset="-161292.39">26553 12134 14735 0,'0'8'1312'0,"0"4"-1056"0,0 2-256 0,1 3 0 16,2 4 2608-16,-1 4 464 0,2-2 80 0,0 5 32 0,0 0-1648 0,0 2-336 15,-1 3-64-15,0-3-16 0,1 0-512 0,2-4-96 16,-1-3-32-16,0 1 0 0,0-5-96 0,0-2 0 16,1-2-16-16,-2-4 0 0,-2 0 0 0,1-5 0 15,-3-6 0-15,0 0 0 0,0 0-16 0,0 0 0 16,-1-9 0-16,-1-2 0 16,1-4-208-16,1-2-144 0,0-4 192 0,-1-1-192 0,-1-3 0 0,2-2-272 15,0-3 16-15,2-1 16 16,0-6-144-16,2 2-48 0,0 1 0 0,3 0 0 0,0 0 80 0,1 2 16 15,1-1 0-15,0 3 0 0,1 0 208 0,1 3 128 16,2 1-160-16,3 4 160 0,2 5 0 0,0-2 192 16,2 8-16-16,1-1 0 0,0 3 16 0,-2 2 0 15,0 2 0-15,-2 4 0 0,-3 2 176 0,0 3 32 16,-5 3 16-16,-1-1 0 0,1 3 160 0,-4 4 48 16,-3-1 0-16,-2 4 0 0,-3 1-176 0,-2 5-48 0,-3-3 0 0,-1 5 0 15,-1-2-176-15,-1 3-32 0,-1 1-16 0,-2-3 0 16,-3-1-176-16,2 2 128 0,0-1-128 0,2-2 128 15,-1 0-128-15,-1-3 0 0,1-2 144 0,2-3-144 16,2-3 128-16,1 1-128 0,0-1 128 0,1-2-128 16,1 0 288-16,3-2-16 0,4-6 0 0,0 0 0 15,0 0 160-15,8 7 16 0,0-2 16 0,3 0 0 16,0 1-160-16,1-1-48 0,0 1 0 0,2-2 0 0,4 1-256 16,-2 2 160-16,-3-2-160 0,3-1 128 0,2-1-128 0,1 1 0 15,1-4 0-15,-3 0-176 31,0 0-1424-31,0-2-272 0,1 0-64 0,-2-4-15520 0</inkml:trace>
  <inkml:trace contextRef="#ctx0" brushRef="#br1" timeOffset="-161132.45">27215 11653 23039 0,'0'0'2048'0,"0"0"-1648"0,-5 7-400 0,0 1 0 0,1 2 3264 0,0 3 576 15,0 1 128-15,1 5 0 0,2-2-2080 0,1 3-416 16,1 4-96-16,2-1-16 0,2 0-832 0,-1-1-160 16,1 1-48-16,0 1 0 15,2-1-2000-15,-2 1-416 0,0-1-80 0,1-1-14928 0</inkml:trace>
  <inkml:trace contextRef="#ctx0" brushRef="#br1" timeOffset="-160682.65">25632 12082 9215 0,'0'0'816'0,"4"-4"-656"16,2 0-160-16,0 2 0 0,-1-2 3232 0,0 1 608 15,2 1 128-15,-1 0 32 0,-6 2-2192 0,0 0-432 16,10 0-96-16,-3 2 0 0,-7-2-320 0,0 0-64 0,7 5-16 0,-2 0 0 16,-5-5-336-16,0 0-64 0,7 7-16 0,-5 0 0 15,-2-7-208-15,0 0-32 0,0 0-16 0,-4 4 0 16,4-4-48-16,0 0-16 16,-7 2 0-16,1-1 0 0,6-1-144 0,0 0 128 15,0 0-128-15,0 0 128 0,0 0-128 0,0 0 0 16,-6-1 0-16,1-1 0 15,5 2-320-15,0 0-80 0,-4-2-32 0,4 2-9536 16,0 0-1904-16</inkml:trace>
  <inkml:trace contextRef="#ctx0" brushRef="#br1" timeOffset="-160368.29">25789 12497 22399 0,'0'0'992'0,"0"0"208"0,0 0-960 0,-5 2-240 15,5-2 0-15,-8 0 0 0,8 0 480 0,-8-2 48 16,0-1 16-16,8 3 0 16,-5-5-224-16,2 0-64 0,-1-2 0 0,2 1 0 15,1-1 48-15,1 1 0 0,1-1 0 0,0 2 0 16,0-3 368-16,-1 8 80 0,4-5 16 0,-4 5 0 0,6-5 16 0,-6 5 16 15,7-2 0-15,0 2 0 0,-1-2-240 0,1 4-48 16,-7-2-16-16,6 2 0 0,-6-2-16 0,0 0 0 16,6 5 0-16,-2 0 0 0,-4-5-224 0,0 0-64 15,0 0 0-15,0 7 0 16,-2-1-544-16,2-6-112 0,0 0-32 0,0 0-9936 16,0 0-2000-16</inkml:trace>
  <inkml:trace contextRef="#ctx0" brushRef="#br1" timeOffset="-160037.58">25970 11726 18655 0,'0'0'832'0,"-1"9"160"0,-3 3-800 0,0 1-192 0,0-2 0 0,0-1 0 16,0-1 1280-16,0 0 224 0,-1-1 32 0,1-1 16 15,0-2-608-15,4-5-128 0,0 0-32 0,0 0 0 16,0 0-256-16,0 0-48 0,-4-4-16 0,0-1 0 16,2-2-16-16,1 1 0 0,1-1 0 0,0-3 0 0,1-2-304 0,0 2-144 15,0-1 128-15,2 2-128 0,0 1 0 0,-1 2 0 16,0-1 0-16,-2 7 0 0,0 0 0 0,0 0 0 15,0 0 0-15,0 0-176 16,0 0-1264-16,0 0-256 0,9 1-48 0,-9-1-16 0</inkml:trace>
  <inkml:trace contextRef="#ctx0" brushRef="#br1" timeOffset="-159732.4">26213 11708 12895 0,'0'0'1152'0,"0"0"-928"0,7 5-224 0,0-1 0 15,-2 0 3632-15,2 0 672 0,-2 1 144 0,-1-1 32 16,-4-4-2560-16,0 0-512 0,5 5-112 0,-5-5-16 16,0 0-672-16,-1 8-144 0,1-8-16 0,-3 8-16 15,3-8-176-15,-5 6-16 0,-2 0-16 0,7-6 0 16,0 0 112-16,-8 2 32 0,-1-3 0 0,2 0 0 15,0-2 112-15,1 0 32 0,-1-2 0 0,3 0 0 16,0 1-192-16,4 4-16 0,0-9-16 0,3 1 0 0,-1 2-288 16,2-1 0-16,2 1 0 0,-6 6 0 15,6-4-352-15,-6 4-80 0,7-3-16 0,-7 3-11168 16,9 3-2240-16</inkml:trace>
  <inkml:trace contextRef="#ctx0" brushRef="#br1" timeOffset="-159319.81">26124 12930 5519 0,'0'0'496'0,"0"0"-496"0,0 0 0 0,-4-6 0 16,0 0 3120-16,1-1 528 0,1 1 96 0,1-1 32 15,1-1-2112-15,1 2-432 0,1-3-80 0,1 1 0 16,1 1-128-16,0-2 0 0,-2 2-16 0,2 1 0 15,-4 6-528-15,6-5-96 0,-6 5-32 0,0 0 0 16,0 0 544-16,0 0 128 0,0 0 0 0,0 0 16 16,0 0-48-16,6 4-16 0,-6-4 0 0,0 0 0 15,0 0-400-15,5 7-96 0,-5-7-16 0,0 0 0 16,0 0-176-16,0 0-32 0,-2 7-16 0,2-7 0 0,-4 7-240 16,-1-1 176-16,5-6-176 0,-7 6 160 0,1-3-160 0,-1 0 128 15,1 0-128-15,-1-1 128 16,1 1-464-16,6-3-112 0,-7 0 0 0,7 0-10656 15,0 0-2128-15</inkml:trace>
  <inkml:trace contextRef="#ctx0" brushRef="#br1" timeOffset="-158998.06">26408 12814 10127 0,'0'0'448'0,"0"0"96"0,0 0-544 0,3 6 0 15,-1 1 0-15,1-1 0 0,-3-6 4112 0,3 8 720 16,-3-8 144-16,2 9 16 0,1 3-3040 0,-2-3-608 16,-1-9-128-16,0 0-32 0,0 0-688 0,-1 8-144 0,1-8-32 0,-3 6 0 15,-1 1-192-15,4-7-128 0,0 0 128 0,-4 8-128 16,0 1 0-16,4-9 128 0,0 0-128 0,0 0 0 16,0 0 128-16,0 0-128 0,0 0 128 0,0 0-128 15,-2-6 0-15,2 6 0 0,1-6-160 0,2-1 160 16,1-2-144-16,1 3 144 0,0-1 0 0,0 1-144 15,0 2 288-15,2 0 64 0,-7 4 16 0,7-4 0 16,-7 4 240-16,0 0 48 0,0 0 16 0,0 0 0 16,0 0-16-16,6 4 0 0,-6-4 0 0,0 0 0 0,0 0-352 0,0 0-160 15,0 0 128-15,0 0-128 16,0 0-2208-16,0 0-528 0,0 0-96 0</inkml:trace>
  <inkml:trace contextRef="#ctx0" brushRef="#br1" timeOffset="-158660.06">25213 11473 22111 0,'0'0'1968'0,"0"0"-1584"0,0 0-384 0,0 0 0 16,0 0 2288-16,0 0 368 0,9 2 80 0,1-1 16 15,2-1-1344-15,1 0-272 0,3 0-48 0,-1-1-16 16,1-2-736-16,1-2-144 0,-2 0-16 0,1-1-16 0,0 0-160 0,-1-2-224 15,0 1 48-15,-1-2 16 32,0 3-2112-32,-1-2-416 0,-1-1-96 0</inkml:trace>
  <inkml:trace contextRef="#ctx0" brushRef="#br1" timeOffset="-158225.52">25477 11176 18655 0,'0'0'832'0,"-6"-1"160"0,6 1-800 0,-8-2-192 16,-3-1 0-16,2 1 0 0,0 2 1968 0,0 0 336 15,-1 0 80-15,-2 2 16 0,2-1-672 0,-4 1-128 16,0 2-16-16,-2 2-16 0,0-1-800 0,-1 3-176 16,-3 2-16-16,0 3-16 0,1 1-400 0,-1 3-160 15,1 2 128-15,-1 1-128 0,2-1 144 0,4 3-144 0,-2 1 160 0,3 2-160 16,1 0 256-16,2 1-64 0,1 0 0 0,2 1 0 15,3 1-192-15,4-1 0 0,2-2 0 0,3 0 0 16,1-1 128-16,5 0-128 0,2-2 0 0,4 2 144 16,4-5 32-16,1-1 0 0,3-2 0 0,1-2 0 15,1-2 64-15,0-5 16 16,3-2 0-16,0-3 0 0,0-2 32 0,2-2 16 16,-4-3 0-16,1-4 0 0,0-2-112 0,-1-6 0 0,0-1-16 15,-1-3 0-15,-1-2 16 0,-2-4 0 0,-4 0 0 0,0-2 0 16,-4-1 176-16,-5 0 32 0,-1 2 16 0,-3-14 0 15,-4 6-32-15,-4 4-16 0,-5 4 0 0,-1 3 0 16,-4 1-112-16,-4 3 0 0,-5-2-16 0,2 10 0 16,-3 0-48-16,-4 0-16 0,-2 2 0 0,-2 0 0 15,-1 0-176-15,1 2 0 0,1 1 144 0,0 2-144 16,2 2-912-16,1-1-256 0,2 1-48 0,2 1-11344 16,3 1-2272-16</inkml:trace>
  <inkml:trace contextRef="#ctx0" brushRef="#br1" timeOffset="-116170.86">22218 12808 26607 0,'0'0'1168'0,"0"0"256"0,0 0-1136 0,0 0-288 16,0 0 0-16,0 0 0 0,31 9 1840 0,-31-9 304 15,0 0 64-15,0 0 16 0,7 0-624 0,-1-3-112 16,-1 0-16-16,1-1-16 0,4 1-496 0,2-2-80 16,-3 0-32-16,3 0 0 0,-1-2-256 0,1 3-48 15,-3 0-16-15,2 0 0 0,-1 2-400 0,2-2-128 0,-2 1 0 0,1 1 0 16,-1 0-176-16,-1 1-144 0,0-1-16 0,1-1-16 31,-1-2-2096-31,-1 0-432 0,1-2-64 0,1-1-8208 0,1-1-1648 0</inkml:trace>
  <inkml:trace contextRef="#ctx0" brushRef="#br1" timeOffset="-115945.89">22724 12482 31551 0,'-2'13'1408'0,"2"-5"272"0,-1 1-1344 0,0 4-336 0,0 2 0 0,1 0 0 16,-2 2 960-16,2 2 112 0,0 1 16 0,2 3 16 16,0 1-640-16,1 0-128 0,-1-1-16 0,1-2-16 0,-2-1-304 0,2-2-304 15,0 0 64-15,-1-1 16 16,-1 1-1456-16,2-3-304 0,-2 0-48 0,1-2-11840 15</inkml:trace>
  <inkml:trace contextRef="#ctx0" brushRef="#br1" timeOffset="-115728.9">22876 12361 11967 0,'0'0'1072'0,"2"-8"-864"0,-2 8-208 0,1-9 0 16,-1 9 4320-16,0 0 816 15,0 0 176-15,0 0 16 0,0 0-3280 0,5 9-640 16,0 2-144-16,1 3-32 0,-3 4-480 0,1 6-112 16,2 1 0-16,-2 3-16 0,-1 5-416 0,3-1-80 15,-1 2 0-15,0 0-128 0,0-1 0 0,2-2-320 16,-1 0 32-16,0-3 16 16,-1-2-496-16,0 1-112 0,0-1-16 0,-1-1 0 15,0-3-1792-15,1-1-352 0,-2-4-80 0</inkml:trace>
  <inkml:trace contextRef="#ctx0" brushRef="#br1" timeOffset="-115509.68">22759 12699 20271 0,'0'0'1792'0,"0"0"-1424"16,-5 5-368-16,5-5 0 15,0 0 4144-15,0 0 752 0,0 0 160 0,0 0 16 0,8 0-2720 0,3-1-560 16,2-1-96-16,3-2-32 0,0 2-896 0,3-1-176 16,3-1-32-16,3-2-16 0,1 1-544 0,2-1 0 15,3 0-160-15,-1-1-20432 16</inkml:trace>
  <inkml:trace contextRef="#ctx0" brushRef="#br2" timeOffset="-98865.54">26022 11392 13823 0,'3'3'608'0,"-1"-2"128"0,28-5-592 0,-30 4-144 15,0 0 0-15,0 0 0 0,0 0 2304 0,0 0 448 16,6-5 64-16,-1-1 32 0,0-2-880 0,2-3-176 16,-1-2-48-16,1 0 0 0,-2-2-976 0,3-1-192 15,-1-2-32-15,1-2-16 0,0-1 80 0,-1-2 16 16,0-3 0-16,1 0 0 0,0-2-64 0,-1 0-16 15,-2-4 0-15,0 0 0 0,-1-1-112 0,-1 1-32 16,-2-2 0-16,-1-1 0 0,-3-2-176 16,-1-1-32-16,-3 2-16 0,-5-20 0 0,-1 6 80 0,2 19 0 15,-3-2 16-15,0-2 0 0,-3-1 64 0,-2-1 16 16,-3 1 0-16,0-1 0 0,-1 1-352 0,-2 2 128 16,-1-2-128-16,-13-8 0 0,1 5 0 0,12 16 0 15,-4-1 0-15,-16-12 0 0,8 7 0 0,14 12 0 16,-2-1 0-16,-15-8 0 0,5 6 0 0,4 4 0 0,2 5-144 0,9 4 144 15,-3-1-128-15,-2 3 128 0,-2 0-160 0,-2 1 160 16,-4 1-192-16,-1 2 192 0,-3-1-208 0,-1 3 80 16,-1 0 128-16,-2 2-208 0,2-1 80 0,1 4 128 15,1-3-176-15,0 4 176 0,-1-2-128 0,1 3 128 16,0 1-128-16,-18 5 128 16,4 1-128-16,4-2 128 0,1-1 0 0,17-5 0 0,-3 3 0 0,-15 5-128 15,4 2 128-15,6-1 0 0,3-1 0 0,2 2 0 16,-1 2 0-16,12-6 0 0,-1 2 0 0,-13 10 128 15,1-1-128-15,3-2 0 0,-1 1 0 0,2 1 0 16,-3 0 0-16,12-5 144 0,-4 2-144 0,-10 11 0 16,4 1 128-16,2-6-128 0,0 3 0 0,4-1 0 0,2-3 0 0,9-7 0 15,-1 4 0-15,-1-1 0 0,-1 1 160 0,0 3-160 16,-1 0 128-16,2 4-128 0,-1-4 0 0,0 3 128 16,1-2-128-16,0 2 0 0,-1 0 0 0,-1-2 0 15,0 2 0-15,1 1 0 0,1-3 0 0,0 1 0 16,0-2 128-16,0-3-128 0,1 2 128 0,-1 0 0 15,2-2 0-15,-1 2 0 0,0-3 16 0,1 0 0 16,0 2 0-16,1-2 0 0,0-3-16 0,-2 2-128 16,2 1 192-16,1-2-64 0,1 0 32 15,0 0 0-15,0 0 0 0,3-2 0 0,0 3 64 0,0-1 16 16,-1-2 0-16,-1-1 0 0,-1 0-32 0,1-2 0 16,0 1 0-16,1 1 0 0,-1-1-80 0,1-1 0 15,0 1-128-15,0-2 192 0,1 1-192 0,0-2 144 16,1-2-144-16,1 1 128 0,-1 0-128 0,0 2 0 15,1 3 0-15,0-2 0 0,-1-4 0 0,-1 1 0 0,-1 2 0 0,1 2 0 16,-1 0 0-16,0-1-256 0,0 1 48 0,1 0 0 31,0-2-512-31,0 2-112 0,1 1 0 0,0-2-16 16,1-1-1248-16,-1-2-240 0,0-1-48 0,1-1-16 0,-2-1-912 0,1-4-176 16</inkml:trace>
  <inkml:trace contextRef="#ctx0" brushRef="#br2" timeOffset="-98598.54">23001 11751 26207 0,'0'0'1152'0,"0"0"256"0,2-7-1136 0,-2 7-272 0,0-7 0 0,0 1 0 16,0 6 976-16,0 0 144 0,0 0 32 0,0 0 0 16,0 0-128-16,0 0-32 0,0 0 0 0,0 0 0 15,-3 6-288-15,1 1-64 0,-1 3-16 0,2 4 0 0,-1 5 16 0,2 1 16 16,-1 0 0-16,0-3 0 0,-1 1-160 0,2 3-48 15,-1 0 0-15,1-1 0 0,1 1-160 0,1 0-32 16,-1 1-16-16,0-1 0 0,2 1-240 0,1 4 0 16,1-5 128-16,3-6-128 0,0-2 0 0,1-2 128 15,1 0-128-15,2-1 0 0,2-2 0 0,3-1 0 0,3-1 0 16,7-2 0 0,-1-3-752-16,0-1-80 0,2-5-32 0,-1-1 0 15,2-2-2528-15,1-1-496 0</inkml:trace>
  <inkml:trace contextRef="#ctx0" brushRef="#br2" timeOffset="-97493.95">22380 13125 20447 0,'0'0'896'0,"0"0"192"16,0 0-864-16,9 11-224 0,-13 0 0 0,0 2 0 0,0 0 1056 0,1 3 160 16,1 4 48-16,0-2 0 0,1 3-400 0,0 2-80 15,1 2-16-15,0 0 0 0,0-3-256 0,1 3-64 16,0-2-16-16,1-1 0 0,-2-1 80 0,-2-1 0 15,1-2 16-15,-1 3 0 0,-1 0 112 0,-1 1 0 16,-2-1 16-16,-1-1 0 0,-1 3-240 0,0-1-48 16,-1-1-16-16,0-2 0 15,0-2-96-15,0 0 0 0,1-1-16 0,-1-2 0 16,-2-2-240-16,0-2-240 0,0-2 48 0,1-1 16 0,1-2 656 0,-2-1 128 16,1-2 32-16,-1 0 0 0,1-2-384 0,1-2-80 15,0 0-16-15,1-1 0 0,0-1-160 0,3-2 0 16,-2-3 0-16,1 1 0 0,-1 0 0 0,2-1 0 15,0-4-192-15,1-2 192 0,0 1-192 0,0-2 192 16,0 1-160-16,2-1 160 0,0-1 0 0,1 4-144 16,-2-2 144-16,2 0 0 0,0 0 0 0,1 2 0 15,0 2 0-15,1 1 0 0,-1-1 0 0,0 2 0 0,-1 0 0 16,1 2 0-16,0 7 192 0,0 0-48 0,0 0 0 0,0 0 0 16,0 0 0-16,0 0 0 0,0 0 0 0,0 0 0 15,-7 4-144-15,1 3 0 0,-1 1 0 0,0 2 128 16,-3 3-128-16,1 2 0 0,0-2 0 0,1 0 0 15,0 1-176-15,1-1 176 0,-1 0-128 0,1-3 128 16,2 0-192-16,1-1 32 0,-1-5 16 0,5-4 0 0,0 0 144 16,0 0-128-16,0 0 128 0,0 0-128 0,0 0 0 0,0 0 0 15,0 0 0-15,1-8 0 0,2-1-32 0,1-2 0 16,0-2 0-16,0 0 0 16,0-4 160-16,1 0 0 0,0 0 0 0,0 2-128 15,-2 2 128-15,1-2 0 0,0 4 0 0,1 0 0 16,-1 2 0-16,1 2 0 0,-5 7 128 0,5-5-128 15,0 0 416-15,1 1 16 0,-6 4 0 0,7 0 0 16,3 0-96-16,-1 0-16 0,-2 1 0 0,1 5 0 16,-8-6-192-16,8 4-128 0,0 1 128 0,0 0-128 0,-2 0 0 0,2 2 0 15,1-1 0-15,2 1-11680 16,-1-1-2288-16</inkml:trace>
  <inkml:trace contextRef="#ctx0" brushRef="#br1" timeOffset="-65331.13">21180 14463 911 0,'0'-7'0'0,"-1"-1"0"15,-2 1 0-15,3-1 0 0,-1 0 5296 0,0 3 976 16,2-3 192-16,-2 1 32 0,-1 3-4048 0,2 1-800 15,0 3-176-15,0 0-16 0,0 0-304 0,0 0-48 16,0 0-16-16,0 0 0 0,0 0-320 0,0 0-80 16,0 0-16-16,4 14 0 0,-1-4-128 0,1 5-32 15,-2-1 0-15,1 3 0 0,0 1-256 0,-2 4-48 0,0 4-16 0,1 1 0 16,-1 2-16-16,-1 4-16 16,0 1 0-16,1 0 0 0,-2 1 16 0,0 0 0 0,-1-1 0 0,1 3 0 15,1 0-176-15,-1-1 192 0,-1-2-192 0,2-3 192 16,0-2-192-16,2-1 0 0,-4 2 144 0,2 0-144 15,2 1 0-15,-2 1 0 0,-2 0 0 0,2 0 128 16,0 0-128-16,0 0 0 0,-1-1 0 0,1 1 0 0,-1 1 0 0,1-2 0 16,0-1 0-16,0-1 128 15,-3 0-128-15,2-2 0 0,-1-1 0 0,1 0 0 16,1 0 0-16,-1-4 0 0,0 1 0 0,1-6 0 16,0-2-1472-1,0 0-224-15,1-1-32 0,0-2-16 0,-1-2-1680 0,0-1-336 0,-4 11-64 16,4-20-16-16</inkml:trace>
  <inkml:trace contextRef="#ctx0" brushRef="#br1" timeOffset="-65063.12">21011 15373 5519 0,'0'0'496'0,"0"0"-496"0,-7 4 0 0,1 0 0 15,-1-1 3856-15,1 4 688 0,2 2 128 0,1 4 16 16,2 3-2832-16,2 2-560 0,2 2-112 0,1 3-32 15,1 2-320-15,3 2-80 0,-2 2-16 0,2 0 0 16,-1-1 16-16,2 1 0 0,-2 0 0 0,3-1 0 16,-1 0 16-16,0-4 16 0,0-3 0 0,1-2 0 15,1-4 368-15,1-2 64 0,1-4 0 0,0-1 16 16,-2-3-208-16,2-2-32 16,2-3-16-16,0-3 0 0,1-2-336 0,2-3-80 15,2-1-16-15,2-1 0 0,1-7-304 0,2 0-64 0,1-1-16 0,2-1 0 31,-1 0-704-31,3 1-144 0,1-2-16 0,-1 2-18704 0</inkml:trace>
  <inkml:trace contextRef="#ctx0" brushRef="#br1" timeOffset="-63293.84">19436 17496 8287 0,'0'0'368'0,"-3"10"80"0,-2-3-448 0,1 4 0 16,1-1 0-16,2 3 0 0,0-2 4624 0,2 3 848 16,0 4 160-16,3 5 48 0,0 1-3920 0,3 5-784 15,1 4-144-15,1 2-48 0,0 3-304 0,3 1-64 16,2 0-16-16,0-1 0 0,-1-3-176 0,-1-3-32 15,-1-2-16-15,-2 0 0 0,-2-4 16 0,0 1 0 16,-2-9 0-16,-1-3 0 0,-1-3 112 0,-2-4 16 0,-1-8 16 0,0 0 0 16,0 0-32-16,-3-7-16 0,1-3 0 0,-2-7 0 15,-1-2-160-15,-2-6-128 0,-1 0 192 0,-1-5-192 16,-1-3 0-16,-1-1-224 0,1-3 16 0,1-4 0 16,0-3-112-16,1-2 0 0,1-1-16 0,2-1 0 15,1 4 144-15,3 2 48 0,1 4 0 0,1 2 0 16,0 2 144-16,3 4 192 0,2 1-32 0,-1 4-16 15,1 3 240-15,3 4 64 0,3 2 0 0,0 5 0 16,-2 2-16-16,2 5 0 0,-1 4 0 0,0 2 0 16,0 5-64-16,-1 6-16 0,-1 0 0 0,0 6 0 15,-1 4 96-15,-1 1 0 0,-2 6 16 0,-1 0 0 16,-2 4-208-16,0 1-32 0,-2 4-16 0,-2-1 0 16,0-1-208-16,-2-2 128 0,-1-1-128 0,-2-2 0 15,1 0 128-15,-1-2-128 0,1-2 0 0,-1-5 0 16,-1-3 0-16,0-1 0 0,2-5-208 0,-1-1 64 15,1-2 0-15,1-4 0 0,5-7 0 0,0 0 0 16,0 0 144-16,0 0 0 0,0 0 0 0,0 0 0 0,0 0-128 0,4-5 128 16,1-1-128-16,1 0 128 0,2 2 0 0,1 2 144 15,2-1 0-15,2 3 0 0,2 0 144 0,2 0 32 16,3 0 0-16,-2 3 0 0,2-1 0 0,1 2 0 16,-1 0 0-16,1 0 0 0,0 1-320 0,0 2 0 15,1 1 128-15,0 0-128 0,1-1-176 0,-3 1-80 16,1 0-32-16,-1-1 0 15,-3 0-3312-15,0-1-672 0</inkml:trace>
  <inkml:trace contextRef="#ctx0" brushRef="#br1" timeOffset="-62796.22">20328 17865 29023 0,'-13'3'1280'0,"13"-3"272"0,0 0-1232 0,0 0-320 0,0 0 0 0,0 0 0 16,0 0 944-16,0 0 128 0,-2-5 16 0,4-2 16 16,1 1 128-16,4-2 32 0,3 1 0 0,2-3 0 15,1 1-592-15,3-2-112 0,2-2-32 0,2 0 0 0,2-1 16 0,-1 0 0 16,-1-2 0-16,1 0 0 0,-1-2-64 0,1 0-16 15,4-2 0-15,-2-1 0 0,-2-1-272 0,0-1-64 16,0-1-128-16,1 2 192 0,-1 0-192 0,1 0 0 16,-1 0 0-16,-1 1 0 0,-1 1 128 0,-1 2-128 15,-1 1 0-15,0 3 0 16,-1-3 0-16,-1 4 128 0,0 1-128 0,-4 2 0 16,0-1 0-16,0 2 0 0,-1 1 0 0,-3 0 0 0,2 5 0 0,-2 0 128 15,-7 3-128-15,0 0 0 0,8-1 0 0,0 2 128 16,-1 2-128-16,3 0 0 0,-1 3 192 0,0 3-48 15,3-1-16-15,-1 3 0 0,2 2 128 0,3 4 0 16,1-1 16-16,3 2 0 0,2-1 144 0,1 3 32 16,-1 2 0-16,3 1 0 0,1 1 240 0,2 1 48 15,-1-1 16-15,2-3 0 0,2 1-752 0,-1-2 0 16,0-1-240-16,0 1 64 0,1-2 176 0,-1 1 0 0,-1-1 0 16,-3-3 0-16,-1-2 0 0,-2 1 0 0,-1-3 0 0,2 1 0 15,-3 0-192-15,-3-2-128 0,-3 1 0 0,0-1-16 31,-2 0-1712-31,-1-2-320 0,-2-1-80 0,-1-2-16464 0</inkml:trace>
  <inkml:trace contextRef="#ctx0" brushRef="#br1" timeOffset="-62431.95">20794 16983 23951 0,'0'0'2128'0,"0"0"-1696"16,0 0-432-16,0 0 0 0,0 0 2080 0,0 0 336 16,0 0 64-16,6 8 16 0,-4-1-640 0,1 5-128 15,-1 1-32-15,1 4 0 0,0 3-976 0,-2 1-192 0,0 1-32 0,0 3-16 16,-1 3-352-16,2-3-128 16,-2 0 0-16,0 0 0 0,0-1 128 0,0 0-128 15,-2-2 0-15,2 0 0 16,0-2-368-16,0-2-160 0,-1-4-48 0,1-1 0 15,0-4-1936-15,0-1-400 0,0-8-80 0,0 0-11296 0</inkml:trace>
  <inkml:trace contextRef="#ctx0" brushRef="#br1" timeOffset="-62236.19">20985 16932 14735 0,'0'0'1312'0,"0"0"-1056"0,2-5-256 0,-2 5 0 16,0 0 3552-16,0 0 656 0,0 0 128 0,0 0 16 0,2 10-2304 0,0 3-480 15,1 4-96-15,-2 3 0 0,0 4-448 0,1 5-64 16,-1-1-32-16,2 0 0 0,-1 0-640 0,1 2-128 16,1-3-32-16,0 0 0 15,-2 1-128-15,2-6 0 0,1-1-160 0,-1-3 160 16,0-2-2000-16,0-5-304 0,-1-3-64 0,-3-8-7824 16,0 0-1568-16</inkml:trace>
  <inkml:trace contextRef="#ctx0" brushRef="#br1" timeOffset="-61895.73">20908 16425 19343 0,'-9'-1'1728'0,"-2"1"-1392"0,-1 0-336 0,2 1 0 16,0 0 2352-16,-1 3 400 15,1-1 64-15,-1 3 32 0,0 2-1376 0,1 5-288 16,3 3-48-16,0 5-16 0,1 2-720 0,2 3-144 15,1-1-16-15,3 2-16 0,3 1-224 0,2-1 0 16,1-2 0-16,4-2 0 0,0-2 0 0,3 0 0 0,4-5 0 0,0-3 0 16,2-4 0-16,0-3 0 0,0-2 128 0,-1-3-128 15,-1-3 848-15,0-3 80 0,-1-7 16 0,-2 1 0 16,1-2 32-16,-4-4 16 0,-1-3 0 0,-3-3 0 16,-1 0-448-16,-2 0-96 0,-3-4 0 0,-1 0-16 15,-3 0-208-15,-1 1-32 0,-4 1-16 0,-3 1 0 16,-2 4-48-16,-2-3-128 0,-2 3 192 0,0 1-64 15,1 4-1088-15,-1 2-240 0,-2 1-32 0,1 3-16 16,2 4-1904-16,2 1-384 0</inkml:trace>
  <inkml:trace contextRef="#ctx0" brushRef="#br1" timeOffset="-61459.27">22140 17829 13823 0,'0'0'1216'0,"-5"-3"-960"0,-3-1-256 0,0-3 0 16,-1-1 4416-16,0 1 832 0,-2 2 160 0,1 2 32 15,-1 0-3104-15,-2 1-624 0,0 2-128 0,2 3-32 16,-1 2-672-16,1 3-144 0,1 2-32 0,2 6 0 16,2 0-496-16,0 4-208 0,5 1 176 0,2 3-176 15,2 2 0-15,1-1 0 0,2-1 0 0,4 0 0 16,0-2 0-16,2-4-128 0,1 1 128 0,2-6 0 15,4-3 0-15,-1-1 0 0,-1-4 0 0,0-3 0 16,0-4 0-16,-2-2 0 0,0-2 176 0,-1-3-176 0,-1-3 432 16,0-1-32-16,-1-5 0 0,-3-1 0 0,-1 0-16 0,-3-3-16 15,-2 1 0-15,-2 0 0 0,-2 1-368 0,-3 1 0 16,-3-2 0-16,1 3 0 16,-2 1-336-16,-1 1 16 0,0 2 0 0,-2 0 0 15,-1-1-2240-15,2 2-448 0,0 1-96 0</inkml:trace>
  <inkml:trace contextRef="#ctx0" brushRef="#br1" timeOffset="-61281.74">22043 17388 13823 0,'0'0'608'0,"-5"2"128"0,1 3-592 0,4-5-144 0,-5 1 0 0,5-1 0 15,0 0 5504-15,0 0 1056 0,0 0 224 0,0 0 32 32,0 0-7200-32,6 1-1424 0</inkml:trace>
  <inkml:trace contextRef="#ctx0" brushRef="#br1" timeOffset="-61128.57">22247 17379 34495 0,'0'0'768'0,"0"0"144"0,-4 5 48 0,1 1 0 0,1-1-768 0,2-5-192 0,0 0 0 0,0 0 0 0,0 0 0 0,3 6 0 16,3 1 0-16,-1-1-15360 15</inkml:trace>
  <inkml:trace contextRef="#ctx0" brushRef="#br1" timeOffset="-60894.75">22008 18337 32255 0,'-17'6'1424'0,"11"-3"304"0,-2 1-1392 0,0 0-336 0,3 0 0 0,5-4 0 15,-5 4 1840-15,5-4 288 0,0 0 64 0,0 0 16 16,0 0-2368-16,0 0-480 0,9 4-80 0,0-1-16400 16</inkml:trace>
  <inkml:trace contextRef="#ctx0" brushRef="#br1" timeOffset="-60725.56">22214 18285 38527 0,'0'0'848'0,"0"0"176"0,0 0 48 16,0 0 0-16,0 0-864 0,0 0-208 0,0 0 0 0,0 0 0 15,0 0-928-15,9-1-224 0,3 4-64 0,-4-2-14688 16</inkml:trace>
  <inkml:trace contextRef="#ctx0" brushRef="#br1" timeOffset="-60564.52">22535 17789 26719 0,'0'0'1184'0,"0"0"240"0,-5 1-1136 0,-1 1-288 15,2-2 0-15,4 0 0 0,0 0 2416 0,0 0 416 16,0 0 96-16,0 0 16 15,-2 7-3648-15,2 2-736 0,0 1-144 0</inkml:trace>
  <inkml:trace contextRef="#ctx0" brushRef="#br1" timeOffset="-60418.71">22530 18092 34783 0,'-12'12'1536'0,"12"-12"320"0,-5 7-1472 0,1-4-384 0,0 3 0 0,0-1 0 0,4-5 608 0,0 0 48 15,0 0 16-15,0 0 0 32,0 0-2704-32,0 0-528 0</inkml:trace>
  <inkml:trace contextRef="#ctx0" brushRef="#br1" timeOffset="-59832.76">22676 17207 24591 0,'0'0'1088'0,"0"0"224"0,0 0-1056 0,0 0-256 16,0 0 0-16,0 0 0 0,20-4 1488 0,-20 4 240 16,0 0 64-16,6-4 0 0,-1 0-416 0,1 2-80 15,1 0-16-15,1 1 0 0,2 0-592 0,1-1-128 0,-1 1-32 0,3 0 0 16,0-2-384-16,1 1-144 0,1-1 0 0,4 2 144 31,0-3-1552-31,0 1-320 0,1 1-64 0,-2-1-13184 0</inkml:trace>
  <inkml:trace contextRef="#ctx0" brushRef="#br1" timeOffset="-59461.15">22829 16920 6447 0,'-19'4'272'0,"7"-3"80"0,-4 2-352 0,0 1 0 0,-1 1 0 0,0 2 0 16,0 2 4768-16,1 0 880 0,-1 3 176 0,0 1 48 15,1 1-4080-15,0 2-832 0,0 1-144 0,2 2-48 16,2 1-272-16,3 5-64 0,1-2-16 0,3 2 0 16,1 0-112-16,4 1-32 0,2 0 0 0,5-5 0 0,-1-1-272 15,5 4 128-15,1-2-128 0,3 0 0 0,2 0 0 0,3-1 0 16,2-1 0-16,7 1 0 0,-1-6 0 0,1-4 0 16,0-2 0-16,2-8 0 0,0-2 0 0,0-3 0 15,-1-3 0-15,-1-2 0 0,0-4 0 0,-3-2 0 16,-1-2 128-16,-3-3-128 0,-3-1 448 0,-2-1 0 15,-2 0-16-15,-5 0 0 0,-2-4 336 0,-4 2 64 16,-4 1 0-16,-4-5 16 0,-4 1-128 0,-4-2-16 16,-3 1-16-16,-4-2 0 0,4 4-256 15,-3 1-48-15,-5 3-16 0,-1-2 0 16,-1 3-1200-16,0 0-224 0,0 2-48 0,2 2-16 16,-2-3-1760-16,3 6-368 0</inkml:trace>
  <inkml:trace contextRef="#ctx0" brushRef="#br1" timeOffset="-58205.14">24675 17177 24879 0,'0'0'2208'0,"0"0"-1760"16,0 0-448-16,0 0 0 0,0 0 1664 0,0 0 240 16,20 12 48-16,-19-4 16 0,1 2-576 0,-1 3-112 15,2 3-32-15,0 3 0 0,1 5-720 0,0 3-144 16,0 4-16-16,0 3-16 0,1 3-352 0,1-1 0 16,0 2 0-16,1 0 0 15,-1 0-816-15,1-3-128 0,-2-1-16 0,0-4-16 16,2-1-2416-16,-5-1-496 0</inkml:trace>
  <inkml:trace contextRef="#ctx0" brushRef="#br1" timeOffset="-58019.97">24546 17465 19343 0,'0'0'1728'0,"0"0"-1392"15,0 0-336-15,0 0 0 0,0 0 4432 0,0 0 816 16,0 0 176-16,6-4 16 0,0 2-3280 0,6 2-672 15,0-2-128-15,2 2-16 0,4 0-624 0,3 0-112 16,1-2-32-16,4-2 0 0,7-1-448 0,-1-2-128 16,1-3 0-16,2-2-13568 15,2-2-2720-15</inkml:trace>
  <inkml:trace contextRef="#ctx0" brushRef="#br1" timeOffset="-57258.05">26411 17096 16575 0,'-2'-6'1472'0,"2"6"-1168"0,0 0-304 0,0 0 0 15,-1 10 2624-15,1-1 480 0,0-9 96 0,3 11 0 0,-1-2-1664 0,4 3-352 16,1 1-64-16,1 4-16 0,-1 3-288 0,-1 5-64 16,1 3-16-16,-1 2 0 0,1 1-304 0,-1 0-64 15,1 0-16-15,-3-3 0 0,0-3-160 0,0 1-16 16,-2-2-16-16,1-1 0 0,-1-5 0 0,-2 0 0 16,0 2 0-16,-1 0 0 0,-2-6 32 0,1-4 0 15,-1 0 0-15,1-3 0 0,-2-2 0 0,4-5 0 0,-6-8 0 0,1-1 0 16,1 1-384-16,0-5-64 0,-1-8 0 0,1-3-16 15,-1-2 80-15,1-4 32 0,0-7 0 0,2-1 0 16,0-3 160-16,2 11-160 0,2 0 160 0,0-2-160 16,2 0 160-16,1-1 0 15,1 1-144-15,0 0 144 0,2 1 0 0,4-6 0 16,-2 6 0-16,4 5 0 0,2 3 320 0,-2 2 96 16,0 4 16-16,0 2 0 0,1 8 176 0,2 0 32 15,0 3 16-15,-1 3 0 0,1 4-208 0,-1 3-64 0,-2 3 0 0,0 2 0 16,-1 2-48-16,-5 0-16 0,-3 5 0 0,-1 7 0 15,0 1-112-15,-4 4-16 0,-4 0-16 0,-2 2 0 16,-5 4-176-16,1-1 0 0,-2 1 0 0,-1 1 0 16,-1-6 160-16,-1-1-160 0,1-3 192 0,5-7-192 15,-1-2 144-15,0 0-144 0,1 1 0 0,0-4 144 16,0-2-144-16,3-2 0 0,0-3 144 0,1 1-144 16,3-3 0-16,2-6 128 0,0 0-128 0,0 0 0 0,9 3 288 15,0-3-16-15,0-1 0 0,3-1 0 0,2 0 80 0,2-2 16 16,2 0 0-16,0 0 0 0,-1 1-144 0,1-2-32 15,3 4 0-15,0-3 0 0,1 1-192 0,0-2 0 16,1 2 0-16,-1 1 0 0,0-1-208 0,-1 2-96 16,-2-2-16-16,1 2 0 15,-1 0-2816-15,-2-2-560 16,-4-2-112-16</inkml:trace>
  <inkml:trace contextRef="#ctx0" brushRef="#br1" timeOffset="-57032.5">27115 16594 25791 0,'0'0'2304'0,"0"0"-1856"0,0 0-448 0,0 0 0 15,-7 2 2224-15,1 0 336 0,0 2 80 0,3 1 16 16,-1 3-1056-16,0 0-192 0,1 0-64 0,3 1 0 15,1 1-624-15,2 2-128 0,2 1-16 0,-1 0-16 32,0-1-1584-32,0 1-304 0,0 3-64 0,0-3-15952 0</inkml:trace>
  <inkml:trace contextRef="#ctx0" brushRef="#br1" timeOffset="-56626.4">27600 17010 19343 0,'0'0'1728'0,"-7"0"-1392"16,-2-5-336-16,0 4 0 0,-2-2 4128 0,2 2 752 16,0-1 160-16,0 1 16 0,-3 1-3088 0,1 1-624 15,-1 2-128-15,1 2-32 0,1 6-688 0,1-2-144 16,1 5-32-16,3-1 0 0,0 4-320 0,1 3-256 15,2 1 32-15,4 2 16 0,0-5 16 0,4 2 16 0,1 1 0 0,4 1 0 16,-1 1 32-16,3-1 0 0,2 1 0 0,0-2 0 16,9 3 144-16,-1-4 0 0,1-3 0 0,-2-5-128 15,-1-3 128-15,0-3 192 0,-2-3-32 0,1-3-16 16,-1-4 304-16,-1-3 64 0,-2 0 16 0,-2-4 0 16,-2-3-32-16,-1-1-16 0,-4-3 0 0,-1 0 0 15,-2-2-176-15,-4 1-48 16,-4-3 0-16,-2 1 0 0,-1-1-112 0,-4 1-16 15,-2-4-128-15,-2 2 192 16,-1-1-512-16,-1 1-96 0,0 2-32 0,0 1 0 16,0 2-2032-16,1 4-400 0,1 3-96 0,0 3-13984 0</inkml:trace>
  <inkml:trace contextRef="#ctx0" brushRef="#br1" timeOffset="-56425.32">28012 16978 17503 0,'0'0'1552'0,"0"0"-1232"0,0 0-320 0,4-7 0 0,-4 1 3648 0,0 6 656 16,0 0 144-16,0 0 32 0,5-4-2240 0,-5 4-432 15,8 0-80-15,-8 0-32 0,6 4-480 0,1 5-112 16,-2 0-16-16,0 5 0 0,-1 6-688 0,0 1-144 16,0 5-16-16,0 1-16 0,-2 2-96 0,1 2 0 15,0 3-128-15,0 1 192 16,0 2-832-16,-2-2-160 0,-1-1-32 0,2 0-16 15,2-4-1712-15,-2-3-352 0,1-2-64 0,-1-3-12624 16</inkml:trace>
  <inkml:trace contextRef="#ctx0" brushRef="#br1" timeOffset="-56198.75">28430 16759 33983 0,'-1'-12'1504'0,"1"12"304"0,0 0-1440 0,0 0-368 0,0 0 0 0,0 0 0 16,0 0 912-16,2 13 112 0,0 3 32 0,-1 4 0 16,2 6 240-16,-3 6 48 0,-3 2 16 0,2 5 0 15,-1 4-896-15,1 4-176 0,0 0-32 0,1 1-16 16,0-1-240-16,1 0 144 0,0-2-144 0,1-2 128 16,0-2-432-16,0-2-80 0,-2-4-32 0,0-2 0 31,1-3-1984-31,0-2-400 0,2 0-80 0</inkml:trace>
  <inkml:trace contextRef="#ctx0" brushRef="#br1" timeOffset="-55982.93">28192 17255 25791 0,'-16'0'2304'0,"11"2"-1856"15,0-1-448-15,5-1 0 0,0 0 3296 0,0 0 560 16,0 0 112-16,0 0 32 0,0 0-1440 0,0 0-304 16,0 0-48-16,0 0-16 0,0 0-992 0,9 4-208 0,2-2-32 0,4 1-16 15,-1 0-560-15,4-1-96 0,3 0-32 0,3-2 0 32,0 1-592-32,2 0-128 0,4 2-32 0,2-2-14736 0,-1 4-2944 0</inkml:trace>
  <inkml:trace contextRef="#ctx0" brushRef="#br2" timeOffset="-47696.54">23991 14849 26895 0,'0'0'1184'0,"1"10"256"0,-1-10-1152 0,-1 10-288 0,1 5 0 0,0-1 0 16,1 1 592-16,1 0 64 0,0 2 16 0,2 0 0 15,1 0-480-15,1 0-192 0,-1 1 176 0,3 0-176 16,-2-2-896-16,2 2-256 0,-2 2-64 0</inkml:trace>
  <inkml:trace contextRef="#ctx0" brushRef="#br2" timeOffset="-47551.1">23987 14547 22111 0,'-16'-22'976'0,"11"14"208"0,-1-2-944 0,-1 2-240 0,3 0 0 0,2 2 0 16,2 6 128-16,0 0-128 0,0 0 176 0,5-4-176 31,3-1-640-31,1 6-224 0,0 7-48 0</inkml:trace>
  <inkml:trace contextRef="#ctx0" brushRef="#br2" timeOffset="-47293.69">24303 14802 11967 0,'4'31'528'0,"-2"-17"112"0,1 2-512 0,-1 4-128 0,2-1 0 0,-1-1 0 16,-2 2 2624-16,0-2 480 0,1-1 96 0,0-3 32 15,-2-1-1200-15,0-2-240 0,0-3-64 0,0-8 0 16,0 0-640-16,0 0-144 0,0 0-32 0,0 0 0 16,-2-9-192-16,-1-3-32 0,1 3-16 0,0 0 0 15,1-8-80-15,0-2-16 0,-1-1 0 0,2-8 0 0,0-1-192 0,0-2-32 16,2-1-16-16,-1-1 0 0,0 3-176 0,2 0-32 16,-1 4-128-16,2 2 192 0,0 4-384 0,0 1-96 15,1 4-16-15,2 2 0 16,2 1-1616-16,1 2-336 0,2 2-64 0,-1 3-12288 15</inkml:trace>
  <inkml:trace contextRef="#ctx0" brushRef="#br2" timeOffset="-46794.67">24627 14850 13823 0,'0'16'608'0,"-1"-9"128"0,-2 3-592 0,1 3-144 15,2 2 0-15,0 1 0 0,-2-2 3280 0,1-1 624 16,0-1 128-16,2-2 32 0,-2 0-2240 0,1-10-448 15,0 0-96-15,0 0 0 0,0 0-640 0,0 0-112 16,2-7-16-16,0 0-16 0,-2 7 32 0,4-10 16 16,0-6 0-16,-1-3 0 0,1-5-128 0,0 0-32 15,0-5 0-15,0 2 0 0,0-5-256 0,0 0-128 0,-1 6 0 0,0 1 128 16,1 1-128-16,0 0 0 0,0-2 0 0,1 2 0 16,2 4-384-16,-1 1 0 0,1-3 0 0,2 0 0 31,0 7-368-31,0 5-80 0,0 1 0 0,2 3-16 15,1 5 192-15,-2 0 32 0,0 0 16 0,2 2 0 16,0 5-80-16,0 1-16 0,-1-1 0 0,2 2 0 0,2 1 128 0,-2 1 32 0,-3-4 0 16,1 2 0-16,0-2 544 0,0 2 0 0,-2 0 0 0,1 2 0 15,1-3 192-15,-1-1 128 0,-2 2 48 0,2-1 0 0,2-3 208 0,0-2 32 16,-2 1 16-16,1-2 0 0,2-5-96 0,-3 2-16 16,-1 0 0-16,2-3 0 0,-5-1 48 0,0-2 0 15,-3-1 0-15,1 1 0 0,0-4-160 0,-1 0-16 16,-3-1-16-16,0-1 0 15,0-2-176-15,-3 3-48 0,1 3 0 0,-4 1 0 16,1-2 32-16,-3 5 0 0,-1-2 0 0,1 4 0 16,1 4 80-16,-1 3 0 0,-1 1 16 0,1 4 0 15,0 5 208-15,2 2 32 0,0 3 16 0,2-1 0 0,2 4-80 0,1-1-32 16,-1-1 0-16,4 2 0 0,0 4-288 0,5-2-128 16,0-3 0-16,4 0 128 0,1-3-128 0,2-2-272 15,-1-4 64-15,1-1 16 16,1-3-720-16,0-1-144 0,1-2-32 0,0-3 0 15,-1-2-1856-15,1-3-368 0,0-1-80 0,2-3-9600 0</inkml:trace>
  <inkml:trace contextRef="#ctx0" brushRef="#br2" timeOffset="-46529.75">25333 14334 11967 0,'0'0'528'0,"1"11"112"0,1 4-512 0,2 3-128 0,2 3 0 16,-1 2 0-16,0 5 3440 0,4 2 656 0,-2-4 128 0,0 2 16 15,1-1-2256-15,0 0-448 0,1-1-80 0,0-1-32 16,0-3-528-16,1-3-128 0,-1-2 0 0,2 2-16 16,0-5-144-16,-2-5-32 0,-2-2 0 0,-7-7 0 15,6 1 64-15,-6-1 0 0,0 0 0 0,4-7 0 16,-1-2-48-16,-1-2 0 0,-1-2 0 0,-1-4 0 16,0 0-288-16,3-3-64 0,-3-3-16 0,1-2 0 15,1-1-224-15,-2 0 0 0,0 0-144 0,1-2 144 16,-1 1-1024-16,1-1-96 0,-1 4-32 0,2 2 0 15,-2 2-1536-15,1 2-320 0,2-1-64 0,-1 4-10752 16</inkml:trace>
  <inkml:trace contextRef="#ctx0" brushRef="#br2" timeOffset="-46261.32">25685 14373 9215 0,'0'0'816'0,"10"4"-656"0,2 1-160 0,-1 1 0 16,1-2 1888-16,0 0 352 15,-2-1 64-15,2-2 0 0,1-1-752 0,0 0-144 16,-1-4-48-16,0-1 0 0,-3-2-368 0,0 1-80 15,0-2-16-15,-1-1 0 0,-2 0-176 0,1-2-32 16,-2 0-16-16,-1-1 0 0,-3-1-160 0,1 0-16 16,-1-1-16-16,-2 2 0 0,-2-2 272 0,-1 0 48 0,0 1 16 0,-1 4 0 15,0 1-16-15,-2 5 0 0,1 1 0 0,-2 5 0 16,1 3 0-16,1 5 0 0,-1 3 0 0,1 4 0 16,-2 3 48-16,3 1 16 0,1 1 0 0,1-3 0 15,2 3-384-15,2 1-80 0,3 0-16 0,1-3 0 16,3 1-384-16,4-3 0 0,0 1 0 0,1-2 0 15,2 1-304 1,1-3-144-16,-2-4-16 0,3 0-16 0,-1-4-1776 0,0-2-368 0,-1-1-64 0,1-2-7920 16,-1-4-1584-16</inkml:trace>
  <inkml:trace contextRef="#ctx0" brushRef="#br2" timeOffset="-45763.15">26059 14330 10127 0,'2'11'896'16,"1"5"-704"-16,0 4-192 0,0 2 0 0,3 1 4032 0,-1 1 768 16,0-2 144-16,2-1 48 0,-1 2-2704 0,1-1-544 15,0-2-96-15,0-3-32 0,-1-4-496 0,1-3-96 16,0 0-32-16,-1-5 0 0,-6-5-560 0,0 0-112 16,0 0-32-16,0 0 0 0,0 0 64 0,4-7 16 15,-1-2 0-15,-3-3 0 0,-2-2-80 0,4-3-16 16,-4-1 0-16,2-3 0 0,-2-4-272 0,2 0 160 15,1-3-160-15,0-1 128 0,1-2-320 0,0 1-64 0,2 2 0 0,4-11-16 32,1 8-1376-32,1 5-272 0,2 1-48 0,4 6-16 15,2 4 576-15,3 5 128 0,-1-2 0 0,-1 4 16 16,-1 3 144-16,-1 1 32 0,-1 0 0 0,-3 3 0 0,-1 0 704 0,1 2 128 16,-2-1 48-16,0 1 0 0,-1 2 416 0,-2-3 96 15,-8 0 16-15,5 4 0 0,-5-4 560 0,0 0 112 16,2 9 32-16,-4 1 0 0,0-1-64 0,-3 3 0 0,-2 1 0 0,0 3 0 15,-2-3-176-15,0 1-32 0,1 2-16 0,1-3 0 16,-1 0-336-16,1 0-64 0,1-1-16 0,2-2 0 16,4-2-320-16,4 0 0 0,1-2 0 0,3 1-192 15,0-3-32-15,2-2-16 0,2 1 0 0,1 1 0 16,0-4 240-16,1 1 0 0,-1 2-160 0,2-1 160 16,-1 1 0-16,2 1 0 0,-1-3 160 0,0 2-160 15,-4 1 800-15,0 1 48 0,-2 1 16 0,-1 2 0 16,-3 1 0-16,-3 2 0 0,-2 2 0 0,-1 0 0 0,-1 0-224 0,-2 0-64 15,-4 0 0-15,0 0 0 0,-1 1-384 0,0-1-192 16,0-2 160-16,-1 1-160 16,1 2-1216-16,2-2-320 0,0 1-80 0,0-4-10272 15,1-3-2048-15</inkml:trace>
  <inkml:trace contextRef="#ctx0" brushRef="#br2" timeOffset="-45627.24">26687 14328 26367 0,'0'0'1168'0,"0"0"240"0,0 0-1120 0,7 13-288 16,-5-2 0-16,1-2 0 0,1 0 256 0,-3 3 0 15,-2-2 0-15,2 2 0 16,3-2-992-16,2 5-208 0</inkml:trace>
  <inkml:trace contextRef="#ctx0" brushRef="#br2" timeOffset="-45474.74">26747 13945 3679 0,'-12'-4'320'0,"1"-1"-320"15,-2 1 0-15,2 3 0 0,11 1 7216 0,0 0 1360 0,-6-4 288 0,6 4 48 16,0 0-7360-16,0 0-1552 0,0 0-144 0,13-1-112 16,0-3-2912-16,0 0-576 0</inkml:trace>
  <inkml:trace contextRef="#ctx0" brushRef="#br2" timeOffset="-45095.4">27004 14051 11055 0,'6'30'480'0,"-3"-16"112"0,-2 4-464 0,2 2-128 0,0 3 0 0,0 2 0 16,0 0 3840-16,2-2 768 0,0 1 128 0,1-1 48 0,-2 1-3184 0,-2-2-624 15,0 1-128-15,0-2-16 0,1 1-640 0,-2 2-192 16,-1-3 128-16,0-2-128 0,-1 0 0 0,-1-3 0 15,0-1 128-15,-1-3-128 0,1-2 0 0,-1-2 128 16,3-8-128-16,0 0 0 0,0 0 0 0,0 0 0 16,0 0 0-16,-7-8-192 15,2-1-208-15,3-5-48 0,2-5 0 0,2 0 0 16,3-2-80-16,2 0-32 0,1 0 0 0,0 3 0 0,1-3 272 0,3 3 48 0,-1 0 16 0,0 6 0 16,0-1 848-16,9-3 160 0,-2 4 48 0,-2 1 0 15,0 3 608-15,-1 4 128 0,-1 1 32 0,1 3 0 16,-3 4-448-16,-12-4-64 0,9 9-32 0,-3 4 0 15,-3 0-96-15,-4 4 0 0,-3-1-16 0,-4 5 0 16,-1 0-384-16,-3 2-80 0,-1 1-16 0,0-3 0 16,-1-2-464-16,0-2 0 0,1-3 0 0,4-3 0 15,0-1-192-15,-1 2-144 0,-2-6-32 0,2 0 0 32,2-4-2000-32,0 0-416 0,0-8-80 0,3-3-13456 0</inkml:trace>
  <inkml:trace contextRef="#ctx0" brushRef="#br2" timeOffset="-44724.44">27342 13726 19343 0,'0'0'848'0,"0"0"192"0,0 0-832 0,0 0-208 15,0 12 0-15,0 2 0 0,1 4 2512 0,-2 7 464 16,-2 1 96-16,-1 9 0 0,0 7-1376 0,0 1-288 16,-1 0-48-16,2 2-16 0,1 0-704 0,2 1-128 15,0-7-48-15,1-12 0 0,3 3-16 0,4 11-16 16,1-9 0-16,0-12 0 0,0-2-288 0,6 7-144 15,-1-7 160-15,3 0-160 0,1-6 0 0,2-4 0 0,-5-4 0 16,1-2 0-16,0-2 128 0,-1-2-128 16,0-6 0-16,-1-2 0 0,-1-2 160 0,1-1-160 15,-2 0 160-15,0-2-160 0,-2 0 0 0,1-2 0 16,-2 1 0-16,0-1 0 0,-1 0 0 0,-2 0-192 16,-3-1 48-16,-2 1 0 0,-2 3 144 0,0 1 0 15,-3 2 0-15,4 11-128 0,-8-6 128 0,8 6 0 16,-12 1 160-16,3 6-160 0,0 4 384 0,1 2 0 15,1 3-16-15,2 2 0 0,0 3 160 0,2 1 48 0,5 2 0 0,0-5 0 16,2 2-368-16,5-1-64 0,3-1-16 0,2-3 0 16,2-2-320-16,0-1-64 0,-2-6 0 0,3-1-16 15,1-2-784-15,2-2-160 0,-2-4-16 16,0-2-16-16,1-2-1776 0,-1-5-368 0,0-4-64 0</inkml:trace>
  <inkml:trace contextRef="#ctx0" brushRef="#br2" timeOffset="-44539.82">28068 13614 20271 0,'0'0'1792'0,"0"-8"-1424"0,0-2-368 0,0 10 0 16,0 0 3424-16,0 0 608 0,0 0 128 0,0 0 32 16,-4 11-2272-16,1 6-464 0,3 6-96 0,0 3-16 0,0 5-272 0,2 3-64 15,-1 1-16-15,1 0 0 0,2 2-736 0,0-1-128 16,-1 2-128-16,1 0 144 0,0-2-304 0,0 5-64 15,2-5-16-15,-1 1 0 16,1-1-2048-16,-1-2-400 0,-3 1-96 0,0-11-13616 0</inkml:trace>
  <inkml:trace contextRef="#ctx0" brushRef="#br2" timeOffset="-44129.14">28222 14525 15663 0,'0'0'688'0,"1"9"144"0,-1-2-656 0,0-1-176 0,0 4 0 0,0 0 0 15,-1 2 4096-15,-1 1 800 0,0 0 160 0,-2 2 16 16,-1-3-2768-16,-2 1-576 0,-1 0-96 0,2-1-32 16,-2-2-992-16,0 1-208 0,2-2-32 0,-1-2-16 15,0-1-208-15,2-1-144 0,5-5 192 0,0 0-192 16,-8 0 160-16,2-1-160 0,1-2 128 0,-1-1-128 0,3 1 0 0,0-7 0 15,0 0 128-15,3 0-128 0,0-1 0 0,2-1 0 16,-1-1 0-16,2 0-176 16,0 0 176-16,3 2-128 0,2-1 128 0,-2 1-128 15,1 1 128-15,-1 1 0 0,2 1 0 0,1 3 0 16,0 0 0-16,-1 2 256 0,0 0-48 0,-8 3 0 16,0 0 112-16,0 0 32 0,0 0 0 0,8 4 0 0,-8-4 64 0,6 8 16 15,-2 0 0-15,-4-8 0 0,3 9-192 0,-3-1-48 16,-2 1 0-16,-2-3 0 0,-1 1-192 0,-1 0 0 15,-1-1 0-15,1-1 0 0,-1 0 0 0,7-5-128 16,-5 3-16-16,-3 1-8784 16,2 0-1760-16,-1-1-336 0</inkml:trace>
  <inkml:trace contextRef="#ctx0" brushRef="#br2" timeOffset="-43629.99">24153 15446 25791 0,'0'0'2304'0,"0"0"-1856"15,5-7-448-15,3 1 0 0,6-1 2320 0,7 1 368 16,4-2 80-16,7 1 16 0,6 2-1616 0,6 1-320 16,6-2-64-16,32-1-16 0,4 2 528 0,3 0 112 15,3-2 0-15,-21 5 16 0,10 0-336 0,10 0-64 16,11-4 0-16,4 1-16 0,4-1-400 0,7-3-80 0,8-2-16 16,42-7 0-16,-21-3-240 0,-6-1-48 0,-3-3-16 0,-8-1 0 15,-9-1-208-15,-2-2 176 0,2 3-176 0,-9 2 160 16,-9 4-160-16,-7 0 0 0,-8 3 0 0,-3-1 128 15,-6 1-368-15,-4 1-80 0,-9 1 0 0,-5 2-16 32,-6-3-1248-32,-7 4-240 0,-8 0-48 0,-5 2-18080 0</inkml:trace>
  <inkml:trace contextRef="#ctx0" brushRef="#br1" timeOffset="5940.59">17247 17508 1839 0,'0'0'0'0,"0"0"160"0,0 0-160 0,0 0 0 0,0 0 0 0,0 0 0 16,0 0 5056-16,0 0 992 0,0 0 192 0,0 0 32 16,0 0-4080-16,1 3-816 0,-6-7-160 0,-2-1-48 15,1 1-336-15,2 1-80 0,0-1-16 0,-1 2 0 0,0 0 240 0,-2-2 48 16,-1 2 16-16,1 2 0 0,-3-3 112 0,-1 2 0 16,-1 1 16-16,0 0 0 0,-1 0-400 0,-1 0-64 15,-1 0-32-15,2 0 0 0,0 1-144 0,0-1-16 16,0 0-16-16,0 0 0 0,-1 0-80 0,0 0-16 15,-2 0 0-15,2 0 0 0,-1-1-96 0,1 1-32 16,0-1 0-16,-1 1 0 0,1 0-112 0,1 0-32 16,1 0 0-16,-2 0 0 0,-2 1 48 0,1 3 0 0,-1-4 0 0,0 2 0 15,1 2-48-15,-2-2 0 0,2-1 0 0,0 0 0 16,-4 1 16-16,1-2 0 0,-3 0 0 0,2 0 0 16,-1 0 0-16,-1 0 0 15,0 0 0-15,1 0 0 0,-1 0-16 0,1 0 0 16,1 0 0-16,-1 0 0 0,-2 0 0 0,2 0-128 15,1-2 192-15,1 1-64 0,-1 0 0 0,2 1-128 16,-1-2 192-16,1 2-64 0,-1 0-128 0,0 0 160 0,-1 0-160 0,1 0 160 16,0 0-160-16,1 0 128 0,-1 0-128 0,-1 2 128 15,1-2 16-15,0 1 0 0,-2-1 0 0,1 0 0 16,-1-1-144-16,1 1 0 0,-1 0 144 0,1 1-144 16,-1 0 0-16,0-1 144 0,2 0-144 0,0 0 0 0,-2 0 128 15,2 0-128-15,0 0 0 0,1 0 0 0,0 0 128 0,1 0-128 16,-1 0 0-16,3 0 0 0,0-1 128 0,-1-2-128 15,1 3 0-15,0 0 0 16,-1-2 144-16,1 0-144 0,-2 0 0 0,1 2 144 16,-2-3-144-16,1 2 0 0,1 0 0 0,-1-1 0 15,-1 2 0-15,0-2 0 0,-1 0 0 0,-1 1 0 16,0 0 0-16,1-1 128 0,1 0-128 0,0 1 0 0,-1-1 0 16,1 1 0-16,1 1 128 0,0 0-128 0,1-1 0 0,0 1 0 15,0 0 0-15,-1 0 0 0,0 0 0 0,1 0 0 16,-2 0 0-16,2 0 0 0,2 0 0 0,0 0 0 15,0 0 0-15,0 0 128 0,0 0-128 0,-1 0 0 16,-2-2 0-16,2 2 128 0,-2 0-128 0,2-1 0 16,-3 0 0-16,3-1 128 0,-1 1-128 0,0 1 0 15,-1 0 0-15,-1 1 128 0,0 1-128 0,0 0 0 16,3 0 0-16,-2-1 0 0,-1 0 0 0,2 2 0 0,0-2 0 0,1 2 0 16,-2-2 0-16,2 0 0 0,0 1 0 0,1-2 0 15,-1 0 0-15,1 0 0 0,0 0 0 0,2 2 0 16,-1-2 0-16,0 0 0 0,0 0 0 0,1 0 0 15,-1 0 0-15,0 0 0 16,-1 0 0-16,3 0 0 0,1 0 0 0,1 2 0 16,0-2 0-16,0 0 0 0,2 0 0 0,-2 0 0 15,0 0 0-15,2 0 0 0,-1 0 0 0,1 0 0 0,0-2 0 0,1 2 0 16,0 0 0-16,5 0 0 0,0 0 0 0,0 0 0 16,0 0 0-16,0 0 0 0,0 0 0 0,0 0 0 15,0 0-160-15,0 0 160 0,0-6 0 0,1 1-144 16,2-2 144-16,1 2 0 0,0-4-144 0,0 1 144 15,2 1 0-15,2 0 0 0,-2-4-144 0,2 1 144 16,1-1 0-16,3 1 0 0,0-2-128 0,2 0 128 16,0-1 0-16,2 0-128 0,0 0 128 0,1-2 0 0,0 2-128 0,1 0 128 15,0-2 0-15,2 2 0 0,1 0-176 0,-2 0 176 16,1 1-160-16,-2 1 160 0,-1-1-240 0,0 3 48 16,-3-2 16-16,1 5 0 0,-4 1 32 0,0-1 0 15,-2 1 0-15,-3 0 0 0,-6 5 0 0,0 0 0 16,0 0 0-16,0 0 0 0,0 0 144 0,0 0-208 15,0 0 80-15,0 0 128 16,0 0-208-16,0 0 80 0,-9 1 128 0,-1 3-208 0,-3 0 48 16,0 1 16-16,-4 2 0 0,-2 1 0 0,1 1 144 0,-1-3 0 15,-3 3-144-15,1 1 144 0,1-1 0 0,1 0-176 16,-2 0 176-16,0 1-128 0,3 1 128 0,1-1 0 16,0 1 0-16,1-1 0 0,2-1 0 0,1 0-128 15,1 2 128-15,0-2 0 0,3 1 0 0,1-2-128 16,0 0 128-16,3 0 0 0,0-2 0 0,2 1 0 15,1-1 0-15,0 2 0 0,4 0 0 0,0 1 0 0,1 0 0 0,2 0 0 16,3 2 0-16,0 2 0 0,0 0 0 0,2 1 128 16,3 3-128-16,1 3 192 0,2-1-64 0,1 2 0 15,1 0 0-15,2 0 0 0,1 0 0 0,1 1 0 16,1-3-128-16,1 1 0 0,-1 0 0 0,3-2 128 16,0 0-272-16,-1 0-48 0,0 1-16 0,-2-3 0 15,1 1-2560-15,-1-2-512 0,1 0-112 0</inkml:trace>
  <inkml:trace contextRef="#ctx0" brushRef="#br1" timeOffset="7509.18">14887 16163 34959 0,'0'0'768'0,"0"0"144"0,0 0 48 0,0 0 32 0,0 0-800 0,0 0-192 0,0 0 0 0,0 0 0 16,0 0 1056-16,9 1 160 0,0 2 48 0,1 1 0 15,-1 3-592-15,0 1-112 0,-1 3-32 0,1 2 0 16,0 2-256-16,1 5-48 0,-2 3-16 0,0 3 0 15,0 2-48-15,-2 2-16 0,1 1 0 0,-2 3 0 16,0-3-144-16,-1 3 0 0,-1 1 0 0,-1-1 0 16,1-1-640-16,1-2-96 0,0-1-32 0,-2-2 0 15,2-2-2496-15,0-6-512 0,0 0-112 0</inkml:trace>
  <inkml:trace contextRef="#ctx0" brushRef="#br1" timeOffset="7696.35">15122 16118 23039 0,'0'0'2048'0,"0"0"-1648"0,0 0-400 0,0 0 0 0,-1-6 2048 0,1 6 320 16,0 0 64-16,0 0 0 0,0 0-1088 0,0 0-240 16,6 9-32-16,1 3-16 0,0 1-544 0,1 4-128 15,0 5 0-15,2 0-16 0,1 3-368 0,-1 1 0 16,1 1 0-16,-1 2 0 15,-1-2-704-15,0 1-48 0,1-1-16 0,-3 1 0 16,1-2-1616-16,-1 1-336 0,-1-1-64 0</inkml:trace>
  <inkml:trace contextRef="#ctx0" brushRef="#br1" timeOffset="7890.03">15055 16540 25791 0,'-4'-3'2304'16,"1"2"-1856"-16,-3-1-448 0,6 2 0 0,0 0 2576 0,3-5 432 0,1-1 64 0,2-1 32 15,5 1-2208-15,0-4-448 0,1 1-96 0,0 0-16 16,2 0-576-16,2 0-112 0,-2 0-32 0,3 1-10688 16,1 1-2160-16</inkml:trace>
  <inkml:trace contextRef="#ctx0" brushRef="#br1" timeOffset="8273.85">15362 16583 16575 0,'0'0'1472'0,"0"0"-1168"15,0 0-304-15,0 0 0 0,0 0 3648 0,0 0 688 16,9 0 128-16,0-3 16 0,3 2-3056 0,1-2-608 0,0-3-128 16,1-2-32-16,2 1-352 0,1 1-80 0,-2-2-16 0,0 1 0 15,-2 1-208-15,1 2 128 0,-2 0-128 0,-2 1 0 16,1 1 128-16,-2-1-128 0,-9 3 0 0,6 0 144 16,-6 0 240-16,0 0 32 0,0 0 16 0,4 7 0 15,-2-1 208-15,-2 3 64 16,-2 3 0-16,0-2 0 0,-2 4-48 0,1 0 0 0,-1 3 0 15,0 1 0-15,0 0-144 0,2 2-16 0,-1 1-16 0,2 0 0 16,0-3-128-16,1 0-32 0,0 2 0 0,2-3 0 16,2-2-320-16,4 0 144 0,-2-2-144 0,4-2 0 15,0 0 0-15,2-3-256 0,1-2 32 0,2-5 0 16,-2-2-2016-16,3-3-416 0,2-4-80 0,1-5-14480 16</inkml:trace>
  <inkml:trace contextRef="#ctx0" brushRef="#br1" timeOffset="8535.44">15905 16189 1839 0,'-7'4'160'0,"-4"1"-160"15,-1 3 0-15,1 2 0 0,-1 2 7312 0,0 4 1440 16,2 2 272-16,1 4 64 0,2 3-6272 0,3 3-1280 0,2 2-240 0,3 3-48 16,3 2-848-16,4 0-160 15,3-1-48-15,4-1 0 0,2-3-192 0,3-3 0 16,3-5 0-16,3-3-160 0,2-4-176 0,1-3-48 15,0-3 0-15,1-4 0 0,-2-3 192 0,-1-1 16 16,-1-4 16-16,-4-2 0 0,-3-3 688 0,0 1 144 16,-1-3 32-16,-4-3 0 0,-2-1 0 0,-2-5 16 0,-1-2 0 15,-1-2 0-15,-3 0-176 0,-1-4-32 0,-1-1-16 0,-3 4 0 16,-3-5-128-16,-1 3-32 16,-2 1 0-16,-2-2 0 0,0-1-336 0,-2 3 0 15,-2 2-192-15,-2-2-13296 16,-3 2-2640-16</inkml:trace>
  <inkml:trace contextRef="#ctx0" brushRef="#br1" timeOffset="9103.28">16689 16361 19343 0,'-5'4'848'0,"-2"1"192"0,2 2-832 0,1-1-208 0,4-6 0 0,-1 8 0 16,1-8 4288-16,1 8 800 0,3-2 160 0,2-1 48 15,2-2-3216-15,3 1-640 0,-1-4-128 0,3 0-32 16,2 0-640-16,0-4-144 0,2 1-32 0,0 1 0 15,4-2-304-15,-2-1-160 0,-2 1 160 0,0 0-160 16,-1 0 0-16,2 0-320 0,1 1 64 0,-3 0 0 31,0 0-2304-31,0 0-464 0,-2 1-96 0,0-1-13328 0</inkml:trace>
  <inkml:trace contextRef="#ctx0" brushRef="#br1" timeOffset="9303.21">17268 16082 30287 0,'0'0'1344'0,"0"0"272"0,0 0-1296 0,0 0-320 16,0 0 0-16,0 0 0 0,4 6 1520 0,0 5 224 15,-1-2 48-15,1 4 16 0,0 3-688 0,0 2-144 16,1 3-16-16,1 4-16 0,-2 2-560 0,1 4-128 16,0 2 0-16,1 1-16 0,-2 2-512 0,2 1-112 15,-2-1 0-15,-1-2-16 16,1-3-2576-16,2-1-512 0,-1-4-96 0,-1-2-10416 0</inkml:trace>
  <inkml:trace contextRef="#ctx0" brushRef="#br1" timeOffset="9511.73">17512 15940 29999 0,'0'0'1328'0,"0"0"272"0,0 0-1280 0,0 0-320 16,0 0 0-16,3 9 0 0,4 3 992 0,-1 1 128 15,2 2 32-15,1 2 0 0,1 3-544 0,0 1-96 16,0 2-32-16,1 3 0 0,1 2-352 0,1-1-128 16,2 2 0-16,0-1 144 0,-4 1-400 0,2 0-64 15,-1-1-32-15,1 0 0 16,-1-2-864-16,0 0-192 0,-2 0-16 0,-1 0-8016 16,0 2-1600-16</inkml:trace>
  <inkml:trace contextRef="#ctx0" brushRef="#br1" timeOffset="9713.15">17369 16366 39743 0,'0'0'1760'0,"0"0"352"0,0 0-1680 0,0 0-432 0,0 0 0 0,0 0 0 15,0 0 704-15,11 5 64 0,-2-1 16 0,3-1 0 16,1-1-336-16,4-4-64 0,1-1 0 0,3-1-16 15,1 0-368-15,-1-2-256 0,1-3 32 0,0 1 16 16,2-4-2976-16,-4 2-592 0</inkml:trace>
  <inkml:trace contextRef="#ctx0" brushRef="#br1" timeOffset="10090.62">15980 15529 26079 0,'0'0'1152'0,"0"0"256"0,1 7-1136 0,2 2-272 16,-1 1 0-16,1 3 0 0,-1 0 832 0,2 4 128 15,0 2 0-15,3 0 16 0,-1 7-512 0,1 0-96 16,-1 2-32-16,1-2 0 16,-1-2-2288-16,0 0-464 0</inkml:trace>
  <inkml:trace contextRef="#ctx0" brushRef="#br1" timeOffset="10279.18">15908 15796 23039 0,'0'0'2048'0,"0"0"-1648"0,6-2-400 0,1-2 0 16,0-1 2432-16,0-1 384 0,2 0 96 0,3-1 16 15,3 0-1712-15,0 0-352 0,1-1-64 0,1 2-16 16,1-1-608-16,0 1-176 0,2-1 0 0,-2 1 0 16,0 2-2384-16,-2-1-560 0,10-2-96 0,-8 2-32 0</inkml:trace>
  <inkml:trace contextRef="#ctx0" brushRef="#br1" timeOffset="10609.49">16008 15399 23951 0,'-24'-15'1056'0,"12"9"224"0,-2 1-1024 0,-3-2-256 16,0 1 0-16,-2-1 0 0,1 2 1648 0,1 2 272 0,0 2 48 0,-1 2 16 16,2 5-896-16,1 0-160 0,-1 5-32 0,0 3-16 15,1 3-752-15,2 4-128 0,2 5 0 0,3 1 0 16,3 4 0-16,3 2 0 0,2 1 0 0,4 1 128 15,5 2-128-15,1-1 0 0,3 1 0 0,3-2 0 16,1-3 0-16,4-2 0 0,2-2 0 0,3-2 0 16,1-8 192-16,6 0 80 15,4-5 16-15,0-6 0 0,4-2 160 0,-3-5 16 16,-2-4 16-16,1-4 0 0,-2-3 80 0,-3-5 16 16,0-2 0-16,-5-4 0 0,-2-3 176 0,-4-5 32 0,-3 0 16 0,-2-3 0 15,-5-1-144-15,-3 0-16 0,-4 2-16 0,-4 1 0 16,-4 2-240-16,-2 2-64 0,-3-1 0 0,-5 1 0 15,-2 1-192-15,-4 2-128 0,-2 1 160 0,-3 1-160 16,-1 1-272 0,-1 2-160-16,-2 4-16 0,0 3-16 0,2 4-2048 15,2 6-416-15</inkml:trace>
  <inkml:trace contextRef="#ctx0" brushRef="#br2" timeOffset="15040.99">22071 18539 15839 0,'0'0'704'0,"0"0"128"0,0 0-656 0,0 0-176 0,0 0 0 0,0 0 0 16,0 0 864-16,0 0 144 0,0 0 16 0,0 0 16 15,0 0 320-15,0 0 64 0,0 0 16 0,0 0 0 0,0 0 32 0,0 0 0 16,0 0 0-16,0 0 0 0,2 21-272 0,-2-21-48 16,-1 11-16-16,-2-1 0 0,-1 2-608 0,2 1-112 15,-1 0-32-15,-1 1 0 0,-1 2-224 0,-1 0-160 16,-1-1 192-16,1 0-192 0,-4 0 368 0,0-2-48 16,-2-2 0-16,-1-2 0 0,-1-1 288 0,0-1 48 15,-1 1 16-15,-2-1 0 0,2-3-224 0,-1-2-32 16,0 2-16-16,1 0 0 0,-4-1-144 0,1-1-48 15,0 1 0-15,0 0 0 0,1-5-48 0,2 2-16 16,-2 3 0-16,-1-2 0 0,0 0 48 0,-2 1 16 16,2-1 0-16,-3 2 0 0,-1-3 80 0,-8 0 16 15,0-4 0-15,1 1 0 0,1-1-96 0,-2 0-16 16,0 0 0-16,0-1 0 0,-2-1-16 0,1-1-16 0,-1 1 0 0,-1-1 0 16,3 1 80-16,-1-1 16 0,-2 1 0 0,1-1 0 15,0-2 128-15,0 0 48 0,-2 0 0 0,-14-2 0 16,1 2-192-16,23 3-48 0,-2 0 0 0,-4 0 0 15,-1-5-192-15,-2 4 0 0,-1-5 0 0,-1 1 0 16,-3 1 0-16,-1 0 0 0,-1-2-176 0,-3 3 176 16,-3 0 0-16,-1-3 0 0,-1 1 0 0,-2 4 0 15,0-5 0-15,-14 0 0 0,6 0 0 0,4 2 0 0,1 1 0 16,1-2 0-16,0 0 0 0,0-1 0 0,0 0 0 0,0 1 0 16,-2-2 0-16,3-2 0 0,2 2 0 0,1 0 0 15,-1 1 128-15,1-1-128 0,0 2 0 0,-2-5 0 16,-3-1 0-16,2 1 0 15,-1 2 0-15,2 1 0 0,1-1 0 0,2-1 0 16,1 1 0-16,2-2 0 0,1 1 0 0,0-1 0 16,0 0 144-16,0 2-144 0,0-4 160 0,1 1-160 15,-1-1 128-15,3 2-128 0,1 2 0 0,-2-1 0 0,3 1 0 0,2 0 0 16,2 1 0-16,0-1 0 0,-1-1 0 0,1 1 0 16,-1-2 0-16,-2 0 0 0,-1 1 0 0,1-1 0 15,-1-1 0-15,3 1 0 0,1 2 0 0,1 1 0 16,0 0 0-16,2 0 0 0,1-1 0 0,2-2 0 0,3 2 0 15,0-1 0-15,0 2 0 0,2 0 0 16,1-1 128-16,1-1-128 0,1 0 208 0,3-2-48 16,2-3-16-16,-1 1 0 0,0-1 0 0,6 6 0 15,-1 0 0-15,2-1 0 0,0 1-144 0,1-4 0 16,1 1 0-16,-1 0 0 0,-1 0 0 0,-1-5 0 16,1-1 0-16,2 1 0 0,0 3 0 0,2 4 0 0,0 0 0 0,-1-1 0 15,1 0 0-15,0 1 0 0,0-1 0 0,1 2 0 16,-1-3 0-16,-1-1 0 0,2 1 0 0,1 1 0 15,-1 2 0-15,-2-1 0 0,0 1 0 0,1 0 0 16,-1 1 0-16,3 0 0 0,-3 0 0 0,1 1 0 16,-1 0 0-16,2 4 0 0,1-2 0 15,0 2 0-15,0-1-128 0,0 1 128 0,0 0 0 0,1 2 0 16,-2-1 0-16,3 1 0 0,-2 0 0 0,3 6 0 16,0 0-144-16,0 0 144 0,0 0 0 0,0 0 0 15,0 0-192-15,-4 6 192 0,0 1-192 0,0 3 192 16,0 1-240-16,0 4 64 0,2-1 16 0,-2 2 0 15,0-1 160-15,0 2-192 0,-1 0 192 0,1-2-192 0,-1-2 192 0,1 2 0 16,0-4 0-16,0-1-128 0,0-1 128 0,0-1 0 16,0-3 0-16,4-5 0 0,0 0 0 0,0 0 0 15,0 0 0-15,0 0 0 0,0 0-240 0,-2-5 48 16,0-4 0-16,2-2 0 0,0 0-48 0,0-5 0 16,0 2 0-16,0-4 0 0,2 1 240 0,-1-2-144 15,2 0 144-15,-3 0-128 0,1 0 128 0,0 1 0 16,0 1 0-16,2 4-128 0,1 0 128 0,0 0 0 15,1 4 0-15,2 1 0 0,-2 1 0 0,1 3 0 0,1 2 128 0,1 2-128 16,0 1 176-16,1 4-48 16,1-1 0-16,0 3 0 0,1-1-128 0,1 2 160 15,-1 1-160-15,5 0 160 0,0 2-160 0,1-1 0 16,0-1 0-16,1-1 0 16,1 0-1008-16,1-2-176 0,-1 1-32 0,2-2-16 15,-1-1-1968-15,3-1-400 0</inkml:trace>
  <inkml:trace contextRef="#ctx0" brushRef="#br2" timeOffset="15938.02">16728 16665 17439 0,'0'0'768'0,"0"0"176"0,0 0-752 0,0 0-192 0,0 0 0 0,0 0 0 16,0 0 1680-16,3 8 304 0,-1 1 64 0,0 1 16 15,-1-2-208-15,0 2-64 0,0 1 0 0,1 3 0 16,-1 0-768-16,0 9-176 0,1-4-16 0,-2 5-16 16,0-4-304-16,0 4-48 0,-2-1-16 0,1 1 0 15,0 1-144-15,-1-3-48 0,0 0 0 0,-2-1 0 16,-1 0-64-16,-2 0-32 0,1 1 0 0,-3-4 0 15,-2 0 16-15,-1-3 0 0,-2 0 0 0,1-4 0 16,-1-1 32-16,-2-1 16 0,-1-2 0 0,0-5 0 16,0 0 80-16,-1-2 16 0,0-2 0 0,-1 0 0 15,0-5-64-15,-1-1-16 0,-1 1 0 0,2-1 0 16,1-4-240-16,1 2 144 0,0-2-144 0,4 0 128 0,1-1-128 0,2 0 0 16,0-1 0-16,1-1-176 0,3 2 176 0,-1 0-160 15,2 0 160-15,0 2-160 0,1-3 160 0,0 3 0 16,1 0-144-16,2 2 144 0,0 0 0 0,1 1 0 15,0 2 0-15,0 6 0 0,0 0 0 0,0 0 240 16,0 0-64-16,0 0-16 0,0 0 16 0,0 0 0 16,0 0 0-16,2 10 0 0,0-1-176 0,-2 4 192 15,0 2-192-15,-3-1 192 0,-1 4-192 0,0 0 0 0,0-2 0 0,0 0 0 16,1-3 0-16,-1 0 128 0,0-1-128 0,0-2 128 16,0-2-128-16,0-2 0 0,4-6 0 0,0 0 0 15,-5 4-192-15,5-4 48 0,0 0 0 0,-4-2 0 16,4 2-112-16,-3-8 0 0,1-1-16 0,0-4 0 15,1 1 112-15,1-2 32 16,0-2 0-16,1 0 0 0,1 1 128 0,-1-1 0 16,2-1-144-16,-1 1 144 0,1 1 0 0,1 2 0 0,0 1 0 15,1 2 128-15,0 2 160 0,0 0 32 0,0 1 0 0,2 2 0 16,-1 1 0-16,-6 4 16 0,8-1 0 0,0 1 0 16,0 0-64-16,1 1-16 0,0 1 0 0,2 0 0 15,0 2-256-15,4 0 0 0,0 1 0 0,2 2 0 16,3-1-2256-16,-1 2-464 0</inkml:trace>
  <inkml:trace contextRef="#ctx0" brushRef="#br1" timeOffset="18776.25">7988 17635 20271 0,'-7'7'1792'0,"3"7"-1424"15,2 4-368-15,1 3 0 0,1 3 2048 0,1 1 320 16,1 3 80-16,2 0 16 0,2 1-2016 0,3 1-448 16,-1-1 0-16,-1-1 0 0,1 1 0 0,1-4 0 15,-1-1 0-15,0 1 0 0,-4-5 0 0,0-3 0 16,-2-4 0-16,1-1 128 0,-3-12 176 0,0 0 16 0,0 0 16 15,0 0 0-15,0 0 112 0,-3-11 0 0,1-3 16 0,-1-4 0 16,-2-5-304-16,1-3-160 0,0-1 160 0,-1-3-160 16,0-3 128-16,-1-1-128 0,3-2 0 0,0-1 144 15,0-2 0-15,2 3 0 0,1 2 0 0,3-1 0 16,2 2 176-16,1 3 16 0,2 5 16 0,3 1 0 16,-1 1 32-16,2 5 0 0,0 4 0 0,-1 1 0 15,1 5-16-15,0 4 0 0,-2 1 0 0,2 6 0 16,1 2-32-16,0 4 0 0,-1 6 0 0,-2 3 0 15,1 4-80-15,-4 4-32 0,0 2 0 0,-2 0 0 16,-1 1-96-16,-1 1 0 0,-2 1-128 0,-1 1 192 16,0-1-192-16,0-1-288 0,-1-2 64 0,-2 0 16 15,-1-2-240-15,-1-5-64 16,-2 1 0-16,1-6 0 0,-2-2 176 0,2-5 16 0,-1-1 16 0,0-3 0 16,1-2 304-16,-1-5-128 0,2-3 128 0,1 0 0 15,0-4 0-15,2 1 0 0,0-2 0 0,2 0 0 0,2-1 304 0,0 0 64 16,2 1 16-16,2 1 0 0,1 1 208 0,2 1 48 15,2 1 16-15,1 1 0 0,-1 1-336 0,1 1-80 16,1 2-16-16,0 2 0 0,2 2-224 0,1 1 0 16,3 1 128-16,0 1-128 0,0 1-128 0,0 1-80 15,1 1-16-15,-1 0 0 16,2 1-2656-16,1 0-544 0</inkml:trace>
  <inkml:trace contextRef="#ctx0" brushRef="#br1" timeOffset="19202.53">8833 17620 20271 0,'-15'0'896'0,"9"-1"192"0,-1 0-880 0,7 1-208 0,0 0 0 0,0 0 0 15,0 0 4352-15,0 0 816 0,0 0 160 0,6-7 48 16,1-1-4032-16,5-2-784 0,4-3-176 0,2 0-16 15,3-4-208-15,4 0-32 0,2-1-128 0,3-2 192 16,3-1-192-16,0-1 0 0,0 1 0 0,0-2 0 16,-2-3 0-16,0 0 0 0,1 0 0 0,-4 0 0 15,-2 1 0-15,-1 1 0 0,-1 2 0 0,-2 1 0 0,-3 2 0 0,1-1-128 16,-3 1 128-16,0 0 0 0,-2 4 0 0,0-2 0 16,-1 4 0-16,-1-2 0 0,-1 2 0 0,0 2 0 15,-2 0 0-15,0-1 0 16,-1 2 0-16,2 2 128 0,-1-1-128 0,1 3 0 15,-1 2 128-15,-1 1-128 0,0 2 0 0,1-1 144 16,-1 2 64-16,1 2 16 0,3 0 0 0,0 2 0 16,0 1-32-16,3 3 0 0,0 3 0 0,2-1 0 0,-1 3 112 0,2 2 16 15,3 0 0-15,1 2 0 0,1 1 48 0,2-1 16 16,2-1 0-16,1 2 0 0,1 2-144 0,0-1-32 16,-1 1 0-16,3 1 0 0,0-4-208 0,2 1 176 15,0-1-176-15,-1-1 160 0,-3-3-160 0,0 0 0 16,-3-2 144-16,-2 1-144 15,-2-3-320-15,1 0-144 0,-1-3-32 0,-1-1 0 16,-5-1-2320-16,-2-2-448 0,-4-2-112 0</inkml:trace>
  <inkml:trace contextRef="#ctx0" brushRef="#br1" timeOffset="19517.21">9352 16478 25791 0,'0'0'2304'0,"0"0"-1856"0,0 0-448 0,0 0 0 15,7 0 1856-15,0 3 288 0,-2 1 48 0,0 2 16 0,1 2-800 0,-1 5-144 16,0 3-48-16,0 5 0 0,2 7-576 0,-2 4-128 16,0 3-32-16,0 1 0 0,1 2-352 0,-3-1-128 15,3-1 0-15,-1-1 0 16,0-2-256-16,0-2-160 0,-1-3-32 0,0-2 0 16,0-2-2496-16,0-1-496 0,0-4-96 0</inkml:trace>
  <inkml:trace contextRef="#ctx0" brushRef="#br1" timeOffset="19718.27">9610 16497 33231 0,'0'0'1472'0,"0"0"304"0,-2 7-1424 0,1 5-352 15,0 5 0-15,1 0 0 0,0 5 512 0,1 2 16 0,0 0 16 16,3 5 0-16,-1 1-32 0,1 0-16 0,1 0 0 0,2-1 0 15,-1-2-496-15,1 2 0 0,-2-2-128 0,1 1 128 32,1-2-2432-32,-1-3-368 0,3-3-80 0,-3-3-10496 0</inkml:trace>
  <inkml:trace contextRef="#ctx0" brushRef="#br1" timeOffset="20071.74">9522 15734 1839 0,'-22'-20'0'0,"12"14"160"0,-3-2-160 0,1 3 0 15,-1 1 0-15,0 4 0 0,-1 2 5936 0,-1 5 1152 16,2 3 224-16,1 5 48 16,2 2-5216-16,1 5-1056 0,1 1-192 0,3 1-64 0,1 2-512 0,3 1-128 15,2 2 0-15,3 1-16 0,4-5-176 0,2 1 0 16,2-1 0-16,2-3 0 0,3-1 128 0,1-5 32 15,-2-1 16-15,1-3 0 0,1-3 384 0,0-3 80 16,1-1 0-16,-2-5 16 0,-3 0 432 0,0-4 64 16,-2-1 32-16,-1-4 0 0,-2-3 16 0,-3-1 0 15,-2-2 0-15,-1-4 0 0,-3-1-496 0,-2-1-112 0,-2 0-16 16,-1-1 0-16,-1 1-336 0,-2-3-80 0,-1 5-16 0,0-3 0 16,0 1-368-16,-1 1-80 0,-4 3-16 0,2 4 0 31,-1 0-1504-31,2 4-304 0,-1 1-64 0,1 4-9808 0,1 2-1952 0</inkml:trace>
  <inkml:trace contextRef="#ctx0" brushRef="#br1" timeOffset="20511.02">10744 17499 24879 0,'-7'-4'2208'0,"1"-1"-1760"16,-1-2-448-16,1 1 0 0,-2-2 2288 0,0 0 368 15,0 0 80-15,1 2 16 0,-1 1-1216 0,0 1-224 16,-1 0-48-16,-2 3-16 0,2 1-576 0,0 5-112 16,0-1-32-16,1 5 0 0,2 3-400 0,0 2-128 0,3 2 0 0,0 2 0 15,0 4 0-15,5 0 0 0,2 0-160 0,2-1 160 16,3 0-192-16,0-3 192 0,2-2-160 0,0-2 160 16,2-1-192-16,3-2 192 15,0-3-208-15,1-1 80 0,0-4 128 0,1-2 0 0,-2-3 0 16,-1-4 0-16,0-1 256 0,-2-4 0 0,-2-3-16 0,-2 0 0 15,-1-1 96-15,-1 1 32 0,-2-2 0 0,-2 2 0 16,-2-2-160-16,-2 2-16 0,-2 1-16 0,-2 0 0 16,-2 0-176-16,-1 0 0 0,-1 0 144 0,-1 1-144 15,-2 0-1088-15,-1 2-272 0,0-1-64 0,0 2-16 32,0 1-2256-32,1 3-448 0</inkml:trace>
  <inkml:trace contextRef="#ctx0" brushRef="#br1" timeOffset="20710.94">10971 17287 37775 0,'0'0'832'0,"0"0"160"0,0 0 32 0,0 0 64 16,0 0-880-16,6 6-208 0,0 1 0 0,-1 0 0 0,0 3 624 0,0 1 80 16,0 2 0-16,2 4 16 0,-1 0 0 0,1 4 0 15,1 3 0-15,0 2 0 0,-2 2-464 0,1 4-80 16,-1 0-32-16,1-1 0 15,0-1-848-15,0-1-160 0,-2-1-32 0,-1-4-16 16,0 0-1696-16,-1-2-336 0,-2-3-64 0,0-2-11840 0</inkml:trace>
  <inkml:trace contextRef="#ctx0" brushRef="#br1" timeOffset="20928.32">11255 17074 36735 0,'0'0'1632'0,"0"0"336"0,0 0-1584 0,0 10-384 0,0 2 0 0,3 4 0 16,-1 0 368-16,3 2-16 0,1 1 0 0,1 6 0 15,3 2-16-15,-1 5 0 0,0-2 0 0,0 2 0 16,-1 2-336-16,0 1 0 0,-1-1-192 0,1 3 64 31,-1-1-240-31,-1 1-32 0,1-1-16 0,-2-4 0 16,0-2-176-16,-1-2-48 0,0 0 0 0,0-2 0 0,0-4-2672 0,0-3-528 0</inkml:trace>
  <inkml:trace contextRef="#ctx0" brushRef="#br1" timeOffset="21131.42">11119 17490 15663 0,'0'0'688'0,"-6"3"144"0,-1-2-656 0,7-1-176 15,0 0 0-15,0 0 0 0,0 0 6368 0,0 0 1248 16,0 0 240-16,9 5 48 0,7-1-5264 0,4 1-1040 16,2-2-224-16,4-3-32 0,4 0-704 0,0-4-128 15,0 0-16-15,2-1-16 16,0 0-2720-16,-2-1-560 0,22-9-96 0,-16 8-32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4143 0 0,'0'2'319'0'0,"-4"13"158"0"0,1 0 0 0 0,1 0-1 0 0,-1-1 1 0 0,2 21 0 0 0,0 19 4015 0 0,0-30-2249 0 0,3 36 1 0 0,32 123 414 0 0,-26-153-2407 0 0,15 40-1 0 0,-18-59-225 0 0,-1 0 1 0 0,1-1 0 0 0,0 1-1 0 0,2-2 1 0 0,-1 1-1 0 0,1-1 1 0 0,9 8 0 0 0,-15-15-27 0 0,1 1 11 0 0,-1-2-1 0 0,2 1 1 0 0,-1-1 0 0 0,-1 1 0 0 0,1 0-1 0 0,0-1 1 0 0,1 0 0 0 0,-1 0-1 0 0,0 0 1 0 0,1 0 0 0 0,-1 0-1 0 0,0-1 1 0 0,0 2 0 0 0,1-1-1 0 0,0-1 1 0 0,-1 0 0 0 0,1 1-1 0 0,-1-1 1 0 0,5-1 0 0 0,-5 1 2 0 0,1 0 0 0 0,0-1 0 0 0,-1 1-1 0 0,0-2 1 0 0,1 1 0 0 0,-1 1 0 0 0,1-1 0 0 0,-1 0 0 0 0,1 0 0 0 0,-1-1 0 0 0,-1 0 0 0 0,5-2 0 0 0,20-21 65 0 0,-25 24-66 0 0,5-5 0 0 0,-2-1 0 0 0,1 2 1 0 0,-1-2-1 0 0,0 0 0 0 0,-1 0 1 0 0,1 0-1 0 0,-1 0 0 0 0,-1-1 1 0 0,1 2-1 0 0,-1-2 1 0 0,-1 1-1 0 0,0-1 0 0 0,0 0 1 0 0,0 0-1 0 0,-1 0 0 0 0,0 1 1 0 0,0-1-1 0 0,-1 0 0 0 0,0 0 1 0 0,-2-9-1 0 0,3 12-9 0 0,-1 2 3 0 0,1 1 0 0 0,-1 1 1 0 0,1-1-1 0 0,-2-1 0 0 0,1 1 1 0 0,1 1-1 0 0,-1-1 0 0 0,0 0 1 0 0,0 0-1 0 0,-3-2 0 0 0,-9-16 97 0 0,12 19 448 0 0,-8 17-68 0 0,7-10-388 0 0,0-1 0 0 0,0 2 1 0 0,1-1-1 0 0,0 1 1 0 0,-1 0-1 0 0,2-2 1 0 0,0 2-1 0 0,0-1 1 0 0,0 1-1 0 0,0-1 1 0 0,2 0-1 0 0,-1 1 0 0 0,3 9 1 0 0,1 0 106 0 0,1 0-1 0 0,0 0 1 0 0,17 28 0 0 0,-20-39-184 0 0,0-1 0 0 0,0 1 1 0 0,2-1-1 0 0,-2 1 0 0 0,2-1 0 0 0,-2 0 1 0 0,2-1-1 0 0,-1 2 0 0 0,1-2 0 0 0,0-1 1 0 0,0 2-1 0 0,1-2 0 0 0,-2 1 0 0 0,2 0 1 0 0,0-2-1 0 0,-1 1 0 0 0,0-1 1 0 0,1 0-1 0 0,-1 1 0 0 0,1-1 0 0 0,9 0 1 0 0,-1-1-663 0 0,1 0 0 0 0,26-4 0 0 0,26-8-6013 0 0,-31 5 192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84 356 17047 0 0,'0'0'752'0'0,"-9"9"344"0"0,-1 5-1096 0 0,4 1 296 0 0,11 2-152 0 0,1-3 0 0 0,9 0-64 0 0,4-6-16 0 0,1 1-1680 0 0,-5-6-336 0 0</inkml:trace>
  <inkml:trace contextRef="#ctx0" brushRef="#br0" timeOffset="1">1 0 11055 0 0,'0'0'488'0'0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3 156 11087 0 0,'-2'28'628'0'0,"2"38"-1"0"0,0-25 1340 0 0,1-34-823 0 0,0 0 0 0 0,0-1 0 0 0,5 14 0 0 0,-6-18-823 0 0,13-10-48 0 0,-5-1-211 0 0,-2-1 0 0 0,1 1 0 0 0,0-2 0 0 0,-1 1-1 0 0,7-18 1 0 0,-10 24-54 0 0,28-76 48 0 0,-24 61-49 0 0,0 0-1 0 0,0 1 0 0 0,2 1 0 0 0,0-1 1 0 0,1 1-1 0 0,1 1 0 0 0,14-17 1 0 0,-25 33 39 0 0,0-1 0 0 0,0 1 0 0 0,0 0 0 0 0,1-2 1 0 0,-1 2-1 0 0,0 0 0 0 0,1-1 0 0 0,-1 1 1 0 0,0 0-1 0 0,1 0 0 0 0,-1-1 0 0 0,0 1 1 0 0,1 0-1 0 0,-1 0 0 0 0,0 0 0 0 0,1-1 1 0 0,-1 1-1 0 0,0 0 0 0 0,1 0 0 0 0,-1 0 1 0 0,2 0-1 0 0,-2 0 0 0 0,0 0 0 0 0,1 0 0 0 0,-1 0 1 0 0,1 0-1 0 0,8 9 1016 0 0,-8-7-1226 0 0,3 4 275 0 0,-2 1 0 0 0,1 0 0 0 0,-1-2 0 0 0,1 2 0 0 0,-1 0-1 0 0,0 0 1 0 0,-1 1 0 0 0,1-1 0 0 0,-1 9 0 0 0,0 11 74 0 0,-3 30 1 0 0,0-25-61 0 0,1-7-185 0 0,1 1 0 0 0,8 48-1 0 0,-8-71-100 0 0,3 1-239 0 0,-3-1 32 0 0,0-2 179 0 0,1 0 0 0 0,-1 0 1 0 0,0 0-1 0 0,1 1 0 0 0,-1-1 1 0 0,0 0-1 0 0,1 0 0 0 0,-1-1 0 0 0,1 1 1 0 0,-1 0-1 0 0,1 0 0 0 0,0 1 1 0 0,-1-2-1 0 0,3 2 0 0 0,8 9-1707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11519 0 0,'0'0'887'0'0,"2"2"-583"0"0,1 2-18 0 0,0 0 1 0 0,-1 1-1 0 0,0-2 0 0 0,1 2 1 0 0,-2-1-1 0 0,1 2 0 0 0,2 6 1 0 0,6 42 2336 0 0,-6-26-2156 0 0,15 123 1241 0 0,-9-63-1641 0 0,0 142 0 0 0,-7-112-3258 0 0,-4-95 1248 0 0</inkml:trace>
  <inkml:trace contextRef="#ctx0" brushRef="#br0" timeOffset="1">0 435 7831 0 0,'0'0'696'0'0,"2"-14"-560"0"0,5-1-136 0 0,3-2 2000 0 0,3 3 368 0 0,3 3 80 0 0,1 2 16 0 0,1-2-1520 0 0,1 2-304 0 0,0 1-56 0 0,6 5-8 0 0,5 5-504 0 0,-2 4-72 0 0,0-3 0 0 0,-1 3-5576 0 0,-1 0-1056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13359 0 0,'0'0'1184'0'0,"-11"8"-944"0"0,2 1 3520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7367 0 0,'0'0'667'0'0,"0"6"-547"0"0,0 16 69 0 0,-1-18 112 0 0,1-1 0 0 0,-1 0-1 0 0,0 0 1 0 0,0 0-1 0 0,0 1 1 0 0,-4 3 0 0 0,-2 11 1005 0 0,4 0-560 0 0,-1 1-1 0 0,2 1 1 0 0,1-1 0 0 0,1 25 0 0 0,13 76 450 0 0,-9-97-1024 0 0,2-2 0 0 0,-1 1 0 0 0,3-1 0 0 0,0 0 0 0 0,1 0 0 0 0,2-1 0 0 0,13 21 0 0 0,-5-13-42 0 0,-9-20-103 0 0,-4-6-8 0 0,-4-1 67 0 0,2-1-52 0 0,-1-1 0 0 0,0 1 0 0 0,1-1 0 0 0,0 1 0 0 0,0-1 0 0 0,-1 0 0 0 0,1-1 0 0 0,-2 1 0 0 0,1-1 0 0 0,1 0 0 0 0,-1 1 0 0 0,-1-1 0 0 0,2-1 0 0 0,-2 1 0 0 0,1 0 0 0 0,0 0 0 0 0,-1-2 0 0 0,0 2 0 0 0,1-1 0 0 0,-1 0 0 0 0,0 0 0 0 0,0 1 0 0 0,-1-2 0 0 0,4-5 0 0 0,2-8 55 0 0,-1 1 0 0 0,-1-2 0 0 0,7-28 0 0 0,-10 36-77 0 0,29-167 740 0 0,-31 176-745 0 0,0 1 21 0 0,0 0 0 0 0,0-2 0 0 0,0 2 0 0 0,0-1 0 0 0,0 1 0 0 0,0-1 0 0 0,1 1-1 0 0,-1 0 1 0 0,0-1 0 0 0,0 1 0 0 0,0-1 0 0 0,0 1 0 0 0,1 0 0 0 0,-1-1 0 0 0,0 1 0 0 0,0-1 0 0 0,1 1 0 0 0,-1 0 0 0 0,0-2 0 0 0,1 2 0 0 0,-1 0 0 0 0,1-1 0 0 0,0 1-17 0 0,1 1 0 0 0,-1-1 0 0 0,0 0 0 0 0,1 0 1 0 0,-1 2-1 0 0,0-2 0 0 0,1 1 0 0 0,-1-1 0 0 0,0 1 0 0 0,0-1 0 0 0,0 1 1 0 0,0 0-1 0 0,0-1 0 0 0,0 1 0 0 0,1 0 0 0 0,-1 1 0 0 0,0-1 0 0 0,1 1 1 0 0,5 6-18 0 0,0 0 1 0 0,0 1-1 0 0,-2-1 1 0 0,1 1-1 0 0,0 0 1 0 0,6 20-1 0 0,-6-18-360 0 0,-2 0 0 0 0,2 0 0 0 0,1-1 0 0 0,-1 0 0 0 0,10 11 0 0 0,-11-15-203 0 0,-2-3 206 0 0,-2-1 1 0 0,1 0-1 0 0,0 0 1 0 0,0 0-1 0 0,1 0 1 0 0,-1 0-1 0 0,1-1 0 0 0,3 3 1 0 0,7 3-1473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42 919 0 0,'1'0'5735'0'0,"11"0"1496"0"0,-6 10-6692 0 0,0 2 1 0 0,0-1-1 0 0,-2 0 1 0 0,1 1 0 0 0,4 16-1 0 0,9 67 132 0 0,-14-79-597 0 0,9 23 52 0 0,-12-36-56 0 0,14-11 62 0 0,-12 4-126 0 0,2 1 1 0 0,-2-1-1 0 0,1 1 0 0 0,-1 0 0 0 0,1-1 1 0 0,-1 0-1 0 0,-1 0 0 0 0,2 0 0 0 0,-2-1 0 0 0,0 2 1 0 0,3-8-1 0 0,2-6-1 0 0,7-30 1 0 0,-6 19-8 0 0,38-83 2 0 0,-43 98 16 0 0,-2 10 1128 0 0,5 19-720 0 0,-2 4-262 0 0,-2 0 0 0 0,0 0 1 0 0,-2 38-1 0 0,1 1 29 0 0,0-46-204 0 0,-1-2-112 0 0,0-1 0 0 0,2 2 0 0 0,0-2 0 0 0,0 1-1 0 0,5 18 1 0 0,-6-27-724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3679 0 0,'0'-14'-2502'0'0,"0"-1"4147"0"0,3-4 12086 0 0,3 34-12734 0 0,6 33-307 0 0,10 60 1 0 0,-13-56-561 0 0,6 49-93 0 0,5 29 8 0 0,11 12-779 0 0,-12-50-3393 0 0,-19-89 2532 0 0</inkml:trace>
  <inkml:trace contextRef="#ctx0" brushRef="#br0" timeOffset="1">33 538 1839 0 0,'-25'-78'1474'0'0,"23"69"-169"0"0,0 0 1 0 0,1 0-1 0 0,0 0 0 0 0,0-1 0 0 0,1 1 1 0 0,1-13-1 0 0,-1 21-1225 0 0,0-1 1 0 0,1 1-1 0 0,-1-1 0 0 0,1 0 0 0 0,-1 1 1 0 0,2 0-1 0 0,-2 0 0 0 0,1-2 1 0 0,0 2-1 0 0,0 0 0 0 0,-1 0 0 0 0,1 0 1 0 0,0 0-1 0 0,0 0 0 0 0,1 0 1 0 0,-1-1-1 0 0,0 1 0 0 0,1 0 0 0 0,-1 1 1 0 0,0-1-1 0 0,0 0 0 0 0,1 1 1 0 0,0-1-1 0 0,-1 1 0 0 0,0-1 0 0 0,1 1 1 0 0,0 0-1 0 0,-1 0 0 0 0,3-2 1 0 0,3 2 235 0 0,0-1 1 0 0,0 1 0 0 0,0 0 0 0 0,-1 1-1 0 0,10 2 1 0 0,7-2-293 0 0,16 5-1817 0 0,-20-2-3622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44 512 12031 0 0,'-19'10'1176'0'0,"19"3"-1048"0"0,0 0-128 0 0,0 1 160 0 0,10-5-88 0 0,1-3-3680 0 0</inkml:trace>
  <inkml:trace contextRef="#ctx0" brushRef="#br0" timeOffset="1">27 14 10135 0 0,'-17'-8'1080'0'0,"8"2"1152"0"0,16 25-2136 0 0,3 2-96 0 0,1-1 0 0 0,2 2-3640 0 0,-2-5-688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2759 0 0,'0'-9'337'0'0,"0"-6"-540"0"0,-4-12 4481 0 0,3 41 3884 0 0,0 75-6113 0 0,18 98-148 0 0,-3-38-1239 0 0,-10-113-663 0 0,1 0 1 0 0,20 68-1 0 0,13 9-2756 0 0,-22-73-3518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9327 0 0,'-3'-2'39'0'0,"11"-2"2301"0"0,-2 3-2198 0 0,-5 0-100 0 0,0 1 0 0 0,1 0 0 0 0,-1-2 0 0 0,0 2 0 0 0,0 0 0 0 0,1 0 0 0 0,-1 0-1 0 0,0 0 1 0 0,1 0 0 0 0,-1 0 0 0 0,0 0 0 0 0,0 0 0 0 0,1 0 0 0 0,0 2 0 0 0,-1-2 22 0 0,-1 1 0 0 0,2 0-1 0 0,-1 0 1 0 0,-1 1 0 0 0,1-2 0 0 0,-1 1 0 0 0,1 0 0 0 0,-1 0 0 0 0,0 1 0 0 0,2-1 0 0 0,-2 0 0 0 0,0 0 0 0 0,0 1 0 0 0,1-1 0 0 0,-1 0 0 0 0,0 1 0 0 0,0-1-1 0 0,0 0 1 0 0,0 0 0 0 0,-1 3 0 0 0,5 57 1665 0 0,16 95-1 0 0,-2-22-463 0 0,-10-61-773 0 0,1 8 263 0 0,-1 125 0 0 0,-8-199-718 0 0,-1-1 1 0 0,-1 2-1 0 0,0-2 0 0 0,0 0 0 0 0,0 1 0 0 0,-1-1 0 0 0,1 0 1 0 0,-4 7-1 0 0,6-12 62 0 0,-18-11 227 0 0,13 4-300 0 0,1-1 0 0 0,-1 0 0 0 0,1 0 0 0 0,0 0 0 0 0,1-1 0 0 0,-1 1-1 0 0,-3-14 1 0 0,-12-60 4 0 0,16 61-35 0 0,-10-41-39 0 0,-5-92 0 0 0,17 125 30 0 0,1 2-1 0 0,1-2 0 0 0,2 0 1 0 0,-1 0-1 0 0,16-48 0 0 0,-12 54 2 0 0,2 0 1 0 0,0 2-1 0 0,2-2 0 0 0,21-36 0 0 0,-27 53 10 0 0,0-1 0 0 0,0 1 0 0 0,0 0 0 0 0,1 0 0 0 0,0 0 0 0 0,0-1 0 0 0,0 3 0 0 0,0-2 0 0 0,0 1 0 0 0,0 0 0 0 0,1 0 0 0 0,1 2 0 0 0,-2-2-1 0 0,1 1 1 0 0,0 1 0 0 0,1 1 0 0 0,-1-2 0 0 0,2 2 0 0 0,-2 0 0 0 0,13-2 0 0 0,-9 4 22 0 0,0 1 0 0 0,0-1-1 0 0,0 1 1 0 0,0 1 0 0 0,1-1-1 0 0,-1 2 1 0 0,-1 0 0 0 0,12 7-1 0 0,-16-7-1 0 0,0 0 1 0 0,0 0-1 0 0,0 1 0 0 0,-1-1 0 0 0,1 1 1 0 0,-1 0-1 0 0,0 0 0 0 0,0 1 0 0 0,-2-1 0 0 0,2 0 1 0 0,-2 2-1 0 0,1-1 0 0 0,0-1 0 0 0,2 13 1 0 0,-2-4 3 0 0,0-2 1 0 0,-1 2 0 0 0,0 0 0 0 0,-1 0 0 0 0,-1 27 0 0 0,-6 0 10 0 0,-2 1 1 0 0,-1 0 0 0 0,-29 73-1 0 0,24-71-24 0 0,-6-5-8 0 0,7-12 0 0 0,12-27 0 0 0,1 1 0 0 0,0-1 1 0 0,0 0-1 0 0,0 0 0 0 0,-1 2 0 0 0,1-2 0 0 0,0 0 0 0 0,0 0 0 0 0,0 1 1 0 0,0-1-1 0 0,0 0 0 0 0,0 1 0 0 0,0-1 0 0 0,0 0 0 0 0,0 1 0 0 0,0-1 1 0 0,0 0-1 0 0,0 2 0 0 0,0-2 0 0 0,0 0 0 0 0,0 0 0 0 0,0 1 0 0 0,0-1 1 0 0,0 0-1 0 0,0 1 0 0 0,0-1 0 0 0,0 0 0 0 0,0 0 0 0 0,0 1 1 0 0,1-1-1 0 0,-1 0 0 0 0,0 2 0 0 0,0-2 0 0 0,0 0 0 0 0,1 0 0 0 0,-1 0 1 0 0,0 1-1 0 0,0-1 0 0 0,2 0 0 0 0,-2 0 0 0 0,0 0 0 0 0,0 0 0 0 0,1 1 1 0 0,-1-1-1 0 0,0 0 0 0 0,0 0 0 0 0,1 0 0 0 0,-1 0 0 0 0,0 0 0 0 0,1 0 1 0 0,-1 0-1 0 0,0 0 0 0 0,2 0 0 0 0,-2 0 0 0 0,0 0 0 0 0,1 0 0 0 0,-1 0 1 0 0,0 0 1 0 0,0 0-2 0 0,39 12 303 0 0,0 0 1 0 0,-1 3-1 0 0,61 32 0 0 0,48 37 761 0 0,-38-21-720 0 0,-90-52-336 0 0,33 16 0 0 0,-16-8-1873 0 0,-9-4-6270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96 455 0 0,'13'-7'456'0'0,"-10"4"829"0"0,1 1-1 0 0,-1 0 1 0 0,0 0-1 0 0,0-2 1 0 0,5-5-1 0 0,-7 7-1038 0 0,1 0 0 0 0,-1-1-1 0 0,0 1 1 0 0,0 0 0 0 0,1-1 0 0 0,-2 1 0 0 0,1 0-1 0 0,0 0 1 0 0,-1-2 0 0 0,0 2 0 0 0,1 0 0 0 0,-1-1 0 0 0,0-6 1931 0 0,-13-2-971 0 0,10 9-1055 0 0,0-1 0 0 0,-1 1 1 0 0,0 1-1 0 0,0 0 0 0 0,1 0 0 0 0,-1-2 1 0 0,0 3-1 0 0,0-1 0 0 0,0 0 1 0 0,0 1-1 0 0,1 0 0 0 0,-1-1 1 0 0,0 1-1 0 0,0 1 0 0 0,0-1 1 0 0,0 0-1 0 0,0 1 0 0 0,-7 3 1 0 0,4-3-16 0 0,1 1 1 0 0,1 0 0 0 0,-2 1-1 0 0,1 0 1 0 0,0 0 0 0 0,1 1-1 0 0,0-1 1 0 0,0 1 0 0 0,-1 0 0 0 0,-7 8-1 0 0,6-4-32 0 0,1 1 0 0 0,-1-1 0 0 0,1 1 0 0 0,-9 19 0 0 0,10-13-44 0 0,-1 9-47 0 0,6-17-14 0 0,2-3 1 0 0,3 11 0 0 0,-4-13-4 0 0,1 1 0 0 0,-1-1-1 0 0,2-1 1 0 0,-2 1 0 0 0,1 1 0 0 0,-1-2-1 0 0,1 0 1 0 0,1 1 0 0 0,-1-1-1 0 0,0 0 1 0 0,1 0 0 0 0,-1 1 0 0 0,0-1-1 0 0,0 0 1 0 0,1 0 0 0 0,0-1-1 0 0,-1 1 1 0 0,1-1 0 0 0,-1 1 0 0 0,1-1-1 0 0,0 0 1 0 0,2 0 0 0 0,4-1-54 0 0,-1 0 1 0 0,0 0-1 0 0,1 0 0 0 0,-1-2 1 0 0,9-2-1 0 0,-13 4 29 0 0,-2 0-1 0 0,0-1 1 0 0,2 0 0 0 0,-2 1-1 0 0,0-1 1 0 0,2 1 0 0 0,-2-2-1 0 0,4-2 1 0 0,2-2-31 0 0,2-3-18 0 0,-1 0 0 0 0,1 0 1 0 0,-1-1-1 0 0,-1 1 0 0 0,13-21 0 0 0,23-33-63 0 0,-43 62 767 0 0,-11 10-172 0 0,7-4-374 0 0,-1 0 0 0 0,2 0 1 0 0,-1 1-1 0 0,0-1 0 0 0,1 1 0 0 0,0 0 0 0 0,-3 6 0 0 0,-10 38 315 0 0,14-43-343 0 0,-3 16 82 0 0,0 1 0 0 0,1 1 0 0 0,2 0 0 0 0,1-1 0 0 0,0 0 0 0 0,1 0 0 0 0,9 41 0 0 0,-9-55-181 0 0,1 0 0 0 0,1 0 0 0 0,-1 0 0 0 0,1 0 0 0 0,1 0 0 0 0,-1-1 0 0 0,2 2 0 0 0,-1-3 0 0 0,1 1-1 0 0,1 0 1 0 0,-1-1 0 0 0,1 1 0 0 0,1-1 0 0 0,0 0 0 0 0,-1 0 0 0 0,1-2 0 0 0,1 1 0 0 0,-1 0 0 0 0,1-1 0 0 0,1 0 0 0 0,-1 0 0 0 0,9 2 0 0 0,-13-5-269 0 0,-1 0 0 0 0,0-1 0 0 0,1 0 0 0 0,-1 0 0 0 0,1 0 0 0 0,-1-1 0 0 0,0 2 0 0 0,1-2 0 0 0,-1 1 0 0 0,1-1 0 0 0,-1 0 1 0 0,1 0-1 0 0,-1-1 0 0 0,1 1 0 0 0,6-3 0 0 0,8-2-5667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2303 0 0,'0'0'463'0'0,"-2"2"1102"0"0,-16 49 5246 0 0,5 1-3566 0 0,11-42-2912 0 0,1-1 0 0 0,0 1 0 0 0,0 0 1 0 0,1 0-1 0 0,0 0 0 0 0,1 0 0 0 0,0-1 1 0 0,2 1-1 0 0,1 10 0 0 0,-4-17-248 0 0,1 0 0 0 0,0 1 0 0 0,1-1 0 0 0,-1 1 0 0 0,1-1 0 0 0,-1 1 0 0 0,1-2 0 0 0,-1 1 0 0 0,2 0 0 0 0,-1 0 0 0 0,0-1 0 0 0,1 0 0 0 0,-1 1 0 0 0,0 0 0 0 0,5 2 0 0 0,-5-3 29 0 0,14 4 56 0 0,-6-2-110 0 0,4-3 11 0 0,-7-4-53 0 0,0 1 0 0 0,-1-2 0 0 0,0 1 0 0 0,1-2 1 0 0,-1 2-1 0 0,-1-2 0 0 0,11-8 0 0 0,-1 0 26 0 0,-4 3-21 0 0,-7 9-27 0 0,-2-1 0 0 0,0-1-1 0 0,1 1 1 0 0,-1 0 0 0 0,0-1 0 0 0,1 1 0 0 0,-1 0 0 0 0,-1-2 0 0 0,1 2 0 0 0,2-5-1 0 0,4-6-353 0 0,-2 2-306 0 0,6-6-5016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7855 0 0,'0'0'987'0'0,"-1"2"-219"0"0,-2 9-15 0 0,-1-1 0 0 0,1 1 0 0 0,1 0-1 0 0,0 0 1 0 0,0 0 0 0 0,1 15 0 0 0,6 70 2078 0 0,-2-69-2699 0 0,2 0 0 0 0,-1 1 0 0 0,17 42 0 0 0,-20-68-457 0 0,8 5-2516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5527 0 0,'0'0'423'0'0,"2"-1"-16"0"0,23-3 2624 0 0,-1-1 64 0 0,26-8-1 0 0,-43 10-2810 0 0,0 0 0 0 0,0 1-1 0 0,0-2 1 0 0,-2 1 0 0 0,2-2 0 0 0,-1 2 0 0 0,-1-2-1 0 0,9-6 1 0 0,-12 9-254 0 0,2-2 14 0 0,-1 2 1 0 0,1-1-1 0 0,-2-1 1 0 0,1 1 0 0 0,0-1-1 0 0,-1 1 1 0 0,1-2-1 0 0,-1 2 1 0 0,0-2 0 0 0,0 2-1 0 0,0-2 1 0 0,2-7 0 0 0,-3 8-5 0 0,-1 1 0 0 0,0 1 0 0 0,0-2 1 0 0,0 2-1 0 0,0-1 0 0 0,0 0 0 0 0,0 0 1 0 0,-1 1-1 0 0,1-2 0 0 0,-2 2 0 0 0,1-1 1 0 0,1 0-1 0 0,-1 0 0 0 0,0 1 0 0 0,-1-1 1 0 0,1 0-1 0 0,-1 1 0 0 0,0-1 0 0 0,1 1 1 0 0,-1 0-1 0 0,0 0 0 0 0,0-1 1 0 0,0 1-1 0 0,0 1 0 0 0,0-1 0 0 0,-1 1 1 0 0,1-2-1 0 0,-1 2 0 0 0,0 0 0 0 0,1 0 1 0 0,-1 0-1 0 0,0 0 0 0 0,1-1 0 0 0,-1 1 1 0 0,0 1-1 0 0,0-1 0 0 0,1 1 0 0 0,-2-1 1 0 0,1 1-1 0 0,1 0 0 0 0,-2 0 0 0 0,2 1 1 0 0,-1-1-1 0 0,0 0 0 0 0,0 1 1 0 0,1-1-1 0 0,-2 1 0 0 0,2 1 0 0 0,-2-1 1 0 0,-1 1-1 0 0,0 1 57 0 0,1 0 0 0 0,-1 0 0 0 0,1-1 0 0 0,-1 2 0 0 0,0-1 0 0 0,2 2 0 0 0,-1-2 0 0 0,0 2 0 0 0,1-2 0 0 0,-1 2 0 0 0,1-1 0 0 0,-1 1 0 0 0,2-1 0 0 0,0 2 0 0 0,0-1 0 0 0,-4 7 0 0 0,4-3-4 0 0,-1-1 0 0 0,1 1 0 0 0,1 0 1 0 0,0 0-1 0 0,0 0 0 0 0,1 1 0 0 0,0-1 1 0 0,0 0-1 0 0,3 12 0 0 0,2-4-20 0 0,-2-12-80 0 0,-1 0 0 0 0,2-2 0 0 0,-1 1-1 0 0,1 1 1 0 0,-1-2 0 0 0,0 1 0 0 0,2-1-1 0 0,-2 1 1 0 0,2-1 0 0 0,-1-1 0 0 0,1 2-1 0 0,0-2 1 0 0,-1 0 0 0 0,1 1 0 0 0,6 1-1 0 0,-3-2-597 0 0,0 1-1 0 0,0-2 1 0 0,0 1 0 0 0,-1-1-1 0 0,1 0 1 0 0,0-1-1 0 0,0 0 1 0 0,0 0-1 0 0,13-2 1 0 0,-6-1-5882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0 919 0 0,'-1'3'67'0'0,"-4"24"794"0"0,-3 33 1 0 0,7-43 3513 0 0,2 25 0 0 0,0-31-2687 0 0,-1 6-366 0 0,3 0 0 0 0,-1 1-1 0 0,1-1 1 0 0,7 20-1 0 0,-7-29-1103 0 0,12 22 296 0 0,-14-29-510 0 0,0-1 0 0 0,0 0-1 0 0,-1 0 1 0 0,1 0 0 0 0,0 0 0 0 0,0 0 0 0 0,0 0-1 0 0,-1 0 1 0 0,2-1 0 0 0,-1 1 0 0 0,0 0-1 0 0,-1 0 1 0 0,1-1 0 0 0,0 1 0 0 0,-1 0-1 0 0,2-2 1 0 0,0 1-4 0 0,-1 1-2 0 0,0 0 0 0 0,0-1 0 0 0,0 1 0 0 0,0 0 0 0 0,0-1 0 0 0,1 1-1 0 0,-1-1 1 0 0,0 1 0 0 0,0-1 0 0 0,0 1 0 0 0,0-1 0 0 0,0-1 0 0 0,-1 2 0 0 0,2-1 0 0 0,-1 0 0 0 0,-1 0-1 0 0,1 0 1 0 0,0 0 0 0 0,-1 1 0 0 0,1-1 0 0 0,-1-1 0 0 0,1-1 0 0 0,12-16-39 0 0,-8 8-6 0 0,0 1 0 0 0,-1 1 1 0 0,1-1-1 0 0,2-13 0 0 0,9-20-102 0 0,-1-1-76 0 0,-12 31 96 0 0,2 2-1 0 0,7-19 1 0 0,-7 21 56 0 0,3-2 61 0 0,-8 11 18 0 0,1 0 0 0 0,-1 1 0 0 0,1-1 0 0 0,-1 0 0 0 0,1 1 0 0 0,-1-1 0 0 0,0 1 0 0 0,1-1 0 0 0,-1 1 0 0 0,1-1 0 0 0,-1 1 0 0 0,0-1 0 0 0,1 1 0 0 0,-1-1 0 0 0,0 2 0 0 0,0-1 0 0 0,2-1 0 0 0,-2 1 0 0 0,0-1 0 0 0,0 1 0 0 0,0 0 0 0 0,3 9 36 0 0,-1 1 1 0 0,0-1-1 0 0,0 0 1 0 0,-1 0-1 0 0,0 17 1 0 0,2 23 60 0 0,1-35-189 0 0,-3-5-613 0 0,0 0 0 0 0,1-1 0 0 0,2 1 0 0 0,6 17 0 0 0,-1-9-5304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 11807 0 0,'-5'-1'86'0'0,"1"0"0"0"0,-1-1-1 0 0,1 1 1 0 0,-1 0 0 0 0,0 1-1 0 0,0-1 1 0 0,0 1 0 0 0,1 0-1 0 0,-1 1 1 0 0,1-1 0 0 0,-2 1-1 0 0,1 0 1 0 0,1 1 0 0 0,-8 1-1 0 0,9-2 104 0 0,0 1 0 0 0,-1 1 0 0 0,1-1 0 0 0,-1 0 0 0 0,1 0-1 0 0,1 1 1 0 0,-2-1 0 0 0,2 0 0 0 0,-1 2 0 0 0,0-1 0 0 0,1-1 0 0 0,0 2-1 0 0,-1-1 1 0 0,1 1 0 0 0,1-1 0 0 0,-1 0 0 0 0,1 1 0 0 0,-3 5 0 0 0,2-2 118 0 0,1-2 1 0 0,-1 2 0 0 0,0 0-1 0 0,1 0 1 0 0,0 0 0 0 0,0 0 0 0 0,1-1-1 0 0,0 1 1 0 0,0 0 0 0 0,1 0 0 0 0,0 0-1 0 0,0 0 1 0 0,1-2 0 0 0,2 11 0 0 0,-2-10-290 0 0,2 0 0 0 0,-1-1 1 0 0,1 1-1 0 0,-1-2 1 0 0,0 2-1 0 0,2-1 1 0 0,-2-1-1 0 0,2 1 0 0 0,1-1 1 0 0,-2 1-1 0 0,1-2 1 0 0,0 1-1 0 0,0-1 1 0 0,9 5-1 0 0,-4-3-447 0 0,0 0 0 0 0,1 0 0 0 0,0-2 0 0 0,0 1 1 0 0,0-1-1 0 0,1-1 0 0 0,11 2 0 0 0,-17-3-230 0 0,1-1-1 0 0,1 1 1 0 0,-1-2 0 0 0,10 0-1 0 0,1-5-4847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10591 0 0,'0'0'819'0'0,"0"3"-534"0"0,-13 250 6843 0 0,14-204-6092 0 0,1 0 0 0 0,4 0 0 0 0,20 89 0 0 0,-19-121-1025 0 0,2-3 31 0 0,-8-12-57 0 0,0-1-1 0 0,1 1 0 0 0,-1-1 0 0 0,0 0 0 0 0,0 0 0 0 0,0 0 0 0 0,1 0 0 0 0,0-1 0 0 0,-1 1 0 0 0,0 1 0 0 0,1-1 1 0 0,-1-1-1 0 0,2 1 0 0 0,-2-1 0 0 0,0 0 0 0 0,1 1 0 0 0,-1-1 0 0 0,1 0 0 0 0,0 0 0 0 0,0 0 0 0 0,-1 0 0 0 0,1 0 1 0 0,-1 0-1 0 0,2 0 0 0 0,-2 0 0 0 0,1 0 0 0 0,-1-1 0 0 0,0 1 0 0 0,3-1 0 0 0,-1-2-12 0 0,-1 2-1 0 0,1 0 1 0 0,0-1-1 0 0,-1 1 1 0 0,1-2-1 0 0,-1 1 1 0 0,0 0-1 0 0,1 0 1 0 0,-2-1-1 0 0,1 1 1 0 0,0 0-1 0 0,-1 0 1 0 0,2-2-1 0 0,-2 2 1 0 0,2-6-1 0 0,9-28-296 0 0,-2-2 0 0 0,-1-1-1 0 0,5-51 1 0 0,-12 78 294 0 0,-2 10 523 0 0,2 5-432 0 0,13 33-491 0 0,21 75 1 0 0,-25-76-3154 0 0</inkml:trace>
  <inkml:trace contextRef="#ctx0" brushRef="#br0" timeOffset="1">456 293 6911 0 0,'0'0'744'0'0,"-11"8"1304"0"0,8 4 400 0 0,2 1 80 0 0,5-1 688 0 0,9 5-3152 0 0,0 0-64 0 0,0 0-1120 0 0,-1-2-272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0,'0'0'319'0'0,"1"1"84"0"0,21 29 7913 0 0,10 16-6324 0 0,-21-27-1279 0 0,-5-12-351 0 0,-2 3 0 0 0,2-1 0 0 0,-2 0-1 0 0,4 11 1 0 0,1 12 575 0 0,-2 0-1 0 0,5 34 1 0 0,-8-35-222 0 0,2-2 0 0 0,12 39 0 0 0,-18-65-623 0 0,2-4-24 0 0,2-2-74 0 0,-2 1-1 0 0,0-1 1 0 0,2 0 0 0 0,-2 1 0 0 0,0-1-1 0 0,1-1 1 0 0,-1 2 0 0 0,-1-1 0 0 0,1-1-1 0 0,2-5 1 0 0,13-40-222 0 0,-12 33 153 0 0,18-73-479 0 0,8-19-523 0 0,-31 106 917 0 0,1 0 27 0 0,1-5 120 0 0,-6 24 67 0 0,-2 1 0 0 0,3 1 1 0 0,-1-1-1 0 0,3 1 0 0 0,-1-1 1 0 0,2 0-1 0 0,1 22 0 0 0,0-32-284 0 0,1 0 0 0 0,1-1 0 0 0,-1 1 0 0 0,0-1 0 0 0,2 0 0 0 0,-1 1 0 0 0,0-2 0 0 0,1 1 0 0 0,7 9 0 0 0,-7-12-80 0 0,-1-2-1 0 0,0 1 0 0 0,1 0 1 0 0,-1-1-1 0 0,1 0 0 0 0,0 0 1 0 0,0 1-1 0 0,-1-2 0 0 0,2 1 1 0 0,-2-1-1 0 0,2 0 0 0 0,-1 0 1 0 0,1 1-1 0 0,7-1 0 0 0,-7-1-115 0 0,-1 0-1 0 0,1-1 1 0 0,-1 1-1 0 0,1-2 1 0 0,-1 1-1 0 0,1-1 1 0 0,0 1-1 0 0,-2 0 1 0 0,2-2-1 0 0,-1 1 1 0 0,0 0 0 0 0,0 0-1 0 0,-1-2 1 0 0,7-4-1 0 0,-7 6 257 0 0,0-1-1 0 0,1-1 1 0 0,-1 1 0 0 0,-1-1-1 0 0,2 1 1 0 0,-2 0 0 0 0,0-2-1 0 0,1 2 1 0 0,-1-2 0 0 0,0 0-1 0 0,-1 2 1 0 0,1-1 0 0 0,0-1-1 0 0,-1 0 1 0 0,-1 1 0 0 0,1-1-1 0 0,0 1 1 0 0,-1-1 0 0 0,0-4-1 0 0,0 7 275 0 0,-13-24 3460 0 0,-16 18 2300 0 0,28 10-5430 0 0,-1 3-209 0 0,-1-1 0 0 0,1 1 0 0 0,0-1 0 0 0,0 1 0 0 0,-2 8 0 0 0,3-11-90 0 0,2 1-60 0 0,2 6-50 0 0,-2-7-52 0 0,0-1 0 0 0,0 2 1 0 0,0-2-1 0 0,0 1 0 0 0,0-1 1 0 0,0 0-1 0 0,1 2 0 0 0,-1-2 1 0 0,1 0-1 0 0,3 2 0 0 0,-2 0-82 0 0,-2-1-75 0 0,3-1-505 0 0,-1 0 791 0 0,0 0-1 0 0,1 2 0 0 0,-1-2 1 0 0,1 1-1 0 0,-2 0 1 0 0,1-1-1 0 0,0 2 1 0 0,3 4-1 0 0,-1-3 95 0 0,-1 1-1 0 0,1 0 1 0 0,-2 1-1 0 0,2-1 1 0 0,-2 0-1 0 0,5 12 1 0 0,14 39 1220 0 0,-21-56-1409 0 0,3 11 180 0 0,-1 2-1 0 0,0-2 1 0 0,0 2 0 0 0,-2-1-1 0 0,0 1 1 0 0,0-1 0 0 0,-1 1-1 0 0,0-1 1 0 0,-1 0-1 0 0,0 0 1 0 0,-6 23 0 0 0,4-23-449 0 0,-1-2-1 0 0,0 1 1 0 0,-1 0 0 0 0,0-1 0 0 0,0 0 0 0 0,-1 0 0 0 0,-1 0-1 0 0,-8 9 1 0 0,0-2-962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3223 0 0,'0'0'143'0'0,"-2"1"-3"0"0,-13 8 124 0 0,0 1-1 0 0,-23 20 0 0 0,-1 0 4128 0 0,-28 25 2736 0 0,44-34-5616 0 0,-30 20 1 0 0,48-38-1426 0 0,1-1 1 0 0,0 2 0 0 0,0-1 0 0 0,-5 7 0 0 0,3 3 73 0 0,8 0-144 0 0,-2-12-23 0 0,1 0 0 0 0,-1-1 1 0 0,2 1-1 0 0,-2-1 0 0 0,1 1 0 0 0,-1-1 0 0 0,1 0 0 0 0,-1 1 0 0 0,1-1 0 0 0,0 1 0 0 0,-1-1 0 0 0,1 0 1 0 0,-1 0-1 0 0,1 1 0 0 0,1-1 0 0 0,-2 0 0 0 0,1 0 0 0 0,0 0 0 0 0,0 0 0 0 0,-1 0 0 0 0,2 0 1 0 0,0 2-17 0 0,11 0-31 0 0,-1 0 0 0 0,2-1 1 0 0,20 0-1 0 0,-21-1 43 0 0,0 0 1 0 0,0 2-1 0 0,22 3 0 0 0,-19-1 156 0 0,0 0 0 0 0,0 2 0 0 0,0 0 0 0 0,27 15 0 0 0,-39-19-66 0 0,-1 1-1 0 0,0-1 1 0 0,1 0 0 0 0,-1 2 0 0 0,1-2 0 0 0,-2 1-1 0 0,1 1 1 0 0,0-2 0 0 0,-1 2 0 0 0,0-1 0 0 0,0 0-1 0 0,1 2 1 0 0,-1-2 0 0 0,-1 1 0 0 0,1 0 0 0 0,-1 0-1 0 0,1-1 1 0 0,-1 2 0 0 0,0-1 0 0 0,-1 0 0 0 0,1 0-1 0 0,-1 0 1 0 0,0 0 0 0 0,0 1 0 0 0,-1 3 0 0 0,1-2-4 0 0,-1 1 0 0 0,0-1 1 0 0,-1 1-1 0 0,1-2 1 0 0,-1 2-1 0 0,0-1 1 0 0,-1 1-1 0 0,1-2 0 0 0,-1 1 1 0 0,-1 0-1 0 0,-5 7 1 0 0,-1 2-76 0 0,-22 23 0 0 0,31-36-82 0 0,-1-1 0 0 0,1 0-1 0 0,-2 0 1 0 0,1 1 0 0 0,1-1 0 0 0,-1-1 0 0 0,-1 1 0 0 0,2 0-1 0 0,-4 0 1 0 0,0 0-513 0 0,3 0-763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7367 0 0,'2'-2'37'0'0,"-1"-1"-1"0"0,2 1 0 0 0,-1 1 1 0 0,1-1-1 0 0,0 0 1 0 0,-1 0-1 0 0,0 0 0 0 0,2 1 1 0 0,-2 0-1 0 0,1 0 0 0 0,0 0 1 0 0,0-1-1 0 0,-1 1 0 0 0,2 0 1 0 0,-1 1-1 0 0,-1-1 1 0 0,2 1-1 0 0,-1 0 0 0 0,1 0 1 0 0,-2 0-1 0 0,7 0 0 0 0,-3 2 438 0 0,-2-1 0 0 0,2 2 0 0 0,-2-1 0 0 0,2 1-1 0 0,-1 0 1 0 0,-1 0 0 0 0,1 0 0 0 0,-1 1 0 0 0,1-1 0 0 0,5 6-1 0 0,-2 0 738 0 0,0 1 0 0 0,0-1 0 0 0,10 19 0 0 0,-4-5-769 0 0,-2 1-1 0 0,0 0 0 0 0,-2 0 1 0 0,-1 1-1 0 0,10 48 0 0 0,-8-22-284 0 0,9 63-135 0 0,-19-92-121 0 0,3 10-22 0 0,-2 0 0 0 0,-3 34 1 0 0,1-58-194 0 0,-1 0 0 0 0,0 1 1 0 0,-1-1-1 0 0,0 0 1 0 0,0 0-1 0 0,0-1 0 0 0,-2 1 1 0 0,1-1-1 0 0,-1 1 0 0 0,0-1 1 0 0,0 1-1 0 0,0-1 1 0 0,-8 6-1 0 0,11-11-157 0 0,1-2 331 0 0,0 1 0 0 0,0-1 0 0 0,0 1 0 0 0,-1-1 1 0 0,1 0-1 0 0,0 1 0 0 0,-1-1 0 0 0,1 0 0 0 0,0 1 0 0 0,-1-1 0 0 0,1 0 0 0 0,0 0 0 0 0,-1 1 0 0 0,1-1 0 0 0,-1 0 0 0 0,1 0 0 0 0,-2 0 0 0 0,2 0 0 0 0,0 1 0 0 0,-1-1 0 0 0,1 0 1 0 0,-1 0-1 0 0,0 0 0 0 0,-11-1-4606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3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63 3679 0 0,'0'0'1935'0'0,"5"3"1629"0"0,-7-10-2638 0 0,1 2 1 0 0,0-1-1 0 0,-2-1 1 0 0,1 2-1 0 0,-1-1 1 0 0,-4-8-1 0 0,5 13-799 0 0,1 0-1 0 0,0-1 0 0 0,0 1 1 0 0,-1 0-1 0 0,1 1 1 0 0,0-1-1 0 0,-1-1 1 0 0,1 1-1 0 0,-1 1 0 0 0,0-1 1 0 0,1 0-1 0 0,0 1 1 0 0,-2-2-1 0 0,2 2 0 0 0,0 0 1 0 0,-2-1-1 0 0,2 1 1 0 0,-1 0-1 0 0,0 0 0 0 0,1 0 1 0 0,-2 0-1 0 0,2 0 1 0 0,0 0-1 0 0,-2 0 1 0 0,2 1-1 0 0,0-1 0 0 0,-2 0 1 0 0,2 2-1 0 0,0-2 1 0 0,-2 1-1 0 0,2 0 0 0 0,0-1 1 0 0,-1 1-1 0 0,1 1 1 0 0,-1-1-1 0 0,0-1 0 0 0,1 1 1 0 0,0 0-1 0 0,0 1 1 0 0,-1-1-1 0 0,0 4 0 0 0,-3 1-32 0 0,0 2 0 0 0,0-1-1 0 0,0 1 1 0 0,1 0-1 0 0,0-1 1 0 0,-4 16-1 0 0,1 0-53 0 0,0 0 0 0 0,2-1 0 0 0,0 1-1 0 0,3 1 1 0 0,-1-1 0 0 0,2 38 0 0 0,2-46-60 0 0,2-1 1 0 0,-2 1-1 0 0,3-1 1 0 0,0 0-1 0 0,-1 0 1 0 0,3 0-1 0 0,-1 0 0 0 0,1-2 1 0 0,0 2-1 0 0,2-1 1 0 0,15 21-1 0 0,-18-28 20 0 0,0 1 0 0 0,0-2 0 0 0,0 1-1 0 0,1-1 1 0 0,1 0 0 0 0,-2 0 0 0 0,1 0 0 0 0,1-1-1 0 0,0 0 1 0 0,9 5 0 0 0,-12-8 15 0 0,1 0 0 0 0,0 1 1 0 0,0-1-1 0 0,0 0 0 0 0,0-1 0 0 0,0 1 1 0 0,0-1-1 0 0,1 0 0 0 0,-3-1 0 0 0,2 1 1 0 0,0 0-1 0 0,1-1 0 0 0,-1 0 0 0 0,0-1 0 0 0,0 1 1 0 0,-1-1-1 0 0,8-4 0 0 0,-5 4 50 0 0,-1-2 0 0 0,0 0-1 0 0,0-1 1 0 0,1 1 0 0 0,-2-1-1 0 0,1 0 1 0 0,-1 0 0 0 0,0 0 0 0 0,0 0-1 0 0,0-1 1 0 0,-1-1 0 0 0,0 2-1 0 0,1-1 1 0 0,-2-1 0 0 0,0 0-1 0 0,0 1 1 0 0,1-2 0 0 0,-2 2 0 0 0,0-2-1 0 0,0 1 1 0 0,-1 0 0 0 0,1 0-1 0 0,-2-1 1 0 0,1-8 0 0 0,-1 3 37 0 0,-1 0 1 0 0,-1 1-1 0 0,1 0 1 0 0,-1 0 0 0 0,-1 0-1 0 0,-1 0 1 0 0,0 0-1 0 0,-1 1 1 0 0,2 0-1 0 0,-4-1 1 0 0,2 2-1 0 0,-1 0 1 0 0,-2-1 0 0 0,-7-8-1 0 0,1 1-153 0 0,-1 1 0 0 0,-1 2 1 0 0,-1 0-1 0 0,1 1 0 0 0,-2 0 0 0 0,-34-19 0 0 0,51 32-253 0 0,-6 0-617 0 0,15 18-5776 0 0,-3-6 5163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1375 0 0,'0'0'13644'0'0,"1"-2"-12786"0"0,198-58 3336 0 0,-105 24-3363 0 0,-1-3 0 0 0,133-79 0 0 0,-163 78-771 0 0,-38 23-24 0 0,41-21-1 0 0,-18 16-23 0 0,-5 3 23 0 0,0-3 0 0 0,39-26 0 0 0,-59 35 176 0 0,-1 1 0 0 0,46-17 0 0 0,-67 29-201 0 0,14-7 327 0 0,1 3 1 0 0,0-1-1 0 0,19-1 0 0 0,-28 6-309 0 0,-1 0 0 0 0,0 0-1 0 0,-1 1 1 0 0,2-1-1 0 0,-1 2 1 0 0,0-1-1 0 0,1 0 1 0 0,-2 2-1 0 0,10 3 1 0 0,8 2 3 0 0,10 2 48 0 0,41 21-1 0 0,11 5 26 0 0,-19-11-29 0 0,31 12 126 0 0,-9-11 4 0 0,114 34 373 0 0,94 23 26 0 0,-274-75-574 0 0,25 13-1 0 0,-36-14-16 0 0,2-1 0 0 0,-1-1-1 0 0,1 0 1 0 0,0-1 0 0 0,-1 0-1 0 0,24 2 1 0 0,51 4-453 0 0,-74-6 610 0 0,-8-1-2259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15 266 2759 0 0,'-5'-14'252'0'0,"2"2"0"0"0,1-2 0 0 0,-2-16-1 0 0,3 23 525 0 0,1 1-1 0 0,0-1 1 0 0,1 0-1 0 0,-1 1 1 0 0,1-1-1 0 0,0 1 1 0 0,2-1-1 0 0,2-10 1 0 0,-3 15-493 0 0,0-1 0 0 0,0-1 0 0 0,0 1 0 0 0,1 0 0 0 0,-1 0 0 0 0,0 1 0 0 0,2-1 0 0 0,-2 1 0 0 0,1 0 0 0 0,1 0 0 0 0,-2-1 0 0 0,1 1 0 0 0,1 1 0 0 0,-1-1 0 0 0,6-2 0 0 0,7-1 549 0 0,1 0 1 0 0,17-3 0 0 0,-19 5-316 0 0,37-8 202 0 0,2 3 0 0 0,-1 4 1 0 0,68 1-1 0 0,-111 1-497 0 0,0 2-1 0 0,18-4 1 0 0,-26 4 887 0 0,-3-1-1087 0 0,1 0 0 0 0,-1 1 0 0 0,1-2-1 0 0,-1 1 1 0 0,1 0 0 0 0,-2 1-1 0 0,2-1 1 0 0,-1 1 0 0 0,0-1-1 0 0,1 1 1 0 0,-1-1 0 0 0,0 1-1 0 0,1-1 1 0 0,-1 1 0 0 0,0-2-1 0 0,-1 2 1 0 0,2 0 0 0 0,-1-1-1 0 0,-1 1 1 0 0,0-1 8 0 0,0 0 0 0 0,-1 1-1 0 0,1-1 1 0 0,0 1 0 0 0,-1 0-1 0 0,1-1 1 0 0,0 1 0 0 0,0 0-1 0 0,-3 0 1 0 0,-3 2 38 0 0,0-1 0 0 0,0 1 0 0 0,0 1 0 0 0,-9 4 0 0 0,14-6-31 0 0,-1 1 0 0 0,2 0-1 0 0,-1 1 1 0 0,0-1-1 0 0,0 0 1 0 0,1 0 0 0 0,-2 2-1 0 0,2-2 1 0 0,0 1-1 0 0,-1 1 1 0 0,1-2 0 0 0,-2 7-1 0 0,1-5 2 0 0,1 0-1 0 0,0 0 1 0 0,0 0-1 0 0,-1 1 1 0 0,2-1-1 0 0,0 1 1 0 0,0-1-1 0 0,0 1 1 0 0,0-1-1 0 0,-1 1 1 0 0,2 0-1 0 0,0 0 1 0 0,0 8-1 0 0,3 8 18 0 0,1-1 0 0 0,1 0-1 0 0,-1 1 1 0 0,11 21 0 0 0,-9-30-398 0 0,-2 0 1 0 0,3-2 0 0 0,-1 1 0 0 0,1-1 0 0 0,1 1-1 0 0,-2-1 1 0 0,4-1 0 0 0,9 10 0 0 0,-2-3-825 0 0,-2-1-635 0 0,20 13 0 0 0,-30-24 812 0 0,-1-2 0 0 0,2 2 0 0 0,-2-2 0 0 0,2 1 0 0 0,0 0 1 0 0,-1-2-1 0 0,0 1 0 0 0,11 1 0 0 0,-14-1-355 0 0,3-5-1444 0 0,-4 3 2661 0 0,1-1 0 0 0,-1 0 0 0 0,0 0 0 0 0,1 1 0 0 0,-1-1 0 0 0,0 0 0 0 0,0-1 0 0 0,0 1 1 0 0,0 0-1 0 0,0 0 0 0 0,0 0 0 0 0,1-3 0 0 0,14-21 954 0 0,-4-5 1867 0 0,-11 24-2119 0 0,1 0 0 0 0,1 2 0 0 0,-1-2 0 0 0,0 2 1 0 0,7-11 1400 0 0,-5 15-1436 0 0,-1 0-265 0 0,2 1 1 0 0,-1 0-1 0 0,0 0 1 0 0,0 0-1 0 0,0 0 1 0 0,0 2-1 0 0,0-2 1 0 0,-1 1-1 0 0,2 0 1 0 0,-2 1-1 0 0,0-1 1 0 0,1 0-1 0 0,-2 2 1 0 0,2-2 0 0 0,3 7-1 0 0,9 8 1435 0 0,21 33 0 0 0,-28-37-1119 0 0,63 97 2115 0 0,-28-27-1105 0 0,-35-64-1004 0 0,-7-15 106 0 0,-4-8-646 0 0,-7-13-123 0 0,0 0-1 0 0,1-1 1 0 0,0 0-1 0 0,1-2 0 0 0,-5-27 1 0 0,-13-106-961 0 0,20 117 621 0 0,0 10-35 0 0,3-2 0 0 0,0 2-1 0 0,2-1 1 0 0,0 1 0 0 0,2-1 0 0 0,2 0-1 0 0,9-43 1 0 0,-12 64 505 0 0,2 1 0 0 0,-1-1 0 0 0,0 0 0 0 0,0 2 0 0 0,2-2 0 0 0,-1 1 0 0 0,1 0 0 0 0,-1 0 0 0 0,1 1 0 0 0,0-1 0 0 0,-1 0 0 0 0,2 2 0 0 0,0-1 0 0 0,9-7 0 0 0,-11 11 38 0 0,-1-1-1 0 0,0 1 0 0 0,0 0 1 0 0,1-1-1 0 0,-1 1 0 0 0,0 0 1 0 0,1 0-1 0 0,-1 0 1 0 0,0 1-1 0 0,0-1 0 0 0,1 0 1 0 0,-1 1-1 0 0,0-1 0 0 0,4 3 1 0 0,-4-2 40 0 0,3 0-5 0 0,-1 1 1 0 0,1-1-1 0 0,-2 2 1 0 0,2-1-1 0 0,-1 0 1 0 0,0 0-1 0 0,0 2 1 0 0,0-2-1 0 0,-1 1 1 0 0,1 1-1 0 0,-1-1 1 0 0,0 1-1 0 0,1-1 0 0 0,-2 0 1 0 0,1 1-1 0 0,3 5 1 0 0,-4-3-8 0 0,1 1 1 0 0,-1-2-1 0 0,0 1 0 0 0,-1 1 1 0 0,2-2-1 0 0,-2 2 0 0 0,-1-1 1 0 0,1 1-1 0 0,-1-2 1 0 0,0 2-1 0 0,0 7 0 0 0,-1-5-51 0 0,0 0-1 0 0,-2 0 1 0 0,1 0 0 0 0,0-1-1 0 0,0 1 1 0 0,-2 0 0 0 0,1-1-1 0 0,-2 0 1 0 0,1 1-1 0 0,-1-1 1 0 0,1-1 0 0 0,-2 1-1 0 0,0-1 1 0 0,0 1 0 0 0,0-2-1 0 0,-13 12 1 0 0,9-11-217 0 0,0 0 0 0 0,0-2 1 0 0,-1 1-1 0 0,0 0 0 0 0,1-2 1 0 0,-1 1-1 0 0,-15 2 0 0 0,23-6-795 0 0,-1 0 0 0 0,-1 0 0 0 0,0-1 0 0 0,1 0 0 0 0,-8 0 1 0 0,-3-3-7021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12895 0 0,'0'0'1172'0'0,"2"1"-966"0"0,3 3 49 0 0,-1-2 0 0 0,2 0 0 0 0,-1 0 1 0 0,-1 1-1 0 0,2-2 0 0 0,4 2 1 0 0,7 3 853 0 0,-9-4-731 0 0,-1 3 0 0 0,1-2 1 0 0,-1 2-1 0 0,0-1 1 0 0,-1 1-1 0 0,1-1 1 0 0,-1 2-1 0 0,0 0 1 0 0,-1-1-1 0 0,1 2 0 0 0,4 6 1 0 0,-8-10-264 0 0,0 1 0 0 0,0 0 1 0 0,-1-1-1 0 0,0 1 0 0 0,0 0 0 0 0,0 0 1 0 0,1 0-1 0 0,-2 0 0 0 0,0 0 0 0 0,0 0 1 0 0,0 7-1 0 0,0-1 143 0 0,1-3-114 0 0,-1-1 0 0 0,0 1-1 0 0,0-2 1 0 0,-1 1 0 0 0,1 1 0 0 0,-2-1-1 0 0,1-1 1 0 0,-1 1 0 0 0,1 1-1 0 0,-1-2 1 0 0,-1 1 0 0 0,1 0 0 0 0,-1-2-1 0 0,-1 2 1 0 0,2 0 0 0 0,-3-2 0 0 0,2 1-1 0 0,0-1 1 0 0,-8 8 0 0 0,2-3-178 0 0,7-8-354 0 0,-7 4-510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13647 0 0,'0'0'628'0'0,"6"0"-17"0"0,-5 0-596 0 0,1 0 1 0 0,-1 0-1 0 0,0 1 1 0 0,2-1-1 0 0,-2 0 0 0 0,0 0 1 0 0,1 2-1 0 0,-1-2 0 0 0,0 1 1 0 0,1-1-1 0 0,0 1 1 0 0,-1-1-1 0 0,2 2 0 0 0,-3-1-13 0 0,2 0-1 0 0,-1 2 1 0 0,0-2-1 0 0,0 0 1 0 0,-1 0 0 0 0,1 1-1 0 0,0-1 1 0 0,-1 2-1 0 0,1-2 1 0 0,-1 0-1 0 0,0 1 1 0 0,2-1-1 0 0,-2 2 1 0 0,0-2-1 0 0,0 1 1 0 0,0 2-1 0 0,34 367 3023 0 0,-8-165-2210 0 0,-19-157-669 0 0,-6-48 72 0 0,-4-10-145 0 0,-8-25-163 0 0,2 0-1 0 0,1 0 0 0 0,-4-37 1 0 0,0-108-135 0 0,11 135 261 0 0,3 1 0 0 0,1-1-1 0 0,2 1 1 0 0,2 1 0 0 0,24-82-1 0 0,10 31 337 0 0,-39 87-311 0 0,1 0 0 0 0,1 0 1 0 0,0 1-1 0 0,0-1 0 0 0,0 1 1 0 0,1 0-1 0 0,-1 0 0 0 0,2 1 0 0 0,-1-1 1 0 0,0 0-1 0 0,1 2 0 0 0,8-6 1 0 0,-12 8-46 0 0,-1 0 0 0 0,1 0 0 0 0,1-1 0 0 0,-1 2 0 0 0,0-1 0 0 0,0 1 1 0 0,1-1-1 0 0,-1 1 0 0 0,0-1 0 0 0,1 1 0 0 0,-1 0 0 0 0,0 0 0 0 0,0 0 1 0 0,1 0-1 0 0,-1 1 0 0 0,0-1 0 0 0,1 0 0 0 0,-1 1 0 0 0,0-1 0 0 0,0 1 1 0 0,1 1-1 0 0,-1-1 0 0 0,0 0 0 0 0,-1 0 0 0 0,2 0 0 0 0,-1 0 0 0 0,-1 0 0 0 0,1 1 1 0 0,1 0-1 0 0,-2-1 0 0 0,0 1 0 0 0,1-1 0 0 0,-1 2 0 0 0,0-1 0 0 0,1-1 1 0 0,-1 1-1 0 0,0 1 0 0 0,0-1 0 0 0,1 2 0 0 0,2 4 18 0 0,-2 0 0 0 0,1 1 0 0 0,0-1 0 0 0,-1 1 0 0 0,-1 1 0 0 0,0-1 0 0 0,0-1 0 0 0,-1 1 0 0 0,-1 16 0 0 0,-1 8 55 0 0,-12 41 0 0 0,11-52-55 0 0,-15 52 47 0 0,-34 89 0 0 0,35-111 71 0 0,15-45-85 0 0,1-1 1 0 0,0 1 0 0 0,0-1 0 0 0,0 1 0 0 0,1 0 0 0 0,-2 0 0 0 0,4 0 0 0 0,-2 0 0 0 0,1-1 0 0 0,1 9-1 0 0,-1-13-18 0 0,-1 1-1 0 0,1-1 1 0 0,0 0 0 0 0,0 1-1 0 0,1-2 1 0 0,-1 1-1 0 0,0 0 1 0 0,1 0-1 0 0,-1 0 1 0 0,4 2-1 0 0,1 3 78 0 0,-3-4-56 0 0,0 1 0 0 0,0-1-1 0 0,1 1 1 0 0,0-1-1 0 0,-1 0 1 0 0,2 1-1 0 0,-2-2 1 0 0,2 2 0 0 0,-2-2-1 0 0,1 0 1 0 0,1-1-1 0 0,0 2 1 0 0,-1-1-1 0 0,1-1 1 0 0,0 0-1 0 0,0 0 1 0 0,-1 0 0 0 0,10 0-1 0 0,-1 1 47 0 0,-1 0-1 0 0,2-2 1 0 0,-2 0 0 0 0,1 0-1 0 0,0-1 1 0 0,0 0 0 0 0,-1-2-1 0 0,18-3 1 0 0,-5 0-32 0 0,0 1 1 0 0,41-3-1 0 0,7 0-1389 0 0,-46 5-69 0 0,0 2-66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18 567 12551 0 0,'-17'17'4966'0'0,"19"-18"-4292"0"0,31-8 853 0 0,53-23 0 0 0,-49 16-1045 0 0,60-27 801 0 0,139-85 0 0 0,-221 119-1229 0 0,292-200 58 0 0,-307 208-113 0 0,64-50-48 0 0,-39 30 36 0 0,48-32 0 0 0,-72 52 13 0 0,0 0 1 0 0,1 0-1 0 0,-1 1 0 0 0,2-1 0 0 0,-2 0 1 0 0,0-1-1 0 0,1 2 0 0 0,-1-1 0 0 0,2 1 1 0 0,-2-1-1 0 0,1 1 0 0 0,0-1 0 0 0,-1 1 0 0 0,2 0 1 0 0,1 0-1 0 0,1 0 8 0 0,6 2 56 0 0,5 7 53 0 0,0 0 0 0 0,-1 1 0 0 0,0 1-1 0 0,15 14 1 0 0,-6-6 48 0 0,31 26 195 0 0,46 34 239 0 0,-35-30-312 0 0,-40-27-184 0 0,3-2 0 0 0,38 21 0 0 0,102 34 157 0 0,-24-13-1162 0 0,-53-12-2581 0 0,-84-45 1790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0,'0'0'2111'0'0,"3"9"938"0"0,3 16-534 0 0,3 26 0 0 0,-2 27-873 0 0,-2-34-1238 0 0,8 45 0 0 0,0-24-148 0 0,-8-30-128 0 0,14 39 0 0 0,-11-46-98 0 0,-5-14-1116 0 0,2-2 0 0 0,-1 1 0 0 0,9 15 0 0 0,-9-19-4936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126 142 11455 0 0,'0'0'528'0'0,"-2"-2"-16"0"0,-3-2-365 0 0,1 1-103 0 0,-1-2 1 0 0,-1 2-1 0 0,-8-6 0 0 0,11 9 118 0 0,2 0 0 0 0,-1 1-1 0 0,1-1 1 0 0,0 1-1 0 0,-2-1 1 0 0,2 1 0 0 0,-1 0-1 0 0,1 1 1 0 0,0-2-1 0 0,0 1 1 0 0,-3 1 0 0 0,2 0 120 0 0,-1 1-25 0 0,-1 0 0 0 0,0 0 0 0 0,0 1 1 0 0,1 0-1 0 0,0 0 0 0 0,0-1 0 0 0,1 2 1 0 0,-2-1-1 0 0,-2 9 0 0 0,-17 45 431 0 0,21-51-647 0 0,0 2-14 0 0,0 0 1 0 0,1 0 0 0 0,1 0-1 0 0,0 0 1 0 0,0 0-1 0 0,0 0 1 0 0,1 0 0 0 0,0 0-1 0 0,5 13 1 0 0,-5-15-24 0 0,1 0 0 0 0,1-2-1 0 0,-1 2 1 0 0,1-1 0 0 0,1 0 0 0 0,-2 0 0 0 0,9 9 0 0 0,-8-11 13 0 0,-1-2 1 0 0,0 1-1 0 0,2 0 0 0 0,-2-1 1 0 0,0 0-1 0 0,2 2 1 0 0,-1-3-1 0 0,0 1 0 0 0,1 0 1 0 0,-2-1-1 0 0,2 2 1 0 0,0-2-1 0 0,-1 0 0 0 0,1 0 1 0 0,3 1-1 0 0,-2-1 51 0 0,1-1 0 0 0,0 0-1 0 0,-1 0 1 0 0,0 0 0 0 0,1 0 0 0 0,-1-1-1 0 0,1 1 1 0 0,-1-1 0 0 0,0-1 0 0 0,9-3-1 0 0,-4 1 225 0 0,2-2 0 0 0,-2 0 0 0 0,18-13 1 0 0,-22 13-177 0 0,1 1 1 0 0,-2-1 0 0 0,1 0 0 0 0,0 0 0 0 0,-2-1-1 0 0,2 0 1 0 0,-1 0 0 0 0,-2 0 0 0 0,2-1 0 0 0,-2 1-1 0 0,0-1 1 0 0,0 1 0 0 0,0-1 0 0 0,-1 0 0 0 0,-1 0-1 0 0,2 0 1 0 0,-2-1 0 0 0,-1 1 0 0 0,1 0 0 0 0,-1-1 0 0 0,-1 1-1 0 0,0-9 1 0 0,-2-3 22 0 0,3 13-99 0 0,0 1 1 0 0,-1-1 0 0 0,0 0-1 0 0,0 0 1 0 0,-1 0 0 0 0,1 0-1 0 0,-5-7 1 0 0,-3-3-11 0 0,0 1-1 0 0,0 0 1 0 0,-14-15 0 0 0,19 26-61 0 0,0 1 0 0 0,1 1 0 0 0,-2-2-1 0 0,0 2 1 0 0,1-1 0 0 0,-1 1 0 0 0,1-1 0 0 0,-2 2 0 0 0,2-1 0 0 0,-2 0 0 0 0,1 1-1 0 0,0 1 1 0 0,-1-1 0 0 0,-5-1 0 0 0,6 2-127 0 0,0 0 1 0 0,1 0-1 0 0,-1 1 0 0 0,1 0 1 0 0,-10 0-1 0 0,12 1-119 0 0,0-1 1 0 0,-1 1-1 0 0,1 0 1 0 0,0-1-1 0 0,0 2 1 0 0,-1-1-1 0 0,1 0 1 0 0,0 1-1 0 0,-1-1 0 0 0,2 0 1 0 0,-1 1-1 0 0,-4 3 1 0 0,-3 7-1595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9671 0 0,'-2'-9'5216'0'0,"4"34"-7280"0"0</inkml:trace>
  <inkml:trace contextRef="#ctx0" brushRef="#br0" timeOffset="1">7 254 10591 0 0,'0'0'1224'0'0,"-3"-5"-1224"0"0,3-2 64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8751 0 0,'0'0'936'0'0,"-5"7"-936"0"0,0-1 1072 0 0,1 1 1480 0 0,0 5-1248 0 0,2-4-816 0 0,4-1 424 0 0,4 6-1024 0 0,0-4-80 0 0,0 2-24 0 0,0-2-6008 0 0</inkml:trace>
  <inkml:trace contextRef="#ctx0" brushRef="#br0" timeOffset="1">274 59 10479 0 0,'0'0'4424'0'0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3679 0 0,'0'0'360'0'0,"-7"2"-360"0"0,-3 4 2016 0 0,3 0 2824 0 0,-1 2-2376 0 0,2 1-1888 0 0,3 2-376 0 0,0 3-72 0 0,1-2-3920 0 0,1 2-784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18 707 8287 0 0,'0'0'816'0'0,"-6"8"-728"0"0,-5 9 6968 0 0</inkml:trace>
  <inkml:trace contextRef="#ctx0" brushRef="#br0" timeOffset="1">150 87 7831 0 0,'0'0'706'0'0,"2"-9"-289"0"0,-2 7 167 0 0,0 0 0 0 0,1 0 0 0 0,1-1 0 0 0,-2 1 0 0 0,1 1 0 0 0,0-1 0 0 0,0-1 0 0 0,0 2 0 0 0,0-1 0 0 0,0 0 0 0 0,0 0 0 0 0,3-1 0 0 0,-2 1-217 0 0,0-1-1 0 0,1 2 1 0 0,0-1-1 0 0,-1 0 1 0 0,1 1-1 0 0,0 0 0 0 0,4-3 1 0 0,4 1-569 0 0,2-1 0 0 0,-2 2 0 0 0,20-3-1 0 0,2 0 249 0 0,21-7-4842 0 0,-44 9 2924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63 3679 0 0,'0'0'1935'0'0,"5"3"1629"0"0,-7-10-2638 0 0,1 2 1 0 0,0-1-1 0 0,-2-1 1 0 0,1 2-1 0 0,-1-1 1 0 0,-4-8-1 0 0,5 13-799 0 0,1 0-1 0 0,0-1 0 0 0,0 1 1 0 0,-1 0-1 0 0,1 1 1 0 0,0-1-1 0 0,-1-1 1 0 0,1 1-1 0 0,-1 1 0 0 0,0-1 1 0 0,1 0-1 0 0,0 1 1 0 0,-2-2-1 0 0,2 2 0 0 0,0 0 1 0 0,-2-1-1 0 0,2 1 1 0 0,-1 0-1 0 0,0 0 0 0 0,1 0 1 0 0,-2 0-1 0 0,2 0 1 0 0,0 0-1 0 0,-2 0 1 0 0,2 1-1 0 0,0-1 0 0 0,-2 0 1 0 0,2 2-1 0 0,0-2 1 0 0,-2 1-1 0 0,2 0 0 0 0,0-1 1 0 0,-1 1-1 0 0,1 1 1 0 0,-1-1-1 0 0,0-1 0 0 0,1 1 1 0 0,0 0-1 0 0,0 1 1 0 0,-1-1-1 0 0,0 4 0 0 0,-3 1-32 0 0,0 2 0 0 0,0-1-1 0 0,0 1 1 0 0,1 0-1 0 0,0-1 1 0 0,-4 16-1 0 0,1 0-53 0 0,0 0 0 0 0,2-1 0 0 0,0 1-1 0 0,3 1 1 0 0,-1-1 0 0 0,2 38 0 0 0,2-46-60 0 0,2-1 1 0 0,-2 1-1 0 0,3-1 1 0 0,0 0-1 0 0,-1 0 1 0 0,3 0-1 0 0,-1 0 0 0 0,1-2 1 0 0,0 2-1 0 0,2-1 1 0 0,15 21-1 0 0,-18-28 20 0 0,0 1 0 0 0,0-2 0 0 0,0 1-1 0 0,1-1 1 0 0,1 0 0 0 0,-2 0 0 0 0,1 0 0 0 0,1-1-1 0 0,0 0 1 0 0,9 5 0 0 0,-12-8 15 0 0,1 0 0 0 0,0 1 1 0 0,0-1-1 0 0,0 0 0 0 0,0-1 0 0 0,0 1 1 0 0,0-1-1 0 0,1 0 0 0 0,-3-1 0 0 0,2 1 1 0 0,0 0-1 0 0,1-1 0 0 0,-1 0 0 0 0,0-1 0 0 0,0 1 1 0 0,-1-1-1 0 0,8-4 0 0 0,-5 4 50 0 0,-1-2 0 0 0,0 0-1 0 0,0-1 1 0 0,1 1 0 0 0,-2-1-1 0 0,1 0 1 0 0,-1 0 0 0 0,0 0 0 0 0,0 0-1 0 0,0-1 1 0 0,-1-1 0 0 0,0 2-1 0 0,1-1 1 0 0,-2-1 0 0 0,0 0-1 0 0,0 1 1 0 0,1-2 0 0 0,-2 2 0 0 0,0-2-1 0 0,0 1 1 0 0,-1 0 0 0 0,1 0-1 0 0,-2-1 1 0 0,1-8 0 0 0,-1 3 37 0 0,-1 0 1 0 0,-1 1-1 0 0,1 0 1 0 0,-1 0 0 0 0,-1 0-1 0 0,-1 0 1 0 0,0 0-1 0 0,-1 1 1 0 0,2 0-1 0 0,-4-1 1 0 0,2 2-1 0 0,-1 0 1 0 0,-2-1 0 0 0,-7-8-1 0 0,1 1-153 0 0,-1 1 0 0 0,-1 2 1 0 0,-1 0-1 0 0,1 1 0 0 0,-2 0 0 0 0,-34-19 0 0 0,51 32-253 0 0,-6 0-617 0 0,15 18-5776 0 0,-3-6 5163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64 2759 0 0,'0'0'126'0'0,"-2"-2"-5"0"0,-3-2 210 0 0,-1-1-1 0 0,0 2 0 0 0,0-1 1 0 0,-9-3-1 0 0,2 0 2231 0 0,8 4-1758 0 0,-1 1-1 0 0,0 0 0 0 0,1 0 0 0 0,-2 0 0 0 0,1 0 1 0 0,0 1-1 0 0,-11-1 0 0 0,8 2-398 0 0,0 0 0 0 0,0 1 0 0 0,0-1 0 0 0,1 1-1 0 0,-11 4 1 0 0,9-3-269 0 0,0 1-1 0 0,1 1 0 0 0,0-1 1 0 0,0 2-1 0 0,1-1 0 0 0,-1 1 1 0 0,1 0-1 0 0,-1 1 0 0 0,2 0 1 0 0,-12 11-1 0 0,11-8-33 0 0,0 1-1 0 0,1 0 1 0 0,0 1 0 0 0,1-1-1 0 0,1 0 1 0 0,-1 2 0 0 0,1-1-1 0 0,1 0 1 0 0,1 1 0 0 0,-1-1-1 0 0,1 2 1 0 0,2-2 0 0 0,-2 1-1 0 0,2 1 1 0 0,0-2 0 0 0,1 2-1 0 0,1-1 1 0 0,-1 0 0 0 0,5 15-1 0 0,-4-22-92 0 0,0-1-1 0 0,0 0 0 0 0,0 0 1 0 0,2-1-1 0 0,-1 1 1 0 0,-1 0-1 0 0,1 0 1 0 0,0-1-1 0 0,2 1 1 0 0,-2-1-1 0 0,0 0 0 0 0,2 1 1 0 0,-1-2-1 0 0,4 5 1 0 0,-2-5 6 0 0,0 2 0 0 0,0-1 0 0 0,1-1 1 0 0,-2 1-1 0 0,2-1 0 0 0,-1 0 1 0 0,1-1-1 0 0,0 2 0 0 0,7-1 0 0 0,0-1 40 0 0,0-1-1 0 0,-1 1 1 0 0,1-2-1 0 0,-1 0 1 0 0,1 0-1 0 0,-2-2 1 0 0,1 1-1 0 0,1-1 1 0 0,13-6 0 0 0,-15 4 103 0 0,0 1 0 0 0,-1-2 0 0 0,0-1 0 0 0,0 0 0 0 0,1 0 0 0 0,-2 1 0 0 0,0-2 0 0 0,12-15 0 0 0,-9 9 97 0 0,-2 2 0 0 0,0-2 0 0 0,-1-1 1 0 0,-1 1-1 0 0,11-25 0 0 0,-16 32-150 0 0,-2 0 0 0 0,1 0 0 0 0,0-1 0 0 0,-1 2 0 0 0,0-2 0 0 0,0 1 0 0 0,-1-1 1 0 0,0 1-1 0 0,-1-1 0 0 0,1 1 0 0 0,-1-1 0 0 0,-2 1 0 0 0,2-1 0 0 0,-1 2 0 0 0,0-1 0 0 0,-1 0 0 0 0,0 0 0 0 0,-6-11 0 0 0,7 15-222 0 0,-1-2-1 0 0,0 0 1 0 0,1 2-1 0 0,-2 0 1 0 0,1-1-1 0 0,-1 1 1 0 0,1-1-1 0 0,0 1 1 0 0,-1 0-1 0 0,1 0 1 0 0,-2 1-1 0 0,2 0 1 0 0,-2 0-1 0 0,1-1 1 0 0,-1 1-1 0 0,2 0 1 0 0,-2 1-1 0 0,1-1 1 0 0,-1 1-1 0 0,-1 0 1 0 0,2 1-1 0 0,-1-1 1 0 0,1 1 0 0 0,-1 0-1 0 0,1 0 1 0 0,-1 0-1 0 0,-1 1 1 0 0,2-1-1 0 0,-1 1 1 0 0,-5 2-1 0 0,-1 2-5302 0 0,-1 2-1558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5527 0 0,'2'-2'423'0'0,"11"-11"6997"0"0,-12 14-6765 0 0,2 18-36 0 0,1-2 1 0 0,-2 0-1 0 0,-1 1 1 0 0,0 26-1 0 0,0-12-191 0 0,-1 188 1157 0 0,-2-210-1221 0 0,-1-20-254 0 0,-1-22-96 0 0,10-108-14 0 0,-6 131 8 0 0,5-69 64 0 0,3 1 0 0 0,18-79 0 0 0,-21 140 218 0 0,1 13 279 0 0,-5 3-547 0 0,0 1 1 0 0,0 0-1 0 0,1 0 0 0 0,-1 2 0 0 0,0-2 0 0 0,0 0 1 0 0,0 0-1 0 0,-1 0 0 0 0,1 2 0 0 0,0-2 0 0 0,-1 0 1 0 0,2 1-1 0 0,-2-1 0 0 0,1 3 0 0 0,10 29-1 0 0,-1 1-1 0 0,7 48 1 0 0,7 28-19 0 0,-16-83 18 0 0,1 4-12 0 0,2 0-1 0 0,19 44 0 0 0,-26-67 31 0 0,0-2-1 0 0,0 2 0 0 0,0-1 0 0 0,2 0 0 0 0,-2 0 1 0 0,2-1-1 0 0,0 0 0 0 0,-1 0 0 0 0,2 0 0 0 0,-1-2 0 0 0,1 2 1 0 0,0-1-1 0 0,1-1 0 0 0,12 6 0 0 0,-18-9 8 0 0,1-1-1 0 0,-2 2 1 0 0,1-2-1 0 0,0 0 1 0 0,1 1-1 0 0,-1-1 1 0 0,-1 0-1 0 0,1 0 1 0 0,1 0-1 0 0,-1 0 1 0 0,0-1-1 0 0,-1 1 1 0 0,2 0-1 0 0,-1-2 1 0 0,0 2-1 0 0,-1-1 1 0 0,1 0-1 0 0,1 0 1 0 0,-2 1 0 0 0,1-1-1 0 0,-1 0 1 0 0,2 0-1 0 0,-2 0 1 0 0,1-2-1 0 0,-1 2 1 0 0,0 0-1 0 0,2 0 1 0 0,-2-1-1 0 0,0 0 1 0 0,0 0-1 0 0,2-2 1 0 0,3-8 175 0 0,0 2 0 0 0,-2-1 0 0 0,2-1 1 0 0,2-13-1 0 0,-7 21-199 0 0,79-261-456 0 0,-77 254-34 0 0,2 2 0 0 0,-1 0 0 0 0,1 0 0 0 0,8-14 0 0 0,14-13-6764 0 0,-14 20 1067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8263 0 0,'0'0'3754'0'0,"1"-1"-2752"0"0,9-11 329 0 0,2-1-1 0 0,0 2 1 0 0,25-20-1 0 0,47-23 1416 0 0,-2-1-850 0 0,58-36-391 0 0,-120 77-1478 0 0,-10 6-10 0 0,2 0 0 0 0,-2 0 0 0 0,0-1-1 0 0,9-10 1 0 0,-9 9-413 0 0,-1 0-1 0 0,1 0 1 0 0,0 1-1 0 0,0 0 0 0 0,2 0 1 0 0,-1 2-1 0 0,0-1 1 0 0,2 2-1 0 0,13-7 1 0 0,-13 6-1300 0 0,-2-3-259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3679 0 0,'0'0'766'0'0,"-14"5"6766"0"0,6-3-6583 0 0,1 1 0 0 0,1 1 1 0 0,-1 0-1 0 0,-8 5 0 0 0,10-5-811 0 0,1-1 1 0 0,-1 1-1 0 0,1 0 0 0 0,0 1 1 0 0,1-1-1 0 0,-2 1 0 0 0,2-1 1 0 0,1 2-1 0 0,-2-1 0 0 0,-3 9 1 0 0,2-2-104 0 0,0-1 0 0 0,2 2-1 0 0,-2-1 1 0 0,3-1 0 0 0,-1 2 0 0 0,1-1 0 0 0,0 1 0 0 0,1 1 0 0 0,1-2 0 0 0,0 1 0 0 0,1-1 0 0 0,0 1 0 0 0,2-1 0 0 0,-1 1 0 0 0,0-1 0 0 0,8 20 0 0 0,-6-25-23 0 0,0 0 0 0 0,0 0 0 0 0,0-2 0 0 0,1 2 0 0 0,-1-1 0 0 0,2-1 0 0 0,0 1-1 0 0,-2-1 1 0 0,3-1 0 0 0,-1 2 0 0 0,-1-2 0 0 0,2 0 0 0 0,9 5 0 0 0,-10-6 3 0 0,0 0 0 0 0,-1-1 0 0 0,1 0 0 0 0,0-1 0 0 0,-1 2 0 0 0,1-2 0 0 0,0 0 0 0 0,1 0 0 0 0,-2-1 0 0 0,1 1 0 0 0,1-1 0 0 0,-2-1 0 0 0,1 1 0 0 0,1-1 0 0 0,-1 1 0 0 0,-1-2 0 0 0,8-2 1 0 0,-4 1 126 0 0,1-1 0 0 0,-1-1 0 0 0,0 0 0 0 0,0-1 0 0 0,1 1 0 0 0,12-12 0 0 0,-17 12-46 0 0,-2 1 0 0 0,2-1 0 0 0,-2 0 0 0 0,1 1 0 0 0,-1-2 0 0 0,0 1 0 0 0,1 0 0 0 0,-2-1 0 0 0,0 1 0 0 0,1-1 0 0 0,-1-1 0 0 0,1-9 0 0 0,0 9-26 0 0,-2 1 0 0 0,0 0 0 0 0,0-1 0 0 0,-1 0 0 0 0,0 0 0 0 0,0 1 0 0 0,0-1 0 0 0,-1 0 0 0 0,0 0 0 0 0,0 0 0 0 0,0 0 0 0 0,-2 2 0 0 0,1-2 0 0 0,0 0 0 0 0,-1 1 0 0 0,0 1 0 0 0,0-2 0 0 0,-1 1 0 0 0,-6-7 0 0 0,-9-12-115 0 0,6 9-1075 0 0,-27-28 0 0 0,7 11-2991 0 0,23 25 2219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0,'0'0'6691'0'0,"2"0"-6195"0"0,11 3-98 0 0,-1 0-1 0 0,1-2 1 0 0,-1 1 0 0 0,20-2-1 0 0,56-6-118 0 0,-66 4-535 0 0,22 1-1900 0 0,-24 1 866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18 12463 0 0,'0'0'1134'0'0,"-12"-15"-916"0"0,11 15-89 0 0,0-1 0 0 0,-1 1 0 0 0,1 0 0 0 0,0-1 1 0 0,-1 1-1 0 0,0 0 0 0 0,1 0 0 0 0,0-1 0 0 0,0 1 0 0 0,-2 0 0 0 0,2 1 0 0 0,0-1 0 0 0,0 0 0 0 0,-1 0 0 0 0,1 0 0 0 0,-1 1 0 0 0,1-1 0 0 0,-1 1 0 0 0,-1 1 0 0 0,-1-1 165 0 0,0 1-1 0 0,0 0 0 0 0,0-1 1 0 0,0 2-1 0 0,-6 5 1 0 0,4-4-129 0 0,1 2 1 0 0,-1-2-1 0 0,0 3 1 0 0,2-1-1 0 0,-1 0 1 0 0,1 0 0 0 0,-1 1-1 0 0,2 0 1 0 0,-2 0-1 0 0,3 0 1 0 0,-1 0-1 0 0,0 0 1 0 0,0 0 0 0 0,2 1-1 0 0,-2-1 1 0 0,2 1-1 0 0,0 0 1 0 0,0 0-1 0 0,1 0 1 0 0,0 0 0 0 0,1 8-1 0 0,0-5-167 0 0,2 1 0 0 0,-1-1-1 0 0,1 0 1 0 0,1 1 0 0 0,-1-1 0 0 0,2-1 0 0 0,-1 1-1 0 0,2 0 1 0 0,0-2 0 0 0,-1 1 0 0 0,2 0-1 0 0,0 0 1 0 0,1-1 0 0 0,0-1 0 0 0,0 1-1 0 0,0-1 1 0 0,1-1 0 0 0,0-1 0 0 0,1 1-1 0 0,-1 0 1 0 0,1-1 0 0 0,1-1 0 0 0,-1 0 0 0 0,1-1-1 0 0,0 1 1 0 0,0-2 0 0 0,0 1 0 0 0,1-2-1 0 0,-1 0 1 0 0,19 2 0 0 0,-10-4-970 0 0,2 0-1 0 0,-2-1 1 0 0,1-2 0 0 0,-2 1 0 0 0,1-2 0 0 0,23-7 0 0 0,-22 3-458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4607 0 0,'6'-8'407'0'0,"2"-5"7358"0"0,-6 20-6700 0 0,0 0 0 0 0,-1 1 0 0 0,2 9-1 0 0,-3 44 687 0 0,0-2-869 0 0,3 34-342 0 0,-3-64-936 0 0,1 1 0 0 0,1-2 0 0 0,2 2 0 0 0,0-2 0 0 0,12 39 0 0 0,-8-45-1369 0 0,0-5-82 0 0</inkml:trace>
  <inkml:trace contextRef="#ctx0" brushRef="#br0" timeOffset="1">260 38 6447 0 0,'1'-38'7212'0'0,"2"52"-4017"0"0,42 203 149 0 0,-31-147-3249 0 0,13 67-602 0 0,-12-56-4064 0 0,-13-58-1141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75 131 5527 0 0,'-56'-72'600'0'0,"54"69"-166"0"0,0 0 0 0 0,1 1 0 0 0,-2-1-1 0 0,2-1 1 0 0,0 2 0 0 0,0-1-1 0 0,-1-4 1 0 0,-1 2 1704 0 0,2 1-1 0 0,1-1 1 0 0,-1 1-1 0 0,0-9 1 0 0,15 15-1936 0 0,11 2-334 0 0,-1-2-1496 0 0,30 8-1 0 0,-28-4-4646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14223 0 0,'0'0'1291'0'0,"-8"0"3160"0"0,10 5-4328 0 0,2-1 1 0 0,-2 1 0 0 0,1-1 0 0 0,1 1-1 0 0,-1-1 1 0 0,2 0 0 0 0,-2-1 0 0 0,2 1 0 0 0,-2-1-1 0 0,2 0 1 0 0,8 5 0 0 0,15 12-71 0 0,2 2-42 0 0,-29-19-7 0 0,1-2 0 0 0,-1 0-1 0 0,-1 1 1 0 0,1-1 0 0 0,0 0 0 0 0,-1 2 0 0 0,1-2 0 0 0,-1 1 0 0 0,1-1-1 0 0,-1 2 1 0 0,0-2 0 0 0,0 1 0 0 0,0 1 0 0 0,1 2 13 0 0,2 2 37 0 0,-3-5-39 0 0,1 0 0 0 0,-1 1 0 0 0,0-1 0 0 0,0 0 0 0 0,0 0 0 0 0,1 1-1 0 0,-2-1 1 0 0,1 0 0 0 0,0 1 0 0 0,0-1 0 0 0,-1 0 0 0 0,1 0 0 0 0,-1 1 0 0 0,-1-1 0 0 0,2 0-1 0 0,-1 0 1 0 0,-1 3 0 0 0,-4 5 33 0 0,-2-1-36 0 0,3-1-34 0 0,4-7-90 0 0,-5 2-130 0 0,-2 0 286 0 0,8-2-508 0 0,4 0-665 0 0,13 1 1102 0 0,-1 1 0 0 0,26 6 1 0 0,-36-8 137 0 0,1 1 1 0 0,0 1 0 0 0,-1 0 0 0 0,0-1 0 0 0,0 2 0 0 0,0-1 0 0 0,-1 1 0 0 0,11 7 0 0 0,-12-6 165 0 0,-2-1 1 0 0,1 1 0 0 0,0-1-1 0 0,0 1 1 0 0,-1-1 0 0 0,1 1-1 0 0,-2-1 1 0 0,1 2 0 0 0,-1-1-1 0 0,3 11 1 0 0,-4-15-194 0 0,0 1 0 0 0,0 0 1 0 0,-2-1-1 0 0,2 2 0 0 0,0-2 0 0 0,-1 1 0 0 0,0 0 0 0 0,1 0 1 0 0,-1 0-1 0 0,0-1 0 0 0,-1 2 0 0 0,-2 5 66 0 0,2-2-77 0 0,-1 0 1 0 0,0 0-1 0 0,0 0 0 0 0,-2 0 0 0 0,2 0 0 0 0,-2-1 1 0 0,1 0-1 0 0,-6 6 0 0 0,-5 3-311 0 0,-24 15 0 0 0,-1 1-1170 0 0,35-24 893 0 0,-1-2 0 0 0,-1 1 1 0 0,1-1-1 0 0,-12 7 1 0 0,-10-1-1528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0,'0'0'9320'0'0,"23"0"-9240"0"0,-12 0-16 0 0,3 0-3680 0 0,-3 0-744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1 195 11543 0 0,'0'0'2764'0'0,"9"16"-596"0"0,63 185 155 0 0,-58-159-1786 0 0,12 63 653 0 0,-26-104-1076 0 0,-1 25 262 0 0,1-26-369 0 0,0 0 1 0 0,0 0-1 0 0,0 0 0 0 0,0 1 0 0 0,0-1 0 0 0,0 0 1 0 0,0 0-1 0 0,0 0 0 0 0,0 0 0 0 0,0 0 0 0 0,0 0 1 0 0,0 1-1 0 0,0-1 0 0 0,0 0 0 0 0,0 0 0 0 0,0 0 1 0 0,0 0-1 0 0,0 0 0 0 0,0 0 0 0 0,0 1 0 0 0,0-1 0 0 0,-1 0 1 0 0,1 0-1 0 0,0 0 0 0 0,0 0 0 0 0,0 0 0 0 0,0 0 1 0 0,0 0-1 0 0,0 0 0 0 0,0 0 0 0 0,-1 0 0 0 0,1 0 1 0 0,0 0-1 0 0,0 2 0 0 0,0-2 0 0 0,0 0 0 0 0,0 0 1 0 0,0 0-1 0 0,-2 0 0 0 0,2 0 0 0 0,0 0 0 0 0,0 0 1 0 0,0 0-1 0 0,0 0 0 0 0,0 0 0 0 0,-1 0 0 0 0,1 0 1 0 0,0-2-1 0 0,0 2 0 0 0,-9-8 61 0 0,-5-15-96 0 0,6 1-2 0 0,0 1-1 0 0,2-1 1 0 0,-1 1 0 0 0,3-1-1 0 0,1-1 1 0 0,-2-28 0 0 0,3 9-150 0 0,2 0 0 0 0,10-62 0 0 0,-7 89 174 0 0,0 1-1 0 0,0-1 1 0 0,1 1-1 0 0,1 0 1 0 0,0 0-1 0 0,0 0 0 0 0,3 2 1 0 0,-2-2-1 0 0,14-18 1 0 0,-17 30 24 0 0,0-1 1 0 0,-1 1-1 0 0,1-1 0 0 0,-1 0 1 0 0,1 1-1 0 0,0-1 1 0 0,0 2-1 0 0,0-1 0 0 0,0 0 1 0 0,0 1-1 0 0,6-3 0 0 0,-8 4 3 0 0,2-1 0 0 0,-2 1 0 0 0,0 0 0 0 0,2 0 0 0 0,-2 0 0 0 0,1 0 0 0 0,0 0-1 0 0,-1 0 1 0 0,1 0 0 0 0,0 0 0 0 0,0 1 0 0 0,-1-1 0 0 0,1 0 0 0 0,0 2-1 0 0,0-2 1 0 0,-1 1 0 0 0,1 0 0 0 0,0-1 0 0 0,-1 1 0 0 0,0 1 0 0 0,0-1-1 0 0,1 0 1 0 0,1 3 0 0 0,3 0 55 0 0,-3 1 0 0 0,1-1 0 0 0,0 1 0 0 0,0 0 0 0 0,0 0 0 0 0,-2 0 0 0 0,1 1 0 0 0,-1-1 0 0 0,1 0 0 0 0,-1 2 0 0 0,-1-1 0 0 0,2-1 0 0 0,-2 1 0 0 0,-1 1 0 0 0,2-1 0 0 0,-1-1 0 0 0,-1 1 0 0 0,0 1 0 0 0,-1 5 0 0 0,-2 12-25 0 0,0-1-1 0 0,-2 0 0 0 0,0 0 1 0 0,-1 0-1 0 0,0-1 0 0 0,-3 0 1 0 0,0-1-1 0 0,-19 34 0 0 0,21-44-43 0 0,4-5 6 0 0,-1 1 0 0 0,-1-1 0 0 0,1 0 1 0 0,-1-1-1 0 0,-7 9 893 0 0,43-19-596 0 0,-26 4-274 0 0,0 0 1 0 0,2 0-1 0 0,-2 1 1 0 0,9-2-1 0 0,7 5 171 0 0,1-1-1 0 0,-1 2 1 0 0,1 1-1 0 0,-2 0 1 0 0,0 2-1 0 0,0 0 1 0 0,1 2-1 0 0,27 15 1 0 0,-37-18-123 0 0,-6-1-68 0 0,2-1 0 0 0,-2-1-1 0 0,1 1 1 0 0,0-2 0 0 0,1 2 0 0 0,-1-2 0 0 0,0 0 0 0 0,13 3-1 0 0,-17-5-135 0 0,-2 0-23 0 0,1 0 0 0 0,-1 0-1 0 0,0 0 1 0 0,1 1-1 0 0,-1-1 1 0 0,1 0 0 0 0,-1 0-1 0 0,2 0 1 0 0,-2 0-1 0 0,1 0 1 0 0,-1 0 0 0 0,1 0-1 0 0,-1 0 1 0 0,1-1-1 0 0,-1 1 1 0 0,0 0 0 0 0,2 0-1 0 0,-2 0 1 0 0,1 0 0 0 0,-1-1-1 0 0,0 1 1 0 0,1 0-1 0 0,-1 0 1 0 0,1-2 0 0 0,-1 2-1 0 0,0 0 1 0 0,2-1-1 0 0,-2 1 1 0 0,0 0 0 0 0,1-1-1 0 0,-1 1 1 0 0,10-18-5423 0 0,-7 10 3543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1839 0 0,'0'0'5160'0'0</inkml:trace>
  <inkml:trace contextRef="#ctx0" brushRef="#br0" timeOffset="1">159 7 10335 0 0,'0'0'2872'0'0,"10"-5"-2872"0"0,-3 4-5288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7367 0 0,'-14'5'722'0'0,"8"-3"2310"0"0,4-1-2617 0 0,-2 1 0 0 0,2 1 0 0 0,0-1 0 0 0,-1 0 0 0 0,0 0 1 0 0,1 1-1 0 0,1 0 0 0 0,-2-1 0 0 0,1 2 0 0 0,0-2 0 0 0,1 1 1 0 0,-1 1-1 0 0,0-2 0 0 0,0 6 0 0 0,-4 8 394 0 0,-5 28-1 0 0,7-29-383 0 0,0 7-148 0 0,-25 115 952 0 0,28-120-984 0 0,-1-1 1 0 0,2 1 0 0 0,0-1-1 0 0,1 1 1 0 0,0-1-1 0 0,6 24 1 0 0,-5-34-133 0 0,0-1 0 0 0,-1 1 0 0 0,1-1 0 0 0,0 0 1 0 0,0 0-1 0 0,4 7 0 0 0,-4-10-86 0 0,0 0 1 0 0,-1-1-1 0 0,1 1 0 0 0,-1-1 1 0 0,0 1-1 0 0,2-1 1 0 0,-1 1-1 0 0,-1-1 0 0 0,1 0 1 0 0,0-1-1 0 0,0 1 1 0 0,0 0-1 0 0,0 1 1 0 0,0-2-1 0 0,1 1 0 0 0,-1-1 1 0 0,-1 1-1 0 0,1-1 1 0 0,4 0-1 0 0,17 0 130 0 0,-2 0 0 0 0,1-1 0 0 0,0-3 0 0 0,36-7 0 0 0,14-8-1436 0 0,-3-5-4309 0 0,-53 18-1118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65 364 3223 0 0,'0'0'288'0'0,"-2"13"-288"0"0,-1 0 2000 0 0,3 1 344 0 0,0-5 72 0 0,0 2 512 0 0,3 0-2816 0 0</inkml:trace>
  <inkml:trace contextRef="#ctx0" brushRef="#br0" timeOffset="1">49 33 9215 0 0,'-17'-12'816'0'0,"10"9"-656"0"0,-18-8 10632 0 0,34 7-11904 0 0,2 2 432 0 0,1 2-7064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12751 0 0,'0'0'1384'0'0,"-3"16"-1384"0"0,1-5 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0,'0'0'3264'0'0,"3"7"-1968"0"0,3 1 264 0 0,2 0-1560 0 0,3 1-3936 0 0,1 0-832 0 0</inkml:trace>
  <inkml:trace contextRef="#ctx0" brushRef="#br0" timeOffset="1">188 205 7367 0 0,'0'0'784'0'0,"1"13"-784"0"0,3-1 0 0 0,2-1 744 0 0,0 0 1016 0 0,1 2-864 0 0,0-2-696 0 0,1-1-136 0 0,4 0 0 0 0,-5-2-920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5063 0 0,'0'0'6125'0'0,"-2"9"-4310"0"0,3 21 2098 0 0,6 15-2305 0 0,1 2-1285 0 0,8 45-182 0 0,-4-36-942 0 0,-6-19-607 0 0,1-3-3596 0 0,-4-12-92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94 343 5527 0 0,'-30'-26'5493'0'0,"30"25"-4751"0"0,-2 0 1 0 0,2 0-1 0 0,-1 0 1 0 0,1 0-1 0 0,0-1 1 0 0,-1 1-1 0 0,1 0 0 0 0,0-1 1 0 0,6-3-328 0 0,1 0 1 0 0,-2 0-1 0 0,2 1 1 0 0,0 0-1 0 0,0 0 1 0 0,1 0-1 0 0,-1 1 0 0 0,11-3 1 0 0,67-15 469 0 0,-69 17-884 0 0,15-2 278 0 0,-14 4-1520 0 0,26-9 1 0 0,-38 10 297 0 0,0-2 0 0 0,0 1 0 0 0,0 0 1 0 0,0-2-1 0 0,0 2 0 0 0,0-1 0 0 0,0-1 0 0 0,6-6 0 0 0,-10 9 528 0 0,2-1 0 0 0,-2-1 0 0 0,0 1 0 0 0,1 0 0 0 0,-1 0 0 0 0,0-1 0 0 0,1 1 0 0 0,-2-1-1 0 0,1 0 1 0 0,0 1 0 0 0,-1 0 0 0 0,1-2 0 0 0,-1 2 0 0 0,0 0 0 0 0,0-2 0 0 0,0 2 0 0 0,0 0 0 0 0,0-2 0 0 0,0 2-1 0 0,-1-5 1 0 0,0 3 318 0 0,0 0 1 0 0,-1 0-1 0 0,0 0 0 0 0,1 0 0 0 0,-4-4 0 0 0,4 6 502 0 0,0-2 0 0 0,-1 2 0 0 0,0 0 0 0 0,0-1 1 0 0,0 1-1 0 0,-3-4 0 0 0,-3 1 618 0 0,1 0 0 0 0,0 1 0 0 0,-1 0 0 0 0,0 0 1 0 0,-14-4-1 0 0,11 3-558 0 0,0 3 1 0 0,-1-2-1 0 0,1 2 1 0 0,0 1-1 0 0,-2 0 0 0 0,-15 1 1 0 0,14 0-156 0 0,6 0-119 0 0,0 0 0 0 0,0 0 0 0 0,0 1 0 0 0,0 0 0 0 0,0 0 0 0 0,0 2 0 0 0,1-2-1 0 0,-1 2 1 0 0,2-1 0 0 0,-2 2 0 0 0,-13 6 0 0 0,14-4-91 0 0,1-1 1 0 0,-1 1-1 0 0,1 0 0 0 0,-1 0 0 0 0,1 0 0 0 0,2 1 0 0 0,-2 0 0 0 0,2 1 0 0 0,-1-1 1 0 0,1 1-1 0 0,0 0 0 0 0,1 0 0 0 0,-1 0 0 0 0,2 0 0 0 0,0 1 0 0 0,0-1 1 0 0,-1 1-1 0 0,2-1 0 0 0,0 1 0 0 0,1-1 0 0 0,0 1 0 0 0,0 0 0 0 0,1-1 0 0 0,-1 1 1 0 0,2-1-1 0 0,0 1 0 0 0,0-1 0 0 0,6 16 0 0 0,-4-13-54 0 0,1 1-1 0 0,1-2 1 0 0,-1 1-1 0 0,2 0 1 0 0,0-1-1 0 0,0 0 1 0 0,1-1-1 0 0,0 0 1 0 0,1 0-1 0 0,-1-1 0 0 0,14 12 1 0 0,-14-16-10 0 0,-1 2 0 0 0,1-2 0 0 0,0 1 0 0 0,0-2 1 0 0,1 1-1 0 0,-1-1 0 0 0,1 1 0 0 0,-1-2 0 0 0,1 0 0 0 0,0-1 0 0 0,1 0 1 0 0,-3 1-1 0 0,3-2 0 0 0,-1 1 0 0 0,0-2 0 0 0,11-1 0 0 0,-12 0 10 0 0,0 0 1 0 0,0 0-1 0 0,-1-2 0 0 0,1 2 0 0 0,-1-3 1 0 0,1 2-1 0 0,-1-2 0 0 0,-1 2 0 0 0,1-3 1 0 0,-1 2-1 0 0,1-2 0 0 0,-2 0 0 0 0,1 1 0 0 0,0-1 1 0 0,7-12-1 0 0,-3 4 100 0 0,-1 0 0 0 0,-1 0 0 0 0,-2 0-1 0 0,1-1 1 0 0,-1 0 0 0 0,0 0 0 0 0,3-18 0 0 0,-7 21 83 0 0,0 0 0 0 0,-1-1 0 0 0,1 2 0 0 0,-1-2-1 0 0,-1 1 1 0 0,-1-1 0 0 0,-1 1 0 0 0,-2-16 0 0 0,2 22-142 0 0,0-2 0 0 0,0 1-1 0 0,-1 0 1 0 0,0-1 0 0 0,0 1 0 0 0,0 2-1 0 0,-2-2 1 0 0,2 0 0 0 0,-2 1-1 0 0,1 1 1 0 0,-2-2 0 0 0,1 2 0 0 0,0-1-1 0 0,-9-5 1 0 0,7 7-84 0 0,0-1 0 0 0,-1 2 0 0 0,0-2 0 0 0,2 2 0 0 0,-2 0 0 0 0,0 1 0 0 0,0 0 0 0 0,-1 0 0 0 0,1-1 0 0 0,0 2 0 0 0,-1 1 0 0 0,1-1 0 0 0,0 1 0 0 0,-15 1 0 0 0,13 1-816 0 0,-2 0 0 0 0,2 0 0 0 0,-16 6 0 0 0,11-4-5013 0 0,-1-3-1713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8 107 3223 0 0,'0'0'416'0'0,"-1"-11"4108"0"0,8-54-1025 0 0,-7 64-2991 0 0,-4-13 824 0 0,0-2 5447 0 0,3 24-6309 0 0,-4 172 2130 0 0,6-123-2280 0 0,4-3-173 0 0,-2-30-84 0 0,1 43 0 0 0,-4-65-220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12 205 6447 0 0,'0'0'1808'0'0,"-4"-5"-46"0"0,4 5-1685 0 0,0 0 0 0 0,0-1-1 0 0,0 1 1 0 0,-1 0 616 0 0,1 0-616 0 0,0-1-1 0 0,0 1 1 0 0,0 0 0 0 0,0 0 0 0 0,-1 0 0 0 0,1 0 0 0 0,0 0 0 0 0,0 0 0 0 0,0 0 0 0 0,0 0 0 0 0,0 0 0 0 0,0 0 0 0 0,0 0-1 0 0,-2 0 1 0 0,2 0 0 0 0,0 0 0 0 0,0 0 0 0 0,0 0 0 0 0,0 0 0 0 0,0 0 0 0 0,0 0 0 0 0,0 0 0 0 0,-1 0 0 0 0,1 0-1 0 0,0 0 1 0 0,0 0 0 0 0,0 0 0 0 0,0 0 0 0 0,0 1 308 0 0,-1-1-308 0 0,1 10 384 0 0,-1 0 1 0 0,1-1 0 0 0,0 2 0 0 0,1-1 0 0 0,3 14 0 0 0,15 52 596 0 0,-7-29-474 0 0,3 8-52 0 0,10 53 406 0 0,-23-92-740 0 0,1 1 0 0 0,-2 0 1 0 0,-1 1-1 0 0,-2 26 0 0 0,0-46-182 0 0,2-2-1 0 0,-1 2 1 0 0,1 0 0 0 0,-1-1-1 0 0,0 1 1 0 0,0-1-1 0 0,0 0 1 0 0,-3-1 0 0 0,1-2 3 0 0,-6-19-43 0 0,1-1 0 0 0,1 1 0 0 0,0-1 0 0 0,-3-42 0 0 0,8 27-23 0 0,1 0 0 0 0,4-51 0 0 0,-1 73 25 0 0,1 0 0 0 0,0 0 0 0 0,2 0 0 0 0,0 0 0 0 0,2 1 0 0 0,0 0-1 0 0,10-21 1 0 0,-11 30 15 0 0,-2 0-1 0 0,3 0 1 0 0,-1 0-1 0 0,0 1 0 0 0,1-1 1 0 0,0 1-1 0 0,1 1 1 0 0,0-1-1 0 0,0 1 0 0 0,0 0 1 0 0,1 2-1 0 0,0-1 0 0 0,0 0 1 0 0,14-5-1 0 0,-20 10 21 0 0,1 0 1 0 0,-1-1-1 0 0,1 1 0 0 0,-1 0 0 0 0,2 1 0 0 0,-2-1 0 0 0,0 1 1 0 0,2 0-1 0 0,-2 0 0 0 0,1 0 0 0 0,0 0 0 0 0,0 1 1 0 0,-1-1-1 0 0,1 1 0 0 0,0 0 0 0 0,0 1 0 0 0,4 1 0 0 0,-4-1 26 0 0,1 1 0 0 0,-1 0 0 0 0,0 0 0 0 0,0 1 0 0 0,0-1 0 0 0,-1 1 0 0 0,0-1 0 0 0,1 2-1 0 0,-1-2 1 0 0,1 1 0 0 0,1 7 0 0 0,3 4 50 0 0,-2-1 0 0 0,1 1 0 0 0,-3 0 0 0 0,1 1 0 0 0,-1 0 0 0 0,-1 0 0 0 0,1 19 0 0 0,-1-14-46 0 0,-3 2 0 0 0,0 0 0 0 0,-3 0 0 0 0,1-2 0 0 0,-1 2 0 0 0,-10 33 1 0 0,9-45-11 0 0,-2 1 0 0 0,0-1 1 0 0,-1 0-1 0 0,0 1 0 0 0,-11 12 0 0 0,17-22-23 0 0,-1 0-1 0 0,0 0 0 0 0,-1 1 0 0 0,1-1 0 0 0,0-1 0 0 0,0 1 0 0 0,-1-1 0 0 0,1 2 0 0 0,-5 0 0 0 0,6-3 71 0 0,-22-15 109 0 0,23 15-122 0 0,0-1-54 0 0,0 0-1 0 0,1 1 1 0 0,-1-1-1 0 0,0 1 1 0 0,2-1-1 0 0,-2 0 1 0 0,1 1-1 0 0,-1-1 1 0 0,1 1-1 0 0,-1-2 1 0 0,1 2-1 0 0,0-2 1 0 0,7 1 30 0 0,0 1 1 0 0,0 0-1 0 0,0 0 1 0 0,0 0 0 0 0,0 1-1 0 0,0 0 1 0 0,0 0-1 0 0,0 1 1 0 0,13 4-1 0 0,3 5 124 0 0,39 20-1 0 0,-47-20-421 0 0,1-3 0 0 0,0 1 0 0 0,0-2-1 0 0,0-1 1 0 0,19 5 0 0 0,1-5-3366 0 0,-20-2-3182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6 445 8287 0 0,'0'0'756'0'0,"0"1"-622"0"0,-6 6 2767 0 0,28-1 1919 0 0,-12-7-4375 0 0,-1 0-1 0 0,1-1 1 0 0,-1 0 0 0 0,2-2-1 0 0,-2 1 1 0 0,13-8 0 0 0,-2 3 51 0 0,10-5 120 0 0,0-3 0 0 0,31-20-1 0 0,-29 15-248 0 0,47-21-1 0 0,132-56 150 0 0,-170 80-458 0 0,73-35-3 0 0,-91 39-14 0 0,-2-1 1 0 0,28-24-1 0 0,-15 11-18 0 0,-31 27-17 0 0,-2 1-2 0 0,-1 0 0 0 0,1-1 0 0 0,-1 1 1 0 0,1 0-1 0 0,-1-1 0 0 0,1 1 0 0 0,-1-2 0 0 0,1 2 0 0 0,-1-1 0 0 0,1 1 0 0 0,-1-1 0 0 0,0 1 0 0 0,2-1 0 0 0,-2 1 1 0 0,0-1-1 0 0,1 1 0 0 0,-1-1 0 0 0,0 0 0 0 0,0 1 0 0 0,1-2 0 0 0,-1 0 0 0 0,0 1 232 0 0,28-13 448 0 0,-16 13-593 0 0,-2 0-1 0 0,1 0 1 0 0,1 1-1 0 0,-1 0 1 0 0,-1 0-1 0 0,2 1 1 0 0,-1 1-1 0 0,19 5 1 0 0,-8 0 27 0 0,2 2-1 0 0,-1 0 1 0 0,0 1 0 0 0,20 16 0 0 0,-15-12-10 0 0,29 17 117 0 0,38 20-51 0 0,168 67-1 0 0,-168-83-3226 0 0,-50-19-1044 0 0,-29-11 2491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11975 0 0,'5'-2'6470'0'0,"-5"1"-6370"0"0,11 16 2676 0 0,10 23-842 0 0,0 30-634 0 0,6 15-1033 0 0,-7-29-3334 0 0,-15-41-4833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44 272 13303 0 0,'0'0'4375'0'0,"0"20"-3051"0"0,-1-5-1060 0 0,0 0-1 0 0,0-2 1 0 0,-2 2 0 0 0,0 0-1 0 0,-1-1 1 0 0,-1-1 0 0 0,1 1-1 0 0,-10 15 1 0 0,8-7 67 0 0,4-16-247 0 0,3-14-78 0 0,20-78-422 0 0,-13 57 246 0 0,6-37-1 0 0,6-44-127 0 0,-11 83 244 0 0,-9 27 55 0 0,0 0-1 0 0,0 0 0 0 0,0 0 0 0 0,0-1 1 0 0,0 1-1 0 0,0 0 0 0 0,0 0 1 0 0,0 0-1 0 0,0-1 0 0 0,0 1 1 0 0,0 0-1 0 0,0 0 0 0 0,0 0 1 0 0,1 0-1 0 0,-1-1 0 0 0,0 1 1 0 0,0 0-1 0 0,0 0 0 0 0,0 0 0 0 0,0 0 1 0 0,1 0-1 0 0,-1 0 0 0 0,0-1 1 0 0,0 1-1 0 0,0 0 0 0 0,0 0 1 0 0,1 0-1 0 0,-1 0 0 0 0,0 0 1 0 0,0 0-1 0 0,0 0 0 0 0,1 0 1 0 0,-1 0-1 0 0,0 0 0 0 0,0 0 1 0 0,1 0-1 0 0,-1 0 0 0 0,0 0 0 0 0,0 0 1 0 0,0 0-1 0 0,2 0 0 0 0,-2 0 1 0 0,0 0-1 0 0,0 0 0 0 0,0 0 1 0 0,0 0-1 0 0,1 1 0 0 0,-1-1 1 0 0,0 0-1 0 0,0 0 0 0 0,0 0 1 0 0,0 0-1 0 0,1 0 0 0 0,-1 0 0 0 0,0 1 1 0 0,0-1-1 0 0,0 0 0 0 0,0 0 1 0 0,6 10 45 0 0,-6-10-44 0 0,15 31 122 0 0,16 48-1 0 0,-1-4 13 0 0,-26-65-78 0 0,32 64 295 0 0,-31-65-246 0 0,1 0 0 0 0,0 0 1 0 0,0-1-1 0 0,1 1 0 0 0,14 12 0 0 0,-19-20-53 0 0,1 1 0 0 0,1 0 0 0 0,-1-1 0 0 0,0 2 0 0 0,0-2 0 0 0,0 0 0 0 0,2 0 0 0 0,-2 0 0 0 0,1-1-1 0 0,-1 1 1 0 0,1-1 0 0 0,-1 2 0 0 0,2-2 0 0 0,-2 0 0 0 0,0 0 0 0 0,1-2 0 0 0,-1 2 0 0 0,1-1 0 0 0,0 1 0 0 0,0-1 0 0 0,-1 0 0 0 0,0 0 0 0 0,1 0 0 0 0,-1-2 0 0 0,1 2-1 0 0,-2-1 1 0 0,1 0 0 0 0,1 1 0 0 0,-2-2 0 0 0,6-3 0 0 0,0-5 62 0 0,0 0-1 0 0,0 1 1 0 0,-1-2-1 0 0,-1 1 1 0 0,0-2-1 0 0,0 2 1 0 0,-2-1 0 0 0,1-1-1 0 0,-1 1 1 0 0,0-1-1 0 0,2-19 1 0 0,-3-2-95 0 0,0 0 0 0 0,-1 0 1 0 0,-6-43-1 0 0,3 62-421 0 0,-1-1 0 0 0,-4-15-1 0 0,4 22-514 0 0,-1 0-1 0 0,0 0 0 0 0,0 1 0 0 0,-9-14 0 0 0,5 12-1104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0,'0'0'2516'0'0,"1"2"-1074"0"0,3 7-515 0 0,-2 0 0 0 0,0 2 1 0 0,0-2-1 0 0,0 1 0 0 0,-1-1 1 0 0,0 20-1 0 0,1 10-89 0 0,6 57 341 0 0,1 15-4377 0 0,-7-99-4358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7831 0 0,'0'0'3551'0'0,"3"3"-2051"0"0,-1-3-1420 0 0,-1 1 0 0 0,-1-1 0 0 0,1 0 0 0 0,0 1 0 0 0,0-1 0 0 0,-1 0 1 0 0,1 1-1 0 0,0-1 0 0 0,1 0 0 0 0,-1 0 0 0 0,-1 0 0 0 0,1 0 0 0 0,0 1 0 0 0,0-1 0 0 0,0 0 0 0 0,0-1 0 0 0,-1 1 0 0 0,1 0 1 0 0,1 0-1 0 0,0 0 0 0 0,16-15 1665 0 0,-8 5-1056 0 0,7-4 120 0 0,0 2 1 0 0,2 1-1 0 0,-1-1 0 0 0,0 2 1 0 0,26-9-1 0 0,-19 8-865 0 0,0 2 0 0 0,2 1 0 0 0,-1 1 0 0 0,51-5 0 0 0,-56 9-835 0 0,9-2-1911 0 0,-12 6 1008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5063 0 0,'0'0'390'0'0,"-2"0"-252"0"0,-2 0 363 0 0,1 0-1 0 0,0 0 0 0 0,-1 1 0 0 0,1-1 0 0 0,-1 1 0 0 0,1 0 1 0 0,1 1-1 0 0,-2-1 0 0 0,1 0 0 0 0,-1 0 0 0 0,2 1 0 0 0,-1-1 1 0 0,1 2-1 0 0,-5 2 0 0 0,2 0 53 0 0,1-1-1 0 0,-1 1 1 0 0,2 0 0 0 0,-2 0-1 0 0,2 0 1 0 0,-1 0 0 0 0,-3 9-1 0 0,2 0-253 0 0,0-1-1 0 0,1 1 1 0 0,-1 0-1 0 0,3 0 1 0 0,-2 0-1 0 0,1 21 1 0 0,3-29-302 0 0,0 0 1 0 0,0-1 0 0 0,0 1 0 0 0,0 0 0 0 0,1-1-1 0 0,0 1 1 0 0,0 0 0 0 0,2 0 0 0 0,-2-1 0 0 0,1 0-1 0 0,0 0 1 0 0,1 1 0 0 0,0-1 0 0 0,-1 0 0 0 0,2 0-1 0 0,5 6 1 0 0,1-4 2 0 0,-7-5 42 0 0,2 0 0 0 0,-2-1 0 0 0,2 0 0 0 0,0 0-1 0 0,-2 0 1 0 0,2-1 0 0 0,-1 0 0 0 0,-1 1 0 0 0,2-1 0 0 0,0-1 0 0 0,-2 1-1 0 0,2 0 1 0 0,-1-1 0 0 0,-1 0 0 0 0,2 0 0 0 0,-2 0 0 0 0,2-1 0 0 0,-2 0-1 0 0,2 1 1 0 0,-2-1 0 0 0,1-1 0 0 0,-1 1 0 0 0,1 0 0 0 0,-1 0 0 0 0,0-2-1 0 0,5-3 1 0 0,-4 4-2 0 0,-2-2-1 0 0,1 2 0 0 0,0 0 1 0 0,-1-2-1 0 0,0 2 0 0 0,1-2 1 0 0,-1 1-1 0 0,-1-1 0 0 0,1 2 1 0 0,-1-2-1 0 0,1 0 0 0 0,-1 1 1 0 0,-1-1-1 0 0,1 1 0 0 0,-1-1 1 0 0,0 0-1 0 0,0 0 0 0 0,0 1 1 0 0,0-1-1 0 0,-1 0 0 0 0,0 1 1 0 0,-1-1-1 0 0,1 1 0 0 0,-1-5 1 0 0,-24-69-628 0 0,25 76-763 0 0,-3-15-9928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5983 0 0,'0'0'464'0'0,"-1"0"-305"0"0,-9 1 5471 0 0,-6 6-2781 0 0,8 2-2392 0 0,1 0 1 0 0,-1 0 0 0 0,1 0 0 0 0,2 2 0 0 0,-1-1 0 0 0,0 0 0 0 0,1 0 0 0 0,0 2 0 0 0,2-1 0 0 0,-2 0-1 0 0,3 1 1 0 0,-1-1 0 0 0,-2 22 0 0 0,5-27-357 0 0,0 0 1 0 0,1-1-1 0 0,-1 1 0 0 0,1-2 0 0 0,0 2 0 0 0,1 0 1 0 0,-1-2-1 0 0,1 2 0 0 0,3 7 0 0 0,-3-9-45 0 0,-1 0 1 0 0,1-2-1 0 0,0 1 0 0 0,1 1 0 0 0,-1-1 1 0 0,0-1-1 0 0,2 2 0 0 0,-2-2 1 0 0,1 1-1 0 0,0 0 0 0 0,0-1 0 0 0,0 0 1 0 0,1 1-1 0 0,4 0 0 0 0,18 13-22 0 0,-21-13-32 0 0,-1 1 0 0 0,1-2-1 0 0,-1 1 1 0 0,9 3 0 0 0,64 12-1214 0 0,-72-17 728 0 0,0 1 0 0 0,1-1 0 0 0,0-1 0 0 0,6 1 0 0 0,9 0-4833 0 0,-2 1-921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3679 0 0,'0'-8'9355'0'0,"1"25"-5293"0"0,3 8-2987 0 0,-1-2-563 0 0,5 63 316 0 0,-6 95 0 0 0,3-51-2811 0 0,4-47-3348 0 0,-5-55 289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8287 0 0,'0'0'1092'0'0,"0"2"123"0"0,4 34 3796 0 0,8 47-1213 0 0,4 95-2410 0 0,-14-47-3581 0 0,-3-91 1348 0 0,1-22-693 0 0</inkml:trace>
  <inkml:trace contextRef="#ctx0" brushRef="#br0" timeOffset="1">5 339 13647 0 0,'-3'-11'210'0'0,"3"8"-85"0"0,-1 1-1 0 0,1 0 1 0 0,0-1-1 0 0,-1 2 1 0 0,1-1 0 0 0,0 0-1 0 0,0-1 1 0 0,0 1 0 0 0,1-5-1 0 0,1 3 294 0 0,1-1-1 0 0,0 1 0 0 0,-1-1 1 0 0,2 2-1 0 0,-1-2 1 0 0,1 2-1 0 0,-1-2 0 0 0,7-4 1 0 0,-2 2-477 0 0,-6 5 124 0 0,2 0 0 0 0,-1 1 0 0 0,1-2 0 0 0,-1 2 0 0 0,1 0 1 0 0,-1 0-1 0 0,2 0 0 0 0,-2 0 0 0 0,0 0 0 0 0,1 1 0 0 0,0-2 1 0 0,0 2-1 0 0,-1 0 0 0 0,7 0 0 0 0,11 0 68 0 0,-11-1-442 0 0,0 1-1 0 0,1 1 0 0 0,-1 1 1 0 0,10 1-1 0 0,11 0-1763 0 0,-13 2-3930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14855 0 0,'-1'-10'242'0'0,"1"9"-157"0"0,0 0 0 0 0,0-1 0 0 0,0 1 1 0 0,0-2-1 0 0,0 2 0 0 0,0 0 0 0 0,0-1 0 0 0,0 1 1 0 0,0 0-1 0 0,1-2 0 0 0,-1 2 0 0 0,1-1 1 0 0,22-4 655 0 0,-20 5-575 0 0,2 1 1 0 0,-2 0-1 0 0,1 0 1 0 0,-1 0-1 0 0,1 0 1 0 0,2 1-1 0 0,-2 0-60 0 0,0-1 1 0 0,0 2-1 0 0,-1-2 0 0 0,1 0 1 0 0,-1 0-1 0 0,6-2 0 0 0,-2 1 94 0 0,1 0 0 0 0,0 0-1 0 0,-1 1 1 0 0,10 1 0 0 0,-1-1 161 0 0,-15 0 58 0 0,15 13 305 0 0,-15-11-720 0 0,0-1 26 0 0,0 1-1 0 0,-1-1 1 0 0,1 2 0 0 0,0-2 0 0 0,-1 1 0 0 0,2 0-1 0 0,-2 0 1 0 0,1 0 0 0 0,-1 0 0 0 0,0-1 0 0 0,0 2-1 0 0,0-1 1 0 0,0-1 0 0 0,0 1 0 0 0,0 0 0 0 0,0 0-1 0 0,-1 0 1 0 0,1-1 0 0 0,-2 4 0 0 0,1-3-23 0 0,0 0 0 0 0,-1 2-1 0 0,1-2 1 0 0,-2 0 0 0 0,2-1 0 0 0,-1 2 0 0 0,0-1 0 0 0,-2 1 0 0 0,-1 3-4 0 0,-20 15-17 0 0,19-19-624 0 0,16 1 619 0 0,2 0 0 0 0,-2 0 0 0 0,22 2 0 0 0,-29-5 19 0 0,12 2 11 0 0,13 3 77 0 0,1 2 113 0 0,-26-7-106 0 0,1 1 0 0 0,-1-1 1 0 0,0 1-1 0 0,0 0 0 0 0,0 1 0 0 0,1-1 0 0 0,-1 0 0 0 0,-1 0 1 0 0,2 1-1 0 0,-2-1 0 0 0,1 2 0 0 0,5 2 0 0 0,-7-2 313 0 0,-1-1-231 0 0,0 0 0 0 0,2 0 0 0 0,-2 1 0 0 0,1-1 0 0 0,-1 0 0 0 0,1 1 0 0 0,1 1 0 0 0,-1-2-118 0 0,-1 0 0 0 0,1-1 0 0 0,-1 1 0 0 0,1-1 0 0 0,-1 0-1 0 0,0 2 1 0 0,2-2 0 0 0,-2 1 0 0 0,0-1 0 0 0,0 1-1 0 0,0-1 1 0 0,0 2 0 0 0,0-2 0 0 0,0 0 0 0 0,0 1-1 0 0,-2-1 1 0 0,1 4 0 0 0,-2 2 162 0 0,0 1 0 0 0,-1-1 0 0 0,0-1 0 0 0,-1 1 0 0 0,0 0 0 0 0,0 0 0 0 0,-8 7-1 0 0,-3-1 129 0 0,-27 22 0 0 0,34-28-608 0 0,0 0-1 0 0,-1 0 0 0 0,-1-1 1 0 0,1-1-1 0 0,0 0 0 0 0,-1-1 1 0 0,-17 7-1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6447 0 0,'8'-7'9346'0'0,"-7"7"-9234"0"0,1 0 1 0 0,1 1-1 0 0,-1-1 1 0 0,0 1-1 0 0,-1-1 1 0 0,2 1 0 0 0,-1 1-1 0 0,0-2 1 0 0,-1 1-1 0 0,2 0 1 0 0,-2 0-1 0 0,1 0 1 0 0,-1 1 0 0 0,1 0-1 0 0,0-1 1 0 0,-1 0-1 0 0,0 1 1 0 0,1-1-1 0 0,-1 1 1 0 0,0 0-1 0 0,0 0 1 0 0,1 0 0 0 0,0 3-1 0 0,2 7 253 0 0,1 0 0 0 0,5 23 0 0 0,-6-23-84 0 0,17 80 1171 0 0,15 142 0 0 0,-24-133-1027 0 0,-9-76-762 0 0,2 3-1496 0 0,-2 1-1 0 0,0 47 1 0 0,-3-62 150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111 238 7831 0 0,'-21'-40'1003'0'0,"19"35"-374"0"0,-2 2 1 0 0,1-1-1 0 0,-1 1 0 0 0,0 0 1 0 0,0-1-1 0 0,1 2 0 0 0,-2-2 1 0 0,1 2-1 0 0,-1 0 0 0 0,1 0 1 0 0,-9-4-1 0 0,12 6-96 0 0,0 1-70 0 0,-2 4-359 0 0,-1-1 0 0 0,1 0 0 0 0,-1 1-1 0 0,2 0 1 0 0,0-1 0 0 0,0 1 0 0 0,-1 1 0 0 0,1-1 0 0 0,1 0 0 0 0,0 1 0 0 0,0-1 0 0 0,-1 0-1 0 0,1 7 1 0 0,-1 8-79 0 0,2-1 0 0 0,2 29 0 0 0,-1-44-17 0 0,-1 1-1 0 0,2-2 1 0 0,-1 2-1 0 0,0-1 1 0 0,0 1-1 0 0,0-2 0 0 0,1 2 1 0 0,1-1-1 0 0,-1 0 1 0 0,0-1-1 0 0,0 2 1 0 0,1-2-1 0 0,-1 1 1 0 0,1-1-1 0 0,1 0 1 0 0,-2 0-1 0 0,2 0 0 0 0,-1 1 1 0 0,5 0-1 0 0,-5-2 27 0 0,0-1-1 0 0,0 2 0 0 0,0-2 1 0 0,0 0-1 0 0,0 0 0 0 0,1 0 1 0 0,-1 0-1 0 0,0-1 0 0 0,1 2 1 0 0,-1-2-1 0 0,1 0 0 0 0,-1 0 1 0 0,0 0-1 0 0,1 0 0 0 0,-1 0 1 0 0,1-2-1 0 0,-1 2 1 0 0,0-1-1 0 0,0 0 0 0 0,0 0 1 0 0,1 0-1 0 0,-1 0 0 0 0,0 0 1 0 0,0-2-1 0 0,3 0 0 0 0,-1-2 62 0 0,0 1-1 0 0,0-1 0 0 0,0 1 1 0 0,-1-1-1 0 0,0-1 0 0 0,0 2 1 0 0,0-2-1 0 0,-1 1 0 0 0,1-1 1 0 0,-2 0-1 0 0,1-1 0 0 0,0 2 1 0 0,-2-2-1 0 0,1 1 0 0 0,-1-1 1 0 0,2-11-1 0 0,0-1 206 0 0,-2-2 0 0 0,0 2 0 0 0,-1 0 0 0 0,-5-30 0 0 0,3 36-717 0 0,0 1-1 0 0,-1-1 0 0 0,-1 1 1 0 0,-10-24-1 0 0,11 30 142 0 0,0-1 0 0 0,-1 1 0 0 0,0-1 0 0 0,-1 0 0 0 0,1 2 0 0 0,-1-1 0 0 0,0 0 0 0 0,0 1 0 0 0,-11-8 0 0 0,7 8-1192 0 0,0 0-104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1 745 4951 0 0,'0'0'3123'0'0,"6"22"4345"0"0,-6-32-3991 0 0,0-4-3265 0 0,2-143 2905 0 0,-1 39-2115 0 0,-6-291-1681 0 0,5 362-2199 0 0,0 36 1468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12295 0 0,'0'0'1112'0'0,"1"1"-917"0"0,3 3-57 0 0,-2-1 0 0 0,0 0 0 0 0,2 2 0 0 0,-2-2 0 0 0,0 2 0 0 0,-1-2 0 0 0,1 2 0 0 0,2 5 0 0 0,8 41 2593 0 0,-7-30-2248 0 0,12 72 675 0 0,6 97-1 0 0,-15-109-1896 0 0,-5-67 349 0 0,1 4-753 0 0,-4-8-3881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9671 0 0,'1'2'3810'0'0,"5"3"-3431"0"0,-2 1 1 0 0,0 0 0 0 0,0 0-1 0 0,0 0 1 0 0,-1 1 0 0 0,0-1 0 0 0,1 1-1 0 0,2 8 1 0 0,13 63 501 0 0,-12-49-625 0 0,19 110-200 0 0,-3-21-3040 0 0,-15-86-2564 0 0</inkml:trace>
  <inkml:trace contextRef="#ctx0" brushRef="#br0" timeOffset="1">1 345 13823 0 0,'0'0'1247'0'0,"1"-2"-1023"0"0,6-4 643 0 0,1-1 0 0 0,0 1-1 0 0,0-1 1 0 0,1 3 0 0 0,0-2 0 0 0,-1 2-1 0 0,2-1 1 0 0,11-3 0 0 0,29-7-284 0 0,1 4-3883 0 0,-26 6-115 0 0,-5 0-3877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7919 0 0,'0'0'6003'0'0,"5"1"-5584"0"0,-4-1-389 0 0,0 0 0 0 0,0 1 0 0 0,-1-1 0 0 0,1 0 0 0 0,0 1 0 0 0,0-1 1 0 0,1 1-1 0 0,-1-1 0 0 0,0 1 0 0 0,0-1 0 0 0,-1 1 0 0 0,1-1 0 0 0,0 3 1 0 0,0-2 18 0 0,-1 0 0 0 0,2 0 1 0 0,-2 0-1 0 0,0 0 0 0 0,0 1 1 0 0,0-1-1 0 0,1 0 1 0 0,-1 0-1 0 0,0 1 0 0 0,0-1 1 0 0,-1 0-1 0 0,1 1 0 0 0,0-1 1 0 0,0 0-1 0 0,-2 2 1 0 0,-11 54 2515 0 0,13-56-1909 0 0,0-1-634 0 0,-1 1 0 0 0,1-1 1 0 0,0 0-1 0 0,-1 2 0 0 0,1-2 0 0 0,0 0 1 0 0,-2 1-1 0 0,2-1 0 0 0,0 0 0 0 0,-1 1 0 0 0,1-1 1 0 0,0 1-1 0 0,0-1 0 0 0,0 1 0 0 0,0-1 1 0 0,-1 1-1 0 0,1-1 0 0 0,0 0 0 0 0,0 1 1 0 0,0 1-1 0 0,-4 9 567 0 0,2-11-580 0 0,2 0 0 0 0,0 0 1 0 0,-1 1-1 0 0,1-1 0 0 0,-1 0 0 0 0,1 0 0 0 0,-1 0 1 0 0,1 0-1 0 0,-1 0 0 0 0,1 0 0 0 0,-1 0 0 0 0,1 0 1 0 0,-1 0-1 0 0,1 0 0 0 0,-2 0 0 0 0,2 0 1 0 0,-1 0-1 0 0,1 0 0 0 0,-1 0 0 0 0,1 0 0 0 0,0 0 1 0 0,-1-1-1 0 0,1 1 0 0 0,-1 0 0 0 0,1 0 0 0 0,-1-1 1 0 0,1 1-1 0 0,0 0 0 0 0,-1-1 0 0 0,1 1 1 0 0,0 0-1 0 0,-1-1 0 0 0,1 1 0 0 0,0-2 0 0 0,-2 2 1 0 0,2 0-1 0 0,0-1 0 0 0,0 1 0 0 0,0-1 1 0 0,-1 1-1 0 0,1-1 0 0 0,0 1 0 0 0,0-1 0 0 0,0 1 1 0 0,0-1-1 0 0,0 0 0 0 0,-8-32 19 0 0,8 28 12 0 0,-1-5 57 0 0,0 0 0 0 0,1-1 0 0 0,1 1 0 0 0,1-16 1 0 0,-2 24 95 0 0,7-4 195 0 0,-7 6-329 0 0,0-1 0 0 0,0 1-1 0 0,1-1 1 0 0,-1 1 0 0 0,0-1-1 0 0,2 1 1 0 0,-2 0 0 0 0,0-2-1 0 0,1 2 1 0 0,-1-1 0 0 0,0 1 0 0 0,1 0-1 0 0,-1 0 1 0 0,1-1 0 0 0,-1 1-1 0 0,1 0 1 0 0,-1 0 0 0 0,1-1 0 0 0,-1 1-1 0 0,0 0 1 0 0,1 0 0 0 0,0 0-1 0 0,2 1-24 0 0,-2-1-18 0 0,0 1-1 0 0,0-1 1 0 0,0 1 0 0 0,0 1-1 0 0,1-1 1 0 0,-1-1-1 0 0,-1 1 1 0 0,1 0-1 0 0,0 0 1 0 0,0 0-1 0 0,-1 0 1 0 0,1 1 0 0 0,0-1-1 0 0,-1 0 1 0 0,2 0-1 0 0,-2 1 1 0 0,1-1-1 0 0,-1 0 1 0 0,0 1-1 0 0,1-1 1 0 0,-1 0 0 0 0,0 1-1 0 0,0-1 1 0 0,0 0-1 0 0,0 1 1 0 0,0-1-1 0 0,-1 3 1 0 0,0 8 402 0 0,-1-8-1704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9559 0 0,'1'8'127'0'0,"0"1"204"0"0,1-1 2758 0 0,1-7-2650 0 0,-3-1-360 0 0,1 0 1 0 0,-1 0-1 0 0,0 0 0 0 0,0 0 0 0 0,1 0 1 0 0,-1 0-1 0 0,0 0 0 0 0,0 0 0 0 0,1 0 1 0 0,-1 0-1 0 0,0 0 0 0 0,0 1 1 0 0,0-1-1 0 0,2 0 0 0 0,-2 0 0 0 0,0 0 1 0 0,0 0-1 0 0,0 0 0 0 0,1 0 0 0 0,-1 1 1 0 0,0-1-1 0 0,0 0 0 0 0,0 0 1 0 0,0 0-1 0 0,1 0 0 0 0,-1 2 0 0 0,0-2 1 0 0,2 9 759 0 0,-2-9-802 0 0,0 1-1 0 0,0-1 1 0 0,0 0-1 0 0,0 0 1 0 0,0 1-1 0 0,0-1 1 0 0,0 0 0 0 0,0 0-1 0 0,0 1 1 0 0,0-1-1 0 0,0 0 1 0 0,0 0-1 0 0,0 0 1 0 0,0 1-1 0 0,0-1 1 0 0,0 0 0 0 0,0 0-1 0 0,0 1 1 0 0,0-1-1 0 0,0 0 1 0 0,0 0-1 0 0,0 0 1 0 0,-1 2 0 0 0,1-2-1 0 0,0 0 1 0 0,0 0-1 0 0,0 0 1 0 0,0 1-1 0 0,-1-1 1 0 0,1 0 0 0 0,0 0-1 0 0,0 0 1 0 0,-1 1-1 0 0,-8-16 98 0 0,9 15-134 0 0,-2-1 1 0 0,2 0-1 0 0,-1 0 1 0 0,1-1-1 0 0,0 1 1 0 0,-1 1-1 0 0,1-1 1 0 0,0 0-1 0 0,-1 0 1 0 0,1 0 0 0 0,0 0-1 0 0,0 0 1 0 0,0-1-1 0 0,0 1 1 0 0,0 0-1 0 0,0 1 1 0 0,0-1-1 0 0,0 0 1 0 0,1 0-1 0 0,-1 0 1 0 0,1-2 0 0 0,-1 0 8 0 0,1-1 34 0 0,1-2-1 0 0,-2 3 117 0 0,0 2-111 0 0,0 1 0 0 0,0-1 0 0 0,1 1 0 0 0,-1-1 0 0 0,0 1 0 0 0,0-1 0 0 0,0 1 0 0 0,1 0 0 0 0,-1-1 0 0 0,0 1 0 0 0,1-1 0 0 0,-1 1 0 0 0,0-2 0 0 0,1 2 0 0 0,-1 0 0 0 0,0-1 0 0 0,1 1 0 0 0,-1 0 0 0 0,1-1 0 0 0,-1 1 1 0 0,2 0-1 0 0,-2 0 0 0 0,1-1 0 0 0,-1 1 0 0 0,0 0 0 0 0,1 0 0 0 0,0 0 0 0 0,-1 0 0 0 0,1 0 0 0 0,-1 0 0 0 0,1 0 0 0 0,-1 0 0 0 0,1 0 0 0 0,-1 0 0 0 0,1 0 0 0 0,-1 0 0 0 0,2 0 0 0 0,-2 0 0 0 0,1 0 0 0 0,-1 0 0 0 0,1 1 0 0 0,-1-1 0 0 0,1 0 0 0 0,1 1 50 0 0,1-1 0 0 0,-2 1-1 0 0,1 1 1 0 0,-1-2 0 0 0,0 1-1 0 0,2 0 1 0 0,-2 0 0 0 0,1 0 0 0 0,-1 0-1 0 0,0 0 1 0 0,0 1 0 0 0,0-1-1 0 0,3 2 1 0 0,-3-1 350 0 0,7 21 272 0 0,-8-20-626 0 0,0-1-68 0 0,0 0 1 0 0,0-1-1 0 0,0 0 0 0 0,0 1 0 0 0,0 0 1 0 0,0-1-1 0 0,0 1 0 0 0,-1-1 1 0 0,1 0-1 0 0,0 2 0 0 0,-1-2 1 0 0,1 0-1 0 0,-1 0 0 0 0,-1 0 1 0 0,2 1-1 0 0,-2 1 0 0 0,1-1 60 0 0,0-1-28 0 0,-3 4-90 0 0,3-4-192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2662 323 8087 0 0,'0'0'734'0'0,"-2"-1"-602"0"0,-5 0 423 0 0,0-1 1 0 0,1 0 0 0 0,-1 0-1 0 0,0-2 1 0 0,1 2 0 0 0,0-1 0 0 0,0-1-1 0 0,-9-6 1 0 0,10 7-318 0 0,0 0 0 0 0,0 0 0 0 0,0 1 0 0 0,0 0 1 0 0,-1-1-1 0 0,1 1 0 0 0,-1 1 0 0 0,-8-3 0 0 0,-51-2 1583 0 0,21 1-973 0 0,-279-29 1947 0 0,240 33-2300 0 0,-151 14 1 0 0,218-11-448 0 0,-187 25 639 0 0,-47 4 56 0 0,73-16-253 0 0,82-4-360 0 0,51-8-91 0 0,-6 3 57 0 0,0-3 0 0 0,-98-5 1 0 0,83-4 14 0 0,-34-4 12 0 0,13-1 48 0 0,54 8-117 0 0,-61-15-1 0 0,78 16-43 0 0,0 0 0 0 0,1-1 0 0 0,-1 2 0 0 0,-26 1 0 0 0,18 0-7 0 0,7 0-3 0 0,12-1 0 0 0,0 1 0 0 0,0 0 0 0 0,0 0 0 0 0,0 0 0 0 0,-8 2 0 0 0,-5 2 0 0 0,0-2 0 0 0,-1 0 0 0 0,-20 1 0 0 0,1-7 53 0 0,11 0 0 0 0,-5-4-31 0 0,24 5-22 0 0,0 1 0 0 0,1-4 0 0 0,4 4 0 0 0,2 0 0 0 0,-1 1 0 0 0,0-2 0 0 0,1 1 0 0 0,0 0 0 0 0,-1 1 0 0 0,1-1 0 0 0,0-1 0 0 0,0 1 0 0 0,0 0 0 0 0,0 1 0 0 0,1-2 0 0 0,-1 1 0 0 0,0 0 0 0 0,1 1 0 0 0,-1-2 0 0 0,1 1 0 0 0,-1 1 0 0 0,2-1 0 0 0,-1-1 0 0 0,0 2 0 0 0,0-1 0 0 0,0 1 0 0 0,0-1 0 0 0,0 0 0 0 0,1 1 0 0 0,-1-1 0 0 0,3-1 0 0 0,6-7 0 0 0,0 3 0 0 0,0-1 0 0 0,16-10 0 0 0,-19 14 0 0 0,15-11 0 0 0,27-17 0 0 0,71-34 0 0 0,-110 62 0 0 0,1 0 0 0 0,0 1 0 0 0,14-3 0 0 0,-14 4 0 0 0,2 0 0 0 0,13-7 0 0 0,-15 6 0 0 0,-7 2 0 0 0,-1 0 0 0 0,0 1 0 0 0,1-1 0 0 0,-1 0 0 0 0,1-1 0 0 0,-1 0 0 0 0,3-1 0 0 0,-12 14 0 0 0,1-4 0 0 0,2 1 0 0 0,-2-1 0 0 0,-8 11 0 0 0,-9 2-76 0 0,-30 18 1 0 0,-13 10-78 0 0,39-25 109 0 0,-5 3 8 0 0,2 0-1 0 0,0 1 1 0 0,-24 34 0 0 0,48-56 28 0 0,1 1 1 0 0,0 0-1 0 0,1 0 1 0 0,-1 0-1 0 0,-2 8 0 0 0,6-12 7 0 0,-2 0-1 0 0,1 1 1 0 0,1-1-1 0 0,0 0 1 0 0,0 0-1 0 0,-1 1 1 0 0,1 0-1 0 0,1-1 1 0 0,-1 1-1 0 0,0-1 0 0 0,0 0 1 0 0,1 1-1 0 0,-1-1 1 0 0,2 0-1 0 0,-1 0 1 0 0,-1 1-1 0 0,1-1 1 0 0,2 4-1 0 0,2 0 12 0 0,1 2-1 0 0,-1-1 1 0 0,1 0 0 0 0,0 0-1 0 0,0 0 1 0 0,0-2-1 0 0,1 1 1 0 0,13 8 0 0 0,5 2 63 0 0,37 15 1 0 0,-12-6-25 0 0,-29-13-12 0 0,125 74-68 0 0,-127-72-367 0 0,1 1 0 0 0,-2 1 0 0 0,0 0 0 0 0,31 37 0 0 0,-26-22-1231 0 0,2 1-385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3335 0 0,'1'-9'151'0'0,"9"-13"84"0"0,-6 17 247 0 0,6-9 7458 0 0,-9 14-7368 0 0,0-1 1 0 0,6 1 370 0 0,-6 2-784 0 0,2-1 0 0 0,-1 1 0 0 0,0-1 0 0 0,-1 1 0 0 0,1-1 0 0 0,0 1 0 0 0,0 0 0 0 0,-1 0-1 0 0,1 0 1 0 0,-1 0 0 0 0,1-1 0 0 0,-1 2 0 0 0,0-1 0 0 0,1 5 0 0 0,13 37 661 0 0,-12-34-568 0 0,23 105 1052 0 0,-19-84-1080 0 0,16 118 192 0 0,11 49-1112 0 0,-29-172-66 0 0,3 15-5028 0 0,-3-24 438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12239 0 0,'0'0'1106'0'0,"0"-1"-913"0"0,2-5-88 0 0,-2 5 327 0 0,1 2-303 0 0,1 0 1 0 0,-1 0-1 0 0,0 1 0 0 0,1-1 0 0 0,-2 1 0 0 0,1-1 1 0 0,0 0-1 0 0,1 0 0 0 0,-1 2 0 0 0,0-2 0 0 0,0 3 1 0 0,0-1 26 0 0,9 19 187 0 0,1 2 1 0 0,-4 1-1 0 0,9 31 0 0 0,-5-15-163 0 0,6 21-1530 0 0,-4 1 0 0 0,-1 1-1 0 0,3 67 1 0 0,-13-101-3785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27 133 919 0 0,'-3'-8'54'0'0,"-4"-4"254"0"0,-6-27-1 0 0,10 13 3506 0 0,3 23-2555 0 0,0 0 0 0 0,0 1-1 0 0,1-2 1 0 0,-1 2-1 0 0,1-1 1 0 0,2-4 0 0 0,-2 5-1061 0 0,0-1 0 0 0,1 2-1 0 0,-1-1 1 0 0,2 1 0 0 0,-1 0 0 0 0,-1-2 0 0 0,1 2 0 0 0,0 0 0 0 0,1 0 0 0 0,-1 0 0 0 0,-1 0 0 0 0,1 1 0 0 0,5-3 0 0 0,-2 2-208 0 0,-1 0-1 0 0,1 1 1 0 0,-1 0 0 0 0,1-1 0 0 0,0 1-1 0 0,0 0 1 0 0,0 1 0 0 0,-1-1-1 0 0,1 1 1 0 0,5 2 0 0 0,11 1-204 0 0,-18-4-14 0 0,0 1-1 0 0,0 0 0 0 0,0 1 0 0 0,1-1 1 0 0,-2 0-1 0 0,1 0 0 0 0,-1 1 1 0 0,6 3-1 0 0,-3-2-452 0 0,-4-2-753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6447 0 0,'0'0'847'0'0,"1"-2"90"0"0,14-8 1274 0 0,-12 8-1796 0 0,2-2 0 0 0,-2 2 0 0 0,2 0 0 0 0,-1-1 0 0 0,1 1 0 0 0,5-2 0 0 0,-1 2-17 0 0,3-2 35 0 0,-1 1 0 0 0,0 0 1 0 0,16-1-1 0 0,-9 3-65 0 0,-13 0-241 0 0,0 1-1 0 0,1 0 0 0 0,-2-2 0 0 0,2 2 0 0 0,-2 2 0 0 0,2-2 0 0 0,-1 1 0 0 0,0-1 0 0 0,0 1 0 0 0,1 1 0 0 0,5 2 0 0 0,-10-3 92 0 0,0 0-142 0 0,0 1 0 0 0,1-1 0 0 0,-1 2 1 0 0,0-1-1 0 0,-1-1 0 0 0,1 1 1 0 0,0 1-1 0 0,0 1 0 0 0,-1 1 25 0 0,1-1 0 0 0,-1 0 1 0 0,1 0-1 0 0,-1 1 0 0 0,-1-1 0 0 0,1 1 0 0 0,0-1 0 0 0,-1 0 0 0 0,0 0 0 0 0,0 1 0 0 0,-2 5 0 0 0,-4 7 437 0 0,-15 24-1 0 0,0 5 303 0 0,19-40-747 0 0,0 1 43 0 0,-1 1 1 0 0,1 1-1 0 0,1-1 0 0 0,-1 0 0 0 0,1 1 1 0 0,1-1-1 0 0,0 1 0 0 0,0-1 1 0 0,1 1-1 0 0,0 12 0 0 0,0-20-131 0 0,1 0 0 0 0,-1 0-1 0 0,1 0 1 0 0,0 1 0 0 0,-1-1-1 0 0,1 1 1 0 0,0-1 0 0 0,-1 0 0 0 0,1-1-1 0 0,1 1 1 0 0,-1 1 0 0 0,0-1-1 0 0,0 0 1 0 0,0 0 0 0 0,0-1-1 0 0,2 2 1 0 0,19 8 43 0 0,-15-7-159 0 0,0-2 1 0 0,0 1-1 0 0,0-1 0 0 0,1-1 1 0 0,-2 1-1 0 0,1-1 0 0 0,1 0 0 0 0,-1-1 1 0 0,0 1-1 0 0,8-2 0 0 0,10-5-937 0 0,35-11-1 0 0,-48 15 784 0 0,-1-2-798 0 0,0 2 0 0 0,-1-3-1 0 0,13-5 1 0 0,3-7-4744 0 0</inkml:trace>
  <inkml:trace contextRef="#ctx0" brushRef="#br0" timeOffset="1">641 10 9615 0 0,'0'0'439'0'0,"-1"-1"-10"0"0,-1 0-371 0 0,1 0 0 0 0,-2 0-1 0 0,1 0 1 0 0,1-1 0 0 0,-1 2 0 0 0,0-1-1 0 0,-1 1 1 0 0,2-1 0 0 0,-1 1-1 0 0,0 0 1 0 0,-1 0 0 0 0,1-1 0 0 0,1 1-1 0 0,-1 1 1 0 0,-1-1 0 0 0,1 0-1 0 0,0 0 1 0 0,-1 1 0 0 0,2-1-1 0 0,-1 1 1 0 0,0-1 0 0 0,0 2 0 0 0,0-1-1 0 0,0 0 1 0 0,-2 1 0 0 0,0 2 189 0 0,1-2 0 0 0,-1 1 0 0 0,1 1 0 0 0,1-1 0 0 0,-2 0 0 0 0,2 1 0 0 0,0-1 0 0 0,-2 1 0 0 0,3 0 0 0 0,-1 0 1 0 0,-4 8-1 0 0,3 4 14 0 0,-2 0 1 0 0,3 0 0 0 0,0 0-1 0 0,-1 0 1 0 0,2 0-1 0 0,1 0 1 0 0,0 0 0 0 0,1 1-1 0 0,2-2 1 0 0,-1 1 0 0 0,1 0-1 0 0,10 26 1 0 0,-10-35-185 0 0,0 0 0 0 0,0 0 0 0 0,2-1 1 0 0,-2 0-1 0 0,1 0 0 0 0,1 1 0 0 0,0-1 0 0 0,0-1 0 0 0,0 0 1 0 0,0 1-1 0 0,1-2 0 0 0,0 1 0 0 0,1-1 0 0 0,-2 0 0 0 0,15 6 1 0 0,-16-8-6 0 0,0-1 1 0 0,0 2 0 0 0,1-2 0 0 0,-1 0 0 0 0,0-1 0 0 0,0 1 0 0 0,1-1 0 0 0,-1 1-1 0 0,1-1 1 0 0,-1 0 0 0 0,1 0 0 0 0,-2-1 0 0 0,2 1 0 0 0,0-1 0 0 0,-1 0 0 0 0,1 0-1 0 0,-2-1 1 0 0,2 0 0 0 0,-2 1 0 0 0,2-1 0 0 0,-2-1 0 0 0,2 1 0 0 0,-2 0-1 0 0,0 0 1 0 0,1-2 0 0 0,-1 2 0 0 0,1-2 0 0 0,2-2 0 0 0,-3 1 26 0 0,0-1 0 0 0,0 2 1 0 0,0-1-1 0 0,-1 0 0 0 0,0 0 1 0 0,1-1-1 0 0,-2 1 0 0 0,0 0 0 0 0,1-1 1 0 0,-2 1-1 0 0,1-1 0 0 0,-1 0 1 0 0,1 1-1 0 0,-1-1 0 0 0,0 1 0 0 0,-1 0 1 0 0,0-8-1 0 0,-2-1-102 0 0,0-2 0 0 0,0 1 1 0 0,-2 0-1 0 0,-12-28 0 0 0,16 41-115 0 0,-15-29-1328 0 0,2 13-5851 0 0,4 10 982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7831 0 0,'0'0'603'0'0,"2"0"-98"0"0,12 4 2051 0 0,0-1 0 0 0,14 1 0 0 0,29-2 445 0 0,59-12-1727 0 0,-101 7-1325 0 0,-1 2 1 0 0,1 0-1 0 0,0 1 1 0 0,0 1-1 0 0,0 0 1 0 0,-1 2-1 0 0,20 3 1 0 0,9 3-3382 0 0,-32-4 1649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0 792 5207 0 0,'1'-12'235'0'0,"-1"9"686"0"0,0 6-133 0 0,0-1-1 0 0,0-1 1 0 0,2 2 0 0 0,-2-1-1 0 0,0 1 1 0 0,1-2-1 0 0,-1 2 1 0 0,1-2-1 0 0,-1 2 1 0 0,1-1-1 0 0,2 2 1 0 0,4 2 1841 0 0,-7-15-782 0 0,2-5-1730 0 0,0-36 1231 0 0,-4-83 0 0 0,-3-72 795 0 0,3 83-1682 0 0,2-129-753 0 0,4 224-1968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13039 0 0,'0'0'598'0'0,"1"1"-10"0"0,7 109 1594 0 0,28 122 665 0 0,-33-221-3157 0 0,9 38-53 0 0,-11-46-90 0 0,1 2 0 0 0,0-1 0 0 0,-1 0 0 0 0,1 0 0 0 0,1 0 0 0 0,-1 0-1 0 0,0 0 1 0 0,5 4 0 0 0,-3-6-1324 0 0,10-1-14 0 0</inkml:trace>
  <inkml:trace contextRef="#ctx0" brushRef="#br0" timeOffset="1">205 1 12119 0 0,'0'0'584'0'0,"3"9"-248"0"0,5 2 8 0 0,-1 3-280 0 0,1 3-64 0 0,-2 0 0 0 0,3 1 0 0 0,2 5 224 0 0,3 2 32 0 0,-3 1 8 0 0,3 5 0 0 0,-5-4-264 0 0,0 2 0 0 0,2 4 0 0 0,-3-5-96 0 0,1 0-920 0 0,-3-1-176 0 0</inkml:trace>
  <inkml:trace contextRef="#ctx0" brushRef="#br0" timeOffset="2">56 339 16615 0 0,'0'0'374'0'0,"-1"0"-339"0"0,1 0 1 0 0,0 0 0 0 0,0 0 0 0 0,0 0 0 0 0,0 0 0 0 0,0 0 0 0 0,-2 0 0 0 0,2 0-1 0 0,0 0 1 0 0,0 0 0 0 0,0 0 0 0 0,0 0 0 0 0,0 0 0 0 0,0 0 0 0 0,-1-1-1 0 0,1 1 1 0 0,0 0 0 0 0,0 0 0 0 0,0 0 0 0 0,0 0 0 0 0,0 0 0 0 0,0 0-1 0 0,0 0 1 0 0,0 0 0 0 0,0-1 0 0 0,-1 1 0 0 0,1 0 0 0 0,0 0 0 0 0,0 0 0 0 0,0 0-1 0 0,0 0 1 0 0,0-2 0 0 0,0 2 0 0 0,0 0 0 0 0,0 0 0 0 0,0 0 0 0 0,0 0-1 0 0,0 0 1 0 0,0-1 0 0 0,76-26 2375 0 0,-34 11-2108 0 0,3 1 0 0 0,54-10 0 0 0,-70 20-1204 0 0,1-3 0 0 0,34-14-1 0 0,-1-2-506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4428 1166 9671 0 0,'0'0'440'0'0,"8"2"-5"0"0,23 6-194 0 0,-43-49 2681 0 0,9 25-2686 0 0,-1 0 0 0 0,-1 0 0 0 0,1 1 0 0 0,-2-1 0 0 0,-1 2-1 0 0,0-1 1 0 0,-10-15 0 0 0,4 10 325 0 0,-2-1-1 0 0,-1 2 1 0 0,-34-33-1 0 0,2 6-223 0 0,4-2 1 0 0,-57-77-1 0 0,-5-4 343 0 0,25 32 52 0 0,66 78-566 0 0,-1-1 0 0 0,0 2 0 0 0,-2 0 0 0 0,0 2 0 0 0,0 0 0 0 0,-1 0 0 0 0,-41-22 0 0 0,-135-57 350 0 0,62 31-346 0 0,133 64-169 0 0,-33-17 108 0 0,-1 1 1 0 0,-1 2 0 0 0,-57-16-1 0 0,-40 4 223 0 0,49 15-215 0 0,75 9-98 0 0,1 2-1 0 0,-1-1 1 0 0,-11 2-1 0 0,13 1 5 0 0,-1-2 0 0 0,0 0-1 0 0,0 0 1 0 0,-11-3-1 0 0,11 2 2 0 0,-1 0 0 0 0,0 1 0 0 0,0 0 0 0 0,0 0 0 0 0,-8 2 1 0 0,-17-1 57 0 0,-200 9 67 0 0,188-6-149 0 0,22-3 0 0 0,-1 1 0 0 0,-32 8 0 0 0,34-5 61 0 0,-25 2-1 0 0,-19 4 99 0 0,-36 14-50 0 0,-2-4-1 0 0,1-4 1 0 0,-178 3 0 0 0,235-17-101 0 0,-77 9 0 0 0,-42 21-9 0 0,44-7-1 0 0,72-17 2 0 0,-163 23 0 0 0,144-28 0 0 0,-76 8 0 0 0,-18 27 0 0 0,149-35 0 0 0,-13 3-11 0 0,17-6 4 0 0,1 1 0 0 0,-1-1-1 0 0,-15-2 1 0 0,14 1 3 0 0,0 0 0 0 0,0 0 0 0 0,0 1 0 0 0,-1 0 0 0 0,-15 5 0 0 0,7 0 4 0 0,10-3 0 0 0,1 0 0 0 0,-1-2 0 0 0,-16 4 0 0 0,-8 0 0 0 0,-1 3 0 0 0,-1 1 0 0 0,2 3 0 0 0,-55 24 0 0 0,76-31 2 0 0,-90 46 60 0 0,94-45-62 0 0,6-4 0 0 0,-1-1 0 0 0,1 0 0 0 0,0 0 0 0 0,-2 2 0 0 0,2-2 0 0 0,0-1 0 0 0,-1 1 0 0 0,0 0 0 0 0,0 0 0 0 0,1-1 0 0 0,-2 0 0 0 0,-2 1 0 0 0,-1-1 11 0 0,7 0-10 0 0,-2 0 0 0 0,2 0 1 0 0,-1 0-1 0 0,1-1 0 0 0,-1 1 0 0 0,1 0 0 0 0,0 0 1 0 0,-1 0-1 0 0,1-1 0 0 0,-1 1 0 0 0,1 0 1 0 0,-1-1-1 0 0,1 1 0 0 0,0 0 0 0 0,-1-1 1 0 0,1 1-1 0 0,0-1 0 0 0,0 1 0 0 0,-2 0 1 0 0,2-2-1 0 0,0 2 0 0 0,0-1 0 0 0,-1 1 1 0 0,1-1-1 0 0,0 1 0 0 0,0-1 0 0 0,0 0 0 0 0,-2-10 18 0 0,2 6-19 0 0,1 0 0 0 0,-1 0 0 0 0,1 0 0 0 0,0 1 0 0 0,2-1 0 0 0,-2-1 0 0 0,1 2 0 0 0,-1-1 0 0 0,2 2 0 0 0,3-8 0 0 0,5-5 0 0 0,17-20 0 0 0,-9 11 0 0 0,40-63-83 0 0,-34 51 19 0 0,-22 34 22 0 0,-1-2 33 0 0,0-5-4 0 0,-2 9 11 0 0,0 1 0 0 0,0 0 0 0 0,0 0 0 0 0,0-1 0 0 0,0 1 0 0 0,0 0 0 0 0,0-1 0 0 0,0 1 0 0 0,0 0 0 0 0,0 0 0 0 0,0-1 0 0 0,0 1-1 0 0,0 0 1 0 0,0 0 0 0 0,0-2 0 0 0,-1 2 0 0 0,1 0 0 0 0,0 0 0 0 0,0-1 0 0 0,0 1 0 0 0,0 0 0 0 0,0 0 0 0 0,-1-1 0 0 0,1 1 0 0 0,0 0-1 0 0,0 0 1 0 0,0 0 0 0 0,-1-1 0 0 0,1 1 0 0 0,0 0 0 0 0,0 0 0 0 0,0 0 0 0 0,-1 0 0 0 0,1 0 0 0 0,0-1 0 0 0,0 1 0 0 0,-1 0-1 0 0,1 0 1 0 0,0 0 0 0 0,-2 0 0 0 0,2 0 0 0 0,0 0 0 0 0,0 0 0 0 0,-1 0 0 0 0,1 0 0 0 0,0 0 0 0 0,-1 0 0 0 0,-15 3-70 0 0,15-3 58 0 0,-22 5-2 0 0,13-4-3 0 0,1 1 0 0 0,-1-1 0 0 0,1 3 0 0 0,0-2 1 0 0,-18 8-1 0 0,25-7 16 0 0,0-2 0 0 0,0 1 0 0 0,-1-1 0 0 0,1 1 0 0 0,0 1 0 0 0,0-1 0 0 0,-1 0 0 0 0,1 0 0 0 0,1 1 0 0 0,-1-1 0 0 0,0 0 0 0 0,1 1 0 0 0,0 0 0 0 0,0-1 0 0 0,0 2 0 0 0,0-2 0 0 0,0 0 0 0 0,0 2 0 0 0,1-1 0 0 0,-2-1 0 0 0,2 2 0 0 0,0-2 0 0 0,0 1 0 0 0,0 3 0 0 0,0 3-3 0 0,2-1-1 0 0,-1 0 1 0 0,1 0-1 0 0,-1 1 1 0 0,6 12-1 0 0,19 40-34 0 0,-19-47 44 0 0,18 40 72 0 0,47 76 0 0 0,-60-111-159 0 0,2-1 0 0 0,-1 1 0 0 0,3-1 0 0 0,-1-2 0 0 0,2 0 0 0 0,0 0 0 0 0,20 12 0 0 0,17 7-2507 0 0,-25-19 1053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361 391 6447 0 0,'0'0'6522'0'0,"0"-10"-6092"0"0,-5-18 105 0 0,-1-1-1 0 0,-2 1 1 0 0,0 0 0 0 0,-2 1-1 0 0,-15-30 1 0 0,21 46-437 0 0,-4-4 89 0 0,-1-1 0 0 0,-2 1 0 0 0,1 2 1 0 0,-24-27-1 0 0,17 21-73 0 0,10 9-65 0 0,0 3 10 0 0,0 0 0 0 0,1-1-1 0 0,-14-9 1 0 0,19 16-48 0 0,1 1 0 0 0,-1-2 0 0 0,0 2 0 0 0,0-1 0 0 0,0 1 0 0 0,1 0 0 0 0,-2-1 0 0 0,1 1 0 0 0,0 0 0 0 0,0 0 0 0 0,0-1 0 0 0,1 1 0 0 0,-1 0 0 0 0,0 0-1 0 0,-1 0 1 0 0,1 0 0 0 0,0 0 0 0 0,0 0 0 0 0,0 0 0 0 0,0 1 0 0 0,1-1 0 0 0,-1 0 0 0 0,-1 0 0 0 0,1 1 0 0 0,0-1 0 0 0,0 0 0 0 0,1 1 0 0 0,-2 1 0 0 0,0-1 13 0 0,-1 1-1 0 0,1 0 1 0 0,0 1 0 0 0,-1-1 0 0 0,1 0-1 0 0,-1 4 1 0 0,0-3 6 0 0,-6 10 4 0 0,1-1 0 0 0,0 1 1 0 0,2 0-1 0 0,0 0 1 0 0,-8 23-1 0 0,-15 75-307 0 0,6-19-2292 0 0,15-68 1283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 5983 0 0,'-9'-9'12234'0'0,"5"15"-12637"0"0,2 3 524 0 0,0-1 1 0 0,0 0-1 0 0,-1 0 1 0 0,2 1-1 0 0,0-1 1 0 0,1 1-1 0 0,0-1 0 0 0,0 1 1 0 0,1-1-1 0 0,0 1 1 0 0,4 15-1 0 0,-4-21-81 0 0,0 0-1 0 0,0 0 0 0 0,0-1 1 0 0,2 0-1 0 0,-2 1 0 0 0,1 0 1 0 0,0-1-1 0 0,-1 1 0 0 0,2-1 1 0 0,-1-1-1 0 0,0 1 0 0 0,1 1 1 0 0,-1-2-1 0 0,1 1 0 0 0,0-1 1 0 0,-1 1-1 0 0,1 0 0 0 0,4 0 1 0 0,-1 0-19 0 0,-1 0 0 0 0,1 0 0 0 0,0-1-1 0 0,-1 0 1 0 0,1-1 0 0 0,1 1 0 0 0,-1-1 0 0 0,6-1 0 0 0,4 0-90 0 0,-1-3-1 0 0,17-4 0 0 0,4-1-5230 0 0,-9 4-1015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6447 0 0,'0'0'10250'0'0,"10"1"-8606"0"0,-5 0-1329 0 0,0 0 0 0 0,1-1 0 0 0,0 2 0 0 0,0-2 0 0 0,-1 0 0 0 0,1-2 0 0 0,0 2 0 0 0,5-2 0 0 0,3-2 441 0 0,23-11 0 0 0,-29 11-681 0 0,-4 3-58 0 0,14-8 147 0 0,1 2 1 0 0,-1 1-1 0 0,2-1 1 0 0,-1 2 0 0 0,37-5-1 0 0,11 2-2493 0 0,-42 5 178 0 0,34-2 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4143 0 0,'0'0'7968'0'0,"9"8"-5288"0"0,2 13-2134 0 0,0 1 1 0 0,-2 1-1 0 0,-1-1 0 0 0,0 1 0 0 0,3 29 1 0 0,-7-36-379 0 0,-1 29 0 0 0,-3-43-64 0 0,-9-18-564 0 0,5 4 371 0 0,2-1 0 0 0,0-1 0 0 0,1 1 0 0 0,0 0 0 0 0,1 0 0 0 0,0-1 0 0 0,1 1 1 0 0,2-15-1 0 0,3-4 69 0 0,2 1 0 0 0,12-37 0 0 0,-17 65 34 0 0,-2-1 0 0 0,1 0 0 0 0,0 0 1 0 0,0 1-1 0 0,2 0 0 0 0,-2-1 0 0 0,2 1 1 0 0,-2-1-1 0 0,5-1 0 0 0,34-26 485 0 0,-32 24-351 0 0,-5 5 21 0 0,0 0 0 0 0,-1-1 1 0 0,2 1-1 0 0,-1 1 0 0 0,0-1 0 0 0,0 1 0 0 0,1-1 1 0 0,-1 1-1 0 0,1 0 0 0 0,6 0 0 0 0,-10 2-114 0 0,0-1 1 0 0,2 0-1 0 0,-2 0 0 0 0,0 1 0 0 0,0-1 0 0 0,1 0 0 0 0,0 1 1 0 0,-1-1-1 0 0,0 2 0 0 0,0-1 0 0 0,0-1 0 0 0,0 1 0 0 0,2 0 1 0 0,-2 0-1 0 0,-1 0 0 0 0,1 0 0 0 0,0 1 0 0 0,0-1 1 0 0,0 0-1 0 0,0 0 0 0 0,-1 0 0 0 0,1 0 0 0 0,1 0 0 0 0,-2 0 1 0 0,1 1-1 0 0,-1 0 0 0 0,1-1 0 0 0,-1 0 0 0 0,0 0 0 0 0,0 2 1 0 0,1-2-1 0 0,-1 3 0 0 0,1 4 86 0 0,-1 1 0 0 0,0-1 0 0 0,0 1 0 0 0,-2 11-1 0 0,0-10-47 0 0,-1 0 0 0 0,0 0 0 0 0,0 1 0 0 0,-2-1 0 0 0,0 0 0 0 0,-11 16 0 0 0,15-23-82 0 0,0 0 1 0 0,0-1-1 0 0,0 1 0 0 0,1 0 1 0 0,-1-1-1 0 0,0 2 0 0 0,1-2 1 0 0,0 1-1 0 0,0 1 0 0 0,0-2 0 0 0,0 1 1 0 0,0 0-1 0 0,0 0 0 0 0,0-1 1 0 0,1 2-1 0 0,1 3 0 0 0,-2-6-11 0 0,0-1 0 0 0,0 1 0 0 0,0-1 0 0 0,0 1 0 0 0,0-1 0 0 0,0 1 0 0 0,0 0 0 0 0,0-1-1 0 0,1 1 1 0 0,-1-1 0 0 0,0 2 0 0 0,0-2 0 0 0,0 0 0 0 0,1 1 0 0 0,-1-1 0 0 0,0 1 0 0 0,1-1 0 0 0,-1 1 0 0 0,2-1 0 0 0,-2 0 0 0 0,0 1 0 0 0,1-1-1 0 0,-1 0 1 0 0,1 1 0 0 0,-1-1 0 0 0,1 0 0 0 0,-1 0 0 0 0,1 1 0 0 0,-1-1 0 0 0,1 0 0 0 0,-1 0 0 0 0,1 0 0 0 0,-1 0 0 0 0,3 0 0 0 0,-2 0-9 0 0,5 3-107 0 0,-1-1 0 0 0,2 0-1 0 0,-1-1 1 0 0,-1 0 0 0 0,2-1-1 0 0,-1 2 1 0 0,11-2-1 0 0,-9 0-667 0 0,0-2 0 0 0,0 1 0 0 0,0 0 0 0 0,0-1 0 0 0,11-4 0 0 0,-7 1-1170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11055 0 0,'0'0'1002'0'0,"-3"10"-804"0"0,2 0 744 0 0,0 1 0 0 0,0-1 0 0 0,1 0 0 0 0,0 2 0 0 0,1-2 0 0 0,0 0 0 0 0,0 0 0 0 0,7 21 0 0 0,13 25-618 0 0,4-5-6040 0 0,-18-37-882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0 245 2759 0 0,'0'0'14208'0'0,"2"-2"-13728"0"0,20-16 745 0 0,10-11-100 0 0,-16 10-710 0 0,-7 10-204 0 0,-1-1 1 0 0,11-16-1 0 0,-11 15-305 0 0,1-1 0 0 0,1 1-1 0 0,1 1 1 0 0,-1-1 0 0 0,0 1 0 0 0,1 1 0 0 0,2 1 0 0 0,16-11 0 0 0,16-12-5938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2759 0 0,'1'1'522'0'0,"4"3"428"0"0,-2-2 1 0 0,1 1-1 0 0,-1 1 1 0 0,0 0-1 0 0,1 0 1 0 0,-2-1-1 0 0,1 2 1 0 0,0-2-1 0 0,2 10 1 0 0,2 0-73 0 0,-2 0 1 0 0,5 15 0 0 0,-5-10-237 0 0,0-1 0 0 0,11 22 1 0 0,-14-30-311 0 0,-6-9 19 0 0,-10-11-192 0 0,12 7-210 0 0,0 0-1 0 0,-1-1 1 0 0,2 1-1 0 0,-1-1 1 0 0,1 1 0 0 0,0-1-1 0 0,0-1 1 0 0,-1 2-1 0 0,2-1 1 0 0,0-7-1 0 0,3-53-683 0 0,-2 58 635 0 0,-1 4 82 0 0,2-23-186 0 0,8-38 0 0 0,-7 56 227 0 0,-1 0-1 0 0,0 0 1 0 0,2 1-1 0 0,-1-1 1 0 0,0 1 0 0 0,1 1-1 0 0,0-1 1 0 0,1 0-1 0 0,5-8 1 0 0,10 3 275 0 0,-3-1 133 0 0,-3 4 1329 0 0,-11 10-1448 0 0,9 12 299 0 0,-12-12-367 0 0,1 2-20 0 0,-1 6-85 0 0,0 0 1 0 0,-1 2-1 0 0,0-2 0 0 0,0 0 1 0 0,-1 0-1 0 0,-1 0 0 0 0,1 0 1 0 0,-7 14-1 0 0,6-13 61 0 0,-2 0 0 0 0,3 1 0 0 0,-2 0-1 0 0,2 0 1 0 0,-1 18 0 0 0,3-28-123 0 0,9 13 5 0 0,-8-14-95 0 0,-1 1-1 0 0,1 0 1 0 0,0 0 0 0 0,-1 0 0 0 0,1 0-1 0 0,0-1 1 0 0,1 1 0 0 0,-1 0 0 0 0,-1-1 0 0 0,1 2-1 0 0,0-1 1 0 0,0-1 0 0 0,0 1 0 0 0,0-1-1 0 0,0 0 1 0 0,1 1 0 0 0,-1-1 0 0 0,0 0 0 0 0,0 0-1 0 0,0 1 1 0 0,0-1 0 0 0,0 0 0 0 0,1 0-1 0 0,0 0 1 0 0,-1 0 0 0 0,0 0 0 0 0,0-1 0 0 0,0 1-1 0 0,1 0 1 0 0,-1 0 0 0 0,0-1 0 0 0,0 1-1 0 0,0 0 1 0 0,0-1 0 0 0,2 0 0 0 0,2-3-614 0 0,1 1-1 0 0,0-2 1 0 0,-1 2 0 0 0,0-2 0 0 0,-1 1-1 0 0,7-5 1 0 0,-3-2-1093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1375 0 0,'-1'2'640'0'0,"-5"21"8738"0"0,5 0-3906 0 0,3-6-4438 0 0,-1-1 0 0 0,7 21 0 0 0,1 12 254 0 0,-6-36-1482 0 0,-1-2 1 0 0,8 20-1 0 0,-4-13-5113 0 0,-2-3-1293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183 104 8207 0 0,'0'0'742'0'0,"-12"-19"-469"0"0,-9-4 3859 0 0,2 14-1963 0 0,18 8-1947 0 0,-1-1 0 0 0,-1 2 0 0 0,0-1 0 0 0,1 1 0 0 0,1-1 0 0 0,-2 1 0 0 0,1 0 0 0 0,-1-1 0 0 0,1 1 0 0 0,-1 0 0 0 0,1 0 0 0 0,-1 1 0 0 0,0-1 0 0 0,2 0 0 0 0,-1 0 0 0 0,-1 1 0 0 0,-2 0 0 0 0,1 2 5 0 0,0-2 1 0 0,1 2-1 0 0,-1-1 0 0 0,0 1 1 0 0,2-1-1 0 0,-2 1 0 0 0,1-1 1 0 0,1 1-1 0 0,-6 6 0 0 0,3-2-62 0 0,-1 2 0 0 0,1-1 0 0 0,0 1 0 0 0,1-1 0 0 0,-1 3-1 0 0,2-3 1 0 0,-4 18 0 0 0,4-16-130 0 0,1 1-1 0 0,0-1 1 0 0,1 2 0 0 0,1-2-1 0 0,1 18 1 0 0,-1-22-23 0 0,2 0 0 0 0,-1 1 0 0 0,0-1 0 0 0,2-1 0 0 0,-2 1 0 0 0,1 1 0 0 0,1-2 0 0 0,-1 1 0 0 0,2-1 0 0 0,5 10 0 0 0,-8-13-7 0 0,7 8 16 0 0,0-1 1 0 0,-1 0-1 0 0,1-1 0 0 0,13 11 0 0 0,-18-16-7 0 0,1-1 0 0 0,-2 0 0 0 0,2 0 0 0 0,0 0 1 0 0,0-1-1 0 0,-1 0 0 0 0,1 0 0 0 0,0 1 0 0 0,0-1 0 0 0,-1 0 0 0 0,1-1 0 0 0,0 0 0 0 0,0 1 0 0 0,0-1 0 0 0,-1 0 0 0 0,1-1 0 0 0,6 0 0 0 0,-2 0 77 0 0,1-1-1 0 0,-2 0 0 0 0,2-1 1 0 0,-1 1-1 0 0,-1-2 0 0 0,2 0 1 0 0,-1 0-1 0 0,-2 1 0 0 0,2-3 1 0 0,-1 3-1 0 0,0-4 1 0 0,-1 2-1 0 0,0 0 0 0 0,1-1 1 0 0,-1 0-1 0 0,-1-1 0 0 0,0 0 1 0 0,0 0-1 0 0,0 0 1 0 0,-1-1-1 0 0,0 1 0 0 0,0-1 1 0 0,0 0-1 0 0,-2 1 0 0 0,1-2 1 0 0,2-10-1 0 0,-3 8 54 0 0,1-1-1 0 0,-2 1 1 0 0,0-2 0 0 0,0 2-1 0 0,-1-1 1 0 0,-1-13 0 0 0,0 17-48 0 0,0 2 0 0 0,-1 0 0 0 0,1-1 0 0 0,-1 0 0 0 0,-1 1 0 0 0,1-1 0 0 0,-1 2 0 0 0,-1-1 0 0 0,2-1-1 0 0,-2 2 1 0 0,-1-1 0 0 0,-4-5 0 0 0,4 6-73 0 0,1 0-1 0 0,-1-1 1 0 0,0 3-1 0 0,-1-2 0 0 0,1 1 1 0 0,-2 0-1 0 0,2 0 0 0 0,-1 2 1 0 0,0-2-1 0 0,-1 1 1 0 0,1 1-1 0 0,0-1 0 0 0,-1 2 1 0 0,0 0-1 0 0,0-2 0 0 0,1 3 1 0 0,-2-1-1 0 0,2 1 1 0 0,0 0-1 0 0,-2 0 0 0 0,2 0 1 0 0,-14 3-1 0 0,16-2-221 0 0,0 0 1 0 0,0 0-1 0 0,0 1 1 0 0,1-1-1 0 0,-1 0 0 0 0,0 2 1 0 0,0-2-1 0 0,0 1 1 0 0,2 1-1 0 0,-2 0 0 0 0,0-1 1 0 0,2 1-1 0 0,-1-1 0 0 0,-1 1 1 0 0,2 0-1 0 0,-1 0 1 0 0,1 1-1 0 0,1 0 0 0 0,-2-2 1 0 0,1 2-1 0 0,0 0 1 0 0,1-1-1 0 0,-2 1 0 0 0,2 0 1 0 0,0 5-1 0 0,-3 1-949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3 236 1839 0 0,'0'0'9904'0'0,"-1"3"-9236"0"0,1-2-481 0 0,0-1-1 0 0,-1 0 1 0 0,1 1 0 0 0,0-1-1 0 0,0 0 1 0 0,0 1-1 0 0,0-1 1 0 0,0 1-1 0 0,0-1 1 0 0,0 1-1 0 0,0-1 1 0 0,0 0-1 0 0,0 2 1 0 0,0-2 0 0 0,0 1-1 0 0,0-1 1 0 0,0 0-1 0 0,0 1 1 0 0,0-1-1 0 0,0 1 1 0 0,1-1-1 0 0,-1 0 1 0 0,0 1 0 0 0,0-1-1 0 0,1 0 1 0 0,-1 1-1 0 0,0-1 1 0 0,0 0-1 0 0,1 1 1 0 0,10 3 3301 0 0,-2-3-4506 0 0,-4-2 1243 0 0,1 0 1 0 0,1-1 0 0 0,-1 1-1 0 0,-1-1 1 0 0,1 1 0 0 0,-1-1-1 0 0,0-1 1 0 0,1 0-1 0 0,8-5 1 0 0,3-5 346 0 0,22-21 0 0 0,2-1-291 0 0,-22 23-430 0 0,0 0 0 0 0,0 1 0 0 0,2 1 0 0 0,41-15 0 0 0,-40 16-2343 0 0,-2-3 1 0 0,1 1-1 0 0,30-23 0 0 0,-31 20 868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11023 0 0,'0'0'506'0'0,"5"9"168"0"0,16 44 630 0 0,-12-33-663 0 0,0 2 0 0 0,-2-1 0 0 0,8 32 0 0 0,-9-19-257 0 0,-6-32 112 0 0,0-2-489 0 0,0 0 0 0 0,-1 0-1 0 0,1 0 1 0 0,0 0 0 0 0,0-1 0 0 0,-2 1-1 0 0,2 0 1 0 0,0 0 0 0 0,-1 0-1 0 0,1 0 1 0 0,0 0 0 0 0,0 0 0 0 0,-1-1-1 0 0,1 1 1 0 0,0 0 0 0 0,-1 0-1 0 0,1 0 1 0 0,0-1 0 0 0,0 1-1 0 0,0 0 1 0 0,-1 0 0 0 0,1-1 0 0 0,0 1-1 0 0,0 0 1 0 0,0 0 0 0 0,0-1-1 0 0,-1-1 1 0 0,-6-7 29 0 0,2-2-25 0 0,1 0-1 0 0,-1-2 1 0 0,2 2-1 0 0,1-2 1 0 0,-1 1-1 0 0,1-1 1 0 0,0-18-1 0 0,2 9 5 0 0,0-1 0 0 0,2-1 0 0 0,5-25 0 0 0,-4 34 33 0 0,1 1 0 0 0,0-1 0 0 0,1 1 0 0 0,6-15 0 0 0,-9 24-22 0 0,1 0 0 0 0,0 1 1 0 0,-1-1-1 0 0,2 1 0 0 0,-1-1 0 0 0,1 2 1 0 0,-1-2-1 0 0,0 2 0 0 0,1-1 0 0 0,0 1 1 0 0,0 0-1 0 0,0-1 0 0 0,1 2 0 0 0,7-5 1 0 0,-10 6 586 0 0,0 2-350 0 0,0 1-194 0 0,1 1 0 0 0,0-1 0 0 0,0 1 0 0 0,-1 0 0 0 0,1-1 1 0 0,-1 1-1 0 0,0 1 0 0 0,-1-2 0 0 0,2 1 0 0 0,-2 1 0 0 0,1-1 1 0 0,-1 1-1 0 0,0-1 0 0 0,0 0 0 0 0,1 1 0 0 0,-1-1 0 0 0,-1 1 1 0 0,0-1-1 0 0,1 2 0 0 0,-1-2 0 0 0,0 1 0 0 0,0-1 0 0 0,-1 0 1 0 0,0 8-1 0 0,-3 7 112 0 0,0 1 1 0 0,-1-1 0 0 0,-12 28-1 0 0,11-30-90 0 0,-23 70 293 0 0,28-84-96 0 0,1-2-284 0 0,0 0 1 0 0,0 2-1 0 0,0-2 0 0 0,0 0 1 0 0,0 0-1 0 0,0 1 0 0 0,0-1 1 0 0,0 0-1 0 0,0 1 0 0 0,1-1 1 0 0,-1 0-1 0 0,0 0 0 0 0,0 1 1 0 0,0-1-1 0 0,0 0 0 0 0,0 0 0 0 0,1 1 1 0 0,-1-1-1 0 0,0 0 0 0 0,0 0 1 0 0,0 0-1 0 0,1 1 0 0 0,-1-1 1 0 0,0 0-1 0 0,0 0 0 0 0,1 0 1 0 0,-1 0-1 0 0,0 0 0 0 0,1 0 1 0 0,-1 1-1 0 0,1-1 0 0 0,12 5 126 0 0,-5-5-165 0 0,0-1 0 0 0,0 0-1 0 0,-1 0 1 0 0,1-2 0 0 0,0 1 0 0 0,-2 0-1 0 0,2-2 1 0 0,-1 2 0 0 0,0-3 0 0 0,0 2-1 0 0,9-7 1 0 0,-9 5-1699 0 0,-1 0 0 0 0,1-1 0 0 0,7-8 1 0 0,-5 4-4713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10591 0 0,'0'0'488'0'0,"-1"2"-12"0"0,1 13 23 0 0,-1 0 0 0 0,2 0-1 0 0,-1-1 1 0 0,2 1-1 0 0,3 15 1 0 0,-2-11 1748 0 0,0-9-1666 0 0,-1-1 1 0 0,1 2-1 0 0,1-2 1 0 0,-1 0-1 0 0,2 0 1 0 0,7 14-1 0 0,12 13-1013 0 0,1-2-4544 0 0,-23-32 4389 0 0,6 9-5803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25 326 6911 0 0,'0'0'623'0'0,"-2"0"-514"0"0,0 0-31 0 0,2 0-1 0 0,-1 0 1 0 0,0 0-1 0 0,1 0 1 0 0,-1 0-1 0 0,0 0 1 0 0,0 0-1 0 0,1 1 0 0 0,-1-1 1 0 0,0 0-1 0 0,1 0 1 0 0,-2 2-1 0 0,1-2 1 0 0,1 1-1 0 0,-1-1 1 0 0,1 0-1 0 0,-1 1 1 0 0,0-1-1 0 0,1 1 0 0 0,-1-1 1 0 0,1 1-1 0 0,-1 0 1 0 0,1 0-1 0 0,-2 1 161 0 0,1 0 0 0 0,1-1 0 0 0,-1 1 1 0 0,1-1-1 0 0,-1 2 0 0 0,1-1 0 0 0,0-1 0 0 0,0 1 0 0 0,0 1 0 0 0,0 1 0 0 0,1 6 689 0 0,0 1 0 0 0,2-1 0 0 0,2 13 0 0 0,-2-14-998 0 0,18 88 1963 0 0,14 52-200 0 0,-28-129-1468 0 0,-6-18-98 0 0,-3-12-204 0 0,-37-186-806 0 0,30 144 828 0 0,5 23 40 0 0,0 1 0 0 0,2 0 0 0 0,2-1 0 0 0,0 1 0 0 0,6-35 0 0 0,-4 45 18 0 0,1 0 1 0 0,2 1 0 0 0,0 0-1 0 0,0-2 1 0 0,1 2-1 0 0,2 1 1 0 0,-1-1-1 0 0,2 2 1 0 0,12-20-1 0 0,-19 33 20 0 0,0 0 0 0 0,0-2 0 0 0,-1 2 0 0 0,1 0-1 0 0,1 0 1 0 0,-1-1 0 0 0,1 1 0 0 0,0 0 0 0 0,-1 0 0 0 0,1 0 0 0 0,0 0-1 0 0,0 1 1 0 0,-1 0 0 0 0,2 0 0 0 0,-1 0 0 0 0,-1-1 0 0 0,2 1 0 0 0,-1 0-1 0 0,1 1 1 0 0,-1-1 0 0 0,1 1 0 0 0,1 0 0 0 0,-3 0-3 0 0,0 1 0 0 0,-1 0 1 0 0,1-1-1 0 0,-1 1 0 0 0,0 1 0 0 0,0-1 1 0 0,1 0-1 0 0,-1 0 0 0 0,0 0 0 0 0,0 0 1 0 0,0 0-1 0 0,0 1 0 0 0,0-1 0 0 0,1 1 1 0 0,-2-1-1 0 0,1 0 0 0 0,0 4 0 0 0,0-3 16 0 0,2 6 49 0 0,1 0-1 0 0,-2 1 1 0 0,0-1-1 0 0,1 1 1 0 0,-1 9-1 0 0,1 0 56 0 0,1 3 3 0 0,-2-2 0 0 0,-1 2 0 0 0,-2 32 0 0 0,-12 62 57 0 0,8-74-168 0 0,-19 144 105 0 0,23-181-129 0 0,0-3-6 0 0,1 0 0 0 0,0 0 0 0 0,0-1 1 0 0,0 1-1 0 0,0 1 0 0 0,0-1 0 0 0,0 0 0 0 0,0 0 0 0 0,0 0 1 0 0,0-1-1 0 0,0 1 0 0 0,0 0 0 0 0,0 0 0 0 0,1 1 0 0 0,-1-1 1 0 0,0-1-1 0 0,1 1 0 0 0,-1 0 0 0 0,1 1 0 0 0,0 1 24 0 0,1-1 1 0 0,0 0-1 0 0,-1 0 0 0 0,0 1 0 0 0,1-2 0 0 0,0 1 1 0 0,0 0-1 0 0,0-1 0 0 0,0 2 0 0 0,-1-2 0 0 0,2 1 1 0 0,-1-1-1 0 0,0 0 0 0 0,0 1 0 0 0,2-1 0 0 0,-2 0 1 0 0,0 0-1 0 0,1 0 0 0 0,-1-1 0 0 0,1 1 0 0 0,0-1 1 0 0,3 1-1 0 0,2 1 44 0 0,0-1 0 0 0,1-1 0 0 0,-1 0 1 0 0,1 0-1 0 0,16-4 0 0 0,62-23 124 0 0,-19 10-208 0 0,41-8-3556 0 0,-75 19-3283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1 563 12439 0 0,'0'0'2200'0'0,"1"-1"-1244"0"0,81-60 3134 0 0,47-28-3056 0 0,-92 64-795 0 0,3-4 121 0 0,2 2 1 0 0,82-39-1 0 0,-113 61-297 0 0,162-73 473 0 0,-149 64-474 0 0,0 1 0 0 0,0-3 0 0 0,-1-1 0 0 0,36-35 0 0 0,-54 46-40 0 0,1-1 31 0 0,-5 4-37 0 0,0 1 0 0 0,0 0 0 0 0,1 0 0 0 0,-2-1 0 0 0,1 1 0 0 0,0 0 0 0 0,-1 0 0 0 0,0-1 0 0 0,1-5-1 0 0,1-3 29 0 0,-2 9 328 0 0,20-12 5 0 0,-10 14-302 0 0,0 0 0 0 0,0 0 0 0 0,-1 0 0 0 0,2 1-1 0 0,-1 0 1 0 0,0 2 0 0 0,0-1 0 0 0,-1 0 0 0 0,19 8 0 0 0,7 7 141 0 0,41 24 1 0 0,-55-29-160 0 0,40 23 83 0 0,84 45 161 0 0,12-6 66 0 0,100 47 406 0 0,-138-67-588 0 0,16 7-1085 0 0,-89-33-1842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0,'0'1'2696'0'0,"26"61"4475"0"0,4-2-3549 0 0,-11-22-3360 0 0,-1 2-1 0 0,-2 1 0 0 0,-1 0 0 0 0,10 50 0 0 0,-6-16-838 0 0,-4-21-2965 0 0,-11-40-2446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91 5527 0 0,'-5'-4'64'0'0,"1"1"-1"0"0,-1 0 1 0 0,1-1 0 0 0,-2 1-1 0 0,1 1 1 0 0,0-1-1 0 0,0 1 1 0 0,-1 0-1 0 0,1-1 1 0 0,-8 0-1 0 0,-19-3 3465 0 0,30 6-3306 0 0,0 0 1 0 0,1 0-1 0 0,-2 1 1 0 0,1-1-1 0 0,0 0 1 0 0,1 2-1 0 0,-2-2 1 0 0,1 1-1 0 0,1 0 1 0 0,-1-1-1 0 0,1 1 1 0 0,-2 0-1 0 0,2 0 0 0 0,-1 0 1 0 0,1 1-1 0 0,-1-1 1 0 0,0 1-1 0 0,1-1 1 0 0,0 0-1 0 0,0 2 1 0 0,-1-2-1 0 0,1 1 1 0 0,1-1-1 0 0,-2 1 1 0 0,1-1-1 0 0,-1 4 0 0 0,-1 2-53 0 0,-1 1-1 0 0,1 0 1 0 0,1 0-1 0 0,-2 1 1 0 0,1 8-1 0 0,0-2-124 0 0,1-2 0 0 0,2 2-1 0 0,-1 0 1 0 0,2 0 0 0 0,-1-2 0 0 0,2 2-1 0 0,1 0 1 0 0,-1-1 0 0 0,1 0-1 0 0,2 0 1 0 0,-1 0 0 0 0,1-1 0 0 0,13 24-1 0 0,-16-33-25 0 0,1 0 0 0 0,0-1 0 0 0,-1 0 0 0 0,2 1 0 0 0,-2-1 0 0 0,2 1-1 0 0,-1-2 1 0 0,0 1 0 0 0,2 0 0 0 0,-2-1 0 0 0,1 0 0 0 0,0 0 0 0 0,0 1 0 0 0,0-2 0 0 0,1 1 0 0 0,-2-1-1 0 0,2 0 1 0 0,5 2 0 0 0,-1-2 37 0 0,0 1-1 0 0,1-2 1 0 0,0 1-1 0 0,-1-1 1 0 0,1-1-1 0 0,-1 1 1 0 0,16-4-1 0 0,-19 2 50 0 0,-1 0-1 0 0,0 0 1 0 0,1 0-1 0 0,-2-1 1 0 0,1 0 0 0 0,-1 1-1 0 0,1-2 1 0 0,-1 1-1 0 0,1-1 1 0 0,-1 0-1 0 0,0 0 1 0 0,0 0 0 0 0,0 0-1 0 0,-1 0 1 0 0,1-1-1 0 0,-2 1 1 0 0,6-11-1 0 0,-5 7 16 0 0,1 1-1 0 0,-1-1 1 0 0,-1 0 0 0 0,1 0-1 0 0,-1 0 1 0 0,-1 0-1 0 0,0 1 1 0 0,0-1-1 0 0,0 0 1 0 0,-1 0-1 0 0,-1-14 1 0 0,-1 8-68 0 0,-1 1 1 0 0,-2-1 0 0 0,2 0-1 0 0,-3 2 1 0 0,0-2-1 0 0,1 2 1 0 0,-2-1-1 0 0,0 1 1 0 0,-1 0 0 0 0,0 1-1 0 0,-18-19 1 0 0,17 20-1122 0 0,-1 1 0 0 0,-2-1 0 0 0,-20-13 0 0 0,18 14-5500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0,'1'1'240'0'0,"8"12"2046"0"0,0-1 0 0 0,-1 2 0 0 0,9 17-1 0 0,-8-10 218 0 0,12 36-1 0 0,14 111-1977 0 0,-10-37-5911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6447 0 0,'0'0'288'0'0,"7"8"56"0"0,-1 3-280 0 0,0 4-64 0 0,-3 2 0 0 0,3 3 0 0 0,2 2 920 0 0,0 1 168 0 0,-2 0 32 0 0,5 3 0 0 0,0 3-648 0 0,2 4-136 0 0,2-3-24 0 0,-3 2-8 0 0,-1-1-304 0 0,1 3-120 0 0,-2-4 8 0 0,0-2-4936 0 0</inkml:trace>
  <inkml:trace contextRef="#ctx0" brushRef="#br0" timeOffset="1">0 508 9671 0 0,'0'0'1048'0'0,"14"5"-1048"0"0,0-10 1248 0 0,2 2 224 0 0,3-3 40 0 0,3 1 16 0 0,4-3-688 0 0,3-1-136 0 0,2-5-24 0 0,3 3-8 0 0,0 1-480 0 0,3 1-104 0 0,3-2-24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73 205 8895 0 0,'0'0'808'0'0,"-13"3"852"0"0,12-3-1473 0 0,0 1 0 0 0,0-1 0 0 0,0 0 0 0 0,-1 1 0 0 0,1-1 0 0 0,0 2 0 0 0,0-2 0 0 0,0 1 0 0 0,0-1 0 0 0,0 1 0 0 0,-1 0 0 0 0,1 0 0 0 0,0-1 0 0 0,0 1 0 0 0,1 0 0 0 0,-1 0 0 0 0,0 1 0 0 0,1-1 0 0 0,-1 0 0 0 0,0 0 0 0 0,1 0-1 0 0,-2 0 1 0 0,1 3 0 0 0,-14 31 576 0 0,11-21-459 0 0,-1-1 1 0 0,2 2 0 0 0,1-1 0 0 0,-1 1 0 0 0,1-1 0 0 0,1 1-1 0 0,2 23 1 0 0,-2-51-280 0 0,1-1 0 0 0,1-20 0 0 0,1-3-24 0 0,0 7-1 0 0,1 2 0 0 0,8-38 0 0 0,-6 39 0 0 0,-5 27 0 0 0,0 0 0 0 0,0-2 0 0 0,0 2 0 0 0,0 0 0 0 0,0-1 0 0 0,0 1 0 0 0,0 0 0 0 0,0-1 0 0 0,0 1 0 0 0,0 0 0 0 0,0 0 0 0 0,0-1 0 0 0,0 1 0 0 0,1 0 0 0 0,-1-1 0 0 0,0 1 0 0 0,0 0 0 0 0,0 0 0 0 0,0-1 0 0 0,1 1 0 0 0,-1 0 0 0 0,0 0 0 0 0,0 0 0 0 0,0-1 0 0 0,1 1 0 0 0,-1 0 0 0 0,0 0 0 0 0,0 0 0 0 0,1 0 0 0 0,-1-2 0 0 0,0 2 0 0 0,0 0 0 0 0,2 0 0 0 0,-2 0 0 0 0,0 0 0 0 0,1 0 0 0 0,-1 0 0 0 0,0 0 0 0 0,0 0 0 0 0,1 0 0 0 0,-1 0 0 0 0,0 0 0 0 0,1 0 0 0 0,-1 0 0 0 0,0 0 0 0 0,1 0 0 0 0,-1 0 0 0 0,0 0 0 0 0,0 0 0 0 0,1 0 0 0 0,-1 0 0 0 0,0 2 0 0 0,0-2 0 0 0,1 0 0 0 0,-1 0 0 0 0,0 0 0 0 0,2 1 0 0 0,-2-1 0 0 0,2 1-5 0 0,1 0 0 0 0,-1 0 0 0 0,1 1 1 0 0,-1 0-1 0 0,1 0 0 0 0,0-1 0 0 0,-1 1 0 0 0,0 0 0 0 0,1 1 0 0 0,-2-1 0 0 0,1 0 0 0 0,0 1 0 0 0,-1-1 0 0 0,3 4 0 0 0,3 6 43 0 0,9 27 0 0 0,1-1 56 0 0,-4-16 64 0 0,16 21-1 0 0,-28-42 90 0 0,24-3 234 0 0,-22 1-421 0 0,0-1 0 0 0,0 1 1 0 0,-1-2-1 0 0,2 1 0 0 0,-2 0 0 0 0,0-1 0 0 0,0 1 1 0 0,1 0-1 0 0,-1 0 0 0 0,0-2 0 0 0,1 2 1 0 0,-2-1-1 0 0,1 0 0 0 0,-1 0 0 0 0,0 1 1 0 0,1-2-1 0 0,0 1 0 0 0,-1-1 0 0 0,0-4 0 0 0,3-8 129 0 0,0 1 0 0 0,0-28 0 0 0,2-3-235 0 0,2-30 340 0 0,-7 69-618 0 0,-1-1 1 0 0,-1 1 0 0 0,1 0 0 0 0,-1-1-1 0 0,-1 1 1 0 0,1 1 0 0 0,-2-2-1 0 0,-1-6 1 0 0,0 6-1613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2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10447 0 0,'0'-15'2603'0'0,"17"32"-415"0"0,-2 2-1890 0 0,-1 0-1 0 0,-1 1 1 0 0,-1 1 0 0 0,-1 0 0 0 0,-1 1-1 0 0,0 0 1 0 0,-2 0 0 0 0,-1 1-1 0 0,6 28 1 0 0,-11-39-291 0 0,11 48-1499 0 0,4 81 0 0 0,-14-107-2381 0 0,0-1-1037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17 253 5527 0 0,'0'0'838'0'0,"0"-1"460"0"0,-5-56 5825 0 0,5-2-4403 0 0,2 33-2627 0 0,-2 0 1 0 0,-7-48-1 0 0,6 71-1124 0 0,-4-3-325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10159 0 0,'-2'24'464'0'0,"2"-19"-8"0"0,9 17 1099 0 0,-4-8-1010 0 0,-2 0 0 0 0,0-1 0 0 0,0 1 0 0 0,-1 1 0 0 0,-1 17 0 0 0,3 12-108 0 0,-1 24-10 0 0,-3-46-1395 0 0,5 31-1 0 0,-5-52-71 0 0</inkml:trace>
  <inkml:trace contextRef="#ctx0" brushRef="#br0" timeOffset="1">123 1 3223 0 0,'1'1'240'0'0,"10"20"3947"0"0,15 35-1 0 0,15 71-2498 0 0,-20-58-1246 0 0,-1-3-691 0 0,-9-32 67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6911 0 0,'0'0'744'0'0,"6"-8"-744"0"0,1-2 0 0 0,3 3 0 0 0,-1 1 1304 0 0,2 0 240 0 0,4-1 56 0 0,2 3 0 0 0,2-2-1152 0 0,0 3-240 0 0,-3-3-48 0 0,2 6 0 0 0,1 5-648 0 0,2-1-128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13103 0 0,'0'0'1186'0'0,"2"9"-209"0"0,11 49 1553 0 0,6 67 1 0 0,-1-5-3088 0 0,-13-85-1950 0 0,-3-21 1011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9215 0 0,'0'0'7174'0'0,"5"2"-6414"0"0,10 7-326 0 0,-13-9-401 0 0,-1 1 0 0 0,0-1 1 0 0,0 0-1 0 0,0 0 0 0 0,-1 0 0 0 0,1 0 0 0 0,0 1 0 0 0,1-1 0 0 0,-1-1 0 0 0,0 1 0 0 0,0 0 0 0 0,0 0 0 0 0,0 0 1 0 0,-1 0-1 0 0,1-1 0 0 0,1 1 0 0 0,-1 0 0 0 0,0-1 0 0 0,0 1 0 0 0,-1 0 0 0 0,2-2 0 0 0,3-1 39 0 0,23-5-143 0 0,-15 5-412 0 0,-2-1 1 0 0,0 1 0 0 0,1-1-1 0 0,-1-2 1 0 0,-1 1 0 0 0,17-11-1 0 0,-14 5-1045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 6447 0 0,'-17'-3'688'0'0,"14"3"-313"0"0,0 1 0 0 0,-1 0-1 0 0,2 0 1 0 0,-1 1 0 0 0,0-1-1 0 0,1 1 1 0 0,-1-1 0 0 0,0 1 0 0 0,1 0-1 0 0,0 0 1 0 0,0 0 0 0 0,-1 0-1 0 0,1 1 1 0 0,0-1 0 0 0,0 0-1 0 0,0 0 1 0 0,0 2 0 0 0,1-2-1 0 0,-1 0 1 0 0,-2 6 0 0 0,1-1-101 0 0,1 1 1 0 0,-2 0 0 0 0,2 0 0 0 0,0 0 0 0 0,1 0-1 0 0,-3 14 1 0 0,4-13-219 0 0,-1-1 1 0 0,2 0-1 0 0,-1 0 0 0 0,1 0 0 0 0,0-1 0 0 0,2 1 0 0 0,-1 0 1 0 0,0 0-1 0 0,1 0 0 0 0,0-1 0 0 0,5 9 0 0 0,-7-13-38 0 0,1 0-1 0 0,1 0 1 0 0,-1-1 0 0 0,-1 2-1 0 0,2-2 1 0 0,0 0-1 0 0,-1 1 1 0 0,0-1-1 0 0,2 0 1 0 0,-2 1 0 0 0,1-1-1 0 0,0-1 1 0 0,0 1-1 0 0,0-1 1 0 0,1 0 0 0 0,-1 1-1 0 0,1-1 1 0 0,-1 0-1 0 0,0 0 1 0 0,1-1 0 0 0,-1 1-1 0 0,1-1 1 0 0,-1 0-1 0 0,1 0 1 0 0,-1 0-1 0 0,0 0 1 0 0,1 0 0 0 0,4-2-1 0 0,-4 1 8 0 0,2 0 0 0 0,-1-2 1 0 0,-1 1-1 0 0,1 0 0 0 0,-1 0 0 0 0,0-1 0 0 0,0 0 0 0 0,1 1 0 0 0,-2-2 0 0 0,2 1 0 0 0,-2-1 1 0 0,0 1-1 0 0,1-2 0 0 0,-1 2 0 0 0,0-2 0 0 0,0 2 0 0 0,3-8 0 0 0,-3 6 5 0 0,-1-1 0 0 0,1 2 1 0 0,-1-2-1 0 0,0 0 0 0 0,-1 1 0 0 0,2-1 0 0 0,-2 0 0 0 0,0 1 0 0 0,-1-1 1 0 0,1 0-1 0 0,-1 1 0 0 0,0-2 0 0 0,0 1 0 0 0,-2-9 0 0 0,-1 10-254 0 0,1 0-1 0 0,0-1 1 0 0,-2 2-1 0 0,1-2 1 0 0,1 2-1 0 0,-2-1 1 0 0,0 1-1 0 0,0 0 0 0 0,-5-5 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8751 0 0,'0'0'674'0'0,"-1"0"-438"0"0,-6 3 311 0 0,3 1 0 0 0,-2-1 0 0 0,0 1-1 0 0,1-1 1 0 0,0 2 0 0 0,1-1 0 0 0,-1 1 0 0 0,0-1 0 0 0,-6 11 0 0 0,9-12-264 0 0,0 1 0 0 0,-1 0 0 0 0,1 0-1 0 0,1 0 1 0 0,0 0 0 0 0,-2 0 0 0 0,2 1 0 0 0,0-2-1 0 0,1 2 1 0 0,-1-1 0 0 0,1 1 0 0 0,0-1 0 0 0,0 1 0 0 0,0 0-1 0 0,1 7 1 0 0,4 13 78 0 0,-3-7-218 0 0,1-1 0 0 0,2 0 0 0 0,6 22 1 0 0,-5-24-37 0 0,0-1 1 0 0,0-1 0 0 0,2 0 0 0 0,0-1 0 0 0,2 1-1 0 0,11 14 1 0 0,-16-22-254 0 0,-1-1 1 0 0,1 1-1 0 0,-1-2 0 0 0,1 2 0 0 0,1-2 0 0 0,-1 0 1 0 0,10 5-1 0 0,-10-6-411 0 0,-1-1 0 0 0,0 0 1 0 0,0 0-1 0 0,1 0 0 0 0,-1-1 0 0 0,1 1 1 0 0,-2-1-1 0 0,2 0 0 0 0,-1 0 1 0 0,1 0-1 0 0,-1-1 0 0 0,5 0 0 0 0,4-2-5031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13991 0 0,'0'0'2043'0'0,"0"2"-1474"0"0,12 30 140 0 0,-2 1 0 0 0,10 49 0 0 0,3 73-756 0 0,-2-5-3181 0 0,-15-117 1602 0 0,-1-1-20 0 0</inkml:trace>
  <inkml:trace contextRef="#ctx0" brushRef="#br0" timeOffset="1">26 127 12031 0 0,'0'0'1091'0'0,"-1"2"-899"0"0,-2 5 5 0 0,-1 0-1 0 0,1 1 1 0 0,-1 0-1 0 0,2 0 1 0 0,0 0 0 0 0,0 0-1 0 0,0 1 1 0 0,1-1-1 0 0,0 0 1 0 0,0 1 0 0 0,1-1-1 0 0,1 12 1 0 0,4 9-298 0 0,-1 0-1 0 0,11 33 1 0 0,-8-36-1054 0 0,-1-3 103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0,'1'2'2630'0'0,"11"38"4014"0"0,-5 4-3374 0 0,0-5-2312 0 0,33 164 743 0 0,-31-156-1644 0 0,12 80-1642 0 0,-17-98 686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8287 0 0,'0'0'2752'0'0,"-1"-12"3514"0"0,3 9-6113 0 0,1-2 1 0 0,-1 2 0 0 0,1-1 0 0 0,0 1 0 0 0,0 0 0 0 0,0-1 0 0 0,1 1 0 0 0,-1-1 0 0 0,1 2-1 0 0,0 0 1 0 0,0-1 0 0 0,0 0 0 0 0,-1 2 0 0 0,2-1 0 0 0,6-3 0 0 0,-3 3-369 0 0,-1 0 0 0 0,1 0 0 0 0,0 1 0 0 0,0 0 0 0 0,0 0 0 0 0,0 1 0 0 0,0 0 0 0 0,11 1 1 0 0,1 3-852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3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0,'0'0'667'0'0,"8"3"-331"0"0,-2 1 299 0 0,0-1-1 0 0,-1 0 1 0 0,1 1 0 0 0,-1 0-1 0 0,1 1 1 0 0,-1-1 0 0 0,-1 1-1 0 0,1 0 1 0 0,6 8 0 0 0,3 8-2 0 0,15 28 0 0 0,-5-8 233 0 0,-6-10-501 0 0,-1 1 0 0 0,-2 0 0 0 0,-1 2 1 0 0,-2-1-1 0 0,-1 1 0 0 0,10 51 0 0 0,-10-19-151 0 0,-3 0-1 0 0,0 103 1 0 0,-8-124-418 0 0,-2 87-3095 0 0,0-102 1683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 10135 0 0,'-17'-4'5376'0'0,"32"1"-3296"0"0,-7 1-1957 0 0,1 0-1 0 0,0 1 0 0 0,0 0 1 0 0,0 0-1 0 0,0 1 0 0 0,-1 1 1 0 0,1-1-1 0 0,1 1 0 0 0,-1 2 1 0 0,0-2-1 0 0,9 4 0 0 0,-17-5-111 0 0,1 2 1 0 0,0-1-1 0 0,-1-1 0 0 0,0 1 0 0 0,0-1 0 0 0,0 1 1 0 0,0 0-1 0 0,0 0 0 0 0,0 0 0 0 0,1 0 0 0 0,-1 1 1 0 0,0-1-1 0 0,0 0 0 0 0,0 0 0 0 0,0 0 0 0 0,-1 0 1 0 0,1 0-1 0 0,-1 1 0 0 0,2 0 0 0 0,-2-1 0 0 0,1 0 1 0 0,-1 0-1 0 0,0 2 0 0 0,1-2 0 0 0,-1 2 0 0 0,0 3 38 0 0,1 1-1 0 0,-2-2 0 0 0,1 1 0 0 0,-2 10 0 0 0,0-9 0 0 0,1-3-38 0 0,0 1 1 0 0,0-1-1 0 0,0 1 0 0 0,-1-1 0 0 0,-1 1 0 0 0,1-2 0 0 0,0 2 0 0 0,-6 5 1 0 0,-24 28-287 0 0,31-37 174 0 0,22 5-398 0 0,64 6 3214 0 0,-85 1-1711 0 0,-3-9-867 0 0,2 2 1 0 0,-1-1-1 0 0,1 0 1 0 0,-1 1-1 0 0,-2-2 1 0 0,2 1-1 0 0,0 1 1 0 0,-2-2-1 0 0,1 1 0 0 0,-5 4 1 0 0,-5 3 105 0 0,-24 23 0 0 0,17-19-417 0 0,-27 17 0 0 0,35-27-862 0 0,2 1 1 0 0,-18 4-1 0 0,6-4-691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0,'1'2'2970'0'0,"13"32"5771"0"0,16 16-5649 0 0,2 4-2711 0 0,39 95-2163 0 0,-65-134 636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19 135 12839 0 0,'-18'-16'1164'0'0,"18"15"-868"0"0,0 0 192 0 0,3-2-264 0 0,0-1 0 0 0,0 1 0 0 0,-1-1 0 0 0,2 1-1 0 0,-1 1 1 0 0,1-2 0 0 0,-1 2 0 0 0,0 0 0 0 0,5-3 0 0 0,40-19 480 0 0,-21 12-571 0 0,10-3-28 0 0,-30 14-369 0 0,-2-1 1 0 0,2-2-1 0 0,-1 2 0 0 0,1-2 1 0 0,-2 1-1 0 0,1 0 1 0 0,0-1-1 0 0,7-6 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12 9439 0 0,'0'0'432'0'0,"-2"-1"-5"0"0,-4 0-368 0 0,-4-1 132 0 0,0 0 1 0 0,0-1 0 0 0,-1 2-1 0 0,1 0 1 0 0,0 1 0 0 0,-1 0-1 0 0,-14 1 1 0 0,17 1 35 0 0,0 1-1 0 0,1-1 1 0 0,-1 0 0 0 0,1 1-1 0 0,-1 0 1 0 0,1 0 0 0 0,0 2-1 0 0,1-1 1 0 0,-1 0 0 0 0,1 2-1 0 0,-1-2 1 0 0,2 2 0 0 0,-1-2-1 0 0,1 3 1 0 0,0-1 0 0 0,0 0-1 0 0,1 0 1 0 0,-1 1 0 0 0,0 0-1 0 0,2 0 1 0 0,0 0 0 0 0,-5 12-1 0 0,0 5 253 0 0,-10 44 0 0 0,16-58-399 0 0,0 1 0 0 0,2 0 1 0 0,-1-1-1 0 0,1 0 0 0 0,1 2 1 0 0,4 17-1 0 0,0-6-37 0 0,2 0-1 0 0,1-2 0 0 0,0 2 0 0 0,2-2 1 0 0,1 0-1 0 0,0 0 0 0 0,1-2 1 0 0,2 0-1 0 0,0 1 0 0 0,1-2 1 0 0,0-1-1 0 0,3 0 0 0 0,-1-1 1 0 0,29 23-1 0 0,-39-35-10 0 0,0 0-1 0 0,0 0 1 0 0,0 0 0 0 0,-1-1 0 0 0,1 0-1 0 0,1 0 1 0 0,-1-1 0 0 0,1 0 0 0 0,-1-1-1 0 0,1 2 1 0 0,0-2 0 0 0,14 0 0 0 0,-16-2 45 0 0,1 1 1 0 0,-1-1-1 0 0,-1-1 0 0 0,2 1 1 0 0,-1-1-1 0 0,-1 1 1 0 0,2-1-1 0 0,-1-1 1 0 0,0 0-1 0 0,-1 1 1 0 0,0-2-1 0 0,1 1 0 0 0,-2-1 1 0 0,2 1-1 0 0,-2-1 1 0 0,7-7-1 0 0,-2 1 165 0 0,-1 0 0 0 0,0-2 0 0 0,0 1 0 0 0,-2-1 0 0 0,1-1 0 0 0,-1 1 0 0 0,0-1 0 0 0,-2 1-1 0 0,1-2 1 0 0,-2 1 0 0 0,1 0 0 0 0,1-26 0 0 0,-4 22-86 0 0,1 0 0 0 0,-2 0-1 0 0,-2 1 1 0 0,1-1 0 0 0,-1 0 0 0 0,0 0 0 0 0,-2 0-1 0 0,0 1 1 0 0,-2 0 0 0 0,-6-18 0 0 0,6 23-46 0 0,0 1 0 0 0,-1 0 0 0 0,1 0 0 0 0,-1 1 1 0 0,-1-2-1 0 0,-1 2 0 0 0,1 1 0 0 0,-17-13 0 0 0,10 11-775 0 0,-26-17-1 0 0,25 18-3560 0 0,-26-8 0 0 0,32 13-3125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5983 0 0,'0'0'7386'0'0,"2"-1"-6858"0"0,13-5 4029 0 0,-15-3-4462 0 0,-1 5-58 0 0,1-1 38 0 0,-1 0 0 0 0,1-1 0 0 0,0 1 0 0 0,0-1 0 0 0,0 2 0 0 0,2-8 0 0 0,-2 11 621 0 0,2 1-616 0 0,1 0-200 0 0,-1 0 0 0 0,0 1 1 0 0,0-1-1 0 0,2 0 0 0 0,-2 1 0 0 0,0 0 0 0 0,1 1 0 0 0,-1-1 0 0 0,0-1 1 0 0,0 2-1 0 0,1-1 0 0 0,-1 0 0 0 0,0 0 0 0 0,-1 2 0 0 0,2-2 0 0 0,-1 1 1 0 0,-1-1-1 0 0,3 4 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 6911 0 0,'0'0'11819'0'0,"-9"-3"-11566"0"0,3 0-138 0 0,2 1-22 0 0,-1 3-91 0 0,-13 4 19 0 0,17-5-588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4143 0 0,'0'0'2496'0'0,"-16"3"6503"0"0,-1 12-8517 0 0,1 1-1 0 0,0 0 1 0 0,1 1-1 0 0,2 0 1 0 0,-1 1-1 0 0,1 1 1 0 0,2 0 0 0 0,-17 39-1 0 0,13-19-292 0 0,0-1 0 0 0,4 2-1 0 0,-15 79 1 0 0,13-3 331 0 0,13-104-454 0 0,1-1 0 0 0,-1 2 0 0 0,2-2 0 0 0,0 0-1 0 0,0 1 1 0 0,6 14 0 0 0,0-4 18 0 0,0-2 0 0 0,16 29 1 0 0,-13-29-20 0 0,1 1 0 0 0,2-2 1 0 0,1 1-1 0 0,28 27 1 0 0,-33-36 6 0 0,1-2 1 0 0,0-1 0 0 0,0 1 0 0 0,1-1-1 0 0,0-1 1 0 0,1-1 0 0 0,-1 0 0 0 0,1 0-1 0 0,19 5 1 0 0,-26-10-41 0 0,1 2 0 0 0,0-2 0 0 0,0-1 0 0 0,0 1 0 0 0,11-1 0 0 0,-16 0-47 0 0,-1 0 1 0 0,2 0-1 0 0,-2 0 0 0 0,1 0 1 0 0,-1-1-1 0 0,1 1 0 0 0,0 0 0 0 0,0 0 1 0 0,-1-1-1 0 0,1 1 0 0 0,-1-2 1 0 0,2 1-1 0 0,-2 1 0 0 0,0-1 0 0 0,1 0 1 0 0,2-1-1 0 0,1-3-262 0 0,11-2-519 0 0,17-7-1191 0 0,-17-1-2436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5063 0 0,'0'0'390'0'0,"-6"10"3455"0"0,5-9-3422 0 0,1 2 0 0 0,0-1 1 0 0,0 0-1 0 0,0 0 0 0 0,0 1 0 0 0,0-2 0 0 0,0 1 0 0 0,1 0 1 0 0,-1 1-1 0 0,1-1 0 0 0,-1-1 0 0 0,1 1 0 0 0,1 1 0 0 0,0 1 1 0 0,0 1-182 0 0,0-2 0 0 0,2 1 0 0 0,-2-1 0 0 0,1 0 0 0 0,0 1 0 0 0,6 3 0 0 0,2 1-105 0 0,-1 0 0 0 0,2-2 0 0 0,22 10-1 0 0,-25-11 82 0 0,0 1 0 0 0,0-1-1 0 0,13 12 1 0 0,5 3 273 0 0,-20-15-323 0 0,1 1 1 0 0,-1 0 0 0 0,1-1 0 0 0,-3 2 0 0 0,2 0 0 0 0,-1 0 0 0 0,1 0-1 0 0,-3 1 1 0 0,2 0 0 0 0,-1 0 0 0 0,-1 0 0 0 0,5 12 0 0 0,-7-14-50 0 0,1 0 0 0 0,-2 1-1 0 0,0 0 1 0 0,0 0 0 0 0,0-1 0 0 0,-1 0 0 0 0,1 1 0 0 0,-1 0-1 0 0,-1 0 1 0 0,1 0 0 0 0,-1 0 0 0 0,0-1 0 0 0,-1 1 0 0 0,1-1 0 0 0,-2 1-1 0 0,1 0 1 0 0,-7 9 0 0 0,1 2-36 0 0,5-11-49 0 0,-2 0 0 0 0,2 0 0 0 0,-2 0 0 0 0,0 0-1 0 0,1-1 1 0 0,-12 12 0 0 0,-7 7-235 0 0,22-24-511 0 0,-6 2-2464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5983 0 0,'32'-19'8567'0'0,"-30"34"-7214"0"0,0 1-721 0 0,0 1 0 0 0,-2 29 0 0 0,0 14-41 0 0,6 4-286 0 0,3 1 1 0 0,21 72-1 0 0,-23-112-269 0 0,13 33 1 0 0,-15-49-21 0 0,-1 0 1 0 0,1 0 0 0 0,1-1-1 0 0,-1 1 1 0 0,1-1 0 0 0,12 12-1 0 0,-5-7-26 0 0,0 1 0 0 0,2-3 1 0 0,-1 0-1 0 0,2 1 0 0 0,25 12 0 0 0,-36-21 22 0 0,2 0 0 0 0,-1 0 1 0 0,1-1-1 0 0,0 0 0 0 0,-1-1 0 0 0,1 2 0 0 0,0-3 0 0 0,0 1 1 0 0,1 0-1 0 0,-1-1 0 0 0,-1 0 0 0 0,1-1 0 0 0,0 1 1 0 0,0-1-1 0 0,0 0 0 0 0,0-2 0 0 0,11-2 0 0 0,-13 2 6 0 0,1 1 0 0 0,0 0 0 0 0,-1-2 0 0 0,0 1 0 0 0,1 0 0 0 0,-2-1 0 0 0,1 1 0 0 0,-1-2 0 0 0,1 2 0 0 0,-1-2 0 0 0,0 1 0 0 0,0-1 0 0 0,0 1 0 0 0,-1-2 0 0 0,4-7 0 0 0,-4 9 16 0 0,0 0-28 0 0,-1 1 1 0 0,-1 0-1 0 0,1-1 1 0 0,0 1-1 0 0,-1-1 0 0 0,1 1 1 0 0,-2-2-1 0 0,1 2 1 0 0,0 0-1 0 0,-1-2 1 0 0,1 2-1 0 0,-1-5 1 0 0,0 3-7 0 0,2 1 1 0 0,-2-1-1 0 0,0 0 1 0 0,-2 2-1 0 0,2-2 0 0 0,0 1 1 0 0,-1-1-1 0 0,0 2 1 0 0,0-2-1 0 0,0 2 1 0 0,-1-2-1 0 0,0 2 1 0 0,-3-7-1 0 0,-1 2 12 0 0,0 0-1 0 0,0 1 1 0 0,-1-1-1 0 0,-13-9 1 0 0,12 10-9 0 0,4 3 4 0 0,-2-1 0 0 0,2 2 0 0 0,-2-2 0 0 0,0 2 1 0 0,1-1-1 0 0,-1 2 0 0 0,-1-1 0 0 0,1 0 0 0 0,-10-1 0 0 0,4-3-20 0 0,11 6-52 0 0,3 0 3 0 0,9-10 38 0 0,-9 10 21 0 0,-1 0 0 0 0,0 1-1 0 0,0-1 1 0 0,0 0 0 0 0,1 1 0 0 0,0-1 0 0 0,-1 0-1 0 0,0 1 1 0 0,0-1 0 0 0,0 1 0 0 0,1 0 0 0 0,0-2-1 0 0,-1 2 1 0 0,0 0 0 0 0,2 0 0 0 0,3-1 2 0 0,14-1-20 0 0,1 1 0 0 0,27 2-1 0 0,-45-1 20 0 0,-3 0 3 0 0,1 0 0 0 0,0 0 0 0 0,0 0 0 0 0,1 0 1 0 0,-1 0-1 0 0,-1 0 0 0 0,1 1 0 0 0,0-1 0 0 0,0 0 0 0 0,-1 1 1 0 0,1-1-1 0 0,0 0 0 0 0,1 1 0 0 0,-2-1 0 0 0,1 2 1 0 0,0-2-1 0 0,0 2 0 0 0,4 0 101 0 0,-2 1 1 0 0,1 0-1 0 0,0 0 1 0 0,-1 1-1 0 0,2 0 1 0 0,-3 0-1 0 0,2-1 1 0 0,-1 2-1 0 0,-1-1 1 0 0,5 6-1 0 0,0 4 531 0 0,10 30 0 0 0,-13-29-363 0 0,15 26 0 0 0,1-1-168 0 0,-8-19-28 0 0,0 2 1 0 0,1-2 0 0 0,18 23-1 0 0,-27-41-355 0 0,-1 1 0 0 0,1-2-1 0 0,-1 2 1 0 0,0-2 0 0 0,1 0 0 0 0,0 0 0 0 0,0 1-1 0 0,0-1 1 0 0,1 0 0 0 0,-2-1 0 0 0,2 0-1 0 0,6 3 1 0 0,6-2-6895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8:4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1577 260 2759 0 0,'-3'3'8694'0'0,"-11"5"-4869"0"0,-7-7-828 0 0,-148 2 1792 0 0,126-1-4249 0 0,-85 6 735 0 0,79-2-953 0 0,-1-2 0 0 0,0-2 0 0 0,0-3 0 0 0,-54-7-1 0 0,-45-17-18 0 0,74 12-156 0 0,-168-14 157 0 0,211 28-294 0 0,0 1 1 0 0,0 2 0 0 0,0 0-1 0 0,-37 11 1 0 0,-3-1-11 0 0,50-12 0 0 0,-17 4 0 0 0,32-5 0 0 0,-1-1 0 0 0,0 0 0 0 0,-1 0 0 0 0,9 0 0 0 0,0 0 0 0 0,-1 0 0 0 0,1 0 0 0 0,0 0 0 0 0,0 0 0 0 0,-1 0 0 0 0,1 0 0 0 0,0 0 0 0 0,-1 0 0 0 0,1 0 0 0 0,0 0 0 0 0,0 0 0 0 0,-1-1 0 0 0,1 1 0 0 0,0 0 0 0 0,0 0 0 0 0,0 0 0 0 0,-2 0 0 0 0,2 0 0 0 0,0-1 0 0 0,0 1 0 0 0,0 0 0 0 0,-1 0 0 0 0,1 0 0 0 0,0-2 0 0 0,0 2 0 0 0,0 0 0 0 0,0 0 0 0 0,-1 0 0 0 0,1-1 0 0 0,0 1 0 0 0,0 0 0 0 0,0 0 0 0 0,0-1 0 0 0,0 1 0 0 0,0 0 0 0 0,0 0 0 0 0,0-1 0 0 0,0 1 0 0 0,0 0 0 0 0,0-1 0 0 0,0 1 0 0 0,0 0 0 0 0,0 0 0 0 0,0-1 0 0 0,0 1 0 0 0,0 0 0 0 0,0 0 0 0 0,0-1 0 0 0,0 1 0 0 0,1 0 0 0 0,-1 0 0 0 0,0-2 0 0 0,0 2 0 0 0,0 0 0 0 0,0 0 0 0 0,1 0 0 0 0,-1-1 0 0 0,0 1 0 0 0,6-10-4 0 0,0 0 0 0 0,1 0 0 0 0,-2 0 0 0 0,3 1 0 0 0,-1 0-1 0 0,1 0 1 0 0,1 1 0 0 0,10-9 0 0 0,79-52-49 0 0,-97 68 52 0 0,46-28-25 0 0,65-29-1 0 0,-103 55 16 0 0,-8 2-42 0 0,-17-2-9 0 0,14 2 56 0 0,-1 0 0 0 0,1 1 0 0 0,0 0 1 0 0,-1-1-1 0 0,1 1 0 0 0,0 0 0 0 0,0 0 0 0 0,-2 0 0 0 0,2 1 0 0 0,0-1 1 0 0,-1 0-1 0 0,1 1 0 0 0,-2 0 0 0 0,-25 10-35 0 0,0-1-37 0 0,-57 27 0 0 0,46-16 60 0 0,-44 26-45 0 0,73-40 24 0 0,1 0 0 0 0,-1 1 0 0 0,2 1 0 0 0,-1 0 0 0 0,-9 13 0 0 0,7-3 23 0 0,12-19 16 0 0,-1 2 0 0 0,1-2 0 0 0,0 1 0 0 0,-1 0 0 0 0,1-1 0 0 0,0 1 0 0 0,0 0 0 0 0,0-1 0 0 0,-1 1 0 0 0,1 0 0 0 0,0-1 0 0 0,0 1 0 0 0,0 1 0 0 0,0-1 0 0 0,0-1 0 0 0,1 1 0 0 0,-1 0 0 0 0,0-1 0 0 0,0 1 0 0 0,0 0 0 0 0,0-1 0 0 0,1 1 0 0 0,-1 1 0 0 0,0-2 0 0 0,1 1 0 0 0,2 2 0 0 0,-1 2-12 0 0,0-1 1 0 0,1 1-1 0 0,0-2 0 0 0,0 2 1 0 0,1-1-1 0 0,-1 0 0 0 0,1-1 1 0 0,-1 2-1 0 0,8 4 0 0 0,10 8-47 0 0,-2 0 57 0 0,0-1 0 0 0,2-1 1 0 0,36 19-1 0 0,-23-14 84 0 0,112 70 154 0 0,-43-25-882 0 0,-34-26-3119 0 0,-46-27-4327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4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28 842 8263 0 0,'-3'-1'38'0'0,"2"0"-2"0"0,0 1 0 0 0,1 0 0 0 0,-1-1 0 0 0,0 1 0 0 0,0 0 0 0 0,0 0 0 0 0,0-1 1 0 0,0 1-1 0 0,0 0 0 0 0,0 0 0 0 0,1 0 0 0 0,-1 0 0 0 0,0 0 0 0 0,0 1 0 0 0,0-1 0 0 0,0 0 0 0 0,0 0 1 0 0,0 0-1 0 0,0 1 0 0 0,1-1 0 0 0,-1 1 0 0 0,0-1 0 0 0,0 0 0 0 0,-2 3 2118 0 0,5-5-2027 0 0,0 1 0 0 0,-1-1 1 0 0,1 1-1 0 0,0 0 1 0 0,1 0-1 0 0,-1 0 0 0 0,0 0 1 0 0,4-1-1 0 0,-3 1 13 0 0,7-3 92 0 0,1 0-1 0 0,0 1 0 0 0,1 1 1 0 0,-1 0-1 0 0,20-1 0 0 0,60 4 745 0 0,-32 1-372 0 0,102-1 621 0 0,237-3 509 0 0,96-27-492 0 0,-83 3-45 0 0,19-17-64 0 0,-400 39-1032 0 0,81-6 240 0 0,11 0-26 0 0,213-25 308 0 0,-266 29-514 0 0,304-6 671 0 0,-151 1-473 0 0,-19-1-54 0 0,162-3 551 0 0,-235 7-537 0 0,-31 0-92 0 0,66-1 46 0 0,-135 7-161 0 0,54-9-1 0 0,4-1 38 0 0,50 3-10 0 0,194-17 60 0 0,-149 2 125 0 0,-16 2-40 0 0,-83 9-145 0 0,-39 5-48 0 0,0 2-1 0 0,74 0 1 0 0,-85 6-1 0 0,55-9 1 0 0,-48 4 1 0 0,112-8 80 0 0,-95 9-48 0 0,118-5 14 0 0,-160 8-79 0 0,326-18 103 0 0,-177 5-46 0 0,75 6-2 0 0,-210 8-60 0 0,92 1-2 0 0,-78-3 0 0 0,32-2 0 0 0,-27-1 0 0 0,33-4 0 0 0,-56 5 0 0 0,-18 4 0 0 0,-1-1 0 0 0,1 0 0 0 0,-1-1 0 0 0,0 0 0 0 0,1 0 0 0 0,6-3 0 0 0,-1 1 0 0 0,-8-1 0 0 0,0-1 0 0 0,-3 4-6 0 0,-1 0 0 0 0,1 0 1 0 0,-1 1-1 0 0,0-1 0 0 0,0 0 0 0 0,0-1 0 0 0,0 1 0 0 0,0 0 0 0 0,-1 0 1 0 0,1 0-1 0 0,0 0 0 0 0,-1-1 0 0 0,0 1 0 0 0,0 0 0 0 0,1 0 0 0 0,-1-1 1 0 0,-1 1-1 0 0,1 0 0 0 0,0-1 0 0 0,0 1 0 0 0,-1 0 0 0 0,0 0 0 0 0,1 0 1 0 0,-1-1-1 0 0,0 1 0 0 0,0 0 0 0 0,0 0 0 0 0,-1-2 0 0 0,1 2 3 0 0,-3-4-14 0 0,1-1 0 0 0,-1 1 1 0 0,0 0-1 0 0,-1 0 0 0 0,0 0 0 0 0,-9-9 1 0 0,-39-28-8 0 0,4 3 14 0 0,32 24-32 0 0,-14-14-107 0 0,-38-27 0 0 0,68 56 81 0 0,7 2-172 0 0,0-1 182 0 0,0 1-1 0 0,0 0 1 0 0,0 0-1 0 0,0 1 1 0 0,0 0-1 0 0,9 4 1 0 0,38 23-232 0 0,-23-11 138 0 0,-17-11 121 0 0,-1 1-1 0 0,0 0 0 0 0,0 0 0 0 0,-1 1 0 0 0,-1 1 1 0 0,1-1-1 0 0,-2 2 0 0 0,1 0 0 0 0,10 16 1 0 0,-15-19 64 0 0,0-1 0 0 0,-1 1 0 0 0,-1 0 0 0 0,1 0 1 0 0,-1 1-1 0 0,-1-1 0 0 0,1 1 0 0 0,-1 0 0 0 0,-1-1 1 0 0,0 1-1 0 0,0 0 0 0 0,-1 0 0 0 0,0 0 0 0 0,0 0 1 0 0,-1 0-1 0 0,-2 10 0 0 0,-2 2 183 0 0,-1 0 0 0 0,-1-1 0 0 0,-1 0-1 0 0,-16 28 1 0 0,-49 72 333 0 0,46-79-486 0 0,4-9-27 0 0,15-21-324 0 0,1-1 0 0 0,-11 21 0 0 0,2 1-3135 0 0,10-16-5361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3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5983 0 0,'0'0'464'0'0,"-9"10"1155"0"0,8-6-1063 0 0,0-1-1 0 0,0 1 1 0 0,0 0 0 0 0,1 0-1 0 0,-1-1 1 0 0,1 1 0 0 0,0 0-1 0 0,0 0 1 0 0,2 7 0 0 0,8 34 944 0 0,75 181 1689 0 0,-66-178-2798 0 0,75 171 975 0 0,48 124 83 0 0,57 114 131 0 0,-11-76-1175 0 0,-63-153-1629 0 0,-76-157-3302 0 0,-44-62 2884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0,'4'20'572'0'0,"0"-1"0"0"0,1 0-1 0 0,2 0 1 0 0,0 0 0 0 0,1-1-1 0 0,0 0 1 0 0,2-1 0 0 0,0 0 0 0 0,1 0-1 0 0,0-1 1 0 0,2 0 0 0 0,27 27-1 0 0,-26-31-285 0 0,0 0 0 0 0,1-2 0 0 0,0 1 1 0 0,1-2-1 0 0,0 0 0 0 0,1 0 0 0 0,0-2 0 0 0,0 0 0 0 0,0-1 0 0 0,1-1 0 0 0,0 0 0 0 0,0-2 0 0 0,1 0 0 0 0,-1-1 0 0 0,0 0 0 0 0,1-2 1 0 0,-1 0-1 0 0,1-1 0 0 0,-1-1 0 0 0,0-1 0 0 0,1-1 0 0 0,-1 0 0 0 0,-1-1 0 0 0,35-15 0 0 0,-40 14-355 0 0,0 0 0 0 0,-1-1 1 0 0,1-1-1 0 0,-1 0 0 0 0,-1 0 0 0 0,0-1 0 0 0,0 0 1 0 0,17-21-1 0 0,-15 13-3691 0 0,12-20 1 0 0,-11 14-3191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3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15343 0 0,'-1'2'704'0'0,"-2"18"-400"0"0,1 0 0 0 0,1 0-1 0 0,2 32 1 0 0,9 42 316 0 0,41 173 0 0 0,25-34-2775 0 0,-51-180-378 0 0,-14-34 1230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3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8839 0 0,'0'0'800'0'0,"1"2"-656"0"0,11 23 463 0 0,-1 0 0 0 0,-2 0-1 0 0,11 45 1 0 0,3 8 332 0 0,37 83 133 0 0,-6-20-2686 0 0,-44-113-2946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3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2 303 6911 0 0,'0'0'623'0'0,"0"-1"-514"0"0,-1-5 2018 0 0,1 5-1452 0 0,1-1 1 0 0,-1 0-1 0 0,1 1 0 0 0,0-1 0 0 0,0 1 1 0 0,0-1-1 0 0,0 1 0 0 0,0-1 0 0 0,0 1 1 0 0,2-3-1 0 0,17-10 1246 0 0,-8 9-2198 0 0,23-9 1 0 0,-32 13 581 0 0,18-4-737 0 0,-1 0-1 0 0,26-2 1 0 0,-39 6 124 0 0,17-2-615 0 0</inkml:trace>
  <inkml:trace contextRef="#ctx0" brushRef="#br0" timeOffset="1">575 84 11519 0 0,'0'0'3958'0'0,"5"-13"-594"0"0,-1 9-3366 0 0,0 1 1 0 0,0 0-1 0 0,0 0 1 0 0,0 0-1 0 0,1 0 1 0 0,-1 1-1 0 0,1 0 1 0 0,0 0-1 0 0,-1 0 1 0 0,1 0-1 0 0,0 1 1 0 0,0 0 0 0 0,6-1-1 0 0,34-11-3219 0 0,-15 0 1459 0 0,-2 2-20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3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70 6447 0 0,'-4'-27'586'0'0,"4"27"-557"0"0,0-1 0 0 0,-1 0 0 0 0,1 1 1 0 0,-1-1-1 0 0,1 0 0 0 0,-1 1 0 0 0,1-1 1 0 0,-1 1-1 0 0,1-1 0 0 0,-1 0 0 0 0,1 1 1 0 0,-1 0-1 0 0,0-1 0 0 0,1 1 0 0 0,-1-1 1 0 0,0 1-1 0 0,1 0 0 0 0,-1-1 0 0 0,0 1 1 0 0,0 0-1 0 0,1 0 0 0 0,-1 0 0 0 0,0 0 1 0 0,0-1-1 0 0,-1 1 0 0 0,-19 0 2747 0 0,18 1-2495 0 0,0 0 0 0 0,0 0 1 0 0,-1 0-1 0 0,1 0 0 0 0,0 1 1 0 0,0 0-1 0 0,0 0 0 0 0,1-1 1 0 0,-1 2-1 0 0,0-1 1 0 0,1 0-1 0 0,-1 0 0 0 0,1 1 1 0 0,0 0-1 0 0,0-1 0 0 0,0 1 1 0 0,0 0-1 0 0,0 0 0 0 0,1 0 1 0 0,-2 4-1 0 0,-2 3-15 0 0,0 2 0 0 0,1-1 0 0 0,1 0 0 0 0,-4 18 0 0 0,6-17-143 0 0,-1-1 0 0 0,1 1 0 0 0,1 0 0 0 0,1 0 0 0 0,-1-1 0 0 0,2 1 0 0 0,-1 0 0 0 0,2-1 0 0 0,0 1 0 0 0,0-1 0 0 0,1 0 0 0 0,0 0 0 0 0,1 0 0 0 0,9 16 0 0 0,-9-19-83 0 0,0-1 1 0 0,0 0 0 0 0,1 0 0 0 0,0-1 0 0 0,0 1-1 0 0,0-1 1 0 0,1-1 0 0 0,0 1 0 0 0,0-1 0 0 0,0 0-1 0 0,1-1 1 0 0,0 0 0 0 0,0 0 0 0 0,0-1 0 0 0,0 0 0 0 0,0 0-1 0 0,1 0 1 0 0,-1-2 0 0 0,1 1 0 0 0,10 0 0 0 0,-12-1 18 0 0,-1-1 0 0 0,1-1 1 0 0,0 1-1 0 0,-1-1 1 0 0,1 0-1 0 0,-1-1 1 0 0,1 0-1 0 0,-1 0 1 0 0,1 0-1 0 0,10-6 0 0 0,-8 3-11 0 0,-1 0 0 0 0,-1-1 0 0 0,1 1-1 0 0,-1-2 1 0 0,0 1 0 0 0,0-1 0 0 0,6-8-1 0 0,-4 3-35 0 0,0-1 0 0 0,-1 0 0 0 0,-1 0 0 0 0,0-1 0 0 0,0 1 0 0 0,-2-2-1 0 0,0 1 1 0 0,0-1 0 0 0,3-21 0 0 0,-7 30 28 0 0,-1 0-1 0 0,0-1 1 0 0,0 1 0 0 0,0 0-1 0 0,0 0 1 0 0,-1-1 0 0 0,0 1-1 0 0,-1 0 1 0 0,1 0 0 0 0,-1 0-1 0 0,0 0 1 0 0,-1 0 0 0 0,-3-5-1 0 0,2 3-129 0 0,-1 1 0 0 0,0-1 0 0 0,-1 1 0 0 0,0 0 0 0 0,0 1 0 0 0,0-1-1 0 0,-1 1 1 0 0,-9-7 0 0 0,13 12-86 0 0,0-1 1 0 0,0 0-1 0 0,0 1 0 0 0,0 0 0 0 0,0-1 1 0 0,-5 0-1 0 0,5 2-150 0 0,0-1-1 0 0,0 0 1 0 0,1 0 0 0 0,-1 0-1 0 0,0 0 1 0 0,1-1 0 0 0,-1 1 0 0 0,1-1-1 0 0,-4-2 1 0 0,-8-8-4043 0 0,0 2-1065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3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9671 0 0,'0'0'748'0'0,"1"2"-296"0"0,3 4 250 0 0,1 2 284 0 0,-1 0 1 0 0,1 1-1 0 0,-2-1 0 0 0,1 1 1 0 0,2 10-1 0 0,18 98 1432 0 0,24 87-1893 0 0,-44-187-1265 0 0,1-1 0 0 0,1 1 1 0 0,1-1-1 0 0,17 30 0 0 0,-14-33-876 0 0</inkml:trace>
  <inkml:trace contextRef="#ctx0" brushRef="#br0" timeOffset="1">311 32 6447 0 0,'0'-6'326'0'0,"-1"4"-262"0"0,1 0 0 0 0,1 0 0 0 0,-1 0 0 0 0,0 0 0 0 0,0 0 0 0 0,1 0 0 0 0,-1 0 0 0 0,1 0 0 0 0,2-6 5412 0 0,15 38-2295 0 0,13 47-2298 0 0,35 139-1 0 0,-43-130-885 0 0,-9-40-1090 0 0,-2 1-3388 0 0,-5-14-770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3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24 117 15319 0 0,'-4'-8'255'0'0,"4"7"-160"0"0,-1-1-1 0 0,0 1 0 0 0,0 0 0 0 0,1-1 0 0 0,-1 1 0 0 0,0 0 1 0 0,0-1-1 0 0,-1 1 0 0 0,1 0 0 0 0,0 0 0 0 0,-2-1 1 0 0,2 1-78 0 0,1 0 1 0 0,-1 0 0 0 0,1 0 0 0 0,-1 0 0 0 0,1 0-1 0 0,-1-1 1 0 0,1 1 0 0 0,0 0 0 0 0,-1 0 0 0 0,1 0-1 0 0,0 0 1 0 0,0 0 0 0 0,0 0 0 0 0,0-2 0 0 0,-1-5 609 0 0,1 6-456 0 0,-1-1 0 0 0,1 1 0 0 0,0 0 0 0 0,0-1 0 0 0,1 1 0 0 0,-1-1 0 0 0,0 1 0 0 0,1-1 0 0 0,0 1 0 0 0,-1 0 0 0 0,2-3 0 0 0,-1 3-106 0 0,1 1-1 0 0,-1 0 1 0 0,0 0-1 0 0,0 0 1 0 0,1-1 0 0 0,-1 1-1 0 0,1 0 1 0 0,-1 1-1 0 0,1-1 1 0 0,2-1 0 0 0,0 0 43 0 0,3-1-82 0 0,0 0 1 0 0,0 0-1 0 0,0 1 1 0 0,0 0-1 0 0,0 0 1 0 0,11 0-1 0 0,-1 0-824 0 0,29 1-1 0 0,-23 3-642 0 0,0 4-65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4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0,'0'0'6814'0'0,"2"1"-5810"0"0,23 7 1321 0 0,-22-7-2201 0 0,1 1 1 0 0,-1-1 0 0 0,0 0-1 0 0,1 0 1 0 0,-1 0-1 0 0,1-1 1 0 0,-1 1 0 0 0,7-1-1 0 0,10 3 383 0 0,-20-3-496 0 0,1 0 0 0 0,-1 0 1 0 0,1 0-1 0 0,0 0 0 0 0,-1 0 0 0 0,1-1 0 0 0,0 1 1 0 0,-1 0-1 0 0,1 0 0 0 0,-1 0 0 0 0,1-1 0 0 0,-1 1 1 0 0,1 0-1 0 0,-1 0 0 0 0,1-1 0 0 0,-1 1 1 0 0,1-1-1 0 0,0 0 0 0 0,0 0 21 0 0,0 1-23 0 0,0 0 1 0 0,-1-1-1 0 0,1 1 0 0 0,0 0 0 0 0,-1-1 0 0 0,1 1 0 0 0,0 0 0 0 0,-1 0 1 0 0,1 0-1 0 0,0 0 0 0 0,0 0 0 0 0,-1-1 0 0 0,1 1 0 0 0,0 1 1 0 0,-1-1-1 0 0,1 0 0 0 0,0 0 0 0 0,0 0 0 0 0,-1 0 0 0 0,1 0 1 0 0,0 1-1 0 0,-1-1 0 0 0,1 0 0 0 0,0 1 0 0 0,-1-1 0 0 0,1 0 0 0 0,0 1 1 0 0,-1-1-1 0 0,1 1 0 0 0,-1-1 0 0 0,1 1 0 0 0,-1-1 0 0 0,1 1 1 0 0,-1-1-1 0 0,1 1 0 0 0,-1 0 0 0 0,0-1 0 0 0,1 1 0 0 0,-1 0 1 0 0,0-1-1 0 0,1 1 0 0 0,-1 0 0 0 0,0-1 0 0 0,0 1 0 0 0,0 0 0 0 0,0 0 1 0 0,1 3 12 0 0,0-1 1 0 0,-1 1 0 0 0,1 0-1 0 0,-1-1 1 0 0,0 1 0 0 0,0-1-1 0 0,0 1 1 0 0,-2 4 0 0 0,-18 55 599 0 0,15-52-353 0 0,0 1 0 0 0,1 0 0 0 0,0 0 0 0 0,1 0 0 0 0,1 0-1 0 0,0 1 1 0 0,0 21 0 0 0,2-32-232 0 0,0 1 0 0 0,0-1 1 0 0,0 0-1 0 0,1 1 0 0 0,-1-1 0 0 0,1 0 0 0 0,0 0 0 0 0,0 1 0 0 0,0-1 0 0 0,0 0 0 0 0,0 0 1 0 0,0 0-1 0 0,1 0 0 0 0,-1 0 0 0 0,1 0 0 0 0,-1 0 0 0 0,1-1 0 0 0,0 1 0 0 0,-1 0 1 0 0,1-1-1 0 0,0 1 0 0 0,0-1 0 0 0,0 0 0 0 0,0 0 0 0 0,0 0 0 0 0,1 0 0 0 0,-1 0 1 0 0,3 1-1 0 0,0-1-31 0 0,1 0-1 0 0,-1 0 1 0 0,1-1 0 0 0,0 0 0 0 0,-1 0 0 0 0,1 0 0 0 0,-1-1 0 0 0,1 1 0 0 0,0-1 0 0 0,9-3-1 0 0,6-3-377 0 0,-1 0 0 0 0,27-15 0 0 0,-38 17-297 0 0,0 0 0 0 0,0-1 1 0 0,0 0-1 0 0,-1-1 0 0 0,0 0 1 0 0,13-14-1 0 0,-11 7-1123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4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12439 0 0,'0'0'958'0'0,"-1"2"-625"0"0,1 12 1022 0 0,0 1 0 0 0,2 25 0 0 0,0-22-396 0 0,0-5-796 0 0,0 0 1 0 0,1-1-1 0 0,0 0 1 0 0,1 1-1 0 0,8 18 1 0 0,34 57-281 0 0,-33-64-36 0 0,41 62-2200 0 0,-50-82 1906 0 0,6 13-1347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3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1 195 11543 0 0,'0'0'2764'0'0,"9"16"-596"0"0,63 185 155 0 0,-58-159-1786 0 0,12 63 653 0 0,-26-104-1076 0 0,-1 25 262 0 0,1-26-369 0 0,0 0 1 0 0,0 0-1 0 0,0 0 0 0 0,0 1 0 0 0,0-1 0 0 0,0 0 1 0 0,0 0-1 0 0,0 0 0 0 0,0 0 0 0 0,0 0 0 0 0,0 0 1 0 0,0 1-1 0 0,0-1 0 0 0,0 0 0 0 0,0 0 0 0 0,0 0 1 0 0,0 0-1 0 0,0 0 0 0 0,0 0 0 0 0,0 1 0 0 0,0-1 0 0 0,-1 0 1 0 0,1 0-1 0 0,0 0 0 0 0,0 0 0 0 0,0 0 0 0 0,0 0 1 0 0,0 0-1 0 0,0 0 0 0 0,0 0 0 0 0,-1 0 0 0 0,1 0 1 0 0,0 0-1 0 0,0 2 0 0 0,0-2 0 0 0,0 0 0 0 0,0 0 1 0 0,0 0-1 0 0,-2 0 0 0 0,2 0 0 0 0,0 0 0 0 0,0 0 1 0 0,0 0-1 0 0,0 0 0 0 0,0 0 0 0 0,-1 0 0 0 0,1 0 1 0 0,0-2-1 0 0,0 2 0 0 0,-9-8 61 0 0,-5-15-96 0 0,6 1-2 0 0,0 1-1 0 0,2-1 1 0 0,-1 1 0 0 0,3-1-1 0 0,1-1 1 0 0,-2-28 0 0 0,3 9-150 0 0,2 0 0 0 0,10-62 0 0 0,-7 89 174 0 0,0 1-1 0 0,0-1 1 0 0,1 1-1 0 0,1 0 1 0 0,0 0-1 0 0,0 0 0 0 0,3 2 1 0 0,-2-2-1 0 0,14-18 1 0 0,-17 30 24 0 0,0-1 1 0 0,-1 1-1 0 0,1-1 0 0 0,-1 0 1 0 0,1 1-1 0 0,0-1 1 0 0,0 2-1 0 0,0-1 0 0 0,0 0 1 0 0,0 1-1 0 0,6-3 0 0 0,-8 4 3 0 0,2-1 0 0 0,-2 1 0 0 0,0 0 0 0 0,2 0 0 0 0,-2 0 0 0 0,1 0 0 0 0,0 0-1 0 0,-1 0 1 0 0,1 0 0 0 0,0 0 0 0 0,0 1 0 0 0,-1-1 0 0 0,1 0 0 0 0,0 2-1 0 0,0-2 1 0 0,-1 1 0 0 0,1 0 0 0 0,0-1 0 0 0,-1 1 0 0 0,0 1 0 0 0,0-1-1 0 0,1 0 1 0 0,1 3 0 0 0,3 0 55 0 0,-3 1 0 0 0,1-1 0 0 0,0 1 0 0 0,0 0 0 0 0,0 0 0 0 0,-2 0 0 0 0,1 1 0 0 0,-1-1 0 0 0,1 0 0 0 0,-1 2 0 0 0,-1-1 0 0 0,2-1 0 0 0,-2 1 0 0 0,-1 1 0 0 0,2-1 0 0 0,-1-1 0 0 0,-1 1 0 0 0,0 1 0 0 0,-1 5 0 0 0,-2 12-25 0 0,0-1-1 0 0,-2 0 0 0 0,0 0 1 0 0,-1 0-1 0 0,0-1 0 0 0,-3 0 1 0 0,0-1-1 0 0,-19 34 0 0 0,21-44-43 0 0,4-5 6 0 0,-1 1 0 0 0,-1-1 0 0 0,1 0 1 0 0,-1-1-1 0 0,-7 9 893 0 0,43-19-596 0 0,-26 4-274 0 0,0 0 1 0 0,2 0-1 0 0,-2 1 1 0 0,9-2-1 0 0,7 5 171 0 0,1-1-1 0 0,-1 2 1 0 0,1 1-1 0 0,-2 0 1 0 0,0 2-1 0 0,0 0 1 0 0,1 2-1 0 0,27 15 1 0 0,-37-18-123 0 0,-6-1-68 0 0,2-1 0 0 0,-2-1-1 0 0,1 1 1 0 0,0-2 0 0 0,1 2 0 0 0,-1-2 0 0 0,0 0 0 0 0,13 3-1 0 0,-17-5-135 0 0,-2 0-23 0 0,1 0 0 0 0,-1 0-1 0 0,0 0 1 0 0,1 1-1 0 0,-1-1 1 0 0,1 0 0 0 0,-1 0-1 0 0,2 0 1 0 0,-2 0-1 0 0,1 0 1 0 0,-1 0 0 0 0,1 0-1 0 0,-1 0 1 0 0,1-1-1 0 0,-1 1 1 0 0,0 0 0 0 0,2 0-1 0 0,-2 0 1 0 0,1 0 0 0 0,-1-1-1 0 0,0 1 1 0 0,1 0-1 0 0,-1 0 1 0 0,1-2 0 0 0,-1 2-1 0 0,0 0 1 0 0,2-1-1 0 0,-2 1 1 0 0,0 0 0 0 0,1-1-1 0 0,-1 1 1 0 0,10-18-5423 0 0,-7 10 3543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4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2759 0 0,'0'0'126'0'0,"1"-2"-5"0"0,4-13 717 0 0,-7 5 6418 0 0,3 10-7141 0 0,2-4 115 0 0,0 0 0 0 0,1 0 0 0 0,-1 1 0 0 0,1-1-1 0 0,0 1 1 0 0,0 0 0 0 0,0 0 0 0 0,0 0 0 0 0,8-3 0 0 0,-4 2-91 0 0,0 0 1 0 0,1 1 0 0 0,-1 0 0 0 0,18-4 0 0 0,-11 5 75 0 0,0 0 0 0 0,0 1 0 0 0,0 1 0 0 0,1 0 0 0 0,-1 1 1 0 0,0 1-1 0 0,0 0 0 0 0,29 9 0 0 0,-38-9-135 0 0,0 0 1 0 0,1 0-1 0 0,-1 1 1 0 0,0 0-1 0 0,-1 0 1 0 0,1 1-1 0 0,0 0 0 0 0,-1 0 1 0 0,0 0-1 0 0,0 0 1 0 0,0 1-1 0 0,-1 0 1 0 0,0 0-1 0 0,1 0 0 0 0,-2 0 1 0 0,1 1-1 0 0,-1 0 1 0 0,1 0-1 0 0,-2-1 1 0 0,1 2-1 0 0,-1-1 0 0 0,0 0 1 0 0,2 7-1 0 0,-2 1 15 0 0,1-1-1 0 0,-2 1 1 0 0,0 0-1 0 0,-1 0 1 0 0,0 0-1 0 0,-1 0 1 0 0,-4 20-1 0 0,4-28-85 0 0,0 0-1 0 0,-1 0 1 0 0,0-1 0 0 0,0 1-1 0 0,-1-1 1 0 0,1 0-1 0 0,-1 1 1 0 0,0-1-1 0 0,-1 0 1 0 0,1-1 0 0 0,-1 1-1 0 0,0-1 1 0 0,0 1-1 0 0,0-1 1 0 0,-1 0-1 0 0,0-1 1 0 0,1 1 0 0 0,-1-1-1 0 0,0 0 1 0 0,-7 3-1 0 0,5-3-8 0 0,4-1 0 0 0,0-1 0 0 0,0 0 0 0 0,0 0 0 0 0,0 0 0 0 0,0 0 0 0 0,0 0 0 0 0,0-1 0 0 0,0 1 0 0 0,0-1 0 0 0,-1 0 0 0 0,1 0 0 0 0,0 0 0 0 0,0 0 0 0 0,0-1 0 0 0,0 1 0 0 0,0-1 0 0 0,-1 0 0 0 0,-2-1 0 0 0,4 2-7 0 0,1-1 0 0 0,-1 1 0 0 0,1-1 0 0 0,-1 1 0 0 0,1-1 1 0 0,0 0-1 0 0,-1 0 0 0 0,1 0 0 0 0,0 0 0 0 0,-1 0 0 0 0,1 0 0 0 0,0 0 0 0 0,0 0 0 0 0,0 0 0 0 0,0 0 0 0 0,0-1 0 0 0,0 1 0 0 0,0 0 0 0 0,0-1 0 0 0,1 1 0 0 0,-1-1 0 0 0,0 1 0 0 0,1-1 0 0 0,-1 1 1 0 0,1-1-1 0 0,0 1 0 0 0,0-1 0 0 0,-1 0 0 0 0,1 1 0 0 0,0-1 0 0 0,0 1 0 0 0,0-1 0 0 0,1 0 0 0 0,-1 1 0 0 0,0-1 0 0 0,1 1 0 0 0,0-3 0 0 0,-1 3 3 0 0,1 1-1 0 0,0-1 1 0 0,-1 1-1 0 0,1-1 1 0 0,-1 1-1 0 0,1 0 1 0 0,0 0-1 0 0,-1-1 0 0 0,1 1 1 0 0,0 0-1 0 0,-1 0 1 0 0,1-1-1 0 0,0 1 1 0 0,0 0-1 0 0,-1 0 1 0 0,2 0-1 0 0,-1 0 2 0 0,4-1 3 0 0,0 1 0 0 0,0 0 0 0 0,-1 0 0 0 0,1 0 0 0 0,0 0 0 0 0,0 1 0 0 0,0 0 0 0 0,-1 0 0 0 0,7 2 0 0 0,42 18 0 0 0,-22-7 0 0 0,-13-7-27 0 0,-2-1-220 0 0,0 1-1 0 0,0-2 1 0 0,1 0-1 0 0,0-1 1 0 0,22 2-1 0 0,-18-6-1264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4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206 599 1839 0 0,'-16'-20'165'0'0,"15"13"-112"0"0,1 2 316 0 0,-1 0 1546 0 0,0-1-1 0 0,1 1 1 0 0,-1 0-1 0 0,1-1 1 0 0,1-8 0 0 0,0 12-1734 0 0,-1 0 1 0 0,1 0 0 0 0,-1 0 0 0 0,1 0-1 0 0,0 0 1 0 0,0 1 0 0 0,0-1 0 0 0,0 0-1 0 0,0 0 1 0 0,0 0 0 0 0,0 1 0 0 0,0-1 0 0 0,1 1-1 0 0,-1-1 1 0 0,1 1 0 0 0,-1 0 0 0 0,1-1-1 0 0,2 0 1 0 0,9-5 18 0 0,1 0-1 0 0,0 1 1 0 0,0 0-1 0 0,28-6 0 0 0,19-7-612 0 0,-58 18 331 0 0,0-1 0 0 0,0 1 1 0 0,0-1-1 0 0,0 1 0 0 0,-1-1 0 0 0,1 0 0 0 0,-1 0 0 0 0,1-1 0 0 0,-1 1 0 0 0,0 0 1 0 0,0-1-1 0 0,0 1 0 0 0,0-1 0 0 0,0 0 0 0 0,-1 0 0 0 0,3-5 0 0 0,-2 2-127 0 0,0-1 1 0 0,0 1-1 0 0,-1-1 0 0 0,1 0 0 0 0,-2 0 1 0 0,1-13-1 0 0,-1 10 141 0 0,0-1 0 0 0,-1 1 1 0 0,0 0-1 0 0,-5-17 0 0 0,5 22 63 0 0,-1 0 0 0 0,0 1 0 0 0,0-1 0 0 0,0 0 0 0 0,-1 1 0 0 0,0 0-1 0 0,1 0 1 0 0,-1-1 0 0 0,-1 2 0 0 0,1-1 0 0 0,-7-6 0 0 0,-5-1 187 0 0,0 0-1 0 0,0 0 1 0 0,-1 2 0 0 0,-1 0 0 0 0,1 0 0 0 0,-1 2-1 0 0,-1 0 1 0 0,-31-7 0 0 0,43 13-89 0 0,0 0 0 0 0,-1 1-1 0 0,1 0 1 0 0,-1 0 0 0 0,1 0 0 0 0,-1 1 0 0 0,1 0 0 0 0,-1 0 0 0 0,1 1-1 0 0,0 0 1 0 0,-1 0 0 0 0,1 0 0 0 0,0 1 0 0 0,1 0 0 0 0,-1 0 0 0 0,0 0-1 0 0,1 1 1 0 0,0 0 0 0 0,0 0 0 0 0,0 0 0 0 0,0 1 0 0 0,1-1 0 0 0,-1 1-1 0 0,-5 9 1 0 0,3-2-23 0 0,1-1-1 0 0,0 1 0 0 0,1 0 1 0 0,0 0-1 0 0,1 1 0 0 0,0-1 1 0 0,1 1-1 0 0,1 0 0 0 0,0 0 1 0 0,0 0-1 0 0,2 0 0 0 0,-1 0 1 0 0,2 0-1 0 0,0 0 0 0 0,0 0 1 0 0,1 0-1 0 0,1 0 0 0 0,0 0 1 0 0,1-1-1 0 0,0 1 0 0 0,1-1 1 0 0,0 0-1 0 0,10 15 0 0 0,-6-11 0 0 0,2-1 1 0 0,0 1-1 0 0,1-2 0 0 0,0 0 0 0 0,2 0 0 0 0,-1-1 0 0 0,1-1 1 0 0,1 0-1 0 0,0-1 0 0 0,1-1 0 0 0,0 0 0 0 0,18 7 1 0 0,-22-12-5 0 0,0 0 0 0 0,0-1 0 0 0,0-1 0 0 0,1 0 0 0 0,0 0 0 0 0,-1-1 0 0 0,1-1 0 0 0,13 0 1 0 0,-15-1-19 0 0,-1-1 1 0 0,0-1 0 0 0,0 1-1 0 0,0-2 1 0 0,0 1 0 0 0,0-1-1 0 0,-1-1 1 0 0,1 0 0 0 0,-1 0-1 0 0,0-1 1 0 0,8-5-1 0 0,-5 2 103 0 0,-1-1-1 0 0,0 0 1 0 0,0-1-1 0 0,-1 0 1 0 0,0 0-1 0 0,-1-1 0 0 0,0-1 1 0 0,-1 1-1 0 0,-1-1 1 0 0,1-1-1 0 0,-2 1 1 0 0,0-1-1 0 0,7-22 0 0 0,-8 19-50 0 0,-1-1 0 0 0,0 1 0 0 0,-2-1 0 0 0,0 0 0 0 0,-1 0 0 0 0,0 0 0 0 0,-2-1 0 0 0,0 1-1 0 0,0 0 1 0 0,-2 0 0 0 0,-4-17 0 0 0,0 12-111 0 0,-1 0 1 0 0,0 0-1 0 0,-17-28 0 0 0,-40-57-2232 0 0,56 93 1508 0 0,-10-16-1541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4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2155 142 2303 0 0,'0'-1'167'0'0,"1"0"-158"0"0,-1 0-1 0 0,1 0 1 0 0,-1 0 0 0 0,1 0 0 0 0,-1 0-1 0 0,1 0 1 0 0,0 0 0 0 0,0 0-1 0 0,-1 0 1 0 0,1 0 0 0 0,0 1-1 0 0,0-1 1 0 0,0 0 0 0 0,0 1-1 0 0,1-2 1 0 0,-1 2 37 0 0,1-2 738 0 0,-2-2-276 0 0,0-1-1 0 0,0 1 1 0 0,-1-1-1 0 0,1 1 1 0 0,-1 0-1 0 0,-1-1 0 0 0,1 1 1 0 0,0 0-1 0 0,-1 0 1 0 0,0 0-1 0 0,0 0 0 0 0,0 0 1 0 0,-1 0-1 0 0,1 1 1 0 0,-1-1-1 0 0,-4-4 1 0 0,1 3-319 0 0,0 0 0 0 0,-1 0 0 0 0,1 1 0 0 0,-1-1 0 0 0,1 2 0 0 0,-1-1 0 0 0,-1 1 0 0 0,-11-4 0 0 0,7 4-73 0 0,0 1 0 0 0,-1 0-1 0 0,0 1 1 0 0,1 0 0 0 0,-1 1 0 0 0,-14 2-1 0 0,-9-1 55 0 0,19-1-113 0 0,-10-1 49 0 0,-1 2 1 0 0,1 0 0 0 0,-43 10 0 0 0,54-7-77 0 0,-105 28 169 0 0,99-25-155 0 0,1 2 0 0 0,0 0 0 0 0,-29 18 1 0 0,4 0 38 0 0,19-12-25 0 0,-28 20 1 0 0,-153 104 15 0 0,190-128-74 0 0,2-3 0 0 0,0 2 0 0 0,-20 15 0 0 0,15-7 0 0 0,-34 28 0 0 0,-85 90 0 0 0,-123 204 0 0 0,225-286 0 0 0,-45 72 0 0 0,59-87 0 0 0,-95 174 0 0 0,-52 166-68 0 0,125-258 34 0 0,-37 152 0 0 0,66-190 34 0 0,4 0 0 0 0,3 1 0 0 0,3 153 0 0 0,9-181 31 0 0,2 0 1 0 0,3-1-1 0 0,2 1 0 0 0,3-1 0 0 0,2-1 1 0 0,29 75-1 0 0,-21-72 20 0 0,0 0 37 0 0,42 79 0 0 0,-38-92-28 0 0,1-1 0 0 0,2-2 1 0 0,57 63-1 0 0,268 230 470 0 0,-301-286-355 0 0,187 150 817 0 0,-207-174-762 0 0,2-2-1 0 0,38 19 1 0 0,80 29 737 0 0,-79-37-791 0 0,322 118 289 0 0,-285-111-386 0 0,110 20 419 0 0,-75-24 20 0 0,-53-10-123 0 0,169 26-1 0 0,-44-30 225 0 0,-182-21-510 0 0,0-1-1 0 0,71-10 1 0 0,-73 6-62 0 0,4-2 91 0 0,-1-1 0 0 0,50-17 0 0 0,70-33 331 0 0,-126 43-426 0 0,0-2-1 0 0,32-21 0 0 0,-32 17-1 0 0,58-25-1 0 0,-24 14-11 0 0,9-3 6 0 0,72-31-35 0 0,27 5 64 0 0,-57 27 26 0 0,-63 20-8 0 0,-2-3 0 0 0,68-30 0 0 0,39-37 75 0 0,-90 46 22 0 0,-56 31-139 0 0,113-58 142 0 0,-93 49-181 0 0,66-19 0 0 0,-51 21-14 0 0,137-34 90 0 0,-107 25-77 0 0,-54 14 0 0 0,1 1 0 0 0,43-6 0 0 0,-41 9 0 0 0,-19 3 0 0 0,0 0 0 0 0,1 0 0 0 0,-1 1 0 0 0,13 0 0 0 0,-13 0 0 0 0,0 0 0 0 0,0 0 0 0 0,-1-1 0 0 0,1 0 0 0 0,0 0 0 0 0,9-4 0 0 0,-9 3 0 0 0,1 0 0 0 0,-1 1 0 0 0,0 0 0 0 0,1 0 0 0 0,10 0 0 0 0,-7 2 0 0 0,-2-1 0 0 0,0 1 0 0 0,0 1 0 0 0,0-1 0 0 0,0 2 0 0 0,14 4 0 0 0,-2 0 0 0 0,24 7 0 0 0,0 3 0 0 0,61 32 0 0 0,-45-9 0 0 0,-21-12 0 0 0,-22-16 0 0 0,0 1 0 0 0,-1 1 0 0 0,23 23 0 0 0,0 6 0 0 0,-11-13 0 0 0,33 45 0 0 0,-37-41 0 0 0,36 36 0 0 0,-52-60 0 0 0,-4-4 11 0 0,-4-7-6 0 0,0-1 0 0 0,0 1 1 0 0,-1 0-1 0 0,1-1 0 0 0,-1 1 1 0 0,1-1-1 0 0,-1 1 0 0 0,1 0 1 0 0,-1-3-1 0 0,0-6-5 0 0,-1 1 0 0 0,-1-1 0 0 0,1 1 0 0 0,-1-1 0 0 0,-1 1 0 0 0,0 0 0 0 0,0 0 0 0 0,-5-10 0 0 0,-4-10 0 0 0,-38-138-449 0 0,41 137 341 0 0,7 17 54 0 0,2 13 53 0 0,0 0-1 0 0,0 0 0 0 0,0 0 1 0 0,0-1-1 0 0,0 1 1 0 0,0 0-1 0 0,0 0 0 0 0,0 0 1 0 0,0 0-1 0 0,0 0 1 0 0,0 0-1 0 0,0 0 0 0 0,0 0 1 0 0,0 0-1 0 0,0 0 1 0 0,0 0-1 0 0,0 0 0 0 0,0 0 1 0 0,0 0-1 0 0,0 0 1 0 0,0 0-1 0 0,0 0 0 0 0,1 0 1 0 0,-1-1-1 0 0,0 1 1 0 0,0 0-1 0 0,0 0 0 0 0,0 0 1 0 0,0 0-1 0 0,0 0 1 0 0,0 0-1 0 0,0 0 0 0 0,0 0 1 0 0,0 0-1 0 0,0 0 0 0 0,0 0 1 0 0,0 0-1 0 0,1 0 1 0 0,-1 0-1 0 0,0 0 0 0 0,0 1 1 0 0,0-1-1 0 0,0 0 1 0 0,0 0-1 0 0,0 0 0 0 0,0 0 1 0 0,0 0-1 0 0,0 0 1 0 0,0 0-1 0 0,0 0 0 0 0,0 0 1 0 0,0 0-1 0 0,0 0 1 0 0,0 0-1 0 0,0 0 0 0 0,1 0 1 0 0,-1 0-1 0 0,0 0 1 0 0,0 0-1 0 0,0 0 0 0 0,0 1 1 0 0,0-1-1 0 0,0 0 1 0 0,0 0-1 0 0,0 0 0 0 0,0 0 1 0 0,14 20-217 0 0,-9-12 186 0 0,30 41 100 0 0,-13-20 91 0 0,-2 0 1 0 0,19 37-1 0 0,-34-57-126 0 0,-1 1 1 0 0,0 0-1 0 0,0 0 0 0 0,-1 1 1 0 0,0-1-1 0 0,-1 1 0 0 0,-1-1 0 0 0,1 1 1 0 0,-2 0-1 0 0,1-1 0 0 0,-2 18 0 0 0,0-24 34 0 0,-1 1 0 0 0,1 0 1 0 0,-1-1-1 0 0,0 1 0 0 0,0-1 0 0 0,0 0 0 0 0,0 0 0 0 0,-1 0 0 0 0,0 0 0 0 0,1 0 0 0 0,-2 0 0 0 0,1-1 0 0 0,-6 6 0 0 0,-3 1 68 0 0,-1 1-1 0 0,-22 12 1 0 0,-33 17-724 0 0,60-37-791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4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 7367 0 0,'-1'0'29'0'0,"0"0"0"0"0,1 1-1 0 0,-1-1 1 0 0,0 0 0 0 0,0 0-1 0 0,1 1 1 0 0,-1-1 0 0 0,0 0-1 0 0,0 1 1 0 0,1-1 0 0 0,-1 1 0 0 0,0-1-1 0 0,1 1 1 0 0,-1-1 0 0 0,1 1-1 0 0,-1 0 1 0 0,1-1 0 0 0,-1 1-1 0 0,1 0 1 0 0,-1-1 0 0 0,1 1-1 0 0,-1 0 1 0 0,1-1 0 0 0,0 1-1 0 0,0 0 1 0 0,-1 0 0 0 0,1 1-1 0 0,-6 27 398 0 0,5-20 380 0 0,1-3-440 0 0,-1 1-1 0 0,2-1 1 0 0,-1 1 0 0 0,1 0-1 0 0,0-1 1 0 0,0 1-1 0 0,0-1 1 0 0,1 0 0 0 0,0 1-1 0 0,1-1 1 0 0,-1 0 0 0 0,1 0-1 0 0,0 0 1 0 0,1-1 0 0 0,-1 1-1 0 0,7 7 1 0 0,2 1-195 0 0,1 1 0 0 0,1-2 0 0 0,0 0 1 0 0,21 16-1 0 0,-19-18-108 0 0,0 0-1 0 0,23 11 1 0 0,-30-18-59 0 0,0 0 0 0 0,0-1 0 0 0,0 0 0 0 0,0-1 0 0 0,0 0 0 0 0,18 2 0 0 0,-25-4 4 0 0,0 0 1 0 0,0 0-1 0 0,1-1 1 0 0,-1 1-1 0 0,0-1 1 0 0,0 1-1 0 0,0-1 1 0 0,1 0-1 0 0,-1 0 1 0 0,0 0-1 0 0,0 0 1 0 0,0 0-1 0 0,-1 0 1 0 0,1 0-1 0 0,0-1 1 0 0,0 1-1 0 0,-1-1 1 0 0,1 0-1 0 0,-1 1 1 0 0,3-4-1 0 0,2-4 53 0 0,0 0-1 0 0,-1 0 0 0 0,5-11 0 0 0,-6 12-12 0 0,8-19 58 0 0,-1-1 1 0 0,-2-1 0 0 0,7-34-1 0 0,-14 56-106 0 0,0 1 0 0 0,0 0 0 0 0,0-1 0 0 0,7-10 0 0 0,-9 15 21 0 0,1 1-1 0 0,0 0 1 0 0,-1 0 0 0 0,1-1-1 0 0,-1 1 1 0 0,1-1 0 0 0,-1 1-1 0 0,1 0 1 0 0,-1-1-1 0 0,0 1 1 0 0,0-1 0 0 0,0 1-1 0 0,0-1 1 0 0,0 1 0 0 0,0 0-1 0 0,0-1 1 0 0,-1 1-1 0 0,1-1 1 0 0,0 1 0 0 0,-1-1-1 0 0,1 1 1 0 0,-1 0 0 0 0,1-1-1 0 0,-1 1 1 0 0,-1-2-1 0 0,0 1 19 0 0,1 1-1 0 0,0 0 0 0 0,-1-1 0 0 0,1 1 1 0 0,-1 0-1 0 0,1 0 0 0 0,-1 0 0 0 0,0 0 1 0 0,0 0-1 0 0,1 0 0 0 0,-1 1 0 0 0,0-1 0 0 0,0 1 1 0 0,0-1-1 0 0,0 1 0 0 0,0 0 0 0 0,0-1 1 0 0,-3 1-1 0 0,-9 1 145 0 0,-1 0 0 0 0,0 1 0 0 0,1 1 0 0 0,-18 5 0 0 0,12 0 79 0 0,15-5-195 0 0,12-2-54 0 0,3-3-23 0 0,-1 0 1 0 0,1-1-1 0 0,0 0 0 0 0,-1 0 1 0 0,16-8-1 0 0,-12 5 8 0 0,-1 1 0 0 0,19-5 0 0 0,-20 7 23 0 0,-3 1-33 0 0,0 0-1 0 0,15-1 0 0 0,-21 3 43 0 0,1 0 0 0 0,0 0 0 0 0,0 1-1 0 0,-1-1 1 0 0,1 0 0 0 0,0 1 0 0 0,0 0 0 0 0,-1 0 0 0 0,1 0-1 0 0,-1 0 1 0 0,1 0 0 0 0,3 2 0 0 0,1 2 152 0 0,0 1 0 0 0,0 0 1 0 0,0 0-1 0 0,0 1 0 0 0,-1-1 1 0 0,7 12-1 0 0,29 49 847 0 0,-29-45-714 0 0,22 32-1 0 0,-30-48-338 0 0,0 0 1 0 0,1 0-1 0 0,-1-1 1 0 0,1 0-1 0 0,0 0 1 0 0,1 0-1 0 0,-1-1 1 0 0,1 0-1 0 0,8 4 0 0 0,-11-6-229 0 0,0 0 0 0 0,1-1 0 0 0,-1 0 0 0 0,0 0 0 0 0,1 0 0 0 0,-1 0 0 0 0,1-1 0 0 0,8 0 0 0 0,16-3-1107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55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83 919 0 0,'-5'47'682'0'0,"4"-29"2934"0"0,6 36 1 0 0,8 17 4549 0 0,-2-25-5823 0 0,-4-16-3361 0 0,7 17 1392 0 0,2 0 0 0 0,27 54 0 0 0,-32-80-400 0 0,-7-42-405 0 0,-20-123-1192 0 0,13 120 1651 0 0,1-1-1 0 0,1 1 0 0 0,1 0 1 0 0,1-1-1 0 0,2 1 0 0 0,0 0 1 0 0,1 0-1 0 0,2 0 0 0 0,0 0 1 0 0,2 1-1 0 0,13-29 0 0 0,-17 43 76 0 0,0 0-1 0 0,1 0 0 0 0,0 0 1 0 0,10-11-1 0 0,-14 18-68 0 0,1 0 0 0 0,0 0 0 0 0,0 0 0 0 0,0 0 0 0 0,0 0 0 0 0,1 0 0 0 0,-1 0-1 0 0,0 1 1 0 0,1-1 0 0 0,-1 1 0 0 0,1 0 0 0 0,-1 0 0 0 0,1 0 0 0 0,0 0 0 0 0,0 0 0 0 0,-1 1 0 0 0,1-1-1 0 0,0 1 1 0 0,0 0 0 0 0,4-1 0 0 0,-5 2-20 0 0,-1-1 0 0 0,1 1 0 0 0,0-1 0 0 0,-1 1 0 0 0,1 0 0 0 0,-1 0 0 0 0,1 0 0 0 0,-1 0-1 0 0,1 0 1 0 0,-1 0 0 0 0,1 0 0 0 0,-1 0 0 0 0,0 0 0 0 0,0 1 0 0 0,0-1 0 0 0,1 0 0 0 0,-1 1 0 0 0,-1-1 0 0 0,1 1-1 0 0,0-1 1 0 0,0 1 0 0 0,0 2 0 0 0,1 1 2 0 0,0 0 0 0 0,-1 0 0 0 0,1-1 0 0 0,-1 1 0 0 0,0 0 0 0 0,0 9 0 0 0,-2 2 59 0 0,-5 26 1 0 0,2-15-37 0 0,-1 0 27 0 0,-16 51 1 0 0,13-52 156 0 0,1-1 0 0 0,-4 31 0 0 0,11-54-182 0 0,0-1 0 0 0,0 1 0 0 0,0 0 0 0 0,1 0-1 0 0,-1 0 1 0 0,0 0 0 0 0,1 0 0 0 0,-1 0 0 0 0,1-1 0 0 0,0 1 0 0 0,-1 0-1 0 0,1-1 1 0 0,0 1 0 0 0,2 2 0 0 0,-3-4-30 0 0,1 1 213 0 0,12 2 135 0 0,-7-2-320 0 0,-1 0 0 0 0,1-1 0 0 0,-1 0 1 0 0,0-1-1 0 0,1 1 0 0 0,-1-1 0 0 0,1 0 0 0 0,-1 0 0 0 0,0 0 1 0 0,1-1-1 0 0,6-3 0 0 0,5-3 23 0 0,31-21 1 0 0,-29 17-65 0 0,-9 5-722 0 0,0 0-1 0 0,-1-1 1 0 0,0 0-1 0 0,-1 0 1 0 0,14-17 0 0 0,-7 5-5866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5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15983 0 0,'-7'16'704'0'0,"7"-3"152"0"0,0 6-688 0 0,2 4-168 0 0,1 2 0 0 0,2 1 0 0 0,0 3 424 0 0,0 1 56 0 0,4-2 0 0 0,1 0 8 0 0,0-1-216 0 0,0-6-48 0 0,0-2 0 0 0,3-3-8 0 0,0 1-1192 0 0,0-1-240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4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13103 0 0,'0'0'1186'0'0,"2"1"-978"0"0,-1 1-157 0 0,1 0-1 0 0,-1 0 1 0 0,0 1 0 0 0,0-1 0 0 0,0 1 0 0 0,0-1 0 0 0,0 0 0 0 0,0 1 0 0 0,-1 0 0 0 0,1-1 0 0 0,-1 1 0 0 0,0-1-1 0 0,0 4 1 0 0,3 10 550 0 0,58 197 2260 0 0,-26-107-2173 0 0,-27-58-358 0 0,-7-39 16 0 0,-5-31-110 0 0,-3-23-352 0 0,2-1 0 0 0,3-74-1 0 0,18-94-222 0 0,-14 196 349 0 0,1 0-1 0 0,1 0 1 0 0,1 0 0 0 0,0 1-1 0 0,2-1 1 0 0,12-23-1 0 0,-15 32 31 0 0,1 1 0 0 0,0-1 0 0 0,0 2 0 0 0,1-1-1 0 0,0 1 1 0 0,0-1 0 0 0,1 2 0 0 0,0-1-1 0 0,0 1 1 0 0,1 0 0 0 0,-1 0 0 0 0,1 1 0 0 0,1 0-1 0 0,10-5 1 0 0,-16 9-24 0 0,-1 1-1 0 0,1-1 0 0 0,0 0 1 0 0,0 1-1 0 0,0 0 1 0 0,0 0-1 0 0,0 0 1 0 0,0 0-1 0 0,0 0 0 0 0,0 0 1 0 0,0 1-1 0 0,0-1 1 0 0,0 1-1 0 0,-1 0 0 0 0,1 0 1 0 0,0 0-1 0 0,0 0 1 0 0,3 3-1 0 0,-2-2 10 0 0,-1 0 1 0 0,0 0-1 0 0,0 1 1 0 0,0-1-1 0 0,0 1 0 0 0,0 0 1 0 0,-1 0-1 0 0,1 0 0 0 0,-1 0 1 0 0,1 0-1 0 0,-1 1 0 0 0,0-1 1 0 0,2 6-1 0 0,0 4 32 0 0,0 1 1 0 0,-1-1-1 0 0,-1 1 0 0 0,0 0 1 0 0,0 0-1 0 0,-2 0 0 0 0,0 0 0 0 0,0 0 1 0 0,-1 0-1 0 0,-6 27 0 0 0,-2-8 9 0 0,0 0 0 0 0,-3 0 0 0 0,-19 40 0 0 0,26-63-48 0 0,0 1 0 0 0,0-1 0 0 0,-1-1 0 0 0,-1 1 1 0 0,0-1-1 0 0,0 0 0 0 0,-1-1 0 0 0,0 1 0 0 0,0-1 1 0 0,-1-1-1 0 0,-9 7 0 0 0,17-13 126 0 0,18-4 245 0 0,-8 2-185 0 0,0 1-1 0 0,0-1 0 0 0,0 2 0 0 0,0-1 0 0 0,12 3 0 0 0,45 12 582 0 0,-56-12-659 0 0,144 47 771 0 0,-103-30-1470 0 0,97 21-1 0 0,-117-34-5352 0 0,1-1-2025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4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11 617 5527 0 0,'-10'6'11408'0'0,"25"-15"-10265"0"0,3-2 27 0 0,22-17 1 0 0,-23 16-532 0 0,27-14 1 0 0,4-4 36 0 0,11-7-130 0 0,2 3 0 0 0,79-34 0 0 0,-9 6-487 0 0,-79 35-31 0 0,0-2 0 0 0,63-49 0 0 0,-55 27-126 0 0,-51 43 170 0 0,-1 0-1 0 0,-1-1 1 0 0,0-1 0 0 0,10-15-1 0 0,13-25 69 0 0,-30 49-81 0 0,14-3 12 0 0,2-1-77 0 0,-7 5 8 0 0,0 1-1 0 0,-1 1 1 0 0,1-1 0 0 0,-1 1-1 0 0,0 1 1 0 0,1 0 0 0 0,9 5-1 0 0,55 30 169 0 0,96 68 129 0 0,-109-68-172 0 0,-52-33-109 0 0,320 186 808 0 0,-140-104-719 0 0,-139-63-296 0 0,20 9-882 0 0,-56-28-3302 0 0,22 5 0 0 0,-25-8-2637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4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14423 0 0,'0'0'1307'0'0,"0"2"-1022"0"0,3 50 1490 0 0,17 93 0 0 0,-4-39-1826 0 0,18 186-92 0 0,-31-268-1617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0,'1'2'2616'0'0,"4"10"3"0"0,-1 0 0 0 0,5 22-1 0 0,3 61-700 0 0,-7-45-1238 0 0,20 243-294 0 0,-19-248-2792 0 0,-6-43 1116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5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43 6911 0 0,'-2'-2'35'0'0,"0"1"-1"0"0,1-1 1 0 0,-1 0-1 0 0,0 1 1 0 0,0 0-1 0 0,0-1 0 0 0,0 1 1 0 0,0 0-1 0 0,0 0 1 0 0,-1 0-1 0 0,1 0 1 0 0,0 0-1 0 0,-1 0 1 0 0,1 1-1 0 0,0-1 0 0 0,-1 1 1 0 0,1 0-1 0 0,-1 0 1 0 0,1 0-1 0 0,0 0 1 0 0,-1 0-1 0 0,1 0 0 0 0,-1 1 1 0 0,1-1-1 0 0,0 1 1 0 0,-1-1-1 0 0,1 1 1 0 0,-4 2-1 0 0,3-2 306 0 0,0 1 0 0 0,1 0 0 0 0,-1 0-1 0 0,1 0 1 0 0,-1 0 0 0 0,1 0 0 0 0,0 0 0 0 0,0 1 0 0 0,0-1-1 0 0,0 1 1 0 0,0-1 0 0 0,1 1 0 0 0,-1 0 0 0 0,1-1 0 0 0,-1 1-1 0 0,1 0 1 0 0,0 0 0 0 0,-1 6 0 0 0,-1 5 266 0 0,1 1 1 0 0,-2 24-1 0 0,4-33-625 0 0,-1 9 75 0 0,1-1-1 0 0,1 1 1 0 0,0 0-1 0 0,1 0 1 0 0,1-1-1 0 0,0 1 0 0 0,8 22 1 0 0,-8-29-39 0 0,0-1 0 0 0,1 1 1 0 0,0-1-1 0 0,0 0 0 0 0,1 0 1 0 0,0 0-1 0 0,0-1 0 0 0,0 1 0 0 0,1-1 1 0 0,0 0-1 0 0,0-1 0 0 0,1 0 0 0 0,-1 0 1 0 0,1 0-1 0 0,8 4 0 0 0,-12-8 93 0 0,1 0 0 0 0,-1 0 0 0 0,0 0 0 0 0,0 0 0 0 0,0-1-1 0 0,1 0 1 0 0,-1 1 0 0 0,0-1 0 0 0,1 0 0 0 0,-1-1 0 0 0,0 1 0 0 0,0-1-1 0 0,1 1 1 0 0,-1-1 0 0 0,0 0 0 0 0,0 0 0 0 0,0 0 0 0 0,0 0 0 0 0,0-1 0 0 0,0 0-1 0 0,0 1 1 0 0,0-1 0 0 0,-1 0 0 0 0,1 0 0 0 0,-1 0 0 0 0,1-1 0 0 0,-1 1-1 0 0,0 0 1 0 0,0-1 0 0 0,0 0 0 0 0,0 1 0 0 0,0-1 0 0 0,-1 0 0 0 0,3-5 0 0 0,0-3 199 0 0,-1-1 0 0 0,1 0 1 0 0,-2 1-1 0 0,0-1 0 0 0,0 0 1 0 0,-1 0-1 0 0,-1-1 1 0 0,0 1-1 0 0,-2-17 0 0 0,-4-11-163 0 0,-17-57-1 0 0,19 81-143 0 0,2 10-275 0 0,0-1 0 0 0,-1 1 0 0 0,0-1-1 0 0,0 1 1 0 0,-7-11 0 0 0,-5-2-6716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4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0,'89'87'1453'0'0,"-19"-19"2961"0"0,-47-44-2984 0 0,5 4-195 0 0,-1 1 1 0 0,-1 1-1 0 0,27 42 1 0 0,23 67 1253 0 0,-65-115-2039 0 0,-1 1 0 0 0,-1 0-1 0 0,11 52 1 0 0,-19-62-375 0 0,-1 0 0 0 0,0 0-1 0 0,-1 0 1 0 0,-1 0 0 0 0,-6 28 0 0 0,5-33-73 0 0,0-1-1 0 0,0 0 1 0 0,-6 12 0 0 0,5-12-549 0 0,0 0 0 0 0,1 0 0 0 0,-4 12 0 0 0,5-8-1717 0 0,-1-4-4571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5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7 751 11975 0 0,'-1'-2'298'0'0,"0"1"-1"0"0,0-1 0 0 0,1 0 0 0 0,-1 0 1 0 0,0 1-1 0 0,1-1 0 0 0,0 0 0 0 0,-1 0 1 0 0,1 0-1 0 0,0 0 0 0 0,0 0 0 0 0,0 0 0 0 0,0 0 1 0 0,0 0-1 0 0,0 1 0 0 0,1-1 0 0 0,-1 0 1 0 0,0 0-1 0 0,1 0 0 0 0,0 0 0 0 0,-1 0 1 0 0,1 1-1 0 0,0-1 0 0 0,0 0 0 0 0,0 1 1 0 0,0-1-1 0 0,2-2 0 0 0,4-3 68 0 0,-1-1 0 0 0,1 1 0 0 0,0 0 0 0 0,10-7 0 0 0,12-7-95 0 0,-18 13-200 0 0,0 0 0 0 0,12-12 0 0 0,27-24-383 0 0,0 0-4075 0 0,-37 31-2251 0 0</inkml:trace>
  <inkml:trace contextRef="#ctx0" brushRef="#br0" timeOffset="1">486 0 12895 0 0,'0'7'1172'0'0,"2"54"197"0"0,2 0-1 0 0,21 101 1 0 0,-17-132-2239 0 0,22 56 1 0 0,-23-71-118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5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7367 0 0,'0'2'568'0'0,"1"41"1833"0"0,9 74 0 0 0,-6-97-2077 0 0,0 0-1 0 0,1 1 1 0 0,1-2-1 0 0,2 1 0 0 0,15 32 1 0 0,24 41-1615 0 0,-37-76 479 0 0</inkml:trace>
  <inkml:trace contextRef="#ctx0" brushRef="#br0" timeOffset="1">1 305 16703 0 0,'0'0'2356'0'0,"2"-1"-1758"0"0,81-21 1808 0 0,66-22-2101 0 0,-113 32-618 0 0,8-3-1258 0 0,-16 5-2579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5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7367 0 0,'-13'-6'7868'0'0,"23"71"-3718"0"0,15 36-3477 0 0,-9-39-728 0 0,-13-49-34 0 0,7 31-1059 0 0,-5-15-2359 0 0,-3-17-2201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5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122 572 5983 0 0,'0'0'464'0'0,"4"-16"1360"0"0,-2 10-1037 0 0,1 1-1 0 0,0-1 0 0 0,0 0 0 0 0,1 1 1 0 0,0-1-1 0 0,0 1 0 0 0,0 0 0 0 0,0 0 1 0 0,6-4-1 0 0,-2 2-437 0 0,1 1 0 0 0,0 0-1 0 0,0 0 1 0 0,17-7 0 0 0,-3 3-113 0 0,0-2 0 0 0,-1 0 0 0 0,33-26 0 0 0,-47 31-197 0 0,0 1 0 0 0,-1-1-1 0 0,0 0 1 0 0,0 0 0 0 0,-1-1 0 0 0,0 0-1 0 0,0 0 1 0 0,-1-1 0 0 0,0 0 0 0 0,-1 1-1 0 0,0-2 1 0 0,4-11 0 0 0,-6 15-93 0 0,-1-1 0 0 0,0 1 0 0 0,0 0 0 0 0,-1-1 0 0 0,0 1 0 0 0,0 0 0 0 0,0-1 0 0 0,-1 1 0 0 0,-2-11 0 0 0,2 13 33 0 0,0 0 1 0 0,0 0 0 0 0,-1 0-1 0 0,0 1 1 0 0,1-1 0 0 0,-1 0-1 0 0,-1 1 1 0 0,1-1 0 0 0,0 1-1 0 0,-1-1 1 0 0,0 1 0 0 0,1 0 0 0 0,-1 0-1 0 0,-1 1 1 0 0,-4-5 0 0 0,-3 0 69 0 0,0 1 0 0 0,-1 0 0 0 0,0 1 0 0 0,1 1 0 0 0,-1-1 1 0 0,-1 2-1 0 0,1 0 0 0 0,-21-3 0 0 0,6 3-5 0 0,-45 0-1 0 0,61 3-44 0 0,0 1 0 0 0,0 0 0 0 0,0 1 0 0 0,0 0 0 0 0,1 1 0 0 0,-22 8 0 0 0,28-9 3 0 0,-1 1-1 0 0,1 0 1 0 0,0 0-1 0 0,-1 0 1 0 0,1 1-1 0 0,1 0 1 0 0,-1 0-1 0 0,0 0 1 0 0,1 0-1 0 0,0 0 1 0 0,0 0-1 0 0,0 1 1 0 0,1 0-1 0 0,-1-1 1 0 0,1 1-1 0 0,0 0 1 0 0,0 0 0 0 0,1 0-1 0 0,0 1 1 0 0,-1 6-1 0 0,-1 4 48 0 0,2 0 1 0 0,0 1-1 0 0,1-1 0 0 0,1 0 1 0 0,3 25-1 0 0,1-12-5 0 0,1 1-1 0 0,1-1 0 0 0,2 0 1 0 0,14 33-1 0 0,-16-47-28 0 0,1 0 0 0 0,0 0 0 0 0,1-1 0 0 0,1 0 0 0 0,0-1 0 0 0,1 0 0 0 0,0 0 0 0 0,1-1 0 0 0,15 11 0 0 0,-14-13 39 0 0,0 0 1 0 0,1-2 0 0 0,0 1-1 0 0,30 11 1 0 0,-37-17 51 0 0,-1-1 0 0 0,2 0-1 0 0,-1 0 1 0 0,0 0 0 0 0,0-1 0 0 0,1 0 0 0 0,-1-1 0 0 0,0 1-1 0 0,1-2 1 0 0,-1 1 0 0 0,0-1 0 0 0,1 0 0 0 0,9-3 0 0 0,-11 2 75 0 0,1-1 0 0 0,-1 0 1 0 0,1-1-1 0 0,-1 0 1 0 0,0 0-1 0 0,0 0 1 0 0,-1-1-1 0 0,1 1 1 0 0,-1-2-1 0 0,0 1 1 0 0,5-7-1 0 0,-3 3 50 0 0,0-1 1 0 0,0-1-1 0 0,-1 1 0 0 0,0-1 0 0 0,7-20 1 0 0,-8 10 2 0 0,0 0 0 0 0,-1-1 0 0 0,-1 1 0 0 0,-1-1 1 0 0,-1 0-1 0 0,-1 1 0 0 0,-4-33 0 0 0,2 37-156 0 0,-2 1 1 0 0,1 0-1 0 0,-2 0 0 0 0,0 0 0 0 0,-1 1 1 0 0,-1-1-1 0 0,-16-25 0 0 0,8 18-63 0 0,0 0 0 0 0,-2 1 0 0 0,-38-37-1 0 0,41 46-90 0 0,-1 0 0 0 0,-1 2 0 0 0,1 0 0 0 0,-2 1-1 0 0,0 0 1 0 0,-23-9 0 0 0,37 18-115 0 0,1 0 1 0 0,0 0-1 0 0,-1 1 0 0 0,1-1 1 0 0,0 1-1 0 0,-1-1 0 0 0,1 1 1 0 0,-1 0-1 0 0,1 0 0 0 0,-1 0 1 0 0,1 0-1 0 0,-3 1 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14655 0 0,'0'0'1328'0'0,"4"-2"-1090"0"0,-4 2-237 0 0,1 0-1 0 0,-1 0 1 0 0,0-1 0 0 0,1 1 0 0 0,-1 0 0 0 0,1 0 0 0 0,-1 0 0 0 0,1 0 0 0 0,-1 0 0 0 0,1 0 0 0 0,-1 0 0 0 0,1-1 0 0 0,-1 1 0 0 0,1 1 0 0 0,-1-1 0 0 0,1 0 0 0 0,-1 0 0 0 0,1 0-1 0 0,-1 0 1 0 0,1 0 0 0 0,-1 0 0 0 0,0 0 0 0 0,1 1 0 0 0,-1-1 0 0 0,1 0 0 0 0,-1 0 0 0 0,1 1 0 0 0,-1-1 0 0 0,2 15-1 0 0,-2 4 66 0 0,9 49 1309 0 0,24 99 1 0 0,-4-35-1804 0 0,-21-93-712 0 0,-1-4-3938 0 0,-4-13-286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09:5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12439 0 0,'3'-25'2462'0'0,"-2"23"-2211"0"0,-1 1 1 0 0,2-1 0 0 0,-1 0-1 0 0,0 1 1 0 0,0-1 0 0 0,0 1-1 0 0,1-1 1 0 0,-1 1 0 0 0,1 0-1 0 0,-1 0 1 0 0,1 0 0 0 0,0-1-1 0 0,-1 1 1 0 0,1 1 0 0 0,0-1 0 0 0,0 0-1 0 0,-1 0 1 0 0,1 1 0 0 0,0-1-1 0 0,3 0 1 0 0,6-1 257 0 0,-1 1 0 0 0,19 0 0 0 0,-9 0 64 0 0,151-5 375 0 0,-100 5-2180 0 0,-32 1 405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32 272 1375 0 0,'-3'0'5736'0'0,"-9"3"211"0"0,7 53-1488 0 0,1 195-1979 0 0,4-246-2462 0 0,0 3 13 0 0,0 1 0 0 0,-1 0 0 0 0,-2 10 0 0 0,2-17 28 0 0,-2-24 70 0 0,3-13-129 0 0,5-46 0 0 0,0 19 0 0 0,-2-18 0 0 0,-1 12 0 0 0,12-75 0 0 0,-12 129-3 0 0,2 1 0 0 0,-1 0 0 0 0,12-25 0 0 0,-6 50-57 0 0,3 13 29 0 0,0 1-1 0 0,14 48 1 0 0,-14-39-7 0 0,7 16 0 0 0,36 72 0 0 0,-49-111 42 0 0,3 7 8 0 0,2-1 0 0 0,16 22 1 0 0,-24-35 33 0 0,1-1 0 0 0,-1 1 0 0 0,1-1 0 0 0,1 0 0 0 0,-1-1 0 0 0,0 1-1 0 0,1-1 1 0 0,0 0 0 0 0,0 0 0 0 0,0 0 0 0 0,0-1 0 0 0,0 1 0 0 0,9 1 0 0 0,-12-3 2 0 0,0-1 1 0 0,0 1-1 0 0,0-1 0 0 0,0 0 1 0 0,0 0-1 0 0,1 0 0 0 0,-1 0 1 0 0,0 0-1 0 0,0-1 0 0 0,0 1 1 0 0,0 0-1 0 0,0-1 0 0 0,0 0 0 0 0,0 1 1 0 0,-1-1-1 0 0,5-2 0 0 0,-3 1 28 0 0,-1 0 0 0 0,1 0 0 0 0,-1-1 0 0 0,0 1 0 0 0,1 0 0 0 0,-1-1 0 0 0,0 0 0 0 0,-1 1 0 0 0,4-6 0 0 0,0-4 122 0 0,0 0 0 0 0,-1-1 0 0 0,0 1 0 0 0,2-18 0 0 0,3-28-36 0 0,-3 0 0 0 0,-2-1 1 0 0,-3-61-1 0 0,-8-4-5684 0 0,7 107 3596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2 156 11975 0 0,'0'0'1083'0'0,"-1"-1"-1059"0"0,1 1 1 0 0,0-1-1 0 0,0 0 0 0 0,-1 0 0 0 0,1 0 1 0 0,0 1-1 0 0,0-1 0 0 0,0 0 0 0 0,0 0 1 0 0,0 0-1 0 0,0 1 0 0 0,0-1 0 0 0,0 0 1 0 0,1-1-1 0 0,1-1 358 0 0,1-1-1 0 0,0 1 1 0 0,0 0-1 0 0,0 0 1 0 0,0 0-1 0 0,0 0 1 0 0,1 1-1 0 0,-1 0 1 0 0,1-1-1 0 0,0 1 1 0 0,-1 0 0 0 0,7-2-1 0 0,7-1 816 0 0,31-8-1 0 0,-7 3-524 0 0,166-48-332 0 0,-164 45-2856 0 0,-21 6 988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26 12895 0 0,'-6'-3'221'0'0,"4"2"-134"0"0,1 0-1 0 0,-1 0 1 0 0,1 1-1 0 0,-1-1 1 0 0,1 1-1 0 0,-1-1 1 0 0,1 1-1 0 0,-1 0 0 0 0,0 0 1 0 0,-1 0-1 0 0,2 0-66 0 0,-1 1-1 0 0,1-1 0 0 0,0 1 0 0 0,0-1 0 0 0,-1 1 1 0 0,1 0-1 0 0,0 0 0 0 0,0 0 0 0 0,0 0 1 0 0,0 0-1 0 0,-1 1 0 0 0,-1 1-22 0 0,-1 1 189 0 0,-1-1 1 0 0,1 1-1 0 0,0 0 0 0 0,0 1 0 0 0,1-1 1 0 0,-1 1-1 0 0,1-1 0 0 0,0 1 0 0 0,0 0 0 0 0,0 0 1 0 0,1 0-1 0 0,0 1 0 0 0,0-1 0 0 0,-1 8 1 0 0,1-5-98 0 0,1 1 1 0 0,0-1 0 0 0,1 1-1 0 0,0-1 1 0 0,0 1 0 0 0,1 0-1 0 0,0-1 1 0 0,0 1 0 0 0,1-1 0 0 0,0 1-1 0 0,1-1 1 0 0,0 0 0 0 0,6 11-1 0 0,-4-9-71 0 0,0-2 0 0 0,1 1-1 0 0,0-1 1 0 0,0 0-1 0 0,1 0 1 0 0,1 0 0 0 0,-1-1-1 0 0,1 0 1 0 0,0-1-1 0 0,17 11 1 0 0,-16-12 37 0 0,0 0 1 0 0,0 0-1 0 0,0-2 0 0 0,1 1 0 0 0,-1-1 1 0 0,1 0-1 0 0,0-1 0 0 0,20 2 1 0 0,-25-3 3 0 0,0-1 1 0 0,0 0 0 0 0,0-1 0 0 0,1 1 0 0 0,-1-1-1 0 0,0 0 1 0 0,0-1 0 0 0,0 1 0 0 0,-1-1-1 0 0,1 0 1 0 0,0 0 0 0 0,0 0 0 0 0,-1-1 0 0 0,0 1-1 0 0,1-1 1 0 0,-1 0 0 0 0,0-1 0 0 0,0 1-1 0 0,5-7 1 0 0,-6 7 16 0 0,-1-1 0 0 0,1 0 0 0 0,-1 0 0 0 0,0 0 0 0 0,0 0 0 0 0,0 0 0 0 0,0 0 0 0 0,-1 0 0 0 0,1 0 0 0 0,-1-1 0 0 0,0 1 0 0 0,0-8 0 0 0,0 4-8 0 0,-2 1-1 0 0,1-1 1 0 0,-1 1 0 0 0,0-1-1 0 0,0 1 1 0 0,-1 0 0 0 0,-3-9-1 0 0,0 3-31 0 0,-1-1 0 0 0,0 1-1 0 0,-1 0 1 0 0,-1 1 0 0 0,0-1-1 0 0,0 1 1 0 0,-14-13 0 0 0,-25-22-1138 0 0,14 19-3276 0 0,21 21-1837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7831 0 0,'0'0'603'0'0,"-1"2"-396"0"0,-6 7 1168 0 0,0 0 0 0 0,-1-1 1 0 0,-15 14-1 0 0,13-14 431 0 0,1 1-1 0 0,-15 18 1 0 0,21-23-1656 0 0,0 0 1 0 0,1 0-1 0 0,0 0 1 0 0,0 0-1 0 0,0 0 1 0 0,0 1-1 0 0,1-1 1 0 0,0 0-1 0 0,0 1 1 0 0,0 0-1 0 0,-1 7 1 0 0,2-1-162 0 0,0 0 0 0 0,1 0 0 0 0,0 0 0 0 0,1 0 0 0 0,0 0 0 0 0,1-1 0 0 0,0 1 0 0 0,0-1 0 0 0,1 0 0 0 0,1 0 0 0 0,0 0 0 0 0,0 0 0 0 0,1-1 0 0 0,0 0 0 0 0,0 0 0 0 0,1 0 0 0 0,0-1 0 0 0,1 0 0 0 0,0-1 0 0 0,0 1 0 0 0,1-2 0 0 0,0 1 0 0 0,0-1 0 0 0,0 0 0 0 0,1-1 0 0 0,0 0 0 0 0,0-1 0 0 0,0 0 0 0 0,0-1 0 0 0,1 1 0 0 0,-1-2 0 0 0,17 2 0 0 0,-20-3-538 0 0,0-1 1 0 0,1 0-1 0 0,-1-1 0 0 0,13-2 0 0 0,11-7-5092 0 0,-13 2 183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5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1375 0 0,'3'-11'124'0'0,"1"-18"11379"0"0,-2 38-10547 0 0,27 272 2733 0 0,-20-192-3385 0 0,-2 161 0 0 0,-10-230-156 0 0,0 16-2437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10135 0 0,'0'0'919'0'0,"0"2"-759"0"0,-1 9 610 0 0,0 1-1 0 0,0 0 1 0 0,1-1 0 0 0,1 1 0 0 0,0 0-1 0 0,4 15 1 0 0,23 71 1668 0 0,-2-4-2143 0 0,24 77-843 0 0,-32-113-1734 0 0,-9-30 816 0 0</inkml:trace>
  <inkml:trace contextRef="#ctx0" brushRef="#br0" timeOffset="1">3 236 9559 0 0,'-2'26'2754'0'0,"3"-25"-2700"0"0,0 0 1 0 0,1-1 0 0 0,-1 1-1 0 0,0 0 1 0 0,1-1 0 0 0,-1 1-1 0 0,1-1 1 0 0,-1 1 0 0 0,1-1-1 0 0,-1 0 1 0 0,1 0 0 0 0,-1 0-1 0 0,1 0 1 0 0,0 0 0 0 0,-1 0-1 0 0,1 0 1 0 0,-1 0 0 0 0,1 0-1 0 0,-1-1 1 0 0,1 1 0 0 0,-1-1-1 0 0,3 0 1 0 0,15-3-1376 0 0,-5 2 111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6447 0 0,'2'0'2412'0'0,"7"-3"-731"0"0,0 1 0 0 0,0-1-1 0 0,-1 0 1 0 0,1-1 0 0 0,12-7-1 0 0,-6 4-1133 0 0,0 1-1 0 0,0 1 1 0 0,1 1 0 0 0,0 0-1 0 0,20-2 1 0 0,7-3-352 0 0,-15 4-277 0 0,49-14-4828 0 0,-62 14 3027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6679 0 0,'0'0'5444'0'0,"0"2"-4702"0"0,-2 29 875 0 0,1 0 0 0 0,1 0 0 0 0,8 54 1 0 0,-1-13-737 0 0,-4-53-792 0 0,1 1 0 0 0,0-1 0 0 0,9 22 0 0 0,0 4-314 0 0,-9-32-174 0 0,10 23 0 0 0,-4-14-1384 0 0,-5-10-31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11023 0 0,'0'0'1002'0'0,"8"-3"-804"0"0,16-5 1024 0 0,0 1-1 0 0,1 1 0 0 0,48-5 0 0 0,-15 3-19 0 0,-42 9-852 0 0,-3 1 252 0 0,-10 8-521 0 0,-2-9-70 0 0,-1 0-1 0 0,0 1 0 0 0,1-1 1 0 0,-1 0-1 0 0,0 0 1 0 0,0 1-1 0 0,1-1 1 0 0,-1 0-1 0 0,0 0 0 0 0,0 1 1 0 0,-1-1-1 0 0,1 2 1 0 0,-6 4 2 0 0,4-5 1 0 0,-6 12 39 0 0,6-11-53 0 0,1 0 0 0 0,-1 0 0 0 0,0 0 0 0 0,0 0 0 0 0,0-1 0 0 0,0 1 0 0 0,-1 0 0 0 0,1-1 0 0 0,-4 3 0 0 0,3-3 3 0 0,-5 6-83 0 0,10-7-25 0 0,4 0 127 0 0,60 27 281 0 0,-58-24-180 0 0,-1-1 57 0 0,-1 1 1 0 0,0-1-1 0 0,0 1 1 0 0,0 1-1 0 0,0-1 1 0 0,-1 1-1 0 0,0 0 1 0 0,0 0-1 0 0,0 0 1 0 0,5 9-1 0 0,-7-10-42 0 0,-1-1-1 0 0,0 1 1 0 0,0 0-1 0 0,0 0 1 0 0,-1 0-1 0 0,1 0 1 0 0,-1 0-1 0 0,0 0 1 0 0,0 0-1 0 0,-1 0 1 0 0,1 1-1 0 0,-1-1 1 0 0,0 0-1 0 0,0 0 1 0 0,0 1 0 0 0,0-1-1 0 0,-1 0 1 0 0,-1 7-1 0 0,-2-3-42 0 0,1 0 0 0 0,-1 0-1 0 0,0 0 1 0 0,0-1 0 0 0,-1 0-1 0 0,0 0 1 0 0,-1 0 0 0 0,1 0-1 0 0,-1-1 1 0 0,0 0 0 0 0,-1 0-1 0 0,0 0 1 0 0,0-1 0 0 0,-14 8-1 0 0,-3 0-1508 0 0,1-2 0 0 0,-2 0 0 0 0,-41 11 0 0 0,37-14-6054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0,'0'2'107'0'0,"1"19"6126"0"0,4 25 1 0 0,14 58 113 0 0,-1-12-5438 0 0,13 83-167 0 0,-8-59-3323 0 0,-20-101 646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13359 0 0,'-1'3'612'0'0,"0"-1"-521"0"0,0 1-1 0 0,0-1 0 0 0,1 1 0 0 0,-1 0 0 0 0,1-1 1 0 0,0 1-1 0 0,-1 0 0 0 0,2 4 0 0 0,3 7 165 0 0,1-10-84 0 0,-2-4-47 0 0,28 21 842 0 0,1-1 0 0 0,0-2 0 0 0,37 14 0 0 0,-39-18-860 0 0,-18-9-1374 0 0,28 8-1 0 0,-32-11 86 0 0,0 0-225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8287 0 0,'-6'-5'-912'0'0,"-3"-2"6114"0"0,9 7-5087 0 0,-1 0-1 0 0,1 0 0 0 0,0 1 0 0 0,0-1 0 0 0,-1 0 0 0 0,1 0 1 0 0,0 1-1 0 0,0-1 0 0 0,-1 0 0 0 0,1 0 0 0 0,0 1 0 0 0,0-1 0 0 0,0 0 1 0 0,0 1-1 0 0,-1-1 0 0 0,1 0 0 0 0,0 1 0 0 0,0-1 0 0 0,0 0 1 0 0,0 1-1 0 0,0-1 0 0 0,0 0 0 0 0,0 1 0 0 0,0-1 0 0 0,0 0 0 0 0,0 1 1 0 0,0-1-1 0 0,0 0 0 0 0,0 1 0 0 0,0-1 0 0 0,0 0 0 0 0,1 1 1 0 0,0 26 372 0 0,2-1-1 0 0,11 48 1 0 0,-7-41-327 0 0,2 8-210 0 0,17 45 1 0 0,-6-32-5439 0 0,-12-36 157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11543 0 0,'0'0'1047'0'0,"1"2"-859"0"0,21 48-105 0 0,-1 0 1 0 0,-3 1-1 0 0,18 82 0 0 0,-31-110-1491 0 0</inkml:trace>
  <inkml:trace contextRef="#ctx0" brushRef="#br0" timeOffset="1">0 260 11519 0 0,'0'0'1928'0'0,"12"-2"-1120"0"0,-1-1 24 0 0,3 1 0 0 0,-1-1-608 0 0,4 1-128 0 0,-1-1-16 0 0,4 1-8 0 0,3 2-152 0 0,2-2-32 0 0,2 2-8 0 0,-1-1-6328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35 8287 0 0,'0'0'1007'0'0,"2"2"-239"0"0,0 1-665 0 0,0-1 341 0 0,0-1-1 0 0,0 1 0 0 0,-1 0 1 0 0,1-1-1 0 0,0 1 1 0 0,0-1-1 0 0,0 1 0 0 0,1-1 1 0 0,2 2-1 0 0,-1-2-114 0 0,1 0 0 0 0,-1 1 0 0 0,1 0 0 0 0,-1 0 0 0 0,0 0 0 0 0,0 0-1 0 0,0 1 1 0 0,5 4 2376 0 0,-27-6-1550 0 0,12 0-1004 0 0,0-1 1 0 0,-1 0-1 0 0,1 0 1 0 0,0-1-1 0 0,0 1 1 0 0,0-2-1 0 0,-1 1 1 0 0,-5-3-1 0 0,10 4-167 0 0,1-1 0 0 0,-1 1 0 0 0,1-1 0 0 0,-1 0 0 0 0,1 0 0 0 0,-1 1-1 0 0,1-1 1 0 0,0 0 0 0 0,0 0 0 0 0,-1-1 0 0 0,1 1 0 0 0,0 0 0 0 0,0 0 0 0 0,0 0 0 0 0,0-1 0 0 0,0 1 0 0 0,1 0-1 0 0,-1-1 1 0 0,0 1 0 0 0,0-1 0 0 0,1 1 0 0 0,-1-1 0 0 0,1 1 0 0 0,0-1 0 0 0,-1 0 0 0 0,1 1 0 0 0,0-1 0 0 0,0 1 0 0 0,0-1-1 0 0,0 0 1 0 0,0 1 0 0 0,0-1 0 0 0,1 1 0 0 0,-1-1 0 0 0,0 0 0 0 0,2-1 0 0 0,6-13-2585 0 0,-2 8 1063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82 5983 0 0,'0'0'542'0'0,"-1"1"-446"0"0,-8 11 6356 0 0,2-3-3374 0 0,-2 2-1743 0 0,8-10-1034 0 0,0 0-190 0 0,-1 1-71 0 0,-1-1 1 0 0,0 0-1 0 0,1 0 1 0 0,-1 0-1 0 0,0 0 1 0 0,0 0-1 0 0,1-1 1 0 0,-1 1 0 0 0,0-1-1 0 0,0 0 1 0 0,0 0-1 0 0,-4 0 1 0 0,6 0 13 0 0,0 0 1 0 0,0-1 0 0 0,0 1 0 0 0,0-1 0 0 0,0 1 0 0 0,0-1 0 0 0,1 1 0 0 0,-1-1 0 0 0,0 1-1 0 0,0-1 1 0 0,0 0 0 0 0,1 1 0 0 0,-1-1 0 0 0,0 0 0 0 0,1 0 0 0 0,-1 0 0 0 0,1 1 0 0 0,-1-1-1 0 0,1 0 1 0 0,-1 0 0 0 0,1 0 0 0 0,-1-1 0 0 0,1-1-41 0 0,-1 1 0 0 0,1 0 0 0 0,0 0 0 0 0,0-1 0 0 0,0 1 0 0 0,0 0 1 0 0,0-1-1 0 0,1 1 0 0 0,0-4 0 0 0,1 0-52 0 0,0 0 0 0 0,1 0 0 0 0,-1 0 1 0 0,1 0-1 0 0,0 0 0 0 0,7-8 0 0 0,-8 11 81 0 0,1 0 0 0 0,0 1-1 0 0,0-1 1 0 0,-1 0 0 0 0,2 1 0 0 0,-1 0-1 0 0,0 0 1 0 0,1 0 0 0 0,-1 0 0 0 0,1 0-1 0 0,-1 1 1 0 0,1-1 0 0 0,0 1 0 0 0,-1 0-1 0 0,6-1 1 0 0,-7 2 73 0 0,16 9 840 0 0,-17-9-886 0 0,1 1 0 0 0,-1 0 0 0 0,0 0-1 0 0,0 0 1 0 0,0 0 0 0 0,0-1 0 0 0,0 1 0 0 0,0 1 0 0 0,0-1-1 0 0,1 1 1 0 0,-1 0 122 0 0,-1-1-21 0 0,4 8-86 0 0,-3-8-190 0 0,-1 0 0 0 0,1 1-1 0 0,-1-1 1 0 0,0 0 0 0 0,1 1 0 0 0,-1-1 0 0 0,0 1-1 0 0,0-1 1 0 0,0 1 0 0 0,0-1 0 0 0,0 0-1 0 0,0 1 1 0 0,0-1 0 0 0,0 1 0 0 0,0-1-1 0 0,-1 0 1 0 0,1 1 0 0 0,-1-1 0 0 0,1 1-1 0 0,-2 1 1 0 0,1-1-742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5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95 10103 0 0,'0'0'464'0'0,"-1"-5"3539"0"0,7-1-2190 0 0,1 3-1259 0 0,1 1 0 0 0,-1-1 0 0 0,15-1-1 0 0,10-4 640 0 0,102-31 679 0 0,-114 35-1858 0 0,0 1-1 0 0,30-1 1 0 0,14-3-287 0 0,-52 5 179 0 0,31-3-2716 0 0,-26 6 1250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2953 6353 11975 0 0,'-6'-14'336'0'0,"-34"-82"1817"0"0,33 81-1763 0 0,-2 0-1 0 0,0 0 0 0 0,-1 1 1 0 0,-12-14-1 0 0,15 20-266 0 0,0 1 0 0 0,-1 0 0 0 0,1 0-1 0 0,-1 1 1 0 0,-1 0 0 0 0,1 0 0 0 0,-1 1 0 0 0,0 0-1 0 0,-14-5 1 0 0,-20-6 392 0 0,0 1-1 0 0,-1 3 1 0 0,-70-12-1 0 0,-139-3 545 0 0,247 27-1040 0 0,-181-10 443 0 0,-128-15 419 0 0,244 12-789 0 0,0-3 1 0 0,1-3-1 0 0,-68-28 0 0 0,52 11 56 0 0,-153-89 0 0 0,-140-116-292 0 0,244 154 136 0 0,-12-9-13 0 0,115 73 13 0 0,1-2 0 0 0,-40-42 0 0 0,44 37 6 0 0,3 0 0 0 0,0-1 1 0 0,2-1-1 0 0,1-2 0 0 0,2 0 0 0 0,-15-38 1 0 0,14 21-16 0 0,2 0 1 0 0,3-1 0 0 0,-16-92 0 0 0,19 45-26 0 0,0-118 0 0 0,16-96-28 0 0,-4 290 66 0 0,82-965-124 0 0,-55 817 123 0 0,61-206-1 0 0,-54 268-23 0 0,83-183 0 0 0,84-86 34 0 0,-123 249-5 0 0,5 4 0 0 0,138-159 0 0 0,38 20 0 0 0,-151 155 3 0 0,-46 43 28 0 0,107-86-1 0 0,-54 68 61 0 0,178-96-1 0 0,-229 144-59 0 0,-11 6 51 0 0,83-35 0 0 0,-76 44 12 0 0,0 4-1 0 0,121-21 0 0 0,128 6 112 0 0,-299 31-199 0 0,61-2 43 0 0,87 6 0 0 0,70 18 34 0 0,-182-14-14 0 0,0 3 1 0 0,0 1-1 0 0,-1 2 0 0 0,-1 3 1 0 0,46 21-1 0 0,-47-16-30 0 0,-2 2 0 0 0,47 32 0 0 0,33 44 28 0 0,-85-67-59 0 0,-16-14 0 0 0,-1 1 0 0 0,-1 1 0 0 0,21 30 0 0 0,40 71 24 0 0,-15-6 46 0 0,-32-57-39 0 0,14 33 13 0 0,-33-61-27 0 0,2 0 0 0 0,0-1 1 0 0,3-1-1 0 0,0-1 0 0 0,43 49 0 0 0,-51-64-26 0 0,-6-7 2 0 0,0 0 1 0 0,1 0 0 0 0,-1-1 0 0 0,1 1-1 0 0,0-1 1 0 0,8 5 0 0 0,-9-7 40 0 0,5 0-20 0 0,-6-3 31 0 0,2-4 11 0 0,-4 5-60 0 0,1-1 0 0 0,-1 0 0 0 0,0 1 0 0 0,0-1 0 0 0,0 0 0 0 0,0 0 0 0 0,0 0 0 0 0,-1 0 0 0 0,1 0 1 0 0,0 0-1 0 0,0 0 0 0 0,-1 0 0 0 0,1 0 0 0 0,0 0 0 0 0,-1 0 0 0 0,1 0 0 0 0,-1-1 0 0 0,1 1 0 0 0,-1 0 0 0 0,0 0 0 0 0,1 0 0 0 0,-1-1 0 0 0,0 1 0 0 0,0 0 0 0 0,0-1 0 0 0,0 1 0 0 0,0 0 0 0 0,0 0 0 0 0,-1-1 0 0 0,1 1 0 0 0,0 0 0 0 0,-1 0 0 0 0,1-1 1 0 0,0 1-1 0 0,-2-1 0 0 0,1-4 38 0 0,-5-15-17 0 0,-1 1 1 0 0,-13-30-1 0 0,18 46-25 0 0,-6-18 0 0 0,5 4 1 0 0,-3 1-13 0 0,5 16-44 0 0,11 10-133 0 0,5 6 91 0 0,-1 1-1 0 0,18 26 1 0 0,3 4 36 0 0,-15-21 45 0 0,-1 2 0 0 0,-1 1 1 0 0,20 44-1 0 0,-30-55 17 0 0,-3 0 0 0 0,-4-14 20 0 0,-1 0 1 0 0,1 1-1 0 0,-1-1 0 0 0,0 1 0 0 0,0-1 0 0 0,0 0 1 0 0,0 1-1 0 0,-1-1 0 0 0,1 1 0 0 0,-1-1 0 0 0,0 0 1 0 0,0 1-1 0 0,0-1 0 0 0,-1 0 0 0 0,1 0 0 0 0,-1 0 1 0 0,1 0-1 0 0,-4 4 0 0 0,-13 11 283 0 0,5-3-134 0 0,-31 23 0 0 0,-9-2-124 0 0,-27 21-427 0 0,71-49-255 0 0,1-1 0 0 0,0 1 1 0 0,0 1-1 0 0,1-1 0 0 0,0 1 1 0 0,-9 15-1 0 0,4 0-1170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47 919 0 0,'-4'-13'304'0'0,"2"9"2498"0"0,-6-13 3829 0 0,5 4 24 0 0,8 16-6479 0 0,-1 1-1 0 0,0 0 0 0 0,1 0 1 0 0,-1 0-1 0 0,-1 0 1 0 0,1 1-1 0 0,-1-1 0 0 0,0 1 1 0 0,0 0-1 0 0,0 0 1 0 0,0 0-1 0 0,-1 1 0 0 0,0-1 1 0 0,0 0-1 0 0,0 1 0 0 0,1 8 1 0 0,-1-1 17 0 0,0-1 1 0 0,-1 1-1 0 0,-1 0 1 0 0,1-1-1 0 0,-2 1 1 0 0,-3 20-1 0 0,3-25-151 0 0,-2 1-1 0 0,0-1 0 0 0,0 1 1 0 0,0-1-1 0 0,-1 0 1 0 0,0 0-1 0 0,0-1 0 0 0,-1 1 1 0 0,0-1-1 0 0,-1 0 1 0 0,0 0-1 0 0,0 0 1 0 0,0-1-1 0 0,0 0 0 0 0,-1-1 1 0 0,-11 8-1 0 0,12-9-41 0 0,-1-1 0 0 0,0 0 1 0 0,0 0-1 0 0,-12 3 0 0 0,-7 3-81 0 0,16-6 1 0 0,-1 0-1 0 0,1 0 0 0 0,-1-1 1 0 0,-15 0-1 0 0,6 0-108 0 0,14-1 94 0 0,0-1 1 0 0,0 0-1 0 0,1-1 0 0 0,-1 0 0 0 0,0 0 1 0 0,0 0-1 0 0,1 0 0 0 0,-1-1 0 0 0,1 0 1 0 0,-1 0-1 0 0,1-1 0 0 0,0 1 1 0 0,0-1-1 0 0,0 0 0 0 0,0 0 0 0 0,-4-5 1 0 0,8 7-78 0 0,-2-15-531 0 0,19-9 863 0 0,17-16 107 0 0,-31 39-256 0 0,1-2 1 0 0,-1 1-1 0 0,0 0 1 0 0,0 0-1 0 0,-1-1 1 0 0,1 1-1 0 0,-1-1 1 0 0,0 1 0 0 0,0-1-1 0 0,0 0 1 0 0,1-4-1 0 0,8-28 0 0 0,-10 33 32 0 0,0-2-19 0 0,0 3 412 0 0,-7 5-31 0 0,-12 13-222 0 0,15-13-126 0 0,0 0 0 0 0,0 1 1 0 0,0-1-1 0 0,0 1 0 0 0,0 0 1 0 0,1 0-1 0 0,-1 1 0 0 0,-2 5 1 0 0,-1 3 101 0 0,5-9-90 0 0,0 0 1 0 0,0 1-1 0 0,0-1 1 0 0,1 0-1 0 0,-1 1 1 0 0,1-1 0 0 0,0 1-1 0 0,1-1 1 0 0,-1 9-1 0 0,1-8-8 0 0,0 0 0 0 0,0 0 0 0 0,1 0 0 0 0,0 0 0 0 0,0 0 0 0 0,1 0 0 0 0,-1 0 0 0 0,1 0 0 0 0,0 0-1 0 0,1 0 1 0 0,-1-1 0 0 0,1 1 0 0 0,-1-1 0 0 0,2 0 0 0 0,4 6 0 0 0,-2-3-17 0 0,1-1-1 0 0,0-1 1 0 0,0 1 0 0 0,0-1-1 0 0,1-1 1 0 0,0 1 0 0 0,0-1-1 0 0,11 4 1 0 0,8 3-19 0 0,-3 0-1617 0 0,-8-6-3526 0 0,0-2-2149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0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6911 0 0,'0'0'528'0'0,"1"3"-62"0"0,-1-2-341 0 0,1 0 1 0 0,-1 0 0 0 0,1-1 0 0 0,0 1-1 0 0,-1 0 1 0 0,1 0 0 0 0,0 0 0 0 0,-1-1-1 0 0,1 1 1 0 0,0 0 0 0 0,0-1-1 0 0,0 1 1 0 0,0-1 0 0 0,-1 1 0 0 0,1-1-1 0 0,0 1 1 0 0,0-1 0 0 0,0 0-1 0 0,0 1 1 0 0,0-1 0 0 0,0 0 0 0 0,0 0-1 0 0,0 0 1 0 0,1 0 0 0 0,32-1 3065 0 0,-18-1-2247 0 0,108-11 1087 0 0,8 0-574 0 0,-132 12-1451 0 0,395-28 1739 0 0,-21-35-1533 0 0,-219 31-159 0 0,-139 30-51 0 0,0-1-1 0 0,0-1 1 0 0,-1-1-1 0 0,1 0 1 0 0,-1-1-1 0 0,19-12 1 0 0,-33 19-25 0 0,0-1 1 0 0,0 0-1 0 0,1 0 0 0 0,-1 1 1 0 0,0-1-1 0 0,0 0 0 0 0,-1 0 1 0 0,1 0-1 0 0,0 0 0 0 0,0 0 1 0 0,0-1-1 0 0,-1 1 0 0 0,1 0 1 0 0,0 0-1 0 0,-1 0 0 0 0,1-1 1 0 0,-1 1-1 0 0,0 0 0 0 0,1-1 1 0 0,-1 1-1 0 0,0 0 0 0 0,0-1 1 0 0,0 1-1 0 0,0 0 0 0 0,0-1 1 0 0,0 1-1 0 0,0 0 0 0 0,0-1 1 0 0,-1 1-1 0 0,1 0 0 0 0,0 0 0 0 0,-1-1 1 0 0,1 1-1 0 0,-2-2 1 0 0,0-1-89 0 0,0 1 0 0 0,0-1 0 0 0,-1 1 0 0 0,1 0 1 0 0,-1 0-1 0 0,0 0 0 0 0,0 0 0 0 0,0 0 0 0 0,0 0 1 0 0,-5-2-1 0 0,-9-5-256 0 0,-1 1 1 0 0,0 0-1 0 0,0 2 1 0 0,-27-8-1 0 0,-78-13-140 0 0,111 26 537 0 0,1 1 0 0 0,-1 0 0 0 0,0 0 0 0 0,1 1 0 0 0,-1 0-1 0 0,0 1 1 0 0,0 1 0 0 0,-18 4 0 0 0,28-5 66 0 0,4 0 0 0 0,5 5-67 0 0,1-1 1 0 0,-1 0-1 0 0,1-1 0 0 0,0 0 0 0 0,0 0 1 0 0,12 4-1 0 0,54 11-48 0 0,-11-3 25 0 0,-48-12 16 0 0,17 5 164 0 0,-1 2 1 0 0,38 18-1 0 0,-61-25-52 0 0,0 0 0 0 0,-1 1 0 0 0,1 0 0 0 0,-1 0 0 0 0,0 1 1 0 0,0-1-1 0 0,0 2 0 0 0,-1-1 0 0 0,0 1 0 0 0,-1 0 0 0 0,1 0 1 0 0,-1 1-1 0 0,6 10 0 0 0,-10-14-25 0 0,1 0 1 0 0,-1 0-1 0 0,0 0 1 0 0,0 0-1 0 0,-1 0 0 0 0,1 1 1 0 0,-1-1-1 0 0,0 0 1 0 0,0 0-1 0 0,0 0 1 0 0,0 1-1 0 0,-1-1 0 0 0,0 0 1 0 0,0 0-1 0 0,0 0 1 0 0,-2 5-1 0 0,-3 6 173 0 0,-1-1 0 0 0,-1 0 0 0 0,-9 13 0 0 0,-1 3 38 0 0,-2 0-420 0 0,-35 45 1 0 0,24-36-2073 0 0,13-16-5208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10591 0 0,'26'5'819'0'0,"-26"-5"-811"0"0,1 0 1 0 0,-1 0-1 0 0,0 0 1 0 0,0 0-1 0 0,0 0 0 0 0,1 0 1 0 0,-1 0-1 0 0,0 0 1 0 0,0 0-1 0 0,1 0 0 0 0,-1 0 1 0 0,0 0-1 0 0,0 0 0 0 0,0 0 1 0 0,1 1-1 0 0,-1-1 1 0 0,0 0-1 0 0,0 0 0 0 0,0 0 1 0 0,1 0-1 0 0,-1 0 1 0 0,0 0-1 0 0,0 1 0 0 0,0-1 1 0 0,0 0-1 0 0,0 0 1 0 0,1 0-1 0 0,-1 0 0 0 0,0 1 1 0 0,0-1-1 0 0,0 0 1 0 0,0 0-1 0 0,0 1 0 0 0,24 100 2334 0 0,21 26 299 0 0,-38-106-2302 0 0,-1 0 30 0 0,0 0-1 0 0,-1 1 1 0 0,3 24-1 0 0,-11-17 38 0 0,2-28-306 0 0,1 0-90 0 0,0-1 0 0 0,0 0 0 0 0,0 0 1 0 0,0 1-1 0 0,0-1 0 0 0,0 0 0 0 0,0 0 1 0 0,0 1-1 0 0,-1-1 0 0 0,1 0 0 0 0,0 0 1 0 0,0 1-1 0 0,0-1 0 0 0,0 0 0 0 0,-1 0 1 0 0,1 0-1 0 0,0 0 0 0 0,0 1 1 0 0,-1-1-1 0 0,1 0 0 0 0,0 0 0 0 0,0 0 1 0 0,-1 0-1 0 0,1 0 0 0 0,0 0 0 0 0,0 0 1 0 0,-1 1-1 0 0,1-1 0 0 0,0 0 0 0 0,0 0 1 0 0,-1 0-1 0 0,1 0 0 0 0,-6-5-23 0 0,1 0 0 0 0,-1 0 0 0 0,1-1 0 0 0,1 0 0 0 0,-1 0 0 0 0,1 0 0 0 0,0 0 0 0 0,1 0 0 0 0,-1-1 0 0 0,1 0 0 0 0,0 1 0 0 0,1-1 0 0 0,0 0 0 0 0,-2-10 0 0 0,0-2-65 0 0,1-1 1 0 0,1 1-1 0 0,1-1 0 0 0,2-25 0 0 0,1 20 54 0 0,1 0 0 0 0,1 0 0 0 0,2 1 0 0 0,0-1 0 0 0,2 1 0 0 0,0 1 0 0 0,2 0 0 0 0,22-40 0 0 0,-29 58 37 0 0,0 0 0 0 0,1 0 1 0 0,0 0-1 0 0,0 0 0 0 0,0 1 0 0 0,0 0 0 0 0,1 0 0 0 0,0 0 0 0 0,0 1 0 0 0,0-1 1 0 0,0 1-1 0 0,0 0 0 0 0,9-3 0 0 0,-11 5-4 0 0,0 0 0 0 0,0 0 0 0 0,0 1 1 0 0,0-1-1 0 0,0 1 0 0 0,0 0 0 0 0,0-1 0 0 0,0 1 0 0 0,0 1 0 0 0,0-1 1 0 0,0 0-1 0 0,0 1 0 0 0,0-1 0 0 0,0 1 0 0 0,0 0 0 0 0,0 0 1 0 0,-1 0-1 0 0,1 1 0 0 0,0-1 0 0 0,-1 1 0 0 0,1-1 0 0 0,0 1 1 0 0,-1 0-1 0 0,0 0 0 0 0,0 0 0 0 0,1 0 0 0 0,-1 0 0 0 0,2 4 1 0 0,1 1 76 0 0,-1-1 0 0 0,-1 1 1 0 0,1 0-1 0 0,-1 0 1 0 0,0 0-1 0 0,-1 1 0 0 0,0-1 1 0 0,0 0-1 0 0,0 1 1 0 0,-1 0-1 0 0,0-1 1 0 0,-1 15-1 0 0,-1 0 156 0 0,0 0 0 0 0,-2 0-1 0 0,-5 26 1 0 0,3-32 78 0 0,-11 29 0 0 0,10-32-93 0 0,1 0 0 0 0,-5 26 0 0 0,9-34-189 0 0,0 0-1 0 0,1 0 1 0 0,-1 0 0 0 0,1 0-1 0 0,1 0 1 0 0,-1 0-1 0 0,1 0 1 0 0,0 0-1 0 0,0 0 1 0 0,0 0 0 0 0,4 9-1 0 0,-3-11-36 0 0,-1 0 1 0 0,1 0-1 0 0,-1 0 0 0 0,1 0 0 0 0,0-1 1 0 0,0 1-1 0 0,1-1 0 0 0,-1 1 0 0 0,0-1 0 0 0,1 1 1 0 0,-1-1-1 0 0,1 0 0 0 0,0 0 0 0 0,0-1 1 0 0,4 3-1 0 0,-1-1-135 0 0,0-1 1 0 0,1 0-1 0 0,-1-1 0 0 0,1 0 1 0 0,0 0-1 0 0,12 1 0 0 0,25-5-2467 0 0,-19 1-2164 0 0,2 0-1521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15 532 3679 0 0,'-14'-10'12435'0'0,"14"10"-12235"0"0,4-6 1320 0 0,14-10-1079 0 0,0 1 0 0 0,1 1-1 0 0,28-15 1 0 0,26-21-265 0 0,161-107-15 0 0,-205 139-138 0 0,64-47-13 0 0,-80 56-10 0 0,0-1 0 0 0,17-16 0 0 0,10-8 0 0 0,-32 27-15 0 0,-1 1 1 0 0,9-10-1 0 0,-10 9 2 0 0,0 1 0 0 0,0 0 0 0 0,10-7 0 0 0,-9 8 13 0 0,-6 4 0 0 0,-1 1 0 0 0,1-1 0 0 0,0 1 0 0 0,0-1 0 0 0,0 1 0 0 0,-1-1 0 0 0,1 1 0 0 0,0-1 0 0 0,0 1 0 0 0,0 0 0 0 0,0-1 0 0 0,0 1 0 0 0,0 0 0 0 0,0 0 0 0 0,0 0 0 0 0,0 0 0 0 0,0 0 0 0 0,0 0 0 0 0,0 0 0 0 0,0 0 0 0 0,0 0 0 0 0,0 0 0 0 0,0 0 0 0 0,0 1 0 0 0,0-1 0 0 0,1 1 0 0 0,2 0 0 0 0,6 1 40 0 0,-1 1 1 0 0,0 0-1 0 0,1 1 0 0 0,-1-1 1 0 0,0 2-1 0 0,-1-1 0 0 0,1 1 0 0 0,-1 1 1 0 0,10 7-1 0 0,6 4 73 0 0,93 69 820 0 0,10 6-71 0 0,-83-64-687 0 0,108 65 577 0 0,-127-80-917 0 0,1-1 1 0 0,0-2-1 0 0,0 0 0 0 0,35 8 1 0 0,-26-13-3012 0 0,-19-5-3847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11519 0 0,'0'0'3022'0'0,"-1"13"-548"0"0,2 21-1377 0 0,-2 47-308 0 0,1 144-3348 0 0,1-210 808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14223 0 0,'0'0'1291'0'0,"0"2"-1063"0"0,3 87 437 0 0,16 90-1 0 0,-17-166-1338 0 0,0 0 1 0 0,1 0-1 0 0,1-1 0 0 0,9 22 0 0 0,-12-32-541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78 103 4607 0 0,'-1'1'354'0'0,"-3"0"-126"0"0,1 0 0 0 0,-1 0 0 0 0,1 0 0 0 0,0 1 0 0 0,0 0 0 0 0,0-1 0 0 0,0 1 0 0 0,0 0 0 0 0,0 1 0 0 0,0-1 0 0 0,1 0 0 0 0,-1 1 0 0 0,1 0 0 0 0,0-1 0 0 0,-1 1 0 0 0,1 0 0 0 0,1 0 0 0 0,-1 0 0 0 0,0 1 0 0 0,1-1 0 0 0,-3 7 0 0 0,0 2 346 0 0,0 0 0 0 0,1 1 0 0 0,1-1 0 0 0,0 1 0 0 0,0 12 0 0 0,1-10-442 0 0,2-1 0 0 0,-1 1 1 0 0,2-1-1 0 0,0 1 1 0 0,1-1-1 0 0,0 0 0 0 0,1 0 1 0 0,1 0-1 0 0,0 0 0 0 0,1-1 1 0 0,14 24-1 0 0,-15-29-35 0 0,0-1-1 0 0,1 0 1 0 0,0 0 0 0 0,0-1-1 0 0,0 1 1 0 0,1-1 0 0 0,0-1-1 0 0,15 10 1 0 0,-16-11 60 0 0,1-1 0 0 0,-1 0 0 0 0,1-1 0 0 0,0 0 0 0 0,0 0 0 0 0,0 0 0 0 0,0-1-1 0 0,0 0 1 0 0,0 0 0 0 0,1 0 0 0 0,-1-1 0 0 0,8-1 0 0 0,-9 0 22 0 0,-1 1 0 0 0,0-1 0 0 0,0 0 0 0 0,-1-1 0 0 0,1 1 0 0 0,0-1 0 0 0,0 0 0 0 0,-1 0 0 0 0,1-1 0 0 0,-1 1 0 0 0,1-1 0 0 0,-1 0 0 0 0,0 0 0 0 0,5-6 0 0 0,-4 4-1 0 0,0-1 0 0 0,-1 0 1 0 0,1-1-1 0 0,-1 1 0 0 0,-1-1 1 0 0,1 1-1 0 0,-1-1 0 0 0,0 0 1 0 0,2-8-1 0 0,-2 0-6 0 0,1-1 0 0 0,-2 1 0 0 0,0-1 0 0 0,-1 1 0 0 0,0-1 0 0 0,-1 0 0 0 0,-1 0 0 0 0,-6-29 0 0 0,4 33-145 0 0,-1 1 0 0 0,0-1-1 0 0,-1 1 1 0 0,0 0 0 0 0,-1 0 0 0 0,0 1 0 0 0,0-1-1 0 0,-1 2 1 0 0,-10-12 0 0 0,-4-2-435 0 0,-2 0 1 0 0,-32-25-1 0 0,12 19-2853 0 0,24 18 1349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3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5983 0 0,'0'21'553'0'0,"3"69"1745"0"0,2-42 2289 0 0,10 63-530 0 0,3-31-3900 0 0,-16-67-133 0 0,-1-9 24 0 0,0 4-50 0 0,-11-26-344 0 0,6-5 215 0 0,1 0 0 0 0,0 0-1 0 0,2 0 1 0 0,1 0 0 0 0,1 0 0 0 0,1 0-1 0 0,0 0 1 0 0,2 1 0 0 0,1-1 0 0 0,13-38-1 0 0,-14 51 238 0 0,1 0-1 0 0,-1 0 0 0 0,1 0 1 0 0,1 1-1 0 0,0 0 0 0 0,0 0 1 0 0,1 1-1 0 0,0 0 1 0 0,1 0-1 0 0,11-9 0 0 0,-16 14-32 0 0,1 0 0 0 0,-1 0 1 0 0,1 1-1 0 0,0-1 0 0 0,0 1 0 0 0,1 0 0 0 0,-1 0 0 0 0,0 1 0 0 0,1-1 0 0 0,-1 1 0 0 0,1 0 0 0 0,-1 0 0 0 0,1 1 0 0 0,0-1 0 0 0,-1 1 0 0 0,1 0 1 0 0,-1 0-1 0 0,1 0 0 0 0,0 1 0 0 0,-1 0 0 0 0,1 0 0 0 0,-1 0 0 0 0,1 0 0 0 0,-1 1 0 0 0,0 0 0 0 0,7 3 0 0 0,-8-4-25 0 0,-1 1 0 0 0,0 0 0 0 0,1-1 1 0 0,-1 1-1 0 0,0 0 0 0 0,0 0 0 0 0,0 0 0 0 0,0 0 0 0 0,0 1 0 0 0,0-1 0 0 0,-1 1 0 0 0,1-1 0 0 0,-1 1 1 0 0,3 5-1 0 0,-3-4 7 0 0,0 0-1 0 0,0 0 1 0 0,-1 1 0 0 0,1-1 0 0 0,-1 1 0 0 0,0-1 0 0 0,0 0 0 0 0,0 1-1 0 0,-1 4 1 0 0,-2 3 47 0 0,0 0-1 0 0,0-1 1 0 0,-1 1-1 0 0,-1-1 0 0 0,0 0 1 0 0,-9 15-1 0 0,-37 71 815 0 0,50-95-903 0 0,0-1 0 0 0,0 1 0 0 0,0 0-1 0 0,0 0 1 0 0,0 0 0 0 0,1 0 0 0 0,-1 0 0 0 0,1 0-1 0 0,0 0 1 0 0,-1 0 0 0 0,1 0 0 0 0,0 0 0 0 0,0 0-1 0 0,0 0 1 0 0,0 0 0 0 0,1 0 0 0 0,-1 0 0 0 0,0 0-1 0 0,1 0 1 0 0,-1 0 0 0 0,1 0 0 0 0,0-1 0 0 0,0 1-1 0 0,0 0 1 0 0,0 0 0 0 0,0 0 0 0 0,0-1 0 0 0,0 1-1 0 0,1-1 1 0 0,-1 1 0 0 0,0-1 0 0 0,1 1 0 0 0,-1-1-1 0 0,4 2 1 0 0,-1 0 10 0 0,0-1 0 0 0,0 0 0 0 0,0 0 0 0 0,0-1 0 0 0,0 1 0 0 0,1-1 0 0 0,-1 0 0 0 0,0 0 0 0 0,1 0 0 0 0,-1-1 0 0 0,1 1 0 0 0,-1-1 0 0 0,1 0 0 0 0,-1 0 0 0 0,6-2 0 0 0,2 0-332 0 0,0-1 0 0 0,0 0 0 0 0,0-1-1 0 0,-1 0 1 0 0,1-1 0 0 0,-1-1 0 0 0,0 1 0 0 0,0-2-1 0 0,11-8 1 0 0,-5 0-1631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3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11975 0 0,'-8'18'528'0'0,"4"-5"112"0"0,-1 7-512 0 0,4 5-128 0 0,1 5 0 0 0,0-4 0 0 0,0-2 1088 0 0,1-1 184 0 0,1 2 40 0 0,3 0 0 0 0,2-2-1376 0 0,-1 0-288 0 0,3 1-48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5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2759 0 0,'0'0'12356'0'0,"9"-5"-11074"0"0,18-11-882 0 0,2 3 1 0 0,0 0 0 0 0,55-16 0 0 0,-65 23-340 0 0,19-6-5280 0 0,-20 8-312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7367 0 0,'0'0'134'0'0,"1"-1"-1"0"0,0 0 1 0 0,0 0-1 0 0,-1 1 0 0 0,1-1 1 0 0,0 0-1 0 0,0 1 1 0 0,0-1-1 0 0,0 1 1 0 0,0 0-1 0 0,0-1 0 0 0,0 1 1 0 0,0-1-1 0 0,0 1 1 0 0,0 0-1 0 0,0 0 1 0 0,0 0-1 0 0,0 0 0 0 0,0 0 1 0 0,2 0-1 0 0,-3 0-81 0 0,1 0-1 0 0,-1 0 1 0 0,1 0-1 0 0,-1 1 0 0 0,1-1 1 0 0,-1 0-1 0 0,1 0 1 0 0,-1 1-1 0 0,1-1 1 0 0,-1 0-1 0 0,0 1 1 0 0,1-1-1 0 0,-1 0 0 0 0,1 1 1 0 0,-1-1-1 0 0,0 1 1 0 0,1-1-1 0 0,-1 0 1 0 0,0 1-1 0 0,1-1 1 0 0,-1 1-1 0 0,0-1 1 0 0,0 1-1 0 0,0-1 0 0 0,1 1 1 0 0,-1-1-1 0 0,0 1 1 0 0,0 0-1 0 0,0 0 1 0 0,12 166 6094 0 0,-5 13-4501 0 0,-5-89-1674 0 0,14 95 0 0 0,-3-131-2100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6911 0 0,'0'-1'528'0'0,"3"-17"3226"0"0,4 22 29 0 0,0 7-3110 0 0,-7-11-616 0 0,5 11 149 0 0,-1-1 0 0 0,0 1 0 0 0,0 0 0 0 0,3 20 0 0 0,4 49 255 0 0,-6-40-233 0 0,16 156-118 0 0,-15-128-364 0 0,-3 5-1311 0 0,-4-58 979 0 0,1 12-529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91 8287 0 0,'-37'-26'1232'0'0,"35"24"-691"0"0,0 1 0 0 0,0-1 0 0 0,-1-1 0 0 0,1 1 0 0 0,1 0 0 0 0,-1 0 0 0 0,0-1 0 0 0,1 1 0 0 0,-1-1 0 0 0,1 1 1 0 0,0-1-1 0 0,-2-4 0 0 0,3 5 317 0 0,0 2-801 0 0,0-1 0 0 0,0 0 0 0 0,1 1-1 0 0,-1-1 1 0 0,1 1 0 0 0,-1-1 0 0 0,0 0 0 0 0,1 1-1 0 0,-1-1 1 0 0,1 1 0 0 0,-1-1 0 0 0,1 1 0 0 0,-1-1-1 0 0,1 1 1 0 0,0 0 0 0 0,-1-1 0 0 0,1 1-1 0 0,1-1 1 0 0,11-5 124 0 0,-3 3-163 0 0,-1 0 0 0 0,1 1 0 0 0,-1 0 0 0 0,1 1 0 0 0,0 0-1 0 0,0 1 1 0 0,11 0 0 0 0,2 2-1061 0 0,43 8 1 0 0,-38-4-88 0 0</inkml:trace>
  <inkml:trace contextRef="#ctx0" brushRef="#br0" timeOffset="1">409 81 11055 0 0,'0'0'1931'0'0,"8"-1"-236"0"0,87-7 2291 0 0,-91 8-3917 0 0,-1 0 0 0 0,0 0 0 0 0,1 0 0 0 0,-1 0 0 0 0,0 0 0 0 0,1 1 0 0 0,-1-1 0 0 0,1 1 0 0 0,-1 0 0 0 0,0 0-1 0 0,0 0 1 0 0,4 2 0 0 0,-6-1-20 0 0,1-1 0 0 0,-1 0 0 0 0,1 0-1 0 0,-1 1 1 0 0,0-1 0 0 0,0 1 0 0 0,1-1-1 0 0,-1 1 1 0 0,0 0 0 0 0,0-1 0 0 0,-1 1-1 0 0,1 0 1 0 0,0-1 0 0 0,-1 1 0 0 0,1 0-1 0 0,-1 0 1 0 0,1 0 0 0 0,-1 0 0 0 0,0 0-1 0 0,0 0 1 0 0,0 0 0 0 0,0 2 0 0 0,-1 10 190 0 0,0-1 0 0 0,-5 22 0 0 0,-3 17 627 0 0,9-44-724 0 0,0 1 0 0 0,0-1 0 0 0,0 1 0 0 0,1-1-1 0 0,0 0 1 0 0,1 0 0 0 0,5 15 0 0 0,-6-19-130 0 0,0-1 0 0 0,1 0 0 0 0,0 0 0 0 0,-1 0 1 0 0,1 0-1 0 0,0 0 0 0 0,1-1 0 0 0,-1 1 0 0 0,0-1 1 0 0,1 1-1 0 0,-1-1 0 0 0,1 0 0 0 0,0 0 0 0 0,0 0 1 0 0,0 0-1 0 0,0 0 0 0 0,0-1 0 0 0,0 1 1 0 0,0-1-1 0 0,0 0 0 0 0,7 2 0 0 0,-4-4-68 0 0,-1 1-1 0 0,0 0 0 0 0,0-1 1 0 0,1 0-1 0 0,-1 0 1 0 0,0-1-1 0 0,0 1 0 0 0,5-3 1 0 0,2 0-540 0 0,-7 2 138 0 0,0-1 0 0 0,-1 1 0 0 0,1 0 1 0 0,-1-1-1 0 0,1 0 0 0 0,6-6 0 0 0,5-4-4120 0 0,4 1-1806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9671 0 0,'0'0'748'0'0,"-1"2"-492"0"0,-8 19 1045 0 0,-4 12 1260 0 0,-14 76-871 0 0,-14 121 0 0 0,38-208-1641 0 0,2 0 1 0 0,1 27 0 0 0,0-48-40 0 0,0-1 1 0 0,0 1-1 0 0,0 0 1 0 0,0-1-1 0 0,0 1 1 0 0,0-1-1 0 0,0 1 1 0 0,0-1-1 0 0,0 1 1 0 0,0-1-1 0 0,1 1 1 0 0,-1 0-1 0 0,0-1 1 0 0,0 1-1 0 0,1-1 1 0 0,-1 1-1 0 0,0-1 1 0 0,0 0-1 0 0,1 1 1 0 0,-1-1-1 0 0,1 1 1 0 0,-1-1-1 0 0,0 1 1 0 0,1-1-1 0 0,-1 0 1 0 0,1 1-1 0 0,-1-1 1 0 0,1 0-1 0 0,-1 0 1 0 0,1 1-1 0 0,0-1 3 0 0,1 0 0 0 0,-1 0-1 0 0,0-1 1 0 0,0 1 0 0 0,0 0-1 0 0,0-1 1 0 0,0 1 0 0 0,0 0-1 0 0,0-1 1 0 0,-1 1 0 0 0,1-1-1 0 0,0 1 1 0 0,0-1-1 0 0,1-1 1 0 0,3-2 32 0 0,0-1 1 0 0,0 0-1 0 0,-1 0 0 0 0,5-7 0 0 0,1-7-4 0 0,-1 0-1 0 0,-1-1 0 0 0,-1 0 1 0 0,0 0-1 0 0,5-33 1 0 0,-8 32-40 0 0,8-36 147 0 0,-3 0 0 0 0,1-75 0 0 0,-10 90 58 0 0,0 39-147 0 0,1 9-31 0 0,-1 12-45 0 0,16 160-8 0 0,-11-146 88 0 0,1-1-1 0 0,2 1 1 0 0,19 46 0 0 0,-23-69 47 0 0,0-1 0 0 0,0 0 0 0 0,1 0 1 0 0,0 0-1 0 0,0 0 0 0 0,1-1 0 0 0,0 0 1 0 0,11 10-1 0 0,-15-15-48 0 0,0-1 0 0 0,0 1 0 0 0,0 0 0 0 0,1-1 0 0 0,-1 0 0 0 0,0 1 0 0 0,0-1 0 0 0,1 0 0 0 0,-1 0 0 0 0,1 0 0 0 0,-1-1 0 0 0,1 1 0 0 0,-1-1 0 0 0,1 1 0 0 0,0-1 0 0 0,-1 0 0 0 0,1 0 0 0 0,-1 0 0 0 0,1 0 0 0 0,0 0 0 0 0,-1-1 0 0 0,1 1 0 0 0,-1-1 0 0 0,1 0 0 0 0,-1 1 0 0 0,1-1 0 0 0,-1-1 0 0 0,1 1 0 0 0,-1 0 0 0 0,0 0 0 0 0,0-1 0 0 0,0 1 0 0 0,0-1 0 0 0,4-3 0 0 0,2-4 47 0 0,0 0 0 0 0,-1 0 0 0 0,0-1 1 0 0,0 0-1 0 0,-1 0 0 0 0,0 0 0 0 0,-1-1 0 0 0,4-11 0 0 0,3-13-24 0 0,10-46 0 0 0,-12 34-892 0 0,-2-1-1 0 0,2-53 1 0 0,-9 66-483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12439 0 0,'1'-1'958'0'0,"7"-20"563"0"0,1 1 1 0 0,1 1 0 0 0,22-34-1 0 0,-7 19-8 0 0,47-49 1 0 0,40-20-2089 0 0,-96 90-642 0 0,-2 0-374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18775 0 0,'0'0'1699'0'0,"0"2"-1308"0"0,2 3-174 0 0,-1-1 0 0 0,1 1 0 0 0,0 0 0 0 0,0-1 0 0 0,0 0 0 0 0,1 1 0 0 0,0-1 0 0 0,0 0 1 0 0,0 0-1 0 0,0 0 0 0 0,0-1 0 0 0,1 1 0 0 0,0-1 0 0 0,7 5 0 0 0,1 1-71 0 0,1-1-1 0 0,0 0 1 0 0,25 10-1 0 0,-14-9-290 0 0,44 11 0 0 0,-55-17-1375 0 0,0-1 0 0 0,24 1 0 0 0,-20-3-5814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1839 0 0,'-14'-1'13888'0'0,"11"3"-13614"0"0,1 0 0 0 0,-1 0-1 0 0,1 1 1 0 0,-1-1 0 0 0,1 1 0 0 0,0-1-1 0 0,0 1 1 0 0,0 0 0 0 0,0 0-1 0 0,1-1 1 0 0,-1 2 0 0 0,1-1 0 0 0,-2 6-1 0 0,-2 5-44 0 0,-3 27-1 0 0,7-36-126 0 0,-1 6-78 0 0,0 1 1 0 0,2 0-1 0 0,-1 0 0 0 0,1 0 1 0 0,1 0-1 0 0,0 0 1 0 0,4 16-1 0 0,-3-20-18 0 0,0 0-1 0 0,1 1 1 0 0,0-1 0 0 0,1 0-1 0 0,0 0 1 0 0,0-1 0 0 0,0 1-1 0 0,1-1 1 0 0,0 0 0 0 0,11 11-1 0 0,-13-16 64 0 0,-1 0 0 0 0,1 0 1 0 0,-1 0-1 0 0,1 0 0 0 0,0 0 0 0 0,0-1 0 0 0,0 1 0 0 0,0-1 1 0 0,0 0-1 0 0,0 0 0 0 0,0 0 0 0 0,0 0 0 0 0,0-1 0 0 0,0 1 1 0 0,0-1-1 0 0,1 0 0 0 0,-1 0 0 0 0,0 0 0 0 0,0 0 0 0 0,1-1 0 0 0,-1 1 1 0 0,0-1-1 0 0,6-1 0 0 0,-5 0 24 0 0,-1 1-1 0 0,1-1 1 0 0,0 0 0 0 0,-1 0 0 0 0,1 0 0 0 0,-1 0-1 0 0,0 0 1 0 0,0-1 0 0 0,0 0 0 0 0,0 0 0 0 0,0 1-1 0 0,0-1 1 0 0,-1-1 0 0 0,1 1 0 0 0,-1 0-1 0 0,0-1 1 0 0,0 1 0 0 0,2-8 0 0 0,-1 2-124 0 0,-1 0 1 0 0,0 0-1 0 0,0-1 1 0 0,-1 1 0 0 0,-1 0-1 0 0,0-1 1 0 0,0 1-1 0 0,0 0 1 0 0,-1-1-1 0 0,-1 1 1 0 0,-4-17-1 0 0,1 3-3303 0 0,3 11-2690 0 0,0 4-75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62 159 5983 0 0,'-1'2'10910'0'0,"-7"11"-10171"0"0,0 0 1 0 0,1 1 0 0 0,1 0 0 0 0,1 0 0 0 0,-5 19 0 0 0,5-15-505 0 0,1 0 1 0 0,1 1-1 0 0,1 0 1 0 0,0 0-1 0 0,2 0 0 0 0,0 0 1 0 0,3 19-1 0 0,-2-29-178 0 0,1 0 0 0 0,0 0 0 0 0,1 0 0 0 0,-1 0 0 0 0,2 0-1 0 0,-1 0 1 0 0,2-1 0 0 0,-1 1 0 0 0,8 9 0 0 0,-9-14-61 0 0,0 0 0 0 0,0 0 0 0 0,1-1 0 0 0,-1 1 0 0 0,1-1 0 0 0,0 0 0 0 0,0 0 0 0 0,0 0 0 0 0,1 0 0 0 0,-1-1 0 0 0,1 0 0 0 0,-1 0 0 0 0,1 0 0 0 0,0-1 0 0 0,0 1 0 0 0,-1-1 0 0 0,1 0 0 0 0,0 0 0 0 0,6-1 0 0 0,-2 1-211 0 0,0-1 0 0 0,1 0 0 0 0,-1-1 0 0 0,0 1-1 0 0,0-2 1 0 0,1 0 0 0 0,-1 0 0 0 0,0 0 0 0 0,-1-1-1 0 0,1-1 1 0 0,0 1 0 0 0,-1-2 0 0 0,0 1-1 0 0,0-1 1 0 0,0 0 0 0 0,12-11 0 0 0,12-13-3938 0 0,-18 14-1861 0 0</inkml:trace>
  <inkml:trace contextRef="#ctx0" brushRef="#br0" timeOffset="1">553 8 5983 0 0,'0'0'274'0'0,"1"-1"-6"0"0,-1 0-257 0 0,1 1 0 0 0,-1 0 0 0 0,0-1 1 0 0,0 1-1 0 0,0 0 0 0 0,0-1 0 0 0,1 1 0 0 0,-1 0 0 0 0,0 0 1 0 0,0-1-1 0 0,0 1 0 0 0,1 0 0 0 0,-1 0 0 0 0,0-1 1 0 0,1 1-1 0 0,-1 0 0 0 0,0 0 0 0 0,0 0 0 0 0,1 0 1 0 0,-1-1-1 0 0,0 1 0 0 0,1 0 0 0 0,-1 0 0 0 0,0 0 1 0 0,1 0-1 0 0,-1 0 0 0 0,0 0 0 0 0,1 0 0 0 0,-1 0 1 0 0,0 0-1 0 0,1 0 0 0 0,-1 0 0 0 0,1 0 0 0 0,-1 0 1 0 0,0 0-1 0 0,6 4 4642 0 0,-3 1-3855 0 0,0 1 0 0 0,0 0 0 0 0,0 0 0 0 0,-1 1 1 0 0,1-1-1 0 0,-2 0 0 0 0,1 1 0 0 0,-1-1 0 0 0,1 13 0 0 0,-1 66-373 0 0,-2-48 122 0 0,-7 303-291 0 0,9-251-1872 0 0,1-51-3712 0 0,0-15-639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 9671 0 0,'-16'-6'7307'0'0,"9"25"-4346"0"0,1 10-1451 0 0,-2 45 1 0 0,2-20-1209 0 0,-7 161-49 0 0,1-12-1785 0 0,4-141-1105 0 0,2-21-2766 0 0,2-11-629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55 10591 0 0,'-12'-14'8535'0'0,"16"11"-8203"0"0,0 1 0 0 0,1-1 0 0 0,0 1 0 0 0,0 0 0 0 0,-1 0 0 0 0,10-1 0 0 0,35-6-98 0 0,-40 7-199 0 0,67-6-1326 0 0,-25 5-5174 0 0,-23 1 437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0 143 455 0 0,'6'4'19145'0'0,"-1"-7"-17649"0"0,1 1-4510 0 0,291-99 6179 0 0,-185 66-11522 0 0,-98 30 2778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0,'0'0'875'0'0,"1"1"-512"0"0,2 3 260 0 0,0-1 1 0 0,0 0-1 0 0,0 0 1 0 0,0 0-1 0 0,0 0 0 0 0,1-1 1 0 0,-1 1-1 0 0,1-1 1 0 0,4 3-1 0 0,40 15 239 0 0,-12-5-376 0 0,-27-11-125 0 0,-6-3-267 0 0,-1 1 0 0 0,0-1 1 0 0,1 0-1 0 0,-1 1 0 0 0,0-1 0 0 0,3 3 0 0 0,-3-3 322 0 0,-2 1-224 0 0,3 3-111 0 0,-2-3-62 0 0,0 0 0 0 0,0 1 0 0 0,0-1 0 0 0,0 0 0 0 0,0 0 0 0 0,-1 1 0 0 0,1-1 0 0 0,-1 0 0 0 0,1 1-1 0 0,-1-1 1 0 0,0 0 0 0 0,0 1 0 0 0,0-1 0 0 0,0 0 0 0 0,-1 4 0 0 0,1-5-102 0 0,-1 0 1 0 0,1 0-1 0 0,0 0 0 0 0,-1 0 1 0 0,1 0-1 0 0,-1 0 0 0 0,1 0 0 0 0,-1 0 1 0 0,1 0-1 0 0,-1 0 0 0 0,0-1 1 0 0,1 1-1 0 0,-1 0 0 0 0,0 0 0 0 0,0 0 1 0 0,0-1 61 0 0,1 0 0 0 0,0 0 1 0 0,0 0-1 0 0,-1 1 0 0 0,1-1 1 0 0,0 0-1 0 0,0 0 0 0 0,0 0 1 0 0,-1 1-1 0 0,1-1 0 0 0,0 0 1 0 0,0 0-1 0 0,0 1 0 0 0,0-1 1 0 0,0 0-1 0 0,-1 0 0 0 0,1 1 1 0 0,0-1-1 0 0,0 0 0 0 0,0 0 0 0 0,0 1 1 0 0,0-1-1 0 0,0 0 0 0 0,0 0 1 0 0,0 1-1 0 0,0-1 0 0 0,0 0 1 0 0,0 1-1 0 0,0-1 0 0 0,0 0 1 0 0,0 0-1 0 0,0 1 0 0 0,0-1 1 0 0,0 0-1 0 0,1 0 0 0 0,-1 1 1 0 0,0-1-1 0 0,0 0 0 0 0,0 0 1 0 0,0 1-1 0 0,0-1 0 0 0,1 0 1 0 0,-1 0-1 0 0,0 0 0 0 0,0 1 1 0 0,0-1-1 0 0,1 0 0 0 0,-1 0 1 0 0,0 0-1 0 0,0 0 0 0 0,1 0 1 0 0,-1 1-1 0 0,0-1 0 0 0,2 1 163 0 0,0 0 123 0 0,4 3-24 0 0,2 0 77 0 0,0 0 1 0 0,-1 1-1 0 0,0-1 1 0 0,0 2-1 0 0,0-1 0 0 0,0 1 1 0 0,-1 0-1 0 0,8 9 1 0 0,-13-12-194 0 0,1 0 1 0 0,-1 0 0 0 0,1 0 0 0 0,-1 0 0 0 0,0 1 0 0 0,0-1 0 0 0,-1 0 0 0 0,1 0 0 0 0,-1 1 0 0 0,1-1 0 0 0,-1 1 0 0 0,0-1 0 0 0,0 0 0 0 0,-1 6 0 0 0,-1 1 149 0 0,0 0 0 0 0,-1 0 1 0 0,-5 12-1 0 0,5-14-169 0 0,-1 1 0 0 0,0-1-1 0 0,-1 0 1 0 0,0 0 0 0 0,0-1 0 0 0,-1 0 0 0 0,0 0-1 0 0,0 0 1 0 0,-10 9 0 0 0,6-8-461 0 0,0-1 1 0 0,-13 8-1 0 0,-25 8-4591 0 0,33-16 3154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1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0,'0'0'1150'0'0,"1"1"119"0"0,37 14 5068 0 0,-28-12-5595 0 0,0 1-1 0 0,-1 0 0 0 0,1 0 1 0 0,12 9-1 0 0,2 3-17 0 0,-9-6-467 0 0,-1 0 1 0 0,0 1-1 0 0,21 20 1 0 0,-32-27-263 0 0,1-1 0 0 0,-1 1 0 0 0,-1 0 0 0 0,1 0 0 0 0,0 1 1 0 0,-1-1-1 0 0,0 0 0 0 0,0 1 0 0 0,0-1 0 0 0,-1 1 0 0 0,1 0 0 0 0,-1 0 0 0 0,0-1 1 0 0,-1 1-1 0 0,1 0 0 0 0,-1 0 0 0 0,0 0 0 0 0,0 5 0 0 0,-10 36-3615 0 0,7-32-3436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2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8751 0 0,'0'0'674'0'0,"0"2"-438"0"0,-7 68 3304 0 0,15 78-838 0 0,24 73-3055 0 0,-19-164-4180 0 0,-8-34-213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2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205 649 12031 0 0,'0'0'1091'0'0,"0"-2"-899"0"0,0 1-115 0 0,0 0-1 0 0,0-1 1 0 0,0 1 0 0 0,0 0-1 0 0,0-1 1 0 0,0 1 0 0 0,0 0-1 0 0,1-1 1 0 0,-1 1 0 0 0,0 0-1 0 0,1-1 1 0 0,-1 1-1 0 0,1 0 1 0 0,-1 0 0 0 0,1 0-1 0 0,0-1 1 0 0,0 1 0 0 0,-1 0-1 0 0,1 0 1 0 0,0 0 0 0 0,0 0-1 0 0,0 0 1 0 0,0 0 0 0 0,0 1-1 0 0,2-2 1 0 0,6-6 370 0 0,-4 3-228 0 0,1 0-1 0 0,0 1 1 0 0,1 0 0 0 0,-1 0-1 0 0,8-4 1 0 0,15-8-72 0 0,-10 4-80 0 0,-1-2 1 0 0,34-30 0 0 0,-46 37-151 0 0,0 0 0 0 0,0 0 0 0 0,-1 0 0 0 0,0 0 0 0 0,0-1 0 0 0,-1 0 0 0 0,0 0 0 0 0,0 0 0 0 0,-1-1 0 0 0,4-14 0 0 0,-3 7-149 0 0,-1 0-1 0 0,-1-1 1 0 0,-1 1-1 0 0,0-1 1 0 0,-1 1 0 0 0,0-1-1 0 0,-6-29 1 0 0,4 36 263 0 0,-1 0 0 0 0,0 1 1 0 0,0-1-1 0 0,-1 1 1 0 0,0-1-1 0 0,-1 1 0 0 0,0 1 1 0 0,0-1-1 0 0,-1 1 1 0 0,0 0-1 0 0,-1 0 0 0 0,0 0 1 0 0,-15-12-1 0 0,5 6 183 0 0,-1 2-1 0 0,0 0 1 0 0,-32-16 0 0 0,38 23-115 0 0,1 0-1 0 0,-1 1 1 0 0,0 0 0 0 0,0 1 0 0 0,0 0 0 0 0,0 1 0 0 0,-24-1 0 0 0,31 3-57 0 0,0 1 0 0 0,0-1 1 0 0,0 1-1 0 0,1 1 1 0 0,-1-1-1 0 0,0 1 0 0 0,0 0 1 0 0,1 0-1 0 0,-1 0 1 0 0,1 0-1 0 0,-1 1 0 0 0,1 0 1 0 0,0 0-1 0 0,0 0 1 0 0,0 0-1 0 0,1 1 0 0 0,-1 0 1 0 0,1-1-1 0 0,0 1 1 0 0,0 0-1 0 0,-3 6 0 0 0,-1 2 28 0 0,0 0 0 0 0,1 1-1 0 0,0 0 1 0 0,2 0-1 0 0,-1 0 1 0 0,-4 22 0 0 0,6-13-49 0 0,1 0 1 0 0,0 0-1 0 0,1 0 1 0 0,2 0 0 0 0,0 0-1 0 0,1 0 1 0 0,7 29 0 0 0,-2-26 4 0 0,0 0 1 0 0,1 0 0 0 0,1-1-1 0 0,2 0 1 0 0,25 43 0 0 0,-26-53 27 0 0,0-1 1 0 0,1 0 0 0 0,0 0-1 0 0,1-1 1 0 0,0-1-1 0 0,1 0 1 0 0,0 0-1 0 0,21 11 1 0 0,-21-14 116 0 0,0-1 0 0 0,1 0 1 0 0,0-1-1 0 0,0-1 0 0 0,0 0 1 0 0,1-1-1 0 0,0-1 0 0 0,-1 0 1 0 0,26 1-1 0 0,-33-4-59 0 0,1 0-1 0 0,-1 0 1 0 0,0-1 0 0 0,0 0-1 0 0,0-1 1 0 0,0 0 0 0 0,0 0-1 0 0,0 0 1 0 0,0-1 0 0 0,-1 0-1 0 0,1 0 1 0 0,6-5 0 0 0,-5 2 51 0 0,0 0 0 0 0,0-1 1 0 0,0 0-1 0 0,-1 0 0 0 0,0-1 1 0 0,0 0-1 0 0,9-16 0 0 0,-6 7 62 0 0,-1 0-1 0 0,-1 0 0 0 0,0-1 1 0 0,-2-1-1 0 0,0 1 0 0 0,-1-1 1 0 0,-1 0-1 0 0,3-31 0 0 0,-6 33-131 0 0,0 0-1 0 0,-1 1 1 0 0,-1-1-1 0 0,-1 0 1 0 0,-1 1-1 0 0,0 0 1 0 0,-1 0-1 0 0,-9-26 1 0 0,7 29-107 0 0,0 0 0 0 0,-1 0 0 0 0,0 1 0 0 0,-1 0 0 0 0,0 0 0 0 0,-1 1 0 0 0,0 0 0 0 0,-1 1 0 0 0,0 0 0 0 0,-15-11 0 0 0,4 4-1305 0 0,-43-23 0 0 0,44 29 22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4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13447 0 0,'3'2'614'0'0,"-2"-1"-575"0"0,0-1 0 0 0,0 1 0 0 0,0 0 0 0 0,-1-1 0 0 0,1 1 0 0 0,0 0 1 0 0,0 0-1 0 0,-1 0 0 0 0,1 0 0 0 0,0 0 0 0 0,-1 0 0 0 0,1-1 0 0 0,-1 1 1 0 0,1 0-1 0 0,-1 1 0 0 0,1 0 0 0 0,-3 25 140 0 0,2-26-181 0 0,-1 19 285 0 0,0 1 0 0 0,1 0-1 0 0,1 0 1 0 0,5 25 0 0 0,21 86 1940 0 0,-11-64-1702 0 0,44 184 25 0 0,-72-309 264 0 0,-43-233-444 0 0,48 244-371 0 0,-18-153 16 0 0,24 179-19 0 0,1 1 0 0 0,1-1-1 0 0,1 0 1 0 0,1 1 0 0 0,0-1 0 0 0,1 1-1 0 0,13-36 1 0 0,-14 48 11 0 0,0 1 0 0 0,0 0-1 0 0,1 0 1 0 0,0 0 0 0 0,0 1-1 0 0,0-1 1 0 0,0 1 0 0 0,1 0-1 0 0,9-8 1 0 0,-13 12 0 0 0,1 0 0 0 0,0 0 0 0 0,-1 0 0 0 0,1 0 0 0 0,0 0 0 0 0,0 0-1 0 0,0 1 1 0 0,-1-1 0 0 0,1 0 0 0 0,0 1 0 0 0,0-1 0 0 0,0 1 0 0 0,0 0 0 0 0,0 0 0 0 0,0 0 0 0 0,0 0-1 0 0,0 0 1 0 0,0 0 0 0 0,0 0 0 0 0,0 1 0 0 0,0-1 0 0 0,0 1 0 0 0,0-1 0 0 0,0 1 0 0 0,-1 0 0 0 0,1 0 0 0 0,0 0-1 0 0,0 0 1 0 0,-1 0 0 0 0,1 0 0 0 0,-1 0 0 0 0,1 1 0 0 0,-1-1 0 0 0,1 0 0 0 0,-1 1 0 0 0,0-1 0 0 0,2 3 0 0 0,5 7 75 0 0,-1-1 0 0 0,0 1 1 0 0,-1 0-1 0 0,0 1 1 0 0,-1 0-1 0 0,8 23 0 0 0,-6-11 65 0 0,-2 1 0 0 0,5 38 0 0 0,-7-23-102 0 0,-1 1 0 0 0,-2-1 1 0 0,-2 0-1 0 0,-1 0 1 0 0,-3 0-1 0 0,-15 59 0 0 0,16-77-74 0 0,4-15-37 0 0,0 0-1 0 0,-1 0 1 0 0,0 0-1 0 0,-6 12 1 0 0,7-18-33 0 0,1-4-334 0 0,1 0 416 0 0,-1 0 0 0 0,0 0 0 0 0,1 1 0 0 0,0-1 0 0 0,0 0 0 0 0,0 0 0 0 0,0 0 0 0 0,0 0 0 0 0,1 1 0 0 0,-1-1-1 0 0,1 1 1 0 0,0-1 0 0 0,-1 1 0 0 0,1 0 0 0 0,0-1 0 0 0,0 1 0 0 0,1 0 0 0 0,-1 0 0 0 0,0 0 0 0 0,1 1 0 0 0,3-3 0 0 0,3-1 98 0 0,0 1-1 0 0,1 0 1 0 0,-1 0 0 0 0,1 1-1 0 0,14-3 1 0 0,-16 4-8 0 0,-1 1 1 0 0,1 1-1 0 0,0-1 0 0 0,0 1 0 0 0,-1 1 0 0 0,1 0 1 0 0,0 0-1 0 0,-1 0 0 0 0,14 5 0 0 0,7 3 214 0 0,33 18-1 0 0,-21-9-19 0 0,14 5 20 0 0,-15-5-392 0 0,78 23 0 0 0,-98-36-5393 0 0,0 1-1925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4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30 765 7367 0 0,'1'2'32'0'0,"-1"0"-1"0"0,1-1 0 0 0,-1 1 0 0 0,0 0 0 0 0,1 0 1 0 0,-1 0-1 0 0,0 0 0 0 0,0 0 0 0 0,0 0 1 0 0,0 0-1 0 0,-1 0 0 0 0,1 0 0 0 0,-1 0 0 0 0,1 0 1 0 0,-2 3-1 0 0,1-4 119 0 0,1 0 1 0 0,-1 1-1 0 0,1-1 0 0 0,-1 0 1 0 0,0 0-1 0 0,1 0 0 0 0,-1 0 1 0 0,0 0-1 0 0,0 0 1 0 0,0 0-1 0 0,0-1 0 0 0,0 1 1 0 0,0 0-1 0 0,0 0 0 0 0,0-1 1 0 0,0 1-1 0 0,-1-1 1 0 0,1 1-1 0 0,0-1 0 0 0,0 1 1 0 0,0-1-1 0 0,-1 0 1 0 0,1 1-1 0 0,-5-1 4379 0 0,10-6-4121 0 0,-1 1 1 0 0,1 0-1 0 0,1 0 1 0 0,-1 0-1 0 0,1 0 1 0 0,0 0-1 0 0,0 1 1 0 0,0 0 0 0 0,1 0-1 0 0,8-4 1 0 0,12-9 334 0 0,17-10 56 0 0,-29 19-388 0 0,24-17 0 0 0,10-11 566 0 0,91-53-1 0 0,61-14-454 0 0,-120 61-467 0 0,-3-4 1 0 0,-1-3-1 0 0,-2-3 1 0 0,78-73-1 0 0,-137 109-55 0 0,-10 12 0 0 0,-1 0 0 0 0,0-1 0 0 0,1 1 0 0 0,0 1 0 0 0,10-7 0 0 0,-8 6 39 0 0,0-1-1 0 0,0 1 0 0 0,-1-1 1 0 0,1 0-1 0 0,-1-1 1 0 0,-1 0-1 0 0,1 0 0 0 0,-1 0 1 0 0,9-13-1 0 0,-12 16-13 0 0,0 1 1 0 0,0 0-1 0 0,0 0 0 0 0,0 0 0 0 0,0 0 1 0 0,0 0-1 0 0,0 0 0 0 0,1 1 0 0 0,-1-1 1 0 0,1 1-1 0 0,0-1 0 0 0,-1 1 0 0 0,1 0 1 0 0,0 0-1 0 0,-1 0 0 0 0,1 1 1 0 0,5-2-1 0 0,-2 2-7 0 0,1-1-1 0 0,0 1 1 0 0,-1 0 0 0 0,1 0-1 0 0,-1 1 1 0 0,12 2 0 0 0,8 4 8 0 0,-1 1 1 0 0,0 1 0 0 0,27 14-1 0 0,113 45 67 0 0,-96-41-43 0 0,294 107 344 0 0,-70-28 200 0 0,-159-56-414 0 0,149 33 0 0 0,-233-74-1274 0 0,-33-7 218 0 0,-1 1-1 0 0,1 1 1 0 0,16 6-1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4607 0 0,'5'-15'448'0'0,"0"3"-181"0"0,-5 11-34 0 0,0 1 0 0 0,0-1 0 0 0,1 0 0 0 0,-1 1 0 0 0,0-1 0 0 0,1 1 0 0 0,-1-1 0 0 0,1 0 0 0 0,-1 1 1 0 0,1-1-1 0 0,-1 1 0 0 0,1-1 0 0 0,-1 1 0 0 0,1-1 0 0 0,-1 1 0 0 0,1 0 0 0 0,0-1 0 0 0,-1 1 0 0 0,1 0 0 0 0,0 0 0 0 0,-1-1 0 0 0,1 1 0 0 0,0 0 0 0 0,-1 0 0 0 0,1 0 0 0 0,0 0 0 0 0,0-1 0 0 0,1 2 9 0 0,-1-1 0 0 0,0 1 1 0 0,1-1-1 0 0,-1 1 0 0 0,0-1 0 0 0,1 1 0 0 0,-1 0 0 0 0,0-1 0 0 0,0 1 0 0 0,0 0 0 0 0,0 0 0 0 0,2 2 0 0 0,2 2 125 0 0,-1 0 0 0 0,0 1-1 0 0,0-1 1 0 0,4 9-1 0 0,-2 2-4 0 0,0 0 1 0 0,-1 1-1 0 0,-1-1 0 0 0,-1 1 0 0 0,3 31 1 0 0,0-7 83 0 0,18 229 514 0 0,-12-103-600 0 0,26 156-8325 0 0,-35-304 3106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4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0,'0'0'706'0'0,"0"2"-578"0"0,40 128 7874 0 0,-21-43-6046 0 0,21 153-103 0 0,19 96-1394 0 0,-51-302-438 0 0,7 34-4440 0 0,-13-59-1727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4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185 192 10855 0 0,'-6'-4'221'0'0,"0"0"1"0"0,1-1-1 0 0,-1 0 0 0 0,1 0 0 0 0,0 0 0 0 0,1-1 0 0 0,-7-10 0 0 0,7 10 243 0 0,0 0 0 0 0,-1 0 0 0 0,0 1 0 0 0,0-1 0 0 0,0 1-1 0 0,0 0 1 0 0,-8-5 0 0 0,12 10-394 0 0,1 0 0 0 0,-1 0 0 0 0,0-1 0 0 0,0 1 0 0 0,1 0 0 0 0,-1 0 0 0 0,0 0 0 0 0,0 0 0 0 0,0 0 0 0 0,0 0 0 0 0,1 0-1 0 0,-1 0 1 0 0,0 1 0 0 0,0-1 0 0 0,0 0 0 0 0,1 0 0 0 0,-1 1 0 0 0,0-1 0 0 0,0 0 0 0 0,1 1 0 0 0,-1-1 0 0 0,0 1 0 0 0,1-1 0 0 0,-1 1 0 0 0,0-1 0 0 0,1 1 0 0 0,-1-1-1 0 0,1 1 1 0 0,-1-1 0 0 0,1 1 0 0 0,-1 1 0 0 0,-13 21 303 0 0,10-10-319 0 0,0 0 1 0 0,1 0-1 0 0,1 0 1 0 0,0 0-1 0 0,1 1 1 0 0,1-1-1 0 0,0 17 1 0 0,0-17-46 0 0,2 21 21 0 0,2-1-1 0 0,1 0 0 0 0,1 0 1 0 0,14 40-1 0 0,-17-64 19 0 0,0-1 0 0 0,0 0 0 0 0,1 1 0 0 0,0-1 0 0 0,0-1 0 0 0,1 1 0 0 0,0-1 0 0 0,10 12 0 0 0,-12-15 19 0 0,1 0-1 0 0,0 0 0 0 0,0-1 0 0 0,0 0 0 0 0,1 0 0 0 0,-1 0 1 0 0,1 0-1 0 0,0-1 0 0 0,-1 0 0 0 0,1 0 0 0 0,0 0 0 0 0,0 0 1 0 0,0-1-1 0 0,1 0 0 0 0,-1 0 0 0 0,6 0 0 0 0,-8-1 8 0 0,1 0 0 0 0,0-1 0 0 0,0 1 0 0 0,-1-1 0 0 0,1 0-1 0 0,0 0 1 0 0,-1 0 0 0 0,1 0 0 0 0,-1-1 0 0 0,1 0 0 0 0,-1 0 0 0 0,0 0-1 0 0,1 0 1 0 0,-1 0 0 0 0,0 0 0 0 0,0-1 0 0 0,-1 0 0 0 0,4-2 0 0 0,1-4 155 0 0,0-1 1 0 0,0 1 0 0 0,0-1-1 0 0,7-16 1 0 0,-7 11-16 0 0,-1 1 1 0 0,0-1-1 0 0,-1 0 0 0 0,0 0 1 0 0,-2-1-1 0 0,1 0 0 0 0,-2 1 1 0 0,0-1-1 0 0,-1-27 0 0 0,-2 32-127 0 0,0-1 0 0 0,-1 1 0 0 0,0 0 0 0 0,-1 0 0 0 0,0 0 0 0 0,0 0 0 0 0,-1 0 0 0 0,-1 1 0 0 0,0-1 0 0 0,0 1 0 0 0,-1 1 0 0 0,-1-1 0 0 0,1 1 0 0 0,-11-11 0 0 0,-6-4 61 0 0,-36-29 0 0 0,45 42-102 0 0,0 0 1 0 0,-1 1-1 0 0,-1 1 1 0 0,-20-10-1 0 0,32 18-158 0 0,0-1-1 0 0,0 1 1 0 0,0-1 0 0 0,-1 1-1 0 0,1 0 1 0 0,-1 1-1 0 0,1-1 1 0 0,0 1 0 0 0,-1 0-1 0 0,1 0 1 0 0,-1 0 0 0 0,1 1-1 0 0,0-1 1 0 0,-6 3-1 0 0,7-3 22 0 0,1 1 0 0 0,0 0 0 0 0,0 1 0 0 0,0-1 1 0 0,0 0-1 0 0,0 1 0 0 0,0-1 0 0 0,0 1 0 0 0,0 0 0 0 0,0-1 0 0 0,1 1 0 0 0,-1 0 0 0 0,1 0 0 0 0,-1 0 0 0 0,1 0 0 0 0,0 0 0 0 0,0 0 0 0 0,0 1 0 0 0,0-1 0 0 0,0 0 0 0 0,0 1 0 0 0,1-1 0 0 0,-1 0 0 0 0,1 1 0 0 0,0-1 0 0 0,-1 1 0 0 0,1 2 0 0 0,0 13-1652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71 197 919 0 0,'0'0'17326'0'0,"2"2"-16688"0"0,-2-2-595 0 0,1 1 0 0 0,-1 0 0 0 0,0 0 0 0 0,1 0 0 0 0,-1-1 0 0 0,0 1 0 0 0,1 0 0 0 0,-1 0 0 0 0,0 0 0 0 0,0 0 0 0 0,0 0 0 0 0,0 0 0 0 0,0 0 0 0 0,0-1 0 0 0,0 1 0 0 0,0 0 0 0 0,0 0 0 0 0,-1 1 0 0 0,-6 21 549 0 0,1-3-218 0 0,-18 100 700 0 0,-6 30-690 0 0,24-120-277 0 0,5-27 93 0 0,5-20-136 0 0,0-18-64 0 0,-3 25 0 0 0,0 1 0 0 0,4-18 0 0 0,34-134 6 0 0,-29 113 41 0 0,15-36 236 0 0,-25 83-279 0 0,0 1 0 0 0,0-1 0 0 0,0 0-1 0 0,0 1 1 0 0,0-1 0 0 0,0 1 0 0 0,0-1 0 0 0,0 0-1 0 0,1 1 1 0 0,-1-1 0 0 0,0 1 0 0 0,1-1 0 0 0,-1 0-1 0 0,0 1 1 0 0,1-1 0 0 0,-1 1 0 0 0,1-1 0 0 0,-1 1-1 0 0,0 0 1 0 0,1-1 0 0 0,-1 1 0 0 0,1-1 0 0 0,0 1-1 0 0,-1 0 1 0 0,1-1 0 0 0,-1 1 0 0 0,1 0 0 0 0,-1 0-1 0 0,1 0 1 0 0,0-1 0 0 0,-1 1 0 0 0,1 0 0 0 0,0 0-1 0 0,-1 0 1 0 0,1 0 0 0 0,-1 0 0 0 0,1 0 0 0 0,0 0-1 0 0,-1 0 1 0 0,1 0 0 0 0,0 0 0 0 0,-1 1 0 0 0,2-1-1 0 0,-1 0 11 0 0,10 3 40 0 0,-6 1-53 0 0,-1 0 1 0 0,0 0-1 0 0,-1 0 0 0 0,1 0 1 0 0,-1 1-1 0 0,0 0 1 0 0,0-1-1 0 0,0 1 1 0 0,3 8-1 0 0,2 1 11 0 0,3 9 27 0 0,-1 0-1 0 0,13 45 0 0 0,-4-10-6 0 0,-5-21 43 0 0,2 0 0 0 0,23 40 0 0 0,-32-64-42 0 0,2 0 0 0 0,-1-1 0 0 0,1 0 1 0 0,1-1-1 0 0,0 0 0 0 0,1 0 0 0 0,0-1 0 0 0,0-1 0 0 0,15 10 0 0 0,-24-18 10 0 0,0 0 1 0 0,0 1-1 0 0,1-1 1 0 0,-1 0-1 0 0,0 0 0 0 0,1-1 1 0 0,-1 1-1 0 0,1 0 0 0 0,-1-1 1 0 0,1 1-1 0 0,-1-1 0 0 0,1 0 1 0 0,0 0-1 0 0,-1 0 0 0 0,1 0 1 0 0,-1 0-1 0 0,5-2 0 0 0,-3 1 15 0 0,-1-1-1 0 0,0 1 1 0 0,1-1-1 0 0,-1 0 0 0 0,0 0 1 0 0,0 0-1 0 0,-1 0 0 0 0,1 0 1 0 0,0-1-1 0 0,-1 1 1 0 0,4-5-1 0 0,1-2 82 0 0,-1 0 0 0 0,-1-1 0 0 0,1 0 0 0 0,-1 0-1 0 0,-1 0 1 0 0,0-1 0 0 0,3-11 0 0 0,2-13 52 0 0,-2 1-1 0 0,-1-1 1 0 0,-2 0 0 0 0,-1 0-1 0 0,-3-65 1 0 0,-6 40-649 0 0,-14-64 0 0 0,7 49-4142 0 0,8 50-3492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0,'12'13'832'0'0,"0"1"674"0"0,1 0 0 0 0,0-1 0 0 0,26 19 0 0 0,50 28 111 0 0,-84-57-1567 0 0,19 12-484 0 0,1-2-1 0 0,36 15 1 0 0,-50-24-930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10655 0 0,'0'0'7030'0'0,"0"-2"-6244"0"0,0 1-721 0 0,0 1-1 0 0,0-1 1 0 0,0 0 0 0 0,0 0-1 0 0,1 0 1 0 0,-1 1-1 0 0,0-1 1 0 0,1 0 0 0 0,-1 0-1 0 0,0 1 1 0 0,1-1-1 0 0,-1 0 1 0 0,1 0-1 0 0,-1 1 1 0 0,1-1 0 0 0,0 1-1 0 0,-1-1 1 0 0,1 1-1 0 0,0-1 1 0 0,-1 1 0 0 0,1-1-1 0 0,0 1 1 0 0,-1-1-1 0 0,1 1 1 0 0,0 0 0 0 0,0-1-1 0 0,1 1 1 0 0,34-15 1397 0 0,-15 7-596 0 0,23-14 28 0 0,-1-2 0 0 0,51-37 0 0 0,-61 35-796 0 0,32-20 57 0 0,-10 8-284 0 0,-37 25 9 0 0,1 1 1 0 0,33-18-1 0 0,-9 8-1064 0 0,-30 15-116 0 0,0 0 0 0 0,1 1 0 0 0,14-5 0 0 0,-14 6-660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86 201 1375 0 0,'-1'-25'607'0'0,"-3"-46"172"0"0,1 49 4273 0 0,-1-1 6922 0 0,3 23-11918 0 0,0 0 0 0 0,-1 0 0 0 0,1 0-1 0 0,0 1 1 0 0,-1-1 0 0 0,1 0 0 0 0,0 1 0 0 0,0-1-1 0 0,-1 1 1 0 0,1 0 0 0 0,0-1 0 0 0,0 1 0 0 0,0 0-1 0 0,0-1 1 0 0,0 1 0 0 0,0 0 0 0 0,0 0 0 0 0,0 0 0 0 0,0 0-1 0 0,-1 2 1 0 0,-1 2-42 0 0,0 0-1 0 0,0 1 1 0 0,-3 8-1 0 0,2-2 69 0 0,-2 3-86 0 0,0 2-1 0 0,2-1 0 0 0,0 1 1 0 0,1-1-1 0 0,0 1 1 0 0,1 0-1 0 0,1 0 1 0 0,1 0-1 0 0,0 0 0 0 0,2 0 1 0 0,0 0-1 0 0,0 0 1 0 0,8 22-1 0 0,-9-34 4 0 0,1 1 0 0 0,1 0 1 0 0,-1-1-1 0 0,1 0 0 0 0,0 0 0 0 0,0 0 0 0 0,1 0 0 0 0,-1 0 0 0 0,1 0 1 0 0,0-1-1 0 0,9 8 0 0 0,-9-10 9 0 0,0 1 0 0 0,0 0 0 0 0,0-1 0 0 0,0 0 0 0 0,1 0 0 0 0,-1 0 0 0 0,1-1 0 0 0,-1 0 0 0 0,1 1 0 0 0,0-2 1 0 0,0 1-1 0 0,-1 0 0 0 0,1-1 0 0 0,0 0 0 0 0,5-1 0 0 0,-2 1 68 0 0,0-1 1 0 0,0 0-1 0 0,0-1 1 0 0,-1 0-1 0 0,1 0 1 0 0,0-1-1 0 0,-1 0 1 0 0,0 0-1 0 0,1-1 1 0 0,-1 0-1 0 0,-1 0 1 0 0,1-1-1 0 0,-1 1 1 0 0,1-1-1 0 0,-1-1 1 0 0,-1 1-1 0 0,1-1 1 0 0,5-8-1 0 0,-2 3 81 0 0,-1 0 0 0 0,0-1-1 0 0,-1 0 1 0 0,-1 0 0 0 0,1-1-1 0 0,-2 0 1 0 0,0 0 0 0 0,4-17-1 0 0,-7 23-108 0 0,-1 0 0 0 0,0 0 0 0 0,-1 0 0 0 0,0 0-1 0 0,0 0 1 0 0,0 0 0 0 0,-1 0 0 0 0,0 0 0 0 0,0 1-1 0 0,0-1 1 0 0,-1 0 0 0 0,0 0 0 0 0,-1 1 0 0 0,0-1 0 0 0,1 1-1 0 0,-2 0 1 0 0,1 0 0 0 0,-7-9 0 0 0,1 6-125 0 0,0 0 0 0 0,-1 0 1 0 0,0 0-1 0 0,0 2 0 0 0,-21-14 0 0 0,-6-3-1629 0 0,-8-8-3460 0 0,38 28 3496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10591 0 0,'-31'23'1266'0'0,"20"-15"-53"0"0,-1 0 0 0 0,-12 13-1 0 0,9-6 119 0 0,0 1-1 0 0,-17 25 1 0 0,27-35-1102 0 0,1 1 0 0 0,0 0 0 0 0,1 0 0 0 0,0 0 0 0 0,0 1 1 0 0,0-1-1 0 0,1 1 0 0 0,0-1 0 0 0,-2 17 0 0 0,4-9-153 0 0,0 0 0 0 0,0 1 0 0 0,1-1 0 0 0,1 0 0 0 0,1 0 0 0 0,0 0 0 0 0,10 27 0 0 0,-8-30-26 0 0,0 0-1 0 0,0-1 0 0 0,1 0 0 0 0,1-1 0 0 0,0 1 0 0 0,0-1 1 0 0,1 0-1 0 0,0-1 0 0 0,1 0 0 0 0,11 9 0 0 0,-13-12-185 0 0,1-2-1 0 0,-1 1 1 0 0,1-1 0 0 0,0 0-1 0 0,0 0 1 0 0,1-1 0 0 0,-1-1-1 0 0,1 1 1 0 0,10 1 0 0 0,-6-2-177 0 0,1-1 0 0 0,-1 0 0 0 0,1 0 0 0 0,0-2 0 0 0,17-2 0 0 0,-26 3-22 0 0,-1-1 0 0 0,1-1-1 0 0,-1 1 1 0 0,1-1 0 0 0,-1 1 0 0 0,0-1 0 0 0,5-3 0 0 0,10-7-1391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13935 0 0,'0'-2'1048'0'0,"2"5"-282"0"0,4 14 165 0 0,8 24 292 0 0,3 50-328 0 0,9 138 0 0 0,-13-91-2182 0 0,-5-55-2110 0 0,-4-46-2221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10967 0 0,'0'0'499'0'0,"0"3"-4"0"0,18 159 1975 0 0,-18-161-2454 0 0,40 317 1400 0 0,-20-149-3324 0 0,-17-137 872 0 0</inkml:trace>
  <inkml:trace contextRef="#ctx0" brushRef="#br0" timeOffset="1">4 650 4143 0 0,'-3'-3'3742'0'0,"3"2"-2927"0"0,0 0 0 0 0,0-1 1 0 0,0 1-1 0 0,1 0 0 0 0,-1 0 0 0 0,0 0 1 0 0,1 0-1 0 0,-1 0 0 0 0,1 0 1 0 0,-1 0-1 0 0,2-1 0 0 0,16-18 2384 0 0,-11 13-2695 0 0,-1 0-378 0 0,1 0 0 0 0,0 1 0 0 0,0-1-1 0 0,0 1 1 0 0,1 1 0 0 0,0-1 0 0 0,0 1-1 0 0,12-5 1 0 0,12-7-1577 0 0,-28 14 745 0 0,1 0-1 0 0,-1 1 1 0 0,1-1 0 0 0,0 1 0 0 0,0 0 0 0 0,0 0 0 0 0,0 0 0 0 0,11-1 0 0 0,2 2-5632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14135 0 0,'0'0'1283'0'0,"7"6"-1030"0"0,-2-3 24 0 0,-1 0-1 0 0,1-1 1 0 0,0 0-1 0 0,0 0 1 0 0,0-1-1 0 0,0 1 0 0 0,11 1 1 0 0,15 5 637 0 0,-24-5-835 0 0,0 0 1 0 0,0 0 0 0 0,0 1-1 0 0,0 0 1 0 0,-1 0 0 0 0,0 0 0 0 0,0 1-1 0 0,6 6 1 0 0,-10-9-68 0 0,-1 0 0 0 0,1 0 0 0 0,-1 0 0 0 0,1 0 0 0 0,-1 0 0 0 0,0 0 0 0 0,1 1 0 0 0,-1-1 0 0 0,0 1 0 0 0,-1-1 1 0 0,1 0-1 0 0,0 1 0 0 0,-1 0 0 0 0,1-1 0 0 0,-1 1 0 0 0,0-1 0 0 0,0 1 0 0 0,0-1 0 0 0,0 1 0 0 0,0 0 0 0 0,-1-1 0 0 0,1 1 0 0 0,-1-1 0 0 0,0 1 0 0 0,0-1 0 0 0,-1 5 0 0 0,-5 9 108 0 0,7-12-88 0 0,-1-1 0 0 0,0 0 0 0 0,-1 0 0 0 0,1 0 0 0 0,0 0 0 0 0,-1-1 0 0 0,0 1 0 0 0,1 0 0 0 0,-1-1 0 0 0,-4 5 0 0 0,5-6 48 0 0,0 0 0 0 0,-4 3-45 0 0,4-3-186 0 0,12-1-1843 0 0,-7 0 1988 0 0,0 0 1 0 0,0 1 0 0 0,-1-1 0 0 0,1 1 0 0 0,-1 0 0 0 0,1-1 0 0 0,0 2 0 0 0,-1-1 0 0 0,1 0-1 0 0,-1 1 1 0 0,4 1 0 0 0,-2 1 200 0 0,1 1 1 0 0,-1-1-1 0 0,0 1 1 0 0,0-1-1 0 0,4 7 0 0 0,-2-3 269 0 0,0 0-1 0 0,-1 0 1 0 0,0 1 0 0 0,-1 0-1 0 0,0 0 1 0 0,8 18-1 0 0,-12-24-335 0 0,0 1-1 0 0,-1-1 1 0 0,1 0-1 0 0,-1 0 1 0 0,1 0-1 0 0,-1 1 1 0 0,0-1-1 0 0,0 0 1 0 0,0 1-1 0 0,0-1 1 0 0,-1 0-1 0 0,0 0 1 0 0,1 0-1 0 0,-1 1 1 0 0,0-1-1 0 0,-1 0 1 0 0,1 0-1 0 0,0 0 1 0 0,-1-1-1 0 0,0 1 1 0 0,1 0-1 0 0,-1 0 1 0 0,0-1-1 0 0,0 1 1 0 0,-6 3-1 0 0,-5 7 245 0 0,4-4-280 0 0,0-1 1 0 0,-1 1-1 0 0,0-2 0 0 0,-11 7 0 0 0,6-6-178 0 0,0 1-791 0 0,0-1-1 0 0,-19 7 1 0 0,16-10-430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2:5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12439 0 0,'0'0'4394'0'0,"0"2"-3361"0"0,47 218 3871 0 0,6 118-2963 0 0,-34-182-2061 0 0,-15-101-789 0 0,0 6-5660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0 862 7367 0 0,'0'0'568'0'0,"2"2"-373"0"0,-1 0-48 0 0,0 0-1 0 0,1 0 1 0 0,-1-1-1 0 0,1 1 1 0 0,0-1 0 0 0,-1 0-1 0 0,1 1 1 0 0,0-1-1 0 0,0 0 1 0 0,0 0 0 0 0,0 0-1 0 0,0 0 1 0 0,0 0-1 0 0,0-1 1 0 0,0 1 0 0 0,0 0-1 0 0,5 0 1 0 0,6 0 1478 0 0,26 1 1 0 0,-14-1-1159 0 0,116 3 2732 0 0,-30-3-1422 0 0,256 1 1398 0 0,-110-16-1633 0 0,-58 3-531 0 0,5-7-203 0 0,-28 1-392 0 0,385-50 975 0 0,-530 62-1319 0 0,135-16 201 0 0,156-7 111 0 0,-80 15-101 0 0,-203 12-243 0 0,-9 1 4 0 0,47-6 0 0 0,21-6 50 0 0,23-4 22 0 0,-83 10-28 0 0,43 0 0 0 0,25-4 7 0 0,-49 0-53 0 0,140-20 51 0 0,-158 26-47 0 0,155-22 173 0 0,-147 23-193 0 0,-32 2-6 0 0,-1 0-1 0 0,16-4 0 0 0,48-7 57 0 0,-6 1-8 0 0,33-3-34 0 0,-65 10-15 0 0,3 1-7 0 0,-25 3-12 0 0,20-4-1 0 0,95-9 1 0 0,-47 6 0 0 0,0-1 19 0 0,68-8 26 0 0,-57 8-45 0 0,-2 0 0 0 0,141-22 0 0 0,-223 28-47 0 0,1 0 0 0 0,-1-1 0 0 0,1-1 1 0 0,-1 0-1 0 0,0-1 0 0 0,19-10 0 0 0,-29 13 34 0 0,1 0 0 0 0,-1 0 0 0 0,0 0-1 0 0,0 0 1 0 0,0-1 0 0 0,0 0 0 0 0,0 1 0 0 0,-1-1 0 0 0,1 0 0 0 0,-1 0-1 0 0,1-1 1 0 0,-1 1 0 0 0,0 0 0 0 0,-1-1 0 0 0,1 1 0 0 0,-1-1 0 0 0,1 0-1 0 0,-1 1 1 0 0,0-1 0 0 0,0 0 0 0 0,-1 0 0 0 0,1 0 0 0 0,-1 0 0 0 0,0 0-1 0 0,0 1 1 0 0,0-1 0 0 0,-1-6 0 0 0,-2 0-37 0 0,1 1 1 0 0,-1 0-1 0 0,0 0 1 0 0,-1 0-1 0 0,0 0 1 0 0,0 1-1 0 0,-8-11 0 0 0,-5-6-107 0 0,-21-22-1 0 0,26 33 96 0 0,-1 1 1 0 0,-1 1-1 0 0,0 0 0 0 0,-24-15 0 0 0,9 9-59 0 0,-47-20-1 0 0,71 35 93 0 0,3 2 14 0 0,0 0-1 0 0,0 1 1 0 0,0-1-1 0 0,0 0 1 0 0,-1 1-1 0 0,1-1 1 0 0,0 1-1 0 0,0 0 1 0 0,0 0-1 0 0,-1 0 1 0 0,-3 0-1 0 0,10 12-134 0 0,0-7 105 0 0,0 1 1 0 0,0-1-1 0 0,1 0 1 0 0,0 0-1 0 0,0 0 1 0 0,0 0-1 0 0,10 6 1 0 0,0 0-24 0 0,109 86-462 0 0,-39-33 340 0 0,-65-48 219 0 0,-2-3-43 0 0,-1 1-1 0 0,0 1 0 0 0,-1 0 0 0 0,18 23 0 0 0,-30-34 85 0 0,-1 0-1 0 0,0 1 1 0 0,0-1 0 0 0,-1 1 0 0 0,1-1-1 0 0,-1 1 1 0 0,0 0 0 0 0,-1 0 0 0 0,1 0-1 0 0,-1 0 1 0 0,0 0 0 0 0,0 1 0 0 0,0-1-1 0 0,-1 0 1 0 0,0 0 0 0 0,0 1 0 0 0,0-1-1 0 0,-1 0 1 0 0,0 0 0 0 0,0 1 0 0 0,0-1 0 0 0,0 0-1 0 0,-4 8 1 0 0,-3 2 97 0 0,-1-1 1 0 0,0-1-1 0 0,-1 1 0 0 0,0-2 0 0 0,-1 1 1 0 0,-14 11-1 0 0,7-5-46 0 0,-82 73 75 0 0,32-27-137 0 0,10-12-2756 0 0,23-15-5795 0 0,27-28 422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3679 0 0,'0'0'284'0'0,"-2"3"-186"0"0,-9 25-61 0 0,1 20 4664 0 0,2 35 2195 0 0,6-35-6513 0 0,3 1 1 0 0,1 0-1 0 0,3 0 0 0 0,14 62 0 0 0,-15-98-760 0 0,9 23 0 0 0,0-5-3026 0 0,-9-24-1628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1375 0 0,'9'-22'66'0'0,"-9"21"-64"0"0,0 1 1 0 0,0 0-1 0 0,0-1 0 0 0,1 1 1 0 0,-1-1-1 0 0,0 1 0 0 0,0 0 1 0 0,1-1-1 0 0,-1 1 0 0 0,0 0 1 0 0,1 0-1 0 0,-1-1 0 0 0,0 1 1 0 0,1 0-1 0 0,-1 0 0 0 0,1-1 1 0 0,-1 1-1 0 0,0 0 0 0 0,1 0 1 0 0,-1 0-1 0 0,1 0 0 0 0,-1 0 1 0 0,1-1-1 0 0,0 1 0 0 0,3 0 119 0 0,1 1-1 0 0,-1-1 1 0 0,1 1-1 0 0,-1 0 0 0 0,1 0 1 0 0,-1 0-1 0 0,1 0 0 0 0,-1 1 1 0 0,4 2-1 0 0,38 21 4170 0 0,-41-22-3826 0 0,20 13 1499 0 0,36 29 0 0 0,-42-29-1511 0 0,-1 2 0 0 0,0 0 1 0 0,-1 1-1 0 0,-1 0 0 0 0,-1 1 0 0 0,-1 1 0 0 0,19 37 1 0 0,-18-27 123 0 0,-1 2 0 0 0,-2-1 1 0 0,-1 1-1 0 0,-2 1 0 0 0,-2 0 1 0 0,0 0-1 0 0,2 63 0 0 0,-7-48-196 0 0,-3 1 0 0 0,-9 59-1 0 0,-11-5-1290 0 0,13-75-1251 0 0,-17 39-1 0 0,20-57 440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12895 0 0,'-12'5'986'0'0,"-16"18"-62"0"0,1 1 1 0 0,2 1-1 0 0,0 1 1 0 0,-38 53-1 0 0,53-63-1322 0 0,1 0-1 0 0,0 1 1 0 0,2 0 0 0 0,-10 28-1 0 0,14-33-1145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11775 0 0,'0'0'1068'0'0,"2"2"-781"0"0,6 7 100 0 0,0 1 1 0 0,0 0-1 0 0,-1 1 1 0 0,0 0-1 0 0,-1 0 1 0 0,0 0-1 0 0,-1 1 1 0 0,-1 0-1 0 0,1 0 1 0 0,-2 0-1 0 0,4 17 0 0 0,0 17 270 0 0,2 81 0 0 0,-8-112-553 0 0,-5 160 738 0 0,0-7-90 0 0,4-141-614 0 0,0-14-54 0 0,0 0 0 0 0,0-1 0 0 0,2 1 0 0 0,-1-1 0 0 0,2 1 1 0 0,6 22-1 0 0,-8-34-74 0 0,-1 1 0 0 0,1-1 1 0 0,0 1-1 0 0,0-1 0 0 0,0 1 1 0 0,0-1-1 0 0,0 0 0 0 0,1 1 1 0 0,-1-1-1 0 0,0 0 0 0 0,1 0 1 0 0,-1 0-1 0 0,1 0 0 0 0,-1 0 1 0 0,1 0-1 0 0,-1 0 0 0 0,1-1 1 0 0,-1 1-1 0 0,1 0 0 0 0,0-1 0 0 0,-1 1 1 0 0,1-1-1 0 0,0 0 0 0 0,3 1 1 0 0,3-2 65 0 0,0 1 1 0 0,0-1-1 0 0,-1 0 1 0 0,12-3-1 0 0,-3 1 29 0 0,-5 1-41 0 0,-1-1 0 0 0,0 0-1 0 0,1-1 1 0 0,-1 0 0 0 0,-1-1-1 0 0,1 0 1 0 0,9-7 0 0 0,63-50-581 0 0,-28 19-4230 0 0,-39 33-1771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92 304 1375 0 0,'0'0'128'0'0,"2"10"-128"0"0,-4 4 0 0 0,4-1 0 0 0,-2 0 1552 0 0,0 0 288 0 0,0 1 56 0 0,1-3-4424 0 0</inkml:trace>
  <inkml:trace contextRef="#ctx0" brushRef="#br0" timeOffset="1">16 45 11575 0 0,'0'0'1256'0'0,"-7"-3"-1256"0"0,0-4 0 0 0,6-3 0 0 0,1 4 0 0 0,3-3 0 0 0,4-1 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119 323 6911 0 0,'-3'-14'11451'0'0,"5"28"-10711"0"0,0 7-551 0 0,-6 75 360 0 0,-3 1 0 0 0,-39 178 0 0 0,35-226-485 0 0,-33 89 0 0 0,36-115 36 0 0,19-103-668 0 0,9-38 524 0 0,70-431 143 0 0,-54 363 205 0 0,-33 172-290 0 0,-1 4 5 0 0,1 1 1 0 0,-1 0-1 0 0,1 0 1 0 0,1 0-1 0 0,0 1 1 0 0,7-12-1 0 0,-10 20-14 0 0,-1 0-1 0 0,1 1 0 0 0,0-1 1 0 0,-1 0-1 0 0,1 1 1 0 0,-1-1-1 0 0,1 1 1 0 0,-1-1-1 0 0,1 1 0 0 0,-1-1 1 0 0,1 1-1 0 0,-1-1 1 0 0,1 1-1 0 0,-1 0 0 0 0,1 1 1 0 0,5 10 12 0 0,-1 0-1 0 0,-1 1 1 0 0,1-1 0 0 0,-2 1 0 0 0,3 19 0 0 0,0-3 10 0 0,52 281 117 0 0,-30-146-107 0 0,-17-106-257 0 0,27 154-427 0 0,-17-69-3455 0 0,-17-117-1953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22 107 7831 0 0,'-1'-2'356'0'0,"-2"-3"-130"0"0,1 3-170 0 0,1 0 1 0 0,-1 0-1 0 0,1 0 1 0 0,0-1 0 0 0,0 1-1 0 0,0 0 1 0 0,0-1-1 0 0,0 1 1 0 0,0-3-1 0 0,-4-23 5791 0 0,5 27-5665 0 0,0 0-1 0 0,1 1 1 0 0,-1-1 0 0 0,0 1 0 0 0,1-1 0 0 0,-1 0 0 0 0,1 1 0 0 0,-1-1 0 0 0,1 1 0 0 0,-1 0 0 0 0,1-1 0 0 0,-1 1 0 0 0,1-1 0 0 0,-1 1 0 0 0,1 0 0 0 0,-1-1-1 0 0,1 1 1 0 0,0 0 0 0 0,0-1 0 0 0,12-3 400 0 0,80-3 261 0 0,-69 7-1781 0 0,0-1-1 0 0,0-1 1 0 0,28-7-1 0 0,-30 2-3186 0 0,0 1-1069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7 107 13391 0 0,'-1'8'1210'0'0,"-3"17"-366"0"0,2 0 0 0 0,2 37 0 0 0,1-28 202 0 0,9 438 1205 0 0,0-349-4044 0 0,3-44-4246 0 0,-8-65 4120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0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0,'0'0'319'0'0,"0"2"-210"0"0,0 13 1939 0 0,0 1-1 0 0,1-1 1 0 0,1 1-1 0 0,0-1 1 0 0,6 18-1 0 0,-6-22-2145 0 0,34 179 3420 0 0,-5 96-2951 0 0,-16-98-1145 0 0,-5-71-7581 0 0,-9-97 3440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14079 0 0,'0'0'1276'0'0,"0"2"-1049"0"0,6 48 531 0 0,-2-20 133 0 0,41 256 925 0 0,-23-160-1384 0 0,38 225-4037 0 0,-56-320 2242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30 182 10591 0 0,'-30'-19'7554'0'0,"52"13"-6198"0"0,14-4-981 0 0,-18 6-377 0 0,-1-1 0 0 0,23-9 0 0 0,-29 9-713 0 0,-1 2-1 0 0,1-1 1 0 0,22-3 0 0 0,-18 5-791 0 0</inkml:trace>
  <inkml:trace contextRef="#ctx0" brushRef="#br0" timeOffset="1">532 0 5527 0 0,'0'0'423'0'0,"-1"2"-278"0"0,-17 25 2371 0 0,-6 9 4555 0 0,14-7-6227 0 0,-1 30 398 0 0,11-52-1210 0 0,0-1 0 0 0,-1 0 0 0 0,2 0 0 0 0,-1 0 0 0 0,1 0-1 0 0,0 0 1 0 0,3 11 0 0 0,-4-15-29 0 0,1-1 0 0 0,-1 1 0 0 0,1 0 0 0 0,0-1 0 0 0,0 1 0 0 0,-1-1 0 0 0,1 1 0 0 0,0-1 0 0 0,0 1 0 0 0,1-1 0 0 0,-1 0 0 0 0,0 1 0 0 0,0-1 0 0 0,1 0 0 0 0,-1 0 0 0 0,1 0 0 0 0,-1 0 0 0 0,2 1 0 0 0,2 1 4 0 0,-1-1-32 0 0,0 0 0 0 0,-1-1 0 0 0,1 1-1 0 0,0-1 1 0 0,0 0 0 0 0,0 0 0 0 0,6 1-1 0 0,31 2-316 0 0,-36-4 302 0 0,2 0-422 0 0,0 0 0 0 0,-1 0-1 0 0,11-3 1 0 0,-2 0-1009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5527 0 0,'-7'13'341'0'0,"1"-1"-1"0"0,1 1 0 0 0,-4 14 0 0 0,3-7 1910 0 0,2 0 0 0 0,0 0 1 0 0,-1 26-1 0 0,4-28-1632 0 0,2 0 1 0 0,0 0 0 0 0,1 1-1 0 0,5 18 1 0 0,23 74-141 0 0,-11-46-1743 0 0,-12-36 477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83 8751 0 0,'-8'-3'910'0'0,"-7"-6"-463"0"0,14 8-91 0 0,0-1 0 0 0,0 1 0 0 0,0 0 0 0 0,0 0 0 0 0,0-1 0 0 0,0 1 0 0 0,0-1 0 0 0,1 1 0 0 0,-1-1-1 0 0,0 1 1 0 0,1-1 0 0 0,-1 1 0 0 0,1-3 0 0 0,0 3-278 0 0,0 0 1 0 0,0 1-1 0 0,0-1 0 0 0,0 0 0 0 0,1 0 0 0 0,-1 0 0 0 0,0 0 1 0 0,1 0-1 0 0,-1 1 0 0 0,0-1 0 0 0,1 0 0 0 0,-1 0 0 0 0,1 0 1 0 0,0 1-1 0 0,-1-1 0 0 0,1 0 0 0 0,1 0 0 0 0,11-10 343 0 0,-7 8-306 0 0,0 0 0 0 0,0 0 0 0 0,0 0 0 0 0,0 1 0 0 0,0 0 0 0 0,1 0-1 0 0,-1 1 1 0 0,1 0 0 0 0,9-1 0 0 0,3 1 215 0 0,-1 1-1 0 0,22 3 1 0 0,-28-2-125 0 0,0 1 0 0 0,-1 0 1 0 0,0 1-1 0 0,1 1 0 0 0,-1-1 1 0 0,0 2-1 0 0,-1-1 0 0 0,1 2 1 0 0,18 11-1 0 0,-23-13-137 0 0,-1 1 1 0 0,0-1-1 0 0,0 0 1 0 0,-1 1-1 0 0,0 0 1 0 0,1 0-1 0 0,-2 1 1 0 0,1-1-1 0 0,-1 1 1 0 0,1 0-1 0 0,-1 0 1 0 0,-1 0-1 0 0,1 0 0 0 0,-1 0 1 0 0,0 0-1 0 0,-1 1 1 0 0,0-1-1 0 0,0 1 1 0 0,1 7-1 0 0,-2-7-35 0 0,-1 1-1 0 0,1-1 1 0 0,-1 0 0 0 0,-1 0-1 0 0,1 0 1 0 0,-5 13-1 0 0,-21 39-195 0 0,23-50 92 0 0,1-4-20 0 0,0 0 1 0 0,0 0 0 0 0,-1-1 0 0 0,1 1 0 0 0,-1-1 0 0 0,0 0 0 0 0,0 0 0 0 0,0 0 0 0 0,-1-1 0 0 0,1 1 0 0 0,-1-1 0 0 0,-10 5 0 0 0,11-6 8 0 0,0 0 0 0 0,0-1 0 0 0,-1 1 1 0 0,1-1-1 0 0,0 0 0 0 0,-1 0 0 0 0,1-1 0 0 0,-1 1 1 0 0,1-1-1 0 0,-1 0 0 0 0,1 0 0 0 0,-1 0 0 0 0,1-1 1 0 0,-1 0-1 0 0,1 0 0 0 0,-8-2 0 0 0,8 1 56 0 0,1 0-1 0 0,1 1 1 0 0,-1-1-1 0 0,0 0 1 0 0,0-1-1 0 0,1 1 1 0 0,-1 0-1 0 0,1-1 1 0 0,0 0-1 0 0,0 1 1 0 0,0-1-1 0 0,0 0 1 0 0,0 0-1 0 0,1 0 1 0 0,-1 0-1 0 0,1-1 1 0 0,0 1-1 0 0,0 0 1 0 0,0 0-1 0 0,0-1 1 0 0,0-5-1 0 0,0 5 37 0 0,0-1 1 0 0,1 1-1 0 0,0-1 1 0 0,0 0-1 0 0,0 1 1 0 0,1-1-1 0 0,-1 0 1 0 0,1 1-1 0 0,0-1 0 0 0,0 1 1 0 0,1-1-1 0 0,0 1 1 0 0,-1 0-1 0 0,1-1 1 0 0,4-4-1 0 0,-5 7 14 0 0,1 1 1 0 0,0-1-1 0 0,0 1 0 0 0,0 0 1 0 0,0 0-1 0 0,0-1 0 0 0,0 1 0 0 0,0 1 1 0 0,0-1-1 0 0,0 0 0 0 0,0 0 1 0 0,0 1-1 0 0,1-1 0 0 0,3 1 0 0 0,1-1 54 0 0,1 0 0 0 0,0 1-1 0 0,8 0 1 0 0,-3 3-41 0 0,0 0-1 0 0,0 0 1 0 0,-1 1 0 0 0,1 0 0 0 0,22 12-1 0 0,10 4 0 0 0,99 27-1295 0 0,-126-42-90 0 0,-2 1-54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 13359 0 0,'0'0'1210'0'0,"-5"-13"4012"0"0,0 16-5184 0 0,0 1-1 0 0,1 0 0 0 0,-1 0 0 0 0,1 0 1 0 0,0 0-1 0 0,0 1 0 0 0,1 0 1 0 0,-1 0-1 0 0,1 0 0 0 0,0 0 1 0 0,0 0-1 0 0,1 0 0 0 0,0 1 1 0 0,0 0-1 0 0,0-1 0 0 0,0 1 1 0 0,1 0-1 0 0,0 0 0 0 0,0-1 1 0 0,1 1-1 0 0,-1 0 0 0 0,1 0 0 0 0,1 0 1 0 0,-1 0-1 0 0,1 0 0 0 0,2 7 1 0 0,-2-7-33 0 0,0-1 0 0 0,0 1 0 0 0,1 0 0 0 0,0-1 0 0 0,0 1 0 0 0,1-1 0 0 0,-1 0 0 0 0,1 0 0 0 0,0 0 0 0 0,1 0 0 0 0,-1 0 0 0 0,1-1 0 0 0,0 1 0 0 0,0-1 1 0 0,0 0-1 0 0,1 0 0 0 0,0-1 0 0 0,-1 1 0 0 0,1-1 0 0 0,0 0 0 0 0,1 0 0 0 0,-1-1 0 0 0,0 1 0 0 0,1-1 0 0 0,-1-1 0 0 0,11 3 0 0 0,-6-3 4 0 0,0 0 0 0 0,-1-1 0 0 0,1 0 0 0 0,0 0 1 0 0,0-1-1 0 0,-1 0 0 0 0,1-1 0 0 0,-1 0 0 0 0,1-1 0 0 0,-1 0 0 0 0,0 0 0 0 0,0-1 0 0 0,0 0 0 0 0,15-10 0 0 0,-18 10-9 0 0,0 0 1 0 0,0-1-1 0 0,0 0 0 0 0,7-8 0 0 0,-11 11-1 0 0,0-1 0 0 0,0 1 0 0 0,-1-1 1 0 0,1 0-1 0 0,-1 0 0 0 0,1 0 0 0 0,-1 0 0 0 0,0 0 0 0 0,0 0 0 0 0,0 0 0 0 0,-1 0 0 0 0,1 0 0 0 0,-1-4 0 0 0,1 2-7 0 0,-1 1 1 0 0,0-1-1 0 0,0 0 0 0 0,-1 1 0 0 0,1-1 1 0 0,-1 1-1 0 0,0-1 0 0 0,0 1 0 0 0,-1-1 1 0 0,-1-4-1 0 0,1 6 25 0 0,1 1 1 0 0,-1-1 0 0 0,0 0-1 0 0,0 1 1 0 0,0 0-1 0 0,-1-1 1 0 0,1 1 0 0 0,0 0-1 0 0,-1 0 1 0 0,0 0-1 0 0,1 1 1 0 0,-1-1-1 0 0,0 0 1 0 0,0 1 0 0 0,-5-2-1 0 0,7 2 26 0 0,-1 1 0 0 0,0-1 0 0 0,0 0 1 0 0,1 1-1 0 0,-1 0 0 0 0,0-1 0 0 0,0 1 0 0 0,0 0 0 0 0,0 0 0 0 0,0 0 0 0 0,0 0 0 0 0,1 0 0 0 0,-1 0 0 0 0,-3 1 0 0 0,4 0-7 0 0,0-1-1 0 0,0 1 1 0 0,0 0-1 0 0,0 0 0 0 0,0 0 1 0 0,0-1-1 0 0,0 1 1 0 0,1 0-1 0 0,-1 0 0 0 0,0 0 1 0 0,0 0-1 0 0,1 0 1 0 0,-1 0-1 0 0,1 1 1 0 0,-1-1-1 0 0,1 0 0 0 0,-1 0 1 0 0,1 0-1 0 0,0 0 1 0 0,0 1-1 0 0,-1-1 0 0 0,1 0 1 0 0,0 2-1 0 0,0 3 8 0 0,0-1 0 0 0,0 0 0 0 0,0 1 0 0 0,0-1 0 0 0,1 1-1 0 0,0-1 1 0 0,0 0 0 0 0,1 1 0 0 0,-1-1 0 0 0,1 0 0 0 0,0 0 0 0 0,5 7 0 0 0,-3-5-21 0 0,1 0 0 0 0,-1 0 1 0 0,2-1-1 0 0,-1 0 0 0 0,1 0 0 0 0,0 0 1 0 0,11 7-1 0 0,-3-2-117 0 0,1-2-1 0 0,28 15 0 0 0,-37-21-405 0 0,1-1 0 0 0,-1 1 0 0 0,1-1 0 0 0,0 0 0 0 0,0-1 0 0 0,0 0 0 0 0,0 0 0 0 0,0 0 0 0 0,13-2 0 0 0,-7-1-1378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0,'3'7'133'0'0,"0"0"-1"0"0,0-1 1 0 0,0 1-1 0 0,9 10 1 0 0,0-1 3913 0 0,26 25 0 0 0,-2-3-195 0 0,8 16-1323 0 0,-2 2 0 0 0,62 113-1 0 0,-84-130-2041 0 0,-3 2-1 0 0,-1 1 0 0 0,-2 0 0 0 0,-2 0 0 0 0,-2 1 0 0 0,7 56 0 0 0,-15-74-412 0 0,-1 1 1 0 0,-1 0-1 0 0,-1-1 0 0 0,-1 1 0 0 0,-7 37 0 0 0,-4-8-550 0 0,-27 74 1 0 0,30-106-979 0 0,0-2-433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10223 0 0,'0'0'3600'0'0,"0"3"-2737"0"0,1 2-612 0 0,0-1 1 0 0,0 0-1 0 0,1 0 1 0 0,-1 0-1 0 0,1 0 1 0 0,0 0-1 0 0,0 0 1 0 0,1-1-1 0 0,5 8 1 0 0,5 9 486 0 0,2 9-180 0 0,-2-1 0 0 0,0 2 1 0 0,-3 0-1 0 0,8 33 0 0 0,-7-14-431 0 0,7 81-1 0 0,-13-71-148 0 0,10 66-1252 0 0,-5-51-1776 0 0,-8-56 1148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0,'0'0'992'0'0,"0"2"611"0"0,13 45 3972 0 0,5 26-3051 0 0,4 19-2034 0 0,34 185-374 0 0,-45-217-440 0 0,17 96-2153 0 0,-23-121 1082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14279 0 0,'0'0'2363'0'0,"6"-7"-494"0"0,-3 4-1668 0 0,0-1-1 0 0,1 1 1 0 0,-1 0-1 0 0,1 0 1 0 0,0 0-1 0 0,0 0 1 0 0,0 1-1 0 0,0 0 1 0 0,0 0 0 0 0,1 0-1 0 0,6-2 1 0 0,4 0-225 0 0,0 0 0 0 0,20-1 0 0 0,-27 4-560 0 0,1 0-1 0 0,-1 1 1 0 0,1 1 0 0 0,-1 0 0 0 0,12 2 0 0 0,2 2-5790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15663 0 0,'-7'-7'719'0'0,"6"6"-20"0"0,3 1-382 0 0,7-1 108 0 0,1 1 0 0 0,0 0 0 0 0,11 1 1 0 0,10 1 33 0 0,-24-2-390 0 0,0 0 0 0 0,0 1 0 0 0,0-1 1 0 0,0 2-1 0 0,0-1 0 0 0,0 1 0 0 0,12 5 0 0 0,-1 3 68 0 0,-13-4-125 0 0,-3-2 2 0 0,-1-4-10 0 0,-1 1 1 0 0,1 0-1 0 0,-1-1 1 0 0,1 1 0 0 0,0 0-1 0 0,-1-1 1 0 0,0 1-1 0 0,1 0 1 0 0,-1 0-1 0 0,1-1 1 0 0,-1 1-1 0 0,0 0 1 0 0,1 0-1 0 0,-1 0 1 0 0,0-1 0 0 0,0 1-1 0 0,0 0 1 0 0,0 0-1 0 0,0 0 1 0 0,0 0-1 0 0,0 0 1 0 0,0 1-1 0 0,0 1 12 0 0,-1 4 8 0 0,1-1 0 0 0,-1 1 0 0 0,0 0 0 0 0,0 0 1 0 0,-1-1-1 0 0,0 1 0 0 0,0-1 0 0 0,-1 1 0 0 0,-4 8 0 0 0,3-7-95 0 0,0-1-1 0 0,-1 0 1 0 0,1 0-1 0 0,-2 0 1 0 0,1-1-1 0 0,-1 1 1 0 0,-7 5-1 0 0,12-11-140 0 0,16 13-2277 0 0,-7-9 2455 0 0,0-1 0 0 0,1 0 1 0 0,-1 0-1 0 0,13 3 0 0 0,5 2 152 0 0,-13-4 391 0 0,0 0 0 0 0,-1 1 0 0 0,22 14 0 0 0,-31-18-332 0 0,0 1 0 0 0,0-1 0 0 0,0 1 0 0 0,0 0 0 0 0,-1 0 0 0 0,1 0 0 0 0,-1 0 0 0 0,0 0 0 0 0,0 0 0 0 0,0 0 1 0 0,0 1-1 0 0,0-1 0 0 0,-1 1 0 0 0,1 0 0 0 0,-1-1 0 0 0,0 1 0 0 0,0 0 0 0 0,0 6 0 0 0,-1-5-31 0 0,0 1 0 0 0,0-1 1 0 0,0 1-1 0 0,-1-1 0 0 0,0 1 0 0 0,0-1 0 0 0,-1 0 0 0 0,1 0 1 0 0,-1 1-1 0 0,0-1 0 0 0,0 0 0 0 0,-4 5 0 0 0,1-2-92 0 0,-1 0 1 0 0,0-1-1 0 0,0 0 0 0 0,0 0 1 0 0,-1 0-1 0 0,-8 6 0 0 0,6-6-91 0 0,0 0-1 0 0,0-1 0 0 0,0 0 1 0 0,-15 7-1 0 0,21-12-177 0 0,1 0 1 0 0,0-1-1 0 0,-1 1 1 0 0,1 0-1 0 0,-1-1 0 0 0,1 1 1 0 0,-1-1-1 0 0,1 0 1 0 0,-1 0-1 0 0,1 0 0 0 0,-4-1 1 0 0,4 1-175 0 0,1-1 0 0 0,-1 1 0 0 0,1-1 0 0 0,-1 1 0 0 0,1-1 0 0 0,-1 0 0 0 0,1 0 0 0 0,0 0 0 0 0,-1 0 0 0 0,1 0 0 0 0,0 0 0 0 0,0 0 0 0 0,0 0 0 0 0,0 0 0 0 0,0 0 0 0 0,0-1 0 0 0,0 1 0 0 0,0-1 0 0 0,1 1 0 0 0,-2-2 0 0 0,-3-11-5695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9671 0 0,'-8'0'1004'0'0,"4"0"-575"0"0,0 0 0 0 0,0 0-1 0 0,0 0 1 0 0,1 0-1 0 0,-1 1 1 0 0,0 0-1 0 0,1-1 1 0 0,-1 1 0 0 0,0 1-1 0 0,1-1 1 0 0,-1 0-1 0 0,1 1 1 0 0,-6 3 0 0 0,3-1-42 0 0,2 0 0 0 0,-1 0 0 0 0,0 1 0 0 0,1-1 0 0 0,0 1 0 0 0,0 0 1 0 0,-6 9-1 0 0,2 1-142 0 0,1 0 1 0 0,0 1-1 0 0,1 0 1 0 0,0 0-1 0 0,-4 22 1 0 0,2-1-237 0 0,2 0 0 0 0,2 1 0 0 0,1 0 0 0 0,2-1 0 0 0,1 1-1 0 0,2 0 1 0 0,2-1 0 0 0,1 0 0 0 0,20 71 0 0 0,-22-98 11 0 0,1 1 1 0 0,0-1-1 0 0,0 0 0 0 0,2-1 0 0 0,-1 1 0 0 0,1-1 1 0 0,0 0-1 0 0,1 0 0 0 0,13 13 0 0 0,-14-17-3 0 0,-1 0-1 0 0,1-1 0 0 0,0 0 1 0 0,0 0-1 0 0,1 0 0 0 0,-1-1 1 0 0,1 0-1 0 0,-1 0 1 0 0,1-1-1 0 0,0 0 0 0 0,0 0 1 0 0,0 0-1 0 0,1-1 0 0 0,-1 0 1 0 0,12 0-1 0 0,-8-1 88 0 0,0-1 0 0 0,1 0 0 0 0,-1-1 0 0 0,0 0 0 0 0,0 0 0 0 0,0-1 0 0 0,14-6 0 0 0,-13 4 3 0 0,-7 3 11 0 0,0 0 0 0 0,1 0 1 0 0,-1 0-1 0 0,0-1 0 0 0,0 0 1 0 0,0 0-1 0 0,-1 0 0 0 0,1-1 1 0 0,-1 1-1 0 0,8-9 0 0 0,-2-2 119 0 0,0-1-1 0 0,-2-1 1 0 0,0 1 0 0 0,0-1-1 0 0,-1-1 1 0 0,-1 1 0 0 0,-1-1-1 0 0,0 0 1 0 0,4-34 0 0 0,-9 36-153 0 0,1-1 0 0 0,-2 1-1 0 0,0-1 1 0 0,-1 1 0 0 0,-1-1 0 0 0,0 1 0 0 0,-1 0 0 0 0,0 0 0 0 0,-1 0 0 0 0,-1 1 0 0 0,-1-1-1 0 0,0 1 1 0 0,-10-14 0 0 0,-8-9-413 0 0,-1 2 0 0 0,-2 1-1 0 0,-44-42 1 0 0,35 43-3014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1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10591 0 0,'0'0'3928'0'0,"0"2"-2382"0"0,15 85 1978 0 0,38 114-3199 0 0,-26-93-2878 0 0,-26-103 2101 0 0,2 14-1394 0 0</inkml:trace>
  <inkml:trace contextRef="#ctx0" brushRef="#br0" timeOffset="1">0 313 17423 0 0,'0'0'1574'0'0,"2"0"-1292"0"0,12-5 104 0 0,0 1 0 0 0,0 1 0 0 0,1 1-1 0 0,-1 0 1 0 0,1 1 0 0 0,15 0 0 0 0,-26 1-367 0 0,122-10-309 0 0,-88 4-2580 0 0,-23 2-4026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8751 0 0,'41'-39'674'0'0,"-32"32"411"0"0,-1 18 790 0 0,0 2-1112 0 0,-1 1 0 0 0,1-1 1 0 0,-2 2-1 0 0,9 27 0 0 0,10 63 677 0 0,-11-40-570 0 0,-4 0 1 0 0,3 98 0 0 0,-15-112-482 0 0,2-46-341 0 0,-1 0 0 0 0,1 0-1 0 0,-1 0 1 0 0,-1 0-1 0 0,1 0 1 0 0,-1-1 0 0 0,-3 8-1 0 0,4-11 27 0 0,1 0-65 0 0,0-1 1 0 0,-1 0 0 0 0,1 0 0 0 0,0 0 0 0 0,-1 0 0 0 0,1 0 0 0 0,0 0 0 0 0,-1 1 0 0 0,1-1 0 0 0,0 0 0 0 0,-1 0 0 0 0,1 0 0 0 0,0 0 0 0 0,-1 0 0 0 0,1 0 0 0 0,0 0 0 0 0,-1 0 0 0 0,1-1-1 0 0,0 1 1 0 0,0 0 0 0 0,-1 0 0 0 0,1 0 0 0 0,-1 0 0 0 0,-3-5-5 0 0,1 1 0 0 0,-1-1 0 0 0,1 0 0 0 0,0 0-1 0 0,1 0 1 0 0,-1 0 0 0 0,1 0 0 0 0,0 0 0 0 0,0-1 0 0 0,0 1-1 0 0,0-10 1 0 0,-2-8-89 0 0,0-37 0 0 0,2 23 20 0 0,-3-28 55 0 0,3 0 0 0 0,6-70 1 0 0,-1 108 19 0 0,1 0 0 0 0,1 0 0 0 0,1 0 0 0 0,2 0 0 0 0,1 1 0 0 0,0 0 0 0 0,22-38 0 0 0,-27 56 24 0 0,1 1-1 0 0,0-1 1 0 0,0 1-1 0 0,1 0 1 0 0,0 1 0 0 0,0 0-1 0 0,0 0 1 0 0,9-7-1 0 0,-13 12-24 0 0,1-1 0 0 0,-1 1 0 0 0,1-1 0 0 0,-1 1 0 0 0,1 0 0 0 0,-1 0 0 0 0,1 0 0 0 0,-1 0 0 0 0,1 0 0 0 0,0 1 0 0 0,0-1 0 0 0,-1 1 0 0 0,1 0 0 0 0,0 0 0 0 0,0 0 0 0 0,0 0 0 0 0,-1 0 0 0 0,1 0 0 0 0,0 1 0 0 0,0 0 0 0 0,-1-1 0 0 0,1 1 0 0 0,0 0 0 0 0,-1 0 0 0 0,1 0 0 0 0,-1 1 0 0 0,1-1 0 0 0,-1 1 0 0 0,3 1 0 0 0,0 2 4 0 0,0 0-1 0 0,0 1 1 0 0,0-1 0 0 0,-1 1 0 0 0,1 0-1 0 0,-2 0 1 0 0,1 0 0 0 0,0 1 0 0 0,-1-1-1 0 0,-1 1 1 0 0,1 0 0 0 0,-1-1 0 0 0,0 1-1 0 0,1 8 1 0 0,1 6 29 0 0,-2 1 0 0 0,0 0 0 0 0,-2 29 0 0 0,-3-10 14 0 0,-2 0 0 0 0,-1 0-1 0 0,-21 66 1 0 0,20-85-33 0 0,0-1 0 0 0,-1 0 0 0 0,-2-1 0 0 0,0 0 0 0 0,-1 0 0 0 0,0-1 0 0 0,-25 30 0 0 0,35-48 256 0 0,2 1-231 0 0,1 0 1 0 0,0 0-1 0 0,0-1 0 0 0,0 1 1 0 0,0-1-1 0 0,0 1 0 0 0,0-1 1 0 0,0 0-1 0 0,0 0 0 0 0,1 0 1 0 0,2 1-1 0 0,7 1 95 0 0,0-1 1 0 0,0 0-1 0 0,0-1 0 0 0,0 0 0 0 0,0-1 1 0 0,0-1-1 0 0,19-2 0 0 0,-2 0 11 0 0,53-7 69 0 0,4-1-186 0 0,78-1-1962 0 0,-139 11 324 0 0,-2-1-79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1 742 7831 0 0,'0'0'5035'0'0,"12"0"638"0"0,4-3-4965 0 0,-1 0 0 0 0,-1 0-1 0 0,1-2 1 0 0,27-11 0 0 0,57-35 829 0 0,-61 30-1228 0 0,-29 16-244 0 0,212-109 1009 0 0,-33 2-698 0 0,-121 69-312 0 0,45-33-36 0 0,-32 20 69 0 0,29-30-83 0 0,-30 20-17 0 0,-68 58 28 0 0,16-19 0 0 0,-17 17 9 0 0,20-17-1 0 0,-28 26-27 0 0,0 0 0 0 0,0 0 0 0 0,0 0 0 0 0,0 0 0 0 0,1 0 0 0 0,-1 0 0 0 0,0 1-1 0 0,0-1 1 0 0,1 1 0 0 0,-1-1 0 0 0,0 1 0 0 0,1 0 0 0 0,-1 0 0 0 0,0 0 0 0 0,1 0 0 0 0,-1 1-1 0 0,0-1 1 0 0,0 0 0 0 0,1 1 0 0 0,-1 0 0 0 0,0-1 0 0 0,0 1 0 0 0,0 0 0 0 0,0 0-1 0 0,3 2 1 0 0,1 0-4 0 0,120 63 633 0 0,-36-17-182 0 0,570 292 1515 0 0,-580-300-1907 0 0,128 46-1 0 0,-196-82-420 0 0,1-1-1 0 0,1-1 0 0 0,-1 0 0 0 0,0 0 0 0 0,17-1 0 0 0,-28-2-856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6911 0 0,'1'-3'3928'0'0,"4"17"-2256"0"0,-1 0 1 0 0,2 16-1 0 0,5 64 336 0 0,-9-75-1562 0 0,14 297 1388 0 0,-10-164-1315 0 0,-4-115-834 0 0,-3-17-331 0 0,2 0 0 0 0,1 0 1 0 0,0-1-1 0 0,9 32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 12983 0 0,'0'0'596'0'0,"-10"-1"194"0"0,-4-1-890 0 0,5 0 903 0 0,-1 1 0 0 0,1 0 0 0 0,-17 1 0 0 0,24 0-741 0 0,0 1 0 0 0,1-1 0 0 0,-1 1 0 0 0,0 0 0 0 0,1-1 1 0 0,-1 1-1 0 0,1 0 0 0 0,-1 0 0 0 0,1 0 0 0 0,-1 0 1 0 0,1 0-1 0 0,-1 0 0 0 0,1 0 0 0 0,0 1 0 0 0,0-1 1 0 0,-1 1-1 0 0,1-1 0 0 0,0 0 0 0 0,0 1 0 0 0,1 0 0 0 0,-1-1 1 0 0,0 1-1 0 0,0-1 0 0 0,0 4 0 0 0,1-4-64 0 0,0-1 1 0 0,0 1-1 0 0,0-1 0 0 0,0 1 0 0 0,-1-1 1 0 0,1 1-1 0 0,1-1 0 0 0,-1 1 0 0 0,0 0 1 0 0,0-1-1 0 0,0 1 0 0 0,0-1 0 0 0,0 1 1 0 0,0-1-1 0 0,0 1 0 0 0,1-1 0 0 0,-1 1 1 0 0,0-1-1 0 0,1 1 0 0 0,-1-1 0 0 0,0 1 1 0 0,0-1-1 0 0,1 0 0 0 0,-1 1 0 0 0,1-1 1 0 0,-1 0-1 0 0,0 1 0 0 0,1-1 0 0 0,0 1 1 0 0,0 0-8 0 0,10 9-56 0 0,0 0 0 0 0,1-1 0 0 0,-1 0 0 0 0,2-1-1 0 0,-1 0 1 0 0,1-1 0 0 0,24 10 0 0 0,19 11 106 0 0,-53-27 74 0 0,-1 1 1 0 0,1 0-1 0 0,-1 0 1 0 0,1 0-1 0 0,-1 0 1 0 0,0 0-1 0 0,0 0 1 0 0,0 0-1 0 0,3 5 1 0 0,-4-6 213 0 0,-7 17 703 0 0,4-13-915 0 0,-1 0 1 0 0,0-1-1 0 0,0 1 1 0 0,0-1-1 0 0,-1 1 1 0 0,0-1-1 0 0,-7 7 0 0 0,-36 24 112 0 0,25-19-277 0 0,18-14-307 0 0,-6 4 146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7831 0 0,'1'-2'356'0'0,"1"-16"410"0"0,4 35 4859 0 0,4 99-802 0 0,-1 59-3201 0 0,-4-55-1158 0 0,-1-57-632 0 0,1 0 0 0 0,25 102 0 0 0,-29-159-152 0 0,2 4 63 0 0,-2-3-4768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228 267 12031 0 0,'-5'-19'341'0'0,"-1"0"0"0"0,-12-28-1 0 0,15 42-215 0 0,1 0-1 0 0,-1-1 0 0 0,0 1 1 0 0,-1 0-1 0 0,1 0 0 0 0,-1 1 1 0 0,0-1-1 0 0,0 1 0 0 0,-1 0 1 0 0,1 0-1 0 0,-1 0 0 0 0,0 1 1 0 0,-7-5-1 0 0,10 7 2 0 0,-1 0 0 0 0,1 0-1 0 0,-1 0 1 0 0,1 0 0 0 0,-1 1 0 0 0,1-1 0 0 0,-1 1 0 0 0,1 0-1 0 0,-1-1 1 0 0,0 1 0 0 0,1 0 0 0 0,-1 1 0 0 0,1-1 0 0 0,-1 0 0 0 0,0 1-1 0 0,1-1 1 0 0,-4 2 0 0 0,2 0-5 0 0,1 0-1 0 0,0 0 1 0 0,-1 0-1 0 0,1 0 1 0 0,0 0 0 0 0,0 1-1 0 0,0-1 1 0 0,0 1-1 0 0,1 0 1 0 0,-5 5-1 0 0,1 1-2 0 0,0 1 0 0 0,1 0 0 0 0,0 0-1 0 0,1 0 1 0 0,-1 0 0 0 0,2 1-1 0 0,-3 13 1 0 0,2-8-69 0 0,1 1 0 0 0,1 1 0 0 0,1-1-1 0 0,1 0 1 0 0,0 0 0 0 0,1 0 0 0 0,1 1 0 0 0,1-1 0 0 0,0 0-1 0 0,8 23 1 0 0,-8-30-8 0 0,1 0-1 0 0,0-1 1 0 0,1 1-1 0 0,0-1 0 0 0,1 0 1 0 0,-1-1-1 0 0,2 1 1 0 0,-1-1-1 0 0,1 0 1 0 0,0-1-1 0 0,1 0 0 0 0,0 0 1 0 0,0 0-1 0 0,0-1 1 0 0,1-1-1 0 0,0 1 1 0 0,0-1-1 0 0,15 6 1 0 0,-15-8 58 0 0,0 0 0 0 0,0-1 0 0 0,0 0 0 0 0,0-1 0 0 0,0 1 0 0 0,0-2 0 0 0,1 1 0 0 0,-1-1 1 0 0,0-1-1 0 0,0 0 0 0 0,0 0 0 0 0,1-1 0 0 0,-1 0 0 0 0,0 0 0 0 0,-1-1 0 0 0,1 0 0 0 0,0-1 0 0 0,-1 0 1 0 0,0 0-1 0 0,0-1 0 0 0,0 0 0 0 0,-1 0 0 0 0,1-1 0 0 0,-1 0 0 0 0,-1 0 0 0 0,1-1 0 0 0,-1 0 1 0 0,0 0-1 0 0,0 0 0 0 0,-1-1 0 0 0,0 0 0 0 0,6-12 0 0 0,-2 0 217 0 0,-2 1 1 0 0,1-1-1 0 0,6-32 1 0 0,-12 41-213 0 0,-1 1 1 0 0,0-1 0 0 0,-1 0-1 0 0,0 1 1 0 0,0-1 0 0 0,-1 0 0 0 0,0 1-1 0 0,-6-20 1 0 0,1 13-32 0 0,0 0-1 0 0,-1 1 1 0 0,-1-1-1 0 0,-1 2 1 0 0,0-1-1 0 0,-1 2 1 0 0,0-1-1 0 0,-1 1 1 0 0,-1 1-1 0 0,0 0 1 0 0,-1 0-1 0 0,0 1 1 0 0,-1 1 0 0 0,-17-10-1 0 0,21 15-253 0 0,0 0-1 0 0,0 1 1 0 0,0 1 0 0 0,-21-7-1 0 0,23 9 17 0 0,1 1-1 0 0,-1-1 1 0 0,1 1-1 0 0,-1 0 0 0 0,0 1 1 0 0,1 0-1 0 0,-1 0 0 0 0,-9 2 1 0 0,-3 4-1014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15343 0 0,'-2'2'704'0'0,"0"-1"-640"0"0,1 1 0 0 0,0 0-1 0 0,-1 0 1 0 0,1 1 0 0 0,0-1 0 0 0,0 0-1 0 0,0 0 1 0 0,0 0 0 0 0,0 1 0 0 0,1-1-1 0 0,-1 0 1 0 0,1 1 0 0 0,-1-1 0 0 0,1 1-1 0 0,0 2 1 0 0,1 47 64 0 0,1-24 390 0 0,4 204 1403 0 0,0-58-1808 0 0,-5-146-159 0 0,-1-15-838 0 0,0-1-1 0 0,1 0 1 0 0,1 0 0 0 0,4 17-1 0 0,-2-18-4811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12839 0 0,'0'-7'1164'0'0,"0"29"-447"0"0,-1 21 243 0 0,9 64-1 0 0,15 121-769 0 0,-18-129-5244 0 0,-4-64-10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70 11975 0 0,'0'0'547'0'0,"-3"-8"181"0"0,2 7-498 0 0,1 1 0 0 0,0-1 0 0 0,-1 0 0 0 0,1 1 0 0 0,0-1 0 0 0,-1 0 0 0 0,1 0 0 0 0,0 1-1 0 0,0-1 1 0 0,0 0 0 0 0,-1 0 0 0 0,1 0 0 0 0,0 1 0 0 0,0-1 0 0 0,0 0 0 0 0,0 0 0 0 0,1 0 0 0 0,-1 1 0 0 0,0-1 0 0 0,0 0 0 0 0,0 0 0 0 0,1 0 0 0 0,-1 1 0 0 0,0-1 0 0 0,1 0 0 0 0,-1 1 0 0 0,0-1-1 0 0,1 0 1 0 0,1 0-66 0 0,-1 0 0 0 0,0 1 0 0 0,0-1 0 0 0,0 1 0 0 0,1 0 0 0 0,-1-1 0 0 0,0 1 0 0 0,1 0 0 0 0,-1 0 0 0 0,0 0-1 0 0,3 0 1 0 0,2-1-276 0 0,52-6 770 0 0,9-2-1387 0 0,-23 0-4664 0 0,-3 0-1613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13359 0 0,'0'0'612'0'0,"-1"3"-14"0"0,-2 6-536 0 0,1 1 1 0 0,0 0-1 0 0,0-1 1 0 0,1 1-1 0 0,0 12 1 0 0,3 54 575 0 0,-2-73-605 0 0,21 212 689 0 0,-6-124-5361 0 0,-10-62-396 0 0</inkml:trace>
  <inkml:trace contextRef="#ctx0" brushRef="#br0" timeOffset="1">1 356 12439 0 0,'0'0'2352'0'0,"11"-2"-1160"0"0,3 1 32 0 0,2-3 8 0 0,4 3-808 0 0,0-4-160 0 0,2 1-32 0 0,3-1-8 0 0,1-3-144 0 0,6 3-80 0 0,1 0 80 0 0,4-2-5336 0 0,3-1-1072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0,'0'0'2072'0'0,"1"3"-801"0"0,2 35 1116 0 0,-1 62-1 0 0,-2-5-1232 0 0,3 6-388 0 0,3 35-227 0 0,3 14-266 0 0,2 20-1261 0 0,-11-167 71 0 0,2 2-667 0 0,-1-3 275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7367 0 0,'0'0'334'0'0,"0"-2"-1"0"0,4-8 15 0 0,3 21 2437 0 0,-4 4-2085 0 0,0-1 1 0 0,-1 1-1 0 0,-1 0 0 0 0,0-1 0 0 0,-1 1 0 0 0,-2 18 0 0 0,1 19-75 0 0,13 371 201 0 0,4-202-3350 0 0,-13-194-2936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85 9671 0 0,'-13'-17'719'0'0,"9"13"-467"0"0,1 0 0 0 0,-1-1 0 0 0,1 1 0 0 0,0 0 0 0 0,1-1 0 0 0,-5-9 0 0 0,7 13-107 0 0,0 0 1 0 0,0 1-1 0 0,0-1 1 0 0,0 0-1 0 0,0 0 1 0 0,0 1-1 0 0,0-1 1 0 0,0 0-1 0 0,0 1 1 0 0,0-1-1 0 0,0 0 1 0 0,1 1-1 0 0,-1-1 1 0 0,0 0-1 0 0,1 1 1 0 0,-1-1-1 0 0,0 0 1 0 0,1 1-1 0 0,-1-1 1 0 0,1 1-1 0 0,-1-1 1 0 0,1 1-1 0 0,-1-1 1 0 0,1 1-1 0 0,-1-1 1 0 0,1 1-1 0 0,-1-1 1 0 0,1 1-1 0 0,0 0 1 0 0,-1-1-1 0 0,1 1 1 0 0,0 0-1 0 0,-1 0 1 0 0,1 0-1 0 0,0-1 1 0 0,0 1-1 0 0,29-4 655 0 0,-26 3-723 0 0,18 0 195 0 0,1 0 0 0 0,31 3 1 0 0,-5 7-1180 0 0,-39-7-746 0 0,0 2 1 0 0,16 7 0 0 0,-3 2-4092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0,'0'0'1091'0'0,"3"1"-899"0"0,17 1 322 0 0,36-1 0 0 0,-13 0 463 0 0,-16-1-393 0 0,-16 0-259 0 0,0 0 0 0 0,0 1 0 0 0,-1 0 1 0 0,1 0-1 0 0,-1 1 0 0 0,13 4 0 0 0,-21-5 519 0 0,-1 12-358 0 0,-3-9-417 0 0,0 1 1 0 0,1 0-1 0 0,-2 0 1 0 0,1-1-1 0 0,0 1 1 0 0,-1-1-1 0 0,0 0 1 0 0,0 0 0 0 0,0 0-1 0 0,-6 6 1 0 0,-3 4 38 0 0,-26 33 234 0 0,19-25 179 0 0,2 1 0 0 0,-26 41 0 0 0,42-61-497 0 0,0-1 0 0 0,0 1 0 0 0,0-1-1 0 0,0 0 1 0 0,0 1 0 0 0,1-1 0 0 0,-1 1-1 0 0,1 0 1 0 0,0-1 0 0 0,0 1 0 0 0,0-1 0 0 0,0 1-1 0 0,0-1 1 0 0,0 1 0 0 0,1 0 0 0 0,0-1 0 0 0,-1 1-1 0 0,1-1 1 0 0,0 0 0 0 0,0 1 0 0 0,0-1 0 0 0,0 0-1 0 0,1 1 1 0 0,-1-1 0 0 0,0 0 0 0 0,1 0-1 0 0,0 0 1 0 0,-1 0 0 0 0,1 0 0 0 0,0-1 0 0 0,0 1-1 0 0,0 0 1 0 0,0-1 0 0 0,1 0 0 0 0,-1 1 0 0 0,0-1-1 0 0,3 1 1 0 0,0 0-45 0 0,0-1 0 0 0,0 0 1 0 0,0 0-1 0 0,0 0 0 0 0,0 0 0 0 0,0-1 0 0 0,0 0 0 0 0,0 0 1 0 0,6-1-1 0 0,48-9-511 0 0,-48 8 388 0 0,22-6-1764 0 0,53-22-1 0 0,-82 28 1717 0 0,28-11-1419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4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11975 0 0,'5'-2'6470'0'0,"-5"1"-6370"0"0,11 16 2676 0 0,10 23-842 0 0,0 30-634 0 0,6 15-1033 0 0,-7-29-3334 0 0,-15-41-4833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 6447 0 0,'-4'-1'237'0'0,"0"-1"1"0"0,0 1-1 0 0,1 0 0 0 0,-1 1 0 0 0,0-1 0 0 0,0 1 0 0 0,0 0 0 0 0,0 0 0 0 0,0 0 0 0 0,0 0 0 0 0,-4 1 0 0 0,-2 1 1540 0 0,0 1-1 0 0,1 0 1 0 0,-10 4-1 0 0,18-7-1762 0 0,0 0 1 0 0,0 1-1 0 0,1-1 0 0 0,-1 1 1 0 0,0-1-1 0 0,1 1 0 0 0,-1-1 1 0 0,1 1-1 0 0,-1-1 1 0 0,1 1-1 0 0,-1 0 0 0 0,1-1 1 0 0,-1 1-1 0 0,1 0 0 0 0,0-1 1 0 0,-1 1-1 0 0,1 0 0 0 0,0-1 1 0 0,-1 1-1 0 0,1 0 0 0 0,0 0 1 0 0,0 0-1 0 0,0-1 1 0 0,0 1-1 0 0,0 0 0 0 0,0 0 1 0 0,0 0-1 0 0,0-1 0 0 0,0 1 1 0 0,0 0-1 0 0,0 0 0 0 0,0-1 1 0 0,0 1-1 0 0,1 0 0 0 0,-1 0 1 0 0,0-1-1 0 0,1 1 1 0 0,-1 0-1 0 0,1-1 0 0 0,-1 1 1 0 0,1 1-1 0 0,3 5 86 0 0,1 0 1 0 0,0-1-1 0 0,6 8 0 0 0,-5-7-71 0 0,26 30 258 0 0,-20-25 59 0 0,19 26 0 0 0,-27-31-117 0 0,2 1 382 0 0,-1-1 0 0 0,-1 1 0 0 0,0-1 0 0 0,0 1 0 0 0,4 12 0 0 0,-7-17-472 0 0,-1 0 0 0 0,1 0 0 0 0,-1-1 0 0 0,0 1 0 0 0,1 0 0 0 0,-1 0 0 0 0,-1 0-1 0 0,1 0 1 0 0,0-1 0 0 0,-1 1 0 0 0,0 0 0 0 0,1 0 0 0 0,-1-1 0 0 0,0 1 0 0 0,0-1 0 0 0,-1 1 0 0 0,1-1 0 0 0,0 1 0 0 0,-1-1 0 0 0,0 1 0 0 0,-2 2 0 0 0,-1 0-42 0 0,1-1 1 0 0,-1 0-1 0 0,0 0 0 0 0,1 0 1 0 0,-2-1-1 0 0,1 1 1 0 0,-7 2-1 0 0,-45 17-241 0 0,23-10-2121 0 0,23-8-6276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142 165 919 0 0,'-1'2'2607'0'0,"-8"12"579"0"0,0 0 0 0 0,-6 16-1 0 0,-23 68-722 0 0,25-53-1252 0 0,-8 68-1 0 0,14-69-198 0 0,-20 69 0 0 0,26-111-53 0 0,2-16-718 0 0,19-64 94 0 0,-13 50-266 0 0,23-72-33 0 0,22-95 68 0 0,-44 155-105 0 0,-2 15-3 0 0,-1-1 0 0 0,2-44 0 0 0,-7 68-67 0 0,0 5-189 0 0,0 58 17 0 0,4 122-58 0 0,-2-151 323 0 0,3-1 1 0 0,8 35-1 0 0,-10-56 68 0 0,0 0 1 0 0,1 0 0 0 0,0-1-1 0 0,0 1 1 0 0,1-1 0 0 0,0 0-1 0 0,1 0 1 0 0,-1 0 0 0 0,2-1-1 0 0,10 11 1 0 0,-16-17-32 0 0,1 0 0 0 0,0-1-1 0 0,0 1 1 0 0,0-1 0 0 0,0 1 0 0 0,0-1-1 0 0,0 0 1 0 0,1 0 0 0 0,-1 0 0 0 0,0 0 0 0 0,1 0-1 0 0,-1 0 1 0 0,1-1 0 0 0,-1 1 0 0 0,1-1-1 0 0,-1 0 1 0 0,4 0 0 0 0,-3 0 41 0 0,0-1 0 0 0,0 1 1 0 0,0-1-1 0 0,0 0 1 0 0,0 0-1 0 0,0 0 0 0 0,0-1 1 0 0,-1 1-1 0 0,1-1 0 0 0,0 1 1 0 0,-1-1-1 0 0,4-3 0 0 0,4-5 213 0 0,-1-1 0 0 0,0 1 0 0 0,0-2 0 0 0,12-22-1 0 0,-19 32-315 0 0,2-6 59 0 0,10-14 116 0 0,-1-1-1 0 0,15-37 0 0 0,-18 33-150 0 0,4-8-8 0 0,-2-1 0 0 0,10-56-1 0 0,3-41-4384 0 0,-18 98-3720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15199 0 0,'0'0'1624'0'0,"7"-14"-1624"0"0,0-3 0 0 0,3 0 896 0 0,3 2 120 0 0,3 4 24 0 0,1-4 8 0 0,1-2-744 0 0,4-1-144 0 0,0 0-32 0 0,1 4-8 0 0,0 6-192 0 0,0-4-40 0 0,-1 1-8 0 0,0-3 0 0 0,-3 3-1504 0 0,0-1-296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191 207 4607 0 0,'-1'-14'354'0'0,"-4"1"119"0"0,4 12-164 0 0,0-1 0 0 0,0 0 0 0 0,-1 0-1 0 0,1 1 1 0 0,0-1 0 0 0,-1 1 0 0 0,1 0 0 0 0,-1-1 0 0 0,0 1-1 0 0,1 0 1 0 0,-1 0 0 0 0,0 0 0 0 0,0 0 0 0 0,0 0 0 0 0,1 0-1 0 0,-1 0 1 0 0,0 1 0 0 0,0-1 0 0 0,-4 0 0 0 0,3 1-13 0 0,1 0 1 0 0,-1 1-1 0 0,0-1 1 0 0,1 1-1 0 0,-1-1 1 0 0,0 1-1 0 0,1 0 1 0 0,-1 0-1 0 0,1 0 1 0 0,-1 0-1 0 0,1 0 1 0 0,0 1-1 0 0,-3 1 1 0 0,-2 3 18 0 0,0 0 0 0 0,0 0 1 0 0,1 0-1 0 0,0 1 0 0 0,0 0 0 0 0,1 0 1 0 0,-1 0-1 0 0,-3 9 0 0 0,0 2-33 0 0,0 1 0 0 0,1 0 0 0 0,1 1 0 0 0,-4 20 0 0 0,8-30-243 0 0,1 1-1 0 0,1 0 0 0 0,0-1 1 0 0,0 1-1 0 0,1 0 1 0 0,1 0-1 0 0,0 0 1 0 0,0 0-1 0 0,4 13 1 0 0,-4-18-23 0 0,1 0 1 0 0,1 0-1 0 0,-1-1 0 0 0,1 1 1 0 0,0 0-1 0 0,0-1 1 0 0,7 8-1 0 0,-8-10 13 0 0,0-1 0 0 0,0 0 1 0 0,0 0-1 0 0,0 0 0 0 0,0 0 0 0 0,1-1 1 0 0,-1 1-1 0 0,1 0 0 0 0,-1-1 0 0 0,1 0 1 0 0,-1 1-1 0 0,1-1 0 0 0,0 0 0 0 0,0-1 1 0 0,-1 1-1 0 0,1 0 0 0 0,0-1 0 0 0,3 1 1 0 0,2-1 42 0 0,-1-1 0 0 0,0 0 0 0 0,0 0 0 0 0,0-1 0 0 0,0 0 0 0 0,0 0 0 0 0,-1-1 1 0 0,1 1-1 0 0,0-1 0 0 0,-1-1 0 0 0,0 1 0 0 0,0-1 0 0 0,0 0 0 0 0,0-1 0 0 0,-1 1 1 0 0,0-1-1 0 0,0 0 0 0 0,8-10 0 0 0,3-7 58 0 0,-1-1 0 0 0,0 0 1 0 0,16-37-1 0 0,-28 55-139 0 0,-1 0-1 0 0,0-1-1 0 0,-1 1 0 0 0,1-1 1 0 0,-1 1-1 0 0,0-1 1 0 0,0 1-1 0 0,-1-1 0 0 0,1 0 1 0 0,-1 0-1 0 0,-1 1 1 0 0,1-1-1 0 0,-3-9 1 0 0,-1-5-397 0 0,-2-1 0 0 0,-8-19 1 0 0,11 32-15 0 0,0 1 0 0 0,0 0-1 0 0,-1 0 1 0 0,0 0 0 0 0,0 0 0 0 0,-9-9 0 0 0,1 2-1678 0 0</inkml:trace>
  <inkml:trace contextRef="#ctx0" brushRef="#br0" timeOffset="1">653 18 12583 0 0,'0'0'1463'0'0,"-1"-2"-794"0"0,1 1-586 0 0,0 0 0 0 0,0 0-1 0 0,-1 0 1 0 0,1 1 0 0 0,0-1-1 0 0,-1 0 1 0 0,1 1 0 0 0,0-1 0 0 0,-1 0-1 0 0,1 1 1 0 0,-1-1 0 0 0,0 0-1 0 0,1 1 1 0 0,-1-1 0 0 0,1 1-1 0 0,-1-1 1 0 0,0 1 0 0 0,1-1 0 0 0,-1 1-1 0 0,0 0 1 0 0,1-1 0 0 0,-1 1-1 0 0,0 0 1 0 0,0 0 0 0 0,1-1-1 0 0,-1 1 1 0 0,0 0 0 0 0,0 0 0 0 0,0 0-1 0 0,1 0 1 0 0,-1 0 0 0 0,0 0-1 0 0,0 0 1 0 0,0 0 0 0 0,1 0-1 0 0,-1 0 1 0 0,0 1 0 0 0,0-1 0 0 0,1 0-1 0 0,-3 1 1 0 0,-2 2 217 0 0,-1 0 0 0 0,0 1 0 0 0,1 0 0 0 0,0 0 0 0 0,-1 0 1 0 0,2 1-1 0 0,-1-1 0 0 0,0 1 0 0 0,-7 11 0 0 0,1 1 332 0 0,-16 35 0 0 0,24-45-545 0 0,0 0 0 0 0,0-1 0 0 0,1 1 0 0 0,0 0 0 0 0,0 1 1 0 0,1-1-1 0 0,0 0 0 0 0,0 0 0 0 0,0 1 0 0 0,1-1 0 0 0,0 0 0 0 0,1 1 0 0 0,0-1 0 0 0,0 0 0 0 0,0 0 0 0 0,5 12 0 0 0,-4-13-104 0 0,1-1 0 0 0,0 1 0 0 0,0-1 0 0 0,0 0 0 0 0,1 1 0 0 0,0-2 0 0 0,0 1 0 0 0,0 0 0 0 0,1-1 0 0 0,-1 0 0 0 0,1 0 0 0 0,0 0 0 0 0,0 0 0 0 0,0-1 0 0 0,1 0 0 0 0,0 0 0 0 0,-1-1 0 0 0,1 1 0 0 0,0-1 0 0 0,0 0 0 0 0,0-1 0 0 0,0 0 0 0 0,0 0 0 0 0,0 0 0 0 0,1 0 0 0 0,-1-1 0 0 0,9-1 0 0 0,-9 1-502 0 0,0 0 0 0 0,0-1 0 0 0,0 0 0 0 0,0 0 0 0 0,-1-1 0 0 0,1 1 0 0 0,0-1 0 0 0,-1-1 0 0 0,1 1 0 0 0,9-6 0 0 0,0-5-6108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1375 0 0,'-1'2'107'0'0,"-14"42"2396"0"0,-1 25 6196 0 0,8-32-5197 0 0,-2 1-3329 0 0,-18 96 1263 0 0,18-78-1136 0 0,-2 36-54 0 0,9-59-607 0 0,-15 62-1 0 0,11-59-689 0 0,4-12-3662 0 0,1-11-406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3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7831 0 0,'0'0'603'0'0,"0"3"-396"0"0,-4 13 646 0 0,1 1 0 0 0,-2 27 0 0 0,-1 12 2121 0 0,-17 149 60 0 0,13-101-2179 0 0,-2 123-6768 0 0,12-208 674 0 0</inkml:trace>
  <inkml:trace contextRef="#ctx0" brushRef="#br0" timeOffset="1">0 348 16471 0 0,'0'0'1491'0'0,"13"-1"-518"0"0,23-7 509 0 0,-1 0 0 0 0,69-4-1 0 0,-81 11-1895 0 0,0 1-1 0 0,0 1 0 0 0,23 4 1 0 0,-27-1-605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4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42 16151 0 0,'0'0'1462'0'0,"2"-2"-1201"0"0,12-4 100 0 0,0 0 0 0 0,0 1 0 0 0,1 1 0 0 0,19-5 0 0 0,-26 8-66 0 0,0 0-1 0 0,14 0 0 0 0,-17 2-134 0 0,1-1 0 0 0,-1-1 0 0 0,1 1 0 0 0,-1-1 0 0 0,9-2 0 0 0,-11 2 3 0 0,-3 1-119 0 0,1-1 0 0 0,0 1 0 0 0,0 0-1 0 0,0 0 1 0 0,-1 0 0 0 0,1 0 0 0 0,0 0 0 0 0,0 0 0 0 0,0 0 0 0 0,-1 0 0 0 0,1 0 0 0 0,0 1 0 0 0,1-1 0 0 0,-7 6-37 0 0,1-1-1 0 0,-2 0 0 0 0,1 0 0 0 0,0 0 1 0 0,-1 0-1 0 0,0-1 0 0 0,0 0 0 0 0,-10 5 0 0 0,-4-2-146 0 0,18-7 120 0 0,0 0 1 0 0,0 1 0 0 0,0-1-1 0 0,0 1 1 0 0,0 0 0 0 0,0 0 0 0 0,0-1-1 0 0,1 1 1 0 0,-1 0 0 0 0,0 1-1 0 0,1-1 1 0 0,-1 0 0 0 0,0 0 0 0 0,1 1-1 0 0,0-1 1 0 0,-1 1 0 0 0,-1 2 0 0 0,2-2-32 0 0,0 0 1 0 0,-1 0 0 0 0,1 0 0 0 0,0 0 0 0 0,0 1 0 0 0,1-1 0 0 0,-1 0 0 0 0,0 1 0 0 0,1-1 0 0 0,-1 1 0 0 0,1-1 0 0 0,0 0 0 0 0,0 1 0 0 0,0-1 0 0 0,0 1 0 0 0,0-1 0 0 0,1 1 0 0 0,-1-1 0 0 0,1 0 0 0 0,0 1 0 0 0,-1-1 0 0 0,3 4-1 0 0,3 3-44 0 0,0 0 0 0 0,1 0-1 0 0,0 0 1 0 0,13 12-1 0 0,-3-4 95 0 0,7 7 125 0 0,-17-18 141 0 0,0 1 0 0 0,0 0 0 0 0,0 1 0 0 0,-1-1 0 0 0,10 17 0 0 0,-15-21-172 0 0,1 1 0 0 0,-1 0 1 0 0,0-1-1 0 0,0 1 1 0 0,0 0-1 0 0,0 0 1 0 0,0 0-1 0 0,-1 0 1 0 0,0 0-1 0 0,0 0 1 0 0,0 0-1 0 0,0 0 1 0 0,-1 0-1 0 0,1 0 1 0 0,-1 0-1 0 0,0-1 1 0 0,0 1-1 0 0,-1 0 1 0 0,1 0-1 0 0,-1-1 1 0 0,0 1-1 0 0,0-1 1 0 0,-2 4-1 0 0,-6 7 63 0 0,-1 0-1 0 0,0-1 0 0 0,-25 23 1 0 0,30-31-148 0 0,-13 11-98 0 0,-1 0 0 0 0,-33 19 1 0 0,-4 3-1545 0 0,31-20 174 0 0,-1-1-68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14911 0 0,'0'0'1358'0'0,"2"2"-1118"0"0,22 25 770 0 0,-1 1 1 0 0,-2 2-1 0 0,34 60 1 0 0,20 30 1772 0 0,-42-78-2101 0 0,60 61-1 0 0,47 27-491 0 0,-131-123-409 0 0,-1 0-1 0 0,1 0 1 0 0,0-1-1 0 0,0 0 1 0 0,1-1-1 0 0,0 0 1 0 0,0 0-1 0 0,0-1 1 0 0,0 0-1 0 0,21 4 0 0 0,-29-8 52 0 0,-1 0-1 0 0,1 1 0 0 0,-1-1 0 0 0,1 0 0 0 0,-1 0 0 0 0,1 0 0 0 0,-1 0 1 0 0,1 0-1 0 0,-1-1 0 0 0,1 1 0 0 0,-1 0 0 0 0,1-1 0 0 0,-1 1 0 0 0,1-1 1 0 0,-1 1-1 0 0,2-2 0 0 0,6-6-1442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4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13103 0 0,'0'0'1186'0'0,"-1"2"-978"0"0,-1 3-145 0 0,0 1 1 0 0,0 0 0 0 0,0-1 0 0 0,1 1 0 0 0,0 0 0 0 0,0 0 0 0 0,0 0 0 0 0,1 0-1 0 0,0-1 1 0 0,0 1 0 0 0,1 0 0 0 0,1 9 0 0 0,2 11 427 0 0,12 35 1 0 0,17 41-190 0 0,-13-43-909 0 0,19 92 0 0 0,-37-129-413 0 0,-3-4-47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4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261 517 5983 0 0,'0'0'464'0'0,"0"-2"-305"0"0,0-7 3106 0 0,9-1-267 0 0,-7 8-2532 0 0,4-3-87 0 0,1 0 0 0 0,-1 1 0 0 0,1 0-1 0 0,0 0 1 0 0,0 0 0 0 0,1 1-1 0 0,-1 0 1 0 0,9-2 0 0 0,13-6 132 0 0,77-26 71 0 0,-97 33-589 0 0,0 0 0 0 0,-1 0 1 0 0,10-7-1 0 0,-15 8-33 0 0,1 0 1 0 0,-1 0-1 0 0,0 0 0 0 0,0-1 1 0 0,0 1-1 0 0,0-1 1 0 0,-1 0-1 0 0,1 0 0 0 0,1-4 1 0 0,-2 4-19 0 0,0 0-1 0 0,-1 0 1 0 0,0 0 0 0 0,1 0-1 0 0,-1 0 1 0 0,-1 0 0 0 0,1 0-1 0 0,-1 0 1 0 0,1-1 0 0 0,-1 1-1 0 0,0 0 1 0 0,-1 0 0 0 0,1 0-1 0 0,-1-1 1 0 0,0 1 0 0 0,0 0-1 0 0,0 0 1 0 0,0 0 0 0 0,-1 0-1 0 0,1 0 1 0 0,-1 0 0 0 0,0 1-1 0 0,-1-1 1 0 0,1 1 0 0 0,-1-1-1 0 0,1 1 1 0 0,-5-4 0 0 0,-13-11 79 0 0,0 0 0 0 0,-2 2 0 0 0,0 0 0 0 0,-28-14 0 0 0,40 24 33 0 0,-1 1 0 0 0,-1 0 0 0 0,1 1 0 0 0,-1 0 0 0 0,1 1 0 0 0,-1 0 0 0 0,0 1 0 0 0,0 0 0 0 0,-1 1 0 0 0,1 0 0 0 0,-19 2 0 0 0,22 0-23 0 0,0 1 1 0 0,-1 1 0 0 0,2 0-1 0 0,-1 0 1 0 0,0 0-1 0 0,1 1 1 0 0,-1 1 0 0 0,1-1-1 0 0,-13 11 1 0 0,5-3 60 0 0,2 1 0 0 0,-1 1 0 0 0,-20 24 0 0 0,28-29-49 0 0,0 1 1 0 0,1 0-1 0 0,0 1 1 0 0,0-1-1 0 0,1 1 1 0 0,1 0-1 0 0,0 0 1 0 0,0 1 0 0 0,1-1-1 0 0,0 1 1 0 0,1-1-1 0 0,1 1 1 0 0,-1 22-1 0 0,2-19 7 0 0,1-1 0 0 0,1 1-1 0 0,0-1 1 0 0,1 0 0 0 0,1 0 0 0 0,0 0 0 0 0,1 0-1 0 0,0 0 1 0 0,1-1 0 0 0,1 0 0 0 0,8 13 0 0 0,-4-10 54 0 0,0-1 0 0 0,1 0 0 0 0,0 0 1 0 0,23 20-1 0 0,-24-27-10 0 0,0 0-1 0 0,0 0 1 0 0,0-1 0 0 0,1-1-1 0 0,0 1 1 0 0,0-2 0 0 0,18 6-1 0 0,-3-2 185 0 0,0-2 1 0 0,0-1-1 0 0,0-1 0 0 0,45 3 0 0 0,-61-8-173 0 0,1-1 0 0 0,-1 1 0 0 0,1-2-1 0 0,-1 1 1 0 0,0-2 0 0 0,0 1 0 0 0,0-2 0 0 0,0 1-1 0 0,0-2 1 0 0,-1 1 0 0 0,1-1 0 0 0,-1-1-1 0 0,-1 0 1 0 0,10-8 0 0 0,-9 7 12 0 0,-2-2-1 0 0,1 1 1 0 0,-1-1 0 0 0,9-14 0 0 0,25-43 484 0 0,-27 42-409 0 0,-11 16-147 0 0,0 1-1 0 0,-1-1 1 0 0,0 1-1 0 0,0-1 1 0 0,-1 0-1 0 0,0 0 1 0 0,-1 0-1 0 0,1 0 1 0 0,-2 0-1 0 0,1-1 1 0 0,-1 1-1 0 0,0 0 0 0 0,-1 0 1 0 0,0-1-1 0 0,0 1 1 0 0,-3-8-1 0 0,-1-3-1 0 0,-1 0 0 0 0,-1 0-1 0 0,0 1 1 0 0,-2 0 0 0 0,-15-25-1 0 0,-1 5-69 0 0,-1 1-1 0 0,-2 1 1 0 0,-42-40-1 0 0,-6 4-3391 0 0,48 47-4428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5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34 919 0 0,'-1'-1'67'0'0,"-3"-2"-38"0"0,0-1 0 0 0,0 1 0 0 0,0-1 0 0 0,-10-14 10814 0 0,14 19-10111 0 0,51 195 3479 0 0,-1-5-3053 0 0,-38-152-1024 0 0,-7-19 13 0 0,1 0-1 0 0,2-1 0 0 0,18 37 1 0 0,-21-48-75 0 0,-5-8-67 0 0,1 1 0 0 0,-1-1 0 0 0,0 1 0 0 0,1-1 0 0 0,-1 1 1 0 0,0-1-1 0 0,1 0 0 0 0,-1 1 0 0 0,0-1 0 0 0,1 0 0 0 0,-1 1 0 0 0,1-1 0 0 0,-1 0 1 0 0,1 1-1 0 0,-1-1 0 0 0,1 0 0 0 0,-1 0 0 0 0,1 0 0 0 0,-1 0 0 0 0,1 1 0 0 0,-1-1 1 0 0,1 0-1 0 0,-1 0 0 0 0,1 0 0 0 0,-1 0 0 0 0,1 0 0 0 0,-1 0 0 0 0,1 0 0 0 0,0-1 1 0 0,0 1 1 0 0,0-1 0 0 0,0 1 0 0 0,0-1 0 0 0,-1 0 0 0 0,1 1 0 0 0,0-1 1 0 0,-1 0-1 0 0,1 0 0 0 0,0 0 0 0 0,-1 0 0 0 0,1 0 0 0 0,-1 1 1 0 0,1-3-1 0 0,2-4 36 0 0,-1 1-1 0 0,0-1 1 0 0,1-7 0 0 0,-1 2-25 0 0,-2 0 0 0 0,1 0-1 0 0,-1 0 1 0 0,-1 0 0 0 0,0 0-1 0 0,-1 0 1 0 0,0 0 0 0 0,-1 0-1 0 0,0 1 1 0 0,-8-20 0 0 0,10 30-110 0 0,2 2-467 0 0,14 21 343 0 0,2 0 1 0 0,29 30-1 0 0,-24-28 183 0 0,3 3 62 0 0,1 0-1 0 0,1-2 0 0 0,31 22 1 0 0,-44-37 72 0 0,0-1 0 0 0,0-1 0 0 0,21 10 0 0 0,-30-16-19 0 0,1 0 1 0 0,0 0-1 0 0,0 0 0 0 0,0-1 1 0 0,0 0-1 0 0,0 0 0 0 0,1 0 1 0 0,-1-1-1 0 0,0 0 0 0 0,0 0 1 0 0,0-1-1 0 0,8-1 0 0 0,-11 1-12 0 0,1 0-1 0 0,-1-1 0 0 0,0 1 1 0 0,1-1-1 0 0,-1 0 0 0 0,0 1 1 0 0,0-2-1 0 0,0 1 0 0 0,0 0 1 0 0,0-1-1 0 0,-1 1 0 0 0,1-1 1 0 0,-1 0-1 0 0,0 0 1 0 0,1 0-1 0 0,-1 0 0 0 0,-1 0 1 0 0,4-7-1 0 0,0-1 89 0 0,-1 0 0 0 0,0-1 0 0 0,-1 1 0 0 0,3-18 0 0 0,-2-4-63 0 0,-1 0 0 0 0,-2 0 0 0 0,-1 0 0 0 0,-7-52 0 0 0,-36-129-4360 0 0,35 182 2511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7367 0 0,'7'-3'763'0'0,"-3"0"-674"0"0,9-5 7114 0 0,-11 9-7000 0 0,0 0 0 0 0,-1 1-1 0 0,1-1 1 0 0,-1 1 0 0 0,0-1 0 0 0,1 1 0 0 0,-1-1-1 0 0,0 1 1 0 0,0 0 0 0 0,0 0 0 0 0,0 0 0 0 0,0-1-1 0 0,0 1 1 0 0,0 0 0 0 0,-1 0 0 0 0,1 0 0 0 0,0 4 0 0 0,2 35 635 0 0,-6 57 263 0 0,0 24 129 0 0,4-99-934 0 0,0-1-1 0 0,2 0 0 0 0,7 31 0 0 0,-8-48-244 0 0,-1-1 0 0 0,0 1-1 0 0,1-1 1 0 0,0 1 0 0 0,0-1 0 0 0,0 0 0 0 0,1 0-1 0 0,-1 0 1 0 0,1 0 0 0 0,0 0 0 0 0,0 0-1 0 0,7 5 1 0 0,-8-7-11 0 0,1-1 0 0 0,0 1 0 0 0,0 0-1 0 0,0-1 1 0 0,0 0 0 0 0,0 0 0 0 0,0 0 0 0 0,0 0-1 0 0,0 0 1 0 0,0-1 0 0 0,1 1 0 0 0,-1-1 0 0 0,0 0-1 0 0,0 0 1 0 0,1 0 0 0 0,-1 0 0 0 0,0-1 0 0 0,0 1-1 0 0,5-2 1 0 0,26-8 390 0 0,41-17-1 0 0,-47 15-1342 0 0,1 2 0 0 0,45-10 0 0 0,-47 13-3567 0 0,-16 3-2480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5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76 224 10591 0 0,'3'4'140'0'0,"-2"-2"-91"0"0,0-1-1 0 0,0 1 0 0 0,1-1 1 0 0,-1 1-1 0 0,1-1 0 0 0,-1 1 1 0 0,1-1-1 0 0,-1 0 0 0 0,1 0 1 0 0,0 1-1 0 0,-1-1 1 0 0,1 0-1 0 0,0-1 0 0 0,0 1 1 0 0,0 0-1 0 0,0-1 0 0 0,-1 1 1 0 0,1-1-1 0 0,0 1 0 0 0,0-1 1 0 0,0 0-1 0 0,4 0 0 0 0,-4 0 62 0 0,-1 1-1 0 0,1-1 0 0 0,-1 0 0 0 0,1 0 1 0 0,-1-1-1 0 0,1 1 0 0 0,-1 0 0 0 0,1 0 1 0 0,-1-1-1 0 0,1 1 0 0 0,-1-1 1 0 0,1 0-1 0 0,-1 1 0 0 0,1-1 0 0 0,-1 0 1 0 0,0 0-1 0 0,0 0 0 0 0,1 0 0 0 0,0-1 1 0 0,0 0 64 0 0,-1 0 0 0 0,1 0 0 0 0,-1 0 1 0 0,0 0-1 0 0,0 0 0 0 0,1-1 0 0 0,-1 1 1 0 0,-1 0-1 0 0,1-1 0 0 0,1-4 0 0 0,-1-2 184 0 0,0-1 1 0 0,0 1-1 0 0,-1-1 0 0 0,-1 0 0 0 0,-1-11 0 0 0,1 13-210 0 0,-1 0 0 0 0,0-1 1 0 0,-1 1-1 0 0,1 0 0 0 0,-1 0 1 0 0,-1 1-1 0 0,0-1 0 0 0,-7-11 0 0 0,7 14-36 0 0,0 0 0 0 0,0 0 0 0 0,0 0 0 0 0,0 1-1 0 0,-1 0 1 0 0,1 0 0 0 0,-1 0 0 0 0,0 0 0 0 0,0 1-1 0 0,-1 0 1 0 0,1 0 0 0 0,-10-4 0 0 0,13 7-79 0 0,1-1 0 0 0,-1 1 1 0 0,1-1-1 0 0,-1 1 0 0 0,0 0 0 0 0,1 0 0 0 0,-1-1 1 0 0,1 1-1 0 0,-1 0 0 0 0,0 0 0 0 0,1 1 1 0 0,-1-1-1 0 0,1 0 0 0 0,-1 0 0 0 0,1 1 0 0 0,-1-1 1 0 0,1 1-1 0 0,-1 0 0 0 0,1-1 0 0 0,-1 1 1 0 0,-2 2-1 0 0,2-1 4 0 0,0 0 1 0 0,0 0 0 0 0,1 0 0 0 0,-1 0 0 0 0,0 0-1 0 0,1 1 1 0 0,0-1 0 0 0,-1 1 0 0 0,1-1-1 0 0,0 1 1 0 0,-1 4 0 0 0,0 2 21 0 0,0 0-1 0 0,1 1 1 0 0,0-1 0 0 0,0 0-1 0 0,1 1 1 0 0,2 15-1 0 0,0-16-35 0 0,0 1-1 0 0,0 0 0 0 0,1-1 0 0 0,0 1 0 0 0,1-1 0 0 0,0 0 0 0 0,0 0 0 0 0,1-1 0 0 0,0 1 0 0 0,1-1 0 0 0,0 0 0 0 0,0-1 1 0 0,11 11-1 0 0,-5-7-18 0 0,0-2 1 0 0,0 1 0 0 0,1-2-1 0 0,0 0 1 0 0,1 0 0 0 0,-1-1-1 0 0,29 10 1 0 0,-21-10 220 0 0,2 1-1120 0 0,-1-1 1 0 0,37 7-1 0 0,-52-13 377 0 0,0 0 0 0 0,0-1 0 0 0,0 1 0 0 0,0-2 0 0 0,0 1 0 0 0,0-1 0 0 0,0 0 0 0 0,0 0 0 0 0,-1-1 0 0 0,1 0 0 0 0,0 0-1 0 0,-1-1 1 0 0,8-3 0 0 0,4-7-1274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58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8 214 6911 0 0,'0'0'528'0'0,"0"1"-341"0"0,6 30 1662 0 0,0-1-1 0 0,3 0 1 0 0,20 49-1 0 0,-21-61-1919 0 0,1 0 0 0 0,0-1-1 0 0,2-1 1 0 0,0 1 0 0 0,1-2-1 0 0,0 1 1 0 0,16 14 0 0 0,-16-19-5116 0 0</inkml:trace>
  <inkml:trace contextRef="#ctx0" brushRef="#br0" timeOffset="1">116 229 9295 0 0,'-17'-25'416'0'0,"9"11"80"0"0,-6-2-400 0 0,1-3-96 0 0,1-1 0 0 0,1 1 0 0 0,-1-3 824 0 0,2 2 136 0 0,2 3 32 0 0,3 4 8 0 0,2 1-600 0 0,1 1-120 0 0,4-1-24 0 0,1 4-8 0 0,9 10-1600 0 0,2 3 560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5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1 175 455 0 0,'6'62'1382'0'0,"-5"-44"4130"0"0,-3 27 0 0 0,2-5 772 0 0,-2-51-5990 0 0,2-33 5 0 0,1-1 0 0 0,13-73 0 0 0,-14 117-286 0 0,1-6-15 0 0,0-3 35 0 0,0-1-1 0 0,1 0 1 0 0,0 1-1 0 0,1 0 0 0 0,0-1 1 0 0,1 1-1 0 0,0 0 1 0 0,5-10-1 0 0,-8 19-16 0 0,0 1 0 0 0,-1-1 0 0 0,1 0 0 0 0,0 0 1 0 0,-1 1-1 0 0,1-1 0 0 0,0 0 0 0 0,0 1 0 0 0,0-1 0 0 0,-1 0 0 0 0,1 1 0 0 0,0-1 0 0 0,0 1 0 0 0,0 0 0 0 0,0-1 0 0 0,0 1 0 0 0,0 0 0 0 0,0 0 0 0 0,0-1 1 0 0,0 1-1 0 0,0 0 0 0 0,0 0 0 0 0,0 0 0 0 0,0 0 0 0 0,0 0 0 0 0,0 0 0 0 0,0 1 0 0 0,0-1 0 0 0,0 0 0 0 0,0 0 0 0 0,0 1 0 0 0,0-1 0 0 0,0 1 0 0 0,0-1 1 0 0,0 1-1 0 0,0-1 0 0 0,0 1 0 0 0,-1-1 0 0 0,1 1 0 0 0,1 0 0 0 0,4 5 100 0 0,0-1-1 0 0,0 1 1 0 0,10 12 0 0 0,-13-14-94 0 0,11 15 42 0 0,-1 1 0 0 0,0 0 0 0 0,11 25 0 0 0,5 10-64 0 0,-11-23-121 0 0,21 34-1030 0 0,-13-26-2774 0 0,-18-31-2200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58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5671 0 0,'1'-9'173'0'0,"0"1"-1"0"0,0-1 0 0 0,1 0 0 0 0,1 0 1 0 0,-1 1-1 0 0,1 0 0 0 0,1-1 1 0 0,-1 1-1 0 0,9-12 0 0 0,-11 18 23 0 0,0 1 0 0 0,0 0 1 0 0,0 0-1 0 0,0 0 0 0 0,0 0 0 0 0,0 0 0 0 0,1 0 0 0 0,-1 0 1 0 0,0 0-1 0 0,1 1 0 0 0,-1-1 0 0 0,0 0 0 0 0,1 1 1 0 0,-1-1-1 0 0,1 1 0 0 0,-1 0 0 0 0,1-1 0 0 0,-1 1 0 0 0,3 0 1 0 0,-1 0 29 0 0,-1 0 0 0 0,0 1 1 0 0,1-1-1 0 0,-1 1 1 0 0,0 0-1 0 0,1-1 1 0 0,-1 1-1 0 0,0 0 1 0 0,0 0-1 0 0,0 1 0 0 0,3 1 1 0 0,1 2 117 0 0,0 0 0 0 0,0 1 0 0 0,0 0 0 0 0,-1 0-1 0 0,1 0 1 0 0,5 10 0 0 0,12 20 547 0 0,26 43 788 0 0,-43-69-1445 0 0,-1 1 0 0 0,0 0-1 0 0,-1 0 1 0 0,0 1 0 0 0,3 19-1 0 0,-8-11-32 0 0,1-19 46 0 0,-2-2-228 0 0,1 0 0 0 0,-1-1 1 0 0,1 0-1 0 0,0 1 1 0 0,-1-1-1 0 0,1 0 1 0 0,-1-3-1 0 0,0 3-11 0 0,-1-4-8 0 0,1 1-1 0 0,-1-1 1 0 0,1 0 0 0 0,0 0-1 0 0,1 0 1 0 0,-1 0 0 0 0,0-12-1 0 0,1 2-211 0 0,2-32 0 0 0,-1 37 93 0 0,2 0 0 0 0,-1 1 0 0 0,2-1 1 0 0,-1 0-1 0 0,2 1 0 0 0,3-11 0 0 0,-5 17 105 0 0,0 1 0 0 0,0-1 1 0 0,0 0-1 0 0,0 1 0 0 0,1 0 0 0 0,-1-1 0 0 0,1 1 1 0 0,0 0-1 0 0,0 0 0 0 0,0 0 0 0 0,0 1 0 0 0,0-1 1 0 0,1 1-1 0 0,-1 0 0 0 0,1 0 0 0 0,-1 0 0 0 0,1 0 1 0 0,7-2-1 0 0,-5 3-6 0 0,0 0 0 0 0,0 0 0 0 0,1 0 0 0 0,-1 1 1 0 0,0 0-1 0 0,1 0 0 0 0,-1 1 0 0 0,0 0 0 0 0,1 0 0 0 0,10 3 0 0 0,2 3 58 0 0,-1 0 0 0 0,20 12 0 0 0,-22-11 72 0 0,1 0 0 0 0,31 10 0 0 0,-42-16-81 0 0,0-1-1 0 0,0 0 1 0 0,0 0-1 0 0,0-1 1 0 0,0 0-1 0 0,0 0 0 0 0,0 0 1 0 0,0-1-1 0 0,0 1 1 0 0,-1-1-1 0 0,1-1 1 0 0,10-3-1 0 0,-9 3 6 0 0,-1-1 0 0 0,1-1 0 0 0,-1 1 0 0 0,0-1 0 0 0,0 0 0 0 0,-1 0 0 0 0,1 0 0 0 0,-1-1 0 0 0,9-10 0 0 0,-13 14-22 0 0,1-1 0 0 0,-1 0 0 0 0,1 0 0 0 0,-1-1 0 0 0,0 1-1 0 0,0 0 1 0 0,0 0 0 0 0,0-1 0 0 0,0 1 0 0 0,-1 0 0 0 0,1-1 0 0 0,-1 1 0 0 0,1-1 0 0 0,-1 1 0 0 0,0 0 0 0 0,0-1 0 0 0,0 1 0 0 0,0-1 0 0 0,0 1 0 0 0,-1-1 0 0 0,1 1 0 0 0,-1-1 0 0 0,0 1 0 0 0,1 0 0 0 0,-1-1 0 0 0,0 1 0 0 0,0 0 0 0 0,-1 0 0 0 0,1 0 0 0 0,-3-3 0 0 0,4 4 9 0 0,0 0 1 0 0,-1 1 0 0 0,1-1 0 0 0,-1 0 0 0 0,0 1 0 0 0,1-1 0 0 0,-1 1 0 0 0,1-1 0 0 0,-1 1 0 0 0,0-1 0 0 0,1 1 0 0 0,-1-1 0 0 0,0 1-1 0 0,0 0 1 0 0,1-1 0 0 0,-1 1 0 0 0,0 0 0 0 0,0 0 0 0 0,0-1 0 0 0,1 1 0 0 0,-1 0 0 0 0,0 0 0 0 0,0 0 0 0 0,0 0 0 0 0,0 0 0 0 0,1 0 0 0 0,-1 0-1 0 0,0 1 1 0 0,0-1 0 0 0,0 0 0 0 0,1 0 0 0 0,-1 1 0 0 0,0-1 0 0 0,0 0 0 0 0,1 1 0 0 0,-1-1 0 0 0,0 1 0 0 0,1-1 0 0 0,-1 1 0 0 0,0-1 0 0 0,1 1-1 0 0,-1-1 1 0 0,1 1 0 0 0,-2 1 0 0 0,0 0 50 0 0,0 0-1 0 0,0 1 0 0 0,0 0 0 0 0,1-1 1 0 0,-1 1-1 0 0,0 0 0 0 0,1 0 0 0 0,0 0 1 0 0,0 0-1 0 0,-1 3 0 0 0,1 2-3 0 0,1-1 1 0 0,-1 1-1 0 0,1-1 0 0 0,1 1 0 0 0,0-1 0 0 0,0 1 1 0 0,0-1-1 0 0,1 1 0 0 0,0-1 0 0 0,0 0 0 0 0,5 10 1 0 0,-5-11-68 0 0,1-1-1 0 0,0 1 1 0 0,1-1 0 0 0,-1 0 0 0 0,1 0 0 0 0,0 0 0 0 0,0-1 0 0 0,0 1 0 0 0,1-1 0 0 0,0 0 0 0 0,-1 0 0 0 0,2-1 0 0 0,-1 1 0 0 0,7 3-1 0 0,-4-3-164 0 0,1-1 0 0 0,0 0 0 0 0,0 0 0 0 0,0-1 0 0 0,11 2 0 0 0,-15-4-328 0 0,0 1-1 0 0,0-1 0 0 0,0 0 0 0 0,0-1 0 0 0,0 1 1 0 0,8-3-1 0 0,4-3-1513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59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8287 0 0,'0'0'756'0'0,"0"2"-622"0"0,1 29 1881 0 0,2-1 0 0 0,6 35 0 0 0,20 62 2348 0 0,-16-71-3819 0 0,32 98 935 0 0,-22-83-1104 0 0,-18-53-337 0 0,4 29 0 0 0,-8-37 21 0 0,-2 0 7 0 0,-1-3-23 0 0,-9-23-711 0 0,7 3 317 0 0,2-1 1 0 0,0 1-1 0 0,0-1 0 0 0,2 0 0 0 0,-1 1 0 0 0,2-1 1 0 0,0 0-1 0 0,3-14 0 0 0,-2 13-119 0 0,7-23 0 0 0,-8 34 440 0 0,0 0-1 0 0,1 0 1 0 0,0 0-1 0 0,-1 0 1 0 0,1 1-1 0 0,0-1 1 0 0,1 0 0 0 0,-1 1-1 0 0,1 0 1 0 0,5-6-1 0 0,-7 8 52 0 0,1 0 0 0 0,-1 0-1 0 0,0 1 1 0 0,0-1-1 0 0,1 1 1 0 0,-1-1 0 0 0,1 1-1 0 0,-1-1 1 0 0,1 1 0 0 0,-1 0-1 0 0,1 0 1 0 0,-1-1 0 0 0,0 1-1 0 0,1 0 1 0 0,-1 0 0 0 0,1 1-1 0 0,-1-1 1 0 0,1 0 0 0 0,-1 0-1 0 0,1 1 1 0 0,-1-1-1 0 0,0 1 1 0 0,1-1 0 0 0,-1 1-1 0 0,0 0 1 0 0,1-1 0 0 0,-1 1-1 0 0,0 0 1 0 0,0 0 0 0 0,1 0-1 0 0,0 2 1 0 0,3 1 142 0 0,0 1 1 0 0,-1-1-1 0 0,0 1 1 0 0,0 0-1 0 0,7 11 1 0 0,-2 1 339 0 0,-1 0 0 0 0,0 0 0 0 0,-1 1 0 0 0,8 29 1 0 0,-12-35-311 0 0,-1-1 0 0 0,-1 0 0 0 0,0 1 0 0 0,0-1 0 0 0,-1 1 0 0 0,-1-1 0 0 0,0 1 0 0 0,-5 21 0 0 0,3-21-138 0 0,0-1 0 0 0,-2 1 0 0 0,1-1 0 0 0,-1 0 1 0 0,-1-1-1 0 0,-12 18 0 0 0,1-6-642 0 0,-36 35 0 0 0,43-47 194 0 0,-20 21-5894 0 0,9-8-420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0:5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457 15 6447 0 0,'-12'2'528'0'0,"5"-1"-217"0"0,1 1 0 0 0,-1-2 0 0 0,0 1 0 0 0,1-1 0 0 0,-1 0 0 0 0,0 0 0 0 0,-8-2 0 0 0,-3-1 2533 0 0,-36-7 2379 0 0,-1 5-3308 0 0,46 4-1805 0 0,1 2-1 0 0,-1-1 1 0 0,0 1-1 0 0,1 0 1 0 0,-1 1-1 0 0,1 0 1 0 0,0 0-1 0 0,0 1 1 0 0,0 0-1 0 0,-14 7 1 0 0,12-3-30 0 0,1-1 1 0 0,0 2-1 0 0,0-1 0 0 0,0 1 1 0 0,1 0-1 0 0,1 1 1 0 0,-1 0-1 0 0,1 0 0 0 0,1 1 1 0 0,0 0-1 0 0,-9 19 1 0 0,6-6 56 0 0,0 0 1 0 0,1 0 0 0 0,2 0-1 0 0,-6 41 1 0 0,10-53-105 0 0,2 0 0 0 0,-1 1 0 0 0,2-1 0 0 0,-1 1 0 0 0,2-1 0 0 0,-1 0 0 0 0,5 15 0 0 0,-4-20-18 0 0,0 0-1 0 0,0 0 0 0 0,0 0 1 0 0,0-1-1 0 0,1 1 1 0 0,0 0-1 0 0,1-1 0 0 0,-1 0 1 0 0,1 0-1 0 0,0 0 1 0 0,0 0-1 0 0,0-1 0 0 0,1 1 1 0 0,8 5-1 0 0,-10-8-9 0 0,0-1 1 0 0,0 0-1 0 0,1 1 0 0 0,-1-1 1 0 0,1 0-1 0 0,-1-1 0 0 0,0 1 1 0 0,1-1-1 0 0,0 1 0 0 0,-1-1 1 0 0,1 0-1 0 0,-1 0 0 0 0,1-1 1 0 0,-1 1-1 0 0,1-1 0 0 0,-1 0 0 0 0,6-1 1 0 0,-4 0 7 0 0,-1 0-1 0 0,1 0 1 0 0,0 0 0 0 0,0 0 0 0 0,-1-1 0 0 0,1 0-1 0 0,-1 0 1 0 0,0 0 0 0 0,0 0 0 0 0,0-1 0 0 0,4-5-1 0 0,0-2 56 0 0,0 1-1 0 0,-1-1 0 0 0,0-1 0 0 0,-1 1 0 0 0,-1-1 1 0 0,0 0-1 0 0,0-1 0 0 0,-1 1 0 0 0,-1-1 0 0 0,0 0 1 0 0,0 1-1 0 0,-2-1 0 0 0,1-1 0 0 0,-2-20 0 0 0,-5-20 324 0 0,5 53-383 0 0,0 1 0 0 0,0 0 0 0 0,0-1 0 0 0,0 1 0 0 0,0-1 0 0 0,0 1 0 0 0,0 0 0 0 0,0-1 0 0 0,0 1 0 0 0,0-1 0 0 0,0 1 0 0 0,0 0 0 0 0,-1-1 0 0 0,1 1 0 0 0,0-1 0 0 0,0 1 0 0 0,0 0 0 0 0,-1-1 0 0 0,1 1 0 0 0,0 0 0 0 0,0-1 0 0 0,-1 1 0 0 0,1 0 0 0 0,0 0 0 0 0,-1-1 0 0 0,1 1 0 0 0,0 0 0 0 0,-1 0 0 0 0,1 0 0 0 0,-1-1 0 0 0,1 1 0 0 0,-1 0 0 0 0,1 0 1 0 0,-1 0 0 0 0,1 1 0 0 0,-1-1 0 0 0,1 0 0 0 0,0 1 0 0 0,-1-1 0 0 0,1 0 0 0 0,0 1 1 0 0,-1-1-1 0 0,1 0 0 0 0,0 1 0 0 0,-1-1 0 0 0,1 1 0 0 0,0-1 0 0 0,0 0 0 0 0,0 1 0 0 0,-1-1 0 0 0,1 1 0 0 0,0-1 0 0 0,0 1 0 0 0,0-1 0 0 0,0 1 0 0 0,-1 6-190 0 0,0-1-1 0 0,1 1 1 0 0,0-1-1 0 0,0 1 1 0 0,1-1 0 0 0,0 1-1 0 0,0-1 1 0 0,0 1-1 0 0,1-1 1 0 0,0 0 0 0 0,0 0-1 0 0,0 0 1 0 0,1 0-1 0 0,0 0 1 0 0,6 9-1 0 0,-4-8-135 0 0,0-1-1 0 0,0 1 0 0 0,1-1 0 0 0,-1 0 0 0 0,1 0 0 0 0,0-1 0 0 0,1 0 0 0 0,0 0 1 0 0,-1 0-1 0 0,2-1 0 0 0,13 6 0 0 0,-4-4-1517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0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11599 0 0,'0'0'2998'0'0,"2"1"-2042"0"0,3 5-598 0 0,-1 0-1 0 0,0 1 1 0 0,-1-1 0 0 0,1 1 0 0 0,-1-1 0 0 0,4 13 0 0 0,10 48 1035 0 0,-2-11-497 0 0,-6-24-570 0 0,7 20 236 0 0,-14-46-496 0 0,0-1 1 0 0,0 0-1 0 0,1-1 0 0 0,0 1 1 0 0,0 0-1 0 0,0-1 0 0 0,6 6 1 0 0,-7-8 14 0 0,4 1-4 0 0,-6-2-72 0 0,1-1 0 0 0,0 0 0 0 0,0 1 0 0 0,0-1 0 0 0,0 0-1 0 0,0 0 1 0 0,0 0 0 0 0,0 0 0 0 0,0 0 0 0 0,0 0 0 0 0,0 0-1 0 0,0 0 1 0 0,-1 0 0 0 0,1 0 0 0 0,0-1 0 0 0,0 1 0 0 0,0 0-1 0 0,0-1 1 0 0,0 1 0 0 0,0 0 0 0 0,-1-1 0 0 0,1 1 0 0 0,0-1-1 0 0,0 1 1 0 0,0-1 0 0 0,-1 0 0 0 0,1 1 0 0 0,0-2 0 0 0,17-19 60 0 0,-8 0-16 0 0,1-1 1 0 0,-2 0-1 0 0,-1 0 1 0 0,10-47-1 0 0,1 1 13 0 0,-10 49-62 0 0,-9 19 0 0 0,0 0 0 0 0,0 0 0 0 0,1-1 0 0 0,-1 1 0 0 0,0 0 0 0 0,0 0 0 0 0,0 0 0 0 0,1 0 0 0 0,-1 0 0 0 0,0 0 0 0 0,0 0 0 0 0,1 0 0 0 0,-1-1 0 0 0,0 1 0 0 0,0 0 0 0 0,1 0 0 0 0,-1 0 0 0 0,0 0 0 0 0,0 0 0 0 0,0 0 0 0 0,1 0 0 0 0,-1 0 0 0 0,0 0 0 0 0,0 1 0 0 0,1-1 0 0 0,-1 0 0 0 0,0 0 0 0 0,0 0 0 0 0,1 0 0 0 0,-1 0 0 0 0,0 0 0 0 0,0 0 0 0 0,0 0 0 0 0,1 1 0 0 0,-1-1 0 0 0,0 0 0 0 0,0 0 0 0 0,0 0 0 0 0,0 1 0 0 0,1-1 0 0 0,-1 0 0 0 0,0 0 0 0 0,0 0 0 0 0,0 1 0 0 0,0-1 0 0 0,0 0 0 0 0,0 0 0 0 0,0 0 0 0 0,0 1 0 0 0,0-1 0 0 0,8 14 0 0 0,-7-13 0 0 0,11 24 160 0 0,16 53 0 0 0,-21-55-56 0 0,1-1 0 0 0,2 0 0 0 0,12 24 0 0 0,-20-43-88 0 0,0-1 0 0 0,-1 1 0 0 0,1-1 0 0 0,0 0 0 0 0,0 0 0 0 0,1 1 0 0 0,1 0 0 0 0,11 6 51 0 0,-10-10-74 0 0,-3 0 11 0 0,2 0 4 0 0,1-1 0 0 0,0 1 0 0 0,-1-1-1 0 0,0 0 1 0 0,1 0 0 0 0,-1-1 0 0 0,0 1 0 0 0,0-1 0 0 0,0 0-1 0 0,-1 0 1 0 0,1 0 0 0 0,-1 0 0 0 0,1-1 0 0 0,2-4 0 0 0,2-1 6 0 0,-1-2 0 0 0,0 1 1 0 0,0-1-1 0 0,5-14 0 0 0,15-47-161 0 0,-4 9-142 0 0,-9 40 96 0 0,-13 22 126 0 0,6 1-23 0 0,1 2 36 0 0,-1 5 41 0 0,44 52-623 0 0,23 25-998 0 0,-60-70 41 0 0,1-2 1 0 0,0 0-1 0 0,1 0 0 0 0,20 10 1 0 0,-23-15 9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75 497 5063 0 0,'0'0'390'0'0,"-10"-10"3399"0"0,0 2 2936 0 0,12 9-7401 0 0,15 4-1638 0 0,-16-5 944 0 0</inkml:trace>
  <inkml:trace contextRef="#ctx0" brushRef="#br0" timeOffset="1">77 123 12495 0 0,'-13'-15'552'0'0,"8"9"120"0"0,-4-4-544 0 0,1 0-128 0 0,1 0 0 0 0,1 0 0 0 0,-3 0 272 0 0,3 0 24 0 0,1 0 8 0 0,1 3 0 0 0,1-1-304 0 0,1 0-64 0 0,2-1-3992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0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126 475 5983 0 0,'-2'1'464'0'0,"-5"4"294"0"0,-1-1 0 0 0,1 1-1 0 0,-1 1 1 0 0,2-1-1 0 0,-1 1 1 0 0,0 1-1 0 0,1-1 1 0 0,-7 11-1 0 0,5-7-300 0 0,2 1 0 0 0,0-1 0 0 0,0 1 0 0 0,1 0 0 0 0,0 0 0 0 0,-4 16 0 0 0,6-18-331 0 0,1 0-1 0 0,1 0 1 0 0,-1 0-1 0 0,1 0 1 0 0,1 0 0 0 0,0 1-1 0 0,0-1 1 0 0,3 16-1 0 0,-2-19-81 0 0,1 0 0 0 0,0-1 0 0 0,0 1-1 0 0,0 0 1 0 0,0-1 0 0 0,1 1 0 0 0,0-1 0 0 0,0 1-1 0 0,1-1 1 0 0,-1 0 0 0 0,1-1 0 0 0,0 1-1 0 0,8 6 1 0 0,-9-9 18 0 0,-1 0 0 0 0,0 0 0 0 0,1 0 1 0 0,-1-1-1 0 0,1 1 0 0 0,-1-1 0 0 0,1 0 0 0 0,0 1 0 0 0,0-1 0 0 0,0-1 0 0 0,-1 1 0 0 0,1 0 0 0 0,0-1 0 0 0,0 1 0 0 0,0-1 0 0 0,0 0 0 0 0,0 0 0 0 0,0 0 1 0 0,0 0-1 0 0,0-1 0 0 0,0 1 0 0 0,0-1 0 0 0,3-1 0 0 0,-2 0 77 0 0,1 0-1 0 0,-1 0 1 0 0,0-1 0 0 0,0 1 0 0 0,0-1-1 0 0,-1 0 1 0 0,1 0 0 0 0,-1 0 0 0 0,1-1-1 0 0,-1 1 1 0 0,0-1 0 0 0,0 0-1 0 0,4-7 1 0 0,3-8 191 0 0,-1-1 0 0 0,-1 0 0 0 0,-1 0 0 0 0,0 0 0 0 0,6-38 1 0 0,-8 25-235 0 0,-2 0 1 0 0,-1-1 0 0 0,-2-33 0 0 0,-6-1-94 0 0,-2 1-1 0 0,-31-116 1 0 0,12 81-5064 0 0,16 73-2006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1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4143 0 0,'28'40'-296'0'0,"-14"-17"2665"0"0,2-1-1 0 0,29 32 1 0 0,-40-49-1920 0 0,1 0-1 0 0,0 1 0 0 0,0-2 0 0 0,0 1 1 0 0,1-1-1 0 0,-1 0 0 0 0,1 0 0 0 0,0-1 0 0 0,0 0 1 0 0,0 0-1 0 0,1 0 0 0 0,-1-1 0 0 0,13 2 1 0 0,-14-3-313 0 0,1-1 1 0 0,-1 0-1 0 0,0 0 1 0 0,0 0-1 0 0,0 0 1 0 0,0-1-1 0 0,0 0 1 0 0,0-1-1 0 0,0 1 1 0 0,0-1 0 0 0,0 0-1 0 0,0-1 1 0 0,-1 1-1 0 0,1-1 1 0 0,-1 0-1 0 0,1 0 1 0 0,-1-1-1 0 0,0 0 1 0 0,-1 0-1 0 0,1 0 1 0 0,5-6 0 0 0,-6 4-99 0 0,1 1 0 0 0,-1-1 1 0 0,0 0-1 0 0,0 0 1 0 0,-1 0-1 0 0,0-1 1 0 0,0 0-1 0 0,0 1 1 0 0,-1-1-1 0 0,0 0 0 0 0,-1 0 1 0 0,1 0-1 0 0,-1 0 1 0 0,0 0-1 0 0,-1 0 1 0 0,0 0-1 0 0,-1-13 1 0 0,0 15-39 0 0,-1 1 1 0 0,1 0 0 0 0,-1 0 0 0 0,0-1 0 0 0,0 2 0 0 0,-1-1 0 0 0,1 0 0 0 0,-1 0 0 0 0,1 1 0 0 0,-1-1 0 0 0,0 1 0 0 0,-1 0 0 0 0,1 0 0 0 0,-1 0 0 0 0,1 0 0 0 0,-1 1 0 0 0,0-1 0 0 0,0 1 0 0 0,-7-3 0 0 0,8 4-8 0 0,0-1 0 0 0,0 1-1 0 0,0 0 1 0 0,0 0 0 0 0,0 0 0 0 0,-1 0 0 0 0,1 1-1 0 0,0-1 1 0 0,-1 1 0 0 0,1 0 0 0 0,-1 0 0 0 0,1 0 0 0 0,0 0-1 0 0,-1 1 1 0 0,1-1 0 0 0,0 1 0 0 0,-1 0 0 0 0,1 0-1 0 0,0 0 1 0 0,0 0 0 0 0,0 1 0 0 0,0-1 0 0 0,0 1-1 0 0,0 0 1 0 0,0 0 0 0 0,-3 3 0 0 0,1 0 38 0 0,1 0 1 0 0,0 1-1 0 0,0-1 0 0 0,0 1 1 0 0,1 0-1 0 0,0 0 1 0 0,0 0-1 0 0,1 0 0 0 0,-1 1 1 0 0,1-1-1 0 0,1 0 1 0 0,-2 10-1 0 0,2-7 108 0 0,0 0 1 0 0,1 1-1 0 0,1-1 0 0 0,-1 0 0 0 0,1 0 0 0 0,1 1 1 0 0,0-1-1 0 0,4 11 0 0 0,-2-7 31 0 0,1-1 1 0 0,1 1-1 0 0,0-2 0 0 0,0 1 1 0 0,1-1-1 0 0,1 0 1 0 0,0 0-1 0 0,0-1 0 0 0,1 0 1 0 0,0 0-1 0 0,1-1 0 0 0,18 13 1 0 0,-14-14-103 0 0,0 0 0 0 0,1 0 1 0 0,0-2-1 0 0,0 0 0 0 0,0 0 0 0 0,1-2 1 0 0,0 0-1 0 0,0 0 0 0 0,32 1 0 0 0,-18-4-112 0 0,-1-1-1 0 0,1-2 1 0 0,-1-1-1 0 0,48-11 1 0 0,-25 2-123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51 199 11575 0 0,'0'0'1128'0'0,"-2"9"-1000"0"0,0-1-128 0 0,-2-3 0 0 0,3 3 72 0 0,1-1-8 0 0,1 0 0 0 0,-1 0 0 0 0</inkml:trace>
  <inkml:trace contextRef="#ctx0" brushRef="#br0" timeOffset="1">29 11 2303 0 0,'0'0'200'0'0,"-6"0"-200"0"0,-17-8 12432 0 0,37 6-16984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67 9671 0 0,'2'0'748'0'0,"-2"0"-747"0"0,0 0 0 0 0,0 0 0 0 0,1 0-1 0 0,-1 0 1 0 0,0 0 0 0 0,0 0 0 0 0,0 0 0 0 0,0 0-1 0 0,0 0 1 0 0,0 0 0 0 0,0 0 0 0 0,0 0 0 0 0,0-1-1 0 0,0 1 1 0 0,0 0 0 0 0,0 0 0 0 0,0 0 0 0 0,0 0-1 0 0,1 0 1 0 0,-1 0 0 0 0,0 0 0 0 0,0 0-1 0 0,0 0 1 0 0,0 0 0 0 0,0 0 0 0 0,0 0 0 0 0,0 0-1 0 0,0-1 1 0 0,0 1 0 0 0,0 0 0 0 0,0 0 0 0 0,0 0-1 0 0,0 0 1 0 0,0 0 0 0 0,0 0 0 0 0,0 0-1 0 0,0 0 1 0 0,0 0 0 0 0,0 0 0 0 0,0 0 0 0 0,0-1-1 0 0,0 1 1 0 0,0 0 0 0 0,0 0 0 0 0,0 0 0 0 0,0 0-1 0 0,-1 0 1 0 0,1 0 0 0 0,0 0 0 0 0,0 0 0 0 0,0 0-1 0 0,-6-6 210 0 0,-18-10 738 0 0,0-1 843 0 0,20 14-1595 0 0,-1 0 1 0 0,1 0 0 0 0,-1 1-1 0 0,1-1 1 0 0,-1 1 0 0 0,0 0 0 0 0,0 1-1 0 0,0-1 1 0 0,0 1 0 0 0,0 0-1 0 0,0 1 1 0 0,0-1 0 0 0,0 1-1 0 0,-1 0 1 0 0,1 0 0 0 0,-5 1 0 0 0,7-1-153 0 0,-1 1 1 0 0,1 0-1 0 0,0 0 1 0 0,0 0 0 0 0,0 0-1 0 0,0 0 1 0 0,0 1-1 0 0,0-1 1 0 0,0 1 0 0 0,0 0-1 0 0,1 0 1 0 0,-1 0-1 0 0,1 0 1 0 0,-1 0-1 0 0,1 0 1 0 0,0 1 0 0 0,0 0-1 0 0,-4 5 1 0 0,1 0-40 0 0,0 2-1 0 0,0-1 1 0 0,0 0 0 0 0,-4 17-1 0 0,3-7-12 0 0,1 1 0 0 0,1 0-1 0 0,0 0 1 0 0,2 0 0 0 0,0 0 0 0 0,1 0-1 0 0,1 0 1 0 0,1 0 0 0 0,6 32 0 0 0,-5-43-11 0 0,0-1 0 0 0,7 14 0 0 0,-7-19 19 0 0,-1 0 0 0 0,1 0 1 0 0,0 0-1 0 0,-1 0 0 0 0,1 0 1 0 0,1 0-1 0 0,-1 0 1 0 0,0-1-1 0 0,4 4 0 0 0,-5-6 0 0 0,1 1 0 0 0,-1 0 0 0 0,0-1 0 0 0,1 1 0 0 0,-1-1-1 0 0,1 1 1 0 0,-1-1 0 0 0,0 0 0 0 0,1 1 0 0 0,-1-1 0 0 0,1 0 0 0 0,-1 0-1 0 0,1 0 1 0 0,-1 0 0 0 0,1 0 0 0 0,-1-1 0 0 0,1 1 0 0 0,-1 0 0 0 0,1-1 0 0 0,-1 1-1 0 0,0-1 1 0 0,1 1 0 0 0,-1-1 0 0 0,2-1 0 0 0,0 0 5 0 0,0 0 1 0 0,0 0 0 0 0,0 0 0 0 0,-1 0-1 0 0,1-1 1 0 0,-1 1 0 0 0,0-1-1 0 0,0 0 1 0 0,3-3 0 0 0,5-15 36 0 0,-1-1 0 0 0,-1 1 0 0 0,0-2 0 0 0,8-44 0 0 0,-6 25 142 0 0,-2-16 2172 0 0,-8 59-2208 0 0,1 15-128 0 0,0-1 0 0 0,0 0 0 0 0,2 0 0 0 0,-1 0 0 0 0,2 0-1 0 0,0 0 1 0 0,1-1 0 0 0,1 1 0 0 0,0-1 0 0 0,10 16 0 0 0,-14-26-175 0 0,1-1 1 0 0,-1 1 0 0 0,1-1-1 0 0,0 0 1 0 0,0 0-1 0 0,1 0 1 0 0,-1-1 0 0 0,0 1-1 0 0,1-1 1 0 0,0 0-1 0 0,-1 0 1 0 0,1 0 0 0 0,0 0-1 0 0,0-1 1 0 0,6 2 0 0 0,-6-2-509 0 0,0 0 0 0 0,0-1 0 0 0,0 0 0 0 0,0 0 0 0 0,0 0 1 0 0,0 0-1 0 0,0 0 0 0 0,0-1 0 0 0,0 0 0 0 0,4-1 1 0 0,8-4-4068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3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93 3223 0 0,'2'-60'-317'0'0,"-1"28"11672"0"0,-8 104-11098 0 0,4 1 0 0 0,2 0 1 0 0,4-1-1 0 0,3 1 0 0 0,23 107 1 0 0,-23-155-833 0 0,0-2 1 0 0,11 25 0 0 0,2-10-3454 0 0,-4-15-315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3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128 508 2303 0 0,'0'-5'11'0'0,"1"-4"15"0"0,-1-1 1 0 0,1 1 0 0 0,-2 0 0 0 0,1-1-1 0 0,-2 1 1 0 0,1-1 0 0 0,-4-12-1 0 0,-3-2 1532 0 0,6 16-454 0 0,-1 1 0 0 0,1-1 0 0 0,-1 1 0 0 0,-1-1 0 0 0,1 1 0 0 0,-1 0 0 0 0,0 0 0 0 0,-10-11 0 0 0,14 18-1068 0 0,-1-1 0 0 0,1 1 1 0 0,-1 0-1 0 0,1-1 0 0 0,-1 1 0 0 0,0 0 1 0 0,1-1-1 0 0,-1 1 0 0 0,0 0 1 0 0,0 0-1 0 0,1-1 0 0 0,-1 1 1 0 0,0 0-1 0 0,1 0 0 0 0,-1 0 0 0 0,0 0 1 0 0,0 0-1 0 0,1 0 0 0 0,-1 0 1 0 0,0 0-1 0 0,1 0 0 0 0,-1 1 1 0 0,0-1-1 0 0,0 0 0 0 0,1 0 0 0 0,-1 1 1 0 0,0-1-1 0 0,1 0 0 0 0,-1 1 1 0 0,1-1-1 0 0,-1 0 0 0 0,0 1 1 0 0,1-1-1 0 0,-1 1 0 0 0,0 0 1 0 0,-1 2 48 0 0,-1-1 1 0 0,1 0 0 0 0,0 1-1 0 0,0-1 1 0 0,0 1 0 0 0,-2 5-1 0 0,-2 8-14 0 0,0 0-1 0 0,1 0 1 0 0,0 0-1 0 0,2 1 1 0 0,0-1-1 0 0,1 1 1 0 0,0 0-1 0 0,2-1 1 0 0,0 1-1 0 0,3 21 1 0 0,-2-23-51 0 0,2 0 0 0 0,0 0 1 0 0,1 0-1 0 0,0-1 0 0 0,1 1 0 0 0,1-1 1 0 0,0-1-1 0 0,1 1 0 0 0,1-1 0 0 0,0 0 1 0 0,16 19-1 0 0,-21-28 47 0 0,0-1 0 0 0,0 0 1 0 0,0 0-1 0 0,1 0 0 0 0,-1 0 0 0 0,1 0 0 0 0,0-1 1 0 0,0 0-1 0 0,0 0 0 0 0,0 0 0 0 0,0 0 1 0 0,5 1-1 0 0,-7-2-4 0 0,1-1 0 0 0,0 0 0 0 0,-1 1 0 0 0,1-1 0 0 0,0 0 0 0 0,-1-1 0 0 0,1 1 0 0 0,0 0 0 0 0,-1-1 0 0 0,1 1 1 0 0,-1-1-1 0 0,1 0 0 0 0,-1 0 0 0 0,1 0 0 0 0,-1 0 0 0 0,1 0 0 0 0,-1-1 0 0 0,0 1 0 0 0,0-1 0 0 0,0 1 0 0 0,3-4 0 0 0,4-3 158 0 0,-1-1 0 0 0,0-1 0 0 0,-1 1 0 0 0,0-1 0 0 0,0-1-1 0 0,-1 1 1 0 0,0-1 0 0 0,-1 0 0 0 0,4-14 0 0 0,-2 4 6 0 0,-1-1 0 0 0,-1 0-1 0 0,-1 0 1 0 0,1-25 0 0 0,-4 19-143 0 0,-1-1 1 0 0,-1 0-1 0 0,-6-31 1 0 0,-22-86-503 0 0,19 104 94 0 0,-18-80-4995 0 0,18 80-1013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3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43 191 3223 0 0,'16'25'171'0'0,"-6"-11"-8"0"0,0 1-1 0 0,14 14 1 0 0,-23-28 323 0 0,1 0 1 0 0,-1 0-1 0 0,1 0 0 0 0,-1 0 1 0 0,1-1-1 0 0,0 1 0 0 0,-1 0 1 0 0,1-1-1 0 0,0 1 0 0 0,3-1 0 0 0,0 1 909 0 0,-4 0-1209 0 0,0-1 0 0 0,1 0 0 0 0,-1 0-1 0 0,0 0 1 0 0,0 1 0 0 0,0-1 0 0 0,0 0 0 0 0,1-1 0 0 0,-1 1-1 0 0,0 0 1 0 0,0 0 0 0 0,0 0 0 0 0,0-1 0 0 0,1 1 0 0 0,-1-1-1 0 0,0 1 1 0 0,0-1 0 0 0,2 0 0 0 0,-1-1-2 0 0,0 0 1 0 0,0 0-1 0 0,0 0 0 0 0,-1 0 1 0 0,1 0-1 0 0,0 0 0 0 0,-1 0 1 0 0,2-3-1 0 0,1-2 35 0 0,-1 1-1 0 0,0-1 1 0 0,-1 0-1 0 0,1 0 1 0 0,1-11-1 0 0,-3 10-67 0 0,0 0 1 0 0,-1 0-1 0 0,0 0 0 0 0,0 0 0 0 0,-1-1 1 0 0,1 1-1 0 0,-2 0 0 0 0,1 0 0 0 0,-1 0 0 0 0,-1 0 1 0 0,1 1-1 0 0,-1-1 0 0 0,-1 1 0 0 0,1-1 0 0 0,-1 1 1 0 0,-1 0-1 0 0,1 1 0 0 0,-1-1 0 0 0,0 1 0 0 0,-1 0 1 0 0,-6-7-1 0 0,5 8-3 0 0,3 0-1 0 0,0 1 0 0 0,-1 1 0 0 0,0-1 0 0 0,0 1 0 0 0,-9-5 0 0 0,13 7-104 0 0,-1 1 1 0 0,0-1 0 0 0,1 1-1 0 0,-1-1 1 0 0,0 1 0 0 0,0 0-1 0 0,1 0 1 0 0,-1 0 0 0 0,0 0-1 0 0,1 0 1 0 0,-1 0 0 0 0,0 0-1 0 0,0 1 1 0 0,1-1 0 0 0,-1 1-1 0 0,0-1 1 0 0,1 1 0 0 0,-1-1-1 0 0,1 1 1 0 0,-1 0 0 0 0,1 0-1 0 0,-1 0 1 0 0,1 0-1 0 0,-2 1 1 0 0,-1 3 14 0 0,0-1-1 0 0,0 0 0 0 0,0 1 1 0 0,1 0-1 0 0,0-1 1 0 0,0 1-1 0 0,0 1 1 0 0,1-1-1 0 0,-1 0 1 0 0,1 1-1 0 0,1-1 0 0 0,-1 1 1 0 0,1-1-1 0 0,0 1 1 0 0,0 0-1 0 0,0 0 1 0 0,1 9-1 0 0,0 0 63 0 0,0-1 0 0 0,2 1-1 0 0,0-1 1 0 0,0 1 0 0 0,1-1-1 0 0,6 14 1 0 0,-3-10-139 0 0,1 0-1 0 0,1-1 1 0 0,1 0-1 0 0,0 0 1 0 0,1-1-1 0 0,1 0 1 0 0,1-1-1 0 0,0 0 0 0 0,1 0 1 0 0,22 18-1 0 0,-31-29-121 0 0,1-1 0 0 0,-1 0-1 0 0,1-1 1 0 0,0 1 0 0 0,0-1-1 0 0,0 0 1 0 0,0 0-1 0 0,0 0 1 0 0,0-1 0 0 0,0 0-1 0 0,1 0 1 0 0,8 1 0 0 0,-9-2-299 0 0,1-1 0 0 0,-1 1 0 0 0,0-1 1 0 0,0 0-1 0 0,0 0 0 0 0,0 0 0 0 0,0-1 1 0 0,0 1-1 0 0,0-1 0 0 0,-1-1 0 0 0,1 1 0 0 0,-1-1 1 0 0,6-3-1 0 0,6-7-1351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13935 0 0,'0'-12'638'0'0,"0"9"-14"0"0,1 6-303 0 0,6 10 207 0 0,-1 1-1 0 0,0 1 1 0 0,-1-1 0 0 0,5 26-1 0 0,6 65 541 0 0,-9-58-657 0 0,4 30 87 0 0,43 242 1559 0 0,-51-306-1984 0 0,1 0 0 0 0,8 20 1 0 0,-11-32-65 0 0,-1 1-1 0 0,1-1 1 0 0,0 1 0 0 0,0 0 0 0 0,0-1 0 0 0,0 0-1 0 0,0 1 1 0 0,0-1 0 0 0,0 0 0 0 0,1 1-1 0 0,1 0 1 0 0,-3-1-8 0 0,0-1 0 0 0,1 0 0 0 0,-1 0 0 0 0,1 0 0 0 0,-1 1 0 0 0,1-1 0 0 0,-1 0 0 0 0,1 0-1 0 0,0 0 1 0 0,-1 0 0 0 0,1 0 0 0 0,-1 0 0 0 0,1 0 0 0 0,-1 0 0 0 0,1 0 0 0 0,-1 0 0 0 0,1 0 0 0 0,-1 0 0 0 0,1 0 0 0 0,-1 0 0 0 0,1-1-1 0 0,0 1 1 0 0,1-1-2 0 0,-1 0-1 0 0,1-1 0 0 0,-1 1 0 0 0,1 0 0 0 0,-1-1 1 0 0,0 1-1 0 0,1-1 0 0 0,-1 1 0 0 0,0-1 0 0 0,1-2 0 0 0,5-11-48 0 0,0 0-1 0 0,-2 0 1 0 0,1-1-1 0 0,-2 0 1 0 0,5-33-1 0 0,1-5 29 0 0,-5 33 28 0 0,-1 4 7 0 0,0 1 0 0 0,1-1 0 0 0,0 1 0 0 0,15-29 0 0 0,-20 45-4 0 0,1 0 0 0 0,0-1 0 0 0,0 1 0 0 0,0 0 1 0 0,0 0-1 0 0,0 0 0 0 0,0 0 0 0 0,0 0 0 0 0,0 0 0 0 0,0 0 1 0 0,0 0-1 0 0,0 0 0 0 0,0 0 0 0 0,0 0 0 0 0,0 1 0 0 0,0-1 1 0 0,-1 0-1 0 0,1 1 0 0 0,0-1 0 0 0,0 1 0 0 0,0-1 0 0 0,0 1 1 0 0,1 0-1 0 0,3 4-7 0 0,-1 0 1 0 0,1 1-1 0 0,-1-1 1 0 0,1 1-1 0 0,4 10 0 0 0,18 38-4 0 0,-15-27 3 0 0,-1-5-140 0 0,19 30 0 0 0,-3-18-1501 0 0,-21-29 409 0 0,-1 0-1 0 0,1 0 0 0 0,9 7 0 0 0,-6-7-4675 0 0</inkml:trace>
  <inkml:trace contextRef="#ctx0" brushRef="#br0" timeOffset="1">607 362 1839 0 0,'-2'-6'6066'0'0,"2"13"-1121"0"0,-3 7-2975 0 0,0-2-1216 0 0,-1 27 56 0 0,2-1-1 0 0,2 1 1 0 0,8 69 0 0 0,-6-101-890 0 0,-1 0 1 0 0,1 0 0 0 0,1 0-1 0 0,0 0 1 0 0,0 0 0 0 0,0 0-1 0 0,0-1 1 0 0,1 0 0 0 0,0 1-1 0 0,1-1 1 0 0,5 6 0 0 0,-9-11-46 0 0,0-1 1 0 0,-1 1 0 0 0,1 0 0 0 0,0-1 0 0 0,0 1-1 0 0,0 0 1 0 0,0-1 0 0 0,0 1 0 0 0,0-1 0 0 0,1 1-1 0 0,-1-1 1 0 0,0 0 0 0 0,0 0 0 0 0,0 1 0 0 0,0-1-1 0 0,0 0 1 0 0,1 0 0 0 0,-1 0 0 0 0,0 0 0 0 0,0 0-1 0 0,0 0 1 0 0,0-1 0 0 0,0 1 0 0 0,1 0-1 0 0,-1-1 1 0 0,0 1 0 0 0,0 0 0 0 0,0-1 0 0 0,0 1-1 0 0,0-1 1 0 0,0 0 0 0 0,1-1 0 0 0,3-1-1197 0 0,0-1 0 0 0,-1 0 0 0 0,1 0 0 0 0,6-10 0 0 0,-1 1-1813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123 729 919 0 0,'5'-64'11066'0'0,"-10"74"-9452"0"0,-16 43 1020 0 0,-16 51-304 0 0,24-66-1830 0 0,1-2-201 0 0,1 0 0 0 0,2 0 0 0 0,-9 73 0 0 0,17-96-346 0 0,1 0 0 0 0,1 13-1 0 0,-1-22-143 0 0,1 0-1 0 0,0 0 0 0 0,-1-1 1 0 0,1 1-1 0 0,1 0 1 0 0,-1-1-1 0 0,0 1 0 0 0,1-1 1 0 0,0 0-1 0 0,0 1 1 0 0,3 4-1 0 0,5 2-1859 0 0</inkml:trace>
  <inkml:trace contextRef="#ctx0" brushRef="#br0" timeOffset="1">392 536 1375 0 0,'2'-94'265'0'0,"-4"54"2480"0"0,1 35-1950 0 0,1 0 0 0 0,-1 0 1 0 0,0 0-1 0 0,-1 0 0 0 0,1 0 0 0 0,-1 1 1 0 0,0-1-1 0 0,0 0 0 0 0,0 1 0 0 0,-4-6 1 0 0,5 9-611 0 0,0 0 1 0 0,0 0 0 0 0,1 0-1 0 0,-1 0 1 0 0,0 0 0 0 0,0 0-1 0 0,0 0 1 0 0,0 1 0 0 0,-1-1-1 0 0,1 0 1 0 0,0 1-1 0 0,0-1 1 0 0,0 1 0 0 0,0-1-1 0 0,-1 1 1 0 0,1-1 0 0 0,-3 1-1 0 0,3 0-139 0 0,-1 0 0 0 0,1 0-1 0 0,-1 1 1 0 0,0-1 0 0 0,1 1-1 0 0,-1-1 1 0 0,1 1 0 0 0,-1-1-1 0 0,1 1 1 0 0,-1 0 0 0 0,1 0-1 0 0,0 0 1 0 0,-1 0 0 0 0,1 0-1 0 0,0 0 1 0 0,0 0 0 0 0,0 0-1 0 0,-2 2 1 0 0,-2 3 90 0 0,0 1 0 0 0,0 0-1 0 0,0 1 1 0 0,1-1 0 0 0,0 1 0 0 0,0 0 0 0 0,-2 9 0 0 0,-2 7 180 0 0,-5 30 0 0 0,8-26-206 0 0,2-1 1 0 0,1 1-1 0 0,1 1 1 0 0,1-1-1 0 0,1 0 1 0 0,2 0-1 0 0,1 0 1 0 0,12 47-1 0 0,-12-61-99 0 0,1-1 0 0 0,0 0-1 0 0,1 0 1 0 0,1-1 0 0 0,-1 0-1 0 0,2 0 1 0 0,0 0 0 0 0,0-1-1 0 0,17 16 1 0 0,-23-24 16 0 0,0-1 1 0 0,1 0 0 0 0,-1 0-1 0 0,1 0 1 0 0,0 0 0 0 0,-1-1-1 0 0,1 1 1 0 0,0-1 0 0 0,0 0-1 0 0,0 1 1 0 0,0-1-1 0 0,0-1 1 0 0,1 1 0 0 0,-1 0-1 0 0,0-1 1 0 0,0 1 0 0 0,0-1-1 0 0,1 0 1 0 0,-1 0 0 0 0,5-1-1 0 0,-3 0 79 0 0,0-1 0 0 0,-1 1-1 0 0,1-1 1 0 0,-1 0 0 0 0,0-1-1 0 0,0 1 1 0 0,0 0 0 0 0,0-1-1 0 0,0 0 1 0 0,0 0 0 0 0,-1 0-1 0 0,1-1 1 0 0,3-4 0 0 0,0 0 151 0 0,-1-1 1 0 0,1-1-1 0 0,-2 1 0 0 0,1-1 1 0 0,6-17-1 0 0,14-55 717 0 0,-18 55-780 0 0,-1 0-54 0 0,-1 0 0 0 0,-1-1 0 0 0,0-28-1 0 0,-4-86 287 0 0,-4 102-1021 0 0,-2-1-1 0 0,-12-49 0 0 0,-29-79-2386 0 0,36 136 2541 0 0,-3-9-1642 0 0,1 6-56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27 289 11519 0 0,'5'6'176'0'0,"0"-1"-1"0"0,1 0 0 0 0,-1 0 0 0 0,1-1 1 0 0,9 6-1 0 0,-12-8-75 0 0,-1-1 0 0 0,0 0 0 0 0,1 0 0 0 0,-1 0 0 0 0,1 0 0 0 0,-1 0 1 0 0,1-1-1 0 0,-1 1 0 0 0,1-1 0 0 0,0 0 0 0 0,-1 1 0 0 0,1-1 0 0 0,-1 0 0 0 0,1-1 0 0 0,0 1 0 0 0,-1 0 0 0 0,1-1 0 0 0,-1 1 1 0 0,3-2-1 0 0,2-2 185 0 0,0 1 0 0 0,0-1 1 0 0,0-1-1 0 0,-1 0 1 0 0,0 1-1 0 0,0-2 1 0 0,0 1-1 0 0,-1-1 0 0 0,1 0 1 0 0,-1 0-1 0 0,-1 0 1 0 0,1-1-1 0 0,-1 0 1 0 0,-1 1-1 0 0,1-2 0 0 0,4-12 1 0 0,-5 11-222 0 0,0-1 0 0 0,0 1-1 0 0,-1-1 1 0 0,0 1 0 0 0,-1-1 0 0 0,0 0 0 0 0,-1 1 0 0 0,0-1 0 0 0,-1 0 0 0 0,1 1 0 0 0,-2-1-1 0 0,1 0 1 0 0,-5-12 0 0 0,4 17-25 0 0,0 1 1 0 0,0-1-1 0 0,-1 0 0 0 0,1 1 0 0 0,-1 0 1 0 0,0 0-1 0 0,0 0 0 0 0,-1 0 0 0 0,1 0 1 0 0,-1 0-1 0 0,0 1 0 0 0,0 0 0 0 0,0 0 1 0 0,0 0-1 0 0,-8-4 0 0 0,9 6 6 0 0,0-1 0 0 0,0 1 0 0 0,0 0 0 0 0,-1 0-1 0 0,1 0 1 0 0,0 0 0 0 0,-1 1 0 0 0,1 0 0 0 0,0-1 0 0 0,-1 1-1 0 0,1 0 1 0 0,-1 0 0 0 0,1 1 0 0 0,-1-1 0 0 0,1 1 0 0 0,0 0-1 0 0,-1 0 1 0 0,1 0 0 0 0,0 0 0 0 0,0 0 0 0 0,0 1-1 0 0,0-1 1 0 0,-5 5 0 0 0,1-1 99 0 0,1 1 0 0 0,-1 0 1 0 0,2 1-1 0 0,-1-1 0 0 0,1 1 0 0 0,0 0 0 0 0,0 1 0 0 0,1-1 0 0 0,-1 1 0 0 0,2 0 1 0 0,-1 0-1 0 0,1 0 0 0 0,1 0 0 0 0,-4 17 0 0 0,3-5 136 0 0,1 0-1 0 0,0-1 1 0 0,1 1 0 0 0,2 0-1 0 0,3 28 1 0 0,-3-34-151 0 0,2 0 1 0 0,0-1-1 0 0,0 1 0 0 0,1-1 1 0 0,1 0-1 0 0,0 0 0 0 0,1 0 1 0 0,1-1-1 0 0,9 15 1 0 0,-9-18-78 0 0,0 0 1 0 0,1-1 0 0 0,0 1 0 0 0,0-2 0 0 0,0 1 0 0 0,1-1 0 0 0,0-1 0 0 0,1 1-1 0 0,-1-2 1 0 0,1 1 0 0 0,20 7 0 0 0,7-1 12 0 0,-1-2 0 0 0,1-1 0 0 0,1-1 0 0 0,71 3 0 0 0,-53-9-138 0 0,-1-3 0 0 0,96-13-1 0 0,28-26-2500 0 0,-146 31 1068 0 0,38-9-7183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2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9 700 10855 0 0,'0'0'1086'0'0,"-2"1"-990"0"0,-5 5 3049 0 0,19-3-1777 0 0,-5-3-1022 0 0,0 0 0 0 0,0 0-1 0 0,0 0 1 0 0,0-1 0 0 0,-1 0 0 0 0,13-4 0 0 0,40-15 1251 0 0,-55 19-1488 0 0,97-47 1388 0 0,-39 17-1025 0 0,240-118 688 0 0,-77 7-1013 0 0,-140 84-125 0 0,-26 22-22 0 0,24-17 0 0 0,-61 37 13 0 0,4-2 48 0 0,-1-2 0 0 0,-1 0-1 0 0,34-37 1 0 0,-23 28 155 0 0,-32 28-199 0 0,-1 0 0 0 0,1 1 0 0 0,-1-1 0 0 0,1 1 0 0 0,0-1 0 0 0,-1 1 0 0 0,1 0 0 0 0,0 0-1 0 0,-1 0 1 0 0,1 0 0 0 0,0 1 0 0 0,3 0 0 0 0,1 0 2 0 0,-1 1-1 0 0,1 0 0 0 0,-1 1 1 0 0,9 3-1 0 0,19 7 30 0 0,-15-7-23 0 0,-1-1 0 0 0,0 2 0 0 0,0 0-1 0 0,30 19 1 0 0,295 197 894 0 0,-78-46-461 0 0,-247-166-439 0 0,99 58 101 0 0,-91-56-105 0 0,0-1 0 0 0,47 14-1 0 0,-10-9-1178 0 0,-38-9-2484 0 0,-19-5-1240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2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0,'1'1'4794'0'0,"4"3"-4281"0"0,-1 1 0 0 0,0-1 0 0 0,0 1 0 0 0,-1 0 0 0 0,1 0 0 0 0,-1 0 0 0 0,0 0 0 0 0,0 1 0 0 0,2 8 0 0 0,17 57 1219 0 0,-10-13-878 0 0,-3 1-1 0 0,2 72 0 0 0,-6 91 3 0 0,12-41-2378 0 0,-8-149-3041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2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0,'1'2'4734'0'0,"16"112"2730"0"0,6 154-5454 0 0,-14-55-1938 0 0,-9-203-536 0 0,-1 1 1 0 0,-2 15-1 0 0,-2 4-5935 0 0,3-18 1197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0,'1'0'11800'0'0,"2"14"-9168"0"0,4 20-2418 0 0,-4 45 1714 0 0,-2-28-1222 0 0,0-22-210 0 0,4-47-633 0 0,-2-7-88 0 0,-1 0-935 0 0,-1 8-4235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2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152 252 2759 0 0,'-7'-22'4741'0'0,"-16"-32"0"0"0,15 37-3464 0 0,7 16-1177 0 0,1 0-1 0 0,0 0 1 0 0,-1 0 0 0 0,1 0-1 0 0,-1 0 1 0 0,0 0 0 0 0,1 0-1 0 0,-1 0 1 0 0,0 0-1 0 0,1 1 1 0 0,-1-1 0 0 0,0 0-1 0 0,0 1 1 0 0,0-1 0 0 0,0 0-1 0 0,0 1 1 0 0,0-1 0 0 0,0 1-1 0 0,1-1 1 0 0,-2 1 0 0 0,1 0-1 0 0,0-1 1 0 0,0 1 0 0 0,0 0-1 0 0,-1 0 1 0 0,1 0-58 0 0,0 0 0 0 0,0 0 0 0 0,0 1-1 0 0,0-1 1 0 0,0 1 0 0 0,0-1 0 0 0,0 1 0 0 0,0-1 0 0 0,0 1 0 0 0,0-1 0 0 0,0 1-1 0 0,0 0 1 0 0,0 0 0 0 0,0-1 0 0 0,1 1 0 0 0,-1 0 0 0 0,0 0 0 0 0,0 0 0 0 0,1 0 0 0 0,-1 0-1 0 0,1 0 1 0 0,-1 0 0 0 0,1 0 0 0 0,-1 0 0 0 0,1 1 0 0 0,-6 15-3 0 0,0 0 1 0 0,2 1 0 0 0,0-1-1 0 0,1 1 1 0 0,1 0-1 0 0,0-1 1 0 0,2 1 0 0 0,0 0-1 0 0,1 0 1 0 0,0 0-1 0 0,2 0 1 0 0,0-1-1 0 0,1 1 1 0 0,1-1 0 0 0,9 24-1 0 0,-11-35-14 0 0,0 0-1 0 0,0-1 1 0 0,0 0-1 0 0,1 1 1 0 0,0-1-1 0 0,0-1 1 0 0,0 1-1 0 0,1 0 1 0 0,-1-1-1 0 0,7 4 1 0 0,-9-6 29 0 0,1 0 1 0 0,-1-1 0 0 0,1 1-1 0 0,0-1 1 0 0,0 0 0 0 0,0 0-1 0 0,0 0 1 0 0,0 0 0 0 0,0 0-1 0 0,0-1 1 0 0,0 1 0 0 0,0-1-1 0 0,0 0 1 0 0,0 0 0 0 0,0 0-1 0 0,1 0 1 0 0,-1-1 0 0 0,0 1-1 0 0,0-1 1 0 0,0 0 0 0 0,5-2-1 0 0,-1 0 93 0 0,-1 0 0 0 0,0-1 0 0 0,0 0 0 0 0,0 0 1 0 0,-1-1-1 0 0,1 1 0 0 0,-1-1 0 0 0,0 0 0 0 0,-1-1 0 0 0,1 1 0 0 0,-1-1 0 0 0,4-6 0 0 0,0-2 90 0 0,0-1 0 0 0,-2 0 0 0 0,1 0-1 0 0,4-18 1 0 0,-7 15 45 0 0,1 1 0 0 0,-2-1-1 0 0,-1 0 1 0 0,0 0 0 0 0,-1 0 0 0 0,-1 0 0 0 0,-1 0-1 0 0,-5-35 1 0 0,3 44-175 0 0,0 0-1 0 0,0 0 1 0 0,-1 0 0 0 0,0 0-1 0 0,0 1 1 0 0,-1 0-1 0 0,0 0 1 0 0,-9-9 0 0 0,4 5-5 0 0,0 1 1 0 0,-1 0-1 0 0,0 1 1 0 0,-18-13-1 0 0,24 20-86 0 0,0-1-1 0 0,-1 1 1 0 0,1 1 0 0 0,0-1 0 0 0,-1 1-1 0 0,0 0 1 0 0,0 0 0 0 0,1 1-1 0 0,-1-1 1 0 0,0 1 0 0 0,-9 0-1 0 0,11 1-20 0 0,0 0-1 0 0,0 0 1 0 0,0 1 0 0 0,0 0-1 0 0,0-1 1 0 0,0 1-1 0 0,0 1 1 0 0,1-1 0 0 0,-1 1-1 0 0,0-1 1 0 0,1 1-1 0 0,-1 0 1 0 0,1 0-1 0 0,-1 0 1 0 0,1 1 0 0 0,0-1-1 0 0,0 1 1 0 0,-3 3-1 0 0,2 0-151 0 0,-1-1-1 0 0,1 1 0 0 0,0 0 1 0 0,0 1-1 0 0,1-1 0 0 0,-1 1 1 0 0,-2 10-1 0 0,-3 15-2116 0 0,4 3-3657 0 0,2-10-1416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3:4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 5983 0 0,'0'0'274'0'0,"-2"8"90"0"0,1 0 269 0 0,0-1 1 0 0,0 1-1 0 0,1 0 0 0 0,0 0 1 0 0,1-1-1 0 0,1 10 1 0 0,14 47 3228 0 0,-4-15-3446 0 0,7 30 860 0 0,3 18-486 0 0,-21-93-752 0 0,-1 0 8 0 0,1 0-1 0 0,0-1 0 0 0,0 1 0 0 0,0 0 0 0 0,0 0 1 0 0,0-1-1 0 0,3 6 0 0 0,-3-8 317 0 0,-1-3-250 0 0,-9-174 506 0 0,0-4-638 0 0,9 164 15 0 0,0 0 9 0 0,0 0-1 0 0,3-16 1 0 0,-3 28-9 0 0,1 0 1 0 0,0 0-1 0 0,0 0 0 0 0,0 1 1 0 0,0-1-1 0 0,1 0 0 0 0,-1 1 0 0 0,1-1 1 0 0,0 1-1 0 0,0 0 0 0 0,0-1 1 0 0,1 1-1 0 0,4-5 0 0 0,-4 6 14 0 0,0 0 0 0 0,0 0-1 0 0,0 0 1 0 0,1 0 0 0 0,-1 1-1 0 0,1-1 1 0 0,0 1 0 0 0,-1 0-1 0 0,1 0 1 0 0,0 0 0 0 0,-1 1-1 0 0,1-1 1 0 0,0 1 0 0 0,0 0-1 0 0,0 0 1 0 0,0 0 0 0 0,-1 0-1 0 0,1 1 1 0 0,0 0 0 0 0,0-1-1 0 0,-1 2 1 0 0,1-1 0 0 0,4 2-1 0 0,3 3 105 0 0,-7-4-60 0 0,0 0-1 0 0,0 0 1 0 0,0 0-1 0 0,-1 1 1 0 0,1-1-1 0 0,-1 1 1 0 0,1 0 0 0 0,-1 0-1 0 0,0 0 1 0 0,0 0-1 0 0,-1 1 1 0 0,5 6-1 0 0,-3-4 14 0 0,-1 1 0 0 0,0 0 1 0 0,0-1-1 0 0,-1 1 0 0 0,0 0 0 0 0,0 0 0 0 0,-1 1 0 0 0,0-1 0 0 0,0 0 1 0 0,-1 0-1 0 0,1 1 0 0 0,-2-1 0 0 0,1 0 0 0 0,-2 8 0 0 0,-1-2-24 0 0,-1 0 0 0 0,0 0 0 0 0,-1-1 0 0 0,0 0 0 0 0,-12 19-1 0 0,0-4 32 0 0,-24 29-1 0 0,11-21-1 0 0,27-33-28 0 0,-6 6-22 0 0,8-7 11 0 0,3-1-64 0 0,7 1 100 0 0,1 1 1 0 0,-1 0 0 0 0,1 0-1 0 0,-1 1 1 0 0,10 4-1 0 0,-4-1 142 0 0,349 110 2382 0 0,-341-109-4011 0 0,16 4-5515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3 693 5063 0 0,'-3'1'8106'0'0,"13"-3"-7650"0"0,-1-2 1 0 0,1 0 0 0 0,-1 0-1 0 0,0 0 1 0 0,-1-1 0 0 0,1-1 0 0 0,9-7-1 0 0,-3 3 17 0 0,200-116 2899 0 0,-17 12-2402 0 0,-53 12-664 0 0,19-13-205 0 0,-86 70 27 0 0,126-53 0 0 0,-171 82-61 0 0,-23 10 10 0 0,1 1 0 0 0,14-5 0 0 0,-21 9-8 0 0,0 0-1 0 0,0 0 1 0 0,0 0-1 0 0,0 1 1 0 0,0-1-1 0 0,0 1 0 0 0,1 0 1 0 0,-1 0-1 0 0,0 1 1 0 0,5 0-1 0 0,1 2 56 0 0,1 0 0 0 0,0 1 0 0 0,-1 0 0 0 0,0 1-1 0 0,0 0 1 0 0,10 6 0 0 0,53 44 310 0 0,-18-14-264 0 0,361 218 819 0 0,-308-208-885 0 0,-72-36-152 0 0,-1 2 1 0 0,48 30-1 0 0,-59-28-786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11087 0 0,'0'0'1002'0'0,"2"0"-824"0"0,1 0-36 0 0,0 0 0 0 0,0 0-1 0 0,-1 1 1 0 0,1-1 0 0 0,0 1-1 0 0,-1 0 1 0 0,1 0-1 0 0,0 0 1 0 0,-1 0 0 0 0,1 0-1 0 0,-1 0 1 0 0,1 1 0 0 0,-1-1-1 0 0,3 3 1 0 0,-1 0 70 0 0,-1-1 0 0 0,1 1-1 0 0,-1 0 1 0 0,0 0 0 0 0,0 0 0 0 0,0 1-1 0 0,2 4 1 0 0,3 8 315 0 0,-2-1-1 0 0,0 1 1 0 0,5 26 0 0 0,19 138 1229 0 0,-16 3-1389 0 0,-13-166-356 0 0,-1 16-154 0 0,1 9-1005 0 0,-1-39 34 0 0,1-1 1 0 0,-1 1-1 0 0,1-1 1 0 0,0 1 0 0 0,3 5-1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0,'0'0'143'0'0,"0"2"-3"0"0,1 37 5019 0 0,-2-28-1761 0 0,3 23 1 0 0,27 246-413 0 0,-20-178-2843 0 0,4 69-1813 0 0,-11-150 172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177 133 5983 0 0,'-5'-4'144'0'0,"0"0"-1"0"0,-1 1 1 0 0,0 0-1 0 0,0 0 1 0 0,0 0-1 0 0,-6-1 0 0 0,-16-7 2485 0 0,25 9-2293 0 0,0 1-1 0 0,0 0 0 0 0,1 0 0 0 0,-1 0 0 0 0,0 0 1 0 0,0 1-1 0 0,0-1 0 0 0,0 1 0 0 0,0 0 0 0 0,0-1 1 0 0,0 2-1 0 0,0-1 0 0 0,-6 1 0 0 0,7-1-241 0 0,0 1-1 0 0,0 0 1 0 0,0 0-1 0 0,0 0 1 0 0,0 0-1 0 0,0 0 1 0 0,0 0-1 0 0,0 0 1 0 0,1 1-1 0 0,-1-1 1 0 0,0 0-1 0 0,1 1 1 0 0,-1 0-1 0 0,1-1 1 0 0,0 1-1 0 0,-1 0 1 0 0,1 0-1 0 0,0 0 1 0 0,0 0-1 0 0,-1 2 1 0 0,-2 8 30 0 0,0 1 0 0 0,0-1 1 0 0,2 1-1 0 0,-1 0 0 0 0,2 0 1 0 0,-1 1-1 0 0,2 13 1 0 0,0-6-131 0 0,2-1 1 0 0,0 1 0 0 0,9 36 0 0 0,-7-45 21 0 0,0 0 0 0 0,1 0 0 0 0,0 0 0 0 0,1-1 0 0 0,0 1 1 0 0,0-2-1 0 0,2 1 0 0 0,-1-1 0 0 0,1 0 0 0 0,1 0 0 0 0,15 13 0 0 0,-20-19 40 0 0,1 0-1 0 0,-1 0 1 0 0,1-1 0 0 0,0 0-1 0 0,1 0 1 0 0,-1 0 0 0 0,0-1-1 0 0,1 0 1 0 0,-1 0 0 0 0,1 0-1 0 0,0-1 1 0 0,0 0 0 0 0,0 0 0 0 0,-1 0-1 0 0,1 0 1 0 0,0-1 0 0 0,0 0-1 0 0,0-1 1 0 0,0 1 0 0 0,0-1-1 0 0,0 0 1 0 0,0-1 0 0 0,-1 1-1 0 0,1-1 1 0 0,-1 0 0 0 0,10-6 0 0 0,-4 2 205 0 0,-2-1 1 0 0,1 0-1 0 0,-1-1 1 0 0,0 0-1 0 0,-1-1 1 0 0,0 0-1 0 0,0 0 1 0 0,-1 0 0 0 0,0-1-1 0 0,-1 0 1 0 0,7-15-1 0 0,-9 17-72 0 0,-1-1 0 0 0,0 1 1 0 0,-1 0-1 0 0,0-1 0 0 0,0 1 0 0 0,-1-1 0 0 0,0 0 0 0 0,0 0 1 0 0,-1 1-1 0 0,-1-19 0 0 0,-2 10-17 0 0,0-1 1 0 0,0 0 0 0 0,-2 1-1 0 0,-9-24 1 0 0,10 31-127 0 0,-1 1 1 0 0,0-1-1 0 0,0 1 0 0 0,-1 0 0 0 0,-1 0 1 0 0,1 1-1 0 0,-1-1 0 0 0,-9-7 0 0 0,2 4-32 0 0,-1 0-1 0 0,0 1 1 0 0,-30-17-1 0 0,34 23-123 0 0,1 0 0 0 0,-1 1 0 0 0,-21-7-1 0 0,-3 6-1743 0 0,30 5 788 0 0,1 0 0 0 0,-1 1 0 0 0,0-1 0 0 0,1 1 0 0 0,-5 1 0 0 0,-12 5-6112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18 116 1839 0 0,'1'2'7562'0'0,"2"2"-7021"0"0,-1 0 0 0 0,1 0 1 0 0,-1 0-1 0 0,0 0 0 0 0,-1 0 0 0 0,1 1 1 0 0,-1-1-1 0 0,1 1 0 0 0,-1-1 0 0 0,-1 1 1 0 0,1-1-1 0 0,0 8 0 0 0,-1 9 163 0 0,-4 32 0 0 0,1-21 20 0 0,-2 29 70 0 0,-22 106 0 0 0,26-166-771 0 0,1-5 24 0 0,0-15 88 0 0,3-28 54 0 0,29-274-187 0 0,-32 317 9 0 0,1 0 1 0 0,0 1 0 0 0,0-1-1 0 0,1 0 1 0 0,-1 0 0 0 0,1 1-1 0 0,0-1 1 0 0,2-3 0 0 0,-4 7-10 0 0,0 0 0 0 0,0-1-1 0 0,1 1 1 0 0,-1 0 0 0 0,0-1 0 0 0,0 1 0 0 0,0 0 0 0 0,1-1-1 0 0,-1 1 1 0 0,0 0 0 0 0,0-1 0 0 0,1 1 0 0 0,-1 0 0 0 0,0 0-1 0 0,1-1 1 0 0,-1 1 0 0 0,0 0 0 0 0,1 0 0 0 0,-1 0 0 0 0,0-1-1 0 0,1 1 1 0 0,-1 0 0 0 0,0 0 0 0 0,1 0 0 0 0,-1 0 0 0 0,0 0-1 0 0,1 0 1 0 0,-1 0 0 0 0,1 0 0 0 0,-1 0 0 0 0,0 0 0 0 0,1 0-1 0 0,-1 0 1 0 0,1 0 0 0 0,-1 0 0 0 0,0 0 0 0 0,1 0 0 0 0,-1 1-1 0 0,0-1 1 0 0,1 0 0 0 0,-1 0 0 0 0,0 0 0 0 0,1 1 0 0 0,-1-1-1 0 0,0 0 1 0 0,1 0 0 0 0,-1 1 0 0 0,0-1 0 0 0,0 0 0 0 0,1 0-1 0 0,-1 1 1 0 0,0-1 0 0 0,1 1 0 0 0,-1-1 6 0 0,6 5-7 0 0,-1 1 1 0 0,1 0-1 0 0,-1 0 1 0 0,0 0 0 0 0,0 0-1 0 0,-1 1 1 0 0,4 6 0 0 0,23 55-4 0 0,-18-38 1 0 0,-9-20 1 0 0,15 32 4 0 0,1-1 0 0 0,2 0 0 0 0,28 38 0 0 0,-45-72 33 0 0,4 6 61 0 0,1-1 0 0 0,0 1 0 0 0,14 11 0 0 0,-22-22-20 0 0,1 0 0 0 0,-1 1 0 0 0,1-1-1 0 0,0 0 1 0 0,0-1 0 0 0,0 1 0 0 0,0 0 0 0 0,0-1 0 0 0,0 0 0 0 0,0 1-1 0 0,1-1 1 0 0,-1-1 0 0 0,0 1 0 0 0,1 0 0 0 0,-1-1 0 0 0,1 0 0 0 0,-1 0 0 0 0,1 0-1 0 0,-1 0 1 0 0,6-1 0 0 0,-7 0-14 0 0,-1 0-1 0 0,1 0 1 0 0,0 0 0 0 0,0 0-1 0 0,-1 0 1 0 0,1 0 0 0 0,0-1-1 0 0,-1 1 1 0 0,1-1 0 0 0,-1 1-1 0 0,0-1 1 0 0,0 0 0 0 0,1 1-1 0 0,-1-1 1 0 0,0 0 0 0 0,0 0-1 0 0,-1 0 1 0 0,1 0 0 0 0,1-3-1 0 0,1-5 252 0 0,0 0-1 0 0,1-14 0 0 0,2-27 76 0 0,-3 0 0 0 0,-6-80 1 0 0,0 68-578 0 0,1 15-530 0 0,0 18-2192 0 0,3-46 1 0 0,1 59 922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6447 0 0,'0'0'499'0'0,"3"0"-116"0"0,-2 0-248 0 0,0 0 0 0 0,0 0 1 0 0,0 0-1 0 0,-1 0 1 0 0,1 0-1 0 0,0 0 0 0 0,0 1 1 0 0,0-1-1 0 0,0 0 0 0 0,0 1 1 0 0,0-1-1 0 0,-1 1 0 0 0,1-1 1 0 0,0 1-1 0 0,0-1 1 0 0,-1 1-1 0 0,1-1 0 0 0,0 1 1 0 0,0 1-1 0 0,2 0 255 0 0,-1 1 0 0 0,0 1 0 0 0,0-1 0 0 0,0 0 0 0 0,2 4 0 0 0,3 10 1077 0 0,6 23 1 0 0,-8-26-1185 0 0,38 132 1864 0 0,-42-142-2117 0 0,7 11 92 0 0,-7-14 328 0 0,0-2-334 0 0,1-11-63 0 0,0 1 0 0 0,-1-1-1 0 0,0 0 1 0 0,0 0 0 0 0,-1 1-1 0 0,-3-19 1 0 0,1-25-72 0 0,-3-81-379 0 0,0 15-16 0 0,6 99 324 0 0,0 0 1 0 0,2 0 0 0 0,6-30-1 0 0,-7 43 73 0 0,1 0 0 0 0,0 1-1 0 0,0-1 1 0 0,1 1 0 0 0,0-1 0 0 0,1 1-1 0 0,0 0 1 0 0,0 1 0 0 0,9-12 0 0 0,-11 17 21 0 0,0-1 0 0 0,-1 0 1 0 0,1 1-1 0 0,0-1 1 0 0,0 1-1 0 0,1 0 1 0 0,-1 0-1 0 0,0 1 1 0 0,1-1-1 0 0,-1 0 0 0 0,1 1 1 0 0,0 0-1 0 0,-1 0 1 0 0,1 0-1 0 0,0 0 1 0 0,0 1-1 0 0,-1 0 0 0 0,1-1 1 0 0,0 1-1 0 0,0 1 1 0 0,0-1-1 0 0,-1 0 1 0 0,1 1-1 0 0,0 0 0 0 0,5 2 1 0 0,-3-1 55 0 0,-1 0 1 0 0,0 0-1 0 0,0 0 1 0 0,0 1-1 0 0,-1 0 1 0 0,1 0-1 0 0,0 0 1 0 0,-1 0-1 0 0,0 1 1 0 0,0 0-1 0 0,0 0 0 0 0,0 0 1 0 0,4 7-1 0 0,-4-4 37 0 0,0-1 0 0 0,-1 1 0 0 0,0 0 0 0 0,0 0 0 0 0,-1 0 1 0 0,0 0-1 0 0,0 1 0 0 0,-1-1 0 0 0,1 8 0 0 0,-1 7 68 0 0,-1 0 0 0 0,-2 0 1 0 0,0 0-1 0 0,-1 0 1 0 0,-11 39-1 0 0,8-39-213 0 0,-2 0 0 0 0,-1-1 0 0 0,-1 0 0 0 0,0-1 0 0 0,-2 0 0 0 0,0-1 0 0 0,-1 0 0 0 0,-1-1 0 0 0,-1 0 0 0 0,-23 21 0 0 0,14-20 59 0 0,23-18 206 0 0,13-3 165 0 0,1 1-134 0 0,-1 0 1 0 0,1 1 0 0 0,0 0 0 0 0,17 3 0 0 0,51 13 431 0 0,-49-8-511 0 0,36 2 0 0 0,22 3-1827 0 0,-77-11-92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61 2303 0 0,'0'0'102'0'0,"-1"0"-1"0"0,-20-2 13007 0 0,29-13-11228 0 0,-3 10-1698 0 0,-1 0-1 0 0,0 1 1 0 0,1 0 0 0 0,0-1 0 0 0,0 1 0 0 0,10-5-1 0 0,-12 8-116 0 0,0-1-1 0 0,0 1 1 0 0,-1 1-1 0 0,1-1 1 0 0,0 0-1 0 0,0 1 1 0 0,0-1-1 0 0,0 1 1 0 0,0 0-1 0 0,-1 0 1 0 0,1 0-1 0 0,0 0 1 0 0,0 1-1 0 0,0-1 1 0 0,0 1-1 0 0,0 0 1 0 0,4 1-1 0 0,-1 0 60 0 0,0 1-1 0 0,1-1 0 0 0,-1 1 1 0 0,0 0-1 0 0,-1 0 1 0 0,1 1-1 0 0,-1 0 1 0 0,1 0-1 0 0,-1 0 0 0 0,0 1 1 0 0,-1-1-1 0 0,1 1 1 0 0,6 9-1 0 0,-7-7 6 0 0,8 9 11 0 0,-1 2 0 0 0,0-1 0 0 0,12 31 0 0 0,-19-38-61 0 0,0 1 0 0 0,-1-1-1 0 0,0 1 1 0 0,-1 0-1 0 0,2 17 1 0 0,-4-22-61 0 0,-1-1 0 0 0,1 1 0 0 0,-1-1 0 0 0,1 0 0 0 0,-2 1 0 0 0,1-1 0 0 0,0 0 0 0 0,-1 0 0 0 0,0 0 0 0 0,0 0 0 0 0,-1 0 0 0 0,0 0 0 0 0,-4 6 0 0 0,-4 4 6 0 0,6-7-41 0 0,0-1 0 0 0,0 0 0 0 0,-7 6 0 0 0,9-10-10 0 0,1-1-1 0 0,-1 0 0 0 0,0 0 0 0 0,0 0 1 0 0,0 0-1 0 0,0 0 0 0 0,-1-1 0 0 0,1 0 1 0 0,0 1-1 0 0,-7 0 0 0 0,6-1-2 0 0,1 0 0 0 0,-1 0 0 0 0,1 0 0 0 0,-1-1-1 0 0,0 0 1 0 0,1 0 0 0 0,-1 0 0 0 0,0 0 0 0 0,1 0 0 0 0,-1-1-1 0 0,0 1 1 0 0,-3-2 0 0 0,-8-3-97 0 0,12 4 106 0 0,0 1-1 0 0,1-1 1 0 0,-1 0 0 0 0,1 0 0 0 0,-1 0 0 0 0,1 0 0 0 0,-1 0-1 0 0,1-1 1 0 0,0 1 0 0 0,-1-1 0 0 0,1 0 0 0 0,-3-3-1 0 0,4 4 18 0 0,0 0 0 0 0,0 1 0 0 0,1-1 0 0 0,-1 0 0 0 0,0 0 0 0 0,1 0 0 0 0,-1 0 0 0 0,1 0 0 0 0,-1 0 0 0 0,1 0 0 0 0,0 0 0 0 0,-1 0 0 0 0,1-1 0 0 0,0 1 0 0 0,0 0-1 0 0,-1 0 1 0 0,1 0 0 0 0,0 0 0 0 0,0 0 0 0 0,0 0 0 0 0,1-1 0 0 0,-1 1 0 0 0,0 0 0 0 0,0 0 0 0 0,1 0 0 0 0,-1-1 0 0 0,2-2 7 0 0,-2 2 15 0 0,0 0 1 0 0,1 0-1 0 0,-1 1 0 0 0,1-1 1 0 0,-1 0-1 0 0,1 0 1 0 0,0 1-1 0 0,0-1 0 0 0,0 0 1 0 0,0 1-1 0 0,0-1 1 0 0,0 1-1 0 0,0 0 0 0 0,0-1 1 0 0,1 1-1 0 0,-1 0 1 0 0,1 0-1 0 0,-1-1 0 0 0,1 1 1 0 0,-1 0-1 0 0,1 0 1 0 0,-1 1-1 0 0,1-1 0 0 0,0 0 1 0 0,0 1-1 0 0,-1-1 1 0 0,1 1-1 0 0,0-1 0 0 0,0 1 1 0 0,3 0-1 0 0,4 0 63 0 0,0 0 0 0 0,0 1 0 0 0,-1 0 0 0 0,1 1 0 0 0,10 2 0 0 0,-2 0 37 0 0,1 1 71 0 0,-1 0-1 0 0,1 1 0 0 0,32 16 0 0 0,45 34 114 0 0,-57-27-669 0 0,-15-8-6114 0 0,-10-7-911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1 650 455 0 0,'0'1'51'0'0,"1"0"-1"0"0,0-1 1 0 0,0 1-1 0 0,-1 0 0 0 0,1 0 1 0 0,-1 0-1 0 0,1 0 1 0 0,-1 0-1 0 0,1 0 0 0 0,-1 0 1 0 0,0 0-1 0 0,0 1 0 0 0,1-1 1 0 0,-1 0-1 0 0,-7 15 13733 0 0,17-23-12722 0 0,45-32 1523 0 0,-35 23-1834 0 0,25-14-1 0 0,-17 11-258 0 0,97-53 822 0 0,-87 52-1153 0 0,89-41 139 0 0,-22 11-207 0 0,-30 11-50 0 0,84-59 1 0 0,67-55 198 0 0,-185 122-145 0 0,-14 18 24 0 0,12-10-35 0 0,-35 22-51 0 0,0-1-1 0 0,0 1 0 0 0,0-1 0 0 0,0 1 0 0 0,0 0 0 0 0,0 1 0 0 0,1-1 0 0 0,-1 1 0 0 0,0-1 0 0 0,1 2 0 0 0,-1-1 0 0 0,0 0 0 0 0,7 2 0 0 0,6 2 75 0 0,-1 0 0 0 0,17 7 0 0 0,-19-6-64 0 0,17 7 82 0 0,1 2 0 0 0,35 21-1 0 0,57 42 271 0 0,7 4-33 0 0,138 52 45 0 0,-157-77-176 0 0,3 1-16 0 0,-78-40-167 0 0,-25-10-49 0 0,1-1-1 0 0,0 0 0 0 0,1-1 0 0 0,-1-1 0 0 0,16 4 0 0 0,-27-8-122 0 0,8-1-2587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53 152 10447 0 0,'2'-1'219'0'0,"-1"0"1"0"0,1-1-1 0 0,-1 1 0 0 0,1 0 0 0 0,-1-1 0 0 0,1 1 0 0 0,-1-1 0 0 0,0 1 0 0 0,0-1 0 0 0,3-5 4668 0 0,-4 9-4447 0 0,-3 45 399 0 0,-15 84 1 0 0,8-73-802 0 0,-29 168 15 0 0,38-216-53 0 0,2-3-20 0 0,-1-6-73 0 0,3-9-547 0 0,9-44 39 0 0,7-68-1 0 0,-7 38 534 0 0,-5 37 62 0 0,2-10-80 0 0,28-102 0 0 0,-34 146 425 0 0,1 1 0 0 0,0-1 0 0 0,1 1 0 0 0,0 0 0 0 0,0 0 1 0 0,1 1-1 0 0,9-13 0 0 0,-14 22-330 0 0,-1-1 0 0 0,1 1 0 0 0,-1 0 1 0 0,0 0-1 0 0,1 0 0 0 0,-1 0 0 0 0,1 0 0 0 0,-1 0 1 0 0,0 0-1 0 0,1 0 0 0 0,-1 0 0 0 0,0 0 1 0 0,1 0-1 0 0,-1 1 0 0 0,1-1 0 0 0,-1 0 0 0 0,0 0 1 0 0,1 0-1 0 0,-1 0 0 0 0,0 1 0 0 0,1-1 0 0 0,-1 0 1 0 0,0 0-1 0 0,1 1 0 0 0,-1-1 0 0 0,0 0 0 0 0,0 0 1 0 0,1 1-1 0 0,-1-1 0 0 0,0 0 0 0 0,0 1 0 0 0,1 0 1 0 0,7 10 89 0 0,0 7-5 0 0,-1 1 0 0 0,0 0 0 0 0,-1 1 0 0 0,5 38 0 0 0,-7-39-64 0 0,76 306-629 0 0,-73-302-318 0 0,3 10-1076 0 0,-3-12-2912 0 0,-2-5-599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12783 0 0,'0'0'619'0'0,"0"2"-268"0"0,-3 19-85 0 0,1 0 1 0 0,0 24 0 0 0,16 109 1835 0 0,1 35-1477 0 0,-7-68-1620 0 0,-3-88-3835 0 0,-2-22-98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5063 0 0,'0'0'390'0'0,"-3"9"-236"0"0,2 2 1413 0 0,-1 0-1 0 0,2 0 1 0 0,-1 0-1 0 0,2 0 1 0 0,2 22-1 0 0,-1-15-562 0 0,33 297 1999 0 0,-29-264-4044 0 0,19 71 0 0 0,-25-120-707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8751 0 0,'0'0'399'0'0,"-2"-1"-4"0"0,-7 0-253 0 0,-5 2-113 0 0,10 2 44 0 0,3-2 28 0 0,-1 1 171 0 0,0 0 0 0 0,0 0 1 0 0,0 0-1 0 0,0 0 0 0 0,1 1 0 0 0,-1-1 0 0 0,1 1 0 0 0,0-1 1 0 0,-1 1-1 0 0,1-1 0 0 0,0 1 0 0 0,1-1 0 0 0,-1 1 0 0 0,0 0 1 0 0,0 4-1 0 0,0 6 367 0 0,-1 25 1 0 0,2-37-659 0 0,1 17 49 0 0,0-1 0 0 0,1 1 0 0 0,1-1 0 0 0,1 1 0 0 0,1-1 0 0 0,0 0 0 0 0,1-1 1 0 0,0 1-1 0 0,18 30 0 0 0,-18-37-16 0 0,0 0 1 0 0,1-1-1 0 0,0 1 1 0 0,1-1-1 0 0,0-1 1 0 0,0 1-1 0 0,1-1 1 0 0,0-1-1 0 0,0 0 1 0 0,0 0-1 0 0,1 0 1 0 0,0-2 0 0 0,1 1-1 0 0,-1-1 1 0 0,1-1-1 0 0,12 4 1 0 0,-17-6 148 0 0,1-1 0 0 0,0 0 0 0 0,0 0 1 0 0,-1-1-1 0 0,1 0 0 0 0,0 0 0 0 0,0 0 1 0 0,0-1-1 0 0,-1 0 0 0 0,1-1 0 0 0,0 1 0 0 0,11-5 1 0 0,-14 4 32 0 0,0 0 1 0 0,0 0-1 0 0,0-1 0 0 0,0 1 1 0 0,0-1-1 0 0,-1 0 1 0 0,1 0-1 0 0,-1 0 1 0 0,0 0-1 0 0,0-1 0 0 0,0 1 1 0 0,0-1-1 0 0,-1 0 1 0 0,1 0-1 0 0,-1 0 0 0 0,0 0 1 0 0,0 0-1 0 0,-1 0 1 0 0,3-8-1 0 0,-2 3-33 0 0,0-1 0 0 0,0 0-1 0 0,-1 1 1 0 0,-1-1 0 0 0,0 0 0 0 0,0 1 0 0 0,0-1-1 0 0,-1 0 1 0 0,-1 0 0 0 0,0 1 0 0 0,0-1 0 0 0,-1 1-1 0 0,0 0 1 0 0,-1 0 0 0 0,0 0 0 0 0,0 0-1 0 0,-1 1 1 0 0,0-1 0 0 0,0 1 0 0 0,-1 0 0 0 0,0 1-1 0 0,-14-14 1 0 0,-1 5-134 0 0,0 1-1 0 0,-1 1 1 0 0,-1 1 0 0 0,0 1-1 0 0,-36-13 1 0 0,23 14-442 0 0,33 11 46 0 0,0-1 0 0 0,0 1-1 0 0,1 0 1 0 0,-1 0 0 0 0,0 0-1 0 0,0 0 1 0 0,1 0-1 0 0,-1 1 1 0 0,0-1 0 0 0,0 1-1 0 0,-3 1 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25 349 2303 0 0,'-8'-12'200'0'0,"6"8"1024"0"0,-1 0-1 0 0,1-1 0 0 0,0 1 0 0 0,1-1 0 0 0,-1 0 1 0 0,1 0-1 0 0,0 0 0 0 0,0 0 0 0 0,0-7 3532 0 0,1 13-4345 0 0,4 8-198 0 0,-1-1 1 0 0,0 1 0 0 0,0 0 0 0 0,-1 0-1 0 0,1 15 1 0 0,2 49 427 0 0,-5-62-532 0 0,5 119 810 0 0,-7-121-513 0 0,-1-10 204 0 0,-3-14-166 0 0,2-16-479 0 0,2-2 0 0 0,2-45-1 0 0,-2-73-450 0 0,1-1 283 0 0,2 143 148 0 0,-1 9 53 0 0,1-1 0 0 0,-1 1 0 0 0,0 0 0 0 0,0 0 0 0 0,1 0-1 0 0,-1-1 1 0 0,0 1 0 0 0,1 0 0 0 0,-1 0 0 0 0,0 0 0 0 0,1 0-1 0 0,-1 0 1 0 0,0 0 0 0 0,0 0 0 0 0,1 0 0 0 0,-1 0-1 0 0,0 0 1 0 0,1 0 0 0 0,-1 0 0 0 0,0 0 0 0 0,1 0 0 0 0,-1 0-1 0 0,0 0 1 0 0,1 0 0 0 0,-1 0 0 0 0,0 0 0 0 0,1 0-1 0 0,-1 0 1 0 0,0 0 0 0 0,0 1 0 0 0,1-1 0 0 0,-1 0 0 0 0,10 5-49 0 0,-5-1 25 0 0,-1 0-1 0 0,1 1 0 0 0,-1-1 0 0 0,0 1 0 0 0,-1 0 0 0 0,1 0 0 0 0,-1 1 0 0 0,0-1 0 0 0,4 12 0 0 0,5 5 2 0 0,28 51-99 0 0,22 34 15 0 0,-47-83 139 0 0,1-2 1 0 0,28 31 0 0 0,-39-48 88 0 0,0 0 1 0 0,0 0-1 0 0,0 0 1 0 0,1-1-1 0 0,0 0 1 0 0,0 0-1 0 0,0 0 1 0 0,8 3-1 0 0,-12-7-60 0 0,0 1-1 0 0,0 0 0 0 0,0-1 1 0 0,0 0-1 0 0,0 1 0 0 0,0-1 1 0 0,0 0-1 0 0,-1 0 1 0 0,1 0-1 0 0,0 0 0 0 0,0-1 1 0 0,0 1-1 0 0,0 0 0 0 0,0-1 1 0 0,0 1-1 0 0,0-1 0 0 0,-1 0 1 0 0,1 0-1 0 0,0 1 1 0 0,0-1-1 0 0,-1 0 0 0 0,1-1 1 0 0,-1 1-1 0 0,1 0 0 0 0,-1 0 1 0 0,1-1-1 0 0,-1 1 1 0 0,0-1-1 0 0,0 1 0 0 0,1-1 1 0 0,-1 1-1 0 0,0-1 0 0 0,0 0 1 0 0,1-3-1 0 0,3-6 187 0 0,-1-1 0 0 0,0 1 1 0 0,0-1-1 0 0,-1 0 0 0 0,0 0 0 0 0,1-19 0 0 0,-2-4 117 0 0,-2-36 0 0 0,-14-78-303 0 0,-5 51-3084 0 0,11 66 1443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1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6911 0 0,'0'0'9526'0'0,"2"0"-8229"0"0,5-2-773 0 0,0 0 0 0 0,0 0 1 0 0,0-1-1 0 0,0 0 0 0 0,0 0 1 0 0,11-8-1 0 0,39-29 1294 0 0,-55 39-1770 0 0,106-85 1064 0 0,-18 25-2133 0 0,4 7-6106 0 0,-74 44 5172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98 5063 0 0,'0'0'390'0'0,"0"0"-329"0"0,0 0 1 0 0,-1 0 0 0 0,1 0-1 0 0,0-1 1 0 0,-1 1-1 0 0,1 0 1 0 0,0 0-1 0 0,-1-1 1 0 0,1 1 0 0 0,0 0-1 0 0,0-1 1 0 0,-1 1-1 0 0,1 0 1 0 0,0-1 0 0 0,0 1-1 0 0,0 0 1 0 0,0-1-1 0 0,-1 1 1 0 0,1 0-1 0 0,0-2 1 0 0,-2-7 1451 0 0,0 1 0 0 0,-1-1 0 0 0,0 0 0 0 0,-1 1-1 0 0,-7-15 1 0 0,10 22-1427 0 0,1 1-1 0 0,-1-1 0 0 0,0 0 1 0 0,1 1-1 0 0,-1-1 0 0 0,1 0 1 0 0,-1 1-1 0 0,0-1 0 0 0,0 1 1 0 0,1-1-1 0 0,-1 1 1 0 0,0-1-1 0 0,0 1 0 0 0,1 0 1 0 0,-1-1-1 0 0,0 1 0 0 0,0 0 1 0 0,0 0-1 0 0,0 0 0 0 0,0 0 1 0 0,1 0-1 0 0,-1 0 0 0 0,0 0 1 0 0,0 0-1 0 0,0 0 0 0 0,0 0 1 0 0,0 0-1 0 0,0 0 1 0 0,1 0-1 0 0,-3 1 0 0 0,2 0-3 0 0,-1-1 0 0 0,0 1 0 0 0,0 0 0 0 0,1 0 0 0 0,-1 0 0 0 0,0 0 0 0 0,1 0 0 0 0,-1 0 0 0 0,1 1 0 0 0,-1-1 0 0 0,1 0 0 0 0,-2 2 0 0 0,0 3-52 0 0,1-1 0 0 0,-1 0 0 0 0,1 1 0 0 0,0-1 0 0 0,0 1 0 0 0,1-1 0 0 0,0 1 0 0 0,0 0 0 0 0,-1 10 0 0 0,2 7 76 0 0,2 25-1 0 0,-1-34-96 0 0,0 3-18 0 0,1 0 0 0 0,1 0 0 0 0,0-1-1 0 0,2 1 1 0 0,0-1 0 0 0,0 0 0 0 0,2 0 0 0 0,15 28 0 0 0,-20-41 4 0 0,0 1 0 0 0,1-1 0 0 0,-1 0 0 0 0,1 0 0 0 0,0 0 0 0 0,0 0 0 0 0,0 0 1 0 0,0 0-1 0 0,0-1 0 0 0,1 1 0 0 0,-1-1 0 0 0,1 0 0 0 0,-1 0 0 0 0,1-1 1 0 0,0 1-1 0 0,8 1 0 0 0,-9-2 52 0 0,0-1 0 0 0,0 1 0 0 0,1-1 0 0 0,-1 0 1 0 0,0 0-1 0 0,1 0 0 0 0,-1-1 0 0 0,0 1 0 0 0,0-1 0 0 0,0 0 1 0 0,1 0-1 0 0,-1 0 0 0 0,0 0 0 0 0,0-1 0 0 0,0 1 0 0 0,-1-1 0 0 0,1 1 1 0 0,0-1-1 0 0,0 0 0 0 0,-1 0 0 0 0,4-4 0 0 0,-2 1 114 0 0,1-1 0 0 0,-1 1-1 0 0,0-1 1 0 0,-1 0 0 0 0,1-1-1 0 0,-1 1 1 0 0,0 0 0 0 0,-1-1-1 0 0,0 0 1 0 0,0 0 0 0 0,0 1-1 0 0,-1-1 1 0 0,0 0 0 0 0,0 0-1 0 0,-1 0 1 0 0,0-1 0 0 0,-1-12-1 0 0,-1 2 13 0 0,-1 1-1 0 0,-1-1 1 0 0,0 1-1 0 0,-1 0 1 0 0,-1 1 0 0 0,-8-18-1 0 0,10 25-197 0 0,-1 0-1 0 0,0 0 1 0 0,0 0-1 0 0,0 1 1 0 0,-1 0-1 0 0,-1 0 1 0 0,-11-12-1 0 0,7 9-218 0 0,7 7 95 0 0,1 1 0 0 0,-1-1 0 0 0,0 1 0 0 0,0 0 1 0 0,-4-3-1 0 0,6 5-914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39 6911 0 0,'0'0'528'0'0,"-3"-8"1280"0"0,2 6-1406 0 0,0 0 0 0 0,0 0 0 0 0,-1 0 0 0 0,1 0 0 0 0,0 1 0 0 0,-1-1 0 0 0,1 0 0 0 0,-1 1 0 0 0,1-1 0 0 0,-1 1 0 0 0,0-1 0 0 0,0 1 0 0 0,1 0 0 0 0,-1-1 0 0 0,0 1 0 0 0,0 0 0 0 0,0 1 0 0 0,0-1 0 0 0,-4-1 0 0 0,3 2-182 0 0,0-1-1 0 0,-1 1 1 0 0,1 0-1 0 0,0 0 0 0 0,-1 1 1 0 0,1-1-1 0 0,0 1 0 0 0,-1-1 1 0 0,1 1-1 0 0,0 0 1 0 0,-6 3-1 0 0,1 0-118 0 0,0 0 0 0 0,0 1 0 0 0,0 0 0 0 0,1 0 0 0 0,0 1 0 0 0,0 0 0 0 0,0 0 0 0 0,-9 13 0 0 0,9-9-31 0 0,0 0 0 0 0,1 1 0 0 0,0-1 0 0 0,1 1 0 0 0,1 1 1 0 0,-1-1-1 0 0,2 1 0 0 0,0-1 0 0 0,0 1 0 0 0,1 0 1 0 0,0 0-1 0 0,1 23 0 0 0,1-24-46 0 0,0-1 1 0 0,1 1-1 0 0,1 0 0 0 0,0-1 1 0 0,0 0-1 0 0,1 1 0 0 0,0-1 0 0 0,1 0 1 0 0,0-1-1 0 0,1 1 0 0 0,0-1 1 0 0,0 1-1 0 0,1-2 0 0 0,0 1 1 0 0,8 8-1 0 0,-8-11-19 0 0,1 0 1 0 0,0-1-1 0 0,0 1 1 0 0,0-1-1 0 0,0-1 1 0 0,1 0-1 0 0,-1 0 1 0 0,1 0-1 0 0,16 4 0 0 0,-10-4-137 0 0,1-1-1 0 0,0 0 0 0 0,1-1 0 0 0,26 0 1 0 0,-35-2-670 0 0,0-1 0 0 0,0 0 0 0 0,0 0 0 0 0,0-1 0 0 0,11-4 0 0 0,-1 1-5452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10767 0 0,'4'-8'1150'0'0,"-3"7"-1064"0"0,0 1-1 0 0,-1-1 1 0 0,1 0 0 0 0,-1 1 0 0 0,1-1 0 0 0,0 0 0 0 0,0 1 0 0 0,-1-1 0 0 0,1 1-1 0 0,0-1 1 0 0,0 1 0 0 0,0 0 0 0 0,-1-1 0 0 0,1 1 0 0 0,0 0 0 0 0,0-1 0 0 0,0 1 0 0 0,0 0-1 0 0,0 0 1 0 0,0 0 0 0 0,0 0 0 0 0,0 0 0 0 0,0 0 0 0 0,0 0 0 0 0,-1 0 0 0 0,1 0-1 0 0,0 0 1 0 0,0 0 0 0 0,0 1 0 0 0,0-1 0 0 0,0 0 0 0 0,0 1 0 0 0,-1-1 0 0 0,1 1 0 0 0,0-1-1 0 0,0 1 1 0 0,0 0 0 0 0,2 2 103 0 0,-1-1 0 0 0,0 1 0 0 0,1 0-1 0 0,-1 0 1 0 0,-1 0 0 0 0,4 6 0 0 0,-4-7-77 0 0,6 13 271 0 0,-1 0-1 0 0,-1 1 1 0 0,7 30-1 0 0,4 54-9 0 0,-11-62-325 0 0,6 50-1217 0 0,-4-30-3921 0 0,-3-25-217 0 0</inkml:trace>
  <inkml:trace contextRef="#ctx0" brushRef="#br0" timeOffset="1">276 0 7367 0 0,'0'0'667'0'0,"1"2"-547"0"0,14 25 578 0 0,3 21 4989 0 0,-4-11-3843 0 0,65 166-645 0 0,-40-63-6996 0 0,-31-106 715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15775 0 0,'0'0'1754'0'0,"2"-1"-1370"0"0,2-3-227 0 0,0 1 1 0 0,0 0 0 0 0,0 0 0 0 0,1 0 0 0 0,0 1 0 0 0,-1 0-1 0 0,1 0 1 0 0,0 0 0 0 0,0 0 0 0 0,0 1 0 0 0,9-2 0 0 0,7 0-504 0 0,35 0 0 0 0,-41 2-143 0 0,35 4-5275 0 0,-25-3 213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0,'2'1'5784'0'0,"5"3"-4088"0"0,0 0-1 0 0,1 0 0 0 0,-1 0 0 0 0,11 2 1 0 0,6 1-866 0 0,30 4 1 0 0,-26-6 511 0 0,-27-5-815 0 0,10 15 62 0 0,-10-13-571 0 0,-1 0 1 0 0,0 1-1 0 0,1-1 0 0 0,-1 0 0 0 0,0 0 0 0 0,0 0 1 0 0,0 0-1 0 0,0 0 0 0 0,-1 0 0 0 0,1 1 0 0 0,0-1 1 0 0,-1 0-1 0 0,0 0 0 0 0,1 0 0 0 0,-1 0 0 0 0,0 0 0 0 0,-2 2 1 0 0,-2 5 7 0 0,-1 1-1 0 0,-7 8 1 0 0,5-8-7 0 0,4-4 14 0 0,3-4-32 0 0,0 0-1 0 0,0 0 1 0 0,0 0 0 0 0,0 0 0 0 0,-1 0-1 0 0,1 0 1 0 0,-1-1 0 0 0,0 1-1 0 0,1-1 1 0 0,-1 1 0 0 0,0-1-1 0 0,0 0 1 0 0,0 1 0 0 0,1-1-1 0 0,-1 0 1 0 0,-1 0 0 0 0,-1 0 0 0 0,6 0-115 0 0,-2 0 109 0 0,0 0-1 0 0,1-1 1 0 0,-1 1-1 0 0,0 0 1 0 0,1-1-1 0 0,-1 1 1 0 0,1 0 0 0 0,-1-1-1 0 0,1 1 1 0 0,-1-1-1 0 0,1 1 1 0 0,-1-1-1 0 0,1 1 1 0 0,0-1-1 0 0,-1 1 1 0 0,1-1 0 0 0,0 0-1 0 0,-1 1 1 0 0,1-1-1 0 0,0 0 1 0 0,0 1-1 0 0,-1-1 1 0 0,2 0 0 0 0,26 11-41 0 0,1 1 47 0 0,35 19-1 0 0,-54-25 363 0 0,-2-1 0 0 0,1 1 0 0 0,-1 1 1 0 0,0-1-1 0 0,0 2 0 0 0,-1-1 1 0 0,13 16-1 0 0,-19-20-255 0 0,1-1-1 0 0,-1 0 1 0 0,1 1 0 0 0,-1 0 0 0 0,0-1 0 0 0,0 1 0 0 0,-1 0-1 0 0,1-1 1 0 0,0 1 0 0 0,-1 0 0 0 0,0 0 0 0 0,0-1-1 0 0,0 1 1 0 0,0 0 0 0 0,0 0 0 0 0,0 0 0 0 0,-1-1-1 0 0,1 1 1 0 0,-1 0 0 0 0,0 0 0 0 0,0-1 0 0 0,0 1 0 0 0,0-1-1 0 0,-1 4 1 0 0,-5 5 121 0 0,0-1 1 0 0,0 1-1 0 0,0-1 0 0 0,-11 9 1 0 0,14-14-187 0 0,-8 7-39 0 0,-1-1-1 0 0,0-1 0 0 0,0 0 1 0 0,-1-1-1 0 0,0 0 1 0 0,-24 10-1 0 0,14-11-1550 0 0,13-6-66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14767 0 0,'-10'0'679'0'0,"8"0"-15"0"0,1 0-425 0 0,-4 2 3833 0 0,26-9-3374 0 0,63 5-2712 0 0,-73 4 828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11807 0 0,'0'2'539'0'0,"4"31"82"0"0,-1-9 1291 0 0,8 35 0 0 0,18 57 1004 0 0,23 202 0 0 0,-45-272-4370 0 0,-4-32 612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4:3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14 371 11775 0 0,'-7'6'1068'0'0,"0"6"296"0"0,7-12-1317 0 0,1 1 0 0 0,-1-1 0 0 0,0 1-1 0 0,1-1 1 0 0,-1 1 0 0 0,0-1 0 0 0,1 1 0 0 0,-1-1-1 0 0,0 0 1 0 0,1 1 0 0 0,-1-1 0 0 0,1 0-1 0 0,-1 1 1 0 0,1-1 0 0 0,-1 0 0 0 0,1 0 0 0 0,-1 1-1 0 0,1-1 1 0 0,-1 0 0 0 0,1 0 0 0 0,-1 0-1 0 0,1 0 1 0 0,0 0 0 0 0,14 3 526 0 0,96-12 2145 0 0,-35 1-1430 0 0,379-10 2028 0 0,-159 8-1998 0 0,-110 3-418 0 0,147-8-79 0 0,123-11 674 0 0,-157 12-728 0 0,-103-8-445 0 0,-6 0-11 0 0,-96 18-124 0 0,99-7 154 0 0,174-14 14 0 0,-164 29-247 0 0,-49 0-46 0 0,-92-4-35 0 0,146 2 85 0 0,-141 2-82 0 0,50 0 57 0 0,103-4-65 0 0,32 2 31 0 0,-52 6-53 0 0,-179-8-4 0 0,8 0-31 0 0,38-4 0 0 0,-58 3 29 0 0,-1 0 0 0 0,1-1 0 0 0,0-1 0 0 0,0 1 0 0 0,-1-2 0 0 0,1 1 0 0 0,-1-1 0 0 0,11-7 0 0 0,-17 11 2 0 0,-1 0 2 0 0,-1-1-1 0 0,1 1 0 0 0,-1 0 0 0 0,1 0 1 0 0,-1-1-1 0 0,1 1 0 0 0,-1 0 0 0 0,1-1 1 0 0,-1 1-1 0 0,1 0 0 0 0,-1-1 1 0 0,0 1-1 0 0,1-1 0 0 0,-1 1 0 0 0,0 0 1 0 0,1-1-1 0 0,-1 1 0 0 0,0-1 0 0 0,1 1 1 0 0,-1-1-1 0 0,0 1 0 0 0,0-1 1 0 0,0 0-1 0 0,0 1 0 0 0,1-2 0 0 0,0 0-9 0 0,-1 0-1 0 0,1 0 0 0 0,-1 0 0 0 0,1 0 0 0 0,-1 0 0 0 0,1 0 0 0 0,-1 0 0 0 0,0 0 1 0 0,0 0-1 0 0,0 0 0 0 0,0 0 0 0 0,-1 0 0 0 0,1 0 0 0 0,0 0 0 0 0,-2-2 0 0 0,1 0-5 0 0,0 0-1 0 0,-1 0 1 0 0,0 1 0 0 0,0-1-1 0 0,0 1 1 0 0,-1 0-1 0 0,-3-4 1 0 0,-4-4-71 0 0,0 2 0 0 0,-1-1 0 0 0,-16-9 0 0 0,22 15 41 0 0,-8-5-64 0 0,-7-5-150 0 0,0 1 1 0 0,-24-12 0 0 0,43 24 181 0 0,0 0 13 0 0,1 1 66 0 0,0 0 0 0 0,0 0-1 0 0,0 0 1 0 0,0-1 0 0 0,0 1 0 0 0,0 0-1 0 0,0 0 1 0 0,0-1 0 0 0,0 1-1 0 0,0 0 1 0 0,0 0 0 0 0,0 0-1 0 0,0-1 1 0 0,0 1 0 0 0,0 0-1 0 0,0 0 1 0 0,0 0 0 0 0,0-1-1 0 0,0 1 1 0 0,0 0 0 0 0,0 0-1 0 0,1 0 1 0 0,-1-1 0 0 0,0 1-1 0 0,0 0 1 0 0,0 0 0 0 0,0 0 0 0 0,0 0-1 0 0,1-1 1 0 0,-1 1 0 0 0,0 0-1 0 0,0 0 1 0 0,0 0 0 0 0,0 0-1 0 0,1 0 1 0 0,-1 0 0 0 0,0 0-1 0 0,0-1 1 0 0,0 1 0 0 0,1 0-1 0 0,-1 0 1 0 0,0 0 0 0 0,0 0-1 0 0,1 0 1 0 0,-1 0 0 0 0,0 0 0 0 0,0 0-1 0 0,0 0 1 0 0,1 0 0 0 0,10 0-11 0 0,-10 0 12 0 0,10 3-58 0 0,0-1 0 0 0,0 2 0 0 0,0-1 0 0 0,0 2 0 0 0,-1-1 0 0 0,0 1 0 0 0,15 11 0 0 0,-12-9 69 0 0,2 1-75 0 0,6 3 111 0 0,-1 1-1 0 0,0 0 1 0 0,-1 2-1 0 0,30 27 1 0 0,-45-37 24 0 0,0 0-1 0 0,0 1 1 0 0,-1-1-1 0 0,1 1 1 0 0,-1 0 0 0 0,0 0-1 0 0,0 0 1 0 0,-1 1-1 0 0,1-1 1 0 0,-1 1 0 0 0,0-1-1 0 0,-1 1 1 0 0,0 0 0 0 0,0-1-1 0 0,0 1 1 0 0,0 0-1 0 0,-1 0 1 0 0,0 0 0 0 0,0 0-1 0 0,0 0 1 0 0,-1 0 0 0 0,0-1-1 0 0,0 1 1 0 0,-3 7-1 0 0,0-4-12 0 0,1 0 0 0 0,-2 0-1 0 0,1-1 1 0 0,-1 1 0 0 0,0-1-1 0 0,-7 8 1 0 0,-3 1 36 0 0,-24 23-1 0 0,21-25-447 0 0,-31 21 0 0 0,-8 6-3255 0 0,45-32 2302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1 529 4143 0 0,'1'-21'56'0'0,"0"1"634"0"0,1 1 9691 0 0,15 11-8412 0 0,10-13-4 0 0,-18 13-1614 0 0,1 1 1 0 0,-1 1 0 0 0,1-1-1 0 0,12-4 1 0 0,39-18 579 0 0,39-15 70 0 0,-22 13-647 0 0,0-4 0 0 0,73-45 0 0 0,-74 43-308 0 0,-3 1-17 0 0,-52 24 0 0 0,-14 8 4 0 0,0 0 0 0 0,12-9 0 0 0,5-4 109 0 0,7-7 379 0 0,-30 23-360 0 0,10-16 287 0 0,-12 17-410 0 0,1-1-8 0 0,-1-1-1 0 0,1 1 1 0 0,-1 0 0 0 0,1 0 0 0 0,0 0-1 0 0,-1-1 1 0 0,1 1 0 0 0,0 0 0 0 0,0 0-1 0 0,0 0 1 0 0,2-1 0 0 0,-1 1-23 0 0,1 1 0 0 0,-1 0 0 0 0,1 0 1 0 0,-1 0-1 0 0,1 0 0 0 0,0 0 0 0 0,-1 0 0 0 0,1 1 1 0 0,-1-1-1 0 0,1 1 0 0 0,-1 0 0 0 0,1 0 1 0 0,-1 0-1 0 0,0 0 0 0 0,5 2 0 0 0,7 4 11 0 0,2-1 14 0 0,0 1-1 0 0,23 13 1 0 0,1 1 9 0 0,40 20 242 0 0,86 61-1 0 0,-100-58-78 0 0,3-3 0 0 0,74 32-1 0 0,-109-58-166 0 0,-15-5-245 0 0,1-2-1 0 0,1 0 1 0 0,-1-2-1 0 0,27 6 1 0 0,-40-11-610 0 0,7 1-1794 0 0,-5 0-3073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5527 0 0,'0'0'423'0'0,"-16"1"5229"0"0,10 3-4959 0 0,1-1-1 0 0,-1 1 1 0 0,1 1-1 0 0,1-1 1 0 0,-1 1 0 0 0,0 0-1 0 0,-6 10 1 0 0,5-7-347 0 0,2 0 0 0 0,-1 1 0 0 0,1-1-1 0 0,1 1 1 0 0,-4 10 0 0 0,4-5-272 0 0,0 1 0 0 0,0-1-1 0 0,2 1 1 0 0,0-1-1 0 0,0 1 1 0 0,1 0 0 0 0,3 19-1 0 0,-1-25-80 0 0,-1 0 1 0 0,2-1-1 0 0,-1 1 0 0 0,1 0 0 0 0,0-1 1 0 0,1 0-1 0 0,0 0 0 0 0,1 0 0 0 0,-1 0 0 0 0,1 0 1 0 0,1-1-1 0 0,0 0 0 0 0,8 9 0 0 0,-9-12 53 0 0,1 1 1 0 0,-1-1-1 0 0,1 0 0 0 0,0 0 0 0 0,-1 0 0 0 0,2-1 0 0 0,-1 0 1 0 0,0 0-1 0 0,1-1 0 0 0,-1 0 0 0 0,1 0 0 0 0,0 0 0 0 0,-1-1 1 0 0,1 0-1 0 0,0 0 0 0 0,0-1 0 0 0,14 0 0 0 0,-14-1 36 0 0,0 0 0 0 0,1 0 0 0 0,-1 0 0 0 0,0-1-1 0 0,0 0 1 0 0,0-1 0 0 0,0 1 0 0 0,0-2 0 0 0,-1 1 0 0 0,1 0-1 0 0,-1-1 1 0 0,0 0 0 0 0,0-1 0 0 0,-1 0 0 0 0,1 1 0 0 0,-1-2 0 0 0,0 1-1 0 0,0-1 1 0 0,0 1 0 0 0,-1-1 0 0 0,0 0 0 0 0,0-1 0 0 0,-1 1-1 0 0,0-1 1 0 0,4-9 0 0 0,-5 9 4 0 0,-1 1 1 0 0,1 0-1 0 0,-1 0 0 0 0,0 0 0 0 0,-1-1 0 0 0,1 1 0 0 0,-1 0 1 0 0,-1-1-1 0 0,1 1 0 0 0,-1 0 0 0 0,0 0 0 0 0,-1-1 1 0 0,1 1-1 0 0,-1 0 0 0 0,0 0 0 0 0,-1 1 0 0 0,1-1 0 0 0,-1 0 1 0 0,0 1-1 0 0,-1-1 0 0 0,-4-4 0 0 0,0 0-39 0 0,0 0 0 0 0,-1 1 0 0 0,0 0 0 0 0,0 1 0 0 0,-11-8 0 0 0,-54-31-1748 0 0,17 12-4324 0 0,45 27-403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4 172 10135 0 0,'-2'10'233'0'0,"1"0"0"0"0,1 0 0 0 0,0 0 0 0 0,0 1 0 0 0,4 17 0 0 0,15 53 2599 0 0,-10-47-572 0 0,7 21-790 0 0,35 82 0 0 0,-35-101-1501 0 0,-15-34 664 0 0,-11-8-553 0 0,6 4-72 0 0,1-1-1 0 0,0 0 1 0 0,-1 0 0 0 0,1 0-1 0 0,1 0 1 0 0,-1 0 0 0 0,0 0-1 0 0,1-1 1 0 0,0 0-1 0 0,0 1 1 0 0,0-1 0 0 0,0 0-1 0 0,0 0 1 0 0,1 0 0 0 0,-2-7-1 0 0,-1-7 32 0 0,1-1 0 0 0,-2-22-1 0 0,5 32-36 0 0,-4-32-224 0 0,2 0 0 0 0,1 0 0 0 0,3 0 0 0 0,10-61 0 0 0,-9 87 175 0 0,1 0 1 0 0,0 0 0 0 0,2 1 0 0 0,-1-1 0 0 0,2 1 0 0 0,12-20 0 0 0,-16 29 72 0 0,1 1 0 0 0,-1-1 0 0 0,1 1 0 0 0,0 0 0 0 0,0 0 0 0 0,1 0 0 0 0,-1 0 0 0 0,11-5 0 0 0,-12 7 11 0 0,1 0 1 0 0,0 1-1 0 0,-1 0 0 0 0,1 0 1 0 0,0 0-1 0 0,0 0 0 0 0,-1 0 0 0 0,1 1 1 0 0,0-1-1 0 0,0 1 0 0 0,0 0 0 0 0,0 1 1 0 0,0-1-1 0 0,6 2 0 0 0,-6-1 19 0 0,0 0-1 0 0,-1 0 0 0 0,1 1 1 0 0,0-1-1 0 0,-1 1 1 0 0,1 0-1 0 0,-1 0 1 0 0,1 0-1 0 0,-1 1 1 0 0,0-1-1 0 0,0 1 0 0 0,0-1 1 0 0,0 1-1 0 0,-1 0 1 0 0,1 0-1 0 0,-1 1 1 0 0,0-1-1 0 0,0 0 0 0 0,0 1 1 0 0,0-1-1 0 0,0 1 1 0 0,-1 0-1 0 0,2 5 1 0 0,-1-1 59 0 0,0 1 0 0 0,-1 0-1 0 0,1 0 1 0 0,-2 0 0 0 0,0 0 0 0 0,0 0 0 0 0,0 0 0 0 0,-1-1 0 0 0,-3 13 0 0 0,-1 1-10 0 0,-2 0 0 0 0,0 0 0 0 0,-2-1 0 0 0,-13 25-1 0 0,-52 77 239 0 0,57-97-162 0 0,12-18 11 0 0,3-7 607 0 0,5-1-701 0 0,31-3 129 0 0,0 3 0 0 0,1 0 0 0 0,66 11 0 0 0,-20-2-162 0 0,-70-9-478 0 0,-1 0-1 0 0,1-1 1 0 0,-1 0 0 0 0,0-1 0 0 0,19-5 0 0 0,-17 2-1306 0 0,0-1-73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0,'0'0'586'0'0,"0"2"-486"0"0,12 112 7342 0 0,-6-47-4704 0 0,3 67-734 0 0,-7-74-3281 0 0,15 86 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5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0,'0'0'706'0'0,"2"1"-578"0"0,0 1 43 0 0,1 1 0 0 0,-1-1 1 0 0,0 0-1 0 0,0 1 0 0 0,0-1 1 0 0,0 1-1 0 0,0-1 0 0 0,0 1 1 0 0,-1 0-1 0 0,1 0 0 0 0,1 5 1 0 0,10 39 4616 0 0,-8-27-3607 0 0,46 235 3119 0 0,-44-199-4046 0 0,-5-35-133 0 0,1 1 0 0 0,1-1-1 0 0,10 36 1 0 0,-13-55-229 0 0,0 0 0 0 0,0 0 0 0 0,0 0 0 0 0,0 0 0 0 0,0 0 0 0 0,0 0 0 0 0,0 0 0 0 0,1-1-1 0 0,-1 1 1 0 0,1 0 0 0 0,-1-1 0 0 0,1 1 0 0 0,-1-1 0 0 0,1 1 0 0 0,0-1 0 0 0,2 1 0 0 0,3 1-943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89 127 8287 0 0,'-3'-7'163'0'0,"-23"-60"1936"0"0,21 58-88 0 0,0 0 1 0 0,-9-12-1 0 0,14 20-1956 0 0,0 1-1 0 0,0 0 1 0 0,0 0-1 0 0,0-1 1 0 0,-1 1-1 0 0,1 0 0 0 0,0 0 1 0 0,0 0-1 0 0,0-1 1 0 0,-1 1-1 0 0,1 0 1 0 0,0 0-1 0 0,0 0 1 0 0,0 0-1 0 0,-1 0 0 0 0,1-1 1 0 0,0 1-1 0 0,0 0 1 0 0,-1 0-1 0 0,1 0 1 0 0,0 0-1 0 0,-1 0 1 0 0,1 0-1 0 0,0 0 1 0 0,0 0-1 0 0,-1 0 0 0 0,1 0 1 0 0,0 0-1 0 0,0 0 1 0 0,-1 0-1 0 0,1 0 1 0 0,0 0-1 0 0,0 0 1 0 0,-1 0-1 0 0,1 1 1 0 0,0-1-1 0 0,0 0 0 0 0,-1 0 1 0 0,1 0-1 0 0,0 0 1 0 0,0 0-1 0 0,0 1 1 0 0,-1-1-1 0 0,1 0 1 0 0,0 0-1 0 0,0 0 1 0 0,0 1-1 0 0,-1-1 0 0 0,1 0 1 0 0,0 0-1 0 0,0 1 1 0 0,-6 12 600 0 0,6-12-663 0 0,-5 13 158 0 0,1 0-1 0 0,1 1 1 0 0,0 0 0 0 0,1 0-1 0 0,1 0 1 0 0,0 0 0 0 0,3 20-1 0 0,0-11-150 0 0,1 0 0 0 0,1 0 0 0 0,14 42 0 0 0,-15-58-1 0 0,0 0-1 0 0,0 0 1 0 0,1 0-1 0 0,0 0 1 0 0,1-1-1 0 0,-1 0 1 0 0,1 0-1 0 0,1 0 1 0 0,-1-1-1 0 0,1 0 1 0 0,1 0-1 0 0,7 6 1 0 0,-10-9 23 0 0,0 0 1 0 0,0-1-1 0 0,1 1 1 0 0,-1-1 0 0 0,1 0-1 0 0,-1-1 1 0 0,1 1-1 0 0,0-1 1 0 0,0 0 0 0 0,-1 0-1 0 0,1 0 1 0 0,0-1-1 0 0,0 0 1 0 0,0 0-1 0 0,0 0 1 0 0,0 0 0 0 0,0-1-1 0 0,0 0 1 0 0,-1 0-1 0 0,1 0 1 0 0,0 0 0 0 0,8-5-1 0 0,-6 2 98 0 0,1 0 0 0 0,0-1-1 0 0,-1 0 1 0 0,0-1 0 0 0,0 0-1 0 0,0 0 1 0 0,-1 0 0 0 0,0-1-1 0 0,0 1 1 0 0,-1-2 0 0 0,0 1 0 0 0,0 0-1 0 0,-1-1 1 0 0,5-10 0 0 0,-4 8 55 0 0,-1-1 0 0 0,0 0 0 0 0,-1-1 0 0 0,0 1 0 0 0,0 0 0 0 0,-1-1 1 0 0,-1 0-1 0 0,0 1 0 0 0,-1-1 0 0 0,-1-17 0 0 0,0 21-95 0 0,-1 1 0 0 0,0-1 0 0 0,-1 0 0 0 0,1 1 0 0 0,-2-1 0 0 0,1 1 0 0 0,-1 0 0 0 0,0 0 0 0 0,0 0 0 0 0,-1 1 0 0 0,0 0 0 0 0,0-1 0 0 0,0 2 0 0 0,-1-1 0 0 0,0 1 0 0 0,0-1 0 0 0,-12-6 0 0 0,9 6-178 0 0,1 1-1 0 0,-1 0 0 0 0,-1 1 0 0 0,1 0 0 0 0,-1 0 0 0 0,1 1 0 0 0,-1 0 0 0 0,0 1 1 0 0,0 0-1 0 0,0 1 0 0 0,0 0 0 0 0,0 0 0 0 0,-18 2 0 0 0,25 0-216 0 0,-1-1 0 0 0,1 1 0 0 0,0 0-1 0 0,0 0 1 0 0,0 0 0 0 0,-5 3 0 0 0,-4 3-1503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0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12959 0 0,'-2'0'595'0'0,"-3"3"-488"0"0,0 0 0 0 0,0-1 0 0 0,1 1-1 0 0,-1 1 1 0 0,1-1 0 0 0,0 1 0 0 0,0 0 0 0 0,0 0 0 0 0,0 0 0 0 0,1 0-1 0 0,0 0 1 0 0,0 1 0 0 0,0 0 0 0 0,0-1 0 0 0,1 1 0 0 0,0 0 0 0 0,0 1 0 0 0,0-1-1 0 0,0 0 1 0 0,1 0 0 0 0,-2 11 0 0 0,1 2 143 0 0,1 1 0 0 0,1-1 0 0 0,0 1 1 0 0,1-1-1 0 0,5 24 0 0 0,-2-22-212 0 0,0 0 1 0 0,2 0 0 0 0,0-1-1 0 0,15 34 1 0 0,-14-41-41 0 0,0 1 0 0 0,0-1 0 0 0,1-1 0 0 0,0 1 0 0 0,1-1 0 0 0,0-1 0 0 0,19 17 0 0 0,-23-23 42 0 0,0-1 0 0 0,0 0 0 0 0,0 1 1 0 0,1-1-1 0 0,-1-1 0 0 0,1 1 0 0 0,0-1 0 0 0,0 0 0 0 0,0-1 0 0 0,0 1 0 0 0,0-1 0 0 0,0 0 0 0 0,0-1 0 0 0,0 1 1 0 0,9-2-1 0 0,-10 1 59 0 0,-1-1 1 0 0,1 1 0 0 0,-1-1-1 0 0,1-1 1 0 0,-1 1 0 0 0,0 0-1 0 0,0-1 1 0 0,0 0 0 0 0,0 0 0 0 0,0 0-1 0 0,0-1 1 0 0,0 1 0 0 0,-1-1-1 0 0,1 0 1 0 0,-1 0 0 0 0,0 0-1 0 0,0 0 1 0 0,0-1 0 0 0,0 1-1 0 0,0-1 1 0 0,3-6 0 0 0,0-3 183 0 0,-1 0 0 0 0,0 0 1 0 0,-1-1-1 0 0,0 0 0 0 0,-1 1 1 0 0,-1-1-1 0 0,0 0 0 0 0,0-24 1 0 0,-3 21-131 0 0,0-1-1 0 0,0 1 1 0 0,-2-1 0 0 0,0 1 0 0 0,-1 0 0 0 0,-10-26 0 0 0,10 32-103 0 0,-1 1 0 0 0,-1 1 0 0 0,0-1 1 0 0,0 1-1 0 0,-1 0 0 0 0,0 0 0 0 0,-1 0 0 0 0,-9-7 0 0 0,7 6-146 0 0,-1 1-1 0 0,0 1 0 0 0,-1 0 1 0 0,0 1-1 0 0,0 0 0 0 0,-14-5 0 0 0,24 10-40 0 0,0 2-1 0 0,0-1 0 0 0,1 0 1 0 0,-1 0-1 0 0,0 0 0 0 0,0 1 1 0 0,0-1-1 0 0,0 1 0 0 0,0 0 1 0 0,0 0-1 0 0,-1-1 1 0 0,1 1-1 0 0,0 0 0 0 0,0 1 1 0 0,0-1-1 0 0,0 0 0 0 0,0 1 1 0 0,0-1-1 0 0,-4 2 0 0 0,-4 5-2050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0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92 10135 0 0,'0'0'770'0'0,"-1"-7"-484"0"0,-7-38 3428 0 0,7 41-3270 0 0,0 1 1 0 0,0-1-1 0 0,-1 0 0 0 0,1 0 0 0 0,-1 1 1 0 0,0-1-1 0 0,0 1 0 0 0,-5-7 0 0 0,6 10 94 0 0,-17 8 579 0 0,14-6-1030 0 0,0 1 0 0 0,1-1 0 0 0,-1 1 0 0 0,0 0 0 0 0,1 0 0 0 0,-1 1 0 0 0,1-1 0 0 0,0 1 0 0 0,-3 3 0 0 0,0 3-67 0 0,1 1 0 0 0,-6 12 1 0 0,1-3-15 0 0,4-4-6 0 0,1 0 0 0 0,0 1 0 0 0,1-1 0 0 0,1 1 0 0 0,-2 25 0 0 0,5-34-4 0 0,-1 0 0 0 0,1 0-1 0 0,0-1 1 0 0,1 1 0 0 0,0 0 0 0 0,0 0-1 0 0,1-1 1 0 0,-1 1 0 0 0,2-1 0 0 0,-1 1-1 0 0,1-1 1 0 0,0 0 0 0 0,1 0 0 0 0,0 0-1 0 0,0 0 1 0 0,0-1 0 0 0,1 0 0 0 0,0 0-1 0 0,0 0 1 0 0,0 0 0 0 0,1-1 0 0 0,0 0-1 0 0,0 0 1 0 0,0 0 0 0 0,1-1 0 0 0,-1 0-1 0 0,1 0 1 0 0,0-1 0 0 0,1 0 0 0 0,-1 0-1 0 0,9 2 1 0 0,-5-2 83 0 0,-1-1 0 0 0,1 0 0 0 0,-1-1 0 0 0,1 0-1 0 0,-1 0 1 0 0,1-1 0 0 0,-1-1 0 0 0,1 0 0 0 0,-1 0 0 0 0,1-1-1 0 0,-1 0 1 0 0,0-1 0 0 0,1 0 0 0 0,18-9 0 0 0,-23 8-22 0 0,1 1 0 0 0,-1-1 1 0 0,0 0-1 0 0,0-1 0 0 0,0 1 1 0 0,0-1-1 0 0,-1 0 0 0 0,0-1 1 0 0,0 1-1 0 0,0-1 0 0 0,-1 0 1 0 0,0 0-1 0 0,0-1 0 0 0,-1 1 1 0 0,1-1-1 0 0,-1 0 0 0 0,-1 0 1 0 0,1 0-1 0 0,-1 0 0 0 0,-1 0 1 0 0,1 0-1 0 0,0-9 0 0 0,-2 8 55 0 0,0-1 0 0 0,0 1 0 0 0,-1 0 0 0 0,0-1 0 0 0,0 1 0 0 0,-1 0 0 0 0,0-1 0 0 0,0 1 0 0 0,-1 0 0 0 0,0 1 0 0 0,-6-12 0 0 0,3 9-54 0 0,-1-1 0 0 0,0 1 0 0 0,-1 0 0 0 0,0 1 0 0 0,-1 0 0 0 0,0 0 0 0 0,-11-8 0 0 0,13 11-194 0 0,-1 0 0 0 0,0 0-1 0 0,0 1 1 0 0,0 0-1 0 0,0 0 1 0 0,-1 1 0 0 0,0 0-1 0 0,0 1 1 0 0,-15-4-1 0 0,16 5-405 0 0,5 0 251 0 0,-1 2 0 0 0,1-1 0 0 0,0 0 0 0 0,0 1 0 0 0,0-1 0 0 0,0 1 0 0 0,0 0 0 0 0,-1 0 0 0 0,1 0 0 0 0,0 1 0 0 0,0-1 0 0 0,-5 2 0 0 0,-1 1-1323 0 0,2-2-32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11975 0 0,'-4'-4'4491'0'0,"5"9"-4072"0"0,-1-1 0 0 0,1 1 1 0 0,0-1-1 0 0,0 0 0 0 0,3 6 1 0 0,2 15 151 0 0,15 216 700 0 0,0 1-2317 0 0,-18-226-229 0 0,-1-1-365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4607 0 0,'11'-11'10592'0'0,"-8"12"-10381"0"0,0 0 0 0 0,-1 0 0 0 0,1 0 0 0 0,-1 1 0 0 0,1-1 0 0 0,-1 1 0 0 0,1-1 1 0 0,-1 1-1 0 0,0 0 0 0 0,0 0 0 0 0,0 0 0 0 0,0 0 0 0 0,0 0 0 0 0,-1 1 0 0 0,1-1 0 0 0,-1 1 0 0 0,1-1 0 0 0,-1 1 0 0 0,0-1 0 0 0,2 6 0 0 0,2 7 254 0 0,-1 0 0 0 0,5 24 0 0 0,-7-29-204 0 0,11 74 528 0 0,2 87 0 0 0,-3-23-1724 0 0,-12-142 563 0 0,1-1 1 0 0,0 0-1 0 0,1 0 1 0 0,1 7 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0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1375 0 0,'2'-14'13970'0'0,"2"26"-11550"0"0,3 20-2528 0 0,46 269 1274 0 0,-32-197-1181 0 0,7 36-647 0 0,-7-48-2941 0 0,-16-71 1923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0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15863 0 0,'-17'-6'6067'0'0,"29"2"-4042"0"0,-7 3-1863 0 0,17-2 76 0 0,-1 0 0 0 0,1 2-1 0 0,32 1 1 0 0,-22 2-2811 0 0,-16 3-5571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5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7831 0 0,'0'0'603'0'0,"1"0"-568"0"0,-1 0 0 0 0,0 0 0 0 0,0 0-1 0 0,0 0 1 0 0,0 0 0 0 0,0 0 0 0 0,0 0 0 0 0,0 0 0 0 0,0 0-1 0 0,0 0 1 0 0,1 0 0 0 0,-1 0 0 0 0,0 0 0 0 0,0 0 0 0 0,0 0-1 0 0,0 0 1 0 0,0 1 0 0 0,0-1 0 0 0,0 0 0 0 0,0 0 0 0 0,0 0-1 0 0,0 0 1 0 0,0 0 0 0 0,0 0 0 0 0,0 0 0 0 0,0 0 0 0 0,0 1-1 0 0,0-1 1 0 0,0 0 0 0 0,0 0 0 0 0,-2 8 6987 0 0,7-7-4164 0 0,1-1-4045 0 0,12-2 1511 0 0,0 0-1 0 0,1-2 1 0 0,-1 0-1 0 0,0 0 1 0 0,-1-2-1 0 0,18-8 0 0 0,-1 2 60 0 0,49-18 578 0 0,132-68-1 0 0,107-66-493 0 0,-226 116-414 0 0,-20 7 126 0 0,-42 21 10 0 0,1 2-1 0 0,50-18 0 0 0,-81 34-153 0 0,1 1-1 0 0,0 0 0 0 0,0 0 1 0 0,0 0-1 0 0,0 1 1 0 0,0-1-1 0 0,0 1 1 0 0,0 1-1 0 0,0-1 1 0 0,0 1-1 0 0,6 1 1 0 0,-4 0 5 0 0,1 0 0 0 0,-1 1 1 0 0,0 0-1 0 0,0 1 0 0 0,0 0 1 0 0,10 6-1 0 0,114 89 600 0 0,52 34 277 0 0,-134-100-722 0 0,39 25 42 0 0,178 86-1 0 0,-232-129-399 0 0,10 4-1818 0 0,-17-4-2920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10135 0 0,'0'2'778'0'0,"-3"20"115"0"0,0-1 0 0 0,2 1 1 0 0,1 0-1 0 0,3 31 0 0 0,-2-28 133 0 0,31 292 2415 0 0,-19-207-3381 0 0,-11-93-671 0 0,0-1 1 0 0,6 16-1 0 0,-5-23-1072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7567 0 0,'0'0'7240'0'0,"-2"9"-5993"0"0,1 5-466 0 0,0 1 0 0 0,1-1-1 0 0,1 1 1 0 0,5 28 0 0 0,-3-17-317 0 0,16 159 710 0 0,7 57 269 0 0,-24-229-1451 0 0,10 56-200 0 0,-10-62 164 0 0,0 0 0 0 0,0 0 0 0 0,1 0 1 0 0,0 0-1 0 0,0 0 0 0 0,8 12 0 0 0,-3-12-1049 0 0,-1-1-4272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3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48 831 1839 0 0,'-4'4'306'0'0,"0"0"0"0"0,-1-1 0 0 0,-9 7 0 0 0,-7 0 12433 0 0,23-10-12587 0 0,-1-1 1 0 0,1 0-1 0 0,-1 0 0 0 0,1 0 1 0 0,-1 0-1 0 0,1 0 0 0 0,-1-1 1 0 0,2-1-1 0 0,3-2 209 0 0,143-110 3595 0 0,83-44-2175 0 0,-33 30-1282 0 0,-172 112-484 0 0,108-65 55 0 0,-106 67-66 0 0,0-1-1 0 0,33-24 1 0 0,35-24 93 0 0,-7 7 64 0 0,21-19 122 0 0,-47 18 277 0 0,-63 57-369 0 0,1-1-156 0 0,0 1 0 0 0,-1-1 0 0 0,1 1 0 0 0,0 0 0 0 0,0-1 0 0 0,0 1 0 0 0,0 0 0 0 0,0 0 0 0 0,3 0 0 0 0,-2 0-12 0 0,1 0-1 0 0,0 0 1 0 0,0 1-1 0 0,-1 0 0 0 0,1-1 1 0 0,0 1-1 0 0,0 1 0 0 0,-1-1 1 0 0,1 0-1 0 0,0 1 1 0 0,0 0-1 0 0,-1 0 0 0 0,7 3 1 0 0,3 1-21 0 0,-1 1 0 0 0,16 10 0 0 0,-24-13 22 0 0,36 20-6 0 0,-11-6 44 0 0,55 41 0 0 0,-57-35-41 0 0,203 177 415 0 0,-139-121-79 0 0,4-5 0 0 0,2-4 0 0 0,122 66 0 0 0,-6-23-437 0 0,-210-112-306 0 0,0 1-1 0 0,1-1 1 0 0,-1 0-1 0 0,1 0 1 0 0,-1 0-1 0 0,7 0 1 0 0,-3 3-1850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0,'0'0'5508'0'0,"2"1"-4649"0"0,3 8-398 0 0,1 0 1 0 0,-2 1-1 0 0,1-1 0 0 0,-1 1 0 0 0,-1 0 1 0 0,0 0-1 0 0,3 12 0 0 0,8 79 627 0 0,-9-58-735 0 0,18 297-269 0 0,-23-309-405 0 0,0 26-4728 0 0,0-38-107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10223 0 0,'1'-2'464'0'0,"0"-2"-211"0"0,0 1-188 0 0,0 0 0 0 0,1 0-1 0 0,-1 0 1 0 0,1 0 0 0 0,-1 0 0 0 0,1 0-1 0 0,4-4 1 0 0,-5 6 611 0 0,0 1 225 0 0,1 0-785 0 0,-1 0-1 0 0,0 0 0 0 0,0 0 1 0 0,1 0-1 0 0,-1 1 1 0 0,0-1-1 0 0,0 1 0 0 0,0-1 1 0 0,1 1-1 0 0,-1-1 0 0 0,0 1 1 0 0,0-1-1 0 0,0 1 0 0 0,0 0 1 0 0,0 0-1 0 0,0 0 1 0 0,0-1-1 0 0,1 3 0 0 0,0 0 63 0 0,0 0 0 0 0,0 0 0 0 0,0 0 0 0 0,-1 0 0 0 0,1 0 0 0 0,1 7 0 0 0,1 3 173 0 0,-2 1 0 0 0,3 22 0 0 0,-5-32-268 0 0,37 360 1266 0 0,-34-335-1347 0 0,1 27-136 0 0,18 84 1 0 0,-21-137-218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31 1375 0 0,'0'0'3499'0'0,"3"-8"1450"0"0,-3 7-4746 0 0,1 0-1 0 0,-2 0 1 0 0,1 0-1 0 0,0 0 0 0 0,0 1 1 0 0,0-1-1 0 0,0 0 0 0 0,0 0 1 0 0,-1 0-1 0 0,1 0 1 0 0,0 1-1 0 0,-1-1 0 0 0,1 0 1 0 0,-1 0-1 0 0,1 1 1 0 0,-1-1-1 0 0,1 0 0 0 0,-1 1 1 0 0,1-1-1 0 0,-1 0 0 0 0,0 1 1 0 0,0-1-1 0 0,0 0-12 0 0,-1 0 0 0 0,1 1 0 0 0,-1-1 0 0 0,1 1 0 0 0,-1-1 0 0 0,1 1 0 0 0,-1 0 0 0 0,0-1 0 0 0,1 1 0 0 0,-1 0 0 0 0,-2 0 0 0 0,-4 1 347 0 0,0 0 0 0 0,-1 1-1 0 0,-13 4 1 0 0,18-5-199 0 0,-4 2-201 0 0,0 0-1 0 0,0 0 1 0 0,0 1-1 0 0,0 0 1 0 0,1 0-1 0 0,-1 1 1 0 0,1 0-1 0 0,0 1 1 0 0,1-1-1 0 0,-1 1 1 0 0,1 0-1 0 0,0 1 1 0 0,1-1-1 0 0,0 1 1 0 0,0 1 0 0 0,0-1-1 0 0,1 1 1 0 0,0-1-1 0 0,0 1 1 0 0,1 0-1 0 0,0 1 1 0 0,-2 8-1 0 0,4-13-122 0 0,-3 8 36 0 0,1 1-1 0 0,1 0 0 0 0,-2 22 1 0 0,4-32-43 0 0,0 1 1 0 0,0 0-1 0 0,1 0 1 0 0,-1 0 0 0 0,1 0-1 0 0,0-1 1 0 0,0 1-1 0 0,0 0 1 0 0,1-1-1 0 0,-1 1 1 0 0,1-1-1 0 0,0 1 1 0 0,0-1-1 0 0,0 0 1 0 0,0 0 0 0 0,6 6-1 0 0,-1-3-1 0 0,0 0 0 0 0,1-1 0 0 0,-1 1 0 0 0,1-2 0 0 0,0 1 0 0 0,1-1 0 0 0,-1 0 0 0 0,1-1 0 0 0,16 5 0 0 0,-8-4-29 0 0,0-1-1 0 0,0-1 1 0 0,1 0 0 0 0,24-1 0 0 0,-26-2-241 0 0,0-1 0 0 0,1-1 0 0 0,-2 0 1 0 0,1-1-1 0 0,26-9 0 0 0,-28 7-1782 0 0,-1 0 0 0 0,1-1 0 0 0,17-13 1 0 0,-11 5-3545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14223 0 0,'0'0'2136'0'0,"1"2"-1478"0"0,4 9-238 0 0,-1 1 1 0 0,0 0 0 0 0,-1 0-1 0 0,0 0 1 0 0,-1 0 0 0 0,1 18-1 0 0,1 2-262 0 0,7 62-118 0 0,-3 123-1 0 0,-5-101-2552 0 0,-2-99 699 0 0</inkml:trace>
  <inkml:trace contextRef="#ctx0" brushRef="#br0" timeOffset="1">262 3 12439 0 0,'-2'-3'4112'0'0,"5"12"-2548"0"0,14 48-537 0 0,12 75 0 0 0,-1 61-1669 0 0,-18-113-3439 0 0,-7-57-1670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6911 0 0,'0'0'623'0'0,"0"2"-514"0"0,-2 18 1395 0 0,1-1 0 0 0,1 1 0 0 0,1 0-1 0 0,1-1 1 0 0,5 28 0 0 0,31 97 2781 0 0,46 98-2763 0 0,-15-86-3578 0 0,-54-127 942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5 698 12751 0 0,'0'0'587'0'0,"-1"0"-16"0"0,-2-2-274 0 0,2 1 206 0 0,20-16 1446 0 0,152-96 1856 0 0,-24 18-2611 0 0,31-21-664 0 0,-113 73-459 0 0,45-33 62 0 0,149-117-98 0 0,-214 160 157 0 0,-43 32-160 0 0,0 0 0 0 0,0 0 0 0 0,0 0 0 0 0,0 0-1 0 0,0 0 1 0 0,1 1 0 0 0,-1-1 0 0 0,0 1 0 0 0,1-1 0 0 0,-1 1 0 0 0,0 0 0 0 0,1 0 0 0 0,-1 0 0 0 0,0 0 0 0 0,1 0 0 0 0,3 1-1 0 0,5 2 84 0 0,-1 0 0 0 0,15 6 0 0 0,-15-5-28 0 0,11 4 114 0 0,-1 2 0 0 0,38 22-1 0 0,34 34 145 0 0,-15-11 43 0 0,55 29 409 0 0,210 100 1 0 0,-233-143-719 0 0,-57-23-81 0 0,-38-14-72 0 0,-1 0 0 0 0,1 0 0 0 0,23 2 0 0 0,-28-5-813 0 0,0-1 1 0 0,0 0 0 0 0,16-2 0 0 0,-23 1-382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0,'0'0'831'0'0,"1"3"-487"0"0,3 7 588 0 0,-1 1-1 0 0,-1-1 1 0 0,0 0-1 0 0,1 13 1 0 0,1 48 1296 0 0,-3-45-2010 0 0,11 292 935 0 0,-9-196-7209 0 0,-1-104 632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2303 0 0,'0'-12'46'0'0,"0"2"44"0"0,6 33 398 0 0,9 72 10818 0 0,-4 49-8864 0 0,-3-23-1660 0 0,5 79-961 0 0,-10-149-4765 0 0,-1-30-359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57 4607 0 0,'-13'-7'488'0'0,"11"7"-308"0"0,1-1-1 0 0,0 1 0 0 0,-1-1 0 0 0,1 1 0 0 0,-1-1 0 0 0,1 1 0 0 0,-1 0 0 0 0,1-1 0 0 0,-1 1 0 0 0,1 0 0 0 0,-1 0 0 0 0,1 0 0 0 0,-1 0 1 0 0,1 1-1 0 0,0-1 0 0 0,-1 0 0 0 0,1 1 0 0 0,-1-1 0 0 0,1 1 0 0 0,0-1 0 0 0,-1 1 0 0 0,1 0 0 0 0,0-1 0 0 0,-1 1 0 0 0,1 0 1 0 0,0 0-1 0 0,0 0 0 0 0,0 0 0 0 0,0 0 0 0 0,0 0 0 0 0,0 0 0 0 0,0 0 0 0 0,0 0 0 0 0,0 1 0 0 0,0-1 0 0 0,1 0 0 0 0,-1 1 1 0 0,0 2-1 0 0,-3 4 219 0 0,1 1 0 0 0,1 0 0 0 0,-1 1 0 0 0,-1 15 0 0 0,3-8-319 0 0,0 0 0 0 0,0-1-1 0 0,2 1 1 0 0,0-1 0 0 0,1 1 0 0 0,1-1-1 0 0,0 1 1 0 0,1-1 0 0 0,1 0 0 0 0,1 0-1 0 0,12 26 1 0 0,-13-34 37 0 0,1 0 0 0 0,-1-1-1 0 0,1 1 1 0 0,0-2 0 0 0,1 1 0 0 0,-1 0-1 0 0,1-1 1 0 0,1-1 0 0 0,-1 1 0 0 0,1-1-1 0 0,0 0 1 0 0,0-1 0 0 0,1 0-1 0 0,-1 0 1 0 0,16 4 0 0 0,-18-6-22 0 0,1-1 0 0 0,-1 0-1 0 0,1 0 1 0 0,-1 0 0 0 0,1-1 0 0 0,0 0 0 0 0,-1 0-1 0 0,1-1 1 0 0,-1 0 0 0 0,1 0 0 0 0,-1 0 0 0 0,1-1-1 0 0,-1 0 1 0 0,0 0 0 0 0,1-1 0 0 0,-1 0 0 0 0,-1 0-1 0 0,1 0 1 0 0,0-1 0 0 0,-1 0 0 0 0,1 0 0 0 0,7-7 0 0 0,-7 4 140 0 0,-1 0 1 0 0,1-1-1 0 0,-1 1 1 0 0,0-1-1 0 0,-1 0 1 0 0,0 0 0 0 0,0-1-1 0 0,-1 1 1 0 0,0-1-1 0 0,0 0 1 0 0,-1 0-1 0 0,0 0 1 0 0,1-15 0 0 0,-2 6-53 0 0,-1 1 0 0 0,0-1 1 0 0,-1 1-1 0 0,-1 0 1 0 0,-1 0-1 0 0,-6-23 1 0 0,6 31-232 0 0,-1 0 1 0 0,0 1-1 0 0,0-1 1 0 0,-1 1 0 0 0,0-1-1 0 0,0 1 1 0 0,-1 1-1 0 0,0-1 1 0 0,-1 1-1 0 0,1 0 1 0 0,-1 1-1 0 0,-1-1 1 0 0,1 1 0 0 0,-1 1-1 0 0,0 0 1 0 0,-1 0-1 0 0,-16-8 1 0 0,22 12-400 0 0,0 1 1 0 0,0-1 0 0 0,0 1 0 0 0,0-1-1 0 0,0 1 1 0 0,0 0 0 0 0,-6 0-1 0 0,-5 3-6632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 10967 0 0,'-1'-2'119'0'0,"0"1"-1"0"0,0-1 0 0 0,-1 1 0 0 0,1 0 1 0 0,-1 0-1 0 0,1-1 0 0 0,-1 1 0 0 0,1 0 0 0 0,-1 0 1 0 0,1 1-1 0 0,-1-1 0 0 0,0 0 0 0 0,0 0 1 0 0,1 1-1 0 0,-1-1 0 0 0,0 1 0 0 0,0 0 1 0 0,0-1-1 0 0,1 1 0 0 0,-1 0 0 0 0,0 0 1 0 0,0 0-1 0 0,0 0 0 0 0,-3 1 0 0 0,4 0 106 0 0,-1 0-1 0 0,0 0 0 0 0,1 0 1 0 0,-1 1-1 0 0,1-1 0 0 0,-1 0 0 0 0,1 1 1 0 0,0-1-1 0 0,0 1 0 0 0,-2 2 1 0 0,2-2-29 0 0,-2 2-39 0 0,2-1 1 0 0,-1 1-1 0 0,0 0 0 0 0,1 0 0 0 0,-1 0 0 0 0,1 0 0 0 0,0 1 1 0 0,1-1-1 0 0,-1 0 0 0 0,1 0 0 0 0,0 0 0 0 0,0 6 0 0 0,1 8 258 0 0,5 27-1 0 0,-4-37-326 0 0,1 13-41 0 0,2-1 1 0 0,1 0-1 0 0,0-1 0 0 0,2 1 0 0 0,0-1 1 0 0,1 0-1 0 0,0-1 0 0 0,2 0 0 0 0,0-1 0 0 0,1 0 1 0 0,17 17-1 0 0,-25-30-12 0 0,0 0-1 0 0,1 0 1 0 0,-1 0 0 0 0,1-1-1 0 0,0 0 1 0 0,0 0 0 0 0,0 0-1 0 0,0-1 1 0 0,1 1 0 0 0,-1-1-1 0 0,1-1 1 0 0,-1 1 0 0 0,1-1-1 0 0,0 0 1 0 0,-1 0-1 0 0,11 0 1 0 0,-13-1 21 0 0,1-1 0 0 0,0 1-1 0 0,-1-1 1 0 0,1 1 0 0 0,-1-1-1 0 0,1 0 1 0 0,-1 0 0 0 0,0-1-1 0 0,1 1 1 0 0,-1-1 0 0 0,0 0 0 0 0,0 1-1 0 0,0-1 1 0 0,0-1 0 0 0,0 1-1 0 0,-1 0 1 0 0,1-1 0 0 0,-1 1-1 0 0,1-1 1 0 0,-1 0 0 0 0,0 0 0 0 0,0 0-1 0 0,0 0 1 0 0,-1 0 0 0 0,1 0-1 0 0,-1-1 1 0 0,1 1 0 0 0,0-4-1 0 0,1-4 72 0 0,0-1-1 0 0,0 0 0 0 0,-2 1 0 0 0,1-1 0 0 0,-1 0 0 0 0,-1 0 0 0 0,0 0 0 0 0,-1 0 0 0 0,0 0 0 0 0,-1 1 0 0 0,0-1 0 0 0,-1 0 0 0 0,0 1 0 0 0,-1 0 0 0 0,0-1 1 0 0,-1 2-1 0 0,0-1 0 0 0,-1 0 0 0 0,0 1 0 0 0,0 0 0 0 0,-1 1 0 0 0,-1-1 0 0 0,0 1 0 0 0,-14-12 0 0 0,10 10-19 0 0,0 0 0 0 0,-1 2 0 0 0,0-1 0 0 0,-17-8 0 0 0,22 15-338 0 0,1-1 0 0 0,-1 1 0 0 0,0 0 0 0 0,0 1 0 0 0,0 0 0 0 0,0 0 0 0 0,0 0 0 0 0,-1 1 0 0 0,-15 0-1 0 0,4 3-920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5 544 3223 0 0,'-5'18'11966'0'0,"7"-18"-11097"0"0,7-2-321 0 0,-1-1 0 0 0,1 0-1 0 0,-1 0 1 0 0,1 0 0 0 0,-1-1 0 0 0,0 0 0 0 0,8-6 0 0 0,54-43 822 0 0,-27 20-654 0 0,220-158 500 0 0,-234 171-1204 0 0,45-30 40 0 0,-51 35-41 0 0,0-1-1 0 0,-1-1 1 0 0,-1 0 0 0 0,0-2-1 0 0,25-30 1 0 0,-39 39-2 0 0,-5 7-4 0 0,0 1 1 0 0,0-1-1 0 0,0 0 1 0 0,1 1 0 0 0,-1 0-1 0 0,1-1 1 0 0,5-2-1 0 0,-2-1 22 0 0,-6 5-24 0 0,1 0 0 0 0,-1 1 0 0 0,1-1 0 0 0,0 0 0 0 0,0 1 0 0 0,-1-1 0 0 0,1 1 0 0 0,0-1 0 0 0,0 1 0 0 0,0-1 0 0 0,0 1 0 0 0,0-1 0 0 0,-1 1 0 0 0,1 0 0 0 0,2-1 0 0 0,17-1 50 0 0,-10 3-42 0 0,-5 1-3 0 0,1 0 0 0 0,-1 0 0 0 0,0 1 0 0 0,0 0 0 0 0,-1 0 0 0 0,1 0 0 0 0,6 6 0 0 0,30 31 39 0 0,-10-8 73 0 0,18 12 20 0 0,58 50 296 0 0,-74-69-395 0 0,299 213 839 0 0,-312-225-1644 0 0,1-1-1 0 0,0-1 1 0 0,34 12 0 0 0,-54-23-528 0 0,6 0-2724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12495 0 0,'0'0'2996'0'0,"-1"2"-2094"0"0,0 18 121 0 0,1 1 0 0 0,3 33 1 0 0,-2-46-848 0 0,14 155 804 0 0,7 122-1106 0 0,-22-276 13 0 0,3 31-940 0 0,4-16-2647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11143 0 0,'0'0'1008'0'0,"1"2"-828"0"0,3 15 454 0 0,0-1 0 0 0,-1 1 0 0 0,0 0 0 0 0,-1 23 0 0 0,1-7-4 0 0,8 144 1970 0 0,-6-86-1964 0 0,-1 51-2258 0 0,-5-139 132 0 0,0 3-70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5:4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69 138 11143 0 0,'0'0'507'0'0,"-1"-1"-6"0"0,-1 1-449 0 0,-1 0-1 0 0,1 0 0 0 0,0 0 0 0 0,0 0 1 0 0,0 1-1 0 0,0-1 0 0 0,0 1 0 0 0,0-1 1 0 0,0 1-1 0 0,0 0 0 0 0,0 0 0 0 0,0 0 1 0 0,0 0-1 0 0,0 0 0 0 0,0 0 0 0 0,1 0 1 0 0,-1 1-1 0 0,0-1 0 0 0,1 0 0 0 0,-1 1 1 0 0,1 0-1 0 0,0-1 0 0 0,-1 1 0 0 0,1 0 1 0 0,0 0-1 0 0,-1 2 0 0 0,-1 1 166 0 0,0 0 0 0 0,1 0 0 0 0,0 0 0 0 0,0 1 1 0 0,0-1-1 0 0,1 1 0 0 0,0-1 0 0 0,0 1 0 0 0,-1 6 0 0 0,3 6-76 0 0,0 0-1 0 0,1 1 1 0 0,0-1-1 0 0,2 0 1 0 0,0 0-1 0 0,12 31 1 0 0,-13-42-107 0 0,1 0 1 0 0,-1 0-1 0 0,1-1 1 0 0,1 0-1 0 0,-1 1 1 0 0,1-2-1 0 0,0 1 1 0 0,0 0 0 0 0,1-1-1 0 0,11 8 1 0 0,-14-10 39 0 0,1-1 0 0 0,-1 0 0 0 0,1 0 0 0 0,-1 0 1 0 0,1-1-1 0 0,0 1 0 0 0,-1-1 0 0 0,1 0 0 0 0,0 0 1 0 0,0 0-1 0 0,0 0 0 0 0,0-1 0 0 0,0 0 1 0 0,0 0-1 0 0,0 0 0 0 0,0 0 0 0 0,0 0 0 0 0,0-1 1 0 0,0 0-1 0 0,0 0 0 0 0,0 0 0 0 0,3-2 1 0 0,-1 1 63 0 0,0-1 1 0 0,0-1 0 0 0,-1 1-1 0 0,1-1 1 0 0,-1 0-1 0 0,0 0 1 0 0,0 0 0 0 0,0-1-1 0 0,-1 0 1 0 0,6-7 0 0 0,-4 3 132 0 0,-1 0 0 0 0,0 0 0 0 0,-1-1 0 0 0,0 1 0 0 0,5-19 0 0 0,-3 7 134 0 0,0 1-1 0 0,-2-1 0 0 0,-1 0 1 0 0,1-30-1 0 0,-4 43-281 0 0,0 1 0 0 0,0-1 0 0 0,-1 0-1 0 0,0 1 1 0 0,-1-1 0 0 0,0 1 0 0 0,0 0 0 0 0,0 0 0 0 0,-1-1 0 0 0,0 2 0 0 0,-1-1 0 0 0,1 0 0 0 0,-1 1 0 0 0,0-1 0 0 0,-9-8-1 0 0,-1 0 206 0 0,-29-23 0 0 0,36 33-319 0 0,0 0 0 0 0,-1 0 0 0 0,1 0 0 0 0,-1 1 0 0 0,0 1 0 0 0,-14-5 0 0 0,20 7-60 0 0,0 1 0 0 0,1 0 0 0 0,-1-1 0 0 0,1 1 0 0 0,-1 0 0 0 0,1 0 0 0 0,-1 1 0 0 0,1-1 0 0 0,-1 0 0 0 0,1 0 0 0 0,-1 1 0 0 0,1-1 0 0 0,-1 1 0 0 0,1-1 0 0 0,-1 1 0 0 0,1 0 0 0 0,0-1 0 0 0,-1 1 0 0 0,1 0 0 0 0,-3 2 0 0 0,0 1-325 0 0,-1 1 0 0 0,0 0 0 0 0,-6 9 0 0 0,4-4-465 0 0,-5 9-737 0 0,1 3-56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26 10591 0 0,'-1'0'488'0'0,"-52"4"410"0"0,30-3 8180 0 0,41 1-8294 0 0,3-2-461 0 0,-1 0-1 0 0,32-6 1 0 0,9-6-2409 0 0,10-1-1336 0 0,-59 11 1954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4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9 355 2303 0 0,'-9'2'15542'0'0,"13"-3"-17714"0"0,64-6 4736 0 0,85 0 1 0 0,68 14-979 0 0,-204-6-1431 0 0,119 9 674 0 0,60 1 287 0 0,140-24 195 0 0,-224 1-862 0 0,92-12 9 0 0,-95 13-16 0 0,153 5 1 0 0,-99 6-328 0 0,-50-9-59 0 0,14 0 58 0 0,-83 7-3 0 0,59-10 0 0 0,-60 5-9 0 0,61-1 1 0 0,35 4-39 0 0,-95-2-25 0 0,-28 4 4 0 0,29-2-1 0 0,-26 3 34 0 0,0-1 0 0 0,22-5-1 0 0,-32 5-34 0 0,17-3-25 0 0,56 0-5 0 0,-55 3 42 0 0,-23 3-53 0 0,-2 0 0 0 0,-1-1 0 0 0,1 0 0 0 0,-1 0 0 0 0,1 0 0 0 0,0 0 0 0 0,-1 0 0 0 0,1 0 0 0 0,-1 0 0 0 0,1 0 0 0 0,-1 0 0 0 0,1-1 0 0 0,2 0 0 0 0,0-1 0 0 0,1-1 0 0 0,13 1 0 0 0,-17 2 0 0 0,1 0 0 0 0,-1 0 0 0 0,0 0 0 0 0,1 0 0 0 0,-1 0 0 0 0,0 0 0 0 0,1 0 0 0 0,-1 1 0 0 0,0-1 0 0 0,0 0 0 0 0,1 1 0 0 0,-1-1 0 0 0,2 2 0 0 0,28 10 0 0 0,-24-10 0 0 0,-5-1 0 0 0,1 0 0 0 0,0-1 0 0 0,0 1 0 0 0,0-1 0 0 0,-1 1 0 0 0,1-1 0 0 0,0 0 0 0 0,0 0 0 0 0,0 0 0 0 0,5-1 0 0 0,13 1 0 0 0,-14 3 0 0 0,-6-2 0 0 0,1 0 0 0 0,-1 0 0 0 0,1-1 0 0 0,0 1 0 0 0,0 0 0 0 0,-1-1 0 0 0,1 1 0 0 0,0-1 0 0 0,0 0 0 0 0,-1 0 0 0 0,1 1 0 0 0,0-1 0 0 0,2-1 0 0 0,3 2 0 0 0,5 0 0 0 0,8 6 0 0 0,-11-4 0 0 0,-4-2 0 0 0,-1 0 0 0 0,0 0 0 0 0,1-1 0 0 0,-1 1 0 0 0,1-1 0 0 0,7 0 0 0 0,-4 0 0 0 0,52-2 0 0 0,-45-1 0 0 0,-12 2 0 0 0,-2 0 0 0 0,-1 0 0 0 0,1 0 0 0 0,0 0 0 0 0,0 1 0 0 0,-1-1 0 0 0,1 0 0 0 0,0 1 0 0 0,0-1 0 0 0,0 1 0 0 0,0-1 0 0 0,0 1 0 0 0,0-1 0 0 0,0 1 0 0 0,0 0 0 0 0,1-1 0 0 0,2 1 0 0 0,-3 0 0 0 0,0 0 0 0 0,0 0 0 0 0,-1 0 0 0 0,1 0 0 0 0,0-1 0 0 0,0 1 0 0 0,0 0 0 0 0,-1 0 0 0 0,1 0 0 0 0,0-1 0 0 0,0 1 0 0 0,0 0 0 0 0,-1-1 0 0 0,1 1 0 0 0,0 0 0 0 0,-1-1 0 0 0,2 0 0 0 0,6-5 0 0 0,0-2 0 0 0,0-4 0 0 0,-8 7 0 0 0,0 3 0 0 0,0 0 0 0 0,1 1 0 0 0,-1-1 0 0 0,0 1 0 0 0,0-1 0 0 0,1 1 0 0 0,-1-1 0 0 0,-1 1 0 0 0,1-1 0 0 0,0 1 0 0 0,0-1 0 0 0,0 1 0 0 0,-1-1 0 0 0,1 1 0 0 0,-1-1 0 0 0,1 1 0 0 0,-2-2 0 0 0,0-1 0 0 0,2 3 0 0 0,0 0 0 0 0,0-1 0 0 0,-1 1 0 0 0,1 0 0 0 0,-1 0 0 0 0,1 0 0 0 0,-1 0 0 0 0,1-1 0 0 0,-1 1 0 0 0,0 0 0 0 0,1 0 0 0 0,-1 0 0 0 0,0 0 0 0 0,0 0 0 0 0,0 0 0 0 0,0 1 0 0 0,-1-2 0 0 0,-2-1 0 0 0,-7-7-45 0 0,-1 0-1 0 0,-16-9 1 0 0,15 9 16 0 0,-8-8-38 0 0,19 15 52 0 0,-1 0 0 0 0,0 1-1 0 0,0-1 1 0 0,0 1 0 0 0,0 0 0 0 0,0 0 0 0 0,0 0-1 0 0,-1 0 1 0 0,-3-2 0 0 0,2 2-23 0 0,0 0 1 0 0,0-1-1 0 0,0 0 1 0 0,0 0-1 0 0,1 0 0 0 0,-1-1 1 0 0,-3-3-1 0 0,-12-9-141 0 0,19 15 164 0 0,1 1 0 0 0,-1-1 0 0 0,1 1 1 0 0,-1-1-1 0 0,1 1 0 0 0,-1-1 0 0 0,1 1 0 0 0,-1-1 0 0 0,1 0 0 0 0,-1 1 0 0 0,1-1 1 0 0,0 0-1 0 0,-1 1 0 0 0,1-1 0 0 0,-1-1 0 0 0,1 0-219 0 0,6 8 146 0 0,1-1 0 0 0,0 0 0 0 0,0 0 0 0 0,16 7 0 0 0,36 15-350 0 0,-47-22 348 0 0,5 2-40 0 0,44 21-249 0 0,-8-3 321 0 0,-39-19 35 0 0,0 0 1 0 0,0 2-1 0 0,-1-1 1 0 0,25 20-1 0 0,-29-20 23 0 0,17 16 0 0 0,-18-11 27 0 0,-7-9 3 0 0,-1 0 0 0 0,1 1 1 0 0,0-1-1 0 0,-1 1 0 0 0,0-1 1 0 0,0 0-1 0 0,0 1 1 0 0,0-1-1 0 0,0 1 0 0 0,-1-1 1 0 0,1 1-1 0 0,-1-1 0 0 0,0 0 1 0 0,0 1-1 0 0,-1-1 0 0 0,-2 6 1 0 0,-3 5 130 0 0,-1 0 0 0 0,-13 16 1 0 0,17-25-125 0 0,-65 79 458 0 0,0 1-110 0 0,66-81-411 0 0,-11 16 158 0 0,-22 39 0 0 0,33-53-262 0 0,0 0 0 0 0,1 0 0 0 0,-1 1 0 0 0,1-1 0 0 0,1 1 0 0 0,-1 0 0 0 0,1-1 1 0 0,0 1-1 0 0,1 0 0 0 0,0 0 0 0 0,0 7 0 0 0,5 2-5344 0 0,-3-10 3031 0 0,7 16-5559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4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4143 0 0,'0'0'3386'0'0,"2"0"-2380"0"0,18 0 834 0 0,35-5-1 0 0,-38 3-1101 0 0,0 1 0 0 0,0 0-1 0 0,0 1 1 0 0,22 3 0 0 0,68 16 2030 0 0,-86-15-2560 0 0,65 11 1276 0 0,151 7 0 0 0,-57-23-72 0 0,-59-1-704 0 0,75-1 276 0 0,24-6 56 0 0,-181 5-735 0 0,54-14-1 0 0,-29 6-145 0 0,-25 5-116 0 0,1 2-1 0 0,47 1 1 0 0,-38 1 34 0 0,0-2 0 0 0,0-2 1 0 0,58-17-1 0 0,-51 11-37 0 0,18-6 59 0 0,-40 10-15 0 0,1 1 0 0 0,0 1 0 0 0,47-2 0 0 0,-44 6-66 0 0,-16 2 5 0 0,30 0 0 0 0,-32 1-3 0 0,-1 0 0 0 0,24-5 0 0 0,23 0 37 0 0,-12 4 7 0 0,0-2 0 0 0,82-17 0 0 0,-127 19-62 0 0,0 0-1 0 0,0 0 1 0 0,0 1 0 0 0,10 2-1 0 0,16-1 55 0 0,-1 0-44 0 0,-27 0-12 0 0,-1-1 0 0 0,1 0 0 0 0,0 0-1 0 0,0 0 1 0 0,12-3 0 0 0,-15 2 5 0 0,0 0 0 0 0,0 0 0 0 0,0 1-1 0 0,0-1 1 0 0,0 1 0 0 0,0 0 0 0 0,1 0 0 0 0,-1 0 0 0 0,0 1 0 0 0,5 0-1 0 0,3 1 15 0 0,0 0 0 0 0,23-1 0 0 0,0 0-1 0 0,-4-1-18 0 0,-1-1 0 0 0,50-7 0 0 0,36-2 0 0 0,-82 8 0 0 0,56-3 0 0 0,-78 5 0 0 0,-3-1 0 0 0,0 1 0 0 0,0 0 0 0 0,13 1 0 0 0,-21 0 3 0 0,0-1-1 0 0,0 0 1 0 0,0 0 0 0 0,0 0-1 0 0,0 1 1 0 0,0-1 0 0 0,0 0-1 0 0,0 0 1 0 0,0-1-1 0 0,0 1 1 0 0,0 0 0 0 0,0 0-1 0 0,0-1 1 0 0,27-5 24 0 0,29 5-27 0 0,-52 1 0 0 0,-1 0 0 0 0,1 0 0 0 0,0 1 0 0 0,-1 0 0 0 0,9 2 0 0 0,-6-1 0 0 0,6 0 0 0 0,6-3 0 0 0,-19 1 0 0 0,32-5 0 0 0,-22 2 0 0 0,-3-4 0 0 0,-6 7 0 0 0,-1-1 0 0 0,1 1 0 0 0,-1-1 0 0 0,1 0 0 0 0,-1 1 0 0 0,1-1 0 0 0,-1 1 0 0 0,1-1 0 0 0,-1 0 0 0 0,0 1 0 0 0,1-1 0 0 0,-1 0 0 0 0,0 1 0 0 0,0-1 0 0 0,1-1 0 0 0,-4-2 0 0 0,2 4 0 0 0,0-3 0 0 0,-1 1 0 0 0,1-1 0 0 0,-1 1 0 0 0,0-1 0 0 0,0 1 0 0 0,0 0 0 0 0,0 0 0 0 0,0 0 0 0 0,-1 0 0 0 0,-2-2 0 0 0,-5-3 0 0 0,-15-13-191 0 0,-44-25 0 0 0,40 27-10 0 0,-31-26 0 0 0,15 10-343 0 0,43 33 435 0 0,20 7-1146 0 0,-9-2 1147 0 0,23 8-360 0 0,38 21 1 0 0,-11-5-63 0 0,105 53-645 0 0,-157-76 1169 0 0,-1-1-1 0 0,1 1 1 0 0,-1 0-1 0 0,0 1 0 0 0,0-1 1 0 0,-1 1-1 0 0,0 0 1 0 0,0 1-1 0 0,0-1 1 0 0,4 9-1 0 0,6 15 91 0 0,-14-19-11 0 0,-2-2-31 0 0,1-7-5 0 0,-1 1 1 0 0,1 0-1 0 0,0-1 1 0 0,-1 1 0 0 0,0-1-1 0 0,1 1 1 0 0,-1-1-1 0 0,0 1 1 0 0,0-1-1 0 0,0 1 1 0 0,-1-1-1 0 0,1 0 1 0 0,-1 1-1 0 0,-2 2 1 0 0,-2 1 129 0 0,0 0 0 0 0,0 0 0 0 0,-9 5 0 0 0,0 1 11 0 0,-8 5 209 0 0,0-1-1 0 0,-36 18 1 0 0,17-10-3 0 0,-11 2 12 0 0,36-19-372 0 0,-30 19 0 0 0,46-25-211 0 0,0 0 0 0 0,0 0-1 0 0,-1 0 1 0 0,1 0 0 0 0,0 0-1 0 0,0 0 1 0 0,0 0 0 0 0,0 1 0 0 0,0-1-1 0 0,1 0 1 0 0,-1 1 0 0 0,-1 2-1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6:4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4143 0 0,'0'0'191'0'0,"2"0"277"0"0,55-6 6851 0 0,33 4-4662 0 0,-19 2-1484 0 0,184 1 2843 0 0,-140 6-2573 0 0,-56-2-637 0 0,90-5 1 0 0,-84-6-123 0 0,123 7 0 0 0,69 2 524 0 0,-238-5-1074 0 0,0-1 1 0 0,-1 0-1 0 0,31-11 0 0 0,-2 1 82 0 0,43-8 91 0 0,2 4-1 0 0,147-8 0 0 0,-91 10-87 0 0,-62 4-107 0 0,34-4 152 0 0,183-5 5 0 0,-20-2-205 0 0,-86 10-64 0 0,-123 9 0 0 0,43-9 0 0 0,-71 6 0 0 0,35-1 0 0 0,-67 6 0 0 0,0 0 0 0 0,20 1 0 0 0,-13 1 11 0 0,5-2 42 0 0,3-2-53 0 0,28-5 0 0 0,-7 1 0 0 0,-44 6 0 0 0,0-1 0 0 0,0 0 0 0 0,0 0 0 0 0,0-1 0 0 0,0 1 0 0 0,0-1 0 0 0,-1-1 0 0 0,11-6 0 0 0,-7 2-12 0 0,-4-2-36 0 0,-4 8 46 0 0,0-1 0 0 0,-1 0-1 0 0,0 0 1 0 0,1 0 0 0 0,-1 0 0 0 0,0 0-1 0 0,-1 0 1 0 0,1 0 0 0 0,-1 0 0 0 0,1 0-1 0 0,-1 0 1 0 0,0 0 0 0 0,0 1 0 0 0,0-1-1 0 0,0 0 1 0 0,0 1 0 0 0,-1-1 0 0 0,1 1 0 0 0,-1-1-1 0 0,-3-3 1 0 0,-3-4-5 0 0,0 0 0 0 0,-1 1-1 0 0,-15-12 1 0 0,-71-52-148 0 0,87 67 93 0 0,1 1 0 0 0,-1 0 0 0 0,-9-5 0 0 0,-2 0-111 0 0,16 9 50 0 0,1 0 0 0 0,0 0 0 0 0,-1 0-1 0 0,1 0 1 0 0,-1 1 0 0 0,-3-1 0 0 0,5 1-155 0 0,17 6 108 0 0,27 15-1 0 0,-2 0-84 0 0,-9-6 17 0 0,51 31-1 0 0,-75-41 234 0 0,0 0 0 0 0,0 1-1 0 0,-1 0 1 0 0,0 1-1 0 0,0 0 1 0 0,0 0 0 0 0,-1 0-1 0 0,0 1 1 0 0,-1 0 0 0 0,1 0-1 0 0,4 10 1 0 0,-10-16 30 0 0,1 0 0 0 0,-1 0 0 0 0,0 1 0 0 0,0-1 0 0 0,0 0 0 0 0,0 0 0 0 0,0 1 0 0 0,-1-1 0 0 0,1 0 0 0 0,-1 0 0 0 0,1 0 0 0 0,-2 3 0 0 0,0 0 39 0 0,-1 7 65 0 0,-2-1 0 0 0,1 0-1 0 0,-2 0 1 0 0,1 0 0 0 0,-1-1-1 0 0,-1 0 1 0 0,0 0 0 0 0,0-1 0 0 0,-1 1-1 0 0,-16 14 1 0 0,-94 102 44 0 0,113-119-786 0 0,1 0 1 0 0,0 0-1 0 0,0 0 0 0 0,0 1 0 0 0,1-1 0 0 0,-4 16 0 0 0,3-11-1102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0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0,'0'0'17248'0'0,"1"2"-16854"0"0,2 8-185 0 0,0-1 1 0 0,0 1-1 0 0,-1 0 1 0 0,0 0 0 0 0,-1 0-1 0 0,0 11 1 0 0,-3 65 287 0 0,1-77-456 0 0,1 7 24 0 0,-6 238 314 0 0,23-113-141 0 0,-16-135-208 0 0,0-1 1 0 0,-1-1 0 0 0,1 0 0 0 0,1 0 0 0 0,-1 0 0 0 0,0 0 0 0 0,1 0 0 0 0,0 0 0 0 0,0 0 0 0 0,0-1 0 0 0,1 1 0 0 0,-1 0 0 0 0,1-1 0 0 0,5 6 0 0 0,-6-7 8 0 0,1 0 0 0 0,-1-1 0 0 0,0 1 0 0 0,1-1 0 0 0,-1 0-1 0 0,1 0 1 0 0,-1 1 0 0 0,1-2 0 0 0,0 1 0 0 0,0 0 0 0 0,-1 0 0 0 0,1-1-1 0 0,0 0 1 0 0,0 1 0 0 0,-1-1 0 0 0,1 0 0 0 0,0 0 0 0 0,0-1 0 0 0,0 1-1 0 0,-1-1 1 0 0,6-1 0 0 0,11-3 67 0 0,-1-1 0 0 0,0 0 0 0 0,-1-2 0 0 0,1 0 0 0 0,-2-1 0 0 0,18-12-1 0 0,-17 9-266 0 0,45-31-185 0 0,-54 39-446 0 0,0 0-1 0 0,0 1 1 0 0,13-5-1 0 0,-2 4-943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0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69 275 5063 0 0,'0'0'448'0'0,"-2"10"-352"0"0,-3 0-96 0 0,0 3 832 0 0,2 0 144 0 0,1-1 32 0 0,1-2-3120 0 0</inkml:trace>
  <inkml:trace contextRef="#ctx0" brushRef="#br0" timeOffset="1">1 1 9215 0 0,'0'0'3840'0'0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0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81 121 8287 0 0,'0'0'1014'0'0,"-1"2"-210"0"0,-1 18 882 0 0,1 0 0 0 0,1 28 0 0 0,0 18-346 0 0,-8 53-852 0 0,-40 193 0 0 0,28-214-444 0 0,20-96-196 0 0,1-4-1115 0 0,1 0 1119 0 0,-1 0 0 0 0,0-1 1 0 0,0 1-1 0 0,0 0 0 0 0,0 0 1 0 0,1-4-1 0 0,7-44-377 0 0,-2 5 227 0 0,9-46 328 0 0,-3 11 31 0 0,-1-12 286 0 0,-2 17 29 0 0,2 1 72 0 0,35-162 1378 0 0,-29 193-1346 0 0,-18 42-253 0 0,5 18 133 0 0,0-4-248 0 0,20 196 598 0 0,-20-159-641 0 0,20 250-277 0 0,-15-100-3812 0 0,-10-178 2098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0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13183 0 0,'2'20'2395'0'0,"11"-19"-1370"0"0,-4 1-776 0 0,-1 0-1 0 0,0 1 0 0 0,9 4 1 0 0,-9-3-129 0 0,1-1 1 0 0,17 5 0 0 0,-7-4-383 0 0,18 3-279 0 0,-12-7-4600 0 0,-12-1-35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0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6911 0 0,'0'0'623'0'0,"0"2"-514"0"0,14 115 6293 0 0,-3-18-3802 0 0,6 31-2013 0 0,22 131-3094 0 0,-35-237 1045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1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11719 0 0,'0'0'1060'0'0,"1"2"-869"0"0,5 13 116 0 0,0 1 0 0 0,-1-1 1 0 0,0 1-1 0 0,3 21 0 0 0,6 68 1738 0 0,-7 6-1594 0 0,4 28-70 0 0,-8-115-1239 0 0,-1 26-1 0 0,-2-40-112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1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0,'0'0'390'0'0,"1"1"-252"0"0,18 10 2388 0 0,28 13-1 0 0,-31-18-1625 0 0,0 2 0 0 0,-1 0 0 0 0,0 1 0 0 0,15 12 0 0 0,-14-6-360 0 0,-2-1 0 0 0,0 2 0 0 0,0 0 0 0 0,18 29 0 0 0,-11-10 446 0 0,24 53 0 0 0,-37-68-721 0 0,0 0 0 0 0,-2 0-1 0 0,0 1 1 0 0,-2-1 0 0 0,0 1 0 0 0,-1 0 0 0 0,-1 0 0 0 0,-1 36 0 0 0,-4-24-79 0 0,-1 1 1 0 0,-1-1 0 0 0,-2 0-1 0 0,-19 55 1 0 0,16-58-338 0 0,4-9-466 0 0,-2 1 1 0 0,0-1-1 0 0,-18 31 1 0 0,18-40-819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11519 0 0,'-4'7'1040'0'0,"-4"9"-658"0"0,1 1-1 0 0,1 0 1 0 0,0 1 0 0 0,1 0-1 0 0,1-1 1 0 0,1 2-1 0 0,0-1 1 0 0,1 0 0 0 0,2 28-1 0 0,0-45-299 0 0,0 0 0 0 0,0 0 0 0 0,0 0 0 0 0,0 0 0 0 0,1 0-1 0 0,-1 0 1 0 0,0 0 0 0 0,1 0 0 0 0,-1 0 0 0 0,0-1 0 0 0,1 1 0 0 0,-1 0-1 0 0,1 0 1 0 0,-1 0 0 0 0,1-1 0 0 0,0 1 0 0 0,-1 0 0 0 0,1-1 0 0 0,0 1-1 0 0,0 0 1 0 0,-1-1 0 0 0,1 1 0 0 0,0-1 0 0 0,0 1 0 0 0,0-1 0 0 0,0 0-1 0 0,-1 1 1 0 0,1-1 0 0 0,0 0 0 0 0,0 1 0 0 0,0-1 0 0 0,0 0 0 0 0,0 0-1 0 0,0 0 1 0 0,0 0 0 0 0,0 0 0 0 0,2 0 0 0 0,4-1 62 0 0,0 0 1 0 0,1-1 0 0 0,-1 1-1 0 0,8-4 1 0 0,3-1-75 0 0,-10 5-296 0 0,-1-2-1 0 0,1 1 1 0 0,11-7-1 0 0,6-6-4089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0,'5'7'863'0'0,"4"5"-129"0"0,-1 0 0 0 0,-1 1 1 0 0,0 0-1 0 0,0 1 0 0 0,5 16 0 0 0,18 76 2293 0 0,-20-66-2500 0 0,4 22 98 0 0,9 120 0 0 0,-23-177-617 0 0,8 130-518 0 0,-7-78-5233 0 0,-1-43 516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9215 0 0,'0'-1'52'0'0,"0"1"-1"0"0,1 0 0 0 0,-1-1 1 0 0,0 1-1 0 0,1 0 1 0 0,-1 0-1 0 0,0-1 0 0 0,0 1 1 0 0,1 0-1 0 0,-1 0 0 0 0,0-1 1 0 0,1 1-1 0 0,-1 0 1 0 0,1 0-1 0 0,-1 0 0 0 0,0-1 1 0 0,1 1-1 0 0,0 0 0 0 0,2 1-20 0 0,0 0 0 0 0,-1 0 0 0 0,1 0-1 0 0,0 0 1 0 0,0 0 0 0 0,0 1 0 0 0,-1-1-1 0 0,1 1 1 0 0,-1 0 0 0 0,1 0 0 0 0,-1 0-1 0 0,3 3 1 0 0,25 34 1555 0 0,-10-14-666 0 0,8 9-280 0 0,-1 2 1 0 0,-2 0-1 0 0,-1 1 1 0 0,-2 1-1 0 0,-2 2 1 0 0,-1 0-1 0 0,-2 1 1 0 0,-2 0-1 0 0,-2 1 1 0 0,-2 1-1 0 0,-1 0 1 0 0,4 54-1 0 0,-8 90 407 0 0,-8-148-1090 0 0,-1 0 0 0 0,-16 68-1 0 0,2-45-3601 0 0,14-50 1845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4143 0 0,'0'0'191'0'0,"0"-1"-11"0"0,4-6-143 0 0,-4 6 298 0 0,1 1 1 0 0,-1-1-1 0 0,1 0 0 0 0,0 0 0 0 0,-1 0 0 0 0,1 1 0 0 0,0-1 0 0 0,0 0 0 0 0,-1 1 0 0 0,1-1 0 0 0,0 1 0 0 0,0-1 0 0 0,0 1 0 0 0,0-1 0 0 0,0 1 0 0 0,0 0 0 0 0,0-1 0 0 0,-1 1 0 0 0,1 0 0 0 0,2 0 0 0 0,-3 0-172 0 0,1 0 0 0 0,0 0 0 0 0,0 0 0 0 0,0 1 0 0 0,0-1-1 0 0,0 0 1 0 0,0 1 0 0 0,0-1 0 0 0,-1 1 0 0 0,1-1 0 0 0,0 1-1 0 0,0-1 1 0 0,0 1 0 0 0,-1 0 0 0 0,1-1 0 0 0,0 2-1 0 0,2 2 90 0 0,0-1 0 0 0,-1 1 0 0 0,1 0-1 0 0,-1 0 1 0 0,2 7 0 0 0,0 0 92 0 0,-1 1 0 0 0,0-1 0 0 0,-1 1 0 0 0,0-1-1 0 0,0 20 1 0 0,-4 62 679 0 0,-1-39-580 0 0,-10 203 855 0 0,12-238-1235 0 0,0 12 157 0 0,4 31 0 0 0,-3-54-120 0 0,1 0-1 0 0,1 0 1 0 0,-1 0-1 0 0,1 0 1 0 0,1 0-1 0 0,0-1 1 0 0,0 1-1 0 0,0-1 1 0 0,5 8-1 0 0,-7-13-55 0 0,1 0 0 0 0,0 0-1 0 0,-1 0 1 0 0,1 0 0 0 0,0-1-1 0 0,0 1 1 0 0,0 0 0 0 0,0-1 0 0 0,0 1-1 0 0,1-1 1 0 0,-1 0 0 0 0,0 0-1 0 0,1 0 1 0 0,4 2 0 0 0,-3-2 3 0 0,1 0-1 0 0,-1-1 1 0 0,1 1 0 0 0,0-1 0 0 0,-1 0 0 0 0,1 0-1 0 0,8-2 1 0 0,2-2 24 0 0,-1 0-1 0 0,1 0 1 0 0,26-14-1 0 0,118-60-2138 0 0,-131 60-1578 0 0,-15 10-2976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95 331 5527 0 0,'0'0'600'0'0,"0"9"2584"0"0</inkml:trace>
  <inkml:trace contextRef="#ctx0" brushRef="#br0" timeOffset="1">0 1 919 0 0,'0'0'80'0'0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60 146 1839 0 0,'0'0'11338'0'0,"0"2"-10365"0"0,0 46 1848 0 0,1 30-807 0 0,-12 89 0 0 0,-19 34-1162 0 0,11-130-701 0 0,18-69-127 0 0,1-4-235 0 0,1-14 31 0 0,1 1 1 0 0,1-1-1 0 0,0 1 0 0 0,6-17 1 0 0,6-32-251 0 0,9-131-543 0 0,-16 112 668 0 0,-3 42 315 0 0,1 0 1 0 0,2 0 0 0 0,1 1 0 0 0,21-53 0 0 0,-29 91 47 0 0,0-1-1 0 0,0 1 1 0 0,1 0-1 0 0,-1-1 1 0 0,1 1-1 0 0,2-3 1 0 0,-3 3 205 0 0,8 8 261 0 0,-5-1-463 0 0,0 0 0 0 0,0 1 1 0 0,0 0-1 0 0,0-1 1 0 0,-1 1-1 0 0,0 0 1 0 0,0 0-1 0 0,3 12 1 0 0,11 57 218 0 0,-12-50-183 0 0,76 412-91 0 0,-51-303-3618 0 0,-27-118 2130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15751 0 0,'0'0'2722'0'0,"3"0"-2178"0"0,107 7 400 0 0,-86-6-985 0 0,45 0-2878 0 0,-52-2 1389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2303 0 0,'0'2'167'0'0,"2"23"-344"0"0,-4 17 4278 0 0,1 3 2083 0 0,3 30-1830 0 0,7 135-109 0 0,16-2-9549 0 0,-22-193 1158 0 0,2-3-942 0 0</inkml:trace>
  <inkml:trace contextRef="#ctx0" brushRef="#br0" timeOffset="1">293 1 3679 0 0,'0'0'284'0'0,"6"14"274"0"0,0 45 10522 0 0,-2-6-8119 0 0,4 160-926 0 0,-2-28-4078 0 0,-4-154 48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7367 0 0,'0'0'667'0'0,"-1"3"-547"0"0,-8 30-349 0 0,2 23 4753 0 0,6 39 2140 0 0,10 42-5437 0 0,0 9-1414 0 0,-8-98-1056 0 0,0-1-436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9671 0 0,'0'0'7563'0'0,"6"-16"-3812"0"0,-2 12-3685 0 0,1 1 1 0 0,-1 0 0 0 0,1 0-1 0 0,-1 0 1 0 0,1 0 0 0 0,0 1 0 0 0,0-1-1 0 0,0 2 1 0 0,0-1 0 0 0,1 0 0 0 0,-1 1-1 0 0,0 0 1 0 0,1 0 0 0 0,-1 0 0 0 0,10 1-1 0 0,6 1-1364 0 0,0 0 0 0 0,35 8 0 0 0,-30-5-2925 0 0</inkml:trace>
  <inkml:trace contextRef="#ctx0" brushRef="#br0" timeOffset="1">354 1 455 0 0,'-10'15'174'0'0,"-1"1"5533"0"0,-14 26 0 0 0,22-35-4203 0 0,1-1 0 0 0,-1 1 0 0 0,-2 11 0 0 0,3 10-1862 0 0,2-26 416 0 0,0-1 0 0 0,0 0 1 0 0,0 1-1 0 0,0-1 1 0 0,1 0-1 0 0,-1 1 0 0 0,0-1 1 0 0,1 0-1 0 0,-1 0 1 0 0,1 1-1 0 0,0-1 0 0 0,-1 0 1 0 0,1 0-1 0 0,0 0 1 0 0,0 0-1 0 0,0 0 0 0 0,0 0 1 0 0,0 0-1 0 0,0 0 1 0 0,0 0-1 0 0,0 0 0 0 0,0-1 1 0 0,0 1-1 0 0,0 0 1 0 0,3 0-1 0 0,2 1 67 0 0,0 1 0 0 0,0-2 0 0 0,1 1 0 0 0,7 0 0 0 0,-2 1-114 0 0,2-1-622 0 0,-1-1 0 0 0,1 0-1 0 0,0-1 1 0 0,0 0 0 0 0,23-4-1 0 0,-27 2-440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6911 0 0,'-1'2'528'0'0,"-4"4"-331"0"0,1 1-1 0 0,0-1 0 0 0,-4 10 0 0 0,4-7 763 0 0,0 0-1 0 0,1 0 0 0 0,0 0 0 0 0,0 1 0 0 0,1-1 0 0 0,1 1 0 0 0,0-1 0 0 0,0 15 0 0 0,1-2-181 0 0,0 2-265 0 0,2 0-1 0 0,0 0 1 0 0,10 42 0 0 0,9 25-415 0 0,-9-33-728 0 0,-5-11-990 0 0,-6-16-2910 0 0,-1-1-1063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10911 0 0,'0'0'1096'0'0,"4"4"-1002"0"0,12 7 14 0 0,-14-10-14 0 0,-1-1 0 0 0,0 0 0 0 0,0 2 0 0 0,1-2 1 0 0,-1 0-1 0 0,0 0 0 0 0,0 0 0 0 0,1 0 1 0 0,-1 0-1 0 0,0 0 0 0 0,0 0 0 0 0,1 0 0 0 0,-1 0 1 0 0,0 0-1 0 0,0-2 0 0 0,1 2 0 0 0,-1 0 0 0 0,0-1 1 0 0,1 1-1 0 0,-2-1 0 0 0,2 0 0 0 0,6-2 414 0 0,50-7 1235 0 0,-23 2-1206 0 0,-1 2 0 0 0,2 2 0 0 0,36 0-1 0 0,358 8 1920 0 0,-336-4-1936 0 0,68 4 160 0 0,367 4 1383 0 0,-399-7-1612 0 0,2 0 10 0 0,65-19 101 0 0,-41 4-198 0 0,-93 11-247 0 0,14-2 46 0 0,88-16 0 0 0,-127 15-42 0 0,56 0 0 0 0,-35 2-38 0 0,142-2 104 0 0,-32 2-79 0 0,-114 1-51 0 0,233-8 285 0 0,-143 16-201 0 0,3-3-58 0 0,31 1 53 0 0,-45 1-27 0 0,-100-3-109 0 0,47 9 0 0 0,-47-5 0 0 0,48 2 0 0 0,-35-1 26 0 0,-39-5-20 0 0,1 0 1 0 0,-2 1-1 0 0,2-1 0 0 0,0-1 1 0 0,9 0-1 0 0,26-5 58 0 0,-43 5-64 0 0,0 0 0 0 0,1 0 0 0 0,-1 0 0 0 0,0 0 0 0 0,0-1 0 0 0,1 1 0 0 0,-2 0 0 0 0,1 0 0 0 0,0-2 0 0 0,1 2 0 0 0,-1-1 0 0 0,0 1 0 0 0,-1-1 0 0 0,1 1 0 0 0,1-1 0 0 0,-1-1 0 0 0,-1 2 0 0 0,1-1 0 0 0,-1 0 0 0 0,1 0 0 0 0,1 1 0 0 0,-2-2 0 0 0,0 1 0 0 0,1 0 0 0 0,-1-1 0 0 0,1 2 0 0 0,-1-1 0 0 0,0 0 0 0 0,0 0 0 0 0,1-1 0 0 0,-1 1 0 0 0,0 0 0 0 0,0-3 0 0 0,0 3 0 0 0,-1-2 0 0 0,1 2 0 0 0,-1-2 0 0 0,1 2 0 0 0,-1-1 0 0 0,1 0 0 0 0,-2 1 0 0 0,1-1 0 0 0,0 0 0 0 0,0 1 0 0 0,-1 0 0 0 0,1-2 0 0 0,0 2 0 0 0,0 0 0 0 0,-3-2 0 0 0,-4-4 0 0 0,-3-9-10 0 0,-2 3 0 0 0,0 0 0 0 0,0 0-1 0 0,-1 1 1 0 0,-15-10 0 0 0,-83-49-69 0 0,108 70 49 0 0,2-2-1 0 0,-2 2 1 0 0,0-1 0 0 0,0 0 0 0 0,1 1-1 0 0,-1 0 1 0 0,-1 0 0 0 0,1-1-1 0 0,0 2 1 0 0,-6-1 0 0 0,29 20-185 0 0,-6-11 138 0 0,-1-2-1 0 0,1 0 1 0 0,1-1 0 0 0,-1 0-1 0 0,22 5 1 0 0,3 2-83 0 0,-14-3 124 0 0,0 1 0 0 0,-1 0 0 0 0,0 1 0 0 0,-2 2 0 0 0,1 1 0 0 0,-1 0 0 0 0,35 33 0 0 0,-54-45 64 0 0,2 2 0 0 0,-1-1-1 0 0,0 0 1 0 0,0 1 0 0 0,0 0-1 0 0,-1 0 1 0 0,1 0 0 0 0,-2-1 0 0 0,1 1-1 0 0,0 1 1 0 0,-1-1 0 0 0,3 9-1 0 0,-4-11 29 0 0,0 2 0 0 0,0 0 0 0 0,0-2 0 0 0,0 2 0 0 0,-2 0 0 0 0,2-2 0 0 0,-1 2 0 0 0,0-1 0 0 0,1 1 0 0 0,-1-2 0 0 0,-1 2 0 0 0,0-2 0 0 0,1 1 0 0 0,-1 1 0 0 0,0-2 0 0 0,1 1 0 0 0,-6 3 0 0 0,-10 13 141 0 0,-2 0 0 0 0,0-2-1 0 0,-43 29 1 0 0,2-3-61 0 0,50-35-291 0 0,0 1 0 0 0,0 0 0 0 0,1 1 0 0 0,0-1 0 0 0,0 2-1 0 0,-7 11 1 0 0,14-19-232 0 0,1 0-1 0 0,0 1 0 0 0,0-1 1 0 0,-1 1-1 0 0,1 0 0 0 0,1 0 1 0 0,-1 6-1 0 0,1 0-1652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0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8751 0 0,'-3'9'910'0'0,"0"4"150"0"0,-1 1 0 0 0,2-1 0 0 0,0 1 0 0 0,0-1 1 0 0,2 20-1 0 0,7 71 2403 0 0,-2-41-2798 0 0,23 236-806 0 0,-27-280-1437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8751 0 0,'7'-7'572'0'0,"1"0"0"0"0,-1 0 0 0 0,1 1 0 0 0,0 0 0 0 0,1 0 0 0 0,0 1 0 0 0,-1 0 0 0 0,1 0 0 0 0,1 1-1 0 0,-1 0 1 0 0,1 1 0 0 0,0 0 0 0 0,-1 1 0 0 0,1 0 0 0 0,16-1 0 0 0,-12 4-151 0 0,1 0 0 0 0,-1 2 0 0 0,0 0-1 0 0,1 1 1 0 0,17 7 0 0 0,-27-10-373 0 0,0 1 0 0 0,-1 1 0 0 0,1-1 0 0 0,-1 1 0 0 0,0 0 0 0 0,1 0 0 0 0,-1 0 0 0 0,0 0 0 0 0,-1 1 0 0 0,1 0 0 0 0,-1-1 0 0 0,1 1 0 0 0,3 7 0 0 0,-5-7-34 0 0,0-1 0 0 0,0 1 0 0 0,-1 0-1 0 0,1 0 1 0 0,-1 0 0 0 0,0 0 0 0 0,0-1-1 0 0,-1 1 1 0 0,1 0 0 0 0,-1 1 0 0 0,0-1 0 0 0,0 0-1 0 0,0 0 1 0 0,0 0 0 0 0,-1 0 0 0 0,1 0-1 0 0,-3 6 1 0 0,0 0-59 0 0,-1 1 1 0 0,0-1-1 0 0,-1 0 0 0 0,0 0 1 0 0,0 0-1 0 0,-1-1 0 0 0,-1 0 0 0 0,1 0 1 0 0,-1 0-1 0 0,-1-1 0 0 0,0 0 1 0 0,-12 10-1 0 0,15-14 32 0 0,2-2 11 0 0,1 0 0 0 0,-1 0 0 0 0,1 0 1 0 0,-1 0-1 0 0,1-1 0 0 0,-6 3 1 0 0,12-5 3 0 0,1 1 1 0 0,-1 0 0 0 0,1 0-1 0 0,-1 1 1 0 0,1-1 0 0 0,6 2-1 0 0,1 0 6 0 0,20 2-578 0 0,0-2-1 0 0,0-1 1 0 0,0-2-1 0 0,0-1 1 0 0,0-1-1 0 0,54-13 1 0 0,-54 6-5629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10391 0 0,'9'21'354'0'0,"-3"-7"33"0"0,14 25 0 0 0,81 113 4225 0 0,-77-115-3287 0 0,-1 1 0 0 0,-2 1 0 0 0,30 79-1 0 0,-42-92-865 0 0,-2-1 0 0 0,-1 1 0 0 0,0 0 0 0 0,-2 1 0 0 0,-1-1 0 0 0,-2 1 0 0 0,-2 47 0 0 0,-1-57-415 0 0,-1 1 0 0 0,0 0 0 0 0,-1-1-1 0 0,-1 0 1 0 0,-1 0 0 0 0,-10 21 0 0 0,1-11-3245 0 0,-3-1-3336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7831 0 0,'0'1'2728'0'0,"-6"31"3196"0"0,6 21-3630 0 0,0-28-1690 0 0,7 181 1205 0 0,-3-125-1576 0 0,8 118-660 0 0,0-67-3632 0 0,-9-109 2465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10591 0 0,'5'95'3479'0'0,"24"68"938"0"0,31 78-3799 0 0,-13-24-3786 0 0,-40-177 1598 0 0</inkml:trace>
  <inkml:trace contextRef="#ctx0" brushRef="#br0" timeOffset="1">10 617 13991 0 0,'-10'-18'1520'0'0,"12"11"-928"0"0,3 1 88 0 0,3 1 24 0 0,2-2 0 0 0,0 0-504 0 0,2 1-96 0 0,1-1-16 0 0,2 4-8 0 0,2-1-784 0 0,-1 3-152 0 0,2-1-32 0 0,1 2-5688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2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11055 0 0,'0'0'1268'0'0,"2"0"-597"0"0,16-1 456 0 0,1-1 0 0 0,25-6 0 0 0,17-2-760 0 0,-41 7-499 0 0,-14 2 542 0 0,0 0 0 0 0,0 1 1 0 0,1-1-1 0 0,-1 1 0 0 0,0 0 0 0 0,0 1 1 0 0,1-1-1 0 0,-1 1 0 0 0,7 2 1 0 0,-12-2 742 0 0,4 9-268 0 0,-3-7-789 0 0,-1 1 0 0 0,0-1-1 0 0,-1 0 1 0 0,1 1 0 0 0,-1-1 0 0 0,1 1 0 0 0,-1-1-1 0 0,0 1 1 0 0,0-1 0 0 0,0 1 0 0 0,-1-1-1 0 0,0 1 1 0 0,-1 5 0 0 0,-3 6 277 0 0,-11 26-1 0 0,6-18-82 0 0,3-7-91 0 0,1 0 1 0 0,1 0-1 0 0,1 1 0 0 0,-3 20 0 0 0,6-32-187 0 0,0 0 0 0 0,1 0-1 0 0,0 0 1 0 0,0 0 0 0 0,0 0-1 0 0,1 0 1 0 0,0 0 0 0 0,0 0-1 0 0,0 0 1 0 0,0 0 0 0 0,1 0-1 0 0,0-1 1 0 0,0 1 0 0 0,0-1-1 0 0,0 1 1 0 0,1-1 0 0 0,0 0-1 0 0,0 0 1 0 0,4 4-1 0 0,-5-6-54 0 0,0 0 0 0 0,1-1-1 0 0,0 1 1 0 0,-1-1-1 0 0,1 1 1 0 0,0-1 0 0 0,0 0-1 0 0,0 0 1 0 0,0 0 0 0 0,-1-1-1 0 0,1 1 1 0 0,0-1-1 0 0,1 1 1 0 0,-1-1 0 0 0,0 0-1 0 0,0 0 1 0 0,0 0-1 0 0,0-1 1 0 0,0 1 0 0 0,0-1-1 0 0,4-1 1 0 0,3-1-364 0 0,0 0 0 0 0,0-1 0 0 0,0 0 0 0 0,17-10 0 0 0,-18 7-285 0 0,0 0 0 0 0,0 0 0 0 0,-1 0 0 0 0,0-1 0 0 0,-1-1 0 0 0,1 1 1 0 0,6-12-1 0 0,40-69-3236 0 0,-54 88 3921 0 0,14-27-1026 0 0,-1 0 0 0 0,-1-1 0 0 0,-2 0 0 0 0,12-55 0 0 0,-15 48 2451 0 0,3-67 1 0 0,-10 94-950 0 0,0 0 0 0 0,-1 1 0 0 0,0-1 1 0 0,-1 0-1 0 0,-3-14 0 0 0,3 19-256 0 0,1-1 0 0 0,-1 1 0 0 0,0-1 0 0 0,0 1 0 0 0,-1 0 0 0 0,1-1 0 0 0,-1 1 0 0 0,0 0 1 0 0,0 1-1 0 0,0-1 0 0 0,-6-5 0 0 0,8 8-161 0 0,0 0 1 0 0,0 1-1 0 0,0-1 1 0 0,0 0-1 0 0,0 1 1 0 0,0-1 0 0 0,0 1-1 0 0,0-1 1 0 0,0 1-1 0 0,-1-1 1 0 0,1 1 0 0 0,0 0-1 0 0,0 0 1 0 0,0-1-1 0 0,0 1 1 0 0,-1 0-1 0 0,1 0 1 0 0,0 0 0 0 0,0 1-1 0 0,0-1 1 0 0,0 0-1 0 0,-1 0 1 0 0,0 1 0 0 0,0 0 15 0 0,1 0 0 0 0,-1 0 0 0 0,1 0 0 0 0,-1 0 0 0 0,1 0 1 0 0,0 0-1 0 0,-1 1 0 0 0,1-1 0 0 0,0 1 0 0 0,0-1 0 0 0,0 1 1 0 0,0-1-1 0 0,-1 3 0 0 0,-1 3 100 0 0,0 0 0 0 0,0 1 0 0 0,1-1 1 0 0,0 1-1 0 0,-1 14 0 0 0,1-5-81 0 0,2 1 0 0 0,0-1 1 0 0,1 0-1 0 0,1 1 0 0 0,0-1 0 0 0,1 0 1 0 0,1 0-1 0 0,1 0 0 0 0,0 0 0 0 0,13 25 1 0 0,-12-31-37 0 0,0 0 1 0 0,0-1-1 0 0,1 1 1 0 0,0-1 0 0 0,1-1-1 0 0,0 1 1 0 0,0-2-1 0 0,1 1 1 0 0,1-1 0 0 0,-1 0-1 0 0,1-1 1 0 0,0 0-1 0 0,1-1 1 0 0,0 0 0 0 0,20 8-1 0 0,-19-10 90 0 0,0 0 1 0 0,0-1-1 0 0,0-1 0 0 0,1 0 0 0 0,-1-1 1 0 0,0 0-1 0 0,1-1 0 0 0,20-2 0 0 0,-27 1-59 0 0,1 0-1 0 0,-1 0 0 0 0,1-1 0 0 0,-1 0 0 0 0,1 0 0 0 0,-1-1 0 0 0,0 1 0 0 0,0-1 0 0 0,0-1 0 0 0,0 1 0 0 0,0-1 0 0 0,-1 0 0 0 0,0 0 0 0 0,0-1 1 0 0,0 1-1 0 0,0-1 0 0 0,5-8 0 0 0,-2 0 72 0 0,0 1 0 0 0,-1-1 0 0 0,-1 0 0 0 0,0 0 0 0 0,-1-1 1 0 0,-1 0-1 0 0,0 0 0 0 0,0 0 0 0 0,-2 0 0 0 0,0-1 0 0 0,0 1 0 0 0,-1-27 0 0 0,-2 39-137 0 0,1-14 119 0 0,-2 1 0 0 0,-3-16 1 0 0,4 26-89 0 0,-1 0 0 0 0,1 0 1 0 0,-1 0-1 0 0,-1 0 0 0 0,1 0 1 0 0,-1 0-1 0 0,0 1 0 0 0,0-1 1 0 0,-5-5-1 0 0,-1 0 10 0 0,-1 0 0 0 0,0 1 0 0 0,-1 0 0 0 0,0 1 1 0 0,-1 0-1 0 0,0 0 0 0 0,0 2 0 0 0,0-1 0 0 0,-1 2 0 0 0,0-1 0 0 0,0 2 0 0 0,0 0 0 0 0,-1 0 0 0 0,1 1 0 0 0,-1 1 1 0 0,0 0-1 0 0,0 1 0 0 0,0 1 0 0 0,0 0 0 0 0,0 1 0 0 0,-19 3 0 0 0,13 1-1472 0 0,-37 15 1 0 0,49-15 147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11287 0 0,'2'-11'2780'0'0,"1"8"-936"0"0,-2 4-1722 0 0,0-1 0 0 0,0 1 1 0 0,0-1-1 0 0,0 1 1 0 0,-1-1-1 0 0,1 1 0 0 0,0 0 1 0 0,0 0-1 0 0,-1-1 1 0 0,1 1-1 0 0,-1 0 1 0 0,1 0-1 0 0,0 1 0 0 0,18 34 1241 0 0,-1 9-529 0 0,-2 0-1 0 0,10 48 0 0 0,-11-34-1105 0 0,24 104 512 0 0,-13-55-7498 0 0,-19-81 1140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0,'0'0'542'0'0,"1"2"-446"0"0,4 4-213 0 0,13 15 2721 0 0,-1 0-1 0 0,17 31 0 0 0,38 65 850 0 0,-35-60-2300 0 0,29 63 1 0 0,-40-61-376 0 0,-2 1 1 0 0,-4 1-1 0 0,16 73 1 0 0,-20-48-217 0 0,11 156-1 0 0,-24-112-3179 0 0,-2-122 836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0,'0'0'707'0'0,"0"2"-464"0"0,1 5 3 0 0,9 42 5984 0 0,2-2-4017 0 0,-4-17-1633 0 0,5 36 0 0 0,8 301 666 0 0,-13-147-899 0 0,-7-201-175 0 0,5 23 0 0 0,-5-36-33 0 0,1 0 0 0 0,0 0 0 0 0,-1 0 0 0 0,2 0 0 0 0,-1 0 0 0 0,1-1 0 0 0,5 9 0 0 0,-7-13-102 0 0,-1-1 0 0 0,1 0 0 0 0,0 1 0 0 0,-1-1 0 0 0,1 0 0 0 0,0 1-1 0 0,-1-1 1 0 0,1 0 0 0 0,0 0 0 0 0,0 1 0 0 0,0-1 0 0 0,-1 0 0 0 0,1 0 0 0 0,0 0 0 0 0,0 0 0 0 0,0 0-1 0 0,-1 0 1 0 0,2-1 0 0 0,14-1 235 0 0,-10-1-165 0 0,1 0-1 0 0,0 0 1 0 0,-1-1-1 0 0,0 1 0 0 0,9-8 1 0 0,6-3 49 0 0,38-25-46 0 0,11-7-28 0 0,-28 23-1990 0 0,-20 13-1639 0 0,22-9 0 0 0,-32 14-3363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32 390 9671 0 0,'0'0'944'0'0,"-12"9"4680"0"0</inkml:trace>
  <inkml:trace contextRef="#ctx0" brushRef="#br0" timeOffset="1">0 1 10135 0 0,'0'0'5416'0'0,"10"1"-6624"0"0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3223 0 0,'0'2'240'0'0,"2"34"2564"0"0,-1 1 3827 0 0,3 6-2324 0 0,0 21-2130 0 0,0-4-1238 0 0,2 141 99 0 0,-5-97-943 0 0,-2-59-314 0 0,3-65 3 0 0,0 1 0 0 0,5-26 0 0 0,-1 12-100 0 0,11-51-964 0 0,4-38-582 0 0,-16-17 909 0 0,-5 89 1177 0 0,10-76-1 0 0,-7 101-21 0 0,-3 20-24 0 0,1-1-1 0 0,-1 1 0 0 0,1-1 1 0 0,0 1-1 0 0,1-1 1 0 0,-1 1-1 0 0,1 0 0 0 0,0 0 1 0 0,0 0-1 0 0,4-7 1 0 0,-5 11 182 0 0,1 2-299 0 0,-1 1 0 0 0,1-1 1 0 0,-1 0-1 0 0,1 0 0 0 0,-1 1 1 0 0,1-1-1 0 0,-1 1 1 0 0,0 0-1 0 0,0-1 0 0 0,0 1 1 0 0,0 0-1 0 0,2 3 1 0 0,-2-3 8 0 0,10 17 184 0 0,-1 2 1 0 0,12 37 0 0 0,9 48 231 0 0,-12-37-219 0 0,43 152-1403 0 0,-36-127-5503 0 0,-18-60 707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12063 0 0,'0'0'1380'0'0,"6"2"496"0"0,0 4-1430 0 0,0-1 0 0 0,0 2-1 0 0,-1-1 1 0 0,1 1-1 0 0,-2 0 1 0 0,1 0 0 0 0,-1 0-1 0 0,0 1 1 0 0,0 0 0 0 0,4 13-1 0 0,1 10 169 0 0,9 47 0 0 0,-10-40-92 0 0,15 130-79 0 0,-3-15-579 0 0,-16-124-199 0 0,-2-18-458 0 0,0 0 0 0 0,0 0 0 0 0,1 0 0 0 0,0 0 0 0 0,1 0 0 0 0,6 12 1 0 0,-4-11-1058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11519 0 0,'0'0'106'0'0,"0"0"0"0"0,0 0 0 0 0,-1 0 0 0 0,1 0 0 0 0,0 0 0 0 0,0 0-1 0 0,0-1 1 0 0,0 1 0 0 0,-1 0 0 0 0,1 0 0 0 0,0 0 0 0 0,0 0 0 0 0,0 0 0 0 0,0-1 0 0 0,0 1-1 0 0,0 0 1 0 0,-1 0 0 0 0,1 0 0 0 0,0-1 0 0 0,0 1 0 0 0,0 0 0 0 0,0 0 0 0 0,0 0-1 0 0,0-1 1 0 0,0 1 0 0 0,0 0 0 0 0,0 0 0 0 0,0 0 0 0 0,0-1 0 0 0,0 1 0 0 0,0 0-1 0 0,0 0 1 0 0,0 0 0 0 0,0-1 0 0 0,0 1 0 0 0,0 0 0 0 0,1 0 0 0 0,-1 0 0 0 0,0 0-1 0 0,0-1 1 0 0,0 1 0 0 0,0 0 0 0 0,0 0 0 0 0,0 0 0 0 0,1 0 0 0 0,-1-1 0 0 0,0 1 0 0 0,0 0-1 0 0,0 0 1 0 0,15-6 1223 0 0,23 0-841 0 0,17-1 141 0 0,-7 1-1990 0 0,-17 3-3868 0 0,-14 3-233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4607 0 0,'-1'-9'9826'0'0,"2"11"-9634"0"0,0-1 0 0 0,1 1 1 0 0,-1-1-1 0 0,0 1 1 0 0,0-1-1 0 0,0 1 0 0 0,0 0 1 0 0,-1-1-1 0 0,2 4 1 0 0,7 21 734 0 0,-2 1 0 0 0,8 52 0 0 0,-8-35-396 0 0,19 118 129 0 0,4 20-1174 0 0,-17-89-3606 0 0,-11-80 2760 0 0,1 7-4080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5983 0 0,'-2'-2'172'0'0,"-3"-10"6091"0"0,10 21-3315 0 0,6 15-2213 0 0,-1 0 1 0 0,-1 1-1 0 0,7 34 1 0 0,10 80-18 0 0,-20-97-563 0 0,22 175 3 0 0,-15-95-3464 0 0,-11-104 1736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6447 0 0,'0'-1'499'0'0,"1"-6"3348"0"0,0 7-3600 0 0,-1 0 1 0 0,1 0-1 0 0,-1 1 1 0 0,1-1-1 0 0,-1 0 1 0 0,0 0-1 0 0,1 0 1 0 0,-1 1 0 0 0,1-1-1 0 0,-1 0 1 0 0,0 1-1 0 0,1-1 1 0 0,-1 0-1 0 0,0 1 1 0 0,1-1-1 0 0,-1 0 1 0 0,0 1-1 0 0,1 0 1 0 0,7 15 304 0 0,-7-14-185 0 0,10 24 195 0 0,-2 1 0 0 0,-1 1 0 0 0,6 27 0 0 0,8 89-306 0 0,-4-19-449 0 0,12 41-2710 0 0,-22-130 1423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58 11055 0 0,'-23'-2'4402'0'0,"23"0"-4275"0"0,1-1-1 0 0,-1 1 1 0 0,1 0 0 0 0,-1 0 0 0 0,1-1 0 0 0,0 1 0 0 0,0 0 0 0 0,0 0 0 0 0,0 0 0 0 0,0 0 0 0 0,0 0 0 0 0,1 0-1 0 0,-1 0 1 0 0,0 1 0 0 0,1-1 0 0 0,0 0 0 0 0,-1 1 0 0 0,1-1 0 0 0,3-1 0 0 0,-3 2 4 0 0,1-1 0 0 0,-1 0 0 0 0,1 1 0 0 0,0 0 0 0 0,-1-1 0 0 0,1 1 0 0 0,0 0 0 0 0,0 0-1 0 0,0 1 1 0 0,0-1 0 0 0,0 1 0 0 0,0-1 0 0 0,0 1 0 0 0,3 0 0 0 0,26 0-480 0 0,-26-1 197 0 0,0 1 1 0 0,0 0 0 0 0,0 0-1 0 0,0 1 1 0 0,8 1 0 0 0,34 11-2838 0 0,-31-10 1227 0 0</inkml:trace>
  <inkml:trace contextRef="#ctx0" brushRef="#br0" timeOffset="1">450 3 7831 0 0,'0'0'603'0'0,"-10"8"-160"0"0,7-5 27 0 0,1 0-1 0 0,-1 1 1 0 0,1-1 0 0 0,0 0 0 0 0,0 1 0 0 0,0-1 0 0 0,1 1-1 0 0,-1 0 1 0 0,1-1 0 0 0,0 1 0 0 0,0 0 0 0 0,0 0 0 0 0,1 0 0 0 0,-1 0-1 0 0,1-1 1 0 0,0 7 0 0 0,1-5-302 0 0,0 0 0 0 0,0 0 0 0 0,0 0 0 0 0,1 0-1 0 0,-1 0 1 0 0,1 0 0 0 0,0-1 0 0 0,1 1 0 0 0,-1 0 0 0 0,1-1 0 0 0,4 6-1 0 0,-2-4-187 0 0,-1-1-1 0 0,1 0 0 0 0,1 0 0 0 0,-1 0 1 0 0,1 0-1 0 0,-1-1 0 0 0,1 0 0 0 0,1 0 1 0 0,-1 0-1 0 0,0-1 0 0 0,1 0 0 0 0,0 0 0 0 0,0-1 1 0 0,-1 0-1 0 0,1 0 0 0 0,1 0 0 0 0,11 0 1 0 0,-10-2-542 0 0,0 0 0 0 0,-1-1 0 0 0,1-1 0 0 0,16-3 0 0 0,-12 0-5166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5063 0 0,'-1'1'232'0'0,"-2"10"-138"0"0,1 0-1 0 0,0 0 1 0 0,0 0-1 0 0,1 14 1 0 0,0 23 3238 0 0,1-37-1565 0 0,1 4-365 0 0,0-1 0 0 0,2 0 0 0 0,-1 0 0 0 0,6 15 0 0 0,4 20-508 0 0,19 72 15 0 0,-14-64-830 0 0,-1-10-500 0 0,-1-3-4763 0 0,-6-12-894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3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10135 0 0,'0'0'919'0'0,"2"-1"-655"0"0,10-7 385 0 0,1 1 0 0 0,1 0 0 0 0,0 1 1 0 0,23-8-1 0 0,-21 8-639 0 0,12-2 415 0 0,0 0 1 0 0,38-3-1 0 0,-40 6-98 0 0,-13 3-56 0 0,0 0 0 0 0,1 1 1 0 0,21 1-1 0 0,-30 0-183 0 0,0 1 0 0 0,0 0 0 0 0,0 0 0 0 0,0 0 0 0 0,0 0 0 0 0,0 1 0 0 0,0 0 0 0 0,0 0 0 0 0,0 0 0 0 0,-1 1 0 0 0,9 5 0 0 0,-12-7 17 0 0,2 14 63 0 0,-2-11-147 0 0,-1 0 0 0 0,0 1-1 0 0,0-1 1 0 0,0 0 0 0 0,0 1 0 0 0,-1-1-1 0 0,1 0 1 0 0,-1 0 0 0 0,0 0 0 0 0,-3 8-1 0 0,0-4 22 0 0,0-1-1 0 0,0 1 0 0 0,-1-1 1 0 0,-7 10-1 0 0,-8 3 31 0 0,16-18-42 0 0,1 1 0 0 0,-1 0 0 0 0,1 1 0 0 0,-6 6 1 0 0,-8 10 131 0 0,12-14-85 0 0,1-1 0 0 0,-1 1 0 0 0,1 0 0 0 0,0 0 0 0 0,-4 7-1 0 0,8-11-56 0 0,-1-1-1 0 0,1 1 1 0 0,-1-1-1 0 0,1 1 0 0 0,-1-1 1 0 0,1 1-1 0 0,0-1 1 0 0,0 1-1 0 0,0 0 0 0 0,0-1 1 0 0,0 1-1 0 0,0 0 0 0 0,0-1 1 0 0,1 1-1 0 0,-1-1 1 0 0,0 1-1 0 0,1-1 0 0 0,-1 1 1 0 0,1-1-1 0 0,0 1 1 0 0,0-1-1 0 0,-1 1 0 0 0,1-1 1 0 0,0 0-1 0 0,0 1 0 0 0,0-1 1 0 0,3 2-1 0 0,1 2-11 0 0,1 0 0 0 0,0-1 0 0 0,1 0 0 0 0,-1 0 0 0 0,1-1 0 0 0,0 1-1 0 0,0-1 1 0 0,0-1 0 0 0,0 1 0 0 0,10 1 0 0 0,-6-2-24 0 0,1 0 0 0 0,-1-1 0 0 0,1 0 0 0 0,-1 0 0 0 0,1-1 0 0 0,12-2 0 0 0,-11 0-508 0 0,0-1 1 0 0,19-6-1 0 0,5-7-5021 0 0,-14 2-186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9791 0 0,'1'2'447'0'0,"23"22"273"0"0,-2 1-1 0 0,26 36 1 0 0,-12-5 2009 0 0,41 82-1 0 0,-59-97-1439 0 0,0 0-1 0 0,22 88 0 0 0,-31-88-908 0 0,21 104 1069 0 0,-28-131-1657 0 0,-1 0 0 0 0,-1 1-1 0 0,0-1 1 0 0,-1 0 0 0 0,0 1-1 0 0,-1-1 1 0 0,-7 27 0 0 0,8-39-740 0 0,-6 1-1931 0 0,-1-3 831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13359 0 0,'-2'20'776'0'0,"1"-1"0"0"0,1 1-1 0 0,5 37 1 0 0,-2-24 707 0 0,32 260 2107 0 0,-32-272-3711 0 0,18 110 188 0 0,0-46-2835 0 0,-7-50-3548 0 0,-8-24 942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1375 0 0,'0'2'107'0'0,"-1"7"1384"0"0,0 0 1 0 0,1 0-1 0 0,1 0 1 0 0,-1 0-1 0 0,2 0 0 0 0,-1 0 1 0 0,5 14-1 0 0,1 15 1134 0 0,5 22-1680 0 0,3-1 0 0 0,36 93 1 0 0,-1-3-847 0 0,-32-89-276 0 0,0 3-1052 0 0,-6-22-3069 0 0,-3-4-1404 0 0</inkml:trace>
  <inkml:trace contextRef="#ctx0" brushRef="#br0" timeOffset="1">9 592 15375 0 0,'0'0'1504'0'0,"-7"-8"-1344"0"0,6-4 192 0 0,4 2 40 0 0,4 2 8 0 0,3 1 0 0 0,3 1-264 0 0,2-1-48 0 0,0 0-16 0 0,5 4 0 0 0,5 3-328 0 0,0 0-72 0 0,1 2-16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12295 0 0,'0'-48'4615'0'0,"12"61"-2942"0"0,-2 2-1421 0 0,0 1 0 0 0,-1 0 0 0 0,0 1 0 0 0,-1 0 0 0 0,8 26 0 0 0,19 95-326 0 0,-15-48 148 0 0,22 85-3376 0 0,-37-156 1916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8287 0 0,'0'0'1958'0'0,"6"-6"486"0"0,0 0-2130 0 0,0 1 0 0 0,0 1 0 0 0,1-1-1 0 0,0 1 1 0 0,0 0 0 0 0,0 1 0 0 0,15-6 0 0 0,-9 5 135 0 0,0 0 0 0 0,1 1 1 0 0,25-3-1 0 0,-1 8 3449 0 0,-36-1-3749 0 0,0 0-1 0 0,-1 1 0 0 0,1-1 1 0 0,-1 1-1 0 0,1 0 1 0 0,-1-1-1 0 0,3 5 1 0 0,-3-5 30 0 0,-1 0-108 0 0,1 1 0 0 0,-1-1 0 0 0,1 1 1 0 0,-1-1-1 0 0,1 1 0 0 0,-1-1 0 0 0,0 1 0 0 0,0 0 0 0 0,1-1 1 0 0,-1 1-1 0 0,-1-1 0 0 0,1 1 0 0 0,0 2 0 0 0,-1 1 83 0 0,-1 35 1146 0 0,-13 78 0 0 0,11-97-1097 0 0,3-12-182 0 0,1 1 1 0 0,-1 0-1 0 0,1-1 0 0 0,1 1 1 0 0,0 0-1 0 0,1-1 0 0 0,-1 1 1 0 0,2-1-1 0 0,-1 0 0 0 0,1 0 1 0 0,1 0-1 0 0,0 0 0 0 0,0 0 1 0 0,8 11-1 0 0,-11-17-78 0 0,1-1-1 0 0,0 1 1 0 0,0-1-1 0 0,0 0 1 0 0,0 0-1 0 0,0 0 1 0 0,0 0-1 0 0,0 0 1 0 0,1 0-1 0 0,-1 0 1 0 0,1-1-1 0 0,-1 1 1 0 0,1-1-1 0 0,0 0 1 0 0,0 0-1 0 0,4 2 1 0 0,-3-3-130 0 0,0 0 1 0 0,0 1-1 0 0,0-1 1 0 0,0 0 0 0 0,0-1-1 0 0,0 1 1 0 0,0-1-1 0 0,0 0 1 0 0,0 0-1 0 0,-1 0 1 0 0,5-2 0 0 0,7-4-631 0 0,0-1 1 0 0,-1 0-1 0 0,0-1 1 0 0,21-19-1 0 0,-33 26 769 0 0,13-11-1109 0 0,0-1 0 0 0,0-1 0 0 0,-2 0 0 0 0,0-1 1 0 0,-1-1-1 0 0,15-25 0 0 0,-15 19 559 0 0,-1 0 0 0 0,0-1 1 0 0,-2 0-1 0 0,11-43 0 0 0,-16 45 1585 0 0,0 0-1 0 0,1-36 0 0 0,-5 47-300 0 0,0 1 0 0 0,-1-1 0 0 0,0 0 0 0 0,-1 1-1 0 0,0-1 1 0 0,0 1 0 0 0,-7-15 0 0 0,9 24-589 0 0,-1 0 0 0 0,1 0 0 0 0,0 0 0 0 0,-1 0 0 0 0,0 0 0 0 0,1 0 0 0 0,-1 0 1 0 0,0 0-1 0 0,1 0 0 0 0,-1 0 0 0 0,0 1 0 0 0,0-1 0 0 0,0 0 0 0 0,1 0 1 0 0,-1 1-1 0 0,-2-2 0 0 0,3 2-55 0 0,-1 0 0 0 0,1 0 0 0 0,-1 0 0 0 0,0 0 0 0 0,1 0 0 0 0,-1 0 1 0 0,1 0-1 0 0,-1 0 0 0 0,1 0 0 0 0,-1 0 0 0 0,1 0 0 0 0,-1 1 0 0 0,1-1 0 0 0,-1 0 1 0 0,1 0-1 0 0,-1 0 0 0 0,1 1 0 0 0,-1-1 0 0 0,1 0 0 0 0,-1 1 0 0 0,1-1 0 0 0,-1 0 0 0 0,1 1 1 0 0,0-1-1 0 0,-1 1 0 0 0,1-1 0 0 0,0 0 0 0 0,-1 1 0 0 0,1 0 0 0 0,-5 7 57 0 0,0 1-1 0 0,1-1 1 0 0,1 1-1 0 0,-1-1 1 0 0,2 1-1 0 0,-1 0 1 0 0,1 1-1 0 0,0-1 1 0 0,1 0-1 0 0,0 0 1 0 0,1 1-1 0 0,-1-1 1 0 0,3 17-1 0 0,0-9-71 0 0,1-1-1 0 0,0 1 0 0 0,2-1 1 0 0,-1 0-1 0 0,2 0 1 0 0,13 28-1 0 0,-13-34-25 0 0,0 0 0 0 0,0 0 0 0 0,1 0 0 0 0,0-1 0 0 0,1 0 0 0 0,0-1 1 0 0,14 13-1 0 0,-16-16 3 0 0,1-1 1 0 0,0 0 0 0 0,0 0 0 0 0,0 0-1 0 0,0-1 1 0 0,1 1 0 0 0,0-2 0 0 0,-1 1-1 0 0,1-1 1 0 0,0-1 0 0 0,15 2 0 0 0,-15-2 23 0 0,1-1 0 0 0,-1-1 0 0 0,0 0 0 0 0,1 0-1 0 0,-1 0 1 0 0,0-1 0 0 0,1-1 0 0 0,-1 1 0 0 0,-1-1 0 0 0,15-8 0 0 0,-16 8 42 0 0,0 0 0 0 0,-1-1 0 0 0,0 1 0 0 0,0-1 0 0 0,0-1 0 0 0,0 1 0 0 0,0-1-1 0 0,-1 0 1 0 0,0 0 0 0 0,0 0 0 0 0,0 0 0 0 0,-1-1 0 0 0,0 0 0 0 0,5-10-1 0 0,-3 1 158 0 0,-1-1 0 0 0,0 1 0 0 0,-2-1 0 0 0,1 0-1 0 0,-2 0 1 0 0,0 0 0 0 0,-1 0 0 0 0,0 0 0 0 0,-1 0-1 0 0,-5-20 1 0 0,4 24-139 0 0,-1 0-1 0 0,-1 0 0 0 0,0 1 1 0 0,-1-1-1 0 0,0 1 1 0 0,-1 0-1 0 0,0 0 1 0 0,-1 1-1 0 0,0 0 0 0 0,-1 0 1 0 0,0 0-1 0 0,0 1 1 0 0,-17-15-1 0 0,8 11-114 0 0,0 0-1 0 0,-1 1 1 0 0,-24-12 0 0 0,29 18-331 0 0,0 1 1 0 0,-1 0 0 0 0,1 1-1 0 0,-1 0 1 0 0,-27-3 0 0 0,38 6-35 0 0,-1 1 0 0 0,1 0 0 0 0,-1 0 0 0 0,1 1 0 0 0,0-1 0 0 0,-1 1 0 0 0,1-1 0 0 0,0 1 0 0 0,-6 2 0 0 0,-7 4-7027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0,'0'0'8035'0'0,"1"1"-7088"0"0,5 3-513 0 0,0 0 0 0 0,0-1 0 0 0,0 0 0 0 0,0 0 1 0 0,1-1-1 0 0,-1 1 0 0 0,11 1 0 0 0,-1-1-202 0 0,0 0 0 0 0,21 0 0 0 0,26-6-250 0 0,-40 2-1385 0 0,2-1-5439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0,'0'0'1719'0'0,"2"1"-794"0"0,-1-1-814 0 0,0 1 0 0 0,0 0 0 0 0,0-1 0 0 0,0 1 1 0 0,0 0-1 0 0,0 0 0 0 0,0 0 0 0 0,-1 0 0 0 0,1 0 0 0 0,0-1 0 0 0,-1 1 0 0 0,1 0 0 0 0,-1 1 0 0 0,1-1 0 0 0,-1 0 0 0 0,0 0 0 0 0,1 0 0 0 0,-1 0 0 0 0,0 0 0 0 0,1 2 0 0 0,4 35 1512 0 0,-3-18-855 0 0,9 57 499 0 0,6 35-564 0 0,-14-98-1043 0 0,1-1 1 0 0,0 0-1 0 0,1 0 1 0 0,0 0-1 0 0,1 0 1 0 0,8 11-1 0 0,-4-10-1508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0,'0'0'423'0'0,"9"5"1214"0"0,0 0-868 0 0,-1 1 0 0 0,-1 1 0 0 0,1-1 0 0 0,-1 1 1 0 0,0 0-1 0 0,-1 1 0 0 0,0-1 0 0 0,0 1 0 0 0,6 12 0 0 0,41 84 861 0 0,-50-98-1435 0 0,36 95 1089 0 0,-32-80-1056 0 0,-2-5-77 0 0,0 1 0 0 0,-2 0 0 0 0,0 1 0 0 0,-1-1 0 0 0,0 23 0 0 0,-3-9-42 0 0,0 0-1 0 0,-8 34 1 0 0,-6 5-952 0 0,2-13-5635 0 0,8-36 1063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7831 0 0,'0'0'603'0'0,"-1"2"-396"0"0,-5 16 1173 0 0,1 1 0 0 0,1 0 0 0 0,-5 36 0 0 0,6-32-954 0 0,-25 306 2705 0 0,27-313-2985 0 0,1 1 1 0 0,1 0-1 0 0,0-1 1 0 0,1 1-1 0 0,1-1 1 0 0,6 21-1 0 0,-8-36-100 0 0,-1 1 0 0 0,0-1 0 0 0,1 1 0 0 0,0-1 0 0 0,-1 1 0 0 0,1-1 0 0 0,0 1-1 0 0,0-1 1 0 0,-1 0 0 0 0,1 1 0 0 0,0-1 0 0 0,1 0 0 0 0,-1 0 0 0 0,0 0 0 0 0,0 0 0 0 0,0 0 0 0 0,1 0 0 0 0,-1 0-1 0 0,0 0 1 0 0,1 0 0 0 0,-1-1 0 0 0,1 1 0 0 0,-1 0 0 0 0,1-1 0 0 0,-1 1 0 0 0,1-1 0 0 0,-1 0 0 0 0,1 0-1 0 0,0 1 1 0 0,-1-1 0 0 0,1 0 0 0 0,-1 0 0 0 0,1 0 0 0 0,0-1 0 0 0,-1 1 0 0 0,1 0 0 0 0,-1-1 0 0 0,1 1 0 0 0,-1-1-1 0 0,1 1 1 0 0,1-2 0 0 0,19-6 519 0 0,-1-2-1 0 0,21-12 0 0 0,29-12-153 0 0,-66 32-799 0 0,0 1 1 0 0,1 0-1 0 0,-1 0 1 0 0,0 0-1 0 0,6 0 0 0 0,-4 1-920 0 0,5 0-5706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36 271 3679 0 0,'0'0'392'0'0,"-5"9"1704"0"0,-2-3 400 0 0,-1-3 3304 0 0</inkml:trace>
  <inkml:trace contextRef="#ctx0" brushRef="#br0" timeOffset="1">34 105 5871 0 0,'0'0'256'0'0,"-1"-12"64"0"0,-4-8-256 0 0,-2 4-64 0 0,-1 1 0 0 0,4 5 0 0 0,3 0 208 0 0,-1 0 32 0 0,-3-2 8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55 117 9671 0 0,'0'0'2175'0'0,"0"1"-903"0"0,-6 20 935 0 0,2 0 0 0 0,-3 34-1 0 0,3-21-1635 0 0,-7 39 69 0 0,-11 121 174 0 0,21-180-754 0 0,2-10 0 0 0,0 2-70 0 0,-1-4-98 0 0,4-13-70 0 0,-1 7 136 0 0,13-41-437 0 0,-1-1 1 0 0,-2-1 0 0 0,9-64-1 0 0,-17 78 378 0 0,1-1 0 0 0,2 2-1 0 0,1-1 1 0 0,2 1 0 0 0,18-40-1 0 0,-10 32 512 0 0,-18 38 350 0 0,1 4-450 0 0,1 2-232 0 0,0 0 1 0 0,0 0-1 0 0,-1 1 0 0 0,1-1 1 0 0,-1 1-1 0 0,0-1 0 0 0,-1 1 0 0 0,1 0 1 0 0,1 8-1 0 0,7 48 127 0 0,-10-60-194 0 0,13 108 129 0 0,16 108 145 0 0,-22-182-913 0 0,13 80-6862 0 0,-18-96 1528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70 1375 0 0,'-1'-3'603'0'0,"0"1"62"0"0,-5-10 8375 0 0,8-1-4098 0 0,-2 12-4885 0 0,0 0 0 0 0,0-1 0 0 0,0 1 0 0 0,0 0 1 0 0,0 0-1 0 0,1 0 0 0 0,-1-1 0 0 0,0 1 0 0 0,1 0 0 0 0,-1 0 0 0 0,1 0 0 0 0,0-1 0 0 0,0 0 18 0 0,0 0 0 0 0,0 1-1 0 0,1-1 1 0 0,-1 0 0 0 0,1 1-1 0 0,-1 0 1 0 0,1-1 0 0 0,-1 1-1 0 0,1 0 1 0 0,0 0 0 0 0,0 0-1 0 0,0 0 1 0 0,0 0 0 0 0,-1 0-1 0 0,1 0 1 0 0,0 1 0 0 0,0-1-1 0 0,1 1 1 0 0,-1-1 0 0 0,0 1-1 0 0,0 0 1 0 0,0 0 0 0 0,0 0-1 0 0,4 0 1 0 0,4 2-114 0 0,1 0 0 0 0,-1 0-1 0 0,0 1 1 0 0,10 4 0 0 0,21 6-996 0 0,-10-10-2107 0 0,-18-3-2400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6911 0 0,'0'0'528'0'0,"0"2"-341"0"0,3 49 4688 0 0,-6 83-1 0 0,0-52-3738 0 0,1-37-854 0 0,0-10-91 0 0,6 64 0 0 0,-2-79-186 0 0,-1-6-653 0 0,1-1-1 0 0,0 1 1 0 0,1-1 0 0 0,1 0-1 0 0,6 18 1 0 0,-4-21-5027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3223 0 0,'-1'1'240'0'0,"-26"27"850"0"0,2 4 5224 0 0,23-29-6075 0 0,0 1-1 0 0,0 0 1 0 0,0 0 0 0 0,1 1-1 0 0,-1-1 1 0 0,1 0-1 0 0,0 0 1 0 0,0 1-1 0 0,1-1 1 0 0,-1 1-1 0 0,1-1 1 0 0,0 1-1 0 0,0-1 1 0 0,0 1 0 0 0,1-1-1 0 0,0 0 1 0 0,0 1-1 0 0,0-1 1 0 0,0 0-1 0 0,0 1 1 0 0,1-1-1 0 0,3 5 1 0 0,-4-7-223 0 0,0 1-1 0 0,0-1 1 0 0,1 1 0 0 0,-1-1-1 0 0,1 0 1 0 0,0 0 0 0 0,0 0 0 0 0,0 0-1 0 0,0 0 1 0 0,0 0 0 0 0,0 0-1 0 0,0 0 1 0 0,1-1 0 0 0,-1 1-1 0 0,1-1 1 0 0,-1 0 0 0 0,1 0 0 0 0,-1 0-1 0 0,1 0 1 0 0,0 0 0 0 0,-1 0-1 0 0,1-1 1 0 0,0 1 0 0 0,0-1-1 0 0,-1 0 1 0 0,1 0 0 0 0,0 0 0 0 0,0 0-1 0 0,0-1 1 0 0,-1 1 0 0 0,1-1-1 0 0,0 1 1 0 0,0-1 0 0 0,-1 0 0 0 0,5-2-1 0 0,-5 2 85 0 0,0 0 0 0 0,0 0 0 0 0,0 0 0 0 0,0-1 0 0 0,0 1 1 0 0,0 0-1 0 0,0-1 0 0 0,0 0 0 0 0,-1 1 0 0 0,1-1 0 0 0,-1 0 0 0 0,1 0 0 0 0,-1 0 0 0 0,0 0 0 0 0,0 0 0 0 0,0 0 0 0 0,1-3 0 0 0,-1 2 25 0 0,0-1-1 0 0,0 0 1 0 0,-1 1 0 0 0,1-1-1 0 0,-1 0 1 0 0,0 0 0 0 0,0 1 0 0 0,0-1-1 0 0,-2-7 1 0 0,-1-1-253 0 0,-1 0 0 0 0,0 0-1 0 0,-1 1 1 0 0,0-1 0 0 0,-8-12 0 0 0,4 12-1863 0 0,2 4 199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11519 0 0,'0'0'3503'0'0,"6"-18"94"0"0,-2 15-3469 0 0,0-1 0 0 0,1 1 0 0 0,-1-1 0 0 0,1 1 0 0 0,-1 0 0 0 0,1 1 0 0 0,0-1 0 0 0,0 1 0 0 0,11-3 0 0 0,-5 2-588 0 0,0 0 1 0 0,0 1-1 0 0,21-2 1 0 0,-18 4-1099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6911 0 0,'44'52'1222'0'0,"-30"-35"3647"0"0,-12-16-4514 0 0,0 0 0 0 0,0 0-1 0 0,0 0 1 0 0,0 1 0 0 0,0-1 0 0 0,-1 0-1 0 0,3 3 1 0 0,-1-2 43 0 0,-1-1 811 0 0,-2 0-965 0 0,0-1-235 0 0,0 0-1 0 0,0-1 1 0 0,0 1 0 0 0,0 0-1 0 0,0 0 1 0 0,0 0 0 0 0,0-1-1 0 0,0 1 1 0 0,0 0 0 0 0,0 0 0 0 0,0-1-1 0 0,0 1 1 0 0,0 0 0 0 0,0 0-1 0 0,0 0 1 0 0,0-1 0 0 0,1 1-1 0 0,-1 0 1 0 0,0 0 0 0 0,0 0-1 0 0,0 0 1 0 0,0-1 0 0 0,0 1 0 0 0,0 0-1 0 0,0 0 1 0 0,1 0 0 0 0,-1 0-1 0 0,0-1 1 0 0,0 1 0 0 0,0 0-1 0 0,0 0 1 0 0,1 0 0 0 0,-1 0-1 0 0,0 0 1 0 0,0 0 0 0 0,0 0-1 0 0,1 0 1 0 0,-1 0 0 0 0,0-1 0 0 0,0 1-1 0 0,0 0 1 0 0,1 0 0 0 0,-1 0-1 0 0,0 0 1 0 0,0 0 0 0 0,0 0-1 0 0,1 0 1 0 0,-1 0 0 0 0,0 0-1 0 0,0 1 1 0 0,0-1 0 0 0,1 0-1 0 0,-1 0 1 0 0,0 0 0 0 0,0 0 0 0 0,0 0-1 0 0,1 0 1 0 0,-1 0 0 0 0,0 0-1 0 0,0 1 1 0 0,0-1 0 0 0,0 0-1 0 0,1 0 1 0 0,-1 0 0 0 0,0 0-1 0 0,0 0 1 0 0,0 1 0 0 0,2-78 148 0 0,-1 67-146 0 0,0 0-1 0 0,0 0 0 0 0,1 0 1 0 0,1 1-1 0 0,0-1 1 0 0,0 1-1 0 0,1 0 0 0 0,8-16 1 0 0,-8 18 8 0 0,0 1 1 0 0,0 0 0 0 0,1 0 0 0 0,0 0-1 0 0,0 0 1 0 0,1 1 0 0 0,0 0 0 0 0,-1 0 0 0 0,2 0-1 0 0,-1 1 1 0 0,13-7 0 0 0,-14 9-22 0 0,-1 0 0 0 0,1 1 0 0 0,-1-1 0 0 0,1 1 0 0 0,0 0 0 0 0,0 0 1 0 0,-1 0-1 0 0,1 1 0 0 0,8-1 0 0 0,-10 2-39 0 0,0-1 1 0 0,0 1 0 0 0,0-1 0 0 0,0 1-1 0 0,0 0 1 0 0,0 0 0 0 0,0 0-1 0 0,0 1 1 0 0,0-1 0 0 0,0 1-1 0 0,-1-1 1 0 0,1 1 0 0 0,0 0 0 0 0,-1 0-1 0 0,4 4 1 0 0,-2-1-450 0 0,-1-1 0 0 0,1 1 0 0 0,4 10 0 0 0,-1-1-665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55 202 4607 0 0,'0'0'354'0'0,"-5"6"-220"0"0,1 0 899 0 0,0-1 0 0 0,0 1 0 0 0,0 0-1 0 0,1 0 1 0 0,0 0 0 0 0,0 1 0 0 0,0-1-1 0 0,-2 13 1 0 0,0 3 973 0 0,-2 31-1 0 0,5-32-1872 0 0,1 12 335 0 0,2-26-329 0 0,-1 0 0 0 0,-1 1 1 0 0,0 7-1 0 0,1-14-59 0 0,1-2-61 0 0,-1-1 1 0 0,1 1-1 0 0,0-1 0 0 0,0 1 0 0 0,-1-1 1 0 0,1 1-1 0 0,-1-1 0 0 0,1 0 0 0 0,-1-2 1 0 0,1 2-5 0 0,26-105 267 0 0,-10 49-343 0 0,12-89 0 0 0,-10 39-695 0 0,-19 106 544 0 0,8 25-732 0 0,15 58 708 0 0,-12-47 232 0 0,-3-8 109 0 0,23 48 0 0 0,-24-61 106 0 0,0 0 1 0 0,1 0-1 0 0,1-1 0 0 0,0 0 0 0 0,12 13 1 0 0,27 11 1384 0 0,-47-35-1529 0 0,0 0 0 0 0,0 0 0 0 0,0 0 0 0 0,0 0 0 0 0,0 0 0 0 0,0 0 0 0 0,0-1 0 0 0,1 1 0 0 0,-1 0 0 0 0,0-1 0 0 0,1 1 1 0 0,-1-1-1 0 0,0 0 0 0 0,1 1 0 0 0,-1-1 0 0 0,0 0 0 0 0,1 0 0 0 0,1 0 0 0 0,-1 0-4 0 0,-1 0 0 0 0,0-1 1 0 0,0 1-1 0 0,0-1 0 0 0,0 1 0 0 0,0-1 0 0 0,0 1 0 0 0,0-1 1 0 0,0 0-1 0 0,0 0 0 0 0,0 1 0 0 0,0-1 0 0 0,0 0 0 0 0,-1 0 0 0 0,1 0 1 0 0,0 0-1 0 0,0-1 0 0 0,3-6 140 0 0,-1 1 0 0 0,0-1 0 0 0,0 0 0 0 0,0 1 0 0 0,1-10 0 0 0,-2 8-218 0 0,1-5 56 0 0,-1-1 0 0 0,0 1 1 0 0,0-1-1 0 0,-2-27 0 0 0,-3 9-1557 0 0,-7-35 1 0 0,5 49 241 0 0,3 16 594 0 0,1-1-1 0 0,0 1 1 0 0,0 0-1 0 0,1-1 1 0 0,-1 1-1 0 0,1 0 0 0 0,0-1 1 0 0,0-5-1 0 0,1-2-4823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4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5983 0 0,'0'0'464'0'0,"-3"11"2674"0"0,-2 1-1935 0 0,0-1 0 0 0,-1 0 0 0 0,0 0 0 0 0,-1-1 1 0 0,-9 12-1 0 0,7-10-626 0 0,0 0-1 0 0,1 0 1 0 0,-10 21 0 0 0,17-29-447 0 0,0-1 0 0 0,0 1 0 0 0,1-1 1 0 0,-1 1-1 0 0,1-1 0 0 0,-1 6 0 0 0,1-7 51 0 0,0 9 87 0 0,0-2-148 0 0,0-7-34 0 0,6 0-7 0 0,-5-1-75 0 0,0-1 1 0 0,-1 1-1 0 0,1-1 1 0 0,0 0-1 0 0,0 1 1 0 0,0-1-1 0 0,0 0 0 0 0,0 0 1 0 0,-1 1-1 0 0,1-1 1 0 0,0 0-1 0 0,0 0 0 0 0,1 0 1 0 0,2-1 12 0 0,1 0 0 0 0,-1 0 1 0 0,1 0-1 0 0,-1-1 0 0 0,0 1 1 0 0,0-1-1 0 0,0 0 0 0 0,0-1 0 0 0,0 1 1 0 0,0-1-1 0 0,0 1 0 0 0,-1-1 0 0 0,0 0 1 0 0,1-1-1 0 0,4-5 0 0 0,-2 2 5 0 0,0-1-1 0 0,-1 0 1 0 0,0 0-1 0 0,0-1 1 0 0,-1 1-1 0 0,6-15 1 0 0,-7-10 1699 0 0,-3 34-1632 0 0,0 5-113 0 0,0 0-1 0 0,1 0 0 0 0,-1-1 1 0 0,1 1-1 0 0,0 0 1 0 0,0-1-1 0 0,1 1 0 0 0,0-1 1 0 0,4 9-1 0 0,-4-10-363 0 0,0-1 0 0 0,1 1 0 0 0,0-1 0 0 0,0 1 0 0 0,0-1 0 0 0,0 0 0 0 0,0 0 0 0 0,0-1 0 0 0,1 1 0 0 0,5 3 0 0 0,-5-5-2491 0 0,5 1 1367 0 0,1-3-7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1839 0 0,'1'-1'134'0'0,"5"-3"2202"0"0,2 10 4393 0 0,3 5-4385 0 0,-7-3-1985 0 0,0 0 0 0 0,-1 0 0 0 0,-1 1-1 0 0,1 0 1 0 0,-1-1 0 0 0,-1 1 0 0 0,0 0 0 0 0,1 12 0 0 0,0 4 247 0 0,3 9 147 0 0,-1-16 253 0 0,0 33 0 0 0,-2-35-381 0 0,-1-15-693 0 0,1-8-59 0 0,4-41-625 0 0,5-28-255 0 0,-5 22 347 0 0,-5 42 553 0 0,0 0-1 0 0,1 0 0 0 0,0 1 0 0 0,1-1 0 0 0,0 0 0 0 0,6-14 0 0 0,-8 25 418 0 0,15-5 828 0 0,-14 6-1113 0 0,-1 1 1 0 0,1 0-1 0 0,-1 0 0 0 0,1 0 0 0 0,-1 0 0 0 0,0 0 0 0 0,0 0 1 0 0,1 0-1 0 0,-1 0 0 0 0,0 1 0 0 0,0-1 0 0 0,0 0 1 0 0,0 1-1 0 0,0-1 0 0 0,-1 0 0 0 0,1 1 0 0 0,0-1 0 0 0,-1 1 1 0 0,1 0-1 0 0,-1-1 0 0 0,1 1 0 0 0,-1-1 0 0 0,0 1 1 0 0,0 3-1 0 0,2 5 19 0 0,-1-1 1 0 0,-1 1 0 0 0,-1 10-1 0 0,-5 23 360 0 0,6-41-176 0 0,0 0-168 0 0,-1 4-70 0 0,1-5 0 0 0,0-1 1 0 0,0 0-1 0 0,1 1 1 0 0,-1-1-1 0 0,0 0 1 0 0,0 1-1 0 0,1-1 1 0 0,-1 0-1 0 0,0 0 1 0 0,1 1-1 0 0,-1-1 1 0 0,0 0-1 0 0,1 0 1 0 0,-1 0-1 0 0,1 0 1 0 0,-1 1-1 0 0,0-1 1 0 0,1 0-1 0 0,-1 0 1 0 0,1 0-1 0 0,-1 0 1 0 0,0 0-1 0 0,1 0 1 0 0,-1 0-1 0 0,1 0 1 0 0,9 0-87 0 0,-7 0 44 0 0,0 0-1 0 0,0 0 1 0 0,0-1-1 0 0,0 1 1 0 0,6-3 0 0 0,-6 2 48 0 0,0 0 1 0 0,1 1 0 0 0,-1-1 0 0 0,1 1-1 0 0,-1-1 1 0 0,1 1 0 0 0,-1 0 0 0 0,0 0-1 0 0,1 1 1 0 0,-1-1 0 0 0,5 1 0 0 0,1 1 219 0 0,1 0 1 0 0,-1 1 0 0 0,0 0 0 0 0,16 7 0 0 0,-21-9-43 0 0,-1 2 0 0 0,1-1 1 0 0,0 0-1 0 0,-1 1 0 0 0,0-1 1 0 0,0 1-1 0 0,0 0 0 0 0,0 0 1 0 0,0 1-1 0 0,0-1 0 0 0,-1 0 1 0 0,5 8-1 0 0,-7-9-78 0 0,1 0 1 0 0,0 0-1 0 0,-1 0 0 0 0,1 1 0 0 0,-1-1 0 0 0,1 0 1 0 0,-1 0-1 0 0,0 1 0 0 0,0-1 0 0 0,0 0 1 0 0,0 1-1 0 0,-1-1 0 0 0,1 0 0 0 0,-1 0 0 0 0,1 1 1 0 0,-1-1-1 0 0,0 0 0 0 0,0 0 0 0 0,0 0 0 0 0,0 0 1 0 0,0 0-1 0 0,0 0 0 0 0,0 0 0 0 0,-1 0 0 0 0,1-1 1 0 0,-1 1-1 0 0,1 0 0 0 0,-1-1 0 0 0,0 1 1 0 0,-2 1-1 0 0,-9 6-65 0 0,0 0 0 0 0,0-1 1 0 0,-1 0-1 0 0,-1-1 0 0 0,1-1 1 0 0,-1 0-1 0 0,-17 4 0 0 0,3 2-559 0 0,-1 0-506 0 0,28-11 762 0 0,0-1 0 0 0,0 1 0 0 0,1-1 0 0 0,-1 0 0 0 0,0 1 0 0 0,0-1 1 0 0,0 0-1 0 0,1 0 0 0 0,-1 0 0 0 0,0-1 0 0 0,0 1 0 0 0,0 0 0 0 0,1-1 0 0 0,-3 0 0 0 0,-3-3-1632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8287 0 0,'1'-15'4211'0'0,"2"18"-3751"0"0,0 1 0 0 0,-1-1 0 0 0,0 1 0 0 0,0 0 0 0 0,0 0 0 0 0,0 0 0 0 0,-1 0 0 0 0,1 0 0 0 0,-1 0 1 0 0,0 0-1 0 0,0 0 0 0 0,0 9 0 0 0,0 7 245 0 0,-1 29 0 0 0,0-42-445 0 0,-10 122 1220 0 0,2-44-2732 0 0,9-75 531 0 0,-1-6-858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9671 0 0,'0'0'748'0'0,"0"2"-246"0"0,6 79 6304 0 0,-4-19-5007 0 0,3 52-729 0 0,-3-38-957 0 0,1 39-951 0 0,-3-37-3390 0 0,0-43-1632 0 0</inkml:trace>
  <inkml:trace contextRef="#ctx0" brushRef="#br0" timeOffset="1">1 464 14279 0 0,'0'0'1298'0'0,"0"-2"-1069"0"0,1-1-77 0 0,0 0 1 0 0,0-1-1 0 0,0 1 0 0 0,0 0 1 0 0,1 0-1 0 0,-1-1 0 0 0,1 1 1 0 0,0 1-1 0 0,0-1 0 0 0,0 0 1 0 0,0 0-1 0 0,1 1 0 0 0,-1-1 1 0 0,1 1-1 0 0,-1 0 0 0 0,7-4 1 0 0,-3 2-8 0 0,0 0-1 0 0,0 1 1 0 0,1 0 0 0 0,-1 0 0 0 0,1 1-1 0 0,0 0 1 0 0,10-2 0 0 0,-9 3-747 0 0,0 0 1 0 0,0 1-1 0 0,0 0 1 0 0,-1 0-1 0 0,11 3 0 0 0,-14-3-41 0 0,10 2-5051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92 137 5983 0 0,'-4'8'623'0'0,"-15"10"696"0"0,14-13 382 0 0,0 0 0 0 0,-1 1 0 0 0,-6 10 0 0 0,7-9-1045 0 0,-18 32 1696 0 0,21-36-2127 0 0,0 1-1 0 0,0 0 1 0 0,1-1-1 0 0,0 1 1 0 0,0 0-1 0 0,0 0 1 0 0,0 0-1 0 0,0 5 1 0 0,1-8 42 0 0,0 1-62 0 0,0-1-191 0 0,1 0 33 0 0,-1 1 1 0 0,1 0 0 0 0,0-1-1 0 0,-1 1 1 0 0,1 0 0 0 0,0-1-1 0 0,0 1 1 0 0,0-1 0 0 0,0 1-1 0 0,2 1 1 0 0,-1-1-33 0 0,1-1-1 0 0,0 1 0 0 0,-1 0 1 0 0,1-1-1 0 0,0 0 1 0 0,0 1-1 0 0,0-1 1 0 0,0 0-1 0 0,0-1 1 0 0,4 2-1 0 0,1-1-62 0 0,0 0 0 0 0,0 0 0 0 0,0-1 0 0 0,0 0 0 0 0,0-1 0 0 0,1 0 0 0 0,11-3 0 0 0,-12 2-682 0 0,0 0 1 0 0,0 0 0 0 0,-1-1 0 0 0,9-5 0 0 0,-7 3-761 0 0</inkml:trace>
  <inkml:trace contextRef="#ctx0" brushRef="#br0" timeOffset="1">233 1 2759 0 0,'-1'1'207'0'0,"-13"35"1797"0"0,10-21 1748 0 0,-3 28 1 0 0,2 18 3279 0 0,3-21-5870 0 0,2-32-1524 0 0,0 30 1349 0 0,2-1-1 0 0,8 44 1 0 0,20 74-663 0 0,-22-119-955 0 0,-2-7-2895 0 0,-6-13-3653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3679 0 0,'0'0'167'0'0,"3"-2"-7"0"0,11-5-127 0 0,-9-3 203 0 0,-5 9-169 0 0,2-7 106 0 0,-1 3 1779 0 0,1 0 1 0 0,0 1 0 0 0,0-1-1 0 0,5-7 2785 0 0,0 18-3580 0 0,-3-3-973 0 0,-1 1 1 0 0,1 1-1 0 0,-1-1 0 0 0,0 0 0 0 0,0 1 0 0 0,0-1 1 0 0,-1 1-1 0 0,0 0 0 0 0,0 0 0 0 0,0 0 1 0 0,1 6-1 0 0,2 8 230 0 0,3 33-1 0 0,-7-44-356 0 0,3 45 269 0 0,-4 81 0 0 0,-1-16-301 0 0,1-102-254 0 0,0-4-303 0 0,1 0 1 0 0,0 0-1 0 0,0 0 1 0 0,5 19 0 0 0,-5-29-760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0,'0'0'764'0'0,"1"3"752"0"0,11 53 4937 0 0,-3 2-3475 0 0,11 60-653 0 0,22 70-802 0 0,-24-123-1372 0 0,-1-5-141 0 0,-11-35-892 0 0,1 0 1 0 0,10 25-1 0 0,-16-46-737 0 0,-1 5-69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7831 0 0,'0'0'603'0'0,"0"-2"-182"0"0,1-2 148 0 0,1 0 0 0 0,-1 0-1 0 0,1 0 1 0 0,0 1-1 0 0,0-1 1 0 0,0 1 0 0 0,1-1-1 0 0,-1 1 1 0 0,1 0 0 0 0,0 0-1 0 0,0 0 1 0 0,4-3-1 0 0,-4 3-452 0 0,-1 1 0 0 0,1 1 0 0 0,1-1 0 0 0,-1 0 0 0 0,0 1 0 0 0,0-1 0 0 0,0 1 0 0 0,1 0 0 0 0,-1 0-1 0 0,1 0 1 0 0,-1 1 0 0 0,1-1 0 0 0,-1 1 0 0 0,1 0 0 0 0,3 0 0 0 0,0 1-110 0 0,1-1 0 0 0,-1 1 0 0 0,9 3-1 0 0,4 7-1905 0 0,-18-10 738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14655 0 0,'0'0'1640'0'0,"2"-1"-1229"0"0,4-1-236 0 0,0 0-1 0 0,1 1 1 0 0,-1 0 0 0 0,1 0-1 0 0,-1 0 1 0 0,1 1 0 0 0,0 0-1 0 0,-1 0 1 0 0,1 0 0 0 0,0 1-1 0 0,-1 0 1 0 0,1 0 0 0 0,9 4-1 0 0,-15-4-155 0 0,1 0 0 0 0,0 1 1 0 0,-1-1-1 0 0,1 1 0 0 0,-1-1 0 0 0,0 1 0 0 0,1-1 0 0 0,-1 1 0 0 0,0-1 0 0 0,0 1 0 0 0,0 0 1 0 0,0 0-1 0 0,0 0 0 0 0,0 0 0 0 0,-1 0 0 0 0,1 0 0 0 0,-1 0 0 0 0,1 0 0 0 0,-1 0 1 0 0,0 0-1 0 0,1 0 0 0 0,-1 4 0 0 0,-1 1 26 0 0,1 0 1 0 0,-1 0-1 0 0,0 0 0 0 0,0 0 1 0 0,-2 7-1 0 0,2-12-48 0 0,-1 6-37 0 0,0 0 1 0 0,-1-1-1 0 0,-5 10 1 0 0,7-16-72 0 0,1 1-80 0 0,-1-2 160 0 0,1 0 0 0 0,0 0 0 0 0,0 1 0 0 0,0-1 1 0 0,0 0-1 0 0,-1 0 0 0 0,1 0 0 0 0,0 0 1 0 0,0 0-1 0 0,0 1 0 0 0,0-1 0 0 0,0 0 0 0 0,0 0 1 0 0,-1 0-1 0 0,1 1 0 0 0,0-1 0 0 0,0 0 1 0 0,0 0-1 0 0,0 0 0 0 0,0 1 0 0 0,0-1 0 0 0,0 0 1 0 0,0 0-1 0 0,0 0 0 0 0,0 1 0 0 0,0-1 0 0 0,0 0 1 0 0,0 0-1 0 0,0 0 0 0 0,0 1 0 0 0,0-1 1 0 0,0 0-1 0 0,0 0 0 0 0,0 0 0 0 0,0 1 0 0 0,0-1 1 0 0,1 0-1 0 0,-1 0 0 0 0,0 0 0 0 0,0 1 1 0 0,0-1-1 0 0,0 0 0 0 0,0 0 0 0 0,1 0 0 0 0,-1 0 1 0 0,0 0-1 0 0,0 0 0 0 0,0 1 0 0 0,1-1 1 0 0,1 2 23 0 0,1 0 1 0 0,0 0 0 0 0,-1-1 0 0 0,1 1 0 0 0,0-1 0 0 0,0 1 0 0 0,0-1-1 0 0,0 0 1 0 0,0 0 0 0 0,0-1 0 0 0,0 1 0 0 0,6 0 0 0 0,-6-1 0 0 0,4 2 249 0 0,1 0-1 0 0,-1 0 1 0 0,0 0-1 0 0,0 1 1 0 0,0 0 0 0 0,0 0-1 0 0,-1 1 1 0 0,1-1-1 0 0,-1 2 1 0 0,0-1-1 0 0,0 1 1 0 0,7 7 0 0 0,-12-11-118 0 0,0 1 1 0 0,0 0 0 0 0,0 0-1 0 0,-1-1 1 0 0,1 1 0 0 0,-1 0-1 0 0,1 0 1 0 0,-1 0 0 0 0,0 0 0 0 0,0 0-1 0 0,1 0 1 0 0,-1-1 0 0 0,-1 1-1 0 0,1 0 1 0 0,0 0 0 0 0,0 0 0 0 0,-1 0-1 0 0,0 2 1 0 0,0 1 65 0 0,-1 1 0 0 0,0-1 0 0 0,0-1 0 0 0,0 1 0 0 0,-4 5 0 0 0,2-2-172 0 0,-1-1-1 0 0,-1 1 0 0 0,1-1 1 0 0,-2 0-1 0 0,1 0 0 0 0,0-1 1 0 0,-1 0-1 0 0,0 0 1 0 0,-1 0-1 0 0,1-1 0 0 0,-1 0 1 0 0,0-1-1 0 0,-14 6 0 0 0,21-10-181 0 0,0 1 0 0 0,0-1 0 0 0,-1 0-1 0 0,1 0 1 0 0,0 0 0 0 0,0 1 0 0 0,0-1-1 0 0,-1 0 1 0 0,1-1 0 0 0,0 1 0 0 0,0 0-1 0 0,0 0 1 0 0,-3-1 0 0 0,-8-16-13665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35 115 6447 0 0,'0'0'4811'0'0,"-1"2"-3427"0"0,0 9 63 0 0,0-1-1068 0 0,0 0-1 0 0,-1 0 0 0 0,0-1 0 0 0,-1 1 0 0 0,0 0 0 0 0,0-1 0 0 0,-6 11 0 0 0,8-18-302 0 0,-7 21 64 0 0,8-22-127 0 0,0 0 1 0 0,0 0 0 0 0,0 0-1 0 0,0 0 1 0 0,0 0-1 0 0,1 0 1 0 0,-1 0-1 0 0,0 0 1 0 0,0 0-1 0 0,1 0 1 0 0,-1 0 0 0 0,1 0-1 0 0,-1 0 1 0 0,1 0-1 0 0,-1 0 1 0 0,1 0-1 0 0,0 0 1 0 0,0 1-1 0 0,12 10 187 0 0,-12-11 0 0 0,2 0 38 0 0,5 0-102 0 0,0 0 1 0 0,0 0 0 0 0,0-1-1 0 0,0 0 1 0 0,9-1 0 0 0,62-14 143 0 0,-70 12-1405 0 0,1 0 1 0 0,-1-1 0 0 0,12-7-1 0 0</inkml:trace>
  <inkml:trace contextRef="#ctx0" brushRef="#br0" timeOffset="1">174 0 6911 0 0,'-3'28'205'0'0,"0"-7"1379"0"0,1-1-1 0 0,1 1 1 0 0,1-1-1 0 0,4 33 1 0 0,6 15 610 0 0,-6-31-1305 0 0,17 64 0 0 0,-5-53-3338 0 0,-10-34-3573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9559 0 0,'-10'-7'1688'0'0,"10"6"-1563"0"0,0 1 0 0 0,0-1 0 0 0,1 0 0 0 0,-1 1 0 0 0,0-1 0 0 0,1 0 0 0 0,-1 1 0 0 0,1-1 0 0 0,-1 1 0 0 0,1-1 0 0 0,-1 0 0 0 0,1 1 0 0 0,-1-1 0 0 0,1 1 0 0 0,0 0 0 0 0,-1-1 0 0 0,1 1 0 0 0,-1-1 0 0 0,1 1 0 0 0,0 0 0 0 0,-1 0 0 0 0,1-1 0 0 0,0 1 0 0 0,1 0 0 0 0,20-5 515 0 0,-20 4-357 0 0,19-2 781 0 0,1 1 0 0 0,31 2-1 0 0,2 0-47 0 0,-46-1-804 0 0,0 1 0 0 0,0 1 1 0 0,0 0-1 0 0,0 0 0 0 0,9 3 0 0 0,-16-4-50 0 0,5 9 220 0 0,-6-3-321 0 0,-1-4-30 0 0,1 1-1 0 0,-1 0 1 0 0,1 0-1 0 0,-1 0 0 0 0,0 0 1 0 0,0 0-1 0 0,-1 0 0 0 0,1 0 1 0 0,0 0-1 0 0,-1-1 0 0 0,0 1 1 0 0,-1 3-1 0 0,-33 62 410 0 0,33-62-413 0 0,-1 0-1 0 0,1 0 1 0 0,0 0-1 0 0,1 0 1 0 0,-1 0-1 0 0,1 0 1 0 0,0 0-1 0 0,1 0 1 0 0,0 1-1 0 0,0-1 1 0 0,0 0 0 0 0,1 0-1 0 0,-1 0 1 0 0,4 12-1 0 0,-2-13-26 0 0,-1-1 0 0 0,1 1-1 0 0,0-1 1 0 0,0 0 0 0 0,0 0 0 0 0,1 0 0 0 0,-1 0-1 0 0,1 0 1 0 0,0 0 0 0 0,0 0 0 0 0,1-1-1 0 0,-1 0 1 0 0,1 0 0 0 0,-1 0 0 0 0,1 0 0 0 0,0 0-1 0 0,0-1 1 0 0,0 1 0 0 0,1-1 0 0 0,4 2-1 0 0,-3-3-86 0 0,-1 0 0 0 0,0 0 0 0 0,1 0 0 0 0,-1-1-1 0 0,1 0 1 0 0,-1 0 0 0 0,1 0 0 0 0,-1-1-1 0 0,1 0 1 0 0,-1 0 0 0 0,7-2 0 0 0,-2 1-497 0 0,-1-2 1 0 0,0 1-1 0 0,0-1 1 0 0,0 0-1 0 0,12-9 1 0 0,-9 4-1560 0 0,1-1-3784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8087 0 0,'0'0'4695'0'0,"2"1"-4184"0"0,20 12 103 0 0,-2 2 1 0 0,0 0 0 0 0,0 1-1 0 0,-2 1 1 0 0,0 1 0 0 0,-1 1-1 0 0,-1 0 1 0 0,0 1 0 0 0,-2 1-1 0 0,0 0 1 0 0,-2 1 0 0 0,13 30-1 0 0,-19-38-367 0 0,0 0 0 0 0,-2 0-1 0 0,0 1 1 0 0,0 0-1 0 0,-2 0 1 0 0,0 0 0 0 0,0 0-1 0 0,-2 28 1 0 0,-1-27-126 0 0,1-5-55 0 0,-1 0-1 0 0,0 0 1 0 0,-1 0 0 0 0,0 0-1 0 0,-1-1 1 0 0,0 1 0 0 0,0 0-1 0 0,-7 11 1 0 0,-7 12-138 0 0,13-24-563 0 0,-2 0 0 0 0,1 0 0 0 0,-1 0 0 0 0,0 0 1 0 0,-11 10-1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13247 0 0,'0'0'1195'0'0,"2"9"-958"0"0,2 34 1349 0 0,-1-1-1 0 0,-5 71 0 0 0,0-55-821 0 0,1-25-726 0 0,6 300-1533 0 0,-3-318-102 0 0,1-3-69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 1375 0 0,'1'-8'9603'0'0,"5"36"-5527"0"0,1 20-2266 0 0,0-4-889 0 0,28 225 511 0 0,-25-178-1218 0 0,-9-82-223 0 0,12 145-3786 0 0,-12-120-1985 0 0</inkml:trace>
  <inkml:trace contextRef="#ctx0" brushRef="#br0" timeOffset="1">18 509 1375 0 0,'-2'-5'121'0'0,"0"0"0"0"0,0-1 0 0 0,-1 1 0 0 0,-5-9 2471 0 0,9 4 4942 0 0,-2 9-7275 0 0,1 1 0 0 0,0-1 0 0 0,0 0 0 0 0,0 0 0 0 0,0 1 0 0 0,0-1 0 0 0,0 0 0 0 0,0 0 0 0 0,0 1 0 0 0,0-1 0 0 0,0 0 0 0 0,0 0 0 0 0,1 1 0 0 0,-1-1 0 0 0,0 0 0 0 0,1 1 0 0 0,-1-1 0 0 0,0 0 0 0 0,1 1 0 0 0,-1-1 0 0 0,1 0 0 0 0,0 0 0 0 0,2-2-165 0 0,1 0 1 0 0,0 1 0 0 0,0 0-1 0 0,0 0 1 0 0,0 0-1 0 0,0 0 1 0 0,1 0-1 0 0,-1 1 1 0 0,0 0-1 0 0,1 0 1 0 0,-1 0-1 0 0,1 1 1 0 0,-1-1-1 0 0,1 1 1 0 0,-1 0 0 0 0,1 0-1 0 0,-1 1 1 0 0,1-1-1 0 0,-1 1 1 0 0,6 1-1 0 0,3 2-1093 0 0,24 8 0 0 0,-21-5-147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0,'0'0'1116'0'0,"2"1"-20"0"0,5 1 48 0 0,0 0 0 0 0,0 0-1 0 0,10 0 1 0 0,13 4 228 0 0,-22-4-1143 0 0,1 0-60 0 0,1 1 0 0 0,-1 0-1 0 0,1 1 1 0 0,9 5 0 0 0,-18-9-57 0 0,0 2-79 0 0,0-1 0 0 0,0 0-1 0 0,-1 0 1 0 0,1 1 0 0 0,0-1 0 0 0,-1 1-1 0 0,0-1 1 0 0,1 0 0 0 0,-1 1-1 0 0,0-1 1 0 0,1 1 0 0 0,-1 1 0 0 0,0-3-11 0 0,0 3 3 0 0,0 0 0 0 0,0-1-1 0 0,-1 1 1 0 0,1 0 0 0 0,-1 0-1 0 0,0-1 1 0 0,1 1 0 0 0,-1-1 0 0 0,0 1-1 0 0,-1-1 1 0 0,1 1 0 0 0,0-1-1 0 0,-1 1 1 0 0,1-1 0 0 0,-1 0 0 0 0,-3 3-1 0 0,-3 5 87 0 0,-1-1 0 0 0,-12 9-1 0 0,10-11-101 0 0,8-6-15 0 0,0 1 0 0 0,0-1 0 0 0,1 1 0 0 0,-1 0 0 0 0,1 0-1 0 0,-1 0 1 0 0,-2 3 0 0 0,4-4-192 0 0,3-1-1336 0 0,13 2 1588 0 0,0 0 0 0 0,-1 1 0 0 0,1 0 0 0 0,-1 1-1 0 0,1 1 1 0 0,20 10 0 0 0,-16-7 271 0 0,-16-7-230 0 0,0 1 0 0 0,0-1 0 0 0,0 1 0 0 0,-1 0 0 0 0,1-1 0 0 0,0 1 1 0 0,-1 1-1 0 0,0-1 0 0 0,1 0 0 0 0,-1 1 0 0 0,0-1 0 0 0,0 1 0 0 0,0-1 0 0 0,-1 1 1 0 0,1 0-1 0 0,0 0 0 0 0,-1 0 0 0 0,0 0 0 0 0,0 0 0 0 0,0 0 0 0 0,1 5 1 0 0,-1-3 42 0 0,-1-1 0 0 0,0 1 0 0 0,1 0 0 0 0,-2-1 0 0 0,1 1 0 0 0,0-1 1 0 0,-1 1-1 0 0,0-1 0 0 0,0 1 0 0 0,0-1 0 0 0,-1 1 0 0 0,1-1 1 0 0,-1 0-1 0 0,-4 7 0 0 0,0-2-71 0 0,-1-1-1 0 0,1 0 1 0 0,-2 0 0 0 0,1-1 0 0 0,-1 0-1 0 0,0 0 1 0 0,-1-1 0 0 0,1 0 0 0 0,-1 0 0 0 0,0-1-1 0 0,-15 6 1 0 0,21-10-175 0 0,1 0-1 0 0,0-1 1 0 0,-1 1-1 0 0,1-1 1 0 0,-1 0-1 0 0,1 1 1 0 0,-1-1-1 0 0,1 0 1 0 0,-1 0-1 0 0,1-1 1 0 0,-4 0 0 0 0,3 1-948 0 0,1-1 0 0 0,-1 0 0 0 0,1 0 1 0 0,0 0-1 0 0,-1 0 0 0 0,-3-3 0 0 0,-2-2-5212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 6447 0 0,'0'0'20'0'0,"0"0"-1"0"0,-1-1 0 0 0,1 1 1 0 0,0-1-1 0 0,0 1 0 0 0,0 0 1 0 0,0-1-1 0 0,0 1 0 0 0,-1 0 1 0 0,1-1-1 0 0,0 1 0 0 0,0-1 1 0 0,-1 1-1 0 0,1 0 0 0 0,0 0 1 0 0,0-1-1 0 0,-1 1 0 0 0,1 0 1 0 0,0 0-1 0 0,-1-1 0 0 0,1 1 1 0 0,0 0-1 0 0,-1 0 0 0 0,0-1 1 0 0,-6 9 401 0 0,4-4-326 0 0,-5 8 1906 0 0,0 0 0 0 0,1 0 0 0 0,-11 26 0 0 0,11-20-1085 0 0,1 1-1 0 0,-5 28 1 0 0,7-23-753 0 0,1 0-1 0 0,2 1 0 0 0,0-1 1 0 0,1 1-1 0 0,5 25 1 0 0,-3-33-89 0 0,1 1 0 0 0,1-1 0 0 0,1 0 0 0 0,0-1 0 0 0,14 29 0 0 0,-17-41 11 0 0,1 1 0 0 0,1 0 1 0 0,-1-1-1 0 0,0 0 0 0 0,1 1 1 0 0,0-1-1 0 0,0-1 1 0 0,0 1-1 0 0,1-1 0 0 0,-1 1 1 0 0,1-1-1 0 0,0-1 0 0 0,-1 1 1 0 0,2-1-1 0 0,-1 0 1 0 0,0 0-1 0 0,0 0 0 0 0,0 0 1 0 0,1-1-1 0 0,-1 0 1 0 0,1 0-1 0 0,-1-1 0 0 0,1 0 1 0 0,-1 0-1 0 0,1 0 0 0 0,-1 0 1 0 0,9-2-1 0 0,-9 0 6 0 0,-1 1 0 0 0,0-1 0 0 0,0 0 0 0 0,0 0-1 0 0,0 0 1 0 0,-1 0 0 0 0,1-1 0 0 0,0 0 0 0 0,-1 0 0 0 0,6-6 0 0 0,0 0 170 0 0,-1-1 0 0 0,11-16 0 0 0,-14 17-179 0 0,0 0 0 0 0,0-1 0 0 0,-1 1 0 0 0,0-1 0 0 0,0 0 0 0 0,-1 0 0 0 0,-1-1 0 0 0,0 1 1 0 0,0-1-1 0 0,-1 1 0 0 0,0-1 0 0 0,-1 1 0 0 0,0-1 0 0 0,-1 0 0 0 0,-4-19 0 0 0,3 17-260 0 0,-2 0 0 0 0,0 1 1 0 0,0-1-1 0 0,-1 1 0 0 0,-8-14 0 0 0,6 15-645 0 0,-1 0 0 0 0,1 0-1 0 0,-2 0 1 0 0,1 1 0 0 0,-12-9 0 0 0,11 9-4119 0 0,2 2-1190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10135 0 0,'0'0'919'0'0,"0"3"-759"0"0,18 86 6635 0 0,-3 4-4059 0 0,-1-2-2840 0 0,-9-60-2103 0 0,-1 57 0 0 0,-4-67 443 0 0</inkml:trace>
  <inkml:trace contextRef="#ctx0" brushRef="#br0" timeOffset="1">1 243 11055 0 0,'0'0'852'0'0,"3"-14"4435"0"0,8 10-4542 0 0,-1 1 1 0 0,1 0-1 0 0,0 1 0 0 0,0 0 1 0 0,16 0-1 0 0,-11 0-591 0 0,103-4-2383 0 0,-104 6 772 0 0,-1 0-302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7:5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262 206 4143 0 0,'0'0'319'0'0,"-4"-8"93"0"0,-9-28 6941 0 0,7 19-5992 0 0,0 0-1 0 0,-1 0 1 0 0,-1 1 0 0 0,-1 1-1 0 0,-10-17 1 0 0,15 28-1270 0 0,0 0 0 0 0,0 0-1 0 0,0 0 1 0 0,0 1 0 0 0,0-1 0 0 0,-1 1 0 0 0,0 0-1 0 0,0 0 1 0 0,0 0 0 0 0,0 1 0 0 0,0 0-1 0 0,0 0 1 0 0,-1 0 0 0 0,1 1 0 0 0,0 0-1 0 0,-1 0 1 0 0,1 0 0 0 0,-1 1 0 0 0,0-1 0 0 0,1 1-1 0 0,-1 1 1 0 0,1-1 0 0 0,-1 1 0 0 0,0 0-1 0 0,-9 3 1 0 0,-23 10-1303 0 0,35-12-790 0 0,-4 7-5120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6911 0 0,'0'0'528'0'0,"-1"7"767"0"0,0 19 822 0 0,1 0 0 0 0,6 37-1 0 0,-3-31-1369 0 0,11 66 643 0 0,-3-24 116 0 0,-9-61-1324 0 0,3 34-2043 0 0,21 78 0 0 0,-23-110 649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180 119 5063 0 0,'-6'-23'245'0'0,"4"20"744"0"0,1-1 0 0 0,-1 1 0 0 0,0-1 0 0 0,0 1-1 0 0,0 0 1 0 0,0 0 0 0 0,-4-4 0 0 0,5 6-575 0 0,0 0 0 0 0,0 0 0 0 0,0 0-1 0 0,0 0 1 0 0,-1 0 0 0 0,1 0 0 0 0,0 0 0 0 0,-1 1 0 0 0,1-1 0 0 0,0 1 0 0 0,-1-1 0 0 0,1 1 0 0 0,-1-1 0 0 0,1 1-1 0 0,-1 0 1 0 0,1-1 0 0 0,-1 1 0 0 0,-2 0 0 0 0,2 1-400 0 0,0-1-1 0 0,0 0 1 0 0,1 1-1 0 0,-1 0 1 0 0,0-1-1 0 0,0 1 1 0 0,0 0 0 0 0,1 0-1 0 0,-1 0 1 0 0,1 0-1 0 0,-3 2 1 0 0,-5 4 66 0 0,1 1 0 0 0,0 0 0 0 0,1 0-1 0 0,0 1 1 0 0,0 0 0 0 0,1 0 0 0 0,0 0 0 0 0,1 1 0 0 0,0 0 0 0 0,0 0 0 0 0,1 1 0 0 0,-5 19-1 0 0,4-15-67 0 0,2 1 0 0 0,-1 0-1 0 0,2 0 1 0 0,0 0 0 0 0,1 0-1 0 0,1 0 1 0 0,0 1-1 0 0,1-1 1 0 0,1 0 0 0 0,6 27-1 0 0,-5-32-10 0 0,0 0 0 0 0,1 0-1 0 0,1 0 1 0 0,0-1 0 0 0,0 0-1 0 0,1 0 1 0 0,0 0 0 0 0,1-1-1 0 0,0 0 1 0 0,0 0 0 0 0,1 0-1 0 0,0-1 1 0 0,1 0 0 0 0,0-1-1 0 0,17 11 1 0 0,-16-12 21 0 0,0-1 1 0 0,0 0-1 0 0,0-1 0 0 0,1 0 0 0 0,0 0 0 0 0,-1-1 1 0 0,1-1-1 0 0,1 0 0 0 0,-1 0 0 0 0,0-1 0 0 0,0-1 1 0 0,22-1-1 0 0,-24 0 70 0 0,0-1 0 0 0,0 1 1 0 0,-1-2-1 0 0,1 1 0 0 0,-1-1 0 0 0,1 0 1 0 0,-1-1-1 0 0,0 0 0 0 0,0 0 1 0 0,-1-1-1 0 0,1 0 0 0 0,-1-1 0 0 0,0 1 1 0 0,0-1-1 0 0,-1 0 0 0 0,10-13 0 0 0,-5 5 97 0 0,-2 0-1 0 0,0 0 1 0 0,-1-1-1 0 0,0-1 1 0 0,-2 1-1 0 0,1-1 1 0 0,-2 0-1 0 0,0-1 1 0 0,-1 1-1 0 0,-1-1 1 0 0,2-19-1 0 0,-4 24-92 0 0,-1 0 0 0 0,0 0 0 0 0,-1 0 0 0 0,0 0-1 0 0,-1 0 1 0 0,0 0 0 0 0,-1 1 0 0 0,0-1 0 0 0,-1 1 0 0 0,0 0 0 0 0,-1 0 0 0 0,0 0 0 0 0,-1 0 0 0 0,0 1 0 0 0,0 0-1 0 0,-13-14 1 0 0,3 6 31 0 0,-20-18 0 0 0,29 31-107 0 0,0-1-1 0 0,0 1 0 0 0,-1 0 1 0 0,0 1-1 0 0,1 0 0 0 0,-13-5 1 0 0,5 4-3 0 0,0 0 0 0 0,-21-3 1 0 0,29 7-80 0 0,1 0 0 0 0,-1 1 1 0 0,0 0-1 0 0,1 0 1 0 0,-1 0-1 0 0,1 1 0 0 0,-1 0 1 0 0,-9 3-1 0 0,14-4-43 0 0,0 1 0 0 0,1-1 0 0 0,-1 1 0 0 0,1 0 0 0 0,-1 0 0 0 0,0 0-1 0 0,1 0 1 0 0,0 0 0 0 0,-1 0 0 0 0,1 0 0 0 0,-1 0 0 0 0,1 0 0 0 0,0 1 0 0 0,0-1 0 0 0,0 0 0 0 0,0 1-1 0 0,0-1 1 0 0,0 1 0 0 0,0 0 0 0 0,0-1 0 0 0,0 3 0 0 0,1-3-456 0 0,-1 1 0 0 0,1-1 1 0 0,0 1-1 0 0,0-1 0 0 0,0 0 0 0 0,0 1 1 0 0,0-1-1 0 0,1 1 0 0 0,-1-1 0 0 0,0 1 1 0 0,1-1-1 0 0,-1 1 0 0 0,0-1 0 0 0,1 0 0 0 0,0 1 1 0 0,1 1-1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0,'0'0'706'0'0,"1"2"-578"0"0,14 13 867 0 0,-2 1 0 0 0,0 1 0 0 0,-1 0 0 0 0,-1 1 0 0 0,12 25 0 0 0,-7-8 71 0 0,-1 1-1 0 0,10 40 0 0 0,-12-28-483 0 0,-1 1 0 0 0,-3 1 1 0 0,-2 0-1 0 0,1 72 0 0 0,-8-121-595 0 0,-3 175-130 0 0,-1-101-3529 0 0,-2-49-427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13391 0 0,'0'0'1210'0'0,"0"2"-996"0"0,3 24 804 0 0,-1 41 1 0 0,-1-17-52 0 0,-3 99 834 0 0,0-84-1510 0 0,1-35-139 0 0,3 197 1431 0 0,-2-223-1504 0 0,0 0-1 0 0,1 0 1 0 0,-1 0 0 0 0,1 0 0 0 0,0 0-1 0 0,0 0 1 0 0,0 0 0 0 0,1 0-1 0 0,-1-1 1 0 0,1 1 0 0 0,0 0 0 0 0,0-1-1 0 0,0 1 1 0 0,1-1 0 0 0,-1 0 0 0 0,1 0-1 0 0,3 4 1 0 0,-3-6-20 0 0,0 0 0 0 0,0 0 0 0 0,0 0-1 0 0,0 0 1 0 0,0 0 0 0 0,0 0 0 0 0,0-1-1 0 0,1 1 1 0 0,4-1 0 0 0,-1 0 25 0 0,-4 0-61 0 0,0 0 1 0 0,0 0-1 0 0,0 0 0 0 0,1-1 1 0 0,-1 1-1 0 0,0-1 0 0 0,-1 0 1 0 0,1 0-1 0 0,0 0 0 0 0,0-1 1 0 0,0 1-1 0 0,4-4 0 0 0,-3 3-3 0 0,0 0-1 0 0,1 0 0 0 0,-1 0 1 0 0,6-2-1 0 0,-2 3-2 0 0,-1-1 1 0 0,0 0 1 0 0,0 0-1 0 0,0 0 1 0 0,0-1 0 0 0,10-5-1 0 0,-11 5-52 0 0,1 0 0 0 0,0 0 0 0 0,12-3 1 0 0,-12 4-54 0 0,-1 0 1 0 0,1-1-1 0 0,12-6 1 0 0,-8 2-242 0 0,-7 4 61 0 0,1 0 0 0 0,-1 1 0 0 0,0-1 0 0 0,1 1 0 0 0,0 0 0 0 0,0 0 0 0 0,-1 0 0 0 0,1 1 0 0 0,6-1 1 0 0,-7 1-199 0 0,-1 0 1 0 0,0 1-1 0 0,0-1 1 0 0,1 0-1 0 0,-1 0 1 0 0,0-1-1 0 0,6-2 1 0 0,6-4-1446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77 297 5983 0 0,'0'0'584'0'0,"-6"8"-520"0"0,-3-2-64 0 0,3 1 0 0 0,-1 1 0 0 0,2 4 1656 0 0,0-2 312 0 0,0-3 64 0 0,0 1 16 0 0,3 4-1536 0 0,1-4-144 0 0</inkml:trace>
  <inkml:trace contextRef="#ctx0" brushRef="#br0" timeOffset="1">1 1 6447 0 0,'0'0'2056'0'0,"3"6"-1304"0"0,1-1-4384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73 104 13647 0 0,'0'2'628'0'0,"2"17"-206"0"0,-1 24-1 0 0,-1-5 178 0 0,-1 11 659 0 0,-2 1 1 0 0,-11 60-1 0 0,12-97-1095 0 0,-37 199 494 0 0,25-145-591 0 0,11-56-13 0 0,32-89-373 0 0,-17 36-306 0 0,15-84-1 0 0,23-199 72 0 0,-41 288 923 0 0,18-51-1 0 0,-26 86-307 0 0,-1 0 0 0 0,1 0 0 0 0,0 1 0 0 0,0-1 0 0 0,-1 1 1 0 0,1-1-1 0 0,0 0 0 0 0,0 1 0 0 0,1 0 0 0 0,-1-1 0 0 0,2-1 0 0 0,-2 3 276 0 0,7 12 7 0 0,-3-1-262 0 0,0 0 1 0 0,0 1 0 0 0,-1-1-1 0 0,4 18 1 0 0,6 52 107 0 0,-7-37-97 0 0,12 53 58 0 0,9 55-108 0 0,-3-6-676 0 0,-12-74-1080 0 0,-6-42 216 0 0,-1-7-64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10135 0 0,'0'0'778'0'0,"-5"-9"7096"0"0,8 7-7707 0 0,0 1 0 0 0,1-1-1 0 0,-1 1 1 0 0,1 0 0 0 0,0 0-1 0 0,-1 1 1 0 0,1-1 0 0 0,-1 1-1 0 0,1 0 1 0 0,7 0 0 0 0,42 7-28 0 0,-29-3-76 0 0,11 1-329 0 0,36 3-778 0 0,-60-7-145 0 0,0-1-1 0 0,15-3 1 0 0,-9 0-597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83 5527 0 0,'0'0'2299'0'0,"1"2"-371"0"0,1 8-608 0 0,-1-1 0 0 0,1 1 0 0 0,-1 13 0 0 0,-7 56 1163 0 0,0-10-1465 0 0,3 6-523 0 0,-1 41-69 0 0,5-92-992 0 0,0 1-1 0 0,9 41 1 0 0,-5-44-1000 0 0</inkml:trace>
  <inkml:trace contextRef="#ctx0" brushRef="#br0" timeOffset="1">265 0 5983 0 0,'0'0'464'0'0,"-1"2"-305"0"0,-4 23 3770 0 0,-1 30 0 0 0,1-14-1380 0 0,-2 69-523 0 0,5-69-1812 0 0,0 54-126 0 0,3-49-668 0 0,0-13-4527 0 0,-2-12-772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10135 0 0,'0'0'778'0'0,"2"3"-269"0"0,1 8 522 0 0,0 0 1 0 0,-1 1 0 0 0,0-1-1 0 0,-1 1 1 0 0,0 0-1 0 0,-1 13 1 0 0,1 3-450 0 0,0 66 335 0 0,-13 102 0 0 0,7-124-833 0 0,-10 194-2748 0 0,13-231 760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0,'0'0'7788'0'0,"2"0"-6792"0"0,69 5 1980 0 0,3 5-3433 0 0,-21-2-2686 0 0,-41-6 1599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 1375 0 0,'-7'-5'7650'0'0,"-13"-11"2220"0"0,27 19-9706 0 0,0-1-1 0 0,0 1 1 0 0,1-1-1 0 0,-1-1 1 0 0,1 1-1 0 0,-1-1 1 0 0,1-1 0 0 0,12 0-1 0 0,8-2-2163 0 0,-2-3-3457 0 0,-18 2-118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66 5983 0 0,'0'-2'274'0'0,"3"-14"142"0"0,2-13 95 0 0,-3 11 7903 0 0,-2 23-8011 0 0,0 1-1 0 0,0-1 1 0 0,-1 1-1 0 0,-1 8 1 0 0,-1 2 64 0 0,-13 173 1955 0 0,10-106-2099 0 0,5-73-558 0 0,-7 116 760 0 0,7-84-2635 0 0,2-1-3288 0 0,1-28-472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0,'0'0'14562'0'0,"0"2"-13813"0"0,30 96 1475 0 0,16 63-1640 0 0,-23-93-8188 0 0,-19-56 2465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6911 0 0,'0'0'2146'0'0,"-3"8"1095"0"0,-21 54 2301 0 0,-7 32-3592 0 0,30-90-1909 0 0,-1 0-6 0 0,2-1-1 0 0,-1 0 1 0 0,0 1-1 0 0,1-1 1 0 0,0 1-1 0 0,-1 0 1 0 0,2 4-1 0 0,-1-6 58 0 0,1-1-33 0 0,0 1 0 0 0,1-1 0 0 0,-1 1 0 0 0,1-1 0 0 0,-1 1 0 0 0,1-1 0 0 0,3 2 0 0 0,8 1 102 0 0,-9-3-142 0 0,0 0 0 0 0,0 0 0 0 0,0-1 1 0 0,0 1-1 0 0,0-1 0 0 0,0 0 0 0 0,0 0 0 0 0,0 0 0 0 0,8-1 0 0 0,-1-1-164 0 0,-1 0-1 0 0,1 0 0 0 0,-1-1 1 0 0,15-6-1 0 0,-20 7-905 0 0,0-1 1 0 0,-1 0-1 0 0,1 0 1 0 0,0 0-1 0 0,-1 0 0 0 0,5-6 1 0 0,-3 3-4540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12839 0 0,'0'2'588'0'0,"-1"10"-318"0"0,0 0-1 0 0,-5 17 1 0 0,-1 18 513 0 0,3 8 624 0 0,3 0 0 0 0,9 96-1 0 0,2-52-6379 0 0,-8-67-422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4 171 2303 0 0,'0'-2'167'0'0,"-1"-1"950"0"0,0 0 1 0 0,0 0-1 0 0,1 0 1 0 0,-1 0-1 0 0,1 0 0 0 0,0-6 1 0 0,1 5-904 0 0,-1 0 1 0 0,1 1-1 0 0,0-1 1 0 0,0 0-1 0 0,0 1 1 0 0,1-1 0 0 0,-1 1-1 0 0,1-1 1 0 0,0 1-1 0 0,0 0 1 0 0,0 0-1 0 0,1 0 1 0 0,-1 0 0 0 0,1 0-1 0 0,4-4 1 0 0,16-17 690 0 0,-18 18-691 0 0,0 1 1 0 0,0 0-1 0 0,0 0 1 0 0,1 0 0 0 0,-1 1-1 0 0,1 0 1 0 0,0 0-1 0 0,0 0 1 0 0,10-4-1 0 0,-10 6 12 0 0,0 0 0 0 0,0 1-1 0 0,1-1 1 0 0,-1 1 0 0 0,0 0-1 0 0,1 0 1 0 0,-1 1 0 0 0,1 0 0 0 0,-1 0-1 0 0,13 3 1 0 0,-17-3-154 0 0,0 1 0 0 0,1 0 0 0 0,-1 0 0 0 0,0 0 0 0 0,1 0-1 0 0,-1 0 1 0 0,0 0 0 0 0,0 1 0 0 0,0-1 0 0 0,0 1 0 0 0,0-1 0 0 0,0 1 0 0 0,-1 0 0 0 0,1 0 0 0 0,-1 0 0 0 0,1 0-1 0 0,-1 0 1 0 0,1 0 0 0 0,-1 0 0 0 0,0 0 0 0 0,0 1 0 0 0,0-1 0 0 0,0 0 0 0 0,-1 1 0 0 0,1-1 0 0 0,-1 0 0 0 0,1 1-1 0 0,-1-1 1 0 0,0 1 0 0 0,0-1 0 0 0,0 4 0 0 0,-1 1 42 0 0,0 0-1 0 0,0-1 0 0 0,-1 1 1 0 0,1-1-1 0 0,-6 11 1 0 0,0 3 28 0 0,5-12-76 0 0,-2 0 0 0 0,-6 14 1 0 0,6-15-33 0 0,0 0 1 0 0,-5 16-1 0 0,6-13-8 0 0,-1 0-1 0 0,-6 12 0 0 0,7-16-8 0 0,0 0 1 0 0,0 0-1 0 0,1 0 1 0 0,0 0-1 0 0,0 0 0 0 0,0 1 1 0 0,1-1-1 0 0,-2 13 0 0 0,4-16-14 0 0,-1 0 0 0 0,1-1-1 0 0,-1 1 1 0 0,1 0-1 0 0,0 0 1 0 0,0-1-1 0 0,0 1 1 0 0,0-1-1 0 0,1 1 1 0 0,-1-1 0 0 0,1 1-1 0 0,0-1 1 0 0,-1 0-1 0 0,1 0 1 0 0,0 0-1 0 0,4 3 1 0 0,-2-1 0 0 0,0 0 0 0 0,1-1 0 0 0,0 0-1 0 0,0 0 1 0 0,0 0 0 0 0,0 0 0 0 0,7 2 0 0 0,-2-2-75 0 0,1-1-1 0 0,0 0 1 0 0,0-1 0 0 0,-1 0-1 0 0,1 0 1 0 0,0-1-1 0 0,0-1 1 0 0,11-1-1 0 0,-2-1-160 0 0,0-1 0 0 0,0-1-1 0 0,26-10 1 0 0,-39 12-113 0 0,0 0 1 0 0,0 0-1 0 0,0-1 1 0 0,-1 0-1 0 0,1 0 1 0 0,6-6-1 0 0,-10 7-319 0 0,1-1 0 0 0,-1 1 0 0 0,0-1 0 0 0,0 0 1 0 0,0 0-1 0 0,4-6 0 0 0,-1-5-4765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0,'0'0'102'0'0,"2"2"314"0"0,55 54 8287 0 0,62 97-2496 0 0,-112-142-5970 0 0,0 0 1 0 0,0 0-1 0 0,-1 1 0 0 0,-1 0 0 0 0,0 0 1 0 0,0 0-1 0 0,-1 1 0 0 0,-1-1 0 0 0,0 1 1 0 0,-1 0-1 0 0,0 0 0 0 0,-1 0 0 0 0,-1 0 0 0 0,0 0 1 0 0,0 0-1 0 0,-1 0 0 0 0,-1 0 0 0 0,0 0 1 0 0,-1-1-1 0 0,-1 1 0 0 0,0-1 0 0 0,0 1 0 0 0,-1-1 1 0 0,-1 0-1 0 0,-8 14 0 0 0,-24 24-1466 0 0,37-49 217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7367 0 0,'4'-21'334'0'0,"-3"17"-1"0"0,6-3-200 0 0,-7 6-53 0 0,1 1-1 0 0,-1-1 0 0 0,1 0 0 0 0,0 0 0 0 0,0 1 1 0 0,-1-1-1 0 0,1 0 0 0 0,0 1 0 0 0,0-1 0 0 0,0 1 1 0 0,-1-1-1 0 0,1 1 0 0 0,0 0 0 0 0,0-1 0 0 0,0 1 1 0 0,0 0-1 0 0,0 0 0 0 0,0-1 0 0 0,4 2 3658 0 0,-3 0-3509 0 0,1 0 0 0 0,-1 1 0 0 0,0-1 0 0 0,0 1 0 0 0,0-1 0 0 0,0 1 0 0 0,0 0 0 0 0,0 0 0 0 0,0 0 0 0 0,-1 0 0 0 0,1 0 0 0 0,-1 1 0 0 0,1-1 0 0 0,-1 0 0 0 0,0 1 0 0 0,0-1 0 0 0,0 1 0 0 0,0-1 0 0 0,0 4 0 0 0,3 8 178 0 0,-1 0 1 0 0,2 18-1 0 0,-5-32-395 0 0,10 140 1314 0 0,5 41-1072 0 0,-11-159-821 0 0,0 0 0 0 0,2 0 0 0 0,10 27 0 0 0,-2-26-5467 0 0,-8-16 636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 8287 0 0,'0'0'639'0'0,"0"-1"-415"0"0,0-5 4043 0 0,6 22-1825 0 0,-2-6-2067 0 0,22 81 1028 0 0,16 103 0 0 0,-27-116-1076 0 0,-4-20-1649 0 0,5 101-1 0 0,-14-135 16 0 0</inkml:trace>
  <inkml:trace contextRef="#ctx0" brushRef="#br0" timeOffset="1">1 430 15551 0 0,'0'0'1724'0'0,"0"-1"-1501"0"0,1-1 1 0 0,-1 1-1 0 0,1-1 0 0 0,-1 0 0 0 0,1 1 0 0 0,0-1 0 0 0,1-2 1 0 0,13 1 149 0 0,-7 1-316 0 0,0 0 0 0 0,0 1 0 0 0,0 0 0 0 0,0 0 0 0 0,13 2 1 0 0,-11-1-435 0 0,1 2 0 0 0,-1-1 1 0 0,15 6-1 0 0,-7-1-1150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12983 0 0,'0'0'1179'0'0,"2"0"-972"0"0,50 9 1038 0 0,-36-7-738 0 0,-1 0 0 0 0,1 1 0 0 0,15 6 0 0 0,-15-5-311 0 0,-15-3 333 0 0,0 1-371 0 0,-1 0-106 0 0,0 0 1 0 0,1 1-1 0 0,-1-1 1 0 0,0 1 0 0 0,0-1-1 0 0,-1 0 1 0 0,1 1-1 0 0,0-1 1 0 0,-1 1 0 0 0,1-1-1 0 0,-3 5 1 0 0,0-3-32 0 0,1 1 1 0 0,-2-1 0 0 0,1 1-1 0 0,0-1 1 0 0,-1 0-1 0 0,0 0 1 0 0,-5 3 0 0 0,-14 10-401 0 0,21-17 170 0 0,4 1-1427 0 0,17 4 1616 0 0,1 0 190 0 0,-1 1 0 0 0,25 12 1 0 0,-38-15-14 0 0,0 0 0 0 0,0 0-1 0 0,-1 1 1 0 0,1 0 0 0 0,-1 0 0 0 0,0 1 0 0 0,0-1 0 0 0,0 1 0 0 0,-1 0 0 0 0,0 1 0 0 0,5 7 0 0 0,-6-9-8 0 0,-1 0-1 0 0,0 0 0 0 0,0 0 1 0 0,-1 0-1 0 0,1 0 0 0 0,-1 1 1 0 0,0-1-1 0 0,0 1 0 0 0,0-1 1 0 0,-1 1-1 0 0,1-1 0 0 0,-1 1 1 0 0,0 0-1 0 0,-1-1 0 0 0,1 1 0 0 0,-1-1 1 0 0,0 1-1 0 0,0-1 0 0 0,0 1 1 0 0,0-1-1 0 0,-1 0 0 0 0,0 0 1 0 0,-2 5-1 0 0,-1-4-24 0 0,1 1-1 0 0,-1-1 1 0 0,0 0 0 0 0,-8 6-1 0 0,-2 2 34 0 0,10-9-156 0 0,0-1 0 0 0,0 1 0 0 0,-1-1 0 0 0,0 0 0 0 0,1 0 0 0 0,-1-1 0 0 0,0 1 0 0 0,0-1-1 0 0,0-1 1 0 0,-1 1 0 0 0,1-1 0 0 0,-12 1 0 0 0,12-2-277 0 0,1 0-1 0 0,0 0 1 0 0,-1 0-1 0 0,1-1 0 0 0,0 0 1 0 0,-1 0-1 0 0,1 0 1 0 0,0 0-1 0 0,-8-5 1 0 0,3-1-1578 0 0,3-3-74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18 13879 0 0,'0'0'631'0'0,"0"-12"242"0"0,-1 8-775 0 0,0 3 403 0 0,0 2-352 0 0,0-1 0 0 0,0 1-1 0 0,0 0 1 0 0,0-1 0 0 0,0 1 0 0 0,0 0 0 0 0,0 0-1 0 0,0 0 1 0 0,0 0 0 0 0,0 0 0 0 0,0 0 0 0 0,0 0-1 0 0,1 1 1 0 0,-1-1 0 0 0,-1 2 0 0 0,1 0 83 0 0,-8 13 6 0 0,1 0 0 0 0,1 1 0 0 0,0 0 0 0 0,2 0 0 0 0,0 1 0 0 0,0 0 0 0 0,2 0 0 0 0,0 0 0 0 0,0 24 0 0 0,3-21-230 0 0,0 0 0 0 0,1 0 0 0 0,2 0 0 0 0,0-1 0 0 0,1 1 0 0 0,1-1 0 0 0,1 0 0 0 0,8 19 0 0 0,-11-32 15 0 0,0 0-1 0 0,1 0 1 0 0,0-1 0 0 0,0 0-1 0 0,0 0 1 0 0,1 0 0 0 0,0 0-1 0 0,0-1 1 0 0,1 1 0 0 0,-1-2-1 0 0,1 1 1 0 0,8 5-1 0 0,-11-8 22 0 0,1-1-1 0 0,-1 1 1 0 0,0 0-1 0 0,1-1 1 0 0,-1 0-1 0 0,1 0 1 0 0,-1 0-1 0 0,1 0 1 0 0,0-1-1 0 0,-1 0 1 0 0,1 1-1 0 0,0-1 1 0 0,-1 0-1 0 0,1-1 1 0 0,0 1-1 0 0,-1-1 0 0 0,1 1 1 0 0,-1-1-1 0 0,1 0 1 0 0,-1 0-1 0 0,1-1 1 0 0,-1 1-1 0 0,0-1 1 0 0,1 0-1 0 0,-1 0 1 0 0,4-3-1 0 0,0-1 112 0 0,0 0-1 0 0,0 0 1 0 0,-1-1-1 0 0,0 0 1 0 0,0 0-1 0 0,-1-1 1 0 0,0 1 0 0 0,0-1-1 0 0,-1-1 1 0 0,0 1-1 0 0,0 0 1 0 0,-1-1-1 0 0,0 0 1 0 0,-1 0-1 0 0,0 0 1 0 0,0 0-1 0 0,0-13 1 0 0,-1 9-90 0 0,-1 0 1 0 0,0 0-1 0 0,-1 0 1 0 0,0 0-1 0 0,-1 0 0 0 0,-1 0 1 0 0,0 0-1 0 0,-1 1 1 0 0,0 0-1 0 0,-1 0 0 0 0,-12-22 1 0 0,-16-15-835 0 0,21 33-1516 0 0,1-1 1 0 0,-12-24-1 0 0,18 29 321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0,'0'0'1218'0'0,"0"2"-86"0"0,32 98 5696 0 0,5 56-6630 0 0,-29-124-570 0 0,-2-5-1199 0 0,-4-10-2600 0 0,-1-2-1395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10591 0 0,'-1'-2'5172'0'0,"12"4"-1485"0"0,-7-2-3112 0 0,18 1-128 0 0,0-1 0 0 0,1-2 0 0 0,-1 0 0 0 0,0-1 0 0 0,23-7 0 0 0,-5 3-1372 0 0,-17 2-442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16007 0 0,'0'0'3035'0'0,"14"-8"-1258"0"0,1 1-1581 0 0,1 0-1 0 0,0 1 1 0 0,0 0-1 0 0,1 1 1 0 0,25-3 0 0 0,-16 2-1599 0 0,27-8 0 0 0,-34 5-2710 0 0,-11 4-1610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9215 0 0,'0'0'831'0'0,"3"0"-686"0"0,-3 0-117 0 0,1 0-1 0 0,-1 0 0 0 0,1 0 0 0 0,-1 0 1 0 0,1-1-1 0 0,-1 1 0 0 0,1 0 0 0 0,0 0 1 0 0,-1 0-1 0 0,1-1 0 0 0,-1 1 1 0 0,1 0-1 0 0,-1 0 0 0 0,1-1 0 0 0,-1 1 1 0 0,0-1-1 0 0,1 1 0 0 0,-1 0 0 0 0,1-1 1 0 0,-1 1-1 0 0,0-1 0 0 0,1 1 0 0 0,-1-1 1 0 0,0 1-1 0 0,1-1 0 0 0,-1 1 0 0 0,0-1 1 0 0,0 1-1 0 0,0-1 0 0 0,0 1 1 0 0,1-1-1 0 0,-1 0 0 0 0,0-1 260 0 0,1 0 0 0 0,-1 1-1 0 0,1-1 1 0 0,0 1 0 0 0,0-1 0 0 0,0 1 0 0 0,0-1-1 0 0,0 1 1 0 0,0-1 0 0 0,0 1 0 0 0,0 0-1 0 0,3-2 1 0 0,0 0-66 0 0,1 0-1 0 0,0 1 0 0 0,0 0 0 0 0,0 0 1 0 0,0 0-1 0 0,0 1 0 0 0,1-1 0 0 0,-1 1 1 0 0,0 1-1 0 0,1-1 0 0 0,-1 1 1 0 0,11 0-1 0 0,0 1 48 0 0,1 1 0 0 0,30 7 0 0 0,-45-9-244 0 0,0 1 0 0 0,0-1 1 0 0,0 1-1 0 0,1 0 0 0 0,-1-1 0 0 0,0 1 0 0 0,0 0 0 0 0,0 0 0 0 0,-1 0 0 0 0,1 1 0 0 0,0-1 0 0 0,0 0 1 0 0,-1 1-1 0 0,1-1 0 0 0,-1 1 0 0 0,1 0 0 0 0,-1-1 0 0 0,0 1 0 0 0,1 0 0 0 0,-1 0 0 0 0,0 0 1 0 0,0 0-1 0 0,0 0 0 0 0,0 0 0 0 0,-1 0 0 0 0,1 0 0 0 0,-1 0 0 0 0,1 0 0 0 0,-1 0 0 0 0,0 1 1 0 0,0-1-1 0 0,0 0 0 0 0,0 0 0 0 0,0 4 0 0 0,-2 6 27 0 0,-1 0-1 0 0,0-1 1 0 0,-1 1 0 0 0,0-1 0 0 0,-7 13-1 0 0,2-2-26 0 0,8-18-28 0 0,-3 8-62 0 0,-1-1 0 0 0,0 1 0 0 0,0-1 0 0 0,-1 0 0 0 0,-1-1 0 0 0,-14 19 0 0 0,5-10-66 0 0,13-15 120 0 0,0-1 0 0 0,0 1 0 0 0,0-1 0 0 0,0 1 0 0 0,0-1 0 0 0,-1 0 0 0 0,0 0 0 0 0,1-1 0 0 0,-1 1 0 0 0,0-1 0 0 0,-5 2 0 0 0,1 0-20 0 0,6-3 1162 0 0,17 1-794 0 0,46 11-176 0 0,-35-7-247 0 0,37 5 0 0 0,-55-11-395 0 0,0 1 1 0 0,1-1-1 0 0,-1 0 0 0 0,0-1 0 0 0,1 0 0 0 0,-1-1 0 0 0,0 1 0 0 0,13-6 1 0 0,-6 1-1337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6447 0 0,'-9'-7'6930'0'0,"17"13"-6065"0"0,0-1 0 0 0,0 2 0 0 0,0-1 0 0 0,-1 1 0 0 0,12 15 0 0 0,29 45-118 0 0,-33-43-191 0 0,-3-6-312 0 0,0 1 1 0 0,-2 0-1 0 0,-1 1 1 0 0,14 40-1 0 0,-18-45-196 0 0,-1 1 0 0 0,-1-1 0 0 0,-1 1 0 0 0,0 0 0 0 0,-1 0 0 0 0,-1 0 0 0 0,-2 23 1 0 0,-2-19-181 0 0,0 0 0 0 0,-10 29 0 0 0,-6 8-3632 0 0,15-46 1694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3223 0 0,'1'-1'240'0'0,"0"-1"-190"0"0,12-12 5334 0 0,-13 14-5114 0 0,0 0 1 0 0,1 0-1 0 0,-1 0 0 0 0,0-1 0 0 0,1 1 0 0 0,-1 0 0 0 0,0 0 0 0 0,1 0 0 0 0,-1 0 0 0 0,0 0 0 0 0,1 0 0 0 0,-1 1 0 0 0,0-1 0 0 0,1 0 0 0 0,8 6 2583 0 0,4 10-1580 0 0,-8-3-922 0 0,1 0 0 0 0,-2 0 1 0 0,1 1-1 0 0,1 16 0 0 0,6 57 303 0 0,-6-35-523 0 0,8 80 176 0 0,-9-79-2044 0 0,0 0-3745 0 0,-2-33-6 0 0</inkml:trace>
  <inkml:trace contextRef="#ctx0" brushRef="#br0" timeOffset="1">250 1 2303 0 0,'-3'15'3203'0'0,"2"2"1596"0"0,2 31 1 0 0,9 16-1107 0 0,24 64-4547 0 0,-11-50 1549 0 0,17 97-3373 0 0,-35-145-3132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 16095 0 0,'0'0'1744'0'0,"-3"-8"-1744"0"0,-1-2 0 0 0,4 3 256 0 0,9 4 8 0 0,0 1 8 0 0,1 1 0 0 0,0-4-200 0 0,2 3-72 0 0,1 5 0 0 0,4 1 72 0 0,1-3-1144 0 0,1 3-232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4143 0 0,'2'-1'5119'0'0,"20"-3"37"0"0,3 1-3668 0 0,-11 2-1496 0 0,-7 0 77 0 0,0 0 0 0 0,0 1 0 0 0,-1 0 0 0 0,13 2 0 0 0,-16-1-59 0 0,0-1 0 0 0,0 1 0 0 0,-1 0 0 0 0,1 0 0 0 0,0 0 0 0 0,-1 0 0 0 0,1 1 0 0 0,0-1 0 0 0,-1 1 0 0 0,1-1 0 0 0,-1 1 0 0 0,0 0 0 0 0,3 3 0 0 0,-4-4-1 0 0,0 1 0 0 0,-1-1 0 0 0,1 1-1 0 0,0 0 1 0 0,-1-1 0 0 0,0 1 0 0 0,1 0-1 0 0,-1-1 1 0 0,0 1 0 0 0,0 0 0 0 0,0-1-1 0 0,0 1 1 0 0,0 0 0 0 0,0 0 0 0 0,0-1 0 0 0,-1 1-1 0 0,1 0 1 0 0,-2 2 0 0 0,1 0-23 0 0,0-1 1 0 0,0 1 0 0 0,-1 0 0 0 0,0 0-1 0 0,0 0 1 0 0,0-1 0 0 0,-3 5-1 0 0,2-5-73 0 0,-1 1-1 0 0,0 0 0 0 0,0-1 0 0 0,0 0 1 0 0,0 0-1 0 0,-1 0 0 0 0,1 0 1 0 0,-7 2-1 0 0,10-5-103 0 0,17-9-1409 0 0,-11 7 1716 0 0,1 1-1 0 0,0-1 0 0 0,0 2 1 0 0,0-1-1 0 0,0 1 0 0 0,6 0 1 0 0,4-1 310 0 0,-11 1-274 0 0,0 0 0 0 0,1 0 0 0 0,-1 0 0 0 0,0 1 0 0 0,0 0 0 0 0,0 0 0 0 0,0 0 0 0 0,0 0 0 0 0,0 1 0 0 0,-1 0 0 0 0,1 0 0 0 0,0 0 0 0 0,-1 1 0 0 0,1 0 0 0 0,-1 0 0 0 0,0 0 0 0 0,0 0 0 0 0,0 0 1 0 0,-1 1-1 0 0,1 0 0 0 0,-1 0 0 0 0,0 0 0 0 0,0 0 0 0 0,0 0 0 0 0,0 1 0 0 0,3 8 0 0 0,-5-9-9 0 0,0 0 0 0 0,0 1 0 0 0,-1-1 0 0 0,1 0 0 0 0,-1 1 0 0 0,0-1 0 0 0,-1 0 0 0 0,1 1 0 0 0,-1-1 0 0 0,1 1 0 0 0,-1-1 0 0 0,-1 0 0 0 0,1 0-1 0 0,-1 0 1 0 0,1 0 0 0 0,-1 0 0 0 0,0 0 0 0 0,-1 0 0 0 0,1 0 0 0 0,-4 3 0 0 0,-4 6-90 0 0,-1-1-1 0 0,0 0 0 0 0,-26 21 1 0 0,35-32-236 0 0,0 0 0 0 0,0 1-1 0 0,0-1 1 0 0,0 0 0 0 0,0 0 0 0 0,-1 0 0 0 0,1 0 0 0 0,0-1 0 0 0,0 1-1 0 0,-1-1 1 0 0,1 1 0 0 0,0-1 0 0 0,-1 0 0 0 0,1 0 0 0 0,-1 0 0 0 0,1 0-1 0 0,0 0 1 0 0,-1-1 0 0 0,1 1 0 0 0,0-1 0 0 0,-1 0 0 0 0,1 1-1 0 0,0-1 1 0 0,-4-2 0 0 0,-4-4-1613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2 919 0 0,'-1'1'5552'0'0,"-4"5"-4391"0"0,0-1-1 0 0,1 1 1 0 0,0-1 0 0 0,0 1-1 0 0,1 0 1 0 0,-5 9-1 0 0,4-4-627 0 0,0 1 0 0 0,0-1 0 0 0,-2 14-1 0 0,1 6-319 0 0,-1 61 1 0 0,6-70-158 0 0,1 1 0 0 0,0-1 1 0 0,10 45-1 0 0,-8-56-33 0 0,0 0 0 0 0,0 0 0 0 0,1-1 0 0 0,1 1 0 0 0,0-1 0 0 0,0 0 0 0 0,1 0-1 0 0,0 0 1 0 0,14 15 0 0 0,-17-22 2 0 0,1 1 1 0 0,-1-1-1 0 0,1 0 0 0 0,0 0 0 0 0,0-1 0 0 0,0 1 0 0 0,0-1 0 0 0,0 0 1 0 0,0 0-1 0 0,1 0 0 0 0,-1-1 0 0 0,1 1 0 0 0,-1-1 0 0 0,1 0 0 0 0,0 0 1 0 0,-1-1-1 0 0,6 1 0 0 0,-5-1 37 0 0,1-1 0 0 0,-1 0 0 0 0,0 0 0 0 0,1 0 0 0 0,-1 0 0 0 0,0-1 1 0 0,0 0-1 0 0,0 0 0 0 0,0 0 0 0 0,0-1 0 0 0,0 1 0 0 0,0-1 0 0 0,-1 0 0 0 0,6-5 0 0 0,-1-1 129 0 0,-1 0-1 0 0,1 0 1 0 0,-2 0-1 0 0,1-1 1 0 0,-2 0-1 0 0,1-1 1 0 0,-1 1-1 0 0,-1-1 1 0 0,0 0 0 0 0,0-1-1 0 0,-1 1 1 0 0,-1-1-1 0 0,0 0 1 0 0,-1 0-1 0 0,0 0 1 0 0,0 0-1 0 0,-1 0 1 0 0,-1-1-1 0 0,0 1 1 0 0,-1 0-1 0 0,0 0 1 0 0,-1 0 0 0 0,0 0-1 0 0,-1 0 1 0 0,-1 0-1 0 0,1 1 1 0 0,-2-1-1 0 0,0 1 1 0 0,0 0-1 0 0,-12-18 1 0 0,4 11-144 0 0,-31-41-1316 0 0,36 49-744 0 0,-18-15 0 0 0,15 17 57 0 0,3 3-227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4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9671 0 0,'0'0'4522'0'0,"1"3"-2593"0"0,9 25-698 0 0,-2 2 0 0 0,8 56 0 0 0,-1 64-4245 0 0,-13-128 1100 0 0</inkml:trace>
  <inkml:trace contextRef="#ctx0" brushRef="#br0" timeOffset="1">28 216 11055 0 0,'0'0'506'0'0,"-1"-1"-10"0"0,-2 0-398 0 0,-11-11 345 0 0,13 12-143 0 0,0-1-1 0 0,0 0 1 0 0,0 0-1 0 0,1 0 1 0 0,-1 0-1 0 0,0 0 1 0 0,0-1-1 0 0,1 1 1 0 0,-1 0-1 0 0,1 0 1 0 0,-1-2 0 0 0,1 3-85 0 0,0-1 1 0 0,0 1 0 0 0,0-1-1 0 0,0 1 1 0 0,0-1 0 0 0,0 1-1 0 0,0-1 1 0 0,0 1 0 0 0,0 0 0 0 0,0-1-1 0 0,0 1 1 0 0,0-1 0 0 0,1 1-1 0 0,-1 0 1 0 0,0-1 0 0 0,0 1 0 0 0,0-1-1 0 0,1 1 1 0 0,-1 0 0 0 0,0-1-1 0 0,1 1 1 0 0,-1-1 0 0 0,16-7 3814 0 0,-2 4-4627 0 0,5 1 691 0 0,0 1 1 0 0,0 1-1 0 0,0 0 0 0 0,0 1 1 0 0,28 4-1 0 0,-47-4-97 0 0,20 2-1132 0 0,-2-1-409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8:5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142 260 5527 0 0,'0'0'250'0'0,"-4"-9"90"0"0,4 9-339 0 0,-6-16 2416 0 0,-11-20 1 0 0,15 34-2054 0 0,1-1 0 0 0,-1 1 0 0 0,0-1 0 0 0,1 1 0 0 0,-1 0 0 0 0,0 0 0 0 0,0 0 0 0 0,-1 0 0 0 0,1 0 0 0 0,0 0 0 0 0,-1 0 0 0 0,1 1 0 0 0,-4-2 0 0 0,5 3-281 0 0,0-1 0 0 0,0 1 1 0 0,-1 0-1 0 0,1 0 1 0 0,0 0-1 0 0,0 0 0 0 0,0 0 1 0 0,0 0-1 0 0,-1 1 1 0 0,1-1-1 0 0,0 0 0 0 0,0 0 1 0 0,0 1-1 0 0,0-1 1 0 0,0 1-1 0 0,0-1 0 0 0,0 1 1 0 0,0 0-1 0 0,0-1 1 0 0,0 1-1 0 0,0 0 0 0 0,0 0 1 0 0,0-1-1 0 0,0 1 0 0 0,1 0 1 0 0,-1 0-1 0 0,0 0 1 0 0,1 0-1 0 0,-2 2 0 0 0,-1 2 79 0 0,0 0 0 0 0,0 0 0 0 0,0 1-1 0 0,-1 5 1 0 0,0 0-117 0 0,2 0 0 0 0,0-1 1 0 0,0 1-1 0 0,1 0 0 0 0,0 0 0 0 0,1 0 0 0 0,0 0 0 0 0,0 0 0 0 0,2 0 0 0 0,-1 0 1 0 0,1 0-1 0 0,1-1 0 0 0,0 1 0 0 0,0-1 0 0 0,1 1 0 0 0,1-1 0 0 0,0-1 0 0 0,0 1 0 0 0,1 0 1 0 0,0-1-1 0 0,0 0 0 0 0,1-1 0 0 0,0 0 0 0 0,13 12 0 0 0,-17-18-29 0 0,0 1 0 0 0,0-1-1 0 0,0 1 1 0 0,1-1 0 0 0,-1 0 0 0 0,1 0-1 0 0,0 0 1 0 0,0-1 0 0 0,-1 0 0 0 0,1 1-1 0 0,0-1 1 0 0,0-1 0 0 0,0 1-1 0 0,0 0 1 0 0,0-1 0 0 0,1 0 0 0 0,-1 0-1 0 0,6-1 1 0 0,-5 0 18 0 0,1-1 0 0 0,0 1 0 0 0,0-2 1 0 0,-1 1-1 0 0,1 0 0 0 0,-1-1 0 0 0,1 0 0 0 0,-1 0 0 0 0,0-1 0 0 0,-1 0 0 0 0,9-7 0 0 0,-6 3 119 0 0,1 0-1 0 0,-2-1 0 0 0,1 0 1 0 0,-1 0-1 0 0,-1-1 1 0 0,1 1-1 0 0,-2-1 0 0 0,6-16 1 0 0,-4 9 0 0 0,-1 0 0 0 0,-1 0 0 0 0,-1-1 0 0 0,2-25 0 0 0,-4 29-96 0 0,-1 1 0 0 0,-1 0 0 0 0,0-1 0 0 0,-1 1 0 0 0,0 0 0 0 0,-1 0 0 0 0,-1 0 0 0 0,0 0 0 0 0,0 1 0 0 0,-2-1 0 0 0,-10-19 0 0 0,12 26-20 0 0,0 0 0 0 0,0 1 0 0 0,0-1 0 0 0,-1 1 0 0 0,1 0 1 0 0,-1 0-1 0 0,-1 0 0 0 0,1 1 0 0 0,-1 0 0 0 0,1 0 0 0 0,-1 0 0 0 0,0 1 1 0 0,-1 0-1 0 0,1 0 0 0 0,-1 0 0 0 0,1 1 0 0 0,-1 0 0 0 0,0 0 0 0 0,1 1 1 0 0,-1 0-1 0 0,0 0 0 0 0,0 1 0 0 0,-13 0 0 0 0,14 1-48 0 0,0 0 1 0 0,0 0-1 0 0,1 0 1 0 0,-1 1-1 0 0,1 0 0 0 0,-1 0 1 0 0,1 0-1 0 0,0 1 0 0 0,0-1 1 0 0,0 1-1 0 0,0 1 0 0 0,1-1 1 0 0,-7 6-1 0 0,2 0-691 0 0,1 0 0 0 0,0 0 0 0 0,1 1 0 0 0,0 0 0 0 0,-9 15 0 0 0,4-1-6845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103 108 4607 0 0,'0'0'354'0'0,"4"-4"-233"0"0,8-15 135 0 0,-12 19-48 0 0,1-1 0 0 0,-1 0-1 0 0,0 1 1 0 0,0-1 0 0 0,0 0-1 0 0,0 1 1 0 0,0-1 0 0 0,0 0 0 0 0,0 1-1 0 0,0-1 1 0 0,0 0 0 0 0,-1 0 0 0 0,1 1-1 0 0,0-1 1 0 0,0 1 0 0 0,-1-1 0 0 0,1 0-1 0 0,0 1 1 0 0,-1-1 0 0 0,1 1 0 0 0,0-1-1 0 0,-1 0 1 0 0,1 1 0 0 0,-1-1-1 0 0,1 1 1 0 0,-1 0 0 0 0,0-2 0 0 0,-15-8 2707 0 0,14 9-2816 0 0,1 0 0 0 0,0 1 0 0 0,-1-1 1 0 0,1 1-1 0 0,-1 0 0 0 0,1-1 0 0 0,-1 1 0 0 0,1 0 0 0 0,-1 0 1 0 0,1 0-1 0 0,-1 0 0 0 0,1 0 0 0 0,-1 0 0 0 0,1 0 0 0 0,0 0 1 0 0,-1 0-1 0 0,1 1 0 0 0,-1-1 0 0 0,1 1 0 0 0,-1-1 0 0 0,-1 2 1 0 0,1 0 1 0 0,-1 0 1 0 0,0 0 0 0 0,1 0 0 0 0,-1 0-1 0 0,1 0 1 0 0,0 1 0 0 0,-1-1 0 0 0,1 1 0 0 0,-2 4-1 0 0,-2 3 39 0 0,1 1-1 0 0,0 1 0 0 0,0-1 1 0 0,-4 16-1 0 0,7-19-98 0 0,1 0-1 0 0,-1-1 1 0 0,2 1-1 0 0,-1 0 1 0 0,1 0 0 0 0,0 0-1 0 0,0 0 1 0 0,1 0 0 0 0,0-1-1 0 0,0 1 1 0 0,5 12-1 0 0,-5-17-28 0 0,0 1 0 0 0,1 0-1 0 0,0 0 1 0 0,0-1-1 0 0,0 1 1 0 0,0-1-1 0 0,0 0 1 0 0,1 0-1 0 0,-1 1 1 0 0,1-1-1 0 0,0-1 1 0 0,0 1-1 0 0,0 0 1 0 0,0-1 0 0 0,0 0-1 0 0,1 1 1 0 0,-1-1-1 0 0,1-1 1 0 0,0 1-1 0 0,-1 0 1 0 0,1-1-1 0 0,0 0 1 0 0,0 0-1 0 0,4 1 1 0 0,-1-2 63 0 0,-1 1 0 0 0,0-2 0 0 0,1 1 0 0 0,-1 0-1 0 0,0-1 1 0 0,0 0 0 0 0,0-1 0 0 0,0 1 0 0 0,0-1 0 0 0,0 0 0 0 0,0-1 0 0 0,0 1 0 0 0,-1-1 0 0 0,1-1 0 0 0,-1 1-1 0 0,0-1 1 0 0,0 1 0 0 0,0-1 0 0 0,-1-1 0 0 0,1 1 0 0 0,-1-1 0 0 0,7-9 0 0 0,-7 8-7 0 0,1 0 0 0 0,-1-1 0 0 0,-1 1 0 0 0,1-1 0 0 0,-1 0 0 0 0,0 0 0 0 0,-1-1 0 0 0,0 1 0 0 0,0 0 0 0 0,0-1 0 0 0,-1 1 0 0 0,0-1 0 0 0,-1 1 0 0 0,0-1 0 0 0,0 0 0 0 0,0 1 0 0 0,-1-1 0 0 0,-3-13 0 0 0,2 16-53 0 0,1 0 1 0 0,-1 0 0 0 0,-1 0-1 0 0,1 0 1 0 0,-1 0 0 0 0,0 1-1 0 0,0-1 1 0 0,0 1 0 0 0,-1 0-1 0 0,1 0 1 0 0,-1 0 0 0 0,-8-6-1 0 0,4 4-156 0 0,0 1-1 0 0,0 0 0 0 0,-1 1 0 0 0,1 0 0 0 0,-1 0 0 0 0,-13-3 0 0 0,-9-5-3176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0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2 107 10591 0 0,'1'2'488'0'0,"26"44"832"0"0,-24-38-644 0 0,0-1 0 0 0,0 1 0 0 0,0-1 0 0 0,-1 1 0 0 0,0 0 0 0 0,-1 0 0 0 0,1 0 0 0 0,-1 10 0 0 0,-1-9-326 0 0,-2 16 298 0 0,2-24-507 0 0,-5 6 388 0 0,4-8-510 0 0,-1 1-1 0 0,1 0 0 0 0,-1-1 1 0 0,0 1-1 0 0,1-1 0 0 0,-1 0 1 0 0,1 1-1 0 0,-1-1 0 0 0,1 0 1 0 0,-1 0-1 0 0,1 0 0 0 0,0 0 1 0 0,0 0-1 0 0,-1 0 0 0 0,1 0 1 0 0,0 0-1 0 0,0-1 0 0 0,0 1 1 0 0,0 0-1 0 0,0-1 0 0 0,0 1 1 0 0,1-1-1 0 0,-1 1 0 0 0,0-1 1 0 0,1 1-1 0 0,-1-1 0 0 0,0-2 1 0 0,-1-6 65 0 0,-1 0 1 0 0,2 1-1 0 0,-1-1 1 0 0,1 0-1 0 0,1 0 1 0 0,0 0-1 0 0,2-20 1 0 0,-1 23-34 0 0,0 0 0 0 0,0 0-1 0 0,1 0 1 0 0,0 0 0 0 0,1 0 0 0 0,-1 0 0 0 0,1 0 0 0 0,1 1 0 0 0,-1 0-1 0 0,1-1 1 0 0,7-8 0 0 0,-5 10-51 0 0,-1 0 1 0 0,1 0-1 0 0,0 0 0 0 0,1 1 1 0 0,-1 0-1 0 0,1 0 0 0 0,0 1 1 0 0,0 0-1 0 0,0 0 0 0 0,12-3 0 0 0,-7 3-2 0 0,0 1-1 0 0,0 0 0 0 0,0 1 0 0 0,0 0 1 0 0,23 2-1 0 0,-28-1-87 0 0,0 1 1 0 0,1 1 0 0 0,-1-1-1 0 0,0 1 1 0 0,0 0 0 0 0,0 1-1 0 0,0 0 1 0 0,12 7-1 0 0,-15-7-382 0 0,1 0 0 0 0,-1 0 0 0 0,0 0 0 0 0,0 1 0 0 0,0 0 0 0 0,-1 0-1 0 0,0 0 1 0 0,1 0 0 0 0,-1 0 0 0 0,0 1 0 0 0,-1-1 0 0 0,1 1-1 0 0,1 5 1 0 0,3 7-5060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1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64 3679 0 0,'-8'-5'723'0'0,"0"1"0"0"0,-1 0-1 0 0,0 0 1 0 0,0 0 0 0 0,0 1-1 0 0,0 1 1 0 0,0-1 0 0 0,-1 2-1 0 0,1-1 1 0 0,-1 1 0 0 0,1 1-1 0 0,-1 0 1 0 0,1 0 0 0 0,-1 0-1 0 0,0 2 1 0 0,1-1 0 0 0,-13 4-1 0 0,14-2-478 0 0,0 0 1 0 0,0 1-1 0 0,0 0 0 0 0,0 0 0 0 0,1 0 0 0 0,0 1 0 0 0,-9 7 1 0 0,3-1 48 0 0,1 1 1 0 0,1 0 0 0 0,0 0 0 0 0,0 1 0 0 0,-16 28 0 0 0,22-33-255 0 0,0 1 0 0 0,1 0 0 0 0,1 0 0 0 0,-1 0 0 0 0,2 0 0 0 0,-1 1 0 0 0,1-1-1 0 0,1 1 1 0 0,-1 0 0 0 0,2-1 0 0 0,0 16 0 0 0,1-7-38 0 0,2-1 0 0 0,0 1 0 0 0,2-1-1 0 0,0 1 1 0 0,0-1 0 0 0,2-1 0 0 0,0 1 0 0 0,1-1 0 0 0,0 0-1 0 0,1-1 1 0 0,1 0 0 0 0,1-1 0 0 0,12 14 0 0 0,-15-19 0 0 0,1 0-1 0 0,0-1 1 0 0,0-1 0 0 0,1 1 0 0 0,0-2 0 0 0,1 1 0 0 0,-1-1-1 0 0,21 7 1 0 0,-22-9 5 0 0,1-2-1 0 0,-1 1 0 0 0,1-1 0 0 0,0-1 1 0 0,0 0-1 0 0,0 0 0 0 0,0-1 1 0 0,0 0-1 0 0,0-1 0 0 0,0 0 1 0 0,15-3-1 0 0,-10 0 101 0 0,-1 0 1 0 0,0-1-1 0 0,0 0 0 0 0,0-2 1 0 0,0 1-1 0 0,-1-1 1 0 0,0-1-1 0 0,-1-1 0 0 0,0 1 1 0 0,0-2-1 0 0,-1 0 1 0 0,0 0-1 0 0,-1-1 0 0 0,0 0 1 0 0,0-1-1 0 0,-2 0 0 0 0,1 0 1 0 0,-1-1-1 0 0,-1 0 1 0 0,-1-1-1 0 0,0 0 0 0 0,0 0 1 0 0,-1 0-1 0 0,-1 0 1 0 0,0-1-1 0 0,-2 0 0 0 0,1 1 1 0 0,0-27-1 0 0,-3 34-31 0 0,-1 1-1 0 0,1-1 1 0 0,-1 0-1 0 0,0 1 1 0 0,-1-1-1 0 0,0 1 1 0 0,0 0-1 0 0,0-1 1 0 0,-1 1-1 0 0,1 0 1 0 0,-1 0-1 0 0,-1 0 0 0 0,-6-8 1 0 0,2 4 20 0 0,-1 2 0 0 0,1-1 1 0 0,-2 1-1 0 0,1 1 0 0 0,-1-1 0 0 0,-17-8 0 0 0,-47-27 21 0 0,-6-3-1573 0 0,28 14-6025 0 0,33 21 180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0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33 170 3223 0 0,'-1'1'143'0'0,"0"-1"-122"0"0,0 1 28 0 0,-1 0-1 0 0,0 0 1 0 0,0 0-1 0 0,0-1 0 0 0,0 1 1 0 0,0-1-1 0 0,0 1 1 0 0,-13-3 13343 0 0,23-1-11345 0 0,7-1-196 0 0,22-5 0 0 0,8-1-776 0 0,15-7-100 0 0,25-8-95 0 0,151-47 238 0 0,-73 42-3316 0 0,-130 26 335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10479 0 0,'2'3'480'0'0,"1"3"125"0"0,1 1 0 0 0,-1-1-1 0 0,-1 0 1 0 0,1 1 0 0 0,2 12-1 0 0,2 29 2019 0 0,0 83 0 0 0,-2-22-2105 0 0,0-26-92 0 0,-3-23-1326 0 0,1-21-2947 0 0,-2-30-2120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0,'0'0'143'0'0,"6"15"26"0"0,-1-3 1825 0 0,0 0 0 0 0,1-1-1 0 0,1 0 1 0 0,0 0 0 0 0,11 13-1 0 0,14 23 603 0 0,-19-24-2005 0 0,-1 0 0 0 0,-2 1 0 0 0,0 1 1 0 0,-2-1-1 0 0,11 51 0 0 0,-14-43-486 0 0,-1 2 1 0 0,-2-1-1 0 0,-1 0 1 0 0,-5 42-1 0 0,3-69-89 0 0,1 7-1088 0 0,-2 0 0 0 0,-4 17 0 0 0,3-19-640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0,'1'21'10472'0'0,"2"4"-7084"0"0,2 40-2573 0 0,-8 52 209 0 0,0 48-226 0 0,3-159-640 0 0,1 1 0 0 0,-1 0 0 0 0,1 0 0 0 0,0 0 0 0 0,1 0 0 0 0,-1 0 0 0 0,4 6 0 0 0,-5-12 457 0 0,7-2-491 0 0,-1 0 0 0 0,1 0-1 0 0,-1-1 1 0 0,1 0 0 0 0,-1 0 0 0 0,0-1-1 0 0,0 1 1 0 0,6-5 0 0 0,21-7 26 0 0,-8 5-294 0 0,-14 4 99 0 0,0 2 1 0 0,18-5-1 0 0,-24 7-571 0 0,0 1-1 0 0,0 0 0 0 0,0-1 0 0 0,0 2 0 0 0,6 0 1 0 0,-1 0-4962 0 0,-1 0-1554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42 217 6447 0 0,'0'0'696'0'0,"-9"12"8960"0"0</inkml:trace>
  <inkml:trace contextRef="#ctx0" brushRef="#br0" timeOffset="1">8 10 5063 0 0,'-8'-9'9928'0'0,"13"14"-9928"0"0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96 2759 0 0,'2'13'6064'0'0,"2"19"2796"0"0,-5 18-7199 0 0,1-34-838 0 0,-2 45-11 0 0,-7 109-354 0 0,6-151-434 0 0,-6 60 197 0 0,9-72-168 0 0,0-5 17 0 0,0-4 4 0 0,15-66 29 0 0,5-32-622 0 0,-20 99 514 0 0,10-72-117 0 0,2 0 0 0 0,27-82 1 0 0,-34 137 214 0 0,4-14 105 0 0,-9 31-171 0 0,1-1 0 0 0,0 0 0 0 0,-1 1 0 0 0,1-1 0 0 0,0 1 1 0 0,0-1-1 0 0,0 1 0 0 0,0 0 0 0 0,0-1 0 0 0,1 1 0 0 0,-1 0 1 0 0,0 0-1 0 0,1-1 0 0 0,1 0 0 0 0,-2 2 101 0 0,5 8 95 0 0,-2-1-162 0 0,0 1 0 0 0,0 0 1 0 0,-1 0-1 0 0,0 0 0 0 0,2 11 0 0 0,8 45 212 0 0,-10-41-192 0 0,80 365-885 0 0,-79-374-240 0 0,3 12-971 0 0,-4-11-3651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1375 0 0,'0'0'66'0'0,"-16"6"13130"0"0,23-5-7881 0 0,-1 0-3371 0 0,12 0-1125 0 0,20-8-24 0 0,0-1-1 0 0,52-18 0 0 0,-82 23-862 0 0,33-9-3997 0 0,-33 10 2027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1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10447 0 0,'0'0'7594'0'0,"0"8"-6493"0"0,6 90 2124 0 0,9-2-4509 0 0,-12-86-360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4607 0 0,'0'0'70'0'0,"1"-1"-1"0"0,-1 0 0 0 0,0 0 1 0 0,0 0-1 0 0,0 1 0 0 0,0-1 1 0 0,0 0-1 0 0,-1 0 0 0 0,1 0 1 0 0,0 1-1 0 0,0-1 0 0 0,0 0 1 0 0,-1 0-1 0 0,1 1 0 0 0,0-1 1 0 0,-1 0-1 0 0,1 0 0 0 0,-1 1 1 0 0,0-2-1 0 0,-1-2 3147 0 0,9 28 2044 0 0,4 25-3123 0 0,7 94 1 0 0,-4-22-268 0 0,25 61-4811 0 0,-35-169 994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12495 0 0,'0'0'572'0'0,"1"13"208"0"0,6 197 6274 0 0,5 47-8932 0 0,-10-242-148 0 0,-2-3-4244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15:22:04.91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11198 2132 24879 0,'0'0'2208'0,"0"0"-1760"0,-7 7-448 0,16 12 0 0,-14-6 1136 0,1 6 144 0,0 3 16 0,2 4 16 16,-2 1-656-16,1 3-128 0,3 1-16 0,0 3-16 0,1 3-320 15,1-6-176-15,-1-2 192 0,0-4-192 0,3-6 0 0,-1-3 0 16,-1-5 0-16,1 0 0 0,-3-11 192 0,0 0-64 16,0 0 0-16,0 0-128 0,0 0 320 0,0-11-32 15,-3 0-16-15,2-6 0 0,1-5 224 0,0-3 32 16,-2-1 16-16,-1-4 0 0,0-3-736 0,1 1-128 16,0-4-48-16,1 1 0 0,1-1 368 0,0-1 0 15,0 1-144-15,0 1 144 0,0 1 0 0,0 2 0 0,0 2 0 16,1 4 0-16,2 3 0 0,0 3 128 15,-1 6-128-15,1 5 0 0,-3 9 0 0,0 0 0 16,8 5 0-16,2 8 0 0,0 7 0 0,2 6-160 16,0 5 160-16,1 7-192 0,1 1 192 0,1 1 0 15,-1 2-144-15,2-3 144 0,-2-2 0 0,0-5 0 16,1-4 128-16,-1-5-128 0,-1-3 0 0,-1-6 0 0,0 0-144 16,-1-6 144-16,0-3 0 0,-2-2 128 0,-9-3 0 0,8-1 16 15,-8 1 592-15,5-7 112 0,-1-1 32 0,-2-5 0 16,0-1-16-16,-2-2 0 0,-2-6 0 0,1-1 0 15,-2-3-464-15,0-2-80 16,-4 0-32-16,1-2 0 16,-2-2-1280-16,0 0-256 0,1-4-48 0,1 3-16 15,-3-1-1952-15,-3 0-400 0</inkml:trace>
  <inkml:trace contextRef="#ctx0" brushRef="#br0" timeOffset="346.68">11826 2115 21183 0,'-6'3'1888'0,"-2"3"-1504"15,0 1-384-15,-3 2 0 0,0 0 1856 0,-1 2 320 16,-1-1 48-16,0 2 16 0,-1 1-800 0,1 1-160 16,-1 2-16-16,4-1-16 0,1 4-960 0,2-1-288 0,3 0 128 15,3 0-128-15,1 1 0 0,3-2 0 0,1-2 0 0,1 0 0 16,1-4 0-16,2-2-128 15,1-3 128-15,2-2 0 0,-1-2-160 0,1-2 160 16,-1-2-192-16,1-4 192 0,0 0-176 0,0-3 176 16,-1 0-160-16,-1-4 160 0,0-4 0 0,-1 0 0 15,-1 2 0-15,-2-3 0 0,-1 1 0 0,0 0 160 16,-2 1-160-16,0 1 192 0,-1-1 224 0,0 3 48 16,-1 3 16-16,0-1 0 0,0 3 224 0,0 8 64 0,0 0 0 0,0 0 0 15,0 0-128-15,0 0 0 0,0 0-16 0,4 8 0 16,0 3-624-16,1-2 0 0,1 3 0 0,0 3 0 31,1-2-512-31,-1 4-160 0,2-2-32 0,1 0-10752 0,0 0-2160 0</inkml:trace>
  <inkml:trace contextRef="#ctx0" brushRef="#br0" timeOffset="925.41">12125 2002 17503 0,'0'0'768'0,"-3"8"176"0,0-1-752 0,1 5-192 16,0-1 0-16,2 3 0 16,0 4 3152-16,3 2 608 0,-2 5 112 0,5 3 32 15,1 0-2528-15,4 0-496 0,-1 2-112 0,2-2 0 16,0-4-624-16,1 0-144 0,-2-3 0 0,4-2 0 16,-2-2 0-16,-1-2 0 0,-2-4 0 0,-1-4 0 0,-1-3-160 0,-8-4-64 15,0 0-16-15,0 0 0 0,5-4 64 0,-1-3 16 16,-1-7 0-16,-3 0 0 0,-3-1 160 0,-1-2 0 15,0-2 160-15,-1-5-160 0,0 1 320 0,-2-2-48 16,0-2 0-16,0-3 0 0,-1-3-272 0,2-1 128 16,-1-2-128-16,2-1 0 0,1-5 0 0,1 5 0 15,-1 0-192-15,4 5 48 0,0 6 272 0,2 5 48 16,0 4 16-16,1 4 0 0,-2 4 0 0,-1 9 0 16,0 0 0-16,0 0 0 0,0 0 16 0,8 7 16 0,-1 5 0 0,-2 4 0 15,-1 2-80-15,0 4-16 0,0-1 0 0,-2 1 0 16,0 2-128-16,-1-1 0 0,-1 3 0 0,1-4 128 15,2 1-128-15,-2-1 0 0,-1-3 0 0,0-1 0 16,0 1 0-16,0-5 0 0,0-1 0 0,1-2 0 16,-1-4-192-16,0-7-128 0,0 0-32 0,0 0 0 15,0 0-576 1,0 0-112-16,9 0-32 0,1-2 0 16,-3-2 304-16,4-1 64 0,2-2 16 0,-1-1 0 0,-1 0 560 0,2 2 128 0,2 1 0 0,0 1 0 15,0 1 288-15,0-1 96 0,0 2 0 0,-2 2 16 16,0 0 528-16,0 1 96 0,0 4 32 0,-1-1 0 15,-1 1 128-15,0 2 32 0,-3-1 0 0,-2 5 0 16,-2 1-208-16,-3 1-48 0,-1 2 0 0,-2 3 0 16,-5 3-272-16,-1 1-64 0,-2 3-16 0,-1-3 0 15,0 1-352-15,-1-1-64 0,0 1 0 0,-1-3-16 16,-2-3-176-16,0-2 0 0,1-2 0 0,2-1 0 16,-1-3-1328-16,1-1-336 0,1-3-80 0,2-5-16 15,-1-4-2448-15,3-2-480 0</inkml:trace>
  <inkml:trace contextRef="#ctx0" brushRef="#br0" timeOffset="1103.33">12555 1775 32303 0,'0'0'1424'0,"0"0"304"0,0 0-1376 0,0 0-352 0,0 0 0 0,2 9 0 16,1 4 1536-16,0 0 224 0,-1 5 48 0,1 5 16 15,1 3-1312-15,-2 2-256 16,1 5-48-16,0 1-16 0,-1 2-32 0,2 1-16 15,1-2 0-15,1 0 0 16,-1-5-1408-16,1 0-272 0,2-1-64 0,0-4-9312 0,1-5-1856 0</inkml:trace>
  <inkml:trace contextRef="#ctx0" brushRef="#br0" timeOffset="1288.38">12775 1629 21183 0,'0'0'1888'0,"0"0"-1504"0,0 0-384 0,-4 9 0 0,0-1 2544 0,2 4 432 16,0 1 96-16,2 4 0 0,2 2-1376 0,0 6-288 16,4 5-48-16,1 1-16 0,1 3-1024 0,1 1-320 15,3 3 128-15,0 3-128 16,-1 2 0-16,3 0 0 0,2 0 0 0,0 2 0 31,0-2-2496-31,-2 3-400 0,-1-2-96 0</inkml:trace>
  <inkml:trace contextRef="#ctx0" brushRef="#br0" timeOffset="1480.31">12702 2165 35535 0,'-13'-20'768'0,"8"14"176"0,-2-1 16 0,1 1 64 0,-1 2-832 0,1-1-192 15,1-1 0-15,1 1 0 0,4 5 720 0,-3-5 112 16,3 5 0-16,0 0 16 0,5-7-848 0,3 2 0 0,1 1 0 0,3-2-192 31,1 0-1696-31,1 3-352 0,3-1-64 0,0 4 0 0</inkml:trace>
  <inkml:trace contextRef="#ctx0" brushRef="#br0" timeOffset="1738.57">13044 2063 11967 0,'0'0'1072'0,"-3"7"-864"0,-2 2-208 0,0 0 0 0,-1-1 4416 0,3 1 848 15,-4 1 176-15,2-2 16 16,0 1-2960-16,2 2-576 0,0-1-128 0,2 2-32 16,0-1-1104-16,1 3-208 0,1-1-64 0,3 1 0 15,0 0-224-15,1-3-160 0,2-1 192 0,-1-1-192 16,3-1 0-16,2 0 0 0,-1-3-192 0,1-1 48 16,-2-1 144-16,1-2 0 0,1-1 0 0,-1 0 0 0,2 1 0 0,-1-1 0 15,1-1 0-15,0-2 0 0,0-1 0 0,-1 2 0 16,2-3 0-16,-1 1 0 15,-1 0-304-15,-2 1-128 0,-1 1-16 0,-1-2-16 16,1-3-2336-16,-1 1-464 0,2-1-80 0</inkml:trace>
  <inkml:trace contextRef="#ctx0" brushRef="#br0" timeOffset="1906.94">13238 1937 31503 0,'-4'14'1392'0,"3"-2"288"0,-1 1-1344 0,1 5-336 15,1 4 0-15,3 6 0 0,-2 0 1792 0,2 2 304 16,-1 1 48-16,2 3 16 0,0 0-880 0,0 3-160 16,4-1-32-16,0 1-16 0,1-3-816 0,1 0-256 15,2-1 160-15,1 0-12960 16,3 0-2608-16</inkml:trace>
  <inkml:trace contextRef="#ctx0" brushRef="#br0" timeOffset="2541.11">14200 1969 11967 0,'0'0'528'0,"0"0"112"0,0 0-512 15,0 0-128-15,0 0 0 0,1 11 0 0,-1-2 3824 0,2 1 720 16,0 2 160-16,2 0 32 0,0-2-3376 0,0 3-656 16,0 3-144-16,1 1-9472 15,0-3-1904-15</inkml:trace>
  <inkml:trace contextRef="#ctx0" brushRef="#br0" timeOffset="2722.83">14194 1660 23039 0,'0'0'2048'0,"0"0"-1648"0,0 0-400 0,0 0 0 15,0 0-224-15,7 3-128 0,1-2-32 0,3 0 0 16,2 1 384-16,1 0 0 0,0 4 0 0,1-5 0 15,-1 1-848 1,2 1-112-16,-1 0 0 0,0 1-4864 0,-2 2-976 0</inkml:trace>
  <inkml:trace contextRef="#ctx0" brushRef="#br0" timeOffset="2939.95">14551 1908 2751 0,'12'8'128'0,"-6"-4"16"0,1-2-144 0,0 2 0 0,4 1 0 0,-2 2 0 16,-1-2 4576-16,-2 2 880 0,-1-1 176 0,1 2 48 0,-2 0-2800 0,-3 2-576 15,-2 3-96-15,-2-1-32 0,-1 1-816 0,0 3-160 16,-4-2-48-16,1 2 0 0,-3-2-688 0,1 0-144 16,0 1-16-16,1-2-16 15,-2 0-960-15,1-3-192 0,1-1-32 0,1-1-14304 0</inkml:trace>
  <inkml:trace contextRef="#ctx0" brushRef="#br0" timeOffset="3309.01">15153 1841 33807 0,'0'0'1488'0,"-3"11"320"0,0 2-1440 0,-1 3-368 0,0 3 0 15,1 3 0-15,1 0 704 0,-1 2 64 0,2 1 0 0,-1-2 16 16,1 3-208-16,1-2-32 0,1-2-16 0,1-1 0 16,-1-3-528-16,2-2 0 0,-1-1 0 0,2-6 0 15,0-1-224-15,-4-8 48 0,0 0 16 0,0 0 0 16,0 0-128-16,8-5-32 0,0-2 0 0,-2-2 0 16,-1-4 160-16,2-1 32 0,-2-2 0 0,2-3 0 15,-2-3 128-15,0-2 0 0,0-1 0 0,0 1-128 16,-1-1 128-16,2 3 0 0,0-1 0 0,1 5 0 0,-2 1 400 0,0 4 112 15,-4 2 32-15,2 3 0 0,-3 8 48 0,0 0 16 16,0 0 0-16,0 0 0 0,0 0-416 0,5 10-192 16,-1 4 160-16,0 5-160 0,1 2 144 0,0 2-144 15,1 2 128-15,-1-2-128 0,1 1-160 0,2-3-112 16,1-2-32-16,2-3 0 16,2-3-2304-16,0-4-464 0,1-3-80 0,1 0-32 15,-2-6-592-15,0-3-112 0,-2 0-16 0</inkml:trace>
  <inkml:trace contextRef="#ctx0" brushRef="#br0" timeOffset="3541.68">15525 1922 18015 0,'4'-14'800'0,"-6"6"160"0,-2-1-768 0,0-1-192 0,-2-1 0 0,1 2 0 16,0 2 1808-16,-1 4 320 0,1 1 64 0,5 2 16 15,-6 2-624-15,-1 1-128 0,1 3-32 0,2 2 0 16,2 2-800-16,2 3-176 16,2 3-16-16,0-1-16 0,3 2-416 0,3 0 0 15,1-4 128-15,4 2-128 0,2-4 0 0,3 0 0 16,2-2-192-16,0-3 192 0,0-2-384 0,1 0 32 15,-3-3 16-15,0-2 0 0,-1-3 336 0,-2-1 0 0,-2-1 0 0,-3-2 0 16,-3 1 272-16,-2-2 176 0,-1 0 48 0,-2 0 0 16,-2 0 80-16,-2-2 0 0,-3 0 16 0,-3 0 0 15,-1 1-224-15,-3-1-48 0,-2 1-16 0,-3 1 0 16,-4-3-496-16,0 2-80 0,0-1-32 0,0 1 0 16,0-2-2272-16,2 1-464 15,2 0-96-15</inkml:trace>
  <inkml:trace contextRef="#ctx0" brushRef="#br0" timeOffset="3742.71">15895 1177 34783 0,'0'0'1536'0,"0"0"320"0,0 0-1472 15,0 0-384-15,-3 7 0 0,1 5 0 0,-1 4 1152 0,2 3 144 16,1 5 48-16,4 4 0 0,0 1-976 0,1 6-192 15,1 2-48-15,2 3 0 0,4 5-128 0,0 2 0 16,-1-3 0-16,4 4 0 16,0-2-1216-16,4-2-128 0,-2-1-32 0,0 0-9632 15,1-3-1920-15</inkml:trace>
  <inkml:trace contextRef="#ctx0" brushRef="#br0" timeOffset="3945.6">15815 1634 34319 0,'0'0'1520'0,"0"0"320"0,8-5-1472 0,1 0-368 0,0-1 0 0,3 3 0 0,1-4 1008 0,4 2 128 16,3-2 16-16,1 2 16 0,-1 1-720 0,4 0-128 16,1 0-48-16,-1 0 0 15,3 1-272-15,-3 3-192 0,2-6 16 0,-2 2 16 31,-3 1-2784-31,-4-1-576 0</inkml:trace>
  <inkml:trace contextRef="#ctx0" brushRef="#br0" timeOffset="4285.85">14636 1676 29023 0,'0'0'1280'0,"0"0"272"0,0 0-1232 0,-7-1-320 0,0-2 0 0,1 3 0 16,6 0 1696-16,-9 3 288 0,0 0 48 0,2 3 16 15,-1 2-1216-15,2 2-224 0,-1 3-48 0,2 4-16 16,3 5-544-16,0 2 0 0,2 2-160 0,2-3-11152 16,0 2-2224-16</inkml:trace>
  <inkml:trace contextRef="#ctx0" brushRef="#br0" timeOffset="4977.42">16912 1694 5519 0,'0'0'496'0,"0"0"-496"16,0 0 0-16,0 0 0 0,5-5 4432 0,-5 5 800 15,3-7 144-15,-2 1 48 0,-2-1-3888 0,1 7-784 16,-3-5-160-16,3 5-16 0,-5-5-176 0,-2 1-16 16,1 0-16-16,-2 4 0 0,0 0 96 0,0 0 32 15,-1 4 0-15,-1 0 0 0,-2 0-48 0,0 2-16 16,2 2 0-16,1 3 0 0,0-4-432 0,3 4 0 15,1-2 0-15,3 0 0 0,0 0 0 0,4-1-192 0,0-1 32 0,5-1 16 16,3 1-176-16,2-1-48 0,1-3 0 0,1 2 0 16,3-1 176-16,1 1 48 0,2-1 0 0,0 1 0 15,-3 2 512-15,1-1 96 0,-1 2 32 0,-2 1 0 16,0 2 128-16,-4-1 16 0,-3 0 16 0,-1 4 0 16,-2 1-112-16,-2 2-32 15,-3 0 0-15,-2 1 0 0,-2-1-208 0,-1 0-48 16,-3 0-16-16,1 0 0 0,-1-3-496 0,0-1-80 15,1-1-32-15,0-4 0 16,-1-3-2352-16,1-3-480 0</inkml:trace>
  <inkml:trace contextRef="#ctx0" brushRef="#br0" timeOffset="5155.46">17152 1341 27871 0,'0'0'1232'0,"0"0"256"0,0 0-1184 0,8 2-304 0,-1 2 0 0,0 3 0 0,-1 2 768 0,1 0 80 15,-1 4 32-15,2 3 0 0,0 2 128 0,1 3 16 16,0 2 16-16,2 3 0 16,-2 3-784-16,1 1-256 0,-1 0 128 0,2 1-128 0,-1 2 0 0,1 1-224 15,-2 0 32-15,1 2 16 16,1 3-2160-16,-2 0-432 0,0-1-96 0,-3-3-16 16</inkml:trace>
  <inkml:trace contextRef="#ctx0" brushRef="#br0" timeOffset="5323.51">17286 1754 23039 0,'-4'-14'1024'0,"1"7"192"0,1-2-960 0,-1 0-256 16,2 0 0-16,0 0 0 0,1 0 1600 0,1 2 256 16,3-2 64-16,2 1 16 0,1 0-1104 0,3 3-208 0,2-1-48 0,4 2-16 31,1-2-1072-31,0 4-192 0,-2-1-64 0,4 1 0 15,0-1-2720-15,1 0-544 0</inkml:trace>
  <inkml:trace contextRef="#ctx0" brushRef="#br0" timeOffset="5711.55">17596 1817 16287 0,'0'0'720'0,"0"0"160"0,0 0-704 0,-4 6-176 0,4-6 0 0,0 0 0 0,0 0 960 0,0 0 144 16,0 0 48-16,-6-1 0 0,1-2-448 0,-2-3-96 15,3-3-16-15,2-2 0 16,2 1-752-16,2-2-160 0,3-2-16 0,2-2-16 31,-1 0-448-31,2-1-96 0,3 1 0 0,0-1-16 16,2-2 192-16,1 4 32 0,-3-1 16 0,1 2 0 0,-2 1 512 0,2 1 160 0,-4 1 0 0,0 4 0 15,0 4 384-15,1-1 176 0,-3 3 32 0,-6 1 16 16,7 5 608-16,-3 2 112 0,-2 0 16 0,4 4 16 0,-3 2-64 16,0 2-16-16,-2 1 0 0,1 1 0 0,-1 0-624 0,0 3-128 15,-1-1-16-15,3 1-16 0,1-1-176 0,0 0-16 16,1-1-16-16,1-1 0 0,0-2-160 0,1 1-128 15,0 0 144-15,-1-6-144 0,2-1 208 0,0-2-48 16,0-3-16-16,0-3 0 0,-8-1 256 0,9-1 48 16,-1-3 16-16,-2-3 0 0,-1-1 112 0,-1-3 0 15,-1-2 16-15,-3-3 0 0,0 2-80 0,-1 1 0 16,-2-6-16-16,0 2 0 0,-2 0-304 0,-1 0-64 16,-2 2-128-16,-1-1 192 0,0 1-192 0,-3-2 0 15,-1 0 0-15,0 1 0 16,1 3-704-16,3 3-128 0,1-3-16 0,2 2-16 15,-1 2-1488-15,3 0-288 0,3 1-64 0,4 1-9520 0</inkml:trace>
  <inkml:trace contextRef="#ctx0" brushRef="#br0" timeOffset="6009.12">17931 1543 3679 0,'13'19'160'0,"-7"-9"32"0,-1 1-192 0,0 4 0 0,-1 2 0 0,1 0 0 16,-1 2 5120-16,-1 5 960 0,-1-2 208 0,1 1 48 15,-2-1-3712-15,0-1-720 0,1-1-160 0,-2-2-16 16,1-2-800-16,0-3-160 0,2-3-16 0,0-2-16 0,-3-8-400 15,0 0-80-15,0 0 0 0,6-1-16 0,1-6-240 0,-1 1 176 16,1-7-176-16,-1-3 160 0,1-4-160 0,-1 0 0 16,1-3-160-16,-1 1 160 0,1 0 0 0,-1 1-144 15,1 0 144-15,-1 3 0 0,1 0 0 0,-2 2 0 16,0 3 144-16,1 3-144 16,-1 2 592-16,-5 8 16 0,0 0 0 0,0 0 0 15,0 0-160-15,6 4-16 0,-2 4-16 0,0 2 0 0,-1 4-256 16,1 3-160-16,1 2 192 0,1 1-192 0,1 3 0 0,1-1 0 15,1-1-192-15,3-1 48 16,1 0-1408-16,2-3-288 0,2-1-48 0,0-6-16 16,1-2-1072-16,1-3-224 0,-1-4-32 0,-1-2-8240 0</inkml:trace>
  <inkml:trace contextRef="#ctx0" brushRef="#br0" timeOffset="6341.39">18444 1663 911 0,'0'0'0'0,"0"0"0"0,-4-8 0 0,-1 1 0 15,-1 4 0-15,0-3 0 0,-2 5 5200 0,0-2 960 0,8 3 192 0,-8 3 48 16,-1-3-3936-16,1 4-784 0,1 0-144 0,0 1-48 15,7-5-624-15,-5 8-128 0,0-2-32 0,1 4 0 16,2-4-416-16,1 2-96 0,2 0 0 0,2 0-16 16,1-1-176-16,1 0 0 15,-5-7 0-15,8 5 0 0,0-4-272 0,0 2-96 16,-8-3-16-16,9-1 0 16,-1 1-144-16,-1 0-48 0,-7 0 0 0,0 0 0 0,0 0 144 0,8-3 32 0,-8 3 0 0,5-4 0 15,-5 4 96-15,6-2 32 0,-1-5 0 0,0 1 0 31,-1-2-720-31,3 0-144 0,-1 1-16 0,1 2-16 16,-1 0 304-16,1 1 64 0,-7 4 16 0,7-1 0 0,3 2 1488 0,-1 6 288 0,0-1 64 0,1 7 16 16,1 3 256-16,-1 2 48 0,-1 2 16 0,0 0 0 15,-1 3 96-15,-3-3 32 0,-2 3 0 0,-2-1 0 0,-2 5 16 0,-3-1 0 16,-2 3 0-16,-4-2 0 0,-1 1-224 0,-2-4-32 16,0 3-16-16,-4-3 0 0,-3-2-624 0,1-1-128 15,-1-2-32-15,0-2 0 0,3-2-336 0,-1-3-144 16,-1-4 128-16,0-2-13696 15,4-2-2752-15</inkml:trace>
  <inkml:trace contextRef="#ctx0" brushRef="#br0" timeOffset="6874.2">19318 1645 2751 0,'0'0'256'15,"0"0"-256"-15,0 0 0 0,0 0 0 0,0 0 5840 0,0 0 1136 16,8-4 208-16,-2-3 48 0,-3-1-5184 0,1 0-1056 15,0-1-208-15,0 2-32 0,-1 0-496 0,-1-3-80 16,0 0-32-16,-4 1 0 0,-2 2-144 0,2 1 0 16,-1 0 144-16,-2 1-144 0,-1 1 464 0,-2 1 32 15,0 0 0-15,0 6 0 0,-1 0 400 0,0 3 96 16,0 3 16-16,0 3 0 0,-1 0-384 0,1 1-80 16,3 5-16-16,2-1 0 0,1 3-224 0,3-3-48 15,2-2-16-15,0 2 0 0,3-1-240 0,3-2 0 16,3-2 0-16,0-2 0 0,2-1 0 0,3-3-128 0,1 0 128 0,3-2-208 31,0 0-1328-31,0-3-272 0,-2-1-48 0,0-2-16 16,2-4-1904-16,-3 0-384 0</inkml:trace>
  <inkml:trace contextRef="#ctx0" brushRef="#br0" timeOffset="7443.2">19630 1442 11967 0,'0'0'528'0,"0"0"112"0,1-6-512 0,-1 6-128 0,0 0 0 0,0 0 0 16,0 0 3456-16,0 0 672 0,-1 8 128 0,1 4 32 15,0 1-2624-15,0 4-512 0,0 5-96 0,0 1-32 0,-1 1-336 0,-1-2-80 16,2 3-16-16,0-5 0 0,0 3-272 0,2-4-48 16,-1 1-16-16,2-3 0 0,1-4-128 0,0-3-128 15,1-2 192-15,0-3-192 0,1-1 0 0,-6-4 0 16,8-3 0-16,-1 0 0 0,-2-4-160 0,2-2 16 16,2-2 0-16,-2 0 0 0,0-4 0 0,0 0 0 15,-1-1 0-15,2-2 0 16,-2 1 144-16,0-3 0 0,-1-1 0 0,1 1 0 15,1 0 0-15,-1 2 0 0,1 1 0 0,-3 3 0 0,0 2 128 0,0 5-128 16,-4 7 128-16,0 0-128 0,0 0 208 0,0 0-16 16,1 12-16-16,0 5 0 0,1 3-16 0,-1 0 0 15,0 3 0-15,2-3 0 0,-1 3-160 0,4-5 0 16,0 0 0-16,2-4 128 0,0 2-288 0,2-2-64 16,3-1-16-16,0-3 0 15,2-5-1040-15,0-3-192 0,2 0-64 0,0-2 0 16,-3-2-160-16,-1 0-32 0,-1-2-16 0,-1-3 0 15,-1 0 1008-15,1-3 208 0,-4 0 32 0,1-2 16 0,-3 0 480 0,-1 2 0 0,0-3 0 0,-1 3 0 16,-2-3 528-16,-2 2 112 0,-2 1 0 0,-1 1 16 16,0 2 752-16,0 1 128 0,-2 0 48 0,-2 4 0 15,0 2-400-15,0 2-80 0,2 4-16 0,-1 0 0 16,1 1-432-16,2 0-80 0,1 4-32 0,2 1 0 16,2-3-352-16,2 2-64 0,2 0 0 0,2 1-128 15,1-6 0-15,2 1 0 0,0-2 0 0,2-1 0 0,0-2 0 0,0-2 128 16,-1-1-128-16,0-2 0 0,-2-2 288 0,-1-3-48 15,-2 1-16-15,-1-3 0 16,-1 0 48-16,-1 0 16 0,-3-1 0 0,-1-1 0 16,-3-1-64-16,-1 2-16 0,-3-2 0 0,0 1 0 15,-1 1-208-15,0 1 0 0,0-2 0 0,1 1 0 16,-1-1-896-16,1 1-80 16,1 2-16-16,2 1 0 0,1 1-2656 0,2 0-512 0</inkml:trace>
  <inkml:trace contextRef="#ctx0" brushRef="#br0" timeOffset="7708.83">20170 1436 22863 0,'0'17'1008'0,"1"-8"208"0,2 3-960 0,-3 2-256 15,0 2 0-15,-2 2 0 0,1-2 1872 0,1 1 336 16,0 0 64-16,1-4 16 0,2 0-608 0,0-2-112 16,1 0-32-16,1-1 0 0,0-2-1024 0,3-1-192 15,0-5-64-15,1 2 0 0,1 0-112 0,2-3-16 16,0 1-128-16,-1-5 192 0,1-1-192 0,0-5 128 0,1 0-128 0,-1-2 0 15,-2 0 0-15,0-2 0 0,2-3 0 0,0 0 0 16,-3 1 0-16,-1 0 0 0,-2 1 0 0,0 1 0 16,-2 1 0-16,-3 2 0 0,-1 2 0 0,-1 1 0 15,1 7 448-15,0 0-16 0,0 0 0 0,-7 4 0 16,-1 3-128-16,2 2-32 0,-1 1 0 0,1 4 0 16,0 1-272-16,3 1 0 0,0-1 0 0,3 1 0 15,3 1-144-15,2-4-96 0,1 0-16 0,3-1 0 16,2 0-1664-16,1-5-320 0,1 1-80 0,1-3-16 15,2-2-608-15,-1-2-112 0,2-1-16 0</inkml:trace>
  <inkml:trace contextRef="#ctx0" brushRef="#br0" timeOffset="8071.24">20660 1472 4607 0,'0'0'192'0,"-3"-5"64"0,3 5-256 0,-6-1 0 0,-3 1 0 0,-2 3 0 0,0 2 4880 0,-1 3 944 15,0 2 176-15,2-1 32 0,-2-1-3600 0,2 1-736 16,2 2-144-16,1-4-16 0,1 2-512 0,2 1-80 15,1 0-32-15,2-2 0 0,1 1-656 0,1 1-128 16,2 0-128-16,-1-1 192 0,2 0-192 0,1-1-176 16,3-3 48-16,0 0 0 15,1-1-320-15,0-1-64 0,2-2-16 0,-1-1 0 0,2-1 208 0,-2-5 32 16,0 1 16-16,-1-1 0 0,-2-2 272 0,0 0-192 16,0 0 192-16,-1 0-160 0,-1-1 160 0,0-1-208 0,-1-2 80 0,0 2 128 15,0 0-320-15,0 3 64 0,0-1 16 0,0 1 0 16,-1 0 240-16,-3 7 192 0,0 0-48 0,0 0 0 15,0 0 368-15,0 0 80 0,5 10 16 0,-1 3 0 16,-2 1 128-16,0 5 32 16,-2-4 0-16,-2 3 0 0,-3 2 0 0,0 1 0 15,-2-2 0-15,0 4 0 0,-1-3-256 0,0 3-64 16,-1-6 0-16,0 2 0 0,-2-2-224 0,2-1-48 0,-1-2-16 0,1-2 0 16,1-3-320-16,0-1-64 0,1-3-16 0,7-5 0 31,0 0-3408-31,-6-4-672 0</inkml:trace>
  <inkml:trace contextRef="#ctx0" brushRef="#br0" timeOffset="8411.44">20764 1047 26719 0,'0'0'2368'16,"6"6"-1888"-16,-1 3-480 0,1 4 0 0,1 1 1632 0,-1 3 224 15,0 3 64-15,-3 3 0 0,1 6-160 0,-1 3-32 16,0 0 0-16,-1 2 0 0,2 1-1104 0,-1 0-240 15,-2 0-32-15,0-2-16 16,1-2-192-16,1-1-144 0,0-1 192 0,0-3-192 0,-1-3 128 0,1-3-128 16,0-2 0-16,0-4 0 0,3-2-160 0,-2-3-144 15,-4-9-16-15,0 0-16 16,0 0-224-16,7 2-32 0,-7-2-16 0,6-7 0 0,-2-2 224 0,-1-1 32 16,0-2 16-16,1-1 0 0,1-4 336 0,2 0 0 15,-2 0 0-15,1 0 0 0,1 3 432 0,1-1 48 0,0 4 16 0,-2 1 0 16,1 7 176-16,-1 0 32 0,2 6 16 0,1 6 0 15,0 1-144-15,3 7-16 0,-2 1-16 0,1 4 0 16,-1 2-144-16,1 1-16 0,-1-3-16 0,2 0 0 31,0-1-1024-31,1-2-208 0,0 1-32 0,0-3-18064 0</inkml:trace>
  <inkml:trace contextRef="#ctx0" brushRef="#br0" timeOffset="9238.43">22257 1147 24927 0,'0'0'1104'0,"0"0"240"0,0-7-1088 0,-1-2-256 0,-2-2 0 0,-1 0 0 16,-2-1 2096-16,-2 0 352 0,-1 2 80 0,1-1 16 15,-2-2-1520-15,-1 3-288 16,1 0-64-16,-2 0-16 0,1 1-528 0,0 1-128 16,-1 2 0-16,0 3 0 0,1 3 0 0,0 4 0 0,1 5 0 0,-1 2 128 15,1 3 128-15,2 6 32 0,2 4 0 0,0 5 0 16,2 4-80-16,3 5-16 0,2 5 0 0,5 3 0 15,1 4-192-15,1 0 0 0,1-2 128 0,2-1-128 16,1-3 0-16,-2-5 0 0,0-4 0 0,1-2 0 31,-1-4-560-31,-1-2-48 0,0-1-16 0,-1-5 0 0,0 0-2256 0,-3-2-464 0,-1-2-96 16,-2-2-16-16,-2-4 1200 0,-3-3 224 0,3-8 48 0,-7 4 16 16,1-1 1392-16,-2-5 288 0,0-1 48 0,0-4 16 0,1-1 1584 0,-2-2 320 15,-3-2 64-15,0-1 16 0,0-1-64 0,2-2-16 16,-2-1 0-16,3 0 0 0,1-2-544 0,3-2-112 15,1 1-32-15,3 2 0 0,-1 0-576 0,4-1-112 16,2 2-32-16,1 0 0 0,1 2-80 0,1 1-32 16,1-3 0-16,1 1 0 0,1 0-160 0,1 2 0 15,-1 1 0-15,-1 0 0 0,-1 0 0 0,0 2 0 0,0 4 0 0,-2 3 0 16,-6 4 0-16,0 0 192 0,9 5-192 0,-1 1 192 16,-1 1-192-16,-3 2 128 15,1 1-128-15,-1 3 128 0,0 3-128 0,0 1 0 16,0 0 0-16,1 1 128 0,1 1-128 0,2-3 0 15,0-1 0-15,0-1 0 0,0-1 0 0,-2 2 0 16,3-5 0-16,0-1 0 0,2 0 0 0,-1 0 128 16,-2-2-128-16,2-2 128 0,1-1 128 0,-2-1 0 0,0-3 16 0,-1-2 0 15,-2 0 320-15,-6 2 64 0,3-7 16 0,0-1 0 16,-3 8-128-16,0-6-32 0,-2-3 0 0,-2 1 0 16,-2 0-240-16,-1-1-48 0,0-1-16 0,-3-1 0 15,1 1-208-15,0 1 0 0,0-2 0 0,1 1 0 31,0-3-496-31,-1 0-80 0,0 0-32 0,1 0 0 0,1-3-1952 0,0 2-400 16,2-2-80-16,1 0-16 0,3 2-528 0,2 3-96 0</inkml:trace>
  <inkml:trace contextRef="#ctx0" brushRef="#br0" timeOffset="9474.27">22391 1435 13823 0,'19'18'1216'0,"-10"-8"-960"16,1 2-256-16,2 5 0 0,4 3 1984 0,-2 3 368 15,0-3 64-15,-1 2 16 0,0 0-800 0,-1 0-160 16,-3-1-16-16,0-1-16 0,-1-4-384 0,-1 0-80 15,-2-4-16-15,0 0 0 16,0-5-160-16,-1 0-32 0,-4-7-16 0,0 0 0 16,0 0 0-16,0 0 0 0,-2-5 0 0,0-3 0 0,2-1-176 0,-1-3-16 15,-2-2-16-15,-1-2 0 0,2-4-32 0,-2 0 0 16,1-3 0-16,2 0 0 0,1 0-32 0,3-1-16 16,-1-1 0-16,3 1 0 0,1-4 32 0,1 2 0 15,3 3 0-15,0 2 0 0,2 2-240 0,2 1-32 0,0-3-16 16,3 3 0-1,2 2-1168-15,2 3-256 0,2 0-32 0,3 3-17328 0</inkml:trace>
  <inkml:trace contextRef="#ctx0" brushRef="#br0" timeOffset="10071.61">23717 1504 25791 0,'0'0'2304'0,"-6"5"-1856"0,-1 2-448 0,3-1 0 16,0 1 1728-16,4-7 240 0,0 0 48 0,0 0 16 15,0 0-1008-15,8 2-208 16,3-1-48-16,2 2 0 0,-2-7-480 0,1 2-96 16,1-5-32-16,0 2 0 0,-1-3-160 0,0 0 0 15,2-1 0-15,-1-1 0 0,-1-3 0 0,-2 1 0 16,-1-1 0-16,-1 0 128 0,-1-2 112 0,-2 1 16 16,-1 0 0-16,-2-1 0 0,0 1 192 0,-1 0 32 0,0-1 16 0,-3 2 0 15,-4 0 320-15,0 3 64 0,-3 2 16 0,0 2 0 16,-2 2 64-16,1 1 32 0,-2 0 0 0,0 6 0 15,1 4-784-15,0 3-208 0,1 3 0 0,1 4 0 16,1-4 0-16,0 3-256 0,2 1 48 0,0 2 0 16,2 2 208-16,3-3-176 0,1 2 176 0,1 1-160 31,1 0-320-31,0-1-64 0,4 0-16 0,0-2 0 16,2-1-1616-16,5 1-336 0,1-2-64 0,3-6-16 0,3 0-720 15,-1-4-144-15,1-2-16 0,2-3-16 0</inkml:trace>
  <inkml:trace contextRef="#ctx0" brushRef="#br0" timeOffset="10343.94">24361 1311 10127 0,'-10'-9'896'0,"5"6"-704"15,-3 0-192-15,-3 1 0 0,0 1 2656 0,-4-1 496 16,-3 1 112-16,-2 4 0 0,-2 2-880 0,0 1-176 16,0 1-32-16,1 2-16 0,3-3-784 0,1 1-160 15,1 2-16-15,3 0-16 0,4-1-640 0,4 0-128 16,2 1-32-16,6 1 0 0,3 1-16 0,5-1-16 0,2 2 0 0,4-2 0 15,1 1-192-15,3-1-32 0,4 1-128 0,-3-1 192 16,0 1-32-16,-1-1-16 0,-3-3 0 0,-1 2 0 16,-1 1 64-16,-2 1 16 0,-3-1 0 0,-4 0 0 15,0 1 48-15,-3 1 16 0,-4-1 0 0,-3 2 0 16,-2 0-288-16,-2 0 160 16,-2 0-160-16,0 0 128 15,-1 1-768-15,-2-1-144 0,0 0-48 0,1 0 0 16,-1-2-1792-16,3-2-352 0,2-2-80 0,1-2-10144 0</inkml:trace>
  <inkml:trace contextRef="#ctx0" brushRef="#br0" timeOffset="10504.99">24554 948 16575 0,'0'0'1472'0,"0"0"-1168"0,-2 12-304 0,0 0 0 0,1 6 3120 0,0 2 560 16,-1 2 112-16,0 4 32 0,-1 4-2032 0,2 2-416 15,1 2-80-15,2 5-16 0,2 6-736 0,0 0-160 16,0 1-16-16,1 1-16 0,2-3-352 0,1-1 0 16,1-2-160-16,0-5 160 15,-1-2-2352-15,1-3-352 0,1-2-80 0</inkml:trace>
  <inkml:trace contextRef="#ctx0" brushRef="#br0" timeOffset="10877.51">24479 1353 15663 0,'0'0'1392'0,"-3"-6"-1120"16,3 6-272-16,0 0 0 0,0 0 3920 0,0 0 736 0,0 0 144 0,0 0 16 15,0 0-2864-15,12 0-576 0,2-1-112 0,3 0-32 16,3-2-480-16,2 1-112 0,3-2 0 0,2 1-16 16,3-4-400-16,1 2-80 0,-1-1-16 0,-1 1 0 15,-3 1-128-15,0 0 128 0,-3 0-128 0,0 0 128 16,-4 0-128-16,1 0 0 0,-1 1 0 0,-3-3 0 15,-3-1 0-15,-1 2 0 16,-2 1 0-16,-2 3 128 0,-8 1-128 0,0 0 0 0,6-5 0 0,-6 5 128 16,0 0-128-16,0 0 0 0,-6-5 144 0,-2 2-144 15,-1-1 192-15,0 3-16 0,-3-1-16 0,0 4 0 16,-1 0 240-16,2 2 48 0,-1 3 16 0,1 2 0 16,2 3 48-16,0 2 16 0,1-1 0 0,3 4 0 15,3-3-176-15,-1 5-32 0,2-1-16 0,2 1 0 16,3 0-304-16,1-1 0 0,2-1 0 0,2-2 0 15,1 0-352-15,2-2-128 0,2-1-32 0,4-3 0 16,6-4-1984-16,-1 0-416 0,1-5-80 0,1-1-13648 16</inkml:trace>
  <inkml:trace contextRef="#ctx0" brushRef="#br0" timeOffset="11177.31">25292 1253 16575 0,'0'0'1472'0,"-5"3"-1168"0,0 4-304 0,1 4 0 15,2 5 2752-15,1 1 512 0,0-1 80 0,1 1 32 16,1-1-1808-16,3 4-352 16,4-2-80-16,1 1-16 0,-1-3-352 0,0 0-80 15,-1-2-16-15,1-1 0 0,0 1-400 0,0-4-80 16,-2-2 0-16,1 0-16 0,-3-3-32 0,-4-5 0 0,0 0 0 0,0 0 0 16,0 0-144-16,0 0 0 0,0 0-192 0,0 0 192 15,-1-11 0-15,-1 0 0 0,1-2 0 0,1 0 192 16,0-3 128-16,0 0 16 0,1-2 16 0,1 1 0 15,-1 0 352-15,2 1 64 0,0 0 0 0,4-3 16 16,-1-3 128-16,2 1 32 0,1 0 0 0,1 4 0 16,0 2-240-16,2 3-32 0,1 0-16 0,1 3 0 15,2 1-464-15,-2 3-192 0,0 3 176 0,2 3-176 16,1 7 0-16,3 1-240 0,-1 0 32 0,10 4 0 16,-3 4-1552-16,-1-1-304 0,-3 4-64 0</inkml:trace>
  <inkml:trace contextRef="#ctx0" brushRef="#br1" timeOffset="23243.29">20210 5759 15663 0,'0'0'688'0,"0"0"144"0,0 0-656 0,0 0-176 0,0 0 0 0,0 0 0 15,0 0 2224-15,0 0 400 0,0 0 96 0,0 0 16 16,9 0-1184-16,-7 13-224 0,0 1-48 0,2 3-16 16,1 2-432-16,3 3-96 0,-1 3-16 0,-1 2 0 15,1 3 48-15,1 1 16 0,-1 3 0 0,1 1 0 0,1 2-208 0,-2-3-64 16,-1 1 0-16,1 0 0 0,1 0-272 0,-2-2-64 16,1-3-16-16,-2-1 0 0,0-3-160 0,2-2 128 15,-3 0-128-15,-2-5 128 0,-2-2-128 0,0-2 160 16,-1-3-160-16,1-1 160 0,0 0-16 0,0-3 0 0,0-8 0 0,0 0 0 15,0 0-144-15,-5-7 160 16,-2-1-160-16,2-4 160 0,-2-2-160 0,2-4 0 16,0-3 0-16,0-6-176 0,1-2 48 0,0-4 0 15,-1-1 0-15,0-5 0 0,-1-1-48 0,1-3 0 16,0-1 0-16,1 2 0 0,1 1 176 0,1 4 0 16,2-1 0-16,1 3-128 0,2 3 128 0,1 2 0 15,1 0 0-15,1 4 0 0,2 3 0 0,1 2 0 0,2 1 0 0,0 5 0 16,3 2 0-16,0 2 0 0,0 2 0 0,2 4 0 15,-1 2 0-15,1 3 0 0,0 2 0 0,-2 2 0 16,-1 2 128-16,-1 6-128 0,-2 1 128 0,-1 4-128 16,-1 1 160-16,-1 2-32 0,-1 2-128 0,0 1 192 15,-3 1-48-15,0-1-16 0,-2 1 0 0,1 0 0 16,-2 2 64-16,-2 2 0 0,1-6 0 0,-2 1 0 16,0-2-192-16,-1 0-144 0,1 0 144 0,-1 0-208 0,-1-4 64 0,0-1 16 15,-2-2 0-15,1-2 0 16,-4-3 128-16,3-1-208 0,-1-5 80 0,0 1 128 15,2-1 0-15,6-3 0 0,-7-4 0 0,2 1 0 16,5 3-128-16,-2-6 128 0,2-1 0 0,2-2 0 0,0 0 0 16,2 0 0-16,2 0 0 0,1 1 128 0,4 3 112 0,0 0 16 15,1-1 0-15,3 3 0 16,0 0 144-16,2 3 48 0,0-3 0 0,0 6 0 16,3-2 272-16,-1 4 64 0,1-1 16 0,-1 3 0 15,1 1-288-15,-1 1-48 0,0 3-16 0,-1-2 0 0,-1 0-144 0,0 1-48 16,-2-1 0-16,1 1 0 0,-2 0-256 0,1-1 0 15,-2 0 128-15,1-1-128 16,3 0-1536-16,-1-2-352 0,-2-2-80 0</inkml:trace>
  <inkml:trace contextRef="#ctx0" brushRef="#br1" timeOffset="24374.38">21284 5861 17503 0,'0'0'1552'0,"0"0"-1232"0,0 0-320 0,0 0 0 16,0 0 2240-16,0 0 384 0,0 0 64 0,11-17 32 0,-11 17-800 15,9-3-176-15,0 2-16 0,2-2-16 0,0-2-448 0,4 1-96 16,3-1-16-16,1 0 0 0,4 0-256 0,0-1-64 16,3 0-16-16,2-1 0 0,2-4-208 0,0 0-32 15,0-1-16-15,1 1 0 0,0-1-160 0,2 0-16 16,-1 3-16-16,1-3 0 0,-1-1-224 0,4 2-144 16,-2-1 192-16,-1 0-192 0,0 0 128 0,1 3-128 15,-1-2 0-15,-2 1 0 0,-2 1 0 0,-2-1 0 16,-4-1 128-16,0 2-128 0,-3 3 0 0,1-1 0 0,-1 2 128 0,-2 0-128 15,-1 0 128-15,-1-1-128 0,-3 2 192 0,0 1-192 16,-2 1 0-16,1 0 0 0,-1 2 0 0,-1 0 0 16,-1-3 0-16,0 2 0 0,0 1 0 0,-1 0 0 15,0 0 128-15,0 0-128 0,-2 2 0 0,1 2 0 16,-7-4 0-16,0 0 0 16,0 0 0-16,0 0 0 0,9 4 0 0,-1-3 0 15,-8-1 128-15,0 0-128 0,8 6 0 0,-2-4 0 0,-6-2 0 0,0 0 0 16,8 0 144-16,-8 0-144 0,5-6 0 0,-1-1 144 15,0-3-16-15,-1 1-128 0,-1-3 192 0,1-4-64 16,-2-2 192-16,2-1 16 0,-2-2 16 0,0-3 0 16,1-6 32-16,-2-4 16 0,0-1 0 0,0-1 0 15,0-1-64-15,0-1-16 0,0 0 0 0,0-1 0 0,0-1-16 0,-2 1-16 16,1 0 0-16,1 4 0 0,-1 2-144 0,0 2-16 16,1-1-128-16,0 1 192 0,1 2-192 0,1 2 0 15,1 0 0-15,-2 2 0 0,1 4 0 0,-1-1 0 16,0 2 0-16,2 3 0 0,-3 3-160 0,1 1-80 15,0 1-16-15,-1 4 0 16,-1-1-1072-16,0 3-208 0,-2-1-64 16,2 2 0-16,1 0-1408 0,0 5-272 0,0 0-64 0</inkml:trace>
  <inkml:trace contextRef="#ctx0" brushRef="#br1" timeOffset="24874.88">22546 3802 7359 0,'-3'-13'656'15,"0"8"-528"-15,-1-2-128 0,0 1 0 0,-1 1 4992 0,-2-2 976 16,1-2 192-16,-2 1 48 0,0 0-3392 0,-1 3-688 16,0-1-128-16,0 3-16 15,-3 2-896-15,2 2-192 0,-2 3-16 0,0 3-16 16,1 0-528-16,-1 5-96 0,1 1-32 0,1 4 0 15,-1 3-208-15,4 3 0 0,0 1 0 0,3-1-160 0,2 2 160 0,2-2 0 16,2 1 0-16,3-2-128 0,3-1 128 0,3-2-128 16,2-2 128-16,2-1-128 0,4-4 128 0,0-2 0 15,2-3-144-15,1-2 144 0,3-5 0 0,-2-3 0 16,0-1 0-16,-1-2 0 0,-1-2 0 0,-2-1 0 16,-4-4 192-16,-4-3-64 0,0 2 64 0,-2-3 16 0,-4-1 0 0,-1-1 0 15,-3 2 16-15,-1 2 0 0,-1-2 0 0,-2 0 0 16,-2 1 32-16,-3 1 0 15,-3 0 0-15,-1 0 0 0,1 2-256 0,0 1 144 16,-2-1-144-16,0 1 128 16,0 0-576-16,0 2-128 0,-2 1-32 0,3 0 0 15,2 2-2240-15,2 4-448 0,2 3-96 0</inkml:trace>
  <inkml:trace contextRef="#ctx0" brushRef="#br1" timeOffset="25099.77">22822 3578 25791 0,'0'0'2304'15,"0"0"-1856"-15,0 0-448 0,3-5 0 0,-3 5 2112 0,0 0 320 16,0 0 64-16,0 0 0 0,0 0-752 0,7 9-144 16,-2 4-48-16,-1 5 0 0,-1 0-1104 0,-1 5-240 15,0 3-32-15,-1 0-16 0,-1 0-160 0,1 4 0 16,1 4 0-16,-2-3 0 0,0 0-224 0,0 3-128 15,0-1-32-15,0-1 0 16,0 0-2704-16,0-2-560 0,1-3-96 0</inkml:trace>
  <inkml:trace contextRef="#ctx0" brushRef="#br1" timeOffset="25333.83">23166 3419 21183 0,'0'0'1888'0,"-2"-7"-1504"0,1 2-384 0,1 5 0 16,0 0 2944-16,0 0 512 0,0 0 96 0,0 0 32 15,0 0-1840-15,1 11-352 0,1 0-80 0,-1 8-16 16,0 0-976-16,2 6-192 0,-2 4-128 0,3-1 160 16,-1 6-160-16,1 3 0 0,0 1 0 0,0-1 0 31,-1 0-464-31,3-1-80 0,-1 0-16 0,0-1 0 0,0-4-1680 0,1 4-320 0,-1-3-80 0,0-4-6720 15,-1-2-1344-15</inkml:trace>
  <inkml:trace contextRef="#ctx0" brushRef="#br1" timeOffset="25574.31">22914 3832 15663 0,'0'0'1392'0,"-5"0"-1120"16,-3-2-272-16,2 0 0 0,6 2 5344 0,0 0 1008 15,0 0 208-15,0 0 32 0,0 0-3600 0,0 0-736 16,0 0-144-16,10-1-16 0,3 0-1328 0,3-1-272 16,2 1-48-16,3 0-16 0,4-1-432 0,1 0 0 15,1-2 128-15,0 0-128 16,3 3-864-16,-1-2-208 0,0-1-32 0,-1 0-12608 0,1 2-2528 0</inkml:trace>
  <inkml:trace contextRef="#ctx0" brushRef="#br0" timeOffset="28842.12">22378 5523 3679 0,'0'0'320'0,"0"0"-320"16,-11 24 0-16,11-24 0 0,0 0 5056 0,0 0 928 16,0 0 192-16,0 0 32 0,9 2-3280 0,0-3-672 15,1-3-128-15,1 1-16 0,-1 9-560 0,3-2-96 0,1 1-32 0,3-3 0 16,3 0-256-16,1 0-48 0,1-2-16 0,1 0 0 15,4 0-240-15,-3 0-48 0,2-2-16 0,3-1 0 16,2-2-320-16,2 0-64 0,0-3-16 0,2 1 0 16,1 1-176-16,5-1-32 0,0-5-16 0,1 2 0 15,1 2-176-15,-1-5 0 0,-2 1 144 0,-1 1-144 16,-2-2 0-16,-2-2 0 0,-1 4 0 0,-3 0 128 16,-2 2-128-16,-3 1-128 0,-2 2 128 0,-2-1-192 15,0 2-272-15,-1 0-64 0,-2 2-16 0,-1-1 0 16,1 4-1520-16,-1 0-304 0,-4 0-64 0,-2 0-9616 15,1 0-1920-15</inkml:trace>
  <inkml:trace contextRef="#ctx0" brushRef="#br0" timeOffset="29042.96">23875 5076 23039 0,'0'0'1024'0,"0"0"192"0,0 0-960 0,0 0-256 15,0 0 0-15,0 0 0 0,0 0 2848 0,0 0 528 16,0 0 96-16,0 0 32 0,5 12-1856 0,-1 2-368 16,0 3-80-16,0 5-16 0,0 3-880 0,-2 2-176 15,0 1-128-15,-1 2 144 0,0 1-144 0,2 0 0 0,-2-6-160 16,2 1 160 0,-1 3-2064-16,1-2-320 0,0-1-64 0,-1-4-7904 0,1-1-1568 0</inkml:trace>
  <inkml:trace contextRef="#ctx0" brushRef="#br0" timeOffset="29256.65">24275 4845 27647 0,'0'0'1216'0,"0"0"256"0,0 0-1168 0,-6 5-304 0,0 2 0 0,1 3 0 16,3 1 1536-16,-1 2 240 0,0 5 48 0,3 3 16 15,2 2-912-15,0 6-176 0,4 1-48 0,-1 3 0 0,0-1-576 0,0 1-128 16,2 2 0-16,-1 2 0 0,1 2-288 0,1-3-48 16,-1-2-16-16,3 0 0 31,-3 1-2512-31,2-1-496 0,-2-1-96 0</inkml:trace>
  <inkml:trace contextRef="#ctx0" brushRef="#br0" timeOffset="29522.3">24026 5325 32255 0,'-5'5'2864'0,"0"-2"-2288"0,5-3-576 0,0 0 0 16,0 0 1536-16,0 0 192 0,0 0 32 0,0 0 16 15,8 8-368-15,3-3-64 0,5-1 0 0,5-3-16 16,1 0-912-16,5-3-176 0,3-3-48 0,0-2 0 16,2 0-64-16,-2 0 0 0,0-4-128 0,0 1 192 31,0 1-624-31,-2 0-128 0,-2 2-16 0,-1-2-12272 0,-1-3-2448 0</inkml:trace>
  <inkml:trace contextRef="#ctx0" brushRef="#br0" timeOffset="30172.48">22450 5594 20095 0,'0'0'896'0,"0"0"176"0,1-6-864 0,-1 6-208 0,0 0 0 0,0 0 0 0,0 0 1552 0,4-5 272 15,1 2 48-15,-5 3 16 0,10 2-688 0,-1 2-144 16,-1 2-32-16,2 1 0 0,0-1-112 0,2 2-16 16,1 4-16-16,0 2 0 0,2 4 176 0,0 3 32 15,1 4 16-15,-1 1 0 0,1 3-192 0,-3-6-32 16,0 6-16-16,0 1 0 0,-1 1-352 0,0 1-64 15,-2-1 0-15,2-1-16 16,1-2-208-16,4 6-32 0,-2-4-16 0,-1-2 0 16,-4-3-176-16,0-2-256 0,3 0 64 0,-2-3 16 0,-2 0 176 0,1-1 0 15,0-1 0-15,-1-1 0 16,2-1-1920-16,-1 0-336 0,-1-2-80 0,-2-1-8800 16,1 0-1776-16</inkml:trace>
  <inkml:trace contextRef="#ctx0" brushRef="#br0" timeOffset="30470.52">23313 6311 18431 0,'0'0'1632'0,"0"0"-1312"16,0 0-320-16,0 0 0 15,0 0 2384-15,1 7 416 0,2 3 80 0,-2 1 0 16,1 2-640-16,-1 3-128 0,0 0-16 0,1 4-16 16,-1 7-1072-16,0-3-224 0,0 4-32 0,1-1-16 15,-1 6-416-15,0 1-96 0,1-4-16 0,0 1 0 0,0 0-208 0,0 0-192 16,-1 2 48-16,2-2 0 15,1-1-1456-15,0-1-304 0,1-3-48 0,0-4-8480 16,1-2-1712-16</inkml:trace>
  <inkml:trace contextRef="#ctx0" brushRef="#br0" timeOffset="30695.77">23621 6316 25791 0,'0'0'1152'0,"0"0"224"0,0 0-1104 0,-5 5-272 0,-1 2 0 0,2 3 0 16,0 0 2368-16,2 5 432 0,-1 3 80 0,2 0 0 16,4 7-1696-16,0 0-352 0,1 3-64 0,3 2 0 15,-1 0-624-15,2-1-144 16,1 0 0-16,1-1 0 0,-1 1 0 0,0 0 0 0,0 0 0 0,1-1 0 16,-2 1-352-16,0 0 0 0,0-1 0 0,0 1 0 31,-2 0-1552-31,1-3-304 0,-3-2-64 0,-1 0-7472 0,1-6-1504 0</inkml:trace>
  <inkml:trace contextRef="#ctx0" brushRef="#br0" timeOffset="30960.77">23447 6711 31679 0,'0'0'1408'0,"0"0"272"0,0 0-1344 0,0 0-336 0,0 0 0 0,0 0 0 16,0 0 1808-16,0 0 304 16,0 0 48-16,7-5 16 0,3-1-960 0,3 5-192 15,3-2-48-15,2 1 0 0,3 1-656 0,3-2-144 16,0 2-32-16,1-1 0 15,1 2-832-15,2 0-160 0,-4 0-48 0,0-1-17552 0</inkml:trace>
  <inkml:trace contextRef="#ctx0" brushRef="#br1" timeOffset="35105.74">27003 5272 22575 0,'0'-7'992'0,"22"-6"224"0,-22 13-976 0,0-7-240 0,0 7 0 0,0 0 0 16,0 0 1744-16,0 0 304 0,0 0 64 0,0 0 16 16,0 0-528-16,0 0-128 0,-4 10 0 0,1 0-16 15,3 3-608-15,0 0-112 0,0 1-32 0,0 2 0 16,2 2-176-16,-1 3-32 0,0-1-16 0,0 3 0 0,-1-1-176 0,2 3-48 16,-1 1 0-16,2 2 0 0,-2 0-256 0,0-2 160 15,2-1-160-15,-1 0 128 0,0 0-256 0,2-1-64 16,0 0-16-16,0-2 0 15,-2 0-1648-15,1-2-336 0,1-3-64 0,0-2-8272 16,-2 0-1648-16</inkml:trace>
  <inkml:trace contextRef="#ctx0" brushRef="#br1" timeOffset="35348.15">26862 5570 31391 0,'0'0'1392'0,"0"0"272"0,0 0-1328 0,0 0-336 0,0 0 0 0,0 0 0 16,0 0 1760-16,8 3 288 0,-1-2 48 0,4-1 16 16,3 0-624-16,2-1-112 0,-1-2-32 0,4-1 0 15,0 0-416-15,5 0-96 0,-1-1 0 0,2 1-16 16,0 0-496-16,1 0-112 0,1-1-16 0,2 1 0 15,1 2-192-15,0-1-160 0,-1 2 32 0,2-2-13872 16,1 2-2768-16</inkml:trace>
  <inkml:trace contextRef="#ctx0" brushRef="#br2" timeOffset="45144.37">28486 5086 32591 0,'0'0'1440'0,"0"0"304"0,0 0-1392 0,0 0-352 0,7 10 0 0,-1 1 0 15,-1 4 496-15,-1 4 16 16,0 6 16-16,0 4 0 0,0 3 256 0,0 3 48 16,3 3 16-16,-1 14 0 0,-2-3-624 0,1-6-224 15,0-8 144-15,1-3-144 0,-1-3 128 0,-1-5-128 16,0-5 0-16,-2-1 128 0,-2-1-128 0,2-4 128 16,0-2-128-16,-2-11 128 0,0 0 32 0,0 0 0 0,0 0 0 0,0 0 0 15,-1-12-160-15,0-1 0 0,-1-4 0 0,2-3 0 16,3 0-256-16,-3-5-64 0,-1-4-32 0,2-1 0 31,1-6-192-31,2-1-32 0,2-6-16 0,-1 1 0 16,1 1-240-16,3-1-64 0,2 0 0 0,-1 2 0 0,1-2 432 0,0 4 80 0,1 3 0 0,1 6 16 15,-1 5 672-15,1 2 128 0,1 2 16 0,-1 4 16 16,0 5 256-16,0 1 48 0,1 4 16 0,-1 2 0 16,0-1 96-16,0 4 16 0,-2-3 0 0,0 8 0 15,-1 2-128-15,-1 2-32 0,-1 2 0 0,-1 3 0 0,-3 0-320 0,-2 2-64 16,-3-1-16-16,-2 3 0 0,-2 5-112 0,-5 3-32 15,-3 4 0-15,-4 1 0 16,0 0-192-16,0 1 144 0,1 0-144 0,-1-1 128 16,-1-5-128-16,1-2 0 0,1 0 0 0,3-4 128 15,0-3-128-15,3-2 0 0,1-1 0 0,1-2 0 0,1-2 0 16,7-9 0-16,0 0 0 0,-4 8 0 0,4-8 0 0,0 0 0 16,0 0 0-16,0 0 0 0,8 7 0 0,1 0 0 15,3-5 0-15,0 1 128 0,0 0 128 0,1-3 0 16,2 1 16-16,1 2 0 0,-2-1-80 0,2 2-32 15,1-1 0-15,0-2 0 0,0 0-160 0,1 1 0 16,2 0 0-16,-2-2 0 0,0 0-256 0,0 0-64 16,1-2-32-16,4-2-8432 15,-3-3-1696-15,-3 1-336 0</inkml:trace>
  <inkml:trace contextRef="#ctx0" brushRef="#br2" timeOffset="45323.08">29326 4723 26719 0,'4'-12'2368'0,"1"3"-1888"0,-5 9-480 0,6-7 0 15,-6 7 2992-15,0 0 496 0,0 0 96 0,0 0 32 16,0 0-1504-16,4 9-288 0,-4 3-64 0,-1 4-16 16,-2 2-1296-16,1 3-256 0,-2 2-48 0,1 1-16 15,2-1-848-15,1 2-176 0,0 1-48 0,3 0 0 16,-1-1-2528-16,2 1-512 0</inkml:trace>
  <inkml:trace contextRef="#ctx0" brushRef="#br2" timeOffset="45738.49">29821 5111 2751 0,'11'-18'128'0,"-6"7"16"0,-1 1-144 0,-2 1 0 15,-2 9 0-15,-1-13 0 0,-3 1 6800 0,-2 2 1328 16,-2 2 272-16,0 1 48 0,-1 2-5152 0,0 4-1040 0,-2 3-208 0,0 4-32 16,-4 4-1376-16,1 4-256 0,-2 5-64 0,-1 3-16 15,0 3-304-15,2 2 0 0,-1 2 0 0,4 2 0 16,3 3 128-16,4-2-128 0,1 4 0 0,4-6 0 15,5-4 144-15,4 0-144 16,3-1 0-16,1-1 144 0,2-1-144 0,0-4 160 0,1-3-160 0,2-3 160 16,2-5 64-16,2-3 16 0,1 0 0 0,-1-4 0 15,-1-2 144-15,-1-2 48 0,-2-1 0 0,-1-2 0 16,-1-3-32-16,-2-3 0 0,-1-2 0 0,-2 1 0 16,-2 0-144-16,0-4-16 0,-1 0-16 0,-3-1 0 15,-4-1-224-15,-2 0 176 0,-4-1-176 0,-3-2 160 16,-1 1-160-16,-3-2 0 0,-1-2 0 0,-1 1 0 15,-2 1-1040-15,2 2-240 0,1 3-64 0,-2 0 0 16,1-2-1232-16,1 4-256 0,2 5-48 0</inkml:trace>
  <inkml:trace contextRef="#ctx0" brushRef="#br2" timeOffset="46004.91">30343 4869 24879 0,'0'0'2208'0,"0"0"-1760"15,0 0-448-15,0 0 0 0,0 0 1424 0,0 0 208 16,0 0 32-16,0 0 16 0,0 0 688 0,0 0 144 16,-2 17 32-16,-1 2 0 0,-1 3-1104 0,1 4-224 0,0 3-32 0,1 1-16 15,-1 1-544-15,1 6-112 0,-2-2-32 0,1 4 0 16,2 2-480-16,-1-2 0 0,1-1 0 0,1-5 0 15,0-1 0-15,3-6-192 0,-1 0 16 0,2 1 0 32,0-2-576-32,1-2-112 0,1 0-32 0,-2-4 0 0,-2-2-2128 15,2-4-432-15,0-4-96 0,-4-9-11616 0</inkml:trace>
  <inkml:trace contextRef="#ctx0" brushRef="#br2" timeOffset="46272.37">30695 4806 28271 0,'6'-13'1248'0,"-6"13"272"0,8-6-1216 0,-8 6-304 15,0 0 0-15,0 0 0 0,0 0 1552 0,0 0 256 16,4 11 48-16,-4 2 16 0,-1 2-448 0,-1 4-80 16,2 2-32-16,-1 5 0 0,-2 4-848 0,1 3-160 15,-2 2-48-15,3 0 0 0,1-4-256 0,0 5 0 16,-2-6 128-16,2 2-128 0,2 2 0 0,-2-1 0 15,-2-3 0-15,2 0 0 0,0-4-176 0,4-2-80 0,4-1-32 0,-3 0 0 32,-5 1-2016-32,3-4-416 0,2 0-80 0,-1 0-12048 0</inkml:trace>
  <inkml:trace contextRef="#ctx0" brushRef="#br2" timeOffset="46488.28">30336 5275 32655 0,'0'0'1440'0,"0"0"304"0,0 0-1392 0,-9-3-352 0,0 0 0 0,9 3 0 15,0 0 2016-15,0 0 336 0,0 0 64 0,0 0 16 16,12 3-496-16,3-1-80 0,5-1-32 0,5 1 0 15,1-2-880-15,4 0-176 0,2 0-48 0,5 0 0 0,3-2-480 0,-1 1-112 16,-2 1 0-16,1 0-15184 16,2-1-3040-16</inkml:trace>
  <inkml:trace contextRef="#ctx0" brushRef="#br1" timeOffset="70577.45">1647 11707 8287 0,'0'0'368'0,"0"0"80"0,0 0-448 0,0 0 0 16,-6 1 0-16,6-1 0 0,-2 6 5184 0,0 4 944 0,1-4 192 0,2 5 32 15,1 2-4176-15,2 0-832 0,1 4-160 0,1 5-32 16,1 5-576-16,-2-5-96 0,4 3-32 0,0 2 0 16,2 3-208-16,-2 2-48 0,-1-2-16 0,0-4 0 15,-2-1 16-15,1 3 16 0,-2-4 0 0,-1-6 0 16,0-2 48-16,-2-5 16 0,0 0 0 0,-2-6 0 0,0-5 32 0,0 0 0 31,0 0 0-31,0 0 0 0,-6-8-112 0,0-2 0 0,-1-7-16 0,1-3 0 16,-2-5-176-16,0-3 0 0,0-4 0 0,2-3 0 15,-1-3 0-15,1-3 0 0,-1-4 0 0,2 1 0 16,0-3 0-16,2 3 0 0,1 0 0 0,2 0 0 16,2 4 0-16,2 0 0 0,1 2 0 0,3 4 0 15,3 3 0-15,-1 2 0 0,2 6 0 0,0 0 0 16,-1 5-160-16,2 5 160 0,-1 4 0 0,0 4-144 0,-1 2 144 0,1 4 0 15,-1 6 0-15,-2 6 0 0,-1 3 0 0,-1 4 0 16,0 7 0-16,-2 3 128 0,-1 2-128 0,-1 5 0 16,-2 0 128-16,-1 3-128 0,-1-1 0 0,-1 1 0 15,0-3 0-15,-1-1 0 0,1-2 0 0,-1-3 0 16,-2-2 0-16,0-3 0 0,-1-3 0 0,1 0 0 16,0-4 0-16,0-2 0 0,-1-3 0 0,3-3 0 15,-1-5 0-15,4-6 128 0,0 0 192 0,0 0 64 16,-4-3 0-16,1-5 0 0,3-3-544 0,1-2-96 0,2-2-32 0,2 0 0 15,2-2 288-15,1 2 272 16,1-4-48-16,1 2-16 0,3 1 112 0,1 0 0 16,2 4 16-16,1-1 0 0,0 1-64 0,1 3-16 15,1 3 0-15,0 3 0 0,1 1-80 0,-2 4-32 16,-1-1 0-16,0 6 0 0,0 3-144 0,0 3 0 16,-2 3 144-16,0 1-144 0,-2 1 0 0,0 2-320 15,0 1 64-15,1-2 16 16,-2 1-2224-16,1-2-448 0,0-1-96 0</inkml:trace>
  <inkml:trace contextRef="#ctx0" brushRef="#br1" timeOffset="71105.86">2458 11675 26719 0,'0'0'1184'0,"-7"3"240"0,2 1-1136 0,0-1-288 0,5-3 0 0,0 0 0 15,0 0 1408-15,0 0 208 0,0 0 48 0,0 0 16 0,0 0-416 0,0 0-96 16,7-2-16-16,3 0 0 0,1-2-368 0,5-2-80 16,2-1 0-16,3-2-16 0,0-2 80 0,1-2 32 15,1-3 0-15,2-1 0 0,0 1-48 0,0-1-16 16,-2-4 0-16,2 0 0 0,2 1-352 0,1-1-64 15,-2-1 0-15,0 1-16 0,1 2-304 0,1-1 160 16,-1-1-160-16,0 1 128 0,0-3-128 0,-1 1 0 16,-2 0 0-16,0 1 0 0,-2 0 0 0,-1 3 0 15,0 2 128-15,-3 0-128 0,-2 0 0 0,-1 2 0 0,0 0 0 0,-4 1 128 16,-3 2-128-16,0 0 0 16,-1 2 0-16,0 1 0 0,0 2 0 0,-2 2 0 15,0-1 0-15,0-1 128 0,-1 1-128 0,-4 5 0 16,6-4 0-16,-6 4 0 0,6-1 0 0,2 0 0 0,1 2-128 15,2 2 128-15,3 2 0 0,1 1 0 0,2 1 160 0,2 2-160 16,0 1 288-16,3 2-48 0,4 1-16 0,3 2 0 16,2 0 80-16,2 2 16 0,1 3 0 0,1-1 0 15,0-2-112-15,2 0-16 0,1 1 0 0,-3-2 0 16,-3-2-192-16,1-1 144 0,-2-2-144 0,1-1 128 16,-5-1-128-16,0-1 0 0,-1-1 0 0,1-1 0 15,-3 1-320-15,0-1-64 0,-3 0 0 0,-2 0 0 16,-1 1-416-16,-1-1-96 0,0 2 0 0,-2 0-16 15,-2-2-1920-15,-3-1-384 0,-1-1-80 0</inkml:trace>
  <inkml:trace contextRef="#ctx0" brushRef="#br1" timeOffset="71436.32">3018 10562 9215 0,'0'0'816'0,"0"0"-656"0,0 0-160 0,0 0 0 16,0 0 5344-16,-1 9 1040 0,1 2 208 0,1 3 32 16,0 3-3824-16,2 4-768 0,1 5-160 0,1 4-16 15,3 2-1168-15,-3 5-240 0,0 1-32 0,1 1-16 0,0 1-400 0,2 1 0 16,-3-1 0-16,2 0 0 16,-1 0-592-16,2-5-160 0,2-4-16 0,0-4-16 31,-3-3-2096-31,1-5-400 0,0-3-96 0</inkml:trace>
  <inkml:trace contextRef="#ctx0" brushRef="#br1" timeOffset="71644.87">3232 10552 28959 0,'0'0'1280'0,"1"7"272"0,-1 4-1232 0,-1 2-320 16,-3 1 0-16,3 6 0 0,2-1 1584 0,2 6 256 15,1 4 48-15,-1 2 16 0,3 2-672 0,-1 1-128 16,1 1-16-16,1-1-16 0,-1 1-752 0,2-4-128 16,0-1-48-16,0-1 0 15,0-3-528-15,0-3-96 0,2-3-32 0,-2-4 0 16,-2-2-2432-16,-2-6-480 0,1-2-96 0</inkml:trace>
  <inkml:trace contextRef="#ctx0" brushRef="#br1" timeOffset="72011.12">3048 9891 29599 0,'-16'-16'1312'0,"10"9"272"0,-2 0-1264 0,-1-1-320 0,-1 0 0 0,-1 1 0 15,1 5 1360-15,1 2 224 0,-3 1 32 0,3 4 16 16,0 3-672-16,-1 3-144 0,3 3-32 0,0 5 0 15,2 8-592-15,1-1-192 0,0 2 0 0,4 2 0 16,4 2 0-16,3-2 0 0,2 1 0 0,2-1 0 0,2-1 0 0,2-3 0 16,2-3-192-16,1-2 192 0,3-3 0 0,2-1 0 15,2-4-128-15,0-5 128 0,0-4 144 0,1-3 80 16,-2-5 16-16,0-4 0 0,-3-2 416 0,-3-2 96 16,-2-2 16-16,-2-4 0 0,-2-6 112 0,-3-1 16 15,-3-1 16-15,-2 0 0 16,-1-1-48-16,-3 0-16 0,-3-2 0 0,-1 2 0 15,-3-2-384-15,-3 1-80 0,-1 2 0 0,-5 2-16 0,-5-1-224 0,-2 1-144 16,-2 4 192-16,0-1-192 0,-1 2-192 0,1 5-160 16,1 4-32-16,-1 4 0 15,0 6-1216-15,3 3-240 0,1-3-48 0,3 8-11248 16,2 4-2256-16</inkml:trace>
  <inkml:trace contextRef="#ctx0" brushRef="#br1" timeOffset="73277.84">4613 11572 27407 0,'0'0'1216'0,"0"0"256"0,3 3-1184 0,-12-7-288 15,0 1 0-15,0 1 0 0,0 1 1104 0,0 1 176 16,1-3 16-16,0 3 16 0,0 3-160 0,2-1-16 15,-2 3-16-15,3 3 0 0,1 4-880 0,1 4-240 16,1 1 0-16,3 3 0 0,2 3 0 0,2 1-144 16,0 2 0-16,3 0 0 0,2-1 144 0,2-1-192 15,1-3 192-15,1-2-192 0,2-6 192 0,1-1 0 16,3-3-144-16,-1-2 144 0,2-4 0 0,0-1 0 16,1-4 160-16,-1-3-160 0,-3-3 576 0,2-1 0 15,-3-4 0-15,-3-1 0 0,-2-2 128 0,-2-2 48 16,-3-4 0-16,-1-2 0 0,-2 1-240 0,-3-1-64 15,-2 1 0-15,-4 0 0 0,-4-1-160 0,-4 2-32 0,-3 0-16 0,-1 1 0 16,-2 0-112-16,-2 1 0 0,-3 1-128 0,1 2 192 31,-1 0-1408-31,2 3-272 0,0 5-64 0,4-2-10304 0,2 8-2064 0</inkml:trace>
  <inkml:trace contextRef="#ctx0" brushRef="#br1" timeOffset="73776.28">5121 11558 21183 0,'-1'9'1888'0,"-1"4"-1504"0,1 4-384 0,2 4 0 16,2 2 2560-16,1 5 448 0,0 1 96 0,0-1 16 16,1 0-1568-16,1-1-304 0,2 0-64 0,0-2-16 15,0-1-640-15,1-4-128 0,1 0-16 0,1-2-16 0,-1-3-192 0,2-2-48 16,-3-6 0-16,-1 0 0 0,-3-2 16 0,-5-5 0 15,0 0 0-15,0 0 0 0,0 0-16 0,3-6 0 16,-3-3 0-16,-4-3 0 16,-3-1 32-16,-2-3 0 0,-1-1 0 0,-1-2 0 0,2-5-160 0,1-3 128 15,1-2-128-15,-1-5 128 0,1 2-304 0,2-5-64 16,3 1-16-16,0-1 0 16,2 1-160-16,3 0-32 0,1 2-16 0,2 5 0 0,2-1 304 0,1 5 160 15,2 4-160-15,3 0 160 0,3 1 0 0,0 1 208 16,0 3-16-16,-2 3 0 0,1 4 64 0,-2 3 0 15,-2 3 0-15,0 0 0 0,0 6 16 0,-2 1 16 16,-2 2 0-16,-2 7 0 0,0 0 32 0,-2 4 16 0,-4 3 0 0,-2 2 0 16,0 3-80-16,0 2-32 0,-2-1 0 0,-1 0 0 15,-3 1-224-15,1-3 144 16,-1-2-144-16,0-1 128 0,1-1-128 0,2-3 160 16,0-2-160-16,0-1 160 0,-2-4-16 0,1-1 0 0,0-1 0 15,3-3 0-15,3-5 112 0,0 0 32 0,0 0 0 0,0 0 0 16,0 0-160-16,0 0-128 0,7 5 192 0,4-1-192 15,2-2 160-15,3-1-160 0,0-1 128 0,3 0-128 16,-2-1 0-16,0 1 0 0,-2 0 0 0,2-2 0 31,3 0-304-31,-1-2-80 0,0-1-32 0,-1 1 0 0,-1-6-2032 0,0 1-416 16,-2-1-80-16</inkml:trace>
  <inkml:trace contextRef="#ctx0" brushRef="#br1" timeOffset="73920.2">5809 10858 33167 0,'0'0'1472'0,"-5"8"304"0,1 4-1424 0,4 3-352 15,0 3 0-15,0 6 0 0,-1-6 2176 0,1 7 384 0,0-2 64 16,3 3 0-16,0 1-1296 0,4 0-272 0,2-2-48 0,3 2-16 31,1 0-3264-31,1 3-656 0</inkml:trace>
  <inkml:trace contextRef="#ctx0" brushRef="#br1" timeOffset="75172.33">7152 11112 21183 0,'0'0'944'0,"-5"0"192"0,5 0-912 0,0 0-224 0,0 0 0 0,0 0 0 0,0 0 1840 0,9 0 320 15,3-2 64-15,3-1 16 0,6 0-704 0,2 1-144 16,3 0-32-16,2 2 0 0,5 0-112 0,3 0-32 15,5 4 0-15,2 0 0 0,-1-1-352 0,1-2-80 16,1 2-16-16,3-2 0 0,0-1-192 0,2-1-64 16,1-2 0-16,2 1 0 0,3-1-176 0,-2 0-32 15,-1 1-16-15,-1 0 0 0,1-1-128 0,-2 0-32 16,-2 3 0-16,0-3 0 0,2 2 256 0,1 1 64 0,0 0 0 0,2 1 0 16,-1 2-208-16,0-3-48 15,-1 0 0-15,-1 1 0 0,-3 1-64 0,1-1 0 16,1-2-128-16,0-1 192 0,-2 1-64 0,0 1 0 15,-2 0-128-15,1 0 192 0,-5 0-192 0,0 0 176 16,-1-3-176-16,-3 2 160 0,-2 1-32 0,0 0-128 16,-1 0 192-16,1 0-64 0,-1 0 16 0,0 0 0 15,-1-1 0-15,-1-1 0 0,2 2 48 0,-1 0 0 0,-1 0 0 0,2 0 0 16,-1 0-32-16,-2 0 0 0,2 0 0 0,-1 0 0 16,-2-4 16-16,2 2 0 0,-4-2 0 0,1 0 0 15,0-1-48-15,-2 0 0 0,0-1 0 0,1 3 0 16,0 0-128-16,0-2 192 0,-1-1-192 0,2 3 192 15,-3-1-192-15,0 2 0 0,0 1 0 0,-1 0 128 16,1 1-128-16,-3 0 0 0,1 0 0 0,-3 0 128 16,-2-2-128-16,2 1 0 0,-3-1 0 0,1 0 128 0,-1 1-128 0,-1 1 0 15,0-4 0-15,-3 1 128 0,1 3-128 0,-2-4 0 16,0 2 0-16,0-1 128 16,-2 1-128-16,2-2 0 0,-2 0 0 0,-1 0 0 15,-1-1 0-15,-1 1 0 0,-1 0 0 0,-1 0 0 16,-1-3-128-16,-5 7 128 0,2-5-160 0,-2-1 160 15,-2-1-176-15,0-1 176 0,-2 2-192 0,-3-5 192 0,-2 1-224 16,-1-2 64-16,-3-1 16 0,-1-1 0 0,-3-3 144 0,-2 0-160 16,-2-4 160-16,1 3-160 0,-3 0 160 0,1 1 0 15,1 1-144-15,2 4 144 0,-1-1-128 0,3 4 128 16,2 1-160-16,2 3 160 0,1 1-160 0,4 3 160 16,8 1-160-16,0 0 160 0,0 0-272 0,8 4 32 15,2-3 16-15,5 4 0 0,2 1-80 0,4 0-16 0,2 1 0 0,2 0 0 31,1 0-96-31,0 2-32 0,3 1 0 0,-2 1 0 0,0-1 128 0,-1 2 0 0,-2 0 16 0,-3 1 0 16,-3 0 176-16,-2 4 128 0,-3 0-192 0,-4 4 192 16,-5 2 192-16,-6 4 128 0,-3 2 48 0,-4 4 0 15,-3 2 304-15,-2 1 64 0,-3 0 16 0,0 0 0 16,-1 2-288-16,0-2-48 0,2-3-16 0,0 1 0 31,3-3-1008-31,3 2-208 0,-1-2-32 0,2 3-20688 0</inkml:trace>
  <inkml:trace contextRef="#ctx0" brushRef="#br1" timeOffset="104408.24">8515 9574 14735 0,'0'0'640'0,"0"0"160"0,0 0-640 0,0 0-160 0,0 0 0 0,0 0 0 16,0 0 1408-16,0 0 240 0,0 0 48 0,0 0 16 16,0 0-1072-16,0 0-192 15,0 0-64-15,0 0 0 0,1 6-384 0,0 2 0 0,0 0-224 0,1-2 80 32,-2-6-960-32,0 0-192 0,2 10-48 0</inkml:trace>
  <inkml:trace contextRef="#ctx0" brushRef="#br1" timeOffset="108541.9">7366 9718 12895 0,'0'0'1152'0,"0"0"-928"16,-1-5-224-16,1 5 0 0,0 0 3808 0,0 0 720 0,0 0 144 0,-2 7 16 0,1 2-2592 0,1 4-528 15,0 8-96-15,1 8-32 0,2 0-624 0,1 8-128 16,2 6-32-16,1 4 0 0,-2 5-480 0,0 2-176 16,2 4 0-16,1 1 144 0,0 0-144 0,-1-3-224 15,2-3 48-15,-1-5 16 16,0-3-2080-16,1-6-400 0,0-7-96 0,1-4-10944 0</inkml:trace>
  <inkml:trace contextRef="#ctx0" brushRef="#br1" timeOffset="108741.77">7632 9618 30815 0,'0'0'1360'0,"0"0"288"0,0 0-1328 0,1 14-320 0,-2-1 0 0,1 4 0 0,1 3 720 0,2 0 80 16,-1 4 16-16,4 6 0 0,0 6-128 0,1 0-32 15,1 7 0-15,1 0 0 0,-3 0-800 0,2 4-176 16,1 0-16-16,0 0-16 31,0-1-2096-31,2-3-432 0,-2-3-64 0,0-4-9568 0</inkml:trace>
  <inkml:trace contextRef="#ctx0" brushRef="#br1" timeOffset="108903.1">7499 10192 35999 0,'0'0'1600'0,"0"0"320"0,0 0-1536 0,0 0-384 16,0 0 0-16,0 0 0 0,0 0 1008 0,0 0 128 16,8-3 16-16,2-2 16 0,3 1-416 0,2 0-96 0,2 0-16 0,1 2 0 31,4-1-1344-31,1 0-288 0,4 1-48 0,-3-1-16800 0</inkml:trace>
  <inkml:trace contextRef="#ctx0" brushRef="#br1" timeOffset="109168.49">8039 10153 11967 0,'-16'4'528'0,"10"-2"112"0,-2-4-512 0,8 2-128 0,-5 0 0 0,5 0 0 16,0 0 6192-16,0 0 1200 0,0 0 240 0,7-3 48 0,4-1-5232 0,1 0-1040 16,2-1-224-16,1 0-32 0,2-2-752 0,2 1-144 15,0-1-16-15,2 1-16 0,3-4-224 0,-1 1-192 16,-3 3 48-16,2-2 0 16,1 0-1536-16,1 0-304 0,-1 2-64 0,1 1-15488 0</inkml:trace>
  <inkml:trace contextRef="#ctx0" brushRef="#br1" timeOffset="109578.12">8696 10321 21183 0,'0'0'944'0,"0"0"192"0,-7 4-912 0,7-4-224 0,0 0 0 0,0 0 0 16,0 0 3728-16,0 0 704 0,-1-8 144 0,2-4 32 16,3-3-3328-16,3-6-672 0,-2-1-128 0,4-5-32 15,1-3-640-15,1-1-128 0,-1-1-16 0,1-2-16 32,-2-3-48-32,0-1-16 0,0-1 0 0,0 0 0 0,-1 0 288 0,-3 0 128 0,2 1-128 0,-2 2 128 15,-1 0 0-15,-1 4 0 0,0 3 0 0,0 3 0 0,0 4 0 16,1 4 0-16,-2 2 0 0,2 3 0 0,-1 3 0 0,-1 3 0 15,-2 7 0-15,0 0 0 0,0 0 208 0,7 7-16 16,-1 3-16-16,2 7 0 0,3 5 64 0,-1 7 16 16,2 3 0-16,1 5 0 0,0 2-256 0,1 4 128 15,2 4-128-15,1 0 0 0,2 1-144 0,0-4-128 16,-2 1-32-16,1 0 0 31,-3-3-864-31,0 0-176 0,-2-2-48 0,-1-2-8784 0,-5-3-1776 0</inkml:trace>
  <inkml:trace contextRef="#ctx0" brushRef="#br1" timeOffset="109747.13">8790 10144 34431 0,'0'0'1536'0,"0"0"304"0,0 0-1472 0,-3-4-368 0,3 4 0 0,0 0 0 15,-3-7 1344-15,3 7 192 0,0 0 32 0,6-5 16 16,0 0-560-16,5 1-128 0,3-1 0 0,2 1-16 15,2 0-880-15,1 1 0 0,4-2-256 0,3 1 64 32,0 0-496-32,0 1-96 0,0 2-32 0,3-1 0 15,-3-1-2880-15,0-1-576 0</inkml:trace>
  <inkml:trace contextRef="#ctx0" brushRef="#br1" timeOffset="109941.25">9328 9566 5519 0,'0'0'240'0,"0"0"64"0,0 0-304 0,0 0 0 0,0 0 0 0,0 0 0 15,0 9 7760-15,-1 5 1504 0,-1 3 288 0,2 7 64 0,2 6-6864 0,2 5-1392 16,0 5-272-16,1 5-48 0,0 3-688 0,3 2-144 16,0 0-16-16,1 1-16 15,1 0-928-15,2-1-176 0,1-2-32 0,-3-3-16 16,0-3-2080-16,0-4-400 0,-1-4-96 0</inkml:trace>
  <inkml:trace contextRef="#ctx0" brushRef="#br1" timeOffset="110161.09">9751 9605 36735 0,'0'0'1632'0,"0"0"336"0,0 0-1584 0,0 0-384 16,-4 7 0-16,1 2 0 0,0 2 832 0,1 6 96 16,-1 4 16-16,2 5 0 0,1 4-256 0,0 6-48 15,0 0-16-15,1 4 0 0,0 6-624 0,2-3 0 0,0 3 0 0,-1-1 0 32,2 1-1824-32,0 0-336 0,1-3-64 0,1-6-8928 0,-1-1-1792 0</inkml:trace>
  <inkml:trace contextRef="#ctx0" brushRef="#br1" timeOffset="110410.93">9891 9494 25791 0,'0'0'2304'0,"0"0"-1856"15,0 0-448-15,0 8 0 0,0-8 2016 0,2 11 304 16,-1 3 64-16,2 3 16 0,-1 1-640 0,3 6-128 15,1 3-32-15,0 3 0 0,2 2-1216 0,1 5-256 16,0-1-128-16,0 2 128 0,0 1-128 0,2 2-128 16,-3-2 128-16,-1 1-192 15,1 2-448-15,0-4-80 0,-1 0-32 0,-2-2 0 16,-1-2-1904-16,0 0-384 0,-2-1-80 0,0-3-10352 0</inkml:trace>
  <inkml:trace contextRef="#ctx0" brushRef="#br1" timeOffset="110573.03">9825 10091 24879 0,'-4'-6'2208'0,"-1"-2"-1760"15,-1-1-448-15,1 0 0 0,3 1 3360 0,2 8 592 0,-3-7 112 0,3 7 32 16,0 0-2272-16,3-5-448 0,1-1-96 0,3 0 0 16,4 3-928-16,1-1-176 0,-1 0-48 0,4 0 0 31,0 0-1088-31,2 1-240 0,1 2-32 0,1 1-11248 0,0 1-2240 0</inkml:trace>
  <inkml:trace contextRef="#ctx0" brushRef="#br1" timeOffset="110974.89">10269 9990 11967 0,'0'0'1072'0,"0"0"-864"16,-6 4-208-16,1-2 0 15,5-2 6160-15,0 0 1200 0,0 0 224 0,0 0 48 0,0 0-5200 0,10 4-1056 16,2-3-208-16,1 1-32 0,1-1-800 0,2 0-144 16,-1-1-48-16,1 2 0 0,0-2-368 0,-4 0-80 15,-1 1-16-15,-2 3 0 0,-9-4 112 0,6 4 16 16,-6-4 0-16,0 0 0 0,1 9 64 0,-1 0 128 16,-1 1-208-16,-3 2 80 0,-4 0 128 0,-1 0 0 15,0-1 0-15,-2 1 0 0,-1-1 0 0,3-2 144 16,0 1-144-16,3 1 160 0,-1-1-160 0,2 0 0 15,2-1 0-15,2 1 0 0,2-3 0 0,-1-7-192 0,0 0 32 0,8 7 16 32,1-2-224-32,3 0-32 0,1-1-16 0,1-1 0 0,-1 0 224 0,-1-1 64 0,1 5 0 0,0-3 0 15,0 1 256-15,-1 1 48 0,0 2 16 0,-2 1 0 16,-1 2 640-16,-1-2 128 0,-3 1 16 0,-1 1 16 16,-1-1-80-16,-3 3-16 0,-1 0 0 0,-3 1 0 15,-3 1-48-15,-2 0-16 0,-3 1 0 0,1 0 0 0,0-2-240 16,-3 0-48-16,-5 2-16 0,1-4 0 0,1-2-368 0,3-2-160 15,-2-1 128-15,3-2-128 16,0-1-1152-16,3-4-320 0,1 0-64 0</inkml:trace>
  <inkml:trace contextRef="#ctx0" brushRef="#br3" timeOffset="116239.56">8116 9691 21183 0,'0'0'944'0,"0"0"192"0,-11 3-912 0,2-2-224 0,1-1 0 0,2-3 0 0,-1 0 1616 0,2-7 288 16,1 0 48-16,0-3 16 0,0-3-992 0,2-2-192 15,-1-2-32-15,2-4-16 0,-1-1-560 0,1-5-176 16,-1-3 0-16,-2-3 0 0,0-3 320 0,-1-2-64 16,-2-2 0-16,-1-2 0 0,-1-4 16 0,-1 0 0 0,-2-1 0 0,-1 1 0 15,0-3 80-15,-3 0 16 0,-2-1 0 0,-2 1 0 16,-1 0-176-16,2 1-48 0,-1-1 0 0,1 3 0 15,-2 2-144-15,0 1 0 16,0 2 144-16,2 1-144 0,-1 0 192 0,-1 3-48 16,-2 7 0-16,2-1 0 0,0 2 224 0,2 4 32 15,-1 0 16-15,-1 4 0 0,0-3-256 0,-2 5-160 0,-3 1 192 0,-2 2-192 16,1-1 0-16,-2 3 0 0,-1 2 0 0,3 0 0 16,1 2 0-16,1 3 0 0,0 1 0 0,2 1 0 15,-1-1 0-15,2 5 128 0,1-3 0 0,0 4-128 16,1 0 336-16,-3 0-32 0,1 3-16 0,-1 2 0 15,1-1-96-15,0 2-32 0,1 0 0 0,-2 1 0 0,-1-1-160 0,-1 0 0 16,0 2 0-16,0 1 0 0,-1 3 0 0,0 1 0 16,3 0 128-16,-2 3-128 0,0-3 0 0,-1 6 192 15,-3 1-192-15,-10 10 192 0,5 0-192 0,1 1-176 16,0 2 48-16,0 0 0 0,2 1 128 0,-1 1-128 16,-5 0 128-16,-2 0-128 0,-2-1 128 0,-2 1 0 15,-1 0 0-15,0 0 0 0,-2 0 0 0,3-1 0 0,3-1 0 0,-2 0 0 16,-2-1 0-1,1 3 0-15,1-2 0 0,11-5 0 0,-5 2 160 0,-1 2-32 16,-2 0-128-16,1-1 192 0,0 2-48 0,1-1-16 16,4-4 0-16,0 1 0 0,2 1 16 0,-1-2 0 15,1 1 0-15,2 0 0 0,3-1-16 0,2-3 0 16,0-1 0-16,2 0 0 0,-3-3 0 0,2 0 0 16,-2 1 0-16,1-1 0 0,2-4-128 0,1 3 0 15,1 1 0-15,-1 1 0 0,0 0 0 0,1 3 0 16,1-1 0-16,-1 1 0 0,1 1 0 0,0 0 0 0,1 0 0 15,1 1 0-15,0-1 0 0,0 1 0 0,-1-1 0 0,-3 2 0 16,0 1 0-16,0 0 0 0,1-1 0 0,0-1 0 16,0 0 0-16,4-4 0 0,-3-1 0 0,0 1 0 15,-3 0 0-15,1-1 0 0,-4-1 0 0,3 1 0 16,-2-1 0-16,2 1 0 0,1 1 0 0,2 1 0 16,-1 0 0-16,2 1 0 0,-2 0 0 0,-2 7 0 15,0-3 0-15,8-5 0 0,1-3 0 0,0 0 0 16,0 0 0-16,1 2 0 0,-1-1 0 0,0 1 0 0,-2-2 0 0,-2 6 0 15,2-3 0-15,0-2 0 0,1 1 0 0,0-2 0 16,-2 0 0-16,2 0 0 0,1 1 0 0,0-5 0 16,0 2 144-16,0-2-144 15,-2 3 0-15,2-1 0 0,-1-1 0 0,1 2 128 16,0-5-128-16,0 1 0 0,0 0 0 0,1 0 0 16,0-1 0-16,1 0 0 0,-1-1 0 0,1 1 0 15,1 0 0-15,0 1 0 0,-2-3 0 0,1 3 0 0,1 0 0 0,0 0 0 16,-1 0 0-16,2-1 0 0,-1 0 0 0,-1 0 144 15,1-1-144-15,-2-2 0 0,2 1 176 0,-1-3-176 16,1 0 160-16,-1-1-160 0,0 1 192 0,-1-1-48 16,0 1-16-16,-1-2 0 0,-1 0-128 0,1 1 0 15,-3-1 144-15,3-3-144 0,0 2 0 0,1-1 0 16,2 0 0-16,-1 0 0 0,2 0 0 0,1 0-192 16,2-2 32-16,6-1 0 15,0 0-368-15,0 0-80 0,-5 3-16 0,5-3 0 16,0 0-432-16,0 0-96 0,0 0 0 0,0 0-16 15,0-8-368-15,0-3-80 0,1-2-16 0,2-2-7968 0,-1-5-1600 0</inkml:trace>
  <inkml:trace contextRef="#ctx0" brushRef="#br3" timeOffset="116443.05">3907 10446 10127 0,'0'0'448'0,"0"0"96"0,0 0-544 0,0 0 0 0,0 0 0 0,0 0 0 15,-4 5 2944-15,0 2 496 0,1-3 80 0,-4 5 32 16,0-1-2000-16,1 2-400 0,-1 2-64 0,2 1-32 15,0 2 48-15,0 2 16 0,-2 3 0 0,1 1 0 16,-1 2-416-16,2 2-64 0,-2 1-32 0,4 0 0 16,-3-1-160-16,4-2-16 0,2 1-16 0,1-1 0 0,0-4-112 0,2-1-32 15,0-5 0-15,3 0 0 0,5 0-48 0,2-3-16 16,2-3 0-16,3-3 0 0,3-5 80 0,3-3 16 16,2-3 0-16,3-1 0 0,1 0-304 0,3-3 0 15,5-2 0-15,4-2 0 16,1 0-2112-16,-1 0-544 0</inkml:trace>
  <inkml:trace contextRef="#ctx0" brushRef="#br3" timeOffset="117138.09">2729 10746 15663 0,'0'0'1392'0,"0"0"-1120"15,0 0-272-15,0 0 0 0,-7 2 1616 0,2 2 272 16,0 2 48-16,1-1 16 0,0 1-624 0,1 1-128 16,1-1-32-16,0 2 0 0,1 0-272 0,0 0-64 0,-2 0-16 0,1 3 0 15,-2-4 96-15,-2 1 32 16,-1 1 0-16,-3-3 0 0,0-2 32 0,-2 1 16 15,-1-1 0-15,-2-1 0 0,-4-3-384 0,0-3-80 16,-3-1-16-16,-2-2 0 0,-1-2-64 0,1-2 0 16,-1-5-16-16,0 0 0 0,2-2-208 0,0 0-32 15,3-5-16-15,0 1 0 0,3 0-176 0,0 1 0 16,2 1 0-16,0 1 0 0,1-1 0 0,2 0 0 0,3-1 0 0,0 1 0 16,1-2-128-16,2 1 128 0,-1-3 0 0,3-1 0 15,-1 1 0-15,4-1 0 0,1 2 0 0,2 1 0 16,2 2 0-16,1 1 0 0,3 1 0 0,0 1 0 15,0 3-192-15,1 1 192 0,1 2-192 0,2 1 192 16,0-1-432-16,1 3 48 0,0 0 0 0,0-2 0 16,3 0-1584-16,-1 0-304 0,0-3-64 0,-1 2-7760 15,-1-2-1552-15</inkml:trace>
  <inkml:trace contextRef="#ctx0" brushRef="#br3" timeOffset="117410.9">2327 10081 9215 0,'-14'0'816'0,"14"0"-656"0,-9 3-160 0,0 0 0 16,-1 0 3072-16,3 1 592 0,-1 0 112 0,3 1 32 0,-2-4-1824 0,7-1-352 16,0 0-80-16,0 0-16 0,0 0-544 0,0 0-112 15,7 2-32-15,2-4 0 0,0 1-720 0,1 1-128 16,2-3 0-16,1 2 0 0,1 0 144 0,1-3 112 16,-1 1 32-16,2 1 0 0,-1 0-288 0,0 1-224 0,-2 1 32 0,0 0 16 15,0 1 176-15,0 3 0 0,-3 2 128 0,-1 0-128 16,-1 2 448-16,-1 0 0 0,-1 2 16 0,-1 3 0 15,-1 2 336-15,-1 0 64 0,-2 2 16 0,1-1 0 16,0 1-464-16,1 0-96 16,-1 0 0-16,2 2-16 15,3-1-1168-15,5 3-224 0,1 1-64 0,2 1 0 0</inkml:trace>
  <inkml:trace contextRef="#ctx0" brushRef="#br1" timeOffset="123643.4">12140 11064 23327 0,'0'0'1024'0,"0"0"224"0,0 0-992 0,0 0-256 0,0 0 0 0,0 0 0 16,0 0 1120-16,3 8 176 0,-2 3 48 0,2 4 0 15,1 2-224-15,1 2-32 0,1 2-16 0,1 1 0 16,-1 4-464-16,2-1-96 0,0 1 0 0,2 0-16 16,0-1 64-16,-3-1 16 0,1-2 0 0,0 0 0 15,0 0-192-15,-2 2-16 0,0-1-16 0,0-1 0 16,-1 3-208-16,-1-3-144 0,-1-1 192 0,-1-1-192 15,2-5 128-15,-1 0-128 0,-2-2 0 0,1-3 0 16,-1-1 144-16,-1-9-144 0,1 7 0 0,-1-7 144 16,0 0 0-16,0 0 0 0,0 0 0 0,0 0 0 15,0 0-144-15,-5-7 160 0,1-3-160 0,-2-3 160 16,-1-2-160-16,-1-2 0 0,-1-4 0 0,0-2 0 16,0-3 0-16,1-1 0 0,-1-2 0 0,1-1 0 15,0-3 0-15,2 1 0 0,1-2 0 0,-1 1-176 16,4 2 176-16,0-3 0 0,1 4-144 0,1 1 144 0,1 2 0 15,2 1-144-15,1 1 144 0,1 4 0 0,2 3-160 0,0 2 160 16,3 3-128-16,-1 2 128 0,0 1 0 0,3 4-160 16,-1-1 160-16,2 5 0 0,0 2 0 0,2 1 0 15,-1 4 0-15,2 3 0 0,-2 3 176 0,-1 4-16 16,0 5 0-16,-1 2 0 0,-3 1-32 0,0 2 0 16,-1 1 0-16,-2 2 0 0,0 0 0 0,-2 1-128 0,0-2 192 0,-2 1-64 15,-1-2-128-15,1-1 0 0,-4-3 144 0,1 0-144 16,-1-2 128-16,-1-1-128 0,-1-2 128 0,0-3-128 15,1-1 0-15,-2-2 0 0,-1-3 0 0,-1-3-128 16,7-5 128-16,-8 2-208 16,2 0 80-16,-2-2 128 0,0-3-336 0,3-2 48 15,1-3 16-15,2-1 0 0,0-1 96 0,2-1 32 16,2-1 0-16,1 2 0 0,3 0 144 0,0-1 192 16,2 2-32-16,1 2-16 0,2 1 224 0,0-2 32 0,1 2 16 0,2 2 0 15,1 0 176-15,2 4 48 0,3 1 0 0,1 2 0 16,-1 1-112-16,-2 0-16 0,3 1 0 0,0 1 0 15,1 3-176-15,-1 2-32 0,0-1-16 0,-2 2 0 16,-2 1-144-16,0 0-16 0,1 0-128 0,-1 0 192 16,0-1-432-16,-1 1-80 0,0-1-32 0,-2-1 0 31,0 1-3088-31,2-1-608 0</inkml:trace>
  <inkml:trace contextRef="#ctx0" brushRef="#br1" timeOffset="124410.31">13082 11160 9215 0,'0'0'400'0,"0"0"96"0,0 0-496 0,-3 7 0 16,0 1 0-16,3-8 0 16,0 0 4992-16,0 0 896 0,0 0 176 0,0 0 32 15,0 0-3472-15,7 2-688 0,1-2-144 0,2-1-16 16,2-2-496-16,2-2-112 0,2-1-16 0,2-2 0 15,4-1-192-15,2-2-32 0,2-2-16 0,4 0 0 16,0-1-272-16,2-3-64 0,5 0-16 0,-2-1 0 0,0-2-272 0,2-1-48 16,-2 0-16-16,-1 1 0 0,-2 1-224 0,2-1 0 15,-1 0 128-15,-1 2-128 0,2 1 0 0,-2 0 176 16,-1-1-176-16,-1-1 160 0,-3 2-160 0,-1-2 0 16,0-1 0-16,-2 1 0 0,-3 0-128 0,-2 4 128 15,-2-2 0-15,-1 3 0 0,-2-1 0 0,-2 2 0 16,-2 0 0-16,1 1 0 0,-2 3-160 0,0-2 160 15,-1 1 0-15,0 3-144 0,0 0 144 0,-3 1-128 16,-1-1 128-16,0 2-128 0,0 0 128 0,-1 1-160 0,-3 4 160 0,7-4-160 16,-7 4 160-16,6-3-128 0,-6 3 128 0,8 0-128 15,0 3 128-15,1-2 0 0,2 4 0 0,-1-1-128 16,1 1 128-16,0 3 0 0,2 1 0 0,3 3 0 16,2 1 0-16,4 3 0 0,4-2 0 0,4 4 128 15,3 1 48-15,1 0 16 16,2-1 0-16,1 1 0 0,2-2 144 0,-2 1 48 15,-1-1 0-15,-1 0 0 0,-1 0 0 0,-1 0 0 0,-2 1 0 0,0-1 0 16,2 0-208-16,-3-2-48 0,0 0 0 0,-1-1 0 16,-1-1-128-16,-2 2 0 0,-1-5 0 0,0 0 0 15,-3-3 0-15,-2-1-224 0,-1 0 32 0,-2-2 0 16,-3-1-1600 0,1-3-304-16,-3-1-64 0,-2 0-11440 0,-2 0-2288 0</inkml:trace>
  <inkml:trace contextRef="#ctx0" brushRef="#br1" timeOffset="125738.09">13857 9768 13823 0,'0'0'1216'0,"0"0"-960"0,-4-5-256 0,4 5 0 0,0 0 1904 0,0 0 336 0,0 0 64 0,0 0 0 15,-2-4-640-15,2 4-128 0,0 0-16 0,0 0-16 16,0 0-432-16,6 6-96 0,-1 1-16 0,2 2 0 15,1 3 32-15,1 2 0 0,0 2 0 0,0 2 0 16,0-2-64-16,-1 2-16 0,0 1 0 0,1 4 0 16,1 1-16-16,1 3 0 0,-2 0 0 0,1 2 0 15,0 1-256-15,-1 1-64 0,0 1-16 0,-1 1 0 16,-1 0-240-16,1-2-64 0,-1-2 0 0,-1-2 0 0,1-1-128 0,-1-1-128 16,2-2 192-16,0-1-192 0,-1-1 128 0,-1-1-128 15,-1 1 0-15,2-4 0 0,-1 0 0 0,1 1 0 16,-2-2-240-16,2-1 80 15,-2-1-528-15,0 0-96 0,0-3-32 0,0-3 0 16,-1 1-2784-16,-4-9-560 0</inkml:trace>
  <inkml:trace contextRef="#ctx0" brushRef="#br1" timeOffset="126841.54">13666 9093 4607 0,'0'0'400'0,"0"0"-400"0,0 0 0 0,0 0 0 16,0-7 4128-16,-2 1 736 0,1-1 160 0,0 1 32 15,-3 0-2544-15,4 6-496 16,0 0-96-16,-7-2-32 0,1-2-672 0,6 4-128 16,-9 0-16-16,-2 4-16 0,-1 0-272 0,1 4-48 0,-1 3-16 0,2 2 0 15,-1 2-720-15,3 3-160 0,0 3-32 0,3 1 0 16,1 1 192-16,2 1 0 0,2 1-144 0,2-2 144 16,1 2-144-16,3-3 144 0,4 0-192 0,0 0 192 15,3-2-128-15,0-3 128 0,1-3 0 0,2-2 0 16,1-2 0-16,1-3 0 0,3-4 192 0,0-5-48 15,1-3 176-15,-2-3 48 0,-2-2 0 0,0-3 0 16,0-2 400-16,-1-2 96 0,2-1 16 0,-5-3 0 16,-2-1-368-16,-2-1-64 0,-3-2 0 0,-3 0-16 0,-2 2 160 0,-2-1 48 15,-2-1 0-15,-4 2 0 0,-1 1-144 0,-1 1-32 16,-1 0 0-16,-2 0 0 0,-1-1-272 0,-2 1-48 16,-3 0-16-16,0 2 0 0,-1 1-128 0,0 1 0 15,-2 0-192-15,1 2 192 16,2 2-848-16,2 3-48 0,2 5-16 0,0 3 0 15,0 6-2384-15,1 5-480 0,1 4-80 0</inkml:trace>
  <inkml:trace contextRef="#ctx0" brushRef="#br1" timeOffset="127099.07">13238 9190 30639 0,'-10'-6'1344'0,"10"6"304"0,0 0-1328 0,0 0-320 0,-6 1 0 0,6-1 0 16,0 0 416-16,0 0 16 0,0 0 0 0,0 0 0 0,4 7-432 0,1 1 0 15,3 1 0-15,0 1-9456 16,1 1-1968-16</inkml:trace>
  <inkml:trace contextRef="#ctx0" brushRef="#br1" timeOffset="127244.04">13359 9550 31215 0,'-15'6'1376'0,"8"-3"288"0,1 0-1328 0,-1 1-336 16,2-3 0-16,5-1 0 0,0 0 144 0,0 0-144 16,-5-1 192-16,5 1-9488 15,2-10-1904-15</inkml:trace>
  <inkml:trace contextRef="#ctx0" brushRef="#br1" timeOffset="127476.93">13345 8816 14735 0,'0'0'1312'0,"0"0"-1056"0,-7 2-256 0,7-2 0 16,-5 0 3264-16,5 0 576 0,0 0 128 0,0 0 32 15,0 0-3296-15,0 0-704 0,5 6 0 0,3 1-12864 16</inkml:trace>
  <inkml:trace contextRef="#ctx0" brushRef="#br1" timeOffset="127630.48">13617 8686 2751 0,'0'0'256'0,"0"0"-256"15,-5-1 0-15,5 1 0 0,-6-2 6544 0,6 2 1264 16,-6-5 256-16,4 0 64 0,2 5-5968 0,0 0-1200 16,5-5-224-16,2-2-48 15,0 3-3392-15,2 2-688 0</inkml:trace>
  <inkml:trace contextRef="#ctx0" brushRef="#br1" timeOffset="127830.4">14035 8853 7359 0,'0'0'656'0,"0"0"-528"0,0 0-128 0,0 0 0 15,-7 4 5888-15,0-3 1152 0,7-1 240 0,0 0 32 16,0 0-5696-16,0 0-1136 0,0 0-224 0,2 9-10368 15,-1 2-2048-15</inkml:trace>
  <inkml:trace contextRef="#ctx0" brushRef="#br1" timeOffset="127977.75">14166 9310 15663 0,'-9'4'1392'0,"0"3"-1120"0,1 1-272 0,2 1 0 0,-1-1 3760 0,3-2 688 15,-1-1 144-15,5-5 16 0,-4 7-3808 0,4-7-800 16,0 0 0-16,0 0-14272 16</inkml:trace>
  <inkml:trace contextRef="#ctx0" brushRef="#br1" timeOffset="128230.51">14079 8470 29487 0,'-12'-3'2624'0,"12"3"-2112"16,0 0-512-16,0 0 0 0,0 0 1216 0,0 0 128 0,-5-1 16 0,5 1 16 15,0 0-176-15,0 0-48 0,6-7 0 0,4 1 0 16,0-1-832-16,3-1-160 0,1-1-32 0,2 3-128 31,-2-5-256-31,2 2-144 0,-2 0-48 0,2 1 0 0,1-2-2320 0,-1 2-480 0,-3-1-80 16</inkml:trace>
  <inkml:trace contextRef="#ctx0" brushRef="#br1" timeOffset="128643.26">14287 8094 29599 0,'-10'-3'640'0,"-3"2"144"0,-1 0 32 0,-2 1 16 0,-2 1-656 0,-3 2-176 0,-1-1 0 0,0 1 0 0,1 0 1392 0,1 3 240 15,-2 1 48-15,1 0 16 0,2 3-1072 0,-1 1-224 16,3 4-32-16,0 4-16 0,0 2-352 0,3 3 0 16,-1 0 0-16,5 2 0 0,2 3 0 0,2-2 0 15,2 5-176-15,2-1 176 0,6 2-160 0,3-3 160 16,2-2-160-16,3 1 160 0,1 1-208 0,2-3 48 15,2-1 16-15,2-1 0 0,0-5-160 0,2-3-16 16,1-4-16-16,2-5 0 0,-1-5 32 0,2-1 16 0,0-4 0 0,1-3 0 16,1-5 288-16,1-5 272 15,-1-2-48-15,-1-2-16 0,-1-1 240 0,-2-2 64 16,-1-1 0-16,-1-3 0 0,-2 0 80 0,-3-4 32 16,3 0 0-16,-5-2 0 0,-2 1 32 0,-3 1 16 15,-3-3 0-15,-2 3 0 0,-2 3-288 0,-5 1-48 0,-2 1-16 0,-3 3 0 16,-4 3-48-16,-3 2-16 0,-6 1 0 0,-3 3 0 15,-2 2-256-15,-2 1 0 0,-2 2-208 0,1 3 80 32,0-1-720-32,2 6-144 0,1 0-32 0,1 2-10944 0,3 5-2208 0</inkml:trace>
  <inkml:trace contextRef="#ctx0" brushRef="#br1" timeOffset="130143.25">14145 10552 1839 0,'0'0'160'0,"0"0"-160"0,0 0 0 0,0 0 0 0,0 0 3920 0,0 0 752 0,0 0 160 0,0 0 32 15,0 0-2192-15,0 0-432 0,0 0-96 0,2 7-16 16,-2-7-112-16,0 0-32 16,0 0 0-16,0 0 0 0,0 0-512 0,9 0-96 15,0-2-32-15,1-2 0 0,3-3-176 0,3-2-32 16,2-1-16-16,2-3 0 0,1-3-320 0,1-1-64 16,0 0-16-16,3-5 0 0,2 1-64 0,2-5-16 15,0 1 0-15,-1-2 0 0,1-2-368 0,-2 1-80 0,2-2 0 0,-2 1-16 16,-1-1-176-16,0 1 128 0,-2 1-128 0,-1 0 128 15,0 1-256-15,-3 1-64 0,0 0-16 0,0 2 0 32,-1 2-1072-32,-1 0-192 0,-1 4-64 0,-1 2 0 15,-2 3-1504-15,-1 3-304 0,-2 0-64 0</inkml:trace>
  <inkml:trace contextRef="#ctx0" brushRef="#br1" timeOffset="130344.64">15186 9466 19343 0,'0'0'848'0,"0"-6"192"0,-3 0-832 0,3 6-208 15,0 0 0-15,3-4 0 0,-3 4 4016 0,0 0 752 16,2-7 160-16,-2 7 16 16,8 0-3104-16,-1 4-624 0,-2 3-128 0,0 2-32 0,2 4-848 0,-2 4-208 15,0 4 0-15,0 4 0 0,-1 2-224 0,-1 3-96 16,-3-1 0-16,2 1-16 15,1-2-608-15,-2 1-112 0,1-3-32 0,-2-1 0 16,1-3-1856-16,0-2-368 0,0-6-80 0</inkml:trace>
  <inkml:trace contextRef="#ctx0" brushRef="#br1" timeOffset="130537.81">15446 9187 34143 0,'0'0'1520'0,"0"0"304"0,0 0-1456 16,0 0-368-16,0 0 0 0,0 0 0 0,0 0 768 0,-1 9 96 0,0 4 16 0,2 1 0 16,3 4-432-16,3 2-96 0,0 6-16 0,3 3 0 15,0-1-336-15,0 5-208 0,2 3 16 0,0-2 16 16,0 3-784-16,2-2-144 0,-1 0-48 0,0-1 0 31,-1-3-2128-31,1 1-432 0</inkml:trace>
  <inkml:trace contextRef="#ctx0" brushRef="#br1" timeOffset="130766.09">15247 9700 33455 0,'0'0'1472'0,"0"0"320"0,0 0-1424 15,0 0-368-15,0 0 0 0,0 0 0 0,8-2 800 0,2-2 96 16,3 0 0-16,3 0 16 0,1 0-272 0,1-3-64 16,3 4-16-16,0-3 0 0,1 1-560 0,1 0 0 15,2 0-192-15,1 1 48 16,2 2-2544-16,-1 0-512 0</inkml:trace>
  <inkml:trace contextRef="#ctx0" brushRef="#br1" timeOffset="131241.51">15695 11029 21183 0,'0'0'1888'0,"-9"1"-1504"0,-1-1-384 0,1 1 0 0,-3 1 3072 0,-2 0 528 16,-2 1 112-16,-2 3 32 0,0 1-2048 0,-1 2-416 15,1 0-64-15,1 4-32 0,0 3-720 0,2 2-144 16,0 0-16-16,3 4-16 0,3 2-288 0,4 1 0 16,1 1-128-16,4 0 128 0,1 0-192 0,5-5 192 15,0-2-208-15,3 0 80 0,2-2 128 0,2 0-128 16,1-6 128-16,3 1-128 0,3-5 128 0,1-1 0 16,-1-5 128-16,0-2-128 0,-2-3 192 0,0-2-16 0,-1-2-16 0,-1-1 0 15,-3-3-160-15,0-1 160 0,0-3-160 0,-2-1 160 16,-4 0-160-16,0-1-192 0,-2 0 32 0,-4 0 16 31,-2-1-224-31,-1 2-32 0,-2 2-16 0,-2-1 0 16,0 2-1472-16,-2-1-288 0,0 1-64 0</inkml:trace>
  <inkml:trace contextRef="#ctx0" brushRef="#br1" timeOffset="131742.09">15890 11078 18431 0,'9'19'816'0,"-4"-8"160"0,2 5-784 0,0 2-192 0,3 7 0 0,3-2 0 0,-2 3 3136 0,1-1 576 16,0 0 112-16,-1 0 16 0,1-2-2048 0,1-1-400 15,-1 1-96-15,-2-5-16 0,0-1-784 0,0-2-176 16,-2-2-16-16,-2 0-16 0,1-3-288 0,-2-4 160 16,-1-1-160-16,-4-5 128 0,0 0-128 0,0 0-176 15,0 0 48-15,0 0 0 0,-3-7-64 0,-1-5-16 16,-2 0 0-16,-1-1 0 0,2 0 208 0,-1-5 0 15,-3-1 0-15,1-3 0 0,1-1-160 0,2-2 160 16,2-2-160-16,2-1 160 0,0 1-256 0,1-2 32 0,1 3 16 0,3 1 0 16,1 1 208-16,2 1 0 0,1 4 0 0,1 2 0 15,1 3 0-15,2 2 0 16,2 0 0-16,1 6 0 0,-2 0 192 0,0 4 64 16,0 1 32-16,-2 1 0 0,0 2 96 0,-1 3 0 15,-1-1 16-15,-1 5 0 0,-3 1 96 0,-1 3 16 16,-1 1 0-16,-2 3 0 0,1 2-112 0,-4 0-16 15,-2 0 0-15,-1 3 0 0,-1 2-144 0,-2-2-48 16,-1-1 0-16,-2 0 0 0,-1-2 48 0,1 0 0 0,-1-3 0 0,0 1 0 16,1-1 16-16,-1 0 0 0,0-3 0 0,2 0 0 15,-1-1-256-15,3-1 0 0,2 1 0 0,1-3 0 16,-1-1 208-16,4 0-48 0,2-8-16 0,4 6 0 16,2-1 160-16,2-3 16 0,0-1 16 0,2-1 0 15,3-1-80-15,2-1 0 0,0 0-16 0,2-2 0 16,2-3-240-16,-1 2 128 0,-1 0-128 0,2 0 0 0,0-2 0 0,-1 2-240 15,1 0 32-15,0-2 0 32,-1 1-1360-32,0-2-272 0,0 1-48 0,1-4-10640 0,-1-1-2128 0</inkml:trace>
  <inkml:trace contextRef="#ctx0" brushRef="#br1" timeOffset="131919.37">16675 10687 39967 0,'-10'13'1776'0,"8"-6"352"0,1 2-1696 0,1 3-432 16,0 1 0-16,0 2 0 0,1 5 768 0,0-2 80 15,2 2 16-15,1 0 0 0,1 3-144 0,3 0-16 16,-2-2-16-16,2 1 0 0,1 2-832 0,0 0-176 16,0-1-16-16,-1-3-12960 15,0 0-2576-15</inkml:trace>
  <inkml:trace contextRef="#ctx0" brushRef="#br3" timeOffset="149807.1">12959 9629 4607 0,'0'0'192'0,"5"-7"64"0,0-2-256 0,1 1 0 16,0-1 0-16,1 0 0 0,-2 0 3968 0,0 0 768 16,-1-1 128-16,0 1 48 0,-2 0-2384 0,1 3-480 15,-2-3-80-15,-1 9-32 0,0 0-624 0,0 0-128 0,-5-3-32 0,5 3 0 16,-6 0-128-16,-2 0-48 0,0 6 0 0,-1 1 0 15,-2 3-128-15,1 3-16 0,-2 0-16 0,-1 7 0 16,0 4-576-16,-1 5-112 0,-2 3-128 0,3 3 176 16,-1-1-176-16,1 1 192 0,1 2-192 0,0-2 192 15,2 1-192-15,2-1 192 0,3-1-192 0,1-2 192 16,1-2 64-16,3-2 0 0,3-2 16 0,1-1 0 16,2-1 208-16,2-1 32 0,1-1 16 0,2-1 0 15,1-1-272-15,2-1-64 0,-1-2-16 0,1 0 0 0,2-4 16 16,1-2 16-16,0-2 0 0,0-1 0 15,1-2 0-15,2 1 0 0,0-1 0 0,0 2 0 16,-2-3-208-16,0 2 0 0,1-5 128 0,-1 2-128 16,0 0 0-16,2 0-240 0,-1-1 48 0,1-1 16 31,-2 1-400-31,2-1-96 0,-1 0-16 0,0-1 0 0,-3 0-1872 16,3 2-368-16,-1-3-80 0,-1-1-13040 0</inkml:trace>
  <inkml:trace contextRef="#ctx0" brushRef="#br3" timeOffset="150040.54">13254 10160 27647 0,'-12'-3'1216'0,"7"3"256"0,-1 2-1168 0,6-2-304 15,0 0 0-15,-3 4 0 0,-1 1 1888 0,4-5 320 16,0 0 64-16,2 8 16 0,3 0-1328 0,3 0-272 16,3 0-48-16,3-3-16 0,3-1-624 0,3-2 0 0,0 1 0 0,1-2 0 15,0-1 0-15,0 2 0 16,2 0-128-16,-3-2 128 0,-2 1-352 0,-2 2 16 15,-3 0 0-15,0 3 0 0,-4 1 336 0,0-1 0 16,-2 3-144-16,-2 3 144 0,-2 1 608 0,-1 3 176 16,-2 2 48-16,-1 4 0 0,-2-1 304 0,-1 2 64 15,2 2 16-15,-3 1 0 0,-2 2-624 0,0-4-112 16,1 1-32-16,1 1 0 16,1-1-992-16,3-3-208 0,-1-2-32 0,2-1-18608 0</inkml:trace>
  <inkml:trace contextRef="#ctx0" brushRef="#br3" timeOffset="151011.15">14821 11433 10127 0,'0'0'896'0,"0"0"-704"0,0 0-192 0,-3 5 0 16,0 0 3600-16,2 2 688 0,-1-1 144 0,0 1 32 15,1 2-2496-15,0-1-496 0,1 4-112 0,-2 2-16 16,2 2-144-16,0 0-48 0,0 4 0 0,0-2 0 16,0 3-208-16,2 1-48 0,0 3-16 0,1 1 0 15,-1 0-96-15,2 2-16 0,0-1 0 0,1 2 0 16,1-1-256-16,-1 1-48 0,0 0-16 0,3-2 0 15,-2-1-288-15,2 0-160 0,0-1 160 0,3-2-160 0,2 1 0 0,1-3 128 16,0-2-128-16,1-2 0 0,-1-2 0 0,0-2 0 16,3 0 0-16,1-3 0 0,1-1 128 0,-1-1-128 15,0-3 0-15,2-1 144 0,-2-1-144 0,0-2 0 16,-1-1 0-16,1-1 128 0,1-2-128 0,0-2 0 16,0 0 0-16,-2-2 128 0,-1 1-128 0,0-2 0 15,0 0 0-15,-1 0 128 0,0 0-128 0,-1 1 0 16,-2-2 0-16,0 1 0 0,-1-3 0 0,0 2 0 15,-1 0 0-15,-1 1 0 0,-1-1-144 0,-1 0 144 16,-2 0-192-16,-1 1 192 0,-2 0-192 0,0 2 64 0,-1-5 128 0,-1 2-208 16,-1 0 208-16,-2 1 0 0,-2-2 0 0,-2 1 0 15,-1 1 0-15,-1 0 0 0,-1 0 0 0,-3-1 0 16,0 1-160-16,0 2 16 0,0-1 0 0,0 2 0 16,0 1 144-16,1 0-208 0,2 0 80 0,0 3 128 15,1 0-192-15,0 2 192 16,1 0-160-16,8-1 160 0,-6 3-192 0,6-3 48 0,0 0 16 0,0 0 0 15,0 0-16-15,0 0 0 0,5 8 0 0,-5-8 0 16,9 2 16-16,2 2 0 0,0-3 0 0,1 1 0 16,1-4 128-16,0 1-208 0,0-3 80 0,2 2 128 15,-2-4-240-15,1 3 80 0,0-1 16 0,-1 1 0 16,-1 2 144-16,-2-1-128 0,1 2 128 0,-2 0-128 16,-9 0 128-16,8 3 0 0,-8-3 128 0,6 5-128 15,0 2 464-15,-3 1 32 0,0 1 0 0,0-3 0 16,-1 2 144-16,2 1 16 0,-1 2 16 0,-1 0 0 0,2 4-208 0,0-2-32 15,0-2-16-15,3 4 0 0,-1 2-256 0,1-2-160 16,-1 4 192-16,2-2-192 16,-1 1-240-16,0-1-144 0,4 0-48 0,2-3 0 15,-1 2-2656-15,-1-2-544 0</inkml:trace>
  <inkml:trace contextRef="#ctx0" brushRef="#br1" timeOffset="154575.54">18166 10472 11967 0,'0'0'1072'0,"0"0"-864"0,0 0-208 0,0 0 0 0,0 0 2304 0,0 0 432 0,0 0 80 0,18 0 0 15,-18 0-1040-15,0 0-224 0,11-1-32 0,0 1-16 16,1-3 0-16,1 2 0 0,-1 0 0 0,1 1 0 16,0 1-304-16,1 0-64 0,1 2-16 0,0-1 0 15,1 0-48-15,1 0-16 0,1 1 0 0,2-1 0 16,2 1-288-16,0-2-48 0,-4 2-16 0,3 0 0 15,3-1-256-15,0-2-64 0,2 0-16 0,2 0 0 0,-1-4-32 16,2 2 0-16,4-1 0 0,0 0 0 0,3 0 48 0,0-3 0 16,1 1 0-16,-1 1 0 0,1-2-240 0,-1 0-144 15,-1 1 192-15,2 1-192 0,-1 0 160 0,1 2-160 16,-1-1 128-16,3 3-128 0,-1-2 0 0,-1 2 0 16,-2 0 128-16,-1 2-128 15,0-2 0-15,0 0 0 0,-3 0 0 0,-2-2 128 16,-2 0 64-16,2 1 0 0,-2 1 0 0,0-1 0 0,0-2 0 15,-1 1 16-15,1 0 0 0,-1 0 0 0,1 0-48 0,-1 1-16 16,-1 1 0-16,1-1 0 0,2 1-144 0,-1-3 0 16,2 0 0-16,-2 2 0 0,1-1 0 0,-2-1 0 15,0 2 128-15,-2-2-128 0,0 0 0 0,-1 1 0 16,1-1 0-16,-2 1 0 0,-1-1 0 0,0 2 0 16,0-2-224-16,-1 2 80 15,0-1-464-15,0 1-96 0,-1 1 0 0,1 0-16 16,-2-2-1536-16,0 2-304 0,-2 0-64 0,-1 0-16 15,-1-2-1296-15,-1 1-256 0</inkml:trace>
  <inkml:trace contextRef="#ctx0" brushRef="#br1" timeOffset="154840.17">20051 10052 7359 0,'0'0'656'0,"-8"0"-528"0,2 2-128 0,-1 0 0 15,7-2 4976-15,-4 7 960 0,4-7 192 0,0 0 32 16,0 0-4384-16,3 7-880 0,2 3-192 0,4-6-16 15,4 2-496-15,2 2-192 0,3-2 176 0,4 2-176 16,3 0 0-16,1 1 0 0,1 2-128 0,2 2 128 16,0-3-160-16,-1 4 160 0,1 2-128 0,0 1 128 15,-2-1 288-15,-3 2 144 0,-4 0 16 0,-3-1 16 0,-4 3 640 0,-1-2 128 16,-4 3 32-16,-4 1 0 0,-4 0 32 0,-4 2 16 16,-5 4 0-16,-3-2 0 0,-2 3-464 0,-3 1-80 15,-1 1-32-15,-1-1 0 0,0 0-400 0,-1 0-80 16,2-1 0-16,1 0-16 15,1-2-1632-15,2 2-320 0,1-1-64 0</inkml:trace>
  <inkml:trace contextRef="#ctx0" brushRef="#br1" timeOffset="155709.31">21715 10832 10127 0,'0'0'896'0,"0"0"-704"0,-5 5-192 0,5-5 0 0,-6 5 3728 0,2 3 720 16,3 1 144-16,1 2 16 0,1-1-2960 0,2 4-608 15,1 5-112-15,1 3-32 0,0 3-48 0,1 2-16 16,0 4 0-16,2 2 0 0,0 1-288 0,1 0-64 16,-1-3-16-16,-1-1 0 0,0 0-112 0,0-8-32 0,-1-1 0 0,1-3 0 15,-2 0 0-15,0-4 0 0,-4-3 0 0,1 1 0 16,-2-6-64-16,0-6-32 0,0 0 0 0,0 0 0 16,0 0-224-16,0 0 128 0,-8-5-128 0,1-3 0 15,1-7 0-15,1-2-192 0,-1-1 16 0,1-5 0 16,0-4-96-16,1 0-32 0,1-3 0 0,1-2 0 15,-1-4 96-15,3-1 16 0,-1 1 0 0,3-2 0 0,2 2 64 0,3 2 128 16,1 2-208-16,1 2 80 0,1 0 128 0,1 4 0 16,0 2-144-16,4 1 144 0,0 3 0 0,1 3 240 15,0 2-48-15,1 5 0 0,-2 2-32 0,1 4-16 16,-2 3 0-16,-1 3 0 0,-4 4 176 0,1 3 48 16,-3 0 0-16,-1 5 0 15,-4 3-48-15,-1 4-16 0,1 4 0 0,-4 0 0 16,-1-1-64-16,-1 1-16 0,-2 1 0 0,-1 0 0 15,-2 0-96-15,-2-1-128 0,1 1 176 0,-1-1-176 0,1-4 240 0,-1 0-64 16,2-3-16-16,1-1 0 0,1-3 288 0,0-1 64 16,1-2 16-16,2-2 0 0,1 0-16 0,3-9-16 15,1 5 0-15,3 2 0 0,-4-7-160 0,9 4-16 16,3-1-16-16,0 1 0 0,1-2-160 0,3-1-16 0,2 0-128 0,1 2 192 16,1-3-192-16,2 0 0 0,0 0 0 0,0 0 0 31,1 0-416-31,0 0-32 0,-2 0 0 0,0-3 0 15,-2 3-1904-15,1 0-384 0,-1-1-80 0</inkml:trace>
  <inkml:trace contextRef="#ctx0" brushRef="#br1" timeOffset="156240.63">22661 11069 13823 0,'0'0'1216'0,"-8"0"-960"0,1 0-256 0,0 0 0 0,2 1 4272 0,5-1 800 15,0 0 176-15,0 0 16 0,0 0-3408 0,0 0-672 16,5-9-144-16,2 0-16 0,2 1-128 0,0-2 0 16,0 0-16-16,3-2 0 0,1-1-608 0,1-2-112 15,0 0-32-15,3-3 0 0,-1-2-128 0,4-2 0 16,0-2 0-16,1-2 128 0,-1-1-128 0,1-2 0 15,0-2 0-15,-1 1 0 0,1 1 0 0,-1-1 0 16,-2 2 0-16,0 0 0 0,1 2 128 0,-1 1-128 0,-1 3 192 0,1 0-64 16,-4 4-128-16,1-2 0 0,-1 3 0 0,0 2 0 15,1 0 0-15,-1 2 0 16,-1-2 0-16,-1 3 0 0,0 3 0 0,-3 2 0 16,-1-2 0-16,-1 1 0 0,1 3 208 0,-1 0 64 15,-1 0 16-15,1 2 0 0,-7 3 160 0,8-1 16 16,-2 1 16-16,2 0 0 0,0 0-192 0,1 2-32 15,0 1-16-15,4 1 0 0,1 2 48 0,1 2 16 0,-1-1 0 16,3-1 0-16,1 2 128 0,3 2 16 0,3 2 16 0,0 1 0 16,6-1-48-16,2 1-16 0,0 0 0 0,2 1 0 15,1 1-32-15,2-1-16 0,-1-1 0 0,1-1 0 16,-2 0-192-16,0-1-32 0,-1 1-128 0,0 0 192 16,-1 0-192-16,-1-1 0 0,-1 0 0 0,-2-1 0 15,-1 1 0-15,-4-2 128 0,0 0-128 0,1 0 0 16,-3 0 0-16,-3-1-256 0,0-2 16 0,-4 1 16 15,-1-1-1088-15,1 0-224 0,-3-2-32 0,-1-1-16 16,-3 1-816-16,-3-1-160 0,-5-3-48 0,0 0-14224 16</inkml:trace>
  <inkml:trace contextRef="#ctx0" brushRef="#br1" timeOffset="156610.16">23045 9848 11055 0,'0'-13'976'0,"0"13"-784"16,1-7-192-16,-1 7 0 0,0 0 5056 0,0 0 976 0,0 0 192 0,0 0 48 16,0 0-3840-16,5 7-752 0,2 3-144 0,-2 4-48 15,1 2-528-15,1 5-128 0,-2 4 0 0,2 2-16 16,-1 6-576-16,1 0-112 0,-2 3-128 0,1 0 176 16,2 1-176-16,0-1-144 0,-2 1 144 0,1-5-208 31,0-2-288-31,0-2-48 0,-1-2-16 0,-1-7 0 15,0-1-336-15,0-2-64 0,-1-3 0 0,0-4-16 16,-1-2-1712-16,-3-7-352 0,5 5-64 0,-5-5-9936 0</inkml:trace>
  <inkml:trace contextRef="#ctx0" brushRef="#br1" timeOffset="156818.79">23249 9782 11967 0,'0'0'528'0,"0"-5"112"0,-1-1-512 0,1 6-128 15,0 0 0-15,0 0 0 0,0 0 5152 0,-3 6 992 16,1 3 208-16,-1 4 48 0,0 4-3904 0,2 4-768 16,0 3-144-16,1 2-48 0,0 4-848 0,1 1-176 15,0 2-48-15,2-1 0 0,0-1-464 0,1 5 0 16,-1-2 0-16,3-1 0 16,0-1-384-16,1-2-128 0,-2-3-32 0,0-1 0 15,0-4-720-15,1-1-144 0,-2-4-16 0,-1-3-16 16,0-2-1808-16,0-4-352 0,-3-8-80 0</inkml:trace>
  <inkml:trace contextRef="#ctx0" brushRef="#br1" timeOffset="157172.25">23258 9214 27583 0,'-9'-29'1216'0,"5"19"256"0,0-3-1168 0,-1 0-304 0,-1 4 0 0,-3 1 0 15,2 1 832-15,-1 2 96 0,-1 2 32 0,-1 5 0 16,-1 2 176-16,2 5 32 0,-1 1 16 0,1 7 0 16,1 4-928-16,1 4-256 0,2 2 0 0,2 2 0 15,3 1 0-15,3 1 0 0,2-3-192 0,3 0 192 16,1 1-192-16,2-4 192 0,2-3-160 0,0-3 160 0,1-4 0 0,0-2 0 16,1-4-128-16,-1-3 128 0,0-4 368 0,1-2 112 15,-2-2 32-15,0-4 0 0,0-2 416 0,-1-4 96 16,-5-3 0-16,1-4 16 0,-3 0-176 0,1-5-32 15,-4 1-16-15,-1-1 0 0,-2-2-224 0,-1 2-32 16,-4 1-16-16,0 1 0 16,-3 0-224-16,-3 0-32 0,-1 1-16 0,0 2 0 15,-3 0-272-15,1 1 0 0,-1 2-208 0,0 2 80 16,-2 0-1184-16,2 3-224 0,2 1-64 0,1 2 0 16,1 3-2032-16,3 2-400 0</inkml:trace>
  <inkml:trace contextRef="#ctx0" brushRef="#br1" timeOffset="157527.04">24524 10545 11055 0,'0'0'976'0,"0"0"-784"0,0 0-192 0,0 0 0 15,-2 8 5792-15,-1 2 1120 0,2 3 208 0,-2 2 48 0,2 2-4816 0,-1 2-976 16,2 3-192-16,0 4-32 0,0 3-656 0,2 1-128 16,-1 0-32-16,0 1 0 15,1 2-608-15,-1 1-128 0,2-2-32 0,-1 0 0 16,1-2-1872-16,-1-4-384 0,2-3-80 0,2-2-12528 0</inkml:trace>
  <inkml:trace contextRef="#ctx0" brushRef="#br1" timeOffset="157752">24795 10476 6447 0,'0'0'576'0,"0"0"-576"16,-7 5 0-16,0 3 0 0,2 4 5824 0,1 1 1040 15,0 2 224-15,3 4 32 0,1 2-4976 0,0 2-992 0,1 2-208 0,2 1-48 16,2 3-336-16,1 2-80 0,1-1-16 0,1 1 0 15,2 2-464-15,-2-1-336 0,0 1 48 0,0-3 16 32,-1-3-1648-32,1 2-320 0,0 1-64 0,-1-4 0 15,-1-1-848-15,1 0-176 0,-2-3-16 0,0-1-5616 0</inkml:trace>
  <inkml:trace contextRef="#ctx0" brushRef="#br1" timeOffset="158001.03">24593 10872 37727 0,'-15'0'1664'0,"8"0"352"0,1 0-1616 0,-1 2-400 0,1-2 0 0,6 0 0 15,0 0 1424-15,0 0 208 0,0 0 32 0,0 0 16 16,0 0-32-16,0 0-16 15,0 0 0-15,9-3 0 0,5-1-1024 0,2 0-208 16,1 3-32-16,4-2-16 0,2 2-352 0,3 0 0 16,4-1 0-16,0 2-192 15,0-2-2288-15,-1 2-464 0</inkml:trace>
  <inkml:trace contextRef="#ctx0" brushRef="#br1" timeOffset="159642.04">26236 10381 30063 0,'0'0'1328'0,"-8"8"272"0,6 3-1280 0,-1 4-320 0,0-1 0 0,1 4 0 16,-1 3 816-16,2 3 80 0,0 0 32 0,-1 4 0 16,2 2-464-16,0 0-80 0,2 2-32 0,0 2 0 31,3 5-1760-31,2-2-368 0,-3-3-64 0,1 0-11712 0</inkml:trace>
  <inkml:trace contextRef="#ctx0" brushRef="#br1" timeOffset="159835.01">26091 10776 12895 0,'0'0'576'0,"0"0"112"0,0 0-560 0,-2-5-128 15,-1-1 0-15,3 6 0 0,-1-6 5856 0,2-1 1136 16,-1 7 240-16,7-4 32 16,2-1-4800-16,0 1-960 0,3-2-192 0,2-3-32 0,2 1-816 0,3 1-144 15,3 1-48-15,3 1 0 16,2-1-752-16,3 1-160 0,2 1-16 0,0 0-16 15,0 0-3040-15,3 1-624 0</inkml:trace>
  <inkml:trace contextRef="#ctx0" brushRef="#br1" timeOffset="160272.04">28156 10244 13823 0,'0'0'1216'0,"0"0"-960"0,0-8-256 0,0 8 0 0,0 0 3392 0,-5-4 624 15,5 4 128-15,-9 0 16 0,0 0-2416 0,-2 7-480 16,0-1-112-16,-1 5 0 0,0 4 64 0,-2 5 0 15,-3 1 16-15,0 3 0 0,-1 4-720 0,5-1-160 16,4 1-32-16,0 3 0 0,-1 1 64 0,6 0 16 16,6-2 0-16,4 0 0 15,5-4-112-15,2 1-32 0,1-1 0 0,6-4 0 16,2-1-80-16,3-5-32 0,1-2 0 0,2-3 0 16,2-5-16-16,0-1-128 0,-1-3 192 0,1-4-64 0,1-3 48 15,-3-3 0-15,-4-2 0 0,-1-3 0 0,-3-3 16 0,0-2 0 16,-2 0 0-16,-3-4 0 0,-6-2 64 0,-4 1 0 15,-4-1 16-15,-5 1 0 0,-3-5 144 0,-7 6 32 16,-4-1 0-16,-3-2 0 0,-3 0-192 0,0-2-48 16,-1 1 0-16,1 1 0 15,-1-2-1056-15,0 1-224 0,-1-1-32 0,2 4-16 16,5 3-1456-16,3 5-304 0,5 3-48 0,1 4-12992 16</inkml:trace>
  <inkml:trace contextRef="#ctx0" brushRef="#br1" timeOffset="160805.54">28661 10376 29311 0,'-3'17'1296'0,"2"-3"272"0,0 7-1248 0,-1 0-320 0,1 2 0 0,0 1 0 15,-1-4 752-15,1 3 80 0,1-3 32 0,1 1 0 16,1-2 80-16,0-1 16 0,1-5 0 0,1-1 0 15,0-1-640-15,-4-11-128 0,0 0-32 0,0 0 0 16,0 0 128-16,0 0 32 0,0 0 0 0,0 0 0 0,0 0 192 0,5-10 32 16,-1-3 16-16,-1-3 0 0,-3-2 32 0,0-3 16 15,1-2 0-15,0-4 0 0,2-2-416 0,1-1-64 16,2-2-128-16,1-2 176 16,-2-2-528-16,3-1-96 0,2 2-32 0,3 0 0 0,2 1 160 0,2 1 16 15,1 5 16-15,1 2 0 0,1 2 160 0,2 3 128 0,2 3-192 16,0 1 192-1,0 4 0-15,-1 1 0 0,-1 6 128 0,1 2-128 0,-1 1 192 0,-4 5-48 16,-4 2-16-16,-1 2 0 0,-1 1 128 0,-1 4 0 16,-4 4 16-16,-1 2 0 0,-5-3 0 0,-4 6 0 15,-2 2 0-15,-4 1 0 0,-4 1-272 0,0 0 0 16,0 4 128-16,-3-3-128 0,0-2 0 0,2-1 0 16,0 0 0-16,1 2 0 0,-3-2 208 0,2 1-64 15,1 0-16-15,1-3 0 0,3 1 128 0,1-1 0 0,2-3 16 0,2-3 0 16,2-2 16-16,2-2 0 0,0-10 0 0,6 12 0 15,-6-12 112-15,11 10 32 0,1-2 0 0,2-1 0 16,1-2-176-16,2 0-48 0,1 2 0 0,3-5 0 16,0 2-208-16,1 0 176 0,-1-1-176 0,0-1 160 15,-2 0-160-15,2-1-192 0,0 0 32 0,-3-1 16 32,-4 0-672-32,-1-1-128 0,-1 0-16 0,-1 1-16 15,-11 0-1712-15,9-4-320 0,-9 4-80 0</inkml:trace>
  <inkml:trace contextRef="#ctx0" brushRef="#br1" timeOffset="161191.06">27961 9841 10127 0,'0'0'896'0,"0"0"-704"0,0 0-192 0,0 0 0 16,0 0 3776-16,0 0 736 0,0 0 144 0,0 0 16 16,0 0-2048-16,0 0-400 0,0 0-96 0,0 0-16 15,0 0-928-15,0 0-192 0,0 0-32 0,0 0-16 16,0 0-480-16,0 0-80 15,-5 8-32-15,-3-3 0 0,8-5-80 0,-12 5-16 16,0 1 0-16,1-4 0 0,-2 2-64 0,1-4-32 16,1 0 0-16,4-4 0 0,-1-1 0 0,1 0 0 0,1-1 0 0,6 6 0 15,-4-10-160-15,2 1 0 0,1 0 144 0,4 0-144 16,1 0 0-16,1 2 0 0,-5 7-160 0,8-6 160 16,0-1-368-16,1 2 48 0,0 1 0 0,-9 4 0 15,13-1-1648-15,1 2-320 0,2 1-64 0,-1 1-8080 16,1 0-1632-16</inkml:trace>
  <inkml:trace contextRef="#ctx0" brushRef="#br1" timeOffset="161504.2">28353 9765 15663 0,'0'0'1392'0,"0"0"-1120"16,3 12-272-16,-2-1 0 15,-1-1 2928-15,0-10 528 0,-2 9 96 0,2-9 32 0,-2 9-1088 16,2-9-192-16,-4 8-64 0,4-8 0 0,-7 8-1264 0,7-8-256 16,-8 5-48-16,8-5-16 0,-9 5-432 0,-1-1-96 15,10-4 0-15,-9 0-128 0,9 0 176 0,0 0-176 16,-8-5 160-16,8 5-160 0,-3-10 192 0,1 0-48 16,2 1-16-16,0 9 0 0,3-11-128 0,1 2 0 15,1-2 0-15,2 2 0 0,0 5-144 0,1-2 144 16,0-1 0-16,0 2 0 0,-2-2-128 0,-6 7 128 0,11-5 0 0,-11 5 0 15,13-1-192-15,-3 2 192 0,-10-1-192 0,11 3 192 32,-11-3-768-32,10 5-64 0,-2 1 0 0,-8-6-10336 0,4 12-2080 0</inkml:trace>
  <inkml:trace contextRef="#ctx0" brushRef="#br1" timeOffset="161865.07">27641 10321 20271 0,'0'0'1792'0,"0"0"-1424"16,0 0-368-16,0 0 0 0,0 0 2128 0,0 0 368 15,2-5 64-15,-2 5 0 0,0 0-704 0,0 0-160 16,0 0-32-16,8-2 0 0,-8 2-704 0,0 0-160 16,0 0-32-16,0 0 0 0,0 0-144 0,2 9-48 15,-1 1 0-15,-1-1 0 0,0-2-288 0,-2 1-64 16,-2-1-16-16,0-1 0 0,0 2-80 0,-1-4 0 16,5-4-128-16,-7 3 192 0,1-1-64 0,-1-2-128 0,7 0 176 0,-6-2-176 15,1-2 192-15,-1 1-192 0,1-3 192 0,0-1-192 16,1-1 144-16,1 0-144 0,2 1 0 0,2 0 144 15,-2-2-288-15,1 3-64 0,0-1-16 0,0 7 0 32,4-8-1056-32,-4 8-224 0,0 0-32 0,0 0-9856 0,0 0-1984 0</inkml:trace>
  <inkml:trace contextRef="#ctx0" brushRef="#br1" timeOffset="162468.37">27669 10709 9215 0,'0'0'816'0,"0"0"-656"0,0 0-160 0,0 0 0 16,0 0 5104-16,0 0 976 0,0 0 208 0,-3 7 48 15,-1-1-3936-15,0 2-784 0,-1-1-144 0,0-1-48 16,-2 1-608-16,4 1-128 0,3-8-32 0,-6 7 0 15,1 0-384-15,0-2-80 0,5-5 0 0,0 0-16 16,0 0-176-16,-5 5 160 0,-2-5-160 0,1 0 160 16,6 0-32-16,-7-6 0 0,2-1 0 0,2-2 0 0,1 1-128 0,0 2 0 15,1-5 144-15,0 4-144 0,1-1 0 0,2 0 0 16,2 0 0-16,0 2 0 0,0-1 0 0,0 2 0 16,-4 5 0-16,5-5-128 0,0 1 128 0,-5 4 0 15,7-3 0-15,-7 3 0 16,8-1-128-16,0 0 0 0,-1 1 0 0,-7 0 0 15,8 1-1216-15,-8-1-256 0,0 0-32 0,8 8-14672 16</inkml:trace>
  <inkml:trace contextRef="#ctx0" brushRef="#br1" timeOffset="162870.79">28085 11173 26079 0,'0'0'1152'0,"-7"2"256"0,1 0-1136 0,-1 1-272 0,7-3 0 0,-6 0 0 16,-1 0 1216-16,1 0 192 0,-2 0 48 0,1-3 0 15,1 2-624-15,0-2-112 0,1 0-16 0,1 0-16 16,4 3-560-16,-4-7-128 0,-1 2 0 0,3 0 0 0,0-2 0 0,2 1-144 15,0-1 144-15,2-2-208 16,-1 0 80-16,0 1 128 0,4 1-208 0,1 0 80 16,-1 2 128-16,1 1 0 0,1-3 0 0,-1 3 0 15,1 1 368-15,-7 3 96 0,8-3 32 0,-8 3 0 16,0 0 96-16,8 0 32 0,-1 0 0 0,-7 0 0 16,10 4 80-16,-10-4 32 0,0 0 0 0,5 8 0 15,-3-1-16-15,0 1 0 0,-2 1 0 0,-2-2 0 16,0 1-336-16,-2 1-80 0,0-1-16 0,-1 0 0 0,-3-2-288 0,1 1 0 15,2-2 0-15,0-1 0 16,0-2-1136-16,5-2-272 0,0 0-64 0,0 0-16 16,0 0-1776-16,0 0-336 0</inkml:trace>
  <inkml:trace contextRef="#ctx0" brushRef="#br1" timeOffset="163243.17">28437 11089 13823 0,'0'0'1216'0,"0"0"-960"15,0 0-256-15,-3 13 0 0,-1-2 3232 0,2 0 608 16,0-1 112-16,0-3 16 0,-2-1-1424 0,-3 0-304 16,-1 1-48-16,2 0-16 0,-1-3-1024 0,2 1-224 0,5-5-32 0,-5 4-16 15,5-4-592-15,-7 1-112 0,2-1-32 0,5 0 0 16,-6-1-144-16,6 1 0 0,-6-4 144 0,6 4-144 15,-1-6 0-15,-1-1 0 0,0 0 0 0,1 1-192 16,1-2 48-16,3 0 0 0,-1-1 0 0,3 3 0 16,2-1 144-16,1 1-160 0,-2 0 160 0,1 0-160 15,1 1 160-15,1 1 0 0,1 0 0 0,2 1-128 0,1 1 320 0,-1 0 64 16,-3 1 0-16,2 1 16 0,0 4 112 0,-11-4 32 16,10 6 0-16,-3 2 0 0,-7-8 96 0,2 12 0 15,-2-2 16-15,-1 1 0 16,-3-2-80-16,-1-1 0 0,-1 0-16 0,-1-2 0 15,-2-1-256-15,1 2-48 0,8-7-128 0,-6 1 192 16,-2 1-512-16,1-1-96 0,7-1-32 0,0 0 0 16,0 0-2432-16,-4-7-480 0,-1-1-96 0</inkml:trace>
  <inkml:trace contextRef="#ctx0" brushRef="#br1" timeOffset="163556.24">29482 9453 24879 0,'0'0'1088'0,"0"0"256"0,0 0-1088 0,0 0-256 0,0 0 0 0,-4 13 0 16,2 2 2672-16,-1 2 464 0,1 1 112 0,0 2 16 16,2 5-1488-16,0 1-304 0,0 0-48 0,3 3-16 15,1 2-2240-15,1 0-464 0,3-2-96 0</inkml:trace>
  <inkml:trace contextRef="#ctx0" brushRef="#br1" timeOffset="168873.23">27439 9340 17503 0,'0'0'1552'0,"-7"10"-1232"16,7-10-320-16,-7 2 0 0,7-2 2512 0,0 0 448 16,-7 0 96-16,7 0 16 0,0 0-688 0,0 0-128 0,0 0-16 0,0 0-16 15,8-4-816-15,1 0-176 0,3 2-16 0,1-2-16 16,0 0-432-16,2-1-64 0,-2-1-32 0,0 4 0 15,1-5-368-15,-1 3-80 0,0 1-16 0,0-1 0 16,0-2-208-16,0 2-192 0,2 2 48 0,-1-3 0 16,-1 1-2016-16,0 0-400 0,1-1-64 0,-1 1-14080 15</inkml:trace>
  <inkml:trace contextRef="#ctx0" brushRef="#br1" timeOffset="169307.03">27688 9080 22575 0,'0'0'992'0,"-4"-7"224"0,-1 1-976 0,1-2-240 16,0 1 0-16,0-2 0 0,-1 0 1312 0,0 0 224 16,-3 0 32-16,0 2 16 0,-2 1-48 0,-2-3-16 15,-1 2 0-15,0 2 0 0,-1 2-896 0,-3 1-176 16,-4 4-48-16,-2 4 0 0,-4 3-80 0,-1 1-32 15,-3 3 0-15,-1 4 0 0,2 1-288 0,0 4 128 0,2 6-128 0,0-2 0 16,3 3 160-16,2 2-160 0,2 4 128 0,4 2-128 16,3 0 0-16,3 0 128 15,4-1-128-15,3-3 0 0,2-3 0 0,5-1 0 16,3-3 0-16,5-1 0 0,5-2 0 0,4-2 0 0,6-3 0 0,7-2 0 16,5-3 0-16,2-4 0 0,3 0 128 0,0-5-128 15,-1-4 128-15,0-4-128 0,-1-4 192 0,1-2-64 16,1-2 64-16,-1-2 16 0,-2-5 0 0,-1-3 0 15,-1 1 224-15,-3-2 32 0,-2-2 16 0,-4 3 0 16,-4-1 224-16,-6 0 64 0,-2-3 0 0,-5 3 0 16,-4 2 112-16,-4 0 16 0,-3 0 16 0,-5 0 0 15,-4 2-320-15,-4-2-64 0,-3 5-16 0,-4-2 0 16,-1 1-320-16,-3 0-64 0,-1 2 0 0,-2-1-128 16,-3 0 0-16,2 1 0 0,0-2 0 0,1 1 0 15,0 2-1808-15,2 1-368 0,-1 4-80 0</inkml:trace>
  <inkml:trace contextRef="#ctx0" brushRef="#br1" timeOffset="197838.99">21742 12442 18479 0,'0'0'816'0,"0"0"176"0,17 23-800 0,-17-23-192 16,0 0 0-16,0 0 0 0,0 0 512 0,0 0 48 16,0 0 16-16,0 0 0 0,0 0 896 0,0 0 192 15,-1-2 48-15,-2-2 0 0,3 4-416 0,0 0-80 16,-5-3 0-16,-2 3-16 0,0-4-240 0,0 3-32 16,-1 1-16-16,-1 1 0 0,-1 3-576 0,-2 3-112 0,0-1-32 0,-1 5 0 15,0 2 112-15,1 0 16 0,-1 5 0 0,3 2 0 16,-2 1-320-16,3 1 0 0,0 1 0 0,2-1 0 15,4-2 0-15,0-4 0 0,2 0 0 0,2 1-144 16,0 3 144-16,2-3 0 0,-1-5 0 0,4-1 0 16,-1 4 0-16,3 0 0 0,0-2 0 0,2-6 0 15,0-6-320-15,2-1-16 0,1-1-16 0,0-8 0 16,-1-3 48-16,0-1 16 0,-2 1 0 0,-1-2 0 0,0-4 288 16,-1-1 0-16,0 2 0 0,-2 1 0 0,-2-3 0 0,0 4 0 15,0-2 0-15,-1 5 0 0,-1 0 0 0,1 0 0 16,-2 3 0-16,1-4 0 0,-1 2 0 0,-1 3 0 15,0 1 0-15,0-1 0 0,0 1 288 0,0 7 16 16,0 0 0-16,0 0 0 16,0 0 80-16,0 0 32 0,0 0 0 0,4 9 0 15,0 1-240-15,-2 3-48 0,1 3-128 0,1-1 192 16,0 1-192-16,2-2 0 0,0 0 0 0,-1-5 0 0,0-2-256 0,0 1-112 16,0 0-16-16,2 0 0 15,1 0-1728-15,-2 1-336 0,1-3-80 0,1 1-16 16,-2-3-752-16,1 0-160 0,3 6-16 0,-10-10-16 0</inkml:trace>
  <inkml:trace contextRef="#ctx0" brushRef="#br1" timeOffset="197999.8">22009 12175 5519 0,'-2'-13'496'0,"2"9"-496"0,-3-3 0 0,1 3 0 16,2 4 4352-16,0 0 768 0,0 0 144 0,0 0 48 15,-8 11-3280-15,-1-1-656 0,2 7-128 0,2 7-32 16,-2 0-640-16,1 6-144 15,1 4-32-15,1 3 0 0,0 2-400 0,4 1 128 16,0-2-128-16,0 4 0 0,1-2-176 0,3-1-112 0,1-2-32 0,0-3 0 31,2-3-2528-31,-1-8-512 0,1 0-96 0</inkml:trace>
  <inkml:trace contextRef="#ctx0" brushRef="#br1" timeOffset="198304.84">22223 12475 5519 0,'-4'-8'496'16,"-1"0"-496"-16,5 8 0 0,-6-5 0 0,0-2 3888 0,0 3 672 16,-2 0 144-16,1 6 32 0,0 3-2656 0,1 5-528 15,0 3-96-15,2 6-32 0,0-1-976 0,1 3-208 16,2 3-48-16,1 1 0 0,1 3-192 0,3-2 0 16,0-2 0-16,3 0 0 0,1-5 0 0,2 0 0 15,2-2 0-15,2-4 0 0,2 0-192 0,-2-4 0 16,-1-3 16-16,0-3 0 0,0-3 1264 0,0-3 240 0,-2-7 48 0,-1-2 16 15,-1-1-304-15,0-2-48 0,-2-4-16 0,-2-2 0 16,-1-2-416-16,0-3-96 0,-1 0 0 0,-3-3-16 16,-2 2-336-16,0-1-160 15,-2 2 160-15,0-4-160 0,0 7 0 0,-3-1 0 16,1 0-208-16,-1-1 64 16,1-1-2816-16,-1 2-560 0,1 1-128 0</inkml:trace>
  <inkml:trace contextRef="#ctx0" brushRef="#br1" timeOffset="198605.73">22472 12594 20319 0,'0'0'896'0,"12"8"192"0,-3 3-864 0,1-2-224 0,2 0 0 0,-1-2 0 16,-4-1 1472-16,3-1 240 0,0-1 48 0,-1-3 16 16,-9-1-560-16,9-2-128 0,0-2 0 0,1-3-16 15,-1 0-448-15,-2-4-96 0,-1 3-16 0,-2-3 0 0,-2 0-256 0,1-1-48 16,-2-1-16-16,-2-1 0 0,-2 2-64 0,-1-2-128 15,-2 2 176-15,-2 2-176 0,0 1 320 0,-1 1-32 16,0 3-16-16,0 1 0 0,0 2 384 0,-1 4 80 16,1 2 16-16,2 5 0 0,-1-1-288 0,3 1-48 15,1 2-16-15,2 4 0 0,4-2-224 0,0 0-48 16,2 1-128-16,1 2 192 0,3 1-192 0,1-3 0 16,2-2 0-16,0 1 0 15,1-1 0-15,1-2-208 0,2-2 32 0,-2-2 16 16,1-2-784-16,-1-1-144 0,1-3-48 0,-1-3 0 15,-1-4-2064-15,0-4-432 0,-2-1-80 0</inkml:trace>
  <inkml:trace contextRef="#ctx0" brushRef="#br1" timeOffset="198945.05">22752 12069 16575 0,'0'0'1472'0,"0"0"-1168"0,0 0-304 0,2 7 0 15,-1 0 2624-15,0 5 448 0,-1 4 112 0,2 2 16 16,-1 4-1408-16,0 4-288 0,1 3-48 0,-1 2-16 15,0 2-224-15,1 2-32 16,0 0-16-16,2 2 0 0,0-1-672 0,1-3-144 0,2-2-32 0,-1-2 0 16,-1-3-176-16,1-3-144 0,-1-2 192 0,1-3-192 15,-2-3 144-15,3-2-144 0,-1-5 0 0,1-2 144 16,-7-6-144-16,8 3 0 0,-8-3 0 0,7-1 0 16,1-3-144-16,-1-2-64 0,-2-4-16 0,0 1 0 15,-1 0 32-15,0-3 16 0,-3 0 0 0,3-1 0 0,0-1 176 0,-1 1 0 16,1-2 0-16,0 2-128 0,0 0 128 0,-2 2 0 15,1 0 0-15,-1 3 0 0,-2 8 128 0,3-6 48 16,-3 6 16-16,0 0 0 0,0 0 128 0,6 0 16 16,-6 0 16-16,10 4 0 0,0 4-352 0,-1-1 0 15,0 1 0-15,2 1 0 0,-1 2 0 0,2-1 0 16,0 2-176-16,2-2 176 16,-2 1-1552-16,-1-1-224 0,1-1-32 0,0 2-16 15,0-3-1824-15,-2-2-352 0</inkml:trace>
  <inkml:trace contextRef="#ctx0" brushRef="#br1" timeOffset="199073">23171 12499 1839 0,'0'0'160'0,"0"0"-160"15,0 0 0-15,0 0 0 0,0 0 4832 0,0 0 928 16,0 0 192-16,0 0 48 0,0 0-3920 0,0 0-784 16,3 4-144-16,0 3-48 0,3-1-688 0,-1 2-144 0,1 0-16 0,0 0-16 15,0-2-416-15,1 2-80 0,-1-1 0 0,2-1-7968 16,0-1-1584-16</inkml:trace>
  <inkml:trace contextRef="#ctx0" brushRef="#br1" timeOffset="199241.68">23343 12424 24991 0,'0'0'1104'0,"0"0"240"0,0 0-1088 0,-1 10-256 0,-4 1 0 0,1 3 0 0,0 3 1552 15,-1 1 256-15,-3 2 48 0,2 2 16 0,1 0-688 0,1 1-144 16,-1 1-16-16,1 1-16 0,2-1-848 0,0 0-160 15,2-3 0-15,2-3 0 32,0-2-2880-32,3-3-512 0</inkml:trace>
  <inkml:trace contextRef="#ctx0" brushRef="#br1" timeOffset="199539.21">23516 12488 8287 0,'-5'-17'736'0,"4"9"-592"16,-2-3-144-16,1 0 0 0,-1-2 4160 0,-1 0 816 15,-1 0 144-15,0 2 48 0,-2 3-3408 0,2-1-672 16,-1 4-144-16,-1 5-32 0,0 4 0 0,1 4 0 16,1 2 0-16,0 4 0 0,3 7-704 0,0 4-208 15,-1 2 0-15,3 3 128 0,1 2-128 0,3 0 0 0,3-4 0 0,1 0 0 16,2-4 0-16,0-1 0 0,2-3 0 0,1-3 0 16,3-4 0-16,-2-3 0 0,1-3 0 0,-1-5 0 15,-1-2 336-15,0-3 160 0,-1-5 16 0,-2-4 16 16,-2-4 448-16,-2-3 96 0,1-2 16 0,-2-4 0 15,-1 0-288-15,-1-3-48 0,-2-1-16 0,0-1 0 16,-1-1-416-16,-1-2-64 0,0 2-32 0,-3-2 0 16,0-2-224-16,-1-1 0 0,-3-1-144 0,-1 1 144 31,0-2-2624-31,-2 3-448 0,-1 1-64 0</inkml:trace>
  <inkml:trace contextRef="#ctx0" brushRef="#br1" timeOffset="199845.09">23819 12477 19343 0,'0'0'1728'0,"5"9"-1392"0,0 0-336 0,1 2 0 0,-6-11 2288 0,9 8 384 15,-1-2 80-15,-1-2 0 0,4 0-496 0,-2-1-96 16,-9-3-32-16,10-2 0 0,1 0-832 0,-1-2-160 16,-1-3-48-16,2-1 0 0,-1-1-752 0,-1-1-144 15,-1-1-48-15,0 0 0 0,0 0-144 0,-2-2 0 16,-1 3 144-16,-1-2-144 0,-1 2 0 0,-3-1 0 15,-3 2 0-15,-2 1 0 0,-3 2 0 0,-1-1 0 16,-2 2 0-16,-1 2 0 0,1 3 0 0,0 4 0 0,-1 2 0 0,0 5 0 16,-1 2 0-16,3 6 0 0,2 1 0 0,1 4 0 15,3 1 256-15,3 1 0 0,1 1-16 0,3-1 0 16,2-1 272-16,3-3 64 16,2-1 16-16,5 0 0 0,1-5-272 0,4-1-64 15,4-2-16-15,2-1 0 0,2-6-240 0,5 0 128 16,3-4-128-16,3-2 0 15,2-2-784-15,2-4-256 0,-1-3-48 0,-1-1-18096 0</inkml:trace>
  <inkml:trace contextRef="#ctx0" brushRef="#br0" timeOffset="202974.37">21136 9420 10127 0,'22'-18'896'0,"-22"18"-704"16,0 0-192-16,0 0 0 0,0 0 1552 0,3 9 288 15,-3 1 48-15,1 2 16 0,0 2-304 0,1 5-64 16,-1 3-16-16,0 4 0 0,0 5-368 0,1 6-64 15,-1 4 0-15,2 6-16 0,-1 4-432 0,2 5-64 16,-1 4-32-16,1 3 0 0,0 2 16 0,0 4 0 16,1 4 0-16,0 5 0 0,-1 6-112 0,2-2 0 15,-2 1-16-15,2 2 0 0,-1 0-112 0,0 3 0 0,-1 4-16 0,0-2 0 16,1-4-48-16,2-4-16 0,0-4 0 0,1-4 0 16,0-2-112-16,1-6-128 0,-1-7 176 0,1-5-176 15,0-7 0-15,0-6 0 0,0-3 0 0,1-5 0 31,-1-5-1568-31,-2-8-368 0,0-4-80 0,1-3-11104 0</inkml:trace>
  <inkml:trace contextRef="#ctx0" brushRef="#br0" timeOffset="204442.89">21165 9584 9215 0,'-10'12'816'0,"10"-12"-656"16,-5 6-160-16,1-2 0 0,4-4 1280 0,0 0 208 15,0 0 48-15,0 0 16 0,0 0 272 0,0 0 48 16,2-7 16-16,-1-4 0 0,2 1-640 0,-1-5-128 0,1-2-32 0,1-3 0 16,0-4-224-16,-2-3-48 15,-1-3-16-15,2-2 0 0,1-4-288 0,-1-1-48 16,-1 0-16-16,1 0 0 0,1-1-256 0,-2 0-48 16,1 1-16-16,0-1 0 0,-1 0-128 0,2-1 0 15,-1-3 0-15,1 1 128 0,-1-1-128 0,1 0 0 16,-1 0 0-16,1 5 0 0,1 3 0 0,0 2 0 0,-1 4 0 0,0 3 0 15,1 1 0-15,1 6 0 0,-1-1 0 0,1 3 0 16,1 3 0-16,1 1 0 0,-2 0 160 0,2 2-160 16,2 1 240-16,1 1-64 0,-1-1-16 0,3 1 0 15,2 2 16-15,0-1 0 0,2 1 0 0,2-2 0 16,1 3-48-16,3-1-128 0,-1 1 192 0,1-1-64 16,5-1 192-16,-1 2 48 0,2-2 0 0,14 0 0 15,-3 0 64-15,-1 1 16 0,0-2 0 0,2 0 0 0,2-1-48 16,2 0 0-16,4-2 0 0,1 2 0 0,5 0-160 0,-1 1-48 15,-1-2 0-15,-2 2 0 0,-2 0-192 0,1 2 176 16,1 2-176-16,2 2 160 0,1 1-160 0,-1 1 0 16,-1 1 0-16,-1 1 128 0,-1-2-128 0,-2 1 0 15,0 0 0-15,2 1 0 0,-1-1 0 0,3-1 0 16,2 0 0-16,1 0 0 16,2-1 0-16,-2-1 0 0,0-2 0 0,-1 0 0 15,0 0 272-15,2 2-16 0,4 1-16 0,4 1 0 0,2 0-240 0,2-3 128 16,0 2-128-16,-3-2 0 0,-1-1 128 0,1 3-128 15,0 0 0-15,0 2 144 0,-1 1-144 0,-2 1 0 16,-4 1 0-16,-2 1 0 0,-6 2 0 0,-5-1 0 16,0 1 0-16,-4 2 0 0,0 3 0 0,-2-6 0 15,0-1 0-15,0 1 0 0,-1 0 0 0,0 1 0 0,0-1 0 0,-3-3 0 16,-1-2 0-16,-2 2 0 0,-4-2 0 0,-2-1 0 16,-1-1 128-16,-1 1-128 0,-2 0 0 0,-2 0 128 15,-3 0-128-15,-1 1 0 0,-2 0 0 0,-1 2 128 16,-1-1-128-16,1 4 0 0,-3 0 0 0,2 2 0 15,-2 1 0-15,2-1 0 0,0 2 0 0,1 3 0 16,-1 2 0-16,-1 0 0 16,2 1 0-16,0 2 0 0,2 1 0 0,-1 1 0 0,0 3 0 0,1 3 0 15,0-3 0-15,1 4 0 0,0 3 0 0,1 3 0 16,-3 4 0-16,0 2 160 0,-1 1-32 0,0 6-128 16,-1-1 176-16,1 2-176 0,0-1 160 0,0 3-160 15,0 5 144-15,-2-1-144 0,-1 1 128 0,2-1-128 16,-2 1 128-16,-2-15-128 0,1 4 0 0,7 23 128 15,1-6-128-15,-7-19 0 0,2 3 0 0,-2 7 0 16,1 6 0-16,-1 5 0 0,3 1 128 0,0 7-128 0,0-4 0 0,0-3 0 16,-1-2 0-16,0 0 0 0,-3-3 0 0,5 24 0 15,-6-13 0-15,-1-8 128 0,-3-5-128 0,-3-19 128 16,-1 3-128-16,0 23 128 0,-1-3-128 0,2-4 0 16,-1 0 144-16,0-17-144 0,1 4 0 0,2 1 0 15,-1 0 0-15,2 3 0 0,0-2 0 0,0-1 0 16,0 3 0-16,0 0 0 0,0-3 0 0,0 1 0 15,-3-1 0-15,0-1 0 0,1-3 0 0,-2-2 0 0,-3-4 0 0,2-3 0 16,-2-2 0-16,1-3 0 0,-4-4 0 0,0-1 0 16,-1-5 0-16,1 1 0 0,-2-4 0 0,-1-2 0 15,-2-1 0-15,1-1 0 16,-2-1 128-16,1-3-128 0,-1 0 128 0,-2-1-128 16,-3 1 128-16,-3-4-128 0,-1 2 0 0,-1 1 0 15,-1 1 0-15,-6-2 0 0,-5 1 0 0,-5 1 0 16,-3-3 0-16,-2 1 0 0,-4 0 0 0,-2-2 0 15,-1 0 0-15,0-1 128 0,-1-1 0 0,-4 0 16 0,-4-1 0 0,-4 0 0 16,-5-3 192-16,1 1 48 0,2 0 0 0,-1 1 0 16,0 1-128-16,0 0-32 0,-3 2 0 0,-6 2 0 15,-2 0-32-15,7-1 0 0,2 1 0 0,2 2 0 16,0-3 0-16,-1 3-16 0,1-4 0 0,0 2 0 16,2 1-32-16,2 0 0 0,5-2 0 0,0-2 0 15,0 1-144-15,1 0 128 0,3 0-128 0,-1 0 128 0,-2 0-128 0,-1-2 0 16,1-2 144-16,6 3-144 0,2 1 0 0,-1 0 0 15,3-1 0-15,0 1 0 0,1 0 0 0,3 1 0 16,-1 2 0-16,0 2 0 0,-1 0 0 0,0-1 0 16,1 0 0-16,0 1 0 0,0 0 0 0,4 1 0 15,-1-2 0-15,4-1 0 0,-3 1 0 0,4-2 0 16,1 2 0-16,-1-3 0 16,0 0 0-16,-1 1 0 0,2 0 0 0,0-1 0 15,0 1 0-15,1 2 0 0,1-3 0 0,2 2 0 0,0 2 0 16,2 0 0-16,0 0 0 0,2 0 0 0,-3 2 0 0,3-2 0 15,-1-1 0-15,4-1 0 0,0-1 0 0,2 0 0 16,-2-2 0-16,2-2 0 0,0 0 0 0,1-4 0 16,3-1 0-16,2-2 0 0,2-3 0 0,0-3 0 15,-2-2 0-15,3-2 176 0,1-3-176 0,2-3 0 16,-2 0 0-16,3 0 128 0,1 1-128 0,2-1-144 16,0 0 144-16,3-1-208 15,-1-1-1616-15,2 1-320 0,2 0-64 0</inkml:trace>
  <inkml:trace contextRef="#ctx0" brushRef="#br0" timeOffset="-213120.93">25162 12362 11055 0,'0'0'976'0,"0"0"-784"0,0 0-192 0,0 0 0 16,0 0 2832-16,0 0 528 0,21 12 96 0,-21-12 32 16,0 0-1184-16,0 0-256 0,0 0-32 0,6 5-16 15,1-1-480-15,-2 3-112 0,-3-1 0 0,1 2-16 16,1 1-496-16,-1 0-112 0,-1 2-16 0,1-1 0 0,-1 1-320 0,0 0-64 15,-2 2 0-15,1 2-16 0,0-5-208 0,1 2-32 16,-1 0-128-16,-1-1 192 0,0 0-192 0,1-5 0 16,1 1 128-16,-2-7-128 0,0 0 0 0,0 0 0 15,0 0 128-15,0 0-128 0,0 0 0 0,6-4 0 16,1-4 0-16,-1 0 0 0,-1-2-128 0,1-2 128 16,-1-1-192-16,0-1 192 0,-1 1-160 0,0-3 160 15,0-2-128-15,-2 0 128 0,1 1 0 0,0 1 0 16,-1 0 0-16,1 2 0 0,-1 0 0 15,1 6 0-15,1 1 0 0,-4 7 0 0,0 0 176 0,0 0 16 16,0 0 0-16,6 7 0 0,-2 6-48 0,0-1 0 16,0 1 0-16,0 2 0 0,-1 2-144 0,-1 0 128 15,1-1-128-15,-1 1 128 0,1-3-128 0,0-1 0 16,-1-1 0-16,1 0 128 0,2-2-128 0,-1-1 0 16,0 0 0-16,0-2 0 0,0-2 0 0,-4-5 0 0,0 0 0 15,0 0 0-15,8-4 0 0,-2-2 0 0,-1 0 0 0,-1-1 128 16,0-4-128-16,0 1 192 0,-1-1-192 0,1-2 192 15,-1 0-192-15,0 0 0 0,0-1 144 0,1-4-144 16,-1 1 0-16,1 1 0 0,2 2 0 0,-4 2 0 16,0 0 0-16,-2 2 0 0,1 3 0 0,-1 7 0 15,0-5 0-15,0 5 0 0,0 0 0 0,0 0 0 16,0 0 0-16,2 7 0 0,1 2 0 0,0 2-128 16,-2 1 128-16,0 1 0 0,2 0 0 0,1 0 0 15,1 0-160-15,-1-1 160 0,0-2-192 0,1 0 192 0,0-3-192 0,-1 0 64 16,-4-7 128-16,8 6-208 0,0 0 64 0,0-2 16 15,1-3 0-15,0-2 0 0,0-1 128 0,0-2 0 16,0-2 0-16,0 1-128 16,2-1 128-16,-2 0 0 0,-1-2 0 0,0-1 0 15,-1 0 0-15,1-4 0 0,-1 0 0 0,-2-2 0 16,0 2 0-16,-1-1 0 0,-1-2 0 0,-2 3 0 0,0 0 0 16,-1 2 0-16,0-1 0 0,-1 1 0 0,-2 4 0 0,1 0 0 15,2 7 0-15,0 0-128 0,0 0 128 0,0 0-160 16,-7 4 160-16,2 3-160 0,2 0 16 0,2 4 0 15,1-2 0-15,1 3 0 0,2 1 144 0,0 0-192 16,1-2 192-16,2 0-192 0,2 1 192 0,1-2 0 16,0 0 0-16,0 1 0 0,2-1 0 0,0-3 0 15,1-3 0-15,0 1-128 0,1-1 128 0,-3-2 0 16,0-2 0-16,-1-2 128 0,1-2-128 0,-2 0 0 16,-2-1 0-16,-2-2 0 0,-1 1 0 0,-2-3 144 0,-2 1-16 0,-2 0-128 15,-2 0 256-15,-3 0-64 0,-3 2-16 0,-2-1 0 16,-1 1-48-16,1 1 0 0,0-3 0 0,0 3 0 15,0-1-128-15,2 1 0 0,-1 0 0 0,0 1 0 32,3 1-272-32,2 2-144 0,1 0-32 0,6 1 0 15,0 0-3136-15,0 0-640 0</inkml:trace>
  <inkml:trace contextRef="#ctx0" brushRef="#br0" timeOffset="-212552.64">25866 12291 23039 0,'4'10'1024'16,"-2"-5"192"-16,1 3-960 0,1 1-256 0,1 3 0 0,0 1 0 0,0 4 1552 0,1-1 272 15,0-1 48-15,2 2 16 0,-1-4-352 0,0 2-80 16,0-2-16-16,-1-2 0 0,1 0-592 0,-2-2-112 16,0-1-32-16,1-2 0 0,-6-6-288 0,0 0-64 15,0 0-16-15,0 0 0 0,0 0-128 0,0 0-16 16,0 0-16-16,0 0 0 0,0 0 16 0,0-6 0 15,-3-2 0-15,0 0 0 0,-1-2-64 0,0-1 0 16,1 0 0-16,-1-1 0 0,0-6-128 0,2-1 0 0,0 0 0 0,-1-3 0 31,-1 1-320-31,2 1-80 0,-1 1-32 0,2 2 0 16,1 1-496-16,0 3-96 0,0 1-32 0,2 2 0 16,1 3 0-16,-3 7 0 0,0 0 0 0,7-1 0 15,2 4 288-15,0 3 48 0,0 3 16 0,3 3 0 0,1 1 368 0,0 1 80 16,0 1 0-16,0 0 16 0,0 1 112 0,0 0 128 15,0-1-208-15,0-3 80 0,1 1 128 0,2 0 0 16,-2-2 0-16,1-4-128 0,-1 0 128 0,0-1 0 0,1 0 0 0,-1-1 0 16,-1-3 0-16,3 0 0 0,1-2 0 0,-2 0 0 15,-3-3 0-15,-2-1 176 0,0 0-16 16,0-2 0-16,-2-5 448 0,-2 2 96 0,-2 0 0 0,0-1 16 16,0-1-128-16,-1 0-16 0,-3-4-16 0,-2 3 0 15,0 1-240-15,-1 0-32 0,-1-2-16 0,-1 4 0 16,-2 3-272-16,0-1 160 0,-2 1-160 0,-2 2 128 15,1 4 176-15,-2 2 16 0,3 2 16 0,0 5 0 0,1 2 512 16,1 2 112-16,2 2 0 0,1 2 16 0,3 2 32 0,4-2 0 16,0 1 0-16,5-1 0 0,3 2-304 0,2-3-64 15,4 2-16-15,0-2 0 0,2-2-368 0,3-1-64 16,4-2 0-16,-1-2-16 0,1-4-320 0,2-4-64 16,0-2-16-16,4-3-19568 15</inkml:trace>
  <inkml:trace contextRef="#ctx0" brushRef="#br0" timeOffset="-211655.92">25359 13123 3679 0,'0'0'160'0,"0"0"32"0,0 0-192 0,0 0 0 16,0 0 0-16,0 0 0 0,0 0 4016 0,4 7 752 15,-2 2 160-15,1 3 16 0,-2 0-2736 0,3 4-544 16,0-1-128-16,1 3 0 0,-1 2-576 0,0-6-96 15,0 1-32-15,0-1 0 0,0 0-288 0,0-1-64 16,-3-2-16-16,1-2 0 16,2-3-64-16,-4-6-16 0,0 0 0 0,0 0 0 0,0 0-64 0,0 0-32 15,0 0 0-15,0 0 0 0,4-3 224 0,-1-4 64 16,-2-2 0-16,-1-1 0 0,-1-1-64 0,1-1-16 16,0-1 0-16,1-1 0 0,0-2-272 0,1 2-48 15,0-6-16-15,1 0 0 0,0-5-160 0,-1 1-144 16,1 0 144-16,1 1-208 15,0 3-640-15,2-4-128 0,1 5-32 0,1 2-9680 0,-2 2-1952 0</inkml:trace>
  <inkml:trace contextRef="#ctx0" brushRef="#br0" timeOffset="-211324.11">25711 13232 24239 0,'0'0'1072'0,"0"0"224"0,4 7-1040 0,-2-1-256 0,-2-6 0 0,4 4 0 16,-4-4 1472-16,7 4 224 0,-1-3 48 0,2-2 16 16,1-3-576-16,1 0-112 0,2-5-32 0,-3 0 0 15,0 0-528-15,-1-3-96 0,1-1-32 0,-3 2 0 16,-1 1-96-16,-1-2-32 0,0-1 0 0,-2 2 0 16,2-2 48-16,-3 1 0 0,-2 0 0 0,-1-1 0 0,-2 3 144 0,-2 2 48 15,-1 1 0-15,-3 3 0 0,1 3 144 0,0 1 16 16,-1 3 16-16,-2 3 0 0,-1 1-176 0,0 2-48 15,0 3 0-15,3 3 0 0,0 2-192 0,1 3-64 16,1 2 0-16,2 0 0 16,1 1-192-16,2 1 0 0,2-1 0 0,-1 0 0 0,2-1 0 0,3-1 0 0,0-3 0 0,3 0-160 31,2-1-480-31,1-4-80 0,0-3-32 0,2 0 0 16,0-4-2096-16,4 1-416 0,2 0-96 0,1-3-11616 15</inkml:trace>
  <inkml:trace contextRef="#ctx0" brushRef="#br0" timeOffset="-210953.48">25965 13222 10127 0,'-1'-4'896'0,"-2"1"-704"0,0-3-192 0,1 2 0 15,-2-2 3008-15,4 6 576 0,0 0 128 0,-4 3 0 16,-1 0-1664-16,1 1-320 0,0 2-80 0,0 3-16 16,0 2-704-16,1 0-144 0,2 2-16 0,1 3-16 15,0-3-240-15,0 3-32 0,1 1-16 0,1-2 0 16,-1-2-96-16,3-1-32 0,-1-3 0 0,-1 0 0 0,1 0-48 0,2 1-16 15,0-7 0-15,-5-3 0 0,0 0-272 0,9 3 128 16,0-3-128-16,2-3 0 16,-2 0 0-16,0-5 0 0,0 0 0 0,-2 0 0 15,-1-1 0-15,0 0-176 0,0-2 176 0,1 0-208 16,-4-2-128-16,1 0-32 0,0 0 0 0,0 0 0 16,-1-3 96-16,-1 2 16 0,0 2 0 0,-2 1 0 15,1 4 256-15,0 0 0 0,-1 1 0 0,0 6 0 16,0 0 0-16,0 0 128 0,-4 6-128 0,0 1 192 0,1 3-32 15,0 3-16-15,2-1 0 0,-1 2 0 0,1 3-144 0,0-3 0 16,-1 5 0-16,2-2 0 0,2 0-320 0,0-3-32 16,2 2-16-16,3-2 0 15,1-2-1664-15,1-1-336 0,1-2-64 0,2-2-5856 16,1-2-1184-16</inkml:trace>
  <inkml:trace contextRef="#ctx0" brushRef="#br0" timeOffset="-210793.44">26313 13246 10127 0,'0'0'448'0,"1"-7"96"0,-3-4-544 0,-1 1 0 0,-1 1 0 0,0 2 0 16,0-2 4176-16,-1 2 736 0,-1 2 144 0,-2 3 16 16,-1-2-2720-16,1 4-560 0,1 0-96 0,7 0-32 15,-6 5-928-15,1 4-192 0,1 4-32 0,1 0-16 16,2 3-144-16,1 1-32 16,1 0 0-16,2 0 0 0,1 0-192 0,2-1-128 15,2 0 128-15,1-3-128 0,1 1 0 0,2 2 0 0,0-3-192 0,4 0 64 31,-1-2-1536-31,3-4-320 0,2 0-48 0,0-6-12448 0</inkml:trace>
  <inkml:trace contextRef="#ctx0" brushRef="#br0" timeOffset="-210592.17">26537 12877 26719 0,'0'0'1184'0,"0"0"240"0,0 0-1136 0,0 0-288 16,0 0 0-16,-2 13 0 0,-4 0 1088 0,2 2 176 15,2 3 16-15,1 3 16 0,1 2-336 0,1-2-80 16,3 3-16-16,0 2 0 0,0 2-624 0,1 1-240 16,0 4 176-16,2-1-176 0,-1 1 0 0,-1 0 0 15,0-3-128-15,-1 0 128 16,0-2-1984-16,1 6-304 0,1-10-48 0,-1-2-10624 0</inkml:trace>
  <inkml:trace contextRef="#ctx0" brushRef="#br0" timeOffset="-210431.23">26516 13218 2751 0,'0'0'128'0,"-4"-3"16"0,-1 0-144 0,5 3 0 0,-5-2 0 0,5 2 0 15,0 0 6960-15,0 0 1360 0,0 0 256 0,0 0 64 16,0 0-6544-16,0 0-1328 0,0 0-256 0,5 0-48 16,4 1-464-16,0-2 0 0,2 1 0 0,-1 0 0 31,-1-1-1296-31,1 1-304 0,0 0-64 0,3 0-12432 0</inkml:trace>
  <inkml:trace contextRef="#ctx0" brushRef="#br0" timeOffset="-210286.1">26756 13115 7359 0,'0'0'320'0,"0"0"80"0,-1 10-400 0,0 2 0 16,1 2 0-16,0 2 0 15,2-1 3696-15,-1 1 656 0,-1 1 128 0,0-3 16 16,0 2-3200-16,2-3-640 0,0 4-128 0,2-4-16 15,0-2-2304-15,0-1-464 16</inkml:trace>
  <inkml:trace contextRef="#ctx0" brushRef="#br0" timeOffset="-210019.13">26859 12957 911 0,'0'0'0'0,"0"0"0"16,0 0 0-16,0 0 0 0,0 0 4688 0,0 0 864 15,1 8 160-15,1 3 48 0,-2 1-4192 0,2 6-832 0,4 1-160 16,1 3-48-16,3 0-352 0,-1 4-176 0,0 3 160 0,0-1-160 16,0 0 0-16,-4-5 0 0,2 1 0 0,1 1 0 15,-1-2 0-15,1-1 0 0,0-1 0 0,0-1 0 16,2-3 672-16,1 2 144 0,-3-3 16 0,-1-5 16 16,3-1 288-16,-1-5 48 0,-2-1 16 0,0-6 0 15,-2-1-96-15,2-4-16 0,-1-1 0 0,-1-2 0 16,-2-2-448-16,1-2-80 0,0-1-32 0,0-2 0 15,-2-1-528-15,1 3 0 0,-2-2 0 0,2-4-144 32,0 1-2416-32,-1-1-464 0,-2 0-112 0</inkml:trace>
  <inkml:trace contextRef="#ctx0" brushRef="#br0" timeOffset="-209657.32">27249 13236 9215 0,'0'0'816'0,"0"0"-656"15,9 3-160-15,2-3 0 0,0 1 3280 0,0-1 624 16,-1-1 128-16,1-5 32 0,-2 1-1952 0,1 0-384 16,2-3-64-16,-2-1-32 0,2-1-800 0,-2-1-144 0,0-2-48 0,-1 0 0 15,0-3-640-15,-1 3 0 0,-4 3 0 0,-2-2 0 16,-2 3-288-16,-1-1-32 15,0 2-16-15,-5 1 0 0,-1 2 192 0,-3 1 144 16,0 3-192-16,0 1 192 0,-1 2 0 0,1 4 0 16,-2 1 0-16,3 7 0 0,1-1 336 0,3 4 128 15,1 2 32-15,1 1 0 0,3-2 384 0,2 4 80 16,0-2 0-16,3-1 16 0,3-1-144 0,1 1-16 0,3-2-16 0,4-2 0 16,1 0-624-16,1-6-176 0,1-1 0 0,1-2 0 31,0-2-736-31,-1-1-224 0,1-7-32 0,-1 0-9824 0,0-1-1984 0</inkml:trace>
  <inkml:trace contextRef="#ctx0" brushRef="#br0" timeOffset="-209335.08">25531 14005 22111 0,'0'0'1968'0,"0"0"-1584"15,0 0-384-15,0 0 0 0,0 0 1680 0,0 0 256 16,0 8 48-16,0 2 16 0,1 3-1232 0,0 3-256 16,2 2-64-16,0-1 0 0,0 3-80 0,3 1-32 15,0 1 0-15,2 0 0 0,1-1-336 0,0 0 0 0,0 1 0 0,0-3 0 32,1 2-1984-32,-3-1-304 0,0-1-64 0</inkml:trace>
  <inkml:trace contextRef="#ctx0" brushRef="#br0" timeOffset="-209156.97">25522 14245 23039 0,'0'0'1024'0,"0"0"192"0,0 0-960 0,0 0-256 0,0 0 0 0,0 0 0 16,0 0 1696-16,0 0 288 0,10 3 64 0,0-2 16 15,1-1-1264-15,1 0-256 0,1 0-48 0,1-1-16 16,2-2-480-16,-5 0-208 0,1-2 16 0,0-1 0 15,2-2-2192-15,0-1-432 0,0-2-96 0,-1 1-8160 16</inkml:trace>
  <inkml:trace contextRef="#ctx0" brushRef="#br0" timeOffset="-208824.23">25789 13937 19983 0,'0'0'880'0,"0"0"192"0,1-6-864 0,-1 6-208 16,0 0 0-16,0 0 0 0,0 0 2016 0,0 0 352 0,5 6 80 0,1 5 16 15,-1-2-912-15,-1 4-176 16,0 1-32-16,0 3-16 0,1 3-400 0,-1-1-80 15,1 6-16-15,0 4 0 0,-1-3-448 0,1 0-112 16,0 3-16-16,1 1 0 0,-1 1-256 0,0-1 0 16,2-4 0-16,-2-1 0 0,0-3 0 0,0-3 0 15,0-2 0-15,1-4 0 0,-1-3 0 0,0-3-192 0,0 0 48 0,-5-7 16 16,8 0-80-16,-1-3-16 0,-1-3 0 0,1-3 0 16,-2-3 64-16,0-2 16 0,0-2 0 0,1-1 0 15,-3-1 144-15,3-2-192 0,-2 2 192 0,-1-2-192 16,0-3 192-16,1-1 0 0,1 0 0 0,-1 0 0 15,-1 1 0-15,-1 3 256 16,1 3-64-16,-2 5-16 0,-1 6 144 0,0 6 48 0,0 0 0 16,0 0 0-16,0 0-208 0,0 8-32 0,2 5-128 0,-1 0 192 15,0 1-192-15,2 4 144 0,-1 3-144 0,1 0 128 16,0 1-128-16,2-2-256 0,1-3 64 0,2 2 16 31,0-3-2000-31,4 5-384 0,1-5-96 0,1-2-6800 0,0-6-1360 0</inkml:trace>
  <inkml:trace contextRef="#ctx0" brushRef="#br0" timeOffset="-208485.84">26319 14159 7359 0,'-10'-16'656'0,"6"10"-528"15,0-1-128-15,-1 1 0 0,-2-1 3968 0,1 3 768 16,1 4 160-16,0 2 32 0,-2-1-2960 0,0 3-592 16,1 1-112-16,-1 3-32 0,2 2-432 0,1-1-96 15,0 2 0-15,2 6-16 0,0-3-448 0,1 0-96 16,2 1-16-16,3-2 0 0,2-3-128 0,0 1 0 0,2-2 0 0,0-3 128 15,1 2-128-15,0-1 0 0,0-3 0 0,0 1 0 16,-1-4 0-16,0-1-144 16,-2-1 144-16,2-2 0 0,0-1 0 0,-1-1 0 15,0-1 0-15,0 0 0 0,-2 0 0 0,-1-3 0 16,0 0 0-16,0-2 0 0,0 1-176 0,-2-3 176 16,1 0-160-16,0 0 160 0,2-2-128 0,-3 2 128 15,-2 3 0-15,2 3-144 0,-2 7 144 0,0 0 0 16,0 0 0-16,0 0 0 0,0 0 192 0,0 0-48 0,0 0 0 0,0 0 0 15,-2 7-144-15,2 2 0 0,0 1 0 0,2 3 0 32,0 2-752-32,1-1-128 0,-2 2-16 0,2-2-12608 0</inkml:trace>
  <inkml:trace contextRef="#ctx0" brushRef="#br0" timeOffset="-208189.28">26540 14078 22911 0,'0'0'1024'0,"0"8"192"0,1 2-960 0,2 2-256 16,-2 1 0-16,2 3 0 0,-1 1 1168 0,2 1 192 15,0 3 48-15,0-3 0 0,0 0-576 0,-2-5-128 16,1 0 0-16,0-1-16 16,-2-1-368-16,2-2-64 0,-1-4 0 0,-2-5-16 15,0 0-240-15,0 0 144 0,0 0-144 0,0 0 128 0,8-5-128 0,-1-2 0 16,-2-1 0-16,-1-1 128 0,0-1-128 0,-1-3 0 15,1-3 144-15,0-1-144 0,0-1 0 0,0 0 144 16,1 1-144-16,1-4 0 0,0-1 320 0,-1 6-64 16,2 2 0-16,-1 1 0 0,1 0 384 0,1 1 64 15,-1 3 0-15,3 0 16 0,0 5-208 0,2 0-32 16,-2 5-16-16,2 4 0 0,1 2-304 0,-1 3-160 16,-2 5 160-16,-2 0-160 15,-3 4-976-15,0 1-304 0,1 4-48 0,-1 3-8976 0,-3 3-1792 0</inkml:trace>
  <inkml:trace contextRef="#ctx0" brushRef="#br0" timeOffset="-207818.27">26027 15173 1839 0,'0'0'160'0,"0"0"-160"0,0 0 0 0,7 7 0 15,-7-7 4336-15,8 0 832 0,0-2 160 0,1-3 48 0,0 0-3440 0,1-1-672 16,-1-2-144-16,2-1-32 0,-2-2-528 0,0-1-112 16,1-1-32-16,0 2 0 0,-3-1-160 0,0 0-16 15,-3-1-16-15,-2 0 0 0,0 1-48 0,-2 2-16 16,-2-1 0-16,0 4 0 0,-1-2 352 0,-1 2 80 15,-1 2 16-15,-1 4 0 0,-1 1 352 0,-1 2 80 16,0 1 16-16,-1 3 0 0,0 3-32 0,0 3-16 16,0 0 0-16,1 3 0 0,2 5-240 0,-1 1-64 15,1 0 0-15,0 1 0 0,2 0-448 0,2-1-80 0,3 0-32 0,0-4 0 16,2-3-384-16,2 0-80 0,3 1 0 0,3-3-16 31,2-3-2816-31,2-3-560 0</inkml:trace>
  <inkml:trace contextRef="#ctx0" brushRef="#br0" timeOffset="-207557.87">26455 14958 26895 0,'-13'7'1184'0,"6"-3"256"0,-3 2-1152 0,-2-2-288 0,1 1 0 0,-2 0 0 15,0 2 816-15,2-2 96 0,3-1 32 0,3 3 0 0,0-4-304 0,5-3-64 16,0 7-16-16,2 1 0 0,4 0-304 0,-1 2-64 15,1-3-16-15,2-2 0 0,3 0 144 0,-1 0 48 16,-1 0 0-16,2 2 0 0,-1 0 704 0,0-1 144 16,0 2 16-16,-3 0 16 0,1 2-96 0,1 1-32 15,-2-1 0-15,-2 2 0 16,-1 1-480-16,-1 1-80 0,-3-1-32 0,-2 0 0 16,0 1-272-16,-1 0-64 0,-2-3-16 0,0 1 0 15,-1 0-1040-15,3-4-208 0,-1-2-32 0,0 1-16 16,0-1-1840-16,0-1-368 0,4-5-80 0</inkml:trace>
  <inkml:trace contextRef="#ctx0" brushRef="#br0" timeOffset="-207024.13">26535 14773 19343 0,'3'-22'848'0,"0"14"192"0,0-1-832 0,3 1-208 0,-1 0 0 0,1 3 0 15,-6 5 3840-15,7 1 736 16,0 2 144-16,1 3 16 0,0 5-3168 0,1 2-640 15,0 4-128-15,0 2-32 0,1 4-368 0,1 0-80 16,-1 2 0-16,1 0-16 0,0 1-304 0,0 1 0 16,-2-1 0-16,-2 2 0 0,-1-2-368 0,3 7 32 0,-1 0 0 0,1-6 0 31,-1 0-432-31,-3-1-64 0,-4-3-32 0,1-2 0 16,-2-4-1136-16,-2-1-240 0,0-1-32 0,-2-4-16 15,-1-2 416-15,0-1 80 0,-2-3 0 0,0-1 16 16,0-3-2192-16,-2 0-448 0,-3-3-96 0,1-2-16 0,1-1 3376 0,1-2 656 0,0-2 144 0,0-2 32 15,-1 0 2560-15,3-1 512 0,0-1 96 0,2-1 32 16,0-2-544-16,2 2-96 0,2 2-32 0,1 0 0 16,1 2-416-16,2 1-64 0,1 2-32 0,2-2 0 0,2 1-544 0,2 2-96 15,1 0-32-15,1 3 0 0,3-1-224 0,1 0-48 16,-2 1-16-16,2-2 0 0,-1 1-128 0,4-1-32 16,2-2 0-16,1 1 0 0,-1-1-48 0,-3 1-16 15,-4-3 0-15,2 1 0 0,-3 0-128 0,0 0-48 16,0-2 0-16,-3 2 0 15,-1 0-144-15,-1-1-48 0,0 1 0 0,-4-1 0 16,-4 0-16-16,0 0-128 0,1 0 192 0,-2-2-64 0,-2 3-128 0,-2 3 192 16,-3-1-192-16,-1 3 192 0,-1 2 0 0,-1 2 16 15,1 3 0-15,1 2 0 0,1 4 160 0,-1 0 16 16,-3 2 16-16,3 2 0 0,1 2 16 0,0 1 0 16,4 0 0-16,3 2 0 0,2-2-272 0,3 3-144 15,2-3 160-15,3 0-160 0,2-2 0 0,4 2-192 16,-2-6 16-16,1-1 0 15,1-1-1104-15,3-1-208 0,3-3-48 0,2-2-16 16,-2-5-1776-16,-1 1-336 0,-2-5-80 0</inkml:trace>
  <inkml:trace contextRef="#ctx0" brushRef="#br0" timeOffset="-206723.84">27172 14873 11055 0,'0'0'480'0,"5"10"112"0,1-4-464 0,0 7-128 0,3 1 0 0,0 2 0 15,0 1 4672-15,1 3 928 0,-3-2 176 0,1 3 48 16,0 0-3584-16,0-1-704 0,0 0-128 0,-2 0-48 0,1-2-432 16,-2-3-96-16,-1-3 0 0,0-1-16 0,0-2-368 0,-2 1-80 15,-2-10-16-15,0 0 0 0,0 0-64 0,0 0-16 16,0 0 0-16,-5-6 0 0,0-2-64 0,0-3-16 16,-1 0 0-16,1-5 0 0,0-1-192 0,1 0 176 15,0-4-176-15,2 0 160 0,-1-1-160 0,2-1 0 16,1-2 0-16,1-1 0 0,2 0 0 0,0 1 0 15,4 2 0-15,-1 0 128 0,1 5 48 0,2 4 0 0,0 1 0 16,3 2 0-16,0 4-176 0,2 1 0 0,-2 2 0 0,2 3 0 16,0 1 128-16,2 4-128 15,1-3 128-15,0 5-128 16,0 0-1296-16,1 2-352 0,-1 1-64 0</inkml:trace>
  <inkml:trace contextRef="#ctx0" brushRef="#br1" timeOffset="-196558.53">22141 13074 5519 0,'0'0'496'0,"0"0"-496"0,0 0 0 0,0 0 0 16,0 0 4032-16,7 7 704 0,-13 2 128 0,1 3 48 16,0 1-3200-16,0 2-640 0,-2 2-128 0,1 3-32 15,-1 1-96-15,2 1-32 0,0 0 0 0,-2 3 0 16,-2 1-336-16,0 4-64 0,0 4 0 0,0 1-16 15,-2 0 176-15,0 2 32 0,-4 2 16 0,0 1 0 0,-1 2-208 0,2 1-32 16,-1 1-16-16,0-1 0 0,-1 4-160 0,-1-2-48 16,-1 3 0-16,-1-3 0 0,1 2 128 0,0 0 32 15,0-1 0-15,-1 1 0 0,1-3 240 0,0 0 48 16,-2-1 16-16,1-1 0 0,-1-1-96 0,2-1-32 16,0 0 0-16,1 1 0 0,0-2-176 0,-1-1-32 15,-3-4-16-15,0-2 0 16,0 0 64-16,0-1 16 0,0 1 0 0,-1-2 0 0,0 0 64 0,0 0 0 15,0 0 16-15,0 0 0 0,-2 0-80 0,2 0-32 16,1 0 0-16,0-1 0 0,0-2-80 0,2-1-16 16,-1-1 0-16,-1 1 0 0,-2 0 80 0,1 3 16 15,0-4 0-15,1 2 0 0,0 1-16 0,-1 0 0 16,-2 0 0-16,-1 2 0 0,1-3-48 0,-2 2-16 0,2-2 0 16,-1 0 0-16,1 1 0 0,0-1 0 0,1-1 0 0,0-1 0 15,1 0-32-15,0-2-16 0,-1 2 0 0,1-3 0 16,1 0-32-16,1 1-128 0,1-3 192 0,-1 3-64 15,-2 0-128-15,1-1 160 0,0 0-160 0,2 1 160 16,-1-4-160-16,2 1 160 0,-1-1-160 0,3 1 160 16,-3-1-160-16,2 1 0 0,2-3 0 0,0 0 0 15,1-2 0-15,0 2 0 16,1-2 0-16,1 0 0 16,0-2-448-16,3-2-32 0,1-1 0 0,0-1 0 15,-1-1-1200-15,3-3-240 0,1-2-64 0,5-3 0 16,-6 3-1328-16,1-3-272 0,0 0-48 0</inkml:trace>
  <inkml:trace contextRef="#ctx0" brushRef="#br1" timeOffset="-196152.56">20208 15566 23951 0,'0'0'2128'16,"0"0"-1696"-16,0 0-432 0,0 0 0 0,0 0 1536 0,0 0 208 16,0 0 48-16,0 0 16 0,0 0-208 0,0 0-32 15,0 0-16-15,0 0 0 0,1 6-480 0,0 3-112 16,1 4 0-16,-2 0-16 0,-2 2-256 0,1 0-48 16,-3 1-16-16,0 2 0 0,-2 3 16 0,-1 3 0 15,-1 0 0-15,0 2 0 0,1 2-240 0,-3-1-32 16,1 1-16-16,0-1 0 0,1 0-48 0,2-1-16 0,-1-1 0 15,3 0 0-15,3-2-64 0,1 1-16 0,0-6 0 0,1 0 0 16,3-1-16-16,0-1-16 0,1 1 0 0,2-3 0 16,1 2-176-16,2-3 192 0,2-3-192 0,1 1 192 15,1-2-192-15,3 1 128 0,0-2-128 0,3-1 128 16,2-2-128-16,3-4 0 0,1 1 144 0,4-1-144 16,0 1 0-16,1-2 0 0,-1-2 0 0,0 2-128 31,0 0-1808-31,0 0-368 0,1 2-64 0,1-2-16672 0</inkml:trace>
  <inkml:trace contextRef="#ctx0" brushRef="#br1" timeOffset="-194789.67">16247 17108 16575 0,'0'0'736'0,"-5"-3"160"0,5 3-720 0,0-7-176 16,0 7 0-16,0 0 0 0,-6 1 2560 0,6-1 496 15,-3 5 80-15,0 3 32 0,3 6-1552 0,1-1-304 16,2 4-64-16,-1 5-16 0,2 6-336 0,2-1-80 0,-1 4-16 0,1 2 0 16,1 0-304-16,-1-3-64 0,1-2-16 0,-1 0 0 15,-2-2-224-15,0-2-32 0,0-1-16 0,-1-1 0 16,-2-5-16-16,0 0 0 0,-1-4 0 0,-1-2 0 16,-3-1 16-16,2-4 0 0,2-6 0 0,0 0 0 15,-8-4-144-15,0-4 0 0,1-2 0 0,1-4 128 16,-1-6-128-16,1-2-144 0,-1-3 144 0,1-4-208 15,1-2-112-15,-1-3 0 0,2 0-16 0,2-1 0 0,1-1 96 16,-1 2 32-16,2-3 0 0,2 3 0 0,0 2 208 0,2 0 0 16,1 2 0-16,2 3 0 0,2 1 0 0,1 3 192 15,2 2-16-15,1 4 0 16,0 1-176-16,0 4 192 0,0 3-192 0,0 4 192 16,2 2-192-16,-2 3 128 0,-3 6-128 0,-1 0 128 15,-1 6 64-15,0 4 16 0,-3 4 0 0,-1 5 0 16,-1 3 16-16,-2 2 0 0,-1 1 0 0,0 3 0 15,-3 0-224-15,1 0 144 0,-1 1-144 0,-1-4 128 0,0-1-128 0,-1-1 0 16,0-3 144-16,0-3-144 0,-2-2 128 0,2-1-128 16,0-2 128-16,1-1-128 0,0-4 256 0,1 0-32 15,2-3 0-15,1 1 0 0,0-2 160 0,3-1 16 16,-3-8 16-16,6 6 0 0,3-1-224 0,2-1-64 16,0-1 0-16,4-2 0 0,0-2-128 0,2 0 0 15,2-1 0-15,0 1 0 0,3 0 0 0,0-1 0 16,2 2-192-16,1-1 192 15,-1 1-2128-15,2-1-304 0,2 1-64 0</inkml:trace>
  <inkml:trace contextRef="#ctx0" brushRef="#br1" timeOffset="-194290.73">16894 17348 33119 0,'0'0'1472'0,"0"0"288"0,0 0-1408 0,0 0-352 0,0 0 0 0,1-4 0 15,1-3 192-15,4 1-48 0,0-2 0 0,3 0 0 16,3-1 304-16,0-1 48 0,3-1 16 0,8-7 0 16,-3 0-256-16,3 0-32 0,0-1-16 0,3-4 0 15,-2 1-80-15,-1-3-128 0,1-1 176 0,-2 1-176 0,0-1 288 0,-3 1-48 16,0 2-16-16,-2-3 0 0,-2 2-64 0,0 1-16 15,-1-1 0-15,0 2 0 0,-1 1-144 0,2 2 0 16,-2 0 0-16,0 2 128 0,-3 3-128 0,-1-2 0 16,-1 3 0-16,0 3 128 0,0 0-128 0,-2 0 0 15,1 3 0-15,-2-3 0 0,2 3 192 0,-1 1-64 0,1 1 0 16,-1 1 0-16,1-1 240 0,-1 1 32 0,1 2 16 0,-1-2 0 16,3 2-48-16,-1 2-16 15,0 2 0-15,1 2 0 0,2-3 80 0,0 4 16 16,2 0 0-16,2 3 0 0,0 0 0 0,4 2 16 15,3 3 0-15,2 3 0 0,5-2 112 0,1 3 0 16,4 2 16-16,0 0 0 0,1 1-160 0,2-1-48 0,-1 2 0 16,1-3 0-16,0 2-96 0,3-2-32 0,-1 0 0 0,1 1 0 15,1 0-112-15,3 0-16 0,1-3-128 0,-2 3 192 16,-1-5-192-16,-3 2 0 16,-1-2 128-16,-3-1-128 0,-2-1 0 0,-2 1 0 15,-2-1 0-15,-2-1 0 16,-2 0-1024-16,-1-3-112 0,-2 1-16 0,-3 0 0 15,-2-1-1408-15,-2-1-304 0,-4 1-48 0</inkml:trace>
  <inkml:trace contextRef="#ctx0" brushRef="#br1" timeOffset="-193862.62">17317 16146 20271 0,'0'0'896'0,"-4"2"192"16,4-2-880-16,-4 3-208 0,2 4 0 0,-1 0 0 0,2 1 2496 0,0 4 464 15,1-2 96-15,2 7 16 0,3 3-1136 0,2 2-208 0,1 3-64 0,1 3 0 16,1 0-640-16,1 2-144 0,1 1-32 0,-1 0 0 15,1-1-464-15,0 0-112 0,-2-1-16 0,1-2 0 16,-1 0-256-16,0-5 0 0,0 1 0 0,-1-2 0 31,0-1-640-31,-1-1-48 0,-2-1 0 0,-1-1 0 16,-1 2-2032-16,-1-6-416 0,-3-2-64 0</inkml:trace>
  <inkml:trace contextRef="#ctx0" brushRef="#br1" timeOffset="-193425.68">17239 15562 15663 0,'-9'-16'688'0,"5"10"144"0,-1-2-656 0,-2-1-176 16,1-2 0-16,-1 2 0 0,1 0 3648 0,-1 1 704 16,-1 4 144-16,2-1 32 0,-1 4-2560 0,1 2-512 15,-2 4-112-15,1-1 0 0,1 4-1040 0,1 2-304 16,0 7 128-16,1 4-128 0,0 1 0 0,2 3-160 0,2 1 16 0,2 2 0 31,2 0-288-31,1-3-48 0,1 1-16 0,2-2 0 0,3-4 224 0,0 1 32 0,2-5 16 0,2-3 0 16,-1-3 224-16,0-3 0 0,1-3 0 0,-1-3 0 15,-1-2 0-15,-1-3 288 0,0-3-32 0,-2-2-16 16,-1-4 320-16,-2-2 64 0,-1-2 16 0,-1-2 0 16,-1 0-160-16,-1-1-32 0,-2-3 0 0,-1-1 0 15,-1 0-240-15,0-1-48 0,-3 1-16 0,0 1 0 16,-3 1-144-16,1-2 0 0,-2 1-160 0,-1 1 160 31,-2 1-2112-31,0 1-320 0,-2 1-64 0,0 2-12224 0</inkml:trace>
  <inkml:trace contextRef="#ctx0" brushRef="#br1" timeOffset="-193224.72">17373 15253 2751 0,'0'0'256'0,"0"0"-256"15,0 0 0-15,0 0 0 0,0 0 6384 0,0 0 1232 16,0 0 240-16,0 0 48 0,0 0-5216 0,8 0-1056 15,-8 0-208-15,7 6-32 0,-1 5-496 0,1 2-80 0,-1 4-32 0,-1 2 0 16,1 2-624-16,-2 3-160 0,3 0 0 0,0 1 0 31,-2 1-1680-31,2-4-368 0,-1 2-80 0,-1-3-16 16,1-2-704-16,-1-2-144 0,0-2-16 0,-1-4-7904 16</inkml:trace>
  <inkml:trace contextRef="#ctx0" brushRef="#br1" timeOffset="-193030.81">17582 15060 20271 0,'0'0'1792'0,"0"-5"-1424"0,0-2-368 0,0 7 0 15,0 0 2336-15,0 0 400 0,0 0 80 0,0 0 0 16,8 0-1472-16,0 7-288 0,1 0-64 0,2 6-16 16,1 4-640-16,0 3-128 0,1 2-16 0,0 3-16 15,1 2-176-15,1 2 0 0,-1 1 0 0,2 0 0 16,-2 0-400-16,-1-1-176 0,0-2-16 0,-3 0-16 15,0-1-2160-15,-1 1-432 0,-1-3-96 0</inkml:trace>
  <inkml:trace contextRef="#ctx0" brushRef="#br1" timeOffset="-192853.02">17461 15383 20271 0,'0'0'1792'0,"0"0"-1424"15,0 0-368-15,0 0 0 0,0 0 2880 0,2-8 512 16,4 1 112-16,1-5 16 0,4-3-1840 0,4 0-352 16,4-3-80-16,3-2-16 0,3 0-640 0,1 2-128 15,2 0-16-15,2 1-16 16,3 3-1664-16,0-3-336 0,-2 1-64 0,-3 3-14032 0</inkml:trace>
  <inkml:trace contextRef="#ctx0" brushRef="#br1" timeOffset="-192423.48">17496 16620 27183 0,'0'0'1200'0,"-7"2"256"0,5 6-1168 0,2-8-288 15,0 0 0-15,0 0 0 0,0 6 1472 0,0-6 256 16,0 0 32-16,5 4 16 0,3-1-496 0,1-3-112 16,1-4-16-16,2-2 0 0,0 1 16 0,2-3 0 15,4-2 0-15,2-3 0 0,1-1-208 0,1 1-64 16,1-4 0-16,1 0 0 0,-1-2-464 0,0 1-112 16,-1 0 0-16,0 0-16 0,-1-1-304 0,0 1 0 0,2 0 0 0,1 1-144 31,-4 0-1488-31,0 0-288 0,0 0-64 0,-1-1-10448 0,1-2-2096 0</inkml:trace>
  <inkml:trace contextRef="#ctx0" brushRef="#br1" timeOffset="-192230.55">18298 15779 32303 0,'0'0'1424'0,"0"0"304"0,0 0-1376 0,0 0-352 0,0 0 0 0,1 11 0 15,0-1 848-15,1-1 112 0,-1 6 0 0,3-2 16 16,1 2-288-16,0 2-64 0,-1 2-16 0,1 0 0 16,1 3-608-16,-1 3 0 0,0 1 0 0,0 2 0 15,0-1-2256-15,2 0-368 0,-2-4-80 0,-1-3-6864 16,0-1-1376-16</inkml:trace>
  <inkml:trace contextRef="#ctx0" brushRef="#br1" timeOffset="-192037.73">18523 15559 24879 0,'0'0'1088'0,"0"0"256"0,0 0-1088 0,0 0-256 0,0 0 0 0,4 7 0 16,-3 2 976-16,2 4 144 0,0 4 32 0,1 2 0 16,-1 2-224-16,3 3-32 0,-1 0-16 0,1 4 0 15,1-2-752-15,1 3-128 0,-2 1 0 0,2-2-128 31,-1 0-1616-31,0-1-320 0,1 0-64 0,0-3-6064 0,-1-2-1200 0</inkml:trace>
  <inkml:trace contextRef="#ctx0" brushRef="#br1" timeOffset="-191852.54">18394 15923 12895 0,'0'0'1152'0,"0"0"-928"0,0 0-224 0,0 0 0 15,0 0 5056-15,0 0 976 0,0 0 192 0,4-7 48 16,3 1-4096-16,4 1-832 0,5 1-144 0,1 2-48 0,0 1-784 0,2 2-176 16,2-1-16-16,3 4-16 15,-2-2-800-15,3 3-176 0,-1-3-16 0,1 4-10576 16,1 1-2112-16</inkml:trace>
  <inkml:trace contextRef="#ctx0" brushRef="#br1" timeOffset="-191494.97">18968 17216 11055 0,'0'0'976'0,"0"0"-784"16,0 0-192-16,2-4 0 0,0-5 4736 0,0 3 896 16,-2 6 176-16,0 0 32 15,0 0-3472-15,0 0-704 0,0 0-144 0,7 4-32 16,-3 2-720-16,0 4-128 0,0 4-48 0,-1 0 0 15,0 3-368-15,0 1-80 0,-1 4-16 0,1 0 0 16,-2 1-128-16,2 1-176 0,-1 0 48 0,2-2 0 16,-2 0-2304-16,-1-1-448 0,-1 0-80 0,0-7-11664 15</inkml:trace>
  <inkml:trace contextRef="#ctx0" brushRef="#br1" timeOffset="-191274.91">19199 17032 21183 0,'0'0'1888'0,"0"0"-1504"16,0 0-384-16,1 8 0 0,0 1 2464 0,0 3 416 0,1 1 96 0,0 3 16 15,1 2-1488-15,1 2-288 16,1-1-64-16,0 3-16 0,3 2-592 0,-1 0-112 16,0 1-32-16,0-3 0 0,0 1-400 0,0-1 0 15,-1 0 0-15,-1 0 0 16,0-2-448-16,0 2-64 0,-1-3 0 0,0 1-16 15,-1-2-624-15,-2-1-128 0,0 1-32 0,1-2 0 16,-2-2-2080-16,0-1-432 0</inkml:trace>
  <inkml:trace contextRef="#ctx0" brushRef="#br1" timeOffset="-191098.98">19114 17371 17503 0,'0'0'1552'0,"0"0"-1232"15,0 0-320-15,0 0 0 0,0 0 5360 0,0 0 1008 16,5 8 208-16,0-3 32 0,2-1-3984 0,2-1-784 16,1 1-176-16,2-4-16 15,2-3-1056-15,3 1-208 0,0-1-32 0,2-1-16 16,1-1-2000-16,3 1-384 0,0 1-96 0</inkml:trace>
  <inkml:trace contextRef="#ctx0" brushRef="#br1" timeOffset="-189521.62">21961 15141 27471 0,'16'-9'592'0,"-15"5"128"0,0-6 32 0,-1 3 32 0,-1-4-624 0,-2 2-160 0,1-1 0 0,-1 1 0 16,1-1 1088-16,-2 3 176 0,-1 0 32 0,-1 1 16 16,0-1-128-16,-2 3-32 0,0 2 0 0,0 2 0 15,-2 1-208-15,2 3-48 0,-2 1-16 0,-2 4 0 16,0 0-128-16,0 2-32 0,1 3 0 0,0 2 0 15,2 2-288-15,-1 8-64 0,2 3-16 0,1 2 0 0,3 0-48 0,3 1-16 16,2-1 0-16,3 0 0 0,2-2-288 0,0-7 160 16,2-1-160-16,2-2 128 15,2 0-128-15,2-1 0 0,2-1 0 0,1-3 0 16,1-1 0-16,1-2-256 0,-1-2 64 0,1-3 16 16,0-2-496-16,-1-4-96 0,-1-2-32 0,-2-5 0 15,0-1-1456-15,-2-4-304 0,0-3-48 0,-3-3-16 16,-2-3-1088-16,-1-1-208 0,6-40-48 0,-7 17-16 0</inkml:trace>
  <inkml:trace contextRef="#ctx0" brushRef="#br1" timeOffset="-189256.61">22110 15044 12895 0,'-2'-18'576'0,"2"10"112"0,0 2-560 0,0-4-128 15,0 3 0-15,0 0 0 0,0 2 3712 0,0 5 704 16,0 0 128-16,0 0 48 0,0 0-2624 0,8 6-528 16,0 4-96-16,-1 5-32 0,-1 3-368 0,1 5-80 15,-2-3-16-15,1 7 0 0,1 1-112 0,-1 6-32 16,1 3 0-16,-1 0 0 0,1 3-320 0,1-1-64 15,0-5 0-15,-2-8-16 0,-1 0-304 0,1-4 160 16,-1 0-160-16,0-2 128 0,-1-3-128 0,0-2 128 16,0 0-128-16,0-1 128 0,0-4-128 0,-2-3 0 0,-2-7 0 0,0 0 0 15,0 0-128-15,0 0 128 0,5-5 0 0,1-3 0 16,-3-3 0-16,1-2 0 0,-1-2 0 0,1-1 0 16,-1-1 0-16,0 0 0 0,0 0 0 0,1 2 0 15,1 0 0-15,2 3 0 0,-2 2 0 0,1 2 0 16,1 3 0-16,1 4 0 0,0 1 0 0,1 4 0 15,0 2 0-15,1 3 0 0,2 2 0 0,1 3 0 16,0 2-432-16,0 1-16 0,0 0 0 0,1-1-11456 16,1 3-2288-16</inkml:trace>
  <inkml:trace contextRef="#ctx0" brushRef="#br1" timeOffset="-189112.67">22593 15344 1839 0,'0'0'160'0,"0"0"-160"16,0 0 0-16,0 0 0 0,0 0 5088 0,0 0 992 16,0 0 192-16,0 0 32 15,8 9-6048-15,0-2-1200 0</inkml:trace>
  <inkml:trace contextRef="#ctx0" brushRef="#br1" timeOffset="-188886.64">22754 14927 3679 0,'0'0'320'0,"-2"-5"-320"0,4-2 0 0,-2 7 0 16,0 0 7296-16,0 0 1408 0,0 0 256 0,0 0 64 16,0 0-6480-16,4 11-1312 0,2 3-256 0,-1 5-48 15,1 5-416-15,-2 2-64 0,-1 1-32 0,1 3 0 16,0 3-416-16,0 5 0 0,0 5 0 15,1 1 0 1,1 2-1408-16,-1 1-352 0,1-7-80 0,-1-9-16 16,2-2-1712-16,0-3-336 0</inkml:trace>
  <inkml:trace contextRef="#ctx0" brushRef="#br1" timeOffset="-188489.72">23162 14944 22111 0,'-13'-21'976'0,"6"12"208"16,-3-2-944-16,-1 0-240 0,0 2 0 0,-1 1 0 0,0 1 4000 0,0 3 752 16,1 2 160-16,-1 3 16 15,2 4-3104-15,-2 6-624 0,3 3-128 0,1 4-32 0,0 3-832 0,2 3-208 16,2 2 0-16,1-3 0 0,3-1 0 0,1 0-208 16,2-1 32-16,2 0 16 0,3-3-160 0,1 1-16 15,0-5-16-15,2-1 0 16,0-3-160-16,1 2-16 0,0-7-16 0,1-1 0 15,0-1-96-15,-1-3 0 0,1-1-16 0,-2-2 0 0,0-1 208 0,-1-4 64 16,-1-1 0-16,1 0 0 0,-4-1-16 0,1-1 0 0,-2-2 0 0,0-1 0 16,0-4 400-16,0-1 0 0,-1 0 0 0,0-1 0 15,-2 1 336-15,0-1 0 0,1 0 0 0,-2 2 0 16,-1 3-112-16,0 2-32 0,0 2 0 0,0 11 0 16,0 0 672-16,0 0 128 0,0 0 32 0,-2 11 0 15,0 2-32-15,1 4 0 0,1 6 0 0,1 3 0 16,1 3-224-16,0 1-64 0,1 1 0 0,1 4 0 15,0 3-432-15,-1 5-80 0,1 0-32 0,2 0 0 16,-3-2-160-16,1-2 0 0,0-2 0 0,2-1 0 31,-1-4-2624-31,-1-8-416 0</inkml:trace>
  <inkml:trace contextRef="#ctx0" brushRef="#br1" timeOffset="-183683.56">28588 12331 15599 0,'0'0'688'0,"0"-10"144"0,0 10-656 0,-1-9-176 0,1 9 0 0,0 0 0 15,0 0 1664-15,0 0 288 0,0-11 64 0,0 11 16 0,0 0-592 0,0 0-112 16,0 0-32-16,0 0 0 0,0 0-528 0,6 9-128 16,-1 2 0-16,2 0-16 0,-3 4-112 0,1 0-32 15,0 0 0-15,2 0 0 0,-3 1 160 0,0 2 48 16,-1 2 0-16,1 1 0 0,2 1-32 0,-3 1 0 16,0 3 0-16,1 1 0 0,0 0-272 0,1 0-64 15,-1 1-16-15,1-1 0 0,3 2-144 0,0 1-32 0,-2 1 0 0,1 0 0 16,-1-2-128-16,1 1 128 0,-2 0-128 0,3-3 128 15,-1 2-128-15,0-2 0 0,2 2 0 0,1-3 128 16,-3 1-128-16,3-3 0 0,-3-1 0 0,1 0 0 16,0-3 0-16,1 1 0 0,-2-1 128 0,-1-2-128 15,1 0 0-15,-1 1 0 0,-1-2 0 0,2 0 128 16,-1 2-128-16,1-3 160 0,-2-1-160 0,2 1 160 16,1 0 32-16,-2 1 0 0,-1-3 0 15,2 4 0-15,1-1-64 0,-4-3-128 0,-2 0 192 0,2 0-64 16,1 2-128-16,-1-1 128 0,0 1-128 0,0-1 128 15,0 0-128-15,0 0 0 0,2 4 144 0,0-5-144 16,0 2 176-16,-2 1-48 0,-1 2 0 0,2-1 0 16,0 1 16-16,-1-1 0 0,-3 0 0 0,2-2 0 15,-1-1-144-15,2 4 128 0,0-5-128 0,0 3 128 0,0 0-128 0,0-1 0 16,1-1 0-16,-1 0 128 0,-1 3-128 0,1 0 0 16,2-2 0-16,-1 1 0 0,1-2 0 0,-1 2 128 15,3 0-128-15,-2 0 128 0,1 0-128 0,-1-1 0 16,1-3 0-16,-1 1-176 0,-1 2 176 0,1-1 0 15,-1-3 0-15,1 0 0 0,0 1 0 0,-1-1 0 16,1-2 0-16,1 4 0 16,-2 1 0-16,0 2 0 0,1 1 0 0,0-1 0 0,1-3 0 0,-1 2 0 15,1 1 0-15,-1-3 0 0,1 2 0 0,0-1-320 16,1 0 64-16,-1-1 16 16,-1-1-144-16,1 0-16 0,1 0-16 0,-1-1 0 15,0-2-416-15,0 1-64 0,-1-1-32 0,-1-1 0 16,-5-9-2016-16,4 11-416 0,-4-11-80 0</inkml:trace>
  <inkml:trace contextRef="#ctx0" brushRef="#br1" timeOffset="-183283.07">28856 14175 25503 0,'0'0'1136'0,"-9"-3"224"0,2 3-1088 15,7 0-272-15,0 0 0 0,0 0 0 0,0 0 1424 0,0 0 240 16,0 0 32-16,0 0 16 0,6 8-720 0,4 5-144 16,6 0-16-16,1 1-16 15,0 3-272-15,4 1-48 0,2 3-16 0,2 1 0 16,-1 2-16-16,0-1 0 0,1 1 0 0,-1-2 0 15,-1-1-48-15,-1-5-16 0,-5-3 0 0,3-2 0 16,-1 0 224-16,1-5 32 0,-1-2 16 0,0-3 0 0,-1-2 288 0,0-3 48 16,0-1 16-16,2-3 0 0,-2-2-304 0,2-3-48 15,-2-4-16-15,2-1 0 0,-2-3-304 0,0 0-64 16,2-3-16-16,-2 2 0 0,1 1-272 0,1 0 0 16,-2-2 0-16,1 1 0 15,-1-2-784-15,1 2-272 0,1 1-48 0,1 0-12720 16,-3 3-2560-16</inkml:trace>
  <inkml:trace contextRef="#ctx0" brushRef="#br1" timeOffset="-182653.28">29517 12860 15663 0,'0'0'1392'0,"0"0"-1120"0,0 0-272 0,0 0 0 16,0 0 2160-16,0 0 368 0,8 13 80 0,-4 2 16 0,-1 0-1440 0,1 4-288 15,0 0-48-15,1 5-16 0,-1 2 336 0,1 3 64 16,1-2 16-16,1 5 0 0,0 0-624 0,-1 2-128 16,1 0-32-16,-1 2 0 0,1-2-208 0,0 2-64 15,3 4 0-15,0-4 0 0,-1 2-192 0,0-3 0 16,-2-4 0-16,-1-1 0 15,1-1-192-15,-1-3-128 0,1-1-16 0,-1-4-9840 16,1-6-1952-16</inkml:trace>
  <inkml:trace contextRef="#ctx0" brushRef="#br1" timeOffset="-182418.32">29790 12734 24127 0,'0'0'1072'0,"0"0"208"0,0 13-1024 0,3 1-256 0,0 2 0 0,1 4 0 16,0 2 0-16,1 4 0 0,2 0 0 0,2 6 0 15,2 1 576-15,-1 5 64 0,3 2 16 0,-1 2 0 16,0 1-368-16,-1-1-80 16,2-2-16-16,3 1 0 0,0-1-192 0,-3-1 0 15,-2-2 128-15,2 0-128 0,-1 3 0 0,-1-4 0 0,-2-2 0 0,0-1 0 31,-4-1-2048-31,0-2-448 0</inkml:trace>
  <inkml:trace contextRef="#ctx0" brushRef="#br1" timeOffset="-182231.92">29721 13404 19343 0,'0'0'848'0,"0"0"192"0,0 0-832 0,0 0-208 16,0 0 0-16,9-5 0 0,4 0 2160 0,-1 1 384 15,-12 4 80-15,11-3 0 0,1-3-992 0,0-1-208 16,1 2-32-16,3-2-16 0,2 0-800 0,1-3-176 16,2 3-16-16,1 0-16 15,1 1-624-15,4 0-128 16,4 1-32-16,2 1-14784 0</inkml:trace>
  <inkml:trace contextRef="#ctx0" brushRef="#br1" timeOffset="-181997.94">30238 13219 24879 0,'0'0'1088'0,"0"0"256"0,-9 1-1088 0,9-1-256 0,0 0 0 0,0 0 0 15,0 0 2176-15,0 0 384 0,0 0 80 0,0 0 16 16,0 0-1632-16,11-5-336 0,0-1-64 0,5-4-16 15,1 3-336-15,1-1-64 0,1-1-16 0,1 0 0 16,3-3-448-16,1 1-80 0,1 0-32 0,1-1 0 31,2 1-2512-31,-1 2-512 0,0 2-112 0</inkml:trace>
  <inkml:trace contextRef="#ctx0" brushRef="#br1" timeOffset="-181689.02">30836 12913 26079 0,'-17'10'1152'0,"5"0"256"0,-1 1-1136 0,-2 3-272 16,-1 4 0-16,-3 5 0 0,-4-2 416 0,1 2 32 15,2 3 0-15,3 1 0 0,4 1 896 0,4-1 192 16,-1-2 48-16,4 1 0 0,4 0-752 0,4-2-160 16,5-4-32-16,6 0 0 0,0 0-464 0,4-5-176 15,2-3 0-15,4-4 144 0,-1 0 16 0,3-7 0 16,-1-2 0-16,2-5 0 0,2-3 160 0,-1-3 48 0,2-2 0 15,-2-3 0-15,-1-1-32 0,-2-3 0 0,-3-1 0 0,-3 1 0 16,-4-5-144-16,-2 3-48 0,-8 0 0 0,-4 3 0 16,-3-3-144-16,-3 2 0 0,-5 1 0 0,-2-1 0 15,-2-1-192-15,-4 2 16 0,-2 0 16 0,2 4 0 32,-2-1-480-32,0 1-112 0,-1 0-16 0,1 3 0 15,2 2-2432-15,2 1-512 0,4 3-80 0</inkml:trace>
  <inkml:trace contextRef="#ctx0" brushRef="#br1" timeOffset="-181470.68">31124 12785 12895 0,'0'0'1152'0,"0"0"-928"0,-9 5-224 0,9-5 0 16,-7 8 3888-16,2 2 720 0,2 2 160 0,1 1 32 15,0 1-2736-15,1 3-528 0,1 3-128 0,0 1 0 16,1 1-704-16,3 3-128 0,3 1-16 0,2 0-16 0,1 1-416 0,1 2-128 16,-1 0 0-16,-1-2 0 0,-1 2 0 0,4-2 0 15,0-2-128-15,-1-2 128 16,1-2-1008-16,0-1-96 0,-1-5-32 0,1-2-9120 16,-1-5-1840-16</inkml:trace>
  <inkml:trace contextRef="#ctx0" brushRef="#br1" timeOffset="-181218.73">31358 12594 2751 0,'0'0'256'0,"0"0"-256"0,0 0 0 0,-2 11 0 15,-4 2 4736-15,4 1 896 16,-1 2 176-16,1 4 32 0,-1 0-3392 0,2 3-672 15,-1 0-144-15,2 3-32 0,2 3-512 0,0-1-128 0,2 2 0 0,1-1-16 16,1 1-672-16,0 1-128 0,1 2-16 0,3-3-128 16,5-3 0-16,-4 2 0 0,-2-3 0 0,2 0 0 15,-1-1 0-15,1-2-144 0,-1 0 144 0,-1-3-192 16,-2 0-1728-16,-1 0-336 0,-1-6-80 0</inkml:trace>
  <inkml:trace contextRef="#ctx0" brushRef="#br1" timeOffset="-181048.53">31223 13163 11967 0,'-7'-4'1072'0,"-3"-3"-864"0,-3 2-208 0,2 0 0 16,5 0 4400-16,6 5 832 0,0 0 160 0,0 0 48 0,0 0-3280 0,0 0-656 16,5-8-128-16,4 2-32 0,3 0-832 0,2 1-160 15,2 0-32-15,3 1-16 0,-2 0-528 0,3 1-96 16,1 1-32-16,2 1-10544 15,3 1-2112-15</inkml:trace>
  <inkml:trace contextRef="#ctx0" brushRef="#br1" timeOffset="-180725.6">31606 13129 3679 0,'0'0'320'0,"0"0"-320"0,0 0 0 0,0 0 0 16,0 0 5312-16,0 0 1008 15,0 0 192-15,9 1 32 0,2-1-4912 0,0-1-992 16,2 1-192-16,0-3-32 0,2 2 384 0,0 0 80 0,1 1 16 0,-2 0 0 16,1-1-368-16,-2-2-64 0,1 3-16 0,-2 0 0 15,-3-1 112-15,-9 1 16 0,0 0 0 0,0 0 0 16,8 4-256-16,-8-4-32 0,4 9-16 0,-4 4 0 16,-4 1 32-16,-3 2 0 0,-1-1 0 0,-1 4 0 15,-1 0 336-15,1 1 80 0,1-1 16 0,1-1 0 16,1-1 144-16,1 2 16 0,1-2 16 0,4 0 0 0,4-4-448 15,2-2-80-15,2 1-32 0,2-2 0 0,3 0-208 0,2-4-144 16,0 1 192-16,2-3-192 0,2-3 0 0,0-4 0 16,2-2 0-16,1-1 0 0,3-4-320 0,-2-1-64 15,-2-5 0-15,-1-1-16 16,1-1-2288-16,0 0-448 0,-3-5-80 0</inkml:trace>
  <inkml:trace contextRef="#ctx0" brushRef="#br1" timeOffset="-180265.25">30765 12240 7359 0,'0'0'656'0,"0"0"-528"0,0 0-128 0,0 0 0 16,0 0 3216-16,0 0 624 0,0 0 112 0,0 0 16 0,0 0-2224 0,-4 10-448 16,2 2-80-16,2 0-32 0,1 1 32 0,2 1 0 15,-1 3 0-15,1 0 0 0,1 1-816 0,1 2-144 16,1 1-48-16,2 1 0 0,1 0-208 0,-1 0 0 15,0-1 0-15,0 4 0 16,-2-4-400-16,1 1-80 0,-2-3-16 0,-1 0-8400 16,-3-4-1696-16</inkml:trace>
  <inkml:trace contextRef="#ctx0" brushRef="#br1" timeOffset="-179755.83">30740 12518 5519 0,'0'0'240'0,"0"0"64"0,-1-10-304 0,0 1 0 16,-1 0 0-16,2 9 0 0,0 0 4592 0,0 0 848 0,0 0 192 0,7-6 16 16,-7 6-3776-16,9-6-752 0,0 3-160 0,2-1-16 15,-1 0-496-15,3 0-80 0,1-3-32 0,3 1 0 16,3-3-208-16,-3 1-128 0,-3 1 128 0,1 1-128 31,3-3-272-31,-1 0-128 0,-2-1-32 0,0 1 0 16,-2-1-880-16,-1-1-176 0,-2-2-48 0,-1 4 0 0,-2-4-576 0,-1 3-112 0,-1-6-16 0,-1 3-16 15,-1 3 976-15,-3-1 192 0,-3-4 32 16,-1 3 16-16,-1 3 1280 0,-1-4 256 0,-1 0 48 0,-2 2 16 0,-3 0 912 16,-1 0 192-16,-2 1 48 0,-2 1 0 0,-3 1-272 0,0 1-48 15,1-1-16-15,-2 3 0 0,-2 3-352 0,-1 0-64 16,3 4 0-16,-1 3-16 0,0 0-272 0,0 4-48 16,-2 3-16-16,3 3 0 0,3 4-176 0,3 2-48 15,3-2 0-15,3 7 0 0,1 3-64 0,3 5 0 16,1 0-16-16,2 5 0 0,2 1-112 0,7-1 0 15,2-2-16-15,3-5 0 0,2-2-176 0,3-2 0 0,1-5 144 0,3-2-144 16,3-3 0-16,0-3 144 16,1-4-144-16,1-3 0 0,3-4 336 0,-3-3-32 15,-2-2-16-15,0-4 0 0,1-3 224 0,0-4 32 16,-3-1 16-16,1-5 0 0,2 0 16 0,-4-7 0 16,-5 0 0-16,-2-2 0 0,-1 0-160 0,-2-1-32 15,-2 1 0-15,-4-2 0 0,-4 2-112 0,-2 1-16 0,-6 0-16 0,-2-2 0 16,-5 1-80-16,-2 2-16 0,-3 2 0 0,-3 2 0 15,-5-4-368-15,1 3-80 0,-1 0-16 0,1 5 0 16,0 0-1856-16,1 6-384 16,2 5-80-16</inkml:trace>
  <inkml:trace contextRef="#ctx0" brushRef="#br4" timeOffset="-171489.72">28386 11376 1839 0,'0'0'160'0,"0"0"-160"15,0 0 0-15,-12 13 0 0,12-13 4784 0,-4 10 912 16,4-10 192-16,-5 10 48 0,1 3-3808 0,1 0-752 16,0-2-160-16,3 2-16 0,2 1-368 0,2 2-64 15,-1 0 0-15,1 1-16 0,1-2-416 0,1 3-80 16,3 1 0-16,1 2-16 0,-1-2 16 0,1 2 0 0,3 0 0 0,0 0 0 15,0 0-16-15,0-1 0 0,-1 1 0 0,1 1 0 16,1 2-64-16,1-2-16 0,0 2 0 0,0-4 0 16,-2 0-160-16,2-1 0 0,-2 0 0 0,0-1 0 15,1-2 128-15,-1 1-128 0,0-3 0 0,2 0 128 16,1-1-128-16,0-1 0 0,-2 0 0 0,2-2 128 16,-1-1-128-16,1-1 0 0,-2 0 0 0,0-2 0 15,1 0 144-15,-1 0-144 0,0-2 160 0,1 0-160 16,-1-1 224-16,-1 1-48 0,-1-1-16 0,-2 3 0 15,1-5 64-15,1 4 16 0,1-3 0 0,0-1 0 16,-2-1-96-16,4 0-16 0,-1 0 0 0,0 0 0 16,1 0-128-16,-1 0 128 0,0-1-128 0,1-1 128 15,-1 2-128-15,2-2 0 0,-3-1 144 0,0 2-144 16,-1 1 0-16,-1 0 0 0,1 0 0 0,0 0 128 16,-1 1-128-16,0 0 0 0,-1 3 0 0,2-2 0 15,0 0 0-15,1 1 0 0,1 1 0 0,-1 0 0 16,-1 1 0-16,0 1 0 0,-2 1 0 0,2 1 0 0,-2 1 0 0,2-1 0 15,-2 2 0-15,1 2 128 0,-1-2-128 0,1 1 0 16,-1-1 0-16,-1 2 0 0,-1 1 128 0,1 0-128 16,0 1 160-16,2 1-160 0,-2-1 160 0,0 3-160 15,-1-2 160-15,0 2-160 0,-1 2 128 0,3-1-128 16,-4-1 0-16,2 1 0 0,1 0 144 0,0-1-144 16,0 0 128-16,0-1-128 0,2-3 0 0,-3-1 0 15,-2-1 128-15,1 0-128 0,-2-2 0 0,1-3 192 0,-6-6-192 0,0 0 192 16,0 0-192-16,0 0 192 15,0 0-192-15,8-1 192 0,-8 1-192 0,0 0 192 16,4-10-192-16,-2-1 192 0,-2 1-48 0,-2-1 0 16,0 0 0-16,0-1 0 0,-2-1-144 0,0-1 192 15,-1-3-192-15,-3 0 192 0,-2 0-64 0,1 0-128 0,0-4 192 0,1 0-64 16,-1 0-128-16,1 2 128 0,0-3-128 0,0 3 128 16,2 1-128-16,1 2 0 0,1 2 0 0,1 1 0 15,-2 1 0-15,2 3 0 0,2 1 0 0,1 8 0 16,0 0-192-16,0 0 192 0,0 0-160 0,0 0 160 15,0 0-240-15,0 0 48 0,6 12 16 0,1 1 0 16,1 0 0-16,1 4 0 0,3 1 0 0,1 2 0 16,1-1 176-16,0 2-160 0,1-4 160 0,2 3-160 15,0-1 160-15,-2-2 0 0,-2-2 0 0,0-2-128 16,-1 0 128-16,-1 0 0 0,-2 0 0 0,-4 0 0 0,-1-1 0 0,-2-2 224 16,0 0-48-16,-4 1-16 0,-2-1 448 0,-1 1 96 15,-4-1 0-15,-1 2 16 0,-6-3 64 0,-1 1 16 16,0 1 0-16,-2-2 0 0,-5 0-240 0,1-1-48 15,-1-2-16-15,2 1 0 0,0-2-256 0,2 3-48 16,1 0-16-16,3-2 0 16,2 1-416-16,3-1-80 0,1 2 0 0,5 0-16 15,5-8-2688-15,0 0-544 0</inkml:trace>
  <inkml:trace contextRef="#ctx0" brushRef="#br4" timeOffset="-170592.41">30426 13692 13823 0,'0'0'1216'0,"0"0"-960"15,0 0-256-15,0 0 0 0,-2 5 2128 0,2-5 384 16,0 0 80-16,1 10 16 0,-1-10-1120 0,6 11-208 16,0 1-64-16,0 0 0 0,3 0-224 0,0 1-48 15,3 0-16-15,0 2 0 0,1-2-352 0,1 2-80 16,-1 0-16-16,4-2 0 0,1 4-160 0,-1-4-48 15,-2 0 0-15,2 2 0 0,2-1-80 0,-1 2 0 16,-1-3-16-16,-1 0 0 0,-3-2 160 0,0 1 48 16,3 0 0-16,-2-4 0 0,-1-3 96 0,2 3 32 15,-4-4 0-15,1 0 0 0,-2-2-240 0,2 1-32 16,0-3-16-16,0-3 0 0,-12 3-224 0,15-2 176 0,0-4-176 0,-2 0 160 16,-2 2-160-16,0 0 0 0,-11 4 144 0,10-9-144 15,1 0 128-15,-1 0-128 0,-1 1 160 0,-1-3-160 16,-1-2 192-16,-2 2-64 0,0-1-128 0,0 0 192 15,-1-2-64-15,-1-1-128 0,-2 0 176 0,2 0-176 16,-1 4 144-16,0-1-144 0,-1 0 0 0,0 2 144 16,-1 1-16-16,0 9-128 0,-2-11 192 0,-1 2-64 15,-2 1 0-15,5 8-128 0,-8-7 192 0,0 0-64 16,0 3-128-16,-2 0 0 0,-1 0 0 0,2 2 0 0,0-4 0 0,0 4-192 16,-1 1 0-16,0-1 16 15,1 2-16-15,9 0-16 0,-13 3 0 0,2-1 0 16,-1 1 80-16,12-3 128 0,-9 3-208 0,9-3 80 15,0 0 128-15,0 0-208 0,0 0 80 0,0 0 128 16,0 0-528-16,0 0 16 0,0 0 0 0,0 0 0 0,0 0 80 0,0 0 32 16,10-4 0-16,1 1 0 0,0-1 224 0,0 0 176 15,-3-1-208-15,-1-1 80 0,-7 6 128 0,9-8 0 16,1 0 0-16,-1 3 0 0,-1 0 304 0,1 1 80 16,0 0 32-16,-9 4 0 0,10-3 416 0,-10 3 96 15,11 3 16-15,-11-3 0 0,13 5-256 0,-3 3-48 16,-3 2-16-16,0 1 0 0,0 0-16 0,0 5 0 15,-2 2 0-15,1-2 0 0,1 0-224 0,-2 0-32 16,2 3-16-16,0-2 0 0,1-2-336 0,0 2 0 0,0 2 0 0,1-1-128 31,0-6-1152-31,3 2-208 0,2-2-48 0,4-2-10944 0,2-1-2192 0</inkml:trace>
  <inkml:trace contextRef="#ctx0" brushRef="#br1" timeOffset="-167716.81">28729 16417 27583 0,'-7'8'1216'0,"2"5"256"0,0 3-1168 0,2 6-304 0,3 5 0 0,1 3 0 16,2 1 656-16,1 5 80 0,1 0 16 0,2 2 0 16,-3 1 160-16,1 0 48 0,1-1 0 0,3-3 0 15,1-2-656-15,-1-3-128 0,0-4-32 0,-1-2 0 0,0-4-144 0,-2-3 192 16,-1-1-192-16,0-6 192 0,-5-10 0 0,0 0 0 16,0 0 0-16,0 0 0 0,0 0 0 0,0 0 0 15,0-12 0-15,-1-2 0 0,-1-6-192 0,-2 0 128 16,0-4-128-16,-1-2 128 0,-1-4-288 0,1-3-64 15,0-2-16-15,1-3 0 0,0-1 32 0,1 2 0 16,1-4 0-16,2 5 0 0,2 2 208 0,4 2 0 16,1 5-160-16,4 1 160 0,1 4 176 0,1 2 96 0,1 2 32 0,2 0 0 15,1 2 32-15,1 4 16 16,0 3 0-16,0 1 0 0,3 2 112 0,-3 3 32 16,-1 5 0-16,-1 2 0 0,-3-1-160 0,-1 8-16 15,-4 2-16-15,1 4 0 0,-1 2-112 0,-3 4 0 16,0 1-16-16,-4 5 0 0,-5 0-16 0,-1 3 0 0,0 2 0 0,-2 0 0 15,0-3 32-15,-2-2 0 16,-2-2 0-16,1-1 0 0,-1-2-16 0,2-4 0 16,3-5 0-16,2 0 0 0,1-4 96 0,2 0 32 0,-1-2 0 0,2-9 0 15,0 12-48-15,0-12-16 0,4 11 0 0,2 0 0 16,1-1-48-16,3-1-16 0,-3 2 0 0,4-1 0 16,-1 1-176-16,2-2 0 0,4 0 0 0,2 0 0 15,1-1 0-15,2 0-144 0,0-2 144 0,0-1-208 31,1-1-1440-31,0-1-272 0,-1-3-64 0,-1-1-16 16,1-1-2080-16,-1-2-400 0,9-7-96 0,-4-5-16 0</inkml:trace>
  <inkml:trace contextRef="#ctx0" brushRef="#br1" timeOffset="-167419.06">29622 16395 28959 0,'-17'-8'1280'0,"6"4"272"0,-2 1-1232 0,0 0-320 16,-2 0 0-16,-2 3 0 0,-3 1 496 0,1 4 32 0,-1 5 16 0,0 1 0 16,1 5 832-16,1 4 160 0,1 6 48 0,1 5 0 15,3 4-928-15,5 2-176 0,0 0-32 0,4 3-16 16,3 0-224-16,6-1-32 0,5-2-16 0,3-1 0 16,4-3-160-16,2-3 160 15,5-3-160-15,3-2 160 0,6-4-160 0,0-4 128 16,1-7-128-16,-1-3 128 0,-2-1 80 0,-2-3 16 0,-4-7 0 15,-1-3 0-15,0-3 416 0,-2-3 96 0,-1-3 16 0,-4-5 0 16,-5-1-96-16,-3-4-16 0,-4-3 0 0,-2-1 0 16,-5 0-256-16,-2 0-48 0,-1 0-16 0,-4 2 0 15,-3 0-160-15,-1 1-32 0,-1 0-128 0,-2 1 192 16,-1-2-576-16,0 3-128 0,0 2-32 0,-1 3 0 31,-1 6-2016-31,0-2-384 0,2 3-96 0,2 6-8368 0,0 0-1680 0</inkml:trace>
  <inkml:trace contextRef="#ctx0" brushRef="#br1" timeOffset="-166997.28">30148 16375 11055 0,'0'0'976'0,"0"0"-784"16,0 0-192-16,0 0 0 0,8 8 3456 0,-1 3 640 0,-1-1 128 0,1 3 16 16,-1 1-1968-16,2 5-400 0,-1 1-80 0,-1 7 0 15,-2 1-368-15,0 3-64 0,3 2-16 0,-2 4 0 16,0-1-560-16,-1 1-112 0,0-4-32 0,1 7 0 15,0-4-400-15,0-2-96 0,1-4-16 0,-1-1 0 16,-3-5-384-16,2 0-96 0,2-3-16 0,-1-2 0 31,0 0-2704-31,-1-5-560 0</inkml:trace>
  <inkml:trace contextRef="#ctx0" brushRef="#br1" timeOffset="-166754.25">30370 16434 27647 0,'3'-10'2448'0,"-1"-1"-1952"16,2 1-496-16,0 2 0 0,-4 8 1376 0,0 0 176 15,9-5 48-15,-9 5 0 0,12 0-512 0,0 4-80 16,-3 5-32-16,1 5 0 0,1 3-544 0,-1 5-112 16,1 5-32-16,-1 6 0 0,-1 0-288 0,0 3 0 0,0 5 0 0,2-2 0 15,-2 1 0-15,-1 1 0 0,-2-1 0 0,1-2 0 16,3-3 0-16,-1-2-272 0,-1-3 16 0,-1-3 16 31,-2-1-736-31,0-1-160 0,-1-2-16 0,1-2-16 16,-1-1-1776-16,0-1-336 0,-4-4-80 0,-1-2-16 0</inkml:trace>
  <inkml:trace contextRef="#ctx0" brushRef="#br1" timeOffset="-166545.04">30287 16854 33919 0,'0'0'1504'0,"0"0"304"0,0 0-1440 0,0 0-368 0,0 0 0 0,0 0 0 15,0 0 672-15,0 0 64 0,0 0 16 0,0 0 0 16,13 4 576-16,2-3 112 0,2-1 32 0,0 0 0 0,-1-1-800 0,2-3-160 16,3-1-16-16,0-2-16 0,1-1-480 0,0 2 0 15,-1-1 0-15,-3 1 0 16,-2-1-1760-16,0 1-288 0,-1-2-64 0,2 0-15104 0</inkml:trace>
  <inkml:trace contextRef="#ctx0" brushRef="#br1" timeOffset="-166084">29111 15940 30351 0,'0'0'1344'0,"0"0"272"0,-7 6-1296 0,7-6-320 16,-2 9 0-16,3 3 0 0,3 4 800 0,1-3 96 16,-4-1 0-16,3 3 16 0,3 5-192 0,1-1-32 15,1 0-16-15,1 1 0 16,1 3-1584-16,0-1-320 0,0-1-64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13503 0 0,'0'0'1224'0'0,"0"2"-928"0"0,20 147 3484 0 0,4 41-3488 0 0,-4-36-2986 0 0,-17-134 1268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7831 0 0,'0'0'12530'0'0,"8"-4"-12230"0"0,18-7-379 0 0,-18 6 151 0 0,1 1 0 0 0,13-4 0 0 0,-19 7-1048 0 0,1 0 1 0 0,0 1 0 0 0,0-1-1 0 0,0 1 1 0 0,5 0 0 0 0,3 1-5452 0 0</inkml:trace>
  <inkml:trace contextRef="#ctx0" brushRef="#br0" timeOffset="1">254 20 919 0 0,'0'4'-106'0'0,"-2"12"9767"0"0,1-11-9074 0 0,-2 7 644 0 0,0-1 1 0 0,-1 23-1 0 0,4-31-1022 0 0,0-1 0 0 0,0 1 0 0 0,0 0 0 0 0,0-1 0 0 0,0 1 0 0 0,1-1 0 0 0,-1 1 0 0 0,1-1 0 0 0,-1 1-1 0 0,1-1 1 0 0,0 1 0 0 0,0-1 0 0 0,0 0 0 0 0,1 1 0 0 0,-1-1 0 0 0,1 0 0 0 0,-1 0 0 0 0,1 0 0 0 0,2 3 0 0 0,-2-4-138 0 0,0 0 0 0 0,0-1 0 0 0,0 1 0 0 0,0 0 0 0 0,-1-1 0 0 0,1 1 1 0 0,0-1-1 0 0,0 0 0 0 0,0 0 0 0 0,0 0 0 0 0,0 0 0 0 0,0 0 0 0 0,2 0 0 0 0,10 0 161 0 0,-9 0-284 0 0,0 0 0 0 0,0 0 0 0 0,0 0 0 0 0,-1-1 0 0 0,1 0 0 0 0,0 0 0 0 0,0 0 0 0 0,0-1 0 0 0,-1 1 0 0 0,1-1 0 0 0,-1 0 0 0 0,1 0 0 0 0,6-5 0 0 0,4-1-3236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9215 0 0,'0'0'707'0'0,"-2"13"-228"0"0,0 2 3068 0 0,0 25 0 0 0,6 14-523 0 0,17 53-2544 0 0,-13-69-128 0 0,12 29-1657 0 0,-16-53-198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 7367 0 0,'0'0'568'0'0,"-2"1"-373"0"0,2-1-142 0 0,-9 4-251 0 0,9-4 248 0 0,0 0-1 0 0,-1 0 1 0 0,1 0-1 0 0,0 0 1 0 0,0 0-1 0 0,-1 0 0 0 0,1 0 1 0 0,0 0-1 0 0,0 0 1 0 0,-1 0-1 0 0,1 0 1 0 0,0 0-1 0 0,0 0 0 0 0,0 0 1 0 0,-1 0-1 0 0,1 0 1 0 0,0 0-1 0 0,0 0 1 0 0,-1 0-1 0 0,1 0 0 0 0,0 0 1 0 0,0 0-1 0 0,0-1 1 0 0,-1 1-1 0 0,1 0 1 0 0,0 0-1 0 0,0 0 0 0 0,0 0 1 0 0,0-1-1 0 0,-1 1 1 0 0,1 0-1 0 0,0 0 1 0 0,0 0-1 0 0,0-1 0 0 0,0 1 1 0 0,0 0-1 0 0,0 0 1 0 0,0 0-1 0 0,-1-1 1 0 0,1 1-1 0 0,0 0 0 0 0,0-2 1467 0 0,0 1-1250 0 0,-1 1 0 0 0,1-1-1 0 0,-1 1 1 0 0,0-1 0 0 0,1 1 0 0 0,-1-1 0 0 0,0 1 0 0 0,1 0 0 0 0,-1-1 0 0 0,0 1 0 0 0,0 0 0 0 0,0-1 0 0 0,-3 3-222 0 0,1 1 1 0 0,0-1-1 0 0,0 1 1 0 0,0-1 0 0 0,0 1-1 0 0,0 0 1 0 0,1 0-1 0 0,-1 0 1 0 0,1 1-1 0 0,0-1 1 0 0,0 1-1 0 0,-3 6 1 0 0,4-7-24 0 0,1-1 1 0 0,-1 1-1 0 0,1 0 0 0 0,0 0 1 0 0,-1-1-1 0 0,1 1 1 0 0,0 0-1 0 0,0 0 1 0 0,1-1-1 0 0,-1 1 1 0 0,1 0-1 0 0,-1 0 1 0 0,1-1-1 0 0,0 1 1 0 0,0-1-1 0 0,0 1 0 0 0,0-1 1 0 0,1 1-1 0 0,-1-1 1 0 0,2 3-1 0 0,1 0 62 0 0,0 0 0 0 0,1 0-1 0 0,-1-1 1 0 0,1 1 0 0 0,-1-1-1 0 0,1 0 1 0 0,1-1 0 0 0,-1 1-1 0 0,0-1 1 0 0,1 0 0 0 0,0 0 0 0 0,0-1-1 0 0,-1 1 1 0 0,12 1 0 0 0,-14-3-43 0 0,-1-1-1 0 0,1 1 1 0 0,0-1 0 0 0,0 0 0 0 0,0 0 0 0 0,0 0 0 0 0,-1 0 0 0 0,1 0 0 0 0,0 0 0 0 0,0-1 0 0 0,0 0 0 0 0,0 0 0 0 0,-1 1 0 0 0,1-1 0 0 0,0-1 0 0 0,-1 1 0 0 0,1 0 0 0 0,-1-1 0 0 0,0 1 0 0 0,1-1 0 0 0,-1 0-1 0 0,0 0 1 0 0,0 0 0 0 0,0 0 0 0 0,0 0 0 0 0,0 0 0 0 0,0 0 0 0 0,-1-1 0 0 0,1 1 0 0 0,-1-1 0 0 0,0 1 0 0 0,1-1 0 0 0,0-5 0 0 0,-1 5 4 0 0,0 0 0 0 0,-1 1 1 0 0,1-1-1 0 0,-1 0 0 0 0,0 0 1 0 0,0 0-1 0 0,0 1 0 0 0,0-1 1 0 0,-1 0-1 0 0,1 0 0 0 0,-1 0 0 0 0,0 1 1 0 0,1-1-1 0 0,-1 0 0 0 0,0 1 1 0 0,-1-1-1 0 0,1 1 0 0 0,0-1 0 0 0,-1 1 1 0 0,1-1-1 0 0,-1 1 0 0 0,0 0 1 0 0,0 0-1 0 0,0 0 0 0 0,0 0 0 0 0,-4-3 1 0 0,0 0-38 0 0,0 1 1 0 0,0 0 0 0 0,-1 0 0 0 0,0 0-1 0 0,0 1 1 0 0,0 0 0 0 0,0 0-1 0 0,-13-3 1 0 0,17 5-70 0 0,1 1 0 0 0,0 0-1 0 0,0 0 1 0 0,-1 0 0 0 0,1 0-1 0 0,0 1 1 0 0,0-1 0 0 0,-3 1-1 0 0,-6 1-7098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8719 0 0,'7'4'936'0'0,"6"6"473"0"0,21 25-1 0 0,-26-26-477 0 0,3 4 76 0 0,-1 1-1 0 0,-1 0 0 0 0,0 0 0 0 0,12 27 0 0 0,-14-26 919 0 0,-8-16-1890 0 0,0 0 1 0 0,0-1-1 0 0,1 1 0 0 0,-1 0 1 0 0,0 0-1 0 0,0-1 0 0 0,1 1 1 0 0,-1-1-1 0 0,1 1 0 0 0,0 0 1 0 0,-1-1-1 0 0,1 1 0 0 0,0-3 1 0 0,-1 4-21 0 0,1-4 6 0 0,-13-72 225 0 0,12 67-264 0 0,0 0 0 0 0,1 1 0 0 0,0-1 0 0 0,1 1 0 0 0,0-1 0 0 0,4-16 0 0 0,-4 23-60 0 0,0 0 1 0 0,0 0 0 0 0,0 0-1 0 0,0 0 1 0 0,1 0 0 0 0,-1 0-1 0 0,1 1 1 0 0,-1-1-1 0 0,1 0 1 0 0,-1 1 0 0 0,1-1-1 0 0,0 1 1 0 0,0 0-1 0 0,0-1 1 0 0,0 1 0 0 0,0 0-1 0 0,0 0 1 0 0,0 1 0 0 0,0-1-1 0 0,3 0 1 0 0,3-2-869 0 0,0 2 0 0 0,1-1 1 0 0,-1 1-1 0 0,10 0 1 0 0,-2 1-4537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3679 0 0,'0'0'167'0'0,"4"13"330"0"0,26 66 10365 0 0,28 110-7645 0 0,-56-183-3150 0 0,0 1-1 0 0,0-1 1 0 0,1 0 0 0 0,4 7-1 0 0,-7-12 233 0 0,-4-7-74 0 0,0 0-167 0 0,1 1 0 0 0,-1-1 0 0 0,1-1 0 0 0,1 1 0 0 0,-1 0 0 0 0,-2-12 0 0 0,-7-43-7 0 0,9 38-52 0 0,-3-12-47 0 0,-2-64 0 0 0,8 86 40 0 0,0 1 0 0 0,1-1-1 0 0,1 1 1 0 0,0-1 0 0 0,0 1 0 0 0,1-1-1 0 0,1 1 1 0 0,8-18 0 0 0,-11 27 42 0 0,1 0 1 0 0,-1 0-1 0 0,1 1 1 0 0,0-1-1 0 0,0 0 1 0 0,0 1-1 0 0,1-1 1 0 0,-1 1-1 0 0,1 0 1 0 0,-1 0-1 0 0,6-3 1 0 0,-7 4-25 0 0,0 1 1 0 0,0-1 0 0 0,0 1 0 0 0,0 0-1 0 0,0-1 1 0 0,1 1 0 0 0,-1 0-1 0 0,0 0 1 0 0,0 0 0 0 0,0-1 0 0 0,1 1-1 0 0,-1 1 1 0 0,0-1 0 0 0,0 0 0 0 0,0 0-1 0 0,1 0 1 0 0,-1 1 0 0 0,0-1-1 0 0,0 0 1 0 0,0 1 0 0 0,0-1 0 0 0,0 1-1 0 0,1 0 1 0 0,-1-1 0 0 0,0 1-1 0 0,-1 0 1 0 0,1 0 0 0 0,0-1 0 0 0,0 1-1 0 0,0 0 1 0 0,0 0 0 0 0,0 0-1 0 0,0 2 1 0 0,2 1 31 0 0,-1-1 0 0 0,0 1 0 0 0,0 0 0 0 0,0 0 0 0 0,0 0 0 0 0,-1 0 0 0 0,1 0 0 0 0,0 8-1 0 0,2 35 311 0 0,-3-21-265 0 0,-1-6-87 0 0,0-1 0 0 0,-7 36 0 0 0,-1-29 2 0 0,-1-1-22 0 0,8-24-67 0 0,14-14-2024 0 0,-12 11 2103 0 0,1 1 0 0 0,-1 0 0 0 0,0 0 0 0 0,1-1 0 0 0,-1 1-1 0 0,1 0 1 0 0,-1 0 0 0 0,1 0 0 0 0,0 0 0 0 0,-1 1 0 0 0,1-1 0 0 0,0 0 0 0 0,-1 1-1 0 0,1-1 1 0 0,0 1 0 0 0,0 0 0 0 0,3-1 0 0 0,6-1 10 0 0,-6 2 56 0 0,0 0-1 0 0,1 0 0 0 0,-1 0 0 0 0,0 0 1 0 0,1 1-1 0 0,-1-1 0 0 0,0 1 1 0 0,0 1-1 0 0,1-1 0 0 0,-1 1 1 0 0,0 0-1 0 0,8 5 0 0 0,-7-4 88 0 0,-1 0 0 0 0,1 0 0 0 0,-1 1 0 0 0,0-1 0 0 0,0 1 0 0 0,-1 1 0 0 0,1-1 0 0 0,-1 1 0 0 0,0 0 0 0 0,6 8 0 0 0,-9-10-11 0 0,1-1 1 0 0,-1 1-1 0 0,0 0 0 0 0,0 0 0 0 0,0 0 0 0 0,0 0 1 0 0,-1 0-1 0 0,1 0 0 0 0,-1 0 0 0 0,0 0 0 0 0,0 1 1 0 0,0-1-1 0 0,0 0 0 0 0,0 0 0 0 0,-1 3 0 0 0,-1-1-5 0 0,1 0-1 0 0,-1 0 1 0 0,0 0-1 0 0,0-1 0 0 0,-1 1 1 0 0,1-1-1 0 0,-1 0 1 0 0,-5 7-1 0 0,1-3-80 0 0,1-1-1 0 0,-2 0 1 0 0,1-1 0 0 0,-1 1 0 0 0,0-2-1 0 0,0 1 1 0 0,0-1 0 0 0,-1 0-1 0 0,-10 3 1 0 0,13-5-28 0 0,-1-1 0 0 0,1 0 0 0 0,-13 2 0 0 0,-2-5-2145 0 0,19 1 1458 0 0,1-1-1 0 0,0 1 1 0 0,-1-1 0 0 0,1 1 0 0 0,0-1 0 0 0,-1 1-1 0 0,1-1 1 0 0,0 0 0 0 0,0 0 0 0 0,0 1-1 0 0,-2-3 1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0,'9'3'9358'0'0,"-2"1"-7641"0"0,-5-1-1436 0 0,0 0 0 0 0,-1 0 0 0 0,1 0 0 0 0,0 0 1 0 0,-1 0-1 0 0,0 0 0 0 0,0 1 0 0 0,0-1 0 0 0,0 0 0 0 0,0 1 0 0 0,-1-1 1 0 0,1 4-1 0 0,-1 46 650 0 0,-1-38-601 0 0,0 19-163 0 0,-2 92 712 0 0,6-41-3689 0 0,-3-79-1667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9671 0 0,'0'0'3134'0'0,"1"9"-894"0"0,56 259 1640 0 0,-26-111-5078 0 0,-21-122-1938 0 0,-5-21-2312 0 0</inkml:trace>
  <inkml:trace contextRef="#ctx0" brushRef="#br0" timeOffset="1">0 335 8287 0 0,'0'0'756'0'0,"8"-11"3267"0"0,-6 9-3477 0 0,0 0 0 0 0,1 0 0 0 0,-1 0 0 0 0,0 0 1 0 0,1 1-1 0 0,-1-1 0 0 0,1 1 0 0 0,2-2 0 0 0,0 2-282 0 0,-1-1 0 0 0,1 1-1 0 0,-1 0 1 0 0,8-1 0 0 0,-3 1-628 0 0,-1 1-1 0 0,1 0 1 0 0,0 1 0 0 0,-1-1-1 0 0,10 3 1 0 0,-5 0-1319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13647 0 0,'0'0'1239'0'0,"12"-12"237"0"0,-9 9-1254 0 0,0 1 1 0 0,-1 0-1 0 0,1 0 0 0 0,0 0 0 0 0,0 1 1 0 0,0-1-1 0 0,0 1 0 0 0,1 0 1 0 0,-1-1-1 0 0,0 1 0 0 0,0 1 0 0 0,1-1 1 0 0,-1 0-1 0 0,1 1 0 0 0,-1 0 1 0 0,0 0-1 0 0,9 0 972 0 0,2 18-43 0 0,-14-16-1138 0 0,1 0 1 0 0,0 1 0 0 0,-1-1-1 0 0,0 0 1 0 0,1 1-1 0 0,-1-1 1 0 0,0 1-1 0 0,0-1 1 0 0,-1 1 0 0 0,1-1-1 0 0,0 0 1 0 0,-1 1-1 0 0,1-1 1 0 0,-1 0-1 0 0,0 1 1 0 0,0-1 0 0 0,0 0-1 0 0,0 0 1 0 0,0 0-1 0 0,0 0 1 0 0,-1 0-1 0 0,1 0 1 0 0,-1 0 0 0 0,1 0-1 0 0,-1 0 1 0 0,0-1-1 0 0,-3 3 1 0 0,1 0 28 0 0,2-1-50 0 0,2-2-78 0 0,12 7-521 0 0,0-2 486 0 0,25 6 1 0 0,-29-9 242 0 0,1-1 1 0 0,-1 1-1 0 0,0 0 1 0 0,1 1-1 0 0,-1 0 1 0 0,14 10-1 0 0,-21-13-35 0 0,0 0-1 0 0,0 0 0 0 0,1 0 1 0 0,-1 1-1 0 0,0-1 0 0 0,0 0 1 0 0,0 1-1 0 0,0-1 1 0 0,-1 0-1 0 0,1 1 0 0 0,0-1 1 0 0,0 1-1 0 0,-1 0 0 0 0,1-1 1 0 0,-1 1-1 0 0,0-1 1 0 0,1 1-1 0 0,-1 0 0 0 0,0-1 1 0 0,0 1-1 0 0,0 0 1 0 0,0-1-1 0 0,0 1 0 0 0,0 0 1 0 0,-1-1-1 0 0,1 1 0 0 0,0 0 1 0 0,-1-1-1 0 0,0 1 1 0 0,1-1-1 0 0,-1 1 0 0 0,0-1 1 0 0,0 1-1 0 0,1-1 0 0 0,-3 3 1 0 0,-4 5 107 0 0,0-1 1 0 0,0 0-1 0 0,-1-1 0 0 0,-12 11 1 0 0,12-11-234 0 0,0 0 210 0 0,0-1 0 0 0,-13 8 0 0 0,0-5-1738 0 0,20-8 813 0 0,-1-1 0 0 0,0 1-1 0 0,0-1 1 0 0,0 0 0 0 0,0 0 0 0 0,0 0 0 0 0,0 0 0 0 0,0 0 0 0 0,-2-1 0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11975 0 0,'-10'-4'2836'0'0,"18"2"704"0"0,5 0-2542 0 0,0 1-1 0 0,0 0 0 0 0,18 2 1 0 0,9-1-7626 0 0,-26 0-126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3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9671 0 0,'0'0'1119'0'0,"1"-2"-500"0"0,2-1 130 0 0,-1 9-18 0 0,2 25 668 0 0,2 19 456 0 0,34 81 673 0 0,-19-62-1604 0 0,13 74 0 0 0,-22-83-29 0 0,-12-59-470 0 0,-4-11-201 0 0,-16-53-75 0 0,-23-122 0 0 0,39 156-169 0 0,0 1 1 0 0,3 0-1 0 0,0-1 0 0 0,2 1 0 0 0,0 0 1 0 0,3-1-1 0 0,6-28 0 0 0,-9 51 10 0 0,2 0 1 0 0,-2-1-1 0 0,2 1 0 0 0,-1 0 0 0 0,2-1 0 0 0,-2 1 0 0 0,2 0 1 0 0,0 1-1 0 0,0-1 0 0 0,0 0 0 0 0,1 1 0 0 0,6-6 0 0 0,-8 9 4 0 0,-1 0 0 0 0,1 1 0 0 0,0-2 0 0 0,0 2-1 0 0,1 0 1 0 0,-2-1 0 0 0,2 1 0 0 0,-1 0-1 0 0,0 0 1 0 0,1-1 0 0 0,-1 2 0 0 0,1 0 0 0 0,-1-1-1 0 0,1 1 1 0 0,-1 0 0 0 0,1 0 0 0 0,-1 0 0 0 0,0 1-1 0 0,1-1 1 0 0,-1 2 0 0 0,1-2 0 0 0,-1 1-1 0 0,1 0 1 0 0,-2 0 0 0 0,6 3 0 0 0,1 0 11 0 0,-2 1 0 0 0,1-1 0 0 0,-1 1 0 0 0,1 0 0 0 0,0 1 0 0 0,-2-1 1 0 0,0 2-1 0 0,0-1 0 0 0,1 2 0 0 0,-1-2 0 0 0,-1 1 0 0 0,0 1 0 0 0,0 0 0 0 0,-1-1 0 0 0,0 1 0 0 0,0 1 1 0 0,0-2-1 0 0,-2 2 0 0 0,1 0 0 0 0,-1 0 0 0 0,1 0 0 0 0,-1 16 0 0 0,-1-2 51 0 0,1 0-1 0 0,-6 37 1 0 0,3-50-36 0 0,-2 2 0 0 0,2-2 1 0 0,-3-1-1 0 0,2 1 0 0 0,-2 0 1 0 0,0-1-1 0 0,0 1 0 0 0,-9 12 0 0 0,6-14-3 0 0,-1 3 0 0 0,-1-3-1 0 0,1 0 1 0 0,-15 11-1 0 0,-10-1 67 0 0,32-18-77 0 0,1-2 1 0 0,-2 2-1 0 0,2-1 1 0 0,0 1-1 0 0,-1-1 1 0 0,1 0-1 0 0,0 1 1 0 0,-1-2-1 0 0,1 1 1 0 0,0 1-1 0 0,0-1 1 0 0,0 0-1 0 0,0 1 1 0 0,-1-2-1 0 0,1 1 1 0 0,0 1-1 0 0,0-1 1 0 0,0 0-1 0 0,0 1 0 0 0,0-2 1 0 0,1 1-1 0 0,-1 1 1 0 0,0-1-1 0 0,0-1 1 0 0,0 2-1 0 0,1-1 1 0 0,-1 0-1 0 0,1 0 1 0 0,6-2 85 0 0,-1 1 0 0 0,2 0 1 0 0,-2 0-1 0 0,2 1 0 0 0,-1-1 0 0 0,-1 2 1 0 0,2-1-1 0 0,0 1 0 0 0,6 0 1 0 0,72 10 585 0 0,-62-6-525 0 0,24 1 104 0 0,-27-2-208 0 0,1-1 0 0 0,-1 2 1 0 0,1 0-1 0 0,41 15 0 0 0,-24-5-49 0 0,-29-11-499 0 0,1 0 0 0 0,0 1-1 0 0,9 6 1 0 0,-5 0-600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9327 0 0,'-3'-2'39'0'0,"11"-2"2301"0"0,-2 3-2198 0 0,-5 0-100 0 0,0 1 0 0 0,1 0 0 0 0,-1-2 0 0 0,0 2 0 0 0,0 0 0 0 0,1 0 0 0 0,-1 0-1 0 0,0 0 1 0 0,1 0 0 0 0,-1 0 0 0 0,0 0 0 0 0,0 0 0 0 0,1 0 0 0 0,0 2 0 0 0,-1-2 22 0 0,-1 1 0 0 0,2 0-1 0 0,-1 0 1 0 0,-1 1 0 0 0,1-2 0 0 0,-1 1 0 0 0,1 0 0 0 0,-1 0 0 0 0,0 1 0 0 0,2-1 0 0 0,-2 0 0 0 0,0 0 0 0 0,0 1 0 0 0,1-1 0 0 0,-1 0 0 0 0,0 1 0 0 0,0-1-1 0 0,0 0 1 0 0,0 0 0 0 0,-1 3 0 0 0,5 57 1665 0 0,16 95-1 0 0,-2-22-463 0 0,-10-61-773 0 0,1 8 263 0 0,-1 125 0 0 0,-8-199-718 0 0,-1-1 1 0 0,-1 2-1 0 0,0-2 0 0 0,0 0 0 0 0,0 1 0 0 0,-1-1 0 0 0,1 0 1 0 0,-4 7-1 0 0,6-12 62 0 0,-18-11 227 0 0,13 4-300 0 0,1-1 0 0 0,-1 0 0 0 0,1 0 0 0 0,0 0 0 0 0,1-1 0 0 0,-1 1-1 0 0,-3-14 1 0 0,-12-60 4 0 0,16 61-35 0 0,-10-41-39 0 0,-5-92 0 0 0,17 125 30 0 0,1 2-1 0 0,1-2 0 0 0,2 0 1 0 0,-1 0-1 0 0,16-48 0 0 0,-12 54 2 0 0,2 0 1 0 0,0 2-1 0 0,2-2 0 0 0,21-36 0 0 0,-27 53 10 0 0,0-1 0 0 0,0 1 0 0 0,0 0 0 0 0,1 0 0 0 0,0 0 0 0 0,0-1 0 0 0,0 3 0 0 0,0-2 0 0 0,0 1 0 0 0,0 0 0 0 0,1 0 0 0 0,1 2 0 0 0,-2-2-1 0 0,1 1 1 0 0,0 1 0 0 0,1 1 0 0 0,-1-2 0 0 0,2 2 0 0 0,-2 0 0 0 0,13-2 0 0 0,-9 4 22 0 0,0 1 0 0 0,0-1-1 0 0,0 1 1 0 0,0 1 0 0 0,1-1-1 0 0,-1 2 1 0 0,-1 0 0 0 0,12 7-1 0 0,-16-7-1 0 0,0 0 1 0 0,0 0-1 0 0,0 1 0 0 0,-1-1 0 0 0,1 1 1 0 0,-1 0-1 0 0,0 0 0 0 0,0 1 0 0 0,-2-1 0 0 0,2 0 1 0 0,-2 2-1 0 0,1-1 0 0 0,0-1 0 0 0,2 13 1 0 0,-2-4 3 0 0,0-2 1 0 0,-1 2 0 0 0,0 0 0 0 0,-1 0 0 0 0,-1 27 0 0 0,-6 0 10 0 0,-2 1 1 0 0,-1 0 0 0 0,-29 73-1 0 0,24-71-24 0 0,-6-5-8 0 0,7-12 0 0 0,12-27 0 0 0,1 1 0 0 0,0-1 1 0 0,0 0-1 0 0,0 0 0 0 0,-1 2 0 0 0,1-2 0 0 0,0 0 0 0 0,0 0 0 0 0,0 1 1 0 0,0-1-1 0 0,0 0 0 0 0,0 1 0 0 0,0-1 0 0 0,0 0 0 0 0,0 1 0 0 0,0-1 1 0 0,0 0-1 0 0,0 2 0 0 0,0-2 0 0 0,0 0 0 0 0,0 0 0 0 0,0 1 0 0 0,0-1 1 0 0,0 0-1 0 0,0 1 0 0 0,0-1 0 0 0,0 0 0 0 0,0 0 0 0 0,0 1 1 0 0,1-1-1 0 0,-1 0 0 0 0,0 2 0 0 0,0-2 0 0 0,0 0 0 0 0,1 0 0 0 0,-1 0 1 0 0,0 1-1 0 0,0-1 0 0 0,2 0 0 0 0,-2 0 0 0 0,0 0 0 0 0,0 0 0 0 0,1 1 1 0 0,-1-1-1 0 0,0 0 0 0 0,0 0 0 0 0,1 0 0 0 0,-1 0 0 0 0,0 0 0 0 0,1 0 1 0 0,-1 0-1 0 0,0 0 0 0 0,2 0 0 0 0,-2 0 0 0 0,0 0 0 0 0,1 0 0 0 0,-1 0 1 0 0,0 0 1 0 0,0 0-2 0 0,39 12 303 0 0,0 0 1 0 0,-1 3-1 0 0,61 32 0 0 0,48 37 761 0 0,-38-21-720 0 0,-90-52-336 0 0,33 16 0 0 0,-16-8-1873 0 0,-9-4-6270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10335 0 0,'0'0'2772'0'0,"5"12"-149"0"0,1 16-1570 0 0,-2 0 1 0 0,0 1-1 0 0,-2-1 0 0 0,-3 44 0 0 0,1-8-847 0 0,1-6-84 0 0,-1-4-932 0 0,1-18-3414 0 0,0-27-1875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5983 0 0,'-6'-2'12735'0'0,"11"3"-12227"0"0,1 0 1 0 0,-1 0-1 0 0,0-1 1 0 0,0 0-1 0 0,1 0 0 0 0,-1 0 1 0 0,0-1-1 0 0,9-1 1 0 0,4-3-10 0 0,21-9 1 0 0,-29 10-849 0 0,1 0 0 0 0,0 1 1 0 0,0 0-1 0 0,0 0 0 0 0,22-1 0 0 0,-8 4-3844 0 0,-14 1-2559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12119 0 0,'0'0'555'0'0,"-2"15"202"0"0,-1 19 1218 0 0,3 0 0 0 0,4 52 0 0 0,0-34-772 0 0,-2-15-1072 0 0,0 6-1238 0 0,8 50 1 0 0,-9-85-1100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 7367 0 0,'-2'-13'9376'0'0,"6"25"-7240"0"0,5 32-881 0 0,-3 0-1 0 0,3 67 0 0 0,0 1-1097 0 0,2-40-109 0 0,-5-33-2024 0 0,-1 1-5330 0 0,-3-25 1436 0 0</inkml:trace>
  <inkml:trace contextRef="#ctx0" brushRef="#br0" timeOffset="1">3 340 6447 0 0,'-3'0'10612'0'0,"10"-1"-9825"0"0,1 0 0 0 0,-1 0 0 0 0,0-1 0 0 0,12-4-1 0 0,3-1-432 0 0,64-12-2160 0 0,-69 15-236 0 0,-2 1-4418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69 106 6911 0 0,'0'0'528'0'0,"-1"15"3282"0"0,0 56 2797 0 0,7 35-5209 0 0,-5-88-1046 0 0,10 65-35 0 0,-13-126-1794 0 0,0 31 1314 0 0,-1 0 0 0 0,-1 0 0 0 0,0 0 0 0 0,-5-11 0 0 0,-7-23-165 0 0,5 8 515 0 0,3 13 256 0 0,1-1-1 0 0,1 0 1 0 0,1 0 0 0 0,-2-39-1 0 0,7 64-351 0 0,0 0 1 0 0,0 1-1 0 0,0-1 0 0 0,0 0 1 0 0,0 0-1 0 0,0 0 0 0 0,0 0 1 0 0,1 0-1 0 0,-1 0 0 0 0,0 1 0 0 0,0-1 1 0 0,1 0-1 0 0,-1 0 0 0 0,1 0 1 0 0,-1 1-1 0 0,1-1 0 0 0,-1 0 0 0 0,1 1 1 0 0,-1-1-1 0 0,1 0 0 0 0,-1 1 1 0 0,1-1-1 0 0,0 1 0 0 0,0-1 0 0 0,-1 1 1 0 0,2-2-1 0 0,2 1 77 0 0,-1 0 0 0 0,0 1 0 0 0,1-1 0 0 0,-1 0 0 0 0,0 1 0 0 0,4 0 0 0 0,-5 0-197 0 0,71-5 417 0 0,-58 4-1097 0 0,-1 0-1 0 0,1 1 0 0 0,0 0 1 0 0,16 4-1 0 0,-24-2-1302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39:2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11055 0 0,'0'0'9658'0'0,"9"2"-7941"0"0,0-1-1336 0 0,0-1 0 0 0,1 0-1 0 0,-1 0 1 0 0,0-1 0 0 0,1 0 0 0 0,16-5 0 0 0,-13 4-670 0 0,0-1 0 0 0,23 0-1 0 0,-25 3-1724 0 0,1 0-6025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0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34 169 3135 0 0,'13'-31'142'0'0,"13"-17"72"0"0,-20 37 1296 0 0,-6 10-1479 0 0,0 1 1 0 0,0 0-1 0 0,0-1 1 0 0,0 1 0 0 0,0 0-1 0 0,0-1 1 0 0,0 1-1 0 0,0 0 1 0 0,0-1-1 0 0,0 1 1 0 0,0 0 0 0 0,0-1-1 0 0,0 1 1 0 0,1 0-1 0 0,-1-1 1 0 0,0 1-1 0 0,0 0 1 0 0,0-1-1 0 0,1 1 1 0 0,-1 0 0 0 0,0 0-1 0 0,1-1 1 0 0,-1 1-5 0 0,1-1 0 0 0,-1 0 1 0 0,1 1-1 0 0,-1-1 1 0 0,1 0-1 0 0,-1 1 0 0 0,1-1 1 0 0,-1 0-1 0 0,0 1 0 0 0,1-1 1 0 0,-1 0-1 0 0,0 0 1 0 0,0 1-1 0 0,0-1 0 0 0,1-1 1 0 0,10-56 4862 0 0,-10 61-4446 0 0,2 31 408 0 0,-3-30-428 0 0,0 0 8 0 0,2 42 407 0 0,-1-17-83 0 0,-4 48 0 0 0,-9 80 857 0 0,10-104-1109 0 0,7 92 0 0 0,1-50-268 0 0,5 68 62 0 0,2 56 27 0 0,-29 266 446 0 0,11-364-539 0 0,-3 51 100 0 0,-11 173 194 0 0,9-147-250 0 0,11 116 156 0 0,3-126-176 0 0,-3-36-59 0 0,-2 157 166 0 0,-2-150-263 0 0,1-1-45 0 0,-6 141 73 0 0,0-118-36 0 0,0-3 16 0 0,6-45-40 0 0,4 133 90 0 0,2-35-83 0 0,-9 53-36 0 0,2-71-14 0 0,3 212 163 0 0,5-331-149 0 0,-2 100 81 0 0,-4-37-20 0 0,1-26-24 0 0,13 226 41 0 0,-8-72-64 0 0,-6-183-42 0 0,5 252 53 0 0,-20 224-53 0 0,13-438 19 0 0,-3 48-7 0 0,-7-1-23 0 0,6-70 0 0 0,1-39 0 0 0,-4 87 0 0 0,6 717 0 0 0,12-574 0 0 0,-4 244 64 0 0,-6-456-64 0 0,1 34 0 0 0,3 11 0 0 0,7 172 0 0 0,-10-154 0 0 0,-2-52 0 0 0,11 326 0 0 0,-8 257 64 0 0,-4-539-64 0 0,5 113 0 0 0,0-44 0 0 0,-3-113 0 0 0,1 13 0 0 0,5 146 0 0 0,13-80 0 0 0,-15-153 0 0 0,-2 51 0 0 0,-1-29 0 0 0,1 99 11 0 0,-4 268 42 0 0,4-328-53 0 0,-4 51 0 0 0,0-94 0 0 0,5 71 0 0 0,2-36 0 0 0,5 111 0 0 0,2-75 0 0 0,-3-54 0 0 0,-2-23-2 0 0,-2-25 6 0 0,-1 0 1 0 0,-1 30-1 0 0,-5 1 47 0 0,-2 64-144 0 0,6-95-1 0 0,5 20-1 0 0,-2-20-207 0 0,0 23 0 0 0,-3-26 13 0 0,0-14-35 0 0,0 1-624 0 0,0 17-872 0 0,7 37 0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3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0,'0'0'12946'0'0,"1"3"-12300"0"0,8 14 451 0 0,-5-9-457 0 0,0 0 0 0 0,-1 0-1 0 0,5 14 1 0 0,5 58 817 0 0,3 147 0 0 0,-13-139-1399 0 0,1-28-185 0 0,1 7-1142 0 0,-4-23-3044 0 0,-2-29-1814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3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7831 0 0,'4'-1'5445'0'0,"-3"1"-5359"0"0,4 11 1757 0 0,2 17-754 0 0,42 251 1287 0 0,-16-75-2609 0 0,-19-121-4875 0 0,-12-73 2889 0 0,1 7-2588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3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6911 0 0,'-4'1'11015'0'0,"5"1"-10304"0"0,3 1-550 0 0,-1-1 0 0 0,0 1 0 0 0,1-1 0 0 0,-1 1 0 0 0,1-1 0 0 0,0 0 0 0 0,0 0 0 0 0,0-1 0 0 0,7 3 0 0 0,3-1-319 0 0,22 3 0 0 0,-34-5 129 0 0,9 1-1204 0 0,-1 1-389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1375 0 0,'0'0'13644'0'0,"1"-2"-12786"0"0,198-58 3336 0 0,-105 24-3363 0 0,-1-3 0 0 0,133-79 0 0 0,-163 78-771 0 0,-38 23-24 0 0,41-21-1 0 0,-18 16-23 0 0,-5 3 23 0 0,0-3 0 0 0,39-26 0 0 0,-59 35 176 0 0,-1 1 0 0 0,46-17 0 0 0,-67 29-201 0 0,14-7 327 0 0,1 3 1 0 0,0-1-1 0 0,19-1 0 0 0,-28 6-309 0 0,-1 0 0 0 0,0 0-1 0 0,-1 1 1 0 0,2-1-1 0 0,-1 2 1 0 0,0-1-1 0 0,1 0 1 0 0,-2 2-1 0 0,10 3 1 0 0,8 2 3 0 0,10 2 48 0 0,41 21-1 0 0,11 5 26 0 0,-19-11-29 0 0,31 12 126 0 0,-9-11 4 0 0,114 34 373 0 0,94 23 26 0 0,-274-75-574 0 0,25 13-1 0 0,-36-14-16 0 0,2-1 0 0 0,-1-1-1 0 0,1 0 1 0 0,0-1 0 0 0,-1 0-1 0 0,24 2 1 0 0,51 4-453 0 0,-74-6 610 0 0,-8-1-2259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3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1839 0 0,'5'-11'14173'0'0,"-2"18"-10456"0"0,-2 23-5214 0 0,-1-27 2727 0 0,-2 96-717 0 0,2-98-508 0 0,0 0 0 0 0,0 0 0 0 0,0 1 0 0 0,0-1 0 0 0,0 0 0 0 0,0 0 0 0 0,0 0 0 0 0,1 0 0 0 0,-1 1 0 0 0,0-1 0 0 0,1 0 0 0 0,-1 0 0 0 0,1 0 0 0 0,-1 0 0 0 0,1 0 0 0 0,-1 0 0 0 0,1 0 0 0 0,0 0 0 0 0,-1 0 0 0 0,1 0 0 0 0,0 0 0 0 0,0 0 0 0 0,0-1 0 0 0,0 1 0 0 0,0 0 0 0 0,0 0 0 0 0,0-1 0 0 0,0 1 0 0 0,0-1 0 0 0,0 1 0 0 0,0-1 0 0 0,0 1 0 0 0,0-1 0 0 0,1 0 0 0 0,-1 0 0 0 0,0 0 0 0 0,2 1 0 0 0,0-1 13 0 0,0 0 1 0 0,0-1 0 0 0,0 1-1 0 0,0-1 1 0 0,0 1 0 0 0,0-1-1 0 0,0 0 1 0 0,0 0 0 0 0,0 0-1 0 0,5-3 1 0 0,16-15 58 0 0,8-4-719 0 0,-28 21 123 0 0,0-1 1 0 0,0 0-1 0 0,-1 0 1 0 0,1 0-1 0 0,-1 0 1 0 0,3-5-1 0 0,0 3-1089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3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0,'0'9'2702'0'0,"1"56"7268"0"0,3 1-5531 0 0,18 129-2335 0 0,-14-144-2345 0 0,0-18-2658 0 0,-5-20-4136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0:5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38 173 11455 0 0,'-2'9'563'0'0,"-6"23"546"0"0,2 2 0 0 0,0-1 0 0 0,0 43 0 0 0,0-5-148 0 0,4-149-604 0 0,0-25-212 0 0,3 67-269 0 0,-1 8 279 0 0,1 0 0 0 0,1 0 0 0 0,2 0-1 0 0,12-49 1 0 0,-8 57 124 0 0,-8 20-279 0 0,0 0 1 0 0,1 0-1 0 0,-1 0 1 0 0,0 0-1 0 0,0-1 1 0 0,0 1-1 0 0,0 0 0 0 0,0 0 1 0 0,0 0-1 0 0,0 0 1 0 0,1 0-1 0 0,-1 0 1 0 0,0 0-1 0 0,0 0 1 0 0,0 0-1 0 0,0 0 0 0 0,0 0 1 0 0,0 0-1 0 0,1 0 1 0 0,-1 0-1 0 0,0 0 1 0 0,0 0-1 0 0,0 0 1 0 0,0 0-1 0 0,0 0 0 0 0,1 0 1 0 0,-1 0-1 0 0,0 0 1 0 0,0 0-1 0 0,0 0 1 0 0,0 0-1 0 0,0 0 1 0 0,0 0-1 0 0,1 0 0 0 0,-1 0 1 0 0,0 0-1 0 0,0 0 1 0 0,0 1-1 0 0,0-1 1 0 0,0 0-1 0 0,0 0 1 0 0,0 0-1 0 0,0 0 0 0 0,1 0 1 0 0,-1 0-1 0 0,0 0 1 0 0,0 0-1 0 0,0 1 1 0 0,0-1-1 0 0,0 0 1 0 0,0 0-1 0 0,0 0 0 0 0,0 0 1 0 0,0 0-1 0 0,0 1 1 0 0,0-1-1 0 0,0 0 1 0 0,0 0-1 0 0,0 0 1 0 0,0 0-1 0 0,0 1 0 0 0,4 7-2 0 0,11 42-21 0 0,12 64-1 0 0,3 15-9 0 0,-21-100 33 0 0,0-1 0 0 0,15 27 0 0 0,-14-32 27 0 0,14 23 129 0 0,-22-43-139 0 0,0 0-1 0 0,0 1 0 0 0,1-1 0 0 0,0 0 0 0 0,-1 0 0 0 0,1-1 0 0 0,0 1 0 0 0,0-1 0 0 0,1 1 0 0 0,4 2 0 0 0,-8-5 11 0 0,1 0 0 0 0,0 1-1 0 0,0-1 1 0 0,-1 0 0 0 0,1 1 0 0 0,0-1 0 0 0,0 0-1 0 0,0 0 1 0 0,0 0 0 0 0,-1 0 0 0 0,1 0-1 0 0,0 0 1 0 0,0 0 0 0 0,0 0 0 0 0,0 0-1 0 0,-1 0 1 0 0,1-1 0 0 0,0 1 0 0 0,0 0-1 0 0,0 0 1 0 0,-1-1 0 0 0,2 0 0 0 0,0 0 65 0 0,-1 0 0 0 0,1-1 1 0 0,-1 1-1 0 0,1 0 1 0 0,-1-1-1 0 0,0 1 1 0 0,0-1-1 0 0,0 1 1 0 0,2-4-1 0 0,0 0 189 0 0,-1-1-1 0 0,0 0 1 0 0,0 1 0 0 0,0-1-1 0 0,1-11 1 0 0,1-25 235 0 0,-1 0 0 0 0,-3 0 0 0 0,-7-60 0 0 0,-3 30-1814 0 0,-4-48-2386 0 0,13 100 1970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95 1375 0 0,'0'0'66'0'0,"3"0"-8"0"0,-3 0 47 0 0,1 0 0 0 0,0 0 0 0 0,-1 0 0 0 0,1 0-1 0 0,0 0 1 0 0,-1 0 0 0 0,1 0 0 0 0,0 0-1 0 0,-1-1 1 0 0,1 1 0 0 0,0 0 0 0 0,-1 0-1 0 0,1-1 1 0 0,0 1 0 0 0,-1 0 0 0 0,1-1 0 0 0,-1 1-1 0 0,1 0 1 0 0,-1-1 0 0 0,1 1 0 0 0,-1-1-1 0 0,1 1 1 0 0,-1-1 0 0 0,0 1 0 0 0,1-1-1 0 0,0-1 1 0 0,0-1 1434 0 0,1-1 0 0 0,-1 0 0 0 0,0 1 0 0 0,2-9 0 0 0,-3 11-1265 0 0,0-1 0 0 0,0 1 0 0 0,0-1 0 0 0,1 0 0 0 0,-2 1 0 0 0,1-1 1 0 0,0 1-1 0 0,0-1 0 0 0,0 0 0 0 0,-1 1 0 0 0,1-1 0 0 0,-1 1 0 0 0,1-1 0 0 0,-1 1 0 0 0,0 0 0 0 0,1-1 0 0 0,-1 1 0 0 0,0 0 0 0 0,0-1 0 0 0,-1-1 0 0 0,1 3 427 0 0,-15 3-38 0 0,14-1-657 0 0,-1 0-1 0 0,0 0 1 0 0,1 1-1 0 0,0-1 1 0 0,0 1 0 0 0,-1 0-1 0 0,2 0 1 0 0,-1 0 0 0 0,0 0-1 0 0,0 0 1 0 0,1 0 0 0 0,0 0-1 0 0,-1 0 1 0 0,1 0 0 0 0,1 1-1 0 0,-1-1 1 0 0,0 0 0 0 0,1 1-1 0 0,0-1 1 0 0,-1 1 0 0 0,1-1-1 0 0,1 1 1 0 0,0 4 0 0 0,-1-2-1 0 0,1 0 0 0 0,0 0 0 0 0,0 0 0 0 0,1 0 0 0 0,0 0 0 0 0,0 0 0 0 0,0 0 0 0 0,1 0 0 0 0,-1-1 0 0 0,1 1 0 0 0,1-1 0 0 0,4 6 0 0 0,-6-9-5 0 0,1 1 0 0 0,0 0 0 0 0,0-1 0 0 0,0 0 0 0 0,0 0 0 0 0,0 0 0 0 0,1 0 0 0 0,-1 0 0 0 0,7 2 0 0 0,-9-4 0 0 0,1 1 0 0 0,0-1 0 0 0,0 1 0 0 0,-1-1 0 0 0,1 0 0 0 0,0 0 0 0 0,0 0 0 0 0,-1 0 0 0 0,1 0 0 0 0,0 0 0 0 0,0 0 0 0 0,-1 0 0 0 0,1-1 0 0 0,0 1 0 0 0,-1-1 0 0 0,1 1 0 0 0,0-1 0 0 0,-1 0 0 0 0,1 0 0 0 0,-1 0 0 0 0,1 0 0 0 0,1-1 0 0 0,0-1 41 0 0,-1 1 0 0 0,1-1 0 0 0,-1 0 0 0 0,1 0-1 0 0,-1 0 1 0 0,0-1 0 0 0,-1 1 0 0 0,1 0 0 0 0,0-1-1 0 0,-1 1 1 0 0,0-1 0 0 0,0 0 0 0 0,0 1 0 0 0,0-1 0 0 0,-1 0-1 0 0,1 1 1 0 0,-1-1 0 0 0,0 0 0 0 0,0 0 0 0 0,-1-3 0 0 0,-1-6 133 0 0,0 1 1 0 0,-1-1 0 0 0,0 1-1 0 0,-8-19 1 0 0,9 28-166 0 0,0-1-1 0 0,1 1 1 0 0,-1 0 0 0 0,-1 0 0 0 0,1-1 0 0 0,0 1 0 0 0,-1 1-1 0 0,1-1 1 0 0,-1 0 0 0 0,0 1 0 0 0,0-1 0 0 0,0 1-1 0 0,0 0 1 0 0,-1 0 0 0 0,1 0 0 0 0,-1 0 0 0 0,-3-1 0 0 0,6 3-64 0 0,1 0-30 0 0,-1 0 31 0 0,1 0 0 0 0,-1 0 0 0 0,0 1 0 0 0,1-1 0 0 0,-1 0 0 0 0,1 0 0 0 0,-1 0 0 0 0,1 1 1 0 0,-1-1-1 0 0,1 0 0 0 0,-1 0 0 0 0,1 1 0 0 0,-1-1 0 0 0,1 0 0 0 0,0 1 0 0 0,-1-1 0 0 0,1 1 0 0 0,0-1 0 0 0,-1 1 0 0 0,1-1 0 0 0,0 0 0 0 0,-1 1 0 0 0,1 0 0 0 0,1 13-1247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2303 0 0,'4'18'102'0'0,"-3"-17"-96"0"0,-1 0 1 0 0,0 0-1 0 0,1 0 1 0 0,-1-1-1 0 0,1 1 1 0 0,0 0-1 0 0,-1-1 0 0 0,1 1 1 0 0,-1 0-1 0 0,1-1 1 0 0,0 1-1 0 0,0-1 1 0 0,-1 1-1 0 0,1-1 1 0 0,0 1-1 0 0,1 0 1 0 0,2 1 5 0 0,7 11 2610 0 0,-1 0-1 0 0,14 26 0 0 0,7 7 5056 0 0,-34-54-7105 0 0,-5-17-783 0 0,6 15 213 0 0,1 1 1 0 0,0-1 0 0 0,1 1-1 0 0,0-1 1 0 0,2-10 0 0 0,-2 17-7 0 0,1 0 0 0 0,0 0 0 0 0,0 0 1 0 0,0 0-1 0 0,0 0 0 0 0,0 1 1 0 0,1-1-1 0 0,-1 0 0 0 0,1 1 1 0 0,0-1-1 0 0,0 1 0 0 0,0 0 1 0 0,0 0-1 0 0,0 0 0 0 0,0 0 1 0 0,0 0-1 0 0,1 0 0 0 0,-1 0 1 0 0,1 1-1 0 0,3-3 0 0 0,0 2-1 0 0,-1-1-1 0 0,0 1 0 0 0,1 0 1 0 0,0 1-1 0 0,-1-1 1 0 0,1 1-1 0 0,0 0 0 0 0,0 0 1 0 0,0 1-1 0 0,0 0 1 0 0,0 0-1 0 0,0 1 0 0 0,0-1 1 0 0,-1 1-1 0 0,1 0 1 0 0,0 1-1 0 0,0-1 0 0 0,-1 1 1 0 0,9 4-1 0 0,-7-2-321 0 0,0-1-1 0 0,15 4 1 0 0,-7-2-1392 0 0,-6-1 412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41 4607 0 0,'0'0'208'0'0,"-10"-12"311"0"0,3 4 2023 0 0,-8-9 3136 0 0,15 17-5596 0 0,-1-1 1 0 0,0 1-1 0 0,0 0 0 0 0,1-1 1 0 0,-1 1-1 0 0,0 0 0 0 0,0 0 1 0 0,1-1-1 0 0,-1 1 0 0 0,0 0 1 0 0,0 0-1 0 0,0 0 0 0 0,0 0 1 0 0,1 0-1 0 0,-1 0 0 0 0,0 0 1 0 0,0 0-1 0 0,0 0 1 0 0,0 0-1 0 0,1 1 0 0 0,-1-1 1 0 0,0 0-1 0 0,0 0 0 0 0,-1 1 1 0 0,-2 2-61 0 0,-1 0 0 0 0,1 0 0 0 0,0 0 0 0 0,-1 0 0 0 0,1 1 0 0 0,0-1 0 0 0,1 1 0 0 0,-1 0 1 0 0,1 0-1 0 0,0 1 0 0 0,0-1 0 0 0,0 1 0 0 0,0-1 0 0 0,1 1 0 0 0,0 0 0 0 0,0 0 0 0 0,0 0 1 0 0,1 0-1 0 0,-1 0 0 0 0,1 0 0 0 0,1 1 0 0 0,-1-1 0 0 0,1 6 0 0 0,0-8-22 0 0,1 0 0 0 0,0 0 0 0 0,0 0 0 0 0,1-1 0 0 0,-1 1 0 0 0,0 0 0 0 0,1 0 0 0 0,0-1 0 0 0,0 1 0 0 0,0-1 0 0 0,0 1 0 0 0,0-1 0 0 0,0 0 0 0 0,0 0 0 0 0,1 0 0 0 0,-1 0 0 0 0,1 0 0 0 0,0-1 0 0 0,5 3 0 0 0,-6-3 7 0 0,1-1 0 0 0,0 0 0 0 0,-1 0 0 0 0,1 0-1 0 0,-1-1 1 0 0,1 1 0 0 0,-1-1 0 0 0,1 1 0 0 0,-1-1 0 0 0,1 0-1 0 0,-1 0 1 0 0,1 0 0 0 0,-1 0 0 0 0,0-1 0 0 0,0 1-1 0 0,3-2 1 0 0,2-3 35 0 0,0 0-1 0 0,0 0 1 0 0,5-9 0 0 0,-7 10-29 0 0,-1 0 112 0 0,-1-1 0 0 0,0 1 0 0 0,0-1 0 0 0,0 1 0 0 0,-1-1 0 0 0,0 0 0 0 0,0 0 0 0 0,-1 0 0 0 0,1 0-1 0 0,-1 0 1 0 0,-1-1 0 0 0,1-10 0 0 0,-1 16 134 0 0,1-6 786 0 0,-1 4-251 0 0,3 9-596 0 0,5 14-350 0 0,24 49 534 0 0,-28-62-806 0 0,0 1 1 0 0,1-1-1 0 0,0 0 0 0 0,0-1 1 0 0,1 1-1 0 0,12 9 0 0 0,-7-7-5976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8551 0 0,'0'0'772'0'0,"2"2"-524"0"0,-1 1 54 0 0,0 1 0 0 0,0-1 0 0 0,0 0 0 0 0,0 0 0 0 0,0 0 0 0 0,-1 1 0 0 0,1-1 0 0 0,-1 0 0 0 0,0 1 0 0 0,0-1 0 0 0,-1 7 0 0 0,2 25 1421 0 0,4-1-986 0 0,2 0 0 0 0,2-1 0 0 0,1 0 0 0 0,20 44 0 0 0,-45-178-69 0 0,13 85-636 0 0,-3-22-58 0 0,-6-70-228 0 0,11 91 215 0 0,0 0 0 0 0,1 0 0 0 0,1 0-1 0 0,6-24 1 0 0,-6 31 35 0 0,1 1 1 0 0,0-1-1 0 0,8-16 0 0 0,-10 23 4 0 0,1 1 1 0 0,-1-1-1 0 0,1 1 0 0 0,0-1 0 0 0,0 1 0 0 0,0 0 0 0 0,0 0 1 0 0,0-1-1 0 0,1 2 0 0 0,-1-1 0 0 0,1 0 0 0 0,-1 0 0 0 0,1 1 1 0 0,0-1-1 0 0,-1 1 0 0 0,1 0 0 0 0,3-1 0 0 0,-4 2 7 0 0,0 0 1 0 0,-1 0-1 0 0,1 0 0 0 0,-1 0 1 0 0,1 0-1 0 0,0 1 0 0 0,-1-1 0 0 0,1 0 1 0 0,-1 1-1 0 0,1-1 0 0 0,-1 1 0 0 0,1 0 1 0 0,-1-1-1 0 0,0 1 0 0 0,1 0 0 0 0,-1 0 1 0 0,0 0-1 0 0,1 0 0 0 0,-1 0 0 0 0,0 0 1 0 0,0 1-1 0 0,0-1 0 0 0,0 0 0 0 0,0 0 1 0 0,0 1-1 0 0,0 1 0 0 0,4 5 59 0 0,0 1-1 0 0,7 17 0 0 0,-10-21-41 0 0,-1 1 0 0 0,1 0 0 0 0,-1 0-1 0 0,-1 0 1 0 0,1 0 0 0 0,-1 1 0 0 0,0-1 0 0 0,0 0-1 0 0,0 0 1 0 0,-3 10 0 0 0,-1 3 90 0 0,-14 37 0 0 0,15-48-189 0 0,1-3-25 0 0,1 1 0 0 0,-1-1 1 0 0,-1 0-1 0 0,1 0 0 0 0,-1-1 0 0 0,0 1 0 0 0,-5 7 0 0 0,7-11-81 0 0,-4 0-531 0 0,9-5 301 0 0,-1 2 411 0 0,1-1-1 0 0,0 1 1 0 0,0 0-1 0 0,0 0 1 0 0,0 0-1 0 0,0 0 1 0 0,0 1-1 0 0,1 0 1 0 0,-1 0-1 0 0,0 0 1 0 0,1 0-1 0 0,-1 1 0 0 0,1 0 1 0 0,-1-1-1 0 0,1 2 1 0 0,-1-1-1 0 0,1 0 1 0 0,7 3-1 0 0,-3-1 157 0 0,-1 0 0 0 0,1 1 0 0 0,-1 0-1 0 0,1 0 1 0 0,-1 1 0 0 0,0 0 0 0 0,-1 0-1 0 0,13 9 1 0 0,-19-12-38 0 0,1 0 0 0 0,-1 1 0 0 0,1-1 0 0 0,-1 0 0 0 0,0 1 0 0 0,1-1 0 0 0,-1 1 0 0 0,0-1-1 0 0,0 1 1 0 0,0 0 0 0 0,0-1 0 0 0,0 1 0 0 0,-1 0 0 0 0,1 0 0 0 0,0 0 0 0 0,-1 0 0 0 0,0-1 0 0 0,1 1 0 0 0,-1 3 0 0 0,0-2 22 0 0,0 0 1 0 0,-1 0 0 0 0,0 0 0 0 0,0 1 0 0 0,1-1-1 0 0,-2 0 1 0 0,1 0 0 0 0,0 0 0 0 0,-1-1 0 0 0,1 1-1 0 0,-3 3 1 0 0,-1 0-53 0 0,0-1 1 0 0,-1 1-1 0 0,0-1 0 0 0,0 0 0 0 0,0 0 1 0 0,0-1-1 0 0,-1 0 0 0 0,0 0 0 0 0,1-1 1 0 0,-9 3-1 0 0,-24 16 0 0 0,33-19-66 0 0,1 0-1 0 0,-1 0 1 0 0,0 0 0 0 0,0-1 0 0 0,-8 2 0 0 0,-4-1-8782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0,'0'0'1040'0'0,"2"9"-832"0"0,8 75 5200 0 0,7 56-3325 0 0,7 46-4419 0 0,-21-171 275 0 0,-1-3-3825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5527 0 0,'0'0'423'0'0,"-1"8"-262"0"0,0 0 2435 0 0,0-1-1 0 0,1 1 0 0 0,1 14 0 0 0,3 0-1686 0 0,5 23-1 0 0,1-1-318 0 0,44 272-2387 0 0,-51-295 374 0 0,-1-3-65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10135 0 0,'0'0'5659'0'0,"9"1"-3111"0"0,6-1-1619 0 0,0 0 0 0 0,26-4 0 0 0,-24 2-916 0 0,30 0 0 0 0,-31 2-1246 0 0,-1-1 0 0 0,26-5 0 0 0,-29 4-354 0 0,-3 1 269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63 3679 0 0,'0'0'1935'0'0,"5"3"1629"0"0,-7-10-2638 0 0,1 2 1 0 0,0-1-1 0 0,-2-1 1 0 0,1 2-1 0 0,-1-1 1 0 0,-4-8-1 0 0,5 13-799 0 0,1 0-1 0 0,0-1 0 0 0,0 1 1 0 0,-1 0-1 0 0,1 1 1 0 0,0-1-1 0 0,-1-1 1 0 0,1 1-1 0 0,-1 1 0 0 0,0-1 1 0 0,1 0-1 0 0,0 1 1 0 0,-2-2-1 0 0,2 2 0 0 0,0 0 1 0 0,-2-1-1 0 0,2 1 1 0 0,-1 0-1 0 0,0 0 0 0 0,1 0 1 0 0,-2 0-1 0 0,2 0 1 0 0,0 0-1 0 0,-2 0 1 0 0,2 1-1 0 0,0-1 0 0 0,-2 0 1 0 0,2 2-1 0 0,0-2 1 0 0,-2 1-1 0 0,2 0 0 0 0,0-1 1 0 0,-1 1-1 0 0,1 1 1 0 0,-1-1-1 0 0,0-1 0 0 0,1 1 1 0 0,0 0-1 0 0,0 1 1 0 0,-1-1-1 0 0,0 4 0 0 0,-3 1-32 0 0,0 2 0 0 0,0-1-1 0 0,0 1 1 0 0,1 0-1 0 0,0-1 1 0 0,-4 16-1 0 0,1 0-53 0 0,0 0 0 0 0,2-1 0 0 0,0 1-1 0 0,3 1 1 0 0,-1-1 0 0 0,2 38 0 0 0,2-46-60 0 0,2-1 1 0 0,-2 1-1 0 0,3-1 1 0 0,0 0-1 0 0,-1 0 1 0 0,3 0-1 0 0,-1 0 0 0 0,1-2 1 0 0,0 2-1 0 0,2-1 1 0 0,15 21-1 0 0,-18-28 20 0 0,0 1 0 0 0,0-2 0 0 0,0 1-1 0 0,1-1 1 0 0,1 0 0 0 0,-2 0 0 0 0,1 0 0 0 0,1-1-1 0 0,0 0 1 0 0,9 5 0 0 0,-12-8 15 0 0,1 0 0 0 0,0 1 1 0 0,0-1-1 0 0,0 0 0 0 0,0-1 0 0 0,0 1 1 0 0,0-1-1 0 0,1 0 0 0 0,-3-1 0 0 0,2 1 1 0 0,0 0-1 0 0,1-1 0 0 0,-1 0 0 0 0,0-1 0 0 0,0 1 1 0 0,-1-1-1 0 0,8-4 0 0 0,-5 4 50 0 0,-1-2 0 0 0,0 0-1 0 0,0-1 1 0 0,1 1 0 0 0,-2-1-1 0 0,1 0 1 0 0,-1 0 0 0 0,0 0 0 0 0,0 0-1 0 0,0-1 1 0 0,-1-1 0 0 0,0 2-1 0 0,1-1 1 0 0,-2-1 0 0 0,0 0-1 0 0,0 1 1 0 0,1-2 0 0 0,-2 2 0 0 0,0-2-1 0 0,0 1 1 0 0,-1 0 0 0 0,1 0-1 0 0,-2-1 1 0 0,1-8 0 0 0,-1 3 37 0 0,-1 0 1 0 0,-1 1-1 0 0,1 0 1 0 0,-1 0 0 0 0,-1 0-1 0 0,-1 0 1 0 0,0 0-1 0 0,-1 1 1 0 0,2 0-1 0 0,-4-1 1 0 0,2 2-1 0 0,-1 0 1 0 0,-2-1 0 0 0,-7-8-1 0 0,1 1-153 0 0,-1 1 0 0 0,-1 2 1 0 0,-1 0-1 0 0,1 1 0 0 0,-2 0 0 0 0,-34-19 0 0 0,51 32-253 0 0,-6 0-617 0 0,15 18-5776 0 0,-3-6 5163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20 133 13503 0 0,'0'0'1224'0'0,"-3"15"-878"0"0,0-3 882 0 0,-9 61 971 0 0,11-64-2157 0 0,1 0 0 0 0,-1 0 1 0 0,2 1-1 0 0,-1-1 0 0 0,4 16 1 0 0,-3-24 698 0 0,18 6 283 0 0,0-6-728 0 0,-13-1-282 0 0,0 0 0 0 0,0 0 0 0 0,0 0 0 0 0,0-1 0 0 0,0 1 0 0 0,0-2 0 0 0,9-1 0 0 0,-2-3-592 0 0,24-13-1 0 0,-1 1-6477 0 0,-24 13 1557 0 0</inkml:trace>
  <inkml:trace contextRef="#ctx0" brushRef="#br0" timeOffset="1">188 0 12783 0 0,'-4'13'318'0'0,"2"-6"-105"0"0,0 0 1 0 0,0 0-1 0 0,1 0 0 0 0,-2 14 0 0 0,4 7 815 0 0,1 1 0 0 0,1-1-1 0 0,11 41 1 0 0,49 157-2716 0 0,-57-207 57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0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52 551 919 0 0,'-13'-7'67'0'0,"-1"8"52"0"0,13-1 87 0 0,1 0 0 0 0,-1 0 0 0 0,0 0 0 0 0,0 1 0 0 0,0-1 0 0 0,0 0 0 0 0,0 0 0 0 0,0-1 0 0 0,0 1 0 0 0,0 0 0 0 0,1 0 0 0 0,-1 0 0 0 0,0 0 0 0 0,0-1 0 0 0,0 1 0 0 0,0 0 0 0 0,1-1 0 0 0,-1 1 0 0 0,0-1 0 0 0,0 1 0 0 0,0-1 0 0 0,0 0 42 0 0,1 1-1 0 0,0 0 1 0 0,-1 0 0 0 0,1-1 0 0 0,0 1 0 0 0,-1 0 0 0 0,1-1 0 0 0,0 1 0 0 0,-1 0-1 0 0,1-1 1 0 0,0 1 0 0 0,0-1 0 0 0,-1 1 0 0 0,1 0 0 0 0,0-1 0 0 0,0 1 0 0 0,0-1-1 0 0,0 1 1 0 0,0 0 0 0 0,-1-1 0 0 0,1 1 0 0 0,0-1 0 0 0,0 1 0 0 0,0-1 0 0 0,0 1-1 0 0,0-1 1 0 0,0 1 0 0 0,0-1 0 0 0,1 1 0 0 0,-1 0 0 0 0,0-1 0 0 0,0 0-1 0 0,1 0-49 0 0,0 0-1 0 0,0-1 1 0 0,0 1-1 0 0,0 0 1 0 0,0 0-1 0 0,0 0 0 0 0,0 0 1 0 0,1 0-1 0 0,-1 0 1 0 0,2-1-1 0 0,6-3-209 0 0,1 1 1 0 0,12-5-1 0 0,-19 8 508 0 0,2-1-398 0 0,124-42 2178 0 0,-100 35-1833 0 0,1 2-1 0 0,44-5 0 0 0,394-23 1943 0 0,-54 28-882 0 0,-181 9-790 0 0,-97-1-412 0 0,30 0 30 0 0,177-13 624 0 0,-278 11-861 0 0,14 0 60 0 0,89-13-1 0 0,-94 7-19 0 0,77 1 0 0 0,1 0 109 0 0,71 4-161 0 0,-21 1 193 0 0,-172 1-200 0 0,0 1-1 0 0,32 5 1 0 0,30-4 89 0 0,-59-2-101 0 0,109-7 22 0 0,-84 3-21 0 0,69-14 0 0 0,-90 12-10 0 0,0 2-1 0 0,47 1 1 0 0,-29 1-23 0 0,23-7-36 0 0,-15 1 63 0 0,-51 8-46 0 0,-3-3-14 0 0,-6 2 3 0 0,-2 0-1 0 0,0 1-1 0 0,0-1 1 0 0,0 0 0 0 0,0 1 0 0 0,0-1-1 0 0,0 0 1 0 0,0 0 0 0 0,0 0-1 0 0,0 0 1 0 0,0 0 0 0 0,-1 0 0 0 0,1 0-1 0 0,0 0 1 0 0,-1 0 0 0 0,1 0-1 0 0,0 0 1 0 0,-1 0 0 0 0,0 0 0 0 0,1-1-1 0 0,-1 1 1 0 0,0 0 0 0 0,1 0-1 0 0,-1-1 1 0 0,0 1 0 0 0,0 0 0 0 0,0 0-1 0 0,0-1 1 0 0,0 1 0 0 0,0 0-1 0 0,-1 0 1 0 0,1-1 0 0 0,0 1-1 0 0,-1 0 1 0 0,1 0 0 0 0,0 0 0 0 0,-1-1-1 0 0,0 1 1 0 0,1 0 0 0 0,-2-1-1 0 0,-1-3-14 0 0,0 0 0 0 0,-1 0 0 0 0,0 0 0 0 0,0 1 0 0 0,-1-1 0 0 0,-7-5 0 0 0,-203-146-612 0 0,201 148 517 0 0,-1 0-1 0 0,0 0 1 0 0,-19-6 0 0 0,33 14 26 0 0,2 1-14 0 0,-1-1 90 0 0,0 1 0 0 0,0-1 0 0 0,1 1 0 0 0,-1-1-1 0 0,0 1 1 0 0,0-1 0 0 0,1 1 0 0 0,-1-1 0 0 0,1 0-1 0 0,-1 1 1 0 0,0-1 0 0 0,1 1 0 0 0,-1-1 0 0 0,1 0 0 0 0,-1 0-1 0 0,1 1 1 0 0,-1-1 0 0 0,1 0 0 0 0,-1 0 0 0 0,1 1 0 0 0,-1-1-1 0 0,1 0 1 0 0,0 0 0 0 0,0 0 0 0 0,16 3-85 0 0,-5-1 56 0 0,0 0-1 0 0,0 1 0 0 0,0 1 1 0 0,-1 0-1 0 0,1 0 1 0 0,20 13-1 0 0,5 1-38 0 0,-27-14 72 0 0,87 42-43 0 0,-86-40 44 0 0,0 1-1 0 0,-1 0 0 0 0,-1 0 0 0 0,1 1 1 0 0,-1 0-1 0 0,14 16 0 0 0,-19-19 38 0 0,-1-1-1 0 0,0 1 0 0 0,0 0 1 0 0,-1 0-1 0 0,0 0 1 0 0,1 1-1 0 0,-2-1 1 0 0,1 1-1 0 0,0-1 0 0 0,-1 1 1 0 0,0-1-1 0 0,-1 1 1 0 0,1 0-1 0 0,-1 0 1 0 0,0-1-1 0 0,-1 1 0 0 0,1 0 1 0 0,-1-1-1 0 0,0 1 1 0 0,0-1-1 0 0,-1 1 1 0 0,0-1-1 0 0,-2 7 0 0 0,-4 5 105 0 0,-1-1 1 0 0,0 0-1 0 0,-1 0 0 0 0,0-1 0 0 0,-23 25 0 0 0,26-32-270 0 0,-31 37 267 0 0,15-14-2921 0 0,17-21-3470 0 0,3 1-1944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52 123 6911 0 0,'-2'-4'124'0'0,"0"0"0"0"0,0 0 0 0 0,-1 0-1 0 0,1 0 1 0 0,-1 1 0 0 0,0-1 0 0 0,0 1-1 0 0,-1-1 1 0 0,1 1 0 0 0,-5-3 0 0 0,7 5-4 0 0,-1 0 1 0 0,1 0-1 0 0,0-1 1 0 0,0 1 0 0 0,0 0-1 0 0,-1-1 1 0 0,1 1-1 0 0,0-1 1 0 0,1 1-1 0 0,-1-1 1 0 0,0 1 0 0 0,0-1-1 0 0,1 0 1 0 0,-1 1-1 0 0,1-1 1 0 0,-1 0 0 0 0,1 1-1 0 0,0-1 1 0 0,-1 0-1 0 0,1 0 1 0 0,0 1-1 0 0,0-1 1 0 0,1 0 0 0 0,-1 0-1 0 0,0 1 1 0 0,0-1-1 0 0,1 0 1 0 0,-1 0-1 0 0,1 1 1 0 0,0-1 0 0 0,-1 0-1 0 0,1 1 1 0 0,0-1-1 0 0,0 1 1 0 0,0-1 0 0 0,0 1-1 0 0,0 0 1 0 0,0-1-1 0 0,1 1 1 0 0,-1 0-1 0 0,0 0 1 0 0,1 0 0 0 0,-1 0-1 0 0,1 0 1 0 0,1-1-1 0 0,2 0 18 0 0,-1 0 1 0 0,1 0-1 0 0,-1 1 0 0 0,1 0 0 0 0,0 0 0 0 0,0 1 0 0 0,-1-1 1 0 0,1 1-1 0 0,0 0 0 0 0,0 0 0 0 0,0 0 0 0 0,-1 1 0 0 0,1 0 1 0 0,0 0-1 0 0,0 0 0 0 0,-1 0 0 0 0,5 3 0 0 0,-1-1 7 0 0,0 0-1 0 0,-1 1 1 0 0,1 1-1 0 0,-1-1 1 0 0,0 1 0 0 0,0 0-1 0 0,-1 1 1 0 0,12 12-1 0 0,-13-12-24 0 0,0 1-1 0 0,0-1 0 0 0,-1 1 0 0 0,0 1 1 0 0,0-1-1 0 0,-1 0 0 0 0,0 1 1 0 0,0 0-1 0 0,-1 0 0 0 0,0 0 0 0 0,0 0 1 0 0,-1 0-1 0 0,0 0 0 0 0,-1 11 1 0 0,0-2-96 0 0,-1 1 0 0 0,-1 0 1 0 0,-1-1-1 0 0,0 1 1 0 0,-10 25-1 0 0,12-39-94 0 0,-1 1 0 0 0,0-1 1 0 0,0 0-1 0 0,-1 0 0 0 0,1 0 0 0 0,-1 0 0 0 0,0 0 0 0 0,0 0 0 0 0,0-1 0 0 0,0 1 0 0 0,-1-1 1 0 0,1 0-1 0 0,-1 0 0 0 0,0-1 0 0 0,0 1 0 0 0,0-1 0 0 0,0 1 0 0 0,-8 1 0 0 0,9-2 25 0 0,0-1 0 0 0,-1 0 0 0 0,1 0 0 0 0,-1-1 0 0 0,0 1 1 0 0,1-1-1 0 0,-1 0 0 0 0,1 0 0 0 0,-1 0 0 0 0,0 0 0 0 0,1-1 0 0 0,-1 1 0 0 0,1-1 0 0 0,-1 0 0 0 0,1 0 0 0 0,-1 0 0 0 0,1 0 0 0 0,0-1 0 0 0,0 0 0 0 0,-1 1 0 0 0,1-1 0 0 0,0 0 0 0 0,0 0 0 0 0,-4-5 0 0 0,-2-1 45 0 0,5 3-12 0 0,-1 1-1 0 0,0-1 1 0 0,1 0 0 0 0,0 0 0 0 0,-5-9 0 0 0,8 13 36 0 0,1 0 0 0 0,-1 1 1 0 0,1-1-1 0 0,-1 0 0 0 0,1 0 0 0 0,0 1 1 0 0,-1-1-1 0 0,1 0 0 0 0,0 0 0 0 0,-1 0 0 0 0,1 1 1 0 0,0-1-1 0 0,0 0 0 0 0,0 0 0 0 0,0 0 1 0 0,0 0-1 0 0,0 0 0 0 0,0 1 0 0 0,0-1 0 0 0,0 0 1 0 0,1 0-1 0 0,-1 0 0 0 0,0 0 0 0 0,0 1 1 0 0,1-1-1 0 0,-1 0 0 0 0,1 0 0 0 0,-1 0 1 0 0,0 1-1 0 0,1-1 0 0 0,0 0 0 0 0,-1 1 0 0 0,1-1 1 0 0,-1 0-1 0 0,1 1 0 0 0,1-2 0 0 0,0 1 47 0 0,1 0 1 0 0,0 0-1 0 0,-1 0 0 0 0,1 1 0 0 0,-1-1 0 0 0,1 1 0 0 0,5-1 0 0 0,-6 1-27 0 0,9-1 75 0 0,0 0 0 0 0,0 2 0 0 0,0-1-1 0 0,0 1 1 0 0,1 1 0 0 0,11 3 0 0 0,60 23-118 0 0,-20-5-1342 0 0,-51-20 28 0 0,-1-2-58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0,'0'0'778'0'0,"1"2"-506"0"0,70 90 2924 0 0,7 10 404 0 0,-59-75-2428 0 0,28 54 1 0 0,-40-65-930 0 0,-1 0 1 0 0,0 0 0 0 0,-1 0-1 0 0,-1 0 1 0 0,4 25-1 0 0,-6-27-150 0 0,-1 0 1 0 0,0 1-1 0 0,-1-1 0 0 0,0 0 0 0 0,-2 1 0 0 0,1-1 1 0 0,-2 0-1 0 0,0 0 0 0 0,-6 18 0 0 0,-41 83-358 0 0,44-99-141 0 0,5-13 203 0 0,0 0-1 0 0,0-1 0 0 0,0 1 1 0 0,0-1-1 0 0,0 1 0 0 0,0-1 1 0 0,-1 1-1 0 0,1-1 1 0 0,-1 0-1 0 0,0 0 0 0 0,-3 4 1 0 0,-2-1-1643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11519 0 0,'0'0'887'0'0,"5"6"-406"0"0,-1-1 75 0 0,0 1 0 0 0,-1-1 0 0 0,0 1 0 0 0,0 0 0 0 0,-1 0 0 0 0,1 0 0 0 0,2 12 0 0 0,5 47 961 0 0,-7-43-1156 0 0,3 49-61 0 0,-4 93 1 0 0,-2-100-514 0 0,-1-34-117 0 0,2 38-3343 0 0,2-50-2102 0 0</inkml:trace>
  <inkml:trace contextRef="#ctx0" brushRef="#br0" timeOffset="1">201 1 14335 0 0,'0'0'1620'0'0,"1"2"-1157"0"0,79 246 2316 0 0,-37-105-2801 0 0,-10-30-992 0 0,-21-65-4222 0 0,-6-21-338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16063 0 0,'0'0'1744'0'0,"3"-7"-1744"0"0,1 0 0 0 0,3 0 288 0 0,3 0 32 0 0,2 0 0 0 0,4 1 0 0 0,1 1-240 0 0,2 1-80 0 0,3 0 0 0 0,2-1 72 0 0,1 1-632 0 0,3 1-128 0 0,0 2-24 0 0,-3 0-6264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13503 0 0,'0'0'1224'0'0,"13"9"-626"0"0,-2-10-73 0 0,1 0 0 0 0,19-5 0 0 0,-22 3-348 0 0,-1 2 1 0 0,1-1 0 0 0,0 1-1 0 0,0 0 1 0 0,17 1 0 0 0,-25 0-125 0 0,0 1-1 0 0,-1-1 1 0 0,1 0-1 0 0,0 1 1 0 0,0-1 0 0 0,0 1-1 0 0,0-1 1 0 0,-1 1 0 0 0,1-1-1 0 0,0 1 1 0 0,0 0 0 0 0,-1-1-1 0 0,1 1 1 0 0,0 0-1 0 0,-1-1 1 0 0,1 1 0 0 0,-1 0-1 0 0,1 0 1 0 0,-1 0 0 0 0,1-1-1 0 0,-1 1 1 0 0,0 0 0 0 0,1 0-1 0 0,-1 0 1 0 0,0 0 0 0 0,0 0-1 0 0,0 0 1 0 0,0 0-1 0 0,0 0 1 0 0,0 0 0 0 0,0 0-1 0 0,0 1 1 0 0,0 4 99 0 0,0-1-1 0 0,-1 1 1 0 0,-2 9 0 0 0,3-14-147 0 0,-2 5 48 0 0,0 0-1 0 0,0 0 1 0 0,0-1 0 0 0,-1 1-1 0 0,0 0 1 0 0,0-1-1 0 0,-7 10 1 0 0,-2 0-206 0 0,-17 16 0 0 0,28-31 0 0 0,48-8-941 0 0,-30 8 1404 0 0,0 0-1 0 0,-1 2 1 0 0,1 0-1 0 0,0 0 1 0 0,-1 2-1 0 0,0 0 1 0 0,22 9-1 0 0,-37-13-220 0 0,1 0-1 0 0,-1 1 1 0 0,0-1-1 0 0,0 1 1 0 0,0 0-1 0 0,-1-1 1 0 0,1 1-1 0 0,0 0 1 0 0,0 0-1 0 0,0-1 1 0 0,0 1-1 0 0,-1 0 1 0 0,1 0 0 0 0,0 0-1 0 0,-1 0 1 0 0,1 0-1 0 0,0 0 1 0 0,-1 0-1 0 0,0 0 1 0 0,1 2-1 0 0,0-1 5 0 0,-1 0-1 0 0,0 0 0 0 0,0 0 1 0 0,0 0-1 0 0,0 0 0 0 0,0 0 1 0 0,-1 0-1 0 0,1 0 0 0 0,-1 0 1 0 0,1-1-1 0 0,-2 4 0 0 0,0 0 14 0 0,-1 1-1 0 0,0-1 0 0 0,0 0 0 0 0,0 0 1 0 0,-1-1-1 0 0,0 1 0 0 0,-4 4 0 0 0,-10 8-68 0 0,-1-1 0 0 0,-22 14 0 0 0,33-25-276 0 0,0 0-1 0 0,-1 0 1 0 0,1-1 0 0 0,-1 0 0 0 0,0-1 0 0 0,0 0-1 0 0,0-1 1 0 0,-14 3 0 0 0,22-5-5 0 0,-1 0 0 0 0,1 0-1 0 0,-1 0 1 0 0,0 0 0 0 0,1 0 0 0 0,-1 0 0 0 0,0 0 0 0 0,1-1 0 0 0,-1 1 0 0 0,1-1 0 0 0,-3 0 0 0 0,-7-5-1438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1839 0 0,'0'0'550'0'0,"-9"4"4524"0"0,7-3-4256 0 0,0 1 0 0 0,1 0 0 0 0,-1-1 0 0 0,0 1-1 0 0,0 0 1 0 0,1 0 0 0 0,-3 4 0 0 0,-14 32 1258 0 0,13-28-1304 0 0,-2 11-62 0 0,-11 45 1 0 0,13-46-580 0 0,2-5-71 0 0,1 0 1 0 0,0 1 0 0 0,1-1-1 0 0,1 20 1 0 0,9 62 50 0 0,-9-90-108 0 0,3 9-4 0 0,0-1 0 0 0,0 1 0 0 0,2 0 0 0 0,0-1 0 0 0,13 27 0 0 0,-15-35 6 0 0,1 0 0 0 0,-1-1 0 0 0,1 0 0 0 0,1 1 0 0 0,-1-1-1 0 0,1-1 1 0 0,0 1 0 0 0,1-1 0 0 0,-1 0 0 0 0,1 0 0 0 0,0 0-1 0 0,0-1 1 0 0,1 0 0 0 0,10 5 0 0 0,-13-8 62 0 0,0 0 1 0 0,0 0-1 0 0,1 0 0 0 0,-1-1 1 0 0,0 1-1 0 0,1-1 0 0 0,-1 0 1 0 0,0 0-1 0 0,1-1 0 0 0,-1 1 1 0 0,0-1-1 0 0,1 0 0 0 0,-1 0 1 0 0,0-1-1 0 0,0 1 0 0 0,0-1 1 0 0,0 0-1 0 0,0 0 0 0 0,0 0 1 0 0,0 0-1 0 0,-1-1 1 0 0,6-5-1 0 0,-2 3 128 0 0,-1-1 0 0 0,1-1 0 0 0,-2 1 0 0 0,1-1 0 0 0,-1-1-1 0 0,0 1 1 0 0,0 0 0 0 0,-1-1 0 0 0,0 0 0 0 0,4-11 0 0 0,-3 5 27 0 0,-1-1-1 0 0,-1 1 0 0 0,-1 0 1 0 0,0-1-1 0 0,0 0 0 0 0,-2 1 1 0 0,0-1-1 0 0,0 0 1 0 0,-4-19-1 0 0,2 23-169 0 0,-1-1 0 0 0,0 1 0 0 0,-1 0 1 0 0,0 0-1 0 0,-1 0 0 0 0,0 0 0 0 0,-1 1 0 0 0,0 0 0 0 0,0 0 1 0 0,-1 1-1 0 0,0-1 0 0 0,-10-8 0 0 0,-16-18-442 0 0,-14-13-2217 0 0,40 43 864 0 0,0 0 1 0 0,-14-9-1 0 0,12 11-108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 9671 0 0,'-1'-3'569'0'0,"1"7"500"0"0,6 16 1838 0 0,10 29 918 0 0,-2-12-2578 0 0,17 74 1 0 0,-2 42-3008 0 0,-27-137 1282 0 0,3 28-5455 0 0,-4-24 583 0 0</inkml:trace>
  <inkml:trace contextRef="#ctx0" brushRef="#br0" timeOffset="1">11 272 1839 0 0,'-10'-3'13550'0'0,"18"3"-11077"0"0,5-1-767 0 0,25-3-1 0 0,40-15-1193 0 0,-50 12-342 0 0,23-7-1096 0 0,-27 6 344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41:1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7367 0 0,'0'0'1887'0'0,"8"3"636"0"0,-3-2-2232 0 0,-1-1 1 0 0,1 1 0 0 0,-1-1 0 0 0,1 1-1 0 0,-1-1 1 0 0,1-1 0 0 0,0 1 0 0 0,6-2 0 0 0,39-11 668 0 0,-40 10-569 0 0,42-9 450 0 0,-1 1-1 0 0,1 3 1 0 0,1 3 0 0 0,-1 1 0 0 0,1 3-1 0 0,82 8 1 0 0,163-5 596 0 0,-261-3-1274 0 0,167-6 1006 0 0,59-8 118 0 0,-115 3-660 0 0,326-29 682 0 0,-338 32-794 0 0,17-2-38 0 0,94-15-37 0 0,-2 15-40 0 0,-84 5-268 0 0,-16 2-40 0 0,-36 6-2 0 0,-31 1-36 0 0,175 1 127 0 0,-2 2-106 0 0,-206-6-73 0 0,52-8 0 0 0,-51 4 47 0 0,72-4-35 0 0,31-2-17 0 0,-86 8 3 0 0,-2 1 0 0 0,-37 0 0 0 0,-19 1 0 0 0,0 0 0 0 0,0 0 0 0 0,0-1 0 0 0,0 0 0 0 0,0 1 0 0 0,0-1 0 0 0,0-1 0 0 0,0 1 0 0 0,-1-1 0 0 0,8-3 0 0 0,-5 1 0 0 0,-7 4 0 0 0,1-1 0 0 0,0 1 0 0 0,0 0 0 0 0,-1-1 0 0 0,1 1 0 0 0,-1-1 0 0 0,1 1 0 0 0,0-1 0 0 0,-1 1 0 0 0,1-1 0 0 0,-1 1 0 0 0,1-1 0 0 0,-1 0 0 0 0,1 1 0 0 0,-1-1 0 0 0,0 0 0 0 0,1 1 0 0 0,-1-1 0 0 0,0 0 0 0 0,1 1 0 0 0,-1-1 0 0 0,0 0 0 0 0,0 0 0 0 0,0 1 0 0 0,0-1 0 0 0,0 0 0 0 0,0 0 0 0 0,0 0 0 0 0,0-1 0 0 0,0 0 0 0 0,-1 0 0 0 0,0-1 0 0 0,0 1 0 0 0,0 0 0 0 0,0 0 0 0 0,-2-4 0 0 0,1 3 0 0 0,-3-3-26 0 0,0-1-1 0 0,0 1 1 0 0,0 1-1 0 0,-1-1 1 0 0,0 1 0 0 0,0 0-1 0 0,-1 0 1 0 0,1 1 0 0 0,-15-8-1 0 0,-13-9-85 0 0,4 0-88 0 0,21 16 83 0 0,0-1 0 0 0,0-1 0 0 0,0 1 0 0 0,1-1 0 0 0,0-1 0 0 0,0 1 0 0 0,-10-16 0 0 0,17 23 104 0 0,1 0-1 0 0,0-1 1 0 0,-1 1 0 0 0,1 0-1 0 0,0-1 1 0 0,0 1 0 0 0,-1-1-1 0 0,1 1 1 0 0,0-1 0 0 0,0 1-1 0 0,0-1 1 0 0,0 1 0 0 0,-1-1-1 0 0,1 1 1 0 0,0-1-1 0 0,0 1 1 0 0,0-1 0 0 0,0 1-1 0 0,0-1 1 0 0,0 1 0 0 0,0-1-1 0 0,0 1 1 0 0,1-1 0 0 0,-1 1-1 0 0,0-1 1 0 0,0 1 1 0 0,1-1 1 0 0,-1 1-1 0 0,1 0 0 0 0,-1 0 1 0 0,1-1-1 0 0,-1 1 0 0 0,1 0 1 0 0,-1 0-1 0 0,1 0 0 0 0,-1 0 0 0 0,1 0 1 0 0,-1 0-1 0 0,1 0 0 0 0,-1 0 1 0 0,1 0-1 0 0,-1 0 0 0 0,1 0 1 0 0,0 0-1 0 0,27 8-128 0 0,-7 1 81 0 0,0 2 1 0 0,37 25 0 0 0,-21-12 22 0 0,-24-16 51 0 0,5 3 175 0 0,0 0 0 0 0,-1 1-1 0 0,24 22 1 0 0,-37-30-151 0 0,0 0 0 0 0,0 1 0 0 0,-1-1 1 0 0,1 1-1 0 0,-1-1 0 0 0,0 1 0 0 0,-1 0 0 0 0,1 0 1 0 0,-1 0-1 0 0,0 1 0 0 0,0-1 0 0 0,0 0 0 0 0,-1 1 1 0 0,0-1-1 0 0,0 1 0 0 0,0 0 0 0 0,-1-1 0 0 0,0 8 1 0 0,-1-4 64 0 0,-1 0 0 0 0,1 0 1 0 0,-2 0-1 0 0,1 0 0 0 0,-1 0 1 0 0,-1-1-1 0 0,1 1 0 0 0,-2-1 1 0 0,1 0-1 0 0,-6 9 0 0 0,-9 8 109 0 0,-35 37 0 0 0,27-33-362 0 0,2-3-665 0 0,8-9-2547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1 195 11543 0 0,'0'0'2764'0'0,"9"16"-596"0"0,63 185 155 0 0,-58-159-1786 0 0,12 63 653 0 0,-26-104-1076 0 0,-1 25 262 0 0,1-26-369 0 0,0 0 1 0 0,0 0-1 0 0,0 0 0 0 0,0 1 0 0 0,0-1 0 0 0,0 0 1 0 0,0 0-1 0 0,0 0 0 0 0,0 0 0 0 0,0 0 0 0 0,0 0 1 0 0,0 1-1 0 0,0-1 0 0 0,0 0 0 0 0,0 0 0 0 0,0 0 1 0 0,0 0-1 0 0,0 0 0 0 0,0 0 0 0 0,0 1 0 0 0,0-1 0 0 0,-1 0 1 0 0,1 0-1 0 0,0 0 0 0 0,0 0 0 0 0,0 0 0 0 0,0 0 1 0 0,0 0-1 0 0,0 0 0 0 0,0 0 0 0 0,-1 0 0 0 0,1 0 1 0 0,0 0-1 0 0,0 2 0 0 0,0-2 0 0 0,0 0 0 0 0,0 0 1 0 0,0 0-1 0 0,-2 0 0 0 0,2 0 0 0 0,0 0 0 0 0,0 0 1 0 0,0 0-1 0 0,0 0 0 0 0,0 0 0 0 0,-1 0 0 0 0,1 0 1 0 0,0-2-1 0 0,0 2 0 0 0,-9-8 61 0 0,-5-15-96 0 0,6 1-2 0 0,0 1-1 0 0,2-1 1 0 0,-1 1 0 0 0,3-1-1 0 0,1-1 1 0 0,-2-28 0 0 0,3 9-150 0 0,2 0 0 0 0,10-62 0 0 0,-7 89 174 0 0,0 1-1 0 0,0-1 1 0 0,1 1-1 0 0,1 0 1 0 0,0 0-1 0 0,0 0 0 0 0,3 2 1 0 0,-2-2-1 0 0,14-18 1 0 0,-17 30 24 0 0,0-1 1 0 0,-1 1-1 0 0,1-1 0 0 0,-1 0 1 0 0,1 1-1 0 0,0-1 1 0 0,0 2-1 0 0,0-1 0 0 0,0 0 1 0 0,0 1-1 0 0,6-3 0 0 0,-8 4 3 0 0,2-1 0 0 0,-2 1 0 0 0,0 0 0 0 0,2 0 0 0 0,-2 0 0 0 0,1 0 0 0 0,0 0-1 0 0,-1 0 1 0 0,1 0 0 0 0,0 0 0 0 0,0 1 0 0 0,-1-1 0 0 0,1 0 0 0 0,0 2-1 0 0,0-2 1 0 0,-1 1 0 0 0,1 0 0 0 0,0-1 0 0 0,-1 1 0 0 0,0 1 0 0 0,0-1-1 0 0,1 0 1 0 0,1 3 0 0 0,3 0 55 0 0,-3 1 0 0 0,1-1 0 0 0,0 1 0 0 0,0 0 0 0 0,0 0 0 0 0,-2 0 0 0 0,1 1 0 0 0,-1-1 0 0 0,1 0 0 0 0,-1 2 0 0 0,-1-1 0 0 0,2-1 0 0 0,-2 1 0 0 0,-1 1 0 0 0,2-1 0 0 0,-1-1 0 0 0,-1 1 0 0 0,0 1 0 0 0,-1 5 0 0 0,-2 12-25 0 0,0-1-1 0 0,-2 0 0 0 0,0 0 1 0 0,-1 0-1 0 0,0-1 0 0 0,-3 0 1 0 0,0-1-1 0 0,-19 34 0 0 0,21-44-43 0 0,4-5 6 0 0,-1 1 0 0 0,-1-1 0 0 0,1 0 1 0 0,-1-1-1 0 0,-7 9 893 0 0,43-19-596 0 0,-26 4-274 0 0,0 0 1 0 0,2 0-1 0 0,-2 1 1 0 0,9-2-1 0 0,7 5 171 0 0,1-1-1 0 0,-1 2 1 0 0,1 1-1 0 0,-2 0 1 0 0,0 2-1 0 0,0 0 1 0 0,1 2-1 0 0,27 15 1 0 0,-37-18-123 0 0,-6-1-68 0 0,2-1 0 0 0,-2-1-1 0 0,1 1 1 0 0,0-2 0 0 0,1 2 0 0 0,-1-2 0 0 0,0 0 0 0 0,13 3-1 0 0,-17-5-135 0 0,-2 0-23 0 0,1 0 0 0 0,-1 0-1 0 0,0 0 1 0 0,1 1-1 0 0,-1-1 1 0 0,1 0 0 0 0,-1 0-1 0 0,2 0 1 0 0,-2 0-1 0 0,1 0 1 0 0,-1 0 0 0 0,1 0-1 0 0,-1 0 1 0 0,1-1-1 0 0,-1 1 1 0 0,0 0 0 0 0,2 0-1 0 0,-2 0 1 0 0,1 0 0 0 0,-1-1-1 0 0,0 1 1 0 0,1 0-1 0 0,-1 0 1 0 0,1-2 0 0 0,-1 2-1 0 0,0 0 1 0 0,2-1-1 0 0,-2 1 1 0 0,0 0 0 0 0,1-1-1 0 0,-1 1 1 0 0,10-18-5423 0 0,-7 10 3543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0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1 821 2303 0 0,'0'0'6307'0'0,"1"-3"-4328"0"0,5-7-917 0 0,-5 8 180 0 0,-2-5-285 0 0,1 4-852 0 0,0 1-1 0 0,0-1 1 0 0,0 1 0 0 0,1-1-1 0 0,-1 1 1 0 0,1-1 0 0 0,0 1 0 0 0,0-1-1 0 0,-1 1 1 0 0,2 0 0 0 0,-1 0-1 0 0,0-1 1 0 0,0 1 0 0 0,1 0-1 0 0,-1 0 1 0 0,1 0 0 0 0,0 0 0 0 0,2-2-1 0 0,9-11 432 0 0,-2 1 297 0 0,1 1-1 0 0,26-22 1 0 0,-13 12 140 0 0,-10 10-409 0 0,0 1 0 0 0,1 0 1 0 0,1 1-1 0 0,19-10 0 0 0,75-30 576 0 0,-36 17-749 0 0,-49 22-274 0 0,354-178 447 0 0,-196 78-500 0 0,-165 98-37 0 0,50-37 26 0 0,-59 42-20 0 0,0 0 0 0 0,-1-1 0 0 0,0 0 0 0 0,10-16 0 0 0,-13 19 30 0 0,-5 4-25 0 0,1 1 0 0 0,-1 0 0 0 0,1 0 0 0 0,-1 0 1 0 0,0-1-1 0 0,0 1 0 0 0,0 0 0 0 0,0-1 1 0 0,-1 1-1 0 0,1-1 0 0 0,-1 1 0 0 0,1-1 1 0 0,-1 0-1 0 0,0 1 0 0 0,0-1 0 0 0,0-4 0 0 0,1 7 48 0 0,-1-1-84 0 0,1 1 1 0 0,-1 0-1 0 0,1-1 0 0 0,-1 1 1 0 0,1 0-1 0 0,-1 0 1 0 0,1 0-1 0 0,-1-1 0 0 0,1 1 1 0 0,-1 0-1 0 0,1 0 1 0 0,0 0-1 0 0,-1 0 0 0 0,1 0 1 0 0,-1 0-1 0 0,1 0 1 0 0,-1 0-1 0 0,1 0 0 0 0,0 0 1 0 0,-1 1-1 0 0,1-1 1 0 0,-1 0-1 0 0,1 0 0 0 0,-1 0 1 0 0,1 1-1 0 0,0-1 1 0 0,1 2 1 0 0,13 3 85 0 0,-1 1 1 0 0,0 1-1 0 0,25 16 0 0 0,37 33 236 0 0,-11-8-15 0 0,105 76 438 0 0,84 54-237 0 0,-219-157-634 0 0,1-1 0 0 0,0-2 1 0 0,49 17-1 0 0,-34-16-1996 0 0,-23-8-1554 0 0,-11-3-4495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1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30 3223 0 0,'-7'-5'283'0'0,"-13"-8"-896"0"0,-3 4 3409 0 0,20 8-2365 0 0,1 1 1 0 0,0-1-1 0 0,0 1 0 0 0,-1 0 1 0 0,1 0-1 0 0,0 0 1 0 0,0 0-1 0 0,-1 0 0 0 0,1 0 1 0 0,0 0-1 0 0,0 1 0 0 0,-1 0 1 0 0,1-1-1 0 0,0 1 1 0 0,0 0-1 0 0,0 0 0 0 0,0 0 1 0 0,0 0-1 0 0,-3 2 1 0 0,-3 4-327 0 0,1 0 0 0 0,-1 1 1 0 0,1 0-1 0 0,1 0 0 0 0,-1 1 1 0 0,1 0-1 0 0,1 0 0 0 0,0 0 1 0 0,-8 20-1 0 0,6-8 76 0 0,0 0 1 0 0,2 1-1 0 0,-6 39 0 0 0,10-51-181 0 0,0 0 0 0 0,1-1 0 0 0,0 1 0 0 0,0 0 0 0 0,4 17 0 0 0,-3-23 0 0 0,0 1 0 0 0,0-1 0 0 0,1 0 0 0 0,0 0 0 0 0,-1 0 0 0 0,1 0 0 0 0,1 0 0 0 0,-1 0 0 0 0,0 0 0 0 0,1-1 0 0 0,0 1 0 0 0,0-1 0 0 0,0 0 0 0 0,7 5 0 0 0,-9-7 1 0 0,0 0-1 0 0,1 0 0 0 0,-1 0 1 0 0,0 0-1 0 0,1 0 1 0 0,0 0-1 0 0,-1-1 0 0 0,1 1 1 0 0,-1-1-1 0 0,1 1 1 0 0,0-1-1 0 0,-1 1 0 0 0,1-1 1 0 0,0 0-1 0 0,-1 0 0 0 0,1 0 1 0 0,0 0-1 0 0,-1 0 1 0 0,1 0-1 0 0,0-1 0 0 0,0 1 1 0 0,-1 0-1 0 0,1-1 1 0 0,-1 1-1 0 0,1-1 0 0 0,0 0 1 0 0,2-1-1 0 0,-3 1 4 0 0,4-1 28 0 0,-1-1 0 0 0,0 0-1 0 0,0 0 1 0 0,0-1 0 0 0,0 1 0 0 0,0-1 0 0 0,-1 0 0 0 0,1 0-1 0 0,4-9 1 0 0,2-4 152 0 0,10-23 0 0 0,-14 29-125 0 0,0-4 51 0 0,-1 0 0 0 0,0 0 0 0 0,4-25 0 0 0,4-14 410 0 0,-8 42-156 0 0,-5 12-344 0 0,0 0 1 0 0,0 0-1 0 0,1 0 1 0 0,-1 0 0 0 0,0 0-1 0 0,0-1 1 0 0,0 1-1 0 0,0 0 1 0 0,0 0-1 0 0,0 0 1 0 0,0 0-1 0 0,1 0 1 0 0,-1 0-1 0 0,0 0 1 0 0,0 0-1 0 0,0 0 1 0 0,0 0-1 0 0,0 0 1 0 0,0 0-1 0 0,1 0 1 0 0,-1 0-1 0 0,0 0 1 0 0,0 0-1 0 0,0 0 1 0 0,0 0-1 0 0,0 0 1 0 0,1 0-1 0 0,-1 0 1 0 0,0 0 0 0 0,0 0-1 0 0,0 0 1 0 0,0 0-1 0 0,0 0 1 0 0,0 0-1 0 0,1 0 1 0 0,-1 0-1 0 0,0 0 1 0 0,10 18 791 0 0,-8-13-1024 0 0,12 35 143 0 0,-8-22 105 0 0,12 24 0 0 0,-16-38-266 0 0,0 0 0 0 0,0 0-1 0 0,1 0 1 0 0,0 0 0 0 0,0 0 0 0 0,0-1 0 0 0,0 1-1 0 0,0-1 1 0 0,1 0 0 0 0,6 5 0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1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19 1375 0 0,'-1'-2'107'0'0,"1"1"479"0"0,0-1 0 0 0,-1 1 0 0 0,1 0 0 0 0,-1-1 0 0 0,0 1 0 0 0,0 0 0 0 0,1 0 0 0 0,-1-1 0 0 0,0 1 0 0 0,0 0 0 0 0,-1-1 0 0 0,2 2-482 0 0,-1 0 0 0 0,1 0 0 0 0,0 0 0 0 0,0 0 0 0 0,0 0 0 0 0,-1 0 0 0 0,1 0 0 0 0,0 0 0 0 0,0 0 0 0 0,0 0 0 0 0,-1 1-1 0 0,1-1 1 0 0,0 0 0 0 0,0 0 0 0 0,0 0 0 0 0,0 0 0 0 0,-1 0 0 0 0,1 0 0 0 0,0 1 0 0 0,0-1 0 0 0,0 0 0 0 0,0 0 0 0 0,0 0 0 0 0,0 1-1 0 0,-1-1 1 0 0,1 0 0 0 0,0 0 0 0 0,0 0 0 0 0,0 1 0 0 0,0-1 0 0 0,0 0 0 0 0,0 0 0 0 0,0 0 0 0 0,0 1 0 0 0,0-1 0 0 0,0 0 0 0 0,0 0-1 0 0,0 1 1 0 0,-2 29 1981 0 0,2-28-2176 0 0,0 30 260 0 0,2-1 1 0 0,10 60-1 0 0,-10-78-349 0 0,2-1-1 0 0,0 1 0 0 0,0-1 0 0 0,1 0 1 0 0,0 0-1 0 0,1-1 0 0 0,1 1 0 0 0,0-1 1 0 0,15 19-1 0 0,-7-15-1122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12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45 130 8607 0 0,'0'0'396'0'0,"-1"1"-12"0"0,-4 4-216 0 0,1 1-1 0 0,-1-1 1 0 0,1 1-1 0 0,1 0 1 0 0,-1 1-1 0 0,1-1 1 0 0,0 0-1 0 0,0 1 1 0 0,1 0-1 0 0,0 0 1 0 0,0-1 0 0 0,1 1-1 0 0,0 0 1 0 0,0 0-1 0 0,0 11 1 0 0,1-4 119 0 0,1-1 0 0 0,0 0 1 0 0,1 0-1 0 0,1 0 1 0 0,0 0-1 0 0,0 0 1 0 0,9 20-1 0 0,-9-28-127 0 0,0 0-1 0 0,0 1 0 0 0,1-1 0 0 0,0-1 1 0 0,0 1-1 0 0,0 0 0 0 0,0-1 0 0 0,0 0 1 0 0,1 0-1 0 0,0 0 0 0 0,0-1 0 0 0,0 1 1 0 0,0-1-1 0 0,1-1 0 0 0,8 4 0 0 0,-11-4-67 0 0,0-1-1 0 0,1 0 0 0 0,-1 0 1 0 0,1 0-1 0 0,-1 0 1 0 0,1 0-1 0 0,0-1 0 0 0,-1 0 1 0 0,1 0-1 0 0,0 0 1 0 0,-1 0-1 0 0,1 0 1 0 0,-1-1-1 0 0,1 1 0 0 0,0-1 1 0 0,-1 0-1 0 0,1 0 1 0 0,-1-1-1 0 0,0 1 0 0 0,1-1 1 0 0,-1 0-1 0 0,0 1 1 0 0,0-1-1 0 0,0-1 0 0 0,0 1 1 0 0,4-5-1 0 0,0-1-2 0 0,-1-1 0 0 0,-1 1 1 0 0,0-1-1 0 0,0 0 0 0 0,-1 0 0 0 0,0-1 0 0 0,0 1 0 0 0,-1-1 0 0 0,0 0 1 0 0,-1 0-1 0 0,0 0 0 0 0,-1 0 0 0 0,1-21 0 0 0,-3 4 199 0 0,-1-1 0 0 0,0 1 0 0 0,-14-54 0 0 0,12 66-1333 0 0,0 0 1 0 0,-1 1-1 0 0,0-1 0 0 0,-10-16 0 0 0,6 16-683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12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4143 0 0,'13'12'791'0'0,"1"0"1"0"0,26 19-1 0 0,-32-26-15 0 0,-1 0 0 0 0,1-1 0 0 0,0 0 0 0 0,0-1 0 0 0,1 0 0 0 0,-1 0 0 0 0,17 3 0 0 0,-22-6-605 0 0,1 0 0 0 0,-1 0 1 0 0,1 0-1 0 0,-1-1 1 0 0,1 1-1 0 0,-1-1 0 0 0,0 0 1 0 0,1 0-1 0 0,-1 0 1 0 0,0 0-1 0 0,0 0 0 0 0,0-1 1 0 0,0 1-1 0 0,0-1 1 0 0,0 0-1 0 0,0 0 0 0 0,0 0 1 0 0,-1-1-1 0 0,1 1 1 0 0,-1 0-1 0 0,1-1 0 0 0,-1 0 1 0 0,0 1-1 0 0,0-1 1 0 0,2-5-1 0 0,-2 5-92 0 0,-1 0 1 0 0,1 0-1 0 0,-1 0 0 0 0,0 0 0 0 0,0 0 1 0 0,0 0-1 0 0,0 0 0 0 0,-1 0 0 0 0,1 0 1 0 0,-1 0-1 0 0,0 0 0 0 0,0-1 0 0 0,0 1 1 0 0,0 0-1 0 0,0 0 0 0 0,-1 0 0 0 0,1 0 1 0 0,-1 0-1 0 0,0 0 0 0 0,0 0 0 0 0,0 0 0 0 0,-1 0 1 0 0,1 0-1 0 0,-1 0 0 0 0,1 0 0 0 0,-1 1 1 0 0,0-1-1 0 0,-2-2 0 0 0,3 4-28 0 0,0 0 0 0 0,0 0 0 0 0,0 0-1 0 0,0 0 1 0 0,0 0 0 0 0,0 1 0 0 0,0-1 0 0 0,-1 0 0 0 0,1 0-1 0 0,0 1 1 0 0,0-1 0 0 0,-1 1 0 0 0,1-1 0 0 0,0 1 0 0 0,0 0-1 0 0,-1-1 1 0 0,1 1 0 0 0,-1 0 0 0 0,1 0 0 0 0,0 0-1 0 0,-1 0 1 0 0,1 0 0 0 0,0 0 0 0 0,-3 1 0 0 0,2 0-9 0 0,1-1 0 0 0,-1 1 0 0 0,1 0 0 0 0,0 0 0 0 0,0 0 0 0 0,0 0 0 0 0,-1 1 0 0 0,1-1 0 0 0,0 0 0 0 0,0 0 0 0 0,1 1 1 0 0,-1-1-1 0 0,0 0 0 0 0,0 1 0 0 0,1-1 0 0 0,-1 1 0 0 0,0-1 0 0 0,1 1 0 0 0,0-1 0 0 0,-1 1 0 0 0,1 2 0 0 0,-1 3-21 0 0,0 0 0 0 0,1 0 0 0 0,0 1 0 0 0,0-1 0 0 0,0 0-1 0 0,1 0 1 0 0,0 0 0 0 0,1 1 0 0 0,0-1 0 0 0,0 0 0 0 0,0 0 0 0 0,1-1-1 0 0,0 1 1 0 0,0-1 0 0 0,8 11 0 0 0,-7-10-27 0 0,1-1 0 0 0,0 0 0 0 0,0 0 0 0 0,0-1 1 0 0,1 1-1 0 0,0-1 0 0 0,0 0 0 0 0,0-1 0 0 0,1 0 0 0 0,0 0 0 0 0,0 0 0 0 0,0-1 0 0 0,0 1 0 0 0,11 2 0 0 0,-6-3-219 0 0,-1-1 0 0 0,1 0 0 0 0,0 0 0 0 0,0-1 0 0 0,18-1 0 0 0,-26 0-17 0 0,0 0-1 0 0,-1-1 1 0 0,1 1-1 0 0,0-1 1 0 0,-1 0 0 0 0,1 0-1 0 0,-1 0 1 0 0,1-1-1 0 0,-1 1 1 0 0,1-1-1 0 0,-1 0 1 0 0,0 0 0 0 0,0 0-1 0 0,0 0 1 0 0,0 0-1 0 0,0-1 1 0 0,0 1-1 0 0,-1-1 1 0 0,1 0-1 0 0,-1 0 1 0 0,4-5 0 0 0,1-7-1505 0 0,-1 2-48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1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1375 0 0,'1'-33'13714'0'0,"0"35"-13492"0"0,-1 0 1 0 0,0 0-1 0 0,1 1 1 0 0,0-1 0 0 0,0 0-1 0 0,0 0 1 0 0,1 2-1 0 0,3 9 219 0 0,5 31 677 0 0,-2-10-231 0 0,1 0 0 0 0,17 41 0 0 0,-18-57-663 0 0,-2-5 18 0 0,0 0 0 0 0,4 16 0 0 0,-10-29-243 0 0,0 1 0 0 0,0-1 0 0 0,0 0 0 0 0,0 1-1 0 0,0-1 1 0 0,0 0 0 0 0,0 1 0 0 0,0-1 0 0 0,1 0 0 0 0,-1 1-1 0 0,0-1 1 0 0,0 0 0 0 0,0 0 0 0 0,0 1 0 0 0,1-1 0 0 0,-1 0 0 0 0,0 0-1 0 0,0 1 1 0 0,1-1 0 0 0,-1 0 0 0 0,0 0 0 0 0,0 0 0 0 0,1 1-1 0 0,-1-1 1 0 0,0 0 0 0 0,1 0 0 0 0,-1 0 0 0 0,0 0 0 0 0,0 0 0 0 0,1 0-1 0 0,-1 0 1 0 0,0 0 0 0 0,1 1 0 0 0,0-1 0 0 0,10-7-141 0 0,-8 4 87 0 0,-1 0 0 0 0,1 0 0 0 0,-1 0 0 0 0,1 0 0 0 0,1-5 0 0 0,-1 3-11 0 0,-1-1 0 0 0,-1 0 0 0 0,1 0-1 0 0,1-12 1 0 0,4-24-39 0 0,-5 42 107 0 0,-1-1 1 0 0,0 1-1 0 0,1 0 0 0 0,-1 0 0 0 0,0 0 0 0 0,0 0 1 0 0,1 0-1 0 0,-1 0 0 0 0,0 0 0 0 0,1 0 0 0 0,-1 1 0 0 0,0-1 1 0 0,3 1-1 0 0,5 3 25 0 0,1 1 0 0 0,0 0 0 0 0,-1 1 0 0 0,0 0 0 0 0,-1 0 0 0 0,1 1 0 0 0,8 9 0 0 0,-6-6-217 0 0,-1-1-1 0 0,2 0 0 0 0,15 8 0 0 0,-25-15-54 0 0,0-1-1 0 0,0 0 1 0 0,1 0-1 0 0,-1 0 1 0 0,0 0-1 0 0,1 0 0 0 0,-1 0 1 0 0,1-1-1 0 0,-1 1 1 0 0,1-1-1 0 0,-1 0 1 0 0,1 0-1 0 0,-1 0 1 0 0,1 0-1 0 0,-1 0 1 0 0,1 0-1 0 0,-1-1 1 0 0,1 1-1 0 0,-1-1 0 0 0,1 0 1 0 0,-1 0-1 0 0,0 0 1 0 0,1 0-1 0 0,-1 0 1 0 0,0 0-1 0 0,0 0 1 0 0,1-1-1 0 0,-1 1 1 0 0,-1-1-1 0 0,1 0 1 0 0,0 0-1 0 0,0 1 1 0 0,0-1-1 0 0,-1 0 0 0 0,1-1 1 0 0,-1 1-1 0 0,0 0 1 0 0,2-4-1 0 0,19-61 6620 0 0,-22 67-6251 0 0,11 11 1370 0 0,9 15-1795 0 0,-16-21 317 0 0,19 27 111 0 0,-21-31-150 0 0,0 1 0 0 0,1 0 0 0 0,-1 0 0 0 0,0-1 0 0 0,0 1 0 0 0,1-1 0 0 0,-1 1-1 0 0,1-1 1 0 0,-1 0 0 0 0,1 0 0 0 0,5 1 0 0 0,-7-2-65 0 0,0 0 0 0 0,0 0 0 0 0,0 0 1 0 0,0 0-1 0 0,0-1 0 0 0,0 1 0 0 0,0 0 0 0 0,0 0 0 0 0,0-1 0 0 0,0 1 0 0 0,0-1 0 0 0,0 1 0 0 0,0-1 1 0 0,0 1-1 0 0,0-1 0 0 0,1-1 0 0 0,13-12-968 0 0,-12 12 736 0 0,4-7-109 0 0,0 1 0 0 0,-1-1 1 0 0,0 0-1 0 0,-1 0 0 0 0,1-1 0 0 0,-2 0 1 0 0,0 0-1 0 0,0 0 0 0 0,0 0 0 0 0,-1-1 0 0 0,2-19 2503 0 0,-6 31-1863 0 0,-1 0 1 0 0,1 0-1 0 0,-1 1 0 0 0,1-1 0 0 0,-1 0 0 0 0,1 0 1 0 0,0 1-1 0 0,0-1 0 0 0,0 1 0 0 0,-2 2 0 0 0,-4 9 119 0 0,0-1-1 0 0,1 1 0 0 0,1 0 1 0 0,0 1-1 0 0,1-1 0 0 0,0 1 1 0 0,1 0-1 0 0,1 0 0 0 0,0 0 1 0 0,0 27-1 0 0,3-36-361 0 0,-1 1 0 0 0,1-1 0 0 0,0 1 0 0 0,2 8 1 0 0,-2-12-93 0 0,0 0 1 0 0,0 0 0 0 0,0 0 0 0 0,0 0 0 0 0,0 0 0 0 0,0-1 0 0 0,0 1 0 0 0,1 0-1 0 0,-1 0 1 0 0,1-1 0 0 0,-1 1 0 0 0,1-1 0 0 0,0 1 0 0 0,2 1 0 0 0,6 2-1498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13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41 208 3223 0 0,'0'0'143'0'0,"-1"2"-3"0"0,-17 32 723 0 0,13-24 592 0 0,1 1 1 0 0,1 1-1 0 0,-3 15 1 0 0,4-17-331 0 0,1-1 1 0 0,1 1-1 0 0,-1 0 1 0 0,3 15 0 0 0,-1-18-1023 0 0,0-1 0 0 0,0 1 1 0 0,1-1-1 0 0,3 7 0 0 0,-3-9-45 0 0,0-1 0 0 0,0 1-1 0 0,0-1 1 0 0,0 0 0 0 0,1 0 0 0 0,-1 0-1 0 0,1 0 1 0 0,0-1 0 0 0,0 1 0 0 0,0-1-1 0 0,0 1 1 0 0,1-1 0 0 0,-1 0 0 0 0,1 0-1 0 0,5 1 1 0 0,-7-1 17 0 0,1-1 1 0 0,-1-1-1 0 0,1 1 0 0 0,-1 0 1 0 0,1 0-1 0 0,-1-1 0 0 0,1 0 1 0 0,0 0-1 0 0,-1 1 0 0 0,1-1 1 0 0,0-1-1 0 0,-1 1 0 0 0,1 0 1 0 0,0-1-1 0 0,-1 1 0 0 0,1-1 1 0 0,-1 0-1 0 0,1 0 0 0 0,-1 0 1 0 0,1 0-1 0 0,-1 0 1 0 0,0 0-1 0 0,4-3 0 0 0,-1-1 176 0 0,0 1-1 0 0,0-1 1 0 0,-1 0-1 0 0,1 0 1 0 0,-1 0 0 0 0,0-1-1 0 0,0 0 1 0 0,-1 1-1 0 0,0-1 1 0 0,0-1-1 0 0,0 1 1 0 0,-1 0 0 0 0,3-11-1 0 0,1-12-83 0 0,0 0 0 0 0,-2-1-1 0 0,-1 1 1 0 0,-2-1 0 0 0,-4-57 0 0 0,0 61-3693 0 0,-12-47-1 0 0,7 48-3573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1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12983 0 0,'1'2'596'0'0,"3"3"-360"0"0,0 0-1 0 0,1 0 0 0 0,0 0 0 0 0,0-1 1 0 0,0 1-1 0 0,10 5 0 0 0,-13-9-41 0 0,0 0 0 0 0,0 0-1 0 0,0 0 1 0 0,1-1 0 0 0,-1 1 0 0 0,0 0 0 0 0,1-1-1 0 0,-1 0 1 0 0,1 1 0 0 0,-1-1 0 0 0,0 0-1 0 0,1 0 1 0 0,-1-1 0 0 0,1 1 0 0 0,-1 0 0 0 0,0-1-1 0 0,1 0 1 0 0,-1 1 0 0 0,0-1 0 0 0,1 0 0 0 0,-1 0-1 0 0,4-3 1 0 0,1 0 118 0 0,1-1 0 0 0,-1 0 0 0 0,0 0 0 0 0,-1-1 0 0 0,11-11 0 0 0,-15 15-295 0 0,0 0-1 0 0,0 0 1 0 0,-1 0 0 0 0,1-1-1 0 0,-1 1 1 0 0,1-1-1 0 0,-1 1 1 0 0,0-1 0 0 0,0 1-1 0 0,0-1 1 0 0,-1 0 0 0 0,1 1-1 0 0,-1-1 1 0 0,1 0 0 0 0,-1 0-1 0 0,0 1 1 0 0,0-1 0 0 0,0 0-1 0 0,0 0 1 0 0,0 1 0 0 0,-1-1-1 0 0,0-3 1 0 0,0 5-15 0 0,1-1 0 0 0,-1 1 1 0 0,0 0-1 0 0,0-1 0 0 0,0 1 1 0 0,0 0-1 0 0,0 0 0 0 0,0 0 1 0 0,0-1-1 0 0,0 1 0 0 0,0 0 0 0 0,-1 0 1 0 0,1 1-1 0 0,0-1 0 0 0,-1 0 1 0 0,1 0-1 0 0,0 1 0 0 0,-1-1 1 0 0,1 1-1 0 0,-1-1 0 0 0,1 1 0 0 0,-1-1 1 0 0,1 1-1 0 0,-1 0 0 0 0,1 0 1 0 0,-1 0-1 0 0,0 0 0 0 0,-1 0 1 0 0,1 0-1 0 0,0 0 0 0 0,0 0 0 0 0,0 1 0 0 0,0-1 1 0 0,0 0-1 0 0,0 1 0 0 0,0 0 0 0 0,1-1 0 0 0,-1 1 1 0 0,0 0-1 0 0,0 0 0 0 0,1 0 0 0 0,-1 0 0 0 0,0 0 1 0 0,1 0-1 0 0,-1 1 0 0 0,1-1 0 0 0,0 0 0 0 0,-1 1 1 0 0,1-1-1 0 0,0 1 0 0 0,-1 1 0 0 0,0 2 1 0 0,0-1 0 0 0,0 1 0 0 0,1-1 0 0 0,0 1 0 0 0,0-1 0 0 0,0 1 0 0 0,0 0 1 0 0,1 0-1 0 0,0-1 0 0 0,0 1 0 0 0,0 0 0 0 0,1 0 0 0 0,-1-1 0 0 0,1 1 0 0 0,0 0 0 0 0,1-1 0 0 0,-1 1 0 0 0,1-1 0 0 0,0 1 0 0 0,3 5 0 0 0,0-3 2 0 0,-1-1 1 0 0,1 1-1 0 0,0-1 0 0 0,0 0 1 0 0,1 0-1 0 0,0-1 0 0 0,0 0 1 0 0,0 0-1 0 0,1 0 0 0 0,-1-1 1 0 0,11 5-1 0 0,-3-3 13 0 0,0 0-1 0 0,1-1 1 0 0,15 3 0 0 0,18 6-85 0 0,-7 5-867 0 0,-40-18 488 0 0,-1 1-188 0 0,1 7-786 0 0,-2 3-342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1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11287 0 0,'-5'2'190'0'0,"0"0"-1"0"0,1 0 1 0 0,-1 0-1 0 0,1 0 0 0 0,0 1 1 0 0,0-1-1 0 0,0 1 1 0 0,0 0-1 0 0,0 0 0 0 0,0 1 1 0 0,1-1-1 0 0,0 1 1 0 0,0 0-1 0 0,0 0 1 0 0,0 0-1 0 0,-3 6 0 0 0,4-7-68 0 0,1 0 0 0 0,-1 1 0 0 0,1-1-1 0 0,0 0 1 0 0,-1 1 0 0 0,1-1 0 0 0,1 1 0 0 0,-1-1-1 0 0,1 1 1 0 0,-1 0 0 0 0,1-1 0 0 0,0 1-1 0 0,0 0 1 0 0,0-1 0 0 0,1 1 0 0 0,-1-1-1 0 0,1 1 1 0 0,0-1 0 0 0,0 1 0 0 0,0-1 0 0 0,1 1-1 0 0,-1-1 1 0 0,3 4 0 0 0,0-2-51 0 0,1 4 10 0 0,0-1 1 0 0,1-1-1 0 0,0 1 1 0 0,13 11-1 0 0,-17-17-49 0 0,-1-1 0 0 0,1 0 0 0 0,-1 0 0 0 0,1 0-1 0 0,-1 0 1 0 0,1 0 0 0 0,0 0 0 0 0,-1 0 0 0 0,1-1-1 0 0,0 1 1 0 0,0 0 0 0 0,0-1 0 0 0,-1 0 0 0 0,1 1 0 0 0,0-1-1 0 0,0 0 1 0 0,0 0 0 0 0,0 0 0 0 0,0 0 0 0 0,-1 0-1 0 0,1-1 1 0 0,0 1 0 0 0,0-1 0 0 0,0 1 0 0 0,0-1 0 0 0,-1 1-1 0 0,1-1 1 0 0,0 0 0 0 0,-1 0 0 0 0,1 0 0 0 0,0 0-1 0 0,1-1 1 0 0,-1 0 31 0 0,0 0 0 0 0,0-1-1 0 0,0 1 1 0 0,0 0 0 0 0,-1-1-1 0 0,1 1 1 0 0,0-1 0 0 0,-1 0-1 0 0,0 1 1 0 0,0-1 0 0 0,0 0-1 0 0,0 0 1 0 0,0 1 0 0 0,0-1-1 0 0,-1 0 1 0 0,0 0 0 0 0,1 0-1 0 0,-1 0 1 0 0,0 0 0 0 0,0 0-1 0 0,-1 0 1 0 0,1 0 0 0 0,-2-4-1 0 0,0-6 10 0 0,-2 0 0 0 0,0-1-1 0 0,-9-18 1 0 0,8 20-368 0 0,-5-11-176 0 0,0 8-5134 0 0,3 7-539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14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0 348 7831 0 0,'13'23'1186'0'0,"13"29"0"0"0,0 2 3972 0 0,-14-38-361 0 0,-8-23-4253 0 0,-2 4-463 0 0,-1-1 0 0 0,0 1 1 0 0,0 0-1 0 0,0-1 0 0 0,0 1 0 0 0,-1-1 1 0 0,1 1-1 0 0,-1-1 0 0 0,0 1 0 0 0,0-1 1 0 0,-1-4-1 0 0,-8-42 180 0 0,5 35-408 0 0,1 2 42 0 0,1 1 1 0 0,0-1-1 0 0,1 0 0 0 0,0-13 0 0 0,2 19-655 0 0,0 0 0 0 0,0 0 0 0 0,0-1-1 0 0,1 2 1 0 0,3-10 0 0 0,0 4-5475 0 0</inkml:trace>
  <inkml:trace contextRef="#ctx0" brushRef="#br0" timeOffset="1">608 1 6447 0 0,'0'0'1016'0'0,"1"2"803"0"0,7 46 5301 0 0,9 28-5941 0 0,-8-34-913 0 0,24 91-134 0 0,-29-114-123 0 0,15 66-4175 0 0,-15-71 2727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11975 0 0,'5'-2'6470'0'0,"-5"1"-6370"0"0,11 16 2676 0 0,10 23-842 0 0,0 30-634 0 0,6 15-1033 0 0,-7-29-3334 0 0,-15-41-4833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14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14 7367 0 0,'0'0'568'0'0,"1"-9"6283"0"0,-1 8-6764 0 0,-1 1 0 0 0,1 0 0 0 0,0 0 0 0 0,0-1-1 0 0,0 1 1 0 0,0 0 0 0 0,0 0 0 0 0,0 0 0 0 0,0-1 0 0 0,-1 1 0 0 0,1 0 0 0 0,0 0 0 0 0,0 0 0 0 0,0 0-1 0 0,0-1 1 0 0,-1 1 0 0 0,1 0 0 0 0,0 0 0 0 0,0 0 0 0 0,-1 0 0 0 0,1 0 0 0 0,0 0 0 0 0,0 0 0 0 0,0 0-1 0 0,-1 0 1 0 0,1 0 0 0 0,0 0 0 0 0,0 0 0 0 0,-1 0 0 0 0,1 0 0 0 0,0 0 0 0 0,0 0 0 0 0,-1 0 0 0 0,1 0-1 0 0,0 0 1 0 0,0 0 0 0 0,0 0 0 0 0,-1 0 0 0 0,-10 8 736 0 0,-8 16-674 0 0,14-15-66 0 0,0 1-1 0 0,0 0 0 0 0,1 0 1 0 0,1 0-1 0 0,-1 0 0 0 0,2 1 1 0 0,-1-1-1 0 0,0 13 0 0 0,3-16-60 0 0,-1-1 0 0 0,1 0-1 0 0,0 0 1 0 0,1 0 0 0 0,0 0-1 0 0,0 0 1 0 0,0 0 0 0 0,1 0-1 0 0,-1 0 1 0 0,1 0 0 0 0,1 0-1 0 0,-1-1 1 0 0,1 1 0 0 0,0-1 0 0 0,7 9-1 0 0,-7-10 2 0 0,1 0 0 0 0,0-1 0 0 0,-1 1 0 0 0,1-1 0 0 0,1 0 0 0 0,-1 0 0 0 0,0 0 0 0 0,1-1 0 0 0,0 1 0 0 0,0-1-1 0 0,-1 0 1 0 0,1-1 0 0 0,8 3 0 0 0,-6-3-2 0 0,0 0 1 0 0,0 0-1 0 0,0-1 0 0 0,0 0 0 0 0,1 0 0 0 0,-1-1 0 0 0,0 0 0 0 0,0 0 0 0 0,10-3 1 0 0,-11 2-12 0 0,0 1 1 0 0,-1-1 0 0 0,1-1 0 0 0,-1 1-1 0 0,0-1 1 0 0,0 0 0 0 0,0 0 0 0 0,0 0-1 0 0,0-1 1 0 0,0 0 0 0 0,-1 0 0 0 0,0 0-1 0 0,0 0 1 0 0,0-1 0 0 0,0 1 0 0 0,-1-1-1 0 0,0 0 1 0 0,0 0 0 0 0,0-1 0 0 0,0 1-1 0 0,-1 0 1 0 0,0-1 0 0 0,0 0 0 0 0,-1 1-1 0 0,2-10 1 0 0,-2 13-7 0 0,-1 1 0 0 0,1 0 0 0 0,-1 0 0 0 0,0 1 0 0 0,0-1 1 0 0,0 0-1 0 0,0 0 0 0 0,0 0 0 0 0,0 1 0 0 0,0-1 0 0 0,0 0 1 0 0,-1 0-1 0 0,1 1 0 0 0,0-1 0 0 0,0 0 0 0 0,0 0 0 0 0,-1 1 0 0 0,1-1 1 0 0,-1 0-1 0 0,0 0 0 0 0,1 0 15 0 0,0 0 1 0 0,0 0-1 0 0,-1 0 1 0 0,1 0-1 0 0,-1 0 0 0 0,1 0 1 0 0,0 0-1 0 0,-1 1 1 0 0,0-1-1 0 0,1 0 0 0 0,-1 0 1 0 0,1 1-1 0 0,-1-1 1 0 0,0 0-1 0 0,0 1 1 0 0,1-1-1 0 0,-1 1 0 0 0,0-1 1 0 0,0 1-1 0 0,0-1 1 0 0,1 1-1 0 0,-1-1 0 0 0,0 1 1 0 0,0 0-1 0 0,0 0 1 0 0,0-1-1 0 0,-1 1 1 0 0,1 0 0 0 0,0 1 1 0 0,0-1 0 0 0,0 0 0 0 0,0 0 0 0 0,0 1 0 0 0,0-1 0 0 0,0 1 0 0 0,0-1 0 0 0,0 1-1 0 0,0-1 1 0 0,1 1 0 0 0,-1 0 0 0 0,0-1 0 0 0,0 1 0 0 0,1 0 0 0 0,-1 0 0 0 0,0 0-1 0 0,1-1 1 0 0,-1 1 0 0 0,1 0 0 0 0,-1 0 0 0 0,1 0 0 0 0,-1 0 0 0 0,1 0 0 0 0,-1 1 0 0 0,0 3-4 0 0,0-1 1 0 0,0 1-1 0 0,0-1 1 0 0,0 1-1 0 0,1 0 1 0 0,-1-1-1 0 0,1 1 1 0 0,1 0-1 0 0,-1-1 1 0 0,0 1-1 0 0,1 0 1 0 0,0-1 0 0 0,0 1-1 0 0,1-1 1 0 0,-1 1-1 0 0,1-1 1 0 0,0 1-1 0 0,0-1 1 0 0,1 0-1 0 0,-1 0 1 0 0,1 0-1 0 0,0-1 1 0 0,0 1-1 0 0,0 0 1 0 0,7 5 0 0 0,-5-5-227 0 0,0 1 0 0 0,1-1 0 0 0,0 0 0 0 0,0 0 0 0 0,0-1 0 0 0,0 0 0 0 0,11 4 0 0 0,-12-5-289 0 0,0 0-1 0 0,1-1 1 0 0,-1 0-1 0 0,0 0 1 0 0,1-1 0 0 0,-1 1-1 0 0,1-1 1 0 0,-1 0-1 0 0,11-2 1 0 0,-14 1 153 0 0,1 1 1 0 0,0-1-1 0 0,0 0 1 0 0,0 0-1 0 0,-1-1 1 0 0,1 1-1 0 0,0-1 1 0 0,-1 1-1 0 0,1-1 1 0 0,-1 0-1 0 0,0 0 0 0 0,3-2 1 0 0,5-7-1391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15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82 2759 0 0,'-1'-22'306'0'0,"-5"-37"9870"0"0,8 71-9172 0 0,10 39-125 0 0,2-2 0 0 0,41 94 1 0 0,-32-86-812 0 0,11 44-468 0 0,-32-97 240 0 0,-1 0 0 0 0,0 0 0 0 0,0 1 0 0 0,-1-1 0 0 0,1 7 0 0 0,-1-9-72 0 0,-5 0-708 0 0,-5 1 504 0 0,7-3 425 0 0,2 0 8 0 0,0 0-1 0 0,0 0 0 0 0,0 0 1 0 0,0-1-1 0 0,0 1 0 0 0,0 0 1 0 0,0 0-1 0 0,0-1 0 0 0,0 1 1 0 0,0-1-1 0 0,0 1 0 0 0,0-1 1 0 0,1 1-1 0 0,-1-1 0 0 0,0 1 1 0 0,0-1-1 0 0,0 0 0 0 0,1 1 1 0 0,-1-1-1 0 0,-1-2 0 0 0,-2-1 52 0 0,0 0 0 0 0,1-1 0 0 0,-1 0 0 0 0,1 1-1 0 0,0-2 1 0 0,0 1 0 0 0,1 0 0 0 0,0 0 0 0 0,-1-1 0 0 0,2 1 0 0 0,-1-1-1 0 0,1 0 1 0 0,0 1 0 0 0,0-1 0 0 0,0 0 0 0 0,1 0 0 0 0,0-11-1 0 0,1 7-35 0 0,0 0-1 0 0,0 0 1 0 0,1 0-1 0 0,0 0 1 0 0,1 0-1 0 0,0 0 1 0 0,1 1-1 0 0,0 0 1 0 0,8-15-1 0 0,-9 19-25 0 0,0 1-1 0 0,1 0 0 0 0,-1 0 1 0 0,1 0-1 0 0,0 0 0 0 0,0 0 1 0 0,1 1-1 0 0,-1-1 0 0 0,8-3 1 0 0,-11 6 12 0 0,-1 1 1 0 0,1 0 0 0 0,-1-1-1 0 0,0 1 1 0 0,1 0 0 0 0,-1 0-1 0 0,1-1 1 0 0,-1 1 0 0 0,1 0-1 0 0,-1 0 1 0 0,1 0 0 0 0,-1 0-1 0 0,1-1 1 0 0,-1 1 0 0 0,1 0-1 0 0,-1 0 1 0 0,1 0-1 0 0,-1 0 1 0 0,1 0 0 0 0,-1 0-1 0 0,1 0 1 0 0,-1 1 0 0 0,1-1-1 0 0,-1 0 1 0 0,1 0 0 0 0,-1 0-1 0 0,1 0 1 0 0,-1 1 0 0 0,1-1-1 0 0,-1 0 1 0 0,1 0 0 0 0,-1 1-1 0 0,0-1 1 0 0,1 0 0 0 0,-1 1-1 0 0,1 0 1 0 0,0-1-3 0 0,2 2 64 0 0,0 1 0 0 0,0-1-1 0 0,-1 0 1 0 0,1 1 0 0 0,-1 0-1 0 0,1-1 1 0 0,-1 1 0 0 0,0 0-1 0 0,0 0 1 0 0,0 0 0 0 0,2 5-1 0 0,2 6 583 0 0,7 22 0 0 0,-2-2-92 0 0,17 25 648 0 0,-25-53-1059 0 0,0 0 1 0 0,1-1-1 0 0,0 1 1 0 0,0-1 0 0 0,1 0-1 0 0,0 0 1 0 0,6 6-1 0 0,-10-11 333 0 0,0 1-381 0 0,-1-1 0 0 0,1 0-1 0 0,-1 1 1 0 0,1-1 0 0 0,0 0-1 0 0,-1 0 1 0 0,1 0 0 0 0,-1 1-1 0 0,1-1 1 0 0,0 0 0 0 0,-1 0-1 0 0,1 0 1 0 0,0 0 0 0 0,0 0-1 0 0,1-2-39 0 0,0 0 1 0 0,0 1-1 0 0,0-1 0 0 0,0 0 0 0 0,0-1 0 0 0,-1 1 1 0 0,1 0-1 0 0,-1 0 0 0 0,0-1 0 0 0,1 1 0 0 0,-1-1 1 0 0,0 1-1 0 0,0-1 0 0 0,-1 1 0 0 0,1-1 0 0 0,0 0 1 0 0,-1 1-1 0 0,0-1 0 0 0,1 0 0 0 0,-1 1 0 0 0,0-1 1 0 0,-1-4-1 0 0,0-7-17 0 0,-1 0 0 0 0,-1 0 0 0 0,-3-14-1 0 0,2 18-165 0 0,0-1-1 0 0,-1 1 0 0 0,-9-17 0 0 0,9 19-823 0 0,0-1 0 0 0,1 1 0 0 0,0-1 1 0 0,0 0-1 0 0,-2-10 0 0 0,6 17 356 0 0,0 0 1 0 0,0 0-1 0 0,0 0 1 0 0,0 0-1 0 0,0 0 1 0 0,0 0-1 0 0,0 0 1 0 0,1 0-1 0 0,-1 0 1 0 0,1 0-1 0 0,0-2 1 0 0,0 2 231 0 0,0 0 0 0 0,0 0 0 0 0,0-1 0 0 0,1 1 0 0 0,-1 0 1 0 0,1 0-1 0 0,2-2 0 0 0,-3 3-468 0 0,1 2 217 0 0,3 0 942 0 0,0 2-1 0 0,0-1 0 0 0,-1 1 1 0 0,1-1-1 0 0,-1 1 1 0 0,1 1-1 0 0,-1-1 1 0 0,0 1-1 0 0,0-1 1 0 0,0 1-1 0 0,0 0 1 0 0,4 8-1 0 0,6 8 2336 0 0,17 34 0 0 0,-16-27-1390 0 0,-1 2 756 0 0,15 38-1 0 0,-21-46 571 0 0,-8-22-2534 0 0,2-20-103 0 0,-1 1 1 0 0,-2-27-1 0 0,0 31-292 0 0,3-26-1 0 0,-1 37 192 0 0,0-1 0 0 0,0 0 0 0 0,0 1 0 0 0,1-1-1 0 0,0 1 1 0 0,0 0 0 0 0,4-9 0 0 0,-5 12 18 0 0,2 2 123 0 0,-1 0 1 0 0,0 0-1 0 0,1 0 1 0 0,-1 0-1 0 0,1 0 1 0 0,-1 0-1 0 0,1 1 1 0 0,-1-1-1 0 0,1 1 1 0 0,-1-1-1 0 0,0 1 1 0 0,1 0-1 0 0,2 2 1 0 0,33 20 463 0 0,-17-9-117 0 0,3-2 32 0 0,47 20-1 0 0,-61-29-330 0 0,-1 0-1 0 0,0-1 0 0 0,1 0 0 0 0,-1 0 1 0 0,1-1-1 0 0,-1 0 0 0 0,1-1 0 0 0,17-1 1 0 0,-24 1-33 0 0,1-1 1 0 0,0 0 0 0 0,-1 0-1 0 0,1-1 1 0 0,-1 1 0 0 0,0-1 0 0 0,1 1-1 0 0,-1-1 1 0 0,0 0 0 0 0,0 0 0 0 0,0-1-1 0 0,0 1 1 0 0,0-1 0 0 0,-1 1-1 0 0,1-1 1 0 0,-1 0 0 0 0,1 0 0 0 0,1-3-1 0 0,-1 1-30 0 0,-1 1 0 0 0,0-1-1 0 0,1 0 1 0 0,-2 0-1 0 0,1 0 1 0 0,-1 0 0 0 0,1 0-1 0 0,-1 0 1 0 0,-1 0-1 0 0,1-1 1 0 0,-1 1 0 0 0,0-7-1 0 0,-1 7-20 0 0,1 1 0 0 0,-2-1 0 0 0,1 1 0 0 0,0-1 0 0 0,-1 1 0 0 0,0-1 0 0 0,0 1 0 0 0,-4-7 0 0 0,-24-29-375 0 0,25 33 339 0 0,4 6-21 0 0,0 1 16 0 0,0 0 82 0 0,0 0 0 0 0,1 0-1 0 0,-1 0 1 0 0,0 0 0 0 0,1 0 0 0 0,-1 0-1 0 0,0 0 1 0 0,1 0 0 0 0,-1 0 0 0 0,1 0-1 0 0,-1 1 1 0 0,0-1 0 0 0,1 0 0 0 0,-1 0-1 0 0,1 1 1 0 0,-1-1 0 0 0,0 0 0 0 0,1 1-1 0 0,-1-1 1 0 0,1 1 0 0 0,-1-1 0 0 0,1 1-1 0 0,-1-1 1 0 0,1 1 0 0 0,0-1 0 0 0,-1 1-1 0 0,1-1 1 0 0,0 1 0 0 0,-1-1 0 0 0,1 1-1 0 0,0 0 1 0 0,0-1 0 0 0,-1 1 0 0 0,1-1-1 0 0,0 1 1 0 0,0 0 0 0 0,0 0 0 0 0,0 1 22 0 0,-1 2 57 0 0,0 1 0 0 0,1-1-1 0 0,-1 1 1 0 0,1 0 0 0 0,0 0 0 0 0,1-1 0 0 0,-1 1 0 0 0,1-1 0 0 0,1 6 0 0 0,14 42 915 0 0,-14-46-828 0 0,0 0-98 0 0,1 1 0 0 0,-1-1-1 0 0,1 0 1 0 0,0-1 0 0 0,0 1-1 0 0,1 0 1 0 0,0-1 0 0 0,0 0-1 0 0,0 0 1 0 0,1 0 0 0 0,-1 0 0 0 0,1-1-1 0 0,0 1 1 0 0,1-1 0 0 0,-1 0-1 0 0,1-1 1 0 0,-1 0 0 0 0,1 0-1 0 0,0 0 1 0 0,0 0 0 0 0,1-1 0 0 0,-1 0-1 0 0,0 0 1 0 0,1-1 0 0 0,-1 0-1 0 0,1 0 1 0 0,0 0 0 0 0,11-1-1 0 0,1-2-602 0 0,-1 0-1 0 0,1-1 1 0 0,-1-1-1 0 0,31-10 0 0 0,-16 1-7603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12319 0 0,'0'0'1390'0'0,"1"2"-985"0"0,19 41 1137 0 0,-2 0-1 0 0,26 90 1 0 0,-37-104-1334 0 0,-1 0 0 0 0,-2 0-1 0 0,2 49 1 0 0,-6-75-165 0 0,-3 1-21 0 0,2-5-23 0 0,-1 0 1 0 0,0 0-1 0 0,1 0 0 0 0,-1 0 1 0 0,1-1-1 0 0,0 1 0 0 0,-1 0 0 0 0,0-2 1 0 0,-2-2-49 0 0,2-1 0 0 0,-1 1 0 0 0,1 0 1 0 0,-1-1-1 0 0,2 1 0 0 0,-1-1 0 0 0,1 1 1 0 0,-2-10-1 0 0,-2-47-129 0 0,5 60 180 0 0,0-22-55 0 0,0-1 0 0 0,1 1 0 0 0,1 0 1 0 0,2 0-1 0 0,8-31 0 0 0,-9 45 44 0 0,1 0 0 0 0,0 0 1 0 0,0 0-1 0 0,1 1 0 0 0,0-1 0 0 0,9-9 1 0 0,-10 13 14 0 0,1 0 0 0 0,0 1 0 0 0,0 0 1 0 0,1 0-1 0 0,0 0 0 0 0,0 1 0 0 0,0 0 0 0 0,0 0 1 0 0,13-6-1 0 0,-17 9 18 0 0,-1 1 0 0 0,0-1 0 0 0,1 1 0 0 0,-1-1 0 0 0,1 1 0 0 0,-1-1 0 0 0,1 1 0 0 0,-1 0 0 0 0,1 0 0 0 0,-1 0 0 0 0,1 0 0 0 0,-1 0 0 0 0,1 0 0 0 0,-1 0 0 0 0,1 0 0 0 0,-1 1 0 0 0,0-1 0 0 0,1 0 0 0 0,-1 1 0 0 0,1 0 0 0 0,-1-1 0 0 0,0 1 0 0 0,1 0 0 0 0,-1-1 0 0 0,0 1 0 0 0,0 0 0 0 0,1 0 0 0 0,-1 0 0 0 0,0 0 0 0 0,0 0 0 0 0,0 0 0 0 0,0 1 0 0 0,-1-1 0 0 0,1 0 0 0 0,0 0 0 0 0,0 1 1 0 0,-1-1-1 0 0,1 1 0 0 0,0-1 0 0 0,-1 2 0 0 0,2 2 67 0 0,0 0 0 0 0,-1 1 1 0 0,0-1-1 0 0,0 0 0 0 0,-1 0 1 0 0,0 0-1 0 0,0 1 0 0 0,0-1 1 0 0,0 0-1 0 0,-2 9 0 0 0,-5 8 215 0 0,-1 1-1 0 0,-19 38 0 0 0,-4 8 139 0 0,29-64-380 0 0,1 0-1 0 0,-1 0 1 0 0,1 1-1 0 0,0-1 1 0 0,0 0-1 0 0,1 0 1 0 0,-1 11-1 0 0,2-13-13 0 0,-1 0 0 0 0,1 0 0 0 0,-1 0 0 0 0,1 0 0 0 0,0-1-1 0 0,0 1 1 0 0,0 0 0 0 0,1 0 0 0 0,-1-1 0 0 0,1 1 0 0 0,-1-1 0 0 0,1 1-1 0 0,0-1 1 0 0,3 4 0 0 0,-2-5-19 0 0,-1 1 0 0 0,1-1 0 0 0,0 0 0 0 0,0 1 0 0 0,0-2 0 0 0,-1 1 0 0 0,1 0 0 0 0,0 0 0 0 0,0-1 0 0 0,0 0 0 0 0,0 1 0 0 0,4-1 0 0 0,-3 0-2 0 0,91 1 115 0 0,-87 0-220 0 0,1-1 1 0 0,0-1-1 0 0,0 1 0 0 0,0-1 0 0 0,12-4 0 0 0,45-15-625 0 0,-60 18 654 0 0,-2 1-255 0 0,0 0 0 0 0,-1 0 0 0 0,1-1 1 0 0,0 1-1 0 0,-1-1 0 0 0,1 0 0 0 0,-1 0 0 0 0,0-1 0 0 0,0 1 0 0 0,0-1 0 0 0,0 1 0 0 0,0-1 0 0 0,2-3 0 0 0,-1-4-1516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95 919 0 0,'-4'-20'67'0'0,"4"19"16"0"0,-1 0 0 0 0,1 0 0 0 0,0 0 0 0 0,0 0 0 0 0,-1 0 0 0 0,1 0 0 0 0,0 0 0 0 0,0 0 0 0 0,0 0 0 0 0,0 0 0 0 0,0 0 0 0 0,1 0 0 0 0,-1 0-1 0 0,0 0 1 0 0,0 0 0 0 0,1 0 0 0 0,-1 0 0 0 0,1 0 0 0 0,0-1 0 0 0,1-4 887 0 0,-1-26 3717 0 0,0 18 3268 0 0,-1 12-6605 0 0,0 10-758 0 0,1-1-1 0 0,0 1 0 0 0,4 12 1 0 0,1 7-102 0 0,5 81 554 0 0,-5-50-850 0 0,4 133-56 0 0,-7-120-1463 0 0,-1-53 612 0 0,-1-1-1 0 0,-1 1 0 0 0,0-1 1 0 0,-4 24-1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53 9215 0 0,'-3'-8'950'0'0,"1"4"-529"0"0,0 0 1 0 0,0 1-1 0 0,0-1 1 0 0,-1 0-1 0 0,1 1 1 0 0,-1 0-1 0 0,-5-6 1 0 0,7 8-241 0 0,-1 1 0 0 0,1 0 0 0 0,0-1 0 0 0,0 1 0 0 0,-1 0 1 0 0,1 0-1 0 0,0 0 0 0 0,0 0 0 0 0,-1 0 0 0 0,1 0 0 0 0,0 0 1 0 0,0 1-1 0 0,0-1 0 0 0,-1 0 0 0 0,1 1 0 0 0,0-1 0 0 0,0 1 0 0 0,0-1 1 0 0,0 1-1 0 0,-1-1 0 0 0,1 1 0 0 0,-1 1 0 0 0,-1 3-63 0 0,0-1 0 0 0,0 1 0 0 0,1 0-1 0 0,0 0 1 0 0,0 0 0 0 0,0 0 0 0 0,1 0 0 0 0,-2 7-1 0 0,0 6-27 0 0,-1 21 0 0 0,2 0-54 0 0,3 68-1 0 0,0-95-30 0 0,1-1 0 0 0,0 0 0 0 0,0 0 0 0 0,1 0 0 0 0,0 0 0 0 0,1 0 0 0 0,0-1 0 0 0,1 1 0 0 0,0-1 0 0 0,13 18 0 0 0,-16-26-8 0 0,0 1 1 0 0,0-1 0 0 0,0 0 0 0 0,0 0 0 0 0,1 0 0 0 0,-1 0 0 0 0,1 0 0 0 0,-1 0 0 0 0,1-1 0 0 0,0 1 0 0 0,0-1 0 0 0,-1 0 0 0 0,1 0 0 0 0,0 0-1 0 0,0 0 1 0 0,0 0 0 0 0,0-1 0 0 0,0 1 0 0 0,1-1 0 0 0,-1 0 0 0 0,0 0 0 0 0,3 0 0 0 0,-1-1 30 0 0,-1 0 0 0 0,0 0 0 0 0,0 0 1 0 0,0-1-1 0 0,0 1 0 0 0,-1-1 0 0 0,1 0 1 0 0,0 0-1 0 0,-1 0 0 0 0,1-1 0 0 0,-1 1 0 0 0,0-1 1 0 0,0 0-1 0 0,0 0 0 0 0,0 0 0 0 0,3-4 1 0 0,0-1 145 0 0,-1-1 0 0 0,1 1 1 0 0,-2-1-1 0 0,1 0 1 0 0,-1-1-1 0 0,-1 1 0 0 0,0-1 1 0 0,0 1-1 0 0,0-1 1 0 0,-2 0-1 0 0,1 0 0 0 0,-1 0 1 0 0,-1 0-1 0 0,1 0 1 0 0,-2-1-1 0 0,0 1 1 0 0,0 0-1 0 0,0 0 0 0 0,-1 0 1 0 0,-7-18-1 0 0,1 6-98 0 0,-1 1 1 0 0,-17-29-1 0 0,21 42-561 0 0,-1-1 0 0 0,0 1 0 0 0,-1 0 0 0 0,1 1 0 0 0,-1-1 0 0 0,-1 1 0 0 0,-15-11 1 0 0,4 9-2384 0 0,11 7 1334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3223 0 0,'0'-1'143'0'0,"8"-24"9496"0"0,-3 27-5579 0 0,-2 0-3840 0 0,0 2-95 0 0,0-1 1 0 0,0 1-1 0 0,-1 1 1 0 0,0-1-1 0 0,0 0 1 0 0,0 1 0 0 0,0-1-1 0 0,0 1 1 0 0,-1-1-1 0 0,2 10 1 0 0,-3-12-101 0 0,7 34 223 0 0,3 67 0 0 0,-7-59-180 0 0,11 213-2116 0 0,-10-228-457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21 12551 0 0,'1'-17'572'0'0,"-1"14"542"0"0,5 14-414 0 0,5 18 250 0 0,12 61 1 0 0,-7-24-806 0 0,12 44-185 0 0,-3-13-5433 0 0,-17-70 538 0 0</inkml:trace>
  <inkml:trace contextRef="#ctx0" brushRef="#br0" timeOffset="1">1 340 16903 0 0,'0'0'2224'0'0,"1"0"-1798"0"0,8 3-274 0 0,0-1 1 0 0,0 0-1 0 0,0-1 1 0 0,0 0 0 0 0,0-1-1 0 0,12 0 1 0 0,19 1-88 0 0,26 8-375 0 0,-29-4-5268 0 0,-12-3-781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13 300 2759 0 0,'-1'0'207'0'0,"-10"8"5978"0"0,11-7-5768 0 0,0-1 0 0 0,0 1 0 0 0,0-1 0 0 0,0 1 0 0 0,0-1 0 0 0,0 1 0 0 0,0-1 0 0 0,0 1 1 0 0,0-1-1 0 0,0 1 0 0 0,0-1 0 0 0,0 1 0 0 0,6 9 5978 0 0,0-6-7748 0 0,-1-3 1575 0 0,0-1-1 0 0,-1 1 1 0 0,1-1-1 0 0,0 0 1 0 0,-1 0-1 0 0,1 0 1 0 0,0-1-1 0 0,-1 1 1 0 0,1-1 0 0 0,-1 0-1 0 0,1-1 1 0 0,7-2-1 0 0,49-16 1343 0 0,-40 14-1029 0 0,23-9-1 0 0,224-125 692 0 0,-189 95-1288 0 0,-36 20-473 0 0,-15 8-1759 0 0,41-18 0 0 0,-49 27 551 0 0,-2-2-44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7367 0 0,'0'0'568'0'0,"-1"-2"-373"0"0,1-4-1936 0 0,1-10 13701 0 0,2 25-10392 0 0,23 144-212 0 0,-1-4-1230 0 0,-14-91-169 0 0,3 20-1120 0 0,-11-66-1131 0 0,1-1 0 0 0,6 14 0 0 0,-5-16-3458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1839 0 0,'1'2'6586'0'0,"29"71"1107"0"0,23 35-5403 0 0,21 50-2953 0 0,-46-87-1568 0 0,-18-43 892 0 0</inkml:trace>
  <inkml:trace contextRef="#ctx0" brushRef="#br0" timeOffset="1">24 401 6911 0 0,'-12'-4'623'0'0,"1"10"6182"0"0,46-10 1379 0 0,1-5-6081 0 0,31-17-2380 0 0,-63 25 524 0 0,43-20-217 0 0,21-9-3249 0 0,-44 21-4565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1 745 4951 0 0,'0'0'3123'0'0,"6"22"4345"0"0,-6-32-3991 0 0,0-4-3265 0 0,2-143 2905 0 0,-1 39-2115 0 0,-6-291-1681 0 0,5 362-2199 0 0,0 36 1468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1 748 2759 0 0,'2'-2'13678'0'0,"13"-9"-12818"0"0,5-5 115 0 0,9-7 292 0 0,48-28 1 0 0,-56 39-1001 0 0,170-92 1491 0 0,8 15-954 0 0,233-84-501 0 0,-306 121-267 0 0,-67 26-4 0 0,73-43 0 0 0,-124 64-27 0 0,0 1 1 0 0,-1-1-1 0 0,0-1 0 0 0,0 1 1 0 0,0-1-1 0 0,-1 0 0 0 0,0-1 1 0 0,0 0-1 0 0,8-12 0 0 0,-11 15-1 0 0,0 0 0 0 0,0 0-1 0 0,0 1 1 0 0,6-6-1 0 0,4-6-91 0 0,-12 14 85 0 0,0 0 1 0 0,0 0-1 0 0,0 0 1 0 0,0 1 0 0 0,0-1-1 0 0,0 0 1 0 0,0 0-1 0 0,1 1 1 0 0,-1-1-1 0 0,0 1 1 0 0,0-1-1 0 0,1 1 1 0 0,-1-1 0 0 0,0 1-1 0 0,1 0 1 0 0,-1 0-1 0 0,0-1 1 0 0,1 1-1 0 0,-1 0 1 0 0,1 0-1 0 0,-1 1 1 0 0,0-1 0 0 0,1 0-1 0 0,-1 0 1 0 0,0 1-1 0 0,1-1 1 0 0,-1 1-1 0 0,0-1 1 0 0,0 1 0 0 0,2 0-1 0 0,5 3 63 0 0,0 0 1 0 0,0 1-1 0 0,10 8 1 0 0,-11-8-109 0 0,30 23 358 0 0,49 49 0 0 0,2 3-155 0 0,-7-18 25 0 0,1-4-1 0 0,98 51 1 0 0,-159-98-219 0 0,1 0 0 0 0,0-2-1 0 0,0 0 1 0 0,1-2 0 0 0,25 6 0 0 0,-32-10-1197 0 0,0-1-1 0 0,23 0 1 0 0,-28-2-483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54 9671 0 0,'0'0'748'0'0,"-1"3"-492"0"0,-2 13 1250 0 0,0 1-1 0 0,1 0 0 0 0,0 25 0 0 0,6 53 754 0 0,0-34-1823 0 0,3 7-185 0 0,1 2 772 0 0,-13-109-657 0 0,4 28-369 0 0,-1 0 1 0 0,1-16-1 0 0,1-112 36 0 0,-1 3-2 0 0,1 127-32 0 0,1 1-1 0 0,-1-1 0 0 0,2 1 1 0 0,-1-1-1 0 0,1 1 0 0 0,0 0 1 0 0,6-12-1 0 0,-8 20-3 0 0,1 0 0 0 0,0 0 0 0 0,-1 0 0 0 0,1 0 0 0 0,0 1 0 0 0,-1-1 0 0 0,1 0 0 0 0,-1 0 0 0 0,1 0 0 0 0,-1 1 0 0 0,1-1 1 0 0,0 0-1 0 0,-1 1 0 0 0,1-1 0 0 0,-1 1 0 0 0,1 0 0 0 0,5 5-21 0 0,-1 0-1 0 0,1 1 1 0 0,-2 0 0 0 0,1 0-1 0 0,-1 0 1 0 0,5 11 0 0 0,-3-5-7 0 0,42 82-32 0 0,19 37 34 0 0,-53-109 63 0 0,1 0 0 0 0,1-1 1 0 0,25 28-1 0 0,-36-45 35 0 0,-1-1-1 0 0,1 0 1 0 0,0 0 0 0 0,10 6-1 0 0,-13-9 22 0 0,1 0 0 0 0,-1 1 0 0 0,1-1-1 0 0,-1 0 1 0 0,1-1 0 0 0,0 1-1 0 0,-1 0 1 0 0,1-1 0 0 0,0 1-1 0 0,-1-1 1 0 0,1 0 0 0 0,0 0-1 0 0,4 0 1 0 0,-6-1-32 0 0,1 0 0 0 0,0 1 0 0 0,-1-1 0 0 0,0 0 0 0 0,1 0 0 0 0,-1 0 0 0 0,1 0 0 0 0,-1 0-1 0 0,0 0 1 0 0,0 0 0 0 0,0-1 0 0 0,0 1 0 0 0,0 0 0 0 0,0-1 0 0 0,0 1 0 0 0,0-1 0 0 0,0 1 0 0 0,-1-1 0 0 0,2-1 0 0 0,10-36 535 0 0,-10 31-466 0 0,3-17-35 0 0,-1 0 0 0 0,-2-1-1 0 0,0 1 1 0 0,-3-29 0 0 0,1 24-561 0 0,-1 2-1039 0 0,-6-30-1 0 0,5 41 277 0 0,-2-8-812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12895 0 0,'17'40'1237'0'0,"14"53"0"0"0,-20-55 1141 0 0,29 64 1 0 0,-39-101-2002 0 0,-5-19-150 0 0,-1-11-185 0 0,-3-15-7 0 0,3 0 1 0 0,-1-83 0 0 0,9 99-46 0 0,1 1-1 0 0,1 1 1 0 0,1-1 0 0 0,2 1-1 0 0,1 0 1 0 0,0 1-1 0 0,2 0 1 0 0,1 0 0 0 0,22-33-1 0 0,-32 55 58 0 0,0 0-1 0 0,0 1 1 0 0,0-1-1 0 0,0 1 1 0 0,1-1-1 0 0,-1 1 1 0 0,1 0-1 0 0,-1 0 1 0 0,1 0 0 0 0,0 1-1 0 0,0-1 1 0 0,0 0-1 0 0,0 1 1 0 0,0 0-1 0 0,0 0 1 0 0,0 0-1 0 0,0 0 1 0 0,1 0-1 0 0,-1 1 1 0 0,0-1-1 0 0,0 1 1 0 0,1 0-1 0 0,-1 0 1 0 0,6 1-1 0 0,-7 0-3 0 0,1-1-1 0 0,0 1 1 0 0,0 0-1 0 0,0 0 1 0 0,-1 0-1 0 0,1 0 1 0 0,0 1-1 0 0,-1-1 1 0 0,1 1-1 0 0,-1 0 0 0 0,0 0 1 0 0,0 0-1 0 0,1 0 1 0 0,-1 0-1 0 0,0 0 1 0 0,-1 0-1 0 0,1 0 1 0 0,0 1-1 0 0,-1-1 1 0 0,1 1-1 0 0,-1 0 0 0 0,0-1 1 0 0,0 1-1 0 0,0 0 1 0 0,0 0-1 0 0,0-1 1 0 0,0 6-1 0 0,0-1 23 0 0,-1 0 1 0 0,0 0-1 0 0,0 0 0 0 0,0 1 1 0 0,-1-1-1 0 0,0 0 0 0 0,-3 9 1 0 0,-18 48 109 0 0,11-35-120 0 0,-5 13 81 0 0,-2 0 0 0 0,-2-2-1 0 0,-43 66 1 0 0,56-97-46 0 0,1 2 0 0 0,1-1 0 0 0,0 0 1 0 0,0 1-1 0 0,1 0 0 0 0,-3 13 0 0 0,7-23-73 0 0,0 1 0 0 0,0-1 0 0 0,0 0 1 0 0,0 1-1 0 0,0-1 0 0 0,1 0 0 0 0,-1 1 1 0 0,0-1-1 0 0,1 0 0 0 0,-1 1 0 0 0,1-1 0 0 0,-1 0 1 0 0,1 1-1 0 0,0-1 0 0 0,-1 0 0 0 0,1 0 0 0 0,0 0 1 0 0,0 0-1 0 0,0 0 0 0 0,0 0 0 0 0,0 0 1 0 0,0 0-1 0 0,0 0 0 0 0,0 0 0 0 0,0-1 0 0 0,0 1 1 0 0,1 0-1 0 0,-1-1 0 0 0,2 1 0 0 0,1 1 12 0 0,0 0 0 0 0,0-1 1 0 0,1 1-1 0 0,-1-1 0 0 0,0-1 0 0 0,1 1 0 0 0,6 0 0 0 0,60-7 62 0 0,-29 1-58 0 0,-19 2-428 0 0,35-9-1 0 0,-41 8 163 0 0,20-7-1939 0 0,-6 1-5058 0 0,-16 6 536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2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2303 0 0,'0'0'14471'0'0,"2"1"-13547"0"0,4 1-567 0 0,1-1 0 0 0,0 0 0 0 0,-1 0 0 0 0,1-1 1 0 0,0 0-1 0 0,0 0 0 0 0,12-2 0 0 0,14 0 391 0 0,27-2 523 0 0,-37 1 434 0 0,24 2-1 0 0,-51 11-1608 0 0,-1 0-83 0 0,-1 1 0 0 0,0-1 0 0 0,0 0-1 0 0,-10 11 1 0 0,11-16 40 0 0,0 2 0 0 0,1-1 0 0 0,0 0 1 0 0,0 1-1 0 0,1 0 0 0 0,0 0 0 0 0,0 0 0 0 0,0 0 0 0 0,1 0 0 0 0,0 1 0 0 0,1-1 0 0 0,-1 1 1 0 0,1-1-1 0 0,1 1 0 0 0,-1 0 0 0 0,2-1 0 0 0,-1 1 0 0 0,1 0 0 0 0,0-1 0 0 0,0 1 1 0 0,1-1-1 0 0,0 1 0 0 0,0-1 0 0 0,1 0 0 0 0,0 0 0 0 0,0 0 0 0 0,1 0 0 0 0,0-1 0 0 0,0 1 1 0 0,0-1-1 0 0,1 0 0 0 0,0 0 0 0 0,0-1 0 0 0,1 1 0 0 0,-1-1 0 0 0,10 6 0 0 0,-5-4-33 0 0,1-1-1 0 0,0-1 0 0 0,0 0 1 0 0,0 0-1 0 0,0-1 0 0 0,1-1 0 0 0,0 0 1 0 0,0 0-1 0 0,-1-1 0 0 0,1-1 1 0 0,1 0-1 0 0,-1 0 0 0 0,0-1 1 0 0,0-1-1 0 0,0 0 0 0 0,0-1 0 0 0,0 0 1 0 0,15-5-1 0 0,-11 2-439 0 0,0-1 0 0 0,0-1-1 0 0,-1-1 1 0 0,0 0 0 0 0,21-16 0 0 0,-19 13-2234 0 0,-2 1-5903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1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56 10567 0 0,'0'0'482'0'0,"0"-17"180"0"0,0 15-541 0 0,0-1-1 0 0,0 1 1 0 0,0 0-1 0 0,-1-1 0 0 0,1 1 1 0 0,0 0-1 0 0,-1-1 1 0 0,0 1-1 0 0,0 0 0 0 0,1-1 1 0 0,-1 1-1 0 0,-2-2 1 0 0,3 3 315 0 0,-2 1 10 0 0,-7-2-38 0 0,7 1-315 0 0,-1 0 0 0 0,1 1 1 0 0,-1 0-1 0 0,1-1 0 0 0,-1 1 0 0 0,1 0 0 0 0,-1 0 1 0 0,0 0-1 0 0,1 0 0 0 0,-1 1 0 0 0,1-1 0 0 0,-1 1 0 0 0,1-1 1 0 0,-1 1-1 0 0,1 0 0 0 0,-5 2 0 0 0,-33 19 726 0 0,30-17-683 0 0,0 0 0 0 0,0 1 0 0 0,0 0 0 0 0,1 0 0 0 0,0 1 0 0 0,-10 9 0 0 0,2 4-50 0 0,1 1 0 0 0,0 0 0 0 0,2 2 0 0 0,0-1 0 0 0,2 1 0 0 0,-13 34 1 0 0,22-51-72 0 0,2 1 1 0 0,-1 0 0 0 0,1-1 0 0 0,0 1 0 0 0,0 0 0 0 0,0 0 0 0 0,1-1-1 0 0,0 1 1 0 0,1 0 0 0 0,-1 0 0 0 0,4 13 0 0 0,-3-17-7 0 0,0 0 0 0 0,0 0 0 0 0,0 0 0 0 0,1 0 0 0 0,-1 0 0 0 0,1 0 0 0 0,-1 0 0 0 0,1 0 0 0 0,0-1 0 0 0,0 1 0 0 0,0-1 0 0 0,0 1 1 0 0,1-1-1 0 0,-1 0 0 0 0,1 0 0 0 0,-1 0 0 0 0,1 0 0 0 0,0 0 0 0 0,0-1 0 0 0,0 1 0 0 0,0-1 0 0 0,0 0 0 0 0,0 0 0 0 0,0 0 0 0 0,0 0 0 0 0,6 1 0 0 0,-5-2 2 0 0,1 0 0 0 0,0-1 0 0 0,-1 1-1 0 0,1-1 1 0 0,-1 0 0 0 0,1 0 0 0 0,-1 0 0 0 0,1 0 0 0 0,-1-1-1 0 0,0 0 1 0 0,8-4 0 0 0,-7 3-9 0 0,0 0-1 0 0,0-1 1 0 0,0 1-1 0 0,-1-1 1 0 0,1 0-1 0 0,-1-1 1 0 0,0 1 0 0 0,6-8-1 0 0,-1-4 44 0 0,-1 0 0 0 0,0 0 1 0 0,-1-1-1 0 0,7-22 0 0 0,13-74 722 0 0,-17 71-32 0 0,-10 42-731 0 0,0 0-1 0 0,0 0 0 0 0,0 0 1 0 0,0-1-1 0 0,0 1 1 0 0,0 0-1 0 0,0 0 1 0 0,0 0-1 0 0,0 0 0 0 0,0 0 1 0 0,0 0-1 0 0,0-1 1 0 0,0 1-1 0 0,0 0 0 0 0,0 0 1 0 0,0 0-1 0 0,0 0 1 0 0,0 0-1 0 0,0 0 1 0 0,0-1-1 0 0,0 1 0 0 0,0 0 1 0 0,0 0-1 0 0,0 0 1 0 0,0 0-1 0 0,1 0 1 0 0,-1 0-1 0 0,0 0 0 0 0,0 0 1 0 0,0 0-1 0 0,0-1 1 0 0,0 1-1 0 0,0 0 0 0 0,0 0 1 0 0,1 0-1 0 0,-1 0 1 0 0,0 0-1 0 0,0 0 1 0 0,0 0-1 0 0,0 0 0 0 0,0 0 1 0 0,1 0-1 0 0,-1 0 1 0 0,0 0-1 0 0,0 0 0 0 0,0 0 1 0 0,0 0-1 0 0,0 0 1 0 0,0 0-1 0 0,1 0 1 0 0,-1 0-1 0 0,0 0 0 0 0,0 0 1 0 0,0 0-1 0 0,0 1 1 0 0,0-1-1 0 0,0 0 1 0 0,0 0-1 0 0,1 0 0 0 0,-1 0 1 0 0,0 0-1 0 0,8 13 331 0 0,6 21 162 0 0,-13-31-490 0 0,7 20-329 0 0,-4-10-443 0 0,1 0 1 0 0,7 12 0 0 0,-11-22 511 0 0,1 1 1 0 0,0-1-1 0 0,0 0 1 0 0,1 0-1 0 0,-1 0 1 0 0,1 0-1 0 0,-1-1 1 0 0,1 1-1 0 0,0-1 1 0 0,0 1 0 0 0,0-1-1 0 0,4 2 1 0 0,1 0-5705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1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5527 0 0,'0'1'7826'0'0,"-1"7"-6446"0"0,-9 84 2167 0 0,9-51-3408 0 0,1-1 1 0 0,2 0-1 0 0,11 58 1 0 0,-7-69-266 0 0,9 27 1 0 0,-12-45-332 0 0,1 0 0 0 0,1-1 1 0 0,0 0-1 0 0,0 0 1 0 0,12 16-1 0 0,-5-14-3525 0 0,1-4-1140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2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10 11543 0 0,'-14'-5'530'0'0,"11"3"-13"0"0,-18 0-308 0 0,19 2-141 0 0,0 1-1 0 0,-1-1 0 0 0,1 1 1 0 0,0 0-1 0 0,0 0 0 0 0,0 0 1 0 0,0 0-1 0 0,1 0 1 0 0,-1 0-1 0 0,0 1 0 0 0,0-1 1 0 0,1 0-1 0 0,-1 1 0 0 0,0-1 1 0 0,1 1-1 0 0,0 0 0 0 0,-1 0 1 0 0,1-1-1 0 0,0 1 1 0 0,-1 3-1 0 0,-2 3 313 0 0,0 0-1 0 0,1 0 1 0 0,-4 15 0 0 0,5-15-337 0 0,0 0 0 0 0,1 1 0 0 0,0-1 0 0 0,1 0 1 0 0,0 1-1 0 0,0-1 0 0 0,1 1 0 0 0,0-1 1 0 0,3 9-1 0 0,-3-11-45 0 0,1 0 0 0 0,0 0-1 0 0,0 0 1 0 0,0-1 0 0 0,1 1 0 0 0,0-1 0 0 0,0 0 0 0 0,0 1 0 0 0,1-1 0 0 0,0-1 0 0 0,0 1-1 0 0,0 0 1 0 0,6 3 0 0 0,-6-4-30 0 0,1 0 0 0 0,0 0 0 0 0,1-1 0 0 0,-1 0 0 0 0,1 0 0 0 0,-1-1-1 0 0,1 0 1 0 0,0 1 0 0 0,0-2 0 0 0,8 2 0 0 0,-11-2 5 0 0,1-1 0 0 0,-1 0 0 0 0,1 0 0 0 0,-1 0 0 0 0,1-1 0 0 0,-1 1 0 0 0,1-1 0 0 0,-1 0 0 0 0,0 0 0 0 0,1 0 0 0 0,-1 0 0 0 0,0-1 0 0 0,0 1 0 0 0,0-1 0 0 0,0 0 0 0 0,0 0 0 0 0,0 0 0 0 0,0 0 0 0 0,4-5 0 0 0,-2 2 38 0 0,0-1 0 0 0,0 0 0 0 0,-1 0 0 0 0,1 0 0 0 0,-1 0 1 0 0,-1-1-1 0 0,1 1 0 0 0,-1-1 0 0 0,0 0 0 0 0,-1 0 0 0 0,3-9 0 0 0,-5 12 49 0 0,0-1-1 0 0,0 0 0 0 0,-1 1 1 0 0,1 0-1 0 0,-1-1 0 0 0,0 1 1 0 0,-1-1-1 0 0,1 1 0 0 0,-4-7 1 0 0,5 9 210 0 0,-3 1-99 0 0,3 1-164 0 0,0-1 0 0 0,0 1 1 0 0,0 0-1 0 0,0 0 0 0 0,0 0 1 0 0,0 0-1 0 0,0 0 0 0 0,-1-1 1 0 0,1 1-1 0 0,0 0 0 0 0,0 0 1 0 0,0 0-1 0 0,0 0 0 0 0,-1 0 1 0 0,1 0-1 0 0,0-1 0 0 0,0 1 1 0 0,0 0-1 0 0,-1 0 0 0 0,1 0 0 0 0,0 0 1 0 0,0 0-1 0 0,0 0 0 0 0,-1 0 1 0 0,1 0-1 0 0,0 0 0 0 0,0 0 1 0 0,0 0-1 0 0,-1 0 0 0 0,1 0 1 0 0,-2 2-15 0 0,1-1 1 0 0,-1 1-1 0 0,1 0 1 0 0,0-1-1 0 0,0 1 1 0 0,0 0-1 0 0,0 0 1 0 0,0 0-1 0 0,0 0 1 0 0,0 0-1 0 0,0 0 1 0 0,1 0-1 0 0,-1 0 1 0 0,1 0 0 0 0,-1 0-1 0 0,1 0 1 0 0,0 0-1 0 0,0 1 1 0 0,0-1-1 0 0,0 0 1 0 0,0 0-1 0 0,1 0 1 0 0,-1 0-1 0 0,1 0 1 0 0,-1 0-1 0 0,2 4 1 0 0,3 4-63 0 0,-3-8 63 0 0,-1 0 1 0 0,1 0-1 0 0,-1-1 1 0 0,1 1-1 0 0,0 0 1 0 0,0-1-1 0 0,0 1 0 0 0,0-1 1 0 0,0 0-1 0 0,0 0 1 0 0,0 0-1 0 0,0 0 1 0 0,0 0-1 0 0,1 0 1 0 0,-1-1-1 0 0,0 1 1 0 0,0-1-1 0 0,1 1 1 0 0,-1-1-1 0 0,1 0 1 0 0,1 0-1 0 0,-1 0 13 0 0,-1-1-1 0 0,1 1 0 0 0,-1-1 1 0 0,0 0-1 0 0,1 0 1 0 0,-1 0-1 0 0,0 0 0 0 0,0 0 1 0 0,0 0-1 0 0,0 0 1 0 0,0-1-1 0 0,0 1 0 0 0,0-1 1 0 0,0 0-1 0 0,0 1 1 0 0,-1-1-1 0 0,1 0 0 0 0,-1 0 1 0 0,1 0-1 0 0,-1 0 1 0 0,0 0-1 0 0,0-1 0 0 0,0 1 1 0 0,1-3-1 0 0,0-1 53 0 0,0 0 0 0 0,0-1-1 0 0,-1 1 1 0 0,0 0 0 0 0,0-1-1 0 0,-1 1 1 0 0,0-1 0 0 0,0 1-1 0 0,0-1 1 0 0,-1 1 0 0 0,0-1-1 0 0,0 1 1 0 0,-3-9 0 0 0,4 14-63 0 0,0 0-1 0 0,0 1 1 0 0,-1-1 0 0 0,1 0 0 0 0,0 0 0 0 0,-1 0 0 0 0,1 0 0 0 0,0 1 0 0 0,-1-1 0 0 0,1 0 0 0 0,-1 0 0 0 0,0 1 0 0 0,1-1 0 0 0,-1 0 0 0 0,1 1 0 0 0,-1-1 0 0 0,0 0 0 0 0,0 1 0 0 0,1-1-1 0 0,-1 1 1 0 0,0 0 0 0 0,0-1 0 0 0,1 1 0 0 0,-1-1 0 0 0,-1 1 0 0 0,-1-1-22 0 0,0-1-245 0 0,-1 1 0 0 0,1 0 1 0 0,0 0-1 0 0,-1 0 0 0 0,1 0 1 0 0,-1 0-1 0 0,0 1 0 0 0,-6-1 1 0 0,1 1-5072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2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9671 0 0,'0'0'748'0'0,"0"1"-492"0"0,1 14 874 0 0,1 0-1 0 0,1 0 1 0 0,0 0 0 0 0,1 0-1 0 0,8 17 1 0 0,-1 3-588 0 0,4 9 21 0 0,-6-17-336 0 0,-1-1 0 0 0,5 31 0 0 0,-9-27-154 0 0,7 35 429 0 0,-8-87-357 0 0,-1 5-164 0 0,1-1 0 0 0,6-18 0 0 0,-4 16-16 0 0,1-4-97 0 0,16-41 0 0 0,-17 55 120 0 0,-5 9 12 0 0,0 1 1 0 0,1 0-1 0 0,-1-1 0 0 0,0 1 0 0 0,0 0 0 0 0,0 0 1 0 0,0-1-1 0 0,1 1 0 0 0,-1 0 0 0 0,0-1 0 0 0,0 1 0 0 0,0 0 1 0 0,1 0-1 0 0,-1-1 0 0 0,0 1 0 0 0,0 0 0 0 0,1 0 1 0 0,-1 0-1 0 0,0 0 0 0 0,1-1 0 0 0,-1 1 0 0 0,0 0 1 0 0,1 0-1 0 0,-1 0 0 0 0,0 0 0 0 0,1 0 0 0 0,-1 0 1 0 0,0 0-1 0 0,1 0 0 0 0,-1 0 0 0 0,0 0 0 0 0,1 0 1 0 0,-1 0-1 0 0,0 0 0 0 0,1 0 0 0 0,-1 0 0 0 0,0 0 0 0 0,1 0 1 0 0,-1 0-1 0 0,0 0 0 0 0,0 1 0 0 0,1-1 0 0 0,-1 0 1 0 0,0 0-1 0 0,1 0 0 0 0,-1 0 0 0 0,0 1 0 0 0,0-1 1 0 0,1 0-1 0 0,-1 0 0 0 0,0 1 0 0 0,0-1 0 0 0,0 0 1 0 0,1 0-1 0 0,-1 1 0 0 0,6 6 30 0 0,-1 0 0 0 0,1 1 1 0 0,-1-1-1 0 0,-1 1 0 0 0,0 0 1 0 0,0 0-1 0 0,0 0 0 0 0,-1 1 0 0 0,2 8 1 0 0,14 30 71 0 0,-15-38-90 0 0,1 0-1 0 0,0-1 0 0 0,1 1 1 0 0,0-1-1 0 0,11 12 0 0 0,-14-17-7 0 0,0 0 0 0 0,1 0 0 0 0,-1-1 0 0 0,1 1 0 0 0,-1-1 0 0 0,1 0 0 0 0,0 0 0 0 0,0 0 0 0 0,0-1 0 0 0,0 1 0 0 0,0-1 0 0 0,0 0 0 0 0,0 0 0 0 0,0 0 0 0 0,1-1 0 0 0,4 1 0 0 0,-6-1-4 0 0,0-1 0 0 0,1 1 0 0 0,-1 0 0 0 0,0-1 0 0 0,1 0 0 0 0,-1 1 1 0 0,0-1-1 0 0,0-1 0 0 0,0 1 0 0 0,0 0 0 0 0,0-1 0 0 0,0 0 0 0 0,0 1 0 0 0,0-1 0 0 0,0 0 0 0 0,-1-1 0 0 0,1 1 0 0 0,-1 0 0 0 0,0-1 0 0 0,1 1 0 0 0,-1-1 0 0 0,2-4 0 0 0,-1 1-1 0 0,0 1 0 0 0,-1 0 0 0 0,0-1 0 0 0,-1 0 1 0 0,1 1-1 0 0,-1-1 0 0 0,0 0 0 0 0,0 0 0 0 0,-1 0 0 0 0,0 0 0 0 0,0 0 0 0 0,0 1 0 0 0,-1-1 0 0 0,-1-7 0 0 0,2 13 1 0 0,0-3-31 0 0,0 1 1 0 0,-1 0-1 0 0,1 0 1 0 0,-1-1-1 0 0,1 1 1 0 0,-1 0 0 0 0,0 0-1 0 0,0 0 1 0 0,0 0-1 0 0,0 0 1 0 0,0 0-1 0 0,0 0 1 0 0,-3-2-1 0 0,-6 12-41 0 0,9-5 75 0 0,-1-1 0 0 0,0 1 0 0 0,0 0 0 0 0,1 0 0 0 0,-1 0 0 0 0,1-1 0 0 0,0 1 0 0 0,0 0 0 0 0,0 1 0 0 0,1-1 0 0 0,-1 0 0 0 0,1 0 0 0 0,-1 0 0 0 0,1 0 0 0 0,0 1 0 0 0,0-1 0 0 0,1 4 0 0 0,0-2 15 0 0,-1 0 1 0 0,2 0 0 0 0,-1 0 0 0 0,0 0 0 0 0,1-1-1 0 0,0 1 1 0 0,0 0 0 0 0,0-1 0 0 0,1 1-1 0 0,3 3 1 0 0,-5-5 3 0 0,1-1 0 0 0,0 0-1 0 0,-1 0 1 0 0,1 0 0 0 0,0 0 0 0 0,0-1-1 0 0,1 1 1 0 0,-1 0 0 0 0,0-1 0 0 0,1 0-1 0 0,-1 1 1 0 0,0-1 0 0 0,1 0-1 0 0,0 0 1 0 0,-1 0 0 0 0,1-1 0 0 0,-1 1-1 0 0,1-1 1 0 0,0 1 0 0 0,0-1 0 0 0,-1 0-1 0 0,1 0 1 0 0,0 0 0 0 0,-1 0-1 0 0,1-1 1 0 0,0 1 0 0 0,-1-1 0 0 0,1 0-1 0 0,0 1 1 0 0,-1-1 0 0 0,1 0 0 0 0,-1-1-1 0 0,1 1 1 0 0,-1 0 0 0 0,0-1-1 0 0,5-2 1 0 0,-3 0 130 0 0,-1 1 1 0 0,1-1-1 0 0,-1 0 0 0 0,1 0 0 0 0,4-8 0 0 0,-7 10-101 0 0,0-1-1 0 0,0 1 0 0 0,0-1 0 0 0,0 1 0 0 0,-1-1 1 0 0,1 1-1 0 0,-1-1 0 0 0,0 1 0 0 0,1-1 0 0 0,-1 1 1 0 0,-1-1-1 0 0,1 0 0 0 0,-1-4 0 0 0,0 2-149 0 0,-1-1 0 0 0,0 0 0 0 0,0 1 0 0 0,0-1 0 0 0,-1 1 0 0 0,0 0 1 0 0,0 0-1 0 0,0 0 0 0 0,-1 0 0 0 0,-6-7 0 0 0,-1-1-2203 0 0,6 5-50 0 0,0-2-3842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8287 0 0,'0'0'639'0'0,"1"2"-415"0"0,14 25 3194 0 0,0 0-1 0 0,16 44 1 0 0,7 14-1155 0 0,-11-31-1313 0 0,93 172 234 0 0,-96-182-2462 0 0,-10-14-4637 0 0,-4-6-1237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3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11 3223 0 0,'2'-2'240'0'0,"-2"1"-238"0"0,0 1 0 0 0,0 0 0 0 0,0 0 0 0 0,0 0 0 0 0,0 0 0 0 0,0-1-1 0 0,1 1 1 0 0,-1 0 0 0 0,0 0 0 0 0,0 0 0 0 0,0-1 0 0 0,0 1 0 0 0,0 0-1 0 0,0 0 1 0 0,0 0 0 0 0,0-1 0 0 0,0 1 0 0 0,0 0 0 0 0,0 0-1 0 0,0-1 1 0 0,0 1 0 0 0,0 0 0 0 0,0 0 0 0 0,0 0 0 0 0,0-1 0 0 0,0 1-1 0 0,0 0 1 0 0,-1 0 0 0 0,1 0 0 0 0,0-1 0 0 0,0 1 0 0 0,0 0 0 0 0,0 0-1 0 0,0 0 1 0 0,0 0 0 0 0,-1 0 0 0 0,1-1 0 0 0,0 1 0 0 0,0 0-1 0 0,0 0 1 0 0,0 0 0 0 0,-1 0 0 0 0,1 0 0 0 0,0 0 0 0 0,0 0 0 0 0,0-1-1 0 0,-1 1 1 0 0,1 0 0 0 0,0 0 0 0 0,0 0 0 0 0,-1 0 0 0 0,-18 1 2849 0 0,-26 10 5247 0 0,36-7-7790 0 0,1 1 1 0 0,-1-1 0 0 0,1 1-1 0 0,0 0 1 0 0,1 1 0 0 0,0 0 0 0 0,-1 0-1 0 0,-10 13 1 0 0,7-6-131 0 0,1 0-1 0 0,0 1 1 0 0,1 0 0 0 0,-9 17-1 0 0,17-28-132 0 0,0-1-1 0 0,0 1 1 0 0,1 0-1 0 0,-1 0 1 0 0,1 0 0 0 0,-1 0-1 0 0,1 0 1 0 0,0 0-1 0 0,0 0 1 0 0,0 0-1 0 0,0 0 1 0 0,1 0-1 0 0,-1 0 1 0 0,1 0 0 0 0,0-1-1 0 0,0 1 1 0 0,1 4-1 0 0,-1-6-21 0 0,0 1-1 0 0,-1-1 0 0 0,1 1 1 0 0,0-1-1 0 0,0 1 1 0 0,0-1-1 0 0,0 1 0 0 0,0-1 1 0 0,0 0-1 0 0,1 0 0 0 0,-1 0 1 0 0,0 1-1 0 0,1-1 1 0 0,-1 0-1 0 0,0-1 0 0 0,1 1 1 0 0,-1 0-1 0 0,1 0 1 0 0,0-1-1 0 0,-1 1 0 0 0,1 0 1 0 0,0-1-1 0 0,-1 0 1 0 0,1 1-1 0 0,0-1 0 0 0,-1 0 1 0 0,1 0-1 0 0,0 0 0 0 0,-1 0 1 0 0,4-1-1 0 0,-2 1-8 0 0,0-1 0 0 0,0-1-1 0 0,0 1 1 0 0,0 0 0 0 0,0-1-1 0 0,0 0 1 0 0,0 0 0 0 0,0 1-1 0 0,-1-2 1 0 0,1 1 0 0 0,2-2-1 0 0,22-29 22 0 0,-25 31-26 0 0,4-7 57 0 0,0 0 0 0 0,0-1 0 0 0,-1 1 0 0 0,0-1-1 0 0,-1 0 1 0 0,0 0 0 0 0,0-1 0 0 0,-1 1 0 0 0,-1-1 0 0 0,1 0 0 0 0,-2 0-1 0 0,1-19 1 0 0,-1 22-260 0 0,-1 0 2125 0 0,-1 8-1895 0 0,1 0-1 0 0,0 0 1 0 0,0 0 0 0 0,0 0-1 0 0,0 0 1 0 0,0 0-1 0 0,-1 0 1 0 0,1 0-1 0 0,0 0 1 0 0,0 0-1 0 0,0 0 1 0 0,-1 0-1 0 0,1 0 1 0 0,0 0 0 0 0,0 0-1 0 0,0 0 1 0 0,0 0-1 0 0,-1 0 1 0 0,1 0-1 0 0,0 0 1 0 0,0 0-1 0 0,0 0 1 0 0,0 0-1 0 0,-1 0 1 0 0,1 0 0 0 0,0 0-1 0 0,0 0 1 0 0,0 0-1 0 0,0 1 1 0 0,0-1-1 0 0,-1 0 1 0 0,1 0-1 0 0,0 0 1 0 0,0 0-1 0 0,-1 2-13 0 0,0-1 0 0 0,1 0-1 0 0,-1 0 1 0 0,0 1-1 0 0,1-1 1 0 0,-1 0-1 0 0,1 1 1 0 0,0-1-1 0 0,-1 1 1 0 0,1-1-1 0 0,0 1 1 0 0,0-1-1 0 0,0 1 1 0 0,0 2-1 0 0,0-2 18 0 0,0 6-27 0 0,1 0 0 0 0,-1 0 1 0 0,1 0-1 0 0,1 0 0 0 0,0 0 1 0 0,0 0-1 0 0,1-1 0 0 0,-1 1 1 0 0,2-1-1 0 0,4 9 0 0 0,-1-3-446 0 0,1-1 0 0 0,0 0 0 0 0,1 0 0 0 0,16 18 0 0 0,-22-28 85 0 0,-1 1-1 0 0,1-1 0 0 0,-1 0 1 0 0,1 1-1 0 0,0-1 0 0 0,0-1 1 0 0,0 1-1 0 0,0 0 1 0 0,0-1-1 0 0,0 1 0 0 0,1-1 1 0 0,-1 0-1 0 0,5 1 1 0 0,3-2-1225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0 792 5207 0 0,'1'-12'235'0'0,"-1"9"686"0"0,0 6-133 0 0,0-1-1 0 0,0-1 1 0 0,2 2 0 0 0,-2-1-1 0 0,0 1 1 0 0,1-2-1 0 0,-1 2 1 0 0,1-2-1 0 0,-1 2 1 0 0,1-1-1 0 0,2 2 1 0 0,4 2 1841 0 0,-7-15-782 0 0,2-5-1730 0 0,0-36 1231 0 0,-4-83 0 0 0,-3-72 795 0 0,3 83-1682 0 0,2-129-753 0 0,4 224-1968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4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1375 0 0,'5'-12'12619'0'0,"-3"20"-12357"0"0,-2-7 159 0 0,16 70 2386 0 0,13 47-996 0 0,-28-115-1789 0 0,0 0 0 0 0,0 1 0 0 0,0-1 0 0 0,1-1-1 0 0,-1 1 1 0 0,1 0 0 0 0,0 0 0 0 0,0-1 0 0 0,0 1 0 0 0,0-1-1 0 0,0 1 1 0 0,0-1 0 0 0,1 0 0 0 0,-1 0 0 0 0,4 2 0 0 0,-6-4-20 0 0,1 1 1 0 0,-1-1-1 0 0,0 0 1 0 0,1 0 0 0 0,-1 0-1 0 0,1 0 1 0 0,-1 0-1 0 0,0 0 1 0 0,1 0 0 0 0,-1 0-1 0 0,1 0 1 0 0,-1 0-1 0 0,0 0 1 0 0,1 0 0 0 0,-1-1-1 0 0,1 1 1 0 0,-1 0-1 0 0,0 0 1 0 0,1 0 0 0 0,-1 0-1 0 0,0-1 1 0 0,1 1 0 0 0,-1 0-1 0 0,0 0 1 0 0,1-1-1 0 0,-1 1 1 0 0,0 0 0 0 0,1-1-1 0 0,8-10 27 0 0,-8 10-7 0 0,12-16-20 0 0,-2 0 0 0 0,0 0 0 0 0,-1-1 0 0 0,-1 0 0 0 0,10-26 0 0 0,-15 34 0 0 0,0 1 0 0 0,1 0-1 0 0,9-11 1 0 0,-12 17 2 0 0,4-2 55 0 0,-5 5-30 0 0,0 0-1 0 0,0 0 1 0 0,0 1 0 0 0,0-1 0 0 0,-1 0 0 0 0,1 0 0 0 0,0 1 0 0 0,0-1 0 0 0,0 0 0 0 0,-1 1 0 0 0,1-1 0 0 0,0 1 0 0 0,0-1 0 0 0,-1 1 0 0 0,1 0 0 0 0,0-1 0 0 0,-1 1 0 0 0,1-1 0 0 0,-1 1 0 0 0,1 0 0 0 0,0 0 0 0 0,10 18 462 0 0,5 28 57 0 0,-12-34-465 0 0,0-1 1 0 0,1 1 0 0 0,8 14-1 0 0,-12-25-88 0 0,1 3 26 0 0,0-1 0 0 0,1 0 0 0 0,-1 1 0 0 0,1-1 0 0 0,0-1 0 0 0,0 1 0 0 0,0 0 0 0 0,1-1-1 0 0,-1 1 1 0 0,1-1 0 0 0,0 0 0 0 0,0 0 0 0 0,6 3 0 0 0,-1-5-21 0 0,-6-2 0 0 0,0 1 0 0 0,0-1 0 0 0,0 0 1 0 0,0 0-1 0 0,0 0 0 0 0,0-1 0 0 0,0 1 0 0 0,0-1 0 0 0,-1 0 0 0 0,1 0 0 0 0,0 0 0 0 0,-1 0 0 0 0,0 0 0 0 0,1 0 0 0 0,-1 0 1 0 0,0-1-1 0 0,0 1 0 0 0,0-1 0 0 0,-1 0 0 0 0,4-5 0 0 0,1-6-35 0 0,0 0-1 0 0,0 0 1 0 0,3-16-1 0 0,-8 26 13 0 0,1-2 23 0 0,0-2 12 0 0,1 0 0 0 0,-1 0 0 0 0,2 1 0 0 0,-1-1-1 0 0,7-9 1 0 0,-9 16 35 0 0,8 13-174 0 0,1 2 200 0 0,12 25 0 0 0,-18-29-141 0 0,2 0 1 0 0,-1 0 0 0 0,2-1 0 0 0,-1 1 0 0 0,1-1 0 0 0,10 10 0 0 0,-11-14 151 0 0,9 9-2424 0 0,-2-6-4229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3223 0 0,'0'0'136'0'0,"0"11"40"0"0,-1-1-176 0 0,-1 0 0 0 0,0 2 0 0 0,2 1 0 0 0,0 2 2240 0 0,2-1 416 0 0,1-1 88 0 0,1 0 8 0 0,-1-1-2168 0 0,4-2-432 0 0,-2-4-88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5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23 131 1839 0 0,'-6'-13'706'0'0,"2"-1"0"0"0,-6-23-1 0 0,9 33-316 0 0,1 1 0 0 0,-1-1-1 0 0,1 1 1 0 0,0-1 0 0 0,0 0 0 0 0,0 1-1 0 0,0-1 1 0 0,0 1 0 0 0,1-1 0 0 0,0 1-1 0 0,-1-1 1 0 0,1 1 0 0 0,1-1-1 0 0,-1 1 1 0 0,0 0 0 0 0,3-4 0 0 0,-4 7-320 0 0,1-1 0 0 0,0 1 0 0 0,0-1 0 0 0,-1 1 0 0 0,1 0 0 0 0,0-1 0 0 0,-1 1 1 0 0,1 0-1 0 0,0 0 0 0 0,0-1 0 0 0,0 1 0 0 0,-1 0 0 0 0,1 0 0 0 0,0 0 0 0 0,0 0 0 0 0,0 0 1 0 0,-1 0-1 0 0,1 0 0 0 0,0 0 0 0 0,0 0 0 0 0,0 1 0 0 0,-1-1 0 0 0,2 1 0 0 0,16 5 767 0 0,-7 1-402 0 0,-1 0-1 0 0,-1 1 1 0 0,0 0-1 0 0,0 0 1 0 0,10 13-1 0 0,36 50 1305 0 0,-44-54-1258 0 0,-1 0 0 0 0,0 1-1 0 0,-1 1 1 0 0,0-1 0 0 0,-2 2 0 0 0,10 36 0 0 0,-4-7 556 0 0,-13-47-878 0 0,0-1-86 0 0,3 1-40 0 0,0-6-10 0 0,1-7-4 0 0,9-76-322 0 0,3 26 63 0 0,-5 21 133 0 0,-11 38 101 0 0,0 0 1 0 0,1 1-1 0 0,-1-1 0 0 0,1 0 1 0 0,0 1-1 0 0,-1-1 0 0 0,1 1 1 0 0,0-1-1 0 0,0 1 0 0 0,0 0 1 0 0,2-3-1 0 0,-3 4 5 0 0,0-1 0 0 0,1 1 0 0 0,-1 0 0 0 0,0-1 0 0 0,0 1 0 0 0,1-1 0 0 0,-1 1 1 0 0,1 0-1 0 0,-1-1 0 0 0,0 1 0 0 0,1 0 0 0 0,-1-1 0 0 0,1 1 0 0 0,-1 0 0 0 0,1 0 0 0 0,-1-1 0 0 0,1 1 0 0 0,-1 0 1 0 0,1 0-1 0 0,-1 0 0 0 0,1 0 0 0 0,-1 0 0 0 0,1 0 0 0 0,-1 0 0 0 0,1 0 0 0 0,-1 0 0 0 0,1 0 0 0 0,-1 0 0 0 0,1 0 1 0 0,-1 0-1 0 0,1 0 0 0 0,0 1 0 0 0,1-1-2 0 0,0 0 7 0 0,1 1 0 0 0,0-1 0 0 0,-1 1 0 0 0,1 0-1 0 0,0 0 1 0 0,-1 0 0 0 0,1 0 0 0 0,-1 0 0 0 0,1 1 0 0 0,-1-1-1 0 0,0 1 1 0 0,4 3 0 0 0,2 2 22 0 0,-1 0-1 0 0,7 11 1 0 0,4 3 16 0 0,-15-18-35 0 0,15 16 115 0 0,1 1 0 0 0,0-2-1 0 0,36 25 1 0 0,-48-39-60 0 0,-1 0 0 0 0,1 0 0 0 0,0-1-1 0 0,0 0 1 0 0,0 0 0 0 0,0-1 0 0 0,0 0-1 0 0,0 0 1 0 0,1 0 0 0 0,-1-1 0 0 0,1 0-1 0 0,0-1 1 0 0,-1 0 0 0 0,1 0 0 0 0,-1 0-1 0 0,1-1 1 0 0,12-3 0 0 0,-13 1-37 0 0,0 1 1 0 0,0-2-1 0 0,0 1 0 0 0,-1-1 1 0 0,1 0-1 0 0,-1 0 0 0 0,0-1 1 0 0,0 0-1 0 0,-1 0 0 0 0,1 0 1 0 0,-1-1-1 0 0,0 1 0 0 0,0-1 1 0 0,-1-1-1 0 0,0 1 0 0 0,0-1 1 0 0,0 1-1 0 0,-1-1 0 0 0,0 0 1 0 0,0 0-1 0 0,-1 0 0 0 0,2-12 1 0 0,-3 17-35 0 0,-1 1 1 0 0,0-1 0 0 0,1 0-1 0 0,-1 0 1 0 0,0 0 0 0 0,0 0-1 0 0,0 0 1 0 0,-1 0-1 0 0,1 1 1 0 0,0-1 0 0 0,-1 0-1 0 0,1 0 1 0 0,-1 0 0 0 0,0 0-1 0 0,1 1 1 0 0,-1-1-1 0 0,0 0 1 0 0,0 1 0 0 0,0-1-1 0 0,0 1 1 0 0,-1-1 0 0 0,1 1-1 0 0,0 0 1 0 0,0-1-1 0 0,-1 1 1 0 0,1 0 0 0 0,-1 0-1 0 0,1 0 1 0 0,-1 0 0 0 0,0 0-1 0 0,-2-1 1 0 0,4 2 7 0 0,-1-1 0 0 0,1 1-1 0 0,-1 0 1 0 0,0 0 0 0 0,1-1 0 0 0,-1 1 0 0 0,0 0 0 0 0,1 0 0 0 0,-1 0 0 0 0,0 0-1 0 0,1 0 1 0 0,-1 0 0 0 0,1 0 0 0 0,-1 0 0 0 0,0 0 0 0 0,1 0 0 0 0,-1 0 0 0 0,0 0-1 0 0,1 1 1 0 0,-1-1 0 0 0,0 0 0 0 0,1 0 0 0 0,-1 1 0 0 0,1-1 0 0 0,-1 0 0 0 0,1 1-1 0 0,-1-1 1 0 0,1 1 0 0 0,-1-1 0 0 0,1 1 0 0 0,-1-1 0 0 0,1 1 0 0 0,0-1 0 0 0,-1 1-1 0 0,1-1 1 0 0,-1 1 0 0 0,1 0 0 0 0,-1 0 0 0 0,-1 2 30 0 0,0 1 1 0 0,0-1-1 0 0,1 1 0 0 0,-1 0 0 0 0,1 0 0 0 0,-1 0 0 0 0,1-1 1 0 0,0 1-1 0 0,1 1 0 0 0,-1-1 0 0 0,1 0 0 0 0,0 0 1 0 0,0 0-1 0 0,0 0 0 0 0,0 0 0 0 0,1 0 0 0 0,-1 0 0 0 0,1 0 1 0 0,0 0-1 0 0,0 0 0 0 0,4 6 0 0 0,-1 1 89 0 0,1 0 0 0 0,1-1 1 0 0,0 0-1 0 0,0 0 0 0 0,1 0 0 0 0,11 12 0 0 0,-9-13-25 0 0,2 0 0 0 0,-1 0 0 0 0,1-1 0 0 0,1 0 0 0 0,-1-1 0 0 0,1 0 0 0 0,0-1 0 0 0,1 0 0 0 0,0-1 0 0 0,0-1 0 0 0,0 0 0 0 0,0-1 0 0 0,0 0 0 0 0,23 2 0 0 0,-11-3-268 0 0,0-1 1 0 0,-1-2 0 0 0,1 0 0 0 0,0-2-1 0 0,-1 0 1 0 0,0-2 0 0 0,31-9-1 0 0,-21 2-982 0 0,-1-2-53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22 10591 0 0,'-16'-6'1134'0'0,"8"3"-974"0"0,0 0 0 0 0,0 0 1 0 0,-1 1-1 0 0,-10-2 0 0 0,14 4-36 0 0,1-1-1 0 0,-1 2 1 0 0,0-1-1 0 0,1 0 1 0 0,-1 1-1 0 0,1 0 1 0 0,-1 0-1 0 0,1 0 1 0 0,0 0-1 0 0,-6 4 1 0 0,4-3-89 0 0,1 1 1 0 0,0 0-1 0 0,-1 0 0 0 0,1 1 1 0 0,0-1-1 0 0,1 1 1 0 0,-1 0-1 0 0,1 1 1 0 0,-1-1-1 0 0,1 1 1 0 0,1 0-1 0 0,-1 0 0 0 0,1 0 1 0 0,0 0-1 0 0,0 1 1 0 0,0-1-1 0 0,1 1 1 0 0,0 0-1 0 0,0-1 1 0 0,0 1-1 0 0,1 0 1 0 0,0 0-1 0 0,0 0 0 0 0,0 1 1 0 0,1-1-1 0 0,0 0 1 0 0,0 0-1 0 0,0 0 1 0 0,1 0-1 0 0,0 0 1 0 0,0 0-1 0 0,1 0 0 0 0,3 9 1 0 0,-2-8-31 0 0,0-1 1 0 0,0 1-1 0 0,1 0 0 0 0,0-1 1 0 0,0 0-1 0 0,0 0 0 0 0,1 0 0 0 0,7 7 1 0 0,-9-10 28 0 0,-1-1 1 0 0,1 0-1 0 0,0 0 1 0 0,-1-1-1 0 0,1 1 1 0 0,0 0-1 0 0,0-1 1 0 0,0 0-1 0 0,0 0 1 0 0,0 0-1 0 0,0 0 1 0 0,0 0-1 0 0,1 0 1 0 0,-1-1-1 0 0,0 0 1 0 0,0 0-1 0 0,1 1 1 0 0,-1-2-1 0 0,0 1 1 0 0,0 0-1 0 0,7-2 1 0 0,-8 1 26 0 0,1 0 0 0 0,-1-1 1 0 0,1 1-1 0 0,-1-1 1 0 0,0 1-1 0 0,0-1 1 0 0,1 0-1 0 0,-1 0 1 0 0,0 0-1 0 0,0 0 0 0 0,-1 0 1 0 0,1 0-1 0 0,0-1 1 0 0,-1 1-1 0 0,1 0 1 0 0,-1-1-1 0 0,0 1 1 0 0,2-6-1 0 0,1-4 136 0 0,0 0 0 0 0,3-22 0 0 0,-4 15 303 0 0,1-31 1863 0 0,-3 52-2298 0 0,9 22-214 0 0,2 0 0 0 0,16 27-1 0 0,-26-49 13 0 0,0 1 0 0 0,1-1 0 0 0,-1 1 0 0 0,0-1-1 0 0,1 0 1 0 0,-1 0 0 0 0,1 0 0 0 0,-1 0 0 0 0,1-1 0 0 0,0 1-1 0 0,5 2 1 0 0,11 1-5310 0 0,-8-4-180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6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2303 0 0,'0'0'102'0'0,"1"2"351"0"0,15 44 7180 0 0,6 26-3747 0 0,4 15-2576 0 0,-20-67-1040 0 0,7 21 216 0 0,-9-35-394 0 0,-4-5-1 0 0,2-1-76 0 0,0 0 1 0 0,-1 0-1 0 0,1 0 0 0 0,-1-1 1 0 0,1 1-1 0 0,-1-1 0 0 0,1 1 1 0 0,-1-1-1 0 0,1 0 0 0 0,-1 1 1 0 0,0-1-1 0 0,1 0 0 0 0,-1 0 1 0 0,0 0-1 0 0,2-2 0 0 0,0 0-4 0 0,0 0 0 0 0,0-1 0 0 0,0 1 0 0 0,-1-1-1 0 0,4-5 1 0 0,-1-4-14 0 0,1 1 0 0 0,5-24 0 0 0,17-55-77 0 0,-13 59 80 0 0,-15 32 3 0 0,0-1 0 0 0,0 1-1 0 0,0-1 1 0 0,1 1-1 0 0,-1-1 1 0 0,0 1 0 0 0,0-1-1 0 0,1 1 1 0 0,-1-1 0 0 0,0 1-1 0 0,1-1 1 0 0,-1 1 0 0 0,0-1-1 0 0,1 1 1 0 0,-1 0-1 0 0,0-1 1 0 0,1 1 0 0 0,-1 0-1 0 0,1-1 1 0 0,-1 1 0 0 0,1 0-1 0 0,-1-1 1 0 0,1 1 0 0 0,-1 0-1 0 0,1 0 1 0 0,0 0-1 0 0,-1 0 1 0 0,1 0 0 0 0,-1-1-1 0 0,1 1 1 0 0,-1 0 0 0 0,1 0-1 0 0,-1 0 1 0 0,1 0 0 0 0,0 1-1 0 0,-1-1 1 0 0,2 0 0 0 0,-1 1 27 0 0,0-1 0 0 0,0 1 1 0 0,0-1-1 0 0,0 1 1 0 0,0 0-1 0 0,0 0 0 0 0,0 0 1 0 0,0 0-1 0 0,0-1 1 0 0,1 3-1 0 0,12 20 504 0 0,21 49 0 0 0,-5-6-263 0 0,-29-65-268 0 0,0 1 4 0 0,0 1 1 0 0,1-1 0 0 0,0 1-1 0 0,-1-1 1 0 0,1 0-1 0 0,0 1 1 0 0,0-1 0 0 0,0 0-1 0 0,1 0 1 0 0,-1-1 0 0 0,4 4-1 0 0,-5-5-4 0 0,0 0-1 0 0,-1 1 0 0 0,1-1 1 0 0,0 0-1 0 0,0 0 1 0 0,-1 0-1 0 0,1 0 1 0 0,0 0-1 0 0,0 0 0 0 0,-1 0 1 0 0,1 0-1 0 0,0 0 1 0 0,0 0-1 0 0,-1 0 0 0 0,1 0 1 0 0,0 0-1 0 0,0 0 1 0 0,-1-1-1 0 0,1 1 1 0 0,0 0-1 0 0,-1-1 0 0 0,1 1 1 0 0,0 0-1 0 0,-1-1 1 0 0,1 1-1 0 0,1-2 0 0 0,13-12-7 0 0,-10 8 5 0 0,0-1 0 0 0,0 0 0 0 0,-1 0 0 0 0,0 0 0 0 0,0 0 0 0 0,-1-1 0 0 0,0 1 0 0 0,3-12 0 0 0,0-9 0 0 0,4-30 0 0 0,-5 29 0 0 0,-5 20 0 0 0,0 7 0 0 0,0 0 0 0 0,0 0 0 0 0,0 0 0 0 0,0-1 0 0 0,1 1 0 0 0,-1 0 0 0 0,1 0 0 0 0,-1 0 0 0 0,1 0 0 0 0,2-3 0 0 0,2-1 0 0 0,3 9 0 0 0,-4 0 0 0 0,0 0 0 0 0,0 1 0 0 0,-1-1 0 0 0,1 1 0 0 0,-1 0 0 0 0,0-1-1 0 0,0 2 1 0 0,0-1 0 0 0,2 5 0 0 0,3 8 4 0 0,8 21-1 0 0,-11-22-59 0 0,13 22 0 0 0,-12-26-513 0 0,1-1 1 0 0,0 0-1 0 0,1 0 0 0 0,15 16 1 0 0,-13-19-5203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3679 0 0,'0'0'360'0'0,"1"10"-360"0"0,1 0 0 0 0,-1 2 0 0 0,3 1 0 0 0,-1 0 1400 0 0,2 1 232 0 0,3-1 56 0 0,1 2 8 0 0,-1 0-1336 0 0,4 0-264 0 0,1-2-96 0 0,0-1 72 0 0,-1-1-296 0 0,0-1-56 0 0,-3-1-8 0 0,1-3-3824 0 0</inkml:trace>
  <inkml:trace contextRef="#ctx0" brushRef="#br0" timeOffset="1">115 173 1375 0 0,'-5'-10'128'0'0,"-1"-3"-128"0"0,-4-1 0 0 0,1-1 0 0 0,1-3 1536 0 0,0 2 288 0 0,-2-3 64 0 0,3 6 0 0 0,2 3-1264 0 0,2-2-256 0 0,1-3-48 0 0,2 4-16 0 0,5 4-496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7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56 341 8375 0 0,'-1'2'382'0'0,"-14"31"100"0"0,7-19 56 0 0,2 1 0 0 0,0-1 0 0 0,1 1 0 0 0,-4 17 0 0 0,7-22 95 0 0,0 0 0 0 0,1 0 0 0 0,0 0 1 0 0,2 14-1 0 0,-1-21-492 0 0,0 0 1 0 0,1 1-1 0 0,-1-1 0 0 0,1 0 1 0 0,0 0-1 0 0,0 0 0 0 0,0 0 1 0 0,1 0-1 0 0,-1 0 0 0 0,1 0 1 0 0,-1 0-1 0 0,1 0 0 0 0,0-1 1 0 0,0 1-1 0 0,1-1 1 0 0,-1 1-1 0 0,3 1 0 0 0,-4-3 233 0 0,11 2 700 0 0,-10-4-960 0 0,1 0 0 0 0,-1-1-1 0 0,1 1 1 0 0,-1 0 0 0 0,0-1-1 0 0,0 0 1 0 0,0 0 0 0 0,0 1-1 0 0,0-1 1 0 0,0 0 0 0 0,0-1-1 0 0,-1 1 1 0 0,1 0 0 0 0,-1 0-1 0 0,1-1 1 0 0,-1 1 0 0 0,0-1-1 0 0,0 1 1 0 0,0-1 0 0 0,1-5-1 0 0,1-5 307 0 0,-1-1 1 0 0,0 1-1 0 0,0-15 0 0 0,-1 14-131 0 0,0-52 78 0 0,-3 0 0 0 0,-15-99 0 0 0,2 24-5838 0 0,13 120 3812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37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9903 0 0,'5'5'98'0'0,"0"0"-1"0"0,1 0 1 0 0,0-1-1 0 0,-1 1 1 0 0,1-1-1 0 0,1-1 1 0 0,-1 1-1 0 0,0-1 0 0 0,1 0 1 0 0,12 4-1 0 0,-12-5 250 0 0,0 1-1 0 0,1-1 1 0 0,-1-1-1 0 0,0 1 0 0 0,0-1 1 0 0,1 0-1 0 0,-1-1 1 0 0,1 0-1 0 0,-1 0 1 0 0,13-2-1 0 0,-16 1-277 0 0,-1 0 0 0 0,1 0 0 0 0,-1 0 0 0 0,1 0 0 0 0,-1 0 0 0 0,0-1 0 0 0,1 1 1 0 0,-1-1-1 0 0,0 0 0 0 0,0 0 0 0 0,-1 0 0 0 0,1 0 0 0 0,0-1 0 0 0,-1 1 0 0 0,1-1 0 0 0,-1 0 0 0 0,0 0 0 0 0,1 0 0 0 0,-2 0 0 0 0,1 0 1 0 0,0 0-1 0 0,-1 0 0 0 0,1 0 0 0 0,-1-1 0 0 0,1-3 0 0 0,0 3-26 0 0,-1 0 0 0 0,0 0 0 0 0,-1 0 0 0 0,1 0 0 0 0,-1 0-1 0 0,1 0 1 0 0,-1-1 0 0 0,-1 1 0 0 0,1 0 0 0 0,0 0 0 0 0,-1 0 0 0 0,0 0 0 0 0,0 0 0 0 0,0 0 0 0 0,-1 0 0 0 0,1 0 0 0 0,-1 0 0 0 0,0 1-1 0 0,0-1 1 0 0,0 0 0 0 0,0 1 0 0 0,-1 0 0 0 0,1-1 0 0 0,-1 1 0 0 0,0 0 0 0 0,0 1 0 0 0,0-1 0 0 0,-1 0 0 0 0,1 1 0 0 0,0 0 0 0 0,-1 0-1 0 0,0 0 1 0 0,1 0 0 0 0,-1 0 0 0 0,-5-1 0 0 0,7 3-2 0 0,0-1-1 0 0,0 0 1 0 0,-1 1-1 0 0,1 0 1 0 0,0-1-1 0 0,-1 1 1 0 0,1 0 0 0 0,-1 0-1 0 0,1 1 1 0 0,0-1-1 0 0,-1 0 1 0 0,1 1-1 0 0,0-1 1 0 0,0 1-1 0 0,-1 0 1 0 0,1 0-1 0 0,0 0 1 0 0,0 0-1 0 0,0 0 1 0 0,-4 3 0 0 0,4-2 6 0 0,0 1 0 0 0,0-1 1 0 0,0 1-1 0 0,0-1 0 0 0,0 1 1 0 0,1 0-1 0 0,-1 0 0 0 0,1 0 1 0 0,0 0-1 0 0,0 0 0 0 0,0 0 1 0 0,0 0-1 0 0,1 1 0 0 0,-1 4 1 0 0,0 5 140 0 0,0 0 1 0 0,1 0-1 0 0,1 0 1 0 0,0 0 0 0 0,1 0-1 0 0,0-1 1 0 0,1 1-1 0 0,1-1 1 0 0,0 1 0 0 0,0-1-1 0 0,2 0 1 0 0,-1-1-1 0 0,1 1 1 0 0,9 11-1 0 0,-9-13-127 0 0,1 0-1 0 0,1-1 0 0 0,0 0 1 0 0,0 0-1 0 0,1-1 0 0 0,0 0 0 0 0,0-1 1 0 0,1 0-1 0 0,0 0 0 0 0,0-1 0 0 0,1 0 1 0 0,-1-1-1 0 0,1 0 0 0 0,0-1 1 0 0,17 5-1 0 0,-11-6-59 0 0,1 0 1 0 0,0-1 0 0 0,0 0-1 0 0,-1-2 1 0 0,27-2-1 0 0,-28 0-894 0 0,0-1-1 0 0,0-1 0 0 0,28-9 1 0 0,10-9-1123 0 0,-4-2-22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147 172 7831 0 0,'-8'-13'562'0'0,"-31"-45"-515"0"0,35 53 505 0 0,1 0 0 0 0,-1 1 0 0 0,-1 0 1 0 0,1-1-1 0 0,-1 2 0 0 0,1-1 0 0 0,-1 0 0 0 0,0 1 1 0 0,-7-3-1 0 0,11 5-459 0 0,0 1 1 0 0,0-1-1 0 0,0 1 1 0 0,-1-1-1 0 0,1 1 1 0 0,0 0-1 0 0,0 0 0 0 0,0-1 1 0 0,-1 1-1 0 0,1 0 1 0 0,0 0-1 0 0,0 0 1 0 0,0 0-1 0 0,-1 0 0 0 0,1 1 1 0 0,0-1-1 0 0,0 0 1 0 0,0 1-1 0 0,-1-1 1 0 0,1 0-1 0 0,0 1 0 0 0,0 0 1 0 0,0-1-1 0 0,0 1 1 0 0,0-1-1 0 0,0 1 1 0 0,0 0-1 0 0,0 0 0 0 0,0 0 1 0 0,0 0-1 0 0,0-1 1 0 0,1 1-1 0 0,-1 0 1 0 0,0 0-1 0 0,1 1 0 0 0,-1-1 1 0 0,1 0-1 0 0,-1 0 1 0 0,1 0-1 0 0,-1 0 1 0 0,1 0-1 0 0,-1 2 0 0 0,-1 5-15 0 0,1 0-1 0 0,-1 0 0 0 0,2 0 1 0 0,-1 15-1 0 0,1-2-40 0 0,1-1-1 0 0,1 0 1 0 0,1 0 0 0 0,1 0-1 0 0,0-1 1 0 0,2 1 0 0 0,7 19-1 0 0,-8-28-29 0 0,0 0 0 0 0,1 0 0 0 0,1 0 0 0 0,-1 0 0 0 0,2-1-1 0 0,-1 0 1 0 0,2-1 0 0 0,-1 0 0 0 0,1 0 0 0 0,0 0 0 0 0,1-2 0 0 0,16 12 0 0 0,-22-17 48 0 0,1 1 0 0 0,0 0 1 0 0,-1-1-1 0 0,1 0 1 0 0,1 0-1 0 0,-1-1 0 0 0,0 1 1 0 0,0-1-1 0 0,1 0 1 0 0,-1 0-1 0 0,0-1 0 0 0,1 0 1 0 0,-1 0-1 0 0,1 0 1 0 0,-1 0-1 0 0,0-1 1 0 0,1 0-1 0 0,-1 0 0 0 0,0-1 1 0 0,0 1-1 0 0,0-1 1 0 0,0 0-1 0 0,0-1 0 0 0,0 1 1 0 0,0-1-1 0 0,-1 0 1 0 0,1 0-1 0 0,-1 0 0 0 0,0-1 1 0 0,0 1-1 0 0,0-1 1 0 0,-1 0-1 0 0,5-6 1 0 0,-1-1 63 0 0,0 0 0 0 0,-1-1 0 0 0,-1 0 0 0 0,1 0 1 0 0,-2 0-1 0 0,0 0 0 0 0,0-1 0 0 0,-1 0 1 0 0,-1 0-1 0 0,0 0 0 0 0,-1 0 0 0 0,-1 0 0 0 0,1 0 1 0 0,-4-22-1 0 0,2 25-39 0 0,-1 0 1 0 0,0 0-1 0 0,0 1 1 0 0,-1-1-1 0 0,0 1 1 0 0,-1 0-1 0 0,0-1 1 0 0,0 1-1 0 0,-1 1 1 0 0,0-1-1 0 0,0 1 1 0 0,-1 0 0 0 0,-1 0-1 0 0,1 1 1 0 0,-1 0-1 0 0,0 0 1 0 0,-1 0-1 0 0,1 1 1 0 0,-17-10-1 0 0,11 9-410 0 0,0 1 0 0 0,-14-6-1 0 0,23 11 191 0 0,-1-1 0 0 0,0 1 0 0 0,1 0 0 0 0,-1 1-1 0 0,0-1 1 0 0,1 1 0 0 0,-1 0 0 0 0,0 0-1 0 0,1 0 1 0 0,-8 1 0 0 0,3 3-1631 0 0,1 3-3313 0 0,3 4-1248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57 536 7831 0 0,'-2'1'603'0'0,"-36"3"845"0"0,27-4 2560 0 0,5 0-1088 0 0,24-10-1404 0 0,82-38 901 0 0,8-6-1131 0 0,-33 15-791 0 0,45-21-176 0 0,112-48-251 0 0,-184 90-55 0 0,-2-2 1 0 0,0-3-1 0 0,46-30 0 0 0,-61 34 5 0 0,-15 9 4 0 0,1 0 0 0 0,-2-2 0 0 0,0 0 0 0 0,22-21 0 0 0,-36 31-5 0 0,0 1-1 0 0,1 0 0 0 0,-1 0 1 0 0,1 0-1 0 0,-1 0 0 0 0,1 1 1 0 0,-1-1-1 0 0,1 0 0 0 0,0 0 0 0 0,-1 1 1 0 0,1-1-1 0 0,0 1 0 0 0,0 0 1 0 0,-1-1-1 0 0,1 1 0 0 0,0 0 0 0 0,0 0 1 0 0,-1 0-1 0 0,1 0 0 0 0,0 1 1 0 0,0-1-1 0 0,-1 0 0 0 0,1 1 0 0 0,0-1 1 0 0,0 1-1 0 0,-1 0 0 0 0,4 1 1 0 0,3 2 135 0 0,0 1 0 0 0,0 0 0 0 0,0 1 0 0 0,7 6 0 0 0,-7-5 10 0 0,56 48 426 0 0,14 12-224 0 0,155 94 60 0 0,-206-145-671 0 0,1-1-1 0 0,0-1 1 0 0,1-1-1 0 0,1-2 1 0 0,0-1 0 0 0,32 6-1 0 0,-39-14-2267 0 0,-9-2-3520 0 0,-4-2-691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2:1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183 104 8207 0 0,'0'0'742'0'0,"-12"-19"-469"0"0,-9-4 3859 0 0,2 14-1963 0 0,18 8-1947 0 0,-1-1 0 0 0,-1 2 0 0 0,0-1 0 0 0,1 1 0 0 0,1-1 0 0 0,-2 1 0 0 0,1 0 0 0 0,-1-1 0 0 0,1 1 0 0 0,-1 0 0 0 0,1 0 0 0 0,-1 1 0 0 0,0-1 0 0 0,2 0 0 0 0,-1 0 0 0 0,-1 1 0 0 0,-2 0 0 0 0,1 2 5 0 0,0-2 1 0 0,1 2-1 0 0,-1-1 0 0 0,0 1 1 0 0,2-1-1 0 0,-2 1 0 0 0,1-1 1 0 0,1 1-1 0 0,-6 6 0 0 0,3-2-62 0 0,-1 2 0 0 0,1-1 0 0 0,0 1 0 0 0,1-1 0 0 0,-1 3-1 0 0,2-3 1 0 0,-4 18 0 0 0,4-16-130 0 0,1 1-1 0 0,0-1 1 0 0,1 2 0 0 0,1-2-1 0 0,1 18 1 0 0,-1-22-23 0 0,2 0 0 0 0,-1 1 0 0 0,0-1 0 0 0,2-1 0 0 0,-2 1 0 0 0,1 1 0 0 0,1-2 0 0 0,-1 1 0 0 0,2-1 0 0 0,5 10 0 0 0,-8-13-7 0 0,7 8 16 0 0,0-1 1 0 0,-1 0-1 0 0,1-1 0 0 0,13 11 0 0 0,-18-16-7 0 0,1-1 0 0 0,-2 0 0 0 0,2 0 0 0 0,0 0 1 0 0,0-1-1 0 0,-1 0 0 0 0,1 0 0 0 0,0 1 0 0 0,0-1 0 0 0,-1 0 0 0 0,1-1 0 0 0,0 0 0 0 0,0 1 0 0 0,0-1 0 0 0,-1 0 0 0 0,1-1 0 0 0,6 0 0 0 0,-2 0 77 0 0,1-1-1 0 0,-2 0 0 0 0,2-1 1 0 0,-1 1-1 0 0,-1-2 0 0 0,2 0 1 0 0,-1 0-1 0 0,-2 1 0 0 0,2-3 1 0 0,-1 3-1 0 0,0-4 1 0 0,-1 2-1 0 0,0 0 0 0 0,1-1 1 0 0,-1 0-1 0 0,-1-1 0 0 0,0 0 1 0 0,0 0-1 0 0,0 0 1 0 0,-1-1-1 0 0,0 1 0 0 0,0-1 1 0 0,0 0-1 0 0,-2 1 0 0 0,1-2 1 0 0,2-10-1 0 0,-3 8 54 0 0,1-1-1 0 0,-2 1 1 0 0,0-2 0 0 0,0 2-1 0 0,-1-1 1 0 0,-1-13 0 0 0,0 17-48 0 0,0 2 0 0 0,-1 0 0 0 0,1-1 0 0 0,-1 0 0 0 0,-1 1 0 0 0,1-1 0 0 0,-1 2 0 0 0,-1-1 0 0 0,2-1-1 0 0,-2 2 1 0 0,-1-1 0 0 0,-4-5 0 0 0,4 6-73 0 0,1 0-1 0 0,-1-1 1 0 0,0 3-1 0 0,-1-2 0 0 0,1 1 1 0 0,-2 0-1 0 0,2 0 0 0 0,-1 2 1 0 0,0-2-1 0 0,-1 1 1 0 0,1 1-1 0 0,0-1 0 0 0,-1 2 1 0 0,0 0-1 0 0,0-2 0 0 0,1 3 1 0 0,-2-1-1 0 0,2 1 1 0 0,0 0-1 0 0,-2 0 0 0 0,2 0 1 0 0,-14 3-1 0 0,16-2-221 0 0,0 0 1 0 0,0 0-1 0 0,0 1 1 0 0,1-1-1 0 0,-1 0 0 0 0,0 2 1 0 0,0-2-1 0 0,0 1 1 0 0,2 1-1 0 0,-2 0 0 0 0,0-1 1 0 0,2 1-1 0 0,-1-1 0 0 0,-1 1 1 0 0,2 0-1 0 0,-1 0 1 0 0,1 1-1 0 0,1 0 0 0 0,-2-2 1 0 0,1 2-1 0 0,0 0 1 0 0,1-1-1 0 0,-2 1 0 0 0,2 0 1 0 0,0 5-1 0 0,-3 1-949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0 919 0 0,'-6'0'10269'0'0,"7"8"-9291"0"0,-1-7-325 0 0,11 88 3222 0 0,-3-32-3050 0 0,16 105 163 0 0,-13-88-1018 0 0,21 74-1 0 0,-24-127-913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0,'0'2'5543'0'0,"2"35"654"0"0,5 20-4497 0 0,1-3-1089 0 0,-1 11-228 0 0,4-1 0 0 0,30 102 0 0 0,-35-154-182 0 0,0 0-4263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14335 0 0,'0'0'1306'0'0,"0"2"-1077"0"0,-1 39 204 0 0,1 35 1770 0 0,21 73-878 0 0,-19-141-1331 0 0,3 20-260 0 0,14 42 1 0 0,-2-30-2476 0 0,-10-27 1275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7367 0 0,'0'0'568'0'0,"0"2"-153"0"0,24 119 6773 0 0,26 62-6033 0 0,-13-54-2325 0 0,-30-104 446 0 0</inkml:trace>
  <inkml:trace contextRef="#ctx0" brushRef="#br0" timeOffset="1">22 373 18799 0 0,'0'0'430'0'0,"-3"1"55"0"0,-12 2 28 0 0,12-2-53 0 0,4 0-301 0 0,4 2-26 0 0,0-1-1 0 0,0 0 1 0 0,1 0 0 0 0,-1 0-1 0 0,0-1 1 0 0,1 1 0 0 0,-1-1-1 0 0,1 0 1 0 0,-1-1 0 0 0,1 1 0 0 0,0-1-1 0 0,9-1 1 0 0,9-2-59 0 0,38-9 0 0 0,-55 10-179 0 0,32-8-1047 0 0,-14 2-4103 0 0,-24 8 4894 0 0,21-7-6462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6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10967 0 0,'-2'4'162'0'0,"0"1"0"0"0,0-1-1 0 0,0 0 1 0 0,-1 9 0 0 0,-1 1 23 0 0,3-11-169 0 0,0-1 0 0 0,-1 1 0 0 0,1-1 0 0 0,-1 1 0 0 0,0-1 0 0 0,0 1 1 0 0,0-1-1 0 0,0 0 0 0 0,0 0 0 0 0,0 0 0 0 0,-3 1 0 0 0,-5 5 36 0 0,-1 3 258 0 0,7-7-181 0 0,0 0 0 0 0,0 0-1 0 0,0 0 1 0 0,1 0 0 0 0,-1 1 0 0 0,1 0-1 0 0,-4 8 1 0 0,2-2-107 0 0,1 0 0 0 0,0 1 0 0 0,1-1-1 0 0,1 1 1 0 0,-1 0 0 0 0,2 0 0 0 0,0 0 0 0 0,0 0 0 0 0,1 0-1 0 0,1 0 1 0 0,0 0 0 0 0,1 0 0 0 0,0 0 0 0 0,0 0 0 0 0,1-1 0 0 0,1 1-1 0 0,7 15 1 0 0,-11-26-9 0 0,1-1-1 0 0,-1 1 0 0 0,0-1 1 0 0,0 1-1 0 0,1-1 0 0 0,-1 1 1 0 0,0-1-1 0 0,1 1 0 0 0,-1-1 1 0 0,1 1-1 0 0,-1-1 0 0 0,1 0 1 0 0,-1 1-1 0 0,1-1 0 0 0,-1 0 1 0 0,1 1-1 0 0,-1-1 1 0 0,1 0-1 0 0,-1 0 0 0 0,1 0 1 0 0,-1 1-1 0 0,2-1 0 0 0,0 0 5 0 0,1 0-1 0 0,-1 0 1 0 0,1 0 0 0 0,-1 0-1 0 0,1 0 1 0 0,-1-1-1 0 0,0 1 1 0 0,1-1-1 0 0,-1 0 1 0 0,0 0 0 0 0,1 1-1 0 0,-1-2 1 0 0,0 1-1 0 0,0 0 1 0 0,0 0-1 0 0,0-1 1 0 0,0 1 0 0 0,0-1-1 0 0,0 1 1 0 0,0-1-1 0 0,-1 0 1 0 0,1 0-1 0 0,-1 0 1 0 0,1 0 0 0 0,-1 0-1 0 0,0 0 1 0 0,2-3-1 0 0,6-10 155 0 0,-1-1-1 0 0,0 1 0 0 0,-1-2 1 0 0,-1 1-1 0 0,0-1 1 0 0,-1 0-1 0 0,-1 0 0 0 0,-1 0 1 0 0,2-23-1 0 0,-5 26 302 0 0,0 11 1180 0 0,2 11-1036 0 0,24 83-618 0 0,-25-90 2 0 0,1 7-258 0 0,2 0 0 0 0,-1 0 0 0 0,7 10 1 0 0,1-4-4972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6911 0 0,'0'0'528'0'0,"0"2"-341"0"0,-4 11 965 0 0,1 0 0 0 0,0 1 0 0 0,1 0 0 0 0,0 0 0 0 0,1 25 0 0 0,11 71-741 0 0,-4-63-145 0 0,-2-9-795 0 0,2 0 0 0 0,1 0 0 0 0,15 42 0 0 0,-12-55-971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38 101 6447 0 0,'0'0'298'0'0,"-1"-1"-10"0"0,-16-1-178 0 0,17 2-88 0 0,-1 0 0 0 0,1 0-1 0 0,-1 0 1 0 0,1 0 0 0 0,-1 0-1 0 0,1 0 1 0 0,-1 0-1 0 0,1 0 1 0 0,-1 0 0 0 0,1 0-1 0 0,-1 0 1 0 0,1 0 0 0 0,-1 1-1 0 0,1-1 1 0 0,0 0 0 0 0,-1 0-1 0 0,1 1 1 0 0,-1-1 0 0 0,1 0-1 0 0,0 1 1 0 0,-1-1-1 0 0,1 0 1 0 0,0 1 0 0 0,-1-1-1 0 0,1 0 1 0 0,0 1 0 0 0,0-1-1 0 0,-1 1 1 0 0,1-1 0 0 0,0 1-1 0 0,0-1 1 0 0,0 0-1 0 0,-1 1 1 0 0,1-1 0 0 0,0 1-1 0 0,0-1 1 0 0,0 2 0 0 0,0-1 135 0 0,-2 4 217 0 0,1 1 0 0 0,0-1-1 0 0,0 1 1 0 0,0 0 0 0 0,1-1-1 0 0,-1 1 1 0 0,2 0-1 0 0,-1 0 1 0 0,2 9 0 0 0,2 4-112 0 0,10 28 1 0 0,-7-24-1 0 0,-2-8-171 0 0,0-1-1 0 0,0 1 0 0 0,2-1 0 0 0,0 0 0 0 0,0-1 1 0 0,1 1-1 0 0,1-2 0 0 0,0 1 0 0 0,1-1 1 0 0,0-1-1 0 0,18 16 0 0 0,-26-25 48 0 0,0 0 0 0 0,0-1 1 0 0,1 1-1 0 0,-1-1 0 0 0,0 1 0 0 0,1-1 1 0 0,0 0-1 0 0,-1 0 0 0 0,1 0 0 0 0,0 0 1 0 0,-1-1-1 0 0,1 1 0 0 0,0-1 0 0 0,0 0 1 0 0,-1 1-1 0 0,1-1 0 0 0,0-1 0 0 0,0 1 1 0 0,4-1-1 0 0,-5 0-9 0 0,0 0-1 0 0,1 1 1 0 0,-1-1 0 0 0,0-1-1 0 0,0 1 1 0 0,0 0 0 0 0,0-1-1 0 0,-1 1 1 0 0,1-1 0 0 0,0 1-1 0 0,0-1 1 0 0,-1 0 0 0 0,1 1-1 0 0,-1-1 1 0 0,0 0 0 0 0,0 0-1 0 0,1 0 1 0 0,-1 0 0 0 0,0-1 0 0 0,-1 1-1 0 0,1 0 1 0 0,0 0 0 0 0,0-4-1 0 0,2-8 76 0 0,-1-1 0 0 0,-1 1 1 0 0,0-1-1 0 0,-1 1 0 0 0,-1-16 0 0 0,-14-74 1241 0 0,7 58-1219 0 0,4 20-2304 0 0,-10-31 1 0 0,11 46 1240 0 0,0 1 0 0 0,-1 0 0 0 0,-1 1 0 0 0,0-1 0 0 0,-11-15 0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7223 0 0,'9'13'331'0'0,"1"0"0"0"0,1-1 0 0 0,18 17 0 0 0,-25-26-64 0 0,-1 0-1 0 0,0 0 1 0 0,1 0 0 0 0,0-1 0 0 0,0 0 0 0 0,0 0 0 0 0,0 0 0 0 0,0 0 0 0 0,0 0 0 0 0,0-1 0 0 0,0 0 0 0 0,1 0 0 0 0,-1 0 0 0 0,1 0 0 0 0,-1-1-1 0 0,1 0 1 0 0,8 0 0 0 0,-11-1-130 0 0,0 1 0 0 0,-1-1-1 0 0,1 1 1 0 0,0-1 0 0 0,0 0-1 0 0,0 0 1 0 0,-1 0 0 0 0,1 0 0 0 0,-1 0-1 0 0,1 0 1 0 0,-1 0 0 0 0,1-1-1 0 0,-1 1 1 0 0,1 0 0 0 0,-1-1-1 0 0,0 1 1 0 0,0-1 0 0 0,0 0-1 0 0,0 1 1 0 0,0-1 0 0 0,0 0 0 0 0,0 0-1 0 0,-1 1 1 0 0,1-1 0 0 0,-1 0-1 0 0,1 0 1 0 0,-1-3 0 0 0,2-6 416 0 0,-1 1 0 0 0,-1 0 0 0 0,-1-21-1 0 0,0 24-360 0 0,1 2-81 0 0,0 0-1 0 0,-1 1 1 0 0,0-1 0 0 0,0 1-1 0 0,0-1 1 0 0,0 1 0 0 0,-1-1-1 0 0,1 1 1 0 0,-1 0 0 0 0,0 0-1 0 0,-1 0 1 0 0,1 0 0 0 0,-1 0-1 0 0,1 0 1 0 0,-1 1 0 0 0,0-1-1 0 0,-1 1 1 0 0,1 0-1 0 0,-1 0 1 0 0,-7-5 0 0 0,11 8-89 0 0,-1-1 1 0 0,1 1 0 0 0,-1 0-1 0 0,0 0 1 0 0,1 0 0 0 0,-1 0-1 0 0,1 0 1 0 0,-1 0-1 0 0,0 0 1 0 0,1 0 0 0 0,-1 1-1 0 0,1-1 1 0 0,-1 0-1 0 0,1 0 1 0 0,-1 0 0 0 0,1 1-1 0 0,-1-1 1 0 0,1 0 0 0 0,-1 0-1 0 0,1 1 1 0 0,-1-1-1 0 0,0 1 1 0 0,-9 8 265 0 0,7-3-265 0 0,0 0 0 0 0,1 0 0 0 0,-1 0 1 0 0,1 1-1 0 0,0-1 0 0 0,1 0 0 0 0,-1 1 0 0 0,1-1 1 0 0,1 1-1 0 0,-1-1 0 0 0,1 9 0 0 0,1 11 80 0 0,7 35 1 0 0,-8-58-104 0 0,2 7-158 0 0,0-1 1 0 0,0 1-1 0 0,1-1 0 0 0,0 0 1 0 0,5 10-1 0 0,-6-15 49 0 0,1 0 0 0 0,-1 0 0 0 0,0 0 0 0 0,1-1 0 0 0,0 1 0 0 0,0-1 0 0 0,0 0 0 0 0,0 1 0 0 0,0-1 0 0 0,1-1 0 0 0,-1 1 0 0 0,1 0 0 0 0,4 2 0 0 0,-6-5-211 0 0,0 1 0 0 0,0 0-1 0 0,0-1 1 0 0,0 1 0 0 0,0-1-1 0 0,0 0 1 0 0,0 0 0 0 0,3 0 0 0 0,9-1-4435 0 0,-2-2-912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7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5063 0 0,'-2'-7'7722'0'0,"3"10"-5408"0"0,20 68 396 0 0,16 107 0 0 0,-33-155-2354 0 0,2-1-1 0 0,14 38 1 0 0,-16-51-322 0 0,0-1 0 0 0,0 1 1 0 0,8 8-1 0 0,-3-1-103 0 0,-8-15-52 0 0,0 0 52 0 0,0 0 0 0 0,0-1 1 0 0,0 1-1 0 0,0-1 0 0 0,0 1 1 0 0,1-1-1 0 0,-1 1 1 0 0,0-1-1 0 0,0 0 0 0 0,0 1 1 0 0,0-1-1 0 0,1 0 0 0 0,-1 0 1 0 0,1 0-1 0 0,1-1 36 0 0,-1 0 0 0 0,1-1 0 0 0,-1 1 0 0 0,0-1 0 0 0,1 0 0 0 0,-1 0-1 0 0,0 0 1 0 0,0 0 0 0 0,-1 0 0 0 0,1 0 0 0 0,0 0 0 0 0,-1-1 0 0 0,1 1 0 0 0,-1-1 0 0 0,1 1 0 0 0,-1-1-1 0 0,0 1 1 0 0,0-1 0 0 0,-1 0 0 0 0,2-4 0 0 0,0-6 420 0 0,0 0 1 0 0,-1 0-1 0 0,-1-15 1 0 0,0 27-332 0 0,1 2-9 0 0,-1 1 0 0 0,1 0 0 0 0,-1-1-1 0 0,1 1 1 0 0,0-1 0 0 0,-1 1 0 0 0,1-1 0 0 0,0 0 0 0 0,1 2 0 0 0,2 3 52 0 0,9 17-129 0 0,0-1-1 0 0,2-1 1 0 0,0 0 0 0 0,1-1 0 0 0,25 24 0 0 0,-40-43-122 0 0,0 0 1 0 0,1 0 0 0 0,-1 0 0 0 0,0 0 0 0 0,0 0 0 0 0,1 0 0 0 0,-1-1 0 0 0,1 1 0 0 0,-1 0 0 0 0,1-1 0 0 0,-1 1 0 0 0,1-1 0 0 0,-1 1 0 0 0,1-1 0 0 0,0 0 0 0 0,-1 1 0 0 0,1-1 0 0 0,-1 0 0 0 0,1 0 0 0 0,0 0 0 0 0,-1-1 0 0 0,1 1 0 0 0,0 0 0 0 0,-1 0-1 0 0,1-1 1 0 0,-1 1 0 0 0,1-1 0 0 0,-1 0 0 0 0,1 1 0 0 0,-1-1 0 0 0,1 0 0 0 0,-1 0 0 0 0,0 0 0 0 0,0 0 0 0 0,1 0 0 0 0,-1 0 0 0 0,0 0 0 0 0,0 0 0 0 0,0-1 0 0 0,1-1 0 0 0,2-2-358 0 0,0 0 0 0 0,-1-1 1 0 0,0 1-1 0 0,0-1 0 0 0,-1 0 1 0 0,1 0-1 0 0,-1 0 0 0 0,0 0 0 0 0,1-9 1 0 0,2-24 1172 0 0,0-48 6110 0 0,9 138-5683 0 0,39 117-1767 0 0,-52-166 116 0 0</inkml:trace>
  <inkml:trace contextRef="#ctx0" brushRef="#br0" timeOffset="1">532 321 9903 0 0,'-2'-16'241'0'0,"0"-1"835"0"0,1 7 3202 0 0,-9 36-1994 0 0,5 1-1864 0 0,2 0 1 0 0,0 0-1 0 0,2 30 0 0 0,2-32-2641 0 0,7 41 0 0 0,-5-54-3361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8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24 209 4607 0 0,'-13'-26'2468'0'0,"9"35"2493"0"0,0 0-3212 0 0,3 3-1171 0 0,0-1 1 0 0,0 1-1 0 0,1-1 1 0 0,3 20 0 0 0,-1-6-236 0 0,0-5-201 0 0,0 0 1 0 0,1 0-1 0 0,2 0 1 0 0,6 22 0 0 0,-7-31-49 0 0,1 1 1 0 0,0-1 0 0 0,0-1-1 0 0,1 1 1 0 0,1-1 0 0 0,-1 0-1 0 0,2 0 1 0 0,10 11 0 0 0,-17-19-12 0 0,0-1 0 0 0,1 0 0 0 0,-1 0 0 0 0,0 0 1 0 0,1 0-1 0 0,-1 0 0 0 0,0 0 0 0 0,1 0 0 0 0,-1-1 0 0 0,1 1 0 0 0,-1 0 0 0 0,1-1 1 0 0,0 1-1 0 0,-1-1 0 0 0,1 0 0 0 0,0 1 0 0 0,-1-1 0 0 0,4 0 0 0 0,-3 0 28 0 0,-1-1-1 0 0,1 1 1 0 0,0-1 0 0 0,0 0-1 0 0,-1 1 1 0 0,1-1-1 0 0,0 0 1 0 0,-1 0-1 0 0,1 0 1 0 0,-1 0-1 0 0,0 0 1 0 0,1-1-1 0 0,-1 1 1 0 0,0 0 0 0 0,1-1-1 0 0,-1 1 1 0 0,1-2-1 0 0,2-3 72 0 0,-1 0 0 0 0,1-1-1 0 0,-1 0 1 0 0,-1 1 0 0 0,1-1-1 0 0,-1 0 1 0 0,0 0 0 0 0,-1 0-1 0 0,2-11 1 0 0,1-68 360 0 0,-4 81-514 0 0,-2-27 42 0 0,-8-51-1 0 0,2 30-39 0 0,5 38-563 0 0,0-1 0 0 0,-1 1 0 0 0,-1 0 0 0 0,0 0 0 0 0,-1 0 0 0 0,-1 1 0 0 0,0 0-1 0 0,0 0 1 0 0,-2 0 0 0 0,-16-19 0 0 0,16 25-1228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4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0,'0'0'1012'0'0,"5"0"62"0"0,-4 0-1033 0 0,0 0 79 0 0,0 0 0 0 0,0 0 0 0 0,0 0 0 0 0,0 0 0 0 0,0 0 0 0 0,1 1 0 0 0,-1-1 0 0 0,0 0 0 0 0,0 1 0 0 0,0-1 0 0 0,0 0 0 0 0,0 1 0 0 0,0-1 0 0 0,0 1 0 0 0,0-1 0 0 0,0 1 0 0 0,0 0 0 0 0,0 0 1 0 0,0-1-1 0 0,0 1 0 0 0,-1 0 0 0 0,1 0 0 0 0,0 0 0 0 0,0 0 0 0 0,-1 0 0 0 0,1 0 0 0 0,-1 0 0 0 0,1 0 0 0 0,-1 0 0 0 0,1 0 0 0 0,-1 0 0 0 0,0 0 0 0 0,1 0 0 0 0,-1 2 0 0 0,11 48 2201 0 0,-4-11-1686 0 0,21 92-69 0 0,6 21-373 0 0,-15-92-2734 0 0,-15-47 1079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8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2303 0 0,'2'1'167'0'0,"14"11"-729"0"0,-10-7 2127 0 0,1 0 0 0 0,0 0-1 0 0,0-1 1 0 0,0 0-1 0 0,12 4 1 0 0,-17-7-1139 0 0,0-1-1 0 0,0 1 1 0 0,0-1 0 0 0,0 1 0 0 0,1-1-1 0 0,-1 0 1 0 0,0 0 0 0 0,0 0 0 0 0,0 0-1 0 0,0-1 1 0 0,1 1 0 0 0,-1-1 0 0 0,3 0-1 0 0,-2 0-315 0 0,-1 0 0 0 0,0-1 0 0 0,0 1 0 0 0,0 0-1 0 0,0-1 1 0 0,0 1 0 0 0,0-1 0 0 0,3-3 0 0 0,-1 0 39 0 0,0-1 0 0 0,0 1 1 0 0,-1-1-1 0 0,0 0 1 0 0,0 0-1 0 0,0 0 1 0 0,-1 0-1 0 0,0 0 0 0 0,0-1 1 0 0,-1 1-1 0 0,0 0 1 0 0,0-1-1 0 0,0-8 1 0 0,0 5-59 0 0,-1 1 0 0 0,-1-1 0 0 0,0 1 0 0 0,0 0 0 0 0,-1-1 0 0 0,0 1 0 0 0,0 0 0 0 0,-8-17 1 0 0,9 24-19 0 0,-1-1 0 0 0,0 0 0 0 0,0 0 0 0 0,0 1 0 0 0,0-1 0 0 0,0 1 1 0 0,0 0-1 0 0,-1-1 0 0 0,1 1 0 0 0,-1 0 0 0 0,0 1 0 0 0,1-1 1 0 0,-1 0-1 0 0,0 1 0 0 0,0-1 0 0 0,0 1 0 0 0,0 0 0 0 0,0 0 1 0 0,-1 0-1 0 0,1 1 0 0 0,0-1 0 0 0,-6 0 0 0 0,7 2-36 0 0,1-1-1 0 0,-1 1 1 0 0,1-1-1 0 0,0 1 1 0 0,-1-1-1 0 0,1 1 1 0 0,0 0 0 0 0,-1-1-1 0 0,1 1 1 0 0,0 0-1 0 0,0 0 1 0 0,-1 0-1 0 0,1 0 1 0 0,0 0-1 0 0,0 0 1 0 0,0 1 0 0 0,1-1-1 0 0,-1 0 1 0 0,0 0-1 0 0,0 1 1 0 0,1-1-1 0 0,-1 0 1 0 0,0 3-1 0 0,-1 0 60 0 0,1 1-1 0 0,-1-1 0 0 0,1 1 0 0 0,0 0 0 0 0,0 8 0 0 0,0 4 47 0 0,2-1 0 0 0,0 1 0 0 0,1-1-1 0 0,0 1 1 0 0,1-1 0 0 0,1 0 0 0 0,1 0 0 0 0,0-1-1 0 0,10 21 1 0 0,-11-27-116 0 0,0-1-1 0 0,1 0 0 0 0,0 0 1 0 0,1-1-1 0 0,0 1 0 0 0,0-1 1 0 0,0 0-1 0 0,1-1 0 0 0,0 0 1 0 0,0 0-1 0 0,1 0 1 0 0,0-1-1 0 0,0 0 0 0 0,0 0 1 0 0,0-1-1 0 0,1 0 0 0 0,14 4 1 0 0,-10-5-65 0 0,-1-1 1 0 0,1 0-1 0 0,0-1 1 0 0,-1 0-1 0 0,1-1 1 0 0,21-2-1 0 0,-14-1-999 0 0,1-1 0 0 0,-1 0-1 0 0,25-10 1 0 0,-20 4-6902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4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46 5527 0 0,'0'0'423'0'0,"0"0"-417"0"0,0 0 0 0 0,-1 0 0 0 0,1 0 0 0 0,0 0 0 0 0,0 1 0 0 0,-1-1 0 0 0,1 0 0 0 0,0 0 0 0 0,0 0 0 0 0,-1 1 0 0 0,1-1 0 0 0,0 0 0 0 0,0 0 0 0 0,-1 0 0 0 0,1 1 0 0 0,0-1 0 0 0,0 0 0 0 0,0 1 0 0 0,0-1 0 0 0,-1 0 0 0 0,1 0 0 0 0,0 1 0 0 0,0-1-1 0 0,0 0 1 0 0,0 1 0 0 0,0-1 0 0 0,-2 9 827 0 0,0 0 0 0 0,0 0 0 0 0,1-1 0 0 0,0 1 0 0 0,0 0 0 0 0,1 0 1 0 0,1 0-1 0 0,2 17 0 0 0,3 5-491 0 0,12 36 0 0 0,-10-41-36 0 0,-6-20-271 0 0,-1 0-1 0 0,1 1 0 0 0,1-2 0 0 0,-1 1 1 0 0,1 0-1 0 0,0 0 0 0 0,1-1 1 0 0,-1 0-1 0 0,1 1 0 0 0,6 5 1 0 0,-9-10 219 0 0,1-1-228 0 0,1 0 0 0 0,-1 0 0 0 0,0-1 0 0 0,0 1 0 0 0,0-1 0 0 0,0 1 0 0 0,0-1 0 0 0,0 0 0 0 0,0 0 0 0 0,0 0-1 0 0,0 0 1 0 0,0 0 0 0 0,0 0 0 0 0,0-1 0 0 0,-1 1 0 0 0,1-1 0 0 0,2-2 0 0 0,-2 0-51 0 0,0 0 0 0 0,0 0 1 0 0,-1-1-1 0 0,0 1 0 0 0,0 0 0 0 0,0 0 1 0 0,0-1-1 0 0,-1 1 0 0 0,1-7 0 0 0,2-17-610 0 0,-3 27 414 0 0,9 17-855 0 0,0 0 586 0 0,14 19 0 0 0,-19-29 503 0 0,1-1 0 0 0,0 1 1 0 0,1-1-1 0 0,-1 1 0 0 0,1-2 0 0 0,0 1 0 0 0,0-1 0 0 0,8 5 1 0 0,-12-8 31 0 0,0 0 1 0 0,0 0 0 0 0,0 0 0 0 0,0 0-1 0 0,0-1 1 0 0,0 1 0 0 0,0-1 0 0 0,0 0-1 0 0,1 1 1 0 0,-1-1 0 0 0,0 0-1 0 0,0 0 1 0 0,0 0 0 0 0,0-1 0 0 0,0 1-1 0 0,0 0 1 0 0,1-1 0 0 0,-1 1 0 0 0,0-1-1 0 0,0 0 1 0 0,0 0 0 0 0,-1 0 0 0 0,1 0-1 0 0,0 0 1 0 0,0 0 0 0 0,2-2 0 0 0,-1 0 118 0 0,0-1 0 0 0,0 1 0 0 0,0 0 0 0 0,-1 0 0 0 0,0-1 0 0 0,1 0 0 0 0,-1 1 0 0 0,0-1 0 0 0,-1 0 0 0 0,1 0 0 0 0,-1 0 1 0 0,2-5-1 0 0,1-14 420 0 0,-1 0 0 0 0,-1 0 0 0 0,0 0 0 0 0,-3-30 1 0 0,-17-91-2357 0 0,14 127-4411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0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23 137 10767 0 0,'0'0'979'0'0,"8"-3"-790"0"0,-6 2-108 0 0,0-1 0 0 0,0 1 0 0 0,0-1-1 0 0,0 0 1 0 0,0 1 0 0 0,0-1 0 0 0,0 0-1 0 0,-1 0 1 0 0,1 0 0 0 0,-1 0 0 0 0,1 0-1 0 0,-1-1 1 0 0,0 1 0 0 0,0 0 0 0 0,0-1-1 0 0,0 1 1 0 0,-1-1 0 0 0,1 1 0 0 0,0-1 0 0 0,-1-4-1 0 0,2-4 344 0 0,-1-1 0 0 0,-1 1 0 0 0,-1-16 0 0 0,-3 10-197 0 0,4 15 258 0 0,-9-1 177 0 0,8 3-589 0 0,-1-1 1 0 0,1 1 0 0 0,-1 0 0 0 0,1-1 0 0 0,-1 1 0 0 0,1 0-1 0 0,-1 0 1 0 0,1 0 0 0 0,-1 0 0 0 0,1 0 0 0 0,0 0 0 0 0,-1 1-1 0 0,1-1 1 0 0,-1 0 0 0 0,1 1 0 0 0,-1-1 0 0 0,1 1 0 0 0,0 0-1 0 0,0-1 1 0 0,-3 3 0 0 0,2-2-9 0 0,1 1 0 0 0,0-1-1 0 0,-1 1 1 0 0,1 0 0 0 0,0-1 0 0 0,0 1 0 0 0,0 0-1 0 0,0 0 1 0 0,0 0 0 0 0,1 0 0 0 0,-1 0 0 0 0,1 0-1 0 0,-1 2 1 0 0,0 2-20 0 0,0 0 0 0 0,1 0 0 0 0,0 0 0 0 0,0 0 0 0 0,0 0 0 0 0,1 0 0 0 0,0-1 0 0 0,0 1 1 0 0,3 8-1 0 0,-1-6-93 0 0,0 0 1 0 0,1-1 0 0 0,0 1 0 0 0,0-1 0 0 0,1 0 0 0 0,0-1-1 0 0,10 12 1 0 0,-12-15-343 0 0,1 0-1 0 0,-1 0 1 0 0,0-1-1 0 0,1 1 1 0 0,0-1-1 0 0,-1 0 1 0 0,1 0-1 0 0,0 0 1 0 0,0-1-1 0 0,0 1 1 0 0,0-1-1 0 0,0 0 1 0 0,1 0-1 0 0,-1 0 1 0 0,8 0-1 0 0,-8-1-1497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0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9847 0 0,'0'0'1872'0'0,"8"6"-1872"0"0,0-1 0 0 0,1 0 0 0 0,1 2-72 0 0,-2-1 0 0 0,0-1-4568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0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7367 0 0,'0'0'568'0'0,"1"2"-373"0"0,14 30 593 0 0,-7-17 488 0 0,-1 0 0 0 0,5 18 0 0 0,1-4 1440 0 0,-11-30-2669 0 0,-1 0 1 0 0,0-1-1 0 0,0 1 0 0 0,0 0 1 0 0,0-1-1 0 0,0 1 0 0 0,-1-1 1 0 0,1 1-1 0 0,0-1 0 0 0,-1 1 1 0 0,1-4-1 0 0,4-21 220 0 0,-1-1 0 0 0,1-30-1 0 0,-1 2 15 0 0,-3 43-229 0 0,0 1 117 0 0,0 0 1 0 0,5-19-1 0 0,-5 28 759 0 0,10 9-532 0 0,0 3-337 0 0,-1 1 1 0 0,-1-1-1 0 0,1 1 0 0 0,11 20 1 0 0,-9-14-73 0 0,20 29-307 0 0,17 24-3921 0 0,-39-57 416 0 0,-1-1-893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1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9183 0 0,'0'0'422'0'0,"1"1"-13"0"0,4 1-282 0 0,-1 0 0 0 0,1 1 0 0 0,-1 0 0 0 0,1 0 0 0 0,-1 0 0 0 0,0 0 0 0 0,-1 1 0 0 0,1-1 0 0 0,0 1 1 0 0,3 5-1 0 0,5 8 886 0 0,13 21 1 0 0,-17-24-372 0 0,9 27-1 0 0,0 0 260 0 0,-17-41-888 0 0,0 0 0 0 0,0 0 0 0 0,1 0 0 0 0,-1-1 1 0 0,0 1-1 0 0,0 0 0 0 0,0 0 0 0 0,0 0 0 0 0,0 0 0 0 0,0 0 0 0 0,0 0 0 0 0,0 0 0 0 0,0 0 0 0 0,0 0 0 0 0,0 0 0 0 0,0 0 0 0 0,0 0 0 0 0,0 0 0 0 0,1 0 0 0 0,-1 0 0 0 0,0 0 0 0 0,0 0 1 0 0,0 0-1 0 0,0 0 0 0 0,0 0 0 0 0,0 0 0 0 0,0 0 0 0 0,0 0 0 0 0,0 0 0 0 0,0 0 0 0 0,0 0 0 0 0,0 0 0 0 0,1 0 0 0 0,-1 0 0 0 0,0 0 0 0 0,0 0 0 0 0,0 0 0 0 0,0 0 0 0 0,0 0 0 0 0,0 0 1 0 0,0 0-1 0 0,0 0 0 0 0,0 0 0 0 0,0 0 0 0 0,0 0 0 0 0,0 0 0 0 0,0 0 0 0 0,0 1 0 0 0,0-1 0 0 0,1 0 0 0 0,-1 0 0 0 0,0 0 0 0 0,0 0 0 0 0,0 0 0 0 0,0-13 64 0 0,-2-19-349 0 0,-1 18 226 0 0,1 0 0 0 0,1 0 0 0 0,0 1 0 0 0,1-1-1 0 0,1 0 1 0 0,3-24 0 0 0,-3 35 35 0 0,1 0 1 0 0,-1 1-1 0 0,0-1 0 0 0,1 0 0 0 0,-1 0 0 0 0,1 1 0 0 0,0-1 1 0 0,0 1-1 0 0,0-1 0 0 0,0 1 0 0 0,0 0 0 0 0,1 0 0 0 0,-1 0 0 0 0,1 0 1 0 0,-1 0-1 0 0,1 0 0 0 0,0 1 0 0 0,-1-1 0 0 0,1 1 0 0 0,0 0 1 0 0,0 0-1 0 0,5-1 0 0 0,-2 0 88 0 0,0 1-1 0 0,0 0 1 0 0,0 1-1 0 0,0-1 1 0 0,0 1-1 0 0,0 0 1 0 0,0 1 0 0 0,7 0-1 0 0,-10 0 44 0 0,0 0 0 0 0,-1 0-1 0 0,1 0 1 0 0,-1 0 0 0 0,1 0 0 0 0,-1 1-1 0 0,1-1 1 0 0,-1 1 0 0 0,4 3 1038 0 0,-6-4-826 0 0,14 44 1084 0 0,-13-43-1222 0 0,-1-2-191 0 0,0 0 0 0 0,1 0 0 0 0,-1 0 1 0 0,1 0-1 0 0,-1 0 0 0 0,0 0 0 0 0,1 0 1 0 0,-1 1-1 0 0,0-1 0 0 0,1 0 0 0 0,-1 0 1 0 0,0 0-1 0 0,1 1 0 0 0,-1-1 0 0 0,0 0 1 0 0,1 0-1 0 0,-1 1 0 0 0,0-1 0 0 0,0 0 1 0 0,1 1-1 0 0,-1-1 0 0 0,0 1 0 0 0,2 0 3 0 0,-1 1-1 0 0,0 0 1 0 0,0-1-1 0 0,1 0 1 0 0,-1 1-1 0 0,1-1 0 0 0,0 0 1 0 0,-1 0-1 0 0,1 0 1 0 0,2 2-1 0 0,-1-2-121 0 0,0 0-1 0 0,0 1 1 0 0,0-2-1 0 0,0 1 1 0 0,0 0-1 0 0,-1 0 0 0 0,1-1 1 0 0,1 0-1 0 0,-1 1 1 0 0,0-1-1 0 0,0 0 1 0 0,0-1-1 0 0,0 1 1 0 0,0 0-1 0 0,0-1 1 0 0,0 0-1 0 0,2 0 1 0 0,0-1-288 0 0,0 0 1 0 0,-1 0 0 0 0,1-1 0 0 0,-1 1 0 0 0,0-1 0 0 0,0 0-1 0 0,0 0 1 0 0,0 0 0 0 0,5-6 0 0 0,-1-1-5052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1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1839 0 0,'1'1'8266'0'0,"47"79"-2255"0"0,-23-30-4745 0 0,38 105-1 0 0,-54-130-973 0 0,0-1 112 0 0,8 42 0 0 0,-17-65-349 0 0,0-10-425 0 0,-1 0 240 0 0,-1 0-1 0 0,-3-12 0 0 0,0-3 25 0 0,3 17 108 0 0,0-3-63 0 0,0 0 1 0 0,1 1-1 0 0,0-1 0 0 0,1 0 0 0 0,0-14 0 0 0,0 21 47 0 0,1 1 0 0 0,-1 0 0 0 0,1-1 0 0 0,0 1 0 0 0,0 0 0 0 0,-1-1 0 0 0,1 1 0 0 0,1 0 0 0 0,-1 0 0 0 0,0 0 0 0 0,0 0 0 0 0,1 0 0 0 0,-1 0 0 0 0,1 1 0 0 0,0-1 0 0 0,-1 0 0 0 0,1 1 0 0 0,0-1 0 0 0,0 1 0 0 0,0 0 0 0 0,0-1 0 0 0,0 1 0 0 0,1 0 0 0 0,-1 0 0 0 0,0 0 0 0 0,0 1 0 0 0,1-1 0 0 0,2 0 0 0 0,0 1 160 0 0,0-1 1 0 0,0 1 0 0 0,1 0-1 0 0,-1 0 1 0 0,0 1 0 0 0,0 0-1 0 0,1 0 1 0 0,-1 0 0 0 0,0 0-1 0 0,0 1 1 0 0,0 0 0 0 0,0 0-1 0 0,-1 0 1 0 0,1 1 0 0 0,0-1-1 0 0,-1 1 1 0 0,0 0 0 0 0,0 1-1 0 0,0-1 1 0 0,0 1-1 0 0,0 0 1 0 0,0 0 0 0 0,-1 0-1 0 0,0 0 1 0 0,0 0 0 0 0,4 9-1 0 0,-6-11-10 0 0,-1 0-1 0 0,0 0 1 0 0,1 0-1 0 0,-1 0 0 0 0,0 0 1 0 0,0 0-1 0 0,0 0 0 0 0,0 0 1 0 0,0 1-1 0 0,-1-1 1 0 0,1 0-1 0 0,-1 0 0 0 0,1 0 1 0 0,-1 0-1 0 0,-1 3 0 0 0,-1 0 43 0 0,1 0 0 0 0,-1 0 0 0 0,0 0 0 0 0,-4 5 0 0 0,2-6-113 0 0,1 1 0 0 0,-1-1-1 0 0,0 0 1 0 0,0 0-1 0 0,-1-1 1 0 0,1 1-1 0 0,-6 2 1 0 0,6-4-347 0 0,1 0 1 0 0,-1 0-1 0 0,1 0 0 0 0,-1-1 1 0 0,1 0-1 0 0,-1 0 0 0 0,0 0 1 0 0,0 0-1 0 0,-8 0 0 0 0,4-3-1023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52 2759 0 0,'-3'-2'207'0'0,"-21"-16"1488"0"0,-17-9 5825 0 0,39 26-7262 0 0,-1 0 0 0 0,1 0 0 0 0,-1 1 1 0 0,1-1-1 0 0,-1 1 0 0 0,1 0 0 0 0,-1-1 0 0 0,0 1 1 0 0,1 0-1 0 0,-4 1 0 0 0,2-1 70 0 0,0 1-187 0 0,1 0 0 0 0,-1 0 0 0 0,0 0 0 0 0,1 0 0 0 0,-1 0 0 0 0,1 1 0 0 0,-1 0 0 0 0,1 0 0 0 0,-1 0 0 0 0,1 0 0 0 0,0 0 0 0 0,0 0 0 0 0,0 1 0 0 0,1 0 0 0 0,-1-1 0 0 0,0 1 0 0 0,1 0 0 0 0,-3 5 0 0 0,-1 1-18 0 0,0 0 0 0 0,1 0 1 0 0,0 1-1 0 0,1 0 0 0 0,-5 14 0 0 0,5-9-84 0 0,0 1 1 0 0,0 0-1 0 0,2 0 0 0 0,0 0 1 0 0,1 0-1 0 0,1 32 0 0 0,1-42-7 0 0,-1 0-1 0 0,1 0 1 0 0,0 0-1 0 0,1 0 1 0 0,0 0-1 0 0,0 0 1 0 0,0 0-1 0 0,0-1 1 0 0,1 1-1 0 0,0-1 1 0 0,0 0-1 0 0,1 1 1 0 0,0-2-1 0 0,-1 1 1 0 0,2 0-1 0 0,-1-1 1 0 0,0 0-1 0 0,1 0 1 0 0,0 0-1 0 0,0 0 1 0 0,8 4-1 0 0,-9-7 39 0 0,0 1 0 0 0,0-1 1 0 0,0 1-1 0 0,1-1 0 0 0,-1-1 0 0 0,0 1 0 0 0,1 0 0 0 0,-1-1 0 0 0,1 0 0 0 0,-1 0 1 0 0,0-1-1 0 0,1 1 0 0 0,-1-1 0 0 0,1 0 0 0 0,6-2 0 0 0,-6 1 29 0 0,1 0 0 0 0,-1 0 1 0 0,1-1-1 0 0,-1 1 0 0 0,0-1 0 0 0,0 0 0 0 0,-1-1 0 0 0,1 1 1 0 0,0-1-1 0 0,-1 0 0 0 0,6-7 0 0 0,-4 4 15 0 0,2-4 144 0 0,0 1 1 0 0,8-17-1 0 0,-13 23-223 0 0,-2 0-1 0 0,1-1 1 0 0,0 1-1 0 0,-1 0 1 0 0,0-1 0 0 0,0 0-1 0 0,0 1 1 0 0,0-1-1 0 0,-1 1 1 0 0,0-7-1 0 0,-1 0-149 0 0,0 0-1 0 0,0 0 0 0 0,-1 0 1 0 0,0 1-1 0 0,-1-1 0 0 0,-1 1 1 0 0,1-1-1 0 0,-2 1 0 0 0,1 0 1 0 0,-1 1-1 0 0,-1-1 1 0 0,0 1-1 0 0,0 0 0 0 0,-1 1 1 0 0,-9-10-1 0 0,15 17-872 0 0,1 0 842 0 0,-1 0 1 0 0,1 0-1 0 0,0 0 1 0 0,-1 0-1 0 0,1 1 1 0 0,-1-1-1 0 0,1 0 1 0 0,-1 0-1 0 0,1 1 1 0 0,-1-1-1 0 0,0 0 1 0 0,0 0-1 0 0,-1-1-241 0 0,-1-2-461 0 0,-2-5-169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4143 0 0,'0'-2'319'0'0,"17"-30"10281"0"0,-14 40-10126 0 0,0-1 0 0 0,-1 0 1 0 0,0 0-1 0 0,0 1 0 0 0,1 13 0 0 0,1 43 405 0 0,-4-44-538 0 0,-1 77 308 0 0,-1-55-645 0 0,6 59-1 0 0,-4-94-561 0 0,2 9 609 0 0,4-5-6504 0 0,2 1 917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12239 0 0,'0'0'1106'0'0,"0"3"-913"0"0,3 41-149 0 0,0-12 1076 0 0,9 51 0 0 0,23 84-367 0 0,-31-148-808 0 0,1 3-368 0 0,-1 1 0 0 0,3 39 0 0 0,-7-47-653 0 0</inkml:trace>
  <inkml:trace contextRef="#ctx0" brushRef="#br0" timeOffset="1">0 380 7367 0 0,'2'0'9824'0'0,"6"-1"-9217"0"0,0 0 0 0 0,-1 0-1 0 0,9-3 1 0 0,18-2 294 0 0,45-3 230 0 0,-28 2-1326 0 0,1 3 1 0 0,92 4-1 0 0,-105 3-1800 0 0,-2 0-4965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4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0,'0'0'528'0'0,"1"2"-341"0"0,27 24 2157 0 0,-21-20-1534 0 0,0 0 0 0 0,10 12-1 0 0,53 63 2227 0 0,9 11-969 0 0,-69-79-1724 0 0,-1 1 0 0 0,0 1 0 0 0,-1 0-1 0 0,-1 0 1 0 0,7 18 0 0 0,-4-3 203 0 0,-2 1 0 0 0,-1 0 0 0 0,-1 0-1 0 0,-2 0 1 0 0,0 47 0 0 0,-5-38-231 0 0,-1 0 1 0 0,-3-1-1 0 0,-18 76 0 0 0,-25 30-2518 0 0,43-133 310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1280 455 0 0,'-20'-2'17759'0'0,"96"-41"-15344"0"0,108-44 0 0 0,-20 10-1149 0 0,52-28-489 0 0,-106 62-651 0 0,-11 5-52 0 0,-36 13-74 0 0,-37 15 0 0 0,39-20 0 0 0,7-5 0 0 0,-68 32 0 0 0,0 0 0 0 0,17-4 0 0 0,-16 6 9 0 0,-4 1-4 0 0,0-1 0 0 0,1 1 0 0 0,-1 0 0 0 0,0-1 0 0 0,1 1 0 0 0,-1 0 0 0 0,0-1 0 0 0,0 0 0 0 0,0 1 0 0 0,1-1 0 0 0,-1 0 0 0 0,0 0 0 0 0,0 1 0 0 0,0-1 0 0 0,0 0 0 0 0,1-1 0 0 0,-2-1-6 0 0,1 1-1 0 0,-1-1 1 0 0,1 1-1 0 0,-1-1 0 0 0,0 0 1 0 0,0 1-1 0 0,0-1 1 0 0,0 1-1 0 0,0-1 0 0 0,0 1 1 0 0,-1-1-1 0 0,0 1 1 0 0,0-4-1 0 0,-5-26 187 0 0,2 0 0 0 0,1-40 1 0 0,-6-41 546 0 0,8 107-699 0 0,-46-228 854 0 0,33 183-815 0 0,2 8-4 0 0,-19-48 0 0 0,29 87-525 0 0,0-1 0 0 0,-1 1 0 0 0,1 1 0 0 0,-1-1 0 0 0,0 0 0 0 0,-5-5-1 0 0,-4-5-1143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34 245 8895 0 0,'0'0'407'0'0,"-2"0"-6"0"0,-1-2-325 0 0,-26-3 8723 0 0,52-2-7470 0 0,-13 5-824 0 0,-1 0 1 0 0,0-1 0 0 0,9-4 0 0 0,4-2 55 0 0,0 1 1 0 0,0 1 0 0 0,0 1-1 0 0,40-6 1 0 0,26-6-288 0 0,-82 16-302 0 0,14-3-151 0 0,0-1 0 0 0,34-16 0 0 0,18-8-882 0 0,-49 21-535 0 0,0-1 1 0 0,36-21-1 0 0,-21 4-1390 0 0,-19 13 1436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6447 0 0,'0'0'499'0'0,"1"-2"-328"0"0,10-11-201 0 0,-5 7 3536 0 0,-2 7-721 0 0,-4-1-2711 0 0,1 0-1 0 0,-1 0 1 0 0,0 0-1 0 0,0 0 1 0 0,1 0 0 0 0,-1 0-1 0 0,0 0 1 0 0,1 0-1 0 0,-1 0 1 0 0,0 0 0 0 0,0 0-1 0 0,0 0 1 0 0,1 0-1 0 0,-1 0 1 0 0,0 1 0 0 0,0-1-1 0 0,1 0 1 0 0,-1 0-1 0 0,0 0 1 0 0,0 0 0 0 0,0 0-1 0 0,1 1 1 0 0,-1-1-1 0 0,0 0 1 0 0,0 0 0 0 0,0 0-1 0 0,0 1 1 0 0,0-1-1 0 0,1 0 1 0 0,-1 0 0 0 0,0 1-1 0 0,0-1 1 0 0,0 0-1 0 0,0 1 1 0 0,4 10 244 0 0,-1 0 1 0 0,0 0-1 0 0,-1 1 1 0 0,0-1-1 0 0,0 17 1 0 0,-3 64 439 0 0,0-35-438 0 0,1-21-283 0 0,-1-10-451 0 0,1 1 0 0 0,7 46 0 0 0,-6-71-1043 0 0,2 15-7905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10767 0 0,'0'0'979'0'0,"1"2"-808"0"0,7 29 860 0 0,-1 0-1 0 0,4 39 1 0 0,-5-24-449 0 0,-2-20-246 0 0,12 64 71 0 0,-8-52-339 0 0,-2-9-147 0 0,15 45 1 0 0,-11-42-1517 0 0</inkml:trace>
  <inkml:trace contextRef="#ctx0" brushRef="#br0" timeOffset="1">0 405 7367 0 0,'3'-1'9412'0'0,"1"-2"-9137"0"0,0 0 0 0 0,1 0-1 0 0,0 1 1 0 0,-1 0 0 0 0,1 0-1 0 0,0 0 1 0 0,0 1 0 0 0,0-1 0 0 0,1 1-1 0 0,5 0 1 0 0,7-1 195 0 0,31 3 1 0 0,-13 0-131 0 0,-17-1-349 0 0,-1 1 1 0 0,0 1-1 0 0,0 0 1 0 0,0 1-1 0 0,0 1 0 0 0,27 9 1 0 0,-42-11-153 0 0,0-1 0 0 0,1 1 0 0 0,-1 0-1 0 0,0 0 1 0 0,0 0 0 0 0,0 0 0 0 0,0 1 0 0 0,0-1 0 0 0,-1 1 0 0 0,1-1 0 0 0,2 5 0 0 0,1 5-1617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4143 0 0,'0'0'191'0'0,"-2"1"-11"0"0,-1 2-125 0 0,2-2-34 0 0,0 0-1 0 0,-1 0 0 0 0,1 0 1 0 0,-1 0-1 0 0,1 0 0 0 0,-1 0 0 0 0,1-1 1 0 0,-1 1-1 0 0,0-1 0 0 0,1 1 0 0 0,-1-1 1 0 0,0 1-1 0 0,1-1 0 0 0,-1 0 1 0 0,0 0-1 0 0,-4 1 4388 0 0,11 13 3217 0 0,5-3-6971 0 0,0-1-1 0 0,1-1 0 0 0,0 1 1 0 0,0-2-1 0 0,19 12 0 0 0,5 3 368 0 0,61 57 1 0 0,-39-31-513 0 0,21 24-4250 0 0,-61-55 2792 0 0,-6-8-985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7831 0 0,'0'0'603'0'0,"1"2"-396"0"0,1 8-203 0 0,5 18 2650 0 0,0 0-1 0 0,3 49 1 0 0,-7-40-2141 0 0,10 43-1 0 0,-3-17-232 0 0,5 7-2188 0 0,-15-68 872 0 0</inkml:trace>
  <inkml:trace contextRef="#ctx0" brushRef="#br0" timeOffset="1">225 0 9847 0 0,'0'0'448'0'0,"0"4"-6"0"0,3 42 130 0 0,10 54 1 0 0,-8-70 224 0 0,2 6 280 0 0,19 57 0 0 0,-7-30-801 0 0,7 13-549 0 0,-12-35-1474 0 0,-7-23-3023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1:5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5983 0 0,'0'0'464'0'0,"0"-1"-305"0"0,3-5 5082 0 0,8 6-3543 0 0,45-5 2779 0 0,-39 6-4110 0 0,0-2 0 0 0,21-2 0 0 0,32-10-2804 0 0,-52 8 1446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0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33 1375 0 0,'-2'-1'107'0'0,"-17"-12"940"0"0,14 10 813 0 0,-1 0-1 0 0,0 0 1 0 0,-12-4-1 0 0,15 6-1308 0 0,1 1 0 0 0,-1-1 1 0 0,1 1-1 0 0,-1-1 0 0 0,0 1 1 0 0,0 0-1 0 0,1 0 0 0 0,-1 0 1 0 0,0 0-1 0 0,1 1 0 0 0,-6 1 0 0 0,6-2-588 0 0,0 1-1 0 0,0 0 1 0 0,0 0-1 0 0,0 0 0 0 0,1 0 1 0 0,-1 1-1 0 0,0-1 0 0 0,0 0 1 0 0,1 1-1 0 0,-3 2 1 0 0,-2 3 186 0 0,0 1 1 0 0,1 0 0 0 0,0 1 0 0 0,0-1-1 0 0,1 1 1 0 0,0 0 0 0 0,0 0 0 0 0,1 1 0 0 0,0-1-1 0 0,1 1 1 0 0,0-1 0 0 0,-2 18 0 0 0,4-18-89 0 0,0 0 1 0 0,0 0 0 0 0,1 0 0 0 0,0 0-1 0 0,0 0 1 0 0,1 0 0 0 0,0-1 0 0 0,0 1-1 0 0,1-1 1 0 0,1 1 0 0 0,-1-1 0 0 0,1 0-1 0 0,1 0 1 0 0,5 8 0 0 0,-6-11 46 0 0,0-1 1 0 0,0 1-1 0 0,1-1 0 0 0,-1 0 1 0 0,1-1-1 0 0,0 1 0 0 0,0-1 1 0 0,0 0-1 0 0,0 0 0 0 0,1-1 1 0 0,-1 1-1 0 0,1-1 0 0 0,-1 0 1 0 0,1-1-1 0 0,12 3 0 0 0,-16-4-48 0 0,0 0-1 0 0,0 0 1 0 0,0 0-1 0 0,1-1 0 0 0,-1 1 1 0 0,0-1-1 0 0,0 1 1 0 0,0-1-1 0 0,0 1 1 0 0,0-1-1 0 0,0 0 1 0 0,0 0-1 0 0,0 0 1 0 0,0 0-1 0 0,0 0 1 0 0,-1-1-1 0 0,1 1 0 0 0,0-1 1 0 0,-1 1-1 0 0,1-1 1 0 0,-1 1-1 0 0,1-1 1 0 0,1-3-1 0 0,1-2 104 0 0,1 0-1 0 0,-1 0 0 0 0,-1 0 1 0 0,5-13-1 0 0,-5 12-69 0 0,-2 4-42 0 0,1 0 1 0 0,-1 0-1 0 0,0 0 1 0 0,0 0-1 0 0,0-4 1 0 0,-1 1-11 0 0,0 0 0 0 0,-1 0 0 0 0,0 1 1 0 0,-2-12-1 0 0,0 10-40 0 0,1-1-1 0 0,-1 1 1 0 0,-1 0 0 0 0,-8-14-1 0 0,10 17-363 0 0,0 1 1 0 0,-1 0-1 0 0,0 0 0 0 0,0 0 0 0 0,0 1 0 0 0,-1-1 0 0 0,1 1 0 0 0,-1 0 1 0 0,0 0-1 0 0,-4-3 0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0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7831 0 0,'0'0'603'0'0,"1"-1"-396"0"0,6-5-286 0 0,7-2 4105 0 0,-13 7-3831 0 0,-1 1 0 0 0,1 0 0 0 0,0-1 0 0 0,0 1 0 0 0,0 0 0 0 0,0 0 0 0 0,0 0 0 0 0,0 0 0 0 0,0 0-1 0 0,0 0 1 0 0,0 0 0 0 0,0 0 0 0 0,0 0 0 0 0,0 0 0 0 0,0 1 0 0 0,0-1 0 0 0,0 0 0 0 0,0 1 0 0 0,0-1 0 0 0,0 0-1 0 0,-1 1 1 0 0,1-1 0 0 0,0 1 0 0 0,0 0 0 0 0,0-1 0 0 0,-1 1 0 0 0,2 1 0 0 0,4 5-39 0 0,-1 0 0 0 0,0 0 0 0 0,-1 0 0 0 0,0 0 0 0 0,0 1 0 0 0,0 0 0 0 0,-1 0 0 0 0,0 0 0 0 0,-1 0 0 0 0,3 13 0 0 0,-1 7 8 0 0,0 54-1 0 0,-3-51-760 0 0,5 38 0 0 0,-1-33-2725 0 0,-4-25-2484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0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13039 0 0,'0'0'598'0'0,"0"3"-10"0"0,1 41 29 0 0,2-1 1 0 0,2 1 0 0 0,20 84-1 0 0,-12-78-1610 0 0,11 84 0 0 0,-21-103-693 0 0</inkml:trace>
  <inkml:trace contextRef="#ctx0" brushRef="#br0" timeOffset="1">0 418 12439 0 0,'0'0'2384'0'0,"7"-12"-1152"0"0,3 4 32 0 0,7 3 8 0 0,3 1-760 0 0,6-1-160 0 0,1-1-24 0 0,4 1-8 0 0,3 3-320 0 0,2 4-112 0 0,4-1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0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1839 0 0,'0'0'7316'0'0,"-5"3"-4940"0"0,-17 3 4420 0 0,26 4-4933 0 0,7 66-135 0 0,13 102-1076 0 0,-19-125-691 0 0,-1 1-444 0 0,2-1-1 0 0,15 57 1 0 0,-15-92-1490 0 0,-1-3-3801 0 0,-2-4-1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4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0,'0'0'603'0'0,"1"0"-214"0"0,11 4 1011 0 0,-1 0-1 0 0,1-1 1 0 0,20 2 0 0 0,-19-3-1091 0 0,-1 0 0 0 0,1 0 0 0 0,21 9 0 0 0,-32-11-303 0 0,-1 1-1 0 0,1-1 1 0 0,-1 1 0 0 0,1-1-1 0 0,-1 1 1 0 0,1 0 0 0 0,-1-1-1 0 0,0 1 1 0 0,1 0 0 0 0,-1 0-1 0 0,0 0 1 0 0,0 0 0 0 0,0 0-1 0 0,2 3 1 0 0,0-1 34 0 0,-3-2-25 0 0,1 0 0 0 0,0 1 0 0 0,0-1 0 0 0,0 0 0 0 0,-1 1 1 0 0,1-1-1 0 0,-1 1 0 0 0,1-1 0 0 0,-1 1 0 0 0,0-1 0 0 0,1 1 0 0 0,-1-1 0 0 0,0 1 0 0 0,0-1 0 0 0,0 1 0 0 0,0-1 0 0 0,-1 2 0 0 0,-5 24 178 0 0,1-14-252 0 0,-1 0 0 0 0,-1 0 0 0 0,0-1-1 0 0,-16 21 1 0 0,22-32-103 0 0,1 0-226 0 0,0-1 315 0 0,-1 0-1 0 0,1 1 0 0 0,0-1 1 0 0,0 0-1 0 0,0 1 0 0 0,0-1 1 0 0,0 0-1 0 0,0 1 0 0 0,0-1 1 0 0,1 0-1 0 0,-1 1 0 0 0,0-1 1 0 0,0 0-1 0 0,0 0 0 0 0,0 1 1 0 0,0-1-1 0 0,0 0 0 0 0,1 1 1 0 0,-1-1-1 0 0,0 0 1 0 0,0 0-1 0 0,0 1 0 0 0,1-1 1 0 0,-1 0-1 0 0,0 1 0 0 0,13 7-521 0 0,19 6 848 0 0,-27-12-402 0 0,11 5 248 0 0,1-1 576 0 0,0 1-1 0 0,0 0 0 0 0,-1 2 1 0 0,29 19-1 0 0,-44-27-524 0 0,1 1 0 0 0,0-1 0 0 0,0 1 0 0 0,-1 0 0 0 0,1 0 0 0 0,-1 0 0 0 0,1 0 0 0 0,-1 0 0 0 0,0 0 0 0 0,0 0 0 0 0,0 0 0 0 0,0 0 0 0 0,0 0 0 0 0,-1 1 0 0 0,1-1 0 0 0,0 0 0 0 0,-1 0 0 0 0,0 1 0 0 0,0-1 0 0 0,1 1 0 0 0,-1-1 0 0 0,-1 0 0 0 0,1 1 1 0 0,0-1-1 0 0,-1 0 0 0 0,1 1 0 0 0,-1-1 0 0 0,1 0 0 0 0,-1 0 0 0 0,0 1 0 0 0,0-1 0 0 0,0 0 0 0 0,-3 3 0 0 0,0 2-77 0 0,-1 0 1 0 0,0 0-1 0 0,-1 0 1 0 0,0-1 0 0 0,0 0-1 0 0,0 0 1 0 0,-13 8-1 0 0,11-8-423 0 0,-4 3 324 0 0,-21 10 1 0 0,9-10-2263 0 0,22-9 1726 0 0,1 0 0 0 0,-1 1 0 0 0,0-1 1 0 0,0 0-1 0 0,0 0 0 0 0,0 0 0 0 0,1-1 0 0 0,-1 1 0 0 0,0 0 0 0 0,-2-1 0 0 0,-5-4-5180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0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1103 455 0 0,'-21'15'15680'0'0,"23"-14"-14992"0"0,8 0-189 0 0,1-1-1 0 0,-1 0 0 0 0,1 0 1 0 0,14-3-1 0 0,46-12 1079 0 0,-51 11-1088 0 0,11-5 121 0 0,1-1 1 0 0,-2-2 0 0 0,47-25 0 0 0,-33 16-236 0 0,13-8 21 0 0,32-14-72 0 0,-21 13-187 0 0,74-29-13 0 0,-72 34-112 0 0,102-29-13 0 0,-167 53 1 0 0,4-1 0 0 0,1 0 0 0 0,-1-1 0 0 0,0-1 0 0 0,1 1 0 0 0,9-7 0 0 0,-16 9 0 0 0,-1 1 0 0 0,-1-1 0 0 0,0 0 0 0 0,0 1 0 0 0,0-1 0 0 0,0 0 0 0 0,0 1 0 0 0,0-1 0 0 0,0 0 0 0 0,0 0 0 0 0,0 0 0 0 0,-1 0 0 0 0,1 0 0 0 0,0 0 0 0 0,0-1 0 0 0,5-7 0 0 0,-7-1 0 0 0,-8-14 126 0 0,1 0 0 0 0,1 0 0 0 0,-5-37 0 0 0,7-50 561 0 0,3 47-367 0 0,2 49-254 0 0,-3-45 246 0 0,-15-94-1 0 0,14 132-265 0 0,0 3-34 0 0,0 0 0 0 0,-11-28 1 0 0,-4-3-121 0 0,18 48 5 0 0,-5-3 143 0 0,4 2-1561 0 0,-6-4-5958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8751 0 0,'-11'-7'10695'0'0,"14"8"-10256"0"0,82 12 1251 0 0,-72-11-1491 0 0,0 1 0 0 0,13 3 0 0 0,17 5-4 0 0,-33-9-298 0 0,1-1 0 0 0,-1 0 1 0 0,1 0-1 0 0,0-1 0 0 0,0 0 0 0 0,18-4 0 0 0,-26 4-93 0 0,0-1 0 0 0,1 1 0 0 0,-1 0 0 0 0,0 0 0 0 0,6 1 0 0 0,-7-1 68 0 0,1 0 0 0 0,-1 0 0 0 0,0 1 0 0 0,0-2 0 0 0,1 1 0 0 0,-1 0 0 0 0,0 0 0 0 0,0-1 0 0 0,4 0 0 0 0,0-2-657 0 0,0 0 0 0 0,0-1 0 0 0,0 1 0 0 0,6-6 0 0 0,-3 1-890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0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0,'0'0'126'0'0,"0"2"318"0"0,13 52 6943 0 0,-2 1-3860 0 0,32 121-3637 0 0,-37-161-3349 0 0,-1-1-1136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0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12695 0 0,'0'0'1150'0'0,"1"3"-946"0"0,7 23 417 0 0,6 41 1 0 0,6 20 460 0 0,24 49-1085 0 0,-42-128-371 0 0,-1 1 0 0 0,0 0 0 0 0,0 0 0 0 0,-2 17 0 0 0,1-11-1328 0 0,-1-10 157 0 0,-1 12-14 0 0</inkml:trace>
  <inkml:trace contextRef="#ctx0" brushRef="#br0" timeOffset="1">0 219 10591 0 0,'0'0'819'0'0,"2"1"-534"0"0,6 4 211 0 0,-1 0-1 0 0,1-1 0 0 0,0 0 0 0 0,1 0 1 0 0,-1-1-1 0 0,1 0 0 0 0,-1 0 0 0 0,1-1 1 0 0,0 0-1 0 0,9 0 0 0 0,-12-1-553 0 0,1 0 0 0 0,-1 0 1 0 0,0 0-1 0 0,0 1 0 0 0,0 0 0 0 0,0 1 0 0 0,0-1 0 0 0,-1 1 0 0 0,1 0 0 0 0,-1 0 0 0 0,0 1 0 0 0,0 0 0 0 0,9 7 1 0 0,-13-9-1309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0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12439 0 0,'0'0'1126'0'0,"-1"2"-929"0"0,0 4-57 0 0,0-1 0 0 0,1 1 0 0 0,-1 0 0 0 0,1-1-1 0 0,0 1 1 0 0,1 0 0 0 0,0-1 0 0 0,-1 1 0 0 0,2-1 0 0 0,-1 1 0 0 0,1-1 0 0 0,0 1 0 0 0,0-1 0 0 0,0 0 0 0 0,1 0-1 0 0,3 6 1 0 0,7 8 699 0 0,1 0-1 0 0,27 28 0 0 0,-23-27-1055 0 0,-16-18 209 0 0,49 61-234 0 0,-45-54-539 0 0,0 0 0 0 0,-1 1 0 0 0,4 10-1 0 0,-3-3-730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32 919 0 0,'0'3'67'0'0,"1"18"2463"0"0,1-1-1 0 0,0 1 1 0 0,2-1-1 0 0,6 21 1 0 0,30 82 248 0 0,-18-60-3932 0 0,-17-48-2590 0 0,0-3-1211 0 0</inkml:trace>
  <inkml:trace contextRef="#ctx0" brushRef="#br0" timeOffset="1">182 0 11023 0 0,'0'0'1002'0'0,"1"2"-824"0"0,154 312 3001 0 0,-135-263-4887 0 0,-17-37-3239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0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14135 0 0,'0'0'1536'0'0,"18"8"-1536"0"0,0-3 0 0 0,2 0 536 0 0,4 0 72 0 0,-1 2 24 0 0,0-2 0 0 0,2-2-248 0 0,2-3-56 0 0,-1-2-8 0 0,3 1 0 0 0,-3 2-672 0 0,-1-1-144 0 0,-2-6-24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17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2759 0 0,'0'0'458'0'0,"0"0"-410"0"0,0 0 1 0 0,0 0 0 0 0,0 0-1 0 0,0 0 1 0 0,0 0 194 0 0,0 0-194 0 0,0-1-1 0 0,1 1 1 0 0,-1 0 0 0 0,0 0-1 0 0,0 0 1 0 0,0 0 0 0 0,0 0-1 0 0,0 0 1 0 0,0 0-1 0 0,0 0 1 0 0,0 0 0 0 0,0 0-1 0 0,0 0 1 0 0,0 0 0 0 0,0 0-1 0 0,1 0 1 0 0,-1 0 0 0 0,0 0-1 0 0,0 0 1 0 0,0 0-1 0 0,0 0 1 0 0,0 0 0 0 0,0 0-1 0 0,0 0 1 0 0,0 0 0 0 0,0 0-1 0 0,0 0 1 0 0,0 0 0 0 0,0 0-1 0 0,0 0 1 0 0,1 1 194 0 0,-1-1-194 0 0,0 0-1 0 0,0 0 1 0 0,0 0-1 0 0,0 0 1 0 0,0 0 0 0 0,0 0-1 0 0,0 0 1 0 0,0 0 0 0 0,0 0-1 0 0,0 0 1 0 0,0 1 0 0 0,0-1-1 0 0,0 0 1 0 0,0 0-1 0 0,0 0 1 0 0,0 0 0 0 0,-8 47 4445 0 0,9 4-3131 0 0,2 0-1 0 0,17 86 1 0 0,-4-35-763 0 0,-10-58-560 0 0,1 0 0 0 0,3-1-1 0 0,16 43 1 0 0,-21-73-499 0 0,0-1 0 0 0,14 22 0 0 0,-17-33-180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18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16 457 9215 0 0,'0'0'422'0'0,"-10"-9"148"0"0,5 1 1364 0 0,7 9-866 0 0,7 0-683 0 0,-1-1 0 0 0,1 0 0 0 0,0 0 0 0 0,0 0 0 0 0,0-1 1 0 0,14-4-1 0 0,53-18 165 0 0,-32 6-246 0 0,-27 10-118 0 0,0 0 1 0 0,27-6 0 0 0,-8 5 36 0 0,61-11 26 0 0,-19 8-174 0 0,36-4-24 0 0,33 1 5 0 0,-58 4-38 0 0,-55 6-19 0 0,41-12 0 0 0,-17 3 14 0 0,76-13 49 0 0,387-57-319 0 0,-450 77 235 0 0,422-47-20 0 0,-453 44 78 0 0,1-2-1 0 0,71-29 1 0 0,-46 14-15 0 0,-63 24-15 0 0,11-1 54 0 0,-11 3-50 0 0,0 0 0 0 0,-1 0 0 0 0,1 0 0 0 0,0 1 0 0 0,0-1 1 0 0,-1 1-1 0 0,1-1 0 0 0,0 1 0 0 0,-1 0 0 0 0,1 0 0 0 0,-1 0 1 0 0,1 0-1 0 0,3 3 0 0 0,-2-1 24 0 0,1 1 0 0 0,-1 0 1 0 0,0 0-1 0 0,0 0 0 0 0,0 0 0 0 0,4 6 0 0 0,1 5 85 0 0,0 0-1 0 0,-1 0 0 0 0,8 21 0 0 0,28 65 124 0 0,29 75-104 0 0,-55-127-50 0 0,18 83-1 0 0,-30-102 35 0 0,4 45 0 0 0,-10-61-38 0 0,0 1 0 0 0,-1-1 1 0 0,0 1-1 0 0,-1-1 0 0 0,-5 18 0 0 0,4-18 24 0 0,-2 5 18 0 0,0-2-1 0 0,-12 29 1 0 0,14-41-107 0 0,0 0-1 0 0,0 1 1 0 0,0-2 0 0 0,0 1-1 0 0,-1 0 1 0 0,0-1 0 0 0,0 0 0 0 0,0 0-1 0 0,0 0 1 0 0,-1 0 0 0 0,0 0-1 0 0,-8 4 1 0 0,-69 43 535 0 0,26-23-78 0 0,-1-3 1 0 0,-62 20 0 0 0,-156 27 307 0 0,175-46-562 0 0,-56 10 4 0 0,78-20-226 0 0,-32 4 0 0 0,40-10 0 0 0,-215 19 0 0 0,253-29 0 0 0,1-2 0 0 0,-37-7 0 0 0,38 4 0 0 0,-1 2 0 0 0,-39 0 0 0 0,41 6 0 0 0,-51 11 0 0 0,31-4 0 0 0,6-4 0 0 0,-86 2 0 0 0,-44-17 0 0 0,-101 7 480 0 0,247 5-397 0 0,-31 5 0 0 0,-12 2-89 0 0,70-10-28 0 0,0 1-1 0 0,0-1 0 0 0,0 0 1 0 0,-1 0-1 0 0,1 0 1 0 0,0 0-1 0 0,0 0 1 0 0,0 0-1 0 0,-1 0 1 0 0,1 0-1 0 0,0 0 0 0 0,0 0 1 0 0,0 0-1 0 0,0 0 1 0 0,-1 0-1 0 0,1 0 1 0 0,0 0-1 0 0,0 0 1 0 0,0 0-1 0 0,-1 0 0 0 0,1 0 1 0 0,0 0-1 0 0,0 0 1 0 0,0 0-1 0 0,-1-1 1 0 0,1 1-1 0 0,0 0 1 0 0,0 0-1 0 0,0 0 0 0 0,0 0 1 0 0,0 0-1 0 0,-1 0 1 0 0,1-1-1 0 0,0 1 1 0 0,0 0-1 0 0,0 0 1 0 0,0 0-1 0 0,0-1 0 0 0,6-5-883 0 0,18-10-420 0 0,-21 14 1005 0 0,15-9-1200 0 0,2 0-213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19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10655 0 0,'0'0'2758'0'0,"2"1"-1868"0"0,60 87 2584 0 0,-4-4-3004 0 0,-41-62-611 0 0,41 50 430 0 0,-44-57-1908 0 0,16 14 0 0 0,-18-19-3963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4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20 11975 0 0,'-17'-7'1430'0'0,"2"1"26"0"0,13 5-1267 0 0,0 0 1 0 0,0 0 0 0 0,0 0-1 0 0,0 1 1 0 0,0-1-1 0 0,0 1 1 0 0,0-1-1 0 0,0 1 1 0 0,0-1-1 0 0,0 1 1 0 0,0 0 0 0 0,0 0-1 0 0,0 0 1 0 0,0 0-1 0 0,0 1 1 0 0,-1-1-1 0 0,1 0 1 0 0,0 1 0 0 0,0 0-1 0 0,0-1 1 0 0,-3 3-1 0 0,-6 2 100 0 0,0 1-1 0 0,0 0 1 0 0,1 1 0 0 0,0 0-1 0 0,0 0 1 0 0,0 1-1 0 0,1 1 1 0 0,-15 17 0 0 0,12-10-197 0 0,1 1 0 0 0,1 1 0 0 0,0 0 1 0 0,1 0-1 0 0,1 1 0 0 0,1 0 1 0 0,-7 30-1 0 0,7-22 50 0 0,1-1 0 0 0,1 1 0 0 0,2-1 0 0 0,1 1 0 0 0,1 43 0 0 0,2-56-63 0 0,1 0-1 0 0,1 0 1 0 0,0 0-1 0 0,0 0 0 0 0,8 16 1 0 0,-8-21-24 0 0,1-1-1 0 0,1 1 1 0 0,0-1 0 0 0,0-1 0 0 0,0 1 0 0 0,1-1-1 0 0,0 0 1 0 0,13 12 0 0 0,-12-13-3 0 0,1-1 0 0 0,0 0 1 0 0,1 0-1 0 0,-1-1 0 0 0,1 0 0 0 0,0 0 0 0 0,12 3 0 0 0,-1-2 30 0 0,1 0 0 0 0,26 2 0 0 0,-32-6-116 0 0,-1-1-1 0 0,1 0 1 0 0,0-1 0 0 0,0 0 0 0 0,-1-2-1 0 0,1 1 1 0 0,-1-2 0 0 0,0 0 0 0 0,0-1 0 0 0,0 0-1 0 0,0-1 1 0 0,-1 0 0 0 0,0-1 0 0 0,12-9-1 0 0,35-25-4128 0 0,-47 31 2073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19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13 919 0 0,'-1'-1'483'0'0,"-1"-1"196"0"0,0 1 1 0 0,-1 0-1 0 0,1-1 0 0 0,0 1 1 0 0,-1 0-1 0 0,1 0 0 0 0,-1 1 0 0 0,1-1 1 0 0,-1 0-1 0 0,1 1 0 0 0,-1 0 1 0 0,1-1-1 0 0,-1 1 0 0 0,0 0 0 0 0,1 1 1 0 0,-1-1-1 0 0,-2 1 0 0 0,2-1-411 0 0,0 1 0 0 0,1 0 0 0 0,-1 0 0 0 0,1 1 0 0 0,-1-1 0 0 0,1 0 0 0 0,-1 1 0 0 0,1 0 0 0 0,0-1 0 0 0,-4 5 0 0 0,-6 8 24 0 0,1 0 1 0 0,1 1-1 0 0,0 0 1 0 0,1 1-1 0 0,-9 22 0 0 0,8-18-274 0 0,-22 54-479 0 0,16-22-3656 0 0,11-33-1047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106 312 1375 0 0,'-8'4'10732'0'0,"8"-20"-8710"0"0,5-26-850 0 0,13-46 0 0 0,-1 10-986 0 0,-14 62-137 0 0,-1 0 34 0 0,9-30 0 0 0,-7 38-40 0 0,0 3-33 0 0,4 8-10 0 0,-3 1-6 0 0,0 0 0 0 0,1 1-1 0 0,-2-1 1 0 0,1 1 0 0 0,0 1-1 0 0,-1-1 1 0 0,0 0 0 0 0,-1 1-1 0 0,1 0 1 0 0,4 11 0 0 0,1 6 11 0 0,11 40 0 0 0,-6-16-10 0 0,37 129 565 0 0,-51-175-504 0 0,0-1 1 0 0,0 0-1 0 0,0 0 0 0 0,0 1 0 0 0,1-1 0 0 0,-1 0 0 0 0,0 1 1 0 0,0-1-1 0 0,0 0 0 0 0,0 1 0 0 0,0-1 0 0 0,0 0 0 0 0,0 1 1 0 0,0-1-1 0 0,0 0 0 0 0,-1 1 0 0 0,1-1 0 0 0,0 0 1 0 0,0 1-1 0 0,0-1 0 0 0,0 0 0 0 0,0 1 0 0 0,0-1 0 0 0,-1 0 1 0 0,1 0-1 0 0,0 1 0 0 0,0-1 0 0 0,0 0 0 0 0,-1 0 0 0 0,1 1 1 0 0,-1-1-1 0 0,-10-1 640 0 0,-20-15-657 0 0,23 12 163 0 0,-24-13 62 0 0,2-1 1 0 0,0-2-1 0 0,-34-28 0 0 0,53 39-255 0 0,1-1 0 0 0,0 0 0 0 0,0-1 0 0 0,1 0 0 0 0,0 0 0 0 0,1-1-1 0 0,0 0 1 0 0,1 0 0 0 0,1-1 0 0 0,0 0 0 0 0,-5-15 0 0 0,10 26-47 0 0,1-1 1 0 0,-1 1 0 0 0,1-1-1 0 0,0 0 1 0 0,0 1 0 0 0,0-1-1 0 0,0 0 1 0 0,0 1 0 0 0,1-1-1 0 0,-1 1 1 0 0,1-1 0 0 0,0 1-1 0 0,-1-1 1 0 0,1 1-1 0 0,0-1 1 0 0,2-2 0 0 0,-2 3 18 0 0,0 1 0 0 0,0-1 0 0 0,0 1 1 0 0,1 0-1 0 0,-1-1 0 0 0,0 1 0 0 0,1 0 0 0 0,-1 0 1 0 0,1 0-1 0 0,-1 0 0 0 0,1 0 0 0 0,-1 0 0 0 0,1 0 1 0 0,-1 1-1 0 0,1-1 0 0 0,0 1 0 0 0,0-1 0 0 0,-1 1 0 0 0,1 0 1 0 0,0-1-1 0 0,0 1 0 0 0,-1 0 0 0 0,1 0 0 0 0,0 0 1 0 0,3 1-1 0 0,86 16-204 0 0,12 5 151 0 0,-43-12 91 0 0,-59-10 454 0 0,-21 11 290 0 0,0 5-383 0 0,1 1 0 0 0,1 1 1 0 0,1 0-1 0 0,-22 30 0 0 0,34-41-497 0 0,-36 58 218 0 0,37-58-791 0 0,0 1 0 0 0,1-1 1 0 0,0 1-1 0 0,-2 9 0 0 0,2-1-6473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183 163 3223 0 0,'0'0'143'0'0,"-2"-3"-3"0"0,-25-39 3 0 0,12 17 4647 0 0,-25-30 0 0 0,13 28-3070 0 0,25 26-1176 0 0,-8-3 189 0 0,9 3-695 0 0,0 1 0 0 0,1-1 0 0 0,-1 1 0 0 0,0-1-1 0 0,0 1 1 0 0,1 0 0 0 0,-1-1 0 0 0,0 1 0 0 0,0 0-1 0 0,0-1 1 0 0,0 1 0 0 0,0 0 0 0 0,1 0 0 0 0,-1 0-1 0 0,0 0 1 0 0,0 0 0 0 0,0 0 0 0 0,0 0-1 0 0,0 0 1 0 0,0 0 0 0 0,1 1 0 0 0,-1-1 0 0 0,0 0-1 0 0,-1 1 1 0 0,-30 18 858 0 0,31-19-888 0 0,1 0 0 0 0,0 1-1 0 0,-1-1 1 0 0,1 0 0 0 0,0 1-1 0 0,-1-1 1 0 0,1 1 0 0 0,0-1-1 0 0,-1 0 1 0 0,1 1 0 0 0,0-1-1 0 0,0 1 1 0 0,0-1 0 0 0,-1 1 0 0 0,1-1-1 0 0,0 1 1 0 0,0-1 0 0 0,0 1-1 0 0,0-1 1 0 0,0 1 0 0 0,0-1-1 0 0,0 1 1 0 0,0 0 0 0 0,-1 3 91 0 0,2 7-83 0 0,1-6-21 0 0,0 0-1 0 0,0 0 1 0 0,0 0-1 0 0,1-1 1 0 0,0 1-1 0 0,6 7 1 0 0,25 24-72 0 0,-27-29 60 0 0,11 10 47 0 0,20 29 0 0 0,-32-39 49 0 0,-1 0 0 0 0,0 1 1 0 0,-1 0-1 0 0,0 1 0 0 0,0-1 1 0 0,5 17-1 0 0,-9-22-6 0 0,1 1 0 0 0,-1-1-1 0 0,0 1 1 0 0,0-1 0 0 0,-1 1 0 0 0,1-1 0 0 0,-1 0 0 0 0,-1 5 0 0 0,0 1 67 0 0,1-5-87 0 0,1 0 0 0 0,-2 0 0 0 0,1 0-1 0 0,0 0 1 0 0,-1 0 0 0 0,0-1 0 0 0,0 1 0 0 0,0 0 0 0 0,0-1 0 0 0,0 0 0 0 0,-1 1 0 0 0,0-1-1 0 0,1 0 1 0 0,-8 5 0 0 0,1-1 14 0 0,8-7-68 0 0,-17 9-6 0 0,15-10-110 0 0,2 1 62 0 0,1 0 1 0 0,-1 0 0 0 0,1 0 0 0 0,-1-1 0 0 0,0 1-1 0 0,1 0 1 0 0,-1-1 0 0 0,1 1 0 0 0,-1-1 0 0 0,1 1-1 0 0,-1-1 1 0 0,1 1 0 0 0,-1-1 0 0 0,1 1 0 0 0,0-1-1 0 0,-1 1 1 0 0,1-1 0 0 0,0 1 0 0 0,-1-1 0 0 0,1 0-1 0 0,0 1 1 0 0,0-1 0 0 0,-1 0 0 0 0,1 1 0 0 0,0-1 0 0 0,0 1-1 0 0,0-1 1 0 0,0 0 0 0 0,0 1 0 0 0,0-1 0 0 0,0-1-1 0 0,0 0 25 0 0,0 0 1 0 0,0 0-1 0 0,0 0 0 0 0,0 0 0 0 0,1 0 0 0 0,-1 1 0 0 0,0-1 0 0 0,1 0 0 0 0,0 0 0 0 0,-1 0 0 0 0,3-3 0 0 0,1-1-46 0 0,-2 2 56 0 0,0 1-1 0 0,0 0 0 0 0,1-1 0 0 0,-1 1 0 0 0,1 0 1 0 0,0 1-1 0 0,-1-1 0 0 0,1 0 0 0 0,0 1 0 0 0,1 0 1 0 0,-1-1-1 0 0,0 1 0 0 0,1 1 0 0 0,-1-1 0 0 0,1 0 1 0 0,6-1-1 0 0,20-4-64 0 0,-11 4 60 0 0,-1-1 0 0 0,1-1 0 0 0,-1-1-1 0 0,28-12 1 0 0,-39 14 26 0 0,-1 1 26 0 0,0 0 0 0 0,0 0-1 0 0,-1-1 1 0 0,1 0 0 0 0,-1 0 0 0 0,0 0 0 0 0,10-10 0 0 0,2-5 63 0 0,-14 16-67 0 0,1 0 0 0 0,-1-1 0 0 0,0 1 0 0 0,0-1 0 0 0,0 0 0 0 0,-1 0 0 0 0,1 0 0 0 0,-1 0 0 0 0,0 0 0 0 0,0-1 0 0 0,2-7 0 0 0,-3 0 43 0 0,-4 0 17 0 0,2 10-64 0 0,0 1 0 0 0,0-1 0 0 0,-1 0 0 0 0,1 1 0 0 0,0-1 0 0 0,-1 1 0 0 0,1-1 0 0 0,-1 1 0 0 0,0 0 0 0 0,1-1 1 0 0,-1 1-1 0 0,0 0 0 0 0,0 0 0 0 0,1 0 0 0 0,-1 1 0 0 0,0-1 0 0 0,0 0 0 0 0,0 1 0 0 0,0-1 0 0 0,0 1 0 0 0,-3-1 0 0 0,-1 1 94 0 0,0 0-1 0 0,0 0 1 0 0,1 1-1 0 0,-1 0 1 0 0,1 0-1 0 0,-9 2 1 0 0,12-2-62 0 0,0 1 0 0 0,0-1 0 0 0,0 0 0 0 0,0 1 0 0 0,0-1 1 0 0,0 1-1 0 0,1 0 0 0 0,-1 0 0 0 0,0-1 0 0 0,1 1 1 0 0,-3 4-1 0 0,-1 1 52 0 0,4-6-91 0 0,0 0-1 0 0,1 0 1 0 0,-1 1-1 0 0,0-1 1 0 0,1 0 0 0 0,-1 0-1 0 0,0 0 1 0 0,1 1 0 0 0,0-1-1 0 0,-1 0 1 0 0,1 0 0 0 0,0 1-1 0 0,-1-1 1 0 0,1 0 0 0 0,0 1-1 0 0,0-1 1 0 0,0 0 0 0 0,0 2-1 0 0,2 19 75 0 0,1-17-72 0 0,-1-2 0 0 0,1 3-23 0 0,1 0 0 0 0,-1 0 0 0 0,1-1 1 0 0,0 1-1 0 0,0-1 0 0 0,1 0 0 0 0,-1-1 1 0 0,1 1-1 0 0,0-1 0 0 0,1 0 0 0 0,-1 0 1 0 0,1 0-1 0 0,-1-1 0 0 0,1 0 0 0 0,0 0 1 0 0,12 4-1 0 0,-11-5-415 0 0,0 0 0 0 0,1 0-1 0 0,-1 0 1 0 0,1-1 0 0 0,0-1 0 0 0,-1 1-1 0 0,1-1 1 0 0,0 0 0 0 0,-1-1 0 0 0,1 0 0 0 0,-1 0-1 0 0,1 0 1 0 0,-1-1 0 0 0,11-4 0 0 0,-3-2-1158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2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 5527 0 0,'-2'-15'7530'0'0,"2"18"-5317"0"0,0 40-1422 0 0,1 0 0 0 0,2 1 0 0 0,13 60 0 0 0,-6-64-756 0 0,19 67 112 0 0,-24-92-132 0 0,1-1-1 0 0,0 0 1 0 0,1 0-1 0 0,1-1 1 0 0,10 15-1 0 0,-2-4-11 0 0,-12-18-6 0 0,0 0 1 0 0,0 0-1 0 0,0-1 1 0 0,0 1 0 0 0,6 4-1 0 0,-8-9-22 0 0,1 0 0 0 0,-1 0 0 0 0,1 0 0 0 0,0-1 0 0 0,-1 1 0 0 0,1-1 0 0 0,-1 0-1 0 0,1 1 1 0 0,0-1 0 0 0,-1-1 0 0 0,1 1 0 0 0,0 0 0 0 0,3-1 0 0 0,-4 0-21 0 0,-1 1 34 0 0,0 0 0 0 0,0 0 0 0 0,-1 0 0 0 0,1 0 0 0 0,0-1 0 0 0,0 1 0 0 0,-1 0 0 0 0,1-1 0 0 0,0 1 0 0 0,-1 0 1 0 0,1-1-1 0 0,0 1 0 0 0,-1-1 0 0 0,1 1 0 0 0,-1-1 0 0 0,1 1 0 0 0,0-2 0 0 0,2-1-28 0 0,1 0 26 0 0,0 0-1 0 0,0-1 1 0 0,0 0-1 0 0,-1 1 1 0 0,1-2-1 0 0,-1 1 1 0 0,0 0-1 0 0,0-1 1 0 0,-1 1-1 0 0,1-1 1 0 0,-1 0-1 0 0,0 0 1 0 0,0 0-1 0 0,-1 0 1 0 0,3-10-1 0 0,-3 3 29 0 0,-1 1-1 0 0,0-1 1 0 0,0 0-1 0 0,-5-23 1 0 0,3 19-4 0 0,2 13 45 0 0,-1 1 0 0 0,1 0 0 0 0,0-1 0 0 0,-1 1 0 0 0,1 0 0 0 0,-1-1 0 0 0,0 1 0 0 0,0 0 0 0 0,0 0 0 0 0,0 0 0 0 0,0 0 1 0 0,0 0-1 0 0,-1 0 0 0 0,1 0 0 0 0,-1 0 0 0 0,1 0 0 0 0,-1 1 0 0 0,0-1 0 0 0,1 0 0 0 0,-1 1 0 0 0,0 0 0 0 0,0-1 0 0 0,0 1 1 0 0,0 0-1 0 0,-1 0 0 0 0,1 0 0 0 0,0 0 0 0 0,0 1 0 0 0,0-1 0 0 0,-1 0 0 0 0,-3 0 0 0 0,4 2 40 0 0,0-1-1 0 0,0 1 1 0 0,0 0-1 0 0,0-1 1 0 0,0 1-1 0 0,0 0 1 0 0,0 0-1 0 0,1 0 1 0 0,-1 0-1 0 0,0 0 1 0 0,1 1-1 0 0,-1-1 1 0 0,1 0-1 0 0,-1 1 1 0 0,1-1-1 0 0,-2 3 1 0 0,0 0-38 0 0,1 0 1 0 0,0 0-1 0 0,0 0 1 0 0,0 0-1 0 0,0 1 1 0 0,1-1-1 0 0,0 0 1 0 0,-1 1-1 0 0,2-1 0 0 0,-1 1 1 0 0,1-1-1 0 0,-1 1 1 0 0,1-1-1 0 0,0 1 1 0 0,2 7-1 0 0,-2-6-59 0 0,1 0 0 0 0,0 0 0 0 0,1-1 0 0 0,-1 1 0 0 0,1-1 0 0 0,1 1 0 0 0,-1-1 0 0 0,1 1 0 0 0,-1-1 0 0 0,1 0 0 0 0,7 8 0 0 0,-6-10-140 0 0,0 1 0 0 0,0-1 0 0 0,1 0 0 0 0,-1 0 1 0 0,1 0-1 0 0,-1-1 0 0 0,1 0 0 0 0,0 0 0 0 0,0 0 1 0 0,0 0-1 0 0,1-1 0 0 0,-1 0 0 0 0,10 1 0 0 0,0-1-1212 0 0,0 0 0 0 0,1-1-1 0 0,23-3 1 0 0,-19 0-561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2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42 4143 0 0,'0'0'191'0'0,"-2"-2"-11"0"0,-41-29 4975 0 0,42 30-4893 0 0,-1 0 541 0 0,0 0 1 0 0,-1 0-1 0 0,1 0 0 0 0,0 0 1 0 0,0 0-1 0 0,0 1 0 0 0,-4-1 1 0 0,5 1-706 0 0,0 0 1 0 0,0 0-1 0 0,1 0 1 0 0,-1 0-1 0 0,0 0 1 0 0,0 1-1 0 0,0-1 1 0 0,1 0-1 0 0,-1 1 1 0 0,0-1 0 0 0,0 0-1 0 0,1 1 1 0 0,-1-1-1 0 0,0 1 1 0 0,1-1-1 0 0,-1 1 1 0 0,0-1-1 0 0,1 1 1 0 0,-1-1-1 0 0,1 1 1 0 0,-1 0-1 0 0,1-1 1 0 0,-1 1 0 0 0,1 0-1 0 0,-1 0 1 0 0,1-1-1 0 0,0 1 1 0 0,-1 1-1 0 0,1-1-89 0 0,0 0-1 0 0,0-1 0 0 0,-1 1 1 0 0,1 0-1 0 0,0 0 0 0 0,0-1 1 0 0,0 1-1 0 0,0 0 1 0 0,0 0-1 0 0,0 0 0 0 0,0-1 1 0 0,1 1-1 0 0,-1 0 0 0 0,0 0 1 0 0,0-1-1 0 0,1 1 1 0 0,0 1-1 0 0,0 1 1 0 0,-1 2-9 0 0,1 1 0 0 0,1-1 0 0 0,-1 0 0 0 0,1 1 0 0 0,0-1 0 0 0,0 0 0 0 0,0 0 0 0 0,1-1 0 0 0,-1 1 0 0 0,5 5 0 0 0,-3-5 0 0 0,2 2-87 0 0,0 0-1 0 0,0-1 0 0 0,1 0 1 0 0,0 0-1 0 0,8 5 0 0 0,5 3-130 0 0,-16-12-187 0 0,0 1 0 0 0,0-1 0 0 0,0 0 0 0 0,0 0 0 0 0,1 0 0 0 0,-1-1-1 0 0,1 0 1 0 0,-1 0 0 0 0,1 0 0 0 0,-1 0 0 0 0,10 0 0 0 0,-1-1-4782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 5063 0 0,'-2'-1'232'0'0,"2"0"-193"0"0,0 1-1 0 0,0 0 0 0 0,0 0 0 0 0,0-1 0 0 0,-1 1 1 0 0,1 0-1 0 0,0 0 0 0 0,0 0 0 0 0,-1-1 0 0 0,1 1 1 0 0,0 0-1 0 0,-1 0 0 0 0,1 0 0 0 0,0 0 0 0 0,0-1 1 0 0,-1 1-1 0 0,1 0 0 0 0,0 0 0 0 0,-1 0 0 0 0,1 0 0 0 0,0 0 1 0 0,-1 0-1 0 0,1 0 0 0 0,0 0 0 0 0,-1 0 0 0 0,1 0 1 0 0,0 0-1 0 0,-1 0 0 0 0,1 0 0 0 0,0 0 0 0 0,0 1 1 0 0,-1-1-1 0 0,1 0 0 0 0,0 0 0 0 0,-1 0 0 0 0,1 0 1 0 0,0 0-1 0 0,0 1 0 0 0,-1-1 0 0 0,1 0 0 0 0,0 0 1 0 0,0 0-1 0 0,-1 1 0 0 0,1-1 0 0 0,0 0 0 0 0,0 1 1 0 0,0-1-1 0 0,-1 0 0 0 0,1 0 0 0 0,0 1 0 0 0,0-1 156 0 0,-2 2 194 0 0,1 0 0 0 0,0 1 0 0 0,-1-1 1 0 0,1 0-1 0 0,0 0 0 0 0,0 1 1 0 0,0-1-1 0 0,1 1 0 0 0,-1-1 0 0 0,0 1 1 0 0,1-1-1 0 0,0 1 0 0 0,-1-1 0 0 0,1 1 1 0 0,0 3-1 0 0,1 5 92 0 0,1 0 0 0 0,2 14 0 0 0,-1-14-356 0 0,36 156 359 0 0,-12-62-2080 0 0,-22-80 201 0 0</inkml:trace>
  <inkml:trace contextRef="#ctx0" brushRef="#br0" timeOffset="1">7 262 11343 0 0,'0'0'522'0'0,"-1"-2"-13"0"0,-1 0-418 0 0,1-2-32 0 0,-1-13-8 0 0,2 16 51 0 0,0 1-1 0 0,0-1 1 0 0,0 0 0 0 0,0 0-1 0 0,0 0 1 0 0,0 0-1 0 0,0 0 1 0 0,0 0 0 0 0,1 0-1 0 0,-1 0 1 0 0,0 1-1 0 0,1-1 1 0 0,-1 0-1 0 0,1 0 1 0 0,-1 0 0 0 0,1 1-1 0 0,-1-1 1 0 0,1 0-1 0 0,0 1 1 0 0,0-2 0 0 0,1 1 27 0 0,0-1 0 0 0,0 1 0 0 0,0 0 1 0 0,0 0-1 0 0,0 0 0 0 0,0 1 1 0 0,0-1-1 0 0,3 0 0 0 0,5-1 28 0 0,-1 1 0 0 0,1 0 0 0 0,11 1 0 0 0,-17 0-146 0 0,10 0-459 0 0,0 1 0 0 0,0 1 0 0 0,27 6 0 0 0,-26-4-584 0 0</inkml:trace>
  <inkml:trace contextRef="#ctx0" brushRef="#br0" timeOffset="2">277 168 5983 0 0,'0'0'640'0'0,"-1"16"-640"0"0,-1-2 1272 0 0,2 0 232 0 0,0 1 40 0 0,3 0 16 0 0,1 2-1152 0 0,1-2-232 0 0,1-2-48 0 0,1 1 0 0 0,0-3-272 0 0,4 2-3696 0 0,-1-3-248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3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9671 0 0,'0'0'2019'0'0,"2"2"-1486"0"0,20 27 6 0 0,-1 1 0 0 0,21 38 0 0 0,-32-49-508 0 0,6 9 142 0 0,-11-18-29 0 0,1 1 0 0 0,0-1 0 0 0,1 0 0 0 0,0-1-1 0 0,12 14 1 0 0,-14-19-63 0 0,2 3 243 0 0,0-1 0 0 0,11 8 0 0 0,-15-12-221 0 0,0-1 1 0 0,0 1 0 0 0,-1-1 0 0 0,1 0 0 0 0,0 0 0 0 0,1 0 0 0 0,-1 0-1 0 0,0 0 1 0 0,0-1 0 0 0,0 1 0 0 0,4-1 0 0 0,-5-1-62 0 0,0 0 1 0 0,0 0-1 0 0,0 0 0 0 0,-1 0 1 0 0,1 0-1 0 0,0-1 0 0 0,-1 1 1 0 0,1-1-1 0 0,-1 1 0 0 0,2-3 0 0 0,-1 2 21 0 0,1-2-19 0 0,-1 1 0 0 0,0-1 1 0 0,1 1-1 0 0,-1-1 0 0 0,-1 0 0 0 0,1 1 1 0 0,2-9-1 0 0,5-11 55 0 0,-5 11-40 0 0,-3 1-88 0 0,-1 0-1 0 0,-2-14 1 0 0,1 6-106 0 0,0 14-107 0 0,0 1 0 0 0,0-1-1 0 0,0 0 1 0 0,0 1 0 0 0,-3-6-1 0 0,0-2-773 0 0,-1-3-290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3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82 2303 0 0,'2'2'102'0'0,"6"5"-1"0"0,9 4-64 0 0,-13-10 55 0 0,-1-1 94 0 0,0 0 295 0 0,-1 1 0 0 0,0-1 0 0 0,1 0 0 0 0,-1 0 1 0 0,1 0-1 0 0,-1-1 0 0 0,0 1 0 0 0,1 0 0 0 0,-1-1 0 0 0,0 0 0 0 0,1 1 1 0 0,3-3-1 0 0,-2 1 882 0 0,-2 2-1281 0 0,-1-1-1 0 0,0 0 1 0 0,0 1-1 0 0,0-1 1 0 0,0 0-1 0 0,0 0 1 0 0,0 1-1 0 0,0-1 1 0 0,0 0-1 0 0,0 0 0 0 0,0 0 1 0 0,0 0-1 0 0,-1 0 1 0 0,1-1-1 0 0,0 1 1 0 0,-1 0-1 0 0,1 0 1 0 0,-1 0-1 0 0,1-1 1 0 0,-1 1-1 0 0,1 0 1 0 0,-1 0-1 0 0,0-1 1 0 0,0 1-1 0 0,0 0 1 0 0,0-3-1 0 0,0 1-2 0 0,0 0-1 0 0,0 0 1 0 0,0 0 0 0 0,-1 1-1 0 0,1-1 1 0 0,-1 0 0 0 0,0 0 0 0 0,0 0-1 0 0,0 0 1 0 0,-2-3 0 0 0,2 4 40 0 0,0 0 0 0 0,0 0 0 0 0,-1 0 0 0 0,1 0 0 0 0,-1 0 1 0 0,0 0-1 0 0,0 0 0 0 0,1 1 0 0 0,-1-1 0 0 0,0 1 0 0 0,0-1 0 0 0,0 1 1 0 0,-1 0-1 0 0,1 0 0 0 0,0 0 0 0 0,0 0 0 0 0,-1 0 0 0 0,1 0 1 0 0,0 1-1 0 0,-1-1 0 0 0,1 1 0 0 0,-1 0 0 0 0,1 0 0 0 0,-1-1 0 0 0,1 2 1 0 0,-1-1-1 0 0,1 0 0 0 0,-4 1 0 0 0,3 0 30 0 0,0 0 1 0 0,1 0-1 0 0,-1 0 0 0 0,0 1 1 0 0,1-1-1 0 0,-1 1 0 0 0,1-1 0 0 0,0 1 1 0 0,0 0-1 0 0,-1 0 0 0 0,1 0 1 0 0,0 0-1 0 0,0 0 0 0 0,1 1 1 0 0,-1-1-1 0 0,0 0 0 0 0,1 1 0 0 0,0-1 1 0 0,-1 1-1 0 0,1 0 0 0 0,0 0 1 0 0,0-1-1 0 0,0 5 0 0 0,-1-2-63 0 0,2 0-1 0 0,-1 1 1 0 0,1-1 0 0 0,-1 0-1 0 0,1 0 1 0 0,1 0 0 0 0,-1 0-1 0 0,1 0 1 0 0,0 0 0 0 0,0 0-1 0 0,0 0 1 0 0,1 0 0 0 0,0 0-1 0 0,-1 0 1 0 0,2 0 0 0 0,3 5-1 0 0,3 4-74 0 0,-5-11-36 0 0,-1 0 1 0 0,1 0-1 0 0,0 0 1 0 0,0 0-1 0 0,0-1 1 0 0,0 1-1 0 0,1-1 0 0 0,-1 0 1 0 0,0 0-1 0 0,1-1 1 0 0,0 1-1 0 0,-1-1 1 0 0,6 1-1 0 0,-1-1-629 0 0,-1-1-1 0 0,0 1 1 0 0,0-2 0 0 0,0 1-1 0 0,0-1 1 0 0,0 0 0 0 0,9-2-1 0 0,0-2-5489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58 10159 0 0,'0'-2'464'0'0,"-2"-1"-341"0"0,1-1 0 0 0,-1 0 0 0 0,0 1-1 0 0,0 0 1 0 0,0-1 0 0 0,0 1 0 0 0,0 0-1 0 0,-1 0 1 0 0,0 0 0 0 0,1 0-1 0 0,-1 1 1 0 0,0-1 0 0 0,0 1 0 0 0,-1 0-1 0 0,1 0 1 0 0,0 0 0 0 0,-7-3 0 0 0,8 5-58 0 0,0-1 0 0 0,1 1 0 0 0,-1 0 0 0 0,0 0 0 0 0,0 0 0 0 0,0 0 0 0 0,1 0 0 0 0,-1 0 0 0 0,0 0 0 0 0,0 0 0 0 0,1 1 0 0 0,-1-1 0 0 0,0 1 0 0 0,0-1 0 0 0,1 1 0 0 0,-1 0 1 0 0,1-1-1 0 0,-1 1 0 0 0,1 0 0 0 0,-1 0 0 0 0,1 0 0 0 0,-1 0 0 0 0,1 1 0 0 0,0-1 0 0 0,-1 0 0 0 0,-1 3 0 0 0,0 1-47 0 0,-1 0-1 0 0,1-1 0 0 0,0 2 1 0 0,0-1-1 0 0,0 0 1 0 0,-3 8-1 0 0,-1 11 89 0 0,1 0 0 0 0,1 0-1 0 0,1 1 1 0 0,1 0 0 0 0,1-1 0 0 0,2 35-1 0 0,2-23 80 0 0,2-1 0 0 0,1 0 0 0 0,18 64 0 0 0,-10-66-325 0 0,0-1 0 0 0,2-1 0 0 0,26 40 0 0 0,-13-22-1469 0 0,-27-47 1034 0 0,-3-3-1429 0 0,-4-1 2106 0 0,1-1 0 0 0,-1 0-1 0 0,1 0 1 0 0,0-1-1 0 0,0 0 1 0 0,0 0 0 0 0,1 0-1 0 0,-1 0 1 0 0,-4-7-1 0 0,0 1 326 0 0,1-1 0 0 0,0 0 0 0 0,-9-18 0 0 0,9 12-16 0 0,0 0 0 0 0,1-1 0 0 0,-5-20 0 0 0,10 33-406 0 0,1 0 0 0 0,0 0 0 0 0,0 0 0 0 0,1 0 0 0 0,0 1 0 0 0,-1-1 0 0 0,1 0 0 0 0,1 0 0 0 0,-1 0 0 0 0,1 0 0 0 0,0 0 0 0 0,0 0 0 0 0,0 1-1 0 0,1-1 1 0 0,0 0 0 0 0,4-7 0 0 0,-4 10-57 0 0,0-1-1 0 0,0 1 0 0 0,0 0 0 0 0,1 0 1 0 0,-1 0-1 0 0,1 0 0 0 0,3-2 1 0 0,1 0-103 0 0,-5 2-30 0 0,0 2-40 0 0,-1 0 213 0 0,8-2-163 0 0,-1 0 0 0 0,1 1-1 0 0,0 0 1 0 0,15 1 0 0 0,-14 2 179 0 0,-9-2 4 0 0,-1 1 0 0 0,1-1 0 0 0,0 0 0 0 0,-1 0 0 0 0,1 0 1 0 0,-1 1-1 0 0,1-1 0 0 0,0 0 0 0 0,-1 1 0 0 0,1-1 0 0 0,-1 0 1 0 0,1 1-1 0 0,-1-1 0 0 0,1 1 0 0 0,-1-1 0 0 0,1 1 0 0 0,-1-1 0 0 0,1 2 1 0 0,0-1 18 0 0,1 1 83 0 0,-2 1-53 0 0,1 0 0 0 0,-1-1 0 0 0,1 1 1 0 0,0 0-1 0 0,0 0 0 0 0,2 3 1 0 0,1 7 87 0 0,5 30 548 0 0,7 28 257 0 0,-14-64-849 0 0,1 0 1 0 0,-1-1-1 0 0,1 1 1 0 0,1-1-1 0 0,-1 0 1 0 0,1 0-1 0 0,9 11 1 0 0,5-3 161 0 0,-16-13-182 0 0,1 0-26 0 0,23 3 47 0 0,-24-4-27 0 0,0-1-10 0 0,1-2-23 0 0,1 1 0 0 0,-1-1 0 0 0,0 1 0 0 0,-1-1-1 0 0,1 0 1 0 0,-1 0 0 0 0,1 0 0 0 0,-1-1 0 0 0,0 1 0 0 0,0 0-1 0 0,0-1 1 0 0,0 1 0 0 0,-1-1 0 0 0,0 0 0 0 0,1 0 0 0 0,-2 0 0 0 0,1 1-1 0 0,0-1 1 0 0,-1 0 0 0 0,1-6 0 0 0,-1-2-1 0 0,0 1 0 0 0,-1-1 0 0 0,0 1 1 0 0,0 0-1 0 0,-2-1 0 0 0,1 1 0 0 0,-1 0 0 0 0,-8-17 1 0 0,-37-68-4448 0 0,40 78-1094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2303 0 0,'16'20'810'0'0,"25"39"0"0"0,-9-11 4781 0 0,14 27 3710 0 0,-47-77-9205 0 0,-1-62 144 0 0,1 56-209 0 0,0 0 0 0 0,1 0 0 0 0,0 0 0 0 0,1 0 0 0 0,0 0 0 0 0,0 1 0 0 0,3-10 0 0 0,-2 10 24 0 0,1-1-1 0 0,0 1 1 0 0,1 0-1 0 0,0 0 0 0 0,0 0 1 0 0,8-10-1 0 0,-9 13-41 0 0,0 1 1 0 0,1-1-1 0 0,0 0 0 0 0,0 1 0 0 0,0 0 0 0 0,0 0 0 0 0,0 0 0 0 0,1 0 0 0 0,-1 1 1 0 0,1-1-1 0 0,6-1 0 0 0,23-5-1509 0 0,-18 8-5115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11055 0 0,'2'1'7066'0'0,"1"0"-6882"0"0,1 0 1 0 0,0 0 0 0 0,0 0-1 0 0,0-1 1 0 0,0 0 0 0 0,0 1 0 0 0,0-2-1 0 0,0 1 1 0 0,5-1 0 0 0,41-9 1466 0 0,-19 3-1215 0 0,50-8-8486 0 0,-68 14 1996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49 1839 0 0,'0'0'472'0'0,"-6"-9"6131"0"0,-5-7-3184 0 0,10 15-2706 0 0,-16-15 4087 0 0,15 15-4705 0 0,0 0 0 0 0,-1 0 0 0 0,1 0 0 0 0,0 0 0 0 0,-1 1 0 0 0,1-1 0 0 0,0 1 1 0 0,-1-1-1 0 0,1 1 0 0 0,0 0 0 0 0,-1 0 0 0 0,1 0 0 0 0,-1 1 0 0 0,1-1 0 0 0,0 0 0 0 0,-1 1 0 0 0,1 0 0 0 0,0-1 0 0 0,0 1 0 0 0,-1 0 1 0 0,1 0-1 0 0,0 0 0 0 0,0 0 0 0 0,0 1 0 0 0,0-1 0 0 0,0 1 0 0 0,0-1 0 0 0,1 1 0 0 0,-1 0 0 0 0,0-1 0 0 0,1 1 0 0 0,-1 0 1 0 0,1 0-1 0 0,0 0 0 0 0,0 0 0 0 0,-1 0 0 0 0,1 1 0 0 0,1-1 0 0 0,-1 0 0 0 0,0 0 0 0 0,0 1 0 0 0,1-1 0 0 0,0 0 0 0 0,-1 5 0 0 0,1 6-111 0 0,1-1 0 0 0,1 0-1 0 0,0 0 1 0 0,0 1-1 0 0,1-1 1 0 0,1-1 0 0 0,0 1-1 0 0,1 0 1 0 0,0-1-1 0 0,0 0 1 0 0,1 0 0 0 0,13 17-1 0 0,-16-25-25 0 0,-1 0 0 0 0,1 0 0 0 0,-1-1 0 0 0,1 1 0 0 0,0-1 0 0 0,0 1 0 0 0,0-1 0 0 0,1 0 0 0 0,-1 0 0 0 0,0 0 0 0 0,6 1 0 0 0,2 1-397 0 0,0-1-1 0 0,17 3 0 0 0,-21-5 217 0 0,-4 0 83 0 0,0-1 1 0 0,1 0 0 0 0,-1 1-1 0 0,0-1 1 0 0,0-1 0 0 0,0 1-1 0 0,1 0 1 0 0,-1-1 0 0 0,0 0-1 0 0,0 0 1 0 0,0 0 0 0 0,0 0 0 0 0,0 0-1 0 0,0 0 1 0 0,0-1 0 0 0,-1 0-1 0 0,1 1 1 0 0,0-1 0 0 0,-1 0-1 0 0,1 0 1 0 0,3-4 0 0 0,2-4-207 0 0,0 0 0 0 0,-1 0 0 0 0,0 0 0 0 0,6-14 0 0 0,-11 20 302 0 0,1-3-28 0 0,0-1 0 0 0,0 0 0 0 0,-1 1 0 0 0,0-1 0 0 0,-1 0 0 0 0,1-12-1 0 0,0 3 83 0 0,0-5 237 0 0,-5 14 98 0 0,1 5-245 0 0,1 1 652 0 0,0 2-681 0 0,1-1 0 0 0,-1 1 0 0 0,1-1 0 0 0,-1 1 0 0 0,1 0 0 0 0,-1-1 0 0 0,0 1 0 0 0,1 0 0 0 0,-1 0 0 0 0,0-1 0 0 0,1 1-1 0 0,-1 0 1 0 0,0 0 0 0 0,0 0 0 0 0,0 0 0 0 0,-1 1 1 0 0,1-1-1 0 0,0 1 0 0 0,0-1 0 0 0,0 1 0 0 0,0-1 0 0 0,0 1 1 0 0,1 0-1 0 0,-1 0 0 0 0,0-1 0 0 0,0 1 0 0 0,0 0 0 0 0,0 0 1 0 0,1 0-1 0 0,-2 1 0 0 0,1 0 92 0 0,2 1-89 0 0,3 8-58 0 0,7 0-16 0 0,-10-10 23 0 0,0 0 0 0 0,1-1 0 0 0,-1 1 0 0 0,1 0 0 0 0,-1 0 0 0 0,1-1 0 0 0,-1 1 0 0 0,1-1 0 0 0,0 1 0 0 0,-1-1 0 0 0,1 0 0 0 0,0 0 0 0 0,-1 1 0 0 0,1-1 0 0 0,0 0 0 0 0,-1 0 0 0 0,1-1 0 0 0,0 1 0 0 0,-1 0 0 0 0,1-1 0 0 0,0 1 0 0 0,-1-1 0 0 0,2 0 0 0 0,2-2 38 0 0,-1 1-29 0 0,-1 0 0 0 0,1 0 1 0 0,-1-1-1 0 0,0 1 1 0 0,0-1-1 0 0,0 0 1 0 0,0 0-1 0 0,-1 0 1 0 0,1 0-1 0 0,3-6 1 0 0,-1 1-5 0 0,-4 7 985 0 0,0 2-1007 0 0,-1 0 1 0 0,0 0-1 0 0,0 0 1 0 0,1-1-1 0 0,-1 1 1 0 0,0 0-1 0 0,1 0 0 0 0,-1 0 1 0 0,1-1-1 0 0,-1 1 1 0 0,1 0-1 0 0,0 0 1 0 0,2 2-6 0 0,27 44-113 0 0,-27-43-182 0 0,-1-1 1 0 0,1 0-1 0 0,0 0 0 0 0,0 0 0 0 0,7 5 0 0 0,-3-2-397 0 0,-5-4-267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12 117 919 0 0,'-1'2'67'0'0,"-7"22"-208"0"0,7-19 1460 0 0,0 1 0 0 0,0 0 0 0 0,1-1-1 0 0,0 9 1 0 0,6 24 5437 0 0,0-12-6606 0 0,0-5 633 0 0,0-1 0 0 0,13 29 0 0 0,-18-47 34 0 0,2 1-492 0 0,-3-2-302 0 0,0-1 0 0 0,0 0 0 0 0,0 1 0 0 0,0-1 0 0 0,0 0 0 0 0,1 0 0 0 0,-1 1-1 0 0,0-1 1 0 0,0 0 0 0 0,0 1 0 0 0,1-1 0 0 0,-1 0 0 0 0,0 0 0 0 0,0 0 0 0 0,0 1 0 0 0,1-1 0 0 0,-1 0 0 0 0,0 0 0 0 0,1 0 0 0 0,-1 1 0 0 0,0-1 0 0 0,1 0-1 0 0,-1 0 1 0 0,0 0 0 0 0,0 0 0 0 0,1 0 0 0 0,1-3-8 0 0,0-1 0 0 0,-1 0 0 0 0,0 0-1 0 0,0 1 1 0 0,0-1 0 0 0,0 0 0 0 0,-1 0 0 0 0,1-6-1 0 0,-5-35 112 0 0,0 9-304 0 0,2 0 1 0 0,3-40-1 0 0,7-20-6270 0 0,-7 92 3388 0 0,1-6-702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6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22 919 0 0,'0'0'6930'0'0,"2"-2"-6533"0"0,14-18 2644 0 0,12 42-1463 0 0,-21-14-1230 0 0,-1 1 0 0 0,0-1 0 0 0,0 1 1 0 0,-1 1-1 0 0,6 14 0 0 0,15 52 1106 0 0,-6-15-392 0 0,-14-45-797 0 0,-1-1 1 0 0,0 1-1 0 0,4 25 0 0 0,-8-33-152 0 0,9 11 98 0 0,-10-17-75 0 0,-6-25-584 0 0,4 10 282 0 0,1 1 0 0 0,1-1 0 0 0,0 1-1 0 0,1-1 1 0 0,0 1 0 0 0,1-1 0 0 0,0 1-1 0 0,7-22 1 0 0,-8 30 96 0 0,1-1-1 0 0,0 1 1 0 0,0 0-1 0 0,0 0 1 0 0,0 0-1 0 0,1 0 0 0 0,-1 1 1 0 0,1-1-1 0 0,0 1 1 0 0,6-6-1 0 0,1 3-38 0 0,-7 5 128 0 0,0 0 1 0 0,0 1-1 0 0,0-1 0 0 0,0 1 1 0 0,1-1-1 0 0,-1 1 0 0 0,6 1 1 0 0,1-1 504 0 0,-7 2-190 0 0,3 3-116 0 0,-1 0 0 0 0,0 0 0 0 0,0 1-1 0 0,-1 0 1 0 0,9 12 0 0 0,-11-14-109 0 0,-1 0 1 0 0,1 0-1 0 0,-1 0 0 0 0,1 0 1 0 0,-1 0-1 0 0,0 0 0 0 0,-1 0 1 0 0,1 0-1 0 0,-1 1 0 0 0,1-1 1 0 0,-1 0-1 0 0,-1 8 0 0 0,0-8-30 0 0,1 2 56 0 0,-1 0 1 0 0,0 0-1 0 0,0 0 1 0 0,0 0-1 0 0,-1 0 1 0 0,0 0-1 0 0,0 0 0 0 0,-1 0 1 0 0,1-1-1 0 0,-1 1 1 0 0,-7 8-1 0 0,-12 11 370 0 0,-48 41 1 0 0,60-59-531 0 0,1 0-1 0 0,-15 8 1 0 0,12-8-198 0 0,10-6-93 0 0,-5 0-4488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6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7367 0 0,'0'0'320'0'0,"-6"5"80"0"0,-3 2 2912 0 0,3 1 320 0 0,-1 2-3360 0 0,0 3-400 0 0,2-1-5952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7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78 4831 0 0,'0'0'5114'0'0,"-2"0"-3994"0"0,-2 0-857 0 0,0 0 207 0 0,-1 0 1 0 0,0 0-1 0 0,0 1 1 0 0,-9 1-1 0 0,12-1-361 0 0,0 0 1 0 0,0-1-1 0 0,1 1 0 0 0,-1 0 1 0 0,0 0-1 0 0,0 0 0 0 0,1 1 0 0 0,-1-1 1 0 0,0 0-1 0 0,1 1 0 0 0,-1-1 0 0 0,1 1 1 0 0,0-1-1 0 0,-1 1 0 0 0,0 2 1 0 0,-12 19 467 0 0,7-7-304 0 0,7-11-277 0 0,0-1 8 0 0,-2 8-4 0 0,2-11 0 0 0,0 0 0 0 0,0 0 0 0 0,0 0 0 0 0,0 0 0 0 0,0-1 0 0 0,1 1 0 0 0,-1 0 0 0 0,0 0 0 0 0,1 0 0 0 0,-1 0 0 0 0,1-1 0 0 0,0 2 0 0 0,-1-1 0 0 0,1-1 0 0 0,-1 1 0 0 0,1 0 0 0 0,-1-1 0 0 0,1 1 0 0 0,0-1 0 0 0,-1 1 0 0 0,1-1 0 0 0,0 0 0 0 0,-1 1 0 0 0,1-1 0 0 0,0 0 0 0 0,-1 1 0 0 0,1-1 0 0 0,0 0 0 0 0,3 0 2 0 0,-1-1-1 0 0,0 0 1 0 0,1 0 0 0 0,-1 0-1 0 0,0 0 1 0 0,0-1-1 0 0,0 1 1 0 0,0-1-1 0 0,4-2 1 0 0,2-1 49 0 0,-7 3-45 0 0,0 0 1 0 0,0 1-1 0 0,0-1 0 0 0,0 0 1 0 0,-1 0-1 0 0,1-1 0 0 0,0 1 1 0 0,-1 0-1 0 0,0 0 0 0 0,1-1 1 0 0,-1 1-1 0 0,0-1 0 0 0,0 1 1 0 0,1-6-1 0 0,2-2 54 0 0,-4 8-51 0 0,1 1 1 0 0,-1-1-1 0 0,0 0 1 0 0,1 0-1 0 0,-1 1 1 0 0,0-1-1 0 0,0 0 1 0 0,0 1-1 0 0,0-1 1 0 0,-1-2-1 0 0,1-2 2761 0 0,-1 9-2579 0 0,-3 25-102 0 0,6-14-89 0 0,16 34-55 0 0,-16-44-29 0 0,1 1-1 0 0,-1-1 0 0 0,1 0 1 0 0,0 1-1 0 0,0-1 0 0 0,0 0 1 0 0,6 5-1 0 0,-8-8-416 0 0,2 0-19 0 0,0 1 353 0 0,0-1 1 0 0,0 1-1 0 0,1-1 0 0 0,-1 0 0 0 0,0 0 1 0 0,0 0-1 0 0,1-1 0 0 0,-1 1 1 0 0,1-1-1 0 0,3 0 0 0 0,21-4-5326 0 0</inkml:trace>
  <inkml:trace contextRef="#ctx0" brushRef="#br0" timeOffset="1">373 5 5983 0 0,'0'0'464'0'0,"-2"-1"-305"0"0,-3-1 158 0 0,3 2 127 0 0,0-1 0 0 0,0 1 0 0 0,1 0 0 0 0,-1 0 0 0 0,0 0 0 0 0,0 0 0 0 0,0 0 0 0 0,0 0 0 0 0,0 0 0 0 0,-2 1 0 0 0,-1 0 2523 0 0,5-1-2919 0 0,0 1-1 0 0,0-1 1 0 0,0 0 0 0 0,0 0 0 0 0,0 0 0 0 0,0 1-1 0 0,0-1 1 0 0,0 0 0 0 0,0 0 0 0 0,0 0-1 0 0,-1 0 1 0 0,1 1 0 0 0,0-1 0 0 0,0 0 0 0 0,0 0-1 0 0,0 0 1 0 0,0 0 0 0 0,0 1 0 0 0,0-1-1 0 0,0 0 1 0 0,-1 0 0 0 0,1 0 0 0 0,0 0 0 0 0,0 0-1 0 0,0 0 1 0 0,0 0 0 0 0,-1 1 0 0 0,1-1-1 0 0,0 0 1 0 0,0 0 0 0 0,-1 0-9 0 0,1 0 0 0 0,0 0 0 0 0,-1 1-1 0 0,1-1 1 0 0,0 0 0 0 0,-1 0 0 0 0,1 1 0 0 0,0-1 0 0 0,-1 0 0 0 0,1 1-1 0 0,0-1 1 0 0,0 0 0 0 0,-1 1 0 0 0,1-1 0 0 0,0 0 0 0 0,0 1-1 0 0,0-1 1 0 0,-1 0 0 0 0,1 1 0 0 0,0-1 0 0 0,0 1 0 0 0,0 0 0 0 0,-2 6 124 0 0,1 1-1 0 0,0 0 1 0 0,0-1 0 0 0,1 13 0 0 0,1-18-157 0 0,-1-1-1 0 0,1 1 1 0 0,0 0-1 0 0,-1 0 0 0 0,1-1 1 0 0,0 1-1 0 0,0-1 1 0 0,0 1-1 0 0,1-1 1 0 0,1 3-1 0 0,4 5-5 0 0,-5-4-64 0 0,1 0 0 0 0,1 0 0 0 0,-1-1 0 0 0,1 1 0 0 0,0-1 0 0 0,0 1-1 0 0,0-1 1 0 0,1 0 0 0 0,-1-1 0 0 0,1 1 0 0 0,6 3 0 0 0,-8-5-310 0 0,1 0 0 0 0,-1 0 0 0 0,1 0 1 0 0,0-1-1 0 0,-1 1 0 0 0,1-1 0 0 0,0 0 0 0 0,0 0 1 0 0,0 0-1 0 0,6 0 0 0 0,3-1-1433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7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7055 0 0,'0'0'688'0'0,"-4"14"-616"0"0,1-1-72 0 0,6 0 304 0 0,2 1-144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27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97 238 8143 0 0,'0'0'979'0'0,"-2"1"-420"0"0,-32 33 2987 0 0,28-29-3307 0 0,0 0 0 0 0,0 0 0 0 0,1 1 0 0 0,0 0-1 0 0,0 0 1 0 0,0 0 0 0 0,1 1 0 0 0,-7 11 0 0 0,10-12-211 0 0,-1-1 0 0 0,1 1 0 0 0,-1-1 1 0 0,2 1-1 0 0,-1-1 0 0 0,1 1 1 0 0,0 0-1 0 0,0-1 0 0 0,0 1 0 0 0,1 0 1 0 0,-1-1-1 0 0,2 1 0 0 0,-1-1 0 0 0,1 1 1 0 0,-1-1-1 0 0,1 0 0 0 0,1 0 1 0 0,-1 1-1 0 0,1-2 0 0 0,0 1 0 0 0,0 0 1 0 0,0 0-1 0 0,9 7 0 0 0,-11-10-34 0 0,1 0-1 0 0,0 0 0 0 0,-1-1 1 0 0,1 1-1 0 0,0-1 0 0 0,0 1 1 0 0,1-1-1 0 0,3 2 0 0 0,6 0-5 0 0,-9-3 37 0 0,0 0 1 0 0,0 0-1 0 0,0 0 0 0 0,1 0 0 0 0,-1 0 0 0 0,0 0 1 0 0,0-1-1 0 0,0 1 0 0 0,0-1 0 0 0,0 0 0 0 0,0 0 0 0 0,0 0 1 0 0,-1-1-1 0 0,1 1 0 0 0,0-1 0 0 0,0 1 0 0 0,-1-1 1 0 0,1 0-1 0 0,-1 0 0 0 0,0 0 0 0 0,0 0 0 0 0,1-1 1 0 0,-1 1-1 0 0,0 0 0 0 0,-1-1 0 0 0,3-3 0 0 0,1-4 20 0 0,0 0 0 0 0,-1-1 0 0 0,-1 1 0 0 0,1-1 0 0 0,-2 0 0 0 0,1 0 0 0 0,-2 0 0 0 0,1 0 0 0 0,-1 0 0 0 0,-1 0 0 0 0,0 0 0 0 0,-3-15 0 0 0,-2-15 12 0 0,-23-77-1 0 0,25 105-23 0 0,-2-8 138 0 0,0-1 1 0 0,2 1-1 0 0,-1-43 0 0 0,12 94 1079 0 0,-1 5-728 0 0,2-1 1 0 0,1 0-1 0 0,18 40 1 0 0,-19-55-298 0 0,0-2 1 0 0,1 1-1 0 0,1-1 1 0 0,1-1 0 0 0,0 0-1 0 0,1-1 1 0 0,18 17-1 0 0,-10-10-715 0 0,12 9-1049 0 0,-13-17 392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3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1087 1839 0 0,'-5'2'160'0'0,"3"-1"-158"0"0,1 0 0 0 0,0 0-1 0 0,-1 0 1 0 0,1-1 0 0 0,0 1-1 0 0,0 1 1 0 0,-1-1 0 0 0,1 0-1 0 0,0 0 1 0 0,0 0 0 0 0,0 1-1 0 0,1-1 1 0 0,-8 13 11942 0 0,10-25-10324 0 0,-1 8-1445 0 0,0 0 0 0 0,1 0 0 0 0,-1 0 0 0 0,1 0 0 0 0,0 0 0 0 0,0 1 0 0 0,0-1 1 0 0,0 1-1 0 0,0-1 0 0 0,0 1 0 0 0,4-2 0 0 0,31-23 847 0 0,-21 17-667 0 0,-5 3-89 0 0,0 1 0 0 0,0 1-1 0 0,20-7 1 0 0,8-4 215 0 0,-26 10-332 0 0,95-41 742 0 0,-8 6-495 0 0,52-17-256 0 0,225-48-65 0 0,-330 97 53 0 0,-45 9-3 0 0,-2-12-33 0 0,-7-58 443 0 0,6 12 69 0 0,-3 0 1 0 0,-22-109-1 0 0,17 128-543 0 0,-23-92 134 0 0,25 106-195 0 0,-7-44 0 0 0,11 56-160 0 0,0 0 0 0 0,-1 0 0 0 0,-6-12-1 0 0,1-2-333 0 0,8 26-727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3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55 5527 0 0,'-7'-7'461'0'0,"-1"0"-1"0"0,0 1 0 0 0,-1 0 1 0 0,1 1-1 0 0,-1 0 1 0 0,-17-7-1 0 0,23 11-165 0 0,0 0-1 0 0,0 0 1 0 0,-1 0 0 0 0,1 0-1 0 0,-1 0 1 0 0,1 1 0 0 0,-1 0-1 0 0,1-1 1 0 0,-1 2 0 0 0,1-1-1 0 0,-1 0 1 0 0,1 1 0 0 0,-1-1-1 0 0,1 1 1 0 0,0 0 0 0 0,-1 0-1 0 0,1 0 1 0 0,0 1 0 0 0,0-1-1 0 0,0 1 1 0 0,-1-1 0 0 0,2 1-1 0 0,-5 3 1 0 0,2 0-144 0 0,0 1 1 0 0,0 0-1 0 0,0-1 0 0 0,1 2 1 0 0,0-1-1 0 0,0 0 0 0 0,1 1 1 0 0,-1 0-1 0 0,1-1 0 0 0,1 1 1 0 0,0 0-1 0 0,0 1 0 0 0,-2 9 1 0 0,1 6-47 0 0,0 0 1 0 0,2 0 0 0 0,1 25-1 0 0,1-39-95 0 0,-1 0 0 0 0,2 0 0 0 0,-1 0 0 0 0,1 0-1 0 0,1-1 1 0 0,-1 1 0 0 0,2 0 0 0 0,-1-1 0 0 0,1 0 0 0 0,0 0-1 0 0,7 10 1 0 0,-8-15 22 0 0,-1 0 1 0 0,0 0-1 0 0,1 0 0 0 0,0 0 0 0 0,0 0 0 0 0,0-1 0 0 0,0 1 0 0 0,0-1 0 0 0,0 0 0 0 0,1 0 1 0 0,-1 0-1 0 0,1 0 0 0 0,-1-1 0 0 0,1 1 0 0 0,0-1 0 0 0,0 0 0 0 0,-1 0 0 0 0,1 0 0 0 0,0-1 1 0 0,0 1-1 0 0,0-1 0 0 0,0 0 0 0 0,0 0 0 0 0,0-1 0 0 0,0 1 0 0 0,0-1 0 0 0,0 1 0 0 0,5-3 1 0 0,-3 1 28 0 0,-1-1 0 0 0,1 1 1 0 0,-1-1-1 0 0,0 0 0 0 0,0 0 1 0 0,0-1-1 0 0,0 0 1 0 0,0 1-1 0 0,-1-2 0 0 0,1 1 1 0 0,-1 0-1 0 0,0-1 1 0 0,-1 0-1 0 0,1 0 0 0 0,-1 0 1 0 0,0 0-1 0 0,0-1 1 0 0,2-5-1 0 0,-1-1 2 0 0,1-1 1 0 0,-2 0 0 0 0,0 0-1 0 0,0 0 1 0 0,-1 0-1 0 0,-1 0 1 0 0,0-16-1 0 0,-1 22-82 0 0,0 0-1 0 0,-1 1 1 0 0,0-1 0 0 0,0 0-1 0 0,-1 1 1 0 0,0-1 0 0 0,0 1-1 0 0,0 0 1 0 0,-1-1-1 0 0,0 1 1 0 0,0 0 0 0 0,0 1-1 0 0,-1-1 1 0 0,-8-10 0 0 0,9 15-133 0 0,1-1 0 0 0,0 0 0 0 0,-1 1 0 0 0,0 0 0 0 0,1-1 0 0 0,-1 1 0 0 0,0 0 0 0 0,-4-1 0 0 0,0 0-994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3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12319 0 0,'0'0'1119'0'0,"1"2"-814"0"0,3 15 442 0 0,-1 0 0 0 0,0 0 0 0 0,-2 0 0 0 0,0 26 0 0 0,0-6-212 0 0,10 74 0 0 0,-4-55-466 0 0,6 23-525 0 0,-1-27-3691 0 0,-9-38-1116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55 217 919 0 0,'-10'40'212'0'0,"-1"8"6508"0"0,1 15 1827 0 0,4-28-7303 0 0,-2 43 0 0 0,3-23-777 0 0,0 11-231 0 0,8-26-303 0 0,-1-25-201 0 0,6-37-67 0 0,59-333-1699 0 0,-56 310 2115 0 0,1 1 0 0 0,18-42 1 0 0,-21 66 133 0 0,3-10 704 0 0,-11 29-605 0 0,0 2-274 0 0,0 0 1 0 0,1 0-1 0 0,-1 1 0 0 0,0-1 1 0 0,0 0-1 0 0,0 1 1 0 0,0-1-1 0 0,0 1 1 0 0,0-1-1 0 0,-1 1 1 0 0,1-1-1 0 0,0 1 1 0 0,0 2-1 0 0,3 14 133 0 0,0 1-1 0 0,-2-1 0 0 0,1 32 1 0 0,-2-23-37 0 0,7 156 172 0 0,-7-164-306 0 0,-1-9 14 0 0,1 0-1 0 0,0-1 1 0 0,1 1 0 0 0,-1 0-1 0 0,2-1 1 0 0,6 19 0 0 0,2-36-99 0 0,0-6 46 0 0,-1-1 0 0 0,0 0 0 0 0,-1 0 0 0 0,10-23 1 0 0,-12 24 9 0 0,2-8 27 0 0,0 0 0 0 0,8-36 0 0 0,-2 6 0 0 0,-3 13-3 0 0,-2 4 289 0 0,2 1 1 0 0,1 1 0 0 0,25-47 0 0 0,-37 79 48 0 0,6 12-46 0 0,-3-1-179 0 0,-1 1-1 0 0,0 0 1 0 0,0 0-1 0 0,2 20 1 0 0,-1 49 172 0 0,-1-19-232 0 0,13 95-519 0 0,2-53-4338 0 0,-11-70-1717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3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12895 0 0,'0'0'595'0'0,"0"3"-18"0"0,1 33-175 0 0,2 1 0 0 0,2-1-1 0 0,9 39 1 0 0,36 107 152 0 0,-37-139-887 0 0,1 14-1128 0 0,-9-30 2 0 0</inkml:trace>
  <inkml:trace contextRef="#ctx0" brushRef="#br0" timeOffset="1">4 408 14943 0 0,'0'-1'73'0'0,"0"1"-1"0"0,-1 0 0 0 0,1-1 1 0 0,0 1-1 0 0,0 0 1 0 0,-1-1-1 0 0,1 1 1 0 0,0-1-1 0 0,0 1 0 0 0,-1 0 1 0 0,1-1-1 0 0,0 1 1 0 0,0-1-1 0 0,0 1 0 0 0,0-1 1 0 0,0 1-1 0 0,0-1 1 0 0,0 1-1 0 0,0 0 0 0 0,0-1 1 0 0,0 1-1 0 0,0-2 1 0 0,3-2 58 0 0,1 1 1 0 0,0-1 0 0 0,0 1 0 0 0,0 0 0 0 0,0 0 0 0 0,1 0 0 0 0,-1 0-1 0 0,1 1 1 0 0,0 0 0 0 0,0 0 0 0 0,0 0 0 0 0,0 0 0 0 0,0 1 0 0 0,10-2-1 0 0,4 0-20 0 0,0 1 0 0 0,36 1 0 0 0,-8 4-774 0 0,-17 3-4070 0 0,-6 0-1087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3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2 170 7831 0 0,'0'0'603'0'0,"-1"2"-247"0"0,1-2-178 0 0,0 0-1 0 0,0 1 1 0 0,0-1 0 0 0,0 0-1 0 0,0 0 1 0 0,0 1 0 0 0,-1-1-1 0 0,1 0 1 0 0,0 1-1 0 0,0-1 1 0 0,0 0 0 0 0,0 0-1 0 0,0 1 1 0 0,0-1 0 0 0,0 0-1 0 0,0 1 1 0 0,0-1 0 0 0,0 0-1 0 0,0 0 1 0 0,1 1-1 0 0,-1-1 1 0 0,0 0 0 0 0,0 1-1 0 0,0-1 1 0 0,0 0 0 0 0,0 0-1 0 0,0 1 1 0 0,1-1 0 0 0,-1 0-1 0 0,0 0 1 0 0,0 1-1 0 0,0-1 1 0 0,1 0 0 0 0,-1 0-1 0 0,0 0 1 0 0,0 0 0 0 0,1 1-1 0 0,-1-1 1 0 0,0 0 0 0 0,0 0-1 0 0,1 0 1 0 0,-1 0 0 0 0,1 0-1 0 0,19 1 1888 0 0,25-11-417 0 0,-22 1-23 0 0,36-17 1 0 0,-30 13-1208 0 0,-1 0-184 0 0,42-13-1 0 0,-8 3-378 0 0,-6 2-161 0 0,27-11-3718 0 0,-77 29 3171 0 0,9-4-1123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3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0,'0'0'66'0'0,"0"3"-8"0"0,5 113 12848 0 0,19 61-9784 0 0,-11-66-6150 0 0,-10-88-2312 0 0</inkml:trace>
  <inkml:trace contextRef="#ctx0" brushRef="#br0" timeOffset="1">143 11 10591 0 0,'0'0'964'0'0,"0"3"-794"0"0,2 18-202 0 0,-1-3 996 0 0,6 31 0 0 0,35 77 2262 0 0,-6-21-8552 0 0,-31-85 372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3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14711 0 0,'0'0'1335'0'0,"3"1"-1096"0"0,21 3 351 0 0,-1 1 0 0 0,0 1 0 0 0,43 18 0 0 0,28 8-652 0 0,-22-8-2976 0 0,-69-23 1580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3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0,'0'0'7278'0'0,"2"0"-6312"0"0,3 1-722 0 0,0 0-1 0 0,0 0 1 0 0,0 0 0 0 0,0 0-1 0 0,0 1 1 0 0,-1 0 0 0 0,1 0-1 0 0,-1 0 1 0 0,1 1-1 0 0,-1-1 1 0 0,0 1 0 0 0,0 0-1 0 0,6 6 1 0 0,9 8 38 0 0,22 28 0 0 0,-32-35-155 0 0,2 4-188 0 0,0 1 0 0 0,-1-1 0 0 0,-1 2 0 0 0,15 31 0 0 0,6 32-3914 0 0,-25-65 2397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3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11519 0 0,'0'0'1040'0'0,"0"3"-853"0"0,-3 9 240 0 0,1 0 1 0 0,1-1-1 0 0,0 1 1 0 0,0 0-1 0 0,1 0 1 0 0,3 15-1 0 0,14 75 3684 0 0,-12-78-4557 0 0,25 96-242 0 0,-19-83-914 0 0,-2-16-3254 0 0</inkml:trace>
  <inkml:trace contextRef="#ctx0" brushRef="#br0" timeOffset="1">246 0 6447 0 0,'0'0'696'0'0,"3"15"-696"0"0,1-2 0 0 0,1-1 1632 0 0,0 5 304 0 0,0 4 64 0 0,1 3 16 0 0,3-6-1456 0 0,-1 2-288 0 0,0 0-56 0 0,-1 1-16 0 0,-1 4-808 0 0,1-1-160 0 0,1-1-32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3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2 115 10591 0 0,'0'0'944'0'0,"-2"-8"-752"0"0,2-1-192 0 0,10-2 1544 0 0,3 1 280 0 0,1 0 48 0 0,2 3 16 0 0,4 2-1112 0 0,5 0-216 0 0,0-1-48 0 0,3-3 0 0 0,-4-1-368 0 0,2 4-72 0 0,1-1-8 0 0,-1 2-5792 0 0,1-2-1152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3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21 5983 0 0,'-10'-10'640'0'0,"-2"7"-640"0"0,2-4 6920 0 0,29 20-12584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48.8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86 1375 0 0,'2'-1'8019'0'0,"23"-2"-5069"0"0,110-15 1273 0 0,-30-2-2199 0 0,-85 15-1435 0 0,28-11-1 0 0,-33 10-129 0 0,1 1-1 0 0,28-6 0 0 0,-42 11 422 0 0,-7 13-383 0 0,0 0-334 0 0,-1-1 0 0 0,-1-1 0 0 0,0 1 0 0 0,0-1-1 0 0,-14 15 1 0 0,-15 24 24 0 0,34-47-179 0 0,-30 54 103 0 0,28-50-83 0 0,1 1-1 0 0,0-1 1 0 0,1 1 0 0 0,-1-1 0 0 0,-1 16 0 0 0,4-7 41 0 0,5-1-5 0 0,-2-8-53 0 0,0-1 1 0 0,1 0-1 0 0,0 0 0 0 0,0 0 1 0 0,0-1-1 0 0,1 1 0 0 0,0-1 1 0 0,0 0-1 0 0,0-1 0 0 0,0 1 1 0 0,7 4-1 0 0,-4-4-67 0 0,0 1 0 0 0,0-1-1 0 0,1-1 1 0 0,10 5 0 0 0,-14-7 9 0 0,0-1 1 0 0,0 0-1 0 0,0 0 1 0 0,1 0-1 0 0,-1-1 1 0 0,0 1-1 0 0,0-1 1 0 0,1-1-1 0 0,4 0 0 0 0,13-1-1966 0 0,40-11-1 0 0,-40 5 228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49.1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0 15519 0 0,'0'0'1408'0'0,"0"3"-1162"0"0,-15 64 180 0 0,9-15 376 0 0,2 1 0 0 0,2-1 0 0 0,9 85 0 0 0,8-46-1373 0 0,-11-74-2710 0 0,9 24 0 0 0,-7-24-2618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15751 0 0,'-5'5'239'0'0,"0"0"-1"0"0,1 0 0 0 0,-1 1 1 0 0,1 0-1 0 0,0 0 0 0 0,1 0 1 0 0,0 0-1 0 0,0 0 0 0 0,0 1 1 0 0,1-1-1 0 0,0 1 0 0 0,-3 13 1 0 0,4-14-136 0 0,0 0-1 0 0,0 0 1 0 0,1 1 0 0 0,0-1 0 0 0,0 0-1 0 0,1 0 1 0 0,-1 1 0 0 0,1-1 0 0 0,1 0-1 0 0,-1 0 1 0 0,1 0 0 0 0,0 0 0 0 0,0-1-1 0 0,6 11 1 0 0,-6-14-159 0 0,0 1 0 0 0,1-1-1 0 0,-1 0 1 0 0,0 1 0 0 0,1-1-1 0 0,0 0 1 0 0,-1 0 0 0 0,1-1 0 0 0,0 1-1 0 0,0-1 1 0 0,4 2 0 0 0,1 0-177 0 0,-1 0 0 0 0,1-1 0 0 0,9 2 1 0 0,-15-4 86 0 0,16-1-51 0 0,-18 1 197 0 0,1 0-1 0 0,0-1 1 0 0,-1 1-1 0 0,1-1 1 0 0,0 1 0 0 0,-1 0-1 0 0,1-1 1 0 0,-1 1 0 0 0,1-1-1 0 0,-1 0 1 0 0,1 1 0 0 0,-1-1-1 0 0,0 1 1 0 0,1-1 0 0 0,-1 0-1 0 0,1 1 1 0 0,-1-1 0 0 0,0 0-1 0 0,0 1 1 0 0,1-1 0 0 0,-1 0-1 0 0,0 0 1 0 0,0 1-1 0 0,0-1 1 0 0,0 0 0 0 0,0 1-1 0 0,0-3 1 0 0,0 1-1 0 0,1-3-29 0 0,-1 1 0 0 0,0 0 0 0 0,0-1 0 0 0,0 1-1 0 0,-1 0 1 0 0,1-1 0 0 0,-2-3 0 0 0,-1-15-434 0 0,3 21 272 0 0,1 1-341 0 0,1 0 514 0 0,0 1 0 0 0,0-1 0 0 0,0 0 0 0 0,1 0 0 0 0,-1 1 0 0 0,0-1 0 0 0,0 1 0 0 0,0 0 0 0 0,0-1 0 0 0,1 1 0 0 0,-1 0 0 0 0,0 0 0 0 0,0 1 0 0 0,0-1 0 0 0,1 0 0 0 0,-1 1 0 0 0,0-1 0 0 0,0 1 0 0 0,0 0 0 0 0,0 0 0 0 0,0 0 0 0 0,0 0 0 0 0,0 0 0 0 0,2 1 0 0 0,6 5 51 0 0,-1 0-1 0 0,0 1 1 0 0,12 12-1 0 0,-9-8 116 0 0,0 1 250 0 0,0 1 0 0 0,0 1 0 0 0,-1 0 0 0 0,-1 0 0 0 0,0 1 0 0 0,-2 1 0 0 0,1-1 0 0 0,-2 2 0 0 0,0-1 0 0 0,-2 1 0 0 0,0-1 0 0 0,0 1 0 0 0,-2 1 0 0 0,0-1 0 0 0,0 31 0 0 0,-3-42-93 0 0,0 1-1 0 0,-1-1 1 0 0,0 1-1 0 0,-1-1 0 0 0,0 1 1 0 0,-3 8-1 0 0,3-12-201 0 0,1 0 0 0 0,-1-1 0 0 0,0 1 0 0 0,0-1 0 0 0,0 1 0 0 0,0-1 0 0 0,0 0 0 0 0,-1 0 0 0 0,0 0 0 0 0,1 0 0 0 0,-1 0 0 0 0,0-1 0 0 0,-5 4 0 0 0,4-4-34 0 0,-3 2 55 0 0,0 0 1 0 0,-1 0-1 0 0,-14 5 0 0 0,19-9-128 0 0,0 1 1 0 0,0-1-1 0 0,-1 1 0 0 0,1-1 0 0 0,0 0 0 0 0,-1 0 0 0 0,1 0 0 0 0,0 0 0 0 0,0-1 0 0 0,-1 0 0 0 0,1 1 0 0 0,0-1 0 0 0,-4-2 0 0 0,-1 0-468 0 0,1 0 0 0 0,-1-1 0 0 0,1 0 1 0 0,-1 0-1 0 0,1-1 0 0 0,1 0 0 0 0,-1 0 0 0 0,1-1 0 0 0,0 0 0 0 0,0 0 0 0 0,-8-12 1 0 0,0-6-1338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49.5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224 8 8287 0 0,'0'0'382'0'0,"0"-1"-8"0"0,3-6 53 0 0,4 18 3169 0 0,-6-10-3325 0 0,-1 0 0 0 0,1 1 0 0 0,0-1 0 0 0,-1 0 0 0 0,0 0 0 0 0,1 1 0 0 0,-1-1 0 0 0,0 0 0 0 0,1 1 0 0 0,-1-1 0 0 0,0 1 0 0 0,0 0-1 0 0,0 7 315 0 0,26 245 2478 0 0,-24-232-3009 0 0,8 166-982 0 0,-9-168-627 0 0,-2 27 1 0 0,-2-16-4468 0 0</inkml:trace>
  <inkml:trace contextRef="#ctx0" brushRef="#br0" timeOffset="1">13 540 9215 0 0,'-12'-43'976'0'0,"12"41"-747"0"0,0 0-1 0 0,-1-1 1 0 0,1 1-1 0 0,0 0 1 0 0,0 0-1 0 0,0 0 1 0 0,0 0-1 0 0,1 0 1 0 0,-1 0-1 0 0,0 0 1 0 0,1 0-1 0 0,-1 0 1 0 0,1 0-1 0 0,0 0 1 0 0,0 0-1 0 0,0 0 1 0 0,0 0-1 0 0,0 0 1 0 0,0 1-1 0 0,0-1 1 0 0,1 0-1 0 0,-1 1 1 0 0,1-1-1 0 0,-1 1 1 0 0,1 0-1 0 0,-1-1 1 0 0,1 1-1 0 0,0 0 1 0 0,0 0-1 0 0,0 0 1 0 0,0 0-1 0 0,-1 0 1 0 0,5-1-1 0 0,3-1-99 0 0,0 1 0 0 0,0-1-1 0 0,0 2 1 0 0,1-1-1 0 0,-1 1 1 0 0,13 0 0 0 0,24 0-5495 0 0,-24-3-434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49.8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0 15175 0 0,'0'0'1640'0'0,"-10"2"-1640"0"0,6 13 64 0 0,4 3-64 0 0,0-3 0 0 0,4 0-840 0 0,1-1-208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0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4 12295 0 0,'-5'-2'217'0'0,"-3"1"131"0"0,-14 6 394 0 0,6 1-229 0 0,-28 14 0 0 0,33-14 85 0 0,9-5-353 0 0,2 2-151 0 0,0 20-139 0 0,4-14 5 0 0,-1-4 13 0 0,2 3-95 0 0,1 0-1 0 0,0-1 1 0 0,0 0 0 0 0,0 0 0 0 0,1 0 0 0 0,0-1 0 0 0,1 0 0 0 0,9 7 0 0 0,1 1 18 0 0,-13-11 91 0 0,5 5 219 0 0,0-1 0 0 0,-1 2 0 0 0,0-1 0 0 0,0 1 0 0 0,-1 1 0 0 0,13 17 0 0 0,-19-24 15 0 0,-1-1 0 0 0,0 0 0 0 0,0 1 0 0 0,0-1 0 0 0,0 1 0 0 0,0-1 0 0 0,0 1 0 0 0,-1-1 0 0 0,1 1 0 0 0,-1 0 0 0 0,0-1 0 0 0,0 1 0 0 0,0-1 0 0 0,0 1 0 0 0,0 0 0 0 0,-1 2 0 0 0,0-1-71 0 0,0-1 0 0 0,-1 1 0 0 0,1-1 0 0 0,-1 1 0 0 0,0-1 0 0 0,0 0 0 0 0,0 1 0 0 0,0-1 0 0 0,0 0 0 0 0,-4 2 0 0 0,-5 6-161 0 0,-1-1-1 0 0,0-1 1 0 0,0 0 0 0 0,-20 10-1 0 0,26-16-58 0 0,-20 9-1870 0 0,14-8-24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0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 7 13879 0 0,'-5'-1'121'0'0,"1"-1"1"0"0,-1 1-1 0 0,1 0 0 0 0,-1 0 0 0 0,1 1 0 0 0,-1-1 0 0 0,1 1 0 0 0,-1 0 1 0 0,1 0-1 0 0,-1 1 0 0 0,0-1 0 0 0,-5 2 0 0 0,-2 2 261 0 0,1 0 1 0 0,-1 0-1 0 0,-15 9 0 0 0,24-11-253 0 0,0 0 0 0 0,0 1 0 0 0,0-1 0 0 0,0 1 0 0 0,0-1 0 0 0,0 1-1 0 0,1 0 1 0 0,-1 0 0 0 0,-1 4 0 0 0,-2 2 235 0 0,1 0-1 0 0,-5 12 1 0 0,8-16-287 0 0,0 0 1 0 0,0 0-1 0 0,0 0 0 0 0,1 0 0 0 0,-1 0 1 0 0,2 0-1 0 0,-1 1 0 0 0,0-1 0 0 0,1 0 1 0 0,0 1-1 0 0,0-1 0 0 0,1 0 0 0 0,-1 1 1 0 0,1-1-1 0 0,2 8 0 0 0,-2-11 46 0 0,-1-2-117 0 0,1 0 0 0 0,-1 0 0 0 0,0 0 0 0 0,1 0 0 0 0,-1 0 0 0 0,0 0 0 0 0,0 0 0 0 0,1 0 0 0 0,-1 0 0 0 0,0 0 0 0 0,1 1 0 0 0,-1-1 0 0 0,0 0 0 0 0,0 0 0 0 0,1 0 0 0 0,-1 0 0 0 0,0 1 0 0 0,0-1 0 0 0,1 0 0 0 0,-1 0 0 0 0,0 0 0 0 0,0 1 0 0 0,0-1 0 0 0,1 0 0 0 0,8 8 129 0 0,-5-6-114 0 0,0-1 1 0 0,0 0-1 0 0,0 0 0 0 0,0 0 0 0 0,1 0 1 0 0,-1-1-1 0 0,0 1 0 0 0,0-1 0 0 0,0 0 1 0 0,0-1-1 0 0,1 1 0 0 0,-1-1 0 0 0,0 1 1 0 0,0-1-1 0 0,0 0 0 0 0,0-1 0 0 0,0 1 1 0 0,0-1-1 0 0,-1 0 0 0 0,1 0 0 0 0,0 0 1 0 0,-1 0-1 0 0,1-1 0 0 0,-1 1 0 0 0,0-1 1 0 0,0 0-1 0 0,0 0 0 0 0,0 0 0 0 0,-1 0 1 0 0,1 0-1 0 0,3-7 0 0 0,18-51 166 0 0,-21 57-167 0 0,0-7 2 0 0,-3-16 42 0 0,-3 14-53 0 0,-4 1 0 0 0,6 12-4 0 0,1-1-1 0 0,-1 1 1 0 0,1 0 0 0 0,-1-1 0 0 0,1 1-1 0 0,-1 0 1 0 0,1 0 0 0 0,-1-1 0 0 0,1 1-1 0 0,-1 0 1 0 0,0 0 0 0 0,1 0 0 0 0,-1 0-1 0 0,1 0 1 0 0,-1 0 0 0 0,0 0-1 0 0,1 0 1 0 0,-1 0 0 0 0,0 0 0 0 0,1 0-1 0 0,-1 0 1 0 0,1 0 0 0 0,-1 0 0 0 0,0 1-1 0 0,0-1 18 0 0,-1 0-4 0 0,1 1 0 0 0,0-1 0 0 0,-1 1 0 0 0,1-1 0 0 0,0 1 0 0 0,0-1 0 0 0,-1 1 0 0 0,1 0 0 0 0,0-1 0 0 0,0 1 0 0 0,0 0 1 0 0,0 0-1 0 0,0 0 0 0 0,0 0 0 0 0,0 0 0 0 0,0 0 0 0 0,0 0 0 0 0,0 0 0 0 0,1 1 0 0 0,-1-1 0 0 0,0 0 0 0 0,1 0 0 0 0,-1 1 0 0 0,0 1 0 0 0,0 2-5 0 0,-1 1 1 0 0,1 0-1 0 0,0-1 0 0 0,0 10 0 0 0,0-10-46 0 0,1 0 0 0 0,0 0 0 0 0,0 0-1 0 0,0 0 1 0 0,1 0 0 0 0,-1 0 0 0 0,1 0 0 0 0,0 0-1 0 0,1 0 1 0 0,-1 0 0 0 0,1 0 0 0 0,0-1-1 0 0,4 8 1 0 0,-1-2-312 0 0,-3-7 121 0 0,-1-1 1 0 0,1 1-1 0 0,0 0 0 0 0,0-1 0 0 0,0 1 1 0 0,1-1-1 0 0,-1 0 0 0 0,0 0 0 0 0,6 4 1 0 0,-4-4-1181 0 0,1 1 0 0 0,0-1-1 0 0,0 1 1 0 0,6 1 0 0 0,7 1-4122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0.9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157 214 6911 0 0,'0'0'528'0'0,"-2"-1"-341"0"0,1-1-74 0 0,0 1 0 0 0,0 0 0 0 0,0 0 0 0 0,0 0 0 0 0,0 0 0 0 0,0 0 0 0 0,0 0-1 0 0,0 0 1 0 0,-1 0 0 0 0,1 0 0 0 0,0 1 0 0 0,-1-1 0 0 0,1 0 0 0 0,-1 1 0 0 0,1-1 0 0 0,-1 1 0 0 0,1-1 0 0 0,-1 1 0 0 0,1 0 0 0 0,-1 0 0 0 0,1 0-1 0 0,-1 0 1 0 0,1 0 0 0 0,-1 0 0 0 0,1 0 0 0 0,-1 0 0 0 0,1 1 0 0 0,-1-1 0 0 0,1 0 0 0 0,-1 1 0 0 0,1 0 0 0 0,-3 0 0 0 0,-3 2 247 0 0,0 1 0 0 0,0 0 1 0 0,0 0-1 0 0,1 0 1 0 0,0 1-1 0 0,-1 0 1 0 0,2 1-1 0 0,-1-1 0 0 0,0 1 1 0 0,1 0-1 0 0,0 0 1 0 0,1 1-1 0 0,-1-1 0 0 0,1 1 1 0 0,-5 13-1 0 0,6-12-192 0 0,1 1 0 0 0,0 0-1 0 0,0 0 1 0 0,1 0-1 0 0,0 0 1 0 0,1 0 0 0 0,0 0-1 0 0,0 0 1 0 0,1-1 0 0 0,1 1-1 0 0,-1 0 1 0 0,1 0-1 0 0,0 0 1 0 0,1-1 0 0 0,0 1-1 0 0,1-1 1 0 0,0 0 0 0 0,0 0-1 0 0,0 0 1 0 0,1-1 0 0 0,8 11-1 0 0,-7-13-43 0 0,-1-1 0 0 0,0 1-1 0 0,1-1 1 0 0,0 0 0 0 0,0 0 0 0 0,0-1-1 0 0,0 1 1 0 0,1-2 0 0 0,0 1-1 0 0,-1-1 1 0 0,1 0 0 0 0,0 0 0 0 0,0 0-1 0 0,12 0 1 0 0,-18-2-88 0 0,0 0 1 0 0,1-1-1 0 0,-1 1 0 0 0,0 0 0 0 0,0-1 0 0 0,1 1 0 0 0,-1-1 1 0 0,0 0-1 0 0,0 1 0 0 0,0-1 0 0 0,1 0 0 0 0,-1 1 1 0 0,0-1-1 0 0,0 0 0 0 0,0 0 0 0 0,-1 0 0 0 0,3-2 0 0 0,10-17 288 0 0,-8 9-209 0 0,-1 0 0 0 0,0 0 0 0 0,0 0 0 0 0,-1 0 0 0 0,0 0 0 0 0,1-21 0 0 0,-2 4-7 0 0,-3-47-1 0 0,-3 44-120 0 0,-12-52 0 0 0,8 48-275 0 0,-23-75-2474 0 0,25 82 738 0 0,0 4-87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1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132 343 7831 0 0,'-15'11'930'0'0,"1"0"0"0"0,1 1 0 0 0,0 0-1 0 0,1 1 1 0 0,-20 27 0 0 0,27-32-616 0 0,0 1 0 0 0,1 0 0 0 0,1 0 1 0 0,-1 0-1 0 0,1 0 0 0 0,1 1 0 0 0,0-1 0 0 0,0 1 1 0 0,1 0-1 0 0,0-1 0 0 0,1 1 0 0 0,0 0 0 0 0,1 0 0 0 0,-1-1 1 0 0,2 1-1 0 0,0-1 0 0 0,0 1 0 0 0,0-1 0 0 0,1 1 1 0 0,1-1-1 0 0,4 10 0 0 0,-5-15-247 0 0,0 1 1 0 0,0-1-1 0 0,0 0 1 0 0,1 0-1 0 0,-1-1 0 0 0,1 1 1 0 0,0-1-1 0 0,0 0 1 0 0,0 0-1 0 0,0 0 1 0 0,5 3-1 0 0,-5-5 15 0 0,-1 1 0 0 0,1-1 0 0 0,-1 0 1 0 0,1 0-1 0 0,-1 0 0 0 0,1 0 0 0 0,-1-1 0 0 0,1 0 1 0 0,0 1-1 0 0,-1-1 0 0 0,1 0 0 0 0,0-1 0 0 0,-1 1 0 0 0,1-1 1 0 0,6-1-1 0 0,-4-1 42 0 0,0 1 0 0 0,0-1 0 0 0,0 0 0 0 0,0-1 0 0 0,0 1 0 0 0,-1-1 1 0 0,0 0-1 0 0,0-1 0 0 0,0 1 0 0 0,0-1 0 0 0,0 0 0 0 0,-1 0 0 0 0,0-1 0 0 0,0 1 0 0 0,-1-1 0 0 0,0 0 0 0 0,0 0 1 0 0,4-9-1 0 0,-1-2 6 0 0,-1 1 1 0 0,-1-1 0 0 0,0 1 0 0 0,-1-1 0 0 0,-1 0-1 0 0,0-20 1 0 0,2-11 3 0 0,-2 35-113 0 0,-1 0 0 0 0,0 0 0 0 0,-2-23 1 0 0,-2 12-59 0 0,-2 0-1 0 0,0 1 1 0 0,-2 0 0 0 0,0 0 0 0 0,-2 1 0 0 0,0 0-1 0 0,-2 0 1 0 0,-21-32 0 0 0,22 38-638 0 0,0 1-1 0 0,-2 0 1 0 0,0 1 0 0 0,0 0-1 0 0,-18-13 1 0 0,9 11-1285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1.7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 1839 0 0,'-1'1'134'0'0,"-4"6"-337"0"0,3-4 695 0 0,-1 1 0 0 0,1-1 0 0 0,0 0 0 0 0,0 1 0 0 0,0-1 0 0 0,1 1 0 0 0,-1 0 0 0 0,1-1 0 0 0,0 1 0 0 0,-1 7 0 0 0,1 8 1775 0 0,1 1 0 0 0,3 23 0 0 0,12 39 503 0 0,34 78-1503 0 0,-39-132-706 0 0,30 72-129 0 0,-1-2-2931 0 0,-38-96 1280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2.0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3 168 5983 0 0,'-1'-20'623'0'0,"0"20"-582"0"0,1-1-1 0 0,0 0 1 0 0,0 1-1 0 0,0-1 1 0 0,-1 0-1 0 0,1 1 1 0 0,0-1 0 0 0,0 0-1 0 0,0 1 1 0 0,0-1-1 0 0,0 0 1 0 0,0 1-1 0 0,0-1 1 0 0,0 1 0 0 0,0-1-1 0 0,1 0 1 0 0,-1 1-1 0 0,0-1 1 0 0,0 0-1 0 0,0 1 1 0 0,1-1 0 0 0,-1 1-1 0 0,0-1 1 0 0,1 0-1 0 0,-1 1 1 0 0,1-1-1 0 0,-1 1 1 0 0,1-1 0 0 0,1-1 301 0 0,-1 1-263 0 0,16-20 3841 0 0,-15 20-3743 0 0,-1 0 0 0 0,1 0 0 0 0,-1 0 0 0 0,1 0 0 0 0,0 0 0 0 0,-1 0 0 0 0,1 1 0 0 0,0-1 0 0 0,-1 1 0 0 0,1-1 0 0 0,0 1 0 0 0,3-1 0 0 0,41-8 607 0 0,-33 6-686 0 0,23-3 0 0 0,50-6-86 0 0,-43 6-14 0 0,-31 3 9 0 0,22-7 0 0 0,-29 10 57 0 0,3 4 8 0 0,-5-4 146 0 0,-4 4-143 0 0,0 0 0 0 0,0 0 0 0 0,0 0 0 0 0,0 0 0 0 0,0 0 1 0 0,-1 0-1 0 0,1-1 0 0 0,-5 6 0 0 0,-4 13 191 0 0,7-15-251 0 0,1 0 0 0 0,0 0 0 0 0,0 0 1 0 0,1 0-1 0 0,0 0 0 0 0,0 0 0 0 0,1 1 1 0 0,0-1-1 0 0,0 0 0 0 0,1 0 0 0 0,0 0 1 0 0,0 1-1 0 0,0-1 0 0 0,1 0 0 0 0,0 0 1 0 0,1-1-1 0 0,3 9 0 0 0,7 6-13 0 0,-8-17 7 0 0,0-2 7 0 0,0 1 80 0 0,1 0 0 0 0,-1 0-1 0 0,0-1 1 0 0,1 0 0 0 0,0 0 0 0 0,-1 0 0 0 0,1-1 0 0 0,0 0-1 0 0,0 0 1 0 0,0 0 0 0 0,0-1 0 0 0,0 1 0 0 0,0-2 0 0 0,0 1 0 0 0,0-1-1 0 0,6-1 1 0 0,-10 1-27 0 0,0 0-1 0 0,-1 0 0 0 0,1 0 1 0 0,0 0-1 0 0,0-1 1 0 0,-1 1-1 0 0,1 0 1 0 0,-1-1-1 0 0,1 0 0 0 0,-1 1 1 0 0,0-1-1 0 0,1 0 1 0 0,-1 1-1 0 0,0-1 0 0 0,0 0 1 0 0,0 0-1 0 0,0-3 1 0 0,1 1 70 0 0,-1-1-1 0 0,0 1 1 0 0,0 0 0 0 0,0-1 0 0 0,0 1 0 0 0,-1-1 0 0 0,1-5 0 0 0,-3-3 15 0 0,1 0 1 0 0,-2 0 0 0 0,1 0-1 0 0,-2 0 1 0 0,0 1-1 0 0,0-1 1 0 0,-1 1-1 0 0,-1 0 1 0 0,0 0 0 0 0,-1 1-1 0 0,0 0 1 0 0,0 0-1 0 0,-12-12 1 0 0,15 18-323 0 0,-1 1 0 0 0,1 0 0 0 0,-1 0 0 0 0,0 1 0 0 0,-10-6 1 0 0,11 7-835 0 0,0 0 0 0 0,-1 0 0 0 0,1 0 1 0 0,-7-1-1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2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258 105 6447 0 0,'-1'-5'58'0'0,"0"1"0"0"0,-1-1 0 0 0,0 1 0 0 0,1-1 0 0 0,-1 1 0 0 0,-1 0 0 0 0,1 0 0 0 0,-1 0 0 0 0,1 0 0 0 0,-1 0 0 0 0,-5-4 0 0 0,2 3 839 0 0,0-1 0 0 0,-1 1 0 0 0,0 1 1 0 0,0-1-1 0 0,0 1 0 0 0,0 0 0 0 0,-1 1 0 0 0,0 0 0 0 0,1 0 0 0 0,-11-2 0 0 0,14 4-730 0 0,0 0 0 0 0,-1 1 0 0 0,1-1 0 0 0,0 1 0 0 0,-1 0 0 0 0,1 0 0 0 0,-1 1 0 0 0,1-1 0 0 0,0 1 0 0 0,-1 0 1 0 0,1 0-1 0 0,0 0 0 0 0,0 1 0 0 0,0 0 0 0 0,0-1 0 0 0,0 1 0 0 0,0 1 0 0 0,0-1 0 0 0,0 1 0 0 0,-5 4 0 0 0,5-2-91 0 0,-1 0-1 0 0,1 0 1 0 0,0 0-1 0 0,0 1 1 0 0,1 0-1 0 0,-1 0 1 0 0,1 0-1 0 0,0 0 1 0 0,1 0-1 0 0,0 0 1 0 0,0 1-1 0 0,0-1 1 0 0,1 1-1 0 0,-1 11 1 0 0,1-13-33 0 0,1 0 0 0 0,0 1 0 0 0,0-1 0 0 0,1 1 0 0 0,-1-1 0 0 0,1 0 0 0 0,0 1 1 0 0,1-1-1 0 0,-1 0 0 0 0,1 0 0 0 0,0 0 0 0 0,1 0 0 0 0,-1 0 0 0 0,1 0 1 0 0,0-1-1 0 0,0 1 0 0 0,0-1 0 0 0,7 6 0 0 0,-8-8-32 0 0,0 0 1 0 0,1 0-1 0 0,-1-1 0 0 0,1 1 0 0 0,-1-1 0 0 0,1 0 1 0 0,0 1-1 0 0,0-1 0 0 0,-1-1 0 0 0,1 1 0 0 0,0 0 1 0 0,0-1-1 0 0,0 1 0 0 0,0-1 0 0 0,0 0 0 0 0,0 0 1 0 0,5-1-1 0 0,-2 0 4 0 0,0 0-1 0 0,0 0 1 0 0,0-1 0 0 0,-1 1 0 0 0,1-1 0 0 0,0-1-1 0 0,9-5 1 0 0,-11 5-15 0 0,0 0 0 0 0,-1 0 0 0 0,0 0 0 0 0,1-1 0 0 0,-1 1 0 0 0,5-8 0 0 0,6-8 0 0 0,-6 11 0 0 0,-5 5 0 0 0,0 0 0 0 0,0 0 0 0 0,0 0 0 0 0,-1-1 0 0 0,0 0 0 0 0,1 1 0 0 0,-1-1 0 0 0,1-5 0 0 0,8-18 0 0 0,-8 21 0 0 0,-1 5 0 0 0,3 18 0 0 0,-4-13 0 0 0,2 8-27 0 0,-1 0-85 0 0,2 0 0 0 0,-1 0 0 0 0,10 20 0 0 0,-12-30-655 0 0,1 1-1304 0 0,21 25-601 0 0,-13-16 1001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2.8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0 6911 0 0,'0'0'528'0'0,"0"3"-341"0"0,-20 123 9700 0 0,13-70-8855 0 0,5-35-874 0 0,1 0 0 0 0,0 0 1 0 0,2 0-1 0 0,0 0 1 0 0,6 30-1 0 0,3 3-950 0 0,-9-52 375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2 305 13991 0 0,'-1'47'824'0'0,"2"-1"-1"0"0,3 0 0 0 0,12 62 1 0 0,-14-93-636 0 0,1-1-26 0 0,0 0 0 0 0,1-1-1 0 0,0 0 1 0 0,7 14 0 0 0,-12-32-179 0 0,1 1 0 0 0,0 0 0 0 0,0-1 0 0 0,0 1 0 0 0,1-8 0 0 0,0-3 43 0 0,-1-5 29 0 0,0-107-355 0 0,17-136 0 0 0,-13 238 98 0 0,10-40 1 0 0,-11 56 217 0 0,0-1 1 0 0,1 1 0 0 0,0 0-1 0 0,0 1 1 0 0,1-1 0 0 0,0 1 0 0 0,8-11-1 0 0,-12 19-12 0 0,12-14 187 0 0,-13 14-177 0 0,0 0 0 0 0,1-1 1 0 0,-1 1-1 0 0,0 0 1 0 0,1-1-1 0 0,-1 1 0 0 0,1 0 1 0 0,-1 0-1 0 0,1-1 1 0 0,-1 1-1 0 0,0 0 0 0 0,1 0 1 0 0,-1 0-1 0 0,1-1 1 0 0,-1 1-1 0 0,1 0 1 0 0,-1 0-1 0 0,1 0 0 0 0,-1 0 1 0 0,1 0-1 0 0,-1 0 1 0 0,1 0-1 0 0,-1 0 0 0 0,1 0 1 0 0,-1 0-1 0 0,1 1 1 0 0,-1-1-1 0 0,1 0 0 0 0,-1 0 1 0 0,0 0-1 0 0,1 0 1 0 0,-1 1-1 0 0,1-1 1 0 0,0 1-1 0 0,3 4 124 0 0,-1 0 0 0 0,1 0 1 0 0,-1 0-1 0 0,0 1 0 0 0,-1-1 0 0 0,1 1 0 0 0,-1 0 1 0 0,0 0-1 0 0,-1 0 0 0 0,1 0 0 0 0,-1 0 1 0 0,0 12-1 0 0,0 3 347 0 0,-2 0 0 0 0,-6 33 0 0 0,4-31-228 0 0,-1 1-56 0 0,-2-1 0 0 0,0-1 0 0 0,-12 26-1 0 0,-2 11-35 0 0,14-40-85 0 0,-17 33 0 0 0,19-46-109 0 0,4-5-118 0 0,13-17-1037 0 0,-9 12 1175 0 0,0 0 0 0 0,0 0 0 0 0,1 1-1 0 0,-1 0 1 0 0,1 0 0 0 0,0 0 0 0 0,0 1 0 0 0,0-1-1 0 0,0 1 1 0 0,0 1 0 0 0,1-1 0 0 0,-1 1 0 0 0,1-1-1 0 0,-1 1 1 0 0,1 1 0 0 0,-1-1 0 0 0,1 1 0 0 0,-1 0-1 0 0,11 2 1 0 0,1 1 119 0 0,0 2 0 0 0,0 0 0 0 0,-1 1-1 0 0,0 1 1 0 0,20 11 0 0 0,-32-16-12 0 0,0 1 0 0 0,-1-1 0 0 0,1 1 0 0 0,-1 0 0 0 0,1 0 0 0 0,-1 1 0 0 0,0-1 0 0 0,-1 1 0 0 0,1-1 0 0 0,0 1 0 0 0,1 5 0 0 0,-2-6 32 0 0,-1 0 0 0 0,0 1 0 0 0,0-1 0 0 0,-1 1 1 0 0,1-1-1 0 0,-1 1 0 0 0,1-1 0 0 0,-1 1 0 0 0,0-1 0 0 0,-1 1 0 0 0,1 0 0 0 0,-1-1 0 0 0,1 1 0 0 0,-1-1 1 0 0,0 0-1 0 0,-2 5 0 0 0,1-3 18 0 0,-1 0 0 0 0,1 1 0 0 0,-2-1-1 0 0,1 0 1 0 0,0-1 0 0 0,-1 1 0 0 0,0-1 0 0 0,0 1 0 0 0,-7 4 0 0 0,-2 2 27 0 0,-1-1 1 0 0,-15 9-1 0 0,11-9-70 0 0,-34 16-1 0 0,47-24-222 0 0,0 0 0 0 0,0 0 0 0 0,-1-1 0 0 0,1 1-1 0 0,-1-1 1 0 0,1 0 0 0 0,-1-1 0 0 0,0 1-1 0 0,1-1 1 0 0,-1 0 0 0 0,-9-2 0 0 0,13 1-77 0 0,1 1 0 0 0,0-1 1 0 0,0 1-1 0 0,-1-1 0 0 0,1 0 1 0 0,0 0-1 0 0,0 1 0 0 0,0-1 1 0 0,0 0-1 0 0,0 0 0 0 0,0 0 1 0 0,0 0-1 0 0,0 0 0 0 0,0 0 1 0 0,0-1-1 0 0,1 1 0 0 0,-1 0 1 0 0,0 0-1 0 0,1-1 0 0 0,-1 1 1 0 0,1 0-1 0 0,0-1 0 0 0,-1-2 1 0 0,-1-7-1513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3.2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14279 0 0,'0'0'1298'0'0,"1"2"-1069"0"0,2 6 94 0 0,-1 0 0 0 0,0 0 0 0 0,0 1 1 0 0,-1-1-1 0 0,0 0 0 0 0,-1 1 0 0 0,0-1 0 0 0,-1 16 0 0 0,0 4 304 0 0,0 14-484 0 0,3 1 0 0 0,1 0 0 0 0,9 46 0 0 0,-2-39-3137 0 0,-4-27-3254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3.6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63 436 1839 0 0,'-2'0'134'0'0,"0"0"323"0"0,-1 1 1 0 0,1-1 0 0 0,0 0-1 0 0,-1 1 1 0 0,1 0 0 0 0,-1 0-1 0 0,1 0 1 0 0,0 0 0 0 0,0 0-1 0 0,0 0 1 0 0,-1 0 0 0 0,1 1-1 0 0,0-1 1 0 0,0 1 0 0 0,1 0-1 0 0,-1-1 1 0 0,0 1 0 0 0,1 0-1 0 0,-1 0 1 0 0,1 0 0 0 0,-1 0-1 0 0,1 0 1 0 0,-2 5 0 0 0,1-3 76 0 0,0 1-1 0 0,0-1 1 0 0,1 1 0 0 0,0-1 0 0 0,-1 7 0 0 0,1-7-565 0 0,1 0 0 0 0,0 0 0 0 0,0 0 0 0 0,0 0 0 0 0,1 8 0 0 0,0-8 86 0 0,0-1 0 0 0,1 0-1 0 0,-1 1 1 0 0,1-1 0 0 0,0 0 0 0 0,-1 0 0 0 0,1 0 0 0 0,1 0-1 0 0,-1 0 1 0 0,0 0 0 0 0,1-1 0 0 0,-1 1 0 0 0,1-1 0 0 0,0 1-1 0 0,0-1 1 0 0,0 0 0 0 0,0 0 0 0 0,0-1 0 0 0,1 1 0 0 0,-1-1-1 0 0,0 1 1 0 0,1-1 0 0 0,4 1 0 0 0,-4-1 16 0 0,0 0-1 0 0,1 0 1 0 0,-1 0-1 0 0,1-1 1 0 0,-1 1-1 0 0,1-1 1 0 0,-1 0 0 0 0,1-1-1 0 0,-1 1 1 0 0,0-1-1 0 0,1 0 1 0 0,-1 0 0 0 0,1 0-1 0 0,-1-1 1 0 0,0 1-1 0 0,0-1 1 0 0,0 0 0 0 0,4-3-1 0 0,-6 4-12 0 0,0-1-1 0 0,0 0 0 0 0,0 0 1 0 0,0 0-1 0 0,0-1 1 0 0,-1 1-1 0 0,1 0 1 0 0,-1-1-1 0 0,0 1 0 0 0,1-1 1 0 0,-1 1-1 0 0,0-1 1 0 0,-1 1-1 0 0,1-1 0 0 0,0 0 1 0 0,-1 1-1 0 0,0-1 1 0 0,1 0-1 0 0,-1 0 0 0 0,0 1 1 0 0,0-1-1 0 0,-1 0 1 0 0,0-4-1 0 0,-1-3 95 0 0,0 1 0 0 0,-1 0 0 0 0,0-1 1 0 0,0 1-1 0 0,-7-10 0 0 0,4 6-2 0 0,2 4-20 0 0,0 0 0 0 0,-1 1 1 0 0,0 0-1 0 0,-11-13 0 0 0,-8-10 134 0 0,-8-9-139 0 0,28 37-178 0 0,1 0 1 0 0,0 0-1 0 0,0 0 1 0 0,-1 0-1 0 0,0 1 1 0 0,1 0-1 0 0,-1 0 1 0 0,-8-4-1 0 0,10 6-491 0 0,-1 3-2157 0 0,-1 1 1892 0 0,11 7-8449 0 0</inkml:trace>
  <inkml:trace contextRef="#ctx0" brushRef="#br0" timeOffset="1">497 242 9727 0 0,'11'-17'350'0'0,"0"0"0"0"0,15-34 0 0 0,-23 44-99 0 0,0 0 1 0 0,-1-1 0 0 0,0 1-1 0 0,0-1 1 0 0,-1 1 0 0 0,0-1-1 0 0,0 0 1 0 0,-1 1-1 0 0,0-1 1 0 0,-1-11 0 0 0,-1 5 661 0 0,2 10-674 0 0,0 1 0 0 0,-1-1 0 0 0,1 1 0 0 0,-1-1 0 0 0,1 1 0 0 0,-1 0 0 0 0,0-1 0 0 0,-1 1 1 0 0,1 0-1 0 0,-1 0 0 0 0,1 0 0 0 0,-4-4 0 0 0,5 6 340 0 0,-2 2-436 0 0,1 0 1 0 0,0 1 0 0 0,-1-1 0 0 0,1 1 0 0 0,0-1 0 0 0,0 1-1 0 0,0-1 1 0 0,-1 4 0 0 0,0-1 55 0 0,-2 3-88 0 0,1 0-1 0 0,-1 0 1 0 0,1 1 0 0 0,1 0-1 0 0,-1-1 1 0 0,1 1 0 0 0,-1 15-1 0 0,-2 61 177 0 0,5-65-239 0 0,0 34-36 0 0,3 0 0 0 0,2-1 0 0 0,13 58 0 0 0,3 14-3213 0 0,-20-121 1807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3.9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0 115 6447 0 0,'0'-2'499'0'0,"1"-3"-474"0"0,0 0 1 0 0,0 0-1 0 0,1 0 0 0 0,2-8 1 0 0,-2 9 558 0 0,0 0 0 0 0,0 0 0 0 0,1 0 0 0 0,-1 1 0 0 0,1-1 0 0 0,0 1 1 0 0,0-1-1 0 0,5-3 0 0 0,-4 3 236 0 0,1 1 1 0 0,0 0 0 0 0,-1 0 0 0 0,1 0-1 0 0,0 1 1 0 0,9-4 0 0 0,20-1 173 0 0,-5 2-32 0 0,-18 3-754 0 0,0 0 0 0 0,1 1-1 0 0,12 0 1 0 0,-21 1-186 0 0,92 6 268 0 0,-82-4-396 0 0,1 0 1 0 0,-1 1 0 0 0,0 1-1 0 0,-1 0 1 0 0,15 7 0 0 0,-23-9-105 0 0,0 0 1 0 0,0 1-1 0 0,-1-1 1 0 0,1 1-1 0 0,-1 0 1 0 0,0 0-1 0 0,5 6 1 0 0,4 6-1386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4.2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1 7831 0 0,'-1'2'356'0'0,"-3"8"-10"0"0,1 1-1 0 0,0 0 0 0 0,0 0 0 0 0,1 0 0 0 0,0 0 0 0 0,0 15 0 0 0,2-4 1708 0 0,0 3 48 0 0,0 0-1 0 0,7 41 1 0 0,2-20-1679 0 0,2 0 1 0 0,2 0-1 0 0,22 51 0 0 0,-4-24-2139 0 0,-30-71 761 0 0,-1-1 796 0 0,0 0 0 0 0,1 0-1 0 0,-1 0 1 0 0,1 0 0 0 0,-1-1 0 0 0,1 1 0 0 0,-1 0 0 0 0,1 0 0 0 0,0-1-1 0 0,-1 1 1 0 0,1 0 0 0 0,1 0 0 0 0,-2-1-98 0 0,2 3-1170 0 0</inkml:trace>
  <inkml:trace contextRef="#ctx0" brushRef="#br0" timeOffset="1">4 308 6447 0 0,'0'0'499'0'0,"-1"-2"-328"0"0,-1-8 5537 0 0,2 10-5616 0 0,0 0 1 0 0,0 0 0 0 0,1 0 0 0 0,-1 0 0 0 0,0 0 0 0 0,0 0 0 0 0,1 0-1 0 0,-1 0 1 0 0,0 0 0 0 0,0 0 0 0 0,1 0 0 0 0,-1-1 0 0 0,0 1 0 0 0,0 0-1 0 0,0 0 1 0 0,1 0 0 0 0,-1-1 0 0 0,0 1 0 0 0,0 0 0 0 0,0 0-1 0 0,0 0 1 0 0,1-1 0 0 0,-1 1 0 0 0,0 0 0 0 0,0 0 0 0 0,0-1 0 0 0,0 1-1 0 0,0-1-18 0 0,1 1-1 0 0,-1-1 1 0 0,0 1-1 0 0,1-1 1 0 0,-1 1-1 0 0,1-1 0 0 0,-1 1 1 0 0,0-1-1 0 0,1 1 1 0 0,-1-1-1 0 0,1 1 1 0 0,0-1-1 0 0,-1 1 0 0 0,1 0 1 0 0,0-1-1 0 0,5-1 206 0 0,0 0 0 0 0,0 0-1 0 0,0 1 1 0 0,0 0 0 0 0,1 0 0 0 0,-1 0-1 0 0,10 1 1 0 0,47 6 277 0 0,-27-2-326 0 0,-28-3-202 0 0,0 1 0 0 0,0 0 0 0 0,13 5 0 0 0,-16-5-34 0 0,0 0 0 0 0,0 0 0 0 0,0-1 0 0 0,0 0 0 0 0,0 1 0 0 0,1-2 0 0 0,-1 1 0 0 0,0-1 0 0 0,0 1 0 0 0,1-1 0 0 0,8-2 0 0 0,-4 0-38 0 0,2-1-219 0 0,-1-1 0 0 0,13-4 0 0 0,-20 6 42 0 0,0 0 0 0 0,0 0 0 0 0,-1-1 0 0 0,1 1 0 0 0,-1-1 0 0 0,1 1-1 0 0,-1-1 1 0 0,0 0 0 0 0,4-6 0 0 0,13-21-2853 0 0,-13 14 1344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4.7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2759 0 0,'0'0'126'0'0,"1"2"-5"0"0,4 9 1475 0 0,-1 1 1 0 0,0 0-1 0 0,0-1 1 0 0,-2 1-1 0 0,3 20 0 0 0,3 12 1429 0 0,2 1-1467 0 0,8 36 920 0 0,-16-74-2328 0 0,4 10 358 0 0,-2 1-1 0 0,0-1 1 0 0,0 1 0 0 0,0 18 0 0 0,-4-34-411 0 0,4 21-26 0 0,-3-21-206 0 0,-1-4-273 0 0,20-103-2146 0 0,-12 56 1500 0 0,7 2-570 0 0,-4 54 2023 0 0,-2 1-93 0 0,-1 0-1 0 0,0 1 1 0 0,0 0 0 0 0,7 12 0 0 0,8 8 462 0 0,-2-6-102 0 0,1-2 1 0 0,45 32-1 0 0,-63-50-642 0 0,0 1 24 0 0,1-1 1 0 0,0 1-1 0 0,1-1 0 0 0,-1 0 0 0 0,0-1 1 0 0,1 1-1 0 0,0-1 0 0 0,-1 0 1 0 0,1-1-1 0 0,0 1 0 0 0,0-1 1 0 0,0 0-1 0 0,0-1 0 0 0,0 1 1 0 0,0-1-1 0 0,0 0 0 0 0,0-1 1 0 0,0 0-1 0 0,0 0 0 0 0,0 0 1 0 0,0 0-1 0 0,0-1 0 0 0,-1 0 1 0 0,1 0-1 0 0,0-1 0 0 0,-1 0 1 0 0,7-4-1 0 0,-7 4-25 0 0,0-1 1 0 0,0 0-1 0 0,0 0 0 0 0,-1-1 1 0 0,0 1-1 0 0,7-10 0 0 0,-2 1 36 0 0,9-22-1 0 0,-17 33-58 0 0,1-3-9 0 0,0 0 0 0 0,0 0-1 0 0,-1 0 1 0 0,0 0 0 0 0,1-1 0 0 0,-2 1 0 0 0,1 0-1 0 0,-1-1 1 0 0,0 1 0 0 0,0 0 0 0 0,0-1-1 0 0,-2-6 1 0 0,0 2-11 0 0,0 0 0 0 0,-1 0 0 0 0,-1 0 0 0 0,1 1 0 0 0,-8-14 0 0 0,-1 3 20 0 0,9 17 0 0 0,-6-4 0 0 0,7 7 7 0 0,1 0-1 0 0,0-1 1 0 0,0 1-1 0 0,0 0 1 0 0,-1 0-1 0 0,1-1 1 0 0,0 1-1 0 0,0 0 1 0 0,-1 0-1 0 0,1 0 1 0 0,0 1-1 0 0,0-1 1 0 0,-1 0 0 0 0,1 0-1 0 0,0 1 1 0 0,0-1-1 0 0,0 1 1 0 0,0-1-1 0 0,-1 1 1 0 0,1-1-1 0 0,-1 2 1 0 0,0 0 11 0 0,0-1-1 0 0,0 1 1 0 0,0 1 0 0 0,0-1 0 0 0,0 0 0 0 0,1 0 0 0 0,-1 0 0 0 0,1 1 0 0 0,-2 3-1 0 0,-1 3 65 0 0,1 1-1 0 0,0 0 0 0 0,0 0 0 0 0,-1 13 0 0 0,3-17-53 0 0,1 1 0 0 0,0-1-1 0 0,0 0 1 0 0,1 1 0 0 0,-1-1-1 0 0,1 1 1 0 0,1-1 0 0 0,2 9-1 0 0,3 0-33 0 0,1-6-185 0 0,-1-1 0 0 0,1 0 0 0 0,1 0 0 0 0,-1-1 0 0 0,15 9 0 0 0,-15-11-247 0 0,1-1 0 0 0,0 0 0 0 0,0-1 0 0 0,0 0 0 0 0,0 0 0 0 0,0-1 0 0 0,1 0 0 0 0,16 1 0 0 0,-2 1-694 0 0,-15-3 575 0 0,1 0-1 0 0,-1 0 1 0 0,0-1 0 0 0,0 0-1 0 0,0 0 1 0 0,14-4 0 0 0,4-1-1101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5.3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158 118 3223 0 0,'-1'-2'240'0'0,"-18"-27"18"0"0,14 22 918 0 0,0 0 0 0 0,-1 1 0 0 0,0 0 1 0 0,0 0-1 0 0,-1 0 0 0 0,0 1 0 0 0,-14-9 0 0 0,11 8-656 0 0,5 3-295 0 0,0 0-1 0 0,0 0 1 0 0,-1 0-1 0 0,1 1 1 0 0,-1 0-1 0 0,0 0 1 0 0,1 0-1 0 0,-1 1 1 0 0,-7-2-1 0 0,11 3 74 0 0,2 3-213 0 0,0 1-25 0 0,0 0 1 0 0,1 0-1 0 0,0 0 1 0 0,-1 0-1 0 0,2 0 1 0 0,-1-1-1 0 0,0 1 0 0 0,1 0 1 0 0,0 0-1 0 0,-1-1 1 0 0,1 1-1 0 0,1-1 1 0 0,-1 0-1 0 0,5 5 0 0 0,4 4 303 0 0,1-1 0 0 0,18 14 0 0 0,9 9 717 0 0,-35-31-923 0 0,0 0 0 0 0,-1 1 1 0 0,0 0-1 0 0,0 0 1 0 0,0 0-1 0 0,0 0 1 0 0,0 0-1 0 0,-1 0 1 0 0,4 9-1 0 0,-6-12-102 0 0,0 0-1 0 0,0 1 1 0 0,0-1 0 0 0,1 0-1 0 0,-1 0 1 0 0,0 0 0 0 0,0 1-1 0 0,-1-1 1 0 0,1 0 0 0 0,0 0-1 0 0,0 1 1 0 0,-1-1-1 0 0,1 0 1 0 0,0 0 0 0 0,-1 0-1 0 0,1 0 1 0 0,-1 0 0 0 0,0 0-1 0 0,1 0 1 0 0,-2 2 0 0 0,-1 0 6 0 0,1-1 0 0 0,0 0 0 0 0,0 0 0 0 0,-1 0 0 0 0,0 0 0 0 0,1-1 0 0 0,-1 1 1 0 0,-3 1-1 0 0,1-1-29 0 0,-1 0 1 0 0,1 0 0 0 0,-1 0 0 0 0,1-1-1 0 0,-1 0 1 0 0,0 0 0 0 0,1 0-1 0 0,-10 0 1 0 0,1-3-33 0 0,3-1 0 0 0,4-1-20 0 0,5 3-73 0 0,5 0-66 0 0,6-1 126 0 0,0 1 0 0 0,0 0 0 0 0,0 1 0 0 0,13 1 0 0 0,-15-1 26 0 0,-1 0 1 0 0,0-1 0 0 0,0 0-1 0 0,1 0 1 0 0,-1 0-1 0 0,6-2 1 0 0,-4 1 25 0 0,0 0 1 0 0,15-1-1 0 0,-12 2-10 0 0,0 1 0 0 0,-1-1 1 0 0,1-1-1 0 0,0 0 0 0 0,-1-1 0 0 0,17-5 0 0 0,-16 3-8 0 0,1 1 0 0 0,0-1 0 0 0,22-13 0 0 0,-32 17-2 0 0,1-1 0 0 0,-1 0 0 0 0,1 0 0 0 0,-1 0-1 0 0,0 0 1 0 0,1 0 0 0 0,-1-1 0 0 0,0 1 0 0 0,-1-1-1 0 0,1 1 1 0 0,0-1 0 0 0,-1 1 0 0 0,1-1 0 0 0,-1 0-1 0 0,0 0 1 0 0,0 0 0 0 0,1-5 0 0 0,-1 6-28 0 0,-1-1 0 0 0,1 1 0 0 0,-1-1 0 0 0,0 1 0 0 0,0-1 0 0 0,0 1 0 0 0,0-1 0 0 0,-1 1 0 0 0,1 0 0 0 0,-1-1 0 0 0,1 1 0 0 0,-1-1 1 0 0,0 1-1 0 0,0 0 0 0 0,0 0 0 0 0,0-1 0 0 0,0 1 0 0 0,0 0 0 0 0,-1 0 0 0 0,1 0 0 0 0,-1 0 0 0 0,0 0 0 0 0,-2-2 0 0 0,1 3 14 0 0,0-1-1 0 0,1 1 1 0 0,-1 0-1 0 0,0 0 1 0 0,0 1-1 0 0,0-1 1 0 0,0 0 0 0 0,0 1-1 0 0,1 0 1 0 0,-1 0-1 0 0,-5 0 1 0 0,5 0 8 0 0,-15 2 93 0 0,14 2-21 0 0,3-3-18 0 0,-2 2 62 0 0,0-1 0 0 0,0 1 0 0 0,0 0 1 0 0,0 0-1 0 0,0 1 0 0 0,1-1 1 0 0,-1 1-1 0 0,1-1 0 0 0,0 1 1 0 0,0 0-1 0 0,1-1 0 0 0,-1 1 1 0 0,1 0-1 0 0,-1 0 0 0 0,1 0 1 0 0,1 1-1 0 0,-1-1 0 0 0,0 0 1 0 0,1 5-1 0 0,0-5-7 0 0,1 0-1 0 0,0-1 1 0 0,0 1-1 0 0,1 0 1 0 0,-1-1 0 0 0,0 1-1 0 0,1-1 1 0 0,4 6-1 0 0,-2-2 96 0 0,-1-3-163 0 0,0-1 0 0 0,0 0 0 0 0,0 0 0 0 0,1 0 1 0 0,-1-1-1 0 0,1 1 0 0 0,0-1 0 0 0,0 0 0 0 0,-1 1 0 0 0,8 1 1 0 0,-4-1-18 0 0,4 2-163 0 0,0-1 0 0 0,1 0 0 0 0,-1 0 0 0 0,1-2-1 0 0,0 1 1 0 0,-1-1 0 0 0,1-1 0 0 0,0 0 0 0 0,22-2 0 0 0,-28 0-385 0 0,1 0 0 0 0,-1 0 0 0 0,1-1 0 0 0,-1 0 0 0 0,9-3 0 0 0,12-11-6075 0 0,-13 5 411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5.6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84 8287 0 0,'9'-18'445'0'0,"7"-22"-1"0"0,-14 35-429 0 0,-1 2 42 0 0,0 1-1 0 0,0 0 0 0 0,0 0 1 0 0,7-9 7817 0 0,-7 22-4355 0 0,4 7-2875 0 0,-1-5-224 0 0,1 12 113 0 0,-1 0 1 0 0,1 50-1 0 0,-1-18-160 0 0,0 48-2032 0 0,3 31-2551 0 0,-5-118-466 0 0,-2-3-1091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2:56.0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0 5063 0 0,'0'0'390'0'0,"0"4"84"0"0,1 3 902 0 0,0 1 0 0 0,-1 0 0 0 0,0 0-1 0 0,-1 0 1 0 0,1 0 0 0 0,-2 0-1 0 0,1 0 1 0 0,-1-1 0 0 0,-3 11 0 0 0,4-18-1286 0 0,0 1 0 0 0,0-1 0 0 0,0 1 1 0 0,0-1-1 0 0,0 0 0 0 0,0 1 1 0 0,0-1-1 0 0,0 0 0 0 0,0 0 0 0 0,0 0 1 0 0,0 0-1 0 0,0 1 0 0 0,0-1 1 0 0,0-1-1 0 0,0 1 0 0 0,0 0 0 0 0,-1 0 1 0 0,-3-1 253 0 0,4 2-285 0 0,-1-1 0 0 0,1 0 0 0 0,-1 1-1 0 0,1 0 1 0 0,0-1 0 0 0,-1 1 0 0 0,1-1 0 0 0,0 1 0 0 0,0 0 0 0 0,0 0 0 0 0,-1 0 0 0 0,0 1-1 0 0,1-1-23 0 0,0 0 0 0 0,0 0 0 0 0,0 0-1 0 0,0 0 1 0 0,-1 0 0 0 0,1 0 0 0 0,0-1-1 0 0,0 1 1 0 0,0-1 0 0 0,-1 1-1 0 0,1-1 1 0 0,0 1 0 0 0,-1-1 0 0 0,1 0-1 0 0,0 1 1 0 0,-1-1 0 0 0,-1 0-1 0 0,-9-5 57 0 0,-1-3-91 0 0,11 3 0 0 0,1 3 0 0 0,0 0-13 0 0,-1-1-1 0 0,1 1 0 0 0,0 0 1 0 0,0-1-1 0 0,0 1 0 0 0,1 0 1 0 0,-1-1-1 0 0,0 1 1 0 0,1-1-1 0 0,0 1 0 0 0,-1-1 1 0 0,1 1-1 0 0,1-4 0 0 0,-1 5 10 0 0,0 1 0 0 0,0-1 0 0 0,0 1 0 0 0,0-1 0 0 0,0 1 0 0 0,0-1 0 0 0,1 0 0 0 0,-1 1 0 0 0,0-1 0 0 0,0 1 0 0 0,1 0 0 0 0,-1-1 0 0 0,0 1 0 0 0,1-1 0 0 0,-1 1 0 0 0,1-1 0 0 0,3-2 61 0 0,0 1-1 0 0,1 0 0 0 0,-1 1 1 0 0,0-1-1 0 0,1 1 0 0 0,-1 0 0 0 0,0 0 1 0 0,1 0-1 0 0,0 0 0 0 0,-1 1 1 0 0,1 0-1 0 0,-1 0 0 0 0,7 1 0 0 0,-9-1 247 0 0,0 2 5 0 0,-1-2-197 0 0,1 2 0 0 0,-1-1 0 0 0,1 0 0 0 0,-1 0 1 0 0,1 0-1 0 0,-1 1 0 0 0,0-1 0 0 0,1 1 0 0 0,-1-1 0 0 0,0 1 0 0 0,0-1 0 0 0,0 1 0 0 0,-1 0 0 0 0,1-1 0 0 0,0 1 1 0 0,0 0-1 0 0,-1 0 0 0 0,1 2 0 0 0,-1-1-165 0 0,-1 0 1 0 0,1 0-1 0 0,-1 0 1 0 0,1-1-1 0 0,-1 1 1 0 0,0 0-1 0 0,0 0 0 0 0,0-1 1 0 0,0 1-1 0 0,-1-1 1 0 0,-2 5-1 0 0,-8 9-7819 0 0,2-6 178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04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80 290 4607 0 0,'-1'2'138'0'0,"1"-1"-1"0"0,-1 1 0 0 0,0 0 0 0 0,0 0 0 0 0,1 0 1 0 0,-1-1-1 0 0,1 1 0 0 0,0 0 0 0 0,-1 3 1 0 0,-1 8 1291 0 0,2-12-1112 0 0,-3 16 978 0 0,1 32 2058 0 0,2-42-2943 0 0,-1 0 1 0 0,1 0-1 0 0,1 0 1 0 0,0 8-1 0 0,1 10 866 0 0,-2-16-1003 0 0,0-8 615 0 0,1-4-689 0 0,60-298 930 0 0,-52 253-1129 0 0,-6 29 0 0 0,1 1 0 0 0,1-1 0 0 0,10-28 0 0 0,-10 36-13 0 0,-5 11 10 0 0,1-1 0 0 0,-1 1 0 0 0,1 0-1 0 0,0-1 1 0 0,-1 1 0 0 0,1 0 0 0 0,0 0 0 0 0,-1 0 0 0 0,1-1 0 0 0,0 1 0 0 0,-1 0-1 0 0,1 0 1 0 0,0 0 0 0 0,-1 0 0 0 0,1 0 0 0 0,0 0 0 0 0,0 0 0 0 0,-1 0 0 0 0,1 1-1 0 0,1-1 1 0 0,-2 0 2 0 0,2 1-5 0 0,0-1 0 0 0,0 0 1 0 0,0 1-1 0 0,0 0 0 0 0,0 0 0 0 0,0-1 0 0 0,0 1 0 0 0,0 0 0 0 0,0 0 0 0 0,-1 1 0 0 0,1-1 0 0 0,0 0 1 0 0,-1 1-1 0 0,1-1 0 0 0,2 4 0 0 0,19 29-140 0 0,-16-24 121 0 0,129 233 10 0 0,-127-224 143 0 0,0 0 0 0 0,-2 1 0 0 0,0 0 0 0 0,6 31 0 0 0,-14-50-115 0 0,1 0 1 0 0,0-1-1 0 0,0 1 0 0 0,0-1 0 0 0,-1 1 0 0 0,1 0 0 0 0,0-1 0 0 0,-1 1 1 0 0,1-1-1 0 0,0 1 0 0 0,-1-1 0 0 0,1 1 0 0 0,-1-1 0 0 0,1 1 0 0 0,-1-1 0 0 0,1 0 1 0 0,-1 1-1 0 0,1-1 0 0 0,-1 1 0 0 0,0-1 0 0 0,-8 5 95 0 0,4-3-82 0 0,1-1 0 0 0,-1 1 0 0 0,0-1 0 0 0,0 0-1 0 0,0-1 1 0 0,0 1 0 0 0,0-1 0 0 0,0 0 0 0 0,0 0 0 0 0,0 0 0 0 0,0-1-1 0 0,-8-1 1 0 0,-9-2 8 0 0,-1-2 0 0 0,1 0 0 0 0,1-1-1 0 0,-1-2 1 0 0,1 0 0 0 0,0-1 0 0 0,1-1-1 0 0,-20-14 1 0 0,33 19-57 0 0,1 1 0 0 0,-1-1 0 0 0,1-1 0 0 0,0 1 0 0 0,1-1 1 0 0,-1 0-1 0 0,2 0 0 0 0,-1-1 0 0 0,1 1 0 0 0,0-1 0 0 0,0 0 0 0 0,-2-9 0 0 0,4 12-71 0 0,0-1 1 0 0,1 0-1 0 0,-1-1 0 0 0,1 1 1 0 0,1 0-1 0 0,-1 0 0 0 0,1 0 1 0 0,0 0-1 0 0,1-1 0 0 0,-1 1 1 0 0,1 0-1 0 0,0 0 0 0 0,1 0 1 0 0,0 0-1 0 0,0 0 1 0 0,0 0-1 0 0,5-8 0 0 0,-5 11 53 0 0,0 0 0 0 0,0 1 1 0 0,0-1-1 0 0,1 1 0 0 0,-1-1 0 0 0,1 1 0 0 0,0 0 0 0 0,0 0 0 0 0,0 0 0 0 0,0 0 1 0 0,4-2-1 0 0,6-1-39 0 0,22-7 0 0 0,-20 8 53 0 0,60-15-96 0 0,10-4 89 0 0,-68 18 17 0 0,0 1 1 0 0,26-3 0 0 0,-21 4 11 0 0,-18 2 5 0 0,0 0 0 0 0,-1 0 0 0 0,1 0 0 0 0,0-1 0 0 0,-1 0 0 0 0,4-1 0 0 0,12-6 0 0 0,-11 8 19 0 0,-7 1 228 0 0,-3 0-89 0 0,-3 1-55 0 0,-1 0-1 0 0,0 1 1 0 0,0-1-1 0 0,0 1 1 0 0,1 1-1 0 0,-1-1 1 0 0,-7 6-1 0 0,-6 1 110 0 0,-14 8-2 0 0,1 1-1 0 0,0 2 1 0 0,1 1 0 0 0,2 2-1 0 0,0 1 1 0 0,1 1 0 0 0,2 1-1 0 0,-44 56 1 0 0,57-66-332 0 0,1 0 1 0 0,1 1-1 0 0,1 0 1 0 0,0 1-1 0 0,1 0 1 0 0,1 0-1 0 0,-9 31 1 0 0,10-13-1090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05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130 303 2303 0 0,'-9'10'11916'0'0,"12"-22"-11572"0"0,2-9-184 0 0,-1-1-1 0 0,-2 1 0 0 0,1-24 1 0 0,-6-13-255 0 0,1 38 54 0 0,1 1 0 0 0,2-35 0 0 0,2 43 56 0 0,-3 10-13 0 0,0 1-1 0 0,0 0 1 0 0,0 0 0 0 0,0 0 0 0 0,0 0-1 0 0,0 0 1 0 0,0 0 0 0 0,0 0 0 0 0,0 0-1 0 0,0-1 1 0 0,0 1 0 0 0,0 0-1 0 0,0 0 1 0 0,0 0 0 0 0,0 0 0 0 0,0 0-1 0 0,0 0 1 0 0,0 0 0 0 0,0 0 0 0 0,0 0-1 0 0,1 0 1 0 0,-1 0 0 0 0,0-1-1 0 0,0 1 1 0 0,0 0 0 0 0,0 0 0 0 0,0 0-1 0 0,0 0 1 0 0,0 0 0 0 0,0 0 0 0 0,0 0-1 0 0,1 0 1 0 0,-1 0 0 0 0,0 0 0 0 0,0 0-1 0 0,0 0 1 0 0,0 0 0 0 0,0 0-1 0 0,0 0 1 0 0,0 0 0 0 0,0 0 0 0 0,1 0-1 0 0,-1 0 1 0 0,0 0 0 0 0,0 0 0 0 0,0 0-1 0 0,2 1 29 0 0,0-1-1 0 0,1 0 0 0 0,-1 1 0 0 0,0 0 0 0 0,0-1 1 0 0,0 1-1 0 0,0 0 0 0 0,0 0 0 0 0,0 0 1 0 0,0 0-1 0 0,0 0 0 0 0,0 1 0 0 0,0-1 1 0 0,1 3-1 0 0,25 23 266 0 0,-1 1 0 0 0,-2 2 0 0 0,23 32 0 0 0,-23-28-163 0 0,-7-7 115 0 0,19 35 0 0 0,-23-37 36 0 0,-13-23 457 0 0,-2 0-568 0 0,0-1-143 0 0,1 0 0 0 0,-1 0 0 0 0,0 1 0 0 0,0-1-1 0 0,1 0 1 0 0,-1 0 0 0 0,0 0 0 0 0,0 0 0 0 0,0 0 0 0 0,-1 0 0 0 0,1 0-1 0 0,0 0 1 0 0,0-1 0 0 0,0 1 0 0 0,-1 0 0 0 0,-1 0 0 0 0,0 0 6 0 0,0 0 1 0 0,-1 0 0 0 0,1 0 0 0 0,-1-1-1 0 0,1 1 1 0 0,-6-1 0 0 0,-4-1 53 0 0,1 0 0 0 0,0-1-1 0 0,-12-3 1 0 0,2-1 28 0 0,1-1 0 0 0,1 0 1 0 0,-1-2-1 0 0,1 0 0 0 0,-30-20 0 0 0,37 21-167 0 0,1 0-1 0 0,0-2 1 0 0,1 1 0 0 0,0-2 0 0 0,0 1-1 0 0,1-2 1 0 0,0 1 0 0 0,1-1-1 0 0,-8-14 1 0 0,14 21-23 0 0,1 1 0 0 0,0 0-1 0 0,0-1 1 0 0,0 0 0 0 0,-1-6-1 0 0,3 10 59 0 0,0 0 0 0 0,0 1 0 0 0,0-1 1 0 0,0 0-1 0 0,1 1 0 0 0,-1-1 0 0 0,0 0 0 0 0,0 0 0 0 0,0 1 0 0 0,1-1 0 0 0,-1 0 0 0 0,0 1 0 0 0,1-1 0 0 0,-1 0 0 0 0,1 1 0 0 0,-1-1 1 0 0,0 0-1 0 0,1 1 0 0 0,0-1 0 0 0,-1 1 0 0 0,1-1 0 0 0,-1 1 0 0 0,1 0 0 0 0,-1-1 0 0 0,2 0 0 0 0,17-7-101 0 0,46-5-65 0 0,3 0 42 0 0,41-15 37 0 0,62-19 108 0 0,-166 45-5 0 0,13-5 28 0 0,-16 6 485 0 0,-6 2-286 0 0,-8 3 75 0 0,-1 1-1 0 0,1 0 1 0 0,0 1-1 0 0,0 1 1 0 0,1 0-1 0 0,0 0 1 0 0,-12 11-1 0 0,14-11-104 0 0,-11 10 184 0 0,0 0-1 0 0,0 1 1 0 0,2 1 0 0 0,1 1-1 0 0,-21 30 1 0 0,26-31-334 0 0,0 1 1 0 0,2 0-1 0 0,0 0 0 0 0,2 1 0 0 0,0 1 0 0 0,-7 30 0 0 0,15-47-222 0 0,-1 0 0 0 0,1 0 0 0 0,0 0 0 0 0,0 0-1 0 0,1 8 1 0 0,5 12-6156 0 0,-1-8-1032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13703 0 0,'20'128'3388'0'0,"-7"-59"630"0"0,-13-67-3934 0 0,1 0 1 0 0,-1 0 0 0 0,0-1 0 0 0,1 1 0 0 0,-1 0 0 0 0,0 0 0 0 0,0 0 0 0 0,0-1 0 0 0,0 1 0 0 0,-1 2 0 0 0,1-4-67 0 0,0 0 1 0 0,0 0 0 0 0,0 1 0 0 0,0-1 0 0 0,0 0-1 0 0,0 0 1 0 0,0 0 0 0 0,-1 0 0 0 0,1 0 0 0 0,0 0-1 0 0,0 0 1 0 0,0 0 0 0 0,0 1 0 0 0,0-1 0 0 0,0 0-1 0 0,0 0 1 0 0,0 0 0 0 0,0 0 0 0 0,-1 0 0 0 0,1 0-1 0 0,0 0 1 0 0,0 0 0 0 0,0 0 0 0 0,0 0 0 0 0,0 0 0 0 0,0 0-1 0 0,0 0 1 0 0,0 0 0 0 0,-1 0 0 0 0,1 0 0 0 0,0 0-1 0 0,0 0 1 0 0,0 0 0 0 0,0 0 0 0 0,0 0 0 0 0,0 0-1 0 0,-1 0 1 0 0,1 0 0 0 0,0 0 0 0 0,0 0 0 0 0,0 0-1 0 0,0 0 1 0 0,0 0 0 0 0,-8-9 486 0 0,5 2-430 0 0,0 0 0 0 0,0-1 0 0 0,0 1 0 0 0,1 0 0 0 0,0-1-1 0 0,1 0 1 0 0,0 1 0 0 0,0-1 0 0 0,0-8 0 0 0,1-12-55 0 0,4-30 0 0 0,-3 50 11 0 0,1-7 25 0 0,1 1-1 0 0,1 0 1 0 0,0 0-1 0 0,1 0 1 0 0,1 0-1 0 0,0 0 1 0 0,15-23-1 0 0,-19 34 1 0 0,-1 1 0 0 0,0-1-1 0 0,1 1 1 0 0,-1 0 0 0 0,1-1 0 0 0,0 1-1 0 0,0 0 1 0 0,0 0 0 0 0,0 0 0 0 0,0 0-1 0 0,0 1 1 0 0,1-1 0 0 0,-1 1 0 0 0,1-1-1 0 0,-1 1 1 0 0,1 0 0 0 0,-1 0 0 0 0,1 0-1 0 0,0 0 1 0 0,-1 0 0 0 0,1 0 0 0 0,0 1-1 0 0,0 0 1 0 0,0-1 0 0 0,-1 1 0 0 0,1 0-1 0 0,0 0 1 0 0,0 1 0 0 0,0-1 0 0 0,-1 1-1 0 0,5 0 1 0 0,46 20 64 0 0,-51-20-225 0 0,-1 0-14 0 0,33 15-4697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06.6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95 382 12439 0 0,'-1'2'958'0'0,"-13"32"-65"0"0,14-32-774 0 0,0 0 0 0 0,-1 0 0 0 0,1-1 0 0 0,0 1 0 0 0,0 0 0 0 0,0 0 0 0 0,0 0 1 0 0,0 0-1 0 0,0-1 0 0 0,1 4 0 0 0,0 6 255 0 0,-2 0-121 0 0,1-9-117 0 0,1 0-28 0 0,-1-1-87 0 0,0 0 0 0 0,0-1 0 0 0,1 1 0 0 0,-1-1 0 0 0,0 1 0 0 0,1-1 0 0 0,-1 1-1 0 0,0-1 1 0 0,1 1 0 0 0,-1-1 0 0 0,1 1 0 0 0,-1-1 0 0 0,1 0 0 0 0,-1 1 0 0 0,1-1 0 0 0,-1 0 0 0 0,1 1 0 0 0,-1-1-1 0 0,1 0 1 0 0,-1 1 0 0 0,1-1 0 0 0,-1 0 0 0 0,1 0 0 0 0,0 0 0 0 0,-1 0 0 0 0,1 0 0 0 0,-1 0 0 0 0,1 0-1 0 0,0 0 1 0 0,-1 0 0 0 0,1 0 0 0 0,0 0 0 0 0,-1 0 0 0 0,1 0 0 0 0,-1 0 0 0 0,1 0 0 0 0,0-1 0 0 0,-1 1-1 0 0,1 0 1 0 0,-1 0 0 0 0,1-1 0 0 0,-1 1 0 0 0,1 0 0 0 0,-1-1 0 0 0,1 1 0 0 0,-1-1 0 0 0,1 1 0 0 0,-1-1 0 0 0,0 1-1 0 0,1 0 1 0 0,-1-1 0 0 0,0 0 0 0 0,1 1 0 0 0,-1-1 0 0 0,1 0 0 0 0,1-3-15 0 0,0 0 0 0 0,-1 0 0 0 0,1 1 0 0 0,-1-2-1 0 0,1 1 1 0 0,-1 0 0 0 0,-1 0 0 0 0,1 0 0 0 0,0-7 0 0 0,-2-42-25 0 0,-1 19-48 0 0,-2-74-144 0 0,0-28 36 0 0,4 128 160 0 0,0 0-1 0 0,1-1 1 0 0,0 1 0 0 0,0 0 0 0 0,1 0 0 0 0,4-13 0 0 0,2 10-43 0 0,-6 10 51 0 0,0 0 0 0 0,-1 0 1 0 0,1 0-1 0 0,0 0 0 0 0,0 1 1 0 0,0-1-1 0 0,0 0 0 0 0,1 1 1 0 0,-1 0-1 0 0,0-1 0 0 0,0 1 1 0 0,0 0-1 0 0,0 0 0 0 0,0 0 1 0 0,0 0-1 0 0,1 0 0 0 0,-1 1 0 0 0,0-1 1 0 0,0 1-1 0 0,0-1 0 0 0,0 1 1 0 0,0 0-1 0 0,0 0 0 0 0,0 0 1 0 0,0 0-1 0 0,2 2 0 0 0,3 1-37 0 0,0 1-1 0 0,0 0 0 0 0,0 1 0 0 0,0-1 0 0 0,6 9 0 0 0,2 2 58 0 0,-1 1 0 0 0,-1 0 0 0 0,-1 1-1 0 0,-1 1 1 0 0,0-1 0 0 0,-2 2 0 0 0,0-1 0 0 0,-1 2-1 0 0,8 28 1 0 0,-12-34 64 0 0,2 6 167 0 0,-2-1 0 0 0,0 0 0 0 0,2 36 0 0 0,-6-50-147 0 0,0-1 0 0 0,0 0 1 0 0,-1 0-1 0 0,0 1 0 0 0,0-1 1 0 0,0 0-1 0 0,0 0 1 0 0,-1 0-1 0 0,0 0 0 0 0,0 0 1 0 0,0 0-1 0 0,0-1 1 0 0,-1 1-1 0 0,0-1 0 0 0,0 1 1 0 0,0-1-1 0 0,-1 0 0 0 0,1 0 1 0 0,-9 6-1 0 0,7-6 8 0 0,0-1-1 0 0,0 0 0 0 0,0 0 1 0 0,0 0-1 0 0,-1 0 0 0 0,1-1 1 0 0,-1 0-1 0 0,0 0 0 0 0,0-1 1 0 0,0 1-1 0 0,-11 0 0 0 0,8-2-55 0 0,0 0-1 0 0,0-1 1 0 0,0 0-1 0 0,0-1 1 0 0,0 0-1 0 0,0 0 1 0 0,-12-5-1 0 0,11 3-29 0 0,0-1 0 0 0,0 0-1 0 0,0-1 1 0 0,1 0 0 0 0,0 0-1 0 0,0-1 1 0 0,-11-11 0 0 0,14 13-59 0 0,0-1 1 0 0,1 0-1 0 0,0-1 1 0 0,0 1-1 0 0,1-1 1 0 0,0 0-1 0 0,0 0 0 0 0,0 0 1 0 0,1-1-1 0 0,-4-15 1 0 0,6 21-2 0 0,1 0 0 0 0,-1-1 0 0 0,1 1 0 0 0,0 0 0 0 0,0 0 0 0 0,0-1 0 0 0,0 1 1 0 0,1 0-1 0 0,-1 0 0 0 0,0-1 0 0 0,1 1 0 0 0,0 0 0 0 0,-1 0 0 0 0,1 0 0 0 0,0 0 0 0 0,2-3 0 0 0,-1 2-50 0 0,0 0 0 0 0,0 0 0 0 0,1 1 0 0 0,-1-1-1 0 0,1 1 1 0 0,-1 0 0 0 0,1-1 0 0 0,0 1 0 0 0,5-2 0 0 0,4-2-143 0 0,0 1 0 0 0,1 0 0 0 0,0 1 0 0 0,19-3 0 0 0,195-45-232 0 0,-220 50 466 0 0,1 0 0 0 0,0 0 0 0 0,-1-1 0 0 0,0 0 0 0 0,0 0 0 0 0,0-1 0 0 0,0 0 0 0 0,0 0 0 0 0,-1 0 0 0 0,1-1 0 0 0,6-7 0 0 0,7-3 19 0 0,-20 14-3 0 0,0 1 1 0 0,0 0 0 0 0,0-1-1 0 0,0 1 1 0 0,0 0-1 0 0,0-1 1 0 0,0 1 0 0 0,0 0-1 0 0,0-1 1 0 0,0 1-1 0 0,0 0 1 0 0,0-1 0 0 0,0 1-1 0 0,0 0 1 0 0,0-1-1 0 0,0 1 1 0 0,0 0 0 0 0,0-1-1 0 0,-1 1 1 0 0,1 0-1 0 0,0-1 1 0 0,0 1 0 0 0,0 0-1 0 0,0 0 1 0 0,-1-1-1 0 0,1 1 1 0 0,0 0 0 0 0,0 0-1 0 0,-1 0 1 0 0,1-1-1 0 0,0 1 1 0 0,-1 0 0 0 0,1 0-1 0 0,0 0 1 0 0,0 0-1 0 0,-1-1 1 0 0,1 1 0 0 0,0 0-1 0 0,-1 0 1 0 0,-8-2 191 0 0,0 1 0 0 0,1 0 0 0 0,-1 0 0 0 0,0 1 0 0 0,0 0 0 0 0,0 0 0 0 0,0 1 0 0 0,0 1 0 0 0,0-1 0 0 0,-11 5 0 0 0,-8 2 278 0 0,2 2-1 0 0,-28 13 1 0 0,34-12-339 0 0,-1 0-1 0 0,1 1 1 0 0,1 0-1 0 0,0 2 1 0 0,1 1 0 0 0,1 0-1 0 0,0 1 1 0 0,1 1-1 0 0,1 0 1 0 0,0 1-1 0 0,2 1 1 0 0,-17 28-1 0 0,27-41-281 0 0,0 0-1 0 0,0 1 1 0 0,0-1-1 0 0,1 1 0 0 0,0-1 1 0 0,0 1-1 0 0,1 0 0 0 0,0 0 1 0 0,0 0-1 0 0,0 10 0 0 0,4-4-729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08.3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52 388 2759 0 0,'0'0'126'0'0,"1"1"-5"0"0,0 0-72 0 0,-1-1 1 0 0,0 1-1 0 0,1 0 0 0 0,-1 0 1 0 0,0-1-1 0 0,0 1 1 0 0,0 0-1 0 0,1 0 0 0 0,-1 0 1 0 0,0-1-1 0 0,0 1 0 0 0,0 0 1 0 0,0 0-1 0 0,0 0 0 0 0,-1-1 1 0 0,1 1-1 0 0,0 0 0 0 0,0 0 1 0 0,0-1-1 0 0,-1 1 0 0 0,1 0 1 0 0,0 0-1 0 0,-1-1 0 0 0,1 1 1 0 0,-1 0-1 0 0,1-1 0 0 0,0 1 1 0 0,-2 0-1 0 0,-4 14 6461 0 0,6-13-5503 0 0,2 2-190 0 0,-2-4-770 0 0,0 0 1 0 0,0 0-1 0 0,0 1 1 0 0,0-1-1 0 0,0 0 0 0 0,0 1 1 0 0,0-1-1 0 0,0 0 0 0 0,0 0 1 0 0,0 1-1 0 0,0-1 0 0 0,0 0 1 0 0,0 0-1 0 0,1 0 0 0 0,-1 1 1 0 0,0-1-1 0 0,0 0 1 0 0,0 0-1 0 0,0 0 0 0 0,1 1 1 0 0,-1-1-1 0 0,0 0 0 0 0,0 0 1 0 0,0 0-1 0 0,1 0 0 0 0,-1 1 1 0 0,0-1-1 0 0,0 0 1 0 0,1 0-1 0 0,-1 0 0 0 0,1 0-23 0 0,0 0-1 0 0,0 0 1 0 0,-1 0 0 0 0,1 0-1 0 0,0 0 1 0 0,0 0-1 0 0,0 0 1 0 0,-1-1-1 0 0,1 1 1 0 0,0 0-1 0 0,0 0 1 0 0,-1-1 0 0 0,1 1-1 0 0,0 0 1 0 0,0-1-1 0 0,-1 1 1 0 0,1-1-1 0 0,-1 1 1 0 0,1-1-1 0 0,0 0 1 0 0,0 0 0 0 0,1-2 22 0 0,0 0 1 0 0,0 0 0 0 0,0 1 0 0 0,-1-1-1 0 0,3-5 1 0 0,1-6 118 0 0,5-22 1 0 0,-10 35-152 0 0,9-49 96 0 0,-3 1 0 0 0,1-60 0 0 0,1-16-112 0 0,-8 123-59 0 0,0 0 0 0 0,0-1 0 0 0,1 1 0 0 0,-1 0 0 0 0,1 0 0 0 0,-1 0 0 0 0,1 0 0 0 0,0 0-1 0 0,0 1 1 0 0,1-3 0 0 0,-1 5 3 0 0,1 0 0 0 0,0 0 0 0 0,0 0 0 0 0,-1 0 0 0 0,1 0 0 0 0,-1 0 0 0 0,1 0 0 0 0,-1 1 0 0 0,1-1 0 0 0,-1 1-1 0 0,2 2 1 0 0,0-1-53 0 0,12 16-21 0 0,-1 0-1 0 0,0 0 1 0 0,-2 1-1 0 0,12 24 1 0 0,20 33-102 0 0,-23-45 255 0 0,13 21 178 0 0,2-3-1 0 0,68 75 0 0 0,-81-101 378 0 0,-22-23-229 0 0,-20-19 261 0 0,-13-2-340 0 0,-61-30 0 0 0,63 35-225 0 0,-6-5 13 0 0,1-1 1 0 0,-41-32 0 0 0,66 44-61 0 0,-1 0 0 0 0,-10-12-1 0 0,17 17-4 0 0,0-1-1 0 0,0 0 0 0 0,1 1 0 0 0,0-1 1 0 0,0-1-1 0 0,0 1 0 0 0,-3-10 1 0 0,6 14-3 0 0,-1 0 1 0 0,1 0-1 0 0,0 1 1 0 0,0-1-1 0 0,0 0 1 0 0,-1 0-1 0 0,1 0 1 0 0,0 0-1 0 0,0 1 1 0 0,0-1-1 0 0,0 0 1 0 0,0 0-1 0 0,1 0 1 0 0,-1 0-1 0 0,0 1 1 0 0,0-1-1 0 0,1 0 1 0 0,-1 0 0 0 0,0 0-1 0 0,1 1 1 0 0,-1-1-1 0 0,0 0 1 0 0,1 1-1 0 0,1-2 1 0 0,-1 1-11 0 0,0 0 0 0 0,1 0 1 0 0,-1 0-1 0 0,1 0 0 0 0,-1 0 0 0 0,1 1 1 0 0,-1-1-1 0 0,1 1 0 0 0,0-1 1 0 0,-1 1-1 0 0,4-1 0 0 0,5 1-72 0 0,0-1 0 0 0,0 2 1 0 0,14 1-1 0 0,-19-1 61 0 0,25 0-158 0 0,38-2 1 0 0,-48 1 176 0 0,-1-1 1 0 0,0-1-1 0 0,0-1 1 0 0,-1 0 0 0 0,1-1-1 0 0,24-9 1 0 0,-42 12 630 0 0,-22 20 1218 0 0,-31 13-250 0 0,1 3 0 0 0,2 2 0 0 0,-66 65 0 0 0,109-96-1530 0 0,-74 81 647 0 0,69-72-740 0 0,0-1 1 0 0,1 2-1 0 0,0 0 1 0 0,-10 24-1 0 0,19-38-166 0 0,-1 1-1 0 0,1-1 0 0 0,1 1 1 0 0,-1 0-1 0 0,0 0 1 0 0,1 0-1 0 0,-1-1 1 0 0,1 1-1 0 0,0 0 1 0 0,0 0-1 0 0,0 3 1 0 0,4 8-7622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08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1 1839 0 0,'-2'0'134'0'0,"-11"2"7597"0"0,10 6-5593 0 0,1-3-1433 0 0,1 1-1 0 0,0-1 1 0 0,0 1-1 0 0,0-1 1 0 0,1 1-1 0 0,0-1 1 0 0,1 9-1 0 0,7 39-559 0 0,-5-34 390 0 0,7 28-83 0 0,1 0 1 0 0,21 54 0 0 0,-21-71-450 0 0,2 0 1 0 0,2-1 0 0 0,0 0 0 0 0,24 31 0 0 0,-34-52-201 0 0,1-2 1 0 0,0 1-1 0 0,0-1 0 0 0,1 1 0 0 0,7 4 0 0 0,9 3-4791 0 0,-8-7-771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09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11807 0 0,'0'0'1068'0'0,"8"0"-804"0"0,-3 0-38 0 0,0 0-1 0 0,0 0 1 0 0,0 1-1 0 0,0-1 1 0 0,0 1-1 0 0,0 0 1 0 0,0 0-1 0 0,0 1 1 0 0,-1-1-1 0 0,1 1 1 0 0,-1 0-1 0 0,1 0 1 0 0,-1 1-1 0 0,0-1 0 0 0,0 1 1 0 0,0 0-1 0 0,7 7 1 0 0,-6-6-66 0 0,-1 0 1 0 0,0 1-1 0 0,0 0 0 0 0,0-1 0 0 0,3 8 1 0 0,-6-9-106 0 0,0 0 0 0 0,1 0 1 0 0,-1 0-1 0 0,-1 0 0 0 0,1 1 1 0 0,0-1-1 0 0,-1 0 0 0 0,0 1 1 0 0,1-1-1 0 0,-1 0 1 0 0,-1 1-1 0 0,0 3 0 0 0,-1 11 223 0 0,-4 31 732 0 0,6-44-823 0 0,0 0 0 0 0,0 1 0 0 0,0-1 1 0 0,1 0-1 0 0,0 0 0 0 0,0 0 0 0 0,2 6 1 0 0,-1-7-152 0 0,0-1 0 0 0,0 1 1 0 0,0 0-1 0 0,1-1 0 0 0,0 0 1 0 0,0 0-1 0 0,0 0 0 0 0,0 0 1 0 0,0 0-1 0 0,0 0 1 0 0,1-1-1 0 0,-1 1 0 0 0,1-1 1 0 0,0 0-1 0 0,0 0 0 0 0,0-1 1 0 0,0 1-1 0 0,0-1 0 0 0,0 0 1 0 0,0 0-1 0 0,0 0 1 0 0,0 0-1 0 0,1-1 0 0 0,-1 1 1 0 0,0-1-1 0 0,0-1 0 0 0,1 1 1 0 0,6-2-1 0 0,3-1-715 0 0,-1 0 0 0 0,22-9 0 0 0,-30 9 334 0 0,1 1 1 0 0,0-1-1 0 0,-1-1 1 0 0,0 1 0 0 0,0-1-1 0 0,0 0 1 0 0,0 0-1 0 0,7-8 1 0 0,6-13-1801 0 0,-1-1-21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09.6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7 147 9215 0 0,'0'0'816'0'0,"-3"13"-656"0"0,1 4-160 0 0,2 0 0 0 0,0 1 1024 0 0,-1 2 160 0 0,1 1 40 0 0,1-1 8 0 0,3 2-720 0 0,1 1-136 0 0,0 4-32 0 0,1-2-8 0 0,1 0-336 0 0,-1-2 0 0 0,1-2 0 0 0,1-1-4360 0 0,1-5-904 0 0</inkml:trace>
  <inkml:trace contextRef="#ctx0" brushRef="#br0" timeOffset="1">175 1 13039 0 0,'0'0'1186'0'0,"1"2"-978"0"0,92 139 1886 0 0,-73-110-1951 0 0,-3-4-602 0 0,27 54 1 0 0,-35-58-653 0 0,1-1-44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09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2 552 8287 0 0,'0'-8'888'0'0,"-1"-1"-888"0"0,4 1 1536 0 0,2 0 288 0 0,0-1 48 0 0,3 3 16 0 0,4-1-1344 0 0,3 0-272 0 0,3 1-48 0 0,0-3-16 0 0,2 1-208 0 0,0 0-88 0 0,2-2 8 0 0,3 0-4560 0 0,-4 0-920 0 0</inkml:trace>
  <inkml:trace contextRef="#ctx0" brushRef="#br0" timeOffset="1">326 0 6447 0 0,'0'0'688'0'0,"-8"5"-688"0"0,1 0 1408 0 0,2 5 264 0 0,0 0 56 0 0,4 0 288 0 0,4-2-2016 0 0,2 2 0 0 0,3-1-5616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10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0 7831 0 0,'-16'14'1085'0'0,"1"1"0"0"0,-16 21 0 0 0,30-35-981 0 0,1 0 0 0 0,-1 0 0 0 0,1 0 0 0 0,-1 0 0 0 0,1-1 0 0 0,0 1 0 0 0,-1 0 0 0 0,1 0 0 0 0,0 0 0 0 0,0 0 0 0 0,0 0 0 0 0,0 0 0 0 0,0 0 0 0 0,0 0 0 0 0,0 0 0 0 0,0 0 0 0 0,0 0 0 0 0,0 0 0 0 0,1-1-1 0 0,-1 1 1 0 0,0 0 0 0 0,0 0 0 0 0,1 0 0 0 0,-1 0 0 0 0,1 0 0 0 0,-1-1 0 0 0,1 1 0 0 0,-1 0 0 0 0,1 0 0 0 0,0-1 0 0 0,-1 1 0 0 0,2 1 0 0 0,2 1-182 0 0,0 1 1 0 0,0-1-1 0 0,1 0 0 0 0,4 3 0 0 0,-8-5 108 0 0,40 20-647 0 0,-29-16 438 0 0,-1 1 0 0 0,0 0-1 0 0,17 13 1 0 0,-25-17 214 0 0,0 1-1 0 0,0 0 1 0 0,0 0 0 0 0,-1 0 0 0 0,1 0-1 0 0,-1 1 1 0 0,0-1 0 0 0,0 1-1 0 0,0-1 1 0 0,0 1 0 0 0,-1 0-1 0 0,1 0 1 0 0,-1-1 0 0 0,0 1 0 0 0,1 7-1 0 0,-1-5-10 0 0,-1 1-1 0 0,-1-1 0 0 0,1 1 1 0 0,-1-1-1 0 0,0 1 1 0 0,0-1-1 0 0,-1 1 0 0 0,0-1 1 0 0,0 0-1 0 0,-1 0 0 0 0,1 0 1 0 0,-5 7-1 0 0,5-9-263 0 0,-5 11-4540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10.7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0 11143 0 0,'-8'3'244'0'0,"0"-1"0"0"0,0 1 0 0 0,1 1 1 0 0,-1-1-1 0 0,1 1 0 0 0,-10 7 0 0 0,13-9-42 0 0,1 1 0 0 0,0 0 0 0 0,-1 0 0 0 0,1 0 0 0 0,0 1 1 0 0,1-1-1 0 0,-1 1 0 0 0,0-1 0 0 0,1 1 0 0 0,0 0 0 0 0,0 0 1 0 0,0 0-1 0 0,-2 7 0 0 0,1 2 172 0 0,0 1 0 0 0,1-1 0 0 0,1 0 0 0 0,-1 22 0 0 0,3-27-335 0 0,-1 1-1 0 0,1-1 1 0 0,1 0-1 0 0,-1 0 1 0 0,1-1 0 0 0,1 1-1 0 0,0 0 1 0 0,0-1-1 0 0,4 8 1 0 0,1-4 4 0 0,-7-10-43 0 0,0 0 0 0 0,0 0 0 0 0,0 0 0 0 0,1 0 0 0 0,-1 0 0 0 0,0 0 0 0 0,1 0 0 0 0,-1 0 0 0 0,0-1 0 0 0,1 1 0 0 0,-1-1 0 0 0,1 1 0 0 0,-1-1 0 0 0,1 0 0 0 0,-1 1 0 0 0,1-1 0 0 0,-1 0 0 0 0,1 0 0 0 0,2 0 0 0 0,-1-1 2 0 0,-1 1 0 0 0,1-1 1 0 0,-1 0-1 0 0,1 0 0 0 0,-1 0 0 0 0,0 0 0 0 0,0 0 1 0 0,1 0-1 0 0,-1-1 0 0 0,0 1 0 0 0,2-3 1 0 0,1-1 13 0 0,0 0 0 0 0,-1 0 1 0 0,1 0-1 0 0,-1-1 1 0 0,0 1-1 0 0,-1-1 0 0 0,0 0 1 0 0,3-7-1 0 0,2-6 205 0 0,-2-1 1 0 0,-1 0-1 0 0,0-1 0 0 0,-1 1 0 0 0,-2-1 0 0 0,1-23 0 0 0,-6 20 408 0 0,2 19-159 0 0,1 15-329 0 0,0-2-157 0 0,1-1 0 0 0,0 1 0 0 0,0-1 0 0 0,1 1 0 0 0,0-1 0 0 0,1 0 1 0 0,-1 1-1 0 0,2-1 0 0 0,6 12 0 0 0,-6-13-388 0 0,0-1 0 0 0,0 0 0 0 0,0-1-1 0 0,1 1 1 0 0,-1-1 0 0 0,1 0 0 0 0,9 6 0 0 0,1-1-1092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11.0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89 4607 0 0,'-6'0'291'0'0,"1"1"-1"0"0,0-1 0 0 0,-1 1 1 0 0,-4 2-1 0 0,6-2 630 0 0,0 0-1 0 0,1 0 1 0 0,-1 1 0 0 0,1 0-1 0 0,-1-1 1 0 0,-2 4 0 0 0,4-4-755 0 0,1 0 0 0 0,0 0 0 0 0,1 0 1 0 0,-1 0-1 0 0,0 1 0 0 0,0-1 0 0 0,1 0 1 0 0,-1 1-1 0 0,0-1 0 0 0,1 1 0 0 0,-1-1 1 0 0,1 1-1 0 0,0-1 0 0 0,-1 1 0 0 0,1 1 1 0 0,0 23 674 0 0,1-18-742 0 0,0 1 0 0 0,0-1 1 0 0,1 0-1 0 0,1 0 0 0 0,-1 0 1 0 0,1 0-1 0 0,1-1 1 0 0,-1 1-1 0 0,1-1 0 0 0,9 13 1 0 0,-9-15-98 0 0,0 0 1 0 0,0 0 0 0 0,0-1-1 0 0,1 1 1 0 0,-1-1-1 0 0,1 0 1 0 0,0 0 0 0 0,1-1-1 0 0,-1 1 1 0 0,0-1-1 0 0,1 0 1 0 0,0-1 0 0 0,0 1-1 0 0,0-1 1 0 0,6 1 0 0 0,-8-2 25 0 0,1-1-1 0 0,-1 0 1 0 0,1 0 0 0 0,-1 0 0 0 0,0 0 0 0 0,1-1 0 0 0,-1 0 0 0 0,6-1 0 0 0,-9 1 4 0 0,1 0-1 0 0,-1-1 1 0 0,0 1-1 0 0,0 0 1 0 0,0 0 0 0 0,0-1-1 0 0,0 1 1 0 0,0 0-1 0 0,0-1 1 0 0,0 1-1 0 0,0-1 1 0 0,-1 0-1 0 0,1 1 1 0 0,-1-1 0 0 0,1 1-1 0 0,-1-1 1 0 0,1-2-1 0 0,0 1 76 0 0,0-3 25 0 0,0-1 1 0 0,0 0-1 0 0,-1 1 0 0 0,0-1 0 0 0,0 0 1 0 0,-1 1-1 0 0,1-1 0 0 0,-1 0 0 0 0,-1 1 0 0 0,1-1 1 0 0,-4-7-1 0 0,-4-11 187 0 0,-18-33 1 0 0,26 57-312 0 0,-4-10-105 0 0,0 1 1 0 0,-1-1-1 0 0,0 1 1 0 0,-1 1-1 0 0,-1-1 1 0 0,1 1 0 0 0,-1 0-1 0 0,-16-13 1 0 0,11 15-1348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11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160 127 6447 0 0,'-1'0'499'0'0,"-17"-7"2711"0"0,-26-4-1 0 0,39 10-2782 0 0,-1 0 0 0 0,0 1-1 0 0,0 0 1 0 0,1 0 0 0 0,-1 0 0 0 0,0 0-1 0 0,1 1 1 0 0,-8 2 0 0 0,11-3-356 0 0,0 1 0 0 0,0-1 0 0 0,0 1 1 0 0,0 0-1 0 0,0 0 0 0 0,1 0 0 0 0,-1 0 0 0 0,0 0 1 0 0,1 1-1 0 0,-1-1 0 0 0,1 0 0 0 0,-1 1 0 0 0,1-1 0 0 0,-1 1 1 0 0,1 0-1 0 0,0-1 0 0 0,-2 4 0 0 0,2-2-1 0 0,-1 1-1 0 0,1-1 0 0 0,0 1 1 0 0,0-1-1 0 0,1 1 1 0 0,-1-1-1 0 0,1 1 1 0 0,-1-1-1 0 0,2 7 1 0 0,-1-3-12 0 0,1 0 1 0 0,0 1 0 0 0,1-1-1 0 0,-1 0 1 0 0,1 0 0 0 0,1 0-1 0 0,0 0 1 0 0,0 0 0 0 0,5 9 0 0 0,-2-8-55 0 0,0-1 1 0 0,1 0-1 0 0,0-1 1 0 0,0 0 0 0 0,0 0-1 0 0,1 0 1 0 0,-1-1 0 0 0,2 0-1 0 0,-1 0 1 0 0,0-1-1 0 0,1 0 1 0 0,0-1 0 0 0,-1 0-1 0 0,2 0 1 0 0,-1-1 0 0 0,18 3-1 0 0,-23-5 1 0 0,-1 0-1 0 0,1 0 1 0 0,0-1-1 0 0,-1 1 1 0 0,1-1 0 0 0,0 0-1 0 0,-1 0 1 0 0,1 0-1 0 0,-1 0 1 0 0,1 0-1 0 0,-1-1 1 0 0,1 0 0 0 0,5-4-1 0 0,0-3 10 0 0,-9 4 17 0 0,-1 3-16 0 0,2-4 0 0 0,0-1-1 0 0,-1 1 1 0 0,0 0-1 0 0,-1 0 1 0 0,1-1-1 0 0,-1 1 1 0 0,0 0-1 0 0,-1 0 1 0 0,0 0-1 0 0,0 0 1 0 0,-5-11-1 0 0,-3-3 9 0 0,-2 0 0 0 0,-14-18 0 0 0,2 3-38 0 0,13 18-262 0 0,-2 0 0 0 0,-24-25 0 0 0,6 14-7460 0 0,25 23 2697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8287 0 0,'-1'0'153'0'0,"1"0"0"0"0,-1 0 0 0 0,1 0 0 0 0,-1 0 0 0 0,0 0 0 0 0,1 0 0 0 0,-1-1 0 0 0,1 1 0 0 0,-1 0 0 0 0,1 0 0 0 0,-1 0 0 0 0,1-1 0 0 0,-1 1 0 0 0,1 0 0 0 0,0-1 0 0 0,-1 1 0 0 0,1 0 0 0 0,-1-1 0 0 0,1 1 0 0 0,0-1 0 0 0,-1 1 0 0 0,1 0 0 0 0,0-1 0 0 0,-1 1 0 0 0,1-1 0 0 0,0 1 0 0 0,0-1 0 0 0,-1 1 0 0 0,1-1 0 0 0,0 0 0 0 0,0-1 18 0 0,0 1-1 0 0,0 0 1 0 0,0 0-1 0 0,0 0 1 0 0,1-1-1 0 0,-1 1 1 0 0,0 0-1 0 0,1 0 0 0 0,-1 0 1 0 0,1 0-1 0 0,-1-1 1 0 0,1 1-1 0 0,0 0 1 0 0,1-2-1 0 0,1 0-76 0 0,0 0 0 0 0,0 0 0 0 0,0 0 0 0 0,1 0 0 0 0,-1 0-1 0 0,1 0 1 0 0,0 1 0 0 0,0 0 0 0 0,0 0 0 0 0,0 0 0 0 0,0 0 0 0 0,0 1-1 0 0,1-1 1 0 0,-1 1 0 0 0,0 0 0 0 0,1 1 0 0 0,-1-1 0 0 0,1 1 0 0 0,-1 0-1 0 0,1 0 1 0 0,-1 0 0 0 0,1 0 0 0 0,-1 1 0 0 0,1 0 0 0 0,-1 0 0 0 0,1 0-1 0 0,4 2 1 0 0,1 1 58 0 0,4 0 96 0 0,0 1 1 0 0,0 1 0 0 0,18 10 0 0 0,-28-14-196 0 0,0 1-1 0 0,0 0 0 0 0,-1-1 0 0 0,1 2 1 0 0,-1-1-1 0 0,0 0 0 0 0,0 1 1 0 0,0-1-1 0 0,0 1 0 0 0,0 0 1 0 0,-1 0-1 0 0,0 0 0 0 0,0 0 1 0 0,0 1-1 0 0,2 5 0 0 0,-2 0-9 0 0,0-1-1 0 0,0 1 1 0 0,-1 0 0 0 0,-1 0-1 0 0,1 0 1 0 0,-2-1-1 0 0,1 1 1 0 0,-2 0 0 0 0,1 0-1 0 0,-1 0 1 0 0,0-1 0 0 0,-6 16-1 0 0,1-10-150 0 0,0 1 1 0 0,-1-1-1 0 0,0 0 0 0 0,-1 0 1 0 0,-1-1-1 0 0,-16 19 0 0 0,20-27 17 0 0,0 0 1 0 0,0-1-1 0 0,-1 1 0 0 0,1-1 1 0 0,-1 0-1 0 0,-12 5 0 0 0,14-7 69 0 0,0-1 1 0 0,0 0-1 0 0,0 0 0 0 0,-1 0 0 0 0,1-1 0 0 0,0 0 1 0 0,-1 0-1 0 0,0 0 0 0 0,1-1 0 0 0,-10 0 1 0 0,14 0 21 0 0,0 0 0 0 0,1 0 0 0 0,-1 0 1 0 0,0 0-1 0 0,0 0 0 0 0,0-1 0 0 0,0 1 1 0 0,1 0-1 0 0,-1-1 0 0 0,0 1 0 0 0,0 0 1 0 0,0-1-1 0 0,1 1 0 0 0,-1-1 0 0 0,0 1 1 0 0,1-1-1 0 0,-1 0 0 0 0,0 1 0 0 0,1-1 1 0 0,-1 1-1 0 0,1-1 0 0 0,-1 0 0 0 0,1 0 1 0 0,-1 1-1 0 0,1-1 0 0 0,0 0 0 0 0,-1 0 1 0 0,1 0-1 0 0,0 0 0 0 0,0 1 0 0 0,0-1 1 0 0,-1 0-1 0 0,1 0 0 0 0,0 0 0 0 0,0 0 1 0 0,0 0-1 0 0,0 1 0 0 0,1-2 0 0 0,-1 0 11 0 0,0 0 16 0 0,0-1 1 0 0,0 1 0 0 0,0-1-1 0 0,1 0 1 0 0,-1 1-1 0 0,1-1 1 0 0,0 1 0 0 0,0-1-1 0 0,0 1 1 0 0,0-1 0 0 0,0 1-1 0 0,0 0 1 0 0,1-1 0 0 0,-1 1-1 0 0,1 0 1 0 0,0 0 0 0 0,-1 0-1 0 0,1 0 1 0 0,0 0 0 0 0,0 1-1 0 0,0-1 1 0 0,0 0 0 0 0,1 1-1 0 0,-1 0 1 0 0,0-1 0 0 0,5 0-1 0 0,-2 0 33 0 0,1 0 0 0 0,-1 1-1 0 0,1-1 1 0 0,0 1 0 0 0,-1 1-1 0 0,1-1 1 0 0,0 1 0 0 0,0 0-1 0 0,-1 0 1 0 0,1 1 0 0 0,8 1-1 0 0,50 15 127 0 0,-46-11-616 0 0,1-1 1 0 0,0-1-1 0 0,0 0 0 0 0,0-2 1 0 0,30 1-1 0 0,-34-5-1818 0 0,2-2-3720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11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6447 0 0,'1'2'4792'0'0,"7"17"-3555"0"0,1 0 1 0 0,1-1-1 0 0,19 27 0 0 0,-8-11-687 0 0,20 40 46 0 0,-11-17-1446 0 0,-7-21-3421 0 0,-12-21-975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12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 8751 0 0,'0'0'794'0'0,"-2"8"-636"0"0,1-2 183 0 0,1 0-1 0 0,0 0 1 0 0,0 0-1 0 0,0 0 1 0 0,1 0-1 0 0,0 0 1 0 0,0 0-1 0 0,0-1 1 0 0,1 1-1 0 0,0 0 1 0 0,0-1-1 0 0,1 1 0 0 0,5 8 1 0 0,4 6 1274 0 0,1-1 1 0 0,16 20 0 0 0,-8-15-1484 0 0,0 0 0 0 0,43 37 0 0 0,-48-49-1257 0 0,21 13 0 0 0,-20-15-131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1:13:12.4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7831 0 0,'0'0'603'0'0,"1"2"-396"0"0,7 11 600 0 0,0 1 0 0 0,1-1 0 0 0,0-1 0 0 0,17 18 0 0 0,50 42 2030 0 0,-73-69-2840 0 0,61 53 1178 0 0,-29-27-222 0 0,58 62 0 0 0,-71-65-354 0 0,-2 0 0 0 0,-1 2 0 0 0,20 35-1 0 0,-32-48-373 0 0,0 1 0 0 0,-1-1-1 0 0,0 1 1 0 0,-1 1 0 0 0,-1-1-1 0 0,0 1 1 0 0,-2-1 0 0 0,2 23-1 0 0,-3-19-577 0 0,-1 0-1 0 0,-1 1 1 0 0,-1-1-1 0 0,-4 22 1 0 0,1-21-793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49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194 238 455 0 0,'4'-5'369'0'0,"0"0"0"0"0,-1-1 0 0 0,1 1 0 0 0,-1-1 0 0 0,0 0 0 0 0,-1 0 0 0 0,1 0 0 0 0,-1 0 0 0 0,0 0 0 0 0,1-7 0 0 0,-2 1 734 0 0,0 1 1 0 0,0-1 0 0 0,-1 0 0 0 0,-3-20 0 0 0,3 25-540 0 0,-1 0 0 0 0,-1-1 0 0 0,1 1 0 0 0,-1 0 0 0 0,-1 1 0 0 0,1-1 0 0 0,-6-9 0 0 0,8 15-469 0 0,-1-1 0 0 0,0 0 0 0 0,0 1 0 0 0,-1-1 0 0 0,1 1 0 0 0,0 0 0 0 0,0-1 0 0 0,-1 1 0 0 0,1 0 0 0 0,-1 0 0 0 0,1 0 0 0 0,-1 0 0 0 0,1 0 0 0 0,-1 0 0 0 0,0 0 0 0 0,1 0 0 0 0,-1 1 0 0 0,0-1 0 0 0,0 1 0 0 0,0-1 0 0 0,1 1 0 0 0,-1 0 0 0 0,0 0 0 0 0,0-1 0 0 0,0 2 0 0 0,0-1 0 0 0,1 0 0 0 0,-1 0 0 0 0,0 0 0 0 0,0 1 0 0 0,0-1 0 0 0,0 1 0 0 0,-2 1 0 0 0,-2 0-48 0 0,0 1 0 0 0,1 0 0 0 0,-1 1 0 0 0,1 0 0 0 0,0-1 0 0 0,0 2 0 0 0,0-1 0 0 0,1 0 0 0 0,0 1 0 0 0,-1 0 0 0 0,1 0 0 0 0,1 0 0 0 0,-1 1 0 0 0,-3 7 0 0 0,-4 9-62 0 0,1 2 1 0 0,-9 29-1 0 0,16-44 34 0 0,-5 17-34 0 0,1 0 0 0 0,0 0 0 0 0,2 1 0 0 0,2 0 0 0 0,0 0 0 0 0,1 1-1 0 0,2-1 1 0 0,5 43 0 0 0,-4-64 11 0 0,0 1-1 0 0,1-1 1 0 0,-1 0-1 0 0,2 1 1 0 0,-1-1-1 0 0,0 0 0 0 0,1-1 1 0 0,0 1-1 0 0,1 0 1 0 0,-1-1-1 0 0,1 0 1 0 0,0 1-1 0 0,1-2 1 0 0,-1 1-1 0 0,1 0 1 0 0,0-1-1 0 0,0 0 1 0 0,0 0-1 0 0,0 0 1 0 0,1-1-1 0 0,0 0 0 0 0,-1 0 1 0 0,1 0-1 0 0,0-1 1 0 0,1 0-1 0 0,-1 0 1 0 0,0 0-1 0 0,0-1 1 0 0,9 1-1 0 0,-4-1 68 0 0,0 0 0 0 0,-1-1 1 0 0,1 0-1 0 0,0-1 0 0 0,0 0 0 0 0,-1-1 0 0 0,1 0 0 0 0,-1-1 0 0 0,0 0 0 0 0,1 0 1 0 0,-1-1-1 0 0,-1 0 0 0 0,1-1 0 0 0,10-7 0 0 0,-9 4 37 0 0,1 0 0 0 0,-1-1-1 0 0,-1 0 1 0 0,0-1 0 0 0,0 0 0 0 0,-1-1-1 0 0,0 0 1 0 0,-1 0 0 0 0,0-1-1 0 0,8-17 1 0 0,5-16-1053 0 0,17-53 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49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0 187 5527 0 0,'1'-1'5739'0'0,"56"-42"-1326"0"0,-32 19-2723 0 0,51-35 0 0 0,-62 49-1692 0 0,1 1 0 0 0,1 1-1 0 0,-1 0 1 0 0,1 1-1 0 0,26-7 1 0 0,-27 10-1032 0 0,1 4-3440 0 0,0 1-1352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0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5983 0 0,'0'0'464'0'0,"1"2"-130"0"0,41 85 5866 0 0,-13-27-4368 0 0,9 23-219 0 0,-30-61-1149 0 0,5 28 0 0 0,-4-16-73 0 0,-8-26 15 0 0,-4-9 550 0 0,-7-11-232 0 0,7 3-595 0 0,-1 1-1 0 0,2-1 0 0 0,-1 0 1 0 0,1 1-1 0 0,0-1 0 0 0,0-18 1 0 0,1 9-98 0 0,1 1 0 0 0,5-30 0 0 0,-5 47-30 0 0,1-11-57 0 0,1 1 1 0 0,5-19-1 0 0,-6 27 10 0 0,0-1 1 0 0,1 0-1 0 0,-1 1 1 0 0,0-1-1 0 0,1 1 0 0 0,-1 0 1 0 0,1-1-1 0 0,0 1 0 0 0,-1 0 1 0 0,1 0-1 0 0,0 0 1 0 0,1 0-1 0 0,-1 1 0 0 0,0-1 1 0 0,4-2-1 0 0,0 1-514 0 0,-1 1 1 0 0,1-1-1 0 0,0 1 0 0 0,11-2 1 0 0,-2 2-835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0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3679 0 0,'0'0'284'0'0,"0"2"-186"0"0,3 22 1359 0 0,-1-9 1755 0 0,0 0-1 0 0,6 22 1 0 0,4-11-2619 0 0,-12-25-470 0 0,1 0-25 0 0,2 3-39 0 0,-2-3-146 0 0,0-1-100 0 0,0-1 107 0 0,0 1 0 0 0,0-1 0 0 0,0 1 0 0 0,0-1-1 0 0,0 0 1 0 0,-1 1 0 0 0,1-1 0 0 0,0 0-1 0 0,0 0 1 0 0,-1 0 0 0 0,1 0 0 0 0,-1 0 0 0 0,1 0-1 0 0,0 1 1 0 0,-1-1 0 0 0,0 0 0 0 0,1-2 0 0 0,3-9-702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0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9239 0 0,'0'0'838'0'0,"0"2"-692"0"0,1 5 217 0 0,0-1-1 0 0,-1 1 1 0 0,0 0-1 0 0,0 0 1 0 0,-1-1-1 0 0,0 1 1 0 0,0 0-1 0 0,-3 10 1 0 0,1-7 139 0 0,1-1 4 0 0,-1-1 0 0 0,2 1 1 0 0,-1 0-1 0 0,0 12 0 0 0,2-12-259 0 0,0-8 66 0 0,2 1-246 0 0,-2-2-65 0 0,0 1 0 0 0,1-1 0 0 0,-1 1 0 0 0,0 0 0 0 0,1-1 0 0 0,-1 1 0 0 0,1-1 0 0 0,-1 0 0 0 0,1 1 0 0 0,-1-1 0 0 0,1 1 0 0 0,0-1 0 0 0,-1 0 0 0 0,1 1 0 0 0,-1-1 0 0 0,1 0 0 0 0,0 1 0 0 0,-1-1 0 0 0,1 0 0 0 0,0 0 0 0 0,-1 0 1 0 0,1 0-1 0 0,0 0 0 0 0,0 0 0 0 0,-1 0 0 0 0,1 0 0 0 0,1 0 0 0 0,0 0 8 0 0,0 0-26 0 0,1 1 0 0 0,-1-1 0 0 0,0 0 0 0 0,1 0 0 0 0,-1 0 0 0 0,1 0 0 0 0,-1 0 0 0 0,0-1 0 0 0,1 1 0 0 0,-1-1 0 0 0,1 1 0 0 0,-1-1 0 0 0,0 0 0 0 0,0 0 0 0 0,1 0 0 0 0,-1 0 0 0 0,0 0 0 0 0,0-1 0 0 0,0 1 0 0 0,0-1 0 0 0,-1 1 0 0 0,1-1 0 0 0,0 0 0 0 0,2-2 0 0 0,-4 3-10 0 0,1 0 0 0 0,-1 0 0 0 0,1 0 0 0 0,-1 0 0 0 0,1 0 0 0 0,-1-1 1 0 0,0 1-1 0 0,0 0 0 0 0,0 0 0 0 0,1 0 0 0 0,-1 0 0 0 0,0 0 0 0 0,0 0 0 0 0,-1 0 1 0 0,1 0-1 0 0,0 0 0 0 0,0-1 0 0 0,0 1 0 0 0,-1 0 0 0 0,1 0 0 0 0,-1 0 1 0 0,1 0-1 0 0,-1 0 0 0 0,1 0 0 0 0,-1 0 0 0 0,1 0 0 0 0,-1 1 0 0 0,0-1 0 0 0,-1-1 1 0 0,1 0-111 0 0,-4 2-718 0 0,12 10 997 0 0,0 0 1 0 0,1-1-1 0 0,1 0 0 0 0,-1 0 0 0 0,12 7 0 0 0,-9-6 258 0 0,-1 0-1 0 0,1 0 1 0 0,12 18 0 0 0,-18-21-83 0 0,0 1 1 0 0,0-1-1 0 0,-1 1 1 0 0,0 1 0 0 0,-1-1-1 0 0,4 12 1 0 0,-6-15-177 0 0,0-1 0 0 0,-1 0 0 0 0,1 0 0 0 0,-1 0 0 0 0,0 1-1 0 0,0-1 1 0 0,0 0 0 0 0,0 0 0 0 0,-1 0 0 0 0,0 0 0 0 0,0 1 0 0 0,0-1 0 0 0,0 0 0 0 0,-1 0 0 0 0,-3 7 0 0 0,-4 2 19 0 0,0-1 0 0 0,-1 0 0 0 0,0 0 0 0 0,-1-1 0 0 0,-1-1 0 0 0,1 0 0 0 0,-16 10 0 0 0,26-19-191 0 0,0 0 0 0 0,0 0-1 0 0,0-1 1 0 0,0 1 0 0 0,0 0 0 0 0,-1-1 0 0 0,1 1 0 0 0,0 0-1 0 0,0-1 1 0 0,-1 1 0 0 0,1-1 0 0 0,0 0 0 0 0,-1 0 0 0 0,1 1 0 0 0,0-1-1 0 0,-1 0 1 0 0,1 0 0 0 0,-1 0 0 0 0,1 0 0 0 0,0 0 0 0 0,-1-1 0 0 0,-1 1-1 0 0,2-1-191 0 0,0 1 1 0 0,0-1-1 0 0,0 0 0 0 0,0 1 0 0 0,0-1 0 0 0,0 0 0 0 0,1 1 0 0 0,-1-1 0 0 0,0 0 0 0 0,-1-1 0 0 0,-6-15-5850 0 0,3 3-20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1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12959 0 0,'7'4'1378'0'0,"-3"1"-1263"0"0,0-1 0 0 0,0 1 1 0 0,-1 0-1 0 0,0 1 1 0 0,0-1-1 0 0,-1 0 0 0 0,1 1 1 0 0,-1-1-1 0 0,0 1 0 0 0,1 8 1 0 0,2 10 1110 0 0,2 30 1 0 0,-5-36-847 0 0,-1-8-138 0 0,1 12 418 0 0,1-1 1 0 0,10 37-1 0 0,-13-57-531 0 0,8 6 53 0 0,-7-6-182 0 0,0-1 0 0 0,0 0 0 0 0,0 0 0 0 0,0 1 0 0 0,0-1 0 0 0,0 0 1 0 0,0 0-1 0 0,0 0 0 0 0,0 0 0 0 0,-1 0 0 0 0,1 0 0 0 0,0 0 0 0 0,0-1 1 0 0,0 1-1 0 0,0 0 0 0 0,0 0 0 0 0,0-1 0 0 0,0 1 0 0 0,0 0 1 0 0,-1-1-1 0 0,1 1 0 0 0,0-1 0 0 0,0 0 0 0 0,0 1 0 0 0,-1-1 0 0 0,1 1 1 0 0,0-1-1 0 0,-1 0 0 0 0,1 0 0 0 0,0 0 0 0 0,1-1-6 0 0,5-7-15 0 0,0-1 0 0 0,0 0 0 0 0,-1 0-1 0 0,0 0 1 0 0,-1-1 0 0 0,0 0 0 0 0,0 0 0 0 0,3-14-1 0 0,-2 6 24 0 0,14-26-1 0 0,-9 21-1 0 0,-11 24 0 0 0,0 0 0 0 0,0 0 0 0 0,0-1 0 0 0,0 1 0 0 0,0 0 0 0 0,0 0 0 0 0,0-1 0 0 0,0 1 0 0 0,0 0 0 0 0,1 0 0 0 0,-1 0 0 0 0,0-1 0 0 0,0 1 0 0 0,0 0 0 0 0,0 0 0 0 0,0 0 0 0 0,1 0 0 0 0,-1-1 0 0 0,0 1 0 0 0,0 0 0 0 0,0 0 0 0 0,0 0 0 0 0,1 0 0 0 0,-1 0 0 0 0,0 0 0 0 0,0 0 0 0 0,0-1 0 0 0,1 1 0 0 0,-1 0 0 0 0,0 0 0 0 0,0 0 0 0 0,0 0 0 0 0,1 0 0 0 0,-1 0 0 0 0,0 0 0 0 0,0 0 0 0 0,1 0 0 0 0,-1 0 0 0 0,0 0 0 0 0,0 0 0 0 0,0 0 0 0 0,1 0 0 0 0,-1 0 0 0 0,0 1 0 0 0,0-1 0 0 0,0 0 0 0 0,1 0 0 0 0,-1 0 0 0 0,0 0 0 0 0,0 0 0 0 0,0 0 0 0 0,0 1 0 0 0,1-1 0 0 0,3 6 0 0 0,3 8-2 0 0,-1-1-1 0 0,10 29 0 0 0,-12-27-106 0 0,2 0 0 0 0,13 25-1 0 0,-14-30-665 0 0,2-1 0 0 0,6 9 1 0 0,-10-14-372 0 0,0-1 0 0 0,1 0 0 0 0,-1 0 0 0 0,7 4 0 0 0,6 2-4216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1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50 1375 0 0,'-4'-6'-636'0'0,"-20"-23"4284"0"0,23 27-3071 0 0,-1 1-1 0 0,1-1 1 0 0,-1 1 0 0 0,0 0 0 0 0,1 0 0 0 0,-1 0-1 0 0,0 0 1 0 0,0 0 0 0 0,0 0 0 0 0,1 1-1 0 0,-1-1 1 0 0,0 0 0 0 0,0 1 0 0 0,0 0 0 0 0,-4-1-1 0 0,4 2-351 0 0,0-1-1 0 0,0 1 0 0 0,0 0 0 0 0,-1 0 1 0 0,1 0-1 0 0,0 0 0 0 0,0 0 0 0 0,1 0 1 0 0,-1 1-1 0 0,0-1 0 0 0,0 1 0 0 0,1-1 1 0 0,-1 1-1 0 0,1 0 0 0 0,-3 3 0 0 0,3-5-200 0 0,1 1-1 0 0,0-1 0 0 0,0 1 1 0 0,-1-1-1 0 0,1 1 0 0 0,0-1 1 0 0,0 1-1 0 0,0-1 1 0 0,-1 1-1 0 0,1-1 0 0 0,0 1 1 0 0,0-1-1 0 0,0 1 0 0 0,0-1 1 0 0,0 1-1 0 0,0-1 0 0 0,0 1 1 0 0,0 0-1 0 0,0-1 0 0 0,0 1 1 0 0,0-1-1 0 0,1 1 1 0 0,-1 0-23 0 0,0 0 0 0 0,0 0 0 0 0,1 1 1 0 0,-1-1-1 0 0,0 0 0 0 0,1 0 0 0 0,-1 0 1 0 0,1-1-1 0 0,-1 1 0 0 0,1 0 0 0 0,-1 0 1 0 0,1 0-1 0 0,1 1 0 0 0,0 0 0 0 0,-1-1 2 0 0,-1 0-1 0 0,1 0 0 0 0,-1 0 0 0 0,1 0 1 0 0,0-1-1 0 0,-1 1 0 0 0,1 0 1 0 0,0 0-1 0 0,0-1 0 0 0,-1 1 1 0 0,1-1-1 0 0,0 1 0 0 0,0-1 1 0 0,0 1-1 0 0,0-1 0 0 0,0 1 0 0 0,2 0 1 0 0,0-1 9 0 0,-2 1-19 0 0,1 0 0 0 0,-1 0 0 0 0,1 0 0 0 0,-1 0 0 0 0,1-1 0 0 0,0 1 0 0 0,-1-1 0 0 0,1 1 0 0 0,0-1 0 0 0,0 0 0 0 0,-1 1 0 0 0,1-1 0 0 0,0 0 1 0 0,-1 0-1 0 0,1 0 0 0 0,0-1 0 0 0,0 1 0 0 0,-1 0 0 0 0,1-1 0 0 0,0 1 0 0 0,-1-1 0 0 0,3 0 0 0 0,1-1-53 0 0,0 0-2 0 0,0 0 1 0 0,0-1 0 0 0,0 1 0 0 0,-1-1-1 0 0,1 0 1 0 0,-1 0 0 0 0,6-6 0 0 0,0 1 19 0 0,-7 3-15 0 0,-3 4 58 0 0,0 0 0 0 0,0 0 0 0 0,0 0 0 0 0,0 0 0 0 0,0 0 0 0 0,0 0 0 0 0,1 0 1 0 0,-1 0-1 0 0,0 0 0 0 0,1 0 0 0 0,-1 1 0 0 0,1-3 0 0 0,0 2 118 0 0,-1 1 1 0 0,1-1-1 0 0,0 0 0 0 0,-1 1 1 0 0,1-1-1 0 0,0 0 1 0 0,-1 1-1 0 0,1-1 0 0 0,0 1 1 0 0,0-1-1 0 0,0 1 0 0 0,0 0 1 0 0,-1-1-1 0 0,1 1 0 0 0,0 0 1 0 0,0 0-1 0 0,0-1 1 0 0,0 1-1 0 0,0 0 0 0 0,0 0 1 0 0,1 0-1 0 0,26 0-2204 0 0,-12 1 856 0 0,1-3-1624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0,'0'0'1007'0'0,"2"1"-94"0"0,15 6 1346 0 0,23 13 0 0 0,-7 0-754 0 0,58 48 0 0 0,-62-44-849 0 0,-1 2 0 0 0,-1 1 0 0 0,-1 1 0 0 0,-2 2 0 0 0,0 0 0 0 0,-3 1 0 0 0,22 42 0 0 0,-28-42-309 0 0,-1 1 1 0 0,-1 1-1 0 0,-3 1 0 0 0,0-1 0 0 0,-2 1 0 0 0,-2 1 1 0 0,-1 0-1 0 0,-1 0 0 0 0,-2 40 0 0 0,-3-60-295 0 0,-1 0 0 0 0,0-1 0 0 0,-1 1 0 0 0,0-1 0 0 0,-1 0 0 0 0,-7 16 0 0 0,-1-2-44 0 0,-31 50-1 0 0,41-75-100 0 0,0-1-1 0 0,0 1 1 0 0,0-1 0 0 0,-1 1 0 0 0,1-1 0 0 0,-4 3 0 0 0,5-5-234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1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1 173 1375 0 0,'0'3'107'0'0,"13"37"-74"0"0,33 55 11340 0 0,-35-74-10064 0 0,10 16 4565 0 0,-18-57-4402 0 0,-3-8-1039 0 0,-1-1 0 0 0,-11-54 0 0 0,8 55-456 0 0,-5-17-246 0 0,5 30-371 0 0,1 0 1 0 0,0 0-1 0 0,2 0 0 0 0,0 0 1 0 0,0 0-1 0 0,2-16 1 0 0,2 16-947 0 0</inkml:trace>
  <inkml:trace contextRef="#ctx0" brushRef="#br0" timeOffset="1">457 34 5927 0 0,'0'0'256'0'0,"2"9"64"0"0,-5 1-256 0 0,0 0-64 0 0,-1-1-1744 0 0,1 3-368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109 273 455 0 0,'4'17'657'0'0,"0"6"6906"0"0,-3-13-1871 0 0,6-41-3916 0 0,-7 30-1128 0 0,-7-18-56 0 0,7 17-555 0 0,-1 0 0 0 0,0 1 0 0 0,1-1 0 0 0,-1 0-1 0 0,0 1 1 0 0,0-1 0 0 0,0 1 0 0 0,0-1 0 0 0,0 1 0 0 0,-1-1-1 0 0,1 1 1 0 0,0 0 0 0 0,-1-1 0 0 0,1 1 0 0 0,-1 0-1 0 0,1 0 1 0 0,-1 0 0 0 0,0 0 0 0 0,1 1 0 0 0,-1-1 0 0 0,0 0-1 0 0,0 1 1 0 0,1-1 0 0 0,-1 1 0 0 0,0-1 0 0 0,0 1 0 0 0,0 0-1 0 0,0 0 1 0 0,1 0 0 0 0,-1 0 0 0 0,0 0 0 0 0,0 0 0 0 0,0 1-1 0 0,0-1 1 0 0,1 1 0 0 0,-1-1 0 0 0,0 1 0 0 0,0-1 0 0 0,1 1-1 0 0,-1 0 1 0 0,0 0 0 0 0,1 0 0 0 0,-1 0 0 0 0,1 0 0 0 0,-1 0-1 0 0,1 1 1 0 0,0-1 0 0 0,-1 0 0 0 0,1 1 0 0 0,0-1 0 0 0,0 1-1 0 0,-2 2 1 0 0,-3 7-35 0 0,-1-1-1 0 0,1 1 0 0 0,1 0 0 0 0,-5 16 1 0 0,9-23-9 0 0,0 0 0 0 0,0 1 0 0 0,0-1 1 0 0,1 0-1 0 0,0 0 0 0 0,0 1 0 0 0,0-1 0 0 0,0 0 0 0 0,1 1 1 0 0,-1-1-1 0 0,1 0 0 0 0,0 1 0 0 0,1-1 0 0 0,-1 0 1 0 0,1 0-1 0 0,2 5 0 0 0,-1-5 10 0 0,-1 0 0 0 0,1 0 0 0 0,0-1 1 0 0,0 1-1 0 0,0 0 0 0 0,0-1 0 0 0,1 0 0 0 0,-1 0 1 0 0,1 0-1 0 0,0-1 0 0 0,0 1 0 0 0,0-1 0 0 0,0 0 1 0 0,0 0-1 0 0,0 0 0 0 0,1 0 0 0 0,-1-1 0 0 0,1 0 0 0 0,-1 0 1 0 0,1 0-1 0 0,0 0 0 0 0,4-1 0 0 0,-4 1 50 0 0,0-1-1 0 0,1-1 1 0 0,-1 1 0 0 0,0-1-1 0 0,0 0 1 0 0,0 0-1 0 0,0 0 1 0 0,0-1 0 0 0,0 0-1 0 0,-1 0 1 0 0,1 0-1 0 0,0-1 1 0 0,-1 1 0 0 0,0-1-1 0 0,1 0 1 0 0,-1 0-1 0 0,0-1 1 0 0,-1 1 0 0 0,8-8-1 0 0,-7 4 13 0 0,1-1 1 0 0,-1 1-1 0 0,0-1 0 0 0,0 1 1 0 0,-1-1-1 0 0,0 0 0 0 0,0-1 0 0 0,-1 1 1 0 0,0 0-1 0 0,1-15 0 0 0,-2 7-8 0 0,-1-1 0 0 0,0 1 0 0 0,-1-1 0 0 0,-5-24 0 0 0,1 17 6 0 0,-1 0 1 0 0,-15-39-1 0 0,16 51-54 0 0,0 0 0 0 0,-1 0 0 0 0,-1 1 0 0 0,0 0 0 0 0,0 1 0 0 0,-17-19 0 0 0,24 29-10 0 0,-1-1 0 0 0,1 1 0 0 0,0-1 0 0 0,-1 1 0 0 0,1 0 0 0 0,0-1 0 0 0,-1 1 0 0 0,1 0 0 0 0,0 0 0 0 0,-1-1 0 0 0,1 1 0 0 0,-1 0 0 0 0,1 0 0 0 0,-1 0 0 0 0,1-1 0 0 0,-1 1 0 0 0,1 0 0 0 0,0 0 0 0 0,-1 0 0 0 0,1 0 0 0 0,-1 0 0 0 0,1 0 0 0 0,-1 0 0 0 0,1 0 0 0 0,-1 0 0 0 0,1 0 0 0 0,-1 0 0 0 0,1 0 1 0 0,-1 1-1 0 0,1-1 0 0 0,-1 0 0 0 0,1 0 0 0 0,0 0 0 0 0,-1 0 0 0 0,1 1 0 0 0,-1-1 0 0 0,1 0 0 0 0,-1 1 0 0 0,-6 11-33 0 0,6-8 25 0 0,0 0 0 0 0,0 0-1 0 0,1-1 1 0 0,-1 1 0 0 0,1 0-1 0 0,0 0 1 0 0,0 0 0 0 0,1 0-1 0 0,0 4 1 0 0,10 38-81 0 0,-6-27 65 0 0,1 6-22 0 0,1-1-1 0 0,1 0 0 0 0,1-1 0 0 0,15 28 1 0 0,-17-39-328 0 0,1-1 1 0 0,0 1-1 0 0,14 15 0 0 0,-14-19-602 0 0,1 0 1 0 0,-1-1-1 0 0,1 0 0 0 0,19 12 0 0 0,-10-10-4570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3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54 5527 0 0,'0'0'250'0'0,"-4"-8"90"0"0,3 5-236 0 0,-1 0 0 0 0,1-1 0 0 0,-1 1 1 0 0,0 0-1 0 0,0 0 0 0 0,-3-3 0 0 0,-17-13 4660 0 0,21 19-4657 0 0,0-1 0 0 0,0 1 0 0 0,-1 0 1 0 0,1 0-1 0 0,0 0 0 0 0,0 0 0 0 0,0 0 0 0 0,0 0 0 0 0,-1 0 0 0 0,1 0 1 0 0,0 0-1 0 0,0 1 0 0 0,0-1 0 0 0,0 0 0 0 0,-1 1 0 0 0,1-1 0 0 0,0 1 1 0 0,0-1-1 0 0,0 1 0 0 0,-1 0 0 0 0,-1 1-92 0 0,2-2-19 0 0,0 1 9 0 0,0-1-1 0 0,0 1 1 0 0,0 0-1 0 0,0-1 1 0 0,0 1-1 0 0,-1 0 1 0 0,1 0-1 0 0,0 0 1 0 0,1 0-1 0 0,-1 0 1 0 0,0 0-1 0 0,0 0 1 0 0,0 0-1 0 0,1 0 1 0 0,-1 0-1 0 0,0 0 1 0 0,1 1-1 0 0,-1-1 1 0 0,1 0-1 0 0,-1 1 0 0 0,1 1 1 0 0,0-2-14 0 0,0 1 0 0 0,0-1 0 0 0,1 1 0 0 0,-1-1 0 0 0,1 1 0 0 0,-1-1 0 0 0,1 1-1 0 0,-1-1 1 0 0,1 0 0 0 0,0 1 0 0 0,0-1 0 0 0,0 0 0 0 0,1 2 0 0 0,0 0-28 0 0,4 4 5 0 0,1 0 0 0 0,0 0 1 0 0,0-1-1 0 0,0 1 0 0 0,1-2 0 0 0,0 1 0 0 0,12 6 1 0 0,-12-7 22 0 0,10 5 56 0 0,21 8 0 0 0,-25-12 784 0 0,-1 0 0 0 0,0 0 1 0 0,23 17-1 0 0,-36-22-722 0 0,1-1 1 0 0,0 1 0 0 0,-1-1-1 0 0,1 1 1 0 0,-1 0-1 0 0,1-1 1 0 0,-1 1-1 0 0,1 0 1 0 0,-1-1-1 0 0,1 1 1 0 0,-1 0-1 0 0,0 0 1 0 0,1-1-1 0 0,-1 1 1 0 0,0 0 0 0 0,0 0-1 0 0,1 0 1 0 0,-1 0-1 0 0,0-1 1 0 0,0 1-1 0 0,0 0 1 0 0,0 1-1 0 0,-1 0 23 0 0,1 0-1 0 0,-1 0 1 0 0,1-1-1 0 0,-1 1 1 0 0,0 0-1 0 0,1 0 1 0 0,-1-1-1 0 0,0 1 1 0 0,0-1-1 0 0,-2 2 1 0 0,-3 4 244 0 0,0 0 0 0 0,-1 0 0 0 0,-10 7 0 0 0,13-11-153 0 0,-21 18 299 0 0,16-12-702 0 0,0-1-1 0 0,0-1 1 0 0,-1 0-1 0 0,0 0 1 0 0,0-1-1 0 0,-15 6 1 0 0,9-6-695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4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1 188 2303 0 0,'0'0'4943'0'0,"0"-9"-4340"0"0,0 9-506 0 0,0 0 0 0 0,0 0 0 0 0,0 0-1 0 0,0 0 1 0 0,0-1 0 0 0,0 1 0 0 0,0 0-1 0 0,0 0 1 0 0,0 0 0 0 0,0 0 0 0 0,0 0-1 0 0,0-1 1 0 0,0 1 0 0 0,0 0 0 0 0,0 0-1 0 0,0 0 1 0 0,0 0 0 0 0,0-1 0 0 0,0 1-1 0 0,0 0 1 0 0,0 0 0 0 0,0 0 0 0 0,0 0-1 0 0,0 0 1 0 0,0-1 0 0 0,0 1 0 0 0,1 0-1 0 0,-1 0 1 0 0,0 0 0 0 0,0 0 0 0 0,0 0-1 0 0,0 0 1 0 0,0-1 0 0 0,0 1 0 0 0,0 0-1 0 0,1 0 1 0 0,-1 0 0 0 0,0 0 0 0 0,0 0-1 0 0,0 0 1 0 0,0 0 0 0 0,1 0-1 0 0,-1 0 1 0 0,0 0 0 0 0,0 0 0 0 0,0 0-1 0 0,0 0 1 0 0,1 0 0 0 0,8 8 198 0 0,0-1-8 0 0,0 1-1 0 0,-1 1 1 0 0,9 10-1 0 0,-6-5 38 0 0,-5-7-170 0 0,0 0 1 0 0,-1 0-1 0 0,1 1 1 0 0,-2 0-1 0 0,1 0 1 0 0,-1 0-1 0 0,-1 0 0 0 0,1 0 1 0 0,3 18 1635 0 0,-13-46-1383 0 0,0-50-382 0 0,6 60-321 0 0,0 0 0 0 0,1 0 0 0 0,0 1 0 0 0,1-1 0 0 0,0 0 0 0 0,5-14 0 0 0,-5 19-87 0 0,1 0-1 0 0,0 0 0 0 0,0 1 0 0 0,0-1 1 0 0,0 1-1 0 0,8-8 0 0 0,2-3-932 0 0,1-2-241 0 0,1 1 0 0 0,1 0 0 0 0,18-13 0 0 0,-29 26 1265 0 0,0 0 1 0 0,0 0-1 0 0,0 0 1 0 0,0 0-1 0 0,6-1 1 0 0,8-5 5496 0 0,-13 23-3479 0 0,-4-9-1428 0 0,-1 0-1 0 0,0 1 0 0 0,0 0 1 0 0,0-1-1 0 0,-1 1 0 0 0,0-1 1 0 0,0 9-1 0 0,-9 41 984 0 0,1-4-398 0 0,8-41-744 0 0,0 0 0 0 0,0 0 0 0 0,0 0 0 0 0,2 0 0 0 0,-1-1 0 0 0,1 1 0 0 0,6 18 0 0 0,-6-25-105 0 0,-1 0 0 0 0,0 0 0 0 0,1-1 0 0 0,-1 1 0 0 0,1 0 0 0 0,0-1 0 0 0,0 0 0 0 0,0 1 0 0 0,0-1 0 0 0,0 0 0 0 0,0 0 0 0 0,6 3 0 0 0,-6-4 8 0 0,0 0-1 0 0,1 0 0 0 0,-1 0 0 0 0,0 0 1 0 0,1-1-1 0 0,-1 1 0 0 0,1-1 1 0 0,-1 0-1 0 0,1 0 0 0 0,-1 1 0 0 0,1-2 1 0 0,-1 1-1 0 0,1 0 0 0 0,-1 0 0 0 0,1-1 1 0 0,-1 0-1 0 0,5-1 0 0 0,-2 0 9 0 0,-1 0 0 0 0,1-1 0 0 0,-1 0 0 0 0,0 0 0 0 0,0 0-1 0 0,0 0 1 0 0,0 0 0 0 0,-1-1 0 0 0,1 0 0 0 0,-1 1 0 0 0,0-1 0 0 0,0-1 0 0 0,0 1-1 0 0,-1 0 1 0 0,1-1 0 0 0,-1 1 0 0 0,0-1 0 0 0,-1 0 0 0 0,2-5 0 0 0,0 2-71 0 0,-1-1 1 0 0,0 1 0 0 0,0-1-1 0 0,-1 0 1 0 0,-1 1-1 0 0,1-1 1 0 0,-1 0 0 0 0,-1 1-1 0 0,0-1 1 0 0,-2-12 0 0 0,2 16-245 0 0,0 1 0 0 0,0-1 0 0 0,-1 1 1 0 0,0 0-1 0 0,1 0 0 0 0,-1 0 1 0 0,-1 0-1 0 0,1 0 0 0 0,0 0 0 0 0,-1 1 1 0 0,0-1-1 0 0,-6-5 0 0 0,-1 2-1251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4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7367 0 0,'12'65'957'0'0,"-1"-13"1012"0"0,-9-36-1033 0 0,0 0 1 0 0,2 0-1 0 0,0 0 1 0 0,12 31-1 0 0,-16-47-912 0 0,1 1-1 0 0,-1-1 0 0 0,0 1 0 0 0,1-1 0 0 0,-1 0 1 0 0,1 1-1 0 0,-1-1 0 0 0,1 1 0 0 0,-1-1 1 0 0,1 0-1 0 0,-1 1 0 0 0,1-1 0 0 0,-1 0 1 0 0,1 0-1 0 0,-1 1 0 0 0,1-1 0 0 0,0 0 1 0 0,-1 0-1 0 0,1 0 0 0 0,-1 0 0 0 0,1 0 0 0 0,0 0 1 0 0,-1 1-1 0 0,1-2 0 0 0,0 1 0 0 0,-1 0 1 0 0,1 0-1 0 0,-1 0 0 0 0,1 0 0 0 0,0 0 1 0 0,-1 0-1 0 0,2-1 0 0 0,15-8 250 0 0,-9 1-221 0 0,0 0 0 0 0,0-1 0 0 0,-1 0 0 0 0,0 0 0 0 0,0 0 0 0 0,9-21 0 0 0,-8 15-46 0 0,-2 0 0 0 0,0-1 1 0 0,0 0-1 0 0,3-19 0 0 0,-7 15 661 0 0,-2 14 385 0 0,-4 13-534 0 0,3-1-495 0 0,-1 0 1 0 0,1 0-1 0 0,0 0 0 0 0,0-1 0 0 0,1 1 0 0 0,-1 0 0 0 0,1 0 0 0 0,1 0 1 0 0,-1 0-1 0 0,1 0 0 0 0,0 0 0 0 0,0 0 0 0 0,1 0 0 0 0,0 0 1 0 0,0-1-1 0 0,5 10 0 0 0,-4-10-370 0 0,1 0 1 0 0,-1 0 0 0 0,1 0 0 0 0,1 0-1 0 0,-1-1 1 0 0,1 0 0 0 0,-1 1-1 0 0,1-2 1 0 0,0 1 0 0 0,8 3-1 0 0,4 3-1341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4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3 5527 0 0,'0'0'423'0'0,"-2"-1"-114"0"0,-6 0 1062 0 0,-1 1 0 0 0,1-1-1 0 0,-1 1 1 0 0,-13 2 0 0 0,21-1-1022 0 0,-7 6 356 0 0,3-1-665 0 0,5-6-42 0 0,0 0 0 0 0,-1 1 0 0 0,1-1 0 0 0,0 1 0 0 0,-1-1 0 0 0,1 0 0 0 0,0 1 0 0 0,-1-1 0 0 0,1 1 0 0 0,0-1 0 0 0,0 1 0 0 0,0-1 0 0 0,-1 1 0 0 0,1-1 0 0 0,0 1 0 0 0,0-1 0 0 0,0 1 0 0 0,0-1 0 0 0,0 1 0 0 0,0-1 0 0 0,0 1 0 0 0,0-1 0 0 0,0 1 0 0 0,0-1-1 0 0,0 1 1 0 0,0-1 0 0 0,0 1 0 0 0,1-1 0 0 0,-1 1 0 0 0,0-1 0 0 0,0 1 0 0 0,0-1 0 0 0,1 1 0 0 0,0 0-13 0 0,6 15-197 0 0,-7-14 100 0 0,8 1-196 0 0,-6-2 242 0 0,0 0 1 0 0,0 0-1 0 0,0 0 0 0 0,0 0 0 0 0,0 0 1 0 0,0 0-1 0 0,1-1 0 0 0,-1 1 0 0 0,0-1 0 0 0,0 0 1 0 0,0 0-1 0 0,1 1 0 0 0,-1-2 0 0 0,0 1 0 0 0,0 0 1 0 0,0 0-1 0 0,1-1 0 0 0,-1 1 0 0 0,4-2 0 0 0,-3 1 4 0 0,2 0 35 0 0,0-1 1 0 0,1 1 0 0 0,-1 0-1 0 0,0 0 1 0 0,1 0 0 0 0,-1 1-1 0 0,1 0 1 0 0,-1 0 0 0 0,1 1 0 0 0,9 1-1 0 0,-12-1 176 0 0,1 1-1 0 0,-1-1 1 0 0,1 1-1 0 0,-1 0 0 0 0,0 0 1 0 0,0 0-1 0 0,0 1 0 0 0,0-1 1 0 0,0 1-1 0 0,0-1 1 0 0,-1 1-1 0 0,1 0 0 0 0,-1 0 1 0 0,0 0-1 0 0,0 0 1 0 0,0 1-1 0 0,0-1 0 0 0,0 1 1 0 0,-1-1-1 0 0,0 1 1 0 0,0-1-1 0 0,1 6 0 0 0,1 1 358 0 0,-1 1-1 0 0,0-1 1 0 0,-1 1 0 0 0,-1 0-1 0 0,1 0 1 0 0,-3 18-1 0 0,-1-9 333 0 0,0 0 0 0 0,-10 30 0 0 0,9-40-695 0 0,0 0-1 0 0,0 0 1 0 0,-1 0 0 0 0,-1 0-1 0 0,1-1 1 0 0,-9 11-1 0 0,12-19-206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5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10591 0 0,'0'2'488'0'0,"-9"56"3274"0"0,0 76-1 0 0,5-61-2501 0 0,2-54-1034 0 0,0 1-1 0 0,2-1 1 0 0,0 1-1 0 0,1-1 1 0 0,5 28-1 0 0,-6-44-204 0 0,1 0 0 0 0,0 0 0 0 0,0-1 0 0 0,-1 1 0 0 0,2 0 0 0 0,-1 0 0 0 0,0-1 0 0 0,1 1 0 0 0,-1-1 0 0 0,1 1 0 0 0,-1-1 0 0 0,1 1 0 0 0,3 2 0 0 0,-4-5-21 0 0,-1 1 0 0 0,1-1 0 0 0,-1 0 0 0 0,0 1 0 0 0,1-1 0 0 0,-1 0 0 0 0,0 0 0 0 0,1 1 0 0 0,-1-1 0 0 0,1 0 0 0 0,-1 0 0 0 0,1 0 0 0 0,-1 0 0 0 0,1 0 0 0 0,-1 0 0 0 0,0 1 0 0 0,1-1 0 0 0,-1 0 0 0 0,1 0 0 0 0,-1 0 0 0 0,1-1 0 0 0,-1 1 0 0 0,1 0 0 0 0,-1 0 0 0 0,1 0 0 0 0,-1 0 0 0 0,1 0 0 0 0,-1 0 0 0 0,0-1 0 0 0,1 1 0 0 0,-1 0 0 0 0,1 0 0 0 0,0-1 0 0 0,0 0-6 0 0,3-1-17 0 0,0 0 0 0 0,0-1 0 0 0,0 1 0 0 0,0-1-1 0 0,0 0 1 0 0,-1 0 0 0 0,1 0 0 0 0,-1-1 0 0 0,0 1 0 0 0,0-1-1 0 0,0 0 1 0 0,5-8 0 0 0,0-4-7 0 0,0 0 1 0 0,6-21-1 0 0,-8 20 30 0 0,11-21 1 0 0,-17 37 17 0 0,0 0 0 0 0,1 1-1 0 0,-1-1 1 0 0,0 1 0 0 0,1-1 0 0 0,-1 1 0 0 0,1-1-1 0 0,-1 1 1 0 0,1-1 0 0 0,-1 1 0 0 0,1-1 0 0 0,-1 1 0 0 0,1 0-1 0 0,-1-1 1 0 0,1 1 0 0 0,0 0 0 0 0,-1-1 0 0 0,1 1 0 0 0,0 0-1 0 0,-1 0 1 0 0,1 0 0 0 0,0-1 0 0 0,-1 1 0 0 0,1 0 0 0 0,0 0-1 0 0,0 0 1 0 0,1 1 15 0 0,0-1 0 0 0,-1 0 0 0 0,1 1-1 0 0,0 0 1 0 0,-1-1 0 0 0,1 1 0 0 0,-1 0 0 0 0,1 0 0 0 0,-1 0-1 0 0,3 1 1 0 0,0 2 33 0 0,1-1 0 0 0,-1 1 0 0 0,0 0-1 0 0,-1 1 1 0 0,7 8 0 0 0,5 13 135 0 0,-5-8-714 0 0,19 26 1 0 0,-25-39-18 0 0,0-1 0 0 0,0 1 0 0 0,0-1 0 0 0,0 0 0 0 0,1-1 0 0 0,-1 1 0 0 0,1-1 1 0 0,0 0-1 0 0,0 0 0 0 0,8 3 0 0 0,-4-2-1401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5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8287 0 0,'0'1'5880'0'0,"-2"7"-5346"0"0,1-1-1 0 0,0 1 1 0 0,0-1-1 0 0,1 1 0 0 0,0-1 1 0 0,0 1-1 0 0,2 8 1 0 0,12 54-105 0 0,-10-52-312 0 0,2 1-448 0 0,0 0 0 0 0,11 21 1 0 0,-2-3-1730 0 0,-5-12 522 0 0</inkml:trace>
  <inkml:trace contextRef="#ctx0" brushRef="#br0" timeOffset="1">240 196 13647 0 0,'0'0'1239'0'0,"0"2"-1022"0"0,0 15-189 0 0,0 7 502 0 0,3 24 0 0 0,-2-40-448 0 0,0 0 1 0 0,1 0-1 0 0,0 0 0 0 0,0 0 0 0 0,1 0 0 0 0,7 13 0 0 0,-8-16-319 0 0,1 0 1 0 0,0 0 0 0 0,-1 0-1 0 0,2 0 1 0 0,-1-1-1 0 0,0 0 1 0 0,1 0-1 0 0,0 0 1 0 0,0 0 0 0 0,0 0-1 0 0,10 6 1 0 0,-13-9-1030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5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14567 0 0,'0'0'1320'0'0,"-1"2"-1082"0"0,-3 18 58 0 0,-3 21 0 0 0,-3 16 1466 0 0,-35 127 1484 0 0,33-129-3970 0 0,7-30-4324 0 0,1 0-1802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87 1839 0 0,'-37'-31'-120'0'0,"7"5"4131"0"0,23 21-1978 0 0,0 0-1 0 0,0 0 1 0 0,-1 1-1 0 0,-12-6 1 0 0,19 9-1055 0 0,-1 3-741 0 0,1-1 1 0 0,-1 1-1 0 0,1 0 0 0 0,-1 0 0 0 0,1-1 0 0 0,0 1 1 0 0,0 0-1 0 0,-1 2 0 0 0,0 3-112 0 0,-1 0 0 0 0,1 0 0 0 0,1 0 0 0 0,-1 0 0 0 0,1 0 0 0 0,0 0 0 0 0,1 1 0 0 0,0-1 0 0 0,0 0 0 0 0,2 11 0 0 0,2 8-128 0 0,11 37 1 0 0,-13-54 21 0 0,30 122-545 0 0,12 40-3037 0 0,-22-105-1988 0 0,-21-57 4051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1T00:03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6911 0 0,'-1'1'37'0'0,"1"-1"0"0"0,0 1 0 0 0,0 0 0 0 0,-1-1-1 0 0,1 1 1 0 0,0 0 0 0 0,0-1 0 0 0,0 1 0 0 0,0 0-1 0 0,0-1 1 0 0,0 1 0 0 0,0 0 0 0 0,0 0 0 0 0,0-1-1 0 0,0 1 1 0 0,1 0 0 0 0,-1-1 0 0 0,0 1 0 0 0,1 1-1 0 0,-1-2-30 0 0,2 5 459 0 0,0 0 0 0 0,0 0-1 0 0,0 0 1 0 0,-1 0 0 0 0,0 0-1 0 0,1 5 1 0 0,6 67 4955 0 0,11 39-3454 0 0,-2-15-1471 0 0,14 69-258 0 0,-3-24-360 0 0,0 19-3296 0 0,-25-149-2240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6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17 210 5815 0 0,'-3'-16'200'0'0,"-1"-1"26"0"0,0-1 0 0 0,2 0 1 0 0,-2-26-1 0 0,4 40-6 0 0,0 0-1 0 0,0 0 1 0 0,1 0 0 0 0,-1-1-1 0 0,1 1 1 0 0,0 0 0 0 0,0 0-1 0 0,1 0 1 0 0,-1 0 0 0 0,1 0-1 0 0,-1 1 1 0 0,1-1 0 0 0,1 0-1 0 0,-1 1 1 0 0,0-1-1 0 0,1 1 1 0 0,0 0 0 0 0,-1 0-1 0 0,1 0 1 0 0,5-3 0 0 0,-5 4 66 0 0,-1 0 1 0 0,1 0 0 0 0,0 1-1 0 0,0-1 1 0 0,-1 1 0 0 0,1-1 0 0 0,0 1-1 0 0,0 0 1 0 0,1 1 0 0 0,5-2-1 0 0,-7 2-220 0 0,0 0 1 0 0,0 0-1 0 0,0 1 0 0 0,0-1 0 0 0,0 1 0 0 0,0-1 0 0 0,-1 1 1 0 0,1 0-1 0 0,0-1 0 0 0,0 1 0 0 0,0 0 0 0 0,-1 0 0 0 0,1 0 0 0 0,0 0 1 0 0,-1 1-1 0 0,1-1 0 0 0,-1 0 0 0 0,3 4 0 0 0,5 6 268 0 0,-1 0 1 0 0,-1 1-1 0 0,12 22 0 0 0,-11-19-257 0 0,-1-1 0 0 0,15 18 0 0 0,-9-16-65 0 0,0-1 1 0 0,30 26-1 0 0,-39-37 96 0 0,1 0 1 0 0,0-1 0 0 0,1 1 0 0 0,-1-1 0 0 0,0 0 0 0 0,1 0-1 0 0,0 0 1 0 0,0-1 0 0 0,0 0 0 0 0,0 0 0 0 0,0-1 0 0 0,0 0-1 0 0,9 1 1 0 0,-14-2-65 0 0,0 0-1 0 0,0-1 1 0 0,0 1-1 0 0,0-1 0 0 0,0 1 1 0 0,1-1-1 0 0,-1 1 1 0 0,0-1-1 0 0,0 0 1 0 0,0 1-1 0 0,-1-1 1 0 0,1 0-1 0 0,0 0 1 0 0,0 0-1 0 0,0 0 0 0 0,0 0 1 0 0,-1 1-1 0 0,2-3 1 0 0,-1 1 1 0 0,0 1 0 0 0,0-1 0 0 0,0 0 0 0 0,0 0 0 0 0,0 0 0 0 0,-1 0 0 0 0,1 0 0 0 0,0 0 0 0 0,0-2 0 0 0,-2-1-19 0 0,1 1 0 0 0,-1 0-1 0 0,0-1 1 0 0,0 1 0 0 0,-1 0 0 0 0,1 0 0 0 0,-1 0-1 0 0,0 0 1 0 0,0 0 0 0 0,0 0 0 0 0,-1 1-1 0 0,1-1 1 0 0,-1 1 0 0 0,0-1 0 0 0,0 1-1 0 0,0 0 1 0 0,0 0 0 0 0,-4-3 0 0 0,-7-4-214 0 0,0 0 1 0 0,0 1 0 0 0,-20-9-1 0 0,-32-14-2965 0 0,55 26-3022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6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7367 0 0,'0'0'667'0'0,"0"2"-547"0"0,-5 10-475 0 0,4-7 1119 0 0,-1-1 0 0 0,0 1 0 0 0,1 0 0 0 0,0 0 0 0 0,0 0 0 0 0,0 0-1 0 0,1 0 1 0 0,-1 0 0 0 0,1 0 0 0 0,1 6 0 0 0,5 21 604 0 0,12 42 0 0 0,1 4-1291 0 0,-18-73-132 0 0,23 105-61 0 0,-18-89-1438 0 0,13 28-1 0 0,-13-37-633 0 0,-1-6-2936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7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2759 0 0,'0'2'207'0'0,"-8"136"13061"0"0,12-45-11663 0 0,2-42-1431 0 0,21 79-1 0 0,-24-115-176 0 0,1-1-127 0 0,1 10 119 0 0,12 32 0 0 0,-15-51-290 0 0,0 0 0 0 0,1 1 1 0 0,0-1-1 0 0,-1 0 1 0 0,2 0-1 0 0,-1 0 0 0 0,0 0 1 0 0,1-1-1 0 0,0 0 0 0 0,0 1 1 0 0,6 4-1 0 0,0-4-1211 0 0</inkml:trace>
  <inkml:trace contextRef="#ctx0" brushRef="#br0" timeOffset="1">208 300 5063 0 0,'0'14'586'0'0,"1"0"-1"0"0,0 0 0 0 0,1 0 0 0 0,0 0 0 0 0,1 0 0 0 0,1 0 0 0 0,0 0 0 0 0,1-1 0 0 0,1 0 1 0 0,0 0-1 0 0,0 0 0 0 0,16 21 0 0 0,-10-16-226 0 0,2-1 0 0 0,17 18 0 0 0,-27-30-207 0 0,0-1 0 0 0,0-1 1 0 0,0 1-1 0 0,1-1 1 0 0,-1 0-1 0 0,1 0 1 0 0,0 0-1 0 0,0 0 0 0 0,0-1 1 0 0,0 0-1 0 0,1 0 1 0 0,-1 0-1 0 0,11 1 1 0 0,-14-3-46 0 0,0 0 0 0 0,0 0 1 0 0,1 0-1 0 0,-1 0 0 0 0,0-1 1 0 0,0 1-1 0 0,0-1 1 0 0,0 0-1 0 0,0 1 0 0 0,1-1 1 0 0,-1 0-1 0 0,-1 0 0 0 0,1 0 1 0 0,0-1-1 0 0,0 1 1 0 0,0 0-1 0 0,-1-1 0 0 0,1 1 1 0 0,0-1-1 0 0,-1 0 0 0 0,0 1 1 0 0,1-1-1 0 0,-1 0 1 0 0,0 0-1 0 0,0 0 0 0 0,0 0 1 0 0,0 0-1 0 0,0 0 0 0 0,0 0 1 0 0,-1 0-1 0 0,2-4 1 0 0,-1 1 33 0 0,0-1 1 0 0,0 0-1 0 0,0 1 1 0 0,-1-1-1 0 0,0 0 1 0 0,0 0-1 0 0,0 1 1 0 0,-1-1 0 0 0,0 0-1 0 0,0 1 1 0 0,-2-8-1 0 0,-1 3-29 0 0,-1 0-1 0 0,0 0 1 0 0,0 1-1 0 0,-1 0 1 0 0,0 0-1 0 0,-9-9 0 0 0,-49-46-1107 0 0,30 32-2741 0 0,24 22-2598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7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5063 0 0,'0'0'795'0'0,"0"1"604"0"0,10 50 5750 0 0,-7-37-6795 0 0,0 0 1 0 0,2 0-1 0 0,0-1 1 0 0,0 0-1 0 0,1 0 1 0 0,11 17-1 0 0,-13-24-309 0 0,0-1 0 0 0,0 0 0 0 0,1 0-1 0 0,-1 0 1 0 0,1-1 0 0 0,0 1 0 0 0,1-1 0 0 0,-1 0-1 0 0,8 3 1 0 0,-12-6-23 0 0,0-1 0 0 0,0 1 0 0 0,1-1 0 0 0,-1 1 0 0 0,0-1 0 0 0,0 0 0 0 0,0 0 0 0 0,1 0 0 0 0,-1 0 0 0 0,0 0 0 0 0,0 0 0 0 0,0 0 0 0 0,1 0 0 0 0,-1 0 0 0 0,0 0 0 0 0,0-1 0 0 0,0 1 0 0 0,1 0 0 0 0,-1-1 0 0 0,0 1 0 0 0,0-1-1 0 0,2-1 1 0 0,19-16 193 0 0,3-11-143 0 0,-23 27-129 0 0,-1 0 0 0 0,0-1-1 0 0,1 1 1 0 0,-1-1 0 0 0,0 0-1 0 0,0 1 1 0 0,0-1 0 0 0,-1 0-1 0 0,1 1 1 0 0,-1-1 0 0 0,1-4-1 0 0,-1 6-152 0 0,16 7-1314 0 0,-14-4 1505 0 0,15 4-41 0 0,-1-2 48 0 0,3 2 125 0 0,0-1 0 0 0,1-1 0 0 0,21 1 0 0 0,-35-5 96 0 0,0 0 1 0 0,1 0-1 0 0,-1-1 1 0 0,1 1-1 0 0,-1-2 1 0 0,0 1-1 0 0,0-1 1 0 0,0 1-1 0 0,0-2 1 0 0,0 1 0 0 0,0-1-1 0 0,0 0 1 0 0,9-6-1 0 0,-11 6 0 0 0,0-1 1 0 0,0 1-1 0 0,0-1 0 0 0,-1 0 0 0 0,1 0 0 0 0,-1 0 1 0 0,0 0-1 0 0,0-1 0 0 0,0 1 0 0 0,-1-1 0 0 0,0 0 1 0 0,0 0-1 0 0,0 0 0 0 0,0 0 0 0 0,-1 0 0 0 0,0 0 0 0 0,0 0 1 0 0,0 0-1 0 0,-1-1 0 0 0,0 1 0 0 0,0-6 0 0 0,-1-11-239 0 0,-2 1-1 0 0,-1 0 1 0 0,-11-40-1 0 0,10 42-500 0 0,-2-7-802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91 12439 0 0,'-2'-8'1291'0'0,"2"4"-1127"0"0,-1 0 0 0 0,0 0-1 0 0,0 1 1 0 0,0-1 0 0 0,0 1 0 0 0,0-1-1 0 0,-1 1 1 0 0,0-1 0 0 0,1 1 0 0 0,-1 0-1 0 0,-1-1 1 0 0,1 1 0 0 0,0 0 0 0 0,-1 0 0 0 0,1 1-1 0 0,-1-1 1 0 0,-5-3 0 0 0,5 4-90 0 0,0-1 0 0 0,-1 1 0 0 0,0 0 1 0 0,1 0-1 0 0,-1 1 0 0 0,0-1 0 0 0,0 1 0 0 0,0 0 0 0 0,0 0 0 0 0,0 0 1 0 0,0 0-1 0 0,0 1 0 0 0,0-1 0 0 0,0 1 0 0 0,-8 1 0 0 0,4 0-88 0 0,0 1 1 0 0,0-1-1 0 0,1 1 0 0 0,-1 1 0 0 0,1-1 0 0 0,-1 1 0 0 0,1 1 0 0 0,-11 6 0 0 0,17-10-6 0 0,1 1 0 0 0,-1-1 0 0 0,1 0 0 0 0,0 1 0 0 0,-1-1 0 0 0,1 0 0 0 0,0 1 0 0 0,-1-1 0 0 0,1 0 0 0 0,0 1 0 0 0,-1-1 0 0 0,1 1 0 0 0,0-1 0 0 0,0 1 0 0 0,-1-1 0 0 0,1 1 0 0 0,0-1 0 0 0,0 1 0 0 0,0-1 0 0 0,0 1 0 0 0,0-1 0 0 0,0 1 0 0 0,0-1 0 0 0,0 1 0 0 0,0-1 0 0 0,0 2 0 0 0,0-1-26 0 0,1 1 0 0 0,-1-1 0 0 0,1 1 0 0 0,-1-1 0 0 0,1 1 0 0 0,0-1 0 0 0,-1 0 0 0 0,1 1 0 0 0,1 0 0 0 0,2 3-82 0 0,1 0-1 0 0,-1-1 1 0 0,9 8 0 0 0,2-2-11 0 0,32 16 0 0 0,7 4 488 0 0,-49-26-218 0 0,0 0 0 0 0,0 0 0 0 0,0 0 0 0 0,-1 0 0 0 0,1 1 0 0 0,-1 0 0 0 0,5 6 0 0 0,-8-9-23 0 0,0 0 0 0 0,1 1 0 0 0,-1-1 0 0 0,0 0 1 0 0,0 0-1 0 0,-1 1 0 0 0,1-1 0 0 0,0 1 0 0 0,-1-1 1 0 0,1 1-1 0 0,-1-1 0 0 0,0 1 0 0 0,0-1 0 0 0,0 1 1 0 0,0-1-1 0 0,0 1 0 0 0,-2 3 0 0 0,1-2 33 0 0,-1 0 0 0 0,1 0-1 0 0,-1 0 1 0 0,0 0-1 0 0,0-1 1 0 0,-1 1-1 0 0,1 0 1 0 0,-1-1 0 0 0,-4 5-1 0 0,-5 3 23 0 0,0-1 0 0 0,-1 0 0 0 0,0-1 0 0 0,-20 11 0 0 0,17-11-279 0 0,-17 9-4003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8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19 1839 0 0,'0'0'503'0'0,"3"-8"4009"0"0,-3 8-4285 0 0,0-1 0 0 0,0 1 0 0 0,0 0 0 0 0,0-1 0 0 0,0 1-1 0 0,0 0 1 0 0,0-1 0 0 0,0 1 0 0 0,0 0 0 0 0,0-1 0 0 0,0 1 0 0 0,0 0 0 0 0,0-1 0 0 0,0 1 0 0 0,0 0 0 0 0,0-1-1 0 0,0 1 1 0 0,-1 0 0 0 0,1-1 0 0 0,0 1 0 0 0,-2-2 1361 0 0,2 2-1361 0 0,0 0 0 0 0,0 0 0 0 0,-1-1 0 0 0,1 1 0 0 0,0 0 0 0 0,-1 0 0 0 0,1 0 0 0 0,0 0-1 0 0,-1 0 1 0 0,0-1 0 0 0,0 1-26 0 0,-1 1 0 0 0,1-1 0 0 0,-1 0 0 0 0,1 0 0 0 0,-1 1 0 0 0,1-1 0 0 0,-1 1 0 0 0,1-1 0 0 0,-3 2 0 0 0,-29 18-151 0 0,27-16-19 0 0,0 0 0 0 0,1 0 0 0 0,0 0-1 0 0,0 1 1 0 0,0 0 0 0 0,1 0 0 0 0,-1 0-1 0 0,1 0 1 0 0,0 1 0 0 0,1-1 0 0 0,-1 1-1 0 0,-4 12 1 0 0,8-17 107 0 0,0 1 15 0 0,1 0-127 0 0,-1-1 0 0 0,1 1 0 0 0,0-1 0 0 0,-1 0 0 0 0,1 1 0 0 0,0-1 0 0 0,0 0-1 0 0,0 0 1 0 0,0 1 0 0 0,0-1 0 0 0,0 0 0 0 0,0 0 0 0 0,1 0 0 0 0,-1 0 0 0 0,0 0 0 0 0,0-1 0 0 0,1 1 0 0 0,1 0 0 0 0,0 1-12 0 0,1-1 1 0 0,0 1-1 0 0,0-1 0 0 0,0-1 1 0 0,0 1-1 0 0,6 0 0 0 0,-6-1-14 0 0,0 0 0 0 0,-1 0 0 0 0,1 0 0 0 0,0-1 0 0 0,0 0 0 0 0,0 0 0 0 0,-1 0 0 0 0,1 0 0 0 0,-1 0 0 0 0,1-1 0 0 0,-1 1 1 0 0,1-1-1 0 0,-1 0 0 0 0,0 0 0 0 0,0-1 0 0 0,4-2 0 0 0,0-2 48 0 0,0 0-1 0 0,-1 0 1 0 0,0 0 0 0 0,0-1 0 0 0,6-11 2248 0 0,-12 40-1872 0 0,0-17-439 0 0,1 1 1 0 0,-1-1-1 0 0,1 1 0 0 0,1-1 0 0 0,-1 0 1 0 0,0 1-1 0 0,1-1 0 0 0,0 0 0 0 0,0 0 0 0 0,0 0 1 0 0,0 0-1 0 0,5 4 0 0 0,-6-6-420 0 0,1-1-1 0 0,0 0 1 0 0,0 0 0 0 0,0 1-1 0 0,0-1 1 0 0,0-1-1 0 0,0 1 1 0 0,0 0 0 0 0,0 0-1 0 0,1-1 1 0 0,-1 1 0 0 0,0-1-1 0 0,0 0 1 0 0,1 0-1 0 0,1 0 1 0 0,-2 1-565 0 0,8-1-4978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9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64 13935 0 0,'-1'2'638'0'0,"-3"12"-214"0"0,0 1 1 0 0,2-1 0 0 0,-1 1 0 0 0,1 23 0 0 0,1-25 54 0 0,1 1 1 0 0,1 0 0 0 0,1-1 0 0 0,0 1 0 0 0,1-1 0 0 0,0 1-1 0 0,8 20 1 0 0,-10-32-448 0 0,1 0 0 0 0,-1 0 0 0 0,1 0-1 0 0,-1 0 1 0 0,1-1 0 0 0,0 1 0 0 0,-1-1 0 0 0,1 1-1 0 0,0-1 1 0 0,0 0 0 0 0,3 2 0 0 0,-2-1-6 0 0,-2-2-20 0 0,0 1-1 0 0,-1-1 1 0 0,1 1-1 0 0,0-1 1 0 0,0 1-1 0 0,0-1 1 0 0,-1 1-1 0 0,1-1 1 0 0,0 0 0 0 0,0 1-1 0 0,0-1 1 0 0,0 0-1 0 0,0 0 1 0 0,0 0-1 0 0,0 1 1 0 0,0-1-1 0 0,0 0 1 0 0,0 0-1 0 0,0-1 1 0 0,0 1-1 0 0,0 0 1 0 0,-1 0 0 0 0,1 0-1 0 0,2-1 1 0 0,-1 0-1 0 0,6-4-5 0 0,-1-4-100 0 0,0 0-1 0 0,-1-1 0 0 0,1 0 1 0 0,-2 0-1 0 0,5-11 0 0 0,19-55-920 0 0,-13 30 702 0 0,2 11-82 0 0,-17 34 398 0 0,5 12 183 0 0,0 0 168 0 0,-2 1 0 0 0,6 17 1 0 0,-8-20-226 0 0,1 0 0 0 0,0-1 0 0 0,1 1 0 0 0,-1-1 0 0 0,1 0 0 0 0,1 0 0 0 0,0-1 0 0 0,0 1 0 0 0,0-1 0 0 0,7 7 0 0 0,-11-13-114 0 0,-1-1 0 0 0,1 1 1 0 0,0 0-1 0 0,-1-1 0 0 0,1 1 1 0 0,0-1-1 0 0,-1 1 0 0 0,1-1 1 0 0,0 1-1 0 0,-1-1 0 0 0,1 0 1 0 0,0 1-1 0 0,0-1 0 0 0,0 0 1 0 0,-1 0-1 0 0,1 1 0 0 0,0-1 1 0 0,0 0-1 0 0,0 0 0 0 0,0 0 1 0 0,-1 0-1 0 0,1 0 0 0 0,0 0 1 0 0,0 0-1 0 0,0 0 0 0 0,0-1 1 0 0,-1 1-1 0 0,1 0 0 0 0,0 0 1 0 0,1-1-1 0 0,0 0 12 0 0,-1-1-1 0 0,1 1 1 0 0,0-1 0 0 0,-1 1 0 0 0,1-1-1 0 0,-1 0 1 0 0,0 1 0 0 0,1-1 0 0 0,-1 0 0 0 0,0 0-1 0 0,1-3 1 0 0,4-11-194 0 0,-1 0 0 0 0,0-1 0 0 0,-2 1 0 0 0,0-1 0 0 0,2-29 0 0 0,4-23-354 0 0,-1 42-4 0 0,-7 25 267 0 0,1 2-328 0 0,-1 0 594 0 0,1 0 0 0 0,-1 0-1 0 0,1 0 1 0 0,0 1 0 0 0,-1-1-1 0 0,1 0 1 0 0,-1 1 0 0 0,1-1-1 0 0,-1 1 1 0 0,1-1 0 0 0,-1 1 0 0 0,1 0-1 0 0,-1 0 1 0 0,0-1 0 0 0,1 1-1 0 0,-1 0 1 0 0,0 0 0 0 0,0 0-1 0 0,0 1 1 0 0,1-1 0 0 0,0 1-1 0 0,0 1-7 0 0,13 13 275 0 0,-2 1 1 0 0,21 33 0 0 0,-24-35-92 0 0,-1-1 1 0 0,2 0 0 0 0,0 0 0 0 0,1-1-1 0 0,13 13 1 0 0,-13-16-36 0 0,0-1-1 0 0,1 0 1 0 0,0-1-1 0 0,0 0 1 0 0,1-1-1 0 0,0 0 1 0 0,0-1-1 0 0,21 6 1 0 0,-27-10 16 0 0,1 0 0 0 0,0 0 0 0 0,0-1 0 0 0,0 0 0 0 0,0-1-1 0 0,0 0 1 0 0,15-2 0 0 0,-20 2-124 0 0,0-1 0 0 0,-1 0 0 0 0,1 0 0 0 0,-1 0-1 0 0,1 0 1 0 0,-1-1 0 0 0,1 1 0 0 0,-1-1 0 0 0,0 0-1 0 0,0 0 1 0 0,0 0 0 0 0,0-1 0 0 0,0 1 0 0 0,0-1-1 0 0,0 1 1 0 0,-1-1 0 0 0,0 0 0 0 0,1 0 0 0 0,-1 0 0 0 0,0 0-1 0 0,2-4 1 0 0,-1-1-38 0 0,0 1 0 0 0,0 0 0 0 0,-1-1 0 0 0,0 1 0 0 0,0-1 0 0 0,-1 0 0 0 0,1-10 0 0 0,-2 12-70 0 0,0 1 1 0 0,0-1-1 0 0,-1 1 0 0 0,0-1 0 0 0,0 1 0 0 0,-1 0 1 0 0,1-1-1 0 0,-1 1 0 0 0,0 0 0 0 0,0 0 1 0 0,-5-8-1 0 0,3 8-47 0 0,1 0 0 0 0,-1 0 0 0 0,0 0 0 0 0,-1 0 0 0 0,1 1 1 0 0,-1-1-1 0 0,1 1 0 0 0,-1 1 0 0 0,0-1 0 0 0,-9-4 0 0 0,13 7 99 0 0,0 1-1 0 0,1 0 0 0 0,-1 0 1 0 0,0 0-1 0 0,1 0 0 0 0,-1 0 1 0 0,0 0-1 0 0,0 0 0 0 0,1 0 1 0 0,-1 0-1 0 0,0 1 0 0 0,1-1 1 0 0,-1 0-1 0 0,0 0 1 0 0,1 0-1 0 0,-1 1 0 0 0,1-1 1 0 0,-1 0-1 0 0,0 1 0 0 0,1-1 1 0 0,-1 1-1 0 0,1-1 0 0 0,-1 1 1 0 0,1-1-1 0 0,-1 1 1 0 0,0 0-1 0 0,-9 15-156 0 0,9-12 218 0 0,0 0 1 0 0,0 0 0 0 0,0 0 0 0 0,1 1 0 0 0,0-1 0 0 0,0 0 0 0 0,0 1-1 0 0,1-1 1 0 0,-1 0 0 0 0,1 1 0 0 0,0-1 0 0 0,2 7 0 0 0,2 2 185 0 0,0 0 1 0 0,11 20-1 0 0,-10-24-157 0 0,0-1 0 0 0,0 1 0 0 0,1-1-1 0 0,0 0 1 0 0,0-1 0 0 0,1 0 0 0 0,-1 0 0 0 0,2 0-1 0 0,-1-1 1 0 0,1-1 0 0 0,12 7 0 0 0,-7-5-86 0 0,0-1 0 0 0,-1-1 0 0 0,2 0 0 0 0,-1-1 0 0 0,0-1 0 0 0,1 0 0 0 0,20 1-1 0 0,19-3-840 0 0,1-5-269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5:59:59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5063 0 0,'-15'7'7680'0'0,"12"3"-2482"0"0,2-1-6594 0 0,1 11 2047 0 0,1 0 1 0 0,2 0-1 0 0,0-1 1 0 0,8 28-1 0 0,-6-21-328 0 0,4 11-300 0 0,25 62 0 0 0,6-13-3123 0 0,-31-71 1044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6:00:00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14079 0 0,'0'0'3856'0'0,"2"0"-3120"0"0,5 2-632 0 0,-1-1-1 0 0,1 1 1 0 0,0-1-1 0 0,-1-1 1 0 0,1 1-1 0 0,13-2 1 0 0,44-8-561 0 0,-6 0-516 0 0,-18 6 66 0 0,-26 1 191 0 0,1 0 0 0 0,-1 1 0 0 0,1 1 0 0 0,-1 1-1 0 0,1 0 1 0 0,17 4 0 0 0,-29-4 597 0 0,1 0 0 0 0,-1 1 0 0 0,1-1 1 0 0,-1 1-1 0 0,0 0 0 0 0,0 0 0 0 0,1 1 0 0 0,-2-1 0 0 0,1 1 1 0 0,0-1-1 0 0,0 1 0 0 0,-1 0 0 0 0,1 0 0 0 0,-1 0 0 0 0,0 0 1 0 0,0 1-1 0 0,0-1 0 0 0,-1 0 0 0 0,1 1 0 0 0,1 6 0 0 0,2 5 750 0 0,-2-1-1 0 0,1 1 1 0 0,1 28 0 0 0,-3 18 3391 0 0,-3-50-90 0 0,-8-27-3365 0 0,7 9-552 0 0,1 0 0 0 0,0 0 0 0 0,0 0 0 0 0,1 0-1 0 0,0 0 1 0 0,1-10 0 0 0,9-43-229 0 0,-6 40 69 0 0,-1 2-137 0 0,0-1-264 0 0,8-27 0 0 0,-9 41 402 0 0,-1 1 0 0 0,1 0 0 0 0,-1 0 0 0 0,1 0 0 0 0,1 0 0 0 0,-1 0 0 0 0,1 0 0 0 0,-1 1 0 0 0,1-1 0 0 0,0 1 0 0 0,0 0 0 0 0,4-4 0 0 0,-5 6 120 0 0,0 0 0 0 0,0 0 0 0 0,0 0 0 0 0,0 0 0 0 0,0 0 1 0 0,0 0-1 0 0,1 1 0 0 0,-1-1 0 0 0,0 1 0 0 0,0-1 0 0 0,1 1 1 0 0,-1 0-1 0 0,0 0 0 0 0,1 0 0 0 0,-1 0 0 0 0,0 1 0 0 0,0-1 1 0 0,1 0-1 0 0,2 2 0 0 0,4 1 104 0 0,0 1 1 0 0,0 0-1 0 0,12 6 0 0 0,1 2 14 0 0,48 22 125 0 0,40 18 433 0 0,-95-46-410 0 0,1-1 1 0 0,0 0-1 0 0,0-1 1 0 0,0-1-1 0 0,21 1 1 0 0,-33-3-142 0 0,0-2 1 0 0,0 1 0 0 0,0 0-1 0 0,0-1 1 0 0,0 1 0 0 0,0-1 0 0 0,7-3-1 0 0,-10 4-82 0 0,0-1 0 0 0,0 1-1 0 0,0-1 1 0 0,0 1 0 0 0,0-1-1 0 0,0 1 1 0 0,0-1 0 0 0,0 0-1 0 0,0 0 1 0 0,0 1 0 0 0,0-1-1 0 0,0 0 1 0 0,-1 0-1 0 0,1 0 1 0 0,0 0 0 0 0,-1 0-1 0 0,1 0 1 0 0,-1 0 0 0 0,1 0-1 0 0,-1 0 1 0 0,1 0 0 0 0,-1 0-1 0 0,0 0 1 0 0,1 0 0 0 0,-1 0-1 0 0,0 0 1 0 0,0 0 0 0 0,0-1-1 0 0,0 1 1 0 0,0 0 0 0 0,0-2-1 0 0,-3-15 89 0 0,3 15-99 0 0,0 1 0 0 0,0-1 0 0 0,0 1-1 0 0,-1-1 1 0 0,1 1 0 0 0,-1-1 0 0 0,1 1 0 0 0,-1 0 0 0 0,0 0 0 0 0,0-1-1 0 0,0 1 1 0 0,0 0 0 0 0,-1 0 0 0 0,1 0 0 0 0,-1 0 0 0 0,1 0 0 0 0,-1 0-1 0 0,1 0 1 0 0,-3-1 0 0 0,-2-2-7 0 0,4 3 6 0 0,0 0-1 0 0,0 0 1 0 0,0 1 0 0 0,-1-1 0 0 0,1 1-1 0 0,0-1 1 0 0,-1 1 0 0 0,1 0-1 0 0,-1 0 1 0 0,-3-1 0 0 0,5 2-2 0 0,1 0 1 0 0,-1 0-1 0 0,1 0 1 0 0,-1 0-1 0 0,1 0 1 0 0,-1 0-1 0 0,1 0 1 0 0,-1 0-1 0 0,1 1 1 0 0,-1-1-1 0 0,0 0 1 0 0,1 0-1 0 0,-1 0 1 0 0,1 1-1 0 0,0-1 1 0 0,-1 0-1 0 0,1 1 1 0 0,-1-1-1 0 0,1 0 1 0 0,-1 1-1 0 0,1-1 1 0 0,0 1-1 0 0,-1-1 1 0 0,1 1-1 0 0,0-1 1 0 0,-1 1-1 0 0,1-1 1 0 0,0 1-1 0 0,0-1 1 0 0,0 1-1 0 0,-1-1 1 0 0,1 1-1 0 0,0-1 1 0 0,0 1-1 0 0,0-1 1 0 0,0 1-1 0 0,0 1 1 0 0,-3 23-5 0 0,3-23 2 0 0,0 3-2 0 0,0 0 0 0 0,0 0 0 0 0,0 0 0 0 0,1 0 0 0 0,0 0 0 0 0,0 0 0 0 0,1 0 0 0 0,-1 0 0 0 0,1-1 0 0 0,0 1 0 0 0,0 0 0 0 0,1-1 0 0 0,-1 0 0 0 0,1 1 0 0 0,0-1 0 0 0,0 0 0 0 0,1-1 0 0 0,6 8 0 0 0,0-4-115 0 0,-1 1 1 0 0,1-1-1 0 0,1-1 1 0 0,-1 0-1 0 0,1 0 1 0 0,21 7-1 0 0,-24-11-485 0 0,0 0-1 0 0,0 0 0 0 0,0-1 1 0 0,0 0-1 0 0,0 0 0 0 0,0-1 1 0 0,12-1-1 0 0,-2-2-5283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16:00:0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14 302 13103 0 0,'-3'13'346'0'0,"0"0"0"0"0,0 0-1 0 0,1 1 1 0 0,1-1 0 0 0,0 1-1 0 0,1 16 1 0 0,13 80 2706 0 0,-9-93-2533 0 0,1 0 1 0 0,0 0-1 0 0,8 17 0 0 0,-11-30-417 0 0,-2-3 293 0 0,0 0-384 0 0,1-1 1 0 0,-1 0 0 0 0,0 0 0 0 0,0 1 0 0 0,1-1 0 0 0,-1 0 0 0 0,0 0 0 0 0,0 1 0 0 0,1-1 0 0 0,-1 0 0 0 0,0 0 0 0 0,1 0 0 0 0,-1 0-1 0 0,0 1 1 0 0,1-1 0 0 0,-1 0 0 0 0,0 0 0 0 0,1 0 0 0 0,-1 0 0 0 0,0 0 0 0 0,1 0 0 0 0,-1 0 0 0 0,0 0 0 0 0,1 0 0 0 0,-1 0 0 0 0,1 0 0 0 0,9-1 140 0 0,-7 0-140 0 0,0 0-1 0 0,0 0 1 0 0,0 0-1 0 0,-1-1 0 0 0,1 1 1 0 0,0-1-1 0 0,-1 1 1 0 0,1-1-1 0 0,-1 0 1 0 0,0 0-1 0 0,0 0 1 0 0,0-1-1 0 0,0 1 0 0 0,0 0 1 0 0,0-1-1 0 0,1-2 1 0 0,3-6 54 0 0,-1 0 0 0 0,8-21 0 0 0,-3 5-27 0 0,30-80-92 0 0,-10 25 18 0 0,-28 76 37 0 0,9-15-17 0 0,-9 18-28 0 0,4 15 222 0 0,-1 2-88 0 0,0 1-1 0 0,-1 0 1 0 0,2 16 0 0 0,6 23 79 0 0,-10-47-236 0 0,0 0-1 0 0,0 0 0 0 0,0-1 1 0 0,1 1-1 0 0,0-1 1 0 0,0 0-1 0 0,1 0 1 0 0,0 0-1 0 0,0 0 1 0 0,0 0-1 0 0,1-1 0 0 0,8 8 1 0 0,-6-7-247 0 0,1 0 0 0 0,-1-1 1 0 0,1 0-1 0 0,0 0 0 0 0,0-1 0 0 0,0 0 1 0 0,0-1-1 0 0,1 1 0 0 0,9 1 0 0 0,-11-4-7 0 0,0 0 0 0 0,0 0 1 0 0,0 0-1 0 0,0-1 0 0 0,0 0 0 0 0,0-1 0 0 0,0 1 0 0 0,0-1 0 0 0,0-1 0 0 0,0 1 0 0 0,0-1 0 0 0,8-4 0 0 0,-5 1-230 0 0,1 0 1 0 0,-1-1-1 0 0,0 0 0 0 0,0-1 0 0 0,-1 0 0 0 0,0 0 0 0 0,0-1 0 0 0,-1-1 1 0 0,0 1-1 0 0,14-19 0 0 0,-17 18 217 0 0,1 1 0 0 0,-1-1-1 0 0,0 0 1 0 0,-1 0 0 0 0,0 0 0 0 0,0-1 0 0 0,-1 1-1 0 0,-1-1 1 0 0,1 0 0 0 0,-2 0 0 0 0,1 0 0 0 0,-1 0-1 0 0,-1-11 1 0 0,0 18 524 0 0,0 1 1 0 0,-1-1-1 0 0,0 0 0 0 0,1 0 0 0 0,-1 1 0 0 0,0-1 1 0 0,0 1-1 0 0,-1-1 0 0 0,1 1 0 0 0,0-1 0 0 0,-1 1 1 0 0,0 0-1 0 0,1-1 0 0 0,-1 1 0 0 0,0 0 1 0 0,0 0-1 0 0,0 0 0 0 0,0 1 0 0 0,-1-1 0 0 0,1 0 1 0 0,0 1-1 0 0,-1 0 0 0 0,1-1 0 0 0,-4 0 0 0 0,3 1 6 0 0,0 0-1 0 0,0 0 1 0 0,-1 0-1 0 0,1 0 0 0 0,0 0 1 0 0,-1 1-1 0 0,1 0 0 0 0,-1 0 1 0 0,1 0-1 0 0,0 0 1 0 0,-1 0-1 0 0,1 0 0 0 0,0 1 1 0 0,-1 0-1 0 0,1 0 0 0 0,0 0 1 0 0,0 0-1 0 0,-1 0 1 0 0,-4 4-1 0 0,0 0 129 0 0,1 1 1 0 0,0 0-1 0 0,1 0 1 0 0,-1 1-1 0 0,1 0 1 0 0,0 0-1 0 0,1 0 1 0 0,0 1-1 0 0,0 0 1 0 0,-6 13-1 0 0,6-10-22 0 0,1 0 0 0 0,0 0 0 0 0,1 0-1 0 0,0 1 1 0 0,0-1 0 0 0,2 1 0 0 0,-2 21 0 0 0,3-27-271 0 0,1-1 0 0 0,-1 0 0 0 0,1 0 0 0 0,0 0 1 0 0,1 0-1 0 0,-1 0 0 0 0,1 0 0 0 0,0 0 1 0 0,0-1-1 0 0,0 1 0 0 0,1-1 0 0 0,0 1 1 0 0,0-1-1 0 0,0 0 0 0 0,0 0 0 0 0,0 0 1 0 0,1 0-1 0 0,0-1 0 0 0,0 0 0 0 0,0 1 0 0 0,0-1 1 0 0,0-1-1 0 0,1 1 0 0 0,6 3 0 0 0,-5-4-8 0 0,-1 0-1 0 0,0 0 0 0 0,1 0 0 0 0,-1-1 0 0 0,1 0 0 0 0,-1 0 0 0 0,1 0 0 0 0,0 0 0 0 0,-1-1 0 0 0,1 0 1 0 0,0 0-1 0 0,-1-1 0 0 0,1 0 0 0 0,-1 0 0 0 0,1 0 0 0 0,-1-1 0 0 0,1 1 0 0 0,-1-1 0 0 0,0 0 1 0 0,1-1-1 0 0,-1 1 0 0 0,5-5 0 0 0,-2 1 20 0 0,0-1 0 0 0,-1 1 1 0 0,0-2-1 0 0,0 1 0 0 0,-1-1 0 0 0,0 0 0 0 0,0 0 1 0 0,-1-1-1 0 0,0 0 0 0 0,0 0 0 0 0,-1 0 0 0 0,0 0 1 0 0,-1-1-1 0 0,4-13 0 0 0,-3 3-7 0 0,-1 0 0 0 0,-1 0 1 0 0,-1 0-1 0 0,0 0 0 0 0,-2 1 0 0 0,-3-26 0 0 0,3 36-42 0 0,-18-114-12 0 0,15 100-179 0 0,-2 1 1 0 0,0 0-1 0 0,-14-29 1 0 0,16 44 94 0 0,4 5 9 0 0,-7 18 181 0 0,5-7 48 0 0,0 0 0 0 0,0 0 0 0 0,1 0 0 0 0,0 0 0 0 0,1 1 0 0 0,0-1 1 0 0,0 0-1 0 0,3 18 0 0 0,4 5 445 0 0,11 37 0 0 0,-10-45-488 0 0,63 191 944 0 0,-57-184-1336 0 0,0-1 0 0 0,2 0-1 0 0,2-1 1 0 0,35 45 0 0 0,-31-48-1313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46.png"/><Relationship Id="rId299" Type="http://schemas.openxmlformats.org/officeDocument/2006/relationships/image" Target="../media/image1735.png"/><Relationship Id="rId21" Type="http://schemas.openxmlformats.org/officeDocument/2006/relationships/image" Target="../media/image1598.png"/><Relationship Id="rId63" Type="http://schemas.openxmlformats.org/officeDocument/2006/relationships/image" Target="../media/image1619.png"/><Relationship Id="rId159" Type="http://schemas.openxmlformats.org/officeDocument/2006/relationships/image" Target="../media/image1666.png"/><Relationship Id="rId324" Type="http://schemas.openxmlformats.org/officeDocument/2006/relationships/customXml" Target="../ink/ink516.xml"/><Relationship Id="rId366" Type="http://schemas.openxmlformats.org/officeDocument/2006/relationships/customXml" Target="../ink/ink537.xml"/><Relationship Id="rId170" Type="http://schemas.openxmlformats.org/officeDocument/2006/relationships/customXml" Target="../ink/ink439.xml"/><Relationship Id="rId226" Type="http://schemas.openxmlformats.org/officeDocument/2006/relationships/customXml" Target="../ink/ink467.xml"/><Relationship Id="rId268" Type="http://schemas.openxmlformats.org/officeDocument/2006/relationships/customXml" Target="../ink/ink488.xml"/><Relationship Id="rId32" Type="http://schemas.openxmlformats.org/officeDocument/2006/relationships/customXml" Target="../ink/ink370.xml"/><Relationship Id="rId74" Type="http://schemas.openxmlformats.org/officeDocument/2006/relationships/customXml" Target="../ink/ink391.xml"/><Relationship Id="rId128" Type="http://schemas.openxmlformats.org/officeDocument/2006/relationships/customXml" Target="../ink/ink418.xml"/><Relationship Id="rId335" Type="http://schemas.openxmlformats.org/officeDocument/2006/relationships/image" Target="../media/image1753.png"/><Relationship Id="rId377" Type="http://schemas.openxmlformats.org/officeDocument/2006/relationships/image" Target="../media/image1774.png"/><Relationship Id="rId5" Type="http://schemas.openxmlformats.org/officeDocument/2006/relationships/image" Target="../media/image1590.png"/><Relationship Id="rId181" Type="http://schemas.openxmlformats.org/officeDocument/2006/relationships/image" Target="../media/image1677.png"/><Relationship Id="rId237" Type="http://schemas.openxmlformats.org/officeDocument/2006/relationships/image" Target="../media/image1705.png"/><Relationship Id="rId279" Type="http://schemas.openxmlformats.org/officeDocument/2006/relationships/image" Target="../media/image1725.png"/><Relationship Id="rId43" Type="http://schemas.openxmlformats.org/officeDocument/2006/relationships/image" Target="../media/image1609.png"/><Relationship Id="rId139" Type="http://schemas.openxmlformats.org/officeDocument/2006/relationships/image" Target="../media/image1656.png"/><Relationship Id="rId290" Type="http://schemas.openxmlformats.org/officeDocument/2006/relationships/customXml" Target="../ink/ink499.xml"/><Relationship Id="rId304" Type="http://schemas.openxmlformats.org/officeDocument/2006/relationships/customXml" Target="../ink/ink506.xml"/><Relationship Id="rId346" Type="http://schemas.openxmlformats.org/officeDocument/2006/relationships/customXml" Target="../ink/ink527.xml"/><Relationship Id="rId388" Type="http://schemas.openxmlformats.org/officeDocument/2006/relationships/customXml" Target="../ink/ink548.xml"/><Relationship Id="rId85" Type="http://schemas.openxmlformats.org/officeDocument/2006/relationships/image" Target="../media/image1630.png"/><Relationship Id="rId150" Type="http://schemas.openxmlformats.org/officeDocument/2006/relationships/customXml" Target="../ink/ink429.xml"/><Relationship Id="rId192" Type="http://schemas.openxmlformats.org/officeDocument/2006/relationships/customXml" Target="../ink/ink450.xml"/><Relationship Id="rId206" Type="http://schemas.openxmlformats.org/officeDocument/2006/relationships/customXml" Target="../ink/ink457.xml"/><Relationship Id="rId248" Type="http://schemas.openxmlformats.org/officeDocument/2006/relationships/customXml" Target="../ink/ink478.xml"/><Relationship Id="rId12" Type="http://schemas.openxmlformats.org/officeDocument/2006/relationships/customXml" Target="../ink/ink360.xml"/><Relationship Id="rId108" Type="http://schemas.openxmlformats.org/officeDocument/2006/relationships/customXml" Target="../ink/ink408.xml"/><Relationship Id="rId315" Type="http://schemas.openxmlformats.org/officeDocument/2006/relationships/image" Target="../media/image1743.png"/><Relationship Id="rId357" Type="http://schemas.openxmlformats.org/officeDocument/2006/relationships/image" Target="../media/image1764.png"/><Relationship Id="rId54" Type="http://schemas.openxmlformats.org/officeDocument/2006/relationships/customXml" Target="../ink/ink381.xml"/><Relationship Id="rId96" Type="http://schemas.openxmlformats.org/officeDocument/2006/relationships/customXml" Target="../ink/ink402.xml"/><Relationship Id="rId161" Type="http://schemas.openxmlformats.org/officeDocument/2006/relationships/image" Target="../media/image1667.png"/><Relationship Id="rId217" Type="http://schemas.openxmlformats.org/officeDocument/2006/relationships/image" Target="../media/image1695.png"/><Relationship Id="rId399" Type="http://schemas.openxmlformats.org/officeDocument/2006/relationships/image" Target="../media/image1785.png"/><Relationship Id="rId259" Type="http://schemas.openxmlformats.org/officeDocument/2006/relationships/image" Target="../media/image1716.png"/><Relationship Id="rId23" Type="http://schemas.openxmlformats.org/officeDocument/2006/relationships/image" Target="../media/image1599.png"/><Relationship Id="rId119" Type="http://schemas.openxmlformats.org/officeDocument/2006/relationships/image" Target="../media/image1647.png"/><Relationship Id="rId270" Type="http://schemas.openxmlformats.org/officeDocument/2006/relationships/customXml" Target="../ink/ink489.xml"/><Relationship Id="rId326" Type="http://schemas.openxmlformats.org/officeDocument/2006/relationships/customXml" Target="../ink/ink517.xml"/><Relationship Id="rId65" Type="http://schemas.openxmlformats.org/officeDocument/2006/relationships/image" Target="../media/image1620.png"/><Relationship Id="rId130" Type="http://schemas.openxmlformats.org/officeDocument/2006/relationships/customXml" Target="../ink/ink419.xml"/><Relationship Id="rId368" Type="http://schemas.openxmlformats.org/officeDocument/2006/relationships/customXml" Target="../ink/ink538.xml"/><Relationship Id="rId172" Type="http://schemas.openxmlformats.org/officeDocument/2006/relationships/customXml" Target="../ink/ink440.xml"/><Relationship Id="rId228" Type="http://schemas.openxmlformats.org/officeDocument/2006/relationships/customXml" Target="../ink/ink468.xml"/><Relationship Id="rId281" Type="http://schemas.openxmlformats.org/officeDocument/2006/relationships/image" Target="../media/image1726.png"/><Relationship Id="rId337" Type="http://schemas.openxmlformats.org/officeDocument/2006/relationships/image" Target="../media/image1754.png"/><Relationship Id="rId34" Type="http://schemas.openxmlformats.org/officeDocument/2006/relationships/customXml" Target="../ink/ink371.xml"/><Relationship Id="rId76" Type="http://schemas.openxmlformats.org/officeDocument/2006/relationships/customXml" Target="../ink/ink392.xml"/><Relationship Id="rId141" Type="http://schemas.openxmlformats.org/officeDocument/2006/relationships/image" Target="../media/image1657.png"/><Relationship Id="rId379" Type="http://schemas.openxmlformats.org/officeDocument/2006/relationships/image" Target="../media/image1775.png"/><Relationship Id="rId7" Type="http://schemas.openxmlformats.org/officeDocument/2006/relationships/image" Target="../media/image1591.png"/><Relationship Id="rId183" Type="http://schemas.openxmlformats.org/officeDocument/2006/relationships/image" Target="../media/image1678.png"/><Relationship Id="rId239" Type="http://schemas.openxmlformats.org/officeDocument/2006/relationships/image" Target="../media/image1706.png"/><Relationship Id="rId390" Type="http://schemas.openxmlformats.org/officeDocument/2006/relationships/customXml" Target="../ink/ink549.xml"/><Relationship Id="rId250" Type="http://schemas.openxmlformats.org/officeDocument/2006/relationships/customXml" Target="../ink/ink479.xml"/><Relationship Id="rId292" Type="http://schemas.openxmlformats.org/officeDocument/2006/relationships/customXml" Target="../ink/ink500.xml"/><Relationship Id="rId306" Type="http://schemas.openxmlformats.org/officeDocument/2006/relationships/customXml" Target="../ink/ink507.xml"/><Relationship Id="rId45" Type="http://schemas.openxmlformats.org/officeDocument/2006/relationships/image" Target="../media/image1610.png"/><Relationship Id="rId87" Type="http://schemas.openxmlformats.org/officeDocument/2006/relationships/image" Target="../media/image1631.png"/><Relationship Id="rId110" Type="http://schemas.openxmlformats.org/officeDocument/2006/relationships/customXml" Target="../ink/ink409.xml"/><Relationship Id="rId348" Type="http://schemas.openxmlformats.org/officeDocument/2006/relationships/customXml" Target="../ink/ink528.xml"/><Relationship Id="rId152" Type="http://schemas.openxmlformats.org/officeDocument/2006/relationships/customXml" Target="../ink/ink430.xml"/><Relationship Id="rId194" Type="http://schemas.openxmlformats.org/officeDocument/2006/relationships/customXml" Target="../ink/ink451.xml"/><Relationship Id="rId208" Type="http://schemas.openxmlformats.org/officeDocument/2006/relationships/customXml" Target="../ink/ink458.xml"/><Relationship Id="rId261" Type="http://schemas.openxmlformats.org/officeDocument/2006/relationships/image" Target="../media/image1717.png"/><Relationship Id="rId14" Type="http://schemas.openxmlformats.org/officeDocument/2006/relationships/customXml" Target="../ink/ink361.xml"/><Relationship Id="rId56" Type="http://schemas.openxmlformats.org/officeDocument/2006/relationships/customXml" Target="../ink/ink382.xml"/><Relationship Id="rId317" Type="http://schemas.openxmlformats.org/officeDocument/2006/relationships/image" Target="../media/image1744.png"/><Relationship Id="rId359" Type="http://schemas.openxmlformats.org/officeDocument/2006/relationships/image" Target="../media/image1765.png"/><Relationship Id="rId98" Type="http://schemas.openxmlformats.org/officeDocument/2006/relationships/customXml" Target="../ink/ink403.xml"/><Relationship Id="rId121" Type="http://schemas.openxmlformats.org/officeDocument/2006/relationships/image" Target="../media/image1077.png"/><Relationship Id="rId163" Type="http://schemas.openxmlformats.org/officeDocument/2006/relationships/image" Target="../media/image1668.png"/><Relationship Id="rId219" Type="http://schemas.openxmlformats.org/officeDocument/2006/relationships/image" Target="../media/image1696.png"/><Relationship Id="rId370" Type="http://schemas.openxmlformats.org/officeDocument/2006/relationships/customXml" Target="../ink/ink539.xml"/><Relationship Id="rId230" Type="http://schemas.openxmlformats.org/officeDocument/2006/relationships/customXml" Target="../ink/ink469.xml"/><Relationship Id="rId25" Type="http://schemas.openxmlformats.org/officeDocument/2006/relationships/image" Target="../media/image1600.png"/><Relationship Id="rId67" Type="http://schemas.openxmlformats.org/officeDocument/2006/relationships/image" Target="../media/image1621.png"/><Relationship Id="rId272" Type="http://schemas.openxmlformats.org/officeDocument/2006/relationships/customXml" Target="../ink/ink490.xml"/><Relationship Id="rId328" Type="http://schemas.openxmlformats.org/officeDocument/2006/relationships/customXml" Target="../ink/ink518.xml"/><Relationship Id="rId132" Type="http://schemas.openxmlformats.org/officeDocument/2006/relationships/customXml" Target="../ink/ink420.xml"/><Relationship Id="rId174" Type="http://schemas.openxmlformats.org/officeDocument/2006/relationships/customXml" Target="../ink/ink441.xml"/><Relationship Id="rId381" Type="http://schemas.openxmlformats.org/officeDocument/2006/relationships/image" Target="../media/image1776.png"/><Relationship Id="rId241" Type="http://schemas.openxmlformats.org/officeDocument/2006/relationships/image" Target="../media/image1707.png"/><Relationship Id="rId36" Type="http://schemas.openxmlformats.org/officeDocument/2006/relationships/customXml" Target="../ink/ink372.xml"/><Relationship Id="rId283" Type="http://schemas.openxmlformats.org/officeDocument/2006/relationships/image" Target="../media/image1727.png"/><Relationship Id="rId339" Type="http://schemas.openxmlformats.org/officeDocument/2006/relationships/image" Target="../media/image1755.png"/><Relationship Id="rId78" Type="http://schemas.openxmlformats.org/officeDocument/2006/relationships/customXml" Target="../ink/ink393.xml"/><Relationship Id="rId101" Type="http://schemas.openxmlformats.org/officeDocument/2006/relationships/image" Target="../media/image1638.png"/><Relationship Id="rId143" Type="http://schemas.openxmlformats.org/officeDocument/2006/relationships/image" Target="../media/image1658.png"/><Relationship Id="rId185" Type="http://schemas.openxmlformats.org/officeDocument/2006/relationships/image" Target="../media/image1679.png"/><Relationship Id="rId350" Type="http://schemas.openxmlformats.org/officeDocument/2006/relationships/customXml" Target="../ink/ink529.xml"/><Relationship Id="rId9" Type="http://schemas.openxmlformats.org/officeDocument/2006/relationships/image" Target="../media/image1592.png"/><Relationship Id="rId210" Type="http://schemas.openxmlformats.org/officeDocument/2006/relationships/customXml" Target="../ink/ink459.xml"/><Relationship Id="rId392" Type="http://schemas.openxmlformats.org/officeDocument/2006/relationships/customXml" Target="../ink/ink550.xml"/><Relationship Id="rId252" Type="http://schemas.openxmlformats.org/officeDocument/2006/relationships/customXml" Target="../ink/ink480.xml"/><Relationship Id="rId294" Type="http://schemas.openxmlformats.org/officeDocument/2006/relationships/customXml" Target="../ink/ink501.xml"/><Relationship Id="rId308" Type="http://schemas.openxmlformats.org/officeDocument/2006/relationships/customXml" Target="../ink/ink508.xml"/><Relationship Id="rId47" Type="http://schemas.openxmlformats.org/officeDocument/2006/relationships/image" Target="../media/image1611.png"/><Relationship Id="rId89" Type="http://schemas.openxmlformats.org/officeDocument/2006/relationships/image" Target="../media/image1632.png"/><Relationship Id="rId112" Type="http://schemas.openxmlformats.org/officeDocument/2006/relationships/customXml" Target="../ink/ink410.xml"/><Relationship Id="rId154" Type="http://schemas.openxmlformats.org/officeDocument/2006/relationships/customXml" Target="../ink/ink431.xml"/><Relationship Id="rId361" Type="http://schemas.openxmlformats.org/officeDocument/2006/relationships/image" Target="../media/image1766.png"/><Relationship Id="rId196" Type="http://schemas.openxmlformats.org/officeDocument/2006/relationships/customXml" Target="../ink/ink452.xml"/><Relationship Id="rId16" Type="http://schemas.openxmlformats.org/officeDocument/2006/relationships/customXml" Target="../ink/ink362.xml"/><Relationship Id="rId221" Type="http://schemas.openxmlformats.org/officeDocument/2006/relationships/image" Target="../media/image1697.png"/><Relationship Id="rId263" Type="http://schemas.openxmlformats.org/officeDocument/2006/relationships/image" Target="../media/image1550.png"/><Relationship Id="rId319" Type="http://schemas.openxmlformats.org/officeDocument/2006/relationships/image" Target="../media/image1745.png"/><Relationship Id="rId37" Type="http://schemas.openxmlformats.org/officeDocument/2006/relationships/image" Target="../media/image1606.png"/><Relationship Id="rId58" Type="http://schemas.openxmlformats.org/officeDocument/2006/relationships/customXml" Target="../ink/ink383.xml"/><Relationship Id="rId79" Type="http://schemas.openxmlformats.org/officeDocument/2006/relationships/image" Target="../media/image1627.png"/><Relationship Id="rId102" Type="http://schemas.openxmlformats.org/officeDocument/2006/relationships/customXml" Target="../ink/ink405.xml"/><Relationship Id="rId123" Type="http://schemas.openxmlformats.org/officeDocument/2006/relationships/image" Target="../media/image1648.png"/><Relationship Id="rId144" Type="http://schemas.openxmlformats.org/officeDocument/2006/relationships/customXml" Target="../ink/ink426.xml"/><Relationship Id="rId330" Type="http://schemas.openxmlformats.org/officeDocument/2006/relationships/customXml" Target="../ink/ink519.xml"/><Relationship Id="rId90" Type="http://schemas.openxmlformats.org/officeDocument/2006/relationships/customXml" Target="../ink/ink399.xml"/><Relationship Id="rId165" Type="http://schemas.openxmlformats.org/officeDocument/2006/relationships/image" Target="../media/image1669.png"/><Relationship Id="rId186" Type="http://schemas.openxmlformats.org/officeDocument/2006/relationships/customXml" Target="../ink/ink447.xml"/><Relationship Id="rId351" Type="http://schemas.openxmlformats.org/officeDocument/2006/relationships/image" Target="../media/image1761.png"/><Relationship Id="rId372" Type="http://schemas.openxmlformats.org/officeDocument/2006/relationships/customXml" Target="../ink/ink540.xml"/><Relationship Id="rId393" Type="http://schemas.openxmlformats.org/officeDocument/2006/relationships/image" Target="../media/image1782.png"/><Relationship Id="rId211" Type="http://schemas.openxmlformats.org/officeDocument/2006/relationships/image" Target="../media/image1692.png"/><Relationship Id="rId232" Type="http://schemas.openxmlformats.org/officeDocument/2006/relationships/customXml" Target="../ink/ink470.xml"/><Relationship Id="rId253" Type="http://schemas.openxmlformats.org/officeDocument/2006/relationships/image" Target="../media/image1713.png"/><Relationship Id="rId274" Type="http://schemas.openxmlformats.org/officeDocument/2006/relationships/customXml" Target="../ink/ink491.xml"/><Relationship Id="rId295" Type="http://schemas.openxmlformats.org/officeDocument/2006/relationships/image" Target="../media/image1733.png"/><Relationship Id="rId309" Type="http://schemas.openxmlformats.org/officeDocument/2006/relationships/image" Target="../media/image1740.png"/><Relationship Id="rId27" Type="http://schemas.openxmlformats.org/officeDocument/2006/relationships/image" Target="../media/image1601.png"/><Relationship Id="rId48" Type="http://schemas.openxmlformats.org/officeDocument/2006/relationships/customXml" Target="../ink/ink378.xml"/><Relationship Id="rId69" Type="http://schemas.openxmlformats.org/officeDocument/2006/relationships/image" Target="../media/image1622.png"/><Relationship Id="rId113" Type="http://schemas.openxmlformats.org/officeDocument/2006/relationships/image" Target="../media/image1644.png"/><Relationship Id="rId134" Type="http://schemas.openxmlformats.org/officeDocument/2006/relationships/customXml" Target="../ink/ink421.xml"/><Relationship Id="rId320" Type="http://schemas.openxmlformats.org/officeDocument/2006/relationships/customXml" Target="../ink/ink514.xml"/><Relationship Id="rId80" Type="http://schemas.openxmlformats.org/officeDocument/2006/relationships/customXml" Target="../ink/ink394.xml"/><Relationship Id="rId155" Type="http://schemas.openxmlformats.org/officeDocument/2006/relationships/image" Target="../media/image1664.png"/><Relationship Id="rId176" Type="http://schemas.openxmlformats.org/officeDocument/2006/relationships/customXml" Target="../ink/ink442.xml"/><Relationship Id="rId197" Type="http://schemas.openxmlformats.org/officeDocument/2006/relationships/image" Target="../media/image1685.png"/><Relationship Id="rId341" Type="http://schemas.openxmlformats.org/officeDocument/2006/relationships/image" Target="../media/image1756.png"/><Relationship Id="rId362" Type="http://schemas.openxmlformats.org/officeDocument/2006/relationships/customXml" Target="../ink/ink535.xml"/><Relationship Id="rId383" Type="http://schemas.openxmlformats.org/officeDocument/2006/relationships/image" Target="../media/image1777.png"/><Relationship Id="rId201" Type="http://schemas.openxmlformats.org/officeDocument/2006/relationships/image" Target="../media/image1687.png"/><Relationship Id="rId222" Type="http://schemas.openxmlformats.org/officeDocument/2006/relationships/customXml" Target="../ink/ink465.xml"/><Relationship Id="rId243" Type="http://schemas.openxmlformats.org/officeDocument/2006/relationships/image" Target="../media/image1708.png"/><Relationship Id="rId264" Type="http://schemas.openxmlformats.org/officeDocument/2006/relationships/customXml" Target="../ink/ink486.xml"/><Relationship Id="rId285" Type="http://schemas.openxmlformats.org/officeDocument/2006/relationships/image" Target="../media/image1728.png"/><Relationship Id="rId17" Type="http://schemas.openxmlformats.org/officeDocument/2006/relationships/image" Target="../media/image1596.png"/><Relationship Id="rId38" Type="http://schemas.openxmlformats.org/officeDocument/2006/relationships/customXml" Target="../ink/ink373.xml"/><Relationship Id="rId59" Type="http://schemas.openxmlformats.org/officeDocument/2006/relationships/image" Target="../media/image1617.png"/><Relationship Id="rId103" Type="http://schemas.openxmlformats.org/officeDocument/2006/relationships/image" Target="../media/image1639.png"/><Relationship Id="rId124" Type="http://schemas.openxmlformats.org/officeDocument/2006/relationships/customXml" Target="../ink/ink416.xml"/><Relationship Id="rId310" Type="http://schemas.openxmlformats.org/officeDocument/2006/relationships/customXml" Target="../ink/ink509.xml"/><Relationship Id="rId70" Type="http://schemas.openxmlformats.org/officeDocument/2006/relationships/customXml" Target="../ink/ink389.xml"/><Relationship Id="rId91" Type="http://schemas.openxmlformats.org/officeDocument/2006/relationships/image" Target="../media/image1633.png"/><Relationship Id="rId145" Type="http://schemas.openxmlformats.org/officeDocument/2006/relationships/image" Target="../media/image1659.png"/><Relationship Id="rId166" Type="http://schemas.openxmlformats.org/officeDocument/2006/relationships/customXml" Target="../ink/ink437.xml"/><Relationship Id="rId187" Type="http://schemas.openxmlformats.org/officeDocument/2006/relationships/image" Target="../media/image1680.png"/><Relationship Id="rId331" Type="http://schemas.openxmlformats.org/officeDocument/2006/relationships/image" Target="../media/image1751.png"/><Relationship Id="rId352" Type="http://schemas.openxmlformats.org/officeDocument/2006/relationships/customXml" Target="../ink/ink530.xml"/><Relationship Id="rId373" Type="http://schemas.openxmlformats.org/officeDocument/2006/relationships/image" Target="../media/image1772.png"/><Relationship Id="rId394" Type="http://schemas.openxmlformats.org/officeDocument/2006/relationships/customXml" Target="../ink/ink55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60.xml"/><Relationship Id="rId233" Type="http://schemas.openxmlformats.org/officeDocument/2006/relationships/image" Target="../media/image1703.png"/><Relationship Id="rId254" Type="http://schemas.openxmlformats.org/officeDocument/2006/relationships/customXml" Target="../ink/ink481.xml"/><Relationship Id="rId28" Type="http://schemas.openxmlformats.org/officeDocument/2006/relationships/customXml" Target="../ink/ink368.xml"/><Relationship Id="rId49" Type="http://schemas.openxmlformats.org/officeDocument/2006/relationships/image" Target="../media/image1612.png"/><Relationship Id="rId114" Type="http://schemas.openxmlformats.org/officeDocument/2006/relationships/customXml" Target="../ink/ink411.xml"/><Relationship Id="rId275" Type="http://schemas.openxmlformats.org/officeDocument/2006/relationships/image" Target="../media/image1723.png"/><Relationship Id="rId296" Type="http://schemas.openxmlformats.org/officeDocument/2006/relationships/customXml" Target="../ink/ink502.xml"/><Relationship Id="rId300" Type="http://schemas.openxmlformats.org/officeDocument/2006/relationships/customXml" Target="../ink/ink504.xml"/><Relationship Id="rId60" Type="http://schemas.openxmlformats.org/officeDocument/2006/relationships/customXml" Target="../ink/ink384.xml"/><Relationship Id="rId81" Type="http://schemas.openxmlformats.org/officeDocument/2006/relationships/image" Target="../media/image1628.png"/><Relationship Id="rId135" Type="http://schemas.openxmlformats.org/officeDocument/2006/relationships/image" Target="../media/image1654.png"/><Relationship Id="rId156" Type="http://schemas.openxmlformats.org/officeDocument/2006/relationships/customXml" Target="../ink/ink432.xml"/><Relationship Id="rId177" Type="http://schemas.openxmlformats.org/officeDocument/2006/relationships/image" Target="../media/image1675.png"/><Relationship Id="rId198" Type="http://schemas.openxmlformats.org/officeDocument/2006/relationships/customXml" Target="../ink/ink453.xml"/><Relationship Id="rId321" Type="http://schemas.openxmlformats.org/officeDocument/2006/relationships/image" Target="../media/image1746.png"/><Relationship Id="rId342" Type="http://schemas.openxmlformats.org/officeDocument/2006/relationships/customXml" Target="../ink/ink525.xml"/><Relationship Id="rId363" Type="http://schemas.openxmlformats.org/officeDocument/2006/relationships/image" Target="../media/image1767.png"/><Relationship Id="rId384" Type="http://schemas.openxmlformats.org/officeDocument/2006/relationships/customXml" Target="../ink/ink546.xml"/><Relationship Id="rId202" Type="http://schemas.openxmlformats.org/officeDocument/2006/relationships/customXml" Target="../ink/ink455.xml"/><Relationship Id="rId223" Type="http://schemas.openxmlformats.org/officeDocument/2006/relationships/image" Target="../media/image1698.png"/><Relationship Id="rId244" Type="http://schemas.openxmlformats.org/officeDocument/2006/relationships/customXml" Target="../ink/ink476.xml"/><Relationship Id="rId18" Type="http://schemas.openxmlformats.org/officeDocument/2006/relationships/customXml" Target="../ink/ink363.xml"/><Relationship Id="rId39" Type="http://schemas.openxmlformats.org/officeDocument/2006/relationships/image" Target="../media/image1607.png"/><Relationship Id="rId265" Type="http://schemas.openxmlformats.org/officeDocument/2006/relationships/image" Target="../media/image1718.png"/><Relationship Id="rId286" Type="http://schemas.openxmlformats.org/officeDocument/2006/relationships/customXml" Target="../ink/ink497.xml"/><Relationship Id="rId50" Type="http://schemas.openxmlformats.org/officeDocument/2006/relationships/customXml" Target="../ink/ink379.xml"/><Relationship Id="rId104" Type="http://schemas.openxmlformats.org/officeDocument/2006/relationships/customXml" Target="../ink/ink406.xml"/><Relationship Id="rId125" Type="http://schemas.openxmlformats.org/officeDocument/2006/relationships/image" Target="../media/image1649.png"/><Relationship Id="rId146" Type="http://schemas.openxmlformats.org/officeDocument/2006/relationships/customXml" Target="../ink/ink427.xml"/><Relationship Id="rId167" Type="http://schemas.openxmlformats.org/officeDocument/2006/relationships/image" Target="../media/image1670.png"/><Relationship Id="rId188" Type="http://schemas.openxmlformats.org/officeDocument/2006/relationships/customXml" Target="../ink/ink448.xml"/><Relationship Id="rId311" Type="http://schemas.openxmlformats.org/officeDocument/2006/relationships/image" Target="../media/image1741.png"/><Relationship Id="rId332" Type="http://schemas.openxmlformats.org/officeDocument/2006/relationships/customXml" Target="../ink/ink520.xml"/><Relationship Id="rId353" Type="http://schemas.openxmlformats.org/officeDocument/2006/relationships/image" Target="../media/image1762.png"/><Relationship Id="rId374" Type="http://schemas.openxmlformats.org/officeDocument/2006/relationships/customXml" Target="../ink/ink541.xml"/><Relationship Id="rId395" Type="http://schemas.openxmlformats.org/officeDocument/2006/relationships/image" Target="../media/image1783.png"/><Relationship Id="rId71" Type="http://schemas.openxmlformats.org/officeDocument/2006/relationships/image" Target="../media/image1623.png"/><Relationship Id="rId92" Type="http://schemas.openxmlformats.org/officeDocument/2006/relationships/customXml" Target="../ink/ink400.xml"/><Relationship Id="rId213" Type="http://schemas.openxmlformats.org/officeDocument/2006/relationships/image" Target="../media/image1693.png"/><Relationship Id="rId234" Type="http://schemas.openxmlformats.org/officeDocument/2006/relationships/customXml" Target="../ink/ink471.xml"/><Relationship Id="rId2" Type="http://schemas.openxmlformats.org/officeDocument/2006/relationships/customXml" Target="../ink/ink355.xml"/><Relationship Id="rId29" Type="http://schemas.openxmlformats.org/officeDocument/2006/relationships/image" Target="../media/image1602.png"/><Relationship Id="rId255" Type="http://schemas.openxmlformats.org/officeDocument/2006/relationships/image" Target="../media/image1714.png"/><Relationship Id="rId276" Type="http://schemas.openxmlformats.org/officeDocument/2006/relationships/customXml" Target="../ink/ink492.xml"/><Relationship Id="rId297" Type="http://schemas.openxmlformats.org/officeDocument/2006/relationships/image" Target="../media/image1734.png"/><Relationship Id="rId40" Type="http://schemas.openxmlformats.org/officeDocument/2006/relationships/customXml" Target="../ink/ink374.xml"/><Relationship Id="rId115" Type="http://schemas.openxmlformats.org/officeDocument/2006/relationships/image" Target="../media/image1645.png"/><Relationship Id="rId136" Type="http://schemas.openxmlformats.org/officeDocument/2006/relationships/customXml" Target="../ink/ink422.xml"/><Relationship Id="rId157" Type="http://schemas.openxmlformats.org/officeDocument/2006/relationships/image" Target="../media/image1665.png"/><Relationship Id="rId178" Type="http://schemas.openxmlformats.org/officeDocument/2006/relationships/customXml" Target="../ink/ink443.xml"/><Relationship Id="rId301" Type="http://schemas.openxmlformats.org/officeDocument/2006/relationships/image" Target="../media/image1736.png"/><Relationship Id="rId322" Type="http://schemas.openxmlformats.org/officeDocument/2006/relationships/customXml" Target="../ink/ink515.xml"/><Relationship Id="rId343" Type="http://schemas.openxmlformats.org/officeDocument/2006/relationships/image" Target="../media/image1757.png"/><Relationship Id="rId364" Type="http://schemas.openxmlformats.org/officeDocument/2006/relationships/customXml" Target="../ink/ink536.xml"/><Relationship Id="rId61" Type="http://schemas.openxmlformats.org/officeDocument/2006/relationships/image" Target="../media/image1618.png"/><Relationship Id="rId82" Type="http://schemas.openxmlformats.org/officeDocument/2006/relationships/customXml" Target="../ink/ink395.xml"/><Relationship Id="rId199" Type="http://schemas.openxmlformats.org/officeDocument/2006/relationships/image" Target="../media/image1686.png"/><Relationship Id="rId203" Type="http://schemas.openxmlformats.org/officeDocument/2006/relationships/image" Target="../media/image1688.png"/><Relationship Id="rId385" Type="http://schemas.openxmlformats.org/officeDocument/2006/relationships/image" Target="../media/image1778.png"/><Relationship Id="rId19" Type="http://schemas.openxmlformats.org/officeDocument/2006/relationships/image" Target="../media/image1597.png"/><Relationship Id="rId224" Type="http://schemas.openxmlformats.org/officeDocument/2006/relationships/customXml" Target="../ink/ink466.xml"/><Relationship Id="rId245" Type="http://schemas.openxmlformats.org/officeDocument/2006/relationships/image" Target="../media/image1709.png"/><Relationship Id="rId266" Type="http://schemas.openxmlformats.org/officeDocument/2006/relationships/customXml" Target="../ink/ink487.xml"/><Relationship Id="rId287" Type="http://schemas.openxmlformats.org/officeDocument/2006/relationships/image" Target="../media/image1729.png"/><Relationship Id="rId30" Type="http://schemas.openxmlformats.org/officeDocument/2006/relationships/customXml" Target="../ink/ink369.xml"/><Relationship Id="rId105" Type="http://schemas.openxmlformats.org/officeDocument/2006/relationships/image" Target="../media/image1640.png"/><Relationship Id="rId126" Type="http://schemas.openxmlformats.org/officeDocument/2006/relationships/customXml" Target="../ink/ink417.xml"/><Relationship Id="rId147" Type="http://schemas.openxmlformats.org/officeDocument/2006/relationships/image" Target="../media/image1660.png"/><Relationship Id="rId168" Type="http://schemas.openxmlformats.org/officeDocument/2006/relationships/customXml" Target="../ink/ink438.xml"/><Relationship Id="rId312" Type="http://schemas.openxmlformats.org/officeDocument/2006/relationships/customXml" Target="../ink/ink510.xml"/><Relationship Id="rId333" Type="http://schemas.openxmlformats.org/officeDocument/2006/relationships/image" Target="../media/image1752.png"/><Relationship Id="rId354" Type="http://schemas.openxmlformats.org/officeDocument/2006/relationships/customXml" Target="../ink/ink531.xml"/><Relationship Id="rId51" Type="http://schemas.openxmlformats.org/officeDocument/2006/relationships/image" Target="../media/image1613.png"/><Relationship Id="rId72" Type="http://schemas.openxmlformats.org/officeDocument/2006/relationships/customXml" Target="../ink/ink390.xml"/><Relationship Id="rId93" Type="http://schemas.openxmlformats.org/officeDocument/2006/relationships/image" Target="../media/image1634.png"/><Relationship Id="rId189" Type="http://schemas.openxmlformats.org/officeDocument/2006/relationships/image" Target="../media/image1681.png"/><Relationship Id="rId375" Type="http://schemas.openxmlformats.org/officeDocument/2006/relationships/image" Target="../media/image1773.png"/><Relationship Id="rId396" Type="http://schemas.openxmlformats.org/officeDocument/2006/relationships/customXml" Target="../ink/ink552.xml"/><Relationship Id="rId3" Type="http://schemas.openxmlformats.org/officeDocument/2006/relationships/image" Target="../media/image1589.png"/><Relationship Id="rId214" Type="http://schemas.openxmlformats.org/officeDocument/2006/relationships/customXml" Target="../ink/ink461.xml"/><Relationship Id="rId235" Type="http://schemas.openxmlformats.org/officeDocument/2006/relationships/image" Target="../media/image1704.png"/><Relationship Id="rId256" Type="http://schemas.openxmlformats.org/officeDocument/2006/relationships/customXml" Target="../ink/ink482.xml"/><Relationship Id="rId277" Type="http://schemas.openxmlformats.org/officeDocument/2006/relationships/image" Target="../media/image1724.png"/><Relationship Id="rId298" Type="http://schemas.openxmlformats.org/officeDocument/2006/relationships/customXml" Target="../ink/ink503.xml"/><Relationship Id="rId116" Type="http://schemas.openxmlformats.org/officeDocument/2006/relationships/customXml" Target="../ink/ink412.xml"/><Relationship Id="rId137" Type="http://schemas.openxmlformats.org/officeDocument/2006/relationships/image" Target="../media/image1655.png"/><Relationship Id="rId158" Type="http://schemas.openxmlformats.org/officeDocument/2006/relationships/customXml" Target="../ink/ink433.xml"/><Relationship Id="rId302" Type="http://schemas.openxmlformats.org/officeDocument/2006/relationships/customXml" Target="../ink/ink505.xml"/><Relationship Id="rId323" Type="http://schemas.openxmlformats.org/officeDocument/2006/relationships/image" Target="../media/image1747.png"/><Relationship Id="rId344" Type="http://schemas.openxmlformats.org/officeDocument/2006/relationships/customXml" Target="../ink/ink526.xml"/><Relationship Id="rId20" Type="http://schemas.openxmlformats.org/officeDocument/2006/relationships/customXml" Target="../ink/ink364.xml"/><Relationship Id="rId41" Type="http://schemas.openxmlformats.org/officeDocument/2006/relationships/image" Target="../media/image1608.png"/><Relationship Id="rId62" Type="http://schemas.openxmlformats.org/officeDocument/2006/relationships/customXml" Target="../ink/ink385.xml"/><Relationship Id="rId83" Type="http://schemas.openxmlformats.org/officeDocument/2006/relationships/image" Target="../media/image1629.png"/><Relationship Id="rId179" Type="http://schemas.openxmlformats.org/officeDocument/2006/relationships/image" Target="../media/image1676.png"/><Relationship Id="rId365" Type="http://schemas.openxmlformats.org/officeDocument/2006/relationships/image" Target="../media/image1768.png"/><Relationship Id="rId386" Type="http://schemas.openxmlformats.org/officeDocument/2006/relationships/customXml" Target="../ink/ink547.xml"/><Relationship Id="rId190" Type="http://schemas.openxmlformats.org/officeDocument/2006/relationships/customXml" Target="../ink/ink449.xml"/><Relationship Id="rId204" Type="http://schemas.openxmlformats.org/officeDocument/2006/relationships/customXml" Target="../ink/ink456.xml"/><Relationship Id="rId225" Type="http://schemas.openxmlformats.org/officeDocument/2006/relationships/image" Target="../media/image1699.png"/><Relationship Id="rId246" Type="http://schemas.openxmlformats.org/officeDocument/2006/relationships/customXml" Target="../ink/ink477.xml"/><Relationship Id="rId267" Type="http://schemas.openxmlformats.org/officeDocument/2006/relationships/image" Target="../media/image1719.png"/><Relationship Id="rId288" Type="http://schemas.openxmlformats.org/officeDocument/2006/relationships/customXml" Target="../ink/ink498.xml"/><Relationship Id="rId106" Type="http://schemas.openxmlformats.org/officeDocument/2006/relationships/customXml" Target="../ink/ink407.xml"/><Relationship Id="rId127" Type="http://schemas.openxmlformats.org/officeDocument/2006/relationships/image" Target="../media/image1650.png"/><Relationship Id="rId313" Type="http://schemas.openxmlformats.org/officeDocument/2006/relationships/image" Target="../media/image1742.png"/><Relationship Id="rId10" Type="http://schemas.openxmlformats.org/officeDocument/2006/relationships/customXml" Target="../ink/ink359.xml"/><Relationship Id="rId31" Type="http://schemas.openxmlformats.org/officeDocument/2006/relationships/image" Target="../media/image1603.png"/><Relationship Id="rId52" Type="http://schemas.openxmlformats.org/officeDocument/2006/relationships/customXml" Target="../ink/ink380.xml"/><Relationship Id="rId73" Type="http://schemas.openxmlformats.org/officeDocument/2006/relationships/image" Target="../media/image1624.png"/><Relationship Id="rId94" Type="http://schemas.openxmlformats.org/officeDocument/2006/relationships/customXml" Target="../ink/ink401.xml"/><Relationship Id="rId148" Type="http://schemas.openxmlformats.org/officeDocument/2006/relationships/customXml" Target="../ink/ink428.xml"/><Relationship Id="rId169" Type="http://schemas.openxmlformats.org/officeDocument/2006/relationships/image" Target="../media/image1671.png"/><Relationship Id="rId334" Type="http://schemas.openxmlformats.org/officeDocument/2006/relationships/customXml" Target="../ink/ink521.xml"/><Relationship Id="rId355" Type="http://schemas.openxmlformats.org/officeDocument/2006/relationships/image" Target="../media/image1763.png"/><Relationship Id="rId376" Type="http://schemas.openxmlformats.org/officeDocument/2006/relationships/customXml" Target="../ink/ink542.xml"/><Relationship Id="rId397" Type="http://schemas.openxmlformats.org/officeDocument/2006/relationships/image" Target="../media/image1784.png"/><Relationship Id="rId4" Type="http://schemas.openxmlformats.org/officeDocument/2006/relationships/customXml" Target="../ink/ink356.xml"/><Relationship Id="rId180" Type="http://schemas.openxmlformats.org/officeDocument/2006/relationships/customXml" Target="../ink/ink444.xml"/><Relationship Id="rId215" Type="http://schemas.openxmlformats.org/officeDocument/2006/relationships/image" Target="../media/image1694.png"/><Relationship Id="rId236" Type="http://schemas.openxmlformats.org/officeDocument/2006/relationships/customXml" Target="../ink/ink472.xml"/><Relationship Id="rId257" Type="http://schemas.openxmlformats.org/officeDocument/2006/relationships/image" Target="../media/image1715.png"/><Relationship Id="rId278" Type="http://schemas.openxmlformats.org/officeDocument/2006/relationships/customXml" Target="../ink/ink493.xml"/><Relationship Id="rId303" Type="http://schemas.openxmlformats.org/officeDocument/2006/relationships/image" Target="../media/image1737.png"/><Relationship Id="rId42" Type="http://schemas.openxmlformats.org/officeDocument/2006/relationships/customXml" Target="../ink/ink375.xml"/><Relationship Id="rId84" Type="http://schemas.openxmlformats.org/officeDocument/2006/relationships/customXml" Target="../ink/ink396.xml"/><Relationship Id="rId138" Type="http://schemas.openxmlformats.org/officeDocument/2006/relationships/customXml" Target="../ink/ink423.xml"/><Relationship Id="rId345" Type="http://schemas.openxmlformats.org/officeDocument/2006/relationships/image" Target="../media/image1758.png"/><Relationship Id="rId387" Type="http://schemas.openxmlformats.org/officeDocument/2006/relationships/image" Target="../media/image1779.png"/><Relationship Id="rId191" Type="http://schemas.openxmlformats.org/officeDocument/2006/relationships/image" Target="../media/image1682.png"/><Relationship Id="rId205" Type="http://schemas.openxmlformats.org/officeDocument/2006/relationships/image" Target="../media/image1689.png"/><Relationship Id="rId247" Type="http://schemas.openxmlformats.org/officeDocument/2006/relationships/image" Target="../media/image1710.png"/><Relationship Id="rId107" Type="http://schemas.openxmlformats.org/officeDocument/2006/relationships/image" Target="../media/image1641.png"/><Relationship Id="rId289" Type="http://schemas.openxmlformats.org/officeDocument/2006/relationships/image" Target="../media/image17300.png"/><Relationship Id="rId11" Type="http://schemas.openxmlformats.org/officeDocument/2006/relationships/image" Target="../media/image1593.png"/><Relationship Id="rId53" Type="http://schemas.openxmlformats.org/officeDocument/2006/relationships/image" Target="../media/image1614.png"/><Relationship Id="rId149" Type="http://schemas.openxmlformats.org/officeDocument/2006/relationships/image" Target="../media/image1661.png"/><Relationship Id="rId314" Type="http://schemas.openxmlformats.org/officeDocument/2006/relationships/customXml" Target="../ink/ink511.xml"/><Relationship Id="rId356" Type="http://schemas.openxmlformats.org/officeDocument/2006/relationships/customXml" Target="../ink/ink532.xml"/><Relationship Id="rId398" Type="http://schemas.openxmlformats.org/officeDocument/2006/relationships/customXml" Target="../ink/ink553.xml"/><Relationship Id="rId95" Type="http://schemas.openxmlformats.org/officeDocument/2006/relationships/image" Target="../media/image1635.png"/><Relationship Id="rId160" Type="http://schemas.openxmlformats.org/officeDocument/2006/relationships/customXml" Target="../ink/ink434.xml"/><Relationship Id="rId216" Type="http://schemas.openxmlformats.org/officeDocument/2006/relationships/customXml" Target="../ink/ink462.xml"/><Relationship Id="rId258" Type="http://schemas.openxmlformats.org/officeDocument/2006/relationships/customXml" Target="../ink/ink483.xml"/><Relationship Id="rId22" Type="http://schemas.openxmlformats.org/officeDocument/2006/relationships/customXml" Target="../ink/ink365.xml"/><Relationship Id="rId64" Type="http://schemas.openxmlformats.org/officeDocument/2006/relationships/customXml" Target="../ink/ink386.xml"/><Relationship Id="rId118" Type="http://schemas.openxmlformats.org/officeDocument/2006/relationships/customXml" Target="../ink/ink413.xml"/><Relationship Id="rId325" Type="http://schemas.openxmlformats.org/officeDocument/2006/relationships/image" Target="../media/image1748.png"/><Relationship Id="rId367" Type="http://schemas.openxmlformats.org/officeDocument/2006/relationships/image" Target="../media/image1769.png"/><Relationship Id="rId171" Type="http://schemas.openxmlformats.org/officeDocument/2006/relationships/image" Target="../media/image1672.png"/><Relationship Id="rId227" Type="http://schemas.openxmlformats.org/officeDocument/2006/relationships/image" Target="../media/image1700.png"/><Relationship Id="rId269" Type="http://schemas.openxmlformats.org/officeDocument/2006/relationships/image" Target="../media/image1720.png"/><Relationship Id="rId33" Type="http://schemas.openxmlformats.org/officeDocument/2006/relationships/image" Target="../media/image1604.png"/><Relationship Id="rId129" Type="http://schemas.openxmlformats.org/officeDocument/2006/relationships/image" Target="../media/image1651.png"/><Relationship Id="rId280" Type="http://schemas.openxmlformats.org/officeDocument/2006/relationships/customXml" Target="../ink/ink494.xml"/><Relationship Id="rId336" Type="http://schemas.openxmlformats.org/officeDocument/2006/relationships/customXml" Target="../ink/ink522.xml"/><Relationship Id="rId75" Type="http://schemas.openxmlformats.org/officeDocument/2006/relationships/image" Target="../media/image1625.png"/><Relationship Id="rId140" Type="http://schemas.openxmlformats.org/officeDocument/2006/relationships/customXml" Target="../ink/ink424.xml"/><Relationship Id="rId182" Type="http://schemas.openxmlformats.org/officeDocument/2006/relationships/customXml" Target="../ink/ink445.xml"/><Relationship Id="rId378" Type="http://schemas.openxmlformats.org/officeDocument/2006/relationships/customXml" Target="../ink/ink543.xml"/><Relationship Id="rId6" Type="http://schemas.openxmlformats.org/officeDocument/2006/relationships/customXml" Target="../ink/ink357.xml"/><Relationship Id="rId238" Type="http://schemas.openxmlformats.org/officeDocument/2006/relationships/customXml" Target="../ink/ink473.xml"/><Relationship Id="rId291" Type="http://schemas.openxmlformats.org/officeDocument/2006/relationships/image" Target="../media/image1731.png"/><Relationship Id="rId305" Type="http://schemas.openxmlformats.org/officeDocument/2006/relationships/image" Target="../media/image1738.png"/><Relationship Id="rId347" Type="http://schemas.openxmlformats.org/officeDocument/2006/relationships/image" Target="../media/image1759.png"/><Relationship Id="rId44" Type="http://schemas.openxmlformats.org/officeDocument/2006/relationships/customXml" Target="../ink/ink376.xml"/><Relationship Id="rId86" Type="http://schemas.openxmlformats.org/officeDocument/2006/relationships/customXml" Target="../ink/ink397.xml"/><Relationship Id="rId151" Type="http://schemas.openxmlformats.org/officeDocument/2006/relationships/image" Target="../media/image1662.png"/><Relationship Id="rId389" Type="http://schemas.openxmlformats.org/officeDocument/2006/relationships/image" Target="../media/image1780.png"/><Relationship Id="rId193" Type="http://schemas.openxmlformats.org/officeDocument/2006/relationships/image" Target="../media/image1683.png"/><Relationship Id="rId207" Type="http://schemas.openxmlformats.org/officeDocument/2006/relationships/image" Target="../media/image1690.png"/><Relationship Id="rId249" Type="http://schemas.openxmlformats.org/officeDocument/2006/relationships/image" Target="../media/image1711.png"/><Relationship Id="rId13" Type="http://schemas.openxmlformats.org/officeDocument/2006/relationships/image" Target="../media/image1594.png"/><Relationship Id="rId109" Type="http://schemas.openxmlformats.org/officeDocument/2006/relationships/image" Target="../media/image1642.png"/><Relationship Id="rId260" Type="http://schemas.openxmlformats.org/officeDocument/2006/relationships/customXml" Target="../ink/ink484.xml"/><Relationship Id="rId316" Type="http://schemas.openxmlformats.org/officeDocument/2006/relationships/customXml" Target="../ink/ink512.xml"/><Relationship Id="rId55" Type="http://schemas.openxmlformats.org/officeDocument/2006/relationships/image" Target="../media/image1615.png"/><Relationship Id="rId97" Type="http://schemas.openxmlformats.org/officeDocument/2006/relationships/image" Target="../media/image1636.png"/><Relationship Id="rId120" Type="http://schemas.openxmlformats.org/officeDocument/2006/relationships/customXml" Target="../ink/ink414.xml"/><Relationship Id="rId358" Type="http://schemas.openxmlformats.org/officeDocument/2006/relationships/customXml" Target="../ink/ink533.xml"/><Relationship Id="rId162" Type="http://schemas.openxmlformats.org/officeDocument/2006/relationships/customXml" Target="../ink/ink435.xml"/><Relationship Id="rId218" Type="http://schemas.openxmlformats.org/officeDocument/2006/relationships/customXml" Target="../ink/ink463.xml"/><Relationship Id="rId271" Type="http://schemas.openxmlformats.org/officeDocument/2006/relationships/image" Target="../media/image1721.png"/><Relationship Id="rId24" Type="http://schemas.openxmlformats.org/officeDocument/2006/relationships/customXml" Target="../ink/ink366.xml"/><Relationship Id="rId66" Type="http://schemas.openxmlformats.org/officeDocument/2006/relationships/customXml" Target="../ink/ink387.xml"/><Relationship Id="rId131" Type="http://schemas.openxmlformats.org/officeDocument/2006/relationships/image" Target="../media/image1652.png"/><Relationship Id="rId327" Type="http://schemas.openxmlformats.org/officeDocument/2006/relationships/image" Target="../media/image1749.png"/><Relationship Id="rId369" Type="http://schemas.openxmlformats.org/officeDocument/2006/relationships/image" Target="../media/image1770.png"/><Relationship Id="rId173" Type="http://schemas.openxmlformats.org/officeDocument/2006/relationships/image" Target="../media/image1673.png"/><Relationship Id="rId229" Type="http://schemas.openxmlformats.org/officeDocument/2006/relationships/image" Target="../media/image1701.png"/><Relationship Id="rId380" Type="http://schemas.openxmlformats.org/officeDocument/2006/relationships/customXml" Target="../ink/ink544.xml"/><Relationship Id="rId240" Type="http://schemas.openxmlformats.org/officeDocument/2006/relationships/customXml" Target="../ink/ink474.xml"/><Relationship Id="rId35" Type="http://schemas.openxmlformats.org/officeDocument/2006/relationships/image" Target="../media/image1605.png"/><Relationship Id="rId77" Type="http://schemas.openxmlformats.org/officeDocument/2006/relationships/image" Target="../media/image1626.png"/><Relationship Id="rId100" Type="http://schemas.openxmlformats.org/officeDocument/2006/relationships/customXml" Target="../ink/ink404.xml"/><Relationship Id="rId282" Type="http://schemas.openxmlformats.org/officeDocument/2006/relationships/customXml" Target="../ink/ink495.xml"/><Relationship Id="rId338" Type="http://schemas.openxmlformats.org/officeDocument/2006/relationships/customXml" Target="../ink/ink523.xml"/><Relationship Id="rId8" Type="http://schemas.openxmlformats.org/officeDocument/2006/relationships/customXml" Target="../ink/ink358.xml"/><Relationship Id="rId142" Type="http://schemas.openxmlformats.org/officeDocument/2006/relationships/customXml" Target="../ink/ink425.xml"/><Relationship Id="rId184" Type="http://schemas.openxmlformats.org/officeDocument/2006/relationships/customXml" Target="../ink/ink446.xml"/><Relationship Id="rId391" Type="http://schemas.openxmlformats.org/officeDocument/2006/relationships/image" Target="../media/image1781.png"/><Relationship Id="rId251" Type="http://schemas.openxmlformats.org/officeDocument/2006/relationships/image" Target="../media/image1712.png"/><Relationship Id="rId46" Type="http://schemas.openxmlformats.org/officeDocument/2006/relationships/customXml" Target="../ink/ink377.xml"/><Relationship Id="rId293" Type="http://schemas.openxmlformats.org/officeDocument/2006/relationships/image" Target="../media/image1732.png"/><Relationship Id="rId307" Type="http://schemas.openxmlformats.org/officeDocument/2006/relationships/image" Target="../media/image1739.png"/><Relationship Id="rId349" Type="http://schemas.openxmlformats.org/officeDocument/2006/relationships/image" Target="../media/image1760.png"/><Relationship Id="rId88" Type="http://schemas.openxmlformats.org/officeDocument/2006/relationships/customXml" Target="../ink/ink398.xml"/><Relationship Id="rId111" Type="http://schemas.openxmlformats.org/officeDocument/2006/relationships/image" Target="../media/image1643.png"/><Relationship Id="rId153" Type="http://schemas.openxmlformats.org/officeDocument/2006/relationships/image" Target="../media/image1663.png"/><Relationship Id="rId195" Type="http://schemas.openxmlformats.org/officeDocument/2006/relationships/image" Target="../media/image1684.png"/><Relationship Id="rId209" Type="http://schemas.openxmlformats.org/officeDocument/2006/relationships/image" Target="../media/image1691.png"/><Relationship Id="rId360" Type="http://schemas.openxmlformats.org/officeDocument/2006/relationships/customXml" Target="../ink/ink534.xml"/><Relationship Id="rId220" Type="http://schemas.openxmlformats.org/officeDocument/2006/relationships/customXml" Target="../ink/ink464.xml"/><Relationship Id="rId15" Type="http://schemas.openxmlformats.org/officeDocument/2006/relationships/image" Target="../media/image1595.png"/><Relationship Id="rId57" Type="http://schemas.openxmlformats.org/officeDocument/2006/relationships/image" Target="../media/image1616.png"/><Relationship Id="rId262" Type="http://schemas.openxmlformats.org/officeDocument/2006/relationships/customXml" Target="../ink/ink485.xml"/><Relationship Id="rId318" Type="http://schemas.openxmlformats.org/officeDocument/2006/relationships/customXml" Target="../ink/ink513.xml"/><Relationship Id="rId99" Type="http://schemas.openxmlformats.org/officeDocument/2006/relationships/image" Target="../media/image1637.png"/><Relationship Id="rId122" Type="http://schemas.openxmlformats.org/officeDocument/2006/relationships/customXml" Target="../ink/ink415.xml"/><Relationship Id="rId164" Type="http://schemas.openxmlformats.org/officeDocument/2006/relationships/customXml" Target="../ink/ink436.xml"/><Relationship Id="rId371" Type="http://schemas.openxmlformats.org/officeDocument/2006/relationships/image" Target="../media/image1771.png"/><Relationship Id="rId26" Type="http://schemas.openxmlformats.org/officeDocument/2006/relationships/customXml" Target="../ink/ink367.xml"/><Relationship Id="rId231" Type="http://schemas.openxmlformats.org/officeDocument/2006/relationships/image" Target="../media/image1702.png"/><Relationship Id="rId273" Type="http://schemas.openxmlformats.org/officeDocument/2006/relationships/image" Target="../media/image1722.png"/><Relationship Id="rId329" Type="http://schemas.openxmlformats.org/officeDocument/2006/relationships/image" Target="../media/image1750.png"/><Relationship Id="rId68" Type="http://schemas.openxmlformats.org/officeDocument/2006/relationships/customXml" Target="../ink/ink388.xml"/><Relationship Id="rId133" Type="http://schemas.openxmlformats.org/officeDocument/2006/relationships/image" Target="../media/image1653.png"/><Relationship Id="rId175" Type="http://schemas.openxmlformats.org/officeDocument/2006/relationships/image" Target="../media/image1674.png"/><Relationship Id="rId340" Type="http://schemas.openxmlformats.org/officeDocument/2006/relationships/customXml" Target="../ink/ink524.xml"/><Relationship Id="rId200" Type="http://schemas.openxmlformats.org/officeDocument/2006/relationships/customXml" Target="../ink/ink454.xml"/><Relationship Id="rId382" Type="http://schemas.openxmlformats.org/officeDocument/2006/relationships/customXml" Target="../ink/ink545.xml"/><Relationship Id="rId242" Type="http://schemas.openxmlformats.org/officeDocument/2006/relationships/customXml" Target="../ink/ink475.xml"/><Relationship Id="rId284" Type="http://schemas.openxmlformats.org/officeDocument/2006/relationships/customXml" Target="../ink/ink496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3.png"/><Relationship Id="rId21" Type="http://schemas.openxmlformats.org/officeDocument/2006/relationships/image" Target="../media/image1795.png"/><Relationship Id="rId42" Type="http://schemas.openxmlformats.org/officeDocument/2006/relationships/customXml" Target="../ink/ink574.xml"/><Relationship Id="rId63" Type="http://schemas.openxmlformats.org/officeDocument/2006/relationships/image" Target="../media/image1816.png"/><Relationship Id="rId84" Type="http://schemas.openxmlformats.org/officeDocument/2006/relationships/customXml" Target="../ink/ink595.xml"/><Relationship Id="rId138" Type="http://schemas.openxmlformats.org/officeDocument/2006/relationships/customXml" Target="../ink/ink622.xml"/><Relationship Id="rId107" Type="http://schemas.openxmlformats.org/officeDocument/2006/relationships/image" Target="../media/image1838.png"/><Relationship Id="rId11" Type="http://schemas.openxmlformats.org/officeDocument/2006/relationships/image" Target="../media/image1790.png"/><Relationship Id="rId32" Type="http://schemas.openxmlformats.org/officeDocument/2006/relationships/customXml" Target="../ink/ink569.xml"/><Relationship Id="rId53" Type="http://schemas.openxmlformats.org/officeDocument/2006/relationships/image" Target="../media/image1811.png"/><Relationship Id="rId74" Type="http://schemas.openxmlformats.org/officeDocument/2006/relationships/customXml" Target="../ink/ink590.xml"/><Relationship Id="rId128" Type="http://schemas.openxmlformats.org/officeDocument/2006/relationships/customXml" Target="../ink/ink617.xml"/><Relationship Id="rId5" Type="http://schemas.openxmlformats.org/officeDocument/2006/relationships/image" Target="../media/image1787.png"/><Relationship Id="rId90" Type="http://schemas.openxmlformats.org/officeDocument/2006/relationships/customXml" Target="../ink/ink598.xml"/><Relationship Id="rId95" Type="http://schemas.openxmlformats.org/officeDocument/2006/relationships/image" Target="../media/image1832.png"/><Relationship Id="rId22" Type="http://schemas.openxmlformats.org/officeDocument/2006/relationships/customXml" Target="../ink/ink564.xml"/><Relationship Id="rId27" Type="http://schemas.openxmlformats.org/officeDocument/2006/relationships/image" Target="../media/image1798.png"/><Relationship Id="rId43" Type="http://schemas.openxmlformats.org/officeDocument/2006/relationships/image" Target="../media/image1806.png"/><Relationship Id="rId48" Type="http://schemas.openxmlformats.org/officeDocument/2006/relationships/customXml" Target="../ink/ink577.xml"/><Relationship Id="rId64" Type="http://schemas.openxmlformats.org/officeDocument/2006/relationships/customXml" Target="../ink/ink585.xml"/><Relationship Id="rId69" Type="http://schemas.openxmlformats.org/officeDocument/2006/relationships/image" Target="../media/image1819.png"/><Relationship Id="rId113" Type="http://schemas.openxmlformats.org/officeDocument/2006/relationships/image" Target="../media/image1841.png"/><Relationship Id="rId118" Type="http://schemas.openxmlformats.org/officeDocument/2006/relationships/customXml" Target="../ink/ink612.xml"/><Relationship Id="rId134" Type="http://schemas.openxmlformats.org/officeDocument/2006/relationships/customXml" Target="../ink/ink620.xml"/><Relationship Id="rId139" Type="http://schemas.openxmlformats.org/officeDocument/2006/relationships/image" Target="../media/image1854.png"/><Relationship Id="rId80" Type="http://schemas.openxmlformats.org/officeDocument/2006/relationships/customXml" Target="../ink/ink593.xml"/><Relationship Id="rId85" Type="http://schemas.openxmlformats.org/officeDocument/2006/relationships/image" Target="../media/image1827.png"/><Relationship Id="rId12" Type="http://schemas.openxmlformats.org/officeDocument/2006/relationships/customXml" Target="../ink/ink559.xml"/><Relationship Id="rId17" Type="http://schemas.openxmlformats.org/officeDocument/2006/relationships/image" Target="../media/image1793.png"/><Relationship Id="rId33" Type="http://schemas.openxmlformats.org/officeDocument/2006/relationships/image" Target="../media/image1801.png"/><Relationship Id="rId38" Type="http://schemas.openxmlformats.org/officeDocument/2006/relationships/customXml" Target="../ink/ink572.xml"/><Relationship Id="rId59" Type="http://schemas.openxmlformats.org/officeDocument/2006/relationships/image" Target="../media/image1814.png"/><Relationship Id="rId103" Type="http://schemas.openxmlformats.org/officeDocument/2006/relationships/image" Target="../media/image1836.png"/><Relationship Id="rId108" Type="http://schemas.openxmlformats.org/officeDocument/2006/relationships/customXml" Target="../ink/ink607.xml"/><Relationship Id="rId124" Type="http://schemas.openxmlformats.org/officeDocument/2006/relationships/customXml" Target="../ink/ink615.xml"/><Relationship Id="rId129" Type="http://schemas.openxmlformats.org/officeDocument/2006/relationships/image" Target="../media/image1849.png"/><Relationship Id="rId54" Type="http://schemas.openxmlformats.org/officeDocument/2006/relationships/customXml" Target="../ink/ink580.xml"/><Relationship Id="rId70" Type="http://schemas.openxmlformats.org/officeDocument/2006/relationships/customXml" Target="../ink/ink588.xml"/><Relationship Id="rId75" Type="http://schemas.openxmlformats.org/officeDocument/2006/relationships/image" Target="../media/image1822.png"/><Relationship Id="rId91" Type="http://schemas.openxmlformats.org/officeDocument/2006/relationships/image" Target="../media/image1830.png"/><Relationship Id="rId96" Type="http://schemas.openxmlformats.org/officeDocument/2006/relationships/customXml" Target="../ink/ink601.xml"/><Relationship Id="rId140" Type="http://schemas.openxmlformats.org/officeDocument/2006/relationships/customXml" Target="../ink/ink623.xml"/><Relationship Id="rId145" Type="http://schemas.openxmlformats.org/officeDocument/2006/relationships/image" Target="../media/image18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6.xml"/><Relationship Id="rId23" Type="http://schemas.openxmlformats.org/officeDocument/2006/relationships/image" Target="../media/image1796.png"/><Relationship Id="rId28" Type="http://schemas.openxmlformats.org/officeDocument/2006/relationships/customXml" Target="../ink/ink567.xml"/><Relationship Id="rId49" Type="http://schemas.openxmlformats.org/officeDocument/2006/relationships/image" Target="../media/image1809.png"/><Relationship Id="rId114" Type="http://schemas.openxmlformats.org/officeDocument/2006/relationships/customXml" Target="../ink/ink610.xml"/><Relationship Id="rId119" Type="http://schemas.openxmlformats.org/officeDocument/2006/relationships/image" Target="../media/image1844.png"/><Relationship Id="rId44" Type="http://schemas.openxmlformats.org/officeDocument/2006/relationships/customXml" Target="../ink/ink575.xml"/><Relationship Id="rId60" Type="http://schemas.openxmlformats.org/officeDocument/2006/relationships/customXml" Target="../ink/ink583.xml"/><Relationship Id="rId65" Type="http://schemas.openxmlformats.org/officeDocument/2006/relationships/image" Target="../media/image1817.png"/><Relationship Id="rId81" Type="http://schemas.openxmlformats.org/officeDocument/2006/relationships/image" Target="../media/image1825.png"/><Relationship Id="rId86" Type="http://schemas.openxmlformats.org/officeDocument/2006/relationships/customXml" Target="../ink/ink596.xml"/><Relationship Id="rId130" Type="http://schemas.openxmlformats.org/officeDocument/2006/relationships/customXml" Target="../ink/ink618.xml"/><Relationship Id="rId135" Type="http://schemas.openxmlformats.org/officeDocument/2006/relationships/image" Target="../media/image1852.png"/><Relationship Id="rId13" Type="http://schemas.openxmlformats.org/officeDocument/2006/relationships/image" Target="../media/image1791.png"/><Relationship Id="rId18" Type="http://schemas.openxmlformats.org/officeDocument/2006/relationships/customXml" Target="../ink/ink562.xml"/><Relationship Id="rId39" Type="http://schemas.openxmlformats.org/officeDocument/2006/relationships/image" Target="../media/image1804.png"/><Relationship Id="rId109" Type="http://schemas.openxmlformats.org/officeDocument/2006/relationships/image" Target="../media/image1839.png"/><Relationship Id="rId34" Type="http://schemas.openxmlformats.org/officeDocument/2006/relationships/customXml" Target="../ink/ink570.xml"/><Relationship Id="rId50" Type="http://schemas.openxmlformats.org/officeDocument/2006/relationships/customXml" Target="../ink/ink578.xml"/><Relationship Id="rId55" Type="http://schemas.openxmlformats.org/officeDocument/2006/relationships/image" Target="../media/image1812.png"/><Relationship Id="rId76" Type="http://schemas.openxmlformats.org/officeDocument/2006/relationships/customXml" Target="../ink/ink591.xml"/><Relationship Id="rId97" Type="http://schemas.openxmlformats.org/officeDocument/2006/relationships/image" Target="../media/image1833.png"/><Relationship Id="rId104" Type="http://schemas.openxmlformats.org/officeDocument/2006/relationships/customXml" Target="../ink/ink605.xml"/><Relationship Id="rId120" Type="http://schemas.openxmlformats.org/officeDocument/2006/relationships/customXml" Target="../ink/ink613.xml"/><Relationship Id="rId125" Type="http://schemas.openxmlformats.org/officeDocument/2006/relationships/image" Target="../media/image1847.png"/><Relationship Id="rId141" Type="http://schemas.openxmlformats.org/officeDocument/2006/relationships/image" Target="../media/image1855.png"/><Relationship Id="rId146" Type="http://schemas.openxmlformats.org/officeDocument/2006/relationships/customXml" Target="../ink/ink626.xml"/><Relationship Id="rId7" Type="http://schemas.openxmlformats.org/officeDocument/2006/relationships/image" Target="../media/image1788.png"/><Relationship Id="rId71" Type="http://schemas.openxmlformats.org/officeDocument/2006/relationships/image" Target="../media/image1820.png"/><Relationship Id="rId92" Type="http://schemas.openxmlformats.org/officeDocument/2006/relationships/customXml" Target="../ink/ink599.xml"/><Relationship Id="rId2" Type="http://schemas.openxmlformats.org/officeDocument/2006/relationships/customXml" Target="../ink/ink554.xml"/><Relationship Id="rId29" Type="http://schemas.openxmlformats.org/officeDocument/2006/relationships/image" Target="../media/image1799.png"/><Relationship Id="rId24" Type="http://schemas.openxmlformats.org/officeDocument/2006/relationships/customXml" Target="../ink/ink565.xml"/><Relationship Id="rId40" Type="http://schemas.openxmlformats.org/officeDocument/2006/relationships/customXml" Target="../ink/ink573.xml"/><Relationship Id="rId45" Type="http://schemas.openxmlformats.org/officeDocument/2006/relationships/image" Target="../media/image1807.png"/><Relationship Id="rId66" Type="http://schemas.openxmlformats.org/officeDocument/2006/relationships/customXml" Target="../ink/ink586.xml"/><Relationship Id="rId87" Type="http://schemas.openxmlformats.org/officeDocument/2006/relationships/image" Target="../media/image1828.png"/><Relationship Id="rId110" Type="http://schemas.openxmlformats.org/officeDocument/2006/relationships/customXml" Target="../ink/ink608.xml"/><Relationship Id="rId115" Type="http://schemas.openxmlformats.org/officeDocument/2006/relationships/image" Target="../media/image1842.png"/><Relationship Id="rId131" Type="http://schemas.openxmlformats.org/officeDocument/2006/relationships/image" Target="../media/image1850.png"/><Relationship Id="rId136" Type="http://schemas.openxmlformats.org/officeDocument/2006/relationships/customXml" Target="../ink/ink621.xml"/><Relationship Id="rId61" Type="http://schemas.openxmlformats.org/officeDocument/2006/relationships/image" Target="../media/image1815.png"/><Relationship Id="rId82" Type="http://schemas.openxmlformats.org/officeDocument/2006/relationships/customXml" Target="../ink/ink594.xml"/><Relationship Id="rId19" Type="http://schemas.openxmlformats.org/officeDocument/2006/relationships/image" Target="../media/image1794.png"/><Relationship Id="rId14" Type="http://schemas.openxmlformats.org/officeDocument/2006/relationships/customXml" Target="../ink/ink560.xml"/><Relationship Id="rId30" Type="http://schemas.openxmlformats.org/officeDocument/2006/relationships/customXml" Target="../ink/ink568.xml"/><Relationship Id="rId35" Type="http://schemas.openxmlformats.org/officeDocument/2006/relationships/image" Target="../media/image1802.png"/><Relationship Id="rId56" Type="http://schemas.openxmlformats.org/officeDocument/2006/relationships/customXml" Target="../ink/ink581.xml"/><Relationship Id="rId77" Type="http://schemas.openxmlformats.org/officeDocument/2006/relationships/image" Target="../media/image1823.png"/><Relationship Id="rId100" Type="http://schemas.openxmlformats.org/officeDocument/2006/relationships/customXml" Target="../ink/ink603.xml"/><Relationship Id="rId105" Type="http://schemas.openxmlformats.org/officeDocument/2006/relationships/image" Target="../media/image1837.png"/><Relationship Id="rId126" Type="http://schemas.openxmlformats.org/officeDocument/2006/relationships/customXml" Target="../ink/ink616.xml"/><Relationship Id="rId147" Type="http://schemas.openxmlformats.org/officeDocument/2006/relationships/image" Target="../media/image1858.png"/><Relationship Id="rId8" Type="http://schemas.openxmlformats.org/officeDocument/2006/relationships/customXml" Target="../ink/ink557.xml"/><Relationship Id="rId51" Type="http://schemas.openxmlformats.org/officeDocument/2006/relationships/image" Target="../media/image1810.png"/><Relationship Id="rId72" Type="http://schemas.openxmlformats.org/officeDocument/2006/relationships/customXml" Target="../ink/ink589.xml"/><Relationship Id="rId93" Type="http://schemas.openxmlformats.org/officeDocument/2006/relationships/image" Target="../media/image1831.png"/><Relationship Id="rId98" Type="http://schemas.openxmlformats.org/officeDocument/2006/relationships/customXml" Target="../ink/ink602.xml"/><Relationship Id="rId121" Type="http://schemas.openxmlformats.org/officeDocument/2006/relationships/image" Target="../media/image1845.png"/><Relationship Id="rId142" Type="http://schemas.openxmlformats.org/officeDocument/2006/relationships/customXml" Target="../ink/ink624.xml"/><Relationship Id="rId3" Type="http://schemas.openxmlformats.org/officeDocument/2006/relationships/image" Target="../media/image1786.png"/><Relationship Id="rId25" Type="http://schemas.openxmlformats.org/officeDocument/2006/relationships/image" Target="../media/image1797.png"/><Relationship Id="rId46" Type="http://schemas.openxmlformats.org/officeDocument/2006/relationships/customXml" Target="../ink/ink576.xml"/><Relationship Id="rId67" Type="http://schemas.openxmlformats.org/officeDocument/2006/relationships/image" Target="../media/image1818.png"/><Relationship Id="rId116" Type="http://schemas.openxmlformats.org/officeDocument/2006/relationships/customXml" Target="../ink/ink611.xml"/><Relationship Id="rId137" Type="http://schemas.openxmlformats.org/officeDocument/2006/relationships/image" Target="../media/image1853.png"/><Relationship Id="rId20" Type="http://schemas.openxmlformats.org/officeDocument/2006/relationships/customXml" Target="../ink/ink563.xml"/><Relationship Id="rId41" Type="http://schemas.openxmlformats.org/officeDocument/2006/relationships/image" Target="../media/image1805.png"/><Relationship Id="rId62" Type="http://schemas.openxmlformats.org/officeDocument/2006/relationships/customXml" Target="../ink/ink584.xml"/><Relationship Id="rId83" Type="http://schemas.openxmlformats.org/officeDocument/2006/relationships/image" Target="../media/image1826.png"/><Relationship Id="rId88" Type="http://schemas.openxmlformats.org/officeDocument/2006/relationships/customXml" Target="../ink/ink597.xml"/><Relationship Id="rId111" Type="http://schemas.openxmlformats.org/officeDocument/2006/relationships/image" Target="../media/image1840.png"/><Relationship Id="rId132" Type="http://schemas.openxmlformats.org/officeDocument/2006/relationships/customXml" Target="../ink/ink619.xml"/><Relationship Id="rId15" Type="http://schemas.openxmlformats.org/officeDocument/2006/relationships/image" Target="../media/image1792.png"/><Relationship Id="rId36" Type="http://schemas.openxmlformats.org/officeDocument/2006/relationships/customXml" Target="../ink/ink571.xml"/><Relationship Id="rId57" Type="http://schemas.openxmlformats.org/officeDocument/2006/relationships/image" Target="../media/image1813.png"/><Relationship Id="rId106" Type="http://schemas.openxmlformats.org/officeDocument/2006/relationships/customXml" Target="../ink/ink606.xml"/><Relationship Id="rId127" Type="http://schemas.openxmlformats.org/officeDocument/2006/relationships/image" Target="../media/image1848.png"/><Relationship Id="rId10" Type="http://schemas.openxmlformats.org/officeDocument/2006/relationships/customXml" Target="../ink/ink558.xml"/><Relationship Id="rId31" Type="http://schemas.openxmlformats.org/officeDocument/2006/relationships/image" Target="../media/image1800.png"/><Relationship Id="rId52" Type="http://schemas.openxmlformats.org/officeDocument/2006/relationships/customXml" Target="../ink/ink579.xml"/><Relationship Id="rId73" Type="http://schemas.openxmlformats.org/officeDocument/2006/relationships/image" Target="../media/image1821.png"/><Relationship Id="rId78" Type="http://schemas.openxmlformats.org/officeDocument/2006/relationships/customXml" Target="../ink/ink592.xml"/><Relationship Id="rId94" Type="http://schemas.openxmlformats.org/officeDocument/2006/relationships/customXml" Target="../ink/ink600.xml"/><Relationship Id="rId99" Type="http://schemas.openxmlformats.org/officeDocument/2006/relationships/image" Target="../media/image1834.png"/><Relationship Id="rId101" Type="http://schemas.openxmlformats.org/officeDocument/2006/relationships/image" Target="../media/image1835.png"/><Relationship Id="rId122" Type="http://schemas.openxmlformats.org/officeDocument/2006/relationships/customXml" Target="../ink/ink614.xml"/><Relationship Id="rId143" Type="http://schemas.openxmlformats.org/officeDocument/2006/relationships/image" Target="../media/image1856.png"/><Relationship Id="rId4" Type="http://schemas.openxmlformats.org/officeDocument/2006/relationships/customXml" Target="../ink/ink555.xml"/><Relationship Id="rId9" Type="http://schemas.openxmlformats.org/officeDocument/2006/relationships/image" Target="../media/image1789.png"/><Relationship Id="rId26" Type="http://schemas.openxmlformats.org/officeDocument/2006/relationships/customXml" Target="../ink/ink566.xml"/><Relationship Id="rId47" Type="http://schemas.openxmlformats.org/officeDocument/2006/relationships/image" Target="../media/image1808.png"/><Relationship Id="rId68" Type="http://schemas.openxmlformats.org/officeDocument/2006/relationships/customXml" Target="../ink/ink587.xml"/><Relationship Id="rId89" Type="http://schemas.openxmlformats.org/officeDocument/2006/relationships/image" Target="../media/image1829.png"/><Relationship Id="rId112" Type="http://schemas.openxmlformats.org/officeDocument/2006/relationships/customXml" Target="../ink/ink609.xml"/><Relationship Id="rId133" Type="http://schemas.openxmlformats.org/officeDocument/2006/relationships/image" Target="../media/image1851.png"/><Relationship Id="rId16" Type="http://schemas.openxmlformats.org/officeDocument/2006/relationships/customXml" Target="../ink/ink561.xml"/><Relationship Id="rId37" Type="http://schemas.openxmlformats.org/officeDocument/2006/relationships/image" Target="../media/image1803.png"/><Relationship Id="rId58" Type="http://schemas.openxmlformats.org/officeDocument/2006/relationships/customXml" Target="../ink/ink582.xml"/><Relationship Id="rId79" Type="http://schemas.openxmlformats.org/officeDocument/2006/relationships/image" Target="../media/image1824.png"/><Relationship Id="rId102" Type="http://schemas.openxmlformats.org/officeDocument/2006/relationships/customXml" Target="../ink/ink604.xml"/><Relationship Id="rId123" Type="http://schemas.openxmlformats.org/officeDocument/2006/relationships/image" Target="../media/image1846.png"/><Relationship Id="rId144" Type="http://schemas.openxmlformats.org/officeDocument/2006/relationships/customXml" Target="../ink/ink62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16.png"/><Relationship Id="rId671" Type="http://schemas.openxmlformats.org/officeDocument/2006/relationships/image" Target="../media/image2192.png"/><Relationship Id="rId21" Type="http://schemas.openxmlformats.org/officeDocument/2006/relationships/image" Target="../media/image18680.png"/><Relationship Id="rId324" Type="http://schemas.openxmlformats.org/officeDocument/2006/relationships/customXml" Target="../ink/ink788.xml"/><Relationship Id="rId531" Type="http://schemas.openxmlformats.org/officeDocument/2006/relationships/image" Target="../media/image2122.png"/><Relationship Id="rId629" Type="http://schemas.openxmlformats.org/officeDocument/2006/relationships/image" Target="../media/image2171.png"/><Relationship Id="rId170" Type="http://schemas.openxmlformats.org/officeDocument/2006/relationships/customXml" Target="../ink/ink711.xml"/><Relationship Id="rId268" Type="http://schemas.openxmlformats.org/officeDocument/2006/relationships/customXml" Target="../ink/ink760.xml"/><Relationship Id="rId475" Type="http://schemas.openxmlformats.org/officeDocument/2006/relationships/image" Target="../media/image2094.png"/><Relationship Id="rId682" Type="http://schemas.openxmlformats.org/officeDocument/2006/relationships/customXml" Target="../ink/ink967.xml"/><Relationship Id="rId32" Type="http://schemas.openxmlformats.org/officeDocument/2006/relationships/customXml" Target="../ink/ink642.xml"/><Relationship Id="rId128" Type="http://schemas.openxmlformats.org/officeDocument/2006/relationships/customXml" Target="../ink/ink690.xml"/><Relationship Id="rId335" Type="http://schemas.openxmlformats.org/officeDocument/2006/relationships/image" Target="../media/image2025.png"/><Relationship Id="rId542" Type="http://schemas.openxmlformats.org/officeDocument/2006/relationships/customXml" Target="../ink/ink897.xml"/><Relationship Id="rId181" Type="http://schemas.openxmlformats.org/officeDocument/2006/relationships/image" Target="../media/image1948.png"/><Relationship Id="rId402" Type="http://schemas.openxmlformats.org/officeDocument/2006/relationships/customXml" Target="../ink/ink827.xml"/><Relationship Id="rId279" Type="http://schemas.openxmlformats.org/officeDocument/2006/relationships/image" Target="../media/image1997.png"/><Relationship Id="rId486" Type="http://schemas.openxmlformats.org/officeDocument/2006/relationships/customXml" Target="../ink/ink869.xml"/><Relationship Id="rId693" Type="http://schemas.openxmlformats.org/officeDocument/2006/relationships/image" Target="../media/image2203.png"/><Relationship Id="rId707" Type="http://schemas.openxmlformats.org/officeDocument/2006/relationships/image" Target="../media/image337.png"/><Relationship Id="rId43" Type="http://schemas.openxmlformats.org/officeDocument/2006/relationships/image" Target="../media/image1879.png"/><Relationship Id="rId139" Type="http://schemas.openxmlformats.org/officeDocument/2006/relationships/image" Target="../media/image1927.png"/><Relationship Id="rId346" Type="http://schemas.openxmlformats.org/officeDocument/2006/relationships/customXml" Target="../ink/ink799.xml"/><Relationship Id="rId553" Type="http://schemas.openxmlformats.org/officeDocument/2006/relationships/image" Target="../media/image2133.png"/><Relationship Id="rId192" Type="http://schemas.openxmlformats.org/officeDocument/2006/relationships/customXml" Target="../ink/ink722.xml"/><Relationship Id="rId206" Type="http://schemas.openxmlformats.org/officeDocument/2006/relationships/customXml" Target="../ink/ink729.xml"/><Relationship Id="rId413" Type="http://schemas.openxmlformats.org/officeDocument/2006/relationships/image" Target="../media/image2063.png"/><Relationship Id="rId497" Type="http://schemas.openxmlformats.org/officeDocument/2006/relationships/image" Target="../media/image2105.png"/><Relationship Id="rId620" Type="http://schemas.openxmlformats.org/officeDocument/2006/relationships/customXml" Target="../ink/ink936.xml"/><Relationship Id="rId718" Type="http://schemas.openxmlformats.org/officeDocument/2006/relationships/customXml" Target="../ink/ink985.xml"/><Relationship Id="rId357" Type="http://schemas.openxmlformats.org/officeDocument/2006/relationships/image" Target="../media/image2036.png"/><Relationship Id="rId54" Type="http://schemas.openxmlformats.org/officeDocument/2006/relationships/customXml" Target="../ink/ink653.xml"/><Relationship Id="rId217" Type="http://schemas.openxmlformats.org/officeDocument/2006/relationships/image" Target="../media/image1966.png"/><Relationship Id="rId564" Type="http://schemas.openxmlformats.org/officeDocument/2006/relationships/customXml" Target="../ink/ink908.xml"/><Relationship Id="rId424" Type="http://schemas.openxmlformats.org/officeDocument/2006/relationships/customXml" Target="../ink/ink838.xml"/><Relationship Id="rId631" Type="http://schemas.openxmlformats.org/officeDocument/2006/relationships/image" Target="../media/image2172.png"/><Relationship Id="rId729" Type="http://schemas.openxmlformats.org/officeDocument/2006/relationships/image" Target="../media/image348.png"/><Relationship Id="rId270" Type="http://schemas.openxmlformats.org/officeDocument/2006/relationships/customXml" Target="../ink/ink761.xml"/><Relationship Id="rId65" Type="http://schemas.openxmlformats.org/officeDocument/2006/relationships/image" Target="../media/image1890.png"/><Relationship Id="rId130" Type="http://schemas.openxmlformats.org/officeDocument/2006/relationships/customXml" Target="../ink/ink691.xml"/><Relationship Id="rId368" Type="http://schemas.openxmlformats.org/officeDocument/2006/relationships/customXml" Target="../ink/ink810.xml"/><Relationship Id="rId575" Type="http://schemas.openxmlformats.org/officeDocument/2006/relationships/image" Target="../media/image2144.png"/><Relationship Id="rId228" Type="http://schemas.openxmlformats.org/officeDocument/2006/relationships/customXml" Target="../ink/ink740.xml"/><Relationship Id="rId435" Type="http://schemas.openxmlformats.org/officeDocument/2006/relationships/image" Target="../media/image2074.png"/><Relationship Id="rId642" Type="http://schemas.openxmlformats.org/officeDocument/2006/relationships/customXml" Target="../ink/ink947.xml"/><Relationship Id="rId281" Type="http://schemas.openxmlformats.org/officeDocument/2006/relationships/image" Target="../media/image1998.png"/><Relationship Id="rId502" Type="http://schemas.openxmlformats.org/officeDocument/2006/relationships/customXml" Target="../ink/ink877.xml"/><Relationship Id="rId76" Type="http://schemas.openxmlformats.org/officeDocument/2006/relationships/customXml" Target="../ink/ink664.xml"/><Relationship Id="rId141" Type="http://schemas.openxmlformats.org/officeDocument/2006/relationships/image" Target="../media/image1928.png"/><Relationship Id="rId379" Type="http://schemas.openxmlformats.org/officeDocument/2006/relationships/image" Target="../media/image2046.png"/><Relationship Id="rId586" Type="http://schemas.openxmlformats.org/officeDocument/2006/relationships/customXml" Target="../ink/ink919.xml"/><Relationship Id="rId7" Type="http://schemas.openxmlformats.org/officeDocument/2006/relationships/image" Target="../media/image18610.png"/><Relationship Id="rId239" Type="http://schemas.openxmlformats.org/officeDocument/2006/relationships/image" Target="../media/image1977.png"/><Relationship Id="rId446" Type="http://schemas.openxmlformats.org/officeDocument/2006/relationships/customXml" Target="../ink/ink849.xml"/><Relationship Id="rId653" Type="http://schemas.openxmlformats.org/officeDocument/2006/relationships/image" Target="../media/image2183.png"/><Relationship Id="rId292" Type="http://schemas.openxmlformats.org/officeDocument/2006/relationships/customXml" Target="../ink/ink772.xml"/><Relationship Id="rId306" Type="http://schemas.openxmlformats.org/officeDocument/2006/relationships/customXml" Target="../ink/ink779.xml"/><Relationship Id="rId87" Type="http://schemas.openxmlformats.org/officeDocument/2006/relationships/image" Target="../media/image1901.png"/><Relationship Id="rId513" Type="http://schemas.openxmlformats.org/officeDocument/2006/relationships/image" Target="../media/image2113.png"/><Relationship Id="rId597" Type="http://schemas.openxmlformats.org/officeDocument/2006/relationships/image" Target="../media/image2155.png"/><Relationship Id="rId720" Type="http://schemas.openxmlformats.org/officeDocument/2006/relationships/customXml" Target="../ink/ink986.xml"/><Relationship Id="rId152" Type="http://schemas.openxmlformats.org/officeDocument/2006/relationships/customXml" Target="../ink/ink702.xml"/><Relationship Id="rId457" Type="http://schemas.openxmlformats.org/officeDocument/2006/relationships/image" Target="../media/image2085.png"/><Relationship Id="rId664" Type="http://schemas.openxmlformats.org/officeDocument/2006/relationships/customXml" Target="../ink/ink958.xml"/><Relationship Id="rId14" Type="http://schemas.openxmlformats.org/officeDocument/2006/relationships/customXml" Target="../ink/ink633.xml"/><Relationship Id="rId317" Type="http://schemas.openxmlformats.org/officeDocument/2006/relationships/image" Target="../media/image2016.png"/><Relationship Id="rId524" Type="http://schemas.openxmlformats.org/officeDocument/2006/relationships/customXml" Target="../ink/ink888.xml"/><Relationship Id="rId731" Type="http://schemas.openxmlformats.org/officeDocument/2006/relationships/image" Target="../media/image349.png"/><Relationship Id="rId98" Type="http://schemas.openxmlformats.org/officeDocument/2006/relationships/customXml" Target="../ink/ink675.xml"/><Relationship Id="rId163" Type="http://schemas.openxmlformats.org/officeDocument/2006/relationships/image" Target="../media/image1939.png"/><Relationship Id="rId370" Type="http://schemas.openxmlformats.org/officeDocument/2006/relationships/customXml" Target="../ink/ink811.xml"/><Relationship Id="rId230" Type="http://schemas.openxmlformats.org/officeDocument/2006/relationships/customXml" Target="../ink/ink741.xml"/><Relationship Id="rId468" Type="http://schemas.openxmlformats.org/officeDocument/2006/relationships/customXml" Target="../ink/ink860.xml"/><Relationship Id="rId675" Type="http://schemas.openxmlformats.org/officeDocument/2006/relationships/image" Target="../media/image2194.png"/><Relationship Id="rId25" Type="http://schemas.openxmlformats.org/officeDocument/2006/relationships/image" Target="../media/image18700.png"/><Relationship Id="rId328" Type="http://schemas.openxmlformats.org/officeDocument/2006/relationships/customXml" Target="../ink/ink790.xml"/><Relationship Id="rId535" Type="http://schemas.openxmlformats.org/officeDocument/2006/relationships/image" Target="../media/image2124.png"/><Relationship Id="rId742" Type="http://schemas.openxmlformats.org/officeDocument/2006/relationships/customXml" Target="../ink/ink997.xml"/><Relationship Id="rId174" Type="http://schemas.openxmlformats.org/officeDocument/2006/relationships/customXml" Target="../ink/ink713.xml"/><Relationship Id="rId381" Type="http://schemas.openxmlformats.org/officeDocument/2006/relationships/image" Target="../media/image2047.png"/><Relationship Id="rId602" Type="http://schemas.openxmlformats.org/officeDocument/2006/relationships/customXml" Target="../ink/ink927.xml"/><Relationship Id="rId241" Type="http://schemas.openxmlformats.org/officeDocument/2006/relationships/image" Target="../media/image1978.png"/><Relationship Id="rId479" Type="http://schemas.openxmlformats.org/officeDocument/2006/relationships/image" Target="../media/image2096.png"/><Relationship Id="rId686" Type="http://schemas.openxmlformats.org/officeDocument/2006/relationships/customXml" Target="../ink/ink969.xml"/><Relationship Id="rId36" Type="http://schemas.openxmlformats.org/officeDocument/2006/relationships/customXml" Target="../ink/ink644.xml"/><Relationship Id="rId339" Type="http://schemas.openxmlformats.org/officeDocument/2006/relationships/image" Target="../media/image2027.png"/><Relationship Id="rId546" Type="http://schemas.openxmlformats.org/officeDocument/2006/relationships/customXml" Target="../ink/ink899.xml"/><Relationship Id="rId101" Type="http://schemas.openxmlformats.org/officeDocument/2006/relationships/image" Target="../media/image1908.png"/><Relationship Id="rId185" Type="http://schemas.openxmlformats.org/officeDocument/2006/relationships/image" Target="../media/image1950.png"/><Relationship Id="rId406" Type="http://schemas.openxmlformats.org/officeDocument/2006/relationships/customXml" Target="../ink/ink829.xml"/><Relationship Id="rId392" Type="http://schemas.openxmlformats.org/officeDocument/2006/relationships/customXml" Target="../ink/ink822.xml"/><Relationship Id="rId613" Type="http://schemas.openxmlformats.org/officeDocument/2006/relationships/image" Target="../media/image2163.png"/><Relationship Id="rId697" Type="http://schemas.openxmlformats.org/officeDocument/2006/relationships/image" Target="../media/image332.png"/><Relationship Id="rId252" Type="http://schemas.openxmlformats.org/officeDocument/2006/relationships/customXml" Target="../ink/ink752.xml"/><Relationship Id="rId47" Type="http://schemas.openxmlformats.org/officeDocument/2006/relationships/image" Target="../media/image1881.png"/><Relationship Id="rId112" Type="http://schemas.openxmlformats.org/officeDocument/2006/relationships/customXml" Target="../ink/ink682.xml"/><Relationship Id="rId557" Type="http://schemas.openxmlformats.org/officeDocument/2006/relationships/image" Target="../media/image2135.png"/><Relationship Id="rId196" Type="http://schemas.openxmlformats.org/officeDocument/2006/relationships/customXml" Target="../ink/ink724.xml"/><Relationship Id="rId417" Type="http://schemas.openxmlformats.org/officeDocument/2006/relationships/image" Target="../media/image2065.png"/><Relationship Id="rId624" Type="http://schemas.openxmlformats.org/officeDocument/2006/relationships/customXml" Target="../ink/ink938.xml"/><Relationship Id="rId263" Type="http://schemas.openxmlformats.org/officeDocument/2006/relationships/image" Target="../media/image1989.png"/><Relationship Id="rId470" Type="http://schemas.openxmlformats.org/officeDocument/2006/relationships/customXml" Target="../ink/ink861.xml"/><Relationship Id="rId58" Type="http://schemas.openxmlformats.org/officeDocument/2006/relationships/customXml" Target="../ink/ink655.xml"/><Relationship Id="rId123" Type="http://schemas.openxmlformats.org/officeDocument/2006/relationships/image" Target="../media/image1919.png"/><Relationship Id="rId330" Type="http://schemas.openxmlformats.org/officeDocument/2006/relationships/customXml" Target="../ink/ink791.xml"/><Relationship Id="rId568" Type="http://schemas.openxmlformats.org/officeDocument/2006/relationships/customXml" Target="../ink/ink910.xml"/><Relationship Id="rId428" Type="http://schemas.openxmlformats.org/officeDocument/2006/relationships/customXml" Target="../ink/ink840.xml"/><Relationship Id="rId635" Type="http://schemas.openxmlformats.org/officeDocument/2006/relationships/image" Target="../media/image2174.png"/><Relationship Id="rId274" Type="http://schemas.openxmlformats.org/officeDocument/2006/relationships/customXml" Target="../ink/ink763.xml"/><Relationship Id="rId481" Type="http://schemas.openxmlformats.org/officeDocument/2006/relationships/image" Target="../media/image2097.png"/><Relationship Id="rId702" Type="http://schemas.openxmlformats.org/officeDocument/2006/relationships/customXml" Target="../ink/ink977.xml"/><Relationship Id="rId69" Type="http://schemas.openxmlformats.org/officeDocument/2006/relationships/image" Target="../media/image1892.png"/><Relationship Id="rId134" Type="http://schemas.openxmlformats.org/officeDocument/2006/relationships/customXml" Target="../ink/ink693.xml"/><Relationship Id="rId579" Type="http://schemas.openxmlformats.org/officeDocument/2006/relationships/image" Target="../media/image2146.png"/><Relationship Id="rId341" Type="http://schemas.openxmlformats.org/officeDocument/2006/relationships/image" Target="../media/image2028.png"/><Relationship Id="rId439" Type="http://schemas.openxmlformats.org/officeDocument/2006/relationships/image" Target="../media/image2076.png"/><Relationship Id="rId646" Type="http://schemas.openxmlformats.org/officeDocument/2006/relationships/customXml" Target="../ink/ink949.xml"/><Relationship Id="rId201" Type="http://schemas.openxmlformats.org/officeDocument/2006/relationships/image" Target="../media/image1958.png"/><Relationship Id="rId285" Type="http://schemas.openxmlformats.org/officeDocument/2006/relationships/image" Target="../media/image2000.png"/><Relationship Id="rId506" Type="http://schemas.openxmlformats.org/officeDocument/2006/relationships/customXml" Target="../ink/ink879.xml"/><Relationship Id="rId492" Type="http://schemas.openxmlformats.org/officeDocument/2006/relationships/customXml" Target="../ink/ink872.xml"/><Relationship Id="rId713" Type="http://schemas.openxmlformats.org/officeDocument/2006/relationships/image" Target="../media/image340.png"/><Relationship Id="rId145" Type="http://schemas.openxmlformats.org/officeDocument/2006/relationships/image" Target="../media/image1930.png"/><Relationship Id="rId352" Type="http://schemas.openxmlformats.org/officeDocument/2006/relationships/customXml" Target="../ink/ink802.xml"/><Relationship Id="rId212" Type="http://schemas.openxmlformats.org/officeDocument/2006/relationships/customXml" Target="../ink/ink732.xml"/><Relationship Id="rId657" Type="http://schemas.openxmlformats.org/officeDocument/2006/relationships/image" Target="../media/image2185.png"/><Relationship Id="rId296" Type="http://schemas.openxmlformats.org/officeDocument/2006/relationships/customXml" Target="../ink/ink774.xml"/><Relationship Id="rId517" Type="http://schemas.openxmlformats.org/officeDocument/2006/relationships/image" Target="../media/image2115.png"/><Relationship Id="rId724" Type="http://schemas.openxmlformats.org/officeDocument/2006/relationships/customXml" Target="../ink/ink988.xml"/><Relationship Id="rId60" Type="http://schemas.openxmlformats.org/officeDocument/2006/relationships/customXml" Target="../ink/ink656.xml"/><Relationship Id="rId156" Type="http://schemas.openxmlformats.org/officeDocument/2006/relationships/customXml" Target="../ink/ink704.xml"/><Relationship Id="rId363" Type="http://schemas.openxmlformats.org/officeDocument/2006/relationships/image" Target="../media/image2038.png"/><Relationship Id="rId570" Type="http://schemas.openxmlformats.org/officeDocument/2006/relationships/customXml" Target="../ink/ink911.xml"/><Relationship Id="rId223" Type="http://schemas.openxmlformats.org/officeDocument/2006/relationships/image" Target="../media/image1969.png"/><Relationship Id="rId430" Type="http://schemas.openxmlformats.org/officeDocument/2006/relationships/customXml" Target="../ink/ink841.xml"/><Relationship Id="rId668" Type="http://schemas.openxmlformats.org/officeDocument/2006/relationships/customXml" Target="../ink/ink960.xml"/><Relationship Id="rId18" Type="http://schemas.openxmlformats.org/officeDocument/2006/relationships/customXml" Target="../ink/ink635.xml"/><Relationship Id="rId528" Type="http://schemas.openxmlformats.org/officeDocument/2006/relationships/customXml" Target="../ink/ink890.xml"/><Relationship Id="rId735" Type="http://schemas.openxmlformats.org/officeDocument/2006/relationships/image" Target="../media/image351.png"/><Relationship Id="rId167" Type="http://schemas.openxmlformats.org/officeDocument/2006/relationships/image" Target="../media/image1941.png"/><Relationship Id="rId374" Type="http://schemas.openxmlformats.org/officeDocument/2006/relationships/customXml" Target="../ink/ink813.xml"/><Relationship Id="rId581" Type="http://schemas.openxmlformats.org/officeDocument/2006/relationships/image" Target="../media/image2147.png"/><Relationship Id="rId71" Type="http://schemas.openxmlformats.org/officeDocument/2006/relationships/image" Target="../media/image1893.png"/><Relationship Id="rId234" Type="http://schemas.openxmlformats.org/officeDocument/2006/relationships/customXml" Target="../ink/ink743.xml"/><Relationship Id="rId679" Type="http://schemas.openxmlformats.org/officeDocument/2006/relationships/image" Target="../media/image2196.png"/><Relationship Id="rId2" Type="http://schemas.openxmlformats.org/officeDocument/2006/relationships/customXml" Target="../ink/ink627.xml"/><Relationship Id="rId29" Type="http://schemas.openxmlformats.org/officeDocument/2006/relationships/image" Target="../media/image18720.png"/><Relationship Id="rId441" Type="http://schemas.openxmlformats.org/officeDocument/2006/relationships/image" Target="../media/image2077.png"/><Relationship Id="rId539" Type="http://schemas.openxmlformats.org/officeDocument/2006/relationships/image" Target="../media/image2126.png"/><Relationship Id="rId746" Type="http://schemas.openxmlformats.org/officeDocument/2006/relationships/customXml" Target="../ink/ink999.xml"/><Relationship Id="rId178" Type="http://schemas.openxmlformats.org/officeDocument/2006/relationships/customXml" Target="../ink/ink715.xml"/><Relationship Id="rId301" Type="http://schemas.openxmlformats.org/officeDocument/2006/relationships/image" Target="../media/image2008.png"/><Relationship Id="rId82" Type="http://schemas.openxmlformats.org/officeDocument/2006/relationships/customXml" Target="../ink/ink667.xml"/><Relationship Id="rId385" Type="http://schemas.openxmlformats.org/officeDocument/2006/relationships/image" Target="../media/image2049.png"/><Relationship Id="rId592" Type="http://schemas.openxmlformats.org/officeDocument/2006/relationships/customXml" Target="../ink/ink922.xml"/><Relationship Id="rId606" Type="http://schemas.openxmlformats.org/officeDocument/2006/relationships/customXml" Target="../ink/ink929.xml"/><Relationship Id="rId245" Type="http://schemas.openxmlformats.org/officeDocument/2006/relationships/image" Target="../media/image1980.png"/><Relationship Id="rId452" Type="http://schemas.openxmlformats.org/officeDocument/2006/relationships/customXml" Target="../ink/ink852.xml"/><Relationship Id="rId105" Type="http://schemas.openxmlformats.org/officeDocument/2006/relationships/image" Target="../media/image1910.png"/><Relationship Id="rId312" Type="http://schemas.openxmlformats.org/officeDocument/2006/relationships/customXml" Target="../ink/ink782.xml"/><Relationship Id="rId93" Type="http://schemas.openxmlformats.org/officeDocument/2006/relationships/image" Target="../media/image1904.png"/><Relationship Id="rId189" Type="http://schemas.openxmlformats.org/officeDocument/2006/relationships/image" Target="../media/image1952.png"/><Relationship Id="rId396" Type="http://schemas.openxmlformats.org/officeDocument/2006/relationships/customXml" Target="../ink/ink824.xml"/><Relationship Id="rId617" Type="http://schemas.openxmlformats.org/officeDocument/2006/relationships/image" Target="../media/image2165.png"/><Relationship Id="rId256" Type="http://schemas.openxmlformats.org/officeDocument/2006/relationships/customXml" Target="../ink/ink754.xml"/><Relationship Id="rId463" Type="http://schemas.openxmlformats.org/officeDocument/2006/relationships/image" Target="../media/image2088.png"/><Relationship Id="rId670" Type="http://schemas.openxmlformats.org/officeDocument/2006/relationships/customXml" Target="../ink/ink961.xml"/><Relationship Id="rId116" Type="http://schemas.openxmlformats.org/officeDocument/2006/relationships/customXml" Target="../ink/ink684.xml"/><Relationship Id="rId323" Type="http://schemas.openxmlformats.org/officeDocument/2006/relationships/image" Target="../media/image2019.png"/><Relationship Id="rId530" Type="http://schemas.openxmlformats.org/officeDocument/2006/relationships/customXml" Target="../ink/ink891.xml"/><Relationship Id="rId20" Type="http://schemas.openxmlformats.org/officeDocument/2006/relationships/customXml" Target="../ink/ink636.xml"/><Relationship Id="rId62" Type="http://schemas.openxmlformats.org/officeDocument/2006/relationships/customXml" Target="../ink/ink657.xml"/><Relationship Id="rId365" Type="http://schemas.openxmlformats.org/officeDocument/2006/relationships/image" Target="../media/image2039.png"/><Relationship Id="rId572" Type="http://schemas.openxmlformats.org/officeDocument/2006/relationships/customXml" Target="../ink/ink912.xml"/><Relationship Id="rId628" Type="http://schemas.openxmlformats.org/officeDocument/2006/relationships/customXml" Target="../ink/ink940.xml"/><Relationship Id="rId225" Type="http://schemas.openxmlformats.org/officeDocument/2006/relationships/image" Target="../media/image1970.png"/><Relationship Id="rId267" Type="http://schemas.openxmlformats.org/officeDocument/2006/relationships/image" Target="../media/image1991.png"/><Relationship Id="rId432" Type="http://schemas.openxmlformats.org/officeDocument/2006/relationships/customXml" Target="../ink/ink842.xml"/><Relationship Id="rId474" Type="http://schemas.openxmlformats.org/officeDocument/2006/relationships/customXml" Target="../ink/ink863.xml"/><Relationship Id="rId127" Type="http://schemas.openxmlformats.org/officeDocument/2006/relationships/image" Target="../media/image1921.png"/><Relationship Id="rId681" Type="http://schemas.openxmlformats.org/officeDocument/2006/relationships/image" Target="../media/image2197.png"/><Relationship Id="rId737" Type="http://schemas.openxmlformats.org/officeDocument/2006/relationships/image" Target="../media/image352.png"/><Relationship Id="rId31" Type="http://schemas.openxmlformats.org/officeDocument/2006/relationships/image" Target="../media/image1873.png"/><Relationship Id="rId73" Type="http://schemas.openxmlformats.org/officeDocument/2006/relationships/image" Target="../media/image1894.png"/><Relationship Id="rId169" Type="http://schemas.openxmlformats.org/officeDocument/2006/relationships/image" Target="../media/image1942.png"/><Relationship Id="rId334" Type="http://schemas.openxmlformats.org/officeDocument/2006/relationships/customXml" Target="../ink/ink793.xml"/><Relationship Id="rId376" Type="http://schemas.openxmlformats.org/officeDocument/2006/relationships/customXml" Target="../ink/ink814.xml"/><Relationship Id="rId541" Type="http://schemas.openxmlformats.org/officeDocument/2006/relationships/image" Target="../media/image2127.png"/><Relationship Id="rId583" Type="http://schemas.openxmlformats.org/officeDocument/2006/relationships/image" Target="../media/image2148.png"/><Relationship Id="rId639" Type="http://schemas.openxmlformats.org/officeDocument/2006/relationships/image" Target="../media/image2176.png"/><Relationship Id="rId4" Type="http://schemas.openxmlformats.org/officeDocument/2006/relationships/customXml" Target="../ink/ink628.xml"/><Relationship Id="rId180" Type="http://schemas.openxmlformats.org/officeDocument/2006/relationships/customXml" Target="../ink/ink716.xml"/><Relationship Id="rId236" Type="http://schemas.openxmlformats.org/officeDocument/2006/relationships/customXml" Target="../ink/ink744.xml"/><Relationship Id="rId278" Type="http://schemas.openxmlformats.org/officeDocument/2006/relationships/customXml" Target="../ink/ink765.xml"/><Relationship Id="rId401" Type="http://schemas.openxmlformats.org/officeDocument/2006/relationships/image" Target="../media/image2057.png"/><Relationship Id="rId443" Type="http://schemas.openxmlformats.org/officeDocument/2006/relationships/image" Target="../media/image2078.png"/><Relationship Id="rId650" Type="http://schemas.openxmlformats.org/officeDocument/2006/relationships/customXml" Target="../ink/ink951.xml"/><Relationship Id="rId303" Type="http://schemas.openxmlformats.org/officeDocument/2006/relationships/image" Target="../media/image2009.png"/><Relationship Id="rId485" Type="http://schemas.openxmlformats.org/officeDocument/2006/relationships/image" Target="../media/image2099.png"/><Relationship Id="rId692" Type="http://schemas.openxmlformats.org/officeDocument/2006/relationships/customXml" Target="../ink/ink972.xml"/><Relationship Id="rId706" Type="http://schemas.openxmlformats.org/officeDocument/2006/relationships/customXml" Target="../ink/ink979.xml"/><Relationship Id="rId42" Type="http://schemas.openxmlformats.org/officeDocument/2006/relationships/customXml" Target="../ink/ink647.xml"/><Relationship Id="rId84" Type="http://schemas.openxmlformats.org/officeDocument/2006/relationships/customXml" Target="../ink/ink668.xml"/><Relationship Id="rId138" Type="http://schemas.openxmlformats.org/officeDocument/2006/relationships/customXml" Target="../ink/ink695.xml"/><Relationship Id="rId345" Type="http://schemas.openxmlformats.org/officeDocument/2006/relationships/image" Target="../media/image2030.png"/><Relationship Id="rId387" Type="http://schemas.openxmlformats.org/officeDocument/2006/relationships/image" Target="../media/image2050.png"/><Relationship Id="rId510" Type="http://schemas.openxmlformats.org/officeDocument/2006/relationships/customXml" Target="../ink/ink881.xml"/><Relationship Id="rId552" Type="http://schemas.openxmlformats.org/officeDocument/2006/relationships/customXml" Target="../ink/ink902.xml"/><Relationship Id="rId594" Type="http://schemas.openxmlformats.org/officeDocument/2006/relationships/customXml" Target="../ink/ink923.xml"/><Relationship Id="rId608" Type="http://schemas.openxmlformats.org/officeDocument/2006/relationships/customXml" Target="../ink/ink930.xml"/><Relationship Id="rId191" Type="http://schemas.openxmlformats.org/officeDocument/2006/relationships/image" Target="../media/image1953.png"/><Relationship Id="rId205" Type="http://schemas.openxmlformats.org/officeDocument/2006/relationships/image" Target="../media/image1960.png"/><Relationship Id="rId247" Type="http://schemas.openxmlformats.org/officeDocument/2006/relationships/image" Target="../media/image1981.png"/><Relationship Id="rId412" Type="http://schemas.openxmlformats.org/officeDocument/2006/relationships/customXml" Target="../ink/ink832.xml"/><Relationship Id="rId107" Type="http://schemas.openxmlformats.org/officeDocument/2006/relationships/image" Target="../media/image1911.png"/><Relationship Id="rId289" Type="http://schemas.openxmlformats.org/officeDocument/2006/relationships/image" Target="../media/image2002.png"/><Relationship Id="rId454" Type="http://schemas.openxmlformats.org/officeDocument/2006/relationships/customXml" Target="../ink/ink853.xml"/><Relationship Id="rId496" Type="http://schemas.openxmlformats.org/officeDocument/2006/relationships/customXml" Target="../ink/ink874.xml"/><Relationship Id="rId661" Type="http://schemas.openxmlformats.org/officeDocument/2006/relationships/image" Target="../media/image2187.png"/><Relationship Id="rId717" Type="http://schemas.openxmlformats.org/officeDocument/2006/relationships/image" Target="../media/image342.png"/><Relationship Id="rId11" Type="http://schemas.openxmlformats.org/officeDocument/2006/relationships/image" Target="../media/image18630.png"/><Relationship Id="rId53" Type="http://schemas.openxmlformats.org/officeDocument/2006/relationships/image" Target="../media/image1884.png"/><Relationship Id="rId149" Type="http://schemas.openxmlformats.org/officeDocument/2006/relationships/image" Target="../media/image1932.png"/><Relationship Id="rId314" Type="http://schemas.openxmlformats.org/officeDocument/2006/relationships/customXml" Target="../ink/ink783.xml"/><Relationship Id="rId356" Type="http://schemas.openxmlformats.org/officeDocument/2006/relationships/customXml" Target="../ink/ink804.xml"/><Relationship Id="rId398" Type="http://schemas.openxmlformats.org/officeDocument/2006/relationships/customXml" Target="../ink/ink825.xml"/><Relationship Id="rId521" Type="http://schemas.openxmlformats.org/officeDocument/2006/relationships/image" Target="../media/image2117.png"/><Relationship Id="rId563" Type="http://schemas.openxmlformats.org/officeDocument/2006/relationships/image" Target="../media/image2138.png"/><Relationship Id="rId619" Type="http://schemas.openxmlformats.org/officeDocument/2006/relationships/image" Target="../media/image2166.png"/><Relationship Id="rId95" Type="http://schemas.openxmlformats.org/officeDocument/2006/relationships/image" Target="../media/image1905.png"/><Relationship Id="rId160" Type="http://schemas.openxmlformats.org/officeDocument/2006/relationships/customXml" Target="../ink/ink706.xml"/><Relationship Id="rId216" Type="http://schemas.openxmlformats.org/officeDocument/2006/relationships/customXml" Target="../ink/ink734.xml"/><Relationship Id="rId423" Type="http://schemas.openxmlformats.org/officeDocument/2006/relationships/image" Target="../media/image2068.png"/><Relationship Id="rId258" Type="http://schemas.openxmlformats.org/officeDocument/2006/relationships/customXml" Target="../ink/ink755.xml"/><Relationship Id="rId465" Type="http://schemas.openxmlformats.org/officeDocument/2006/relationships/image" Target="../media/image2089.png"/><Relationship Id="rId630" Type="http://schemas.openxmlformats.org/officeDocument/2006/relationships/customXml" Target="../ink/ink941.xml"/><Relationship Id="rId672" Type="http://schemas.openxmlformats.org/officeDocument/2006/relationships/customXml" Target="../ink/ink962.xml"/><Relationship Id="rId728" Type="http://schemas.openxmlformats.org/officeDocument/2006/relationships/customXml" Target="../ink/ink990.xml"/><Relationship Id="rId22" Type="http://schemas.openxmlformats.org/officeDocument/2006/relationships/customXml" Target="../ink/ink637.xml"/><Relationship Id="rId64" Type="http://schemas.openxmlformats.org/officeDocument/2006/relationships/customXml" Target="../ink/ink658.xml"/><Relationship Id="rId118" Type="http://schemas.openxmlformats.org/officeDocument/2006/relationships/customXml" Target="../ink/ink685.xml"/><Relationship Id="rId325" Type="http://schemas.openxmlformats.org/officeDocument/2006/relationships/image" Target="../media/image2020.png"/><Relationship Id="rId367" Type="http://schemas.openxmlformats.org/officeDocument/2006/relationships/image" Target="../media/image2040.png"/><Relationship Id="rId532" Type="http://schemas.openxmlformats.org/officeDocument/2006/relationships/customXml" Target="../ink/ink892.xml"/><Relationship Id="rId574" Type="http://schemas.openxmlformats.org/officeDocument/2006/relationships/customXml" Target="../ink/ink913.xml"/><Relationship Id="rId171" Type="http://schemas.openxmlformats.org/officeDocument/2006/relationships/image" Target="../media/image1943.png"/><Relationship Id="rId227" Type="http://schemas.openxmlformats.org/officeDocument/2006/relationships/image" Target="../media/image1971.png"/><Relationship Id="rId269" Type="http://schemas.openxmlformats.org/officeDocument/2006/relationships/image" Target="../media/image1992.png"/><Relationship Id="rId434" Type="http://schemas.openxmlformats.org/officeDocument/2006/relationships/customXml" Target="../ink/ink843.xml"/><Relationship Id="rId476" Type="http://schemas.openxmlformats.org/officeDocument/2006/relationships/customXml" Target="../ink/ink864.xml"/><Relationship Id="rId641" Type="http://schemas.openxmlformats.org/officeDocument/2006/relationships/image" Target="../media/image2177.png"/><Relationship Id="rId683" Type="http://schemas.openxmlformats.org/officeDocument/2006/relationships/image" Target="../media/image2198.png"/><Relationship Id="rId739" Type="http://schemas.openxmlformats.org/officeDocument/2006/relationships/image" Target="../media/image353.png"/><Relationship Id="rId33" Type="http://schemas.openxmlformats.org/officeDocument/2006/relationships/image" Target="../media/image1874.png"/><Relationship Id="rId129" Type="http://schemas.openxmlformats.org/officeDocument/2006/relationships/image" Target="../media/image1922.png"/><Relationship Id="rId280" Type="http://schemas.openxmlformats.org/officeDocument/2006/relationships/customXml" Target="../ink/ink766.xml"/><Relationship Id="rId336" Type="http://schemas.openxmlformats.org/officeDocument/2006/relationships/customXml" Target="../ink/ink794.xml"/><Relationship Id="rId501" Type="http://schemas.openxmlformats.org/officeDocument/2006/relationships/image" Target="../media/image2107.png"/><Relationship Id="rId543" Type="http://schemas.openxmlformats.org/officeDocument/2006/relationships/image" Target="../media/image2128.png"/><Relationship Id="rId75" Type="http://schemas.openxmlformats.org/officeDocument/2006/relationships/image" Target="../media/image1895.png"/><Relationship Id="rId140" Type="http://schemas.openxmlformats.org/officeDocument/2006/relationships/customXml" Target="../ink/ink696.xml"/><Relationship Id="rId182" Type="http://schemas.openxmlformats.org/officeDocument/2006/relationships/customXml" Target="../ink/ink717.xml"/><Relationship Id="rId378" Type="http://schemas.openxmlformats.org/officeDocument/2006/relationships/customXml" Target="../ink/ink815.xml"/><Relationship Id="rId403" Type="http://schemas.openxmlformats.org/officeDocument/2006/relationships/image" Target="../media/image2058.png"/><Relationship Id="rId585" Type="http://schemas.openxmlformats.org/officeDocument/2006/relationships/image" Target="../media/image2149.png"/><Relationship Id="rId6" Type="http://schemas.openxmlformats.org/officeDocument/2006/relationships/customXml" Target="../ink/ink629.xml"/><Relationship Id="rId238" Type="http://schemas.openxmlformats.org/officeDocument/2006/relationships/customXml" Target="../ink/ink745.xml"/><Relationship Id="rId445" Type="http://schemas.openxmlformats.org/officeDocument/2006/relationships/image" Target="../media/image2079.png"/><Relationship Id="rId487" Type="http://schemas.openxmlformats.org/officeDocument/2006/relationships/image" Target="../media/image2100.png"/><Relationship Id="rId610" Type="http://schemas.openxmlformats.org/officeDocument/2006/relationships/customXml" Target="../ink/ink931.xml"/><Relationship Id="rId652" Type="http://schemas.openxmlformats.org/officeDocument/2006/relationships/customXml" Target="../ink/ink952.xml"/><Relationship Id="rId694" Type="http://schemas.openxmlformats.org/officeDocument/2006/relationships/customXml" Target="../ink/ink973.xml"/><Relationship Id="rId708" Type="http://schemas.openxmlformats.org/officeDocument/2006/relationships/customXml" Target="../ink/ink980.xml"/><Relationship Id="rId291" Type="http://schemas.openxmlformats.org/officeDocument/2006/relationships/image" Target="../media/image2003.png"/><Relationship Id="rId305" Type="http://schemas.openxmlformats.org/officeDocument/2006/relationships/image" Target="../media/image2010.png"/><Relationship Id="rId347" Type="http://schemas.openxmlformats.org/officeDocument/2006/relationships/image" Target="../media/image2031.png"/><Relationship Id="rId512" Type="http://schemas.openxmlformats.org/officeDocument/2006/relationships/customXml" Target="../ink/ink882.xml"/><Relationship Id="rId44" Type="http://schemas.openxmlformats.org/officeDocument/2006/relationships/customXml" Target="../ink/ink648.xml"/><Relationship Id="rId86" Type="http://schemas.openxmlformats.org/officeDocument/2006/relationships/customXml" Target="../ink/ink669.xml"/><Relationship Id="rId151" Type="http://schemas.openxmlformats.org/officeDocument/2006/relationships/image" Target="../media/image1933.png"/><Relationship Id="rId389" Type="http://schemas.openxmlformats.org/officeDocument/2006/relationships/image" Target="../media/image2051.png"/><Relationship Id="rId554" Type="http://schemas.openxmlformats.org/officeDocument/2006/relationships/customXml" Target="../ink/ink903.xml"/><Relationship Id="rId596" Type="http://schemas.openxmlformats.org/officeDocument/2006/relationships/customXml" Target="../ink/ink924.xml"/><Relationship Id="rId193" Type="http://schemas.openxmlformats.org/officeDocument/2006/relationships/image" Target="../media/image1954.png"/><Relationship Id="rId207" Type="http://schemas.openxmlformats.org/officeDocument/2006/relationships/image" Target="../media/image1961.png"/><Relationship Id="rId249" Type="http://schemas.openxmlformats.org/officeDocument/2006/relationships/image" Target="../media/image1982.png"/><Relationship Id="rId414" Type="http://schemas.openxmlformats.org/officeDocument/2006/relationships/customXml" Target="../ink/ink833.xml"/><Relationship Id="rId456" Type="http://schemas.openxmlformats.org/officeDocument/2006/relationships/customXml" Target="../ink/ink854.xml"/><Relationship Id="rId498" Type="http://schemas.openxmlformats.org/officeDocument/2006/relationships/customXml" Target="../ink/ink875.xml"/><Relationship Id="rId621" Type="http://schemas.openxmlformats.org/officeDocument/2006/relationships/image" Target="../media/image2167.png"/><Relationship Id="rId663" Type="http://schemas.openxmlformats.org/officeDocument/2006/relationships/image" Target="../media/image2188.png"/><Relationship Id="rId13" Type="http://schemas.openxmlformats.org/officeDocument/2006/relationships/image" Target="../media/image18640.png"/><Relationship Id="rId109" Type="http://schemas.openxmlformats.org/officeDocument/2006/relationships/image" Target="../media/image1912.png"/><Relationship Id="rId260" Type="http://schemas.openxmlformats.org/officeDocument/2006/relationships/customXml" Target="../ink/ink756.xml"/><Relationship Id="rId316" Type="http://schemas.openxmlformats.org/officeDocument/2006/relationships/customXml" Target="../ink/ink784.xml"/><Relationship Id="rId523" Type="http://schemas.openxmlformats.org/officeDocument/2006/relationships/image" Target="../media/image2118.png"/><Relationship Id="rId719" Type="http://schemas.openxmlformats.org/officeDocument/2006/relationships/image" Target="../media/image343.png"/><Relationship Id="rId55" Type="http://schemas.openxmlformats.org/officeDocument/2006/relationships/image" Target="../media/image1885.png"/><Relationship Id="rId97" Type="http://schemas.openxmlformats.org/officeDocument/2006/relationships/image" Target="../media/image1906.png"/><Relationship Id="rId120" Type="http://schemas.openxmlformats.org/officeDocument/2006/relationships/customXml" Target="../ink/ink686.xml"/><Relationship Id="rId358" Type="http://schemas.openxmlformats.org/officeDocument/2006/relationships/customXml" Target="../ink/ink805.xml"/><Relationship Id="rId565" Type="http://schemas.openxmlformats.org/officeDocument/2006/relationships/image" Target="../media/image2139.png"/><Relationship Id="rId730" Type="http://schemas.openxmlformats.org/officeDocument/2006/relationships/customXml" Target="../ink/ink991.xml"/><Relationship Id="rId162" Type="http://schemas.openxmlformats.org/officeDocument/2006/relationships/customXml" Target="../ink/ink707.xml"/><Relationship Id="rId218" Type="http://schemas.openxmlformats.org/officeDocument/2006/relationships/customXml" Target="../ink/ink735.xml"/><Relationship Id="rId425" Type="http://schemas.openxmlformats.org/officeDocument/2006/relationships/image" Target="../media/image2069.png"/><Relationship Id="rId467" Type="http://schemas.openxmlformats.org/officeDocument/2006/relationships/image" Target="../media/image2090.png"/><Relationship Id="rId632" Type="http://schemas.openxmlformats.org/officeDocument/2006/relationships/customXml" Target="../ink/ink942.xml"/><Relationship Id="rId271" Type="http://schemas.openxmlformats.org/officeDocument/2006/relationships/image" Target="../media/image1993.png"/><Relationship Id="rId674" Type="http://schemas.openxmlformats.org/officeDocument/2006/relationships/customXml" Target="../ink/ink963.xml"/><Relationship Id="rId24" Type="http://schemas.openxmlformats.org/officeDocument/2006/relationships/customXml" Target="../ink/ink638.xml"/><Relationship Id="rId66" Type="http://schemas.openxmlformats.org/officeDocument/2006/relationships/customXml" Target="../ink/ink659.xml"/><Relationship Id="rId131" Type="http://schemas.openxmlformats.org/officeDocument/2006/relationships/image" Target="../media/image1923.png"/><Relationship Id="rId327" Type="http://schemas.openxmlformats.org/officeDocument/2006/relationships/image" Target="../media/image2021.png"/><Relationship Id="rId369" Type="http://schemas.openxmlformats.org/officeDocument/2006/relationships/image" Target="../media/image2041.png"/><Relationship Id="rId534" Type="http://schemas.openxmlformats.org/officeDocument/2006/relationships/customXml" Target="../ink/ink893.xml"/><Relationship Id="rId576" Type="http://schemas.openxmlformats.org/officeDocument/2006/relationships/customXml" Target="../ink/ink914.xml"/><Relationship Id="rId741" Type="http://schemas.openxmlformats.org/officeDocument/2006/relationships/image" Target="../media/image354.png"/><Relationship Id="rId173" Type="http://schemas.openxmlformats.org/officeDocument/2006/relationships/image" Target="../media/image1944.png"/><Relationship Id="rId229" Type="http://schemas.openxmlformats.org/officeDocument/2006/relationships/image" Target="../media/image1972.png"/><Relationship Id="rId380" Type="http://schemas.openxmlformats.org/officeDocument/2006/relationships/customXml" Target="../ink/ink816.xml"/><Relationship Id="rId436" Type="http://schemas.openxmlformats.org/officeDocument/2006/relationships/customXml" Target="../ink/ink844.xml"/><Relationship Id="rId601" Type="http://schemas.openxmlformats.org/officeDocument/2006/relationships/image" Target="../media/image2157.png"/><Relationship Id="rId643" Type="http://schemas.openxmlformats.org/officeDocument/2006/relationships/image" Target="../media/image2178.png"/><Relationship Id="rId240" Type="http://schemas.openxmlformats.org/officeDocument/2006/relationships/customXml" Target="../ink/ink746.xml"/><Relationship Id="rId478" Type="http://schemas.openxmlformats.org/officeDocument/2006/relationships/customXml" Target="../ink/ink865.xml"/><Relationship Id="rId685" Type="http://schemas.openxmlformats.org/officeDocument/2006/relationships/image" Target="../media/image2199.png"/><Relationship Id="rId35" Type="http://schemas.openxmlformats.org/officeDocument/2006/relationships/image" Target="../media/image1875.png"/><Relationship Id="rId77" Type="http://schemas.openxmlformats.org/officeDocument/2006/relationships/image" Target="../media/image1896.png"/><Relationship Id="rId100" Type="http://schemas.openxmlformats.org/officeDocument/2006/relationships/customXml" Target="../ink/ink676.xml"/><Relationship Id="rId282" Type="http://schemas.openxmlformats.org/officeDocument/2006/relationships/customXml" Target="../ink/ink767.xml"/><Relationship Id="rId338" Type="http://schemas.openxmlformats.org/officeDocument/2006/relationships/customXml" Target="../ink/ink795.xml"/><Relationship Id="rId503" Type="http://schemas.openxmlformats.org/officeDocument/2006/relationships/image" Target="../media/image2108.png"/><Relationship Id="rId545" Type="http://schemas.openxmlformats.org/officeDocument/2006/relationships/image" Target="../media/image2129.png"/><Relationship Id="rId587" Type="http://schemas.openxmlformats.org/officeDocument/2006/relationships/image" Target="../media/image2150.png"/><Relationship Id="rId710" Type="http://schemas.openxmlformats.org/officeDocument/2006/relationships/customXml" Target="../ink/ink981.xml"/><Relationship Id="rId8" Type="http://schemas.openxmlformats.org/officeDocument/2006/relationships/customXml" Target="../ink/ink630.xml"/><Relationship Id="rId142" Type="http://schemas.openxmlformats.org/officeDocument/2006/relationships/customXml" Target="../ink/ink697.xml"/><Relationship Id="rId184" Type="http://schemas.openxmlformats.org/officeDocument/2006/relationships/customXml" Target="../ink/ink718.xml"/><Relationship Id="rId391" Type="http://schemas.openxmlformats.org/officeDocument/2006/relationships/image" Target="../media/image2052.png"/><Relationship Id="rId405" Type="http://schemas.openxmlformats.org/officeDocument/2006/relationships/image" Target="../media/image2059.png"/><Relationship Id="rId447" Type="http://schemas.openxmlformats.org/officeDocument/2006/relationships/image" Target="../media/image2080.png"/><Relationship Id="rId612" Type="http://schemas.openxmlformats.org/officeDocument/2006/relationships/customXml" Target="../ink/ink932.xml"/><Relationship Id="rId251" Type="http://schemas.openxmlformats.org/officeDocument/2006/relationships/image" Target="../media/image1983.png"/><Relationship Id="rId489" Type="http://schemas.openxmlformats.org/officeDocument/2006/relationships/image" Target="../media/image2101.png"/><Relationship Id="rId654" Type="http://schemas.openxmlformats.org/officeDocument/2006/relationships/customXml" Target="../ink/ink953.xml"/><Relationship Id="rId696" Type="http://schemas.openxmlformats.org/officeDocument/2006/relationships/customXml" Target="../ink/ink974.xml"/><Relationship Id="rId46" Type="http://schemas.openxmlformats.org/officeDocument/2006/relationships/customXml" Target="../ink/ink649.xml"/><Relationship Id="rId293" Type="http://schemas.openxmlformats.org/officeDocument/2006/relationships/image" Target="../media/image2004.png"/><Relationship Id="rId307" Type="http://schemas.openxmlformats.org/officeDocument/2006/relationships/image" Target="../media/image2011.png"/><Relationship Id="rId349" Type="http://schemas.openxmlformats.org/officeDocument/2006/relationships/image" Target="../media/image2032.png"/><Relationship Id="rId514" Type="http://schemas.openxmlformats.org/officeDocument/2006/relationships/customXml" Target="../ink/ink883.xml"/><Relationship Id="rId556" Type="http://schemas.openxmlformats.org/officeDocument/2006/relationships/customXml" Target="../ink/ink904.xml"/><Relationship Id="rId721" Type="http://schemas.openxmlformats.org/officeDocument/2006/relationships/image" Target="../media/image344.png"/><Relationship Id="rId88" Type="http://schemas.openxmlformats.org/officeDocument/2006/relationships/customXml" Target="../ink/ink670.xml"/><Relationship Id="rId111" Type="http://schemas.openxmlformats.org/officeDocument/2006/relationships/image" Target="../media/image1913.png"/><Relationship Id="rId153" Type="http://schemas.openxmlformats.org/officeDocument/2006/relationships/image" Target="../media/image1934.png"/><Relationship Id="rId195" Type="http://schemas.openxmlformats.org/officeDocument/2006/relationships/image" Target="../media/image1955.png"/><Relationship Id="rId209" Type="http://schemas.openxmlformats.org/officeDocument/2006/relationships/image" Target="../media/image1962.png"/><Relationship Id="rId360" Type="http://schemas.openxmlformats.org/officeDocument/2006/relationships/customXml" Target="../ink/ink806.xml"/><Relationship Id="rId416" Type="http://schemas.openxmlformats.org/officeDocument/2006/relationships/customXml" Target="../ink/ink834.xml"/><Relationship Id="rId598" Type="http://schemas.openxmlformats.org/officeDocument/2006/relationships/customXml" Target="../ink/ink925.xml"/><Relationship Id="rId220" Type="http://schemas.openxmlformats.org/officeDocument/2006/relationships/customXml" Target="../ink/ink736.xml"/><Relationship Id="rId458" Type="http://schemas.openxmlformats.org/officeDocument/2006/relationships/customXml" Target="../ink/ink855.xml"/><Relationship Id="rId623" Type="http://schemas.openxmlformats.org/officeDocument/2006/relationships/image" Target="../media/image2168.png"/><Relationship Id="rId665" Type="http://schemas.openxmlformats.org/officeDocument/2006/relationships/image" Target="../media/image2189.png"/><Relationship Id="rId15" Type="http://schemas.openxmlformats.org/officeDocument/2006/relationships/image" Target="../media/image18650.png"/><Relationship Id="rId57" Type="http://schemas.openxmlformats.org/officeDocument/2006/relationships/image" Target="../media/image1886.png"/><Relationship Id="rId262" Type="http://schemas.openxmlformats.org/officeDocument/2006/relationships/customXml" Target="../ink/ink757.xml"/><Relationship Id="rId318" Type="http://schemas.openxmlformats.org/officeDocument/2006/relationships/customXml" Target="../ink/ink785.xml"/><Relationship Id="rId525" Type="http://schemas.openxmlformats.org/officeDocument/2006/relationships/image" Target="../media/image2119.png"/><Relationship Id="rId567" Type="http://schemas.openxmlformats.org/officeDocument/2006/relationships/image" Target="../media/image2140.png"/><Relationship Id="rId732" Type="http://schemas.openxmlformats.org/officeDocument/2006/relationships/customXml" Target="../ink/ink992.xml"/><Relationship Id="rId99" Type="http://schemas.openxmlformats.org/officeDocument/2006/relationships/image" Target="../media/image1907.png"/><Relationship Id="rId122" Type="http://schemas.openxmlformats.org/officeDocument/2006/relationships/customXml" Target="../ink/ink687.xml"/><Relationship Id="rId164" Type="http://schemas.openxmlformats.org/officeDocument/2006/relationships/customXml" Target="../ink/ink708.xml"/><Relationship Id="rId371" Type="http://schemas.openxmlformats.org/officeDocument/2006/relationships/image" Target="../media/image2042.png"/><Relationship Id="rId427" Type="http://schemas.openxmlformats.org/officeDocument/2006/relationships/image" Target="../media/image2070.png"/><Relationship Id="rId469" Type="http://schemas.openxmlformats.org/officeDocument/2006/relationships/image" Target="../media/image2091.png"/><Relationship Id="rId634" Type="http://schemas.openxmlformats.org/officeDocument/2006/relationships/customXml" Target="../ink/ink943.xml"/><Relationship Id="rId676" Type="http://schemas.openxmlformats.org/officeDocument/2006/relationships/customXml" Target="../ink/ink964.xml"/><Relationship Id="rId26" Type="http://schemas.openxmlformats.org/officeDocument/2006/relationships/customXml" Target="../ink/ink639.xml"/><Relationship Id="rId231" Type="http://schemas.openxmlformats.org/officeDocument/2006/relationships/image" Target="../media/image1973.png"/><Relationship Id="rId273" Type="http://schemas.openxmlformats.org/officeDocument/2006/relationships/image" Target="../media/image1994.png"/><Relationship Id="rId329" Type="http://schemas.openxmlformats.org/officeDocument/2006/relationships/image" Target="../media/image2022.png"/><Relationship Id="rId480" Type="http://schemas.openxmlformats.org/officeDocument/2006/relationships/customXml" Target="../ink/ink866.xml"/><Relationship Id="rId536" Type="http://schemas.openxmlformats.org/officeDocument/2006/relationships/customXml" Target="../ink/ink894.xml"/><Relationship Id="rId701" Type="http://schemas.openxmlformats.org/officeDocument/2006/relationships/image" Target="../media/image334.png"/><Relationship Id="rId68" Type="http://schemas.openxmlformats.org/officeDocument/2006/relationships/customXml" Target="../ink/ink660.xml"/><Relationship Id="rId133" Type="http://schemas.openxmlformats.org/officeDocument/2006/relationships/image" Target="../media/image1924.png"/><Relationship Id="rId175" Type="http://schemas.openxmlformats.org/officeDocument/2006/relationships/image" Target="../media/image1945.png"/><Relationship Id="rId340" Type="http://schemas.openxmlformats.org/officeDocument/2006/relationships/customXml" Target="../ink/ink796.xml"/><Relationship Id="rId578" Type="http://schemas.openxmlformats.org/officeDocument/2006/relationships/customXml" Target="../ink/ink915.xml"/><Relationship Id="rId743" Type="http://schemas.openxmlformats.org/officeDocument/2006/relationships/image" Target="../media/image355.png"/><Relationship Id="rId200" Type="http://schemas.openxmlformats.org/officeDocument/2006/relationships/customXml" Target="../ink/ink726.xml"/><Relationship Id="rId382" Type="http://schemas.openxmlformats.org/officeDocument/2006/relationships/customXml" Target="../ink/ink817.xml"/><Relationship Id="rId438" Type="http://schemas.openxmlformats.org/officeDocument/2006/relationships/customXml" Target="../ink/ink845.xml"/><Relationship Id="rId603" Type="http://schemas.openxmlformats.org/officeDocument/2006/relationships/image" Target="../media/image2158.png"/><Relationship Id="rId645" Type="http://schemas.openxmlformats.org/officeDocument/2006/relationships/image" Target="../media/image2179.png"/><Relationship Id="rId687" Type="http://schemas.openxmlformats.org/officeDocument/2006/relationships/image" Target="../media/image2200.png"/><Relationship Id="rId242" Type="http://schemas.openxmlformats.org/officeDocument/2006/relationships/customXml" Target="../ink/ink747.xml"/><Relationship Id="rId284" Type="http://schemas.openxmlformats.org/officeDocument/2006/relationships/customXml" Target="../ink/ink768.xml"/><Relationship Id="rId491" Type="http://schemas.openxmlformats.org/officeDocument/2006/relationships/image" Target="../media/image2102.png"/><Relationship Id="rId505" Type="http://schemas.openxmlformats.org/officeDocument/2006/relationships/image" Target="../media/image2109.png"/><Relationship Id="rId712" Type="http://schemas.openxmlformats.org/officeDocument/2006/relationships/customXml" Target="../ink/ink982.xml"/><Relationship Id="rId37" Type="http://schemas.openxmlformats.org/officeDocument/2006/relationships/image" Target="../media/image1876.png"/><Relationship Id="rId79" Type="http://schemas.openxmlformats.org/officeDocument/2006/relationships/image" Target="../media/image1897.png"/><Relationship Id="rId102" Type="http://schemas.openxmlformats.org/officeDocument/2006/relationships/customXml" Target="../ink/ink677.xml"/><Relationship Id="rId144" Type="http://schemas.openxmlformats.org/officeDocument/2006/relationships/customXml" Target="../ink/ink698.xml"/><Relationship Id="rId547" Type="http://schemas.openxmlformats.org/officeDocument/2006/relationships/image" Target="../media/image2130.png"/><Relationship Id="rId589" Type="http://schemas.openxmlformats.org/officeDocument/2006/relationships/image" Target="../media/image2151.png"/><Relationship Id="rId90" Type="http://schemas.openxmlformats.org/officeDocument/2006/relationships/customXml" Target="../ink/ink671.xml"/><Relationship Id="rId186" Type="http://schemas.openxmlformats.org/officeDocument/2006/relationships/customXml" Target="../ink/ink719.xml"/><Relationship Id="rId351" Type="http://schemas.openxmlformats.org/officeDocument/2006/relationships/image" Target="../media/image2033.png"/><Relationship Id="rId393" Type="http://schemas.openxmlformats.org/officeDocument/2006/relationships/image" Target="../media/image2053.png"/><Relationship Id="rId407" Type="http://schemas.openxmlformats.org/officeDocument/2006/relationships/image" Target="../media/image2060.png"/><Relationship Id="rId449" Type="http://schemas.openxmlformats.org/officeDocument/2006/relationships/image" Target="../media/image2081.png"/><Relationship Id="rId614" Type="http://schemas.openxmlformats.org/officeDocument/2006/relationships/customXml" Target="../ink/ink933.xml"/><Relationship Id="rId656" Type="http://schemas.openxmlformats.org/officeDocument/2006/relationships/customXml" Target="../ink/ink954.xml"/><Relationship Id="rId211" Type="http://schemas.openxmlformats.org/officeDocument/2006/relationships/image" Target="../media/image1963.png"/><Relationship Id="rId253" Type="http://schemas.openxmlformats.org/officeDocument/2006/relationships/image" Target="../media/image1984.png"/><Relationship Id="rId295" Type="http://schemas.openxmlformats.org/officeDocument/2006/relationships/image" Target="../media/image2005.png"/><Relationship Id="rId309" Type="http://schemas.openxmlformats.org/officeDocument/2006/relationships/image" Target="../media/image2012.png"/><Relationship Id="rId460" Type="http://schemas.openxmlformats.org/officeDocument/2006/relationships/customXml" Target="../ink/ink856.xml"/><Relationship Id="rId516" Type="http://schemas.openxmlformats.org/officeDocument/2006/relationships/customXml" Target="../ink/ink884.xml"/><Relationship Id="rId698" Type="http://schemas.openxmlformats.org/officeDocument/2006/relationships/customXml" Target="../ink/ink975.xml"/><Relationship Id="rId48" Type="http://schemas.openxmlformats.org/officeDocument/2006/relationships/customXml" Target="../ink/ink650.xml"/><Relationship Id="rId113" Type="http://schemas.openxmlformats.org/officeDocument/2006/relationships/image" Target="../media/image1914.png"/><Relationship Id="rId320" Type="http://schemas.openxmlformats.org/officeDocument/2006/relationships/customXml" Target="../ink/ink786.xml"/><Relationship Id="rId558" Type="http://schemas.openxmlformats.org/officeDocument/2006/relationships/customXml" Target="../ink/ink905.xml"/><Relationship Id="rId723" Type="http://schemas.openxmlformats.org/officeDocument/2006/relationships/image" Target="../media/image345.png"/><Relationship Id="rId155" Type="http://schemas.openxmlformats.org/officeDocument/2006/relationships/image" Target="../media/image1935.png"/><Relationship Id="rId197" Type="http://schemas.openxmlformats.org/officeDocument/2006/relationships/image" Target="../media/image1956.png"/><Relationship Id="rId362" Type="http://schemas.openxmlformats.org/officeDocument/2006/relationships/customXml" Target="../ink/ink807.xml"/><Relationship Id="rId418" Type="http://schemas.openxmlformats.org/officeDocument/2006/relationships/customXml" Target="../ink/ink835.xml"/><Relationship Id="rId625" Type="http://schemas.openxmlformats.org/officeDocument/2006/relationships/image" Target="../media/image2169.png"/><Relationship Id="rId222" Type="http://schemas.openxmlformats.org/officeDocument/2006/relationships/customXml" Target="../ink/ink737.xml"/><Relationship Id="rId264" Type="http://schemas.openxmlformats.org/officeDocument/2006/relationships/customXml" Target="../ink/ink758.xml"/><Relationship Id="rId471" Type="http://schemas.openxmlformats.org/officeDocument/2006/relationships/image" Target="../media/image2092.png"/><Relationship Id="rId667" Type="http://schemas.openxmlformats.org/officeDocument/2006/relationships/image" Target="../media/image2190.png"/><Relationship Id="rId17" Type="http://schemas.openxmlformats.org/officeDocument/2006/relationships/image" Target="../media/image18660.png"/><Relationship Id="rId59" Type="http://schemas.openxmlformats.org/officeDocument/2006/relationships/image" Target="../media/image1887.png"/><Relationship Id="rId124" Type="http://schemas.openxmlformats.org/officeDocument/2006/relationships/customXml" Target="../ink/ink688.xml"/><Relationship Id="rId527" Type="http://schemas.openxmlformats.org/officeDocument/2006/relationships/image" Target="../media/image2120.png"/><Relationship Id="rId569" Type="http://schemas.openxmlformats.org/officeDocument/2006/relationships/image" Target="../media/image2141.png"/><Relationship Id="rId734" Type="http://schemas.openxmlformats.org/officeDocument/2006/relationships/customXml" Target="../ink/ink993.xml"/><Relationship Id="rId70" Type="http://schemas.openxmlformats.org/officeDocument/2006/relationships/customXml" Target="../ink/ink661.xml"/><Relationship Id="rId166" Type="http://schemas.openxmlformats.org/officeDocument/2006/relationships/customXml" Target="../ink/ink709.xml"/><Relationship Id="rId331" Type="http://schemas.openxmlformats.org/officeDocument/2006/relationships/image" Target="../media/image2023.png"/><Relationship Id="rId373" Type="http://schemas.openxmlformats.org/officeDocument/2006/relationships/image" Target="../media/image2043.png"/><Relationship Id="rId429" Type="http://schemas.openxmlformats.org/officeDocument/2006/relationships/image" Target="../media/image2071.png"/><Relationship Id="rId580" Type="http://schemas.openxmlformats.org/officeDocument/2006/relationships/customXml" Target="../ink/ink916.xml"/><Relationship Id="rId636" Type="http://schemas.openxmlformats.org/officeDocument/2006/relationships/customXml" Target="../ink/ink944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974.png"/><Relationship Id="rId440" Type="http://schemas.openxmlformats.org/officeDocument/2006/relationships/customXml" Target="../ink/ink846.xml"/><Relationship Id="rId678" Type="http://schemas.openxmlformats.org/officeDocument/2006/relationships/customXml" Target="../ink/ink965.xml"/><Relationship Id="rId28" Type="http://schemas.openxmlformats.org/officeDocument/2006/relationships/customXml" Target="../ink/ink640.xml"/><Relationship Id="rId275" Type="http://schemas.openxmlformats.org/officeDocument/2006/relationships/image" Target="../media/image1995.png"/><Relationship Id="rId300" Type="http://schemas.openxmlformats.org/officeDocument/2006/relationships/customXml" Target="../ink/ink776.xml"/><Relationship Id="rId482" Type="http://schemas.openxmlformats.org/officeDocument/2006/relationships/customXml" Target="../ink/ink867.xml"/><Relationship Id="rId538" Type="http://schemas.openxmlformats.org/officeDocument/2006/relationships/customXml" Target="../ink/ink895.xml"/><Relationship Id="rId703" Type="http://schemas.openxmlformats.org/officeDocument/2006/relationships/image" Target="../media/image335.png"/><Relationship Id="rId745" Type="http://schemas.openxmlformats.org/officeDocument/2006/relationships/image" Target="../media/image356.png"/><Relationship Id="rId81" Type="http://schemas.openxmlformats.org/officeDocument/2006/relationships/image" Target="../media/image1898.png"/><Relationship Id="rId135" Type="http://schemas.openxmlformats.org/officeDocument/2006/relationships/image" Target="../media/image1925.png"/><Relationship Id="rId177" Type="http://schemas.openxmlformats.org/officeDocument/2006/relationships/image" Target="../media/image1946.png"/><Relationship Id="rId342" Type="http://schemas.openxmlformats.org/officeDocument/2006/relationships/customXml" Target="../ink/ink797.xml"/><Relationship Id="rId384" Type="http://schemas.openxmlformats.org/officeDocument/2006/relationships/customXml" Target="../ink/ink818.xml"/><Relationship Id="rId591" Type="http://schemas.openxmlformats.org/officeDocument/2006/relationships/image" Target="../media/image2152.png"/><Relationship Id="rId605" Type="http://schemas.openxmlformats.org/officeDocument/2006/relationships/image" Target="../media/image2159.png"/><Relationship Id="rId202" Type="http://schemas.openxmlformats.org/officeDocument/2006/relationships/customXml" Target="../ink/ink727.xml"/><Relationship Id="rId244" Type="http://schemas.openxmlformats.org/officeDocument/2006/relationships/customXml" Target="../ink/ink748.xml"/><Relationship Id="rId647" Type="http://schemas.openxmlformats.org/officeDocument/2006/relationships/image" Target="../media/image2180.png"/><Relationship Id="rId689" Type="http://schemas.openxmlformats.org/officeDocument/2006/relationships/image" Target="../media/image2201.png"/><Relationship Id="rId39" Type="http://schemas.openxmlformats.org/officeDocument/2006/relationships/image" Target="../media/image1877.png"/><Relationship Id="rId286" Type="http://schemas.openxmlformats.org/officeDocument/2006/relationships/customXml" Target="../ink/ink769.xml"/><Relationship Id="rId451" Type="http://schemas.openxmlformats.org/officeDocument/2006/relationships/image" Target="../media/image2082.png"/><Relationship Id="rId493" Type="http://schemas.openxmlformats.org/officeDocument/2006/relationships/image" Target="../media/image2103.png"/><Relationship Id="rId507" Type="http://schemas.openxmlformats.org/officeDocument/2006/relationships/image" Target="../media/image2110.png"/><Relationship Id="rId549" Type="http://schemas.openxmlformats.org/officeDocument/2006/relationships/image" Target="../media/image2131.png"/><Relationship Id="rId714" Type="http://schemas.openxmlformats.org/officeDocument/2006/relationships/customXml" Target="../ink/ink983.xml"/><Relationship Id="rId50" Type="http://schemas.openxmlformats.org/officeDocument/2006/relationships/customXml" Target="../ink/ink651.xml"/><Relationship Id="rId104" Type="http://schemas.openxmlformats.org/officeDocument/2006/relationships/customXml" Target="../ink/ink678.xml"/><Relationship Id="rId146" Type="http://schemas.openxmlformats.org/officeDocument/2006/relationships/customXml" Target="../ink/ink699.xml"/><Relationship Id="rId188" Type="http://schemas.openxmlformats.org/officeDocument/2006/relationships/customXml" Target="../ink/ink720.xml"/><Relationship Id="rId311" Type="http://schemas.openxmlformats.org/officeDocument/2006/relationships/image" Target="../media/image2013.png"/><Relationship Id="rId353" Type="http://schemas.openxmlformats.org/officeDocument/2006/relationships/image" Target="../media/image2034.png"/><Relationship Id="rId395" Type="http://schemas.openxmlformats.org/officeDocument/2006/relationships/image" Target="../media/image2054.png"/><Relationship Id="rId409" Type="http://schemas.openxmlformats.org/officeDocument/2006/relationships/image" Target="../media/image2061.png"/><Relationship Id="rId560" Type="http://schemas.openxmlformats.org/officeDocument/2006/relationships/customXml" Target="../ink/ink906.xml"/><Relationship Id="rId92" Type="http://schemas.openxmlformats.org/officeDocument/2006/relationships/customXml" Target="../ink/ink672.xml"/><Relationship Id="rId213" Type="http://schemas.openxmlformats.org/officeDocument/2006/relationships/image" Target="../media/image1964.png"/><Relationship Id="rId420" Type="http://schemas.openxmlformats.org/officeDocument/2006/relationships/customXml" Target="../ink/ink836.xml"/><Relationship Id="rId616" Type="http://schemas.openxmlformats.org/officeDocument/2006/relationships/customXml" Target="../ink/ink934.xml"/><Relationship Id="rId658" Type="http://schemas.openxmlformats.org/officeDocument/2006/relationships/customXml" Target="../ink/ink955.xml"/><Relationship Id="rId255" Type="http://schemas.openxmlformats.org/officeDocument/2006/relationships/image" Target="../media/image1985.png"/><Relationship Id="rId297" Type="http://schemas.openxmlformats.org/officeDocument/2006/relationships/image" Target="../media/image2006.png"/><Relationship Id="rId462" Type="http://schemas.openxmlformats.org/officeDocument/2006/relationships/customXml" Target="../ink/ink857.xml"/><Relationship Id="rId518" Type="http://schemas.openxmlformats.org/officeDocument/2006/relationships/customXml" Target="../ink/ink885.xml"/><Relationship Id="rId725" Type="http://schemas.openxmlformats.org/officeDocument/2006/relationships/image" Target="../media/image346.png"/><Relationship Id="rId115" Type="http://schemas.openxmlformats.org/officeDocument/2006/relationships/image" Target="../media/image1915.png"/><Relationship Id="rId157" Type="http://schemas.openxmlformats.org/officeDocument/2006/relationships/image" Target="../media/image1936.png"/><Relationship Id="rId322" Type="http://schemas.openxmlformats.org/officeDocument/2006/relationships/customXml" Target="../ink/ink787.xml"/><Relationship Id="rId364" Type="http://schemas.openxmlformats.org/officeDocument/2006/relationships/customXml" Target="../ink/ink808.xml"/><Relationship Id="rId61" Type="http://schemas.openxmlformats.org/officeDocument/2006/relationships/image" Target="../media/image1888.png"/><Relationship Id="rId199" Type="http://schemas.openxmlformats.org/officeDocument/2006/relationships/image" Target="../media/image1957.png"/><Relationship Id="rId571" Type="http://schemas.openxmlformats.org/officeDocument/2006/relationships/image" Target="../media/image2142.png"/><Relationship Id="rId627" Type="http://schemas.openxmlformats.org/officeDocument/2006/relationships/image" Target="../media/image2170.png"/><Relationship Id="rId669" Type="http://schemas.openxmlformats.org/officeDocument/2006/relationships/image" Target="../media/image2191.png"/><Relationship Id="rId19" Type="http://schemas.openxmlformats.org/officeDocument/2006/relationships/image" Target="../media/image18670.png"/><Relationship Id="rId224" Type="http://schemas.openxmlformats.org/officeDocument/2006/relationships/customXml" Target="../ink/ink738.xml"/><Relationship Id="rId266" Type="http://schemas.openxmlformats.org/officeDocument/2006/relationships/customXml" Target="../ink/ink759.xml"/><Relationship Id="rId431" Type="http://schemas.openxmlformats.org/officeDocument/2006/relationships/image" Target="../media/image2072.png"/><Relationship Id="rId473" Type="http://schemas.openxmlformats.org/officeDocument/2006/relationships/image" Target="../media/image2093.png"/><Relationship Id="rId529" Type="http://schemas.openxmlformats.org/officeDocument/2006/relationships/image" Target="../media/image2121.png"/><Relationship Id="rId680" Type="http://schemas.openxmlformats.org/officeDocument/2006/relationships/customXml" Target="../ink/ink966.xml"/><Relationship Id="rId736" Type="http://schemas.openxmlformats.org/officeDocument/2006/relationships/customXml" Target="../ink/ink994.xml"/><Relationship Id="rId30" Type="http://schemas.openxmlformats.org/officeDocument/2006/relationships/customXml" Target="../ink/ink641.xml"/><Relationship Id="rId126" Type="http://schemas.openxmlformats.org/officeDocument/2006/relationships/customXml" Target="../ink/ink689.xml"/><Relationship Id="rId168" Type="http://schemas.openxmlformats.org/officeDocument/2006/relationships/customXml" Target="../ink/ink710.xml"/><Relationship Id="rId333" Type="http://schemas.openxmlformats.org/officeDocument/2006/relationships/image" Target="../media/image2024.png"/><Relationship Id="rId540" Type="http://schemas.openxmlformats.org/officeDocument/2006/relationships/customXml" Target="../ink/ink896.xml"/><Relationship Id="rId72" Type="http://schemas.openxmlformats.org/officeDocument/2006/relationships/customXml" Target="../ink/ink662.xml"/><Relationship Id="rId375" Type="http://schemas.openxmlformats.org/officeDocument/2006/relationships/image" Target="../media/image2044.png"/><Relationship Id="rId582" Type="http://schemas.openxmlformats.org/officeDocument/2006/relationships/customXml" Target="../ink/ink917.xml"/><Relationship Id="rId638" Type="http://schemas.openxmlformats.org/officeDocument/2006/relationships/customXml" Target="../ink/ink945.xml"/><Relationship Id="rId3" Type="http://schemas.openxmlformats.org/officeDocument/2006/relationships/image" Target="../media/image18590.png"/><Relationship Id="rId235" Type="http://schemas.openxmlformats.org/officeDocument/2006/relationships/image" Target="../media/image1975.png"/><Relationship Id="rId277" Type="http://schemas.openxmlformats.org/officeDocument/2006/relationships/image" Target="../media/image1996.png"/><Relationship Id="rId400" Type="http://schemas.openxmlformats.org/officeDocument/2006/relationships/customXml" Target="../ink/ink826.xml"/><Relationship Id="rId442" Type="http://schemas.openxmlformats.org/officeDocument/2006/relationships/customXml" Target="../ink/ink847.xml"/><Relationship Id="rId484" Type="http://schemas.openxmlformats.org/officeDocument/2006/relationships/customXml" Target="../ink/ink868.xml"/><Relationship Id="rId705" Type="http://schemas.openxmlformats.org/officeDocument/2006/relationships/image" Target="../media/image336.png"/><Relationship Id="rId137" Type="http://schemas.openxmlformats.org/officeDocument/2006/relationships/image" Target="../media/image1926.png"/><Relationship Id="rId302" Type="http://schemas.openxmlformats.org/officeDocument/2006/relationships/customXml" Target="../ink/ink777.xml"/><Relationship Id="rId344" Type="http://schemas.openxmlformats.org/officeDocument/2006/relationships/customXml" Target="../ink/ink798.xml"/><Relationship Id="rId691" Type="http://schemas.openxmlformats.org/officeDocument/2006/relationships/image" Target="../media/image2202.png"/><Relationship Id="rId747" Type="http://schemas.openxmlformats.org/officeDocument/2006/relationships/image" Target="../media/image357.png"/><Relationship Id="rId41" Type="http://schemas.openxmlformats.org/officeDocument/2006/relationships/image" Target="../media/image1878.png"/><Relationship Id="rId83" Type="http://schemas.openxmlformats.org/officeDocument/2006/relationships/image" Target="../media/image1899.png"/><Relationship Id="rId179" Type="http://schemas.openxmlformats.org/officeDocument/2006/relationships/image" Target="../media/image1947.png"/><Relationship Id="rId386" Type="http://schemas.openxmlformats.org/officeDocument/2006/relationships/customXml" Target="../ink/ink819.xml"/><Relationship Id="rId551" Type="http://schemas.openxmlformats.org/officeDocument/2006/relationships/image" Target="../media/image2132.png"/><Relationship Id="rId593" Type="http://schemas.openxmlformats.org/officeDocument/2006/relationships/image" Target="../media/image2153.png"/><Relationship Id="rId607" Type="http://schemas.openxmlformats.org/officeDocument/2006/relationships/image" Target="../media/image2160.png"/><Relationship Id="rId649" Type="http://schemas.openxmlformats.org/officeDocument/2006/relationships/image" Target="../media/image2181.png"/><Relationship Id="rId190" Type="http://schemas.openxmlformats.org/officeDocument/2006/relationships/customXml" Target="../ink/ink721.xml"/><Relationship Id="rId204" Type="http://schemas.openxmlformats.org/officeDocument/2006/relationships/customXml" Target="../ink/ink728.xml"/><Relationship Id="rId246" Type="http://schemas.openxmlformats.org/officeDocument/2006/relationships/customXml" Target="../ink/ink749.xml"/><Relationship Id="rId288" Type="http://schemas.openxmlformats.org/officeDocument/2006/relationships/customXml" Target="../ink/ink770.xml"/><Relationship Id="rId411" Type="http://schemas.openxmlformats.org/officeDocument/2006/relationships/image" Target="../media/image2062.png"/><Relationship Id="rId453" Type="http://schemas.openxmlformats.org/officeDocument/2006/relationships/image" Target="../media/image2083.png"/><Relationship Id="rId509" Type="http://schemas.openxmlformats.org/officeDocument/2006/relationships/image" Target="../media/image2111.png"/><Relationship Id="rId660" Type="http://schemas.openxmlformats.org/officeDocument/2006/relationships/customXml" Target="../ink/ink956.xml"/><Relationship Id="rId106" Type="http://schemas.openxmlformats.org/officeDocument/2006/relationships/customXml" Target="../ink/ink679.xml"/><Relationship Id="rId313" Type="http://schemas.openxmlformats.org/officeDocument/2006/relationships/image" Target="../media/image2014.png"/><Relationship Id="rId495" Type="http://schemas.openxmlformats.org/officeDocument/2006/relationships/image" Target="../media/image2104.png"/><Relationship Id="rId716" Type="http://schemas.openxmlformats.org/officeDocument/2006/relationships/customXml" Target="../ink/ink984.xml"/><Relationship Id="rId10" Type="http://schemas.openxmlformats.org/officeDocument/2006/relationships/customXml" Target="../ink/ink631.xml"/><Relationship Id="rId52" Type="http://schemas.openxmlformats.org/officeDocument/2006/relationships/customXml" Target="../ink/ink652.xml"/><Relationship Id="rId94" Type="http://schemas.openxmlformats.org/officeDocument/2006/relationships/customXml" Target="../ink/ink673.xml"/><Relationship Id="rId148" Type="http://schemas.openxmlformats.org/officeDocument/2006/relationships/customXml" Target="../ink/ink700.xml"/><Relationship Id="rId355" Type="http://schemas.openxmlformats.org/officeDocument/2006/relationships/image" Target="../media/image2035.png"/><Relationship Id="rId397" Type="http://schemas.openxmlformats.org/officeDocument/2006/relationships/image" Target="../media/image2055.png"/><Relationship Id="rId520" Type="http://schemas.openxmlformats.org/officeDocument/2006/relationships/customXml" Target="../ink/ink886.xml"/><Relationship Id="rId562" Type="http://schemas.openxmlformats.org/officeDocument/2006/relationships/customXml" Target="../ink/ink907.xml"/><Relationship Id="rId618" Type="http://schemas.openxmlformats.org/officeDocument/2006/relationships/customXml" Target="../ink/ink935.xml"/><Relationship Id="rId215" Type="http://schemas.openxmlformats.org/officeDocument/2006/relationships/image" Target="../media/image1965.png"/><Relationship Id="rId257" Type="http://schemas.openxmlformats.org/officeDocument/2006/relationships/image" Target="../media/image1986.png"/><Relationship Id="rId422" Type="http://schemas.openxmlformats.org/officeDocument/2006/relationships/customXml" Target="../ink/ink837.xml"/><Relationship Id="rId464" Type="http://schemas.openxmlformats.org/officeDocument/2006/relationships/customXml" Target="../ink/ink858.xml"/><Relationship Id="rId299" Type="http://schemas.openxmlformats.org/officeDocument/2006/relationships/image" Target="../media/image2007.png"/><Relationship Id="rId727" Type="http://schemas.openxmlformats.org/officeDocument/2006/relationships/image" Target="../media/image347.png"/><Relationship Id="rId63" Type="http://schemas.openxmlformats.org/officeDocument/2006/relationships/image" Target="../media/image1889.png"/><Relationship Id="rId159" Type="http://schemas.openxmlformats.org/officeDocument/2006/relationships/image" Target="../media/image1937.png"/><Relationship Id="rId366" Type="http://schemas.openxmlformats.org/officeDocument/2006/relationships/customXml" Target="../ink/ink809.xml"/><Relationship Id="rId573" Type="http://schemas.openxmlformats.org/officeDocument/2006/relationships/image" Target="../media/image2143.png"/><Relationship Id="rId226" Type="http://schemas.openxmlformats.org/officeDocument/2006/relationships/customXml" Target="../ink/ink739.xml"/><Relationship Id="rId433" Type="http://schemas.openxmlformats.org/officeDocument/2006/relationships/image" Target="../media/image2073.png"/><Relationship Id="rId640" Type="http://schemas.openxmlformats.org/officeDocument/2006/relationships/customXml" Target="../ink/ink946.xml"/><Relationship Id="rId738" Type="http://schemas.openxmlformats.org/officeDocument/2006/relationships/customXml" Target="../ink/ink995.xml"/><Relationship Id="rId74" Type="http://schemas.openxmlformats.org/officeDocument/2006/relationships/customXml" Target="../ink/ink663.xml"/><Relationship Id="rId377" Type="http://schemas.openxmlformats.org/officeDocument/2006/relationships/image" Target="../media/image2045.png"/><Relationship Id="rId500" Type="http://schemas.openxmlformats.org/officeDocument/2006/relationships/customXml" Target="../ink/ink876.xml"/><Relationship Id="rId584" Type="http://schemas.openxmlformats.org/officeDocument/2006/relationships/customXml" Target="../ink/ink918.xml"/><Relationship Id="rId5" Type="http://schemas.openxmlformats.org/officeDocument/2006/relationships/image" Target="../media/image18600.png"/><Relationship Id="rId237" Type="http://schemas.openxmlformats.org/officeDocument/2006/relationships/image" Target="../media/image1976.png"/><Relationship Id="rId444" Type="http://schemas.openxmlformats.org/officeDocument/2006/relationships/customXml" Target="../ink/ink848.xml"/><Relationship Id="rId651" Type="http://schemas.openxmlformats.org/officeDocument/2006/relationships/image" Target="../media/image2182.png"/><Relationship Id="rId290" Type="http://schemas.openxmlformats.org/officeDocument/2006/relationships/customXml" Target="../ink/ink771.xml"/><Relationship Id="rId304" Type="http://schemas.openxmlformats.org/officeDocument/2006/relationships/customXml" Target="../ink/ink778.xml"/><Relationship Id="rId388" Type="http://schemas.openxmlformats.org/officeDocument/2006/relationships/customXml" Target="../ink/ink820.xml"/><Relationship Id="rId511" Type="http://schemas.openxmlformats.org/officeDocument/2006/relationships/image" Target="../media/image2112.png"/><Relationship Id="rId609" Type="http://schemas.openxmlformats.org/officeDocument/2006/relationships/image" Target="../media/image2161.png"/><Relationship Id="rId85" Type="http://schemas.openxmlformats.org/officeDocument/2006/relationships/image" Target="../media/image1900.png"/><Relationship Id="rId150" Type="http://schemas.openxmlformats.org/officeDocument/2006/relationships/customXml" Target="../ink/ink701.xml"/><Relationship Id="rId595" Type="http://schemas.openxmlformats.org/officeDocument/2006/relationships/image" Target="../media/image2154.png"/><Relationship Id="rId248" Type="http://schemas.openxmlformats.org/officeDocument/2006/relationships/customXml" Target="../ink/ink750.xml"/><Relationship Id="rId455" Type="http://schemas.openxmlformats.org/officeDocument/2006/relationships/image" Target="../media/image2084.png"/><Relationship Id="rId662" Type="http://schemas.openxmlformats.org/officeDocument/2006/relationships/customXml" Target="../ink/ink957.xml"/><Relationship Id="rId12" Type="http://schemas.openxmlformats.org/officeDocument/2006/relationships/customXml" Target="../ink/ink632.xml"/><Relationship Id="rId108" Type="http://schemas.openxmlformats.org/officeDocument/2006/relationships/customXml" Target="../ink/ink680.xml"/><Relationship Id="rId315" Type="http://schemas.openxmlformats.org/officeDocument/2006/relationships/image" Target="../media/image2015.png"/><Relationship Id="rId522" Type="http://schemas.openxmlformats.org/officeDocument/2006/relationships/customXml" Target="../ink/ink887.xml"/><Relationship Id="rId96" Type="http://schemas.openxmlformats.org/officeDocument/2006/relationships/customXml" Target="../ink/ink674.xml"/><Relationship Id="rId161" Type="http://schemas.openxmlformats.org/officeDocument/2006/relationships/image" Target="../media/image1938.png"/><Relationship Id="rId399" Type="http://schemas.openxmlformats.org/officeDocument/2006/relationships/image" Target="../media/image2056.png"/><Relationship Id="rId259" Type="http://schemas.openxmlformats.org/officeDocument/2006/relationships/image" Target="../media/image1987.png"/><Relationship Id="rId466" Type="http://schemas.openxmlformats.org/officeDocument/2006/relationships/customXml" Target="../ink/ink859.xml"/><Relationship Id="rId673" Type="http://schemas.openxmlformats.org/officeDocument/2006/relationships/image" Target="../media/image2193.png"/><Relationship Id="rId23" Type="http://schemas.openxmlformats.org/officeDocument/2006/relationships/image" Target="../media/image18690.png"/><Relationship Id="rId119" Type="http://schemas.openxmlformats.org/officeDocument/2006/relationships/image" Target="../media/image1917.png"/><Relationship Id="rId326" Type="http://schemas.openxmlformats.org/officeDocument/2006/relationships/customXml" Target="../ink/ink789.xml"/><Relationship Id="rId533" Type="http://schemas.openxmlformats.org/officeDocument/2006/relationships/image" Target="../media/image2123.png"/><Relationship Id="rId740" Type="http://schemas.openxmlformats.org/officeDocument/2006/relationships/customXml" Target="../ink/ink996.xml"/><Relationship Id="rId172" Type="http://schemas.openxmlformats.org/officeDocument/2006/relationships/customXml" Target="../ink/ink712.xml"/><Relationship Id="rId477" Type="http://schemas.openxmlformats.org/officeDocument/2006/relationships/image" Target="../media/image2095.png"/><Relationship Id="rId600" Type="http://schemas.openxmlformats.org/officeDocument/2006/relationships/customXml" Target="../ink/ink926.xml"/><Relationship Id="rId684" Type="http://schemas.openxmlformats.org/officeDocument/2006/relationships/customXml" Target="../ink/ink968.xml"/><Relationship Id="rId337" Type="http://schemas.openxmlformats.org/officeDocument/2006/relationships/image" Target="../media/image2026.png"/><Relationship Id="rId34" Type="http://schemas.openxmlformats.org/officeDocument/2006/relationships/customXml" Target="../ink/ink643.xml"/><Relationship Id="rId544" Type="http://schemas.openxmlformats.org/officeDocument/2006/relationships/customXml" Target="../ink/ink898.xml"/><Relationship Id="rId183" Type="http://schemas.openxmlformats.org/officeDocument/2006/relationships/image" Target="../media/image1949.png"/><Relationship Id="rId390" Type="http://schemas.openxmlformats.org/officeDocument/2006/relationships/customXml" Target="../ink/ink821.xml"/><Relationship Id="rId404" Type="http://schemas.openxmlformats.org/officeDocument/2006/relationships/customXml" Target="../ink/ink828.xml"/><Relationship Id="rId611" Type="http://schemas.openxmlformats.org/officeDocument/2006/relationships/image" Target="../media/image2162.png"/><Relationship Id="rId250" Type="http://schemas.openxmlformats.org/officeDocument/2006/relationships/customXml" Target="../ink/ink751.xml"/><Relationship Id="rId488" Type="http://schemas.openxmlformats.org/officeDocument/2006/relationships/customXml" Target="../ink/ink870.xml"/><Relationship Id="rId695" Type="http://schemas.openxmlformats.org/officeDocument/2006/relationships/image" Target="../media/image331.png"/><Relationship Id="rId709" Type="http://schemas.openxmlformats.org/officeDocument/2006/relationships/image" Target="../media/image338.png"/><Relationship Id="rId45" Type="http://schemas.openxmlformats.org/officeDocument/2006/relationships/image" Target="../media/image1880.png"/><Relationship Id="rId110" Type="http://schemas.openxmlformats.org/officeDocument/2006/relationships/customXml" Target="../ink/ink681.xml"/><Relationship Id="rId348" Type="http://schemas.openxmlformats.org/officeDocument/2006/relationships/customXml" Target="../ink/ink800.xml"/><Relationship Id="rId555" Type="http://schemas.openxmlformats.org/officeDocument/2006/relationships/image" Target="../media/image2134.png"/><Relationship Id="rId194" Type="http://schemas.openxmlformats.org/officeDocument/2006/relationships/customXml" Target="../ink/ink723.xml"/><Relationship Id="rId208" Type="http://schemas.openxmlformats.org/officeDocument/2006/relationships/customXml" Target="../ink/ink730.xml"/><Relationship Id="rId415" Type="http://schemas.openxmlformats.org/officeDocument/2006/relationships/image" Target="../media/image2064.png"/><Relationship Id="rId622" Type="http://schemas.openxmlformats.org/officeDocument/2006/relationships/customXml" Target="../ink/ink937.xml"/><Relationship Id="rId261" Type="http://schemas.openxmlformats.org/officeDocument/2006/relationships/image" Target="../media/image1988.png"/><Relationship Id="rId499" Type="http://schemas.openxmlformats.org/officeDocument/2006/relationships/image" Target="../media/image2106.png"/><Relationship Id="rId56" Type="http://schemas.openxmlformats.org/officeDocument/2006/relationships/customXml" Target="../ink/ink654.xml"/><Relationship Id="rId359" Type="http://schemas.openxmlformats.org/officeDocument/2006/relationships/image" Target="../media/image1015.png"/><Relationship Id="rId566" Type="http://schemas.openxmlformats.org/officeDocument/2006/relationships/customXml" Target="../ink/ink909.xml"/><Relationship Id="rId121" Type="http://schemas.openxmlformats.org/officeDocument/2006/relationships/image" Target="../media/image1918.png"/><Relationship Id="rId219" Type="http://schemas.openxmlformats.org/officeDocument/2006/relationships/image" Target="../media/image1967.png"/><Relationship Id="rId426" Type="http://schemas.openxmlformats.org/officeDocument/2006/relationships/customXml" Target="../ink/ink839.xml"/><Relationship Id="rId633" Type="http://schemas.openxmlformats.org/officeDocument/2006/relationships/image" Target="../media/image2173.png"/><Relationship Id="rId67" Type="http://schemas.openxmlformats.org/officeDocument/2006/relationships/image" Target="../media/image1891.png"/><Relationship Id="rId272" Type="http://schemas.openxmlformats.org/officeDocument/2006/relationships/customXml" Target="../ink/ink762.xml"/><Relationship Id="rId577" Type="http://schemas.openxmlformats.org/officeDocument/2006/relationships/image" Target="../media/image2145.png"/><Relationship Id="rId700" Type="http://schemas.openxmlformats.org/officeDocument/2006/relationships/customXml" Target="../ink/ink976.xml"/><Relationship Id="rId132" Type="http://schemas.openxmlformats.org/officeDocument/2006/relationships/customXml" Target="../ink/ink692.xml"/><Relationship Id="rId437" Type="http://schemas.openxmlformats.org/officeDocument/2006/relationships/image" Target="../media/image2075.png"/><Relationship Id="rId644" Type="http://schemas.openxmlformats.org/officeDocument/2006/relationships/customXml" Target="../ink/ink948.xml"/><Relationship Id="rId283" Type="http://schemas.openxmlformats.org/officeDocument/2006/relationships/image" Target="../media/image1999.png"/><Relationship Id="rId490" Type="http://schemas.openxmlformats.org/officeDocument/2006/relationships/customXml" Target="../ink/ink871.xml"/><Relationship Id="rId504" Type="http://schemas.openxmlformats.org/officeDocument/2006/relationships/customXml" Target="../ink/ink878.xml"/><Relationship Id="rId711" Type="http://schemas.openxmlformats.org/officeDocument/2006/relationships/image" Target="../media/image339.png"/><Relationship Id="rId78" Type="http://schemas.openxmlformats.org/officeDocument/2006/relationships/customXml" Target="../ink/ink665.xml"/><Relationship Id="rId143" Type="http://schemas.openxmlformats.org/officeDocument/2006/relationships/image" Target="../media/image1929.png"/><Relationship Id="rId350" Type="http://schemas.openxmlformats.org/officeDocument/2006/relationships/customXml" Target="../ink/ink801.xml"/><Relationship Id="rId588" Type="http://schemas.openxmlformats.org/officeDocument/2006/relationships/customXml" Target="../ink/ink920.xml"/><Relationship Id="rId9" Type="http://schemas.openxmlformats.org/officeDocument/2006/relationships/image" Target="../media/image18620.png"/><Relationship Id="rId210" Type="http://schemas.openxmlformats.org/officeDocument/2006/relationships/customXml" Target="../ink/ink731.xml"/><Relationship Id="rId448" Type="http://schemas.openxmlformats.org/officeDocument/2006/relationships/customXml" Target="../ink/ink850.xml"/><Relationship Id="rId655" Type="http://schemas.openxmlformats.org/officeDocument/2006/relationships/image" Target="../media/image2184.png"/><Relationship Id="rId294" Type="http://schemas.openxmlformats.org/officeDocument/2006/relationships/customXml" Target="../ink/ink773.xml"/><Relationship Id="rId308" Type="http://schemas.openxmlformats.org/officeDocument/2006/relationships/customXml" Target="../ink/ink780.xml"/><Relationship Id="rId515" Type="http://schemas.openxmlformats.org/officeDocument/2006/relationships/image" Target="../media/image2114.png"/><Relationship Id="rId722" Type="http://schemas.openxmlformats.org/officeDocument/2006/relationships/customXml" Target="../ink/ink987.xml"/><Relationship Id="rId89" Type="http://schemas.openxmlformats.org/officeDocument/2006/relationships/image" Target="../media/image1902.png"/><Relationship Id="rId154" Type="http://schemas.openxmlformats.org/officeDocument/2006/relationships/customXml" Target="../ink/ink703.xml"/><Relationship Id="rId361" Type="http://schemas.openxmlformats.org/officeDocument/2006/relationships/image" Target="../media/image2037.png"/><Relationship Id="rId599" Type="http://schemas.openxmlformats.org/officeDocument/2006/relationships/image" Target="../media/image2156.png"/><Relationship Id="rId459" Type="http://schemas.openxmlformats.org/officeDocument/2006/relationships/image" Target="../media/image2086.png"/><Relationship Id="rId666" Type="http://schemas.openxmlformats.org/officeDocument/2006/relationships/customXml" Target="../ink/ink959.xml"/><Relationship Id="rId16" Type="http://schemas.openxmlformats.org/officeDocument/2006/relationships/customXml" Target="../ink/ink634.xml"/><Relationship Id="rId221" Type="http://schemas.openxmlformats.org/officeDocument/2006/relationships/image" Target="../media/image1968.png"/><Relationship Id="rId319" Type="http://schemas.openxmlformats.org/officeDocument/2006/relationships/image" Target="../media/image2017.png"/><Relationship Id="rId526" Type="http://schemas.openxmlformats.org/officeDocument/2006/relationships/customXml" Target="../ink/ink889.xml"/><Relationship Id="rId733" Type="http://schemas.openxmlformats.org/officeDocument/2006/relationships/image" Target="../media/image350.png"/><Relationship Id="rId165" Type="http://schemas.openxmlformats.org/officeDocument/2006/relationships/image" Target="../media/image1940.png"/><Relationship Id="rId372" Type="http://schemas.openxmlformats.org/officeDocument/2006/relationships/customXml" Target="../ink/ink812.xml"/><Relationship Id="rId677" Type="http://schemas.openxmlformats.org/officeDocument/2006/relationships/image" Target="../media/image2195.png"/><Relationship Id="rId232" Type="http://schemas.openxmlformats.org/officeDocument/2006/relationships/customXml" Target="../ink/ink742.xml"/><Relationship Id="rId27" Type="http://schemas.openxmlformats.org/officeDocument/2006/relationships/image" Target="../media/image18710.png"/><Relationship Id="rId537" Type="http://schemas.openxmlformats.org/officeDocument/2006/relationships/image" Target="../media/image2125.png"/><Relationship Id="rId744" Type="http://schemas.openxmlformats.org/officeDocument/2006/relationships/customXml" Target="../ink/ink998.xml"/><Relationship Id="rId80" Type="http://schemas.openxmlformats.org/officeDocument/2006/relationships/customXml" Target="../ink/ink666.xml"/><Relationship Id="rId176" Type="http://schemas.openxmlformats.org/officeDocument/2006/relationships/customXml" Target="../ink/ink714.xml"/><Relationship Id="rId383" Type="http://schemas.openxmlformats.org/officeDocument/2006/relationships/image" Target="../media/image2048.png"/><Relationship Id="rId590" Type="http://schemas.openxmlformats.org/officeDocument/2006/relationships/customXml" Target="../ink/ink921.xml"/><Relationship Id="rId604" Type="http://schemas.openxmlformats.org/officeDocument/2006/relationships/customXml" Target="../ink/ink928.xml"/><Relationship Id="rId243" Type="http://schemas.openxmlformats.org/officeDocument/2006/relationships/image" Target="../media/image1979.png"/><Relationship Id="rId450" Type="http://schemas.openxmlformats.org/officeDocument/2006/relationships/customXml" Target="../ink/ink851.xml"/><Relationship Id="rId688" Type="http://schemas.openxmlformats.org/officeDocument/2006/relationships/customXml" Target="../ink/ink970.xml"/><Relationship Id="rId38" Type="http://schemas.openxmlformats.org/officeDocument/2006/relationships/customXml" Target="../ink/ink645.xml"/><Relationship Id="rId103" Type="http://schemas.openxmlformats.org/officeDocument/2006/relationships/image" Target="../media/image1909.png"/><Relationship Id="rId310" Type="http://schemas.openxmlformats.org/officeDocument/2006/relationships/customXml" Target="../ink/ink781.xml"/><Relationship Id="rId548" Type="http://schemas.openxmlformats.org/officeDocument/2006/relationships/customXml" Target="../ink/ink900.xml"/><Relationship Id="rId91" Type="http://schemas.openxmlformats.org/officeDocument/2006/relationships/image" Target="../media/image1903.png"/><Relationship Id="rId187" Type="http://schemas.openxmlformats.org/officeDocument/2006/relationships/image" Target="../media/image1951.png"/><Relationship Id="rId394" Type="http://schemas.openxmlformats.org/officeDocument/2006/relationships/customXml" Target="../ink/ink823.xml"/><Relationship Id="rId408" Type="http://schemas.openxmlformats.org/officeDocument/2006/relationships/customXml" Target="../ink/ink830.xml"/><Relationship Id="rId615" Type="http://schemas.openxmlformats.org/officeDocument/2006/relationships/image" Target="../media/image2164.png"/><Relationship Id="rId254" Type="http://schemas.openxmlformats.org/officeDocument/2006/relationships/customXml" Target="../ink/ink753.xml"/><Relationship Id="rId699" Type="http://schemas.openxmlformats.org/officeDocument/2006/relationships/image" Target="../media/image333.png"/><Relationship Id="rId49" Type="http://schemas.openxmlformats.org/officeDocument/2006/relationships/image" Target="../media/image1882.png"/><Relationship Id="rId114" Type="http://schemas.openxmlformats.org/officeDocument/2006/relationships/customXml" Target="../ink/ink683.xml"/><Relationship Id="rId461" Type="http://schemas.openxmlformats.org/officeDocument/2006/relationships/image" Target="../media/image2087.png"/><Relationship Id="rId559" Type="http://schemas.openxmlformats.org/officeDocument/2006/relationships/image" Target="../media/image2136.png"/><Relationship Id="rId198" Type="http://schemas.openxmlformats.org/officeDocument/2006/relationships/customXml" Target="../ink/ink725.xml"/><Relationship Id="rId321" Type="http://schemas.openxmlformats.org/officeDocument/2006/relationships/image" Target="../media/image2018.png"/><Relationship Id="rId419" Type="http://schemas.openxmlformats.org/officeDocument/2006/relationships/image" Target="../media/image2066.png"/><Relationship Id="rId626" Type="http://schemas.openxmlformats.org/officeDocument/2006/relationships/customXml" Target="../ink/ink939.xml"/><Relationship Id="rId265" Type="http://schemas.openxmlformats.org/officeDocument/2006/relationships/image" Target="../media/image1990.png"/><Relationship Id="rId472" Type="http://schemas.openxmlformats.org/officeDocument/2006/relationships/customXml" Target="../ink/ink862.xml"/><Relationship Id="rId125" Type="http://schemas.openxmlformats.org/officeDocument/2006/relationships/image" Target="../media/image1920.png"/><Relationship Id="rId332" Type="http://schemas.openxmlformats.org/officeDocument/2006/relationships/customXml" Target="../ink/ink792.xml"/><Relationship Id="rId637" Type="http://schemas.openxmlformats.org/officeDocument/2006/relationships/image" Target="../media/image2175.png"/><Relationship Id="rId276" Type="http://schemas.openxmlformats.org/officeDocument/2006/relationships/customXml" Target="../ink/ink764.xml"/><Relationship Id="rId483" Type="http://schemas.openxmlformats.org/officeDocument/2006/relationships/image" Target="../media/image2098.png"/><Relationship Id="rId690" Type="http://schemas.openxmlformats.org/officeDocument/2006/relationships/customXml" Target="../ink/ink971.xml"/><Relationship Id="rId704" Type="http://schemas.openxmlformats.org/officeDocument/2006/relationships/customXml" Target="../ink/ink978.xml"/><Relationship Id="rId40" Type="http://schemas.openxmlformats.org/officeDocument/2006/relationships/customXml" Target="../ink/ink646.xml"/><Relationship Id="rId136" Type="http://schemas.openxmlformats.org/officeDocument/2006/relationships/customXml" Target="../ink/ink694.xml"/><Relationship Id="rId343" Type="http://schemas.openxmlformats.org/officeDocument/2006/relationships/image" Target="../media/image2029.png"/><Relationship Id="rId550" Type="http://schemas.openxmlformats.org/officeDocument/2006/relationships/customXml" Target="../ink/ink901.xml"/><Relationship Id="rId203" Type="http://schemas.openxmlformats.org/officeDocument/2006/relationships/image" Target="../media/image1959.png"/><Relationship Id="rId648" Type="http://schemas.openxmlformats.org/officeDocument/2006/relationships/customXml" Target="../ink/ink950.xml"/><Relationship Id="rId287" Type="http://schemas.openxmlformats.org/officeDocument/2006/relationships/image" Target="../media/image2001.png"/><Relationship Id="rId410" Type="http://schemas.openxmlformats.org/officeDocument/2006/relationships/customXml" Target="../ink/ink831.xml"/><Relationship Id="rId494" Type="http://schemas.openxmlformats.org/officeDocument/2006/relationships/customXml" Target="../ink/ink873.xml"/><Relationship Id="rId508" Type="http://schemas.openxmlformats.org/officeDocument/2006/relationships/customXml" Target="../ink/ink880.xml"/><Relationship Id="rId715" Type="http://schemas.openxmlformats.org/officeDocument/2006/relationships/image" Target="../media/image341.png"/><Relationship Id="rId147" Type="http://schemas.openxmlformats.org/officeDocument/2006/relationships/image" Target="../media/image1931.png"/><Relationship Id="rId354" Type="http://schemas.openxmlformats.org/officeDocument/2006/relationships/customXml" Target="../ink/ink803.xml"/><Relationship Id="rId51" Type="http://schemas.openxmlformats.org/officeDocument/2006/relationships/image" Target="../media/image1883.png"/><Relationship Id="rId561" Type="http://schemas.openxmlformats.org/officeDocument/2006/relationships/image" Target="../media/image2137.png"/><Relationship Id="rId659" Type="http://schemas.openxmlformats.org/officeDocument/2006/relationships/image" Target="../media/image2186.png"/><Relationship Id="rId214" Type="http://schemas.openxmlformats.org/officeDocument/2006/relationships/customXml" Target="../ink/ink733.xml"/><Relationship Id="rId298" Type="http://schemas.openxmlformats.org/officeDocument/2006/relationships/customXml" Target="../ink/ink775.xml"/><Relationship Id="rId421" Type="http://schemas.openxmlformats.org/officeDocument/2006/relationships/image" Target="../media/image2067.png"/><Relationship Id="rId519" Type="http://schemas.openxmlformats.org/officeDocument/2006/relationships/image" Target="../media/image2116.png"/><Relationship Id="rId158" Type="http://schemas.openxmlformats.org/officeDocument/2006/relationships/customXml" Target="../ink/ink705.xml"/><Relationship Id="rId726" Type="http://schemas.openxmlformats.org/officeDocument/2006/relationships/customXml" Target="../ink/ink98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0.png"/><Relationship Id="rId42" Type="http://schemas.openxmlformats.org/officeDocument/2006/relationships/customXml" Target="../ink/ink22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5.xml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18.png"/><Relationship Id="rId40" Type="http://schemas.openxmlformats.org/officeDocument/2006/relationships/customXml" Target="../ink/ink21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30.xml"/><Relationship Id="rId66" Type="http://schemas.openxmlformats.org/officeDocument/2006/relationships/customXml" Target="../ink/ink34.xml"/><Relationship Id="rId74" Type="http://schemas.openxmlformats.org/officeDocument/2006/relationships/customXml" Target="../ink/ink38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3.png"/><Relationship Id="rId30" Type="http://schemas.openxmlformats.org/officeDocument/2006/relationships/customXml" Target="../ink/ink16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34.png"/><Relationship Id="rId8" Type="http://schemas.openxmlformats.org/officeDocument/2006/relationships/customXml" Target="../ink/ink5.xml"/><Relationship Id="rId51" Type="http://schemas.openxmlformats.org/officeDocument/2006/relationships/image" Target="../media/image25.png"/><Relationship Id="rId72" Type="http://schemas.openxmlformats.org/officeDocument/2006/relationships/customXml" Target="../ink/ink37.xml"/><Relationship Id="rId3" Type="http://schemas.openxmlformats.org/officeDocument/2006/relationships/image" Target="../media/image1100.png"/><Relationship Id="rId12" Type="http://schemas.openxmlformats.org/officeDocument/2006/relationships/customXml" Target="../ink/ink7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1.xml"/><Relationship Id="rId41" Type="http://schemas.openxmlformats.org/officeDocument/2006/relationships/image" Target="../media/image20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6.xml"/><Relationship Id="rId31" Type="http://schemas.openxmlformats.org/officeDocument/2006/relationships/image" Target="../media/image15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4" Type="http://schemas.openxmlformats.org/officeDocument/2006/relationships/customXml" Target="../ink/ink3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10.xml"/><Relationship Id="rId39" Type="http://schemas.openxmlformats.org/officeDocument/2006/relationships/image" Target="../media/image19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7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1.xml"/><Relationship Id="rId21" Type="http://schemas.openxmlformats.org/officeDocument/2006/relationships/image" Target="../media/image38.png"/><Relationship Id="rId42" Type="http://schemas.openxmlformats.org/officeDocument/2006/relationships/customXml" Target="../ink/ink59.xml"/><Relationship Id="rId47" Type="http://schemas.openxmlformats.org/officeDocument/2006/relationships/image" Target="../media/image51.png"/><Relationship Id="rId63" Type="http://schemas.openxmlformats.org/officeDocument/2006/relationships/image" Target="../media/image59.png"/><Relationship Id="rId68" Type="http://schemas.openxmlformats.org/officeDocument/2006/relationships/customXml" Target="../ink/ink72.xml"/><Relationship Id="rId16" Type="http://schemas.openxmlformats.org/officeDocument/2006/relationships/customXml" Target="../ink/ink46.xml"/><Relationship Id="rId11" Type="http://schemas.openxmlformats.org/officeDocument/2006/relationships/image" Target="../media/image5.png"/><Relationship Id="rId32" Type="http://schemas.openxmlformats.org/officeDocument/2006/relationships/customXml" Target="../ink/ink54.xml"/><Relationship Id="rId37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customXml" Target="../ink/ink67.xml"/><Relationship Id="rId74" Type="http://schemas.openxmlformats.org/officeDocument/2006/relationships/customXml" Target="../ink/ink75.xml"/><Relationship Id="rId79" Type="http://schemas.openxmlformats.org/officeDocument/2006/relationships/image" Target="../media/image67.png"/><Relationship Id="rId5" Type="http://schemas.openxmlformats.org/officeDocument/2006/relationships/image" Target="../media/image2.png"/><Relationship Id="rId61" Type="http://schemas.openxmlformats.org/officeDocument/2006/relationships/image" Target="../media/image58.png"/><Relationship Id="rId82" Type="http://schemas.openxmlformats.org/officeDocument/2006/relationships/customXml" Target="../ink/ink79.xml"/><Relationship Id="rId19" Type="http://schemas.openxmlformats.org/officeDocument/2006/relationships/image" Target="../media/image370.png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41.png"/><Relationship Id="rId30" Type="http://schemas.openxmlformats.org/officeDocument/2006/relationships/customXml" Target="../ink/ink53.xml"/><Relationship Id="rId35" Type="http://schemas.openxmlformats.org/officeDocument/2006/relationships/image" Target="../media/image45.png"/><Relationship Id="rId43" Type="http://schemas.openxmlformats.org/officeDocument/2006/relationships/image" Target="../media/image49.png"/><Relationship Id="rId48" Type="http://schemas.openxmlformats.org/officeDocument/2006/relationships/customXml" Target="../ink/ink62.xml"/><Relationship Id="rId56" Type="http://schemas.openxmlformats.org/officeDocument/2006/relationships/customXml" Target="../ink/ink66.xml"/><Relationship Id="rId64" Type="http://schemas.openxmlformats.org/officeDocument/2006/relationships/customXml" Target="../ink/ink70.xml"/><Relationship Id="rId69" Type="http://schemas.openxmlformats.org/officeDocument/2006/relationships/image" Target="../media/image62.png"/><Relationship Id="rId77" Type="http://schemas.openxmlformats.org/officeDocument/2006/relationships/image" Target="../media/image66.png"/><Relationship Id="rId8" Type="http://schemas.openxmlformats.org/officeDocument/2006/relationships/customXml" Target="../ink/ink42.xml"/><Relationship Id="rId51" Type="http://schemas.openxmlformats.org/officeDocument/2006/relationships/image" Target="../media/image53.png"/><Relationship Id="rId72" Type="http://schemas.openxmlformats.org/officeDocument/2006/relationships/customXml" Target="../ink/ink74.xml"/><Relationship Id="rId80" Type="http://schemas.openxmlformats.org/officeDocument/2006/relationships/customXml" Target="../ink/ink78.xml"/><Relationship Id="rId3" Type="http://schemas.openxmlformats.org/officeDocument/2006/relationships/image" Target="../media/image1100.png"/><Relationship Id="rId12" Type="http://schemas.openxmlformats.org/officeDocument/2006/relationships/customXml" Target="../ink/ink44.xml"/><Relationship Id="rId17" Type="http://schemas.openxmlformats.org/officeDocument/2006/relationships/image" Target="../media/image26.png"/><Relationship Id="rId25" Type="http://schemas.openxmlformats.org/officeDocument/2006/relationships/image" Target="../media/image40.png"/><Relationship Id="rId33" Type="http://schemas.openxmlformats.org/officeDocument/2006/relationships/image" Target="../media/image44.png"/><Relationship Id="rId38" Type="http://schemas.openxmlformats.org/officeDocument/2006/relationships/customXml" Target="../ink/ink57.xml"/><Relationship Id="rId46" Type="http://schemas.openxmlformats.org/officeDocument/2006/relationships/customXml" Target="../ink/ink61.xml"/><Relationship Id="rId59" Type="http://schemas.openxmlformats.org/officeDocument/2006/relationships/image" Target="../media/image57.png"/><Relationship Id="rId67" Type="http://schemas.openxmlformats.org/officeDocument/2006/relationships/image" Target="../media/image61.png"/><Relationship Id="rId20" Type="http://schemas.openxmlformats.org/officeDocument/2006/relationships/customXml" Target="../ink/ink48.xml"/><Relationship Id="rId41" Type="http://schemas.openxmlformats.org/officeDocument/2006/relationships/image" Target="../media/image48.png"/><Relationship Id="rId54" Type="http://schemas.openxmlformats.org/officeDocument/2006/relationships/customXml" Target="../ink/ink65.xml"/><Relationship Id="rId62" Type="http://schemas.openxmlformats.org/officeDocument/2006/relationships/customXml" Target="../ink/ink69.xml"/><Relationship Id="rId70" Type="http://schemas.openxmlformats.org/officeDocument/2006/relationships/customXml" Target="../ink/ink73.xml"/><Relationship Id="rId75" Type="http://schemas.openxmlformats.org/officeDocument/2006/relationships/image" Target="../media/image65.png"/><Relationship Id="rId83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5" Type="http://schemas.openxmlformats.org/officeDocument/2006/relationships/image" Target="../media/image25.png"/><Relationship Id="rId23" Type="http://schemas.openxmlformats.org/officeDocument/2006/relationships/image" Target="../media/image39.png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49" Type="http://schemas.openxmlformats.org/officeDocument/2006/relationships/image" Target="../media/image52.png"/><Relationship Id="rId57" Type="http://schemas.openxmlformats.org/officeDocument/2006/relationships/image" Target="../media/image56.png"/><Relationship Id="rId10" Type="http://schemas.openxmlformats.org/officeDocument/2006/relationships/customXml" Target="../ink/ink43.xml"/><Relationship Id="rId31" Type="http://schemas.openxmlformats.org/officeDocument/2006/relationships/image" Target="../media/image43.png"/><Relationship Id="rId44" Type="http://schemas.openxmlformats.org/officeDocument/2006/relationships/customXml" Target="../ink/ink60.xml"/><Relationship Id="rId52" Type="http://schemas.openxmlformats.org/officeDocument/2006/relationships/customXml" Target="../ink/ink64.xml"/><Relationship Id="rId60" Type="http://schemas.openxmlformats.org/officeDocument/2006/relationships/customXml" Target="../ink/ink68.xml"/><Relationship Id="rId65" Type="http://schemas.openxmlformats.org/officeDocument/2006/relationships/image" Target="../media/image60.png"/><Relationship Id="rId73" Type="http://schemas.openxmlformats.org/officeDocument/2006/relationships/image" Target="../media/image64.png"/><Relationship Id="rId78" Type="http://schemas.openxmlformats.org/officeDocument/2006/relationships/customXml" Target="../ink/ink77.xml"/><Relationship Id="rId81" Type="http://schemas.openxmlformats.org/officeDocument/2006/relationships/image" Target="../media/image68.png"/><Relationship Id="rId4" Type="http://schemas.openxmlformats.org/officeDocument/2006/relationships/customXml" Target="../ink/ink40.xml"/><Relationship Id="rId9" Type="http://schemas.openxmlformats.org/officeDocument/2006/relationships/image" Target="../media/image4.png"/><Relationship Id="rId13" Type="http://schemas.openxmlformats.org/officeDocument/2006/relationships/image" Target="../media/image24.png"/><Relationship Id="rId18" Type="http://schemas.openxmlformats.org/officeDocument/2006/relationships/customXml" Target="../ink/ink47.xml"/><Relationship Id="rId39" Type="http://schemas.openxmlformats.org/officeDocument/2006/relationships/image" Target="../media/image47.png"/><Relationship Id="rId34" Type="http://schemas.openxmlformats.org/officeDocument/2006/relationships/customXml" Target="../ink/ink55.xml"/><Relationship Id="rId50" Type="http://schemas.openxmlformats.org/officeDocument/2006/relationships/customXml" Target="../ink/ink63.xml"/><Relationship Id="rId55" Type="http://schemas.openxmlformats.org/officeDocument/2006/relationships/image" Target="../media/image55.png"/><Relationship Id="rId76" Type="http://schemas.openxmlformats.org/officeDocument/2006/relationships/customXml" Target="../ink/ink76.xml"/><Relationship Id="rId7" Type="http://schemas.openxmlformats.org/officeDocument/2006/relationships/image" Target="../media/image3.png"/><Relationship Id="rId71" Type="http://schemas.openxmlformats.org/officeDocument/2006/relationships/image" Target="../media/image63.png"/><Relationship Id="rId2" Type="http://schemas.openxmlformats.org/officeDocument/2006/relationships/customXml" Target="../ink/ink39.xml"/><Relationship Id="rId29" Type="http://schemas.openxmlformats.org/officeDocument/2006/relationships/image" Target="../media/image42.png"/><Relationship Id="rId24" Type="http://schemas.openxmlformats.org/officeDocument/2006/relationships/customXml" Target="../ink/ink50.xml"/><Relationship Id="rId40" Type="http://schemas.openxmlformats.org/officeDocument/2006/relationships/customXml" Target="../ink/ink58.xml"/><Relationship Id="rId45" Type="http://schemas.openxmlformats.org/officeDocument/2006/relationships/image" Target="../media/image50.png"/><Relationship Id="rId66" Type="http://schemas.openxmlformats.org/officeDocument/2006/relationships/customXml" Target="../ink/ink7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2.xml"/><Relationship Id="rId21" Type="http://schemas.openxmlformats.org/officeDocument/2006/relationships/image" Target="../media/image70.png"/><Relationship Id="rId34" Type="http://schemas.openxmlformats.org/officeDocument/2006/relationships/customXml" Target="../ink/ink96.xml"/><Relationship Id="rId42" Type="http://schemas.openxmlformats.org/officeDocument/2006/relationships/customXml" Target="../ink/ink100.xml"/><Relationship Id="rId47" Type="http://schemas.openxmlformats.org/officeDocument/2006/relationships/image" Target="../media/image83.png"/><Relationship Id="rId50" Type="http://schemas.openxmlformats.org/officeDocument/2006/relationships/customXml" Target="../ink/ink104.xml"/><Relationship Id="rId55" Type="http://schemas.openxmlformats.org/officeDocument/2006/relationships/image" Target="../media/image87.png"/><Relationship Id="rId63" Type="http://schemas.openxmlformats.org/officeDocument/2006/relationships/image" Target="../media/image91.png"/><Relationship Id="rId7" Type="http://schemas.openxmlformats.org/officeDocument/2006/relationships/image" Target="../media/image3.png"/><Relationship Id="rId2" Type="http://schemas.openxmlformats.org/officeDocument/2006/relationships/customXml" Target="../ink/ink80.xml"/><Relationship Id="rId16" Type="http://schemas.openxmlformats.org/officeDocument/2006/relationships/customXml" Target="../ink/ink87.xml"/><Relationship Id="rId29" Type="http://schemas.openxmlformats.org/officeDocument/2006/relationships/image" Target="../media/image74.png"/><Relationship Id="rId11" Type="http://schemas.openxmlformats.org/officeDocument/2006/relationships/image" Target="../media/image5.png"/><Relationship Id="rId24" Type="http://schemas.openxmlformats.org/officeDocument/2006/relationships/customXml" Target="../ink/ink91.xml"/><Relationship Id="rId32" Type="http://schemas.openxmlformats.org/officeDocument/2006/relationships/customXml" Target="../ink/ink95.xml"/><Relationship Id="rId37" Type="http://schemas.openxmlformats.org/officeDocument/2006/relationships/image" Target="../media/image78.png"/><Relationship Id="rId40" Type="http://schemas.openxmlformats.org/officeDocument/2006/relationships/customXml" Target="../ink/ink99.xml"/><Relationship Id="rId45" Type="http://schemas.openxmlformats.org/officeDocument/2006/relationships/image" Target="../media/image82.png"/><Relationship Id="rId53" Type="http://schemas.openxmlformats.org/officeDocument/2006/relationships/image" Target="../media/image86.png"/><Relationship Id="rId58" Type="http://schemas.openxmlformats.org/officeDocument/2006/relationships/customXml" Target="../ink/ink108.xml"/><Relationship Id="rId5" Type="http://schemas.openxmlformats.org/officeDocument/2006/relationships/image" Target="../media/image2.png"/><Relationship Id="rId61" Type="http://schemas.openxmlformats.org/officeDocument/2006/relationships/image" Target="../media/image90.png"/><Relationship Id="rId19" Type="http://schemas.openxmlformats.org/officeDocument/2006/relationships/image" Target="../media/image690.png"/><Relationship Id="rId14" Type="http://schemas.openxmlformats.org/officeDocument/2006/relationships/customXml" Target="../ink/ink86.xml"/><Relationship Id="rId22" Type="http://schemas.openxmlformats.org/officeDocument/2006/relationships/customXml" Target="../ink/ink90.xml"/><Relationship Id="rId27" Type="http://schemas.openxmlformats.org/officeDocument/2006/relationships/image" Target="../media/image73.png"/><Relationship Id="rId30" Type="http://schemas.openxmlformats.org/officeDocument/2006/relationships/customXml" Target="../ink/ink94.xml"/><Relationship Id="rId35" Type="http://schemas.openxmlformats.org/officeDocument/2006/relationships/image" Target="../media/image77.png"/><Relationship Id="rId43" Type="http://schemas.openxmlformats.org/officeDocument/2006/relationships/image" Target="../media/image81.png"/><Relationship Id="rId48" Type="http://schemas.openxmlformats.org/officeDocument/2006/relationships/customXml" Target="../ink/ink103.xml"/><Relationship Id="rId56" Type="http://schemas.openxmlformats.org/officeDocument/2006/relationships/customXml" Target="../ink/ink107.xml"/><Relationship Id="rId64" Type="http://schemas.openxmlformats.org/officeDocument/2006/relationships/customXml" Target="../ink/ink111.xml"/><Relationship Id="rId8" Type="http://schemas.openxmlformats.org/officeDocument/2006/relationships/customXml" Target="../ink/ink83.xml"/><Relationship Id="rId51" Type="http://schemas.openxmlformats.org/officeDocument/2006/relationships/image" Target="../media/image85.png"/><Relationship Id="rId3" Type="http://schemas.openxmlformats.org/officeDocument/2006/relationships/image" Target="../media/image1100.png"/><Relationship Id="rId12" Type="http://schemas.openxmlformats.org/officeDocument/2006/relationships/customXml" Target="../ink/ink85.xml"/><Relationship Id="rId17" Type="http://schemas.openxmlformats.org/officeDocument/2006/relationships/image" Target="../media/image26.png"/><Relationship Id="rId25" Type="http://schemas.openxmlformats.org/officeDocument/2006/relationships/image" Target="../media/image72.png"/><Relationship Id="rId33" Type="http://schemas.openxmlformats.org/officeDocument/2006/relationships/image" Target="../media/image76.png"/><Relationship Id="rId38" Type="http://schemas.openxmlformats.org/officeDocument/2006/relationships/customXml" Target="../ink/ink98.xml"/><Relationship Id="rId46" Type="http://schemas.openxmlformats.org/officeDocument/2006/relationships/customXml" Target="../ink/ink102.xml"/><Relationship Id="rId59" Type="http://schemas.openxmlformats.org/officeDocument/2006/relationships/image" Target="../media/image89.png"/><Relationship Id="rId20" Type="http://schemas.openxmlformats.org/officeDocument/2006/relationships/customXml" Target="../ink/ink89.xml"/><Relationship Id="rId41" Type="http://schemas.openxmlformats.org/officeDocument/2006/relationships/image" Target="../media/image80.png"/><Relationship Id="rId54" Type="http://schemas.openxmlformats.org/officeDocument/2006/relationships/customXml" Target="../ink/ink106.xml"/><Relationship Id="rId62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15" Type="http://schemas.openxmlformats.org/officeDocument/2006/relationships/image" Target="../media/image25.png"/><Relationship Id="rId23" Type="http://schemas.openxmlformats.org/officeDocument/2006/relationships/image" Target="../media/image71.png"/><Relationship Id="rId28" Type="http://schemas.openxmlformats.org/officeDocument/2006/relationships/customXml" Target="../ink/ink93.xml"/><Relationship Id="rId36" Type="http://schemas.openxmlformats.org/officeDocument/2006/relationships/customXml" Target="../ink/ink97.xml"/><Relationship Id="rId49" Type="http://schemas.openxmlformats.org/officeDocument/2006/relationships/image" Target="../media/image84.png"/><Relationship Id="rId57" Type="http://schemas.openxmlformats.org/officeDocument/2006/relationships/image" Target="../media/image88.png"/><Relationship Id="rId10" Type="http://schemas.openxmlformats.org/officeDocument/2006/relationships/customXml" Target="../ink/ink84.xml"/><Relationship Id="rId31" Type="http://schemas.openxmlformats.org/officeDocument/2006/relationships/image" Target="../media/image75.png"/><Relationship Id="rId44" Type="http://schemas.openxmlformats.org/officeDocument/2006/relationships/customXml" Target="../ink/ink101.xml"/><Relationship Id="rId52" Type="http://schemas.openxmlformats.org/officeDocument/2006/relationships/customXml" Target="../ink/ink105.xml"/><Relationship Id="rId60" Type="http://schemas.openxmlformats.org/officeDocument/2006/relationships/customXml" Target="../ink/ink109.xml"/><Relationship Id="rId65" Type="http://schemas.openxmlformats.org/officeDocument/2006/relationships/image" Target="../media/image92.png"/><Relationship Id="rId4" Type="http://schemas.openxmlformats.org/officeDocument/2006/relationships/customXml" Target="../ink/ink81.xml"/><Relationship Id="rId9" Type="http://schemas.openxmlformats.org/officeDocument/2006/relationships/image" Target="../media/image4.png"/><Relationship Id="rId13" Type="http://schemas.openxmlformats.org/officeDocument/2006/relationships/image" Target="../media/image24.png"/><Relationship Id="rId18" Type="http://schemas.openxmlformats.org/officeDocument/2006/relationships/customXml" Target="../ink/ink88.xml"/><Relationship Id="rId39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4.xml"/><Relationship Id="rId21" Type="http://schemas.openxmlformats.org/officeDocument/2006/relationships/image" Target="../media/image101.png"/><Relationship Id="rId42" Type="http://schemas.openxmlformats.org/officeDocument/2006/relationships/customXml" Target="../ink/ink132.xml"/><Relationship Id="rId47" Type="http://schemas.openxmlformats.org/officeDocument/2006/relationships/image" Target="../media/image114.png"/><Relationship Id="rId63" Type="http://schemas.openxmlformats.org/officeDocument/2006/relationships/image" Target="../media/image122.png"/><Relationship Id="rId68" Type="http://schemas.openxmlformats.org/officeDocument/2006/relationships/customXml" Target="../ink/ink145.xml"/><Relationship Id="rId84" Type="http://schemas.openxmlformats.org/officeDocument/2006/relationships/customXml" Target="../ink/ink153.xml"/><Relationship Id="rId89" Type="http://schemas.openxmlformats.org/officeDocument/2006/relationships/image" Target="../media/image135.png"/><Relationship Id="rId16" Type="http://schemas.openxmlformats.org/officeDocument/2006/relationships/customXml" Target="../ink/ink119.xml"/><Relationship Id="rId11" Type="http://schemas.openxmlformats.org/officeDocument/2006/relationships/image" Target="../media/image96.png"/><Relationship Id="rId32" Type="http://schemas.openxmlformats.org/officeDocument/2006/relationships/customXml" Target="../ink/ink127.xml"/><Relationship Id="rId37" Type="http://schemas.openxmlformats.org/officeDocument/2006/relationships/image" Target="../media/image109.png"/><Relationship Id="rId53" Type="http://schemas.openxmlformats.org/officeDocument/2006/relationships/image" Target="../media/image117.png"/><Relationship Id="rId58" Type="http://schemas.openxmlformats.org/officeDocument/2006/relationships/customXml" Target="../ink/ink140.xml"/><Relationship Id="rId74" Type="http://schemas.openxmlformats.org/officeDocument/2006/relationships/customXml" Target="../ink/ink148.xml"/><Relationship Id="rId79" Type="http://schemas.openxmlformats.org/officeDocument/2006/relationships/image" Target="../media/image130.png"/><Relationship Id="rId5" Type="http://schemas.openxmlformats.org/officeDocument/2006/relationships/image" Target="../media/image93.png"/><Relationship Id="rId90" Type="http://schemas.openxmlformats.org/officeDocument/2006/relationships/customXml" Target="../ink/ink156.xml"/><Relationship Id="rId22" Type="http://schemas.openxmlformats.org/officeDocument/2006/relationships/customXml" Target="../ink/ink122.xml"/><Relationship Id="rId27" Type="http://schemas.openxmlformats.org/officeDocument/2006/relationships/image" Target="../media/image104.png"/><Relationship Id="rId43" Type="http://schemas.openxmlformats.org/officeDocument/2006/relationships/image" Target="../media/image112.png"/><Relationship Id="rId48" Type="http://schemas.openxmlformats.org/officeDocument/2006/relationships/customXml" Target="../ink/ink135.xml"/><Relationship Id="rId64" Type="http://schemas.openxmlformats.org/officeDocument/2006/relationships/customXml" Target="../ink/ink143.xml"/><Relationship Id="rId69" Type="http://schemas.openxmlformats.org/officeDocument/2006/relationships/image" Target="../media/image125.png"/><Relationship Id="rId8" Type="http://schemas.openxmlformats.org/officeDocument/2006/relationships/customXml" Target="../ink/ink115.xml"/><Relationship Id="rId51" Type="http://schemas.openxmlformats.org/officeDocument/2006/relationships/image" Target="../media/image116.png"/><Relationship Id="rId72" Type="http://schemas.openxmlformats.org/officeDocument/2006/relationships/customXml" Target="../ink/ink147.xml"/><Relationship Id="rId80" Type="http://schemas.openxmlformats.org/officeDocument/2006/relationships/customXml" Target="../ink/ink151.xml"/><Relationship Id="rId85" Type="http://schemas.openxmlformats.org/officeDocument/2006/relationships/image" Target="../media/image133.png"/><Relationship Id="rId93" Type="http://schemas.openxmlformats.org/officeDocument/2006/relationships/image" Target="../media/image137.png"/><Relationship Id="rId3" Type="http://schemas.openxmlformats.org/officeDocument/2006/relationships/image" Target="../media/image920.png"/><Relationship Id="rId12" Type="http://schemas.openxmlformats.org/officeDocument/2006/relationships/customXml" Target="../ink/ink117.xml"/><Relationship Id="rId17" Type="http://schemas.openxmlformats.org/officeDocument/2006/relationships/image" Target="../media/image99.png"/><Relationship Id="rId25" Type="http://schemas.openxmlformats.org/officeDocument/2006/relationships/image" Target="../media/image103.png"/><Relationship Id="rId33" Type="http://schemas.openxmlformats.org/officeDocument/2006/relationships/image" Target="../media/image107.png"/><Relationship Id="rId38" Type="http://schemas.openxmlformats.org/officeDocument/2006/relationships/customXml" Target="../ink/ink130.xml"/><Relationship Id="rId46" Type="http://schemas.openxmlformats.org/officeDocument/2006/relationships/customXml" Target="../ink/ink134.xml"/><Relationship Id="rId59" Type="http://schemas.openxmlformats.org/officeDocument/2006/relationships/image" Target="../media/image120.png"/><Relationship Id="rId67" Type="http://schemas.openxmlformats.org/officeDocument/2006/relationships/image" Target="../media/image124.png"/><Relationship Id="rId20" Type="http://schemas.openxmlformats.org/officeDocument/2006/relationships/customXml" Target="../ink/ink121.xml"/><Relationship Id="rId41" Type="http://schemas.openxmlformats.org/officeDocument/2006/relationships/image" Target="../media/image111.png"/><Relationship Id="rId54" Type="http://schemas.openxmlformats.org/officeDocument/2006/relationships/customXml" Target="../ink/ink138.xml"/><Relationship Id="rId62" Type="http://schemas.openxmlformats.org/officeDocument/2006/relationships/customXml" Target="../ink/ink142.xml"/><Relationship Id="rId70" Type="http://schemas.openxmlformats.org/officeDocument/2006/relationships/customXml" Target="../ink/ink146.xml"/><Relationship Id="rId75" Type="http://schemas.openxmlformats.org/officeDocument/2006/relationships/image" Target="../media/image128.png"/><Relationship Id="rId83" Type="http://schemas.openxmlformats.org/officeDocument/2006/relationships/image" Target="../media/image132.png"/><Relationship Id="rId88" Type="http://schemas.openxmlformats.org/officeDocument/2006/relationships/customXml" Target="../ink/ink155.xml"/><Relationship Id="rId91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.xml"/><Relationship Id="rId15" Type="http://schemas.openxmlformats.org/officeDocument/2006/relationships/image" Target="../media/image98.png"/><Relationship Id="rId23" Type="http://schemas.openxmlformats.org/officeDocument/2006/relationships/image" Target="../media/image102.png"/><Relationship Id="rId28" Type="http://schemas.openxmlformats.org/officeDocument/2006/relationships/customXml" Target="../ink/ink125.xml"/><Relationship Id="rId36" Type="http://schemas.openxmlformats.org/officeDocument/2006/relationships/customXml" Target="../ink/ink129.xml"/><Relationship Id="rId49" Type="http://schemas.openxmlformats.org/officeDocument/2006/relationships/image" Target="../media/image115.png"/><Relationship Id="rId57" Type="http://schemas.openxmlformats.org/officeDocument/2006/relationships/image" Target="../media/image119.png"/><Relationship Id="rId10" Type="http://schemas.openxmlformats.org/officeDocument/2006/relationships/customXml" Target="../ink/ink116.xml"/><Relationship Id="rId31" Type="http://schemas.openxmlformats.org/officeDocument/2006/relationships/image" Target="../media/image106.png"/><Relationship Id="rId44" Type="http://schemas.openxmlformats.org/officeDocument/2006/relationships/customXml" Target="../ink/ink133.xml"/><Relationship Id="rId52" Type="http://schemas.openxmlformats.org/officeDocument/2006/relationships/customXml" Target="../ink/ink137.xml"/><Relationship Id="rId60" Type="http://schemas.openxmlformats.org/officeDocument/2006/relationships/customXml" Target="../ink/ink141.xml"/><Relationship Id="rId65" Type="http://schemas.openxmlformats.org/officeDocument/2006/relationships/image" Target="../media/image123.png"/><Relationship Id="rId73" Type="http://schemas.openxmlformats.org/officeDocument/2006/relationships/image" Target="../media/image127.png"/><Relationship Id="rId78" Type="http://schemas.openxmlformats.org/officeDocument/2006/relationships/customXml" Target="../ink/ink150.xml"/><Relationship Id="rId81" Type="http://schemas.openxmlformats.org/officeDocument/2006/relationships/image" Target="../media/image131.png"/><Relationship Id="rId86" Type="http://schemas.openxmlformats.org/officeDocument/2006/relationships/customXml" Target="../ink/ink154.xml"/><Relationship Id="rId4" Type="http://schemas.openxmlformats.org/officeDocument/2006/relationships/customXml" Target="../ink/ink113.xml"/><Relationship Id="rId9" Type="http://schemas.openxmlformats.org/officeDocument/2006/relationships/image" Target="../media/image95.png"/><Relationship Id="rId13" Type="http://schemas.openxmlformats.org/officeDocument/2006/relationships/image" Target="../media/image97.png"/><Relationship Id="rId18" Type="http://schemas.openxmlformats.org/officeDocument/2006/relationships/customXml" Target="../ink/ink120.xml"/><Relationship Id="rId39" Type="http://schemas.openxmlformats.org/officeDocument/2006/relationships/image" Target="../media/image110.png"/><Relationship Id="rId34" Type="http://schemas.openxmlformats.org/officeDocument/2006/relationships/customXml" Target="../ink/ink128.xml"/><Relationship Id="rId50" Type="http://schemas.openxmlformats.org/officeDocument/2006/relationships/customXml" Target="../ink/ink136.xml"/><Relationship Id="rId55" Type="http://schemas.openxmlformats.org/officeDocument/2006/relationships/image" Target="../media/image118.png"/><Relationship Id="rId76" Type="http://schemas.openxmlformats.org/officeDocument/2006/relationships/customXml" Target="../ink/ink149.xml"/><Relationship Id="rId7" Type="http://schemas.openxmlformats.org/officeDocument/2006/relationships/image" Target="../media/image94.png"/><Relationship Id="rId71" Type="http://schemas.openxmlformats.org/officeDocument/2006/relationships/image" Target="../media/image126.png"/><Relationship Id="rId92" Type="http://schemas.openxmlformats.org/officeDocument/2006/relationships/customXml" Target="../ink/ink157.xml"/><Relationship Id="rId2" Type="http://schemas.openxmlformats.org/officeDocument/2006/relationships/customXml" Target="../ink/ink112.xml"/><Relationship Id="rId29" Type="http://schemas.openxmlformats.org/officeDocument/2006/relationships/image" Target="../media/image105.png"/><Relationship Id="rId24" Type="http://schemas.openxmlformats.org/officeDocument/2006/relationships/customXml" Target="../ink/ink123.xml"/><Relationship Id="rId40" Type="http://schemas.openxmlformats.org/officeDocument/2006/relationships/customXml" Target="../ink/ink131.xml"/><Relationship Id="rId45" Type="http://schemas.openxmlformats.org/officeDocument/2006/relationships/image" Target="../media/image113.png"/><Relationship Id="rId66" Type="http://schemas.openxmlformats.org/officeDocument/2006/relationships/customXml" Target="../ink/ink144.xml"/><Relationship Id="rId87" Type="http://schemas.openxmlformats.org/officeDocument/2006/relationships/image" Target="../media/image134.png"/><Relationship Id="rId61" Type="http://schemas.openxmlformats.org/officeDocument/2006/relationships/image" Target="../media/image121.png"/><Relationship Id="rId82" Type="http://schemas.openxmlformats.org/officeDocument/2006/relationships/customXml" Target="../ink/ink152.xml"/><Relationship Id="rId19" Type="http://schemas.openxmlformats.org/officeDocument/2006/relationships/image" Target="../media/image100.png"/><Relationship Id="rId14" Type="http://schemas.openxmlformats.org/officeDocument/2006/relationships/customXml" Target="../ink/ink118.xml"/><Relationship Id="rId30" Type="http://schemas.openxmlformats.org/officeDocument/2006/relationships/customXml" Target="../ink/ink126.xml"/><Relationship Id="rId35" Type="http://schemas.openxmlformats.org/officeDocument/2006/relationships/image" Target="../media/image108.png"/><Relationship Id="rId56" Type="http://schemas.openxmlformats.org/officeDocument/2006/relationships/customXml" Target="../ink/ink139.xml"/><Relationship Id="rId77" Type="http://schemas.openxmlformats.org/officeDocument/2006/relationships/image" Target="../media/image129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0.xml"/><Relationship Id="rId21" Type="http://schemas.openxmlformats.org/officeDocument/2006/relationships/image" Target="../media/image146.png"/><Relationship Id="rId42" Type="http://schemas.openxmlformats.org/officeDocument/2006/relationships/customXml" Target="../ink/ink178.xml"/><Relationship Id="rId47" Type="http://schemas.openxmlformats.org/officeDocument/2006/relationships/image" Target="../media/image159.png"/><Relationship Id="rId63" Type="http://schemas.openxmlformats.org/officeDocument/2006/relationships/image" Target="../media/image167.png"/><Relationship Id="rId68" Type="http://schemas.openxmlformats.org/officeDocument/2006/relationships/customXml" Target="../ink/ink191.xml"/><Relationship Id="rId2" Type="http://schemas.openxmlformats.org/officeDocument/2006/relationships/customXml" Target="../ink/ink158.xml"/><Relationship Id="rId16" Type="http://schemas.openxmlformats.org/officeDocument/2006/relationships/customXml" Target="../ink/ink165.xml"/><Relationship Id="rId29" Type="http://schemas.openxmlformats.org/officeDocument/2006/relationships/image" Target="../media/image150.png"/><Relationship Id="rId11" Type="http://schemas.openxmlformats.org/officeDocument/2006/relationships/image" Target="../media/image141.png"/><Relationship Id="rId24" Type="http://schemas.openxmlformats.org/officeDocument/2006/relationships/customXml" Target="../ink/ink169.xml"/><Relationship Id="rId32" Type="http://schemas.openxmlformats.org/officeDocument/2006/relationships/customXml" Target="../ink/ink173.xml"/><Relationship Id="rId37" Type="http://schemas.openxmlformats.org/officeDocument/2006/relationships/image" Target="../media/image154.png"/><Relationship Id="rId40" Type="http://schemas.openxmlformats.org/officeDocument/2006/relationships/customXml" Target="../ink/ink177.xml"/><Relationship Id="rId45" Type="http://schemas.openxmlformats.org/officeDocument/2006/relationships/image" Target="../media/image158.png"/><Relationship Id="rId53" Type="http://schemas.openxmlformats.org/officeDocument/2006/relationships/image" Target="../media/image162.png"/><Relationship Id="rId58" Type="http://schemas.openxmlformats.org/officeDocument/2006/relationships/customXml" Target="../ink/ink186.xml"/><Relationship Id="rId66" Type="http://schemas.openxmlformats.org/officeDocument/2006/relationships/customXml" Target="../ink/ink190.xml"/><Relationship Id="rId74" Type="http://schemas.openxmlformats.org/officeDocument/2006/relationships/customXml" Target="../ink/ink194.xml"/><Relationship Id="rId5" Type="http://schemas.openxmlformats.org/officeDocument/2006/relationships/image" Target="../media/image138.png"/><Relationship Id="rId61" Type="http://schemas.openxmlformats.org/officeDocument/2006/relationships/image" Target="../media/image166.png"/><Relationship Id="rId19" Type="http://schemas.openxmlformats.org/officeDocument/2006/relationships/image" Target="../media/image145.png"/><Relationship Id="rId14" Type="http://schemas.openxmlformats.org/officeDocument/2006/relationships/customXml" Target="../ink/ink164.xml"/><Relationship Id="rId22" Type="http://schemas.openxmlformats.org/officeDocument/2006/relationships/customXml" Target="../ink/ink168.xml"/><Relationship Id="rId27" Type="http://schemas.openxmlformats.org/officeDocument/2006/relationships/image" Target="../media/image149.png"/><Relationship Id="rId30" Type="http://schemas.openxmlformats.org/officeDocument/2006/relationships/customXml" Target="../ink/ink172.xml"/><Relationship Id="rId35" Type="http://schemas.openxmlformats.org/officeDocument/2006/relationships/image" Target="../media/image153.png"/><Relationship Id="rId43" Type="http://schemas.openxmlformats.org/officeDocument/2006/relationships/image" Target="../media/image157.png"/><Relationship Id="rId48" Type="http://schemas.openxmlformats.org/officeDocument/2006/relationships/customXml" Target="../ink/ink181.xml"/><Relationship Id="rId56" Type="http://schemas.openxmlformats.org/officeDocument/2006/relationships/customXml" Target="../ink/ink185.xml"/><Relationship Id="rId64" Type="http://schemas.openxmlformats.org/officeDocument/2006/relationships/customXml" Target="../ink/ink189.xml"/><Relationship Id="rId69" Type="http://schemas.openxmlformats.org/officeDocument/2006/relationships/image" Target="../media/image170.png"/><Relationship Id="rId8" Type="http://schemas.openxmlformats.org/officeDocument/2006/relationships/customXml" Target="../ink/ink161.xml"/><Relationship Id="rId51" Type="http://schemas.openxmlformats.org/officeDocument/2006/relationships/image" Target="../media/image161.png"/><Relationship Id="rId72" Type="http://schemas.openxmlformats.org/officeDocument/2006/relationships/customXml" Target="../ink/ink193.xml"/><Relationship Id="rId3" Type="http://schemas.openxmlformats.org/officeDocument/2006/relationships/image" Target="../media/image1370.png"/><Relationship Id="rId12" Type="http://schemas.openxmlformats.org/officeDocument/2006/relationships/customXml" Target="../ink/ink163.xml"/><Relationship Id="rId17" Type="http://schemas.openxmlformats.org/officeDocument/2006/relationships/image" Target="../media/image144.png"/><Relationship Id="rId25" Type="http://schemas.openxmlformats.org/officeDocument/2006/relationships/image" Target="../media/image148.png"/><Relationship Id="rId33" Type="http://schemas.openxmlformats.org/officeDocument/2006/relationships/image" Target="../media/image152.png"/><Relationship Id="rId38" Type="http://schemas.openxmlformats.org/officeDocument/2006/relationships/customXml" Target="../ink/ink176.xml"/><Relationship Id="rId46" Type="http://schemas.openxmlformats.org/officeDocument/2006/relationships/customXml" Target="../ink/ink180.xml"/><Relationship Id="rId59" Type="http://schemas.openxmlformats.org/officeDocument/2006/relationships/image" Target="../media/image165.png"/><Relationship Id="rId67" Type="http://schemas.openxmlformats.org/officeDocument/2006/relationships/image" Target="../media/image169.png"/><Relationship Id="rId20" Type="http://schemas.openxmlformats.org/officeDocument/2006/relationships/customXml" Target="../ink/ink167.xml"/><Relationship Id="rId41" Type="http://schemas.openxmlformats.org/officeDocument/2006/relationships/image" Target="../media/image156.png"/><Relationship Id="rId54" Type="http://schemas.openxmlformats.org/officeDocument/2006/relationships/customXml" Target="../ink/ink184.xml"/><Relationship Id="rId62" Type="http://schemas.openxmlformats.org/officeDocument/2006/relationships/customXml" Target="../ink/ink188.xml"/><Relationship Id="rId70" Type="http://schemas.openxmlformats.org/officeDocument/2006/relationships/customXml" Target="../ink/ink192.xml"/><Relationship Id="rId75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.xml"/><Relationship Id="rId15" Type="http://schemas.openxmlformats.org/officeDocument/2006/relationships/image" Target="../media/image143.png"/><Relationship Id="rId23" Type="http://schemas.openxmlformats.org/officeDocument/2006/relationships/image" Target="../media/image147.png"/><Relationship Id="rId28" Type="http://schemas.openxmlformats.org/officeDocument/2006/relationships/customXml" Target="../ink/ink171.xml"/><Relationship Id="rId36" Type="http://schemas.openxmlformats.org/officeDocument/2006/relationships/customXml" Target="../ink/ink175.xml"/><Relationship Id="rId49" Type="http://schemas.openxmlformats.org/officeDocument/2006/relationships/image" Target="../media/image160.png"/><Relationship Id="rId57" Type="http://schemas.openxmlformats.org/officeDocument/2006/relationships/image" Target="../media/image164.png"/><Relationship Id="rId10" Type="http://schemas.openxmlformats.org/officeDocument/2006/relationships/customXml" Target="../ink/ink162.xml"/><Relationship Id="rId31" Type="http://schemas.openxmlformats.org/officeDocument/2006/relationships/image" Target="../media/image151.png"/><Relationship Id="rId44" Type="http://schemas.openxmlformats.org/officeDocument/2006/relationships/customXml" Target="../ink/ink179.xml"/><Relationship Id="rId52" Type="http://schemas.openxmlformats.org/officeDocument/2006/relationships/customXml" Target="../ink/ink183.xml"/><Relationship Id="rId60" Type="http://schemas.openxmlformats.org/officeDocument/2006/relationships/customXml" Target="../ink/ink187.xml"/><Relationship Id="rId65" Type="http://schemas.openxmlformats.org/officeDocument/2006/relationships/image" Target="../media/image168.png"/><Relationship Id="rId73" Type="http://schemas.openxmlformats.org/officeDocument/2006/relationships/image" Target="../media/image172.png"/><Relationship Id="rId4" Type="http://schemas.openxmlformats.org/officeDocument/2006/relationships/customXml" Target="../ink/ink159.xml"/><Relationship Id="rId9" Type="http://schemas.openxmlformats.org/officeDocument/2006/relationships/image" Target="../media/image140.png"/><Relationship Id="rId13" Type="http://schemas.openxmlformats.org/officeDocument/2006/relationships/image" Target="../media/image142.png"/><Relationship Id="rId18" Type="http://schemas.openxmlformats.org/officeDocument/2006/relationships/customXml" Target="../ink/ink166.xml"/><Relationship Id="rId39" Type="http://schemas.openxmlformats.org/officeDocument/2006/relationships/image" Target="../media/image155.png"/><Relationship Id="rId34" Type="http://schemas.openxmlformats.org/officeDocument/2006/relationships/customXml" Target="../ink/ink174.xml"/><Relationship Id="rId50" Type="http://schemas.openxmlformats.org/officeDocument/2006/relationships/customXml" Target="../ink/ink182.xml"/><Relationship Id="rId55" Type="http://schemas.openxmlformats.org/officeDocument/2006/relationships/image" Target="../media/image163.png"/><Relationship Id="rId7" Type="http://schemas.openxmlformats.org/officeDocument/2006/relationships/image" Target="../media/image139.png"/><Relationship Id="rId71" Type="http://schemas.openxmlformats.org/officeDocument/2006/relationships/image" Target="../media/image17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.png"/><Relationship Id="rId21" Type="http://schemas.openxmlformats.org/officeDocument/2006/relationships/image" Target="../media/image182.png"/><Relationship Id="rId42" Type="http://schemas.openxmlformats.org/officeDocument/2006/relationships/customXml" Target="../ink/ink215.xml"/><Relationship Id="rId63" Type="http://schemas.openxmlformats.org/officeDocument/2006/relationships/image" Target="../media/image203.png"/><Relationship Id="rId84" Type="http://schemas.openxmlformats.org/officeDocument/2006/relationships/customXml" Target="../ink/ink236.xml"/><Relationship Id="rId138" Type="http://schemas.openxmlformats.org/officeDocument/2006/relationships/customXml" Target="../ink/ink263.xml"/><Relationship Id="rId159" Type="http://schemas.openxmlformats.org/officeDocument/2006/relationships/image" Target="../media/image251.png"/><Relationship Id="rId170" Type="http://schemas.openxmlformats.org/officeDocument/2006/relationships/customXml" Target="../ink/ink279.xml"/><Relationship Id="rId107" Type="http://schemas.openxmlformats.org/officeDocument/2006/relationships/image" Target="../media/image225.png"/><Relationship Id="rId11" Type="http://schemas.openxmlformats.org/officeDocument/2006/relationships/image" Target="../media/image177.png"/><Relationship Id="rId32" Type="http://schemas.openxmlformats.org/officeDocument/2006/relationships/customXml" Target="../ink/ink210.xml"/><Relationship Id="rId53" Type="http://schemas.openxmlformats.org/officeDocument/2006/relationships/image" Target="../media/image198.png"/><Relationship Id="rId74" Type="http://schemas.openxmlformats.org/officeDocument/2006/relationships/customXml" Target="../ink/ink231.xml"/><Relationship Id="rId128" Type="http://schemas.openxmlformats.org/officeDocument/2006/relationships/customXml" Target="../ink/ink258.xml"/><Relationship Id="rId149" Type="http://schemas.openxmlformats.org/officeDocument/2006/relationships/image" Target="../media/image246.png"/><Relationship Id="rId5" Type="http://schemas.openxmlformats.org/officeDocument/2006/relationships/image" Target="../media/image174.png"/><Relationship Id="rId95" Type="http://schemas.openxmlformats.org/officeDocument/2006/relationships/image" Target="../media/image219.png"/><Relationship Id="rId160" Type="http://schemas.openxmlformats.org/officeDocument/2006/relationships/customXml" Target="../ink/ink274.xml"/><Relationship Id="rId22" Type="http://schemas.openxmlformats.org/officeDocument/2006/relationships/customXml" Target="../ink/ink205.xml"/><Relationship Id="rId43" Type="http://schemas.openxmlformats.org/officeDocument/2006/relationships/image" Target="../media/image193.png"/><Relationship Id="rId64" Type="http://schemas.openxmlformats.org/officeDocument/2006/relationships/customXml" Target="../ink/ink226.xml"/><Relationship Id="rId118" Type="http://schemas.openxmlformats.org/officeDocument/2006/relationships/customXml" Target="../ink/ink253.xml"/><Relationship Id="rId139" Type="http://schemas.openxmlformats.org/officeDocument/2006/relationships/image" Target="../media/image241.png"/><Relationship Id="rId85" Type="http://schemas.openxmlformats.org/officeDocument/2006/relationships/image" Target="../media/image214.png"/><Relationship Id="rId150" Type="http://schemas.openxmlformats.org/officeDocument/2006/relationships/customXml" Target="../ink/ink269.xml"/><Relationship Id="rId171" Type="http://schemas.openxmlformats.org/officeDocument/2006/relationships/image" Target="../media/image257.png"/><Relationship Id="rId12" Type="http://schemas.openxmlformats.org/officeDocument/2006/relationships/customXml" Target="../ink/ink200.xml"/><Relationship Id="rId33" Type="http://schemas.openxmlformats.org/officeDocument/2006/relationships/image" Target="../media/image188.png"/><Relationship Id="rId108" Type="http://schemas.openxmlformats.org/officeDocument/2006/relationships/customXml" Target="../ink/ink248.xml"/><Relationship Id="rId129" Type="http://schemas.openxmlformats.org/officeDocument/2006/relationships/image" Target="../media/image236.png"/><Relationship Id="rId54" Type="http://schemas.openxmlformats.org/officeDocument/2006/relationships/customXml" Target="../ink/ink221.xml"/><Relationship Id="rId70" Type="http://schemas.openxmlformats.org/officeDocument/2006/relationships/customXml" Target="../ink/ink229.xml"/><Relationship Id="rId75" Type="http://schemas.openxmlformats.org/officeDocument/2006/relationships/image" Target="../media/image209.png"/><Relationship Id="rId91" Type="http://schemas.openxmlformats.org/officeDocument/2006/relationships/image" Target="../media/image217.png"/><Relationship Id="rId96" Type="http://schemas.openxmlformats.org/officeDocument/2006/relationships/customXml" Target="../ink/ink242.xml"/><Relationship Id="rId140" Type="http://schemas.openxmlformats.org/officeDocument/2006/relationships/customXml" Target="../ink/ink264.xml"/><Relationship Id="rId145" Type="http://schemas.openxmlformats.org/officeDocument/2006/relationships/image" Target="../media/image244.png"/><Relationship Id="rId161" Type="http://schemas.openxmlformats.org/officeDocument/2006/relationships/image" Target="../media/image252.png"/><Relationship Id="rId166" Type="http://schemas.openxmlformats.org/officeDocument/2006/relationships/customXml" Target="../ink/ink2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7.xml"/><Relationship Id="rId23" Type="http://schemas.openxmlformats.org/officeDocument/2006/relationships/image" Target="../media/image183.png"/><Relationship Id="rId28" Type="http://schemas.openxmlformats.org/officeDocument/2006/relationships/customXml" Target="../ink/ink208.xml"/><Relationship Id="rId49" Type="http://schemas.openxmlformats.org/officeDocument/2006/relationships/image" Target="../media/image196.png"/><Relationship Id="rId114" Type="http://schemas.openxmlformats.org/officeDocument/2006/relationships/customXml" Target="../ink/ink251.xml"/><Relationship Id="rId119" Type="http://schemas.openxmlformats.org/officeDocument/2006/relationships/image" Target="../media/image231.png"/><Relationship Id="rId44" Type="http://schemas.openxmlformats.org/officeDocument/2006/relationships/customXml" Target="../ink/ink216.xml"/><Relationship Id="rId60" Type="http://schemas.openxmlformats.org/officeDocument/2006/relationships/customXml" Target="../ink/ink224.xml"/><Relationship Id="rId65" Type="http://schemas.openxmlformats.org/officeDocument/2006/relationships/image" Target="../media/image204.png"/><Relationship Id="rId81" Type="http://schemas.openxmlformats.org/officeDocument/2006/relationships/image" Target="../media/image212.png"/><Relationship Id="rId86" Type="http://schemas.openxmlformats.org/officeDocument/2006/relationships/customXml" Target="../ink/ink237.xml"/><Relationship Id="rId130" Type="http://schemas.openxmlformats.org/officeDocument/2006/relationships/customXml" Target="../ink/ink259.xml"/><Relationship Id="rId135" Type="http://schemas.openxmlformats.org/officeDocument/2006/relationships/image" Target="../media/image239.png"/><Relationship Id="rId151" Type="http://schemas.openxmlformats.org/officeDocument/2006/relationships/image" Target="../media/image247.png"/><Relationship Id="rId156" Type="http://schemas.openxmlformats.org/officeDocument/2006/relationships/customXml" Target="../ink/ink272.xml"/><Relationship Id="rId13" Type="http://schemas.openxmlformats.org/officeDocument/2006/relationships/image" Target="../media/image178.png"/><Relationship Id="rId18" Type="http://schemas.openxmlformats.org/officeDocument/2006/relationships/customXml" Target="../ink/ink203.xml"/><Relationship Id="rId39" Type="http://schemas.openxmlformats.org/officeDocument/2006/relationships/image" Target="../media/image191.png"/><Relationship Id="rId109" Type="http://schemas.openxmlformats.org/officeDocument/2006/relationships/image" Target="../media/image226.png"/><Relationship Id="rId34" Type="http://schemas.openxmlformats.org/officeDocument/2006/relationships/customXml" Target="../ink/ink211.xml"/><Relationship Id="rId50" Type="http://schemas.openxmlformats.org/officeDocument/2006/relationships/customXml" Target="../ink/ink219.xml"/><Relationship Id="rId55" Type="http://schemas.openxmlformats.org/officeDocument/2006/relationships/image" Target="../media/image199.png"/><Relationship Id="rId76" Type="http://schemas.openxmlformats.org/officeDocument/2006/relationships/customXml" Target="../ink/ink232.xml"/><Relationship Id="rId97" Type="http://schemas.openxmlformats.org/officeDocument/2006/relationships/image" Target="../media/image220.png"/><Relationship Id="rId104" Type="http://schemas.openxmlformats.org/officeDocument/2006/relationships/customXml" Target="../ink/ink246.xml"/><Relationship Id="rId120" Type="http://schemas.openxmlformats.org/officeDocument/2006/relationships/customXml" Target="../ink/ink254.xml"/><Relationship Id="rId125" Type="http://schemas.openxmlformats.org/officeDocument/2006/relationships/image" Target="../media/image234.png"/><Relationship Id="rId141" Type="http://schemas.openxmlformats.org/officeDocument/2006/relationships/image" Target="../media/image242.png"/><Relationship Id="rId146" Type="http://schemas.openxmlformats.org/officeDocument/2006/relationships/customXml" Target="../ink/ink267.xml"/><Relationship Id="rId167" Type="http://schemas.openxmlformats.org/officeDocument/2006/relationships/image" Target="../media/image255.png"/><Relationship Id="rId7" Type="http://schemas.openxmlformats.org/officeDocument/2006/relationships/image" Target="../media/image175.png"/><Relationship Id="rId71" Type="http://schemas.openxmlformats.org/officeDocument/2006/relationships/image" Target="../media/image207.png"/><Relationship Id="rId92" Type="http://schemas.openxmlformats.org/officeDocument/2006/relationships/customXml" Target="../ink/ink240.xml"/><Relationship Id="rId162" Type="http://schemas.openxmlformats.org/officeDocument/2006/relationships/customXml" Target="../ink/ink275.xml"/><Relationship Id="rId2" Type="http://schemas.openxmlformats.org/officeDocument/2006/relationships/customXml" Target="../ink/ink195.xml"/><Relationship Id="rId29" Type="http://schemas.openxmlformats.org/officeDocument/2006/relationships/image" Target="../media/image186.png"/><Relationship Id="rId24" Type="http://schemas.openxmlformats.org/officeDocument/2006/relationships/customXml" Target="../ink/ink206.xml"/><Relationship Id="rId40" Type="http://schemas.openxmlformats.org/officeDocument/2006/relationships/customXml" Target="../ink/ink214.xml"/><Relationship Id="rId45" Type="http://schemas.openxmlformats.org/officeDocument/2006/relationships/image" Target="../media/image194.png"/><Relationship Id="rId66" Type="http://schemas.openxmlformats.org/officeDocument/2006/relationships/customXml" Target="../ink/ink227.xml"/><Relationship Id="rId87" Type="http://schemas.openxmlformats.org/officeDocument/2006/relationships/image" Target="../media/image215.png"/><Relationship Id="rId110" Type="http://schemas.openxmlformats.org/officeDocument/2006/relationships/customXml" Target="../ink/ink249.xml"/><Relationship Id="rId115" Type="http://schemas.openxmlformats.org/officeDocument/2006/relationships/image" Target="../media/image229.png"/><Relationship Id="rId131" Type="http://schemas.openxmlformats.org/officeDocument/2006/relationships/image" Target="../media/image237.png"/><Relationship Id="rId136" Type="http://schemas.openxmlformats.org/officeDocument/2006/relationships/customXml" Target="../ink/ink262.xml"/><Relationship Id="rId157" Type="http://schemas.openxmlformats.org/officeDocument/2006/relationships/image" Target="../media/image250.png"/><Relationship Id="rId61" Type="http://schemas.openxmlformats.org/officeDocument/2006/relationships/image" Target="../media/image202.png"/><Relationship Id="rId82" Type="http://schemas.openxmlformats.org/officeDocument/2006/relationships/customXml" Target="../ink/ink235.xml"/><Relationship Id="rId152" Type="http://schemas.openxmlformats.org/officeDocument/2006/relationships/customXml" Target="../ink/ink270.xml"/><Relationship Id="rId19" Type="http://schemas.openxmlformats.org/officeDocument/2006/relationships/image" Target="../media/image181.png"/><Relationship Id="rId14" Type="http://schemas.openxmlformats.org/officeDocument/2006/relationships/customXml" Target="../ink/ink201.xml"/><Relationship Id="rId30" Type="http://schemas.openxmlformats.org/officeDocument/2006/relationships/customXml" Target="../ink/ink209.xml"/><Relationship Id="rId35" Type="http://schemas.openxmlformats.org/officeDocument/2006/relationships/image" Target="../media/image189.png"/><Relationship Id="rId56" Type="http://schemas.openxmlformats.org/officeDocument/2006/relationships/customXml" Target="../ink/ink222.xml"/><Relationship Id="rId77" Type="http://schemas.openxmlformats.org/officeDocument/2006/relationships/image" Target="../media/image210.png"/><Relationship Id="rId100" Type="http://schemas.openxmlformats.org/officeDocument/2006/relationships/customXml" Target="../ink/ink244.xml"/><Relationship Id="rId105" Type="http://schemas.openxmlformats.org/officeDocument/2006/relationships/image" Target="../media/image224.png"/><Relationship Id="rId126" Type="http://schemas.openxmlformats.org/officeDocument/2006/relationships/customXml" Target="../ink/ink257.xml"/><Relationship Id="rId147" Type="http://schemas.openxmlformats.org/officeDocument/2006/relationships/image" Target="../media/image245.png"/><Relationship Id="rId168" Type="http://schemas.openxmlformats.org/officeDocument/2006/relationships/customXml" Target="../ink/ink278.xml"/><Relationship Id="rId8" Type="http://schemas.openxmlformats.org/officeDocument/2006/relationships/customXml" Target="../ink/ink198.xml"/><Relationship Id="rId51" Type="http://schemas.openxmlformats.org/officeDocument/2006/relationships/image" Target="../media/image197.png"/><Relationship Id="rId72" Type="http://schemas.openxmlformats.org/officeDocument/2006/relationships/customXml" Target="../ink/ink230.xml"/><Relationship Id="rId93" Type="http://schemas.openxmlformats.org/officeDocument/2006/relationships/image" Target="../media/image218.png"/><Relationship Id="rId98" Type="http://schemas.openxmlformats.org/officeDocument/2006/relationships/customXml" Target="../ink/ink243.xml"/><Relationship Id="rId121" Type="http://schemas.openxmlformats.org/officeDocument/2006/relationships/image" Target="../media/image232.png"/><Relationship Id="rId142" Type="http://schemas.openxmlformats.org/officeDocument/2006/relationships/customXml" Target="../ink/ink265.xml"/><Relationship Id="rId163" Type="http://schemas.openxmlformats.org/officeDocument/2006/relationships/image" Target="../media/image253.png"/><Relationship Id="rId3" Type="http://schemas.openxmlformats.org/officeDocument/2006/relationships/image" Target="../media/image1730.png"/><Relationship Id="rId25" Type="http://schemas.openxmlformats.org/officeDocument/2006/relationships/image" Target="../media/image184.png"/><Relationship Id="rId46" Type="http://schemas.openxmlformats.org/officeDocument/2006/relationships/customXml" Target="../ink/ink217.xml"/><Relationship Id="rId67" Type="http://schemas.openxmlformats.org/officeDocument/2006/relationships/image" Target="../media/image205.png"/><Relationship Id="rId116" Type="http://schemas.openxmlformats.org/officeDocument/2006/relationships/customXml" Target="../ink/ink252.xml"/><Relationship Id="rId137" Type="http://schemas.openxmlformats.org/officeDocument/2006/relationships/image" Target="../media/image240.png"/><Relationship Id="rId158" Type="http://schemas.openxmlformats.org/officeDocument/2006/relationships/customXml" Target="../ink/ink273.xml"/><Relationship Id="rId20" Type="http://schemas.openxmlformats.org/officeDocument/2006/relationships/customXml" Target="../ink/ink204.xml"/><Relationship Id="rId41" Type="http://schemas.openxmlformats.org/officeDocument/2006/relationships/image" Target="../media/image192.png"/><Relationship Id="rId62" Type="http://schemas.openxmlformats.org/officeDocument/2006/relationships/customXml" Target="../ink/ink225.xml"/><Relationship Id="rId83" Type="http://schemas.openxmlformats.org/officeDocument/2006/relationships/image" Target="../media/image213.png"/><Relationship Id="rId88" Type="http://schemas.openxmlformats.org/officeDocument/2006/relationships/customXml" Target="../ink/ink238.xml"/><Relationship Id="rId111" Type="http://schemas.openxmlformats.org/officeDocument/2006/relationships/image" Target="../media/image227.png"/><Relationship Id="rId132" Type="http://schemas.openxmlformats.org/officeDocument/2006/relationships/customXml" Target="../ink/ink260.xml"/><Relationship Id="rId153" Type="http://schemas.openxmlformats.org/officeDocument/2006/relationships/image" Target="../media/image248.png"/><Relationship Id="rId15" Type="http://schemas.openxmlformats.org/officeDocument/2006/relationships/image" Target="../media/image179.png"/><Relationship Id="rId36" Type="http://schemas.openxmlformats.org/officeDocument/2006/relationships/customXml" Target="../ink/ink212.xml"/><Relationship Id="rId57" Type="http://schemas.openxmlformats.org/officeDocument/2006/relationships/image" Target="../media/image200.png"/><Relationship Id="rId106" Type="http://schemas.openxmlformats.org/officeDocument/2006/relationships/customXml" Target="../ink/ink247.xml"/><Relationship Id="rId127" Type="http://schemas.openxmlformats.org/officeDocument/2006/relationships/image" Target="../media/image235.png"/><Relationship Id="rId10" Type="http://schemas.openxmlformats.org/officeDocument/2006/relationships/customXml" Target="../ink/ink199.xml"/><Relationship Id="rId31" Type="http://schemas.openxmlformats.org/officeDocument/2006/relationships/image" Target="../media/image187.png"/><Relationship Id="rId52" Type="http://schemas.openxmlformats.org/officeDocument/2006/relationships/customXml" Target="../ink/ink220.xml"/><Relationship Id="rId73" Type="http://schemas.openxmlformats.org/officeDocument/2006/relationships/image" Target="../media/image208.png"/><Relationship Id="rId78" Type="http://schemas.openxmlformats.org/officeDocument/2006/relationships/customXml" Target="../ink/ink233.xml"/><Relationship Id="rId94" Type="http://schemas.openxmlformats.org/officeDocument/2006/relationships/customXml" Target="../ink/ink241.xml"/><Relationship Id="rId99" Type="http://schemas.openxmlformats.org/officeDocument/2006/relationships/image" Target="../media/image221.png"/><Relationship Id="rId101" Type="http://schemas.openxmlformats.org/officeDocument/2006/relationships/image" Target="../media/image222.png"/><Relationship Id="rId122" Type="http://schemas.openxmlformats.org/officeDocument/2006/relationships/customXml" Target="../ink/ink255.xml"/><Relationship Id="rId143" Type="http://schemas.openxmlformats.org/officeDocument/2006/relationships/image" Target="../media/image243.png"/><Relationship Id="rId148" Type="http://schemas.openxmlformats.org/officeDocument/2006/relationships/customXml" Target="../ink/ink268.xml"/><Relationship Id="rId164" Type="http://schemas.openxmlformats.org/officeDocument/2006/relationships/customXml" Target="../ink/ink276.xml"/><Relationship Id="rId169" Type="http://schemas.openxmlformats.org/officeDocument/2006/relationships/image" Target="../media/image256.png"/><Relationship Id="rId4" Type="http://schemas.openxmlformats.org/officeDocument/2006/relationships/customXml" Target="../ink/ink196.xml"/><Relationship Id="rId9" Type="http://schemas.openxmlformats.org/officeDocument/2006/relationships/image" Target="../media/image176.png"/><Relationship Id="rId26" Type="http://schemas.openxmlformats.org/officeDocument/2006/relationships/customXml" Target="../ink/ink207.xml"/><Relationship Id="rId47" Type="http://schemas.openxmlformats.org/officeDocument/2006/relationships/image" Target="../media/image195.png"/><Relationship Id="rId68" Type="http://schemas.openxmlformats.org/officeDocument/2006/relationships/customXml" Target="../ink/ink228.xml"/><Relationship Id="rId89" Type="http://schemas.openxmlformats.org/officeDocument/2006/relationships/image" Target="../media/image216.png"/><Relationship Id="rId112" Type="http://schemas.openxmlformats.org/officeDocument/2006/relationships/customXml" Target="../ink/ink250.xml"/><Relationship Id="rId133" Type="http://schemas.openxmlformats.org/officeDocument/2006/relationships/image" Target="../media/image238.png"/><Relationship Id="rId154" Type="http://schemas.openxmlformats.org/officeDocument/2006/relationships/customXml" Target="../ink/ink271.xml"/><Relationship Id="rId16" Type="http://schemas.openxmlformats.org/officeDocument/2006/relationships/customXml" Target="../ink/ink202.xml"/><Relationship Id="rId37" Type="http://schemas.openxmlformats.org/officeDocument/2006/relationships/image" Target="../media/image190.png"/><Relationship Id="rId58" Type="http://schemas.openxmlformats.org/officeDocument/2006/relationships/customXml" Target="../ink/ink223.xml"/><Relationship Id="rId79" Type="http://schemas.openxmlformats.org/officeDocument/2006/relationships/image" Target="../media/image211.png"/><Relationship Id="rId102" Type="http://schemas.openxmlformats.org/officeDocument/2006/relationships/customXml" Target="../ink/ink245.xml"/><Relationship Id="rId123" Type="http://schemas.openxmlformats.org/officeDocument/2006/relationships/image" Target="../media/image233.png"/><Relationship Id="rId144" Type="http://schemas.openxmlformats.org/officeDocument/2006/relationships/customXml" Target="../ink/ink266.xml"/><Relationship Id="rId90" Type="http://schemas.openxmlformats.org/officeDocument/2006/relationships/customXml" Target="../ink/ink239.xml"/><Relationship Id="rId165" Type="http://schemas.openxmlformats.org/officeDocument/2006/relationships/image" Target="../media/image254.png"/><Relationship Id="rId27" Type="http://schemas.openxmlformats.org/officeDocument/2006/relationships/image" Target="../media/image185.png"/><Relationship Id="rId48" Type="http://schemas.openxmlformats.org/officeDocument/2006/relationships/customXml" Target="../ink/ink218.xml"/><Relationship Id="rId69" Type="http://schemas.openxmlformats.org/officeDocument/2006/relationships/image" Target="../media/image206.png"/><Relationship Id="rId113" Type="http://schemas.openxmlformats.org/officeDocument/2006/relationships/image" Target="../media/image228.png"/><Relationship Id="rId134" Type="http://schemas.openxmlformats.org/officeDocument/2006/relationships/customXml" Target="../ink/ink261.xml"/><Relationship Id="rId80" Type="http://schemas.openxmlformats.org/officeDocument/2006/relationships/customXml" Target="../ink/ink234.xml"/><Relationship Id="rId155" Type="http://schemas.openxmlformats.org/officeDocument/2006/relationships/image" Target="../media/image249.png"/><Relationship Id="rId17" Type="http://schemas.openxmlformats.org/officeDocument/2006/relationships/image" Target="../media/image180.png"/><Relationship Id="rId38" Type="http://schemas.openxmlformats.org/officeDocument/2006/relationships/customXml" Target="../ink/ink213.xml"/><Relationship Id="rId59" Type="http://schemas.openxmlformats.org/officeDocument/2006/relationships/image" Target="../media/image201.png"/><Relationship Id="rId103" Type="http://schemas.openxmlformats.org/officeDocument/2006/relationships/image" Target="../media/image223.png"/><Relationship Id="rId124" Type="http://schemas.openxmlformats.org/officeDocument/2006/relationships/customXml" Target="../ink/ink256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2.xml"/><Relationship Id="rId21" Type="http://schemas.openxmlformats.org/officeDocument/2006/relationships/image" Target="../media/image266.png"/><Relationship Id="rId42" Type="http://schemas.openxmlformats.org/officeDocument/2006/relationships/customXml" Target="../ink/ink300.xml"/><Relationship Id="rId47" Type="http://schemas.openxmlformats.org/officeDocument/2006/relationships/image" Target="../media/image279.png"/><Relationship Id="rId63" Type="http://schemas.openxmlformats.org/officeDocument/2006/relationships/image" Target="../media/image287.png"/><Relationship Id="rId68" Type="http://schemas.openxmlformats.org/officeDocument/2006/relationships/customXml" Target="../ink/ink313.xml"/><Relationship Id="rId7" Type="http://schemas.openxmlformats.org/officeDocument/2006/relationships/image" Target="../media/image259.png"/><Relationship Id="rId71" Type="http://schemas.openxmlformats.org/officeDocument/2006/relationships/image" Target="../media/image291.png"/><Relationship Id="rId2" Type="http://schemas.openxmlformats.org/officeDocument/2006/relationships/customXml" Target="../ink/ink280.xml"/><Relationship Id="rId16" Type="http://schemas.openxmlformats.org/officeDocument/2006/relationships/customXml" Target="../ink/ink287.xml"/><Relationship Id="rId29" Type="http://schemas.openxmlformats.org/officeDocument/2006/relationships/image" Target="../media/image270.png"/><Relationship Id="rId11" Type="http://schemas.openxmlformats.org/officeDocument/2006/relationships/image" Target="../media/image261.png"/><Relationship Id="rId24" Type="http://schemas.openxmlformats.org/officeDocument/2006/relationships/customXml" Target="../ink/ink291.xml"/><Relationship Id="rId32" Type="http://schemas.openxmlformats.org/officeDocument/2006/relationships/customXml" Target="../ink/ink295.xml"/><Relationship Id="rId37" Type="http://schemas.openxmlformats.org/officeDocument/2006/relationships/image" Target="../media/image274.png"/><Relationship Id="rId40" Type="http://schemas.openxmlformats.org/officeDocument/2006/relationships/customXml" Target="../ink/ink299.xml"/><Relationship Id="rId45" Type="http://schemas.openxmlformats.org/officeDocument/2006/relationships/image" Target="../media/image278.png"/><Relationship Id="rId53" Type="http://schemas.openxmlformats.org/officeDocument/2006/relationships/image" Target="../media/image282.png"/><Relationship Id="rId58" Type="http://schemas.openxmlformats.org/officeDocument/2006/relationships/customXml" Target="../ink/ink308.xml"/><Relationship Id="rId66" Type="http://schemas.openxmlformats.org/officeDocument/2006/relationships/customXml" Target="../ink/ink312.xml"/><Relationship Id="rId5" Type="http://schemas.openxmlformats.org/officeDocument/2006/relationships/image" Target="../media/image258.png"/><Relationship Id="rId61" Type="http://schemas.openxmlformats.org/officeDocument/2006/relationships/image" Target="../media/image286.png"/><Relationship Id="rId19" Type="http://schemas.openxmlformats.org/officeDocument/2006/relationships/image" Target="../media/image265.png"/><Relationship Id="rId14" Type="http://schemas.openxmlformats.org/officeDocument/2006/relationships/customXml" Target="../ink/ink286.xml"/><Relationship Id="rId22" Type="http://schemas.openxmlformats.org/officeDocument/2006/relationships/customXml" Target="../ink/ink290.xml"/><Relationship Id="rId27" Type="http://schemas.openxmlformats.org/officeDocument/2006/relationships/image" Target="../media/image269.png"/><Relationship Id="rId30" Type="http://schemas.openxmlformats.org/officeDocument/2006/relationships/customXml" Target="../ink/ink294.xml"/><Relationship Id="rId35" Type="http://schemas.openxmlformats.org/officeDocument/2006/relationships/image" Target="../media/image273.png"/><Relationship Id="rId43" Type="http://schemas.openxmlformats.org/officeDocument/2006/relationships/image" Target="../media/image277.png"/><Relationship Id="rId48" Type="http://schemas.openxmlformats.org/officeDocument/2006/relationships/customXml" Target="../ink/ink303.xml"/><Relationship Id="rId56" Type="http://schemas.openxmlformats.org/officeDocument/2006/relationships/customXml" Target="../ink/ink307.xml"/><Relationship Id="rId64" Type="http://schemas.openxmlformats.org/officeDocument/2006/relationships/customXml" Target="../ink/ink311.xml"/><Relationship Id="rId69" Type="http://schemas.openxmlformats.org/officeDocument/2006/relationships/image" Target="../media/image290.png"/><Relationship Id="rId8" Type="http://schemas.openxmlformats.org/officeDocument/2006/relationships/customXml" Target="../ink/ink283.xml"/><Relationship Id="rId51" Type="http://schemas.openxmlformats.org/officeDocument/2006/relationships/image" Target="../media/image281.png"/><Relationship Id="rId3" Type="http://schemas.openxmlformats.org/officeDocument/2006/relationships/image" Target="../media/image2570.png"/><Relationship Id="rId12" Type="http://schemas.openxmlformats.org/officeDocument/2006/relationships/customXml" Target="../ink/ink285.xml"/><Relationship Id="rId17" Type="http://schemas.openxmlformats.org/officeDocument/2006/relationships/image" Target="../media/image264.png"/><Relationship Id="rId25" Type="http://schemas.openxmlformats.org/officeDocument/2006/relationships/image" Target="../media/image268.png"/><Relationship Id="rId33" Type="http://schemas.openxmlformats.org/officeDocument/2006/relationships/image" Target="../media/image272.png"/><Relationship Id="rId38" Type="http://schemas.openxmlformats.org/officeDocument/2006/relationships/customXml" Target="../ink/ink298.xml"/><Relationship Id="rId46" Type="http://schemas.openxmlformats.org/officeDocument/2006/relationships/customXml" Target="../ink/ink302.xml"/><Relationship Id="rId59" Type="http://schemas.openxmlformats.org/officeDocument/2006/relationships/image" Target="../media/image285.png"/><Relationship Id="rId67" Type="http://schemas.openxmlformats.org/officeDocument/2006/relationships/image" Target="../media/image289.png"/><Relationship Id="rId20" Type="http://schemas.openxmlformats.org/officeDocument/2006/relationships/customXml" Target="../ink/ink289.xml"/><Relationship Id="rId41" Type="http://schemas.openxmlformats.org/officeDocument/2006/relationships/image" Target="../media/image276.png"/><Relationship Id="rId54" Type="http://schemas.openxmlformats.org/officeDocument/2006/relationships/customXml" Target="../ink/ink306.xml"/><Relationship Id="rId62" Type="http://schemas.openxmlformats.org/officeDocument/2006/relationships/customXml" Target="../ink/ink310.xml"/><Relationship Id="rId70" Type="http://schemas.openxmlformats.org/officeDocument/2006/relationships/customXml" Target="../ink/ink3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2.xml"/><Relationship Id="rId15" Type="http://schemas.openxmlformats.org/officeDocument/2006/relationships/image" Target="../media/image263.png"/><Relationship Id="rId23" Type="http://schemas.openxmlformats.org/officeDocument/2006/relationships/image" Target="../media/image267.png"/><Relationship Id="rId28" Type="http://schemas.openxmlformats.org/officeDocument/2006/relationships/customXml" Target="../ink/ink293.xml"/><Relationship Id="rId36" Type="http://schemas.openxmlformats.org/officeDocument/2006/relationships/customXml" Target="../ink/ink297.xml"/><Relationship Id="rId49" Type="http://schemas.openxmlformats.org/officeDocument/2006/relationships/image" Target="../media/image280.png"/><Relationship Id="rId57" Type="http://schemas.openxmlformats.org/officeDocument/2006/relationships/image" Target="../media/image284.png"/><Relationship Id="rId10" Type="http://schemas.openxmlformats.org/officeDocument/2006/relationships/customXml" Target="../ink/ink284.xml"/><Relationship Id="rId31" Type="http://schemas.openxmlformats.org/officeDocument/2006/relationships/image" Target="../media/image271.png"/><Relationship Id="rId44" Type="http://schemas.openxmlformats.org/officeDocument/2006/relationships/customXml" Target="../ink/ink301.xml"/><Relationship Id="rId52" Type="http://schemas.openxmlformats.org/officeDocument/2006/relationships/customXml" Target="../ink/ink305.xml"/><Relationship Id="rId60" Type="http://schemas.openxmlformats.org/officeDocument/2006/relationships/customXml" Target="../ink/ink309.xml"/><Relationship Id="rId65" Type="http://schemas.openxmlformats.org/officeDocument/2006/relationships/image" Target="../media/image288.png"/><Relationship Id="rId4" Type="http://schemas.openxmlformats.org/officeDocument/2006/relationships/customXml" Target="../ink/ink281.xml"/><Relationship Id="rId9" Type="http://schemas.openxmlformats.org/officeDocument/2006/relationships/image" Target="../media/image260.png"/><Relationship Id="rId13" Type="http://schemas.openxmlformats.org/officeDocument/2006/relationships/image" Target="../media/image262.png"/><Relationship Id="rId18" Type="http://schemas.openxmlformats.org/officeDocument/2006/relationships/customXml" Target="../ink/ink288.xml"/><Relationship Id="rId39" Type="http://schemas.openxmlformats.org/officeDocument/2006/relationships/image" Target="../media/image275.png"/><Relationship Id="rId34" Type="http://schemas.openxmlformats.org/officeDocument/2006/relationships/customXml" Target="../ink/ink296.xml"/><Relationship Id="rId50" Type="http://schemas.openxmlformats.org/officeDocument/2006/relationships/customXml" Target="../ink/ink304.xml"/><Relationship Id="rId55" Type="http://schemas.openxmlformats.org/officeDocument/2006/relationships/image" Target="../media/image283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7.xml"/><Relationship Id="rId21" Type="http://schemas.openxmlformats.org/officeDocument/2006/relationships/image" Target="../media/image300.png"/><Relationship Id="rId42" Type="http://schemas.openxmlformats.org/officeDocument/2006/relationships/customXml" Target="../ink/ink335.xml"/><Relationship Id="rId47" Type="http://schemas.openxmlformats.org/officeDocument/2006/relationships/image" Target="../media/image313.png"/><Relationship Id="rId63" Type="http://schemas.openxmlformats.org/officeDocument/2006/relationships/image" Target="../media/image321.png"/><Relationship Id="rId68" Type="http://schemas.openxmlformats.org/officeDocument/2006/relationships/customXml" Target="../ink/ink348.xml"/><Relationship Id="rId16" Type="http://schemas.openxmlformats.org/officeDocument/2006/relationships/customXml" Target="../ink/ink322.xml"/><Relationship Id="rId11" Type="http://schemas.openxmlformats.org/officeDocument/2006/relationships/image" Target="../media/image295.png"/><Relationship Id="rId32" Type="http://schemas.openxmlformats.org/officeDocument/2006/relationships/customXml" Target="../ink/ink330.xml"/><Relationship Id="rId37" Type="http://schemas.openxmlformats.org/officeDocument/2006/relationships/image" Target="../media/image308.png"/><Relationship Id="rId53" Type="http://schemas.openxmlformats.org/officeDocument/2006/relationships/image" Target="../media/image316.png"/><Relationship Id="rId58" Type="http://schemas.openxmlformats.org/officeDocument/2006/relationships/customXml" Target="../ink/ink343.xml"/><Relationship Id="rId74" Type="http://schemas.openxmlformats.org/officeDocument/2006/relationships/customXml" Target="../ink/ink351.xml"/><Relationship Id="rId79" Type="http://schemas.openxmlformats.org/officeDocument/2006/relationships/image" Target="../media/image329.png"/><Relationship Id="rId5" Type="http://schemas.openxmlformats.org/officeDocument/2006/relationships/image" Target="../media/image292.png"/><Relationship Id="rId61" Type="http://schemas.openxmlformats.org/officeDocument/2006/relationships/image" Target="../media/image320.png"/><Relationship Id="rId19" Type="http://schemas.openxmlformats.org/officeDocument/2006/relationships/image" Target="../media/image299.png"/><Relationship Id="rId14" Type="http://schemas.openxmlformats.org/officeDocument/2006/relationships/customXml" Target="../ink/ink321.xml"/><Relationship Id="rId22" Type="http://schemas.openxmlformats.org/officeDocument/2006/relationships/customXml" Target="../ink/ink325.xml"/><Relationship Id="rId27" Type="http://schemas.openxmlformats.org/officeDocument/2006/relationships/image" Target="../media/image303.png"/><Relationship Id="rId30" Type="http://schemas.openxmlformats.org/officeDocument/2006/relationships/customXml" Target="../ink/ink329.xml"/><Relationship Id="rId35" Type="http://schemas.openxmlformats.org/officeDocument/2006/relationships/image" Target="../media/image307.png"/><Relationship Id="rId43" Type="http://schemas.openxmlformats.org/officeDocument/2006/relationships/image" Target="../media/image311.png"/><Relationship Id="rId48" Type="http://schemas.openxmlformats.org/officeDocument/2006/relationships/customXml" Target="../ink/ink338.xml"/><Relationship Id="rId56" Type="http://schemas.openxmlformats.org/officeDocument/2006/relationships/customXml" Target="../ink/ink342.xml"/><Relationship Id="rId64" Type="http://schemas.openxmlformats.org/officeDocument/2006/relationships/customXml" Target="../ink/ink346.xml"/><Relationship Id="rId69" Type="http://schemas.openxmlformats.org/officeDocument/2006/relationships/image" Target="../media/image324.png"/><Relationship Id="rId77" Type="http://schemas.openxmlformats.org/officeDocument/2006/relationships/image" Target="../media/image328.png"/><Relationship Id="rId8" Type="http://schemas.openxmlformats.org/officeDocument/2006/relationships/customXml" Target="../ink/ink318.xml"/><Relationship Id="rId51" Type="http://schemas.openxmlformats.org/officeDocument/2006/relationships/image" Target="../media/image315.png"/><Relationship Id="rId72" Type="http://schemas.openxmlformats.org/officeDocument/2006/relationships/customXml" Target="../ink/ink350.xml"/><Relationship Id="rId80" Type="http://schemas.openxmlformats.org/officeDocument/2006/relationships/customXml" Target="../ink/ink354.xml"/><Relationship Id="rId3" Type="http://schemas.openxmlformats.org/officeDocument/2006/relationships/image" Target="../media/image2910.png"/><Relationship Id="rId12" Type="http://schemas.openxmlformats.org/officeDocument/2006/relationships/customXml" Target="../ink/ink320.xml"/><Relationship Id="rId17" Type="http://schemas.openxmlformats.org/officeDocument/2006/relationships/image" Target="../media/image298.png"/><Relationship Id="rId25" Type="http://schemas.openxmlformats.org/officeDocument/2006/relationships/image" Target="../media/image302.png"/><Relationship Id="rId33" Type="http://schemas.openxmlformats.org/officeDocument/2006/relationships/image" Target="../media/image306.png"/><Relationship Id="rId38" Type="http://schemas.openxmlformats.org/officeDocument/2006/relationships/customXml" Target="../ink/ink333.xml"/><Relationship Id="rId46" Type="http://schemas.openxmlformats.org/officeDocument/2006/relationships/customXml" Target="../ink/ink337.xml"/><Relationship Id="rId59" Type="http://schemas.openxmlformats.org/officeDocument/2006/relationships/image" Target="../media/image319.png"/><Relationship Id="rId67" Type="http://schemas.openxmlformats.org/officeDocument/2006/relationships/image" Target="../media/image323.png"/><Relationship Id="rId20" Type="http://schemas.openxmlformats.org/officeDocument/2006/relationships/customXml" Target="../ink/ink324.xml"/><Relationship Id="rId41" Type="http://schemas.openxmlformats.org/officeDocument/2006/relationships/image" Target="../media/image310.png"/><Relationship Id="rId54" Type="http://schemas.openxmlformats.org/officeDocument/2006/relationships/customXml" Target="../ink/ink341.xml"/><Relationship Id="rId62" Type="http://schemas.openxmlformats.org/officeDocument/2006/relationships/customXml" Target="../ink/ink345.xml"/><Relationship Id="rId70" Type="http://schemas.openxmlformats.org/officeDocument/2006/relationships/customXml" Target="../ink/ink349.xml"/><Relationship Id="rId75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7.xml"/><Relationship Id="rId15" Type="http://schemas.openxmlformats.org/officeDocument/2006/relationships/image" Target="../media/image297.png"/><Relationship Id="rId23" Type="http://schemas.openxmlformats.org/officeDocument/2006/relationships/image" Target="../media/image301.png"/><Relationship Id="rId28" Type="http://schemas.openxmlformats.org/officeDocument/2006/relationships/customXml" Target="../ink/ink328.xml"/><Relationship Id="rId36" Type="http://schemas.openxmlformats.org/officeDocument/2006/relationships/customXml" Target="../ink/ink332.xml"/><Relationship Id="rId49" Type="http://schemas.openxmlformats.org/officeDocument/2006/relationships/image" Target="../media/image314.png"/><Relationship Id="rId57" Type="http://schemas.openxmlformats.org/officeDocument/2006/relationships/image" Target="../media/image318.png"/><Relationship Id="rId10" Type="http://schemas.openxmlformats.org/officeDocument/2006/relationships/customXml" Target="../ink/ink319.xml"/><Relationship Id="rId31" Type="http://schemas.openxmlformats.org/officeDocument/2006/relationships/image" Target="../media/image305.png"/><Relationship Id="rId44" Type="http://schemas.openxmlformats.org/officeDocument/2006/relationships/customXml" Target="../ink/ink336.xml"/><Relationship Id="rId52" Type="http://schemas.openxmlformats.org/officeDocument/2006/relationships/customXml" Target="../ink/ink340.xml"/><Relationship Id="rId60" Type="http://schemas.openxmlformats.org/officeDocument/2006/relationships/customXml" Target="../ink/ink344.xml"/><Relationship Id="rId65" Type="http://schemas.openxmlformats.org/officeDocument/2006/relationships/image" Target="../media/image322.png"/><Relationship Id="rId73" Type="http://schemas.openxmlformats.org/officeDocument/2006/relationships/image" Target="../media/image326.png"/><Relationship Id="rId78" Type="http://schemas.openxmlformats.org/officeDocument/2006/relationships/customXml" Target="../ink/ink353.xml"/><Relationship Id="rId81" Type="http://schemas.openxmlformats.org/officeDocument/2006/relationships/image" Target="../media/image330.png"/><Relationship Id="rId4" Type="http://schemas.openxmlformats.org/officeDocument/2006/relationships/customXml" Target="../ink/ink316.xml"/><Relationship Id="rId9" Type="http://schemas.openxmlformats.org/officeDocument/2006/relationships/image" Target="../media/image294.png"/><Relationship Id="rId13" Type="http://schemas.openxmlformats.org/officeDocument/2006/relationships/image" Target="../media/image296.png"/><Relationship Id="rId18" Type="http://schemas.openxmlformats.org/officeDocument/2006/relationships/customXml" Target="../ink/ink323.xml"/><Relationship Id="rId39" Type="http://schemas.openxmlformats.org/officeDocument/2006/relationships/image" Target="../media/image309.png"/><Relationship Id="rId34" Type="http://schemas.openxmlformats.org/officeDocument/2006/relationships/customXml" Target="../ink/ink331.xml"/><Relationship Id="rId50" Type="http://schemas.openxmlformats.org/officeDocument/2006/relationships/customXml" Target="../ink/ink339.xml"/><Relationship Id="rId55" Type="http://schemas.openxmlformats.org/officeDocument/2006/relationships/image" Target="../media/image317.png"/><Relationship Id="rId76" Type="http://schemas.openxmlformats.org/officeDocument/2006/relationships/customXml" Target="../ink/ink352.xml"/><Relationship Id="rId7" Type="http://schemas.openxmlformats.org/officeDocument/2006/relationships/image" Target="../media/image293.png"/><Relationship Id="rId71" Type="http://schemas.openxmlformats.org/officeDocument/2006/relationships/image" Target="../media/image325.png"/><Relationship Id="rId2" Type="http://schemas.openxmlformats.org/officeDocument/2006/relationships/customXml" Target="../ink/ink315.xml"/><Relationship Id="rId29" Type="http://schemas.openxmlformats.org/officeDocument/2006/relationships/image" Target="../media/image304.png"/><Relationship Id="rId24" Type="http://schemas.openxmlformats.org/officeDocument/2006/relationships/customXml" Target="../ink/ink326.xml"/><Relationship Id="rId40" Type="http://schemas.openxmlformats.org/officeDocument/2006/relationships/customXml" Target="../ink/ink334.xml"/><Relationship Id="rId45" Type="http://schemas.openxmlformats.org/officeDocument/2006/relationships/image" Target="../media/image312.png"/><Relationship Id="rId66" Type="http://schemas.openxmlformats.org/officeDocument/2006/relationships/customXml" Target="../ink/ink3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0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3600"/>
            </a:br>
            <a:br>
              <a:rPr lang="en-US" sz="3600"/>
            </a:br>
            <a:r>
              <a:rPr lang="en-US" sz="3600"/>
              <a:t>Esters</a:t>
            </a:r>
            <a:br>
              <a:rPr lang="en-US" sz="3600"/>
            </a:br>
            <a:br>
              <a:rPr lang="en-US" sz="3600"/>
            </a:br>
            <a:r>
              <a:rPr lang="en-US" sz="3600"/>
              <a:t>Amides</a:t>
            </a:r>
            <a:br>
              <a:rPr lang="en-US" sz="3600"/>
            </a:br>
            <a:br>
              <a:rPr lang="en-US" sz="3600"/>
            </a:br>
            <a:r>
              <a:rPr lang="en-US" sz="3600">
                <a:highlight>
                  <a:srgbClr val="FFFF00"/>
                </a:highlight>
              </a:rPr>
              <a:t>Jacqueline OH poll on Moodle!!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3/1/2023</a:t>
            </a:r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0521A9-F279-9FFE-57BC-04B860F761B7}"/>
                  </a:ext>
                </a:extLst>
              </p14:cNvPr>
              <p14:cNvContentPartPr/>
              <p14:nvPr/>
            </p14:nvContentPartPr>
            <p14:xfrm>
              <a:off x="3277800" y="1750320"/>
              <a:ext cx="6897960" cy="215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0521A9-F279-9FFE-57BC-04B860F761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8440" y="1740960"/>
                <a:ext cx="6916680" cy="21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B8A8-4659-0919-8E4A-AED48545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</a:t>
            </a:r>
            <a:r>
              <a:rPr lang="en-US" err="1"/>
              <a:t>Weinreb</a:t>
            </a:r>
            <a:r>
              <a:rPr lang="en-US"/>
              <a:t> Amides: Mechanism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9A9A74-CF1A-0CB3-5B68-478FE0C4B6A7}"/>
                  </a:ext>
                </a:extLst>
              </p14:cNvPr>
              <p14:cNvContentPartPr/>
              <p14:nvPr/>
            </p14:nvContentPartPr>
            <p14:xfrm>
              <a:off x="3384168" y="2014696"/>
              <a:ext cx="20881" cy="14739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9A9A74-CF1A-0CB3-5B68-478FE0C4B6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5168" y="2005687"/>
                <a:ext cx="38522" cy="165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A243FF-50E8-31BF-E842-02F8837E6584}"/>
                  </a:ext>
                </a:extLst>
              </p14:cNvPr>
              <p14:cNvContentPartPr/>
              <p14:nvPr/>
            </p14:nvContentPartPr>
            <p14:xfrm>
              <a:off x="4980523" y="1653172"/>
              <a:ext cx="978530" cy="352516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A243FF-50E8-31BF-E842-02F8837E65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1523" y="1644170"/>
                <a:ext cx="996171" cy="37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A6BE0F5-15B9-DFCA-94EA-A57D6430C110}"/>
              </a:ext>
            </a:extLst>
          </p:cNvPr>
          <p:cNvGrpSpPr/>
          <p:nvPr/>
        </p:nvGrpSpPr>
        <p:grpSpPr>
          <a:xfrm>
            <a:off x="5074691" y="1040260"/>
            <a:ext cx="544538" cy="577292"/>
            <a:chOff x="4812611" y="1012900"/>
            <a:chExt cx="544538" cy="5772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2454E1D-EE9A-B225-DE71-C675E292F7FE}"/>
                    </a:ext>
                  </a:extLst>
                </p14:cNvPr>
                <p14:cNvContentPartPr/>
                <p14:nvPr/>
              </p14:nvContentPartPr>
              <p14:xfrm>
                <a:off x="5055811" y="1278618"/>
                <a:ext cx="235830" cy="311574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2454E1D-EE9A-B225-DE71-C675E292F7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46810" y="1269613"/>
                  <a:ext cx="253472" cy="329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A28270-0C63-E24D-DB40-B44E9165E0C5}"/>
                    </a:ext>
                  </a:extLst>
                </p14:cNvPr>
                <p14:cNvContentPartPr/>
                <p14:nvPr/>
              </p14:nvContentPartPr>
              <p14:xfrm>
                <a:off x="5316616" y="1105021"/>
                <a:ext cx="40533" cy="11668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A28270-0C63-E24D-DB40-B44E9165E0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07568" y="1096017"/>
                  <a:ext cx="58266" cy="134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2425070-2D13-EC42-0149-66FF94629326}"/>
                    </a:ext>
                  </a:extLst>
                </p14:cNvPr>
                <p14:cNvContentPartPr/>
                <p14:nvPr/>
              </p14:nvContentPartPr>
              <p14:xfrm>
                <a:off x="4921109" y="1410863"/>
                <a:ext cx="34392" cy="50359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2425070-2D13-EC42-0149-66FF946293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12058" y="1401870"/>
                  <a:ext cx="52131" cy="67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443B4CD-FFE1-07FE-F7FE-A72B0CECF4E2}"/>
                    </a:ext>
                  </a:extLst>
                </p14:cNvPr>
                <p14:cNvContentPartPr/>
                <p14:nvPr/>
              </p14:nvContentPartPr>
              <p14:xfrm>
                <a:off x="4938305" y="1557847"/>
                <a:ext cx="42171" cy="2702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443B4CD-FFE1-07FE-F7FE-A72B0CECF4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29294" y="1548840"/>
                  <a:ext cx="59832" cy="44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A87B686-4038-8085-9CB3-4DDF38E77582}"/>
                    </a:ext>
                  </a:extLst>
                </p14:cNvPr>
                <p14:cNvContentPartPr/>
                <p14:nvPr/>
              </p14:nvContentPartPr>
              <p14:xfrm>
                <a:off x="4893268" y="1144326"/>
                <a:ext cx="53635" cy="2906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A87B686-4038-8085-9CB3-4DDF38E775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84269" y="1135354"/>
                  <a:ext cx="71273" cy="46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1FAF64-927D-F648-87F6-736A4C4A51C2}"/>
                    </a:ext>
                  </a:extLst>
                </p14:cNvPr>
                <p14:cNvContentPartPr/>
                <p14:nvPr/>
              </p14:nvContentPartPr>
              <p14:xfrm>
                <a:off x="4812611" y="1012900"/>
                <a:ext cx="212493" cy="241562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1FAF64-927D-F648-87F6-736A4C4A51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03607" y="1003900"/>
                  <a:ext cx="230141" cy="2592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770F3F-CDB9-63D3-0E69-7FBEB90EC460}"/>
              </a:ext>
            </a:extLst>
          </p:cNvPr>
          <p:cNvGrpSpPr/>
          <p:nvPr/>
        </p:nvGrpSpPr>
        <p:grpSpPr>
          <a:xfrm>
            <a:off x="1971236" y="1061960"/>
            <a:ext cx="2392690" cy="802886"/>
            <a:chOff x="1971236" y="1061960"/>
            <a:chExt cx="2392690" cy="8028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ACC7293-5EA1-268B-2DBF-2037F8F99386}"/>
                    </a:ext>
                  </a:extLst>
                </p14:cNvPr>
                <p14:cNvContentPartPr/>
                <p14:nvPr/>
              </p14:nvContentPartPr>
              <p14:xfrm>
                <a:off x="1971236" y="1567602"/>
                <a:ext cx="323038" cy="29724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ACC7293-5EA1-268B-2DBF-2037F8F993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62223" y="1558616"/>
                  <a:ext cx="340704" cy="314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8CD10A-A008-B7BD-E205-59201E17B585}"/>
                    </a:ext>
                  </a:extLst>
                </p14:cNvPr>
                <p14:cNvContentPartPr/>
                <p14:nvPr/>
              </p14:nvContentPartPr>
              <p14:xfrm>
                <a:off x="2380663" y="1491039"/>
                <a:ext cx="770132" cy="253026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8CD10A-A008-B7BD-E205-59201E17B5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71662" y="1482041"/>
                  <a:ext cx="787774" cy="270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BE1D1E-8171-0ACE-62D0-85148F29469B}"/>
                    </a:ext>
                  </a:extLst>
                </p14:cNvPr>
                <p14:cNvContentPartPr/>
                <p14:nvPr/>
              </p14:nvContentPartPr>
              <p14:xfrm>
                <a:off x="2657026" y="1298608"/>
                <a:ext cx="27432" cy="251797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BE1D1E-8171-0ACE-62D0-85148F2946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48002" y="1289602"/>
                  <a:ext cx="45118" cy="269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C35099F-C0EA-AD4D-2738-4B08F4785881}"/>
                    </a:ext>
                  </a:extLst>
                </p14:cNvPr>
                <p14:cNvContentPartPr/>
                <p14:nvPr/>
              </p14:nvContentPartPr>
              <p14:xfrm>
                <a:off x="2755288" y="1317032"/>
                <a:ext cx="34392" cy="194068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C35099F-C0EA-AD4D-2738-4B08F47858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46141" y="1308031"/>
                  <a:ext cx="52320" cy="211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B66460-2C5B-0315-B860-C2E70FE46884}"/>
                    </a:ext>
                  </a:extLst>
                </p14:cNvPr>
                <p14:cNvContentPartPr/>
                <p14:nvPr/>
              </p14:nvContentPartPr>
              <p14:xfrm>
                <a:off x="2665624" y="1061960"/>
                <a:ext cx="136339" cy="174006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B66460-2C5B-0315-B860-C2E70FE468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56654" y="1052953"/>
                  <a:ext cx="153920" cy="191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6AC0BB-6791-5119-4C39-4A276E1247A7}"/>
                    </a:ext>
                  </a:extLst>
                </p14:cNvPr>
                <p14:cNvContentPartPr/>
                <p14:nvPr/>
              </p14:nvContentPartPr>
              <p14:xfrm>
                <a:off x="3303920" y="1653172"/>
                <a:ext cx="172369" cy="197753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6AC0BB-6791-5119-4C39-4A276E1247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4942" y="1644183"/>
                  <a:ext cx="189965" cy="215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E1E339-61F6-A35D-6DC9-610963736BAA}"/>
                    </a:ext>
                  </a:extLst>
                </p14:cNvPr>
                <p14:cNvContentPartPr/>
                <p14:nvPr/>
              </p14:nvContentPartPr>
              <p14:xfrm>
                <a:off x="3600345" y="1537713"/>
                <a:ext cx="60186" cy="66327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E1E339-61F6-A35D-6DC9-610963736B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91335" y="1528750"/>
                  <a:ext cx="77845" cy="83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43A991-316D-9AC5-3093-F02E49F55821}"/>
                    </a:ext>
                  </a:extLst>
                </p14:cNvPr>
                <p14:cNvContentPartPr/>
                <p14:nvPr/>
              </p14:nvContentPartPr>
              <p14:xfrm>
                <a:off x="3740779" y="1375990"/>
                <a:ext cx="79838" cy="140024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43A991-316D-9AC5-3093-F02E49F558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31788" y="1366991"/>
                  <a:ext cx="97460" cy="157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AFC3B4-B8E9-1B3F-F74C-202EC2D57850}"/>
                    </a:ext>
                  </a:extLst>
                </p14:cNvPr>
                <p14:cNvContentPartPr/>
                <p14:nvPr/>
              </p14:nvContentPartPr>
              <p14:xfrm>
                <a:off x="3907006" y="1294105"/>
                <a:ext cx="185880" cy="198572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AFC3B4-B8E9-1B3F-F74C-202EC2D578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98000" y="1285095"/>
                  <a:ext cx="203531" cy="216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1A4BCD-0076-3C2D-9D83-247A2734A360}"/>
                    </a:ext>
                  </a:extLst>
                </p14:cNvPr>
                <p14:cNvContentPartPr/>
                <p14:nvPr/>
              </p14:nvContentPartPr>
              <p14:xfrm>
                <a:off x="4101074" y="1260532"/>
                <a:ext cx="97034" cy="202257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1A4BCD-0076-3C2D-9D83-247A2734A3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92056" y="1251535"/>
                  <a:ext cx="114709" cy="219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FD0D942-8F80-EADB-A0AD-D4255AE14776}"/>
                    </a:ext>
                  </a:extLst>
                </p14:cNvPr>
                <p14:cNvContentPartPr/>
                <p14:nvPr/>
              </p14:nvContentPartPr>
              <p14:xfrm>
                <a:off x="4285316" y="1420208"/>
                <a:ext cx="78610" cy="186289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FD0D942-8F80-EADB-A0AD-D4255AE147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76301" y="1411200"/>
                  <a:ext cx="96279" cy="20394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137A660-ACF7-3FA3-5034-CD09151C6CEE}"/>
                  </a:ext>
                </a:extLst>
              </p14:cNvPr>
              <p14:cNvContentPartPr/>
              <p14:nvPr/>
            </p14:nvContentPartPr>
            <p14:xfrm>
              <a:off x="2735918" y="1550813"/>
              <a:ext cx="2392690" cy="872489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137A660-ACF7-3FA3-5034-CD09151C6CE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26918" y="1541811"/>
                <a:ext cx="2410331" cy="890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5A9865F-C1E2-39AC-6EB4-5DCDBBA0AA57}"/>
                  </a:ext>
                </a:extLst>
              </p14:cNvPr>
              <p14:cNvContentPartPr/>
              <p14:nvPr/>
            </p14:nvContentPartPr>
            <p14:xfrm>
              <a:off x="2373575" y="1177416"/>
              <a:ext cx="130198" cy="2145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5A9865F-C1E2-39AC-6EB4-5DCDBBA0AA5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64583" y="1168432"/>
                <a:ext cx="147821" cy="232149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0C83B8F-2DF6-9468-3E1B-C639401AEA5A}"/>
              </a:ext>
            </a:extLst>
          </p:cNvPr>
          <p:cNvGrpSpPr/>
          <p:nvPr/>
        </p:nvGrpSpPr>
        <p:grpSpPr>
          <a:xfrm>
            <a:off x="9840701" y="1120505"/>
            <a:ext cx="819672" cy="350879"/>
            <a:chOff x="9840701" y="1120505"/>
            <a:chExt cx="819672" cy="35087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BD2632C-9DA4-E047-3194-0A77E90B2FEE}"/>
                    </a:ext>
                  </a:extLst>
                </p14:cNvPr>
                <p14:cNvContentPartPr/>
                <p14:nvPr/>
              </p14:nvContentPartPr>
              <p14:xfrm>
                <a:off x="9840701" y="1254797"/>
                <a:ext cx="116277" cy="183833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BD2632C-9DA4-E047-3194-0A77E90B2F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31701" y="1245803"/>
                  <a:ext cx="133917" cy="201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16DBC5-23AA-0BA4-DFE9-B3BEDBDB1B41}"/>
                    </a:ext>
                  </a:extLst>
                </p14:cNvPr>
                <p14:cNvContentPartPr/>
                <p14:nvPr/>
              </p14:nvContentPartPr>
              <p14:xfrm>
                <a:off x="9997921" y="1154078"/>
                <a:ext cx="86798" cy="317306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16DBC5-23AA-0BA4-DFE9-B3BEDBDB1B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88954" y="1145074"/>
                  <a:ext cx="104373" cy="334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F7D07DE-EA77-54AD-CA23-98FABFADE190}"/>
                    </a:ext>
                  </a:extLst>
                </p14:cNvPr>
                <p14:cNvContentPartPr/>
                <p14:nvPr/>
              </p14:nvContentPartPr>
              <p14:xfrm>
                <a:off x="10013889" y="1312526"/>
                <a:ext cx="239515" cy="80657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F7D07DE-EA77-54AD-CA23-98FABFADE1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04885" y="1303524"/>
                  <a:ext cx="257163" cy="98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D1F92E9-192D-969C-EA7C-A2F9875E8096}"/>
                    </a:ext>
                  </a:extLst>
                </p14:cNvPr>
                <p14:cNvContentPartPr/>
                <p14:nvPr/>
              </p14:nvContentPartPr>
              <p14:xfrm>
                <a:off x="10325463" y="1194612"/>
                <a:ext cx="86798" cy="189565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D1F92E9-192D-969C-EA7C-A2F9875E809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16459" y="1185636"/>
                  <a:ext cx="104446" cy="207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3CFBF0-F00C-9CD6-D797-9E27F54A4DD7}"/>
                    </a:ext>
                  </a:extLst>
                </p14:cNvPr>
                <p14:cNvContentPartPr/>
                <p14:nvPr/>
              </p14:nvContentPartPr>
              <p14:xfrm>
                <a:off x="10458526" y="1120505"/>
                <a:ext cx="201847" cy="232554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3CFBF0-F00C-9CD6-D797-9E27F54A4D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49531" y="1111505"/>
                  <a:ext cx="219477" cy="2501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75D3F6-D3E3-1DBD-EEE6-F1D7F35DEC4E}"/>
              </a:ext>
            </a:extLst>
          </p:cNvPr>
          <p:cNvGrpSpPr/>
          <p:nvPr/>
        </p:nvGrpSpPr>
        <p:grpSpPr>
          <a:xfrm>
            <a:off x="10923635" y="1108222"/>
            <a:ext cx="525704" cy="265719"/>
            <a:chOff x="10923635" y="1108222"/>
            <a:chExt cx="525704" cy="26571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F87C1BD-D33E-38E6-6BAB-4F516459F712}"/>
                    </a:ext>
                  </a:extLst>
                </p14:cNvPr>
                <p14:cNvContentPartPr/>
                <p14:nvPr/>
              </p14:nvContentPartPr>
              <p14:xfrm>
                <a:off x="10923635" y="1179872"/>
                <a:ext cx="49950" cy="165818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F87C1BD-D33E-38E6-6BAB-4F516459F7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14651" y="1170860"/>
                  <a:ext cx="67558" cy="183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00D057-D644-F0C4-E921-0EB05CDC3C18}"/>
                    </a:ext>
                  </a:extLst>
                </p14:cNvPr>
                <p14:cNvContentPartPr/>
                <p14:nvPr/>
              </p14:nvContentPartPr>
              <p14:xfrm>
                <a:off x="11051376" y="1241696"/>
                <a:ext cx="92940" cy="132245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00D057-D644-F0C4-E921-0EB05CDC3C1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42370" y="1232687"/>
                  <a:ext cx="110591" cy="149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8E6774-0D92-2512-82D7-D562C51B48BB}"/>
                    </a:ext>
                  </a:extLst>
                </p14:cNvPr>
                <p14:cNvContentPartPr/>
                <p14:nvPr/>
              </p14:nvContentPartPr>
              <p14:xfrm>
                <a:off x="11194676" y="1108222"/>
                <a:ext cx="103176" cy="265718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8E6774-0D92-2512-82D7-D562C51B48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85657" y="1099221"/>
                  <a:ext cx="120853" cy="283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703883E-2FE5-4BF4-F4E6-A92D02C8E133}"/>
                    </a:ext>
                  </a:extLst>
                </p14:cNvPr>
                <p14:cNvContentPartPr/>
                <p14:nvPr/>
              </p14:nvContentPartPr>
              <p14:xfrm>
                <a:off x="11441560" y="1352650"/>
                <a:ext cx="7779" cy="6551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703883E-2FE5-4BF4-F4E6-A92D02C8E1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32299" y="1343551"/>
                  <a:ext cx="25930" cy="243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C5F5C6C-D11F-46E6-1245-20869FF7E429}"/>
              </a:ext>
            </a:extLst>
          </p:cNvPr>
          <p:cNvGrpSpPr/>
          <p:nvPr/>
        </p:nvGrpSpPr>
        <p:grpSpPr>
          <a:xfrm>
            <a:off x="9917264" y="1694112"/>
            <a:ext cx="669003" cy="276773"/>
            <a:chOff x="9917264" y="1694112"/>
            <a:chExt cx="669003" cy="2767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D0F788-EF76-A49B-03E3-78BB2D46D491}"/>
                    </a:ext>
                  </a:extLst>
                </p14:cNvPr>
                <p14:cNvContentPartPr/>
                <p14:nvPr/>
              </p14:nvContentPartPr>
              <p14:xfrm>
                <a:off x="9917264" y="1743243"/>
                <a:ext cx="154354" cy="195706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D0F788-EF76-A49B-03E3-78BB2D46D4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08269" y="1734233"/>
                  <a:ext cx="171984" cy="213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52D174-9010-AF27-8FD8-4CB3699DB6D0}"/>
                    </a:ext>
                  </a:extLst>
                </p14:cNvPr>
                <p14:cNvContentPartPr/>
                <p14:nvPr/>
              </p14:nvContentPartPr>
              <p14:xfrm>
                <a:off x="10115017" y="1809161"/>
                <a:ext cx="90074" cy="105223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52D174-9010-AF27-8FD8-4CB3699DB6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06010" y="1800152"/>
                  <a:ext cx="107729" cy="1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6B98F6-1B22-BA04-456A-30B8C5D2262D}"/>
                    </a:ext>
                  </a:extLst>
                </p14:cNvPr>
                <p14:cNvContentPartPr/>
                <p14:nvPr/>
              </p14:nvContentPartPr>
              <p14:xfrm>
                <a:off x="10291071" y="1704757"/>
                <a:ext cx="60186" cy="249341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6B98F6-1B22-BA04-456A-30B8C5D226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82061" y="1695749"/>
                  <a:ext cx="77845" cy="266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C0A38E-9DB5-AF98-8299-0500E07AB475}"/>
                    </a:ext>
                  </a:extLst>
                </p14:cNvPr>
                <p14:cNvContentPartPr/>
                <p14:nvPr/>
              </p14:nvContentPartPr>
              <p14:xfrm>
                <a:off x="10437236" y="1707214"/>
                <a:ext cx="19652" cy="207989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C0A38E-9DB5-AF98-8299-0500E07AB4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27966" y="1698218"/>
                  <a:ext cx="37821" cy="225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24102D-2D78-1777-00CD-331C5665D57D}"/>
                    </a:ext>
                  </a:extLst>
                </p14:cNvPr>
                <p14:cNvContentPartPr/>
                <p14:nvPr/>
              </p14:nvContentPartPr>
              <p14:xfrm>
                <a:off x="10542868" y="1694112"/>
                <a:ext cx="43399" cy="276773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24102D-2D78-1777-00CD-331C5665D5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33827" y="1685114"/>
                  <a:ext cx="61120" cy="294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50BFD98-650D-35FE-CEA3-2C27049399BF}"/>
              </a:ext>
            </a:extLst>
          </p:cNvPr>
          <p:cNvGrpSpPr/>
          <p:nvPr/>
        </p:nvGrpSpPr>
        <p:grpSpPr>
          <a:xfrm>
            <a:off x="10859765" y="1685105"/>
            <a:ext cx="1169732" cy="743109"/>
            <a:chOff x="10859765" y="1685105"/>
            <a:chExt cx="1169732" cy="7431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693A36-99A5-60C6-AFDC-72D439CA634D}"/>
                    </a:ext>
                  </a:extLst>
                </p14:cNvPr>
                <p14:cNvContentPartPr/>
                <p14:nvPr/>
              </p14:nvContentPartPr>
              <p14:xfrm>
                <a:off x="10859765" y="1832089"/>
                <a:ext cx="154763" cy="189974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693A36-99A5-60C6-AFDC-72D439CA63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50767" y="1823111"/>
                  <a:ext cx="172399" cy="20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B2B9BB2-B2B4-1EAE-1D8D-987214C602B0}"/>
                    </a:ext>
                  </a:extLst>
                </p14:cNvPr>
                <p14:cNvContentPartPr/>
                <p14:nvPr/>
              </p14:nvContentPartPr>
              <p14:xfrm>
                <a:off x="11054652" y="1857883"/>
                <a:ext cx="80248" cy="999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B2B9BB2-B2B4-1EAE-1D8D-987214C602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45656" y="1848867"/>
                  <a:ext cx="97881" cy="117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1580966-FF8D-4AFF-7EE8-5ED3F5380818}"/>
                    </a:ext>
                  </a:extLst>
                </p14:cNvPr>
                <p14:cNvContentPartPr/>
                <p14:nvPr/>
              </p14:nvContentPartPr>
              <p14:xfrm>
                <a:off x="11138584" y="1836183"/>
                <a:ext cx="17605" cy="126513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1580966-FF8D-4AFF-7EE8-5ED3F53808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29602" y="1827172"/>
                  <a:ext cx="35210" cy="144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EE50983-8A22-C61C-BE72-2C3AD227066A}"/>
                    </a:ext>
                  </a:extLst>
                </p14:cNvPr>
                <p14:cNvContentPartPr/>
                <p14:nvPr/>
              </p14:nvContentPartPr>
              <p14:xfrm>
                <a:off x="11207368" y="1839868"/>
                <a:ext cx="77791" cy="97034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EE50983-8A22-C61C-BE72-2C3AD22706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98364" y="1830850"/>
                  <a:ext cx="95438" cy="114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D763FC-F847-1E0B-DCAB-BB0811014C1E}"/>
                    </a:ext>
                  </a:extLst>
                </p14:cNvPr>
                <p14:cNvContentPartPr/>
                <p14:nvPr/>
              </p14:nvContentPartPr>
              <p14:xfrm>
                <a:off x="11334290" y="1833727"/>
                <a:ext cx="83932" cy="110136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D763FC-F847-1E0B-DCAB-BB0811014C1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25284" y="1824729"/>
                  <a:ext cx="101583" cy="127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39178FE-E709-BA39-F77E-C1461FAB1B85}"/>
                    </a:ext>
                  </a:extLst>
                </p14:cNvPr>
                <p14:cNvContentPartPr/>
                <p14:nvPr/>
              </p14:nvContentPartPr>
              <p14:xfrm>
                <a:off x="11499699" y="1795241"/>
                <a:ext cx="87617" cy="101538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39178FE-E709-BA39-F77E-C1461FAB1B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490685" y="1786271"/>
                  <a:ext cx="105285" cy="119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A5068CF-5088-62AD-BCAE-4786E07AA34A}"/>
                    </a:ext>
                  </a:extLst>
                </p14:cNvPr>
                <p14:cNvContentPartPr/>
                <p14:nvPr/>
              </p14:nvContentPartPr>
              <p14:xfrm>
                <a:off x="11641360" y="1685105"/>
                <a:ext cx="178510" cy="212493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A5068CF-5088-62AD-BCAE-4786E07AA3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32363" y="1676086"/>
                  <a:ext cx="196145" cy="2301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A04839D-84CE-E4C1-9C26-E139D87E6891}"/>
                    </a:ext>
                  </a:extLst>
                </p14:cNvPr>
                <p14:cNvContentPartPr/>
                <p14:nvPr/>
              </p14:nvContentPartPr>
              <p14:xfrm>
                <a:off x="11840751" y="1715812"/>
                <a:ext cx="188746" cy="259577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A04839D-84CE-E4C1-9C26-E139D87E68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831729" y="1706811"/>
                  <a:ext cx="206430" cy="277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A803D66-549D-76F0-7B0A-A1BC1B17EAFB}"/>
                    </a:ext>
                  </a:extLst>
                </p14:cNvPr>
                <p14:cNvContentPartPr/>
                <p14:nvPr/>
              </p14:nvContentPartPr>
              <p14:xfrm>
                <a:off x="11288434" y="2124829"/>
                <a:ext cx="116687" cy="198572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A803D66-549D-76F0-7B0A-A1BC1B17EA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79430" y="2115819"/>
                  <a:ext cx="134334" cy="216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ABC55B9-B9BB-3CD7-2776-28E2A3FC28E2}"/>
                    </a:ext>
                  </a:extLst>
                </p14:cNvPr>
                <p14:cNvContentPartPr/>
                <p14:nvPr/>
              </p14:nvContentPartPr>
              <p14:xfrm>
                <a:off x="11412081" y="2101082"/>
                <a:ext cx="101538" cy="261214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ABC55B9-B9BB-3CD7-2776-28E2A3FC28E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03079" y="2092075"/>
                  <a:ext cx="119181" cy="278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538E7A-213D-C73C-578F-2704FD348083}"/>
                    </a:ext>
                  </a:extLst>
                </p14:cNvPr>
                <p14:cNvContentPartPr/>
                <p14:nvPr/>
              </p14:nvContentPartPr>
              <p14:xfrm>
                <a:off x="11431734" y="2187062"/>
                <a:ext cx="354973" cy="241152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538E7A-213D-C73C-578F-2704FD34808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22734" y="2178064"/>
                  <a:ext cx="372614" cy="258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459531-DFAF-BDE9-C2C6-637AA1A9A891}"/>
                    </a:ext>
                  </a:extLst>
                </p14:cNvPr>
                <p14:cNvContentPartPr/>
                <p14:nvPr/>
              </p14:nvContentPartPr>
              <p14:xfrm>
                <a:off x="11583631" y="2164953"/>
                <a:ext cx="56091" cy="103176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459531-DFAF-BDE9-C2C6-637AA1A9A8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74642" y="2155997"/>
                  <a:ext cx="73709" cy="1207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951B16D-1AE4-C6DE-8000-11A1D0B39CDD}"/>
              </a:ext>
            </a:extLst>
          </p:cNvPr>
          <p:cNvGrpSpPr/>
          <p:nvPr/>
        </p:nvGrpSpPr>
        <p:grpSpPr>
          <a:xfrm>
            <a:off x="6296293" y="914973"/>
            <a:ext cx="2865579" cy="1328181"/>
            <a:chOff x="6296293" y="914973"/>
            <a:chExt cx="2865579" cy="132818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535259-99F8-5776-BFAE-1169FE693246}"/>
                    </a:ext>
                  </a:extLst>
                </p14:cNvPr>
                <p14:cNvContentPartPr/>
                <p14:nvPr/>
              </p14:nvContentPartPr>
              <p14:xfrm>
                <a:off x="6296293" y="1720316"/>
                <a:ext cx="243200" cy="31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535259-99F8-5776-BFAE-1169FE6932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87286" y="1711311"/>
                  <a:ext cx="260855" cy="3320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79F11AC-8A19-A2F0-C551-2BD6F20300A0}"/>
                    </a:ext>
                  </a:extLst>
                </p14:cNvPr>
                <p14:cNvContentPartPr/>
                <p14:nvPr/>
              </p14:nvContentPartPr>
              <p14:xfrm>
                <a:off x="6662321" y="1611817"/>
                <a:ext cx="682105" cy="210445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79F11AC-8A19-A2F0-C551-2BD6F20300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53322" y="1602808"/>
                  <a:ext cx="699743" cy="228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4D79DD0-B5D4-78E2-7C0F-68FD6FA6B40F}"/>
                    </a:ext>
                  </a:extLst>
                </p14:cNvPr>
                <p14:cNvContentPartPr/>
                <p14:nvPr/>
              </p14:nvContentPartPr>
              <p14:xfrm>
                <a:off x="6984130" y="1424709"/>
                <a:ext cx="42580" cy="20717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4D79DD0-B5D4-78E2-7C0F-68FD6FA6B40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75109" y="1415702"/>
                  <a:ext cx="60262" cy="224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9E176BD-42A5-7E77-5417-2D9489672EC2}"/>
                    </a:ext>
                  </a:extLst>
                </p14:cNvPr>
                <p14:cNvContentPartPr/>
                <p14:nvPr/>
              </p14:nvContentPartPr>
              <p14:xfrm>
                <a:off x="6975123" y="1148756"/>
                <a:ext cx="104813" cy="1572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9E176BD-42A5-7E77-5417-2D9489672E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66118" y="1139720"/>
                  <a:ext cx="122462" cy="174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DD7EFB-F4A7-D7E9-9F8F-5B5D272D54BF}"/>
                    </a:ext>
                  </a:extLst>
                </p14:cNvPr>
                <p14:cNvContentPartPr/>
                <p14:nvPr/>
              </p14:nvContentPartPr>
              <p14:xfrm>
                <a:off x="6892828" y="1233098"/>
                <a:ext cx="2457" cy="91712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DD7EFB-F4A7-D7E9-9F8F-5B5D272D54B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84053" y="1224107"/>
                  <a:ext cx="19656" cy="109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B7D062-9464-5571-0773-CE750047A83C}"/>
                    </a:ext>
                  </a:extLst>
                </p14:cNvPr>
                <p14:cNvContentPartPr/>
                <p14:nvPr/>
              </p14:nvContentPartPr>
              <p14:xfrm>
                <a:off x="6944825" y="1044352"/>
                <a:ext cx="99081" cy="32345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B7D062-9464-5571-0773-CE750047A83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35818" y="1035367"/>
                  <a:ext cx="116735" cy="49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8E1D47-FFED-F835-8E86-C0DC14723FDD}"/>
                    </a:ext>
                  </a:extLst>
                </p14:cNvPr>
                <p14:cNvContentPartPr/>
                <p14:nvPr/>
              </p14:nvContentPartPr>
              <p14:xfrm>
                <a:off x="7146673" y="1135654"/>
                <a:ext cx="17605" cy="29479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8E1D47-FFED-F835-8E86-C0DC14723F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37504" y="1126775"/>
                  <a:ext cx="35577" cy="46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91A1DAF-2DF4-2AC9-BE39-206D14BE3BD0}"/>
                    </a:ext>
                  </a:extLst>
                </p14:cNvPr>
                <p14:cNvContentPartPr/>
                <p14:nvPr/>
              </p14:nvContentPartPr>
              <p14:xfrm>
                <a:off x="7144626" y="1014464"/>
                <a:ext cx="127741" cy="263671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91A1DAF-2DF4-2AC9-BE39-206D14BE3B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35605" y="1005459"/>
                  <a:ext cx="145423" cy="281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9C1E0B7-0801-1269-78B1-655AA522BAE8}"/>
                    </a:ext>
                  </a:extLst>
                </p14:cNvPr>
                <p14:cNvContentPartPr/>
                <p14:nvPr/>
              </p14:nvContentPartPr>
              <p14:xfrm>
                <a:off x="7179018" y="946089"/>
                <a:ext cx="151897" cy="146984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9C1E0B7-0801-1269-78B1-655AA522BAE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70041" y="937083"/>
                  <a:ext cx="169493" cy="164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4E04569-31BF-2899-7E56-16D476A41F1F}"/>
                    </a:ext>
                  </a:extLst>
                </p14:cNvPr>
                <p14:cNvContentPartPr/>
                <p14:nvPr/>
              </p14:nvContentPartPr>
              <p14:xfrm>
                <a:off x="7473805" y="1798925"/>
                <a:ext cx="197753" cy="196525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4E04569-31BF-2899-7E56-16D476A41F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64800" y="1789927"/>
                  <a:ext cx="215403" cy="214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B45E204-9FEC-63AB-7B3F-24BCCBFA29FF}"/>
                    </a:ext>
                  </a:extLst>
                </p14:cNvPr>
                <p14:cNvContentPartPr/>
                <p14:nvPr/>
              </p14:nvContentPartPr>
              <p14:xfrm>
                <a:off x="7795614" y="1692884"/>
                <a:ext cx="218224" cy="159676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B45E204-9FEC-63AB-7B3F-24BCCBFA29F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86611" y="1683873"/>
                  <a:ext cx="235869" cy="177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51FD155-A104-E420-77CC-B1F6BCF28282}"/>
                    </a:ext>
                  </a:extLst>
                </p14:cNvPr>
                <p14:cNvContentPartPr/>
                <p14:nvPr/>
              </p14:nvContentPartPr>
              <p14:xfrm>
                <a:off x="8142808" y="1480391"/>
                <a:ext cx="122828" cy="14985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51FD155-A104-E420-77CC-B1F6BCF282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33803" y="1471386"/>
                  <a:ext cx="140478" cy="167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79E758-EDDB-A520-A6EA-AEEF9DE2EB12}"/>
                    </a:ext>
                  </a:extLst>
                </p14:cNvPr>
                <p14:cNvContentPartPr/>
                <p14:nvPr/>
              </p14:nvContentPartPr>
              <p14:xfrm>
                <a:off x="8407298" y="1526657"/>
                <a:ext cx="93759" cy="3685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79E758-EDDB-A520-A6EA-AEEF9DE2EB1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98248" y="1517444"/>
                  <a:ext cx="111497" cy="21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90D8B10-AE96-F23F-0FB1-EF081F0294AE}"/>
                    </a:ext>
                  </a:extLst>
                </p14:cNvPr>
                <p14:cNvContentPartPr/>
                <p14:nvPr/>
              </p14:nvContentPartPr>
              <p14:xfrm>
                <a:off x="8613240" y="1437402"/>
                <a:ext cx="158448" cy="151897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90D8B10-AE96-F23F-0FB1-EF081F0294A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04258" y="1428403"/>
                  <a:ext cx="176053" cy="169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F893175-794B-A22C-B70D-A91783FB0430}"/>
                    </a:ext>
                  </a:extLst>
                </p14:cNvPr>
                <p14:cNvContentPartPr/>
                <p14:nvPr/>
              </p14:nvContentPartPr>
              <p14:xfrm>
                <a:off x="8842519" y="1401781"/>
                <a:ext cx="132245" cy="195706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F893175-794B-A22C-B70D-A91783FB043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33510" y="1392771"/>
                  <a:ext cx="149902" cy="213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B5E1D6F-D6E0-9F1F-48D6-C1DF16543582}"/>
                    </a:ext>
                  </a:extLst>
                </p14:cNvPr>
                <p14:cNvContentPartPr/>
                <p14:nvPr/>
              </p14:nvContentPartPr>
              <p14:xfrm>
                <a:off x="8881005" y="1500863"/>
                <a:ext cx="51997" cy="47494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B5E1D6F-D6E0-9F1F-48D6-C1DF165435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71978" y="1491799"/>
                  <a:ext cx="69690" cy="65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52C107E-CFBF-BEF1-1C39-327604C41A68}"/>
                    </a:ext>
                  </a:extLst>
                </p14:cNvPr>
                <p14:cNvContentPartPr/>
                <p14:nvPr/>
              </p14:nvContentPartPr>
              <p14:xfrm>
                <a:off x="9070160" y="1526247"/>
                <a:ext cx="91712" cy="187517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52C107E-CFBF-BEF1-1C39-327604C41A6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61169" y="1517249"/>
                  <a:ext cx="109335" cy="205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A22D602-C660-0D24-D521-46E5035EF5C0}"/>
                    </a:ext>
                  </a:extLst>
                </p14:cNvPr>
                <p14:cNvContentPartPr/>
                <p14:nvPr/>
              </p14:nvContentPartPr>
              <p14:xfrm>
                <a:off x="7246164" y="1210989"/>
                <a:ext cx="21700" cy="409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A22D602-C660-0D24-D521-46E5035EF5C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37122" y="1200764"/>
                  <a:ext cx="39422" cy="20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075EB6-0B13-75A9-957F-D25F9C828B33}"/>
                    </a:ext>
                  </a:extLst>
                </p14:cNvPr>
                <p14:cNvContentPartPr/>
                <p14:nvPr/>
              </p14:nvContentPartPr>
              <p14:xfrm>
                <a:off x="7365716" y="1165542"/>
                <a:ext cx="63871" cy="2825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075EB6-0B13-75A9-957F-D25F9C828B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56643" y="1156488"/>
                  <a:ext cx="81653" cy="45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0DBE34E-65DD-8CF0-5015-83AC62F498DA}"/>
                    </a:ext>
                  </a:extLst>
                </p14:cNvPr>
                <p14:cNvContentPartPr/>
                <p14:nvPr/>
              </p14:nvContentPartPr>
              <p14:xfrm>
                <a:off x="7540132" y="995630"/>
                <a:ext cx="133473" cy="176054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0DBE34E-65DD-8CF0-5015-83AC62F498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31138" y="986629"/>
                  <a:ext cx="151102" cy="193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2C6E47E-6F91-2AFB-35D5-BE5F95151D6D}"/>
                    </a:ext>
                  </a:extLst>
                </p14:cNvPr>
                <p14:cNvContentPartPr/>
                <p14:nvPr/>
              </p14:nvContentPartPr>
              <p14:xfrm>
                <a:off x="7721099" y="985804"/>
                <a:ext cx="23337" cy="15681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2C6E47E-6F91-2AFB-35D5-BE5F95151D6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12259" y="976792"/>
                  <a:ext cx="40663" cy="174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F2424E7-ADB5-DEF6-6DCB-EC03EF6757EA}"/>
                    </a:ext>
                  </a:extLst>
                </p14:cNvPr>
                <p14:cNvContentPartPr/>
                <p14:nvPr/>
              </p14:nvContentPartPr>
              <p14:xfrm>
                <a:off x="7844746" y="1173731"/>
                <a:ext cx="1638" cy="9826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F2424E7-ADB5-DEF6-6DCB-EC03EF6757E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37921" y="1164958"/>
                  <a:ext cx="15015" cy="27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907A66-3307-45AA-DD96-36F690B77140}"/>
                    </a:ext>
                  </a:extLst>
                </p14:cNvPr>
                <p14:cNvContentPartPr/>
                <p14:nvPr/>
              </p14:nvContentPartPr>
              <p14:xfrm>
                <a:off x="7929906" y="1235554"/>
                <a:ext cx="88846" cy="109317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907A66-3307-45AA-DD96-36F690B7714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20913" y="1226564"/>
                  <a:ext cx="106471" cy="126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81BAE28-C490-F547-B14A-421502AB1BF8}"/>
                    </a:ext>
                  </a:extLst>
                </p14:cNvPr>
                <p14:cNvContentPartPr/>
                <p14:nvPr/>
              </p14:nvContentPartPr>
              <p14:xfrm>
                <a:off x="7942189" y="966151"/>
                <a:ext cx="22109" cy="134292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81BAE28-C490-F547-B14A-421502AB1BF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33128" y="957150"/>
                  <a:ext cx="39869" cy="1519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8493494-100A-22A8-DE04-7BF2360470BE}"/>
                    </a:ext>
                  </a:extLst>
                </p14:cNvPr>
                <p14:cNvContentPartPr/>
                <p14:nvPr/>
              </p14:nvContentPartPr>
              <p14:xfrm>
                <a:off x="7877500" y="914973"/>
                <a:ext cx="163361" cy="171959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8493494-100A-22A8-DE04-7BF2360470B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68504" y="905998"/>
                  <a:ext cx="180992" cy="189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1E7945E-ABA3-7C19-D852-6AADC01F4086}"/>
                    </a:ext>
                  </a:extLst>
                </p14:cNvPr>
                <p14:cNvContentPartPr/>
                <p14:nvPr/>
              </p14:nvContentPartPr>
              <p14:xfrm>
                <a:off x="7550777" y="2101492"/>
                <a:ext cx="5323" cy="141662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1E7945E-ABA3-7C19-D852-6AADC01F40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41905" y="2092480"/>
                  <a:ext cx="22711" cy="1593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C2DEFA-E5C1-C418-6A46-4A5B4AE3A91D}"/>
              </a:ext>
            </a:extLst>
          </p:cNvPr>
          <p:cNvGrpSpPr/>
          <p:nvPr/>
        </p:nvGrpSpPr>
        <p:grpSpPr>
          <a:xfrm>
            <a:off x="6250642" y="4144416"/>
            <a:ext cx="3977582" cy="1098083"/>
            <a:chOff x="6250642" y="4144416"/>
            <a:chExt cx="3977582" cy="10980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383C81-2134-FBAA-3E96-8E6055F49413}"/>
                    </a:ext>
                  </a:extLst>
                </p14:cNvPr>
                <p14:cNvContentPartPr/>
                <p14:nvPr/>
              </p14:nvContentPartPr>
              <p14:xfrm>
                <a:off x="7686911" y="4914958"/>
                <a:ext cx="217406" cy="241562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383C81-2134-FBAA-3E96-8E6055F4941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77912" y="4905958"/>
                  <a:ext cx="235043" cy="259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9E1CB83-DB10-8B8C-150A-F3DE4753807C}"/>
                    </a:ext>
                  </a:extLst>
                </p14:cNvPr>
                <p14:cNvContentPartPr/>
                <p14:nvPr/>
              </p14:nvContentPartPr>
              <p14:xfrm>
                <a:off x="8126636" y="4839214"/>
                <a:ext cx="626832" cy="165818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9E1CB83-DB10-8B8C-150A-F3DE4753807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17640" y="4830183"/>
                  <a:ext cx="644464" cy="1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EF7313-69F8-DAF3-EFFC-FEF3935746E5}"/>
                    </a:ext>
                  </a:extLst>
                </p14:cNvPr>
                <p14:cNvContentPartPr/>
                <p14:nvPr/>
              </p14:nvContentPartPr>
              <p14:xfrm>
                <a:off x="8927884" y="4848630"/>
                <a:ext cx="160086" cy="178101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EF7313-69F8-DAF3-EFFC-FEF3935746E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18890" y="4839635"/>
                  <a:ext cx="177713" cy="195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623B1BE-3569-DABC-CC27-516811756E06}"/>
                    </a:ext>
                  </a:extLst>
                </p14:cNvPr>
                <p14:cNvContentPartPr/>
                <p14:nvPr/>
              </p14:nvContentPartPr>
              <p14:xfrm>
                <a:off x="9003628" y="5117624"/>
                <a:ext cx="13511" cy="124875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623B1BE-3569-DABC-CC27-516811756E0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994499" y="5108627"/>
                  <a:ext cx="31404" cy="142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3285AE0-FFC0-1035-820D-049946EF6CAB}"/>
                    </a:ext>
                  </a:extLst>
                </p14:cNvPr>
                <p14:cNvContentPartPr/>
                <p14:nvPr/>
              </p14:nvContentPartPr>
              <p14:xfrm>
                <a:off x="9261157" y="4796633"/>
                <a:ext cx="156810" cy="57729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3285AE0-FFC0-1035-820D-049946EF6CA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52145" y="4787613"/>
                  <a:ext cx="174474" cy="75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1C982C8-0433-0551-E88E-7D6ACFBCF54A}"/>
                    </a:ext>
                  </a:extLst>
                </p14:cNvPr>
                <p14:cNvContentPartPr/>
                <p14:nvPr/>
              </p14:nvContentPartPr>
              <p14:xfrm>
                <a:off x="9540796" y="4708606"/>
                <a:ext cx="65918" cy="108498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1C982C8-0433-0551-E88E-7D6ACFBCF54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31741" y="4699595"/>
                  <a:ext cx="83665" cy="1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6087077-903B-F87C-8D0C-D3C2AB1CF917}"/>
                    </a:ext>
                  </a:extLst>
                </p14:cNvPr>
                <p14:cNvContentPartPr/>
                <p14:nvPr/>
              </p14:nvContentPartPr>
              <p14:xfrm>
                <a:off x="9685324" y="4686907"/>
                <a:ext cx="95396" cy="123647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6087077-903B-F87C-8D0C-D3C2AB1CF91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76358" y="4677868"/>
                  <a:ext cx="112969" cy="141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4DDBFFB-4109-532C-EFE0-07AE4C1D880F}"/>
                    </a:ext>
                  </a:extLst>
                </p14:cNvPr>
                <p14:cNvContentPartPr/>
                <p14:nvPr/>
              </p14:nvContentPartPr>
              <p14:xfrm>
                <a:off x="9889218" y="4633272"/>
                <a:ext cx="13511" cy="206351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4DDBFFB-4109-532C-EFE0-07AE4C1D880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80089" y="4624285"/>
                  <a:ext cx="31404" cy="223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2BE0EFB-5EA4-C28F-F9BC-4752DFECDFC3}"/>
                    </a:ext>
                  </a:extLst>
                </p14:cNvPr>
                <p14:cNvContentPartPr/>
                <p14:nvPr/>
              </p14:nvContentPartPr>
              <p14:xfrm>
                <a:off x="9908052" y="4652924"/>
                <a:ext cx="84342" cy="176054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2BE0EFB-5EA4-C28F-F9BC-4752DFECDF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99041" y="4643923"/>
                  <a:ext cx="102003" cy="193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DBDCD3C-1E0F-92B0-A6DC-A6C9C72F1CBA}"/>
                    </a:ext>
                  </a:extLst>
                </p14:cNvPr>
                <p14:cNvContentPartPr/>
                <p14:nvPr/>
              </p14:nvContentPartPr>
              <p14:xfrm>
                <a:off x="10115222" y="4758147"/>
                <a:ext cx="113002" cy="133473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DBDCD3C-1E0F-92B0-A6DC-A6C9C72F1CB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06196" y="4749153"/>
                  <a:ext cx="130692" cy="151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9B6DF53-B788-BB6D-017F-7709860ACE88}"/>
                    </a:ext>
                  </a:extLst>
                </p14:cNvPr>
                <p14:cNvContentPartPr/>
                <p14:nvPr/>
              </p14:nvContentPartPr>
              <p14:xfrm>
                <a:off x="8402589" y="4609935"/>
                <a:ext cx="56501" cy="252616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9B6DF53-B788-BB6D-017F-7709860ACE8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93534" y="4600939"/>
                  <a:ext cx="74248" cy="270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9579137-0E0A-2717-A103-3DD3F14E332D}"/>
                    </a:ext>
                  </a:extLst>
                </p14:cNvPr>
                <p14:cNvContentPartPr/>
                <p14:nvPr/>
              </p14:nvContentPartPr>
              <p14:xfrm>
                <a:off x="8358781" y="4372467"/>
                <a:ext cx="72059" cy="148213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9579137-0E0A-2717-A103-3DD3F14E332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49774" y="4363473"/>
                  <a:ext cx="89713" cy="1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2EB7BBB-714E-E8CA-44FE-D03124008A9A}"/>
                    </a:ext>
                  </a:extLst>
                </p14:cNvPr>
                <p14:cNvContentPartPr/>
                <p14:nvPr/>
              </p14:nvContentPartPr>
              <p14:xfrm>
                <a:off x="8451721" y="4324974"/>
                <a:ext cx="35211" cy="187517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2EB7BBB-714E-E8CA-44FE-D03124008A9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42646" y="4315976"/>
                  <a:ext cx="52998" cy="205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51A471B-3DE4-FF4B-39C3-0ED10EE750D2}"/>
                    </a:ext>
                  </a:extLst>
                </p14:cNvPr>
                <p14:cNvContentPartPr/>
                <p14:nvPr/>
              </p14:nvContentPartPr>
              <p14:xfrm>
                <a:off x="8483656" y="4307368"/>
                <a:ext cx="85570" cy="166227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51A471B-3DE4-FF4B-39C3-0ED10EE750D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74591" y="4298392"/>
                  <a:ext cx="103337" cy="183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784531-8134-4EC3-7CE4-A2DA11062A3D}"/>
                    </a:ext>
                  </a:extLst>
                </p14:cNvPr>
                <p14:cNvContentPartPr/>
                <p14:nvPr/>
              </p14:nvContentPartPr>
              <p14:xfrm>
                <a:off x="8953268" y="4722527"/>
                <a:ext cx="20062" cy="48722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784531-8134-4EC3-7CE4-A2DA11062A3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44469" y="4713437"/>
                  <a:ext cx="37308" cy="66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9D0A700-B323-8348-80F5-F2376195FE3E}"/>
                    </a:ext>
                  </a:extLst>
                </p14:cNvPr>
                <p14:cNvContentPartPr/>
                <p14:nvPr/>
              </p14:nvContentPartPr>
              <p14:xfrm>
                <a:off x="9042114" y="4713929"/>
                <a:ext cx="21290" cy="29888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9D0A700-B323-8348-80F5-F2376195FE3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33093" y="4704817"/>
                  <a:ext cx="38972" cy="47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2FC2E8D-BC83-FAE1-BD5D-7D2775CD568A}"/>
                    </a:ext>
                  </a:extLst>
                </p14:cNvPr>
                <p14:cNvContentPartPr/>
                <p14:nvPr/>
              </p14:nvContentPartPr>
              <p14:xfrm>
                <a:off x="6250642" y="4775752"/>
                <a:ext cx="958878" cy="297244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2FC2E8D-BC83-FAE1-BD5D-7D2775CD568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41640" y="4766756"/>
                  <a:ext cx="976522" cy="314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3721924-26D7-73EC-5F74-DE0B5A7B1FE2}"/>
                    </a:ext>
                  </a:extLst>
                </p14:cNvPr>
                <p14:cNvContentPartPr/>
                <p14:nvPr/>
              </p14:nvContentPartPr>
              <p14:xfrm>
                <a:off x="6348904" y="4338485"/>
                <a:ext cx="67146" cy="239105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3721924-26D7-73EC-5F74-DE0B5A7B1FE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39879" y="4329483"/>
                  <a:ext cx="84835" cy="256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3D81611-78A6-A150-14EC-57E6405536F3}"/>
                    </a:ext>
                  </a:extLst>
                </p14:cNvPr>
                <p14:cNvContentPartPr/>
                <p14:nvPr/>
              </p14:nvContentPartPr>
              <p14:xfrm>
                <a:off x="6460678" y="4329887"/>
                <a:ext cx="47494" cy="194887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3D81611-78A6-A150-14EC-57E6405536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51683" y="4320881"/>
                  <a:ext cx="65124" cy="212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B44CB73-75BC-3CCD-8784-D6658B005BB6}"/>
                    </a:ext>
                  </a:extLst>
                </p14:cNvPr>
                <p14:cNvContentPartPr/>
                <p14:nvPr/>
              </p14:nvContentPartPr>
              <p14:xfrm>
                <a:off x="6442254" y="4467045"/>
                <a:ext cx="54454" cy="48312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B44CB73-75BC-3CCD-8784-D6658B005BB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33238" y="4458032"/>
                  <a:ext cx="72125" cy="65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551DF02-AEE3-0C16-74DD-8B955C2223B7}"/>
                    </a:ext>
                  </a:extLst>
                </p14:cNvPr>
                <p14:cNvContentPartPr/>
                <p14:nvPr/>
              </p14:nvContentPartPr>
              <p14:xfrm>
                <a:off x="6527005" y="4380246"/>
                <a:ext cx="284961" cy="221909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551DF02-AEE3-0C16-74DD-8B955C2223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17999" y="4371255"/>
                  <a:ext cx="302613" cy="239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051F819-67C3-8C3F-E216-B3C1D53F7727}"/>
                    </a:ext>
                  </a:extLst>
                </p14:cNvPr>
                <p14:cNvContentPartPr/>
                <p14:nvPr/>
              </p14:nvContentPartPr>
              <p14:xfrm>
                <a:off x="6880340" y="4438794"/>
                <a:ext cx="152307" cy="9007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051F819-67C3-8C3F-E216-B3C1D53F77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71338" y="4430133"/>
                  <a:ext cx="169950" cy="25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8F63A3C-8C91-4A0A-98F5-72430BD1B1F1}"/>
                    </a:ext>
                  </a:extLst>
                </p14:cNvPr>
                <p14:cNvContentPartPr/>
                <p14:nvPr/>
              </p14:nvContentPartPr>
              <p14:xfrm>
                <a:off x="7105525" y="4358956"/>
                <a:ext cx="180148" cy="188746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8F63A3C-8C91-4A0A-98F5-72430BD1B1F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96518" y="4349951"/>
                  <a:ext cx="197803" cy="206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1788A0B-D615-C0E8-269F-1081EA796570}"/>
                    </a:ext>
                  </a:extLst>
                </p14:cNvPr>
                <p14:cNvContentPartPr/>
                <p14:nvPr/>
              </p14:nvContentPartPr>
              <p14:xfrm>
                <a:off x="7381479" y="4215247"/>
                <a:ext cx="1608228" cy="423347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1788A0B-D615-C0E8-269F-1081EA79657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72478" y="4206247"/>
                  <a:ext cx="1625869" cy="440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B24DCB-BF1A-ED94-9A8C-D25FC9EF19F0}"/>
                    </a:ext>
                  </a:extLst>
                </p14:cNvPr>
                <p14:cNvContentPartPr/>
                <p14:nvPr/>
              </p14:nvContentPartPr>
              <p14:xfrm>
                <a:off x="6826706" y="4144416"/>
                <a:ext cx="130198" cy="141252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B24DCB-BF1A-ED94-9A8C-D25FC9EF19F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17714" y="4135408"/>
                  <a:ext cx="147821" cy="158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3E6B331-2BFE-802B-64BD-E19A908ADAA9}"/>
                    </a:ext>
                  </a:extLst>
                </p14:cNvPr>
                <p14:cNvContentPartPr/>
                <p14:nvPr/>
              </p14:nvContentPartPr>
              <p14:xfrm>
                <a:off x="6786991" y="4211153"/>
                <a:ext cx="85161" cy="63052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3E6B331-2BFE-802B-64BD-E19A908ADAA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77970" y="4202146"/>
                  <a:ext cx="102843" cy="807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DFB56B3-5294-4501-968D-ACF387DB35CD}"/>
              </a:ext>
            </a:extLst>
          </p:cNvPr>
          <p:cNvGrpSpPr/>
          <p:nvPr/>
        </p:nvGrpSpPr>
        <p:grpSpPr>
          <a:xfrm>
            <a:off x="7010743" y="1341186"/>
            <a:ext cx="440543" cy="250160"/>
            <a:chOff x="7010743" y="1341186"/>
            <a:chExt cx="440543" cy="2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21AEEA2-8A07-60D6-4757-211988E4627C}"/>
                    </a:ext>
                  </a:extLst>
                </p14:cNvPr>
                <p14:cNvContentPartPr/>
                <p14:nvPr/>
              </p14:nvContentPartPr>
              <p14:xfrm>
                <a:off x="7010743" y="1559411"/>
                <a:ext cx="154763" cy="31935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21AEEA2-8A07-60D6-4757-211988E4627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01766" y="1550440"/>
                  <a:ext cx="172358" cy="49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02C46B9-BC76-309F-95C5-31E59AA09C02}"/>
                    </a:ext>
                  </a:extLst>
                </p14:cNvPr>
                <p14:cNvContentPartPr/>
                <p14:nvPr/>
              </p14:nvContentPartPr>
              <p14:xfrm>
                <a:off x="7244526" y="1443134"/>
                <a:ext cx="130198" cy="134292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02C46B9-BC76-309F-95C5-31E59AA09C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35534" y="1434157"/>
                  <a:ext cx="147821" cy="151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49EFC7-B9F4-1D03-E0AF-2FD00713C278}"/>
                    </a:ext>
                  </a:extLst>
                </p14:cNvPr>
                <p14:cNvContentPartPr/>
                <p14:nvPr/>
              </p14:nvContentPartPr>
              <p14:xfrm>
                <a:off x="7427949" y="1341186"/>
                <a:ext cx="23337" cy="88027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49EFC7-B9F4-1D03-E0AF-2FD00713C27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18973" y="1332240"/>
                  <a:ext cx="40930" cy="1055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F61A47F-D99E-DA1B-1835-72236D4ABAFA}"/>
              </a:ext>
            </a:extLst>
          </p:cNvPr>
          <p:cNvGrpSpPr/>
          <p:nvPr/>
        </p:nvGrpSpPr>
        <p:grpSpPr>
          <a:xfrm>
            <a:off x="8472192" y="4525183"/>
            <a:ext cx="300929" cy="287418"/>
            <a:chOff x="8472192" y="4525183"/>
            <a:chExt cx="300929" cy="2874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2CD0B82-0E9C-D85E-2B40-69C024E6E703}"/>
                    </a:ext>
                  </a:extLst>
                </p14:cNvPr>
                <p14:cNvContentPartPr/>
                <p14:nvPr/>
              </p14:nvContentPartPr>
              <p14:xfrm>
                <a:off x="8472192" y="4724165"/>
                <a:ext cx="95396" cy="88436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2CD0B82-0E9C-D85E-2B40-69C024E6E70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63192" y="4715178"/>
                  <a:ext cx="113035" cy="106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B1B1B2A-4241-5BFC-E4C3-2AC6AF63AE96}"/>
                    </a:ext>
                  </a:extLst>
                </p14:cNvPr>
                <p14:cNvContentPartPr/>
                <p14:nvPr/>
              </p14:nvContentPartPr>
              <p14:xfrm>
                <a:off x="8621633" y="4623855"/>
                <a:ext cx="85570" cy="126103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B1B1B2A-4241-5BFC-E4C3-2AC6AF63AE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12645" y="4614848"/>
                  <a:ext cx="103187" cy="143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730C8AC-ED9C-15BA-CD85-A2378CAB2794}"/>
                    </a:ext>
                  </a:extLst>
                </p14:cNvPr>
                <p14:cNvContentPartPr/>
                <p14:nvPr/>
              </p14:nvContentPartPr>
              <p14:xfrm>
                <a:off x="8756744" y="4525183"/>
                <a:ext cx="16377" cy="92121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730C8AC-ED9C-15BA-CD85-A2378CAB279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47843" y="4516187"/>
                  <a:ext cx="33822" cy="1097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56EB507-3B07-DA69-9598-198E679884B0}"/>
              </a:ext>
            </a:extLst>
          </p:cNvPr>
          <p:cNvGrpSpPr/>
          <p:nvPr/>
        </p:nvGrpSpPr>
        <p:grpSpPr>
          <a:xfrm>
            <a:off x="4775887" y="4357728"/>
            <a:ext cx="403285" cy="375444"/>
            <a:chOff x="4775887" y="4357728"/>
            <a:chExt cx="403285" cy="3754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E6991FB-E28F-052B-751A-ECEA8B9B5F6F}"/>
                    </a:ext>
                  </a:extLst>
                </p14:cNvPr>
                <p14:cNvContentPartPr/>
                <p14:nvPr/>
              </p14:nvContentPartPr>
              <p14:xfrm>
                <a:off x="4775887" y="4640642"/>
                <a:ext cx="165818" cy="9253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E6991FB-E28F-052B-751A-ECEA8B9B5F6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66875" y="4631641"/>
                  <a:ext cx="183481" cy="110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D700B11-16EA-FF92-391C-103DC973BC53}"/>
                    </a:ext>
                  </a:extLst>
                </p14:cNvPr>
                <p14:cNvContentPartPr/>
                <p14:nvPr/>
              </p14:nvContentPartPr>
              <p14:xfrm>
                <a:off x="5019086" y="4478918"/>
                <a:ext cx="92940" cy="144118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D700B11-16EA-FF92-391C-103DC973BC5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10080" y="4469911"/>
                  <a:ext cx="110591" cy="161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441F0E8-0D93-DC0D-3A9C-C3C89FC1A7AB}"/>
                    </a:ext>
                  </a:extLst>
                </p14:cNvPr>
                <p14:cNvContentPartPr/>
                <p14:nvPr/>
              </p14:nvContentPartPr>
              <p14:xfrm>
                <a:off x="5142324" y="4357728"/>
                <a:ext cx="36848" cy="103994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441F0E8-0D93-DC0D-3A9C-C3C89FC1A7A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33380" y="4348732"/>
                  <a:ext cx="54378" cy="1216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DE6DF00-ECEE-720F-FF1B-7E3CD6163D7E}"/>
              </a:ext>
            </a:extLst>
          </p:cNvPr>
          <p:cNvGrpSpPr/>
          <p:nvPr/>
        </p:nvGrpSpPr>
        <p:grpSpPr>
          <a:xfrm>
            <a:off x="4142094" y="4110843"/>
            <a:ext cx="2002916" cy="1109956"/>
            <a:chOff x="4142094" y="4110843"/>
            <a:chExt cx="2002916" cy="11099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BE3DEE7-74D2-879C-4D4B-A1EDF9D0B8CE}"/>
                    </a:ext>
                  </a:extLst>
                </p14:cNvPr>
                <p14:cNvContentPartPr/>
                <p14:nvPr/>
              </p14:nvContentPartPr>
              <p14:xfrm>
                <a:off x="4142094" y="4840442"/>
                <a:ext cx="210445" cy="248113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BE3DEE7-74D2-879C-4D4B-A1EDF9D0B8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33085" y="4831439"/>
                  <a:ext cx="228102" cy="2657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24A9083-63DD-C3A2-4405-0D6FFEF8FCCC}"/>
                    </a:ext>
                  </a:extLst>
                </p14:cNvPr>
                <p14:cNvContentPartPr/>
                <p14:nvPr/>
              </p14:nvContentPartPr>
              <p14:xfrm>
                <a:off x="4471273" y="4746274"/>
                <a:ext cx="721410" cy="203076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24A9083-63DD-C3A2-4405-0D6FFEF8FCC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62273" y="4737256"/>
                  <a:ext cx="739049" cy="220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AF7CA1-254E-5524-DBC8-39C6C8490BDF}"/>
                    </a:ext>
                  </a:extLst>
                </p14:cNvPr>
                <p14:cNvContentPartPr/>
                <p14:nvPr/>
              </p14:nvContentPartPr>
              <p14:xfrm>
                <a:off x="4698505" y="4569401"/>
                <a:ext cx="67555" cy="186699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AF7CA1-254E-5524-DBC8-39C6C8490BD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89522" y="4560390"/>
                  <a:ext cx="85162" cy="2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9E99CFE-F3BD-3C3C-3A06-3F88F32DF329}"/>
                    </a:ext>
                  </a:extLst>
                </p14:cNvPr>
                <p14:cNvContentPartPr/>
                <p14:nvPr/>
              </p14:nvContentPartPr>
              <p14:xfrm>
                <a:off x="4618667" y="4240632"/>
                <a:ext cx="112183" cy="1502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9E99CFE-F3BD-3C3C-3A06-3F88F32DF32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09649" y="4231624"/>
                  <a:ext cx="129858" cy="167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32C05A5-945C-5202-5527-24B26A69D54C}"/>
                    </a:ext>
                  </a:extLst>
                </p14:cNvPr>
                <p14:cNvContentPartPr/>
                <p14:nvPr/>
              </p14:nvContentPartPr>
              <p14:xfrm>
                <a:off x="4740267" y="4169801"/>
                <a:ext cx="48722" cy="161724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32C05A5-945C-5202-5527-24B26A69D5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31244" y="4160796"/>
                  <a:ext cx="66406" cy="179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2CF023E-3307-6EFC-812D-0DD9B6D3499F}"/>
                    </a:ext>
                  </a:extLst>
                </p14:cNvPr>
                <p14:cNvContentPartPr/>
                <p14:nvPr/>
              </p14:nvContentPartPr>
              <p14:xfrm>
                <a:off x="4785713" y="4110843"/>
                <a:ext cx="113821" cy="184651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2CF023E-3307-6EFC-812D-0DD9B6D3499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76737" y="4101862"/>
                  <a:ext cx="131415" cy="202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1970F62-2FF1-8A93-9C5B-73B44EA402E2}"/>
                    </a:ext>
                  </a:extLst>
                </p14:cNvPr>
                <p14:cNvContentPartPr/>
                <p14:nvPr/>
              </p14:nvContentPartPr>
              <p14:xfrm>
                <a:off x="5352360" y="4812191"/>
                <a:ext cx="90483" cy="145347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1970F62-2FF1-8A93-9C5B-73B44EA402E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43348" y="4803197"/>
                  <a:ext cx="108147" cy="162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48C24A1-003E-9A90-FE4F-E15B21D7B360}"/>
                    </a:ext>
                  </a:extLst>
                </p14:cNvPr>
                <p14:cNvContentPartPr/>
                <p14:nvPr/>
              </p14:nvContentPartPr>
              <p14:xfrm>
                <a:off x="5390436" y="4672577"/>
                <a:ext cx="6551" cy="91712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48C24A1-003E-9A90-FE4F-E15B21D7B36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80802" y="4663515"/>
                  <a:ext cx="25433" cy="109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F698652-6461-FCF3-983A-5D5FDEBC6027}"/>
                    </a:ext>
                  </a:extLst>
                </p14:cNvPr>
                <p14:cNvContentPartPr/>
                <p14:nvPr/>
              </p14:nvContentPartPr>
              <p14:xfrm>
                <a:off x="5367508" y="4384750"/>
                <a:ext cx="91712" cy="178101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F698652-6461-FCF3-983A-5D5FDEBC602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58517" y="4375719"/>
                  <a:ext cx="109335" cy="195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A9A1E9F-1653-3650-74B5-A950690B6D31}"/>
                    </a:ext>
                  </a:extLst>
                </p14:cNvPr>
                <p14:cNvContentPartPr/>
                <p14:nvPr/>
              </p14:nvContentPartPr>
              <p14:xfrm>
                <a:off x="5397806" y="4470729"/>
                <a:ext cx="67555" cy="22928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A9A1E9F-1653-3650-74B5-A950690B6D3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88823" y="4461773"/>
                  <a:ext cx="85162" cy="40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7C1A75B-5014-5EB6-B87B-B10629285D0A}"/>
                    </a:ext>
                  </a:extLst>
                </p14:cNvPr>
                <p14:cNvContentPartPr/>
                <p14:nvPr/>
              </p14:nvContentPartPr>
              <p14:xfrm>
                <a:off x="5413774" y="5043927"/>
                <a:ext cx="21700" cy="130198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7C1A75B-5014-5EB6-B87B-B10629285D0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04732" y="5034935"/>
                  <a:ext cx="39422" cy="147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8F92502-CD3A-689B-C398-52FBCB3CEE54}"/>
                    </a:ext>
                  </a:extLst>
                </p14:cNvPr>
                <p14:cNvContentPartPr/>
                <p14:nvPr/>
              </p14:nvContentPartPr>
              <p14:xfrm>
                <a:off x="5593921" y="4818333"/>
                <a:ext cx="66327" cy="24566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8F92502-CD3A-689B-C398-52FBCB3CEE5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84958" y="4809432"/>
                  <a:ext cx="83895" cy="42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1F60CE7-70D9-7766-0AB4-9E1D5E7ABDA8}"/>
                    </a:ext>
                  </a:extLst>
                </p14:cNvPr>
                <p14:cNvContentPartPr/>
                <p14:nvPr/>
              </p14:nvContentPartPr>
              <p14:xfrm>
                <a:off x="5689727" y="4739313"/>
                <a:ext cx="74516" cy="93759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1F60CE7-70D9-7766-0AB4-9E1D5E7ABDA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80771" y="4730263"/>
                  <a:ext cx="92070" cy="111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0899021-44A1-8314-AADE-AD5E1ABCEFB2}"/>
                    </a:ext>
                  </a:extLst>
                </p14:cNvPr>
                <p14:cNvContentPartPr/>
                <p14:nvPr/>
              </p14:nvContentPartPr>
              <p14:xfrm>
                <a:off x="5803548" y="4684860"/>
                <a:ext cx="77791" cy="141252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0899021-44A1-8314-AADE-AD5E1ABCEFB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94544" y="4675852"/>
                  <a:ext cx="95438" cy="158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D70E941-9C46-C67B-9EB4-9CB9DB676175}"/>
                    </a:ext>
                  </a:extLst>
                </p14:cNvPr>
                <p14:cNvContentPartPr/>
                <p14:nvPr/>
              </p14:nvContentPartPr>
              <p14:xfrm>
                <a:off x="5920644" y="4631225"/>
                <a:ext cx="37667" cy="186699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D70E941-9C46-C67B-9EB4-9CB9DB6761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11589" y="4622249"/>
                  <a:ext cx="55414" cy="204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A67A635-4DE4-E693-429A-2E9FCE933A20}"/>
                    </a:ext>
                  </a:extLst>
                </p14:cNvPr>
                <p14:cNvContentPartPr/>
                <p14:nvPr/>
              </p14:nvContentPartPr>
              <p14:xfrm>
                <a:off x="5977554" y="4597242"/>
                <a:ext cx="36439" cy="191612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A67A635-4DE4-E693-429A-2E9FCE933A2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968623" y="4588238"/>
                  <a:ext cx="53944" cy="209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F2AF6F9-EC03-2291-B595-D052013BA619}"/>
                    </a:ext>
                  </a:extLst>
                </p14:cNvPr>
                <p14:cNvContentPartPr/>
                <p14:nvPr/>
              </p14:nvContentPartPr>
              <p14:xfrm>
                <a:off x="5958721" y="4710244"/>
                <a:ext cx="59367" cy="26203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F2AF6F9-EC03-2291-B595-D052013BA61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49671" y="4701146"/>
                  <a:ext cx="77105" cy="44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25A4917-9F59-262F-0E9C-8A47A8B9FA85}"/>
                    </a:ext>
                  </a:extLst>
                </p14:cNvPr>
                <p14:cNvContentPartPr/>
                <p14:nvPr/>
              </p14:nvContentPartPr>
              <p14:xfrm>
                <a:off x="6065172" y="4722936"/>
                <a:ext cx="79838" cy="140433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25A4917-9F59-262F-0E9C-8A47A8B9FA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56181" y="4713957"/>
                  <a:ext cx="97460" cy="158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D667E67-F80D-4B7A-0009-A9CB99E0AE0C}"/>
                    </a:ext>
                  </a:extLst>
                </p14:cNvPr>
                <p14:cNvContentPartPr/>
                <p14:nvPr/>
              </p14:nvContentPartPr>
              <p14:xfrm>
                <a:off x="5555845" y="4971868"/>
                <a:ext cx="55682" cy="110136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D667E67-F80D-4B7A-0009-A9CB99E0AE0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46864" y="4962840"/>
                  <a:ext cx="73285" cy="127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A572378-3155-0E36-8F59-22D89571690D}"/>
                    </a:ext>
                  </a:extLst>
                </p14:cNvPr>
                <p14:cNvContentPartPr/>
                <p14:nvPr/>
              </p14:nvContentPartPr>
              <p14:xfrm>
                <a:off x="5557073" y="5008307"/>
                <a:ext cx="76153" cy="49131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A572378-3155-0E36-8F59-22D89571690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548050" y="4999209"/>
                  <a:ext cx="93838" cy="66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1488AC5-FBAC-176C-611C-371E419727C4}"/>
                    </a:ext>
                  </a:extLst>
                </p14:cNvPr>
                <p14:cNvContentPartPr/>
                <p14:nvPr/>
              </p14:nvContentPartPr>
              <p14:xfrm>
                <a:off x="5504666" y="4923556"/>
                <a:ext cx="183833" cy="238696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1488AC5-FBAC-176C-611C-371E419727C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95672" y="4914555"/>
                  <a:ext cx="201461" cy="256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012E4C5-7404-C3BD-9AB5-421187821488}"/>
                    </a:ext>
                  </a:extLst>
                </p14:cNvPr>
                <p14:cNvContentPartPr/>
                <p14:nvPr/>
              </p14:nvContentPartPr>
              <p14:xfrm>
                <a:off x="4492973" y="4256190"/>
                <a:ext cx="22928" cy="23337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012E4C5-7404-C3BD-9AB5-42118782148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84017" y="4247214"/>
                  <a:ext cx="40482" cy="40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FEECAD5-0AB6-156F-9323-04EDCFDB2545}"/>
                    </a:ext>
                  </a:extLst>
                </p14:cNvPr>
                <p14:cNvContentPartPr/>
                <p14:nvPr/>
              </p14:nvContentPartPr>
              <p14:xfrm>
                <a:off x="4500752" y="4384340"/>
                <a:ext cx="15968" cy="3275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FEECAD5-0AB6-156F-9323-04EDCFDB254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91679" y="4375243"/>
                  <a:ext cx="33751" cy="21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7961A78-D10E-BD2E-574B-A0798697EAC5}"/>
                    </a:ext>
                  </a:extLst>
                </p14:cNvPr>
                <p14:cNvContentPartPr/>
                <p14:nvPr/>
              </p14:nvContentPartPr>
              <p14:xfrm>
                <a:off x="4368507" y="4312281"/>
                <a:ext cx="158858" cy="34269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7961A78-D10E-BD2E-574B-A0798697EAC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359501" y="4303282"/>
                  <a:ext cx="176509" cy="360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27F82DE-2A45-2AD9-FA0E-A11B0FB0AA64}"/>
                    </a:ext>
                  </a:extLst>
                </p14:cNvPr>
                <p14:cNvContentPartPr/>
                <p14:nvPr/>
              </p14:nvContentPartPr>
              <p14:xfrm>
                <a:off x="4504846" y="4562441"/>
                <a:ext cx="97034" cy="180557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27F82DE-2A45-2AD9-FA0E-A11B0FB0AA6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95828" y="4553431"/>
                  <a:ext cx="114709" cy="198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D8D71C3-9D34-9F58-C156-EB89D4B99EA7}"/>
                    </a:ext>
                  </a:extLst>
                </p14:cNvPr>
                <p14:cNvContentPartPr/>
                <p14:nvPr/>
              </p14:nvContentPartPr>
              <p14:xfrm>
                <a:off x="5009669" y="4966545"/>
                <a:ext cx="272678" cy="254254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D8D71C3-9D34-9F58-C156-EB89D4B99EA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00664" y="4957542"/>
                  <a:ext cx="290328" cy="27190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2E497E3-FDE9-2076-60E2-6460BEB9C907}"/>
                  </a:ext>
                </a:extLst>
              </p14:cNvPr>
              <p14:cNvContentPartPr/>
              <p14:nvPr/>
            </p14:nvContentPartPr>
            <p14:xfrm>
              <a:off x="3105835" y="4607478"/>
              <a:ext cx="567875" cy="218224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2E497E3-FDE9-2076-60E2-6460BEB9C90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096838" y="4598475"/>
                <a:ext cx="585509" cy="235869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7B341F2-A5AF-BC4C-505D-AB054758A800}"/>
              </a:ext>
            </a:extLst>
          </p:cNvPr>
          <p:cNvGrpSpPr/>
          <p:nvPr/>
        </p:nvGrpSpPr>
        <p:grpSpPr>
          <a:xfrm>
            <a:off x="6128591" y="1208267"/>
            <a:ext cx="3136320" cy="2386440"/>
            <a:chOff x="6128591" y="1208267"/>
            <a:chExt cx="3136320" cy="23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76D944B-990C-0ABA-0992-346D7B7FEEFD}"/>
                    </a:ext>
                  </a:extLst>
                </p14:cNvPr>
                <p14:cNvContentPartPr/>
                <p14:nvPr/>
              </p14:nvContentPartPr>
              <p14:xfrm>
                <a:off x="7960271" y="2813147"/>
                <a:ext cx="330840" cy="749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76D944B-990C-0ABA-0992-346D7B7FEEF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51271" y="2804147"/>
                  <a:ext cx="348480" cy="76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9B8F01F-20D1-5F34-161B-04E68BE000B6}"/>
                    </a:ext>
                  </a:extLst>
                </p14:cNvPr>
                <p14:cNvContentPartPr/>
                <p14:nvPr/>
              </p14:nvContentPartPr>
              <p14:xfrm>
                <a:off x="8121911" y="3461147"/>
                <a:ext cx="276840" cy="133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9B8F01F-20D1-5F34-161B-04E68BE000B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12899" y="3452147"/>
                  <a:ext cx="294503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A97FB13-C273-43DA-BC60-3C79CFE6665D}"/>
                    </a:ext>
                  </a:extLst>
                </p14:cNvPr>
                <p14:cNvContentPartPr/>
                <p14:nvPr/>
              </p14:nvContentPartPr>
              <p14:xfrm>
                <a:off x="8332151" y="2876147"/>
                <a:ext cx="63000" cy="280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A97FB13-C273-43DA-BC60-3C79CFE6665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23151" y="2867159"/>
                  <a:ext cx="80640" cy="298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0820412-A035-A455-A5EC-9CA7578ED4E1}"/>
                    </a:ext>
                  </a:extLst>
                </p14:cNvPr>
                <p14:cNvContentPartPr/>
                <p14:nvPr/>
              </p14:nvContentPartPr>
              <p14:xfrm>
                <a:off x="8410991" y="2870747"/>
                <a:ext cx="72000" cy="200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0820412-A035-A455-A5EC-9CA7578ED4E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02036" y="2861747"/>
                  <a:ext cx="89552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82074F3-2ADE-9E82-C1BB-231C40C5EB1E}"/>
                    </a:ext>
                  </a:extLst>
                </p14:cNvPr>
                <p14:cNvContentPartPr/>
                <p14:nvPr/>
              </p14:nvContentPartPr>
              <p14:xfrm>
                <a:off x="8389391" y="2930507"/>
                <a:ext cx="270720" cy="109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82074F3-2ADE-9E82-C1BB-231C40C5EB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80391" y="2921507"/>
                  <a:ext cx="288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3A81BF1-D0C9-5913-5B80-FE6E745D30C4}"/>
                    </a:ext>
                  </a:extLst>
                </p14:cNvPr>
                <p14:cNvContentPartPr/>
                <p14:nvPr/>
              </p14:nvContentPartPr>
              <p14:xfrm>
                <a:off x="8719511" y="2836187"/>
                <a:ext cx="151560" cy="158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3A81BF1-D0C9-5913-5B80-FE6E745D30C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10511" y="2827207"/>
                  <a:ext cx="169200" cy="1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3D8FF6A-231F-986A-25FF-4C79E0290833}"/>
                    </a:ext>
                  </a:extLst>
                </p14:cNvPr>
                <p14:cNvContentPartPr/>
                <p14:nvPr/>
              </p14:nvContentPartPr>
              <p14:xfrm>
                <a:off x="8893751" y="2715227"/>
                <a:ext cx="175680" cy="236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3D8FF6A-231F-986A-25FF-4C79E029083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84751" y="2706241"/>
                  <a:ext cx="193320" cy="254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27B49E7-09C1-F1C6-FC45-C5088C6AACC3}"/>
                    </a:ext>
                  </a:extLst>
                </p14:cNvPr>
                <p14:cNvContentPartPr/>
                <p14:nvPr/>
              </p14:nvContentPartPr>
              <p14:xfrm>
                <a:off x="8972951" y="2849147"/>
                <a:ext cx="70560" cy="42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27B49E7-09C1-F1C6-FC45-C5088C6AACC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963997" y="2840147"/>
                  <a:ext cx="8811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67F26D8-6330-C501-1A6B-A2A7AD17E4D7}"/>
                    </a:ext>
                  </a:extLst>
                </p14:cNvPr>
                <p14:cNvContentPartPr/>
                <p14:nvPr/>
              </p14:nvContentPartPr>
              <p14:xfrm>
                <a:off x="9135311" y="2867147"/>
                <a:ext cx="129600" cy="108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67F26D8-6330-C501-1A6B-A2A7AD17E4D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126311" y="2858147"/>
                  <a:ext cx="147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7E9F82E-7026-A08A-EB60-DD9863015CD4}"/>
                    </a:ext>
                  </a:extLst>
                </p14:cNvPr>
                <p14:cNvContentPartPr/>
                <p14:nvPr/>
              </p14:nvContentPartPr>
              <p14:xfrm>
                <a:off x="8749031" y="2564387"/>
                <a:ext cx="56880" cy="145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7E9F82E-7026-A08A-EB60-DD9863015CD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40031" y="2555387"/>
                  <a:ext cx="74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226B8EE-3338-3EE0-D773-1C18801E5D3F}"/>
                    </a:ext>
                  </a:extLst>
                </p14:cNvPr>
                <p14:cNvContentPartPr/>
                <p14:nvPr/>
              </p14:nvContentPartPr>
              <p14:xfrm>
                <a:off x="8671991" y="2484827"/>
                <a:ext cx="228960" cy="252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226B8EE-3338-3EE0-D773-1C18801E5D3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63005" y="2475827"/>
                  <a:ext cx="246572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B682CDD-5A2E-1DFB-1F29-94CB9407681B}"/>
                    </a:ext>
                  </a:extLst>
                </p14:cNvPr>
                <p14:cNvContentPartPr/>
                <p14:nvPr/>
              </p14:nvContentPartPr>
              <p14:xfrm>
                <a:off x="6128591" y="1208267"/>
                <a:ext cx="2269440" cy="1694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B682CDD-5A2E-1DFB-1F29-94CB9407681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19591" y="1199267"/>
                  <a:ext cx="2287080" cy="17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0C17B7F-B845-FA05-0472-FD92E12B0A82}"/>
                    </a:ext>
                  </a:extLst>
                </p14:cNvPr>
                <p14:cNvContentPartPr/>
                <p14:nvPr/>
              </p14:nvContentPartPr>
              <p14:xfrm>
                <a:off x="8705111" y="3158027"/>
                <a:ext cx="279720" cy="126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0C17B7F-B845-FA05-0472-FD92E12B0A8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96123" y="3149027"/>
                  <a:ext cx="297337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FB18A0C-DEAD-4DF3-0227-7ECC0385A42B}"/>
              </a:ext>
            </a:extLst>
          </p:cNvPr>
          <p:cNvGrpSpPr/>
          <p:nvPr/>
        </p:nvGrpSpPr>
        <p:grpSpPr>
          <a:xfrm>
            <a:off x="2272991" y="4609547"/>
            <a:ext cx="252360" cy="346680"/>
            <a:chOff x="2272991" y="4609547"/>
            <a:chExt cx="2523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495276C-17F3-519E-41FD-533B1DDA78AD}"/>
                    </a:ext>
                  </a:extLst>
                </p14:cNvPr>
                <p14:cNvContentPartPr/>
                <p14:nvPr/>
              </p14:nvContentPartPr>
              <p14:xfrm>
                <a:off x="2272991" y="4752827"/>
                <a:ext cx="173520" cy="203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495276C-17F3-519E-41FD-533B1DDA78A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63991" y="4743843"/>
                  <a:ext cx="191160" cy="221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5C5CE90-98F8-25F1-2A41-14070393E775}"/>
                    </a:ext>
                  </a:extLst>
                </p14:cNvPr>
                <p14:cNvContentPartPr/>
                <p14:nvPr/>
              </p14:nvContentPartPr>
              <p14:xfrm>
                <a:off x="2486111" y="4609547"/>
                <a:ext cx="39240" cy="127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5C5CE90-98F8-25F1-2A41-14070393E77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77111" y="4600522"/>
                  <a:ext cx="56880" cy="1454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EE18B1F-F040-5F54-8023-AF688AB8E945}"/>
              </a:ext>
            </a:extLst>
          </p:cNvPr>
          <p:cNvGrpSpPr/>
          <p:nvPr/>
        </p:nvGrpSpPr>
        <p:grpSpPr>
          <a:xfrm>
            <a:off x="458951" y="3190427"/>
            <a:ext cx="2305440" cy="3175200"/>
            <a:chOff x="458951" y="3190427"/>
            <a:chExt cx="2305440" cy="31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84535D7-852C-0A12-C6C9-D27BC15ED032}"/>
                    </a:ext>
                  </a:extLst>
                </p14:cNvPr>
                <p14:cNvContentPartPr/>
                <p14:nvPr/>
              </p14:nvContentPartPr>
              <p14:xfrm>
                <a:off x="980591" y="4756787"/>
                <a:ext cx="288000" cy="254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84535D7-852C-0A12-C6C9-D27BC15ED03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1602" y="4747774"/>
                  <a:ext cx="305618" cy="272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97E76CE-1359-11F7-FCDA-E927DB6F572B}"/>
                    </a:ext>
                  </a:extLst>
                </p14:cNvPr>
                <p14:cNvContentPartPr/>
                <p14:nvPr/>
              </p14:nvContentPartPr>
              <p14:xfrm>
                <a:off x="1391351" y="4627547"/>
                <a:ext cx="735120" cy="224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97E76CE-1359-11F7-FCDA-E927DB6F572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382347" y="4618547"/>
                  <a:ext cx="752769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1988B29-471D-06CC-A947-685F7BA6FB36}"/>
                    </a:ext>
                  </a:extLst>
                </p14:cNvPr>
                <p14:cNvContentPartPr/>
                <p14:nvPr/>
              </p14:nvContentPartPr>
              <p14:xfrm>
                <a:off x="1682231" y="4416227"/>
                <a:ext cx="27720" cy="223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1988B29-471D-06CC-A947-685F7BA6FB3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73231" y="4407227"/>
                  <a:ext cx="45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3691F93-9C78-44F7-6E83-974D66E92385}"/>
                    </a:ext>
                  </a:extLst>
                </p14:cNvPr>
                <p14:cNvContentPartPr/>
                <p14:nvPr/>
              </p14:nvContentPartPr>
              <p14:xfrm>
                <a:off x="1747391" y="4403627"/>
                <a:ext cx="24120" cy="196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3691F93-9C78-44F7-6E83-974D66E9238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738523" y="4394627"/>
                  <a:ext cx="41501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B9FEFCA-EC50-D720-F345-314626AE92B6}"/>
                    </a:ext>
                  </a:extLst>
                </p14:cNvPr>
                <p14:cNvContentPartPr/>
                <p14:nvPr/>
              </p14:nvContentPartPr>
              <p14:xfrm>
                <a:off x="1673591" y="4119227"/>
                <a:ext cx="83160" cy="146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B9FEFCA-EC50-D720-F345-314626AE92B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64591" y="4110249"/>
                  <a:ext cx="100800" cy="163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CF44FFA-7212-B27C-5020-A0A451E83E5C}"/>
                    </a:ext>
                  </a:extLst>
                </p14:cNvPr>
                <p14:cNvContentPartPr/>
                <p14:nvPr/>
              </p14:nvContentPartPr>
              <p14:xfrm>
                <a:off x="1823351" y="3811787"/>
                <a:ext cx="202320" cy="270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CF44FFA-7212-B27C-5020-A0A451E83E5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814351" y="3802787"/>
                  <a:ext cx="219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ADD2D83-1672-58F7-BC48-0C4F96C39B9C}"/>
                    </a:ext>
                  </a:extLst>
                </p14:cNvPr>
                <p14:cNvContentPartPr/>
                <p14:nvPr/>
              </p14:nvContentPartPr>
              <p14:xfrm>
                <a:off x="2008031" y="3763187"/>
                <a:ext cx="130680" cy="153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ADD2D83-1672-58F7-BC48-0C4F96C39B9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99031" y="3754187"/>
                  <a:ext cx="148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EEF2586-CBB3-5D30-C607-847C76B02E0D}"/>
                    </a:ext>
                  </a:extLst>
                </p14:cNvPr>
                <p14:cNvContentPartPr/>
                <p14:nvPr/>
              </p14:nvContentPartPr>
              <p14:xfrm>
                <a:off x="1609871" y="3870467"/>
                <a:ext cx="25920" cy="117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EEF2586-CBB3-5D30-C607-847C76B02E0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600871" y="3861467"/>
                  <a:ext cx="43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E748E6D-EEC8-C913-1C1E-3130E6CFDA86}"/>
                    </a:ext>
                  </a:extLst>
                </p14:cNvPr>
                <p14:cNvContentPartPr/>
                <p14:nvPr/>
              </p14:nvContentPartPr>
              <p14:xfrm>
                <a:off x="1525991" y="3770387"/>
                <a:ext cx="186840" cy="259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E748E6D-EEC8-C913-1C1E-3130E6CFDA8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16991" y="3761387"/>
                  <a:ext cx="204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663EF35-ACDB-2E47-15F5-FE02416CC2FC}"/>
                    </a:ext>
                  </a:extLst>
                </p14:cNvPr>
                <p14:cNvContentPartPr/>
                <p14:nvPr/>
              </p14:nvContentPartPr>
              <p14:xfrm>
                <a:off x="1005791" y="5971067"/>
                <a:ext cx="39240" cy="180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663EF35-ACDB-2E47-15F5-FE02416CC2F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6791" y="5962067"/>
                  <a:ext cx="56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D5BB608-1398-460D-A1F5-72243C69AF9D}"/>
                    </a:ext>
                  </a:extLst>
                </p14:cNvPr>
                <p14:cNvContentPartPr/>
                <p14:nvPr/>
              </p14:nvContentPartPr>
              <p14:xfrm>
                <a:off x="973391" y="6054227"/>
                <a:ext cx="139680" cy="22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D5BB608-1398-460D-A1F5-72243C69AF9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64414" y="6045370"/>
                  <a:ext cx="157275" cy="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8BA47FA-DCF4-9029-6C0F-6226453CA28D}"/>
                    </a:ext>
                  </a:extLst>
                </p14:cNvPr>
                <p14:cNvContentPartPr/>
                <p14:nvPr/>
              </p14:nvContentPartPr>
              <p14:xfrm>
                <a:off x="1511231" y="5840387"/>
                <a:ext cx="154440" cy="228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8BA47FA-DCF4-9029-6C0F-6226453CA28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502252" y="5831387"/>
                  <a:ext cx="172039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E90A7AA-E41E-B91B-3BF2-A61F6E11F73D}"/>
                    </a:ext>
                  </a:extLst>
                </p14:cNvPr>
                <p14:cNvContentPartPr/>
                <p14:nvPr/>
              </p14:nvContentPartPr>
              <p14:xfrm>
                <a:off x="1840271" y="5831747"/>
                <a:ext cx="154080" cy="56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E90A7AA-E41E-B91B-3BF2-A61F6E11F73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31271" y="5822747"/>
                  <a:ext cx="171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6D564B6-18E7-FC32-38C4-8F1B3605613D}"/>
                    </a:ext>
                  </a:extLst>
                </p14:cNvPr>
                <p14:cNvContentPartPr/>
                <p14:nvPr/>
              </p14:nvContentPartPr>
              <p14:xfrm>
                <a:off x="2074991" y="5730947"/>
                <a:ext cx="123480" cy="132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6D564B6-18E7-FC32-38C4-8F1B360561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065991" y="5721947"/>
                  <a:ext cx="141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550F945-D28F-4BA0-E4F6-049CAC894CCC}"/>
                    </a:ext>
                  </a:extLst>
                </p14:cNvPr>
                <p14:cNvContentPartPr/>
                <p14:nvPr/>
              </p14:nvContentPartPr>
              <p14:xfrm>
                <a:off x="2230871" y="5688107"/>
                <a:ext cx="116280" cy="149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550F945-D28F-4BA0-E4F6-049CAC894CC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21871" y="5679107"/>
                  <a:ext cx="133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AFF5D31-0F4C-51E5-184D-3547C7F28CF8}"/>
                    </a:ext>
                  </a:extLst>
                </p14:cNvPr>
                <p14:cNvContentPartPr/>
                <p14:nvPr/>
              </p14:nvContentPartPr>
              <p14:xfrm>
                <a:off x="2411591" y="5622947"/>
                <a:ext cx="70560" cy="197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AFF5D31-0F4C-51E5-184D-3547C7F28CF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402591" y="5613947"/>
                  <a:ext cx="88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2A2D6F3-5613-6450-779C-A3E7090A2DA7}"/>
                    </a:ext>
                  </a:extLst>
                </p14:cNvPr>
                <p14:cNvContentPartPr/>
                <p14:nvPr/>
              </p14:nvContentPartPr>
              <p14:xfrm>
                <a:off x="2433551" y="5659307"/>
                <a:ext cx="123480" cy="34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2A2D6F3-5613-6450-779C-A3E7090A2DA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24577" y="5650307"/>
                  <a:ext cx="141069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6AE4F3D-B550-5C04-86E8-29C8BA6E338F}"/>
                    </a:ext>
                  </a:extLst>
                </p14:cNvPr>
                <p14:cNvContentPartPr/>
                <p14:nvPr/>
              </p14:nvContentPartPr>
              <p14:xfrm>
                <a:off x="2589431" y="5585147"/>
                <a:ext cx="30960" cy="172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6AE4F3D-B550-5C04-86E8-29C8BA6E338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580431" y="5576147"/>
                  <a:ext cx="48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0327551-1C78-EA18-3395-EED65D18BE3D}"/>
                    </a:ext>
                  </a:extLst>
                </p14:cNvPr>
                <p14:cNvContentPartPr/>
                <p14:nvPr/>
              </p14:nvContentPartPr>
              <p14:xfrm>
                <a:off x="2633711" y="5711867"/>
                <a:ext cx="130680" cy="160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0327551-1C78-EA18-3395-EED65D18BE3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24711" y="5702847"/>
                  <a:ext cx="148320" cy="1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46716AA-1008-0024-DDD4-7E69185B5028}"/>
                    </a:ext>
                  </a:extLst>
                </p14:cNvPr>
                <p14:cNvContentPartPr/>
                <p14:nvPr/>
              </p14:nvContentPartPr>
              <p14:xfrm>
                <a:off x="1648751" y="6159347"/>
                <a:ext cx="36360" cy="206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46716AA-1008-0024-DDD4-7E69185B502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639751" y="6150331"/>
                  <a:ext cx="54000" cy="223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8A9F29F-DC7E-2FFC-E29D-B9A4A2A8FCD8}"/>
                    </a:ext>
                  </a:extLst>
                </p14:cNvPr>
                <p14:cNvContentPartPr/>
                <p14:nvPr/>
              </p14:nvContentPartPr>
              <p14:xfrm>
                <a:off x="1281911" y="5765147"/>
                <a:ext cx="99000" cy="63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8A9F29F-DC7E-2FFC-E29D-B9A4A2A8FCD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272944" y="5756147"/>
                  <a:ext cx="116576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6C1EBD7-B6FB-EF63-1455-360CBCBAC6D8}"/>
                    </a:ext>
                  </a:extLst>
                </p14:cNvPr>
                <p14:cNvContentPartPr/>
                <p14:nvPr/>
              </p14:nvContentPartPr>
              <p14:xfrm>
                <a:off x="1112351" y="5605307"/>
                <a:ext cx="32400" cy="133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6C1EBD7-B6FB-EF63-1455-360CBCBAC6D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3351" y="5596307"/>
                  <a:ext cx="50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CB852F7-9FCA-CD8E-7855-3F946AF5F454}"/>
                    </a:ext>
                  </a:extLst>
                </p14:cNvPr>
                <p14:cNvContentPartPr/>
                <p14:nvPr/>
              </p14:nvContentPartPr>
              <p14:xfrm>
                <a:off x="1131431" y="5555267"/>
                <a:ext cx="73800" cy="111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CB852F7-9FCA-CD8E-7855-3F946AF5F45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22431" y="5546267"/>
                  <a:ext cx="91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A1E1ABE-FF75-F6F9-6E00-99ABDFC1C36F}"/>
                    </a:ext>
                  </a:extLst>
                </p14:cNvPr>
                <p14:cNvContentPartPr/>
                <p14:nvPr/>
              </p14:nvContentPartPr>
              <p14:xfrm>
                <a:off x="1481351" y="5668307"/>
                <a:ext cx="38880" cy="29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A1E1ABE-FF75-F6F9-6E00-99ABDFC1C36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472351" y="5659307"/>
                  <a:ext cx="5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7603653-1BF0-48B3-A1DD-63F99581F40D}"/>
                    </a:ext>
                  </a:extLst>
                </p14:cNvPr>
                <p14:cNvContentPartPr/>
                <p14:nvPr/>
              </p14:nvContentPartPr>
              <p14:xfrm>
                <a:off x="1616351" y="5626547"/>
                <a:ext cx="45720" cy="45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7603653-1BF0-48B3-A1DD-63F99581F40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607280" y="5617547"/>
                  <a:ext cx="635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988DC19-A982-026D-6611-9342A4E8A712}"/>
                    </a:ext>
                  </a:extLst>
                </p14:cNvPr>
                <p14:cNvContentPartPr/>
                <p14:nvPr/>
              </p14:nvContentPartPr>
              <p14:xfrm>
                <a:off x="458951" y="3190427"/>
                <a:ext cx="1663920" cy="2287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988DC19-A982-026D-6611-9342A4E8A71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49949" y="3181426"/>
                  <a:ext cx="1681564" cy="2305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BE8E735-E2F7-7ABF-6E06-B6A54860430A}"/>
                    </a:ext>
                  </a:extLst>
                </p14:cNvPr>
                <p14:cNvContentPartPr/>
                <p14:nvPr/>
              </p14:nvContentPartPr>
              <p14:xfrm>
                <a:off x="1816151" y="4101587"/>
                <a:ext cx="130320" cy="162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BE8E735-E2F7-7ABF-6E06-B6A54860430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807151" y="4092587"/>
                  <a:ext cx="14796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97F85303-54E9-87D2-8094-95ADD85C371B}"/>
                  </a:ext>
                </a:extLst>
              </p14:cNvPr>
              <p14:cNvContentPartPr/>
              <p14:nvPr/>
            </p14:nvContentPartPr>
            <p14:xfrm>
              <a:off x="3070391" y="6127307"/>
              <a:ext cx="522720" cy="2059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97F85303-54E9-87D2-8094-95ADD85C371B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061385" y="6118307"/>
                <a:ext cx="540372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54F6677-926A-0DAB-3552-E009E7D82852}"/>
              </a:ext>
            </a:extLst>
          </p:cNvPr>
          <p:cNvGrpSpPr/>
          <p:nvPr/>
        </p:nvGrpSpPr>
        <p:grpSpPr>
          <a:xfrm>
            <a:off x="4084871" y="5841827"/>
            <a:ext cx="852840" cy="618840"/>
            <a:chOff x="4084871" y="5841827"/>
            <a:chExt cx="85284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7C5773A-C0B2-4DA8-614D-F56EF677E648}"/>
                    </a:ext>
                  </a:extLst>
                </p14:cNvPr>
                <p14:cNvContentPartPr/>
                <p14:nvPr/>
              </p14:nvContentPartPr>
              <p14:xfrm>
                <a:off x="4084871" y="6263747"/>
                <a:ext cx="167400" cy="196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7C5773A-C0B2-4DA8-614D-F56EF677E64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075852" y="6254763"/>
                  <a:ext cx="185078" cy="214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C958B98-DDB3-83F8-D06F-53C180674EE6}"/>
                    </a:ext>
                  </a:extLst>
                </p14:cNvPr>
                <p14:cNvContentPartPr/>
                <p14:nvPr/>
              </p14:nvContentPartPr>
              <p14:xfrm>
                <a:off x="4393391" y="6211907"/>
                <a:ext cx="544320" cy="191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C958B98-DDB3-83F8-D06F-53C180674EE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384391" y="6202890"/>
                  <a:ext cx="561960" cy="20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8BAAB15-07EA-F01C-84AD-807E603EC0D0}"/>
                    </a:ext>
                  </a:extLst>
                </p14:cNvPr>
                <p14:cNvContentPartPr/>
                <p14:nvPr/>
              </p14:nvContentPartPr>
              <p14:xfrm>
                <a:off x="4643591" y="6120467"/>
                <a:ext cx="1080" cy="133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8BAAB15-07EA-F01C-84AD-807E603EC0D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630091" y="6111443"/>
                  <a:ext cx="2754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78259B0-3B12-781D-C98E-F526B4478601}"/>
                    </a:ext>
                  </a:extLst>
                </p14:cNvPr>
                <p14:cNvContentPartPr/>
                <p14:nvPr/>
              </p14:nvContentPartPr>
              <p14:xfrm>
                <a:off x="4687511" y="6063587"/>
                <a:ext cx="17280" cy="128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78259B0-3B12-781D-C98E-F526B447860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678511" y="6054587"/>
                  <a:ext cx="34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85CB484-38C1-7584-7540-3880EFB75DC0}"/>
                    </a:ext>
                  </a:extLst>
                </p14:cNvPr>
                <p14:cNvContentPartPr/>
                <p14:nvPr/>
              </p14:nvContentPartPr>
              <p14:xfrm>
                <a:off x="4643231" y="5841827"/>
                <a:ext cx="125280" cy="191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85CB484-38C1-7584-7540-3880EFB75DC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34257" y="5832844"/>
                  <a:ext cx="142869" cy="2087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71E19BD-BF71-271B-E922-4EEA215BCAE7}"/>
              </a:ext>
            </a:extLst>
          </p:cNvPr>
          <p:cNvGrpSpPr/>
          <p:nvPr/>
        </p:nvGrpSpPr>
        <p:grpSpPr>
          <a:xfrm>
            <a:off x="4991351" y="6162947"/>
            <a:ext cx="231120" cy="286560"/>
            <a:chOff x="4991351" y="6162947"/>
            <a:chExt cx="23112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2CCD124-DCAF-077A-9FF0-FCC429BD2434}"/>
                    </a:ext>
                  </a:extLst>
                </p14:cNvPr>
                <p14:cNvContentPartPr/>
                <p14:nvPr/>
              </p14:nvContentPartPr>
              <p14:xfrm>
                <a:off x="4991351" y="6289667"/>
                <a:ext cx="156600" cy="159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2CCD124-DCAF-077A-9FF0-FCC429BD243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82351" y="6280667"/>
                  <a:ext cx="174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7155B4F-DB75-F5B3-8BD9-A89CCC17F143}"/>
                    </a:ext>
                  </a:extLst>
                </p14:cNvPr>
                <p14:cNvContentPartPr/>
                <p14:nvPr/>
              </p14:nvContentPartPr>
              <p14:xfrm>
                <a:off x="5211311" y="6162947"/>
                <a:ext cx="11160" cy="108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7155B4F-DB75-F5B3-8BD9-A89CCC17F14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202311" y="6153947"/>
                  <a:ext cx="288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C60ED8B-03E0-AD5E-0A1E-1CBA2434314D}"/>
              </a:ext>
            </a:extLst>
          </p:cNvPr>
          <p:cNvGrpSpPr/>
          <p:nvPr/>
        </p:nvGrpSpPr>
        <p:grpSpPr>
          <a:xfrm>
            <a:off x="5909351" y="5806187"/>
            <a:ext cx="1571760" cy="748800"/>
            <a:chOff x="5909351" y="5806187"/>
            <a:chExt cx="157176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293DD61-1C5C-4AA0-B331-4C709897C0D3}"/>
                    </a:ext>
                  </a:extLst>
                </p14:cNvPr>
                <p14:cNvContentPartPr/>
                <p14:nvPr/>
              </p14:nvContentPartPr>
              <p14:xfrm>
                <a:off x="5909351" y="6184907"/>
                <a:ext cx="29520" cy="249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293DD61-1C5C-4AA0-B331-4C709897C0D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900351" y="6175907"/>
                  <a:ext cx="47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A648657-D969-E373-3A5F-8DF8843B0900}"/>
                    </a:ext>
                  </a:extLst>
                </p14:cNvPr>
                <p14:cNvContentPartPr/>
                <p14:nvPr/>
              </p14:nvContentPartPr>
              <p14:xfrm>
                <a:off x="6014831" y="6162947"/>
                <a:ext cx="31320" cy="212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A648657-D969-E373-3A5F-8DF8843B090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05933" y="6153947"/>
                  <a:ext cx="48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DAD2615-6C0F-5FE8-BD93-F94F22D51F99}"/>
                    </a:ext>
                  </a:extLst>
                </p14:cNvPr>
                <p14:cNvContentPartPr/>
                <p14:nvPr/>
              </p14:nvContentPartPr>
              <p14:xfrm>
                <a:off x="5946431" y="6324227"/>
                <a:ext cx="277200" cy="132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DAD2615-6C0F-5FE8-BD93-F94F22D51F9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37431" y="6315227"/>
                  <a:ext cx="294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98416DB-3253-9A92-B8EF-7D26A75C3238}"/>
                    </a:ext>
                  </a:extLst>
                </p14:cNvPr>
                <p14:cNvContentPartPr/>
                <p14:nvPr/>
              </p14:nvContentPartPr>
              <p14:xfrm>
                <a:off x="6319031" y="6213347"/>
                <a:ext cx="170280" cy="181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98416DB-3253-9A92-B8EF-7D26A75C323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10031" y="6204347"/>
                  <a:ext cx="187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6A1277B-2785-8B7E-23EC-E4187CF4C590}"/>
                    </a:ext>
                  </a:extLst>
                </p14:cNvPr>
                <p14:cNvContentPartPr/>
                <p14:nvPr/>
              </p14:nvContentPartPr>
              <p14:xfrm>
                <a:off x="6590831" y="5976827"/>
                <a:ext cx="108000" cy="130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6A1277B-2785-8B7E-23EC-E4187CF4C59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81831" y="5967802"/>
                  <a:ext cx="125640" cy="148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A53D934-451D-1D47-4F36-9DAB645115F5}"/>
                    </a:ext>
                  </a:extLst>
                </p14:cNvPr>
                <p14:cNvContentPartPr/>
                <p14:nvPr/>
              </p14:nvContentPartPr>
              <p14:xfrm>
                <a:off x="6626471" y="6320987"/>
                <a:ext cx="106920" cy="53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A53D934-451D-1D47-4F36-9DAB645115F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617471" y="6311987"/>
                  <a:ext cx="124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E7B24BF-5E1D-9D58-57CD-02496DB27403}"/>
                    </a:ext>
                  </a:extLst>
                </p14:cNvPr>
                <p14:cNvContentPartPr/>
                <p14:nvPr/>
              </p14:nvContentPartPr>
              <p14:xfrm>
                <a:off x="6853631" y="6324227"/>
                <a:ext cx="74160" cy="119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E7B24BF-5E1D-9D58-57CD-02496DB2740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844631" y="6315227"/>
                  <a:ext cx="91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2E4CA24-E6BF-34B2-98E3-B1FF9F94C904}"/>
                    </a:ext>
                  </a:extLst>
                </p14:cNvPr>
                <p14:cNvContentPartPr/>
                <p14:nvPr/>
              </p14:nvContentPartPr>
              <p14:xfrm>
                <a:off x="6983231" y="6257267"/>
                <a:ext cx="214200" cy="248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2E4CA24-E6BF-34B2-98E3-B1FF9F94C90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974216" y="6248267"/>
                  <a:ext cx="23187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09FF0F8-7D2E-0D2C-72F0-7F48DE31E6AA}"/>
                    </a:ext>
                  </a:extLst>
                </p14:cNvPr>
                <p14:cNvContentPartPr/>
                <p14:nvPr/>
              </p14:nvContentPartPr>
              <p14:xfrm>
                <a:off x="7295351" y="6234587"/>
                <a:ext cx="31320" cy="262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09FF0F8-7D2E-0D2C-72F0-7F48DE31E6A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86351" y="6225587"/>
                  <a:ext cx="48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466DF35-EB3E-2B6F-453D-CC3998639EBC}"/>
                    </a:ext>
                  </a:extLst>
                </p14:cNvPr>
                <p14:cNvContentPartPr/>
                <p14:nvPr/>
              </p14:nvContentPartPr>
              <p14:xfrm>
                <a:off x="7216151" y="6396947"/>
                <a:ext cx="92160" cy="20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466DF35-EB3E-2B6F-453D-CC3998639EB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207116" y="6387947"/>
                  <a:ext cx="109869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11CFE93-9BA2-8FED-7693-C88B475CD02E}"/>
                    </a:ext>
                  </a:extLst>
                </p14:cNvPr>
                <p14:cNvContentPartPr/>
                <p14:nvPr/>
              </p14:nvContentPartPr>
              <p14:xfrm>
                <a:off x="7392911" y="6385427"/>
                <a:ext cx="88200" cy="169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11CFE93-9BA2-8FED-7693-C88B475CD02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83948" y="6376427"/>
                  <a:ext cx="105768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A652DC2-CC39-A8D0-8686-990ABDA8CB80}"/>
                    </a:ext>
                  </a:extLst>
                </p14:cNvPr>
                <p14:cNvContentPartPr/>
                <p14:nvPr/>
              </p14:nvContentPartPr>
              <p14:xfrm>
                <a:off x="6865151" y="6303347"/>
                <a:ext cx="84600" cy="98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A652DC2-CC39-A8D0-8686-990ABDA8CB8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56151" y="6294347"/>
                  <a:ext cx="102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299196C-87A5-818E-6751-69372F3055E5}"/>
                    </a:ext>
                  </a:extLst>
                </p14:cNvPr>
                <p14:cNvContentPartPr/>
                <p14:nvPr/>
              </p14:nvContentPartPr>
              <p14:xfrm>
                <a:off x="6327671" y="5879987"/>
                <a:ext cx="21240" cy="188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299196C-87A5-818E-6751-69372F3055E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18671" y="5870970"/>
                  <a:ext cx="38880" cy="20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8C069D3-A6A8-5150-D32F-CF4A9EE098AC}"/>
                    </a:ext>
                  </a:extLst>
                </p14:cNvPr>
                <p14:cNvContentPartPr/>
                <p14:nvPr/>
              </p14:nvContentPartPr>
              <p14:xfrm>
                <a:off x="6221471" y="5806187"/>
                <a:ext cx="221040" cy="266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8C069D3-A6A8-5150-D32F-CF4A9EE098A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212486" y="5797175"/>
                  <a:ext cx="238651" cy="28370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412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946C-8AE2-B29F-F7EF-E6FB2E09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</a:t>
            </a:r>
            <a:r>
              <a:rPr lang="en-US" err="1"/>
              <a:t>Weinreb</a:t>
            </a:r>
            <a:r>
              <a:rPr lang="en-US"/>
              <a:t> Amides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51AAC6-CBB4-065E-74EE-5FDF0DF2E538}"/>
              </a:ext>
            </a:extLst>
          </p:cNvPr>
          <p:cNvGrpSpPr/>
          <p:nvPr/>
        </p:nvGrpSpPr>
        <p:grpSpPr>
          <a:xfrm>
            <a:off x="428351" y="1840977"/>
            <a:ext cx="1477440" cy="1035000"/>
            <a:chOff x="428351" y="1840977"/>
            <a:chExt cx="1477440" cy="10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8896457-3324-FB20-5BA3-D25F1C588C88}"/>
                    </a:ext>
                  </a:extLst>
                </p14:cNvPr>
                <p14:cNvContentPartPr/>
                <p14:nvPr/>
              </p14:nvContentPartPr>
              <p14:xfrm>
                <a:off x="428351" y="2566377"/>
                <a:ext cx="277200" cy="30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8896457-3324-FB20-5BA3-D25F1C588C8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9351" y="2557377"/>
                  <a:ext cx="294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14BE633-17C4-7A1E-3EE4-1C4A019B5542}"/>
                    </a:ext>
                  </a:extLst>
                </p14:cNvPr>
                <p14:cNvContentPartPr/>
                <p14:nvPr/>
              </p14:nvContentPartPr>
              <p14:xfrm>
                <a:off x="889151" y="2443617"/>
                <a:ext cx="1016640" cy="294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14BE633-17C4-7A1E-3EE4-1C4A019B55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0151" y="2434617"/>
                  <a:ext cx="1034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BFBFA7-0E3B-62B1-6F4E-E890EA59A2EB}"/>
                    </a:ext>
                  </a:extLst>
                </p14:cNvPr>
                <p14:cNvContentPartPr/>
                <p14:nvPr/>
              </p14:nvContentPartPr>
              <p14:xfrm>
                <a:off x="1182191" y="2154537"/>
                <a:ext cx="65520" cy="358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BFBFA7-0E3B-62B1-6F4E-E890EA59A2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3191" y="2145537"/>
                  <a:ext cx="83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4CBC7C-D72A-1737-A167-AA16BE25800D}"/>
                    </a:ext>
                  </a:extLst>
                </p14:cNvPr>
                <p14:cNvContentPartPr/>
                <p14:nvPr/>
              </p14:nvContentPartPr>
              <p14:xfrm>
                <a:off x="1343471" y="2177577"/>
                <a:ext cx="66240" cy="326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4CBC7C-D72A-1737-A167-AA16BE2580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4471" y="2168577"/>
                  <a:ext cx="83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89AA3A-15C9-F3D9-B291-3EBF6FD09275}"/>
                    </a:ext>
                  </a:extLst>
                </p14:cNvPr>
                <p14:cNvContentPartPr/>
                <p14:nvPr/>
              </p14:nvContentPartPr>
              <p14:xfrm>
                <a:off x="1198391" y="1840977"/>
                <a:ext cx="128160" cy="212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89AA3A-15C9-F3D9-B291-3EBF6FD092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9391" y="1831977"/>
                  <a:ext cx="14580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4CB6F6-6045-1D79-E9D5-9DECB28EEC37}"/>
              </a:ext>
            </a:extLst>
          </p:cNvPr>
          <p:cNvGrpSpPr/>
          <p:nvPr/>
        </p:nvGrpSpPr>
        <p:grpSpPr>
          <a:xfrm>
            <a:off x="2061671" y="2054817"/>
            <a:ext cx="1423800" cy="768600"/>
            <a:chOff x="2061671" y="2054817"/>
            <a:chExt cx="1423800" cy="76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CCD9B4-6600-E53A-6C5B-9F2707391C7C}"/>
                    </a:ext>
                  </a:extLst>
                </p14:cNvPr>
                <p14:cNvContentPartPr/>
                <p14:nvPr/>
              </p14:nvContentPartPr>
              <p14:xfrm>
                <a:off x="2061671" y="2578617"/>
                <a:ext cx="205920" cy="244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CCD9B4-6600-E53A-6C5B-9F2707391C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52671" y="2569617"/>
                  <a:ext cx="223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04C9D9-231C-18DA-97F9-C45C5EBABE26}"/>
                    </a:ext>
                  </a:extLst>
                </p14:cNvPr>
                <p14:cNvContentPartPr/>
                <p14:nvPr/>
              </p14:nvContentPartPr>
              <p14:xfrm>
                <a:off x="2408711" y="2409057"/>
                <a:ext cx="223560" cy="134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04C9D9-231C-18DA-97F9-C45C5EBABE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9711" y="2400057"/>
                  <a:ext cx="241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461BB3D-8DFD-0845-7107-CF86AE7D1967}"/>
                    </a:ext>
                  </a:extLst>
                </p14:cNvPr>
                <p14:cNvContentPartPr/>
                <p14:nvPr/>
              </p14:nvContentPartPr>
              <p14:xfrm>
                <a:off x="2746031" y="2209257"/>
                <a:ext cx="124200" cy="16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461BB3D-8DFD-0845-7107-CF86AE7D19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7031" y="2200257"/>
                  <a:ext cx="141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E0CCD8-4E4F-4EB9-EA4A-CCA8BFE91B14}"/>
                    </a:ext>
                  </a:extLst>
                </p14:cNvPr>
                <p14:cNvContentPartPr/>
                <p14:nvPr/>
              </p14:nvContentPartPr>
              <p14:xfrm>
                <a:off x="2935031" y="2157777"/>
                <a:ext cx="129240" cy="19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E0CCD8-4E4F-4EB9-EA4A-CCA8BFE91B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26031" y="2148794"/>
                  <a:ext cx="146880" cy="210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5BD121-3DD9-680B-9005-35FBEDCDA5F5}"/>
                    </a:ext>
                  </a:extLst>
                </p14:cNvPr>
                <p14:cNvContentPartPr/>
                <p14:nvPr/>
              </p14:nvContentPartPr>
              <p14:xfrm>
                <a:off x="3158591" y="2094777"/>
                <a:ext cx="32760" cy="23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5BD121-3DD9-680B-9005-35FBEDCDA5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49591" y="2085791"/>
                  <a:ext cx="50400" cy="247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91E269-2B2D-9106-4112-95A553BED81E}"/>
                    </a:ext>
                  </a:extLst>
                </p14:cNvPr>
                <p14:cNvContentPartPr/>
                <p14:nvPr/>
              </p14:nvContentPartPr>
              <p14:xfrm>
                <a:off x="3203231" y="2054817"/>
                <a:ext cx="86040" cy="246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91E269-2B2D-9106-4112-95A553BED8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94193" y="2045817"/>
                  <a:ext cx="103754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A65B25-ABB0-BE19-1481-A6933B32B405}"/>
                    </a:ext>
                  </a:extLst>
                </p14:cNvPr>
                <p14:cNvContentPartPr/>
                <p14:nvPr/>
              </p14:nvContentPartPr>
              <p14:xfrm>
                <a:off x="3385751" y="2256417"/>
                <a:ext cx="99720" cy="184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A65B25-ABB0-BE19-1481-A6933B32B4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76751" y="2247417"/>
                  <a:ext cx="11736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5073BD6-172E-52FB-5822-890C06EDD899}"/>
                  </a:ext>
                </a:extLst>
              </p14:cNvPr>
              <p14:cNvContentPartPr/>
              <p14:nvPr/>
            </p14:nvContentPartPr>
            <p14:xfrm>
              <a:off x="2160671" y="2958417"/>
              <a:ext cx="46440" cy="299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5073BD6-172E-52FB-5822-890C06EDD89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51601" y="2949417"/>
                <a:ext cx="64218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829039A6-B965-35A6-DF38-3E0E9B6A9DA0}"/>
              </a:ext>
            </a:extLst>
          </p:cNvPr>
          <p:cNvGrpSpPr/>
          <p:nvPr/>
        </p:nvGrpSpPr>
        <p:grpSpPr>
          <a:xfrm>
            <a:off x="4411031" y="1855017"/>
            <a:ext cx="2024280" cy="694080"/>
            <a:chOff x="4411031" y="1855017"/>
            <a:chExt cx="202428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2198EDF-6381-A130-8219-FA606E4F2CC1}"/>
                    </a:ext>
                  </a:extLst>
                </p14:cNvPr>
                <p14:cNvContentPartPr/>
                <p14:nvPr/>
              </p14:nvContentPartPr>
              <p14:xfrm>
                <a:off x="4411031" y="2226177"/>
                <a:ext cx="2024280" cy="322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2198EDF-6381-A130-8219-FA606E4F2C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02031" y="2217177"/>
                  <a:ext cx="2041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E82906-9900-1C4A-7A38-022CED7BD480}"/>
                    </a:ext>
                  </a:extLst>
                </p14:cNvPr>
                <p14:cNvContentPartPr/>
                <p14:nvPr/>
              </p14:nvContentPartPr>
              <p14:xfrm>
                <a:off x="4444871" y="2046537"/>
                <a:ext cx="22320" cy="20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E82906-9900-1C4A-7A38-022CED7BD4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35871" y="2037537"/>
                  <a:ext cx="39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DA5329-C29B-6942-FFBA-2DFFE73D28E9}"/>
                    </a:ext>
                  </a:extLst>
                </p14:cNvPr>
                <p14:cNvContentPartPr/>
                <p14:nvPr/>
              </p14:nvContentPartPr>
              <p14:xfrm>
                <a:off x="4471511" y="1925937"/>
                <a:ext cx="158040" cy="374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DA5329-C29B-6942-FFBA-2DFFE73D28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62531" y="1916937"/>
                  <a:ext cx="1756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87A5C0A-D82C-0718-2045-DAA9D1C95430}"/>
                    </a:ext>
                  </a:extLst>
                </p14:cNvPr>
                <p14:cNvContentPartPr/>
                <p14:nvPr/>
              </p14:nvContentPartPr>
              <p14:xfrm>
                <a:off x="4741871" y="1952577"/>
                <a:ext cx="160200" cy="30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87A5C0A-D82C-0718-2045-DAA9D1C9543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32871" y="1943588"/>
                  <a:ext cx="177840" cy="322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3C91E55-B357-0727-FC06-49AD2A12D2C7}"/>
                    </a:ext>
                  </a:extLst>
                </p14:cNvPr>
                <p14:cNvContentPartPr/>
                <p14:nvPr/>
              </p14:nvContentPartPr>
              <p14:xfrm>
                <a:off x="4942751" y="2030337"/>
                <a:ext cx="34560" cy="141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3C91E55-B357-0727-FC06-49AD2A12D2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3656" y="2021337"/>
                  <a:ext cx="52386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AFA540-444B-016E-3F91-A67AAF811D4D}"/>
                    </a:ext>
                  </a:extLst>
                </p14:cNvPr>
                <p14:cNvContentPartPr/>
                <p14:nvPr/>
              </p14:nvContentPartPr>
              <p14:xfrm>
                <a:off x="5131751" y="1855017"/>
                <a:ext cx="141480" cy="37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AFA540-444B-016E-3F91-A67AAF811D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22774" y="1846017"/>
                  <a:ext cx="159075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C47B092-B955-E033-5568-3AF55A8B71B4}"/>
                    </a:ext>
                  </a:extLst>
                </p14:cNvPr>
                <p14:cNvContentPartPr/>
                <p14:nvPr/>
              </p14:nvContentPartPr>
              <p14:xfrm>
                <a:off x="5143631" y="2114577"/>
                <a:ext cx="102600" cy="38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C47B092-B955-E033-5568-3AF55A8B71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34631" y="2105577"/>
                  <a:ext cx="120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A23FD4-FA62-CC8F-8DBD-0F860C008B08}"/>
                    </a:ext>
                  </a:extLst>
                </p14:cNvPr>
                <p14:cNvContentPartPr/>
                <p14:nvPr/>
              </p14:nvContentPartPr>
              <p14:xfrm>
                <a:off x="5370431" y="1914777"/>
                <a:ext cx="14400" cy="303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A23FD4-FA62-CC8F-8DBD-0F860C008B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61431" y="1905777"/>
                  <a:ext cx="32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519B2D9-9966-CF6D-6FAB-3365269AA2CB}"/>
                    </a:ext>
                  </a:extLst>
                </p14:cNvPr>
                <p14:cNvContentPartPr/>
                <p14:nvPr/>
              </p14:nvContentPartPr>
              <p14:xfrm>
                <a:off x="5515511" y="1865097"/>
                <a:ext cx="39600" cy="333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519B2D9-9966-CF6D-6FAB-3365269AA2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06428" y="1856097"/>
                  <a:ext cx="57402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64F317-7576-0238-E178-13B1C9B33F15}"/>
                    </a:ext>
                  </a:extLst>
                </p14:cNvPr>
                <p14:cNvContentPartPr/>
                <p14:nvPr/>
              </p14:nvContentPartPr>
              <p14:xfrm>
                <a:off x="5615231" y="1858617"/>
                <a:ext cx="51120" cy="315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64F317-7576-0238-E178-13B1C9B33F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06231" y="1849617"/>
                  <a:ext cx="68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3533E5-6EB2-9077-EE76-4DAED827CA32}"/>
                    </a:ext>
                  </a:extLst>
                </p14:cNvPr>
                <p14:cNvContentPartPr/>
                <p14:nvPr/>
              </p14:nvContentPartPr>
              <p14:xfrm>
                <a:off x="5563751" y="2047617"/>
                <a:ext cx="228960" cy="9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43533E5-6EB2-9077-EE76-4DAED827CA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54751" y="2038617"/>
                  <a:ext cx="246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467CA4A-6963-2EDC-0B88-B8961E2482A9}"/>
                    </a:ext>
                  </a:extLst>
                </p14:cNvPr>
                <p14:cNvContentPartPr/>
                <p14:nvPr/>
              </p14:nvContentPartPr>
              <p14:xfrm>
                <a:off x="5802431" y="2045817"/>
                <a:ext cx="24120" cy="174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467CA4A-6963-2EDC-0B88-B8961E2482A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93563" y="2036835"/>
                  <a:ext cx="41501" cy="1925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014910-DC87-572B-66EA-F5E97E61FD37}"/>
              </a:ext>
            </a:extLst>
          </p:cNvPr>
          <p:cNvGrpSpPr/>
          <p:nvPr/>
        </p:nvGrpSpPr>
        <p:grpSpPr>
          <a:xfrm>
            <a:off x="4471511" y="2728737"/>
            <a:ext cx="364680" cy="426960"/>
            <a:chOff x="4471511" y="2728737"/>
            <a:chExt cx="36468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13459EC-2714-F876-25FC-045A53ED03A6}"/>
                    </a:ext>
                  </a:extLst>
                </p14:cNvPr>
                <p14:cNvContentPartPr/>
                <p14:nvPr/>
              </p14:nvContentPartPr>
              <p14:xfrm>
                <a:off x="4471511" y="2868057"/>
                <a:ext cx="196920" cy="133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13459EC-2714-F876-25FC-045A53ED03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62511" y="2859057"/>
                  <a:ext cx="214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5C10F33-B6E8-122B-4E01-7A03F590944F}"/>
                    </a:ext>
                  </a:extLst>
                </p14:cNvPr>
                <p14:cNvContentPartPr/>
                <p14:nvPr/>
              </p14:nvContentPartPr>
              <p14:xfrm>
                <a:off x="4688591" y="2728737"/>
                <a:ext cx="147600" cy="426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5C10F33-B6E8-122B-4E01-7A03F59094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9591" y="2719737"/>
                  <a:ext cx="165240" cy="4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605DC80-D68A-9D28-ED3D-4451A271467F}"/>
              </a:ext>
            </a:extLst>
          </p:cNvPr>
          <p:cNvGrpSpPr/>
          <p:nvPr/>
        </p:nvGrpSpPr>
        <p:grpSpPr>
          <a:xfrm>
            <a:off x="5052191" y="2659977"/>
            <a:ext cx="787680" cy="517680"/>
            <a:chOff x="5052191" y="2659977"/>
            <a:chExt cx="78768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515F8F-8994-D6C8-776C-FBC49750BFC6}"/>
                    </a:ext>
                  </a:extLst>
                </p14:cNvPr>
                <p14:cNvContentPartPr/>
                <p14:nvPr/>
              </p14:nvContentPartPr>
              <p14:xfrm>
                <a:off x="5052191" y="2834937"/>
                <a:ext cx="60120" cy="253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515F8F-8994-D6C8-776C-FBC49750BF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43191" y="2825950"/>
                  <a:ext cx="77760" cy="271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4E3E06-C5A9-288D-8194-636D44A41543}"/>
                    </a:ext>
                  </a:extLst>
                </p14:cNvPr>
                <p14:cNvContentPartPr/>
                <p14:nvPr/>
              </p14:nvContentPartPr>
              <p14:xfrm>
                <a:off x="5167031" y="2764737"/>
                <a:ext cx="55440" cy="267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4E3E06-C5A9-288D-8194-636D44A4154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58031" y="2755725"/>
                  <a:ext cx="73080" cy="285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A02EA73-751E-91BC-B1D0-75658A592990}"/>
                    </a:ext>
                  </a:extLst>
                </p14:cNvPr>
                <p14:cNvContentPartPr/>
                <p14:nvPr/>
              </p14:nvContentPartPr>
              <p14:xfrm>
                <a:off x="5127071" y="2966697"/>
                <a:ext cx="75240" cy="2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A02EA73-751E-91BC-B1D0-75658A5929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18071" y="2957697"/>
                  <a:ext cx="92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F2DE10-2ADC-1E63-420B-CF929B7200A3}"/>
                    </a:ext>
                  </a:extLst>
                </p14:cNvPr>
                <p14:cNvContentPartPr/>
                <p14:nvPr/>
              </p14:nvContentPartPr>
              <p14:xfrm>
                <a:off x="5311391" y="2989737"/>
                <a:ext cx="115920" cy="187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F2DE10-2ADC-1E63-420B-CF929B7200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02391" y="2980720"/>
                  <a:ext cx="133560" cy="205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AF0F44-5012-B63E-5952-BA5DE6CD4255}"/>
                    </a:ext>
                  </a:extLst>
                </p14:cNvPr>
                <p14:cNvContentPartPr/>
                <p14:nvPr/>
              </p14:nvContentPartPr>
              <p14:xfrm>
                <a:off x="5467631" y="2796777"/>
                <a:ext cx="169920" cy="27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AF0F44-5012-B63E-5952-BA5DE6CD42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58631" y="2787777"/>
                  <a:ext cx="187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899662-D66E-69D8-E1A2-F8708F0D1DEE}"/>
                    </a:ext>
                  </a:extLst>
                </p14:cNvPr>
                <p14:cNvContentPartPr/>
                <p14:nvPr/>
              </p14:nvContentPartPr>
              <p14:xfrm>
                <a:off x="5731151" y="2659977"/>
                <a:ext cx="108720" cy="152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899662-D66E-69D8-E1A2-F8708F0D1D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22151" y="2650977"/>
                  <a:ext cx="12636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6675B6-6D72-1368-4F4D-AD0881B5A67B}"/>
                  </a:ext>
                </a:extLst>
              </p14:cNvPr>
              <p14:cNvContentPartPr/>
              <p14:nvPr/>
            </p14:nvContentPartPr>
            <p14:xfrm>
              <a:off x="7040471" y="2435507"/>
              <a:ext cx="282240" cy="28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6675B6-6D72-1368-4F4D-AD0881B5A67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31460" y="2426507"/>
                <a:ext cx="299903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EEBAF347-FF8E-35B8-4C45-F98BABC12A10}"/>
              </a:ext>
            </a:extLst>
          </p:cNvPr>
          <p:cNvGrpSpPr/>
          <p:nvPr/>
        </p:nvGrpSpPr>
        <p:grpSpPr>
          <a:xfrm>
            <a:off x="7598471" y="1668707"/>
            <a:ext cx="1148400" cy="945000"/>
            <a:chOff x="7598471" y="1668707"/>
            <a:chExt cx="1148400" cy="9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C86810-4D36-B380-FB25-B16A3011059C}"/>
                    </a:ext>
                  </a:extLst>
                </p14:cNvPr>
                <p14:cNvContentPartPr/>
                <p14:nvPr/>
              </p14:nvContentPartPr>
              <p14:xfrm>
                <a:off x="7598471" y="2254427"/>
                <a:ext cx="90792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C86810-4D36-B380-FB25-B16A301105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89471" y="2245427"/>
                  <a:ext cx="925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31B289-9074-C0A8-262F-B9CD35B70AF7}"/>
                    </a:ext>
                  </a:extLst>
                </p14:cNvPr>
                <p14:cNvContentPartPr/>
                <p14:nvPr/>
              </p14:nvContentPartPr>
              <p14:xfrm>
                <a:off x="7933631" y="2000627"/>
                <a:ext cx="24840" cy="29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31B289-9074-C0A8-262F-B9CD35B70A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24631" y="1991638"/>
                  <a:ext cx="42480" cy="307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5646E9C-600E-E0EB-2FFF-30D8370D7012}"/>
                    </a:ext>
                  </a:extLst>
                </p14:cNvPr>
                <p14:cNvContentPartPr/>
                <p14:nvPr/>
              </p14:nvContentPartPr>
              <p14:xfrm>
                <a:off x="8057471" y="1977587"/>
                <a:ext cx="27720" cy="267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5646E9C-600E-E0EB-2FFF-30D8370D70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48586" y="1968575"/>
                  <a:ext cx="45134" cy="285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649C75-9656-AC74-78B0-0DD303103A61}"/>
                    </a:ext>
                  </a:extLst>
                </p14:cNvPr>
                <p14:cNvContentPartPr/>
                <p14:nvPr/>
              </p14:nvContentPartPr>
              <p14:xfrm>
                <a:off x="7948031" y="1668707"/>
                <a:ext cx="171000" cy="22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649C75-9656-AC74-78B0-0DD303103A6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39012" y="1659707"/>
                  <a:ext cx="188677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EBED1D-9F4F-402D-01ED-221D921C9AFB}"/>
                    </a:ext>
                  </a:extLst>
                </p14:cNvPr>
                <p14:cNvContentPartPr/>
                <p14:nvPr/>
              </p14:nvContentPartPr>
              <p14:xfrm>
                <a:off x="8637071" y="2381867"/>
                <a:ext cx="10800" cy="231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EBED1D-9F4F-402D-01ED-221D921C9A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28071" y="2372867"/>
                  <a:ext cx="28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D28B8F-0064-5D29-F8B5-5EEF19A062D9}"/>
                    </a:ext>
                  </a:extLst>
                </p14:cNvPr>
                <p14:cNvContentPartPr/>
                <p14:nvPr/>
              </p14:nvContentPartPr>
              <p14:xfrm>
                <a:off x="8733191" y="2370707"/>
                <a:ext cx="13680" cy="19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D28B8F-0064-5D29-F8B5-5EEF19A062D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24191" y="2361724"/>
                  <a:ext cx="31320" cy="209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BEBAE9-D8F6-19F3-BCEB-6B873686E6C4}"/>
                    </a:ext>
                  </a:extLst>
                </p14:cNvPr>
                <p14:cNvContentPartPr/>
                <p14:nvPr/>
              </p14:nvContentPartPr>
              <p14:xfrm>
                <a:off x="8648951" y="2508227"/>
                <a:ext cx="86040" cy="25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BEBAE9-D8F6-19F3-BCEB-6B873686E6C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39951" y="2499098"/>
                  <a:ext cx="103680" cy="434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8F930D-0A06-E3D0-41BF-8AD28B707BC2}"/>
                  </a:ext>
                </a:extLst>
              </p14:cNvPr>
              <p14:cNvContentPartPr/>
              <p14:nvPr/>
            </p14:nvContentPartPr>
            <p14:xfrm>
              <a:off x="9337991" y="2301947"/>
              <a:ext cx="106920" cy="17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8F930D-0A06-E3D0-41BF-8AD28B707BC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328991" y="2292947"/>
                <a:ext cx="12456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59F6554C-6A92-FC5E-4167-23C560F0C311}"/>
              </a:ext>
            </a:extLst>
          </p:cNvPr>
          <p:cNvGrpSpPr/>
          <p:nvPr/>
        </p:nvGrpSpPr>
        <p:grpSpPr>
          <a:xfrm>
            <a:off x="9961511" y="1685627"/>
            <a:ext cx="1555560" cy="1161720"/>
            <a:chOff x="9961511" y="1685627"/>
            <a:chExt cx="1555560" cy="11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A4498E5-406E-73FA-03CC-56BFCF39ADA9}"/>
                    </a:ext>
                  </a:extLst>
                </p14:cNvPr>
                <p14:cNvContentPartPr/>
                <p14:nvPr/>
              </p14:nvContentPartPr>
              <p14:xfrm>
                <a:off x="9961511" y="2203667"/>
                <a:ext cx="14040" cy="289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A4498E5-406E-73FA-03CC-56BFCF39ADA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52511" y="2194667"/>
                  <a:ext cx="316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31696E-5027-7527-C720-7A3E4442421A}"/>
                    </a:ext>
                  </a:extLst>
                </p14:cNvPr>
                <p14:cNvContentPartPr/>
                <p14:nvPr/>
              </p14:nvContentPartPr>
              <p14:xfrm>
                <a:off x="10068431" y="2173427"/>
                <a:ext cx="18360" cy="30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31696E-5027-7527-C720-7A3E444242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59251" y="2164427"/>
                  <a:ext cx="36353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7C94773-5E67-0CEA-0CC4-19E7D35FB7BA}"/>
                    </a:ext>
                  </a:extLst>
                </p14:cNvPr>
                <p14:cNvContentPartPr/>
                <p14:nvPr/>
              </p14:nvContentPartPr>
              <p14:xfrm>
                <a:off x="9985271" y="2375027"/>
                <a:ext cx="96120" cy="30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7C94773-5E67-0CEA-0CC4-19E7D35FB7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76237" y="2366027"/>
                  <a:ext cx="113826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9BC7CC7-6F49-CEDE-6A54-A04EFF5C0897}"/>
                    </a:ext>
                  </a:extLst>
                </p14:cNvPr>
                <p14:cNvContentPartPr/>
                <p14:nvPr/>
              </p14:nvContentPartPr>
              <p14:xfrm>
                <a:off x="10154111" y="2420747"/>
                <a:ext cx="140400" cy="124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9BC7CC7-6F49-CEDE-6A54-A04EFF5C089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45111" y="2411747"/>
                  <a:ext cx="158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878E116-EB84-9120-33BB-FBB36AD6C762}"/>
                    </a:ext>
                  </a:extLst>
                </p14:cNvPr>
                <p14:cNvContentPartPr/>
                <p14:nvPr/>
              </p14:nvContentPartPr>
              <p14:xfrm>
                <a:off x="10369751" y="2224187"/>
                <a:ext cx="185760" cy="23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878E116-EB84-9120-33BB-FBB36AD6C76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60751" y="2215187"/>
                  <a:ext cx="203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00F0B70-A297-4D18-6780-401BFD100A33}"/>
                    </a:ext>
                  </a:extLst>
                </p14:cNvPr>
                <p14:cNvContentPartPr/>
                <p14:nvPr/>
              </p14:nvContentPartPr>
              <p14:xfrm>
                <a:off x="10724711" y="2045987"/>
                <a:ext cx="101880" cy="81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00F0B70-A297-4D18-6780-401BFD100A3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15743" y="2036987"/>
                  <a:ext cx="119458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6C9E0C2-B153-2662-C2FA-12DAC97E9893}"/>
                    </a:ext>
                  </a:extLst>
                </p14:cNvPr>
                <p14:cNvContentPartPr/>
                <p14:nvPr/>
              </p14:nvContentPartPr>
              <p14:xfrm>
                <a:off x="10865831" y="1819547"/>
                <a:ext cx="271440" cy="199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6C9E0C2-B153-2662-C2FA-12DAC97E98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56831" y="1810547"/>
                  <a:ext cx="289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029D82-CADA-5583-CEB9-CC40F873D707}"/>
                    </a:ext>
                  </a:extLst>
                </p14:cNvPr>
                <p14:cNvContentPartPr/>
                <p14:nvPr/>
              </p14:nvContentPartPr>
              <p14:xfrm>
                <a:off x="11225471" y="1704347"/>
                <a:ext cx="48240" cy="242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029D82-CADA-5583-CEB9-CC40F873D7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16471" y="1695347"/>
                  <a:ext cx="65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89E9E5A-D8E6-A6C8-24CF-606B635232DD}"/>
                    </a:ext>
                  </a:extLst>
                </p14:cNvPr>
                <p14:cNvContentPartPr/>
                <p14:nvPr/>
              </p14:nvContentPartPr>
              <p14:xfrm>
                <a:off x="11253551" y="1685627"/>
                <a:ext cx="116280" cy="249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89E9E5A-D8E6-A6C8-24CF-606B635232D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44551" y="1676627"/>
                  <a:ext cx="133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20F7455-F01E-C031-07E8-31934099FF4F}"/>
                    </a:ext>
                  </a:extLst>
                </p14:cNvPr>
                <p14:cNvContentPartPr/>
                <p14:nvPr/>
              </p14:nvContentPartPr>
              <p14:xfrm>
                <a:off x="11411231" y="1847987"/>
                <a:ext cx="105840" cy="218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20F7455-F01E-C031-07E8-31934099FF4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402231" y="1838987"/>
                  <a:ext cx="123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3FCC65-B0AE-9E70-7093-2EADF3363294}"/>
                    </a:ext>
                  </a:extLst>
                </p14:cNvPr>
                <p14:cNvContentPartPr/>
                <p14:nvPr/>
              </p14:nvContentPartPr>
              <p14:xfrm>
                <a:off x="10585391" y="2617667"/>
                <a:ext cx="225720" cy="229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3FCC65-B0AE-9E70-7093-2EADF336329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76405" y="2608667"/>
                  <a:ext cx="243332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1DDBD7E-1150-3B86-A500-BD0C51E71263}"/>
                    </a:ext>
                  </a:extLst>
                </p14:cNvPr>
                <p14:cNvContentPartPr/>
                <p14:nvPr/>
              </p14:nvContentPartPr>
              <p14:xfrm>
                <a:off x="10387391" y="1936547"/>
                <a:ext cx="42480" cy="18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1DDBD7E-1150-3B86-A500-BD0C51E712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78391" y="1927547"/>
                  <a:ext cx="60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204B2B-5BFB-D011-E1E2-453A57163B60}"/>
                    </a:ext>
                  </a:extLst>
                </p14:cNvPr>
                <p14:cNvContentPartPr/>
                <p14:nvPr/>
              </p14:nvContentPartPr>
              <p14:xfrm>
                <a:off x="10282271" y="1861667"/>
                <a:ext cx="263160" cy="27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204B2B-5BFB-D011-E1E2-453A57163B6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73271" y="1852679"/>
                  <a:ext cx="280800" cy="2933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6B1220A-0FCD-4BB7-53A6-2BECEDB26D40}"/>
              </a:ext>
            </a:extLst>
          </p:cNvPr>
          <p:cNvGrpSpPr/>
          <p:nvPr/>
        </p:nvGrpSpPr>
        <p:grpSpPr>
          <a:xfrm>
            <a:off x="700511" y="3743387"/>
            <a:ext cx="2035440" cy="705240"/>
            <a:chOff x="700511" y="3743387"/>
            <a:chExt cx="203544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E169802-6D9D-4A57-998F-D2E8AA59778A}"/>
                    </a:ext>
                  </a:extLst>
                </p14:cNvPr>
                <p14:cNvContentPartPr/>
                <p14:nvPr/>
              </p14:nvContentPartPr>
              <p14:xfrm>
                <a:off x="700511" y="3810347"/>
                <a:ext cx="238320" cy="239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E169802-6D9D-4A57-998F-D2E8AA59778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1511" y="3801347"/>
                  <a:ext cx="255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F3751F5-1C1C-AF3D-80EC-CFA64CE5BDA0}"/>
                    </a:ext>
                  </a:extLst>
                </p14:cNvPr>
                <p14:cNvContentPartPr/>
                <p14:nvPr/>
              </p14:nvContentPartPr>
              <p14:xfrm>
                <a:off x="1052591" y="3892067"/>
                <a:ext cx="161640" cy="133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F3751F5-1C1C-AF3D-80EC-CFA64CE5BDA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3591" y="3883091"/>
                  <a:ext cx="179280" cy="151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1BEE2F-93CF-B871-7BD8-B5B5CB31EC2A}"/>
                    </a:ext>
                  </a:extLst>
                </p14:cNvPr>
                <p14:cNvContentPartPr/>
                <p14:nvPr/>
              </p14:nvContentPartPr>
              <p14:xfrm>
                <a:off x="1223231" y="3829427"/>
                <a:ext cx="61200" cy="195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1BEE2F-93CF-B871-7BD8-B5B5CB31EC2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14231" y="3820427"/>
                  <a:ext cx="78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A475F67-E45D-0707-8B70-FEEA9FAA42C2}"/>
                    </a:ext>
                  </a:extLst>
                </p14:cNvPr>
                <p14:cNvContentPartPr/>
                <p14:nvPr/>
              </p14:nvContentPartPr>
              <p14:xfrm>
                <a:off x="1402151" y="3880907"/>
                <a:ext cx="111240" cy="127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A475F67-E45D-0707-8B70-FEEA9FAA42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93122" y="3871907"/>
                  <a:ext cx="128937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DE476F6-9FBC-DECD-7964-5CE122D3D979}"/>
                    </a:ext>
                  </a:extLst>
                </p14:cNvPr>
                <p14:cNvContentPartPr/>
                <p14:nvPr/>
              </p14:nvContentPartPr>
              <p14:xfrm>
                <a:off x="1523831" y="3871547"/>
                <a:ext cx="301680" cy="125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DE476F6-9FBC-DECD-7964-5CE122D3D97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14831" y="3862547"/>
                  <a:ext cx="319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EBDEFAD-99C0-7FBE-F287-06FCFC55680A}"/>
                    </a:ext>
                  </a:extLst>
                </p14:cNvPr>
                <p14:cNvContentPartPr/>
                <p14:nvPr/>
              </p14:nvContentPartPr>
              <p14:xfrm>
                <a:off x="1882031" y="3743387"/>
                <a:ext cx="104400" cy="324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EBDEFAD-99C0-7FBE-F287-06FCFC5568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73062" y="3734387"/>
                  <a:ext cx="121979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08B4CD1-1C36-D485-24E7-C38ABDE83CF5}"/>
                    </a:ext>
                  </a:extLst>
                </p14:cNvPr>
                <p14:cNvContentPartPr/>
                <p14:nvPr/>
              </p14:nvContentPartPr>
              <p14:xfrm>
                <a:off x="1696631" y="4268267"/>
                <a:ext cx="164880" cy="180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08B4CD1-1C36-D485-24E7-C38ABDE83CF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87631" y="4259285"/>
                  <a:ext cx="182520" cy="197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7D4B40-5BAA-4E8E-8991-006A835A71E8}"/>
                    </a:ext>
                  </a:extLst>
                </p14:cNvPr>
                <p14:cNvContentPartPr/>
                <p14:nvPr/>
              </p14:nvContentPartPr>
              <p14:xfrm>
                <a:off x="1915511" y="4296707"/>
                <a:ext cx="295920" cy="114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7D4B40-5BAA-4E8E-8991-006A835A71E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06511" y="4287679"/>
                  <a:ext cx="313560" cy="132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D94F55-8F67-16E1-8F70-B6AD22ADC611}"/>
                    </a:ext>
                  </a:extLst>
                </p14:cNvPr>
                <p14:cNvContentPartPr/>
                <p14:nvPr/>
              </p14:nvContentPartPr>
              <p14:xfrm>
                <a:off x="2219351" y="4180787"/>
                <a:ext cx="27720" cy="179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D94F55-8F67-16E1-8F70-B6AD22ADC6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10466" y="4171787"/>
                  <a:ext cx="45134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C9DE5B-61A0-A267-A8EC-22644250CE9E}"/>
                    </a:ext>
                  </a:extLst>
                </p14:cNvPr>
                <p14:cNvContentPartPr/>
                <p14:nvPr/>
              </p14:nvContentPartPr>
              <p14:xfrm>
                <a:off x="2348231" y="4060547"/>
                <a:ext cx="86400" cy="297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C9DE5B-61A0-A267-A8EC-22644250CE9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39231" y="4051547"/>
                  <a:ext cx="104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8AA7CD4-BB5B-CA99-A1EC-F4DD4A2DA1FF}"/>
                    </a:ext>
                  </a:extLst>
                </p14:cNvPr>
                <p14:cNvContentPartPr/>
                <p14:nvPr/>
              </p14:nvContentPartPr>
              <p14:xfrm>
                <a:off x="2468831" y="4191947"/>
                <a:ext cx="267120" cy="150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8AA7CD4-BB5B-CA99-A1EC-F4DD4A2DA1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59831" y="4182925"/>
                  <a:ext cx="284760" cy="1678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FA9E92A-1239-DA62-4ADD-BB3C870995A6}"/>
              </a:ext>
            </a:extLst>
          </p:cNvPr>
          <p:cNvGrpSpPr/>
          <p:nvPr/>
        </p:nvGrpSpPr>
        <p:grpSpPr>
          <a:xfrm>
            <a:off x="7662551" y="3523787"/>
            <a:ext cx="1516680" cy="478800"/>
            <a:chOff x="7662551" y="3523787"/>
            <a:chExt cx="151668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E1968B8-4950-DCDE-3527-07381116A703}"/>
                    </a:ext>
                  </a:extLst>
                </p14:cNvPr>
                <p14:cNvContentPartPr/>
                <p14:nvPr/>
              </p14:nvContentPartPr>
              <p14:xfrm>
                <a:off x="7662551" y="3855707"/>
                <a:ext cx="126360" cy="146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E1968B8-4950-DCDE-3527-07381116A70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53551" y="3846707"/>
                  <a:ext cx="144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5EC0D3-86DD-3188-42ED-A0558B9BA70E}"/>
                    </a:ext>
                  </a:extLst>
                </p14:cNvPr>
                <p14:cNvContentPartPr/>
                <p14:nvPr/>
              </p14:nvContentPartPr>
              <p14:xfrm>
                <a:off x="7836431" y="3697667"/>
                <a:ext cx="36360" cy="252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5EC0D3-86DD-3188-42ED-A0558B9BA7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27519" y="3688667"/>
                  <a:ext cx="53827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30B455A-6324-E15D-B1BA-82128DB38718}"/>
                    </a:ext>
                  </a:extLst>
                </p14:cNvPr>
                <p14:cNvContentPartPr/>
                <p14:nvPr/>
              </p14:nvContentPartPr>
              <p14:xfrm>
                <a:off x="7938671" y="3675707"/>
                <a:ext cx="105480" cy="275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30B455A-6324-E15D-B1BA-82128DB387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29640" y="3666707"/>
                  <a:ext cx="1231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7BCE00A-7FEB-2A1E-8638-3BA1B6DE7CC1}"/>
                    </a:ext>
                  </a:extLst>
                </p14:cNvPr>
                <p14:cNvContentPartPr/>
                <p14:nvPr/>
              </p14:nvContentPartPr>
              <p14:xfrm>
                <a:off x="8117591" y="3753827"/>
                <a:ext cx="113040" cy="163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7BCE00A-7FEB-2A1E-8638-3BA1B6DE7C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08591" y="3744827"/>
                  <a:ext cx="130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D3954B-182F-ABA1-CF65-035993EE468B}"/>
                    </a:ext>
                  </a:extLst>
                </p14:cNvPr>
                <p14:cNvContentPartPr/>
                <p14:nvPr/>
              </p14:nvContentPartPr>
              <p14:xfrm>
                <a:off x="8267351" y="3617387"/>
                <a:ext cx="259200" cy="261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D3954B-182F-ABA1-CF65-035993EE468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58351" y="3608387"/>
                  <a:ext cx="2768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BCF24C9-9093-51B7-2D7A-0160ED29B5A9}"/>
                    </a:ext>
                  </a:extLst>
                </p14:cNvPr>
                <p14:cNvContentPartPr/>
                <p14:nvPr/>
              </p14:nvContentPartPr>
              <p14:xfrm>
                <a:off x="8510351" y="3523787"/>
                <a:ext cx="210960" cy="430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BCF24C9-9093-51B7-2D7A-0160ED29B5A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01351" y="3514787"/>
                  <a:ext cx="2286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51A02F3-8B24-144B-5E6C-1AAFBCC28396}"/>
                    </a:ext>
                  </a:extLst>
                </p14:cNvPr>
                <p14:cNvContentPartPr/>
                <p14:nvPr/>
              </p14:nvContentPartPr>
              <p14:xfrm>
                <a:off x="8825351" y="3652667"/>
                <a:ext cx="353880" cy="208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51A02F3-8B24-144B-5E6C-1AAFBCC283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16360" y="3643667"/>
                  <a:ext cx="371502" cy="22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216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417A-7CDC-5D2E-84C7-ECB0FF81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Reduction</a:t>
            </a:r>
            <a:r>
              <a:rPr lang="en-US"/>
              <a:t> (hydride transfer) of various functional groups: recap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128F0F-AAC2-4FD4-1E45-12F5C356ACFF}"/>
              </a:ext>
            </a:extLst>
          </p:cNvPr>
          <p:cNvGrpSpPr/>
          <p:nvPr/>
        </p:nvGrpSpPr>
        <p:grpSpPr>
          <a:xfrm>
            <a:off x="280782" y="1259341"/>
            <a:ext cx="878040" cy="803520"/>
            <a:chOff x="1687631" y="942777"/>
            <a:chExt cx="878040" cy="80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4E180F-7A86-DBB5-1493-3D2BE1F0885B}"/>
                    </a:ext>
                  </a:extLst>
                </p14:cNvPr>
                <p14:cNvContentPartPr/>
                <p14:nvPr/>
              </p14:nvContentPartPr>
              <p14:xfrm>
                <a:off x="1687631" y="1490697"/>
                <a:ext cx="878040" cy="255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4E180F-7A86-DBB5-1493-3D2BE1F088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8631" y="1481697"/>
                  <a:ext cx="895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161C33-F36E-2CAE-FE0B-35F9562A4BE0}"/>
                    </a:ext>
                  </a:extLst>
                </p14:cNvPr>
                <p14:cNvContentPartPr/>
                <p14:nvPr/>
              </p14:nvContentPartPr>
              <p14:xfrm>
                <a:off x="2066711" y="1226457"/>
                <a:ext cx="45360" cy="29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161C33-F36E-2CAE-FE0B-35F9562A4B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57639" y="1217468"/>
                  <a:ext cx="63141" cy="310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2F9685-AFAB-932E-D39F-6E7D52CCD62F}"/>
                    </a:ext>
                  </a:extLst>
                </p14:cNvPr>
                <p14:cNvContentPartPr/>
                <p14:nvPr/>
              </p14:nvContentPartPr>
              <p14:xfrm>
                <a:off x="2185871" y="1230057"/>
                <a:ext cx="18360" cy="24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2F9685-AFAB-932E-D39F-6E7D52CCD6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6871" y="1221057"/>
                  <a:ext cx="36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B87B3A-4640-7D43-3C91-AEA164474497}"/>
                    </a:ext>
                  </a:extLst>
                </p14:cNvPr>
                <p14:cNvContentPartPr/>
                <p14:nvPr/>
              </p14:nvContentPartPr>
              <p14:xfrm>
                <a:off x="2100191" y="942777"/>
                <a:ext cx="116280" cy="19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B87B3A-4640-7D43-3C91-AEA1644744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91191" y="933777"/>
                  <a:ext cx="13392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1F903C2-6666-7DCF-5D98-9EF494C3A54D}"/>
                  </a:ext>
                </a:extLst>
              </p14:cNvPr>
              <p14:cNvContentPartPr/>
              <p14:nvPr/>
            </p14:nvContentPartPr>
            <p14:xfrm>
              <a:off x="1303902" y="1969981"/>
              <a:ext cx="228600" cy="198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1F903C2-6666-7DCF-5D98-9EF494C3A5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916" y="1960965"/>
                <a:ext cx="246212" cy="216032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D00FBF2-CC13-51FC-8ACA-FDB1CAC20783}"/>
              </a:ext>
            </a:extLst>
          </p:cNvPr>
          <p:cNvGrpSpPr/>
          <p:nvPr/>
        </p:nvGrpSpPr>
        <p:grpSpPr>
          <a:xfrm>
            <a:off x="282582" y="3259340"/>
            <a:ext cx="1181520" cy="847800"/>
            <a:chOff x="1707431" y="3705417"/>
            <a:chExt cx="1181520" cy="84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E9E45A-531E-0A76-3076-E045E3622177}"/>
                    </a:ext>
                  </a:extLst>
                </p14:cNvPr>
                <p14:cNvContentPartPr/>
                <p14:nvPr/>
              </p14:nvContentPartPr>
              <p14:xfrm>
                <a:off x="1707431" y="4251897"/>
                <a:ext cx="771480" cy="250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E9E45A-531E-0A76-3076-E045E36221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98431" y="4242897"/>
                  <a:ext cx="789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751DD9-FC8A-16E6-DB68-2FBCFC92EF41}"/>
                    </a:ext>
                  </a:extLst>
                </p14:cNvPr>
                <p14:cNvContentPartPr/>
                <p14:nvPr/>
              </p14:nvContentPartPr>
              <p14:xfrm>
                <a:off x="2032151" y="4065057"/>
                <a:ext cx="56520" cy="227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751DD9-FC8A-16E6-DB68-2FBCFC92EF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3151" y="4056057"/>
                  <a:ext cx="74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469541B-F2D5-FDE8-67D2-9E3F9B919DE0}"/>
                    </a:ext>
                  </a:extLst>
                </p14:cNvPr>
                <p14:cNvContentPartPr/>
                <p14:nvPr/>
              </p14:nvContentPartPr>
              <p14:xfrm>
                <a:off x="2173991" y="4009977"/>
                <a:ext cx="20160" cy="23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469541B-F2D5-FDE8-67D2-9E3F9B919D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64991" y="4000977"/>
                  <a:ext cx="37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577F56-C28D-D6E9-BCEE-9298FC7ADC04}"/>
                    </a:ext>
                  </a:extLst>
                </p14:cNvPr>
                <p14:cNvContentPartPr/>
                <p14:nvPr/>
              </p14:nvContentPartPr>
              <p14:xfrm>
                <a:off x="2014511" y="3705417"/>
                <a:ext cx="140400" cy="19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577F56-C28D-D6E9-BCEE-9298FC7ADC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05511" y="3696417"/>
                  <a:ext cx="158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A386F69-2E87-4C6D-8263-71901B6DC354}"/>
                    </a:ext>
                  </a:extLst>
                </p14:cNvPr>
                <p14:cNvContentPartPr/>
                <p14:nvPr/>
              </p14:nvContentPartPr>
              <p14:xfrm>
                <a:off x="2728751" y="4356657"/>
                <a:ext cx="160200" cy="19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A386F69-2E87-4C6D-8263-71901B6DC3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19771" y="4347657"/>
                  <a:ext cx="1778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C237FD-CEBB-6250-8C11-B167E18E9F94}"/>
              </a:ext>
            </a:extLst>
          </p:cNvPr>
          <p:cNvGrpSpPr/>
          <p:nvPr/>
        </p:nvGrpSpPr>
        <p:grpSpPr>
          <a:xfrm>
            <a:off x="1580022" y="3894740"/>
            <a:ext cx="404640" cy="355680"/>
            <a:chOff x="3004871" y="4340817"/>
            <a:chExt cx="40464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2098E28-30C5-2BFB-CC2F-6F3B212B1001}"/>
                    </a:ext>
                  </a:extLst>
                </p14:cNvPr>
                <p14:cNvContentPartPr/>
                <p14:nvPr/>
              </p14:nvContentPartPr>
              <p14:xfrm>
                <a:off x="3004871" y="4340817"/>
                <a:ext cx="195840" cy="236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2098E28-30C5-2BFB-CC2F-6F3B212B10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95871" y="4331817"/>
                  <a:ext cx="213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D24790-32F2-0F41-45BD-4DA937E4D0F6}"/>
                    </a:ext>
                  </a:extLst>
                </p14:cNvPr>
                <p14:cNvContentPartPr/>
                <p14:nvPr/>
              </p14:nvContentPartPr>
              <p14:xfrm>
                <a:off x="3245351" y="4523697"/>
                <a:ext cx="164160" cy="172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D24790-32F2-0F41-45BD-4DA937E4D0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6351" y="4514697"/>
                  <a:ext cx="18180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E02CB9-36CF-1AB9-07C3-56EC23440B8E}"/>
              </a:ext>
            </a:extLst>
          </p:cNvPr>
          <p:cNvGrpSpPr/>
          <p:nvPr/>
        </p:nvGrpSpPr>
        <p:grpSpPr>
          <a:xfrm>
            <a:off x="178034" y="5454657"/>
            <a:ext cx="1406160" cy="768960"/>
            <a:chOff x="1644431" y="5259897"/>
            <a:chExt cx="140616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0A28F97-A287-3127-2AE2-ECF895A0840C}"/>
                    </a:ext>
                  </a:extLst>
                </p14:cNvPr>
                <p14:cNvContentPartPr/>
                <p14:nvPr/>
              </p14:nvContentPartPr>
              <p14:xfrm>
                <a:off x="1644431" y="5734737"/>
                <a:ext cx="824760" cy="245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0A28F97-A287-3127-2AE2-ECF895A084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35427" y="5725737"/>
                  <a:ext cx="842408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916B0C3-F518-69C0-17AE-6DE2E748A4FE}"/>
                    </a:ext>
                  </a:extLst>
                </p14:cNvPr>
                <p14:cNvContentPartPr/>
                <p14:nvPr/>
              </p14:nvContentPartPr>
              <p14:xfrm>
                <a:off x="1993271" y="5518737"/>
                <a:ext cx="16560" cy="21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916B0C3-F518-69C0-17AE-6DE2E748A4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84271" y="5509752"/>
                  <a:ext cx="34200" cy="232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858F180-409A-4AD2-B8AE-608BC8D344B5}"/>
                    </a:ext>
                  </a:extLst>
                </p14:cNvPr>
                <p14:cNvContentPartPr/>
                <p14:nvPr/>
              </p14:nvContentPartPr>
              <p14:xfrm>
                <a:off x="2105591" y="5529897"/>
                <a:ext cx="26280" cy="218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858F180-409A-4AD2-B8AE-608BC8D344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96591" y="5520897"/>
                  <a:ext cx="43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960E429-A60F-62AF-E03A-0ADE1286E2B0}"/>
                    </a:ext>
                  </a:extLst>
                </p14:cNvPr>
                <p14:cNvContentPartPr/>
                <p14:nvPr/>
              </p14:nvContentPartPr>
              <p14:xfrm>
                <a:off x="1992191" y="5259897"/>
                <a:ext cx="139320" cy="157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960E429-A60F-62AF-E03A-0ADE1286E2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83191" y="5250897"/>
                  <a:ext cx="156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2E37ED-03D0-F093-3FB9-8366973C2D6A}"/>
                    </a:ext>
                  </a:extLst>
                </p14:cNvPr>
                <p14:cNvContentPartPr/>
                <p14:nvPr/>
              </p14:nvContentPartPr>
              <p14:xfrm>
                <a:off x="2597351" y="5821497"/>
                <a:ext cx="146880" cy="207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2E37ED-03D0-F093-3FB9-8366973C2D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88329" y="5812497"/>
                  <a:ext cx="164563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1EE9D07-0BA5-072B-C77A-286551314E31}"/>
                    </a:ext>
                  </a:extLst>
                </p14:cNvPr>
                <p14:cNvContentPartPr/>
                <p14:nvPr/>
              </p14:nvContentPartPr>
              <p14:xfrm>
                <a:off x="2893991" y="5714937"/>
                <a:ext cx="156600" cy="100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1EE9D07-0BA5-072B-C77A-286551314E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84970" y="5705969"/>
                  <a:ext cx="174281" cy="1176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5F1D1A-AC74-B7CE-A524-E9AD46586AA9}"/>
              </a:ext>
            </a:extLst>
          </p:cNvPr>
          <p:cNvGrpSpPr/>
          <p:nvPr/>
        </p:nvGrpSpPr>
        <p:grpSpPr>
          <a:xfrm>
            <a:off x="1666994" y="5598657"/>
            <a:ext cx="675000" cy="303840"/>
            <a:chOff x="3133391" y="5403897"/>
            <a:chExt cx="67500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AAFD69-1ECC-7635-3E4F-3AC4AD96BA18}"/>
                    </a:ext>
                  </a:extLst>
                </p14:cNvPr>
                <p14:cNvContentPartPr/>
                <p14:nvPr/>
              </p14:nvContentPartPr>
              <p14:xfrm>
                <a:off x="3133391" y="5561217"/>
                <a:ext cx="82800" cy="146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AAFD69-1ECC-7635-3E4F-3AC4AD96BA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24352" y="5552217"/>
                  <a:ext cx="100517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2A0BE0-0178-5C93-8908-7C63FAFF73B3}"/>
                    </a:ext>
                  </a:extLst>
                </p14:cNvPr>
                <p14:cNvContentPartPr/>
                <p14:nvPr/>
              </p14:nvContentPartPr>
              <p14:xfrm>
                <a:off x="3312671" y="5473017"/>
                <a:ext cx="116280" cy="169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2A0BE0-0178-5C93-8908-7C63FAFF73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03671" y="5464017"/>
                  <a:ext cx="133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7F93EB4-0650-8AB7-E506-AF02764178C0}"/>
                    </a:ext>
                  </a:extLst>
                </p14:cNvPr>
                <p14:cNvContentPartPr/>
                <p14:nvPr/>
              </p14:nvContentPartPr>
              <p14:xfrm>
                <a:off x="3478631" y="5403897"/>
                <a:ext cx="162360" cy="19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7F93EB4-0650-8AB7-E506-AF02764178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69631" y="5394897"/>
                  <a:ext cx="180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A7180C-7DAB-FAB4-2D19-816F473A9B5A}"/>
                    </a:ext>
                  </a:extLst>
                </p14:cNvPr>
                <p14:cNvContentPartPr/>
                <p14:nvPr/>
              </p14:nvContentPartPr>
              <p14:xfrm>
                <a:off x="3520391" y="5521257"/>
                <a:ext cx="84240" cy="14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A7180C-7DAB-FAB4-2D19-816F473A9B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11391" y="5512257"/>
                  <a:ext cx="101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211B85B-E0C0-7715-9CC5-B180CF06973A}"/>
                    </a:ext>
                  </a:extLst>
                </p14:cNvPr>
                <p14:cNvContentPartPr/>
                <p14:nvPr/>
              </p14:nvContentPartPr>
              <p14:xfrm>
                <a:off x="3692471" y="5500017"/>
                <a:ext cx="115920" cy="195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211B85B-E0C0-7715-9CC5-B180CF0697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83443" y="5491017"/>
                  <a:ext cx="133615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6667E0-9B6D-1E62-D7CB-FCFA5C837498}"/>
                  </a:ext>
                </a:extLst>
              </p14:cNvPr>
              <p14:cNvContentPartPr/>
              <p14:nvPr/>
            </p14:nvContentPartPr>
            <p14:xfrm>
              <a:off x="1234994" y="6363657"/>
              <a:ext cx="39960" cy="220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6667E0-9B6D-1E62-D7CB-FCFA5C83749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25912" y="6354672"/>
                <a:ext cx="57760" cy="237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458B170-D365-05BD-183D-2216363120A4}"/>
                  </a:ext>
                </a:extLst>
              </p14:cNvPr>
              <p14:cNvContentPartPr/>
              <p14:nvPr/>
            </p14:nvContentPartPr>
            <p14:xfrm>
              <a:off x="2303474" y="6014457"/>
              <a:ext cx="1841760" cy="186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458B170-D365-05BD-183D-2216363120A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94474" y="6005457"/>
                <a:ext cx="18594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B8D8167-F062-211D-7AB3-DE8C341FA3D2}"/>
                  </a:ext>
                </a:extLst>
              </p14:cNvPr>
              <p14:cNvContentPartPr/>
              <p14:nvPr/>
            </p14:nvContentPartPr>
            <p14:xfrm>
              <a:off x="6642863" y="4425357"/>
              <a:ext cx="630720" cy="190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B8D8167-F062-211D-7AB3-DE8C341FA3D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33863" y="4416357"/>
                <a:ext cx="6483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A9B97C2-8F36-DADF-6013-1F70A5297DFF}"/>
                  </a:ext>
                </a:extLst>
              </p14:cNvPr>
              <p14:cNvContentPartPr/>
              <p14:nvPr/>
            </p14:nvContentPartPr>
            <p14:xfrm>
              <a:off x="7380863" y="4509237"/>
              <a:ext cx="126360" cy="147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A9B97C2-8F36-DADF-6013-1F70A5297DF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71889" y="4500237"/>
                <a:ext cx="14395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83BF0F2-AF9E-5E90-9F9D-75860D72282F}"/>
                  </a:ext>
                </a:extLst>
              </p14:cNvPr>
              <p14:cNvContentPartPr/>
              <p14:nvPr/>
            </p14:nvContentPartPr>
            <p14:xfrm>
              <a:off x="7613783" y="4442637"/>
              <a:ext cx="192240" cy="214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83BF0F2-AF9E-5E90-9F9D-75860D72282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04783" y="4433652"/>
                <a:ext cx="209880" cy="232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E58BBDF-DDF7-B13F-F999-FFE264E85850}"/>
                  </a:ext>
                </a:extLst>
              </p14:cNvPr>
              <p14:cNvContentPartPr/>
              <p14:nvPr/>
            </p14:nvContentPartPr>
            <p14:xfrm>
              <a:off x="6907823" y="4188477"/>
              <a:ext cx="16920" cy="189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E58BBDF-DDF7-B13F-F999-FFE264E8585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98823" y="4179460"/>
                <a:ext cx="34560" cy="20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4EB626D-C51D-BE75-61D3-5E760D187C52}"/>
                  </a:ext>
                </a:extLst>
              </p14:cNvPr>
              <p14:cNvContentPartPr/>
              <p14:nvPr/>
            </p14:nvContentPartPr>
            <p14:xfrm>
              <a:off x="6997103" y="4185597"/>
              <a:ext cx="57240" cy="204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4EB626D-C51D-BE75-61D3-5E760D187C5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88103" y="4176613"/>
                <a:ext cx="74880" cy="22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108E7C7-0E40-843D-926B-AB172E63F0CF}"/>
                  </a:ext>
                </a:extLst>
              </p14:cNvPr>
              <p14:cNvContentPartPr/>
              <p14:nvPr/>
            </p14:nvContentPartPr>
            <p14:xfrm>
              <a:off x="6904223" y="3854037"/>
              <a:ext cx="121680" cy="153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108E7C7-0E40-843D-926B-AB172E63F0C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95223" y="3845037"/>
                <a:ext cx="1393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25704EC-0D94-1E9C-D49A-447D0ECA57A6}"/>
                  </a:ext>
                </a:extLst>
              </p14:cNvPr>
              <p14:cNvContentPartPr/>
              <p14:nvPr/>
            </p14:nvContentPartPr>
            <p14:xfrm>
              <a:off x="7007183" y="5679331"/>
              <a:ext cx="126360" cy="183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25704EC-0D94-1E9C-D49A-447D0ECA57A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98183" y="5670349"/>
                <a:ext cx="144000" cy="201205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B5E66AE8-2C06-1EA1-FF83-84C9D6595B0B}"/>
              </a:ext>
            </a:extLst>
          </p:cNvPr>
          <p:cNvGrpSpPr/>
          <p:nvPr/>
        </p:nvGrpSpPr>
        <p:grpSpPr>
          <a:xfrm>
            <a:off x="7601543" y="6289531"/>
            <a:ext cx="382680" cy="252720"/>
            <a:chOff x="8076911" y="6257457"/>
            <a:chExt cx="3826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E18130-59D3-5917-5BFE-9C5CA9F8549B}"/>
                    </a:ext>
                  </a:extLst>
                </p14:cNvPr>
                <p14:cNvContentPartPr/>
                <p14:nvPr/>
              </p14:nvContentPartPr>
              <p14:xfrm>
                <a:off x="8076911" y="6301017"/>
                <a:ext cx="147240" cy="157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E18130-59D3-5917-5BFE-9C5CA9F854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67911" y="6292017"/>
                  <a:ext cx="164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A1F2820-1C58-BF6E-6730-4B109E2BB759}"/>
                    </a:ext>
                  </a:extLst>
                </p14:cNvPr>
                <p14:cNvContentPartPr/>
                <p14:nvPr/>
              </p14:nvContentPartPr>
              <p14:xfrm>
                <a:off x="8323151" y="6283737"/>
                <a:ext cx="44280" cy="20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A1F2820-1C58-BF6E-6730-4B109E2BB7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14151" y="6274737"/>
                  <a:ext cx="61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154426-7113-5355-2B43-75DE72F16B92}"/>
                    </a:ext>
                  </a:extLst>
                </p14:cNvPr>
                <p14:cNvContentPartPr/>
                <p14:nvPr/>
              </p14:nvContentPartPr>
              <p14:xfrm>
                <a:off x="8408471" y="6257457"/>
                <a:ext cx="51120" cy="252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154426-7113-5355-2B43-75DE72F16B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99471" y="6248470"/>
                  <a:ext cx="68760" cy="270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68D7CB6-2566-BD4B-AC54-D04646F9232C}"/>
                    </a:ext>
                  </a:extLst>
                </p14:cNvPr>
                <p14:cNvContentPartPr/>
                <p14:nvPr/>
              </p14:nvContentPartPr>
              <p14:xfrm>
                <a:off x="8383271" y="6392457"/>
                <a:ext cx="66600" cy="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68D7CB6-2566-BD4B-AC54-D04646F923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74271" y="6382983"/>
                  <a:ext cx="84240" cy="257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C7127CF-017A-DBB4-3E69-FE378B7B4CFA}"/>
              </a:ext>
            </a:extLst>
          </p:cNvPr>
          <p:cNvGrpSpPr/>
          <p:nvPr/>
        </p:nvGrpSpPr>
        <p:grpSpPr>
          <a:xfrm>
            <a:off x="6673463" y="5987851"/>
            <a:ext cx="749520" cy="444600"/>
            <a:chOff x="7148831" y="5955777"/>
            <a:chExt cx="74952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B2D94F-EC19-2F14-000D-B342D0B55B94}"/>
                    </a:ext>
                  </a:extLst>
                </p14:cNvPr>
                <p14:cNvContentPartPr/>
                <p14:nvPr/>
              </p14:nvContentPartPr>
              <p14:xfrm>
                <a:off x="7148831" y="6203097"/>
                <a:ext cx="749520" cy="19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AB2D94F-EC19-2F14-000D-B342D0B55B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39831" y="6194113"/>
                  <a:ext cx="767160" cy="214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0784541-40DE-E60A-FD00-9C2230C97F3C}"/>
                    </a:ext>
                  </a:extLst>
                </p14:cNvPr>
                <p14:cNvContentPartPr/>
                <p14:nvPr/>
              </p14:nvContentPartPr>
              <p14:xfrm>
                <a:off x="7492271" y="5969817"/>
                <a:ext cx="23400" cy="240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0784541-40DE-E60A-FD00-9C2230C97F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83271" y="5960817"/>
                  <a:ext cx="41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9F0AEF-BAE5-2FBD-C185-C51DBCCB5A66}"/>
                    </a:ext>
                  </a:extLst>
                </p14:cNvPr>
                <p14:cNvContentPartPr/>
                <p14:nvPr/>
              </p14:nvContentPartPr>
              <p14:xfrm>
                <a:off x="7585511" y="5955777"/>
                <a:ext cx="39960" cy="259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9F0AEF-BAE5-2FBD-C185-C51DBCCB5A6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76511" y="5946777"/>
                  <a:ext cx="5760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4E0F1FB-F6B1-AFA2-3AC5-7592CFA05568}"/>
              </a:ext>
            </a:extLst>
          </p:cNvPr>
          <p:cNvGrpSpPr/>
          <p:nvPr/>
        </p:nvGrpSpPr>
        <p:grpSpPr>
          <a:xfrm>
            <a:off x="6651323" y="1165917"/>
            <a:ext cx="1690200" cy="1954103"/>
            <a:chOff x="7126691" y="1133843"/>
            <a:chExt cx="1690200" cy="19541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42F8567-4FB6-EB94-416D-B20DC24F25C8}"/>
                    </a:ext>
                  </a:extLst>
                </p14:cNvPr>
                <p14:cNvContentPartPr/>
                <p14:nvPr/>
              </p14:nvContentPartPr>
              <p14:xfrm>
                <a:off x="7297013" y="1378643"/>
                <a:ext cx="916200" cy="310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42F8567-4FB6-EB94-416D-B20DC24F25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88017" y="1369643"/>
                  <a:ext cx="933833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DF6807-B152-3793-ED01-F8098881F3B5}"/>
                    </a:ext>
                  </a:extLst>
                </p14:cNvPr>
                <p14:cNvContentPartPr/>
                <p14:nvPr/>
              </p14:nvContentPartPr>
              <p14:xfrm>
                <a:off x="7684013" y="1133843"/>
                <a:ext cx="29160" cy="24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DF6807-B152-3793-ED01-F8098881F3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5013" y="1124843"/>
                  <a:ext cx="46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65EE9D-1C30-6F17-B308-82C64426F3FF}"/>
                    </a:ext>
                  </a:extLst>
                </p14:cNvPr>
                <p14:cNvContentPartPr/>
                <p14:nvPr/>
              </p14:nvContentPartPr>
              <p14:xfrm>
                <a:off x="7761773" y="1152923"/>
                <a:ext cx="48960" cy="251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65EE9D-1C30-6F17-B308-82C64426F3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52773" y="1143923"/>
                  <a:ext cx="66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7A92AB-2247-9D4B-7851-1BB62D32E881}"/>
                    </a:ext>
                  </a:extLst>
                </p14:cNvPr>
                <p14:cNvContentPartPr/>
                <p14:nvPr/>
              </p14:nvContentPartPr>
              <p14:xfrm>
                <a:off x="8328773" y="1636763"/>
                <a:ext cx="161280" cy="131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7A92AB-2247-9D4B-7851-1BB62D32E8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19773" y="1627763"/>
                  <a:ext cx="178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97CE4B-EDF7-836D-4D9C-9FF5139EC312}"/>
                    </a:ext>
                  </a:extLst>
                </p14:cNvPr>
                <p14:cNvContentPartPr/>
                <p14:nvPr/>
              </p14:nvContentPartPr>
              <p14:xfrm>
                <a:off x="8540813" y="1587083"/>
                <a:ext cx="78120" cy="258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97CE4B-EDF7-836D-4D9C-9FF5139EC31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31813" y="1578083"/>
                  <a:ext cx="95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A2595F-7934-E18A-944B-9BF8C1FC68F0}"/>
                    </a:ext>
                  </a:extLst>
                </p14:cNvPr>
                <p14:cNvContentPartPr/>
                <p14:nvPr/>
              </p14:nvContentPartPr>
              <p14:xfrm>
                <a:off x="7126691" y="2777986"/>
                <a:ext cx="766080" cy="251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A2595F-7934-E18A-944B-9BF8C1FC68F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17691" y="2768973"/>
                  <a:ext cx="783720" cy="26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9597EA-DFB0-5088-6597-49B98AF7DF29}"/>
                    </a:ext>
                  </a:extLst>
                </p14:cNvPr>
                <p14:cNvContentPartPr/>
                <p14:nvPr/>
              </p14:nvContentPartPr>
              <p14:xfrm>
                <a:off x="7428731" y="2551906"/>
                <a:ext cx="13680" cy="223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9597EA-DFB0-5088-6597-49B98AF7DF2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19731" y="2542920"/>
                  <a:ext cx="31320" cy="24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6AD66C-9203-98A6-9401-72EE92C5B54C}"/>
                    </a:ext>
                  </a:extLst>
                </p14:cNvPr>
                <p14:cNvContentPartPr/>
                <p14:nvPr/>
              </p14:nvContentPartPr>
              <p14:xfrm>
                <a:off x="7534931" y="2535346"/>
                <a:ext cx="21240" cy="236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6AD66C-9203-98A6-9401-72EE92C5B5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25931" y="2526332"/>
                  <a:ext cx="38880" cy="254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9B25EB-2BBE-1C10-DC8E-944138D1935B}"/>
                    </a:ext>
                  </a:extLst>
                </p14:cNvPr>
                <p14:cNvContentPartPr/>
                <p14:nvPr/>
              </p14:nvContentPartPr>
              <p14:xfrm>
                <a:off x="7442051" y="2268946"/>
                <a:ext cx="136440" cy="165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9B25EB-2BBE-1C10-DC8E-944138D1935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33051" y="2259946"/>
                  <a:ext cx="154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6CD382-7D30-C1DA-5FF8-ED6192AAE364}"/>
                    </a:ext>
                  </a:extLst>
                </p14:cNvPr>
                <p14:cNvContentPartPr/>
                <p14:nvPr/>
              </p14:nvContentPartPr>
              <p14:xfrm>
                <a:off x="8026691" y="2931706"/>
                <a:ext cx="113760" cy="156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6CD382-7D30-C1DA-5FF8-ED6192AAE3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17691" y="2922706"/>
                  <a:ext cx="131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7AA721-4582-75C5-CA29-CAEAF0D81CD0}"/>
                    </a:ext>
                  </a:extLst>
                </p14:cNvPr>
                <p14:cNvContentPartPr/>
                <p14:nvPr/>
              </p14:nvContentPartPr>
              <p14:xfrm>
                <a:off x="8256011" y="2773306"/>
                <a:ext cx="560880" cy="202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7AA721-4582-75C5-CA29-CAEAF0D81CD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47011" y="2764322"/>
                  <a:ext cx="578520" cy="219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684819-970A-E940-3A08-FA1EE68FCD55}"/>
                    </a:ext>
                  </a:extLst>
                </p14:cNvPr>
                <p14:cNvContentPartPr/>
                <p14:nvPr/>
              </p14:nvContentPartPr>
              <p14:xfrm>
                <a:off x="8477051" y="2586466"/>
                <a:ext cx="18720" cy="226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684819-970A-E940-3A08-FA1EE68FCD5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68051" y="2577452"/>
                  <a:ext cx="36360" cy="243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8E15D9-EF2B-D59C-381D-4FE06B76E659}"/>
                    </a:ext>
                  </a:extLst>
                </p14:cNvPr>
                <p14:cNvContentPartPr/>
                <p14:nvPr/>
              </p14:nvContentPartPr>
              <p14:xfrm>
                <a:off x="8567411" y="2575666"/>
                <a:ext cx="14760" cy="202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8E15D9-EF2B-D59C-381D-4FE06B76E6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58411" y="2566650"/>
                  <a:ext cx="32400" cy="220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301A6F-C429-C950-041B-0A3043F32C27}"/>
                    </a:ext>
                  </a:extLst>
                </p14:cNvPr>
                <p14:cNvContentPartPr/>
                <p14:nvPr/>
              </p14:nvContentPartPr>
              <p14:xfrm>
                <a:off x="8515211" y="2260306"/>
                <a:ext cx="108720" cy="172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301A6F-C429-C950-041B-0A3043F32C2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06211" y="2251306"/>
                  <a:ext cx="12636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D66552E-F0B0-FCE9-A3D2-A87C9A2506DC}"/>
                  </a:ext>
                </a:extLst>
              </p14:cNvPr>
              <p14:cNvContentPartPr/>
              <p14:nvPr/>
            </p14:nvContentPartPr>
            <p14:xfrm>
              <a:off x="8623223" y="2232691"/>
              <a:ext cx="1294920" cy="262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D66552E-F0B0-FCE9-A3D2-A87C9A2506D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614223" y="2223691"/>
                <a:ext cx="13125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55DC9F2-544C-F6F5-0645-25EC3F68E25E}"/>
                  </a:ext>
                </a:extLst>
              </p14:cNvPr>
              <p14:cNvContentPartPr/>
              <p14:nvPr/>
            </p14:nvContentPartPr>
            <p14:xfrm>
              <a:off x="8373383" y="4325997"/>
              <a:ext cx="1421280" cy="192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55DC9F2-544C-F6F5-0645-25EC3F68E25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364385" y="4316997"/>
                <a:ext cx="1438916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37CA9F6-18D9-E779-4EF9-1FCD145DE6FB}"/>
                  </a:ext>
                </a:extLst>
              </p14:cNvPr>
              <p14:cNvContentPartPr/>
              <p14:nvPr/>
            </p14:nvContentPartPr>
            <p14:xfrm>
              <a:off x="8406143" y="6128971"/>
              <a:ext cx="1339200" cy="205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37CA9F6-18D9-E779-4EF9-1FCD145DE6F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397143" y="6119971"/>
                <a:ext cx="135684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586A669-D686-9C19-2491-3FF1E790E00B}"/>
              </a:ext>
            </a:extLst>
          </p:cNvPr>
          <p:cNvGrpSpPr/>
          <p:nvPr/>
        </p:nvGrpSpPr>
        <p:grpSpPr>
          <a:xfrm>
            <a:off x="1845889" y="851627"/>
            <a:ext cx="721800" cy="330480"/>
            <a:chOff x="2035031" y="1069497"/>
            <a:chExt cx="72180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886C16-4A11-5ABE-B2D9-B42542710637}"/>
                    </a:ext>
                  </a:extLst>
                </p14:cNvPr>
                <p14:cNvContentPartPr/>
                <p14:nvPr/>
              </p14:nvContentPartPr>
              <p14:xfrm>
                <a:off x="2292431" y="1154097"/>
                <a:ext cx="144360" cy="24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886C16-4A11-5ABE-B2D9-B425427106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83453" y="1145097"/>
                  <a:ext cx="161956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FB969DD-BCAD-1C7F-36F8-78AF6A47FD13}"/>
                    </a:ext>
                  </a:extLst>
                </p14:cNvPr>
                <p14:cNvContentPartPr/>
                <p14:nvPr/>
              </p14:nvContentPartPr>
              <p14:xfrm>
                <a:off x="2467391" y="1209537"/>
                <a:ext cx="24840" cy="123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FB969DD-BCAD-1C7F-36F8-78AF6A47FD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58391" y="1200537"/>
                  <a:ext cx="42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2EBB71D-EBBF-2D35-59D4-874186DEC729}"/>
                    </a:ext>
                  </a:extLst>
                </p14:cNvPr>
                <p14:cNvContentPartPr/>
                <p14:nvPr/>
              </p14:nvContentPartPr>
              <p14:xfrm>
                <a:off x="2594831" y="1088937"/>
                <a:ext cx="82800" cy="292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2EBB71D-EBBF-2D35-59D4-874186DEC7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85831" y="1079937"/>
                  <a:ext cx="100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96509B-F34E-077E-1CEE-AC37E469965F}"/>
                    </a:ext>
                  </a:extLst>
                </p14:cNvPr>
                <p14:cNvContentPartPr/>
                <p14:nvPr/>
              </p14:nvContentPartPr>
              <p14:xfrm>
                <a:off x="2616071" y="1258137"/>
                <a:ext cx="70200" cy="22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96509B-F34E-077E-1CEE-AC37E46996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07071" y="1249137"/>
                  <a:ext cx="87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A4902B7-6D00-D596-628F-5F1D5516FFBB}"/>
                    </a:ext>
                  </a:extLst>
                </p14:cNvPr>
                <p14:cNvContentPartPr/>
                <p14:nvPr/>
              </p14:nvContentPartPr>
              <p14:xfrm>
                <a:off x="2725871" y="1131057"/>
                <a:ext cx="30960" cy="22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A4902B7-6D00-D596-628F-5F1D5516FF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16871" y="1122057"/>
                  <a:ext cx="48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E3E3F5-C5A2-0B43-14A2-9BF70955806F}"/>
                    </a:ext>
                  </a:extLst>
                </p14:cNvPr>
                <p14:cNvContentPartPr/>
                <p14:nvPr/>
              </p14:nvContentPartPr>
              <p14:xfrm>
                <a:off x="2035031" y="1126017"/>
                <a:ext cx="24840" cy="194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E3E3F5-C5A2-0B43-14A2-9BF7095580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26031" y="1117017"/>
                  <a:ext cx="42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69CD736-6744-E6D9-FDD2-FA61CA39140A}"/>
                    </a:ext>
                  </a:extLst>
                </p14:cNvPr>
                <p14:cNvContentPartPr/>
                <p14:nvPr/>
              </p14:nvContentPartPr>
              <p14:xfrm>
                <a:off x="2061311" y="1069497"/>
                <a:ext cx="128880" cy="330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69CD736-6744-E6D9-FDD2-FA61CA3914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52311" y="1060497"/>
                  <a:ext cx="14652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D57D672-C80E-AB28-EC5E-6F8D37CF9EA3}"/>
              </a:ext>
            </a:extLst>
          </p:cNvPr>
          <p:cNvGrpSpPr/>
          <p:nvPr/>
        </p:nvGrpSpPr>
        <p:grpSpPr>
          <a:xfrm>
            <a:off x="2215757" y="3388651"/>
            <a:ext cx="1114200" cy="396360"/>
            <a:chOff x="2468111" y="3293217"/>
            <a:chExt cx="111420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D3AF2D-BD9B-B3BB-067C-FD5728BEB65A}"/>
                    </a:ext>
                  </a:extLst>
                </p14:cNvPr>
                <p14:cNvContentPartPr/>
                <p14:nvPr/>
              </p14:nvContentPartPr>
              <p14:xfrm>
                <a:off x="2468111" y="3353337"/>
                <a:ext cx="51120" cy="253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D3AF2D-BD9B-B3BB-067C-FD5728BEB65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59111" y="3344324"/>
                  <a:ext cx="68760" cy="271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14BB521-F0A1-0658-7508-40616FD6F1F1}"/>
                    </a:ext>
                  </a:extLst>
                </p14:cNvPr>
                <p14:cNvContentPartPr/>
                <p14:nvPr/>
              </p14:nvContentPartPr>
              <p14:xfrm>
                <a:off x="2536511" y="3293217"/>
                <a:ext cx="124560" cy="396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14BB521-F0A1-0658-7508-40616FD6F1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27511" y="3284217"/>
                  <a:ext cx="1422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7869932-6EC8-A3FC-0B73-DF07561A9ED9}"/>
                    </a:ext>
                  </a:extLst>
                </p14:cNvPr>
                <p14:cNvContentPartPr/>
                <p14:nvPr/>
              </p14:nvContentPartPr>
              <p14:xfrm>
                <a:off x="2764751" y="3334977"/>
                <a:ext cx="160200" cy="272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7869932-6EC8-A3FC-0B73-DF07561A9ED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55731" y="3325977"/>
                  <a:ext cx="177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9545D89-B248-2D85-6C4A-15065056AE62}"/>
                    </a:ext>
                  </a:extLst>
                </p14:cNvPr>
                <p14:cNvContentPartPr/>
                <p14:nvPr/>
              </p14:nvContentPartPr>
              <p14:xfrm>
                <a:off x="2919911" y="3422097"/>
                <a:ext cx="34560" cy="122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9545D89-B248-2D85-6C4A-15065056AE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10911" y="3413097"/>
                  <a:ext cx="52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98F52E5-292E-A520-3FDB-4B2F5513388D}"/>
                    </a:ext>
                  </a:extLst>
                </p14:cNvPr>
                <p14:cNvContentPartPr/>
                <p14:nvPr/>
              </p14:nvContentPartPr>
              <p14:xfrm>
                <a:off x="3064631" y="3316977"/>
                <a:ext cx="114120" cy="272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98F52E5-292E-A520-3FDB-4B2F551338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55631" y="3307977"/>
                  <a:ext cx="131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0125D7C-D2B2-3A1F-69E1-B67B4D8FC5F3}"/>
                    </a:ext>
                  </a:extLst>
                </p14:cNvPr>
                <p14:cNvContentPartPr/>
                <p14:nvPr/>
              </p14:nvContentPartPr>
              <p14:xfrm>
                <a:off x="3090911" y="3505257"/>
                <a:ext cx="80640" cy="3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0125D7C-D2B2-3A1F-69E1-B67B4D8FC5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81911" y="3495357"/>
                  <a:ext cx="98280" cy="23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25C82AC-21E9-4C86-86AE-A6438AA2316E}"/>
                    </a:ext>
                  </a:extLst>
                </p14:cNvPr>
                <p14:cNvContentPartPr/>
                <p14:nvPr/>
              </p14:nvContentPartPr>
              <p14:xfrm>
                <a:off x="3249311" y="3354417"/>
                <a:ext cx="117000" cy="229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25C82AC-21E9-4C86-86AE-A6438AA231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40339" y="3345417"/>
                  <a:ext cx="134586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E61074-A757-69AF-4AE7-25D2C52513EF}"/>
                    </a:ext>
                  </a:extLst>
                </p14:cNvPr>
                <p14:cNvContentPartPr/>
                <p14:nvPr/>
              </p14:nvContentPartPr>
              <p14:xfrm>
                <a:off x="3448751" y="3295377"/>
                <a:ext cx="7560" cy="203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E61074-A757-69AF-4AE7-25D2C52513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39751" y="3286377"/>
                  <a:ext cx="25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31453E-F610-40D9-241C-ACA24A50E32E}"/>
                    </a:ext>
                  </a:extLst>
                </p14:cNvPr>
                <p14:cNvContentPartPr/>
                <p14:nvPr/>
              </p14:nvContentPartPr>
              <p14:xfrm>
                <a:off x="3388271" y="3481857"/>
                <a:ext cx="173160" cy="66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31453E-F610-40D9-241C-ACA24A50E32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79271" y="3472857"/>
                  <a:ext cx="190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0DBB557-67E5-C5E8-1515-4F74649DD280}"/>
                    </a:ext>
                  </a:extLst>
                </p14:cNvPr>
                <p14:cNvContentPartPr/>
                <p14:nvPr/>
              </p14:nvContentPartPr>
              <p14:xfrm>
                <a:off x="3561071" y="3450897"/>
                <a:ext cx="21240" cy="199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0DBB557-67E5-C5E8-1515-4F74649DD2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51916" y="3441897"/>
                  <a:ext cx="39184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21DD264-5068-04AE-53EF-A2279B5143F0}"/>
              </a:ext>
            </a:extLst>
          </p:cNvPr>
          <p:cNvGrpSpPr/>
          <p:nvPr/>
        </p:nvGrpSpPr>
        <p:grpSpPr>
          <a:xfrm>
            <a:off x="2398277" y="4046371"/>
            <a:ext cx="343440" cy="327600"/>
            <a:chOff x="2650631" y="3950937"/>
            <a:chExt cx="34344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F97532F-A902-BA9E-4710-66A896B84B5B}"/>
                    </a:ext>
                  </a:extLst>
                </p14:cNvPr>
                <p14:cNvContentPartPr/>
                <p14:nvPr/>
              </p14:nvContentPartPr>
              <p14:xfrm>
                <a:off x="2650631" y="4086297"/>
                <a:ext cx="207360" cy="111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F97532F-A902-BA9E-4710-66A896B84B5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41631" y="4077297"/>
                  <a:ext cx="225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040094C-F8FD-4F56-41AF-E32E53B8004D}"/>
                    </a:ext>
                  </a:extLst>
                </p14:cNvPr>
                <p14:cNvContentPartPr/>
                <p14:nvPr/>
              </p14:nvContentPartPr>
              <p14:xfrm>
                <a:off x="2888591" y="3950937"/>
                <a:ext cx="105480" cy="327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040094C-F8FD-4F56-41AF-E32E53B800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79560" y="3941947"/>
                  <a:ext cx="123180" cy="3452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6696FE6-4CF4-5662-EB25-4BFE027B12A9}"/>
              </a:ext>
            </a:extLst>
          </p:cNvPr>
          <p:cNvGrpSpPr/>
          <p:nvPr/>
        </p:nvGrpSpPr>
        <p:grpSpPr>
          <a:xfrm>
            <a:off x="2898317" y="4049251"/>
            <a:ext cx="495000" cy="366480"/>
            <a:chOff x="3150671" y="3953817"/>
            <a:chExt cx="4950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53E19AE-FA92-9CC4-412A-18E6FF09A009}"/>
                    </a:ext>
                  </a:extLst>
                </p14:cNvPr>
                <p14:cNvContentPartPr/>
                <p14:nvPr/>
              </p14:nvContentPartPr>
              <p14:xfrm>
                <a:off x="3150671" y="3961017"/>
                <a:ext cx="14040" cy="271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53E19AE-FA92-9CC4-412A-18E6FF09A00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41671" y="3952005"/>
                  <a:ext cx="31680" cy="289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21FE7B9-A673-6C43-CB22-79827C70A370}"/>
                    </a:ext>
                  </a:extLst>
                </p14:cNvPr>
                <p14:cNvContentPartPr/>
                <p14:nvPr/>
              </p14:nvContentPartPr>
              <p14:xfrm>
                <a:off x="3184871" y="3953817"/>
                <a:ext cx="77400" cy="272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21FE7B9-A673-6C43-CB22-79827C70A3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75913" y="3944817"/>
                  <a:ext cx="94958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FA656B1-C07A-D026-FA75-6C4B1AA9CF9D}"/>
                    </a:ext>
                  </a:extLst>
                </p14:cNvPr>
                <p14:cNvContentPartPr/>
                <p14:nvPr/>
              </p14:nvContentPartPr>
              <p14:xfrm>
                <a:off x="3305111" y="4068657"/>
                <a:ext cx="340560" cy="251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FA656B1-C07A-D026-FA75-6C4B1AA9CF9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96121" y="4059657"/>
                  <a:ext cx="358181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1898D34-A93C-E648-3580-5D5FF2DD7BAD}"/>
              </a:ext>
            </a:extLst>
          </p:cNvPr>
          <p:cNvGrpSpPr/>
          <p:nvPr/>
        </p:nvGrpSpPr>
        <p:grpSpPr>
          <a:xfrm>
            <a:off x="2666837" y="5605891"/>
            <a:ext cx="1233720" cy="425520"/>
            <a:chOff x="2919191" y="5510457"/>
            <a:chExt cx="12337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90A2A0F-E21A-FED7-65E7-62C4E71D8B44}"/>
                    </a:ext>
                  </a:extLst>
                </p14:cNvPr>
                <p14:cNvContentPartPr/>
                <p14:nvPr/>
              </p14:nvContentPartPr>
              <p14:xfrm>
                <a:off x="2919191" y="5608377"/>
                <a:ext cx="65520" cy="211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90A2A0F-E21A-FED7-65E7-62C4E71D8B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10240" y="5599377"/>
                  <a:ext cx="83064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64CC58C-ADCF-1E29-884F-E42B83745250}"/>
                    </a:ext>
                  </a:extLst>
                </p14:cNvPr>
                <p14:cNvContentPartPr/>
                <p14:nvPr/>
              </p14:nvContentPartPr>
              <p14:xfrm>
                <a:off x="2994431" y="5512257"/>
                <a:ext cx="145440" cy="423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64CC58C-ADCF-1E29-884F-E42B8374525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85431" y="5503257"/>
                  <a:ext cx="1630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3AE4F92-A87F-C9BC-BC47-9F04ECE9ABAC}"/>
                    </a:ext>
                  </a:extLst>
                </p14:cNvPr>
                <p14:cNvContentPartPr/>
                <p14:nvPr/>
              </p14:nvContentPartPr>
              <p14:xfrm>
                <a:off x="3242111" y="5565897"/>
                <a:ext cx="162360" cy="327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3AE4F92-A87F-C9BC-BC47-9F04ECE9ABA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33111" y="5556897"/>
                  <a:ext cx="180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6DBC71C-0589-D2C0-7EC4-44E77B4CEED4}"/>
                    </a:ext>
                  </a:extLst>
                </p14:cNvPr>
                <p14:cNvContentPartPr/>
                <p14:nvPr/>
              </p14:nvContentPartPr>
              <p14:xfrm>
                <a:off x="3428231" y="5634657"/>
                <a:ext cx="11880" cy="144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6DBC71C-0589-D2C0-7EC4-44E77B4CEED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19231" y="5625634"/>
                  <a:ext cx="29520" cy="161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006F3DB-39A2-C336-EEBA-ED799428AF34}"/>
                    </a:ext>
                  </a:extLst>
                </p14:cNvPr>
                <p14:cNvContentPartPr/>
                <p14:nvPr/>
              </p14:nvContentPartPr>
              <p14:xfrm>
                <a:off x="3536951" y="5561217"/>
                <a:ext cx="116280" cy="262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006F3DB-39A2-C336-EEBA-ED799428AF3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27951" y="5552217"/>
                  <a:ext cx="133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240FD6C-91CB-FA1C-7E33-42021FE8DA56}"/>
                    </a:ext>
                  </a:extLst>
                </p14:cNvPr>
                <p14:cNvContentPartPr/>
                <p14:nvPr/>
              </p14:nvContentPartPr>
              <p14:xfrm>
                <a:off x="3590591" y="5749497"/>
                <a:ext cx="74520" cy="13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240FD6C-91CB-FA1C-7E33-42021FE8DA5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81591" y="5740254"/>
                  <a:ext cx="92160" cy="31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3A44BA3-EC32-0682-89BA-310356784048}"/>
                    </a:ext>
                  </a:extLst>
                </p14:cNvPr>
                <p14:cNvContentPartPr/>
                <p14:nvPr/>
              </p14:nvContentPartPr>
              <p14:xfrm>
                <a:off x="3717671" y="5529537"/>
                <a:ext cx="44640" cy="239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3A44BA3-EC32-0682-89BA-3103567840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08671" y="5520537"/>
                  <a:ext cx="62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F6BAB71-4BBC-643C-27E7-0B35DB862963}"/>
                    </a:ext>
                  </a:extLst>
                </p14:cNvPr>
                <p14:cNvContentPartPr/>
                <p14:nvPr/>
              </p14:nvContentPartPr>
              <p14:xfrm>
                <a:off x="3837191" y="5537817"/>
                <a:ext cx="45720" cy="245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F6BAB71-4BBC-643C-27E7-0B35DB8629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28191" y="5528804"/>
                  <a:ext cx="63360" cy="26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DB7070B-7CF2-D1B8-445F-63F89C268B28}"/>
                    </a:ext>
                  </a:extLst>
                </p14:cNvPr>
                <p14:cNvContentPartPr/>
                <p14:nvPr/>
              </p14:nvContentPartPr>
              <p14:xfrm>
                <a:off x="3912071" y="5510457"/>
                <a:ext cx="50040" cy="227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DB7070B-7CF2-D1B8-445F-63F89C268B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03071" y="5501457"/>
                  <a:ext cx="67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A30DDED-9D40-09FE-8E61-01CA06814056}"/>
                    </a:ext>
                  </a:extLst>
                </p14:cNvPr>
                <p14:cNvContentPartPr/>
                <p14:nvPr/>
              </p14:nvContentPartPr>
              <p14:xfrm>
                <a:off x="3879671" y="5669217"/>
                <a:ext cx="229320" cy="74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A30DDED-9D40-09FE-8E61-01CA0681405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70671" y="5660217"/>
                  <a:ext cx="246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09EAFDF-BD1D-0DE1-63B4-6726B8AF0472}"/>
                    </a:ext>
                  </a:extLst>
                </p14:cNvPr>
                <p14:cNvContentPartPr/>
                <p14:nvPr/>
              </p14:nvContentPartPr>
              <p14:xfrm>
                <a:off x="4111151" y="5632857"/>
                <a:ext cx="41760" cy="203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09EAFDF-BD1D-0DE1-63B4-6726B8AF047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02151" y="5623857"/>
                  <a:ext cx="5940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85B7A50-073F-DD80-069F-60C52D448A3E}"/>
              </a:ext>
            </a:extLst>
          </p:cNvPr>
          <p:cNvGrpSpPr/>
          <p:nvPr/>
        </p:nvGrpSpPr>
        <p:grpSpPr>
          <a:xfrm>
            <a:off x="2702837" y="6267931"/>
            <a:ext cx="366120" cy="306000"/>
            <a:chOff x="2955191" y="6172497"/>
            <a:chExt cx="36612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21327D4-8B25-555C-D877-4BE632156F64}"/>
                    </a:ext>
                  </a:extLst>
                </p14:cNvPr>
                <p14:cNvContentPartPr/>
                <p14:nvPr/>
              </p14:nvContentPartPr>
              <p14:xfrm>
                <a:off x="2955191" y="6307497"/>
                <a:ext cx="209160" cy="121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21327D4-8B25-555C-D877-4BE632156F6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46191" y="6298497"/>
                  <a:ext cx="226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4FAA090-878D-43CE-6762-379D61C38271}"/>
                    </a:ext>
                  </a:extLst>
                </p14:cNvPr>
                <p14:cNvContentPartPr/>
                <p14:nvPr/>
              </p14:nvContentPartPr>
              <p14:xfrm>
                <a:off x="3203231" y="6172497"/>
                <a:ext cx="118080" cy="306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4FAA090-878D-43CE-6762-379D61C382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94203" y="6163497"/>
                  <a:ext cx="135774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77D7CC2-E361-A254-A1B8-35CE4F4BB849}"/>
              </a:ext>
            </a:extLst>
          </p:cNvPr>
          <p:cNvGrpSpPr/>
          <p:nvPr/>
        </p:nvGrpSpPr>
        <p:grpSpPr>
          <a:xfrm>
            <a:off x="3225197" y="6272611"/>
            <a:ext cx="540720" cy="372600"/>
            <a:chOff x="3477551" y="6177177"/>
            <a:chExt cx="54072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DA8011F-CB93-DC90-CF0E-6A1848B4B698}"/>
                    </a:ext>
                  </a:extLst>
                </p14:cNvPr>
                <p14:cNvContentPartPr/>
                <p14:nvPr/>
              </p14:nvContentPartPr>
              <p14:xfrm>
                <a:off x="3477551" y="6216777"/>
                <a:ext cx="38880" cy="261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DA8011F-CB93-DC90-CF0E-6A1848B4B69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68634" y="6207789"/>
                  <a:ext cx="56358" cy="27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8DBD39D-3CDB-7748-5D27-772449489BC1}"/>
                    </a:ext>
                  </a:extLst>
                </p14:cNvPr>
                <p14:cNvContentPartPr/>
                <p14:nvPr/>
              </p14:nvContentPartPr>
              <p14:xfrm>
                <a:off x="3547751" y="6177177"/>
                <a:ext cx="99720" cy="269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8DBD39D-3CDB-7748-5D27-772449489BC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38751" y="6168165"/>
                  <a:ext cx="117360" cy="287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EE3BBE1-A393-8014-0E73-822A5935198C}"/>
                    </a:ext>
                  </a:extLst>
                </p14:cNvPr>
                <p14:cNvContentPartPr/>
                <p14:nvPr/>
              </p14:nvContentPartPr>
              <p14:xfrm>
                <a:off x="3681671" y="6290577"/>
                <a:ext cx="336600" cy="259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EE3BBE1-A393-8014-0E73-822A5935198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72671" y="6281577"/>
                  <a:ext cx="354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7F9054F-B90D-9697-5085-C2B755B1CCDD}"/>
                    </a:ext>
                  </a:extLst>
                </p14:cNvPr>
                <p14:cNvContentPartPr/>
                <p14:nvPr/>
              </p14:nvContentPartPr>
              <p14:xfrm>
                <a:off x="3505271" y="6376617"/>
                <a:ext cx="87120" cy="13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7F9054F-B90D-9697-5085-C2B755B1CC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96271" y="6367617"/>
                  <a:ext cx="1047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D1B3529-73B2-09F3-529A-C4300725DC70}"/>
              </a:ext>
            </a:extLst>
          </p:cNvPr>
          <p:cNvGrpSpPr/>
          <p:nvPr/>
        </p:nvGrpSpPr>
        <p:grpSpPr>
          <a:xfrm>
            <a:off x="8612783" y="1403611"/>
            <a:ext cx="1037160" cy="865800"/>
            <a:chOff x="9088151" y="1371537"/>
            <a:chExt cx="103716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215DD68-8834-EA72-888E-F9914354A130}"/>
                    </a:ext>
                  </a:extLst>
                </p14:cNvPr>
                <p14:cNvContentPartPr/>
                <p14:nvPr/>
              </p14:nvContentPartPr>
              <p14:xfrm>
                <a:off x="9088151" y="1546497"/>
                <a:ext cx="36720" cy="138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215DD68-8834-EA72-888E-F9914354A13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79238" y="1537520"/>
                  <a:ext cx="54189" cy="156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B3A6BD9-792D-5551-DE49-B2FD5E7AF05E}"/>
                    </a:ext>
                  </a:extLst>
                </p14:cNvPr>
                <p14:cNvContentPartPr/>
                <p14:nvPr/>
              </p14:nvContentPartPr>
              <p14:xfrm>
                <a:off x="9158711" y="1461537"/>
                <a:ext cx="74880" cy="258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B3A6BD9-792D-5551-DE49-B2FD5E7AF05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49711" y="1452537"/>
                  <a:ext cx="92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48A981A-9FA4-FD7D-0750-D48BB0A54954}"/>
                    </a:ext>
                  </a:extLst>
                </p14:cNvPr>
                <p14:cNvContentPartPr/>
                <p14:nvPr/>
              </p14:nvContentPartPr>
              <p14:xfrm>
                <a:off x="9345191" y="1448217"/>
                <a:ext cx="101520" cy="227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48A981A-9FA4-FD7D-0750-D48BB0A549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36223" y="1439217"/>
                  <a:ext cx="119098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3E771ED-7235-1987-60BA-C13B814A59A6}"/>
                    </a:ext>
                  </a:extLst>
                </p14:cNvPr>
                <p14:cNvContentPartPr/>
                <p14:nvPr/>
              </p14:nvContentPartPr>
              <p14:xfrm>
                <a:off x="9468311" y="1515897"/>
                <a:ext cx="12960" cy="104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3E771ED-7235-1987-60BA-C13B814A59A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59311" y="1506897"/>
                  <a:ext cx="30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FCDED38-3E5B-3040-FB8E-5CD8F9AF8E33}"/>
                    </a:ext>
                  </a:extLst>
                </p14:cNvPr>
                <p14:cNvContentPartPr/>
                <p14:nvPr/>
              </p14:nvContentPartPr>
              <p14:xfrm>
                <a:off x="9580991" y="1434537"/>
                <a:ext cx="97200" cy="220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FCDED38-3E5B-3040-FB8E-5CD8F9AF8E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72024" y="1425552"/>
                  <a:ext cx="114775" cy="237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B274C65-D94E-482E-1B7E-1FA84EFDB190}"/>
                    </a:ext>
                  </a:extLst>
                </p14:cNvPr>
                <p14:cNvContentPartPr/>
                <p14:nvPr/>
              </p14:nvContentPartPr>
              <p14:xfrm>
                <a:off x="9600791" y="1542897"/>
                <a:ext cx="72000" cy="25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B274C65-D94E-482E-1B7E-1FA84EFDB19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91836" y="1533897"/>
                  <a:ext cx="89552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1A8FA3B-B6A6-5C37-2616-B50051A95334}"/>
                    </a:ext>
                  </a:extLst>
                </p14:cNvPr>
                <p14:cNvContentPartPr/>
                <p14:nvPr/>
              </p14:nvContentPartPr>
              <p14:xfrm>
                <a:off x="9764591" y="1421217"/>
                <a:ext cx="12240" cy="208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1A8FA3B-B6A6-5C37-2616-B50051A9533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55848" y="1412201"/>
                  <a:ext cx="29376" cy="225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C5E72C2-263B-F14D-8FA7-E62DE5B3009D}"/>
                    </a:ext>
                  </a:extLst>
                </p14:cNvPr>
                <p14:cNvContentPartPr/>
                <p14:nvPr/>
              </p14:nvContentPartPr>
              <p14:xfrm>
                <a:off x="9629231" y="1807857"/>
                <a:ext cx="48960" cy="73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C5E72C2-263B-F14D-8FA7-E62DE5B3009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20231" y="1798857"/>
                  <a:ext cx="66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DEC6B2E-FBC7-7AF3-0AE9-ACD44D3F0AA9}"/>
                    </a:ext>
                  </a:extLst>
                </p14:cNvPr>
                <p14:cNvContentPartPr/>
                <p14:nvPr/>
              </p14:nvContentPartPr>
              <p14:xfrm>
                <a:off x="9728591" y="1743777"/>
                <a:ext cx="118080" cy="96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DEC6B2E-FBC7-7AF3-0AE9-ACD44D3F0A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19591" y="1734777"/>
                  <a:ext cx="135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3808542-C072-83E0-5BAC-ACEC7B28AAD2}"/>
                    </a:ext>
                  </a:extLst>
                </p14:cNvPr>
                <p14:cNvContentPartPr/>
                <p14:nvPr/>
              </p14:nvContentPartPr>
              <p14:xfrm>
                <a:off x="9391271" y="2049417"/>
                <a:ext cx="131040" cy="159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3808542-C072-83E0-5BAC-ACEC7B28AA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82271" y="2040417"/>
                  <a:ext cx="148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F1229D0-6243-9AC8-53FD-CA9115C0635C}"/>
                    </a:ext>
                  </a:extLst>
                </p14:cNvPr>
                <p14:cNvContentPartPr/>
                <p14:nvPr/>
              </p14:nvContentPartPr>
              <p14:xfrm>
                <a:off x="9567311" y="2107377"/>
                <a:ext cx="74520" cy="78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F1229D0-6243-9AC8-53FD-CA9115C0635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58311" y="2098377"/>
                  <a:ext cx="92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A623D40-1E8E-D819-BF03-35B42EED1D0B}"/>
                    </a:ext>
                  </a:extLst>
                </p14:cNvPr>
                <p14:cNvContentPartPr/>
                <p14:nvPr/>
              </p14:nvContentPartPr>
              <p14:xfrm>
                <a:off x="9694751" y="2056617"/>
                <a:ext cx="124920" cy="127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A623D40-1E8E-D819-BF03-35B42EED1D0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85751" y="2047617"/>
                  <a:ext cx="142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169CC75-1C7C-BBE7-D846-AD6CA054B8FF}"/>
                    </a:ext>
                  </a:extLst>
                </p14:cNvPr>
                <p14:cNvContentPartPr/>
                <p14:nvPr/>
              </p14:nvContentPartPr>
              <p14:xfrm>
                <a:off x="9844871" y="2028537"/>
                <a:ext cx="9360" cy="131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169CC75-1C7C-BBE7-D846-AD6CA054B8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35871" y="2019537"/>
                  <a:ext cx="2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F749A11-69FC-BB53-B164-C1A0C7CBA18F}"/>
                    </a:ext>
                  </a:extLst>
                </p14:cNvPr>
                <p14:cNvContentPartPr/>
                <p14:nvPr/>
              </p14:nvContentPartPr>
              <p14:xfrm>
                <a:off x="9856031" y="1950057"/>
                <a:ext cx="63000" cy="203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F749A11-69FC-BB53-B164-C1A0C7CBA18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47031" y="1941057"/>
                  <a:ext cx="80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D8B2BE5-FC48-6104-4194-A0CF654D5596}"/>
                    </a:ext>
                  </a:extLst>
                </p14:cNvPr>
                <p14:cNvContentPartPr/>
                <p14:nvPr/>
              </p14:nvContentPartPr>
              <p14:xfrm>
                <a:off x="9944591" y="2022417"/>
                <a:ext cx="92520" cy="214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D8B2BE5-FC48-6104-4194-A0CF654D559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35556" y="2013417"/>
                  <a:ext cx="110229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B3B502C-72A9-83A3-7D9C-1ACDEA398F74}"/>
                    </a:ext>
                  </a:extLst>
                </p14:cNvPr>
                <p14:cNvContentPartPr/>
                <p14:nvPr/>
              </p14:nvContentPartPr>
              <p14:xfrm>
                <a:off x="9873311" y="1395657"/>
                <a:ext cx="38520" cy="197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B3B502C-72A9-83A3-7D9C-1ACDEA398F7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64311" y="1386657"/>
                  <a:ext cx="56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01A595E-4922-697D-2529-134E36FF53EC}"/>
                    </a:ext>
                  </a:extLst>
                </p14:cNvPr>
                <p14:cNvContentPartPr/>
                <p14:nvPr/>
              </p14:nvContentPartPr>
              <p14:xfrm>
                <a:off x="9960791" y="1371537"/>
                <a:ext cx="54360" cy="238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01A595E-4922-697D-2529-134E36FF53E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51791" y="1362537"/>
                  <a:ext cx="72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096B3BF-37FF-29CE-D6C5-63D755F7BC42}"/>
                    </a:ext>
                  </a:extLst>
                </p14:cNvPr>
                <p14:cNvContentPartPr/>
                <p14:nvPr/>
              </p14:nvContentPartPr>
              <p14:xfrm>
                <a:off x="9912911" y="1507977"/>
                <a:ext cx="54360" cy="24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096B3BF-37FF-29CE-D6C5-63D755F7BC4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03851" y="1498977"/>
                  <a:ext cx="72118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0666A08-749A-67E6-C54A-C995ED6EF589}"/>
                    </a:ext>
                  </a:extLst>
                </p14:cNvPr>
                <p14:cNvContentPartPr/>
                <p14:nvPr/>
              </p14:nvContentPartPr>
              <p14:xfrm>
                <a:off x="10043591" y="1489617"/>
                <a:ext cx="81720" cy="155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0666A08-749A-67E6-C54A-C995ED6EF5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34591" y="1480638"/>
                  <a:ext cx="99360" cy="1727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3358CFF-B761-4BCD-516D-BF61EB887AF7}"/>
              </a:ext>
            </a:extLst>
          </p:cNvPr>
          <p:cNvGrpSpPr/>
          <p:nvPr/>
        </p:nvGrpSpPr>
        <p:grpSpPr>
          <a:xfrm>
            <a:off x="8747783" y="2462011"/>
            <a:ext cx="842040" cy="349920"/>
            <a:chOff x="9223151" y="2429937"/>
            <a:chExt cx="84204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F8582C2-3EA4-963B-A646-A7BC61D8D149}"/>
                    </a:ext>
                  </a:extLst>
                </p14:cNvPr>
                <p14:cNvContentPartPr/>
                <p14:nvPr/>
              </p14:nvContentPartPr>
              <p14:xfrm>
                <a:off x="9223151" y="2552337"/>
                <a:ext cx="162000" cy="112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F8582C2-3EA4-963B-A646-A7BC61D8D14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14131" y="2543337"/>
                  <a:ext cx="179679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4782124-090C-A11F-BAEF-2E02248ABAB1}"/>
                    </a:ext>
                  </a:extLst>
                </p14:cNvPr>
                <p14:cNvContentPartPr/>
                <p14:nvPr/>
              </p14:nvContentPartPr>
              <p14:xfrm>
                <a:off x="9381191" y="2508777"/>
                <a:ext cx="95400" cy="237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4782124-090C-A11F-BAEF-2E02248ABA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372191" y="2499763"/>
                  <a:ext cx="113040" cy="255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2E9C329-3676-AD3B-5C3B-F179C9D3382B}"/>
                    </a:ext>
                  </a:extLst>
                </p14:cNvPr>
                <p14:cNvContentPartPr/>
                <p14:nvPr/>
              </p14:nvContentPartPr>
              <p14:xfrm>
                <a:off x="9584591" y="2484297"/>
                <a:ext cx="5040" cy="237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2E9C329-3676-AD3B-5C3B-F179C9D338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76191" y="2475297"/>
                  <a:ext cx="21504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E1DCB4A-441E-2D77-C63F-5C6FB70F554F}"/>
                    </a:ext>
                  </a:extLst>
                </p14:cNvPr>
                <p14:cNvContentPartPr/>
                <p14:nvPr/>
              </p14:nvContentPartPr>
              <p14:xfrm>
                <a:off x="9600431" y="2469177"/>
                <a:ext cx="72720" cy="244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E1DCB4A-441E-2D77-C63F-5C6FB70F554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91431" y="2460177"/>
                  <a:ext cx="90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3FDA6E9-F95B-6A43-4186-5B32723658E6}"/>
                    </a:ext>
                  </a:extLst>
                </p14:cNvPr>
                <p14:cNvContentPartPr/>
                <p14:nvPr/>
              </p14:nvContentPartPr>
              <p14:xfrm>
                <a:off x="9737231" y="2624337"/>
                <a:ext cx="87480" cy="155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3FDA6E9-F95B-6A43-4186-5B32723658E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28231" y="2615337"/>
                  <a:ext cx="105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BE0C9FD-9A36-C744-BBA1-0F3C32A6D964}"/>
                    </a:ext>
                  </a:extLst>
                </p14:cNvPr>
                <p14:cNvContentPartPr/>
                <p14:nvPr/>
              </p14:nvContentPartPr>
              <p14:xfrm>
                <a:off x="9863951" y="2485017"/>
                <a:ext cx="109440" cy="194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BE0C9FD-9A36-C744-BBA1-0F3C32A6D96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54951" y="2476017"/>
                  <a:ext cx="127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7B2022C-5EAC-336A-111B-23F808E0187A}"/>
                    </a:ext>
                  </a:extLst>
                </p14:cNvPr>
                <p14:cNvContentPartPr/>
                <p14:nvPr/>
              </p14:nvContentPartPr>
              <p14:xfrm>
                <a:off x="9975551" y="2429937"/>
                <a:ext cx="89640" cy="149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7B2022C-5EAC-336A-111B-23F808E0187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66551" y="2420959"/>
                  <a:ext cx="107280" cy="167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A993AEE-5F3B-CA50-C91F-CFAABB19FF58}"/>
                    </a:ext>
                  </a:extLst>
                </p14:cNvPr>
                <p14:cNvContentPartPr/>
                <p14:nvPr/>
              </p14:nvContentPartPr>
              <p14:xfrm>
                <a:off x="9859631" y="2481417"/>
                <a:ext cx="94320" cy="74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A993AEE-5F3B-CA50-C91F-CFAABB19FF5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50631" y="2472417"/>
                  <a:ext cx="11196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5624C7D-4D24-7DAB-7A10-8CABAD022021}"/>
              </a:ext>
            </a:extLst>
          </p:cNvPr>
          <p:cNvGrpSpPr/>
          <p:nvPr/>
        </p:nvGrpSpPr>
        <p:grpSpPr>
          <a:xfrm>
            <a:off x="8429543" y="3901557"/>
            <a:ext cx="943560" cy="352440"/>
            <a:chOff x="8904911" y="3869483"/>
            <a:chExt cx="94356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81FEAF2-9FF6-1F62-240E-0257F92CA851}"/>
                    </a:ext>
                  </a:extLst>
                </p14:cNvPr>
                <p14:cNvContentPartPr/>
                <p14:nvPr/>
              </p14:nvContentPartPr>
              <p14:xfrm>
                <a:off x="8904911" y="3969203"/>
                <a:ext cx="25560" cy="190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81FEAF2-9FF6-1F62-240E-0257F92CA85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95911" y="3960186"/>
                  <a:ext cx="43200" cy="207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CDFA9E1-B9D6-437F-3ADA-E3C1E1C63F1D}"/>
                    </a:ext>
                  </a:extLst>
                </p14:cNvPr>
                <p14:cNvContentPartPr/>
                <p14:nvPr/>
              </p14:nvContentPartPr>
              <p14:xfrm>
                <a:off x="8959271" y="3902963"/>
                <a:ext cx="69840" cy="314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CDFA9E1-B9D6-437F-3ADA-E3C1E1C63F1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50271" y="3893963"/>
                  <a:ext cx="874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55FA2CB-192E-1726-A3BB-1B4601351ECD}"/>
                    </a:ext>
                  </a:extLst>
                </p14:cNvPr>
                <p14:cNvContentPartPr/>
                <p14:nvPr/>
              </p14:nvContentPartPr>
              <p14:xfrm>
                <a:off x="9121991" y="3904043"/>
                <a:ext cx="142200" cy="250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55FA2CB-192E-1726-A3BB-1B4601351EC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12991" y="3895043"/>
                  <a:ext cx="159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EECB940-5C6D-45D9-A2D3-85504CF2B8C4}"/>
                    </a:ext>
                  </a:extLst>
                </p14:cNvPr>
                <p14:cNvContentPartPr/>
                <p14:nvPr/>
              </p14:nvContentPartPr>
              <p14:xfrm>
                <a:off x="9264911" y="3940403"/>
                <a:ext cx="27720" cy="137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EECB940-5C6D-45D9-A2D3-85504CF2B8C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55911" y="3931403"/>
                  <a:ext cx="45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19904E3-C60C-DC4C-CE0C-D247EF476295}"/>
                    </a:ext>
                  </a:extLst>
                </p14:cNvPr>
                <p14:cNvContentPartPr/>
                <p14:nvPr/>
              </p14:nvContentPartPr>
              <p14:xfrm>
                <a:off x="9346631" y="3882443"/>
                <a:ext cx="116280" cy="263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19904E3-C60C-DC4C-CE0C-D247EF47629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37631" y="3873443"/>
                  <a:ext cx="1339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B988DFF-1928-6D1A-8645-B6B77496D388}"/>
                    </a:ext>
                  </a:extLst>
                </p14:cNvPr>
                <p14:cNvContentPartPr/>
                <p14:nvPr/>
              </p14:nvContentPartPr>
              <p14:xfrm>
                <a:off x="9377951" y="4054163"/>
                <a:ext cx="106200" cy="9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B988DFF-1928-6D1A-8645-B6B77496D38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68951" y="4045163"/>
                  <a:ext cx="123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0A34A3D-0B3D-1ED6-68D1-24F31E4EB934}"/>
                    </a:ext>
                  </a:extLst>
                </p14:cNvPr>
                <p14:cNvContentPartPr/>
                <p14:nvPr/>
              </p14:nvContentPartPr>
              <p14:xfrm>
                <a:off x="9539591" y="3910163"/>
                <a:ext cx="95760" cy="221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0A34A3D-0B3D-1ED6-68D1-24F31E4EB93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30591" y="3901163"/>
                  <a:ext cx="113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6900596-91DA-3B35-316E-AEC10870318C}"/>
                    </a:ext>
                  </a:extLst>
                </p14:cNvPr>
                <p14:cNvContentPartPr/>
                <p14:nvPr/>
              </p14:nvContentPartPr>
              <p14:xfrm>
                <a:off x="9704831" y="3869483"/>
                <a:ext cx="12600" cy="284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6900596-91DA-3B35-316E-AEC10870318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695831" y="3860483"/>
                  <a:ext cx="3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1EEC772-2A54-1125-522B-AB774FF23759}"/>
                    </a:ext>
                  </a:extLst>
                </p14:cNvPr>
                <p14:cNvContentPartPr/>
                <p14:nvPr/>
              </p14:nvContentPartPr>
              <p14:xfrm>
                <a:off x="9652631" y="4028603"/>
                <a:ext cx="77040" cy="9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1EEC772-2A54-1125-522B-AB774FF2375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43589" y="4019603"/>
                  <a:ext cx="94763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A6BC1B6-733A-5CAF-BA1D-764765BF54E0}"/>
                    </a:ext>
                  </a:extLst>
                </p14:cNvPr>
                <p14:cNvContentPartPr/>
                <p14:nvPr/>
              </p14:nvContentPartPr>
              <p14:xfrm>
                <a:off x="9621311" y="4029683"/>
                <a:ext cx="51480" cy="7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A6BC1B6-733A-5CAF-BA1D-764765BF54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12248" y="4020683"/>
                  <a:ext cx="69244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F04627D-AB45-5130-2200-A8C005177427}"/>
                    </a:ext>
                  </a:extLst>
                </p14:cNvPr>
                <p14:cNvContentPartPr/>
                <p14:nvPr/>
              </p14:nvContentPartPr>
              <p14:xfrm>
                <a:off x="9621311" y="3926003"/>
                <a:ext cx="14040" cy="200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F04627D-AB45-5130-2200-A8C00517742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12311" y="3916987"/>
                  <a:ext cx="31680" cy="218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5ABE476-BFE3-FF69-9E3A-32E46ADCA4A9}"/>
                    </a:ext>
                  </a:extLst>
                </p14:cNvPr>
                <p14:cNvContentPartPr/>
                <p14:nvPr/>
              </p14:nvContentPartPr>
              <p14:xfrm>
                <a:off x="9781151" y="4035443"/>
                <a:ext cx="67320" cy="81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5ABE476-BFE3-FF69-9E3A-32E46ADCA4A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72199" y="4026443"/>
                  <a:ext cx="84866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3B8374E-A145-C012-6C07-280F7F91E471}"/>
                    </a:ext>
                  </a:extLst>
                </p14:cNvPr>
                <p14:cNvContentPartPr/>
                <p14:nvPr/>
              </p14:nvContentPartPr>
              <p14:xfrm>
                <a:off x="9837311" y="4044083"/>
                <a:ext cx="7560" cy="177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3B8374E-A145-C012-6C07-280F7F91E47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828311" y="4035101"/>
                  <a:ext cx="25200" cy="1954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EE4840-B67D-4790-BAFC-3F8CF8B4F3ED}"/>
              </a:ext>
            </a:extLst>
          </p:cNvPr>
          <p:cNvGrpSpPr/>
          <p:nvPr/>
        </p:nvGrpSpPr>
        <p:grpSpPr>
          <a:xfrm>
            <a:off x="8453303" y="4533717"/>
            <a:ext cx="843840" cy="362520"/>
            <a:chOff x="8928671" y="4501643"/>
            <a:chExt cx="8438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DA531D2-6D52-9319-FDA7-72DE58BE002D}"/>
                    </a:ext>
                  </a:extLst>
                </p14:cNvPr>
                <p14:cNvContentPartPr/>
                <p14:nvPr/>
              </p14:nvContentPartPr>
              <p14:xfrm>
                <a:off x="8928671" y="4626203"/>
                <a:ext cx="189000" cy="145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DA531D2-6D52-9319-FDA7-72DE58BE00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19671" y="4617203"/>
                  <a:ext cx="206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4628E43-71CD-14E4-2A10-8DD22496EBCF}"/>
                    </a:ext>
                  </a:extLst>
                </p14:cNvPr>
                <p14:cNvContentPartPr/>
                <p14:nvPr/>
              </p14:nvContentPartPr>
              <p14:xfrm>
                <a:off x="9089951" y="4586603"/>
                <a:ext cx="84960" cy="215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4628E43-71CD-14E4-2A10-8DD22496EBC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80951" y="4577603"/>
                  <a:ext cx="102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57E96C6-8384-998C-013D-F67FC0E468CF}"/>
                    </a:ext>
                  </a:extLst>
                </p14:cNvPr>
                <p14:cNvContentPartPr/>
                <p14:nvPr/>
              </p14:nvContentPartPr>
              <p14:xfrm>
                <a:off x="9250151" y="4593803"/>
                <a:ext cx="54720" cy="205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57E96C6-8384-998C-013D-F67FC0E468C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41210" y="4584803"/>
                  <a:ext cx="72245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587E2A8-0EB6-D0CA-2B0B-2F7C8D35E4EE}"/>
                    </a:ext>
                  </a:extLst>
                </p14:cNvPr>
                <p14:cNvContentPartPr/>
                <p14:nvPr/>
              </p14:nvContentPartPr>
              <p14:xfrm>
                <a:off x="9307391" y="4558523"/>
                <a:ext cx="80640" cy="227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587E2A8-0EB6-D0CA-2B0B-2F7C8D35E4E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98391" y="4549523"/>
                  <a:ext cx="98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52E7D3C-D168-E5EF-E007-EBC13073C1B0}"/>
                    </a:ext>
                  </a:extLst>
                </p14:cNvPr>
                <p14:cNvContentPartPr/>
                <p14:nvPr/>
              </p14:nvContentPartPr>
              <p14:xfrm>
                <a:off x="9442031" y="4719803"/>
                <a:ext cx="99720" cy="144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52E7D3C-D168-E5EF-E007-EBC13073C1B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33031" y="4710803"/>
                  <a:ext cx="117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21B8EDE-0DF6-5180-EE2A-59E98CBB87BC}"/>
                    </a:ext>
                  </a:extLst>
                </p14:cNvPr>
                <p14:cNvContentPartPr/>
                <p14:nvPr/>
              </p14:nvContentPartPr>
              <p14:xfrm>
                <a:off x="9570191" y="4579763"/>
                <a:ext cx="102600" cy="185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21B8EDE-0DF6-5180-EE2A-59E98CBB87B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61159" y="4570763"/>
                  <a:ext cx="120302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1F0B089-9E0D-74B9-E311-9041C13DFAC2}"/>
                    </a:ext>
                  </a:extLst>
                </p14:cNvPr>
                <p14:cNvContentPartPr/>
                <p14:nvPr/>
              </p14:nvContentPartPr>
              <p14:xfrm>
                <a:off x="9728591" y="4501643"/>
                <a:ext cx="31320" cy="126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1F0B089-9E0D-74B9-E311-9041C13DFAC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19591" y="4492643"/>
                  <a:ext cx="48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B3EEF7-3DFE-A6E3-ACE2-0A68CE732343}"/>
                    </a:ext>
                  </a:extLst>
                </p14:cNvPr>
                <p14:cNvContentPartPr/>
                <p14:nvPr/>
              </p14:nvContentPartPr>
              <p14:xfrm>
                <a:off x="9687911" y="4544483"/>
                <a:ext cx="84600" cy="10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B3EEF7-3DFE-A6E3-ACE2-0A68CE73234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78911" y="4535483"/>
                  <a:ext cx="102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DCBD793F-C84D-F7FD-4F05-09C84409267B}"/>
              </a:ext>
            </a:extLst>
          </p:cNvPr>
          <p:cNvGrpSpPr/>
          <p:nvPr/>
        </p:nvGrpSpPr>
        <p:grpSpPr>
          <a:xfrm>
            <a:off x="8512703" y="6452251"/>
            <a:ext cx="893520" cy="310680"/>
            <a:chOff x="8988071" y="6420177"/>
            <a:chExt cx="8935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154C15A-DD41-4A88-66A9-6FCBFE3DFA60}"/>
                    </a:ext>
                  </a:extLst>
                </p14:cNvPr>
                <p14:cNvContentPartPr/>
                <p14:nvPr/>
              </p14:nvContentPartPr>
              <p14:xfrm>
                <a:off x="8988071" y="6497577"/>
                <a:ext cx="121320" cy="133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154C15A-DD41-4A88-66A9-6FCBFE3DFA6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79044" y="6488577"/>
                  <a:ext cx="139013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7C8B256-E1E3-5500-4A52-A1D150D164A7}"/>
                    </a:ext>
                  </a:extLst>
                </p14:cNvPr>
                <p14:cNvContentPartPr/>
                <p14:nvPr/>
              </p14:nvContentPartPr>
              <p14:xfrm>
                <a:off x="9121271" y="6445377"/>
                <a:ext cx="73800" cy="211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7C8B256-E1E3-5500-4A52-A1D150D164A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12271" y="6436377"/>
                  <a:ext cx="91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88F9673-A6E2-AAFF-B2A9-DB5E852448F6}"/>
                    </a:ext>
                  </a:extLst>
                </p14:cNvPr>
                <p14:cNvContentPartPr/>
                <p14:nvPr/>
              </p14:nvContentPartPr>
              <p14:xfrm>
                <a:off x="9312431" y="6429537"/>
                <a:ext cx="129600" cy="235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88F9673-A6E2-AAFF-B2A9-DB5E852448F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03431" y="6420537"/>
                  <a:ext cx="147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B11FB71-A705-539B-64F8-157D6EF4EA53}"/>
                    </a:ext>
                  </a:extLst>
                </p14:cNvPr>
                <p14:cNvContentPartPr/>
                <p14:nvPr/>
              </p14:nvContentPartPr>
              <p14:xfrm>
                <a:off x="9363911" y="6563817"/>
                <a:ext cx="42120" cy="14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B11FB71-A705-539B-64F8-157D6EF4EA5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54987" y="6554817"/>
                  <a:ext cx="59611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12BF292-A55A-3F06-C8D0-7D14F6F536FF}"/>
                    </a:ext>
                  </a:extLst>
                </p14:cNvPr>
                <p14:cNvContentPartPr/>
                <p14:nvPr/>
              </p14:nvContentPartPr>
              <p14:xfrm>
                <a:off x="9502151" y="6604137"/>
                <a:ext cx="105120" cy="126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12BF292-A55A-3F06-C8D0-7D14F6F536F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93151" y="6595137"/>
                  <a:ext cx="122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82E3C75-FE33-09E7-0476-83C838780452}"/>
                    </a:ext>
                  </a:extLst>
                </p14:cNvPr>
                <p14:cNvContentPartPr/>
                <p14:nvPr/>
              </p14:nvContentPartPr>
              <p14:xfrm>
                <a:off x="9610151" y="6490017"/>
                <a:ext cx="117720" cy="188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82E3C75-FE33-09E7-0476-83C83878045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01151" y="6481017"/>
                  <a:ext cx="135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F870D3E-73EA-92AC-0E9C-1119B1F76C2F}"/>
                    </a:ext>
                  </a:extLst>
                </p14:cNvPr>
                <p14:cNvContentPartPr/>
                <p14:nvPr/>
              </p14:nvContentPartPr>
              <p14:xfrm>
                <a:off x="9804191" y="6420177"/>
                <a:ext cx="77400" cy="115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F870D3E-73EA-92AC-0E9C-1119B1F76C2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95149" y="6411177"/>
                  <a:ext cx="95122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330E32BE-53A0-E2EC-E737-A1B33588D9D8}"/>
                  </a:ext>
                </a:extLst>
              </p14:cNvPr>
              <p14:cNvContentPartPr/>
              <p14:nvPr/>
            </p14:nvContentPartPr>
            <p14:xfrm>
              <a:off x="7187903" y="842731"/>
              <a:ext cx="123120" cy="1825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330E32BE-53A0-E2EC-E737-A1B33588D9D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178903" y="833731"/>
                <a:ext cx="14076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2EB7F05F-508B-5A00-8842-D1D691792F8F}"/>
              </a:ext>
            </a:extLst>
          </p:cNvPr>
          <p:cNvGrpSpPr/>
          <p:nvPr/>
        </p:nvGrpSpPr>
        <p:grpSpPr>
          <a:xfrm>
            <a:off x="7287983" y="1973131"/>
            <a:ext cx="269280" cy="250920"/>
            <a:chOff x="7763351" y="1941057"/>
            <a:chExt cx="26928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75057CE-5253-6718-521C-64645A211CA1}"/>
                    </a:ext>
                  </a:extLst>
                </p14:cNvPr>
                <p14:cNvContentPartPr/>
                <p14:nvPr/>
              </p14:nvContentPartPr>
              <p14:xfrm>
                <a:off x="7772711" y="1986057"/>
                <a:ext cx="92520" cy="117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75057CE-5253-6718-521C-64645A211CA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63676" y="1977057"/>
                  <a:ext cx="110229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6F9D466-D93A-BD4D-C3B9-6F8DC6606A7F}"/>
                    </a:ext>
                  </a:extLst>
                </p14:cNvPr>
                <p14:cNvContentPartPr/>
                <p14:nvPr/>
              </p14:nvContentPartPr>
              <p14:xfrm>
                <a:off x="7906271" y="1941057"/>
                <a:ext cx="126360" cy="1000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6F9D466-D93A-BD4D-C3B9-6F8DC6606A7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97271" y="1932057"/>
                  <a:ext cx="144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D18D47B-7DCA-B5A6-81C2-62D0DC6375DC}"/>
                    </a:ext>
                  </a:extLst>
                </p14:cNvPr>
                <p14:cNvContentPartPr/>
                <p14:nvPr/>
              </p14:nvContentPartPr>
              <p14:xfrm>
                <a:off x="7763351" y="2128257"/>
                <a:ext cx="245880" cy="63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D18D47B-7DCA-B5A6-81C2-62D0DC6375D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54351" y="2119257"/>
                  <a:ext cx="2635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7109249-F87E-EC7C-FF06-B4CAAFA4215E}"/>
              </a:ext>
            </a:extLst>
          </p:cNvPr>
          <p:cNvGrpSpPr/>
          <p:nvPr/>
        </p:nvGrpSpPr>
        <p:grpSpPr>
          <a:xfrm>
            <a:off x="8382711" y="5622147"/>
            <a:ext cx="1230840" cy="617400"/>
            <a:chOff x="8858079" y="5590073"/>
            <a:chExt cx="123084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8DA5AD9-5E49-8F68-FF5B-F5A9FBFA12EF}"/>
                    </a:ext>
                  </a:extLst>
                </p14:cNvPr>
                <p14:cNvContentPartPr/>
                <p14:nvPr/>
              </p14:nvContentPartPr>
              <p14:xfrm>
                <a:off x="8858079" y="5654873"/>
                <a:ext cx="19080" cy="1922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8DA5AD9-5E49-8F68-FF5B-F5A9FBFA12E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49079" y="5645873"/>
                  <a:ext cx="36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13DF13E-C388-53D4-4ACB-68029782F4B8}"/>
                    </a:ext>
                  </a:extLst>
                </p14:cNvPr>
                <p14:cNvContentPartPr/>
                <p14:nvPr/>
              </p14:nvContentPartPr>
              <p14:xfrm>
                <a:off x="8909559" y="5626793"/>
                <a:ext cx="61560" cy="222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13DF13E-C388-53D4-4ACB-68029782F4B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00559" y="5617793"/>
                  <a:ext cx="79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636E9F6-B3D7-1EA5-3EBC-76FE4B4B3D65}"/>
                    </a:ext>
                  </a:extLst>
                </p14:cNvPr>
                <p14:cNvContentPartPr/>
                <p14:nvPr/>
              </p14:nvContentPartPr>
              <p14:xfrm>
                <a:off x="9063639" y="5651993"/>
                <a:ext cx="87120" cy="164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636E9F6-B3D7-1EA5-3EBC-76FE4B4B3D6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054639" y="5642993"/>
                  <a:ext cx="104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4B21D23-CB69-65EA-93BD-F09F31ADA875}"/>
                    </a:ext>
                  </a:extLst>
                </p14:cNvPr>
                <p14:cNvContentPartPr/>
                <p14:nvPr/>
              </p14:nvContentPartPr>
              <p14:xfrm>
                <a:off x="9171279" y="5661353"/>
                <a:ext cx="15120" cy="82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4B21D23-CB69-65EA-93BD-F09F31ADA87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162488" y="5652353"/>
                  <a:ext cx="3235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CE27ACF-1F64-D378-1729-5D19DDF69D43}"/>
                    </a:ext>
                  </a:extLst>
                </p14:cNvPr>
                <p14:cNvContentPartPr/>
                <p14:nvPr/>
              </p14:nvContentPartPr>
              <p14:xfrm>
                <a:off x="9260199" y="5597273"/>
                <a:ext cx="97560" cy="215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CE27ACF-1F64-D378-1729-5D19DDF69D4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51199" y="5588258"/>
                  <a:ext cx="115200" cy="232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9C6A626-C3A4-295B-7BF4-DE60462242FF}"/>
                    </a:ext>
                  </a:extLst>
                </p14:cNvPr>
                <p14:cNvContentPartPr/>
                <p14:nvPr/>
              </p14:nvContentPartPr>
              <p14:xfrm>
                <a:off x="9275319" y="5716793"/>
                <a:ext cx="91440" cy="21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9C6A626-C3A4-295B-7BF4-DE60462242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66354" y="5707793"/>
                  <a:ext cx="109011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38BDBA9-773C-ED9E-38EF-5AF417657296}"/>
                    </a:ext>
                  </a:extLst>
                </p14:cNvPr>
                <p14:cNvContentPartPr/>
                <p14:nvPr/>
              </p14:nvContentPartPr>
              <p14:xfrm>
                <a:off x="9203679" y="5728673"/>
                <a:ext cx="9000" cy="770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38BDBA9-773C-ED9E-38EF-5AF41765729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94679" y="5719631"/>
                  <a:ext cx="26640" cy="94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98C6290-A5C9-4DA1-2542-A83911499DB0}"/>
                    </a:ext>
                  </a:extLst>
                </p14:cNvPr>
                <p14:cNvContentPartPr/>
                <p14:nvPr/>
              </p14:nvContentPartPr>
              <p14:xfrm>
                <a:off x="9430839" y="5613473"/>
                <a:ext cx="33840" cy="1922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98C6290-A5C9-4DA1-2542-A83911499DB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421839" y="5604456"/>
                  <a:ext cx="51480" cy="209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26B46B3-1712-E309-BF91-55B1DA687615}"/>
                    </a:ext>
                  </a:extLst>
                </p14:cNvPr>
                <p14:cNvContentPartPr/>
                <p14:nvPr/>
              </p14:nvContentPartPr>
              <p14:xfrm>
                <a:off x="9526599" y="5616713"/>
                <a:ext cx="8280" cy="182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26B46B3-1712-E309-BF91-55B1DA68761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517599" y="5607713"/>
                  <a:ext cx="25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46B1EED-B9BE-8D88-1EAE-6D81308FBD70}"/>
                    </a:ext>
                  </a:extLst>
                </p14:cNvPr>
                <p14:cNvContentPartPr/>
                <p14:nvPr/>
              </p14:nvContentPartPr>
              <p14:xfrm>
                <a:off x="9584559" y="5590073"/>
                <a:ext cx="24840" cy="185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46B1EED-B9BE-8D88-1EAE-6D81308FBD7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575427" y="5581073"/>
                  <a:ext cx="42739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27052CB-3E9B-FF5F-6A3A-76E6F3E02865}"/>
                    </a:ext>
                  </a:extLst>
                </p14:cNvPr>
                <p14:cNvContentPartPr/>
                <p14:nvPr/>
              </p14:nvContentPartPr>
              <p14:xfrm>
                <a:off x="9553599" y="5712113"/>
                <a:ext cx="140760" cy="57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27052CB-3E9B-FF5F-6A3A-76E6F3E0286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44599" y="5703056"/>
                  <a:ext cx="158400" cy="7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2F89ACC-1872-A1F0-F90F-1F1BF3336958}"/>
                    </a:ext>
                  </a:extLst>
                </p14:cNvPr>
                <p14:cNvContentPartPr/>
                <p14:nvPr/>
              </p14:nvContentPartPr>
              <p14:xfrm>
                <a:off x="9689679" y="5705273"/>
                <a:ext cx="20880" cy="125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2F89ACC-1872-A1F0-F90F-1F1BF333695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680679" y="5696273"/>
                  <a:ext cx="38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95735D7-6B04-F80C-9686-60B9063FA68B}"/>
                    </a:ext>
                  </a:extLst>
                </p14:cNvPr>
                <p14:cNvContentPartPr/>
                <p14:nvPr/>
              </p14:nvContentPartPr>
              <p14:xfrm>
                <a:off x="8945199" y="6130793"/>
                <a:ext cx="66240" cy="58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95735D7-6B04-F80C-9686-60B9063FA68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936199" y="6121793"/>
                  <a:ext cx="83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587BD3E-3FE2-7894-C40F-7AE52C339FB7}"/>
                    </a:ext>
                  </a:extLst>
                </p14:cNvPr>
                <p14:cNvContentPartPr/>
                <p14:nvPr/>
              </p14:nvContentPartPr>
              <p14:xfrm>
                <a:off x="9026919" y="6118193"/>
                <a:ext cx="78120" cy="784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587BD3E-3FE2-7894-C40F-7AE52C339FB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17919" y="6109193"/>
                  <a:ext cx="95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C5FB185-B355-D07B-A876-B3CBAD792114}"/>
                    </a:ext>
                  </a:extLst>
                </p14:cNvPr>
                <p14:cNvContentPartPr/>
                <p14:nvPr/>
              </p14:nvContentPartPr>
              <p14:xfrm>
                <a:off x="9253359" y="6027833"/>
                <a:ext cx="123480" cy="175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C5FB185-B355-D07B-A876-B3CBAD79211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244359" y="6018851"/>
                  <a:ext cx="141120" cy="193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06E0066-C1F8-B3B2-E238-5EE47A12E592}"/>
                    </a:ext>
                  </a:extLst>
                </p14:cNvPr>
                <p14:cNvContentPartPr/>
                <p14:nvPr/>
              </p14:nvContentPartPr>
              <p14:xfrm>
                <a:off x="9391239" y="6036113"/>
                <a:ext cx="11520" cy="133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06E0066-C1F8-B3B2-E238-5EE47A12E59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382512" y="6027113"/>
                  <a:ext cx="28625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0E3C055-5BC2-2E44-8E6B-7F7CB556EB19}"/>
                    </a:ext>
                  </a:extLst>
                </p14:cNvPr>
                <p14:cNvContentPartPr/>
                <p14:nvPr/>
              </p14:nvContentPartPr>
              <p14:xfrm>
                <a:off x="9407799" y="5999033"/>
                <a:ext cx="73800" cy="174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0E3C055-5BC2-2E44-8E6B-7F7CB556EB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98843" y="5990014"/>
                  <a:ext cx="91354" cy="192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789DAE7-A671-EE13-30F2-3307AF6EFDA4}"/>
                    </a:ext>
                  </a:extLst>
                </p14:cNvPr>
                <p14:cNvContentPartPr/>
                <p14:nvPr/>
              </p14:nvContentPartPr>
              <p14:xfrm>
                <a:off x="9518679" y="6099473"/>
                <a:ext cx="76680" cy="108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789DAE7-A671-EE13-30F2-3307AF6EFDA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509679" y="6090473"/>
                  <a:ext cx="94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07534A2-E0B3-A3A8-BA94-BC96488F1EB4}"/>
                    </a:ext>
                  </a:extLst>
                </p14:cNvPr>
                <p14:cNvContentPartPr/>
                <p14:nvPr/>
              </p14:nvContentPartPr>
              <p14:xfrm>
                <a:off x="9670239" y="6049433"/>
                <a:ext cx="47880" cy="3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07534A2-E0B3-A3A8-BA94-BC96488F1EB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61239" y="6040433"/>
                  <a:ext cx="65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E20D201-7014-8BF6-2A30-229DC90C7719}"/>
                    </a:ext>
                  </a:extLst>
                </p14:cNvPr>
                <p14:cNvContentPartPr/>
                <p14:nvPr/>
              </p14:nvContentPartPr>
              <p14:xfrm>
                <a:off x="9840879" y="5979233"/>
                <a:ext cx="8640" cy="150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E20D201-7014-8BF6-2A30-229DC90C771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831879" y="5970233"/>
                  <a:ext cx="26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88F0A3D-AE4B-951B-270C-5CC638034448}"/>
                    </a:ext>
                  </a:extLst>
                </p14:cNvPr>
                <p14:cNvContentPartPr/>
                <p14:nvPr/>
              </p14:nvContentPartPr>
              <p14:xfrm>
                <a:off x="9785079" y="5977073"/>
                <a:ext cx="85320" cy="16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88F0A3D-AE4B-951B-270C-5CC63803444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776079" y="5967868"/>
                  <a:ext cx="102960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47E2DEE-C9D4-C36E-FB2E-2066F0486430}"/>
                    </a:ext>
                  </a:extLst>
                </p14:cNvPr>
                <p14:cNvContentPartPr/>
                <p14:nvPr/>
              </p14:nvContentPartPr>
              <p14:xfrm>
                <a:off x="9916839" y="5963393"/>
                <a:ext cx="9000" cy="1450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47E2DEE-C9D4-C36E-FB2E-2066F048643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07464" y="5954393"/>
                  <a:ext cx="27375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8DDA2C6-4207-DE11-2F33-61DD67E3B430}"/>
                    </a:ext>
                  </a:extLst>
                </p14:cNvPr>
                <p14:cNvContentPartPr/>
                <p14:nvPr/>
              </p14:nvContentPartPr>
              <p14:xfrm>
                <a:off x="9916119" y="5928833"/>
                <a:ext cx="74520" cy="176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8DDA2C6-4207-DE11-2F33-61DD67E3B43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907162" y="5919833"/>
                  <a:ext cx="92075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CFB6DE9-338C-897C-42EF-46F73FC8A6DF}"/>
                    </a:ext>
                  </a:extLst>
                </p14:cNvPr>
                <p14:cNvContentPartPr/>
                <p14:nvPr/>
              </p14:nvContentPartPr>
              <p14:xfrm>
                <a:off x="10004679" y="5931713"/>
                <a:ext cx="75960" cy="143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CFB6DE9-338C-897C-42EF-46F73FC8A6D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995679" y="5922713"/>
                  <a:ext cx="93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B1E4D14-5731-D536-E097-CC73065D183A}"/>
                    </a:ext>
                  </a:extLst>
                </p14:cNvPr>
                <p14:cNvContentPartPr/>
                <p14:nvPr/>
              </p14:nvContentPartPr>
              <p14:xfrm>
                <a:off x="10024839" y="5986793"/>
                <a:ext cx="64080" cy="61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B1E4D14-5731-D536-E097-CC73065D183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15788" y="5977793"/>
                  <a:ext cx="818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41B1BBB-B466-3A9A-971B-92AD907318FF}"/>
                  </a:ext>
                </a:extLst>
              </p14:cNvPr>
              <p14:cNvContentPartPr/>
              <p14:nvPr/>
            </p14:nvContentPartPr>
            <p14:xfrm>
              <a:off x="6182300" y="925998"/>
              <a:ext cx="44640" cy="5851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41B1BBB-B466-3A9A-971B-92AD907318FF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173300" y="916997"/>
                <a:ext cx="62280" cy="5869081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6ABAB8C8-06BC-7B25-6D33-BF742EDB5A9B}"/>
              </a:ext>
            </a:extLst>
          </p:cNvPr>
          <p:cNvGrpSpPr/>
          <p:nvPr/>
        </p:nvGrpSpPr>
        <p:grpSpPr>
          <a:xfrm>
            <a:off x="2619317" y="892868"/>
            <a:ext cx="226080" cy="317880"/>
            <a:chOff x="2556105" y="1206172"/>
            <a:chExt cx="22608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38D48B-636C-22AC-23CC-16C456DF6BB9}"/>
                    </a:ext>
                  </a:extLst>
                </p14:cNvPr>
                <p14:cNvContentPartPr/>
                <p14:nvPr/>
              </p14:nvContentPartPr>
              <p14:xfrm>
                <a:off x="2556105" y="1224532"/>
                <a:ext cx="25920" cy="232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38D48B-636C-22AC-23CC-16C456DF6BB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47105" y="1215546"/>
                  <a:ext cx="43560" cy="250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456F71-3308-E4B5-37C7-AF7AA2C9C887}"/>
                    </a:ext>
                  </a:extLst>
                </p14:cNvPr>
                <p14:cNvContentPartPr/>
                <p14:nvPr/>
              </p14:nvContentPartPr>
              <p14:xfrm>
                <a:off x="2603985" y="1206172"/>
                <a:ext cx="42840" cy="227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456F71-3308-E4B5-37C7-AF7AA2C9C88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594985" y="1197172"/>
                  <a:ext cx="60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3F9B9E-28A9-463A-5E7F-B4F2C63D2AD2}"/>
                    </a:ext>
                  </a:extLst>
                </p14:cNvPr>
                <p14:cNvContentPartPr/>
                <p14:nvPr/>
              </p14:nvContentPartPr>
              <p14:xfrm>
                <a:off x="2580225" y="1373212"/>
                <a:ext cx="42840" cy="15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3F9B9E-28A9-463A-5E7F-B4F2C63D2AD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571225" y="1364212"/>
                  <a:ext cx="60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764BAC-19D6-C6B3-75B4-2060EF65F503}"/>
                    </a:ext>
                  </a:extLst>
                </p14:cNvPr>
                <p14:cNvContentPartPr/>
                <p14:nvPr/>
              </p14:nvContentPartPr>
              <p14:xfrm>
                <a:off x="2705505" y="1398772"/>
                <a:ext cx="58680" cy="61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764BAC-19D6-C6B3-75B4-2060EF65F50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696505" y="1389772"/>
                  <a:ext cx="76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73C6E8-4C8D-911E-3E08-9D68709E80CE}"/>
                    </a:ext>
                  </a:extLst>
                </p14:cNvPr>
                <p14:cNvContentPartPr/>
                <p14:nvPr/>
              </p14:nvContentPartPr>
              <p14:xfrm>
                <a:off x="2765265" y="1368172"/>
                <a:ext cx="16920" cy="155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73C6E8-4C8D-911E-3E08-9D68709E80C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56265" y="1359172"/>
                  <a:ext cx="3456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BD6C436-0487-F4DE-E464-2EC217AD0D94}"/>
                  </a:ext>
                </a:extLst>
              </p14:cNvPr>
              <p14:cNvContentPartPr/>
              <p14:nvPr/>
            </p14:nvContentPartPr>
            <p14:xfrm>
              <a:off x="2127705" y="1611172"/>
              <a:ext cx="101160" cy="188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BD6C436-0487-F4DE-E464-2EC217AD0D94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118705" y="1602172"/>
                <a:ext cx="11880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FB2CE56-BCA6-DE13-6907-00C52B1817C8}"/>
              </a:ext>
            </a:extLst>
          </p:cNvPr>
          <p:cNvGrpSpPr/>
          <p:nvPr/>
        </p:nvGrpSpPr>
        <p:grpSpPr>
          <a:xfrm>
            <a:off x="2364945" y="1352692"/>
            <a:ext cx="193320" cy="80640"/>
            <a:chOff x="2364945" y="1352692"/>
            <a:chExt cx="19332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455D6C7-E990-2175-6EFF-4341E74582AC}"/>
                    </a:ext>
                  </a:extLst>
                </p14:cNvPr>
                <p14:cNvContentPartPr/>
                <p14:nvPr/>
              </p14:nvContentPartPr>
              <p14:xfrm>
                <a:off x="2364945" y="1355932"/>
                <a:ext cx="50040" cy="77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455D6C7-E990-2175-6EFF-4341E74582A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355945" y="1346932"/>
                  <a:ext cx="67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02A7B13-656C-790C-78E8-D53E2E07DC20}"/>
                    </a:ext>
                  </a:extLst>
                </p14:cNvPr>
                <p14:cNvContentPartPr/>
                <p14:nvPr/>
              </p14:nvContentPartPr>
              <p14:xfrm>
                <a:off x="2448105" y="1352692"/>
                <a:ext cx="110160" cy="6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02A7B13-656C-790C-78E8-D53E2E07DC2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439105" y="1343692"/>
                  <a:ext cx="12780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A851395-DFBC-0175-5BD5-2BAE4CA8C9C4}"/>
                  </a:ext>
                </a:extLst>
              </p14:cNvPr>
              <p14:cNvContentPartPr/>
              <p14:nvPr/>
            </p14:nvContentPartPr>
            <p14:xfrm>
              <a:off x="2293305" y="1718452"/>
              <a:ext cx="91440" cy="63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A851395-DFBC-0175-5BD5-2BAE4CA8C9C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2284305" y="1709452"/>
                <a:ext cx="10908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F1AAFFC-E183-1319-450B-73C90F2844E7}"/>
              </a:ext>
            </a:extLst>
          </p:cNvPr>
          <p:cNvGrpSpPr/>
          <p:nvPr/>
        </p:nvGrpSpPr>
        <p:grpSpPr>
          <a:xfrm>
            <a:off x="1880025" y="1547812"/>
            <a:ext cx="1519920" cy="835560"/>
            <a:chOff x="1880025" y="1547812"/>
            <a:chExt cx="1519920" cy="83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CDCA2AB-EC41-1106-887D-F0EFA3E4F257}"/>
                    </a:ext>
                  </a:extLst>
                </p14:cNvPr>
                <p14:cNvContentPartPr/>
                <p14:nvPr/>
              </p14:nvContentPartPr>
              <p14:xfrm>
                <a:off x="2508945" y="1580572"/>
                <a:ext cx="113760" cy="167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CDCA2AB-EC41-1106-887D-F0EFA3E4F25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99945" y="1571572"/>
                  <a:ext cx="131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D2EB3B2-9D1F-FCDF-3C76-AAE33E38CB30}"/>
                    </a:ext>
                  </a:extLst>
                </p14:cNvPr>
                <p14:cNvContentPartPr/>
                <p14:nvPr/>
              </p14:nvContentPartPr>
              <p14:xfrm>
                <a:off x="2681745" y="1588132"/>
                <a:ext cx="21600" cy="160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D2EB3B2-9D1F-FCDF-3C76-AAE33E38CB3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672592" y="1579132"/>
                  <a:ext cx="39539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B715B8E-03D3-85F3-A9FA-64DFF5E36336}"/>
                    </a:ext>
                  </a:extLst>
                </p14:cNvPr>
                <p14:cNvContentPartPr/>
                <p14:nvPr/>
              </p14:nvContentPartPr>
              <p14:xfrm>
                <a:off x="2766705" y="1547812"/>
                <a:ext cx="30240" cy="187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B715B8E-03D3-85F3-A9FA-64DFF5E3633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757705" y="1538795"/>
                  <a:ext cx="47880" cy="205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9A12024-16F2-28C0-8321-BD51FA5E2628}"/>
                    </a:ext>
                  </a:extLst>
                </p14:cNvPr>
                <p14:cNvContentPartPr/>
                <p14:nvPr/>
              </p14:nvContentPartPr>
              <p14:xfrm>
                <a:off x="2687505" y="1683172"/>
                <a:ext cx="85680" cy="6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9A12024-16F2-28C0-8321-BD51FA5E262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678505" y="1674172"/>
                  <a:ext cx="103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2EB540-8643-FBE0-119B-47CFFDF7E5A2}"/>
                    </a:ext>
                  </a:extLst>
                </p14:cNvPr>
                <p14:cNvContentPartPr/>
                <p14:nvPr/>
              </p14:nvContentPartPr>
              <p14:xfrm>
                <a:off x="2845545" y="1649332"/>
                <a:ext cx="95040" cy="166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2EB540-8643-FBE0-119B-47CFFDF7E5A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836545" y="1640332"/>
                  <a:ext cx="112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9A3347D-6965-C680-4C3F-8CB283754A70}"/>
                    </a:ext>
                  </a:extLst>
                </p14:cNvPr>
                <p14:cNvContentPartPr/>
                <p14:nvPr/>
              </p14:nvContentPartPr>
              <p14:xfrm>
                <a:off x="1880025" y="1825372"/>
                <a:ext cx="1519920" cy="198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9A3347D-6965-C680-4C3F-8CB283754A7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71025" y="1816388"/>
                  <a:ext cx="1537560" cy="21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2DBC741-517D-A364-3EED-B2EDB5FE3782}"/>
                    </a:ext>
                  </a:extLst>
                </p14:cNvPr>
                <p14:cNvContentPartPr/>
                <p14:nvPr/>
              </p14:nvContentPartPr>
              <p14:xfrm>
                <a:off x="2065425" y="2153692"/>
                <a:ext cx="110160" cy="140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2DBC741-517D-A364-3EED-B2EDB5FE378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56454" y="2144669"/>
                  <a:ext cx="127743" cy="158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616B429-1E44-CE96-108D-AB9281DAEFC4}"/>
                    </a:ext>
                  </a:extLst>
                </p14:cNvPr>
                <p14:cNvContentPartPr/>
                <p14:nvPr/>
              </p14:nvContentPartPr>
              <p14:xfrm>
                <a:off x="2196825" y="2070892"/>
                <a:ext cx="92880" cy="271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616B429-1E44-CE96-108D-AB9281DAEFC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187790" y="2061892"/>
                  <a:ext cx="110589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F3F79E4-F535-F64F-4D9C-79C41F632E9D}"/>
                    </a:ext>
                  </a:extLst>
                </p14:cNvPr>
                <p14:cNvContentPartPr/>
                <p14:nvPr/>
              </p14:nvContentPartPr>
              <p14:xfrm>
                <a:off x="2416425" y="2087452"/>
                <a:ext cx="135360" cy="219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F3F79E4-F535-F64F-4D9C-79C41F632E9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07425" y="2078452"/>
                  <a:ext cx="153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2FA6B63-1C0D-ACD9-79B8-DA3E473C4879}"/>
                    </a:ext>
                  </a:extLst>
                </p14:cNvPr>
                <p14:cNvContentPartPr/>
                <p14:nvPr/>
              </p14:nvContentPartPr>
              <p14:xfrm>
                <a:off x="2431185" y="2239012"/>
                <a:ext cx="86760" cy="24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2FA6B63-1C0D-ACD9-79B8-DA3E473C487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422185" y="2230012"/>
                  <a:ext cx="104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76980BE-5B05-2C41-E5D3-A582BFA8D79C}"/>
                    </a:ext>
                  </a:extLst>
                </p14:cNvPr>
                <p14:cNvContentPartPr/>
                <p14:nvPr/>
              </p14:nvContentPartPr>
              <p14:xfrm>
                <a:off x="2597145" y="2251612"/>
                <a:ext cx="108000" cy="131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76980BE-5B05-2C41-E5D3-A582BFA8D79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588145" y="2242612"/>
                  <a:ext cx="125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266C5C2-ACE7-BF75-7A1B-95EF653EF7CF}"/>
                    </a:ext>
                  </a:extLst>
                </p14:cNvPr>
                <p14:cNvContentPartPr/>
                <p14:nvPr/>
              </p14:nvContentPartPr>
              <p14:xfrm>
                <a:off x="2746185" y="2110132"/>
                <a:ext cx="113040" cy="212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266C5C2-ACE7-BF75-7A1B-95EF653EF7C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737156" y="2101132"/>
                  <a:ext cx="130736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5A90278-6D78-947A-1887-C28B60679BC5}"/>
                    </a:ext>
                  </a:extLst>
                </p14:cNvPr>
                <p14:cNvContentPartPr/>
                <p14:nvPr/>
              </p14:nvContentPartPr>
              <p14:xfrm>
                <a:off x="2905305" y="2040652"/>
                <a:ext cx="86760" cy="163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5A90278-6D78-947A-1887-C28B60679BC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96305" y="2031652"/>
                  <a:ext cx="10440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6BB09BCB-2080-75AC-A604-A766E3A7F542}"/>
                  </a:ext>
                </a:extLst>
              </p14:cNvPr>
              <p14:cNvContentPartPr/>
              <p14:nvPr/>
            </p14:nvContentPartPr>
            <p14:xfrm>
              <a:off x="2081985" y="3783052"/>
              <a:ext cx="1636560" cy="1911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6BB09BCB-2080-75AC-A604-A766E3A7F54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072985" y="3774052"/>
                <a:ext cx="16542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3C63D37-0464-4BED-36AB-EDEF6E3C42B1}"/>
                  </a:ext>
                </a:extLst>
              </p14:cNvPr>
              <p14:cNvContentPartPr/>
              <p14:nvPr/>
            </p14:nvContentPartPr>
            <p14:xfrm>
              <a:off x="3821711" y="1845107"/>
              <a:ext cx="763200" cy="295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3C63D37-0464-4BED-36AB-EDEF6E3C42B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812707" y="1836107"/>
                <a:ext cx="780848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0315AAD0-9D7F-418F-5288-F264FE9BDE88}"/>
              </a:ext>
            </a:extLst>
          </p:cNvPr>
          <p:cNvGrpSpPr/>
          <p:nvPr/>
        </p:nvGrpSpPr>
        <p:grpSpPr>
          <a:xfrm>
            <a:off x="202271" y="2365307"/>
            <a:ext cx="1387440" cy="453960"/>
            <a:chOff x="202271" y="2365307"/>
            <a:chExt cx="13874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03D87F-45E3-A85C-781D-EB3DD9E469A4}"/>
                    </a:ext>
                  </a:extLst>
                </p14:cNvPr>
                <p14:cNvContentPartPr/>
                <p14:nvPr/>
              </p14:nvContentPartPr>
              <p14:xfrm>
                <a:off x="202271" y="2526947"/>
                <a:ext cx="111240" cy="13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03D87F-45E3-A85C-781D-EB3DD9E469A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3242" y="2517924"/>
                  <a:ext cx="128937" cy="157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B848981-6840-01C6-97AC-6D5123E6F1F4}"/>
                    </a:ext>
                  </a:extLst>
                </p14:cNvPr>
                <p14:cNvContentPartPr/>
                <p14:nvPr/>
              </p14:nvContentPartPr>
              <p14:xfrm>
                <a:off x="345911" y="2462867"/>
                <a:ext cx="34560" cy="124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B848981-6840-01C6-97AC-6D5123E6F1F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36911" y="2453867"/>
                  <a:ext cx="52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FE9A3B3-21CE-AAE0-5272-B5DCFEA645B9}"/>
                    </a:ext>
                  </a:extLst>
                </p14:cNvPr>
                <p14:cNvContentPartPr/>
                <p14:nvPr/>
              </p14:nvContentPartPr>
              <p14:xfrm>
                <a:off x="429791" y="2441987"/>
                <a:ext cx="90720" cy="160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FE9A3B3-21CE-AAE0-5272-B5DCFEA645B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0827" y="2432987"/>
                  <a:ext cx="10829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EDFE55C-95DC-2A68-B0AA-7D353E5A1C55}"/>
                    </a:ext>
                  </a:extLst>
                </p14:cNvPr>
                <p14:cNvContentPartPr/>
                <p14:nvPr/>
              </p14:nvContentPartPr>
              <p14:xfrm>
                <a:off x="512591" y="2489507"/>
                <a:ext cx="169560" cy="86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EDFE55C-95DC-2A68-B0AA-7D353E5A1C5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03591" y="2480507"/>
                  <a:ext cx="187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C7B04EB-E00B-B43D-9F98-D753082670E9}"/>
                    </a:ext>
                  </a:extLst>
                </p14:cNvPr>
                <p14:cNvContentPartPr/>
                <p14:nvPr/>
              </p14:nvContentPartPr>
              <p14:xfrm>
                <a:off x="685031" y="2417867"/>
                <a:ext cx="219960" cy="140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C7B04EB-E00B-B43D-9F98-D753082670E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6016" y="2408867"/>
                  <a:ext cx="237629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96ADF3B-679F-F9A9-B5A6-4B9E579C2A63}"/>
                    </a:ext>
                  </a:extLst>
                </p14:cNvPr>
                <p14:cNvContentPartPr/>
                <p14:nvPr/>
              </p14:nvContentPartPr>
              <p14:xfrm>
                <a:off x="942071" y="2365307"/>
                <a:ext cx="72720" cy="165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96ADF3B-679F-F9A9-B5A6-4B9E579C2A6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33071" y="2356327"/>
                  <a:ext cx="903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C47BB6-03BF-52CB-AB1A-A9018FB8394B}"/>
                    </a:ext>
                  </a:extLst>
                </p14:cNvPr>
                <p14:cNvContentPartPr/>
                <p14:nvPr/>
              </p14:nvContentPartPr>
              <p14:xfrm>
                <a:off x="1059431" y="2407427"/>
                <a:ext cx="122040" cy="10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C47BB6-03BF-52CB-AB1A-A9018FB8394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0431" y="2398427"/>
                  <a:ext cx="139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1D4673F-783E-8B94-794C-AF3229C6E85C}"/>
                    </a:ext>
                  </a:extLst>
                </p14:cNvPr>
                <p14:cNvContentPartPr/>
                <p14:nvPr/>
              </p14:nvContentPartPr>
              <p14:xfrm>
                <a:off x="613751" y="2742227"/>
                <a:ext cx="50400" cy="77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1D4673F-783E-8B94-794C-AF3229C6E85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04751" y="2733227"/>
                  <a:ext cx="68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AE5C327-7DAB-C182-D102-D27F3F287B1A}"/>
                    </a:ext>
                  </a:extLst>
                </p14:cNvPr>
                <p14:cNvContentPartPr/>
                <p14:nvPr/>
              </p14:nvContentPartPr>
              <p14:xfrm>
                <a:off x="731831" y="2624147"/>
                <a:ext cx="253440" cy="177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AE5C327-7DAB-C182-D102-D27F3F287B1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22831" y="2615147"/>
                  <a:ext cx="271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F17EBD-3F62-6368-BECB-EBB8C68C53B2}"/>
                    </a:ext>
                  </a:extLst>
                </p14:cNvPr>
                <p14:cNvContentPartPr/>
                <p14:nvPr/>
              </p14:nvContentPartPr>
              <p14:xfrm>
                <a:off x="1009391" y="2657627"/>
                <a:ext cx="159480" cy="109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F17EBD-3F62-6368-BECB-EBB8C68C53B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00391" y="2648627"/>
                  <a:ext cx="177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AB40B4F-A576-6791-FBBF-26533B61F2B8}"/>
                    </a:ext>
                  </a:extLst>
                </p14:cNvPr>
                <p14:cNvContentPartPr/>
                <p14:nvPr/>
              </p14:nvContentPartPr>
              <p14:xfrm>
                <a:off x="1191551" y="2611547"/>
                <a:ext cx="398160" cy="163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AB40B4F-A576-6791-FBBF-26533B61F2B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82551" y="2602547"/>
                  <a:ext cx="41580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98284A4-3D75-93BF-14E7-E8E5E69D441E}"/>
                  </a:ext>
                </a:extLst>
              </p14:cNvPr>
              <p14:cNvContentPartPr/>
              <p14:nvPr/>
            </p14:nvContentPartPr>
            <p14:xfrm>
              <a:off x="4668071" y="1973267"/>
              <a:ext cx="185040" cy="160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98284A4-3D75-93BF-14E7-E8E5E69D441E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659071" y="1964267"/>
                <a:ext cx="20268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C0407B2-3DDD-413D-248B-12C97139D01B}"/>
              </a:ext>
            </a:extLst>
          </p:cNvPr>
          <p:cNvGrpSpPr/>
          <p:nvPr/>
        </p:nvGrpSpPr>
        <p:grpSpPr>
          <a:xfrm>
            <a:off x="4188911" y="1228067"/>
            <a:ext cx="576360" cy="614880"/>
            <a:chOff x="4188911" y="1228067"/>
            <a:chExt cx="57636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ED91E56-29D1-4C2D-9F89-5748872CD4A9}"/>
                    </a:ext>
                  </a:extLst>
                </p14:cNvPr>
                <p14:cNvContentPartPr/>
                <p14:nvPr/>
              </p14:nvContentPartPr>
              <p14:xfrm>
                <a:off x="4209791" y="1623707"/>
                <a:ext cx="19800" cy="21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ED91E56-29D1-4C2D-9F89-5748872CD4A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00791" y="1614722"/>
                  <a:ext cx="37440" cy="236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D2A9FCC-1A4D-B824-F89B-3EC1022CDCD3}"/>
                    </a:ext>
                  </a:extLst>
                </p14:cNvPr>
                <p14:cNvContentPartPr/>
                <p14:nvPr/>
              </p14:nvContentPartPr>
              <p14:xfrm>
                <a:off x="4203311" y="1344347"/>
                <a:ext cx="81720" cy="157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D2A9FCC-1A4D-B824-F89B-3EC1022CDCD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94311" y="1335347"/>
                  <a:ext cx="99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CD74DB-E12D-6994-88A6-09E5110BF7B1}"/>
                    </a:ext>
                  </a:extLst>
                </p14:cNvPr>
                <p14:cNvContentPartPr/>
                <p14:nvPr/>
              </p14:nvContentPartPr>
              <p14:xfrm>
                <a:off x="4366031" y="1260467"/>
                <a:ext cx="28800" cy="19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CD74DB-E12D-6994-88A6-09E5110BF7B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357031" y="1251467"/>
                  <a:ext cx="46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55393E6-1F67-127C-EFBA-7A9DC28EF0B6}"/>
                    </a:ext>
                  </a:extLst>
                </p14:cNvPr>
                <p14:cNvContentPartPr/>
                <p14:nvPr/>
              </p14:nvContentPartPr>
              <p14:xfrm>
                <a:off x="4392311" y="1228067"/>
                <a:ext cx="88200" cy="155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55393E6-1F67-127C-EFBA-7A9DC28EF0B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383311" y="1219067"/>
                  <a:ext cx="105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6F4A1D8-896D-0DB9-8D02-6C802942DF94}"/>
                    </a:ext>
                  </a:extLst>
                </p14:cNvPr>
                <p14:cNvContentPartPr/>
                <p14:nvPr/>
              </p14:nvContentPartPr>
              <p14:xfrm>
                <a:off x="4188911" y="1720907"/>
                <a:ext cx="263520" cy="119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6F4A1D8-896D-0DB9-8D02-6C802942DF9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179911" y="1711907"/>
                  <a:ext cx="281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27A55D-B00A-409D-72A1-E07B94BFDB9B}"/>
                    </a:ext>
                  </a:extLst>
                </p14:cNvPr>
                <p14:cNvContentPartPr/>
                <p14:nvPr/>
              </p14:nvContentPartPr>
              <p14:xfrm>
                <a:off x="4634951" y="1540907"/>
                <a:ext cx="37080" cy="181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27A55D-B00A-409D-72A1-E07B94BFDB9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25951" y="1531907"/>
                  <a:ext cx="54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DA53DF4-4162-8D7C-15C5-20999241414B}"/>
                    </a:ext>
                  </a:extLst>
                </p14:cNvPr>
                <p14:cNvContentPartPr/>
                <p14:nvPr/>
              </p14:nvContentPartPr>
              <p14:xfrm>
                <a:off x="4657271" y="1495547"/>
                <a:ext cx="108000" cy="158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DA53DF4-4162-8D7C-15C5-20999241414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48271" y="1486547"/>
                  <a:ext cx="12564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8D54547-2D9B-1B43-A899-BF3A7AD03172}"/>
              </a:ext>
            </a:extLst>
          </p:cNvPr>
          <p:cNvGrpSpPr/>
          <p:nvPr/>
        </p:nvGrpSpPr>
        <p:grpSpPr>
          <a:xfrm>
            <a:off x="4106471" y="3838067"/>
            <a:ext cx="1553760" cy="277920"/>
            <a:chOff x="4106471" y="3838067"/>
            <a:chExt cx="155376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D34CA3E-E2E1-1E8B-F77D-61CB4C92D5F5}"/>
                    </a:ext>
                  </a:extLst>
                </p14:cNvPr>
                <p14:cNvContentPartPr/>
                <p14:nvPr/>
              </p14:nvContentPartPr>
              <p14:xfrm>
                <a:off x="4106471" y="3838067"/>
                <a:ext cx="826920" cy="269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D34CA3E-E2E1-1E8B-F77D-61CB4C92D5F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097471" y="3829079"/>
                  <a:ext cx="844560" cy="286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A5F67B5-7C7E-B1C4-4BB5-3721CB12CFE2}"/>
                    </a:ext>
                  </a:extLst>
                </p14:cNvPr>
                <p14:cNvContentPartPr/>
                <p14:nvPr/>
              </p14:nvContentPartPr>
              <p14:xfrm>
                <a:off x="5044271" y="3943547"/>
                <a:ext cx="147960" cy="164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A5F67B5-7C7E-B1C4-4BB5-3721CB12CFE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035293" y="3934547"/>
                  <a:ext cx="165557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B01548E-AE9A-E289-77D0-97A450DC8BBA}"/>
                    </a:ext>
                  </a:extLst>
                </p14:cNvPr>
                <p14:cNvContentPartPr/>
                <p14:nvPr/>
              </p14:nvContentPartPr>
              <p14:xfrm>
                <a:off x="5245511" y="3838787"/>
                <a:ext cx="168480" cy="213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B01548E-AE9A-E289-77D0-97A450DC8BB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236511" y="3829787"/>
                  <a:ext cx="186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83BDB1-DEFE-90C5-DA71-808CED8BC651}"/>
                    </a:ext>
                  </a:extLst>
                </p14:cNvPr>
                <p14:cNvContentPartPr/>
                <p14:nvPr/>
              </p14:nvContentPartPr>
              <p14:xfrm>
                <a:off x="5442791" y="3980267"/>
                <a:ext cx="217440" cy="135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83BDB1-DEFE-90C5-DA71-808CED8BC65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33791" y="3971267"/>
                  <a:ext cx="2350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20C86D6-0911-ECA0-0DAD-4CC9FA8D84AD}"/>
              </a:ext>
            </a:extLst>
          </p:cNvPr>
          <p:cNvGrpSpPr/>
          <p:nvPr/>
        </p:nvGrpSpPr>
        <p:grpSpPr>
          <a:xfrm>
            <a:off x="4056071" y="2260187"/>
            <a:ext cx="717840" cy="293040"/>
            <a:chOff x="4056071" y="2260187"/>
            <a:chExt cx="71784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E9470DF-D55F-DC60-FFD8-45B8AE9C4EDF}"/>
                    </a:ext>
                  </a:extLst>
                </p14:cNvPr>
                <p14:cNvContentPartPr/>
                <p14:nvPr/>
              </p14:nvContentPartPr>
              <p14:xfrm>
                <a:off x="4056071" y="2401667"/>
                <a:ext cx="131040" cy="151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E9470DF-D55F-DC60-FFD8-45B8AE9C4ED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047071" y="2392667"/>
                  <a:ext cx="148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52EDBC4-E894-9442-607D-9C0D108A20A8}"/>
                    </a:ext>
                  </a:extLst>
                </p14:cNvPr>
                <p14:cNvContentPartPr/>
                <p14:nvPr/>
              </p14:nvContentPartPr>
              <p14:xfrm>
                <a:off x="4238591" y="2346587"/>
                <a:ext cx="36360" cy="181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52EDBC4-E894-9442-607D-9C0D108A20A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229591" y="2337587"/>
                  <a:ext cx="54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49500D4-16DB-A033-9416-F11F0478A5C8}"/>
                    </a:ext>
                  </a:extLst>
                </p14:cNvPr>
                <p14:cNvContentPartPr/>
                <p14:nvPr/>
              </p14:nvContentPartPr>
              <p14:xfrm>
                <a:off x="4336151" y="2404907"/>
                <a:ext cx="113760" cy="100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49500D4-16DB-A033-9416-F11F0478A5C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327151" y="2395907"/>
                  <a:ext cx="131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65F2F78-09DA-E621-BA3F-A7DDB939C3A9}"/>
                    </a:ext>
                  </a:extLst>
                </p14:cNvPr>
                <p14:cNvContentPartPr/>
                <p14:nvPr/>
              </p14:nvContentPartPr>
              <p14:xfrm>
                <a:off x="4479071" y="2331107"/>
                <a:ext cx="192960" cy="146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65F2F78-09DA-E621-BA3F-A7DDB939C3A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470071" y="2322107"/>
                  <a:ext cx="210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E3C16AC-A67F-B5E7-FA2C-6F0637BF6710}"/>
                    </a:ext>
                  </a:extLst>
                </p14:cNvPr>
                <p14:cNvContentPartPr/>
                <p14:nvPr/>
              </p14:nvContentPartPr>
              <p14:xfrm>
                <a:off x="4666991" y="2260187"/>
                <a:ext cx="106920" cy="212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E3C16AC-A67F-B5E7-FA2C-6F0637BF671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657961" y="2251187"/>
                  <a:ext cx="12462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E7DE806-4126-5F93-D4A0-C5846B2939F0}"/>
              </a:ext>
            </a:extLst>
          </p:cNvPr>
          <p:cNvGrpSpPr/>
          <p:nvPr/>
        </p:nvGrpSpPr>
        <p:grpSpPr>
          <a:xfrm>
            <a:off x="4290431" y="4450067"/>
            <a:ext cx="901440" cy="202320"/>
            <a:chOff x="4290431" y="4450067"/>
            <a:chExt cx="90144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56EC3C4-79B7-740D-E32B-9A459A15A363}"/>
                    </a:ext>
                  </a:extLst>
                </p14:cNvPr>
                <p14:cNvContentPartPr/>
                <p14:nvPr/>
              </p14:nvContentPartPr>
              <p14:xfrm>
                <a:off x="4290431" y="4565267"/>
                <a:ext cx="106920" cy="87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56EC3C4-79B7-740D-E32B-9A459A15A36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281431" y="4556267"/>
                  <a:ext cx="124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A68492C-B5E2-7DBF-F35F-7DC0084ACC2C}"/>
                    </a:ext>
                  </a:extLst>
                </p14:cNvPr>
                <p14:cNvContentPartPr/>
                <p14:nvPr/>
              </p14:nvContentPartPr>
              <p14:xfrm>
                <a:off x="4476911" y="4529987"/>
                <a:ext cx="209520" cy="87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68492C-B5E2-7DBF-F35F-7DC0084ACC2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467911" y="4520987"/>
                  <a:ext cx="227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91C9978-9D21-6F66-5452-7E73E39F0CA1}"/>
                    </a:ext>
                  </a:extLst>
                </p14:cNvPr>
                <p14:cNvContentPartPr/>
                <p14:nvPr/>
              </p14:nvContentPartPr>
              <p14:xfrm>
                <a:off x="4736471" y="4540067"/>
                <a:ext cx="8640" cy="50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91C9978-9D21-6F66-5452-7E73E39F0CA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727831" y="4531003"/>
                  <a:ext cx="25574" cy="68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5CE0278-66BC-0DE1-DAF5-7B6204D1E323}"/>
                    </a:ext>
                  </a:extLst>
                </p14:cNvPr>
                <p14:cNvContentPartPr/>
                <p14:nvPr/>
              </p14:nvContentPartPr>
              <p14:xfrm>
                <a:off x="4729631" y="4450067"/>
                <a:ext cx="462240" cy="151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5CE0278-66BC-0DE1-DAF5-7B6204D1E32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720631" y="4441088"/>
                  <a:ext cx="479880" cy="1695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B1AF87D-DB2C-0217-07A5-5FCC09872E9A}"/>
              </a:ext>
            </a:extLst>
          </p:cNvPr>
          <p:cNvGrpSpPr/>
          <p:nvPr/>
        </p:nvGrpSpPr>
        <p:grpSpPr>
          <a:xfrm>
            <a:off x="596831" y="4424147"/>
            <a:ext cx="935640" cy="277560"/>
            <a:chOff x="596831" y="4424147"/>
            <a:chExt cx="93564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1ED847D-A64A-7EE6-4384-35B0F3E79FFD}"/>
                    </a:ext>
                  </a:extLst>
                </p14:cNvPr>
                <p14:cNvContentPartPr/>
                <p14:nvPr/>
              </p14:nvContentPartPr>
              <p14:xfrm>
                <a:off x="596831" y="4601267"/>
                <a:ext cx="108720" cy="100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1ED847D-A64A-7EE6-4384-35B0F3E79FF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7831" y="4592299"/>
                  <a:ext cx="126360" cy="118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13FDDDD-78DF-3E90-D541-EEC7E29EBB7D}"/>
                    </a:ext>
                  </a:extLst>
                </p14:cNvPr>
                <p14:cNvContentPartPr/>
                <p14:nvPr/>
              </p14:nvContentPartPr>
              <p14:xfrm>
                <a:off x="780791" y="4567787"/>
                <a:ext cx="213480" cy="100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13FDDDD-78DF-3E90-D541-EEC7E29EBB7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71791" y="4558787"/>
                  <a:ext cx="231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3933A67-F41B-20B5-C17E-B577C580BD28}"/>
                    </a:ext>
                  </a:extLst>
                </p14:cNvPr>
                <p14:cNvContentPartPr/>
                <p14:nvPr/>
              </p14:nvContentPartPr>
              <p14:xfrm>
                <a:off x="1036751" y="4495427"/>
                <a:ext cx="44640" cy="137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3933A67-F41B-20B5-C17E-B577C580BD2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27678" y="4486427"/>
                  <a:ext cx="62423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5A4E544-F1B0-73B8-7B6B-D7E9A0764C98}"/>
                    </a:ext>
                  </a:extLst>
                </p14:cNvPr>
                <p14:cNvContentPartPr/>
                <p14:nvPr/>
              </p14:nvContentPartPr>
              <p14:xfrm>
                <a:off x="1152671" y="4424147"/>
                <a:ext cx="32760" cy="212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5A4E544-F1B0-73B8-7B6B-D7E9A0764C9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43671" y="4415147"/>
                  <a:ext cx="50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70EC733-2DE5-45CD-71AB-60BB7B7967AB}"/>
                    </a:ext>
                  </a:extLst>
                </p14:cNvPr>
                <p14:cNvContentPartPr/>
                <p14:nvPr/>
              </p14:nvContentPartPr>
              <p14:xfrm>
                <a:off x="1298831" y="4520627"/>
                <a:ext cx="233640" cy="139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70EC733-2DE5-45CD-71AB-60BB7B7967A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289831" y="4511627"/>
                  <a:ext cx="25128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FBCAF41-1DBC-56AF-863E-DC071C3C4721}"/>
                  </a:ext>
                </a:extLst>
              </p14:cNvPr>
              <p14:cNvContentPartPr/>
              <p14:nvPr/>
            </p14:nvContentPartPr>
            <p14:xfrm>
              <a:off x="4819991" y="5501987"/>
              <a:ext cx="133200" cy="1692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FBCAF41-1DBC-56AF-863E-DC071C3C4721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810991" y="5492968"/>
                <a:ext cx="150840" cy="186878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FC6BBC01-6689-6D1D-623E-A9EC25CF2A02}"/>
              </a:ext>
            </a:extLst>
          </p:cNvPr>
          <p:cNvGrpSpPr/>
          <p:nvPr/>
        </p:nvGrpSpPr>
        <p:grpSpPr>
          <a:xfrm>
            <a:off x="4530191" y="5781347"/>
            <a:ext cx="888480" cy="426960"/>
            <a:chOff x="4530191" y="5781347"/>
            <a:chExt cx="88848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6A455C6-AA46-4817-ADA3-7D1C03E1D833}"/>
                    </a:ext>
                  </a:extLst>
                </p14:cNvPr>
                <p14:cNvContentPartPr/>
                <p14:nvPr/>
              </p14:nvContentPartPr>
              <p14:xfrm>
                <a:off x="4530191" y="5977187"/>
                <a:ext cx="639720" cy="195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6A455C6-AA46-4817-ADA3-7D1C03E1D83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521191" y="5968187"/>
                  <a:ext cx="657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2FDAEC1-3CFE-83B2-11A8-47A5C056D31E}"/>
                    </a:ext>
                  </a:extLst>
                </p14:cNvPr>
                <p14:cNvContentPartPr/>
                <p14:nvPr/>
              </p14:nvContentPartPr>
              <p14:xfrm>
                <a:off x="4839791" y="5804747"/>
                <a:ext cx="34200" cy="201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2FDAEC1-3CFE-83B2-11A8-47A5C056D31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830885" y="5795747"/>
                  <a:ext cx="51656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AD8E04B-07BE-568A-B15C-FD291176DB9B}"/>
                    </a:ext>
                  </a:extLst>
                </p14:cNvPr>
                <p14:cNvContentPartPr/>
                <p14:nvPr/>
              </p14:nvContentPartPr>
              <p14:xfrm>
                <a:off x="4931231" y="5781347"/>
                <a:ext cx="32040" cy="169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AD8E04B-07BE-568A-B15C-FD291176DB9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922231" y="5772347"/>
                  <a:ext cx="49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CB38087-7115-9A8B-98CD-3E2FD5C96087}"/>
                    </a:ext>
                  </a:extLst>
                </p14:cNvPr>
                <p14:cNvContentPartPr/>
                <p14:nvPr/>
              </p14:nvContentPartPr>
              <p14:xfrm>
                <a:off x="5296991" y="6054227"/>
                <a:ext cx="25920" cy="154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CB38087-7115-9A8B-98CD-3E2FD5C9608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287991" y="6045227"/>
                  <a:ext cx="43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7460E9F-C53C-9D3B-8B06-8F1990C0687A}"/>
                    </a:ext>
                  </a:extLst>
                </p14:cNvPr>
                <p14:cNvContentPartPr/>
                <p14:nvPr/>
              </p14:nvContentPartPr>
              <p14:xfrm>
                <a:off x="5311751" y="5998427"/>
                <a:ext cx="106920" cy="165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7460E9F-C53C-9D3B-8B06-8F1990C0687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302751" y="5989427"/>
                  <a:ext cx="1245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2A3C071E-1B13-203A-62F2-86B7689947C6}"/>
              </a:ext>
            </a:extLst>
          </p:cNvPr>
          <p:cNvGrpSpPr/>
          <p:nvPr/>
        </p:nvGrpSpPr>
        <p:grpSpPr>
          <a:xfrm>
            <a:off x="4618031" y="6354827"/>
            <a:ext cx="896400" cy="256680"/>
            <a:chOff x="4618031" y="6354827"/>
            <a:chExt cx="89640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545F291-3125-8B96-0AD0-3166294982CD}"/>
                    </a:ext>
                  </a:extLst>
                </p14:cNvPr>
                <p14:cNvContentPartPr/>
                <p14:nvPr/>
              </p14:nvContentPartPr>
              <p14:xfrm>
                <a:off x="4618031" y="6414947"/>
                <a:ext cx="77760" cy="133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545F291-3125-8B96-0AD0-3166294982C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609031" y="6405947"/>
                  <a:ext cx="95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78FFED9-D7E4-D93B-6371-EF05035A49E7}"/>
                    </a:ext>
                  </a:extLst>
                </p14:cNvPr>
                <p14:cNvContentPartPr/>
                <p14:nvPr/>
              </p14:nvContentPartPr>
              <p14:xfrm>
                <a:off x="4732871" y="6354827"/>
                <a:ext cx="23760" cy="174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78FFED9-D7E4-D93B-6371-EF05035A49E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723871" y="6345827"/>
                  <a:ext cx="41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F9D6E4A-AD1F-3887-DE99-738FE78A2156}"/>
                    </a:ext>
                  </a:extLst>
                </p14:cNvPr>
                <p14:cNvContentPartPr/>
                <p14:nvPr/>
              </p14:nvContentPartPr>
              <p14:xfrm>
                <a:off x="4805951" y="6403787"/>
                <a:ext cx="86040" cy="164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F9D6E4A-AD1F-3887-DE99-738FE78A215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796951" y="6394787"/>
                  <a:ext cx="103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C9BFB81-F344-48E0-1D23-24C438F59574}"/>
                    </a:ext>
                  </a:extLst>
                </p14:cNvPr>
                <p14:cNvContentPartPr/>
                <p14:nvPr/>
              </p14:nvContentPartPr>
              <p14:xfrm>
                <a:off x="4900271" y="6471827"/>
                <a:ext cx="74520" cy="110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C9BFB81-F344-48E0-1D23-24C438F5957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891271" y="6462827"/>
                  <a:ext cx="92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F66C8BB-3FDD-7948-1124-EB7D309E1E2E}"/>
                    </a:ext>
                  </a:extLst>
                </p14:cNvPr>
                <p14:cNvContentPartPr/>
                <p14:nvPr/>
              </p14:nvContentPartPr>
              <p14:xfrm>
                <a:off x="5006831" y="6414947"/>
                <a:ext cx="191880" cy="196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F66C8BB-3FDD-7948-1124-EB7D309E1E2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997831" y="6405947"/>
                  <a:ext cx="209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CD22B9A-4029-B2C5-E03B-81D954DB274F}"/>
                    </a:ext>
                  </a:extLst>
                </p14:cNvPr>
                <p14:cNvContentPartPr/>
                <p14:nvPr/>
              </p14:nvContentPartPr>
              <p14:xfrm>
                <a:off x="5235071" y="6401267"/>
                <a:ext cx="65520" cy="196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CD22B9A-4029-B2C5-E03B-81D954DB274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226120" y="6392267"/>
                  <a:ext cx="83064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F713DC1-70BF-7ABF-26EB-75A8E58CFA90}"/>
                    </a:ext>
                  </a:extLst>
                </p14:cNvPr>
                <p14:cNvContentPartPr/>
                <p14:nvPr/>
              </p14:nvContentPartPr>
              <p14:xfrm>
                <a:off x="5350271" y="6468947"/>
                <a:ext cx="164160" cy="133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F713DC1-70BF-7ABF-26EB-75A8E58CFA9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341271" y="6459947"/>
                  <a:ext cx="1818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1F3CC71-C671-1B6C-8A40-F296AEDBA6E3}"/>
              </a:ext>
            </a:extLst>
          </p:cNvPr>
          <p:cNvGrpSpPr/>
          <p:nvPr/>
        </p:nvGrpSpPr>
        <p:grpSpPr>
          <a:xfrm>
            <a:off x="181751" y="6284267"/>
            <a:ext cx="735840" cy="200520"/>
            <a:chOff x="181751" y="6284267"/>
            <a:chExt cx="73584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9C0E474-A9DA-3FF1-F7F8-8ECD862B1374}"/>
                    </a:ext>
                  </a:extLst>
                </p14:cNvPr>
                <p14:cNvContentPartPr/>
                <p14:nvPr/>
              </p14:nvContentPartPr>
              <p14:xfrm>
                <a:off x="181751" y="6351227"/>
                <a:ext cx="116280" cy="133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9C0E474-A9DA-3FF1-F7F8-8ECD862B137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72779" y="6342227"/>
                  <a:ext cx="133866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87598F9-9AC2-DE34-DA9A-59C9B9D6A3BD}"/>
                    </a:ext>
                  </a:extLst>
                </p14:cNvPr>
                <p14:cNvContentPartPr/>
                <p14:nvPr/>
              </p14:nvContentPartPr>
              <p14:xfrm>
                <a:off x="390551" y="6403787"/>
                <a:ext cx="44640" cy="72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87598F9-9AC2-DE34-DA9A-59C9B9D6A3B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81551" y="6394787"/>
                  <a:ext cx="62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CAC6097-FBAB-FCEA-5687-FAB8049B1C6D}"/>
                    </a:ext>
                  </a:extLst>
                </p14:cNvPr>
                <p14:cNvContentPartPr/>
                <p14:nvPr/>
              </p14:nvContentPartPr>
              <p14:xfrm>
                <a:off x="452831" y="6392627"/>
                <a:ext cx="19080" cy="12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CAC6097-FBAB-FCEA-5687-FAB8049B1C6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43658" y="6383370"/>
                  <a:ext cx="37059" cy="31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8BFD82A-3775-2259-009C-7E155869A5A2}"/>
                    </a:ext>
                  </a:extLst>
                </p14:cNvPr>
                <p14:cNvContentPartPr/>
                <p14:nvPr/>
              </p14:nvContentPartPr>
              <p14:xfrm>
                <a:off x="521591" y="6386147"/>
                <a:ext cx="100800" cy="90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8BFD82A-3775-2259-009C-7E155869A5A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12591" y="6377147"/>
                  <a:ext cx="118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3878DE1-EC11-ACAB-4627-25433348B3A7}"/>
                    </a:ext>
                  </a:extLst>
                </p14:cNvPr>
                <p14:cNvContentPartPr/>
                <p14:nvPr/>
              </p14:nvContentPartPr>
              <p14:xfrm>
                <a:off x="646151" y="6381107"/>
                <a:ext cx="154080" cy="79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3878DE1-EC11-ACAB-4627-25433348B3A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37151" y="6372107"/>
                  <a:ext cx="171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8F0A2B2-4893-88D3-0788-FC692CE1EF54}"/>
                    </a:ext>
                  </a:extLst>
                </p14:cNvPr>
                <p14:cNvContentPartPr/>
                <p14:nvPr/>
              </p14:nvContentPartPr>
              <p14:xfrm>
                <a:off x="799871" y="6284267"/>
                <a:ext cx="117720" cy="145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8F0A2B2-4893-88D3-0788-FC692CE1EF5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90843" y="6275267"/>
                  <a:ext cx="135414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CD5A938C-FEC7-1723-07E4-B3984D98BB3E}"/>
              </a:ext>
            </a:extLst>
          </p:cNvPr>
          <p:cNvGrpSpPr/>
          <p:nvPr/>
        </p:nvGrpSpPr>
        <p:grpSpPr>
          <a:xfrm>
            <a:off x="10680071" y="1643147"/>
            <a:ext cx="317880" cy="279000"/>
            <a:chOff x="10680071" y="1643147"/>
            <a:chExt cx="31788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BE8805E-0B54-D972-233E-ED0AE96ADA0C}"/>
                    </a:ext>
                  </a:extLst>
                </p14:cNvPr>
                <p14:cNvContentPartPr/>
                <p14:nvPr/>
              </p14:nvContentPartPr>
              <p14:xfrm>
                <a:off x="10680071" y="1783907"/>
                <a:ext cx="96120" cy="138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BE8805E-0B54-D972-233E-ED0AE96ADA0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671071" y="1774907"/>
                  <a:ext cx="113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42C99D3-B531-63A9-1CA4-82623D2023D2}"/>
                    </a:ext>
                  </a:extLst>
                </p14:cNvPr>
                <p14:cNvContentPartPr/>
                <p14:nvPr/>
              </p14:nvContentPartPr>
              <p14:xfrm>
                <a:off x="10824431" y="1698947"/>
                <a:ext cx="19440" cy="154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42C99D3-B531-63A9-1CA4-82623D2023D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815431" y="1689968"/>
                  <a:ext cx="37080" cy="171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A6DD0C0-F154-4F9E-9D03-E90FBDC25407}"/>
                    </a:ext>
                  </a:extLst>
                </p14:cNvPr>
                <p14:cNvContentPartPr/>
                <p14:nvPr/>
              </p14:nvContentPartPr>
              <p14:xfrm>
                <a:off x="10825871" y="1643147"/>
                <a:ext cx="172080" cy="169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A6DD0C0-F154-4F9E-9D03-E90FBDC2540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816871" y="1634147"/>
                  <a:ext cx="1897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A05B579-AFC9-8C06-61A4-00228D4E3DC2}"/>
              </a:ext>
            </a:extLst>
          </p:cNvPr>
          <p:cNvGrpSpPr/>
          <p:nvPr/>
        </p:nvGrpSpPr>
        <p:grpSpPr>
          <a:xfrm>
            <a:off x="10384871" y="2058587"/>
            <a:ext cx="874800" cy="579960"/>
            <a:chOff x="10384871" y="2058587"/>
            <a:chExt cx="87480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69A27C0-30B9-A93C-04D4-75D50F56D8E7}"/>
                    </a:ext>
                  </a:extLst>
                </p14:cNvPr>
                <p14:cNvContentPartPr/>
                <p14:nvPr/>
              </p14:nvContentPartPr>
              <p14:xfrm>
                <a:off x="10384871" y="2076947"/>
                <a:ext cx="407880" cy="461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69A27C0-30B9-A93C-04D4-75D50F56D8E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375871" y="2067947"/>
                  <a:ext cx="4255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6128EDD-BB0D-66DD-18FA-43F6FEB7D073}"/>
                    </a:ext>
                  </a:extLst>
                </p14:cNvPr>
                <p14:cNvContentPartPr/>
                <p14:nvPr/>
              </p14:nvContentPartPr>
              <p14:xfrm>
                <a:off x="10799231" y="2244347"/>
                <a:ext cx="231120" cy="88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6128EDD-BB0D-66DD-18FA-43F6FEB7D07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790231" y="2235347"/>
                  <a:ext cx="248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1A2DFA5-9F9B-68F8-1B10-CDE3111524B9}"/>
                    </a:ext>
                  </a:extLst>
                </p14:cNvPr>
                <p14:cNvContentPartPr/>
                <p14:nvPr/>
              </p14:nvContentPartPr>
              <p14:xfrm>
                <a:off x="11105591" y="2099627"/>
                <a:ext cx="19440" cy="151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1A2DFA5-9F9B-68F8-1B10-CDE3111524B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096591" y="2090627"/>
                  <a:ext cx="37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EF3BFC0-B856-24AE-C2B8-4EAEB0A84F56}"/>
                    </a:ext>
                  </a:extLst>
                </p14:cNvPr>
                <p14:cNvContentPartPr/>
                <p14:nvPr/>
              </p14:nvContentPartPr>
              <p14:xfrm>
                <a:off x="11128991" y="2058587"/>
                <a:ext cx="130680" cy="169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EF3BFC0-B856-24AE-C2B8-4EAEB0A84F5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120016" y="2049587"/>
                  <a:ext cx="148272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B229B0A-98C1-341C-F088-60046C4BA0AD}"/>
                    </a:ext>
                  </a:extLst>
                </p14:cNvPr>
                <p14:cNvContentPartPr/>
                <p14:nvPr/>
              </p14:nvContentPartPr>
              <p14:xfrm>
                <a:off x="10768271" y="2380787"/>
                <a:ext cx="137880" cy="126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B229B0A-98C1-341C-F088-60046C4BA0A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759271" y="2371761"/>
                  <a:ext cx="155520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2F2B9C0-C221-3360-7011-B53FEFEEC351}"/>
                    </a:ext>
                  </a:extLst>
                </p14:cNvPr>
                <p14:cNvContentPartPr/>
                <p14:nvPr/>
              </p14:nvContentPartPr>
              <p14:xfrm>
                <a:off x="10991831" y="2444867"/>
                <a:ext cx="124200" cy="193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2F2B9C0-C221-3360-7011-B53FEFEEC35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982831" y="2435867"/>
                  <a:ext cx="141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7B0A502-100A-D4F2-9AE1-F1AB461DE166}"/>
                    </a:ext>
                  </a:extLst>
                </p14:cNvPr>
                <p14:cNvContentPartPr/>
                <p14:nvPr/>
              </p14:nvContentPartPr>
              <p14:xfrm>
                <a:off x="11033951" y="2558627"/>
                <a:ext cx="82800" cy="12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7B0A502-100A-D4F2-9AE1-F1AB461DE16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024990" y="2549627"/>
                  <a:ext cx="100364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BF798A3F-25CE-4023-CFD5-F0D97D3F1567}"/>
              </a:ext>
            </a:extLst>
          </p:cNvPr>
          <p:cNvGrpSpPr/>
          <p:nvPr/>
        </p:nvGrpSpPr>
        <p:grpSpPr>
          <a:xfrm>
            <a:off x="10485671" y="3874427"/>
            <a:ext cx="245880" cy="233280"/>
            <a:chOff x="10485671" y="3874427"/>
            <a:chExt cx="24588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1BC83D8-290A-055A-E564-EF26E45B8019}"/>
                    </a:ext>
                  </a:extLst>
                </p14:cNvPr>
                <p14:cNvContentPartPr/>
                <p14:nvPr/>
              </p14:nvContentPartPr>
              <p14:xfrm>
                <a:off x="10485671" y="3985307"/>
                <a:ext cx="76320" cy="122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1BC83D8-290A-055A-E564-EF26E45B801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476671" y="3976307"/>
                  <a:ext cx="93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2C212B4-9633-05D6-A83C-BDD342670AFC}"/>
                    </a:ext>
                  </a:extLst>
                </p14:cNvPr>
                <p14:cNvContentPartPr/>
                <p14:nvPr/>
              </p14:nvContentPartPr>
              <p14:xfrm>
                <a:off x="10610951" y="3933827"/>
                <a:ext cx="41760" cy="1306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2C212B4-9633-05D6-A83C-BDD342670AF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601873" y="3924802"/>
                  <a:ext cx="59553" cy="148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08BEE34-A4BC-ED56-888C-A45BAB1C86DC}"/>
                    </a:ext>
                  </a:extLst>
                </p14:cNvPr>
                <p14:cNvContentPartPr/>
                <p14:nvPr/>
              </p14:nvContentPartPr>
              <p14:xfrm>
                <a:off x="10627151" y="3874427"/>
                <a:ext cx="104400" cy="1720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08BEE34-A4BC-ED56-888C-A45BAB1C86D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618182" y="3865427"/>
                  <a:ext cx="121979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92F2FB71-3CB5-DE67-9FFF-19C5071484D2}"/>
              </a:ext>
            </a:extLst>
          </p:cNvPr>
          <p:cNvGrpSpPr/>
          <p:nvPr/>
        </p:nvGrpSpPr>
        <p:grpSpPr>
          <a:xfrm>
            <a:off x="10196951" y="4263947"/>
            <a:ext cx="689040" cy="587520"/>
            <a:chOff x="10196951" y="4263947"/>
            <a:chExt cx="68904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A12D8F9-08EB-38BA-7972-D983719FD495}"/>
                    </a:ext>
                  </a:extLst>
                </p14:cNvPr>
                <p14:cNvContentPartPr/>
                <p14:nvPr/>
              </p14:nvContentPartPr>
              <p14:xfrm>
                <a:off x="10196951" y="4263947"/>
                <a:ext cx="384480" cy="4035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A12D8F9-08EB-38BA-7972-D983719FD49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87951" y="4254947"/>
                  <a:ext cx="4021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D9BA956-E70B-0CED-2E53-7D97A1E362A2}"/>
                    </a:ext>
                  </a:extLst>
                </p14:cNvPr>
                <p14:cNvContentPartPr/>
                <p14:nvPr/>
              </p14:nvContentPartPr>
              <p14:xfrm>
                <a:off x="10570271" y="4514507"/>
                <a:ext cx="134280" cy="151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D9BA956-E70B-0CED-2E53-7D97A1E362A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561271" y="4505507"/>
                  <a:ext cx="151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1C9B245-0DA0-3C8B-9A03-BDDE1B033462}"/>
                    </a:ext>
                  </a:extLst>
                </p14:cNvPr>
                <p14:cNvContentPartPr/>
                <p14:nvPr/>
              </p14:nvContentPartPr>
              <p14:xfrm>
                <a:off x="10780151" y="4421267"/>
                <a:ext cx="28440" cy="114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1C9B245-0DA0-3C8B-9A03-BDDE1B03346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771151" y="4412267"/>
                  <a:ext cx="46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7E6ED25-D72B-0D31-2D99-9D45BD03BC22}"/>
                    </a:ext>
                  </a:extLst>
                </p14:cNvPr>
                <p14:cNvContentPartPr/>
                <p14:nvPr/>
              </p14:nvContentPartPr>
              <p14:xfrm>
                <a:off x="10816151" y="4410827"/>
                <a:ext cx="69840" cy="150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7E6ED25-D72B-0D31-2D99-9D45BD03BC2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807151" y="4401827"/>
                  <a:ext cx="87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4889E6C-D2D1-DB65-FEE2-2FC80E105B9B}"/>
                    </a:ext>
                  </a:extLst>
                </p14:cNvPr>
                <p14:cNvContentPartPr/>
                <p14:nvPr/>
              </p14:nvContentPartPr>
              <p14:xfrm>
                <a:off x="10578191" y="4548707"/>
                <a:ext cx="69840" cy="121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4889E6C-D2D1-DB65-FEE2-2FC80E105B9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569191" y="4539707"/>
                  <a:ext cx="87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E9D9037-5F34-232D-6476-796E6750C59E}"/>
                    </a:ext>
                  </a:extLst>
                </p14:cNvPr>
                <p14:cNvContentPartPr/>
                <p14:nvPr/>
              </p14:nvContentPartPr>
              <p14:xfrm>
                <a:off x="10647311" y="4714307"/>
                <a:ext cx="130320" cy="1371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E9D9037-5F34-232D-6476-796E6750C59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638286" y="4705331"/>
                  <a:ext cx="148009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99C9B95-3AAB-4AD7-6FE5-9D5F1DF0A26C}"/>
                    </a:ext>
                  </a:extLst>
                </p14:cNvPr>
                <p14:cNvContentPartPr/>
                <p14:nvPr/>
              </p14:nvContentPartPr>
              <p14:xfrm>
                <a:off x="10691591" y="4814027"/>
                <a:ext cx="110880" cy="14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99C9B95-3AAB-4AD7-6FE5-9D5F1DF0A26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682591" y="4805027"/>
                  <a:ext cx="12852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9765A77-A6EF-1FB2-DB5E-5636402E46C8}"/>
              </a:ext>
            </a:extLst>
          </p:cNvPr>
          <p:cNvGrpSpPr/>
          <p:nvPr/>
        </p:nvGrpSpPr>
        <p:grpSpPr>
          <a:xfrm>
            <a:off x="8688911" y="5552606"/>
            <a:ext cx="1946520" cy="762840"/>
            <a:chOff x="8688911" y="5552606"/>
            <a:chExt cx="1946520" cy="76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2F83651-CA2C-8649-E717-1CD35C9FE86D}"/>
                    </a:ext>
                  </a:extLst>
                </p14:cNvPr>
                <p14:cNvContentPartPr/>
                <p14:nvPr/>
              </p14:nvContentPartPr>
              <p14:xfrm>
                <a:off x="8696471" y="6051926"/>
                <a:ext cx="43200" cy="240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2F83651-CA2C-8649-E717-1CD35C9FE86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687545" y="6042926"/>
                  <a:ext cx="60694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3BC1265-59C3-4EE7-2FC6-BCCAD018D20E}"/>
                    </a:ext>
                  </a:extLst>
                </p14:cNvPr>
                <p14:cNvContentPartPr/>
                <p14:nvPr/>
              </p14:nvContentPartPr>
              <p14:xfrm>
                <a:off x="8688911" y="5833406"/>
                <a:ext cx="1009080" cy="4820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3BC1265-59C3-4EE7-2FC6-BCCAD018D20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679911" y="5824406"/>
                  <a:ext cx="102672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2B03FFA-7DB5-3E1B-E636-14E043D78E0C}"/>
                    </a:ext>
                  </a:extLst>
                </p14:cNvPr>
                <p14:cNvContentPartPr/>
                <p14:nvPr/>
              </p14:nvContentPartPr>
              <p14:xfrm>
                <a:off x="9644351" y="5732606"/>
                <a:ext cx="91440" cy="1159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2B03FFA-7DB5-3E1B-E636-14E043D78E0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635351" y="5723606"/>
                  <a:ext cx="109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202BD76-F2ED-BC36-D2F2-622A4B7837AE}"/>
                    </a:ext>
                  </a:extLst>
                </p14:cNvPr>
                <p14:cNvContentPartPr/>
                <p14:nvPr/>
              </p14:nvContentPartPr>
              <p14:xfrm>
                <a:off x="9643631" y="5744486"/>
                <a:ext cx="77040" cy="1072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202BD76-F2ED-BC36-D2F2-622A4B7837A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634589" y="5735486"/>
                  <a:ext cx="94763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4FD94505-51A5-1AE9-3735-A50B4BA38A2F}"/>
                    </a:ext>
                  </a:extLst>
                </p14:cNvPr>
                <p14:cNvContentPartPr/>
                <p14:nvPr/>
              </p14:nvContentPartPr>
              <p14:xfrm>
                <a:off x="9614111" y="5720366"/>
                <a:ext cx="114480" cy="1404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4FD94505-51A5-1AE9-3735-A50B4BA38A2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605111" y="5711366"/>
                  <a:ext cx="132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A5E4AEE-F9E0-2D70-2638-0BC6EBB73164}"/>
                    </a:ext>
                  </a:extLst>
                </p14:cNvPr>
                <p14:cNvContentPartPr/>
                <p14:nvPr/>
              </p14:nvContentPartPr>
              <p14:xfrm>
                <a:off x="9859631" y="5649806"/>
                <a:ext cx="185760" cy="138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A5E4AEE-F9E0-2D70-2638-0BC6EBB7316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850648" y="5640806"/>
                  <a:ext cx="203366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FF221ED-9140-0CCC-090D-CDCD38386F31}"/>
                    </a:ext>
                  </a:extLst>
                </p14:cNvPr>
                <p14:cNvContentPartPr/>
                <p14:nvPr/>
              </p14:nvContentPartPr>
              <p14:xfrm>
                <a:off x="10073471" y="5552606"/>
                <a:ext cx="132840" cy="198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FF221ED-9140-0CCC-090D-CDCD38386F3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064471" y="5543606"/>
                  <a:ext cx="150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2B1C227-1F09-3DC3-AD4E-91FD7E6858FE}"/>
                    </a:ext>
                  </a:extLst>
                </p14:cNvPr>
                <p14:cNvContentPartPr/>
                <p14:nvPr/>
              </p14:nvContentPartPr>
              <p14:xfrm>
                <a:off x="10241951" y="5649086"/>
                <a:ext cx="62640" cy="630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2B1C227-1F09-3DC3-AD4E-91FD7E6858F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232951" y="5640086"/>
                  <a:ext cx="80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A26E113-2823-0C65-C160-3A609687687D}"/>
                    </a:ext>
                  </a:extLst>
                </p14:cNvPr>
                <p14:cNvContentPartPr/>
                <p14:nvPr/>
              </p14:nvContentPartPr>
              <p14:xfrm>
                <a:off x="10303151" y="5552966"/>
                <a:ext cx="118080" cy="1450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A26E113-2823-0C65-C160-3A609687687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294123" y="5543966"/>
                  <a:ext cx="135774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F64F3A4-3C9F-F571-E6B1-89340EC8F727}"/>
                    </a:ext>
                  </a:extLst>
                </p14:cNvPr>
                <p14:cNvContentPartPr/>
                <p14:nvPr/>
              </p14:nvContentPartPr>
              <p14:xfrm>
                <a:off x="10420151" y="5558006"/>
                <a:ext cx="106560" cy="1054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F64F3A4-3C9F-F571-E6B1-89340EC8F72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411151" y="5549006"/>
                  <a:ext cx="124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F83B5BB-58F5-7C9B-2334-B9A2647A15FE}"/>
                    </a:ext>
                  </a:extLst>
                </p14:cNvPr>
                <p14:cNvContentPartPr/>
                <p14:nvPr/>
              </p14:nvContentPartPr>
              <p14:xfrm>
                <a:off x="10569191" y="5582486"/>
                <a:ext cx="66240" cy="694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F83B5BB-58F5-7C9B-2334-B9A2647A15F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560191" y="5573532"/>
                  <a:ext cx="83880" cy="870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D9B8CC6C-DDD6-98D4-CDC9-97B940541D61}"/>
              </a:ext>
            </a:extLst>
          </p:cNvPr>
          <p:cNvGrpSpPr/>
          <p:nvPr/>
        </p:nvGrpSpPr>
        <p:grpSpPr>
          <a:xfrm>
            <a:off x="10820471" y="5371166"/>
            <a:ext cx="213840" cy="248400"/>
            <a:chOff x="10820471" y="5371166"/>
            <a:chExt cx="2138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EC28B80-A6B8-EA78-1653-9E72DF01D76B}"/>
                    </a:ext>
                  </a:extLst>
                </p14:cNvPr>
                <p14:cNvContentPartPr/>
                <p14:nvPr/>
              </p14:nvContentPartPr>
              <p14:xfrm>
                <a:off x="10820471" y="5371166"/>
                <a:ext cx="108360" cy="2484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EC28B80-A6B8-EA78-1653-9E72DF01D76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811471" y="5362153"/>
                  <a:ext cx="126000" cy="266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B199440-3A0D-3EEC-3D6D-65C095173433}"/>
                    </a:ext>
                  </a:extLst>
                </p14:cNvPr>
                <p14:cNvContentPartPr/>
                <p14:nvPr/>
              </p14:nvContentPartPr>
              <p14:xfrm>
                <a:off x="10935311" y="5473046"/>
                <a:ext cx="99000" cy="896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B199440-3A0D-3EEC-3D6D-65C09517343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926311" y="5464010"/>
                  <a:ext cx="116640" cy="1073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55B05998-FF02-096B-27ED-1560AA39F855}"/>
              </a:ext>
            </a:extLst>
          </p:cNvPr>
          <p:cNvGrpSpPr/>
          <p:nvPr/>
        </p:nvGrpSpPr>
        <p:grpSpPr>
          <a:xfrm>
            <a:off x="11330231" y="5276486"/>
            <a:ext cx="539640" cy="379080"/>
            <a:chOff x="11330231" y="5276486"/>
            <a:chExt cx="53964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5103314-B4BF-152A-0339-958E6EFBB84B}"/>
                    </a:ext>
                  </a:extLst>
                </p14:cNvPr>
                <p14:cNvContentPartPr/>
                <p14:nvPr/>
              </p14:nvContentPartPr>
              <p14:xfrm>
                <a:off x="11330231" y="5403566"/>
                <a:ext cx="155880" cy="972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5103314-B4BF-152A-0339-958E6EFBB84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321231" y="5394599"/>
                  <a:ext cx="173520" cy="114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2CEDBEC-497B-861E-6461-24A7F266BDE9}"/>
                    </a:ext>
                  </a:extLst>
                </p14:cNvPr>
                <p14:cNvContentPartPr/>
                <p14:nvPr/>
              </p14:nvContentPartPr>
              <p14:xfrm>
                <a:off x="11536871" y="5315726"/>
                <a:ext cx="23760" cy="1238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2CEDBEC-497B-861E-6461-24A7F266BDE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527871" y="5306726"/>
                  <a:ext cx="41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B033203-B2F8-BEE8-70E0-7E482B9324FD}"/>
                    </a:ext>
                  </a:extLst>
                </p14:cNvPr>
                <p14:cNvContentPartPr/>
                <p14:nvPr/>
              </p14:nvContentPartPr>
              <p14:xfrm>
                <a:off x="11584031" y="5276486"/>
                <a:ext cx="111960" cy="1623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B033203-B2F8-BEE8-70E0-7E482B9324F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575031" y="5267486"/>
                  <a:ext cx="129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BA39169-2F74-B661-4C41-61404D4DA069}"/>
                    </a:ext>
                  </a:extLst>
                </p14:cNvPr>
                <p14:cNvContentPartPr/>
                <p14:nvPr/>
              </p14:nvContentPartPr>
              <p14:xfrm>
                <a:off x="11739191" y="5374046"/>
                <a:ext cx="14760" cy="201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BA39169-2F74-B661-4C41-61404D4DA06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730191" y="5365046"/>
                  <a:ext cx="32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4036FE4-1E1F-B3E6-04E3-C6829832E43F}"/>
                    </a:ext>
                  </a:extLst>
                </p14:cNvPr>
                <p14:cNvContentPartPr/>
                <p14:nvPr/>
              </p14:nvContentPartPr>
              <p14:xfrm>
                <a:off x="11478911" y="5572046"/>
                <a:ext cx="164160" cy="83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4036FE4-1E1F-B3E6-04E3-C6829832E43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469911" y="5563046"/>
                  <a:ext cx="181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03CA2D7-8907-D20F-6FFB-E2A016485D22}"/>
                    </a:ext>
                  </a:extLst>
                </p14:cNvPr>
                <p14:cNvContentPartPr/>
                <p14:nvPr/>
              </p14:nvContentPartPr>
              <p14:xfrm>
                <a:off x="11672591" y="5594006"/>
                <a:ext cx="3240" cy="194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03CA2D7-8907-D20F-6FFB-E2A016485D2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663591" y="5585170"/>
                  <a:ext cx="20880" cy="36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1AB5422-3D0B-146B-5E13-33CAC82D19FA}"/>
                    </a:ext>
                  </a:extLst>
                </p14:cNvPr>
                <p14:cNvContentPartPr/>
                <p14:nvPr/>
              </p14:nvContentPartPr>
              <p14:xfrm>
                <a:off x="11739191" y="5448206"/>
                <a:ext cx="130680" cy="1774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1AB5422-3D0B-146B-5E13-33CAC82D19F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730191" y="5439206"/>
                  <a:ext cx="1483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0468D3D-CD9C-FA36-CCFA-B5AC4C28E473}"/>
              </a:ext>
            </a:extLst>
          </p:cNvPr>
          <p:cNvGrpSpPr/>
          <p:nvPr/>
        </p:nvGrpSpPr>
        <p:grpSpPr>
          <a:xfrm>
            <a:off x="10204151" y="6023486"/>
            <a:ext cx="739080" cy="796680"/>
            <a:chOff x="10204151" y="6023486"/>
            <a:chExt cx="739080" cy="79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E3C304F-86E2-5739-CD89-02DFB11219AB}"/>
                    </a:ext>
                  </a:extLst>
                </p14:cNvPr>
                <p14:cNvContentPartPr/>
                <p14:nvPr/>
              </p14:nvContentPartPr>
              <p14:xfrm>
                <a:off x="10204151" y="6348206"/>
                <a:ext cx="353880" cy="4024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E3C304F-86E2-5739-CD89-02DFB11219A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195151" y="6339198"/>
                  <a:ext cx="371520" cy="420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9CAF15B-7596-32C6-889B-D9F12363799E}"/>
                    </a:ext>
                  </a:extLst>
                </p14:cNvPr>
                <p14:cNvContentPartPr/>
                <p14:nvPr/>
              </p14:nvContentPartPr>
              <p14:xfrm>
                <a:off x="10463711" y="6128966"/>
                <a:ext cx="90360" cy="1404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9CAF15B-7596-32C6-889B-D9F12363799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454711" y="6119989"/>
                  <a:ext cx="108000" cy="157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103EAE28-B13F-FA9E-E0D0-86585EA64489}"/>
                    </a:ext>
                  </a:extLst>
                </p14:cNvPr>
                <p14:cNvContentPartPr/>
                <p14:nvPr/>
              </p14:nvContentPartPr>
              <p14:xfrm>
                <a:off x="10593671" y="6089726"/>
                <a:ext cx="21960" cy="1666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103EAE28-B13F-FA9E-E0D0-86585EA6448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584671" y="6080726"/>
                  <a:ext cx="39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0A401F8-2C3A-0675-8F8A-3E80914D2026}"/>
                    </a:ext>
                  </a:extLst>
                </p14:cNvPr>
                <p14:cNvContentPartPr/>
                <p14:nvPr/>
              </p14:nvContentPartPr>
              <p14:xfrm>
                <a:off x="10592231" y="6023486"/>
                <a:ext cx="98640" cy="1785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0A401F8-2C3A-0675-8F8A-3E80914D202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583231" y="6014504"/>
                  <a:ext cx="116280" cy="196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6DC5B9C-D868-B500-62F0-6E9BE6181DC1}"/>
                    </a:ext>
                  </a:extLst>
                </p14:cNvPr>
                <p14:cNvContentPartPr/>
                <p14:nvPr/>
              </p14:nvContentPartPr>
              <p14:xfrm>
                <a:off x="10566671" y="6499046"/>
                <a:ext cx="181080" cy="662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6DC5B9C-D868-B500-62F0-6E9BE6181DC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557671" y="6490046"/>
                  <a:ext cx="198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7A63E77-0072-D11B-CB94-77E47C9FE007}"/>
                    </a:ext>
                  </a:extLst>
                </p14:cNvPr>
                <p14:cNvContentPartPr/>
                <p14:nvPr/>
              </p14:nvContentPartPr>
              <p14:xfrm>
                <a:off x="10841351" y="6309326"/>
                <a:ext cx="85320" cy="1551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7A63E77-0072-D11B-CB94-77E47C9FE00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832351" y="6300326"/>
                  <a:ext cx="102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C501324-F383-37DB-DE07-D66264DC503A}"/>
                    </a:ext>
                  </a:extLst>
                </p14:cNvPr>
                <p14:cNvContentPartPr/>
                <p14:nvPr/>
              </p14:nvContentPartPr>
              <p14:xfrm>
                <a:off x="10832351" y="6410486"/>
                <a:ext cx="110880" cy="349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C501324-F383-37DB-DE07-D66264DC503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823380" y="6401578"/>
                  <a:ext cx="128463" cy="5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FBBE338-711B-73EA-2858-7B6C1EB144C0}"/>
                    </a:ext>
                  </a:extLst>
                </p14:cNvPr>
                <p14:cNvContentPartPr/>
                <p14:nvPr/>
              </p14:nvContentPartPr>
              <p14:xfrm>
                <a:off x="10557671" y="6650966"/>
                <a:ext cx="87120" cy="1098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FBBE338-711B-73EA-2858-7B6C1EB144C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548671" y="6641966"/>
                  <a:ext cx="104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A42007C-EE0D-2143-311D-A4338B3A6337}"/>
                    </a:ext>
                  </a:extLst>
                </p14:cNvPr>
                <p14:cNvContentPartPr/>
                <p14:nvPr/>
              </p14:nvContentPartPr>
              <p14:xfrm>
                <a:off x="10705631" y="6670766"/>
                <a:ext cx="118080" cy="1494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A42007C-EE0D-2143-311D-A4338B3A633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696631" y="6661788"/>
                  <a:ext cx="135720" cy="166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41AB2F8-E664-6C6A-CE81-578AA5A0B956}"/>
                    </a:ext>
                  </a:extLst>
                </p14:cNvPr>
                <p14:cNvContentPartPr/>
                <p14:nvPr/>
              </p14:nvContentPartPr>
              <p14:xfrm>
                <a:off x="10742711" y="6700646"/>
                <a:ext cx="101520" cy="417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41AB2F8-E664-6C6A-CE81-578AA5A0B95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733711" y="6691646"/>
                  <a:ext cx="11916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A668BABD-3C3A-C40D-057F-3B7695119FCD}"/>
                  </a:ext>
                </a:extLst>
              </p14:cNvPr>
              <p14:cNvContentPartPr/>
              <p14:nvPr/>
            </p14:nvContentPartPr>
            <p14:xfrm>
              <a:off x="11702111" y="5764286"/>
              <a:ext cx="11880" cy="75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A668BABD-3C3A-C40D-057F-3B7695119FCD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1693111" y="5755286"/>
                <a:ext cx="29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DF253881-FE6D-67B6-1BAB-29F823FB3D75}"/>
                  </a:ext>
                </a:extLst>
              </p14:cNvPr>
              <p14:cNvContentPartPr/>
              <p14:nvPr/>
            </p14:nvContentPartPr>
            <p14:xfrm>
              <a:off x="9965111" y="727886"/>
              <a:ext cx="197280" cy="1461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DF253881-FE6D-67B6-1BAB-29F823FB3D75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9956111" y="718886"/>
                <a:ext cx="21492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8" name="Group 407">
            <a:extLst>
              <a:ext uri="{FF2B5EF4-FFF2-40B4-BE49-F238E27FC236}">
                <a16:creationId xmlns:a16="http://schemas.microsoft.com/office/drawing/2014/main" id="{C268AFE8-7FAC-AC9C-6B33-9BEB991EB22A}"/>
              </a:ext>
            </a:extLst>
          </p:cNvPr>
          <p:cNvGrpSpPr/>
          <p:nvPr/>
        </p:nvGrpSpPr>
        <p:grpSpPr>
          <a:xfrm>
            <a:off x="10333391" y="502526"/>
            <a:ext cx="315000" cy="315000"/>
            <a:chOff x="10333391" y="502526"/>
            <a:chExt cx="31500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581D2D6-269A-858A-BFFC-0EDF99358B60}"/>
                    </a:ext>
                  </a:extLst>
                </p14:cNvPr>
                <p14:cNvContentPartPr/>
                <p14:nvPr/>
              </p14:nvContentPartPr>
              <p14:xfrm>
                <a:off x="10333391" y="626366"/>
                <a:ext cx="16560" cy="1911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581D2D6-269A-858A-BFFC-0EDF99358B6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324391" y="617366"/>
                  <a:ext cx="34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44C1006-0DE1-D8F7-47DC-EEED63B07A4D}"/>
                    </a:ext>
                  </a:extLst>
                </p14:cNvPr>
                <p14:cNvContentPartPr/>
                <p14:nvPr/>
              </p14:nvContentPartPr>
              <p14:xfrm>
                <a:off x="10346351" y="582806"/>
                <a:ext cx="100440" cy="216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44C1006-0DE1-D8F7-47DC-EEED63B07A4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337351" y="573806"/>
                  <a:ext cx="118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984E7709-429D-FFBB-C75F-A118AECE515D}"/>
                    </a:ext>
                  </a:extLst>
                </p14:cNvPr>
                <p14:cNvContentPartPr/>
                <p14:nvPr/>
              </p14:nvContentPartPr>
              <p14:xfrm>
                <a:off x="10521311" y="502526"/>
                <a:ext cx="5040" cy="284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984E7709-429D-FFBB-C75F-A118AECE515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512911" y="493638"/>
                  <a:ext cx="21504" cy="45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E3DA622A-32A2-AC56-E95D-F87346D91E58}"/>
                    </a:ext>
                  </a:extLst>
                </p14:cNvPr>
                <p14:cNvContentPartPr/>
                <p14:nvPr/>
              </p14:nvContentPartPr>
              <p14:xfrm>
                <a:off x="10581431" y="598646"/>
                <a:ext cx="66960" cy="1458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E3DA622A-32A2-AC56-E95D-F87346D91E5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572382" y="589646"/>
                  <a:ext cx="84695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56DE18DD-88D4-AB97-C5EB-BF66E2E6B06B}"/>
              </a:ext>
            </a:extLst>
          </p:cNvPr>
          <p:cNvGrpSpPr/>
          <p:nvPr/>
        </p:nvGrpSpPr>
        <p:grpSpPr>
          <a:xfrm>
            <a:off x="10902911" y="443126"/>
            <a:ext cx="328680" cy="299160"/>
            <a:chOff x="10902911" y="443126"/>
            <a:chExt cx="32868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FB2F009-458C-EA30-6E90-AFE241E1C7F5}"/>
                    </a:ext>
                  </a:extLst>
                </p14:cNvPr>
                <p14:cNvContentPartPr/>
                <p14:nvPr/>
              </p14:nvContentPartPr>
              <p14:xfrm>
                <a:off x="10902911" y="661646"/>
                <a:ext cx="75960" cy="806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FB2F009-458C-EA30-6E90-AFE241E1C7F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93911" y="652646"/>
                  <a:ext cx="93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2CEFF92B-00BA-E984-C4F7-57DB0F1B1ED9}"/>
                    </a:ext>
                  </a:extLst>
                </p14:cNvPr>
                <p14:cNvContentPartPr/>
                <p14:nvPr/>
              </p14:nvContentPartPr>
              <p14:xfrm>
                <a:off x="11022431" y="545726"/>
                <a:ext cx="78840" cy="1965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2CEFF92B-00BA-E984-C4F7-57DB0F1B1ED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013431" y="536726"/>
                  <a:ext cx="96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16B26DA-FE01-B3E4-B07A-C12AD649A55D}"/>
                    </a:ext>
                  </a:extLst>
                </p14:cNvPr>
                <p14:cNvContentPartPr/>
                <p14:nvPr/>
              </p14:nvContentPartPr>
              <p14:xfrm>
                <a:off x="11136191" y="443126"/>
                <a:ext cx="95400" cy="2566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16B26DA-FE01-B3E4-B07A-C12AD649A55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127191" y="434126"/>
                  <a:ext cx="11304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0DC8820C-8118-FCB3-0F56-4A390EE4B63E}"/>
              </a:ext>
            </a:extLst>
          </p:cNvPr>
          <p:cNvGrpSpPr/>
          <p:nvPr/>
        </p:nvGrpSpPr>
        <p:grpSpPr>
          <a:xfrm>
            <a:off x="10283351" y="1012646"/>
            <a:ext cx="172080" cy="218520"/>
            <a:chOff x="10283351" y="1012646"/>
            <a:chExt cx="17208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D907111-BE44-587B-9790-6BE25B607995}"/>
                    </a:ext>
                  </a:extLst>
                </p14:cNvPr>
                <p14:cNvContentPartPr/>
                <p14:nvPr/>
              </p14:nvContentPartPr>
              <p14:xfrm>
                <a:off x="10284071" y="1012646"/>
                <a:ext cx="56880" cy="2185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D907111-BE44-587B-9790-6BE25B60799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275071" y="1003646"/>
                  <a:ext cx="74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852EF027-6C0D-8E6E-1AFF-FC42A9C83F9A}"/>
                    </a:ext>
                  </a:extLst>
                </p14:cNvPr>
                <p14:cNvContentPartPr/>
                <p14:nvPr/>
              </p14:nvContentPartPr>
              <p14:xfrm>
                <a:off x="10283351" y="1102646"/>
                <a:ext cx="172080" cy="1069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852EF027-6C0D-8E6E-1AFF-FC42A9C83F9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274351" y="1093676"/>
                  <a:ext cx="189720" cy="1245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2CF24310-E7BB-49CD-FB27-81BAA0375C0C}"/>
              </a:ext>
            </a:extLst>
          </p:cNvPr>
          <p:cNvGrpSpPr/>
          <p:nvPr/>
        </p:nvGrpSpPr>
        <p:grpSpPr>
          <a:xfrm>
            <a:off x="10618151" y="864326"/>
            <a:ext cx="790560" cy="585360"/>
            <a:chOff x="10618151" y="864326"/>
            <a:chExt cx="79056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4ADB422-DBC8-5862-8815-AD7D4E780FF5}"/>
                    </a:ext>
                  </a:extLst>
                </p14:cNvPr>
                <p14:cNvContentPartPr/>
                <p14:nvPr/>
              </p14:nvContentPartPr>
              <p14:xfrm>
                <a:off x="10703111" y="1063766"/>
                <a:ext cx="110160" cy="885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4ADB422-DBC8-5862-8815-AD7D4E780FF5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694111" y="1054766"/>
                  <a:ext cx="127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614EE6E8-1CC7-0604-CDF6-9B676587CD41}"/>
                    </a:ext>
                  </a:extLst>
                </p14:cNvPr>
                <p14:cNvContentPartPr/>
                <p14:nvPr/>
              </p14:nvContentPartPr>
              <p14:xfrm>
                <a:off x="10874471" y="964406"/>
                <a:ext cx="11520" cy="1432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614EE6E8-1CC7-0604-CDF6-9B676587CD4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865471" y="955406"/>
                  <a:ext cx="29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24B499C-E736-0A2B-5287-B438C35AE132}"/>
                    </a:ext>
                  </a:extLst>
                </p14:cNvPr>
                <p14:cNvContentPartPr/>
                <p14:nvPr/>
              </p14:nvContentPartPr>
              <p14:xfrm>
                <a:off x="10940711" y="938486"/>
                <a:ext cx="15480" cy="1479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24B499C-E736-0A2B-5287-B438C35AE13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931711" y="929486"/>
                  <a:ext cx="33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7366E11-577F-54E9-A3AB-65029DBCA4A9}"/>
                    </a:ext>
                  </a:extLst>
                </p14:cNvPr>
                <p14:cNvContentPartPr/>
                <p14:nvPr/>
              </p14:nvContentPartPr>
              <p14:xfrm>
                <a:off x="11112431" y="864326"/>
                <a:ext cx="201960" cy="2167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7366E11-577F-54E9-A3AB-65029DBCA4A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1103415" y="855326"/>
                  <a:ext cx="219632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9521F5E7-BCA7-6EFB-FA1B-7B6E7EA63B16}"/>
                    </a:ext>
                  </a:extLst>
                </p14:cNvPr>
                <p14:cNvContentPartPr/>
                <p14:nvPr/>
              </p14:nvContentPartPr>
              <p14:xfrm>
                <a:off x="11251751" y="987086"/>
                <a:ext cx="156960" cy="414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9521F5E7-BCA7-6EFB-FA1B-7B6E7EA63B1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242751" y="978086"/>
                  <a:ext cx="174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CA97B62-655D-CEE6-68F5-04472AA9FBD6}"/>
                    </a:ext>
                  </a:extLst>
                </p14:cNvPr>
                <p14:cNvContentPartPr/>
                <p14:nvPr/>
              </p14:nvContentPartPr>
              <p14:xfrm>
                <a:off x="10618151" y="1249526"/>
                <a:ext cx="147960" cy="2001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CA97B62-655D-CEE6-68F5-04472AA9FBD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609151" y="1240526"/>
                  <a:ext cx="165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5AE8796-14CD-0ABE-503D-353D8D57748E}"/>
                    </a:ext>
                  </a:extLst>
                </p14:cNvPr>
                <p14:cNvContentPartPr/>
                <p14:nvPr/>
              </p14:nvContentPartPr>
              <p14:xfrm>
                <a:off x="10769351" y="1217846"/>
                <a:ext cx="274320" cy="1522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5AE8796-14CD-0ABE-503D-353D8D57748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760351" y="1208846"/>
                  <a:ext cx="291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9E2F455A-1069-341D-65F4-E6F6C1208585}"/>
                    </a:ext>
                  </a:extLst>
                </p14:cNvPr>
                <p14:cNvContentPartPr/>
                <p14:nvPr/>
              </p14:nvContentPartPr>
              <p14:xfrm>
                <a:off x="11033231" y="1257446"/>
                <a:ext cx="197280" cy="900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9E2F455A-1069-341D-65F4-E6F6C120858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024215" y="1248482"/>
                  <a:ext cx="214952" cy="107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A4342B9-A948-6C00-5DE4-61B930300C06}"/>
                    </a:ext>
                  </a:extLst>
                </p14:cNvPr>
                <p14:cNvContentPartPr/>
                <p14:nvPr/>
              </p14:nvContentPartPr>
              <p14:xfrm>
                <a:off x="11295311" y="1141886"/>
                <a:ext cx="29160" cy="1796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A4342B9-A948-6C00-5DE4-61B930300C0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286311" y="1132886"/>
                  <a:ext cx="46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703A2A1-AE71-0BE1-B447-72BDE9D31ADA}"/>
                    </a:ext>
                  </a:extLst>
                </p14:cNvPr>
                <p14:cNvContentPartPr/>
                <p14:nvPr/>
              </p14:nvContentPartPr>
              <p14:xfrm>
                <a:off x="11345711" y="1346006"/>
                <a:ext cx="41760" cy="471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703A2A1-AE71-0BE1-B447-72BDE9D31AD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336711" y="1337006"/>
                  <a:ext cx="5940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5DD80DBF-B079-4310-824F-CC464BAC5215}"/>
                  </a:ext>
                </a:extLst>
              </p14:cNvPr>
              <p14:cNvContentPartPr/>
              <p14:nvPr/>
            </p14:nvContentPartPr>
            <p14:xfrm>
              <a:off x="11588351" y="2118566"/>
              <a:ext cx="173880" cy="18432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5DD80DBF-B079-4310-824F-CC464BAC5215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11579332" y="2109566"/>
                <a:ext cx="191557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BA645CA5-A242-60C5-7C81-711D16B89FA8}"/>
                  </a:ext>
                </a:extLst>
              </p14:cNvPr>
              <p14:cNvContentPartPr/>
              <p14:nvPr/>
            </p14:nvContentPartPr>
            <p14:xfrm>
              <a:off x="11303231" y="4395206"/>
              <a:ext cx="168480" cy="16668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BA645CA5-A242-60C5-7C81-711D16B89FA8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11294231" y="4386206"/>
                <a:ext cx="1861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DD341E0E-9BC6-4C29-FBBE-AE1D2074B089}"/>
                  </a:ext>
                </a:extLst>
              </p14:cNvPr>
              <p14:cNvContentPartPr/>
              <p14:nvPr/>
            </p14:nvContentPartPr>
            <p14:xfrm>
              <a:off x="11282351" y="6425606"/>
              <a:ext cx="174960" cy="19008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DD341E0E-9BC6-4C29-FBBE-AE1D2074B089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11273351" y="6416606"/>
                <a:ext cx="19260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oup 423">
            <a:extLst>
              <a:ext uri="{FF2B5EF4-FFF2-40B4-BE49-F238E27FC236}">
                <a16:creationId xmlns:a16="http://schemas.microsoft.com/office/drawing/2014/main" id="{F51FB724-C08B-31BB-D53C-AF537BDDBD18}"/>
              </a:ext>
            </a:extLst>
          </p:cNvPr>
          <p:cNvGrpSpPr/>
          <p:nvPr/>
        </p:nvGrpSpPr>
        <p:grpSpPr>
          <a:xfrm>
            <a:off x="5082791" y="2825246"/>
            <a:ext cx="833400" cy="891360"/>
            <a:chOff x="5082791" y="2825246"/>
            <a:chExt cx="833400" cy="89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E10CD724-E4C2-3BCA-4666-9474B9D5A721}"/>
                    </a:ext>
                  </a:extLst>
                </p14:cNvPr>
                <p14:cNvContentPartPr/>
                <p14:nvPr/>
              </p14:nvContentPartPr>
              <p14:xfrm>
                <a:off x="5082791" y="3488366"/>
                <a:ext cx="178920" cy="2282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E10CD724-E4C2-3BCA-4666-9474B9D5A72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073791" y="3479366"/>
                  <a:ext cx="196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EE7A883-58B6-A910-9D13-23E0F1EE70FC}"/>
                    </a:ext>
                  </a:extLst>
                </p14:cNvPr>
                <p14:cNvContentPartPr/>
                <p14:nvPr/>
              </p14:nvContentPartPr>
              <p14:xfrm>
                <a:off x="5179271" y="3106046"/>
                <a:ext cx="86760" cy="2070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EE7A883-58B6-A910-9D13-23E0F1EE70F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170271" y="3097030"/>
                  <a:ext cx="104400" cy="224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1887C5C1-1A38-2FFA-27DC-D373E115CDED}"/>
                    </a:ext>
                  </a:extLst>
                </p14:cNvPr>
                <p14:cNvContentPartPr/>
                <p14:nvPr/>
              </p14:nvContentPartPr>
              <p14:xfrm>
                <a:off x="5299151" y="3109286"/>
                <a:ext cx="140760" cy="1022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1887C5C1-1A38-2FFA-27DC-D373E115CDE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290151" y="3100318"/>
                  <a:ext cx="158400" cy="119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51C7E280-2918-55AD-BA31-5357C9076317}"/>
                    </a:ext>
                  </a:extLst>
                </p14:cNvPr>
                <p14:cNvContentPartPr/>
                <p14:nvPr/>
              </p14:nvContentPartPr>
              <p14:xfrm>
                <a:off x="5485271" y="2915966"/>
                <a:ext cx="133200" cy="1710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51C7E280-2918-55AD-BA31-5357C9076317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476247" y="2906947"/>
                  <a:ext cx="150888" cy="188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0A95A2C3-F6CD-463B-2C2F-E7E1AA28880D}"/>
                    </a:ext>
                  </a:extLst>
                </p14:cNvPr>
                <p14:cNvContentPartPr/>
                <p14:nvPr/>
              </p14:nvContentPartPr>
              <p14:xfrm>
                <a:off x="5506151" y="2825246"/>
                <a:ext cx="117720" cy="1990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0A95A2C3-F6CD-463B-2C2F-E7E1AA28880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497123" y="2816246"/>
                  <a:ext cx="135414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FD095AC0-8A43-5F96-E3BA-86E8489AB3C8}"/>
                    </a:ext>
                  </a:extLst>
                </p14:cNvPr>
                <p14:cNvContentPartPr/>
                <p14:nvPr/>
              </p14:nvContentPartPr>
              <p14:xfrm>
                <a:off x="5669591" y="2882126"/>
                <a:ext cx="62640" cy="1231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FD095AC0-8A43-5F96-E3BA-86E8489AB3C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660591" y="2873126"/>
                  <a:ext cx="80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5D4BD61-DDA7-DA54-82B2-863DD9D5724A}"/>
                    </a:ext>
                  </a:extLst>
                </p14:cNvPr>
                <p14:cNvContentPartPr/>
                <p14:nvPr/>
              </p14:nvContentPartPr>
              <p14:xfrm>
                <a:off x="5475551" y="3420326"/>
                <a:ext cx="87840" cy="1018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5D4BD61-DDA7-DA54-82B2-863DD9D5724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466588" y="3411326"/>
                  <a:ext cx="105408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617CB14D-06EC-8A83-7393-1C4A5FC363ED}"/>
                    </a:ext>
                  </a:extLst>
                </p14:cNvPr>
                <p14:cNvContentPartPr/>
                <p14:nvPr/>
              </p14:nvContentPartPr>
              <p14:xfrm>
                <a:off x="5619911" y="3344726"/>
                <a:ext cx="68400" cy="1134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617CB14D-06EC-8A83-7393-1C4A5FC363E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610911" y="3335726"/>
                  <a:ext cx="86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A87E5E0-3CFA-0864-2AED-E6E318335FB3}"/>
                    </a:ext>
                  </a:extLst>
                </p14:cNvPr>
                <p14:cNvContentPartPr/>
                <p14:nvPr/>
              </p14:nvContentPartPr>
              <p14:xfrm>
                <a:off x="5690471" y="3285686"/>
                <a:ext cx="87480" cy="1227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A87E5E0-3CFA-0864-2AED-E6E318335FB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681508" y="3276686"/>
                  <a:ext cx="105048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7CB86DF-5DB6-B0F7-3B12-B63CB3B29C3A}"/>
                    </a:ext>
                  </a:extLst>
                </p14:cNvPr>
                <p14:cNvContentPartPr/>
                <p14:nvPr/>
              </p14:nvContentPartPr>
              <p14:xfrm>
                <a:off x="5627111" y="3300086"/>
                <a:ext cx="66240" cy="1152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7CB86DF-5DB6-B0F7-3B12-B63CB3B29C3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618111" y="3291086"/>
                  <a:ext cx="83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0FB71CAC-62FB-2BBD-F14B-BFBEDF96C871}"/>
                    </a:ext>
                  </a:extLst>
                </p14:cNvPr>
                <p14:cNvContentPartPr/>
                <p14:nvPr/>
              </p14:nvContentPartPr>
              <p14:xfrm>
                <a:off x="5690831" y="3244286"/>
                <a:ext cx="90720" cy="1198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0FB71CAC-62FB-2BBD-F14B-BFBEDF96C871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681831" y="3235286"/>
                  <a:ext cx="108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6988D66-8F02-704C-5837-C24FEBAD539B}"/>
                    </a:ext>
                  </a:extLst>
                </p14:cNvPr>
                <p14:cNvContentPartPr/>
                <p14:nvPr/>
              </p14:nvContentPartPr>
              <p14:xfrm>
                <a:off x="5743751" y="3162926"/>
                <a:ext cx="172440" cy="2844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6988D66-8F02-704C-5837-C24FEBAD539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734751" y="3153926"/>
                  <a:ext cx="19008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9DFC8AD1-B41E-2011-E6B2-CC857CE3FDC7}"/>
              </a:ext>
            </a:extLst>
          </p:cNvPr>
          <p:cNvGrpSpPr/>
          <p:nvPr/>
        </p:nvGrpSpPr>
        <p:grpSpPr>
          <a:xfrm>
            <a:off x="4538660" y="17159"/>
            <a:ext cx="1195920" cy="267840"/>
            <a:chOff x="4538660" y="17159"/>
            <a:chExt cx="119592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3240FDF-FB0E-407A-5F39-0C5044460673}"/>
                    </a:ext>
                  </a:extLst>
                </p14:cNvPr>
                <p14:cNvContentPartPr/>
                <p14:nvPr/>
              </p14:nvContentPartPr>
              <p14:xfrm>
                <a:off x="4538660" y="17159"/>
                <a:ext cx="173160" cy="216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3240FDF-FB0E-407A-5F39-0C504446067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529660" y="8174"/>
                  <a:ext cx="190800" cy="233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E4DD05D-B1E6-DD45-87FE-FF0E03CCDDC2}"/>
                    </a:ext>
                  </a:extLst>
                </p14:cNvPr>
                <p14:cNvContentPartPr/>
                <p14:nvPr/>
              </p14:nvContentPartPr>
              <p14:xfrm>
                <a:off x="4616420" y="68279"/>
                <a:ext cx="117000" cy="676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E4DD05D-B1E6-DD45-87FE-FF0E03CCDDC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607420" y="59279"/>
                  <a:ext cx="134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4ACB3C6-2BB8-54C5-8A72-E40CD0DC3059}"/>
                    </a:ext>
                  </a:extLst>
                </p14:cNvPr>
                <p14:cNvContentPartPr/>
                <p14:nvPr/>
              </p14:nvContentPartPr>
              <p14:xfrm>
                <a:off x="4764380" y="90599"/>
                <a:ext cx="75960" cy="1249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4ACB3C6-2BB8-54C5-8A72-E40CD0DC3059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755380" y="81599"/>
                  <a:ext cx="93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444BFF0-9D0C-A69F-3D10-9CF8DFAF97A0}"/>
                    </a:ext>
                  </a:extLst>
                </p14:cNvPr>
                <p14:cNvContentPartPr/>
                <p14:nvPr/>
              </p14:nvContentPartPr>
              <p14:xfrm>
                <a:off x="4927820" y="153239"/>
                <a:ext cx="18360" cy="460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444BFF0-9D0C-A69F-3D10-9CF8DFAF97A0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918820" y="144168"/>
                  <a:ext cx="36000" cy="63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DC1AB7C-51D0-861B-3F19-8F8C7477D991}"/>
                    </a:ext>
                  </a:extLst>
                </p14:cNvPr>
                <p14:cNvContentPartPr/>
                <p14:nvPr/>
              </p14:nvContentPartPr>
              <p14:xfrm>
                <a:off x="5013140" y="113639"/>
                <a:ext cx="78480" cy="1713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DC1AB7C-51D0-861B-3F19-8F8C7477D99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004140" y="104639"/>
                  <a:ext cx="96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C63814E-9058-E628-A46C-6A70BD4E0C87}"/>
                    </a:ext>
                  </a:extLst>
                </p14:cNvPr>
                <p14:cNvContentPartPr/>
                <p14:nvPr/>
              </p14:nvContentPartPr>
              <p14:xfrm>
                <a:off x="5128340" y="120479"/>
                <a:ext cx="122040" cy="1040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C63814E-9058-E628-A46C-6A70BD4E0C87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119340" y="111479"/>
                  <a:ext cx="139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BE5F6BE-47CF-4AD9-37A5-C7B3838B9492}"/>
                    </a:ext>
                  </a:extLst>
                </p14:cNvPr>
                <p14:cNvContentPartPr/>
                <p14:nvPr/>
              </p14:nvContentPartPr>
              <p14:xfrm>
                <a:off x="5305460" y="151799"/>
                <a:ext cx="77040" cy="266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BE5F6BE-47CF-4AD9-37A5-C7B3838B949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296460" y="142799"/>
                  <a:ext cx="94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D1392F2-A3CE-22B7-6559-16DE09A01EED}"/>
                    </a:ext>
                  </a:extLst>
                </p14:cNvPr>
                <p14:cNvContentPartPr/>
                <p14:nvPr/>
              </p14:nvContentPartPr>
              <p14:xfrm>
                <a:off x="5418860" y="90599"/>
                <a:ext cx="165240" cy="1328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D1392F2-A3CE-22B7-6559-16DE09A01EED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409860" y="81623"/>
                  <a:ext cx="182880" cy="150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6C97294-F507-5C2D-08E4-460D3638976B}"/>
                    </a:ext>
                  </a:extLst>
                </p14:cNvPr>
                <p14:cNvContentPartPr/>
                <p14:nvPr/>
              </p14:nvContentPartPr>
              <p14:xfrm>
                <a:off x="5509220" y="18959"/>
                <a:ext cx="112680" cy="1681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6C97294-F507-5C2D-08E4-460D3638976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500191" y="9959"/>
                  <a:ext cx="130377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5F81951-92B9-86A0-EAD2-92097892FBD0}"/>
                    </a:ext>
                  </a:extLst>
                </p14:cNvPr>
                <p14:cNvContentPartPr/>
                <p14:nvPr/>
              </p14:nvContentPartPr>
              <p14:xfrm>
                <a:off x="5651420" y="98879"/>
                <a:ext cx="83160" cy="1245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5F81951-92B9-86A0-EAD2-92097892FBD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642420" y="89879"/>
                  <a:ext cx="10080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98CE98DC-35E8-5C3F-AE3D-0F70286E31AF}"/>
              </a:ext>
            </a:extLst>
          </p:cNvPr>
          <p:cNvGrpSpPr/>
          <p:nvPr/>
        </p:nvGrpSpPr>
        <p:grpSpPr>
          <a:xfrm>
            <a:off x="5993780" y="21839"/>
            <a:ext cx="791640" cy="220320"/>
            <a:chOff x="5993780" y="21839"/>
            <a:chExt cx="79164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D82DA15-821E-1894-D4CE-5F5C3E5813CB}"/>
                    </a:ext>
                  </a:extLst>
                </p14:cNvPr>
                <p14:cNvContentPartPr/>
                <p14:nvPr/>
              </p14:nvContentPartPr>
              <p14:xfrm>
                <a:off x="5993780" y="91679"/>
                <a:ext cx="164160" cy="1202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D82DA15-821E-1894-D4CE-5F5C3E5813C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984780" y="82706"/>
                  <a:ext cx="181800" cy="137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1D5C96E-F574-D6B0-78EF-E0C58086711A}"/>
                    </a:ext>
                  </a:extLst>
                </p14:cNvPr>
                <p14:cNvContentPartPr/>
                <p14:nvPr/>
              </p14:nvContentPartPr>
              <p14:xfrm>
                <a:off x="6183140" y="101039"/>
                <a:ext cx="95040" cy="846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1D5C96E-F574-D6B0-78EF-E0C58086711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174140" y="92077"/>
                  <a:ext cx="112680" cy="102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24EE7DE-672C-D34B-4936-63A691B24F6F}"/>
                    </a:ext>
                  </a:extLst>
                </p14:cNvPr>
                <p14:cNvContentPartPr/>
                <p14:nvPr/>
              </p14:nvContentPartPr>
              <p14:xfrm>
                <a:off x="6334340" y="103559"/>
                <a:ext cx="73440" cy="1386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24EE7DE-672C-D34B-4936-63A691B24F6F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325340" y="94559"/>
                  <a:ext cx="91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C28A505-3AD5-1F32-C586-DCADED504B1D}"/>
                    </a:ext>
                  </a:extLst>
                </p14:cNvPr>
                <p14:cNvContentPartPr/>
                <p14:nvPr/>
              </p14:nvContentPartPr>
              <p14:xfrm>
                <a:off x="6448100" y="30479"/>
                <a:ext cx="120600" cy="1641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C28A505-3AD5-1F32-C586-DCADED504B1D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439073" y="21479"/>
                  <a:ext cx="138293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B616942-0CFC-98FC-AC70-522FCD483D7E}"/>
                    </a:ext>
                  </a:extLst>
                </p14:cNvPr>
                <p14:cNvContentPartPr/>
                <p14:nvPr/>
              </p14:nvContentPartPr>
              <p14:xfrm>
                <a:off x="6607220" y="21839"/>
                <a:ext cx="113760" cy="1497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B616942-0CFC-98FC-AC70-522FCD483D7E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598191" y="12839"/>
                  <a:ext cx="131456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36D4962-4AC4-86A9-39CC-CE127D9602DF}"/>
                    </a:ext>
                  </a:extLst>
                </p14:cNvPr>
                <p14:cNvContentPartPr/>
                <p14:nvPr/>
              </p14:nvContentPartPr>
              <p14:xfrm>
                <a:off x="6753380" y="89519"/>
                <a:ext cx="32040" cy="1472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36D4962-4AC4-86A9-39CC-CE127D9602D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744380" y="80541"/>
                  <a:ext cx="49680" cy="16483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F3FD51D2-7B2D-1CB7-7D50-93E59DF7A439}"/>
              </a:ext>
            </a:extLst>
          </p:cNvPr>
          <p:cNvGrpSpPr/>
          <p:nvPr/>
        </p:nvGrpSpPr>
        <p:grpSpPr>
          <a:xfrm>
            <a:off x="7132460" y="-6241"/>
            <a:ext cx="639720" cy="245880"/>
            <a:chOff x="7132460" y="-6241"/>
            <a:chExt cx="63972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ED34350-43AD-A3EC-1098-3D8D58349CE0}"/>
                    </a:ext>
                  </a:extLst>
                </p14:cNvPr>
                <p14:cNvContentPartPr/>
                <p14:nvPr/>
              </p14:nvContentPartPr>
              <p14:xfrm>
                <a:off x="7132460" y="30119"/>
                <a:ext cx="51480" cy="2095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ED34350-43AD-A3EC-1098-3D8D58349CE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123460" y="21134"/>
                  <a:ext cx="69120" cy="227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E500FC7-09F3-E658-0E7A-28263F31EF77}"/>
                    </a:ext>
                  </a:extLst>
                </p14:cNvPr>
                <p14:cNvContentPartPr/>
                <p14:nvPr/>
              </p14:nvContentPartPr>
              <p14:xfrm>
                <a:off x="7144700" y="133439"/>
                <a:ext cx="135360" cy="925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E500FC7-09F3-E658-0E7A-28263F31EF7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135724" y="124439"/>
                  <a:ext cx="152953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162AF7F-7448-1F2F-4A85-7311682947EE}"/>
                    </a:ext>
                  </a:extLst>
                </p14:cNvPr>
                <p14:cNvContentPartPr/>
                <p14:nvPr/>
              </p14:nvContentPartPr>
              <p14:xfrm>
                <a:off x="7332260" y="53159"/>
                <a:ext cx="38160" cy="1663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162AF7F-7448-1F2F-4A85-7311682947E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323260" y="44159"/>
                  <a:ext cx="55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040CB0B-0B40-D96A-86DB-674AF9F260A4}"/>
                    </a:ext>
                  </a:extLst>
                </p14:cNvPr>
                <p14:cNvContentPartPr/>
                <p14:nvPr/>
              </p14:nvContentPartPr>
              <p14:xfrm>
                <a:off x="7407500" y="-6241"/>
                <a:ext cx="166320" cy="2199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040CB0B-0B40-D96A-86DB-674AF9F260A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398500" y="-15241"/>
                  <a:ext cx="183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2281D9F-5498-A47A-3D68-34EB7F831A67}"/>
                    </a:ext>
                  </a:extLst>
                </p14:cNvPr>
                <p14:cNvContentPartPr/>
                <p14:nvPr/>
              </p14:nvContentPartPr>
              <p14:xfrm>
                <a:off x="7594700" y="43799"/>
                <a:ext cx="177480" cy="1274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2281D9F-5498-A47A-3D68-34EB7F831A6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585682" y="34799"/>
                  <a:ext cx="195156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EB885EC8-18F1-5673-29B6-079967B22136}"/>
              </a:ext>
            </a:extLst>
          </p:cNvPr>
          <p:cNvGrpSpPr/>
          <p:nvPr/>
        </p:nvGrpSpPr>
        <p:grpSpPr>
          <a:xfrm>
            <a:off x="8082140" y="79079"/>
            <a:ext cx="706320" cy="153360"/>
            <a:chOff x="8082140" y="79079"/>
            <a:chExt cx="70632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DF26110-75B1-A297-630A-B2F758D90496}"/>
                    </a:ext>
                  </a:extLst>
                </p14:cNvPr>
                <p14:cNvContentPartPr/>
                <p14:nvPr/>
              </p14:nvContentPartPr>
              <p14:xfrm>
                <a:off x="8082140" y="100679"/>
                <a:ext cx="72720" cy="1317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DF26110-75B1-A297-630A-B2F758D9049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073140" y="91704"/>
                  <a:ext cx="90360" cy="149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97FB6EE-0A11-246E-01B3-23BC6D256333}"/>
                    </a:ext>
                  </a:extLst>
                </p14:cNvPr>
                <p14:cNvContentPartPr/>
                <p14:nvPr/>
              </p14:nvContentPartPr>
              <p14:xfrm>
                <a:off x="8220380" y="142079"/>
                <a:ext cx="83880" cy="536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97FB6EE-0A11-246E-01B3-23BC6D256333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211380" y="133139"/>
                  <a:ext cx="101520" cy="71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D42035D-2D83-D655-2053-81699351BC03}"/>
                    </a:ext>
                  </a:extLst>
                </p14:cNvPr>
                <p14:cNvContentPartPr/>
                <p14:nvPr/>
              </p14:nvContentPartPr>
              <p14:xfrm>
                <a:off x="8388860" y="79079"/>
                <a:ext cx="399600" cy="1152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D42035D-2D83-D655-2053-81699351BC03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379860" y="70107"/>
                  <a:ext cx="417240" cy="1327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BF5FCD36-7B52-61A3-FFD5-FFD1C270C6B1}"/>
              </a:ext>
            </a:extLst>
          </p:cNvPr>
          <p:cNvGrpSpPr/>
          <p:nvPr/>
        </p:nvGrpSpPr>
        <p:grpSpPr>
          <a:xfrm>
            <a:off x="9081500" y="599"/>
            <a:ext cx="760320" cy="243720"/>
            <a:chOff x="9081500" y="599"/>
            <a:chExt cx="76032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E922069-6826-DA0E-29AD-8E8D90F30EFE}"/>
                    </a:ext>
                  </a:extLst>
                </p14:cNvPr>
                <p14:cNvContentPartPr/>
                <p14:nvPr/>
              </p14:nvContentPartPr>
              <p14:xfrm>
                <a:off x="9087260" y="74759"/>
                <a:ext cx="41760" cy="1497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E922069-6826-DA0E-29AD-8E8D90F30EFE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078260" y="65759"/>
                  <a:ext cx="59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9A9B9F98-9D72-23BF-1D29-AA1D69626A4B}"/>
                    </a:ext>
                  </a:extLst>
                </p14:cNvPr>
                <p14:cNvContentPartPr/>
                <p14:nvPr/>
              </p14:nvContentPartPr>
              <p14:xfrm>
                <a:off x="9081500" y="118679"/>
                <a:ext cx="393480" cy="1083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9A9B9F98-9D72-23BF-1D29-AA1D69626A4B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072508" y="109679"/>
                  <a:ext cx="411104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50D96C01-B243-4520-9C3B-1FD638475C00}"/>
                    </a:ext>
                  </a:extLst>
                </p14:cNvPr>
                <p14:cNvContentPartPr/>
                <p14:nvPr/>
              </p14:nvContentPartPr>
              <p14:xfrm>
                <a:off x="9512420" y="599"/>
                <a:ext cx="329400" cy="2437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50D96C01-B243-4520-9C3B-1FD638475C0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503420" y="-8401"/>
                  <a:ext cx="347040" cy="26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790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4FC9-0485-8E68-0CE3-B9B78142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Esters: Basic Conditions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43BA29-EBA5-A856-9296-9FFC085D38E3}"/>
              </a:ext>
            </a:extLst>
          </p:cNvPr>
          <p:cNvGrpSpPr/>
          <p:nvPr/>
        </p:nvGrpSpPr>
        <p:grpSpPr>
          <a:xfrm>
            <a:off x="711119" y="1937496"/>
            <a:ext cx="1443733" cy="385421"/>
            <a:chOff x="696550" y="1433000"/>
            <a:chExt cx="1443733" cy="3854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5D5954-18A8-80E4-A5D0-5E12AF141907}"/>
                    </a:ext>
                  </a:extLst>
                </p14:cNvPr>
                <p14:cNvContentPartPr/>
                <p14:nvPr/>
              </p14:nvContentPartPr>
              <p14:xfrm>
                <a:off x="696550" y="1494959"/>
                <a:ext cx="321640" cy="323462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5D5954-18A8-80E4-A5D0-5E12AF1419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7535" y="1485954"/>
                  <a:ext cx="339309" cy="341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311BB7-4237-FA86-AD2B-C07B16C265DC}"/>
                    </a:ext>
                  </a:extLst>
                </p14:cNvPr>
                <p14:cNvContentPartPr/>
                <p14:nvPr/>
              </p14:nvContentPartPr>
              <p14:xfrm>
                <a:off x="1240968" y="1433000"/>
                <a:ext cx="899315" cy="19362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311BB7-4237-FA86-AD2B-C07B16C265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1968" y="1424003"/>
                  <a:ext cx="916956" cy="2112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49E706-F523-354C-BC5E-D1047A7E4F25}"/>
              </a:ext>
            </a:extLst>
          </p:cNvPr>
          <p:cNvGrpSpPr/>
          <p:nvPr/>
        </p:nvGrpSpPr>
        <p:grpSpPr>
          <a:xfrm>
            <a:off x="2342426" y="1912438"/>
            <a:ext cx="456947" cy="285193"/>
            <a:chOff x="2327857" y="1407942"/>
            <a:chExt cx="456947" cy="2851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EC551F-9078-1149-9D4C-CB4567BB4FBA}"/>
                    </a:ext>
                  </a:extLst>
                </p14:cNvPr>
                <p14:cNvContentPartPr/>
                <p14:nvPr/>
              </p14:nvContentPartPr>
              <p14:xfrm>
                <a:off x="2327857" y="1498147"/>
                <a:ext cx="122095" cy="194988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EC551F-9078-1149-9D4C-CB4567BB4F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8853" y="1489136"/>
                  <a:ext cx="139743" cy="212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0EB356-467C-9FD6-CEE9-90A73D20BB4A}"/>
                    </a:ext>
                  </a:extLst>
                </p14:cNvPr>
                <p14:cNvContentPartPr/>
                <p14:nvPr/>
              </p14:nvContentPartPr>
              <p14:xfrm>
                <a:off x="2512367" y="1454867"/>
                <a:ext cx="189066" cy="212756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0EB356-467C-9FD6-CEE9-90A73D20BB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03347" y="1445867"/>
                  <a:ext cx="206746" cy="230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AF23F9-807D-2036-63B2-EB5FA92D0B10}"/>
                    </a:ext>
                  </a:extLst>
                </p14:cNvPr>
                <p14:cNvContentPartPr/>
                <p14:nvPr/>
              </p14:nvContentPartPr>
              <p14:xfrm>
                <a:off x="2744713" y="1407942"/>
                <a:ext cx="40091" cy="9795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AF23F9-807D-2036-63B2-EB5FA92D0B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35683" y="1398939"/>
                  <a:ext cx="57789" cy="1155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122476-B571-95B5-7E63-8F5BE2B26D89}"/>
                  </a:ext>
                </a:extLst>
              </p14:cNvPr>
              <p14:cNvContentPartPr/>
              <p14:nvPr/>
            </p14:nvContentPartPr>
            <p14:xfrm>
              <a:off x="3505523" y="1731573"/>
              <a:ext cx="1610020" cy="210022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122476-B571-95B5-7E63-8F5BE2B26D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96520" y="1722567"/>
                <a:ext cx="1627665" cy="227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67B5C5B-8F7B-2C1B-8658-DF1933E56FC1}"/>
                  </a:ext>
                </a:extLst>
              </p14:cNvPr>
              <p14:cNvContentPartPr/>
              <p14:nvPr/>
            </p14:nvContentPartPr>
            <p14:xfrm>
              <a:off x="5907974" y="1975763"/>
              <a:ext cx="246469" cy="221868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67B5C5B-8F7B-2C1B-8658-DF1933E56F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98966" y="1966759"/>
                <a:ext cx="264125" cy="239517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FD1B6072-E2C0-E927-A557-AD7AFFE29129}"/>
              </a:ext>
            </a:extLst>
          </p:cNvPr>
          <p:cNvGrpSpPr/>
          <p:nvPr/>
        </p:nvGrpSpPr>
        <p:grpSpPr>
          <a:xfrm>
            <a:off x="8119360" y="1855035"/>
            <a:ext cx="155808" cy="211845"/>
            <a:chOff x="8104791" y="1350539"/>
            <a:chExt cx="155808" cy="2118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968B46-CC52-B449-0546-778E1639762B}"/>
                    </a:ext>
                  </a:extLst>
                </p14:cNvPr>
                <p14:cNvContentPartPr/>
                <p14:nvPr/>
              </p14:nvContentPartPr>
              <p14:xfrm>
                <a:off x="8151716" y="1350539"/>
                <a:ext cx="32346" cy="211845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968B46-CC52-B449-0546-778E163976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42731" y="1341532"/>
                  <a:ext cx="49957" cy="229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C77AD2-EC47-7D92-C7DB-E9159804FAF1}"/>
                    </a:ext>
                  </a:extLst>
                </p14:cNvPr>
                <p14:cNvContentPartPr/>
                <p14:nvPr/>
              </p14:nvContentPartPr>
              <p14:xfrm>
                <a:off x="8104791" y="1424343"/>
                <a:ext cx="155808" cy="27335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C77AD2-EC47-7D92-C7DB-E9159804FA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95795" y="1415351"/>
                  <a:ext cx="173440" cy="449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BAEA19-4DCF-6EC3-E391-F7F1EEAD9173}"/>
              </a:ext>
            </a:extLst>
          </p:cNvPr>
          <p:cNvGrpSpPr/>
          <p:nvPr/>
        </p:nvGrpSpPr>
        <p:grpSpPr>
          <a:xfrm>
            <a:off x="8772206" y="1718361"/>
            <a:ext cx="956263" cy="358086"/>
            <a:chOff x="8757637" y="1213865"/>
            <a:chExt cx="956263" cy="3580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AB0ED8-785A-2AB9-7AA4-F9F737F84515}"/>
                    </a:ext>
                  </a:extLst>
                </p14:cNvPr>
                <p14:cNvContentPartPr/>
                <p14:nvPr/>
              </p14:nvContentPartPr>
              <p14:xfrm>
                <a:off x="8757637" y="1307714"/>
                <a:ext cx="205922" cy="264237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AB0ED8-785A-2AB9-7AA4-F9F737F845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48637" y="1298714"/>
                  <a:ext cx="223562" cy="281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2CA043-886F-FAEB-62FB-20FD0A2B57F9}"/>
                    </a:ext>
                  </a:extLst>
                </p14:cNvPr>
                <p14:cNvContentPartPr/>
                <p14:nvPr/>
              </p14:nvContentPartPr>
              <p14:xfrm>
                <a:off x="9087022" y="1213865"/>
                <a:ext cx="4100" cy="9795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2CA043-886F-FAEB-62FB-20FD0A2B57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77704" y="1204862"/>
                  <a:ext cx="22364" cy="115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999C0EF-C7EE-8DB2-7A7F-AFFADF32B239}"/>
                    </a:ext>
                  </a:extLst>
                </p14:cNvPr>
                <p14:cNvContentPartPr/>
                <p14:nvPr/>
              </p14:nvContentPartPr>
              <p14:xfrm>
                <a:off x="9217773" y="1325937"/>
                <a:ext cx="173576" cy="183599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999C0EF-C7EE-8DB2-7A7F-AFFADF32B2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08770" y="1316955"/>
                  <a:ext cx="191222" cy="201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FF58D1-5F0B-BD6D-F19D-F0048CCA90D6}"/>
                    </a:ext>
                  </a:extLst>
                </p14:cNvPr>
                <p14:cNvContentPartPr/>
                <p14:nvPr/>
              </p14:nvContentPartPr>
              <p14:xfrm>
                <a:off x="9531212" y="1282202"/>
                <a:ext cx="37813" cy="262414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FF58D1-5F0B-BD6D-F19D-F0048CCA90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22209" y="1273178"/>
                  <a:ext cx="55459" cy="280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D0F82A-ABE1-C3E2-66E5-6E4086B5014D}"/>
                    </a:ext>
                  </a:extLst>
                </p14:cNvPr>
                <p14:cNvContentPartPr/>
                <p14:nvPr/>
              </p14:nvContentPartPr>
              <p14:xfrm>
                <a:off x="9674265" y="1223432"/>
                <a:ext cx="39635" cy="348519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D0F82A-ABE1-C3E2-66E5-6E4086B501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65338" y="1214431"/>
                  <a:ext cx="57132" cy="366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9C40C1-4A3A-CE6E-DC5B-071A0EC10486}"/>
                    </a:ext>
                  </a:extLst>
                </p14:cNvPr>
                <p14:cNvContentPartPr/>
                <p14:nvPr/>
              </p14:nvContentPartPr>
              <p14:xfrm>
                <a:off x="9572670" y="1433910"/>
                <a:ext cx="102050" cy="8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9C40C1-4A3A-CE6E-DC5B-071A0EC104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63623" y="1424997"/>
                  <a:ext cx="119782" cy="256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3701806-8F25-E9F0-1EB7-241830E20C67}"/>
              </a:ext>
            </a:extLst>
          </p:cNvPr>
          <p:cNvGrpSpPr/>
          <p:nvPr/>
        </p:nvGrpSpPr>
        <p:grpSpPr>
          <a:xfrm>
            <a:off x="6292028" y="1342507"/>
            <a:ext cx="765830" cy="736673"/>
            <a:chOff x="6277459" y="838011"/>
            <a:chExt cx="765830" cy="7366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B78BAD-9BC4-D653-D228-47532466F7B0}"/>
                    </a:ext>
                  </a:extLst>
                </p14:cNvPr>
                <p14:cNvContentPartPr/>
                <p14:nvPr/>
              </p14:nvContentPartPr>
              <p14:xfrm>
                <a:off x="6277459" y="1357372"/>
                <a:ext cx="765830" cy="217312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B78BAD-9BC4-D653-D228-47532466F7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68458" y="1348362"/>
                  <a:ext cx="783473" cy="234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7B79D5-D8EB-6D0A-EE87-5FF50DDE77F5}"/>
                    </a:ext>
                  </a:extLst>
                </p14:cNvPr>
                <p14:cNvContentPartPr/>
                <p14:nvPr/>
              </p14:nvContentPartPr>
              <p14:xfrm>
                <a:off x="6537139" y="838011"/>
                <a:ext cx="118451" cy="169931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7B79D5-D8EB-6D0A-EE87-5FF50DDE77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28138" y="829010"/>
                  <a:ext cx="136093" cy="187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91A9823-8464-50D5-A9BA-E62A9DE60967}"/>
                    </a:ext>
                  </a:extLst>
                </p14:cNvPr>
                <p14:cNvContentPartPr/>
                <p14:nvPr/>
              </p14:nvContentPartPr>
              <p14:xfrm>
                <a:off x="6537139" y="1109081"/>
                <a:ext cx="27790" cy="269248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91A9823-8464-50D5-A9BA-E62A9DE609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27998" y="1100058"/>
                  <a:ext cx="45707" cy="286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AAEF02-E781-2DB1-D3DC-5B0F02FBDBE6}"/>
                    </a:ext>
                  </a:extLst>
                </p14:cNvPr>
                <p14:cNvContentPartPr/>
                <p14:nvPr/>
              </p14:nvContentPartPr>
              <p14:xfrm>
                <a:off x="6642378" y="1122293"/>
                <a:ext cx="32802" cy="257858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AAEF02-E781-2DB1-D3DC-5B0F02FBDB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33464" y="1113302"/>
                  <a:ext cx="50273" cy="2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22FD45-E845-204D-DB1F-3FFB36B06F49}"/>
                  </a:ext>
                </a:extLst>
              </p14:cNvPr>
              <p14:cNvContentPartPr/>
              <p14:nvPr/>
            </p14:nvContentPartPr>
            <p14:xfrm>
              <a:off x="7201366" y="2004921"/>
              <a:ext cx="108884" cy="179954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22FD45-E845-204D-DB1F-3FFB36B06F4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92352" y="1995923"/>
                <a:ext cx="126551" cy="197589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8DBD804-484C-DF86-9C76-151DF6036103}"/>
              </a:ext>
            </a:extLst>
          </p:cNvPr>
          <p:cNvGrpSpPr/>
          <p:nvPr/>
        </p:nvGrpSpPr>
        <p:grpSpPr>
          <a:xfrm>
            <a:off x="7406832" y="1964830"/>
            <a:ext cx="119362" cy="241912"/>
            <a:chOff x="7392263" y="1460334"/>
            <a:chExt cx="119362" cy="2419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D0AE83-F047-A2B7-A842-73E26C301332}"/>
                    </a:ext>
                  </a:extLst>
                </p14:cNvPr>
                <p14:cNvContentPartPr/>
                <p14:nvPr/>
              </p14:nvContentPartPr>
              <p14:xfrm>
                <a:off x="7392263" y="1486757"/>
                <a:ext cx="17312" cy="215489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D0AE83-F047-A2B7-A842-73E26C3013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83246" y="1477748"/>
                  <a:ext cx="34985" cy="233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81B420-8D66-CF6E-A71C-6FDD11A438AF}"/>
                    </a:ext>
                  </a:extLst>
                </p14:cNvPr>
                <p14:cNvContentPartPr/>
                <p14:nvPr/>
              </p14:nvContentPartPr>
              <p14:xfrm>
                <a:off x="7474723" y="1460334"/>
                <a:ext cx="36902" cy="232801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81B420-8D66-CF6E-A71C-6FDD11A438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65678" y="1451325"/>
                  <a:ext cx="54629" cy="250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DC225C-3008-F874-0F11-AB0253C91673}"/>
                    </a:ext>
                  </a:extLst>
                </p14:cNvPr>
                <p14:cNvContentPartPr/>
                <p14:nvPr/>
              </p14:nvContentPartPr>
              <p14:xfrm>
                <a:off x="7423243" y="1588807"/>
                <a:ext cx="66515" cy="13212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DC225C-3008-F874-0F11-AB0253C916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14206" y="1579632"/>
                  <a:ext cx="84228" cy="311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E730AE3-AC42-D544-A7EF-CD79E907C9C7}"/>
              </a:ext>
            </a:extLst>
          </p:cNvPr>
          <p:cNvGrpSpPr/>
          <p:nvPr/>
        </p:nvGrpSpPr>
        <p:grpSpPr>
          <a:xfrm>
            <a:off x="1605761" y="1399677"/>
            <a:ext cx="123918" cy="538952"/>
            <a:chOff x="1605761" y="1399677"/>
            <a:chExt cx="123918" cy="538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591A8CA-09A8-02CF-0F62-E4C2BB517DFF}"/>
                    </a:ext>
                  </a:extLst>
                </p14:cNvPr>
                <p14:cNvContentPartPr/>
                <p14:nvPr/>
              </p14:nvContentPartPr>
              <p14:xfrm>
                <a:off x="1632640" y="1662547"/>
                <a:ext cx="3645" cy="276082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591A8CA-09A8-02CF-0F62-E4C2BB517D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23527" y="1653548"/>
                  <a:ext cx="21506" cy="2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AA13D0-1BB7-F76C-9211-5DBA0FCB2A4F}"/>
                    </a:ext>
                  </a:extLst>
                </p14:cNvPr>
                <p14:cNvContentPartPr/>
                <p14:nvPr/>
              </p14:nvContentPartPr>
              <p14:xfrm>
                <a:off x="1721934" y="1642046"/>
                <a:ext cx="7745" cy="292482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AA13D0-1BB7-F76C-9211-5DBA0FCB2A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12714" y="1633041"/>
                  <a:ext cx="25817" cy="310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AFE624B-3602-D8AA-3237-39278EB15FEE}"/>
                    </a:ext>
                  </a:extLst>
                </p14:cNvPr>
                <p14:cNvContentPartPr/>
                <p14:nvPr/>
              </p14:nvContentPartPr>
              <p14:xfrm>
                <a:off x="1605761" y="1399677"/>
                <a:ext cx="117995" cy="143508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AFE624B-3602-D8AA-3237-39278EB15F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96740" y="1390663"/>
                  <a:ext cx="135676" cy="1611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8A8E9B-AD33-64FA-A140-D4910ADCEEBA}"/>
              </a:ext>
            </a:extLst>
          </p:cNvPr>
          <p:cNvGrpSpPr/>
          <p:nvPr/>
        </p:nvGrpSpPr>
        <p:grpSpPr>
          <a:xfrm>
            <a:off x="366969" y="3649861"/>
            <a:ext cx="1735200" cy="285480"/>
            <a:chOff x="380471" y="3208427"/>
            <a:chExt cx="17352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BB11498-F5F2-A207-FAE1-EEC4B87E86CC}"/>
                    </a:ext>
                  </a:extLst>
                </p14:cNvPr>
                <p14:cNvContentPartPr/>
                <p14:nvPr/>
              </p14:nvContentPartPr>
              <p14:xfrm>
                <a:off x="380471" y="3299147"/>
                <a:ext cx="373680" cy="19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BB11498-F5F2-A207-FAE1-EEC4B87E86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1471" y="3290147"/>
                  <a:ext cx="391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4DFC13F-0503-1643-3374-AA5FDEB144FB}"/>
                    </a:ext>
                  </a:extLst>
                </p14:cNvPr>
                <p14:cNvContentPartPr/>
                <p14:nvPr/>
              </p14:nvContentPartPr>
              <p14:xfrm>
                <a:off x="781511" y="3362867"/>
                <a:ext cx="123480" cy="130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4DFC13F-0503-1643-3374-AA5FDEB144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2511" y="3353867"/>
                  <a:ext cx="141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5B0AF5-9BA9-86CA-CF09-8B81F70493F8}"/>
                    </a:ext>
                  </a:extLst>
                </p14:cNvPr>
                <p14:cNvContentPartPr/>
                <p14:nvPr/>
              </p14:nvContentPartPr>
              <p14:xfrm>
                <a:off x="889151" y="3235427"/>
                <a:ext cx="173160" cy="231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5B0AF5-9BA9-86CA-CF09-8B81F70493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0151" y="3226427"/>
                  <a:ext cx="190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416372-C45F-59C4-DE60-C0B73991E9E5}"/>
                    </a:ext>
                  </a:extLst>
                </p14:cNvPr>
                <p14:cNvContentPartPr/>
                <p14:nvPr/>
              </p14:nvContentPartPr>
              <p14:xfrm>
                <a:off x="1092911" y="3335147"/>
                <a:ext cx="119520" cy="140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416372-C45F-59C4-DE60-C0B73991E9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3911" y="3326147"/>
                  <a:ext cx="137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7D4DE2-11F4-F3F5-7FE5-A9B0FD82677D}"/>
                    </a:ext>
                  </a:extLst>
                </p14:cNvPr>
                <p14:cNvContentPartPr/>
                <p14:nvPr/>
              </p14:nvContentPartPr>
              <p14:xfrm>
                <a:off x="1242671" y="3301307"/>
                <a:ext cx="180360" cy="12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7D4DE2-11F4-F3F5-7FE5-A9B0FD8267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33671" y="3292307"/>
                  <a:ext cx="198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BC0CEA7-B34C-A759-D7E9-D4931845E739}"/>
                    </a:ext>
                  </a:extLst>
                </p14:cNvPr>
                <p14:cNvContentPartPr/>
                <p14:nvPr/>
              </p14:nvContentPartPr>
              <p14:xfrm>
                <a:off x="1438871" y="3306347"/>
                <a:ext cx="33120" cy="102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BC0CEA7-B34C-A759-D7E9-D4931845E7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9871" y="3297347"/>
                  <a:ext cx="50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CFBAA2-D86F-23FF-57B5-2DDFF92E87CD}"/>
                    </a:ext>
                  </a:extLst>
                </p14:cNvPr>
                <p14:cNvContentPartPr/>
                <p14:nvPr/>
              </p14:nvContentPartPr>
              <p14:xfrm>
                <a:off x="1487111" y="3243707"/>
                <a:ext cx="145080" cy="16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CFBAA2-D86F-23FF-57B5-2DDFF92E87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78089" y="3234707"/>
                  <a:ext cx="162764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ACEF10-6B6F-DF5C-71B3-13262550C0A3}"/>
                    </a:ext>
                  </a:extLst>
                </p14:cNvPr>
                <p14:cNvContentPartPr/>
                <p14:nvPr/>
              </p14:nvContentPartPr>
              <p14:xfrm>
                <a:off x="1685111" y="3243347"/>
                <a:ext cx="236520" cy="146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ACEF10-6B6F-DF5C-71B3-13262550C0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76111" y="3234347"/>
                  <a:ext cx="254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179359-5F8E-D8D5-2DEF-8561A94580DD}"/>
                    </a:ext>
                  </a:extLst>
                </p14:cNvPr>
                <p14:cNvContentPartPr/>
                <p14:nvPr/>
              </p14:nvContentPartPr>
              <p14:xfrm>
                <a:off x="2044391" y="3208427"/>
                <a:ext cx="33840" cy="4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179359-5F8E-D8D5-2DEF-8561A94580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35486" y="3199427"/>
                  <a:ext cx="51294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A2033B-CB01-3113-F43A-9FD29CEF39A0}"/>
                    </a:ext>
                  </a:extLst>
                </p14:cNvPr>
                <p14:cNvContentPartPr/>
                <p14:nvPr/>
              </p14:nvContentPartPr>
              <p14:xfrm>
                <a:off x="2062391" y="3355307"/>
                <a:ext cx="53280" cy="43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A2033B-CB01-3113-F43A-9FD29CEF39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53391" y="3346233"/>
                  <a:ext cx="70920" cy="6170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1646FB-5335-6419-6B83-9EA5AC7A134D}"/>
                  </a:ext>
                </a:extLst>
              </p14:cNvPr>
              <p14:cNvContentPartPr/>
              <p14:nvPr/>
            </p14:nvContentPartPr>
            <p14:xfrm>
              <a:off x="320040" y="531360"/>
              <a:ext cx="9919440" cy="6239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1646FB-5335-6419-6B83-9EA5AC7A134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0680" y="522000"/>
                <a:ext cx="9938160" cy="625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005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A34B3-A6B7-7D20-08FE-F97A2F18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Esters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068B2F-9F34-885E-634E-17C65A9B815A}"/>
              </a:ext>
            </a:extLst>
          </p:cNvPr>
          <p:cNvGrpSpPr/>
          <p:nvPr/>
        </p:nvGrpSpPr>
        <p:grpSpPr>
          <a:xfrm>
            <a:off x="711119" y="1937496"/>
            <a:ext cx="1443733" cy="385421"/>
            <a:chOff x="696550" y="1433000"/>
            <a:chExt cx="1443733" cy="3854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52F7C1-C0AD-D85A-E6E3-5E2E02F0CEF6}"/>
                    </a:ext>
                  </a:extLst>
                </p14:cNvPr>
                <p14:cNvContentPartPr/>
                <p14:nvPr/>
              </p14:nvContentPartPr>
              <p14:xfrm>
                <a:off x="696550" y="1494959"/>
                <a:ext cx="321640" cy="323462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52F7C1-C0AD-D85A-E6E3-5E2E02F0CE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7535" y="1485954"/>
                  <a:ext cx="339309" cy="341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022DD9D-020D-BAB4-97AB-AEF4E300DBEA}"/>
                    </a:ext>
                  </a:extLst>
                </p14:cNvPr>
                <p14:cNvContentPartPr/>
                <p14:nvPr/>
              </p14:nvContentPartPr>
              <p14:xfrm>
                <a:off x="1240968" y="1433000"/>
                <a:ext cx="899315" cy="193622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022DD9D-020D-BAB4-97AB-AEF4E300DB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1968" y="1424003"/>
                  <a:ext cx="916956" cy="2112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5B77AC-BBA7-2947-19FF-8AA7D5D6C112}"/>
              </a:ext>
            </a:extLst>
          </p:cNvPr>
          <p:cNvGrpSpPr/>
          <p:nvPr/>
        </p:nvGrpSpPr>
        <p:grpSpPr>
          <a:xfrm>
            <a:off x="2342426" y="1912438"/>
            <a:ext cx="456947" cy="285193"/>
            <a:chOff x="2327857" y="1407942"/>
            <a:chExt cx="456947" cy="2851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FD6BCB-2140-4257-E582-221D51A9D7B5}"/>
                    </a:ext>
                  </a:extLst>
                </p14:cNvPr>
                <p14:cNvContentPartPr/>
                <p14:nvPr/>
              </p14:nvContentPartPr>
              <p14:xfrm>
                <a:off x="2327857" y="1498147"/>
                <a:ext cx="122095" cy="194988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FD6BCB-2140-4257-E582-221D51A9D7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8853" y="1489136"/>
                  <a:ext cx="139743" cy="212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B9DA0E0-8D4D-7B8E-F8E8-B0807F25E783}"/>
                    </a:ext>
                  </a:extLst>
                </p14:cNvPr>
                <p14:cNvContentPartPr/>
                <p14:nvPr/>
              </p14:nvContentPartPr>
              <p14:xfrm>
                <a:off x="2512367" y="1454867"/>
                <a:ext cx="189066" cy="212756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B9DA0E0-8D4D-7B8E-F8E8-B0807F25E7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03347" y="1445867"/>
                  <a:ext cx="206746" cy="230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6E84C35-68E9-269E-1C60-6771750A94D9}"/>
                    </a:ext>
                  </a:extLst>
                </p14:cNvPr>
                <p14:cNvContentPartPr/>
                <p14:nvPr/>
              </p14:nvContentPartPr>
              <p14:xfrm>
                <a:off x="2744713" y="1407942"/>
                <a:ext cx="40091" cy="9795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6E84C35-68E9-269E-1C60-6771750A94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35683" y="1398939"/>
                  <a:ext cx="57789" cy="1155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8E31AA-D8EF-5CDD-7F87-C064B78723C1}"/>
              </a:ext>
            </a:extLst>
          </p:cNvPr>
          <p:cNvGrpSpPr/>
          <p:nvPr/>
        </p:nvGrpSpPr>
        <p:grpSpPr>
          <a:xfrm>
            <a:off x="1605761" y="1399677"/>
            <a:ext cx="123918" cy="538952"/>
            <a:chOff x="1605761" y="1399677"/>
            <a:chExt cx="123918" cy="538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AF88CA-5342-1C09-6563-A4C6550F408B}"/>
                    </a:ext>
                  </a:extLst>
                </p14:cNvPr>
                <p14:cNvContentPartPr/>
                <p14:nvPr/>
              </p14:nvContentPartPr>
              <p14:xfrm>
                <a:off x="1632640" y="1662547"/>
                <a:ext cx="3645" cy="276082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AF88CA-5342-1C09-6563-A4C6550F40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3527" y="1653548"/>
                  <a:ext cx="21506" cy="2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5BED60-0DD5-191F-6A47-B5C8D8E029A3}"/>
                    </a:ext>
                  </a:extLst>
                </p14:cNvPr>
                <p14:cNvContentPartPr/>
                <p14:nvPr/>
              </p14:nvContentPartPr>
              <p14:xfrm>
                <a:off x="1721934" y="1642046"/>
                <a:ext cx="7745" cy="292482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5BED60-0DD5-191F-6A47-B5C8D8E029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2714" y="1633041"/>
                  <a:ext cx="25817" cy="310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04EFD6B-1EEB-1101-ED76-707369DC099F}"/>
                    </a:ext>
                  </a:extLst>
                </p14:cNvPr>
                <p14:cNvContentPartPr/>
                <p14:nvPr/>
              </p14:nvContentPartPr>
              <p14:xfrm>
                <a:off x="1605761" y="1399677"/>
                <a:ext cx="117995" cy="143508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04EFD6B-1EEB-1101-ED76-707369DC09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96740" y="1390663"/>
                  <a:ext cx="135676" cy="1611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B22B9A9-2A19-9D4F-E205-954DDACB6F40}"/>
              </a:ext>
            </a:extLst>
          </p:cNvPr>
          <p:cNvGrpSpPr/>
          <p:nvPr/>
        </p:nvGrpSpPr>
        <p:grpSpPr>
          <a:xfrm>
            <a:off x="3726328" y="1314637"/>
            <a:ext cx="2721279" cy="1098004"/>
            <a:chOff x="3726328" y="1314637"/>
            <a:chExt cx="2721279" cy="10980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BFFBFAF-733A-4F6E-72D6-82E98ADE32B9}"/>
                    </a:ext>
                  </a:extLst>
                </p14:cNvPr>
                <p14:cNvContentPartPr/>
                <p14:nvPr/>
              </p14:nvContentPartPr>
              <p14:xfrm>
                <a:off x="3743732" y="1399677"/>
                <a:ext cx="60912" cy="193416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BFFBFAF-733A-4F6E-72D6-82E98ADE32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34721" y="1390689"/>
                  <a:ext cx="78573" cy="211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B5E2ED9-E8E3-172E-E75B-7DF6834984DB}"/>
                    </a:ext>
                  </a:extLst>
                </p14:cNvPr>
                <p14:cNvContentPartPr/>
                <p14:nvPr/>
              </p14:nvContentPartPr>
              <p14:xfrm>
                <a:off x="3813346" y="1314637"/>
                <a:ext cx="96906" cy="343324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B5E2ED9-E8E3-172E-E75B-7DF6834984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04373" y="1305640"/>
                  <a:ext cx="114493" cy="360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569BB6-88DF-7454-0B95-2EA33D624CC8}"/>
                    </a:ext>
                  </a:extLst>
                </p14:cNvPr>
                <p14:cNvContentPartPr/>
                <p14:nvPr/>
              </p14:nvContentPartPr>
              <p14:xfrm>
                <a:off x="3726328" y="1661125"/>
                <a:ext cx="2721279" cy="304166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569BB6-88DF-7454-0B95-2EA33D624C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17328" y="1652126"/>
                  <a:ext cx="2738919" cy="321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3178BD4-9757-9348-8CD2-B6310C6719DC}"/>
                    </a:ext>
                  </a:extLst>
                </p14:cNvPr>
                <p14:cNvContentPartPr/>
                <p14:nvPr/>
              </p14:nvContentPartPr>
              <p14:xfrm>
                <a:off x="3762717" y="2178485"/>
                <a:ext cx="187879" cy="142788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3178BD4-9757-9348-8CD2-B6310C6719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3719" y="2169471"/>
                  <a:ext cx="205515" cy="160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FE8A6A7-99DF-F0B2-F627-B30DEDF16E31}"/>
                    </a:ext>
                  </a:extLst>
                </p14:cNvPr>
                <p14:cNvContentPartPr/>
                <p14:nvPr/>
              </p14:nvContentPartPr>
              <p14:xfrm>
                <a:off x="4000038" y="2100564"/>
                <a:ext cx="159796" cy="312077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FE8A6A7-99DF-F0B2-F627-B30DEDF16E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91040" y="2091555"/>
                  <a:ext cx="177431" cy="3297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E9224C3-C143-00F2-9B16-16212C8F724C}"/>
                  </a:ext>
                </a:extLst>
              </p14:cNvPr>
              <p14:cNvContentPartPr/>
              <p14:nvPr/>
            </p14:nvContentPartPr>
            <p14:xfrm>
              <a:off x="4091897" y="1344469"/>
              <a:ext cx="19777" cy="247209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E9224C3-C143-00F2-9B16-16212C8F724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82907" y="1335460"/>
                <a:ext cx="37397" cy="264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7597390-B9FE-3332-3254-42080D6B9A0B}"/>
                  </a:ext>
                </a:extLst>
              </p14:cNvPr>
              <p14:cNvContentPartPr/>
              <p14:nvPr/>
            </p14:nvContentPartPr>
            <p14:xfrm>
              <a:off x="4089128" y="1315595"/>
              <a:ext cx="159400" cy="3441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7597390-B9FE-3332-3254-42080D6B9A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80133" y="1306634"/>
                <a:ext cx="177031" cy="5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A6816A9-FC09-1663-05A6-1CF247CDEF1E}"/>
                  </a:ext>
                </a:extLst>
              </p14:cNvPr>
              <p14:cNvContentPartPr/>
              <p14:nvPr/>
            </p14:nvContentPartPr>
            <p14:xfrm>
              <a:off x="4113255" y="1440980"/>
              <a:ext cx="91764" cy="35598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A6816A9-FC09-1663-05A6-1CF247CDEF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04223" y="1431991"/>
                <a:ext cx="109467" cy="53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233D787-D2CB-888F-FB2D-835E4F7E7707}"/>
                  </a:ext>
                </a:extLst>
              </p14:cNvPr>
              <p14:cNvContentPartPr/>
              <p14:nvPr/>
            </p14:nvContentPartPr>
            <p14:xfrm>
              <a:off x="4114838" y="1550938"/>
              <a:ext cx="158609" cy="5300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233D787-D2CB-888F-FB2D-835E4F7E77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05847" y="1541924"/>
                <a:ext cx="176232" cy="70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219B2D-A19F-C105-2C1E-A4E85FC49278}"/>
                  </a:ext>
                </a:extLst>
              </p14:cNvPr>
              <p14:cNvContentPartPr/>
              <p14:nvPr/>
            </p14:nvContentPartPr>
            <p14:xfrm>
              <a:off x="4335150" y="1482511"/>
              <a:ext cx="109959" cy="75547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219B2D-A19F-C105-2C1E-A4E85FC4927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26137" y="1473517"/>
                <a:ext cx="127625" cy="93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242A0F0-12A0-DB59-8629-9D59AB37623A}"/>
                  </a:ext>
                </a:extLst>
              </p14:cNvPr>
              <p14:cNvContentPartPr/>
              <p14:nvPr/>
            </p14:nvContentPartPr>
            <p14:xfrm>
              <a:off x="4377473" y="1476182"/>
              <a:ext cx="85040" cy="110354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242A0F0-12A0-DB59-8629-9D59AB3762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68465" y="1467166"/>
                <a:ext cx="102697" cy="128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5D797FF-2951-3E83-4EB4-7B3F2EA667A1}"/>
                  </a:ext>
                </a:extLst>
              </p14:cNvPr>
              <p14:cNvContentPartPr/>
              <p14:nvPr/>
            </p14:nvContentPartPr>
            <p14:xfrm>
              <a:off x="4488618" y="1475787"/>
              <a:ext cx="168102" cy="10007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5D797FF-2951-3E83-4EB4-7B3F2EA667A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79619" y="1466788"/>
                <a:ext cx="185740" cy="11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29F7780-63D7-EB1D-474A-7E8EBB1ABF2F}"/>
                  </a:ext>
                </a:extLst>
              </p14:cNvPr>
              <p14:cNvContentPartPr/>
              <p14:nvPr/>
            </p14:nvContentPartPr>
            <p14:xfrm>
              <a:off x="4672542" y="1463921"/>
              <a:ext cx="76338" cy="107981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29F7780-63D7-EB1D-474A-7E8EBB1ABF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63540" y="1454892"/>
                <a:ext cx="93982" cy="125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A541ED1-BC3D-5709-515B-F105B69F96AC}"/>
                  </a:ext>
                </a:extLst>
              </p14:cNvPr>
              <p14:cNvContentPartPr/>
              <p14:nvPr/>
            </p14:nvContentPartPr>
            <p14:xfrm>
              <a:off x="4788829" y="1461152"/>
              <a:ext cx="60121" cy="135668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A541ED1-BC3D-5709-515B-F105B69F96A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79829" y="1452132"/>
                <a:ext cx="77761" cy="153348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86E88C2-A4A9-C395-F20D-708EB86F4845}"/>
              </a:ext>
            </a:extLst>
          </p:cNvPr>
          <p:cNvGrpSpPr/>
          <p:nvPr/>
        </p:nvGrpSpPr>
        <p:grpSpPr>
          <a:xfrm>
            <a:off x="5088644" y="1358708"/>
            <a:ext cx="817966" cy="303376"/>
            <a:chOff x="5088644" y="1358708"/>
            <a:chExt cx="817966" cy="3033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FDD1C3F-E5D2-30E4-AE39-73C7F9DDFA89}"/>
                    </a:ext>
                  </a:extLst>
                </p14:cNvPr>
                <p14:cNvContentPartPr/>
                <p14:nvPr/>
              </p14:nvContentPartPr>
              <p14:xfrm>
                <a:off x="5088644" y="1404986"/>
                <a:ext cx="157818" cy="176408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FDD1C3F-E5D2-30E4-AE39-73C7F9DDFA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79636" y="1395986"/>
                  <a:ext cx="175473" cy="194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C21304F-A65B-1CFA-64CE-3455770AE33B}"/>
                    </a:ext>
                  </a:extLst>
                </p14:cNvPr>
                <p14:cNvContentPartPr/>
                <p14:nvPr/>
              </p14:nvContentPartPr>
              <p14:xfrm>
                <a:off x="5255164" y="1433860"/>
                <a:ext cx="18590" cy="90182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C21304F-A65B-1CFA-64CE-3455770AE3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46226" y="1424842"/>
                  <a:ext cx="36108" cy="10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4FCEFE-5884-C671-C00E-37B74F43B24B}"/>
                    </a:ext>
                  </a:extLst>
                </p14:cNvPr>
                <p14:cNvContentPartPr/>
                <p14:nvPr/>
              </p14:nvContentPartPr>
              <p14:xfrm>
                <a:off x="5265053" y="1504265"/>
                <a:ext cx="9888" cy="75152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4FCEFE-5884-C671-C00E-37B74F43B2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56224" y="1495232"/>
                  <a:ext cx="27192" cy="92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3DBA342-525B-3F14-3D69-91A9ADE46F88}"/>
                    </a:ext>
                  </a:extLst>
                </p14:cNvPr>
                <p14:cNvContentPartPr/>
                <p14:nvPr/>
              </p14:nvContentPartPr>
              <p14:xfrm>
                <a:off x="5394788" y="1376112"/>
                <a:ext cx="115101" cy="221104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3DBA342-525B-3F14-3D69-91A9ADE46F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85796" y="1367109"/>
                  <a:ext cx="132726" cy="238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F1C4673-4B52-C9E5-307D-5DF02BB6FA3C}"/>
                    </a:ext>
                  </a:extLst>
                </p14:cNvPr>
                <p14:cNvContentPartPr/>
                <p14:nvPr/>
              </p14:nvContentPartPr>
              <p14:xfrm>
                <a:off x="5426826" y="1537490"/>
                <a:ext cx="42322" cy="3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F1C4673-4B52-C9E5-307D-5DF02BB6FA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17783" y="1528590"/>
                  <a:ext cx="60047" cy="21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A60EEC-7E22-15C2-872A-BE891E6B812D}"/>
                    </a:ext>
                  </a:extLst>
                </p14:cNvPr>
                <p14:cNvContentPartPr/>
                <p14:nvPr/>
              </p14:nvContentPartPr>
              <p14:xfrm>
                <a:off x="5580689" y="1386000"/>
                <a:ext cx="22150" cy="205678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A60EEC-7E22-15C2-872A-BE891E6B812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71758" y="1377011"/>
                  <a:ext cx="39656" cy="223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C0C5D2E-745F-C9D8-735D-98705C5B57EB}"/>
                    </a:ext>
                  </a:extLst>
                </p14:cNvPr>
                <p14:cNvContentPartPr/>
                <p14:nvPr/>
              </p14:nvContentPartPr>
              <p14:xfrm>
                <a:off x="5657423" y="1358708"/>
                <a:ext cx="126176" cy="234948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C0C5D2E-745F-C9D8-735D-98705C5B57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48436" y="1349699"/>
                  <a:ext cx="143790" cy="252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D5334A7-FA5F-2712-09EA-B24A0EBA1CDB}"/>
                    </a:ext>
                  </a:extLst>
                </p14:cNvPr>
                <p14:cNvContentPartPr/>
                <p14:nvPr/>
              </p14:nvContentPartPr>
              <p14:xfrm>
                <a:off x="5689461" y="1493190"/>
                <a:ext cx="92160" cy="12262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D5334A7-FA5F-2712-09EA-B24A0EBA1C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80461" y="1484174"/>
                  <a:ext cx="109800" cy="299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1657A9-A639-CA0C-AE44-C9F7230181F4}"/>
                    </a:ext>
                  </a:extLst>
                </p14:cNvPr>
                <p14:cNvContentPartPr/>
                <p14:nvPr/>
              </p14:nvContentPartPr>
              <p14:xfrm>
                <a:off x="5837391" y="1476182"/>
                <a:ext cx="56166" cy="84249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1657A9-A639-CA0C-AE44-C9F7230181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28390" y="1467181"/>
                  <a:ext cx="73808" cy="101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1806D34-65A3-12E6-BCE0-BD40BFF61599}"/>
                    </a:ext>
                  </a:extLst>
                </p14:cNvPr>
                <p14:cNvContentPartPr/>
                <p14:nvPr/>
              </p14:nvContentPartPr>
              <p14:xfrm>
                <a:off x="5891184" y="1447704"/>
                <a:ext cx="15426" cy="2143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1806D34-65A3-12E6-BCE0-BD40BFF615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82002" y="1438696"/>
                  <a:ext cx="33423" cy="2320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802896-25B8-421D-C9B8-6631964801F7}"/>
              </a:ext>
            </a:extLst>
          </p:cNvPr>
          <p:cNvGrpSpPr/>
          <p:nvPr/>
        </p:nvGrpSpPr>
        <p:grpSpPr>
          <a:xfrm>
            <a:off x="4362838" y="2060387"/>
            <a:ext cx="852773" cy="423222"/>
            <a:chOff x="4362838" y="2060387"/>
            <a:chExt cx="852773" cy="4232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3E58D8-7536-1B03-01DF-343FF6A568B6}"/>
                    </a:ext>
                  </a:extLst>
                </p14:cNvPr>
                <p14:cNvContentPartPr/>
                <p14:nvPr/>
              </p14:nvContentPartPr>
              <p14:xfrm>
                <a:off x="4362838" y="2155315"/>
                <a:ext cx="64868" cy="248396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3E58D8-7536-1B03-01DF-343FF6A568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53778" y="2146315"/>
                  <a:ext cx="82625" cy="266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A60271-8042-8183-0BEC-163F5763742C}"/>
                    </a:ext>
                  </a:extLst>
                </p14:cNvPr>
                <p14:cNvContentPartPr/>
                <p14:nvPr/>
              </p14:nvContentPartPr>
              <p14:xfrm>
                <a:off x="4468841" y="2183003"/>
                <a:ext cx="63681" cy="201327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A60271-8042-8183-0BEC-163F576374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59847" y="2174015"/>
                  <a:ext cx="81310" cy="218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1FD66B-0306-E3E7-4258-E5A0921C0DA7}"/>
                    </a:ext>
                  </a:extLst>
                </p14:cNvPr>
                <p14:cNvContentPartPr/>
                <p14:nvPr/>
              </p14:nvContentPartPr>
              <p14:xfrm>
                <a:off x="4452624" y="2317880"/>
                <a:ext cx="51420" cy="22545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1FD66B-0306-E3E7-4258-E5A0921C0D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43634" y="2308934"/>
                  <a:ext cx="69039" cy="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18ED996-C434-5E7E-7761-22705C8F36F0}"/>
                    </a:ext>
                  </a:extLst>
                </p14:cNvPr>
                <p14:cNvContentPartPr/>
                <p14:nvPr/>
              </p14:nvContentPartPr>
              <p14:xfrm>
                <a:off x="4623495" y="2343590"/>
                <a:ext cx="89391" cy="140019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18ED996-C434-5E7E-7761-22705C8F36F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14520" y="2334591"/>
                  <a:ext cx="106982" cy="157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A316BE-01EE-824D-697F-37FBF308C194}"/>
                    </a:ext>
                  </a:extLst>
                </p14:cNvPr>
                <p14:cNvContentPartPr/>
                <p14:nvPr/>
              </p14:nvContentPartPr>
              <p14:xfrm>
                <a:off x="4754813" y="2183003"/>
                <a:ext cx="185506" cy="2179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A316BE-01EE-824D-697F-37FBF308C1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45808" y="2173997"/>
                  <a:ext cx="203156" cy="235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C3EF36-44B1-E0C8-995C-35F323094F35}"/>
                    </a:ext>
                  </a:extLst>
                </p14:cNvPr>
                <p14:cNvContentPartPr/>
                <p14:nvPr/>
              </p14:nvContentPartPr>
              <p14:xfrm>
                <a:off x="5058583" y="2101918"/>
                <a:ext cx="37180" cy="123011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C3EF36-44B1-E0C8-995C-35F323094F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49645" y="2092926"/>
                  <a:ext cx="54698" cy="140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F903749-3DE7-10F0-9D21-051BB41CF8F9}"/>
                    </a:ext>
                  </a:extLst>
                </p14:cNvPr>
                <p14:cNvContentPartPr/>
                <p14:nvPr/>
              </p14:nvContentPartPr>
              <p14:xfrm>
                <a:off x="5041971" y="2152151"/>
                <a:ext cx="87413" cy="29665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F903749-3DE7-10F0-9D21-051BB41CF8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32978" y="2143107"/>
                  <a:ext cx="105039" cy="47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401E16-43FB-5D7E-4B41-B7918C966A3C}"/>
                    </a:ext>
                  </a:extLst>
                </p14:cNvPr>
                <p14:cNvContentPartPr/>
                <p14:nvPr/>
              </p14:nvContentPartPr>
              <p14:xfrm>
                <a:off x="4993716" y="2060387"/>
                <a:ext cx="221895" cy="228619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401E16-43FB-5D7E-4B41-B7918C966A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84711" y="2051372"/>
                  <a:ext cx="239546" cy="24628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E7CBD3-7CB1-B813-6843-782C4C2B7042}"/>
                  </a:ext>
                </a:extLst>
              </p14:cNvPr>
              <p14:cNvContentPartPr/>
              <p14:nvPr/>
            </p14:nvContentPartPr>
            <p14:xfrm>
              <a:off x="588960" y="341280"/>
              <a:ext cx="10945440" cy="598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E7CBD3-7CB1-B813-6843-782C4C2B704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9600" y="331920"/>
                <a:ext cx="10964160" cy="60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431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3370-3982-B862-6B8C-D14BB9E8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Esters and Grignard Reagents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49AB26-20DA-CC90-970D-1A5F5C63889B}"/>
              </a:ext>
            </a:extLst>
          </p:cNvPr>
          <p:cNvGrpSpPr/>
          <p:nvPr/>
        </p:nvGrpSpPr>
        <p:grpSpPr>
          <a:xfrm>
            <a:off x="711119" y="1937496"/>
            <a:ext cx="1443733" cy="385421"/>
            <a:chOff x="696550" y="1433000"/>
            <a:chExt cx="1443733" cy="3854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361282-870C-1A64-C4D3-6DAD9F55C0A2}"/>
                    </a:ext>
                  </a:extLst>
                </p14:cNvPr>
                <p14:cNvContentPartPr/>
                <p14:nvPr/>
              </p14:nvContentPartPr>
              <p14:xfrm>
                <a:off x="696550" y="1494959"/>
                <a:ext cx="321640" cy="323462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361282-870C-1A64-C4D3-6DAD9F55C0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7535" y="1485954"/>
                  <a:ext cx="339309" cy="341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95782A-E41B-E069-F003-BE50458C526E}"/>
                    </a:ext>
                  </a:extLst>
                </p14:cNvPr>
                <p14:cNvContentPartPr/>
                <p14:nvPr/>
              </p14:nvContentPartPr>
              <p14:xfrm>
                <a:off x="1240968" y="1433000"/>
                <a:ext cx="899315" cy="193622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95782A-E41B-E069-F003-BE50458C52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1968" y="1424003"/>
                  <a:ext cx="916956" cy="2112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A7ADE-936A-BEC1-47F7-7A478F5B8637}"/>
              </a:ext>
            </a:extLst>
          </p:cNvPr>
          <p:cNvGrpSpPr/>
          <p:nvPr/>
        </p:nvGrpSpPr>
        <p:grpSpPr>
          <a:xfrm>
            <a:off x="2342426" y="1912438"/>
            <a:ext cx="456947" cy="285193"/>
            <a:chOff x="2327857" y="1407942"/>
            <a:chExt cx="456947" cy="2851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F0154F-B877-658B-433E-209F164B5526}"/>
                    </a:ext>
                  </a:extLst>
                </p14:cNvPr>
                <p14:cNvContentPartPr/>
                <p14:nvPr/>
              </p14:nvContentPartPr>
              <p14:xfrm>
                <a:off x="2327857" y="1498147"/>
                <a:ext cx="122095" cy="194988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F0154F-B877-658B-433E-209F164B55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8853" y="1489136"/>
                  <a:ext cx="139743" cy="212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390A73-BA51-19A6-EB02-801B6804EB42}"/>
                    </a:ext>
                  </a:extLst>
                </p14:cNvPr>
                <p14:cNvContentPartPr/>
                <p14:nvPr/>
              </p14:nvContentPartPr>
              <p14:xfrm>
                <a:off x="2512367" y="1454867"/>
                <a:ext cx="189066" cy="212756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390A73-BA51-19A6-EB02-801B6804EB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03347" y="1445867"/>
                  <a:ext cx="206746" cy="230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4161A1-E895-BF97-73FF-C70C4CFA911E}"/>
                    </a:ext>
                  </a:extLst>
                </p14:cNvPr>
                <p14:cNvContentPartPr/>
                <p14:nvPr/>
              </p14:nvContentPartPr>
              <p14:xfrm>
                <a:off x="2744713" y="1407942"/>
                <a:ext cx="40091" cy="9795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4161A1-E895-BF97-73FF-C70C4CFA91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35683" y="1398939"/>
                  <a:ext cx="57789" cy="1155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926A73-123D-7A76-A813-2383A8521C10}"/>
              </a:ext>
            </a:extLst>
          </p:cNvPr>
          <p:cNvGrpSpPr/>
          <p:nvPr/>
        </p:nvGrpSpPr>
        <p:grpSpPr>
          <a:xfrm>
            <a:off x="1605761" y="1399677"/>
            <a:ext cx="123918" cy="538952"/>
            <a:chOff x="1605761" y="1399677"/>
            <a:chExt cx="123918" cy="538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98EEF7-1435-33E7-FDC7-F700E20D0E4B}"/>
                    </a:ext>
                  </a:extLst>
                </p14:cNvPr>
                <p14:cNvContentPartPr/>
                <p14:nvPr/>
              </p14:nvContentPartPr>
              <p14:xfrm>
                <a:off x="1632640" y="1662547"/>
                <a:ext cx="3645" cy="276082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98EEF7-1435-33E7-FDC7-F700E20D0E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3527" y="1653548"/>
                  <a:ext cx="21506" cy="2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69C271-6D99-1981-A6A2-00C8E4B80E9B}"/>
                    </a:ext>
                  </a:extLst>
                </p14:cNvPr>
                <p14:cNvContentPartPr/>
                <p14:nvPr/>
              </p14:nvContentPartPr>
              <p14:xfrm>
                <a:off x="1721934" y="1642046"/>
                <a:ext cx="7745" cy="292482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69C271-6D99-1981-A6A2-00C8E4B80E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2714" y="1633041"/>
                  <a:ext cx="25817" cy="310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3A778F-26A0-DB02-0E67-4DBC1BE87D3D}"/>
                    </a:ext>
                  </a:extLst>
                </p14:cNvPr>
                <p14:cNvContentPartPr/>
                <p14:nvPr/>
              </p14:nvContentPartPr>
              <p14:xfrm>
                <a:off x="1605761" y="1399677"/>
                <a:ext cx="117995" cy="143508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3A778F-26A0-DB02-0E67-4DBC1BE87D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96740" y="1390663"/>
                  <a:ext cx="135676" cy="1611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5AA7E3C-67DD-D4A9-F7E1-0C9FF1764204}"/>
              </a:ext>
            </a:extLst>
          </p:cNvPr>
          <p:cNvGrpSpPr/>
          <p:nvPr/>
        </p:nvGrpSpPr>
        <p:grpSpPr>
          <a:xfrm>
            <a:off x="3433991" y="1296686"/>
            <a:ext cx="2543760" cy="1119240"/>
            <a:chOff x="3433991" y="1296686"/>
            <a:chExt cx="2543760" cy="11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CC9F8B-DFED-91FB-65B0-C89768C59462}"/>
                    </a:ext>
                  </a:extLst>
                </p14:cNvPr>
                <p14:cNvContentPartPr/>
                <p14:nvPr/>
              </p14:nvContentPartPr>
              <p14:xfrm>
                <a:off x="3552791" y="1443566"/>
                <a:ext cx="50040" cy="171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CC9F8B-DFED-91FB-65B0-C89768C594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43791" y="1434566"/>
                  <a:ext cx="67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E9EE5C-40EA-EA4A-0F69-798ACE236FFC}"/>
                    </a:ext>
                  </a:extLst>
                </p14:cNvPr>
                <p14:cNvContentPartPr/>
                <p14:nvPr/>
              </p14:nvContentPartPr>
              <p14:xfrm>
                <a:off x="3603551" y="1347806"/>
                <a:ext cx="110160" cy="345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8E9EE5C-40EA-EA4A-0F69-798ACE236F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94551" y="1338806"/>
                  <a:ext cx="1278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E41F48-E2CE-777D-CD29-35E59B4FD2EF}"/>
                    </a:ext>
                  </a:extLst>
                </p14:cNvPr>
                <p14:cNvContentPartPr/>
                <p14:nvPr/>
              </p14:nvContentPartPr>
              <p14:xfrm>
                <a:off x="4085591" y="1537886"/>
                <a:ext cx="114840" cy="167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E41F48-E2CE-777D-CD29-35E59B4FD2E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76591" y="1528886"/>
                  <a:ext cx="132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3D8CFBE-51E8-BEE1-A362-1816D4304E5C}"/>
                    </a:ext>
                  </a:extLst>
                </p14:cNvPr>
                <p14:cNvContentPartPr/>
                <p14:nvPr/>
              </p14:nvContentPartPr>
              <p14:xfrm>
                <a:off x="4273511" y="1375886"/>
                <a:ext cx="196560" cy="25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3D8CFBE-51E8-BEE1-A362-1816D4304E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64511" y="1366886"/>
                  <a:ext cx="214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859940-3B23-A4CA-7F74-F602B56B4A08}"/>
                    </a:ext>
                  </a:extLst>
                </p14:cNvPr>
                <p14:cNvContentPartPr/>
                <p14:nvPr/>
              </p14:nvContentPartPr>
              <p14:xfrm>
                <a:off x="4556471" y="1465526"/>
                <a:ext cx="79920" cy="1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859940-3B23-A4CA-7F74-F602B56B4A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47471" y="1456526"/>
                  <a:ext cx="97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EB3F4A-5998-3BC3-AE53-4BE00C1FB976}"/>
                    </a:ext>
                  </a:extLst>
                </p14:cNvPr>
                <p14:cNvContentPartPr/>
                <p14:nvPr/>
              </p14:nvContentPartPr>
              <p14:xfrm>
                <a:off x="4710191" y="1330886"/>
                <a:ext cx="178560" cy="236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EB3F4A-5998-3BC3-AE53-4BE00C1FB9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01191" y="1321886"/>
                  <a:ext cx="196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C34F231-B26B-254F-FD20-B05BD006C4EB}"/>
                    </a:ext>
                  </a:extLst>
                </p14:cNvPr>
                <p14:cNvContentPartPr/>
                <p14:nvPr/>
              </p14:nvContentPartPr>
              <p14:xfrm>
                <a:off x="4966151" y="1438526"/>
                <a:ext cx="129240" cy="227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C34F231-B26B-254F-FD20-B05BD006C4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57151" y="1429526"/>
                  <a:ext cx="146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A1CC461-30D1-A236-0D4A-AB9C3EC16EDB}"/>
                    </a:ext>
                  </a:extLst>
                </p14:cNvPr>
                <p14:cNvContentPartPr/>
                <p14:nvPr/>
              </p14:nvContentPartPr>
              <p14:xfrm>
                <a:off x="5182871" y="1296686"/>
                <a:ext cx="136800" cy="252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A1CC461-30D1-A236-0D4A-AB9C3EC16E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73871" y="1287686"/>
                  <a:ext cx="154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041313-BD11-A9F2-7091-2A30C660FAAC}"/>
                    </a:ext>
                  </a:extLst>
                </p14:cNvPr>
                <p14:cNvContentPartPr/>
                <p14:nvPr/>
              </p14:nvContentPartPr>
              <p14:xfrm>
                <a:off x="5384831" y="1415486"/>
                <a:ext cx="81720" cy="130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041313-BD11-A9F2-7091-2A30C660FA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75870" y="1406486"/>
                  <a:ext cx="99283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DE3DC0-2607-4EAC-8509-9E272794D54F}"/>
                    </a:ext>
                  </a:extLst>
                </p14:cNvPr>
                <p14:cNvContentPartPr/>
                <p14:nvPr/>
              </p14:nvContentPartPr>
              <p14:xfrm>
                <a:off x="3585551" y="2111726"/>
                <a:ext cx="139680" cy="154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DE3DC0-2607-4EAC-8509-9E272794D5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76551" y="2102705"/>
                  <a:ext cx="157320" cy="172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A678FE-8AED-FE49-7BA5-AFC95A3B958F}"/>
                    </a:ext>
                  </a:extLst>
                </p14:cNvPr>
                <p14:cNvContentPartPr/>
                <p14:nvPr/>
              </p14:nvContentPartPr>
              <p14:xfrm>
                <a:off x="3732791" y="2017766"/>
                <a:ext cx="177480" cy="362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A678FE-8AED-FE49-7BA5-AFC95A3B95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23791" y="2008766"/>
                  <a:ext cx="1951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886D2BF-41E4-469B-48F0-B9E01FE56901}"/>
                    </a:ext>
                  </a:extLst>
                </p14:cNvPr>
                <p14:cNvContentPartPr/>
                <p14:nvPr/>
              </p14:nvContentPartPr>
              <p14:xfrm>
                <a:off x="4072631" y="2051246"/>
                <a:ext cx="53640" cy="304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886D2BF-41E4-469B-48F0-B9E01FE569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3631" y="2042246"/>
                  <a:ext cx="71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03CCD4C-0C9C-2C6D-C5F9-A58D76EB5D18}"/>
                    </a:ext>
                  </a:extLst>
                </p14:cNvPr>
                <p14:cNvContentPartPr/>
                <p14:nvPr/>
              </p14:nvContentPartPr>
              <p14:xfrm>
                <a:off x="4162631" y="2033246"/>
                <a:ext cx="54720" cy="278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03CCD4C-0C9C-2C6D-C5F9-A58D76EB5D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53631" y="2024246"/>
                  <a:ext cx="72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48B76C-F8C2-C86A-2522-835098A3CF4B}"/>
                    </a:ext>
                  </a:extLst>
                </p14:cNvPr>
                <p14:cNvContentPartPr/>
                <p14:nvPr/>
              </p14:nvContentPartPr>
              <p14:xfrm>
                <a:off x="4121951" y="2225126"/>
                <a:ext cx="76320" cy="32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448B76C-F8C2-C86A-2522-835098A3CF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12951" y="2216126"/>
                  <a:ext cx="93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2B90E4-E49E-3F2F-92FC-100AAFC1D78A}"/>
                    </a:ext>
                  </a:extLst>
                </p14:cNvPr>
                <p14:cNvContentPartPr/>
                <p14:nvPr/>
              </p14:nvContentPartPr>
              <p14:xfrm>
                <a:off x="4302311" y="2238446"/>
                <a:ext cx="126720" cy="177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2B90E4-E49E-3F2F-92FC-100AAFC1D7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3311" y="2229446"/>
                  <a:ext cx="144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3B881C-5337-1A53-F71D-53AE909DC053}"/>
                    </a:ext>
                  </a:extLst>
                </p14:cNvPr>
                <p14:cNvContentPartPr/>
                <p14:nvPr/>
              </p14:nvContentPartPr>
              <p14:xfrm>
                <a:off x="4450271" y="2092286"/>
                <a:ext cx="173160" cy="222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3B881C-5337-1A53-F71D-53AE909DC0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41271" y="2083286"/>
                  <a:ext cx="190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4CFF4C1-784D-FB7B-0578-6BB4D373C8DA}"/>
                    </a:ext>
                  </a:extLst>
                </p14:cNvPr>
                <p14:cNvContentPartPr/>
                <p14:nvPr/>
              </p14:nvContentPartPr>
              <p14:xfrm>
                <a:off x="4700471" y="1960166"/>
                <a:ext cx="35280" cy="146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4CFF4C1-784D-FB7B-0578-6BB4D373C8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91471" y="1951166"/>
                  <a:ext cx="52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B57453B-AB72-8C83-1C9F-E1DA9A33E68B}"/>
                    </a:ext>
                  </a:extLst>
                </p14:cNvPr>
                <p14:cNvContentPartPr/>
                <p14:nvPr/>
              </p14:nvContentPartPr>
              <p14:xfrm>
                <a:off x="4699391" y="2039006"/>
                <a:ext cx="79920" cy="1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B57453B-AB72-8C83-1C9F-E1DA9A33E6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90391" y="2030006"/>
                  <a:ext cx="97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F46D8D0-72B7-AA83-9457-D0BE533ED0B7}"/>
                    </a:ext>
                  </a:extLst>
                </p14:cNvPr>
                <p14:cNvContentPartPr/>
                <p14:nvPr/>
              </p14:nvContentPartPr>
              <p14:xfrm>
                <a:off x="4623071" y="1910486"/>
                <a:ext cx="230040" cy="262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F46D8D0-72B7-AA83-9457-D0BE533ED0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14085" y="1901486"/>
                  <a:ext cx="247652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6245DF-D3F8-9F15-5863-6DA02E2E052A}"/>
                    </a:ext>
                  </a:extLst>
                </p14:cNvPr>
                <p14:cNvContentPartPr/>
                <p14:nvPr/>
              </p14:nvContentPartPr>
              <p14:xfrm>
                <a:off x="3897671" y="1351406"/>
                <a:ext cx="17280" cy="295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6245DF-D3F8-9F15-5863-6DA02E2E05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88480" y="1342406"/>
                  <a:ext cx="35295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43EFAB-2451-FA08-A3D4-3005FCED6D7E}"/>
                    </a:ext>
                  </a:extLst>
                </p14:cNvPr>
                <p14:cNvContentPartPr/>
                <p14:nvPr/>
              </p14:nvContentPartPr>
              <p14:xfrm>
                <a:off x="3975431" y="1360406"/>
                <a:ext cx="30960" cy="26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43EFAB-2451-FA08-A3D4-3005FCED6D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66431" y="1351406"/>
                  <a:ext cx="48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9BE939D-8380-DE21-6E75-5E1831109419}"/>
                    </a:ext>
                  </a:extLst>
                </p14:cNvPr>
                <p14:cNvContentPartPr/>
                <p14:nvPr/>
              </p14:nvContentPartPr>
              <p14:xfrm>
                <a:off x="3918911" y="1498646"/>
                <a:ext cx="57240" cy="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9BE939D-8380-DE21-6E75-5E18311094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09911" y="1489646"/>
                  <a:ext cx="74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85C84F-C854-C93F-B7AC-306BFB8B68C1}"/>
                    </a:ext>
                  </a:extLst>
                </p14:cNvPr>
                <p14:cNvContentPartPr/>
                <p14:nvPr/>
              </p14:nvContentPartPr>
              <p14:xfrm>
                <a:off x="3433991" y="1712486"/>
                <a:ext cx="2543760" cy="28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85C84F-C854-C93F-B7AC-306BFB8B68C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24991" y="1703486"/>
                  <a:ext cx="256140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45B033-8A29-FAF4-1075-C911081BFB1E}"/>
                  </a:ext>
                </a:extLst>
              </p14:cNvPr>
              <p14:cNvContentPartPr/>
              <p14:nvPr/>
            </p14:nvContentPartPr>
            <p14:xfrm>
              <a:off x="1414080" y="610920"/>
              <a:ext cx="9471960" cy="5194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45B033-8A29-FAF4-1075-C911081BFB1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04720" y="601560"/>
                <a:ext cx="9490680" cy="52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20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54C4-6DF3-DEC4-E9B6-B8706C92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Amides										(20.12)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04AE51-EB59-6200-8699-9EB15AC850C9}"/>
                  </a:ext>
                </a:extLst>
              </p14:cNvPr>
              <p14:cNvContentPartPr/>
              <p14:nvPr/>
            </p14:nvContentPartPr>
            <p14:xfrm>
              <a:off x="1440136" y="978309"/>
              <a:ext cx="119520" cy="18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04AE51-EB59-6200-8699-9EB15AC850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1136" y="969309"/>
                <a:ext cx="13716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DE7B449-89E3-4FBB-EA8B-FEFE03C3F7C9}"/>
              </a:ext>
            </a:extLst>
          </p:cNvPr>
          <p:cNvGrpSpPr/>
          <p:nvPr/>
        </p:nvGrpSpPr>
        <p:grpSpPr>
          <a:xfrm>
            <a:off x="1079776" y="1328589"/>
            <a:ext cx="968040" cy="531000"/>
            <a:chOff x="1079776" y="1328589"/>
            <a:chExt cx="96804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EF60238-708A-04D3-7052-4972D632BF20}"/>
                    </a:ext>
                  </a:extLst>
                </p14:cNvPr>
                <p14:cNvContentPartPr/>
                <p14:nvPr/>
              </p14:nvContentPartPr>
              <p14:xfrm>
                <a:off x="1079776" y="1574469"/>
                <a:ext cx="968040" cy="28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EF60238-708A-04D3-7052-4972D632BF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0776" y="1565469"/>
                  <a:ext cx="985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A8FC06-59F1-53C8-5B50-A24DC9A8B811}"/>
                    </a:ext>
                  </a:extLst>
                </p14:cNvPr>
                <p14:cNvContentPartPr/>
                <p14:nvPr/>
              </p14:nvContentPartPr>
              <p14:xfrm>
                <a:off x="1444096" y="1333989"/>
                <a:ext cx="63720" cy="279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A8FC06-59F1-53C8-5B50-A24DC9A8B8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35096" y="1324989"/>
                  <a:ext cx="81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A2BF65-A33B-F360-52A9-E596DC6A3677}"/>
                    </a:ext>
                  </a:extLst>
                </p14:cNvPr>
                <p14:cNvContentPartPr/>
                <p14:nvPr/>
              </p14:nvContentPartPr>
              <p14:xfrm>
                <a:off x="1571176" y="1328589"/>
                <a:ext cx="46080" cy="258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A2BF65-A33B-F360-52A9-E596DC6A36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2246" y="1319589"/>
                  <a:ext cx="63583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028A72B-EB7D-4034-4F85-F43CDA4B06A8}"/>
                  </a:ext>
                </a:extLst>
              </p14:cNvPr>
              <p14:cNvContentPartPr/>
              <p14:nvPr/>
            </p14:nvContentPartPr>
            <p14:xfrm>
              <a:off x="717905" y="1779240"/>
              <a:ext cx="232920" cy="243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028A72B-EB7D-4034-4F85-F43CDA4B06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905" y="1770240"/>
                <a:ext cx="25056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2D9ABD6-901F-A36E-B166-F7A19BE3D40E}"/>
              </a:ext>
            </a:extLst>
          </p:cNvPr>
          <p:cNvGrpSpPr/>
          <p:nvPr/>
        </p:nvGrpSpPr>
        <p:grpSpPr>
          <a:xfrm>
            <a:off x="2198225" y="1377480"/>
            <a:ext cx="795240" cy="972000"/>
            <a:chOff x="2198225" y="1377480"/>
            <a:chExt cx="795240" cy="9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21BC67-FCB2-E4C2-CF0D-EC9E852DA2A6}"/>
                    </a:ext>
                  </a:extLst>
                </p14:cNvPr>
                <p14:cNvContentPartPr/>
                <p14:nvPr/>
              </p14:nvContentPartPr>
              <p14:xfrm>
                <a:off x="2198225" y="1729920"/>
                <a:ext cx="133920" cy="239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21BC67-FCB2-E4C2-CF0D-EC9E852DA2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9225" y="1720934"/>
                  <a:ext cx="151560" cy="256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EBB3801-E505-CD43-8009-25A7AA666CCF}"/>
                    </a:ext>
                  </a:extLst>
                </p14:cNvPr>
                <p14:cNvContentPartPr/>
                <p14:nvPr/>
              </p14:nvContentPartPr>
              <p14:xfrm>
                <a:off x="2437985" y="1627680"/>
                <a:ext cx="150480" cy="136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EBB3801-E505-CD43-8009-25A7AA666CC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28985" y="1618680"/>
                  <a:ext cx="168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122FEC-86D7-E214-F2BC-D2CA4D8F6A7B}"/>
                    </a:ext>
                  </a:extLst>
                </p14:cNvPr>
                <p14:cNvContentPartPr/>
                <p14:nvPr/>
              </p14:nvContentPartPr>
              <p14:xfrm>
                <a:off x="2723105" y="1448760"/>
                <a:ext cx="153360" cy="220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122FEC-86D7-E214-F2BC-D2CA4D8F6A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4084" y="1439775"/>
                  <a:ext cx="171042" cy="237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FE86ED1-B229-BFC4-0599-821CBCDE4CC4}"/>
                    </a:ext>
                  </a:extLst>
                </p14:cNvPr>
                <p14:cNvContentPartPr/>
                <p14:nvPr/>
              </p14:nvContentPartPr>
              <p14:xfrm>
                <a:off x="2920025" y="1377480"/>
                <a:ext cx="25200" cy="6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FE86ED1-B229-BFC4-0599-821CBCDE4C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11152" y="1368480"/>
                  <a:ext cx="42592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4CAB5F-D89C-BF92-3546-3E01B5058885}"/>
                    </a:ext>
                  </a:extLst>
                </p14:cNvPr>
                <p14:cNvContentPartPr/>
                <p14:nvPr/>
              </p14:nvContentPartPr>
              <p14:xfrm>
                <a:off x="2448425" y="1997400"/>
                <a:ext cx="184320" cy="179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4CAB5F-D89C-BF92-3546-3E01B50588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39425" y="1988382"/>
                  <a:ext cx="201960" cy="19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C8063F-8D73-BD7E-430A-C9222CEBF143}"/>
                    </a:ext>
                  </a:extLst>
                </p14:cNvPr>
                <p14:cNvContentPartPr/>
                <p14:nvPr/>
              </p14:nvContentPartPr>
              <p14:xfrm>
                <a:off x="2745065" y="2130240"/>
                <a:ext cx="199440" cy="21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C8063F-8D73-BD7E-430A-C9222CEBF1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36049" y="2121240"/>
                  <a:ext cx="217112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DBDA39-F720-CD4B-E4F2-A130F88F9D2A}"/>
                    </a:ext>
                  </a:extLst>
                </p14:cNvPr>
                <p14:cNvContentPartPr/>
                <p14:nvPr/>
              </p14:nvContentPartPr>
              <p14:xfrm>
                <a:off x="2977985" y="2036280"/>
                <a:ext cx="15480" cy="9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DBDA39-F720-CD4B-E4F2-A130F88F9D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68985" y="2027280"/>
                  <a:ext cx="33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7F2FA2-677C-7653-0434-973806D9D50D}"/>
                    </a:ext>
                  </a:extLst>
                </p14:cNvPr>
                <p14:cNvContentPartPr/>
                <p14:nvPr/>
              </p14:nvContentPartPr>
              <p14:xfrm>
                <a:off x="2207585" y="1577640"/>
                <a:ext cx="28080" cy="32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7F2FA2-677C-7653-0434-973806D9D5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98585" y="1568640"/>
                  <a:ext cx="45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A36725D-9967-5F8E-BE5A-2B890CEA4A6A}"/>
                    </a:ext>
                  </a:extLst>
                </p14:cNvPr>
                <p14:cNvContentPartPr/>
                <p14:nvPr/>
              </p14:nvContentPartPr>
              <p14:xfrm>
                <a:off x="2298305" y="1576560"/>
                <a:ext cx="23040" cy="26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A36725D-9967-5F8E-BE5A-2B890CEA4A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89305" y="1567560"/>
                  <a:ext cx="406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D4FCF75-7DEF-69B4-8ECA-44FF75903483}"/>
              </a:ext>
            </a:extLst>
          </p:cNvPr>
          <p:cNvGrpSpPr/>
          <p:nvPr/>
        </p:nvGrpSpPr>
        <p:grpSpPr>
          <a:xfrm>
            <a:off x="781717" y="5537985"/>
            <a:ext cx="1752480" cy="938160"/>
            <a:chOff x="781717" y="5537985"/>
            <a:chExt cx="1752480" cy="9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EBFE992-4655-3925-8D25-6B45F0E53C8B}"/>
                    </a:ext>
                  </a:extLst>
                </p14:cNvPr>
                <p14:cNvContentPartPr/>
                <p14:nvPr/>
              </p14:nvContentPartPr>
              <p14:xfrm>
                <a:off x="781717" y="6212625"/>
                <a:ext cx="322560" cy="263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EBFE992-4655-3925-8D25-6B45F0E53C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2727" y="6203625"/>
                  <a:ext cx="3401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696A80-86B2-1722-5ABE-4D6DB5EACBC8}"/>
                    </a:ext>
                  </a:extLst>
                </p14:cNvPr>
                <p14:cNvContentPartPr/>
                <p14:nvPr/>
              </p14:nvContentPartPr>
              <p14:xfrm>
                <a:off x="1227037" y="6079065"/>
                <a:ext cx="820080" cy="212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696A80-86B2-1722-5ABE-4D6DB5EACB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18037" y="6070065"/>
                  <a:ext cx="837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7540B91-6B0E-BE9E-2A02-94BA59CE028A}"/>
                    </a:ext>
                  </a:extLst>
                </p14:cNvPr>
                <p14:cNvContentPartPr/>
                <p14:nvPr/>
              </p14:nvContentPartPr>
              <p14:xfrm>
                <a:off x="1481197" y="5857665"/>
                <a:ext cx="63720" cy="294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7540B91-6B0E-BE9E-2A02-94BA59CE02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72248" y="5848665"/>
                  <a:ext cx="81261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9DAD080-B772-CFED-2152-857E71428ACC}"/>
                    </a:ext>
                  </a:extLst>
                </p14:cNvPr>
                <p14:cNvContentPartPr/>
                <p14:nvPr/>
              </p14:nvContentPartPr>
              <p14:xfrm>
                <a:off x="1623397" y="5827425"/>
                <a:ext cx="53280" cy="239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9DAD080-B772-CFED-2152-857E71428A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14336" y="5818425"/>
                  <a:ext cx="71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2D1C3D0-602A-DE04-78FF-AB7BE471240E}"/>
                    </a:ext>
                  </a:extLst>
                </p14:cNvPr>
                <p14:cNvContentPartPr/>
                <p14:nvPr/>
              </p14:nvContentPartPr>
              <p14:xfrm>
                <a:off x="1483717" y="5537985"/>
                <a:ext cx="15012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2D1C3D0-602A-DE04-78FF-AB7BE471240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74717" y="5528985"/>
                  <a:ext cx="167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DF1DDF-0A17-C1DF-ED81-82A0B916DB28}"/>
                    </a:ext>
                  </a:extLst>
                </p14:cNvPr>
                <p14:cNvContentPartPr/>
                <p14:nvPr/>
              </p14:nvContentPartPr>
              <p14:xfrm>
                <a:off x="2201917" y="6208305"/>
                <a:ext cx="211680" cy="190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DF1DDF-0A17-C1DF-ED81-82A0B916DB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2917" y="6199288"/>
                  <a:ext cx="229320" cy="207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6D6D06-1D55-1F70-575B-8F2E8E28339E}"/>
                    </a:ext>
                  </a:extLst>
                </p14:cNvPr>
                <p14:cNvContentPartPr/>
                <p14:nvPr/>
              </p14:nvContentPartPr>
              <p14:xfrm>
                <a:off x="2465077" y="6167985"/>
                <a:ext cx="69120" cy="195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6D6D06-1D55-1F70-575B-8F2E8E2833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56030" y="6158985"/>
                  <a:ext cx="86852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8818A63-A4CA-F735-9255-6032AF5BADB2}"/>
                  </a:ext>
                </a:extLst>
              </p14:cNvPr>
              <p14:cNvContentPartPr/>
              <p14:nvPr/>
            </p14:nvContentPartPr>
            <p14:xfrm>
              <a:off x="3320077" y="5914185"/>
              <a:ext cx="1133280" cy="254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8818A63-A4CA-F735-9255-6032AF5BADB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11074" y="5905198"/>
                <a:ext cx="1150926" cy="271775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0C4D98F-B895-5599-D950-B22612701C2E}"/>
              </a:ext>
            </a:extLst>
          </p:cNvPr>
          <p:cNvGrpSpPr/>
          <p:nvPr/>
        </p:nvGrpSpPr>
        <p:grpSpPr>
          <a:xfrm>
            <a:off x="65831" y="4216787"/>
            <a:ext cx="12125160" cy="785776"/>
            <a:chOff x="65831" y="4216787"/>
            <a:chExt cx="12125160" cy="7857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B16CC8-85CE-9041-5961-1BE25E74FE03}"/>
                    </a:ext>
                  </a:extLst>
                </p14:cNvPr>
                <p14:cNvContentPartPr/>
                <p14:nvPr/>
              </p14:nvContentPartPr>
              <p14:xfrm>
                <a:off x="388516" y="4633441"/>
                <a:ext cx="138240" cy="185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B16CC8-85CE-9041-5961-1BE25E74FE0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9516" y="4624458"/>
                  <a:ext cx="155880" cy="202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FECFE73-146E-1D54-E49D-B18D740F03E9}"/>
                    </a:ext>
                  </a:extLst>
                </p14:cNvPr>
                <p14:cNvContentPartPr/>
                <p14:nvPr/>
              </p14:nvContentPartPr>
              <p14:xfrm>
                <a:off x="605236" y="4642441"/>
                <a:ext cx="108720" cy="141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FECFE73-146E-1D54-E49D-B18D740F03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6236" y="4633441"/>
                  <a:ext cx="126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4AD7C60-2BA5-7594-E815-49BBA5AE1219}"/>
                    </a:ext>
                  </a:extLst>
                </p14:cNvPr>
                <p14:cNvContentPartPr/>
                <p14:nvPr/>
              </p14:nvContentPartPr>
              <p14:xfrm>
                <a:off x="686956" y="4624081"/>
                <a:ext cx="63000" cy="312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4AD7C60-2BA5-7594-E815-49BBA5AE121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7904" y="4615081"/>
                  <a:ext cx="80741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0935F47-F1C7-866F-3934-3C5230BD127F}"/>
                    </a:ext>
                  </a:extLst>
                </p14:cNvPr>
                <p14:cNvContentPartPr/>
                <p14:nvPr/>
              </p14:nvContentPartPr>
              <p14:xfrm>
                <a:off x="842539" y="4616643"/>
                <a:ext cx="96480" cy="155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0935F47-F1C7-866F-3934-3C5230BD12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3539" y="4607643"/>
                  <a:ext cx="114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722EFBA-4510-8F59-3F74-44EFB119522A}"/>
                    </a:ext>
                  </a:extLst>
                </p14:cNvPr>
                <p14:cNvContentPartPr/>
                <p14:nvPr/>
              </p14:nvContentPartPr>
              <p14:xfrm>
                <a:off x="1031179" y="4499283"/>
                <a:ext cx="21240" cy="25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722EFBA-4510-8F59-3F74-44EFB11952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2179" y="4490283"/>
                  <a:ext cx="38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078201C-06CA-5D60-00B6-739E9C533C09}"/>
                    </a:ext>
                  </a:extLst>
                </p14:cNvPr>
                <p14:cNvContentPartPr/>
                <p14:nvPr/>
              </p14:nvContentPartPr>
              <p14:xfrm>
                <a:off x="998059" y="4596483"/>
                <a:ext cx="97560" cy="20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078201C-06CA-5D60-00B6-739E9C533C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9059" y="4587483"/>
                  <a:ext cx="115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9CFD0D-2EB9-4FB8-4777-BFD950E04195}"/>
                    </a:ext>
                  </a:extLst>
                </p14:cNvPr>
                <p14:cNvContentPartPr/>
                <p14:nvPr/>
              </p14:nvContentPartPr>
              <p14:xfrm>
                <a:off x="1112179" y="4504323"/>
                <a:ext cx="209160" cy="227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9CFD0D-2EB9-4FB8-4777-BFD950E041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3194" y="4495323"/>
                  <a:ext cx="22677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CB25D36-2C58-4F6B-4C74-9A11C3566A3A}"/>
                    </a:ext>
                  </a:extLst>
                </p14:cNvPr>
                <p14:cNvContentPartPr/>
                <p14:nvPr/>
              </p14:nvContentPartPr>
              <p14:xfrm>
                <a:off x="1357699" y="4615563"/>
                <a:ext cx="74160" cy="111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CB25D36-2C58-4F6B-4C74-9A11C3566A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48699" y="4606563"/>
                  <a:ext cx="91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56D2708-8EAE-A4C4-7F4E-94E3AEA4D302}"/>
                    </a:ext>
                  </a:extLst>
                </p14:cNvPr>
                <p14:cNvContentPartPr/>
                <p14:nvPr/>
              </p14:nvContentPartPr>
              <p14:xfrm>
                <a:off x="1468939" y="4586043"/>
                <a:ext cx="15480" cy="113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56D2708-8EAE-A4C4-7F4E-94E3AEA4D3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59939" y="4577043"/>
                  <a:ext cx="3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DC8F95-1450-418E-6A28-8139D7301F4B}"/>
                    </a:ext>
                  </a:extLst>
                </p14:cNvPr>
                <p14:cNvContentPartPr/>
                <p14:nvPr/>
              </p14:nvContentPartPr>
              <p14:xfrm>
                <a:off x="1527259" y="4611603"/>
                <a:ext cx="68760" cy="12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DC8F95-1450-418E-6A28-8139D7301F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18259" y="4602603"/>
                  <a:ext cx="86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3DE8DA9-4A66-293F-BDE3-0A9BC55BE194}"/>
                    </a:ext>
                  </a:extLst>
                </p14:cNvPr>
                <p14:cNvContentPartPr/>
                <p14:nvPr/>
              </p14:nvContentPartPr>
              <p14:xfrm>
                <a:off x="1816699" y="4629963"/>
                <a:ext cx="58320" cy="79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3DE8DA9-4A66-293F-BDE3-0A9BC55BE1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07699" y="4620963"/>
                  <a:ext cx="75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DA0947F-7B5A-B229-D55D-651FEA902096}"/>
                    </a:ext>
                  </a:extLst>
                </p14:cNvPr>
                <p14:cNvContentPartPr/>
                <p14:nvPr/>
              </p14:nvContentPartPr>
              <p14:xfrm>
                <a:off x="1918219" y="4493163"/>
                <a:ext cx="73800" cy="231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DA0947F-7B5A-B229-D55D-651FEA9020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09263" y="4484163"/>
                  <a:ext cx="91354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5924CBD-CBA3-C5A3-E22A-C00D63066134}"/>
                    </a:ext>
                  </a:extLst>
                </p14:cNvPr>
                <p14:cNvContentPartPr/>
                <p14:nvPr/>
              </p14:nvContentPartPr>
              <p14:xfrm>
                <a:off x="1914619" y="4616643"/>
                <a:ext cx="94320" cy="25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5924CBD-CBA3-C5A3-E22A-C00D6306613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05619" y="4607514"/>
                  <a:ext cx="111960" cy="43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FF79CD7-7CC7-6E88-700F-EACB5365C14F}"/>
                    </a:ext>
                  </a:extLst>
                </p14:cNvPr>
                <p14:cNvContentPartPr/>
                <p14:nvPr/>
              </p14:nvContentPartPr>
              <p14:xfrm>
                <a:off x="2223499" y="4605123"/>
                <a:ext cx="107280" cy="9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FF79CD7-7CC7-6E88-700F-EACB5365C1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14499" y="4596089"/>
                  <a:ext cx="124920" cy="114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6A13189-B6E0-709C-273E-6D22CDC635EB}"/>
                    </a:ext>
                  </a:extLst>
                </p14:cNvPr>
                <p14:cNvContentPartPr/>
                <p14:nvPr/>
              </p14:nvContentPartPr>
              <p14:xfrm>
                <a:off x="2353819" y="4596483"/>
                <a:ext cx="126000" cy="88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6A13189-B6E0-709C-273E-6D22CDC635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44845" y="4587483"/>
                  <a:ext cx="14359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B7AFDFA-94F5-CC7B-17AF-444D031265B9}"/>
                    </a:ext>
                  </a:extLst>
                </p14:cNvPr>
                <p14:cNvContentPartPr/>
                <p14:nvPr/>
              </p14:nvContentPartPr>
              <p14:xfrm>
                <a:off x="2499979" y="4551123"/>
                <a:ext cx="21240" cy="103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B7AFDFA-94F5-CC7B-17AF-444D031265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90979" y="4542092"/>
                  <a:ext cx="38880" cy="121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91A7AEE-5E30-159A-F850-64E2A6364DEA}"/>
                    </a:ext>
                  </a:extLst>
                </p14:cNvPr>
                <p14:cNvContentPartPr/>
                <p14:nvPr/>
              </p14:nvContentPartPr>
              <p14:xfrm>
                <a:off x="2583139" y="4464003"/>
                <a:ext cx="58320" cy="204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91A7AEE-5E30-159A-F850-64E2A6364D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74139" y="4455003"/>
                  <a:ext cx="75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9A79F75-E6D6-43BA-061C-5EDED7345173}"/>
                    </a:ext>
                  </a:extLst>
                </p14:cNvPr>
                <p14:cNvContentPartPr/>
                <p14:nvPr/>
              </p14:nvContentPartPr>
              <p14:xfrm>
                <a:off x="2708419" y="4568403"/>
                <a:ext cx="69120" cy="117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9A79F75-E6D6-43BA-061C-5EDED73451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99466" y="4559375"/>
                  <a:ext cx="86669" cy="13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B783F5D-3156-BF54-982B-6FEF573B1AB5}"/>
                    </a:ext>
                  </a:extLst>
                </p14:cNvPr>
                <p14:cNvContentPartPr/>
                <p14:nvPr/>
              </p14:nvContentPartPr>
              <p14:xfrm>
                <a:off x="2838379" y="4538523"/>
                <a:ext cx="77760" cy="167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B783F5D-3156-BF54-982B-6FEF573B1A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29420" y="4529523"/>
                  <a:ext cx="95319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DC6B3B7-F89B-759C-61FD-109F7F5C154A}"/>
                    </a:ext>
                  </a:extLst>
                </p14:cNvPr>
                <p14:cNvContentPartPr/>
                <p14:nvPr/>
              </p14:nvContentPartPr>
              <p14:xfrm>
                <a:off x="267979" y="4862163"/>
                <a:ext cx="3009600" cy="140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DC6B3B7-F89B-759C-61FD-109F7F5C15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8979" y="4853163"/>
                  <a:ext cx="3027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F0ED02C-682B-89E4-072E-9C2809E8A7B9}"/>
                    </a:ext>
                  </a:extLst>
                </p14:cNvPr>
                <p14:cNvContentPartPr/>
                <p14:nvPr/>
              </p14:nvContentPartPr>
              <p14:xfrm>
                <a:off x="3073459" y="4574523"/>
                <a:ext cx="22680" cy="25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F0ED02C-682B-89E4-072E-9C2809E8A7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64459" y="4565523"/>
                  <a:ext cx="4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05F6FB-79D3-FC45-0242-3F696BA4353C}"/>
                    </a:ext>
                  </a:extLst>
                </p14:cNvPr>
                <p14:cNvContentPartPr/>
                <p14:nvPr/>
              </p14:nvContentPartPr>
              <p14:xfrm>
                <a:off x="3064099" y="4685763"/>
                <a:ext cx="29520" cy="3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05F6FB-79D3-FC45-0242-3F696BA435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55099" y="4676655"/>
                  <a:ext cx="47160" cy="4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F5FCF52-89B5-5E9C-FB6E-F53634C95607}"/>
                    </a:ext>
                  </a:extLst>
                </p14:cNvPr>
                <p14:cNvContentPartPr/>
                <p14:nvPr/>
              </p14:nvContentPartPr>
              <p14:xfrm>
                <a:off x="65831" y="4216787"/>
                <a:ext cx="12125160" cy="247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F5FCF52-89B5-5E9C-FB6E-F53634C956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831" y="4207787"/>
                  <a:ext cx="12142800" cy="26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0EF9CC-12A4-0314-3753-D2C7F6606186}"/>
                  </a:ext>
                </a:extLst>
              </p14:cNvPr>
              <p14:cNvContentPartPr/>
              <p14:nvPr/>
            </p14:nvContentPartPr>
            <p14:xfrm>
              <a:off x="307440" y="455040"/>
              <a:ext cx="11389680" cy="601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0EF9CC-12A4-0314-3753-D2C7F66061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8080" y="445680"/>
                <a:ext cx="11408400" cy="603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0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4D01-A153-C7A8-249D-7C1D5F5C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Amides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360718-F5E9-85F3-622E-95772A1BD76F}"/>
              </a:ext>
            </a:extLst>
          </p:cNvPr>
          <p:cNvGrpSpPr/>
          <p:nvPr/>
        </p:nvGrpSpPr>
        <p:grpSpPr>
          <a:xfrm>
            <a:off x="486609" y="1433077"/>
            <a:ext cx="1533778" cy="591469"/>
            <a:chOff x="486609" y="1433077"/>
            <a:chExt cx="1533778" cy="5914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6C60D0-E72C-6BD2-25A7-B9917B6FA503}"/>
                    </a:ext>
                  </a:extLst>
                </p14:cNvPr>
                <p14:cNvContentPartPr/>
                <p14:nvPr/>
              </p14:nvContentPartPr>
              <p14:xfrm>
                <a:off x="486609" y="1755922"/>
                <a:ext cx="186052" cy="268624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6C60D0-E72C-6BD2-25A7-B9917B6FA5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612" y="1746908"/>
                  <a:ext cx="203686" cy="286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0343ED-280D-C308-BC97-1EDA1F3E60B6}"/>
                    </a:ext>
                  </a:extLst>
                </p14:cNvPr>
                <p14:cNvContentPartPr/>
                <p14:nvPr/>
              </p14:nvContentPartPr>
              <p14:xfrm>
                <a:off x="746019" y="1646417"/>
                <a:ext cx="694240" cy="20731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0343ED-280D-C308-BC97-1EDA1F3E60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7017" y="1637419"/>
                  <a:ext cx="711884" cy="224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DD23FF-0323-1C13-994C-10B9DACE8904}"/>
                    </a:ext>
                  </a:extLst>
                </p14:cNvPr>
                <p14:cNvContentPartPr/>
                <p14:nvPr/>
              </p14:nvContentPartPr>
              <p14:xfrm>
                <a:off x="963257" y="1441228"/>
                <a:ext cx="47133" cy="229287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DD23FF-0323-1C13-994C-10B9DACE89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4262" y="1432229"/>
                  <a:ext cx="64763" cy="246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B7B9D8-FC8C-B156-BF4F-209E62AA09CB}"/>
                    </a:ext>
                  </a:extLst>
                </p14:cNvPr>
                <p14:cNvContentPartPr/>
                <p14:nvPr/>
              </p14:nvContentPartPr>
              <p14:xfrm>
                <a:off x="1057878" y="1433077"/>
                <a:ext cx="54930" cy="208024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B7B9D8-FC8C-B156-BF4F-209E62AA09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8903" y="1424079"/>
                  <a:ext cx="72522" cy="225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40A3FAF-0BC5-DC20-E1D0-868A35E771E8}"/>
                    </a:ext>
                  </a:extLst>
                </p14:cNvPr>
                <p14:cNvContentPartPr/>
                <p14:nvPr/>
              </p14:nvContentPartPr>
              <p14:xfrm>
                <a:off x="1540904" y="1718357"/>
                <a:ext cx="104544" cy="1956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40A3FAF-0BC5-DC20-E1D0-868A35E771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1923" y="1709367"/>
                  <a:ext cx="122148" cy="2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D02B21-6A1A-582A-FB27-34B450823B4B}"/>
                    </a:ext>
                  </a:extLst>
                </p14:cNvPr>
                <p14:cNvContentPartPr/>
                <p14:nvPr/>
              </p14:nvContentPartPr>
              <p14:xfrm>
                <a:off x="1736170" y="1726508"/>
                <a:ext cx="15593" cy="147778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D02B21-6A1A-582A-FB27-34B450823B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26888" y="1717497"/>
                  <a:ext cx="33785" cy="165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C31943-FF09-E9B3-3680-256B3E380B69}"/>
                    </a:ext>
                  </a:extLst>
                </p14:cNvPr>
                <p14:cNvContentPartPr/>
                <p14:nvPr/>
              </p14:nvContentPartPr>
              <p14:xfrm>
                <a:off x="1750700" y="1675122"/>
                <a:ext cx="72649" cy="215112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C31943-FF09-E9B3-3680-256B3E380B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1709" y="1666129"/>
                  <a:ext cx="90272" cy="232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D199A0-F58A-D07E-72E5-DF882E19D525}"/>
                    </a:ext>
                  </a:extLst>
                </p14:cNvPr>
                <p14:cNvContentPartPr/>
                <p14:nvPr/>
              </p14:nvContentPartPr>
              <p14:xfrm>
                <a:off x="1912654" y="1834595"/>
                <a:ext cx="107733" cy="1527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D199A0-F58A-D07E-72E5-DF882E19D5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03646" y="1825589"/>
                  <a:ext cx="125388" cy="1703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E9DECA3-A12C-ABC7-7FDB-49D8D2E61D3F}"/>
              </a:ext>
            </a:extLst>
          </p:cNvPr>
          <p:cNvGrpSpPr/>
          <p:nvPr/>
        </p:nvGrpSpPr>
        <p:grpSpPr>
          <a:xfrm>
            <a:off x="2489947" y="1278211"/>
            <a:ext cx="1850244" cy="756257"/>
            <a:chOff x="2489947" y="1278211"/>
            <a:chExt cx="1850244" cy="7562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068B3F-E8F0-A0BC-4C58-DD7714CB5249}"/>
                    </a:ext>
                  </a:extLst>
                </p14:cNvPr>
                <p14:cNvContentPartPr/>
                <p14:nvPr/>
              </p14:nvContentPartPr>
              <p14:xfrm>
                <a:off x="2521842" y="1294512"/>
                <a:ext cx="31540" cy="213694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068B3F-E8F0-A0BC-4C58-DD7714CB52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12779" y="1285518"/>
                  <a:ext cx="49304" cy="231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6B8D40-2F2C-6993-EA83-D3180AA297D1}"/>
                    </a:ext>
                  </a:extLst>
                </p14:cNvPr>
                <p14:cNvContentPartPr/>
                <p14:nvPr/>
              </p14:nvContentPartPr>
              <p14:xfrm>
                <a:off x="2594136" y="1288488"/>
                <a:ext cx="39337" cy="188533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6B8D40-2F2C-6993-EA83-D3180AA297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5114" y="1279476"/>
                  <a:ext cx="57021" cy="206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51DBD69-7C68-A780-353B-53CE47563C8C}"/>
                    </a:ext>
                  </a:extLst>
                </p14:cNvPr>
                <p14:cNvContentPartPr/>
                <p14:nvPr/>
              </p14:nvContentPartPr>
              <p14:xfrm>
                <a:off x="2562950" y="1426698"/>
                <a:ext cx="49260" cy="30123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51DBD69-7C68-A780-353B-53CE47563C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3961" y="1417733"/>
                  <a:ext cx="66879" cy="47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8EAFCAF-F0A6-2EEB-A170-A9C0ECD32F5A}"/>
                    </a:ext>
                  </a:extLst>
                </p14:cNvPr>
                <p14:cNvContentPartPr/>
                <p14:nvPr/>
              </p14:nvContentPartPr>
              <p14:xfrm>
                <a:off x="2681315" y="1456112"/>
                <a:ext cx="129705" cy="80091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8EAFCAF-F0A6-2EEB-A170-A9C0ECD32F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2308" y="1447133"/>
                  <a:ext cx="147359" cy="97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8BC9D8-E87A-0EBB-0AA5-FA45202520F0}"/>
                    </a:ext>
                  </a:extLst>
                </p14:cNvPr>
                <p14:cNvContentPartPr/>
                <p14:nvPr/>
              </p14:nvContentPartPr>
              <p14:xfrm>
                <a:off x="2813146" y="1335267"/>
                <a:ext cx="139628" cy="174357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8BC9D8-E87A-0EBB-0AA5-FA45202520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04149" y="1326280"/>
                  <a:ext cx="157261" cy="191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2C349D-9033-16F1-53D5-99424AA87C77}"/>
                    </a:ext>
                  </a:extLst>
                </p14:cNvPr>
                <p14:cNvContentPartPr/>
                <p14:nvPr/>
              </p14:nvContentPartPr>
              <p14:xfrm>
                <a:off x="3050230" y="1489779"/>
                <a:ext cx="22326" cy="719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2C349D-9033-16F1-53D5-99424AA87C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41228" y="1480741"/>
                  <a:ext cx="39971" cy="89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80F6C5-B8D7-DE4B-5A98-F3FBA7A1CD92}"/>
                    </a:ext>
                  </a:extLst>
                </p14:cNvPr>
                <p14:cNvContentPartPr/>
                <p14:nvPr/>
              </p14:nvContentPartPr>
              <p14:xfrm>
                <a:off x="3183479" y="1327470"/>
                <a:ext cx="14884" cy="157347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80F6C5-B8D7-DE4B-5A98-F3FBA7A1CD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74403" y="1318489"/>
                  <a:ext cx="32672" cy="174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607E1C-2914-06DF-5C20-F28D31F6060C}"/>
                    </a:ext>
                  </a:extLst>
                </p14:cNvPr>
                <p14:cNvContentPartPr/>
                <p14:nvPr/>
              </p14:nvContentPartPr>
              <p14:xfrm>
                <a:off x="3252584" y="1305498"/>
                <a:ext cx="43944" cy="15734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607E1C-2914-06DF-5C20-F28D31F606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43652" y="1296496"/>
                  <a:ext cx="61450" cy="174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0DC02A-86D6-F45D-D289-6D5D2EE5A82B}"/>
                    </a:ext>
                  </a:extLst>
                </p14:cNvPr>
                <p14:cNvContentPartPr/>
                <p14:nvPr/>
              </p14:nvContentPartPr>
              <p14:xfrm>
                <a:off x="3203678" y="1424572"/>
                <a:ext cx="53158" cy="24453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0DC02A-86D6-F45D-D289-6D5D2EE5A8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94638" y="1415582"/>
                  <a:ext cx="70877" cy="42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6C44C74-DA11-B353-DBB6-316E2DA6C9E1}"/>
                    </a:ext>
                  </a:extLst>
                </p14:cNvPr>
                <p14:cNvContentPartPr/>
                <p14:nvPr/>
              </p14:nvContentPartPr>
              <p14:xfrm>
                <a:off x="3345432" y="1419965"/>
                <a:ext cx="73358" cy="8611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6C44C74-DA11-B353-DBB6-316E2DA6C9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36442" y="1410957"/>
                  <a:ext cx="90978" cy="103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132C5A1-3D1F-C7B2-B7B5-C542E5FB819C}"/>
                    </a:ext>
                  </a:extLst>
                </p14:cNvPr>
                <p14:cNvContentPartPr/>
                <p14:nvPr/>
              </p14:nvContentPartPr>
              <p14:xfrm>
                <a:off x="3509513" y="1278211"/>
                <a:ext cx="86824" cy="205898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132C5A1-3D1F-C7B2-B7B5-C542E5FB81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00544" y="1269212"/>
                  <a:ext cx="104404" cy="223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2CC8F4-7C89-F9D7-4964-46F00779FD0E}"/>
                    </a:ext>
                  </a:extLst>
                </p14:cNvPr>
                <p14:cNvContentPartPr/>
                <p14:nvPr/>
              </p14:nvContentPartPr>
              <p14:xfrm>
                <a:off x="3650558" y="1282818"/>
                <a:ext cx="135021" cy="167978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2CC8F4-7C89-F9D7-4964-46F00779FD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41557" y="1273826"/>
                  <a:ext cx="152664" cy="185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9F5916-7057-B064-F8A2-C67D55953118}"/>
                    </a:ext>
                  </a:extLst>
                </p14:cNvPr>
                <p14:cNvContentPartPr/>
                <p14:nvPr/>
              </p14:nvContentPartPr>
              <p14:xfrm>
                <a:off x="3836610" y="1405081"/>
                <a:ext cx="97101" cy="51386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9F5916-7057-B064-F8A2-C67D559531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27619" y="1396097"/>
                  <a:ext cx="114723" cy="68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FCC1FF-998C-0B0E-1421-A647E0B9973E}"/>
                    </a:ext>
                  </a:extLst>
                </p14:cNvPr>
                <p14:cNvContentPartPr/>
                <p14:nvPr/>
              </p14:nvContentPartPr>
              <p14:xfrm>
                <a:off x="3918119" y="1374603"/>
                <a:ext cx="28705" cy="14955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FCC1FF-998C-0B0E-1421-A647E0B997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09149" y="1365616"/>
                  <a:ext cx="46287" cy="167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1C828D-67A0-5E8C-E9AD-6C40825B7F89}"/>
                    </a:ext>
                  </a:extLst>
                </p14:cNvPr>
                <p14:cNvContentPartPr/>
                <p14:nvPr/>
              </p14:nvContentPartPr>
              <p14:xfrm>
                <a:off x="2489947" y="1545417"/>
                <a:ext cx="1850244" cy="19774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1C828D-67A0-5E8C-E9AD-6C40825B7F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80946" y="1536428"/>
                  <a:ext cx="1867886" cy="215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EB5056-7E51-9D49-57A2-2B9374A39385}"/>
                    </a:ext>
                  </a:extLst>
                </p14:cNvPr>
                <p14:cNvContentPartPr/>
                <p14:nvPr/>
              </p14:nvContentPartPr>
              <p14:xfrm>
                <a:off x="3225296" y="1820420"/>
                <a:ext cx="162308" cy="214048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EB5056-7E51-9D49-57A2-2B9374A393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16279" y="1811426"/>
                  <a:ext cx="179982" cy="2316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EB08C5-6BDC-70FC-1D19-EC2BF5BD1E01}"/>
              </a:ext>
            </a:extLst>
          </p:cNvPr>
          <p:cNvGrpSpPr/>
          <p:nvPr/>
        </p:nvGrpSpPr>
        <p:grpSpPr>
          <a:xfrm>
            <a:off x="106089" y="2692680"/>
            <a:ext cx="1600920" cy="367200"/>
            <a:chOff x="106089" y="2692680"/>
            <a:chExt cx="160092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6C5E939-92EA-89BB-C0B8-7AA0A5C0A64E}"/>
                    </a:ext>
                  </a:extLst>
                </p14:cNvPr>
                <p14:cNvContentPartPr/>
                <p14:nvPr/>
              </p14:nvContentPartPr>
              <p14:xfrm>
                <a:off x="167289" y="2779080"/>
                <a:ext cx="319320" cy="146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6C5E939-92EA-89BB-C0B8-7AA0A5C0A6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8289" y="2770080"/>
                  <a:ext cx="336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4A7738E-0818-9E88-D750-9B1626AC8682}"/>
                    </a:ext>
                  </a:extLst>
                </p14:cNvPr>
                <p14:cNvContentPartPr/>
                <p14:nvPr/>
              </p14:nvContentPartPr>
              <p14:xfrm>
                <a:off x="533769" y="2767200"/>
                <a:ext cx="95400" cy="134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4A7738E-0818-9E88-D750-9B1626AC86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4769" y="2758200"/>
                  <a:ext cx="113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59A4D6-767B-A832-53C4-51E3F5CB67BF}"/>
                    </a:ext>
                  </a:extLst>
                </p14:cNvPr>
                <p14:cNvContentPartPr/>
                <p14:nvPr/>
              </p14:nvContentPartPr>
              <p14:xfrm>
                <a:off x="628089" y="2695560"/>
                <a:ext cx="139680" cy="199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59A4D6-767B-A832-53C4-51E3F5CB67B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9089" y="2686560"/>
                  <a:ext cx="157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7D5382-D069-BD5F-51F9-22E7365C1CDA}"/>
                    </a:ext>
                  </a:extLst>
                </p14:cNvPr>
                <p14:cNvContentPartPr/>
                <p14:nvPr/>
              </p14:nvContentPartPr>
              <p14:xfrm>
                <a:off x="809889" y="2791680"/>
                <a:ext cx="73440" cy="90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7D5382-D069-BD5F-51F9-22E7365C1C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0933" y="2782680"/>
                  <a:ext cx="90994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483AE5-96F8-9EA0-3E0A-040C8AEC30CE}"/>
                    </a:ext>
                  </a:extLst>
                </p14:cNvPr>
                <p14:cNvContentPartPr/>
                <p14:nvPr/>
              </p14:nvContentPartPr>
              <p14:xfrm>
                <a:off x="933369" y="2761800"/>
                <a:ext cx="119880" cy="108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483AE5-96F8-9EA0-3E0A-040C8AEC30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4369" y="2752800"/>
                  <a:ext cx="137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ECC339-78A6-8093-AC06-FCA7D72043D7}"/>
                    </a:ext>
                  </a:extLst>
                </p14:cNvPr>
                <p14:cNvContentPartPr/>
                <p14:nvPr/>
              </p14:nvContentPartPr>
              <p14:xfrm>
                <a:off x="1105089" y="2692680"/>
                <a:ext cx="77400" cy="15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ECC339-78A6-8093-AC06-FCA7D72043D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6089" y="2683680"/>
                  <a:ext cx="95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B646E3C-FCE0-435A-46CB-88A274DFB3C5}"/>
                    </a:ext>
                  </a:extLst>
                </p14:cNvPr>
                <p14:cNvContentPartPr/>
                <p14:nvPr/>
              </p14:nvContentPartPr>
              <p14:xfrm>
                <a:off x="1193649" y="2715720"/>
                <a:ext cx="42840" cy="188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B646E3C-FCE0-435A-46CB-88A274DFB3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4649" y="2706737"/>
                  <a:ext cx="60480" cy="206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F80C1E-41A5-56FE-FCC5-BD6DAA9D7651}"/>
                    </a:ext>
                  </a:extLst>
                </p14:cNvPr>
                <p14:cNvContentPartPr/>
                <p14:nvPr/>
              </p14:nvContentPartPr>
              <p14:xfrm>
                <a:off x="1293009" y="2763240"/>
                <a:ext cx="163080" cy="92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F80C1E-41A5-56FE-FCC5-BD6DAA9D76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84029" y="2754240"/>
                  <a:ext cx="180681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C837960-1256-21BC-1181-189AC0955B62}"/>
                    </a:ext>
                  </a:extLst>
                </p14:cNvPr>
                <p14:cNvContentPartPr/>
                <p14:nvPr/>
              </p14:nvContentPartPr>
              <p14:xfrm>
                <a:off x="106089" y="2990040"/>
                <a:ext cx="1600920" cy="69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C837960-1256-21BC-1181-189AC0955B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089" y="2981040"/>
                  <a:ext cx="1618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85B96E-BD20-BB55-4840-4E17CDEC9238}"/>
                    </a:ext>
                  </a:extLst>
                </p14:cNvPr>
                <p14:cNvContentPartPr/>
                <p14:nvPr/>
              </p14:nvContentPartPr>
              <p14:xfrm>
                <a:off x="1558329" y="2752440"/>
                <a:ext cx="41040" cy="39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85B96E-BD20-BB55-4840-4E17CDEC923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49329" y="2743358"/>
                  <a:ext cx="58680" cy="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6C0F67-5C3B-70B6-D70F-E24E4E949EC5}"/>
                    </a:ext>
                  </a:extLst>
                </p14:cNvPr>
                <p14:cNvContentPartPr/>
                <p14:nvPr/>
              </p14:nvContentPartPr>
              <p14:xfrm>
                <a:off x="1565169" y="2856840"/>
                <a:ext cx="28440" cy="2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6C0F67-5C3B-70B6-D70F-E24E4E949E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56169" y="2847840"/>
                  <a:ext cx="460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B184138-35BB-2D2C-8D66-17111C68A4FC}"/>
                  </a:ext>
                </a:extLst>
              </p14:cNvPr>
              <p14:cNvContentPartPr/>
              <p14:nvPr/>
            </p14:nvContentPartPr>
            <p14:xfrm>
              <a:off x="914767" y="1190408"/>
              <a:ext cx="147779" cy="159119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B184138-35BB-2D2C-8D66-17111C68A4F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05756" y="1181408"/>
                <a:ext cx="165440" cy="17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C75342-B91F-8233-DBEB-85E27ABC276D}"/>
                  </a:ext>
                </a:extLst>
              </p14:cNvPr>
              <p14:cNvContentPartPr/>
              <p14:nvPr/>
            </p14:nvContentPartPr>
            <p14:xfrm>
              <a:off x="493200" y="35280"/>
              <a:ext cx="11196000" cy="6734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C75342-B91F-8233-DBEB-85E27ABC27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3840" y="25920"/>
                <a:ext cx="11214720" cy="67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473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5F2A-812D-7C73-09E5-D68966EB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Hydrolysis</a:t>
            </a:r>
            <a:r>
              <a:rPr lang="en-US"/>
              <a:t> of various functional groups: recap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5EE229-2DC9-D08E-A780-7B755C5D60F8}"/>
              </a:ext>
            </a:extLst>
          </p:cNvPr>
          <p:cNvGrpSpPr/>
          <p:nvPr/>
        </p:nvGrpSpPr>
        <p:grpSpPr>
          <a:xfrm>
            <a:off x="3470611" y="2129229"/>
            <a:ext cx="929160" cy="489600"/>
            <a:chOff x="3470611" y="2129229"/>
            <a:chExt cx="92916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504078-76F4-FC6C-08F0-50B90AE7A0C3}"/>
                    </a:ext>
                  </a:extLst>
                </p14:cNvPr>
                <p14:cNvContentPartPr/>
                <p14:nvPr/>
              </p14:nvContentPartPr>
              <p14:xfrm>
                <a:off x="3470611" y="2434149"/>
                <a:ext cx="371880" cy="9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504078-76F4-FC6C-08F0-50B90AE7A0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61611" y="2425149"/>
                  <a:ext cx="389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6EFC0E-4BAE-C49A-5470-7D92BA1559B0}"/>
                    </a:ext>
                  </a:extLst>
                </p14:cNvPr>
                <p14:cNvContentPartPr/>
                <p14:nvPr/>
              </p14:nvContentPartPr>
              <p14:xfrm>
                <a:off x="3924571" y="2290149"/>
                <a:ext cx="140760" cy="21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6EFC0E-4BAE-C49A-5470-7D92BA1559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15594" y="2281164"/>
                  <a:ext cx="158355" cy="232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C30EAB-D1E1-D674-DEAF-56B69BAD4C3B}"/>
                    </a:ext>
                  </a:extLst>
                </p14:cNvPr>
                <p14:cNvContentPartPr/>
                <p14:nvPr/>
              </p14:nvContentPartPr>
              <p14:xfrm>
                <a:off x="4187011" y="2129229"/>
                <a:ext cx="160560" cy="149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C30EAB-D1E1-D674-DEAF-56B69BAD4C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78011" y="2120229"/>
                  <a:ext cx="178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CB0563-182E-7A88-CB8B-DCCF0B210DAD}"/>
                    </a:ext>
                  </a:extLst>
                </p14:cNvPr>
                <p14:cNvContentPartPr/>
                <p14:nvPr/>
              </p14:nvContentPartPr>
              <p14:xfrm>
                <a:off x="4208611" y="2476269"/>
                <a:ext cx="191160" cy="142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CB0563-182E-7A88-CB8B-DCCF0B210D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99611" y="2467292"/>
                  <a:ext cx="208800" cy="1601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1834E-3D2A-19A5-582F-9CE408D53449}"/>
              </a:ext>
            </a:extLst>
          </p:cNvPr>
          <p:cNvGrpSpPr/>
          <p:nvPr/>
        </p:nvGrpSpPr>
        <p:grpSpPr>
          <a:xfrm>
            <a:off x="3283771" y="2222469"/>
            <a:ext cx="296640" cy="530640"/>
            <a:chOff x="3283771" y="2222469"/>
            <a:chExt cx="29664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7801C1-38B5-D187-7649-4C0D2BB1FBCD}"/>
                    </a:ext>
                  </a:extLst>
                </p14:cNvPr>
                <p14:cNvContentPartPr/>
                <p14:nvPr/>
              </p14:nvContentPartPr>
              <p14:xfrm>
                <a:off x="3283771" y="2522349"/>
                <a:ext cx="182160" cy="23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7801C1-38B5-D187-7649-4C0D2BB1FB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4771" y="2513349"/>
                  <a:ext cx="199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2663CF-E515-2189-53F1-20C4EBDFC41E}"/>
                    </a:ext>
                  </a:extLst>
                </p14:cNvPr>
                <p14:cNvContentPartPr/>
                <p14:nvPr/>
              </p14:nvContentPartPr>
              <p14:xfrm>
                <a:off x="3323011" y="2226429"/>
                <a:ext cx="164160" cy="293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2663CF-E515-2189-53F1-20C4EBDFC4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14011" y="2217429"/>
                  <a:ext cx="181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123856-0FD3-7C93-28DF-C763C41EF208}"/>
                    </a:ext>
                  </a:extLst>
                </p14:cNvPr>
                <p14:cNvContentPartPr/>
                <p14:nvPr/>
              </p14:nvContentPartPr>
              <p14:xfrm>
                <a:off x="3430291" y="2222469"/>
                <a:ext cx="150120" cy="260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123856-0FD3-7C93-28DF-C763C41EF2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21291" y="2213469"/>
                  <a:ext cx="16776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71A1CDD-5FE4-FA7E-3403-53B1E88F3D54}"/>
              </a:ext>
            </a:extLst>
          </p:cNvPr>
          <p:cNvGrpSpPr/>
          <p:nvPr/>
        </p:nvGrpSpPr>
        <p:grpSpPr>
          <a:xfrm>
            <a:off x="4925169" y="732707"/>
            <a:ext cx="1109520" cy="531000"/>
            <a:chOff x="4925169" y="732707"/>
            <a:chExt cx="110952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643A48-FA0E-4BA9-F203-BC67793ECCD1}"/>
                    </a:ext>
                  </a:extLst>
                </p14:cNvPr>
                <p14:cNvContentPartPr/>
                <p14:nvPr/>
              </p14:nvContentPartPr>
              <p14:xfrm>
                <a:off x="4925169" y="1082267"/>
                <a:ext cx="1109520" cy="18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643A48-FA0E-4BA9-F203-BC67793ECC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16169" y="1073267"/>
                  <a:ext cx="1127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7045AF-04A8-5459-10D1-6E0D1753EE98}"/>
                    </a:ext>
                  </a:extLst>
                </p14:cNvPr>
                <p14:cNvContentPartPr/>
                <p14:nvPr/>
              </p14:nvContentPartPr>
              <p14:xfrm>
                <a:off x="5193009" y="844307"/>
                <a:ext cx="30960" cy="19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7045AF-04A8-5459-10D1-6E0D1753EE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83903" y="835307"/>
                  <a:ext cx="48808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EA31FD-D32F-4C4B-1DC1-0BD383C74523}"/>
                    </a:ext>
                  </a:extLst>
                </p14:cNvPr>
                <p14:cNvContentPartPr/>
                <p14:nvPr/>
              </p14:nvContentPartPr>
              <p14:xfrm>
                <a:off x="5293089" y="808307"/>
                <a:ext cx="56160" cy="20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EA31FD-D32F-4C4B-1DC1-0BD383C745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84089" y="799323"/>
                  <a:ext cx="73800" cy="224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632D9D5-5996-33E1-B0D2-F2394D02F524}"/>
                    </a:ext>
                  </a:extLst>
                </p14:cNvPr>
                <p14:cNvContentPartPr/>
                <p14:nvPr/>
              </p14:nvContentPartPr>
              <p14:xfrm>
                <a:off x="5229729" y="972107"/>
                <a:ext cx="95400" cy="18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632D9D5-5996-33E1-B0D2-F2394D02F5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20695" y="963107"/>
                  <a:ext cx="113107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3AFB544-9F23-E082-5CDC-CA4DC04E6AF8}"/>
                    </a:ext>
                  </a:extLst>
                </p14:cNvPr>
                <p14:cNvContentPartPr/>
                <p14:nvPr/>
              </p14:nvContentPartPr>
              <p14:xfrm>
                <a:off x="5396409" y="977147"/>
                <a:ext cx="111960" cy="13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3AFB544-9F23-E082-5CDC-CA4DC04E6AF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87409" y="968147"/>
                  <a:ext cx="129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AC8424B-E8D3-4151-AD84-BDA53751DF0D}"/>
                    </a:ext>
                  </a:extLst>
                </p14:cNvPr>
                <p14:cNvContentPartPr/>
                <p14:nvPr/>
              </p14:nvContentPartPr>
              <p14:xfrm>
                <a:off x="5561289" y="732707"/>
                <a:ext cx="180720" cy="249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AC8424B-E8D3-4151-AD84-BDA53751DF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2289" y="723707"/>
                  <a:ext cx="198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DC670F-4BB1-3E5A-C1B3-79DB0941A0B0}"/>
                    </a:ext>
                  </a:extLst>
                </p14:cNvPr>
                <p14:cNvContentPartPr/>
                <p14:nvPr/>
              </p14:nvContentPartPr>
              <p14:xfrm>
                <a:off x="5678649" y="811907"/>
                <a:ext cx="93240" cy="4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DC670F-4BB1-3E5A-C1B3-79DB0941A0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69614" y="802907"/>
                  <a:ext cx="110948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01B65C-6D58-FCF7-5BCF-FCB2F3E64586}"/>
              </a:ext>
            </a:extLst>
          </p:cNvPr>
          <p:cNvGrpSpPr/>
          <p:nvPr/>
        </p:nvGrpSpPr>
        <p:grpSpPr>
          <a:xfrm>
            <a:off x="5022009" y="1772027"/>
            <a:ext cx="1099800" cy="543960"/>
            <a:chOff x="5022009" y="1772027"/>
            <a:chExt cx="109980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D617C1-8BE3-62AE-34F9-E51AF7D7B7F9}"/>
                    </a:ext>
                  </a:extLst>
                </p14:cNvPr>
                <p14:cNvContentPartPr/>
                <p14:nvPr/>
              </p14:nvContentPartPr>
              <p14:xfrm>
                <a:off x="5022009" y="2161187"/>
                <a:ext cx="1099800" cy="154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D617C1-8BE3-62AE-34F9-E51AF7D7B7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13012" y="2152187"/>
                  <a:ext cx="1117434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ADCAE4-D0B3-91C4-F0F4-9C82ED9A0D32}"/>
                    </a:ext>
                  </a:extLst>
                </p14:cNvPr>
                <p14:cNvContentPartPr/>
                <p14:nvPr/>
              </p14:nvContentPartPr>
              <p14:xfrm>
                <a:off x="5172129" y="1898027"/>
                <a:ext cx="76320" cy="255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ADCAE4-D0B3-91C4-F0F4-9C82ED9A0D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63129" y="1889027"/>
                  <a:ext cx="93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13FB94-7DB7-CD8F-1388-7BC5B62931A0}"/>
                    </a:ext>
                  </a:extLst>
                </p14:cNvPr>
                <p14:cNvContentPartPr/>
                <p14:nvPr/>
              </p14:nvContentPartPr>
              <p14:xfrm>
                <a:off x="5295249" y="1853747"/>
                <a:ext cx="66600" cy="198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13FB94-7DB7-CD8F-1388-7BC5B62931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86249" y="1844747"/>
                  <a:ext cx="84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DEF30A-A74A-1082-9532-E05FF9BC8745}"/>
                    </a:ext>
                  </a:extLst>
                </p14:cNvPr>
                <p14:cNvContentPartPr/>
                <p14:nvPr/>
              </p14:nvContentPartPr>
              <p14:xfrm>
                <a:off x="5263209" y="2041667"/>
                <a:ext cx="69120" cy="1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DEF30A-A74A-1082-9532-E05FF9BC87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54209" y="2032667"/>
                  <a:ext cx="86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D8DBF0-D993-D4F4-D7E1-B848EE1041A6}"/>
                    </a:ext>
                  </a:extLst>
                </p14:cNvPr>
                <p14:cNvContentPartPr/>
                <p14:nvPr/>
              </p14:nvContentPartPr>
              <p14:xfrm>
                <a:off x="5449689" y="2023667"/>
                <a:ext cx="129240" cy="157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D8DBF0-D993-D4F4-D7E1-B848EE1041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40689" y="2014646"/>
                  <a:ext cx="146880" cy="1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16FA42-8BB1-2D73-7392-48EE183491EF}"/>
                    </a:ext>
                  </a:extLst>
                </p14:cNvPr>
                <p14:cNvContentPartPr/>
                <p14:nvPr/>
              </p14:nvContentPartPr>
              <p14:xfrm>
                <a:off x="5607729" y="1772027"/>
                <a:ext cx="212400" cy="302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16FA42-8BB1-2D73-7392-48EE183491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98729" y="1763027"/>
                  <a:ext cx="2300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97834D-DDB7-C08A-2626-49F82805DD32}"/>
                    </a:ext>
                  </a:extLst>
                </p14:cNvPr>
                <p14:cNvContentPartPr/>
                <p14:nvPr/>
              </p14:nvContentPartPr>
              <p14:xfrm>
                <a:off x="5752449" y="1843667"/>
                <a:ext cx="81000" cy="3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97834D-DDB7-C08A-2626-49F82805DD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43449" y="1834667"/>
                  <a:ext cx="98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CCC3A3C-4775-E34A-8815-1A913BF31B4C}"/>
                    </a:ext>
                  </a:extLst>
                </p14:cNvPr>
                <p14:cNvContentPartPr/>
                <p14:nvPr/>
              </p14:nvContentPartPr>
              <p14:xfrm>
                <a:off x="5309289" y="1872827"/>
                <a:ext cx="68040" cy="227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CCC3A3C-4775-E34A-8815-1A913BF31B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00289" y="1863827"/>
                  <a:ext cx="8568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E67C846-F34A-83DB-E0E0-1D75F5AA0E48}"/>
                  </a:ext>
                </a:extLst>
              </p14:cNvPr>
              <p14:cNvContentPartPr/>
              <p14:nvPr/>
            </p14:nvContentPartPr>
            <p14:xfrm>
              <a:off x="4979529" y="3509387"/>
              <a:ext cx="1239120" cy="177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E67C846-F34A-83DB-E0E0-1D75F5AA0E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70529" y="3500387"/>
                <a:ext cx="125676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64634B2-C7F9-9F65-DF90-AB954A5E7C31}"/>
              </a:ext>
            </a:extLst>
          </p:cNvPr>
          <p:cNvGrpSpPr/>
          <p:nvPr/>
        </p:nvGrpSpPr>
        <p:grpSpPr>
          <a:xfrm>
            <a:off x="3283569" y="3320387"/>
            <a:ext cx="1059120" cy="657000"/>
            <a:chOff x="3283569" y="3320387"/>
            <a:chExt cx="105912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EC227F1-B0AD-0D9A-95AF-E8FCFE5D8AC8}"/>
                    </a:ext>
                  </a:extLst>
                </p14:cNvPr>
                <p14:cNvContentPartPr/>
                <p14:nvPr/>
              </p14:nvContentPartPr>
              <p14:xfrm>
                <a:off x="3283569" y="3383387"/>
                <a:ext cx="244440" cy="59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EC227F1-B0AD-0D9A-95AF-E8FCFE5D8AC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74556" y="3374387"/>
                  <a:ext cx="262106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F7A3156-8975-7E24-7770-F2F1D9D18CF6}"/>
                    </a:ext>
                  </a:extLst>
                </p14:cNvPr>
                <p14:cNvContentPartPr/>
                <p14:nvPr/>
              </p14:nvContentPartPr>
              <p14:xfrm>
                <a:off x="3548889" y="3626747"/>
                <a:ext cx="224640" cy="2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F7A3156-8975-7E24-7770-F2F1D9D18C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39889" y="3617747"/>
                  <a:ext cx="242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836AEE-58BA-4372-D067-A574E8177A3C}"/>
                    </a:ext>
                  </a:extLst>
                </p14:cNvPr>
                <p14:cNvContentPartPr/>
                <p14:nvPr/>
              </p14:nvContentPartPr>
              <p14:xfrm>
                <a:off x="3560049" y="3708107"/>
                <a:ext cx="236160" cy="31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3836AEE-58BA-4372-D067-A574E8177A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51035" y="3699002"/>
                  <a:ext cx="253827" cy="4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DF53DF5-7F29-08A7-7932-7AEF959A2D97}"/>
                    </a:ext>
                  </a:extLst>
                </p14:cNvPr>
                <p14:cNvContentPartPr/>
                <p14:nvPr/>
              </p14:nvContentPartPr>
              <p14:xfrm>
                <a:off x="3955329" y="3462227"/>
                <a:ext cx="153000" cy="278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DF53DF5-7F29-08A7-7932-7AEF959A2D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46350" y="3453215"/>
                  <a:ext cx="170599" cy="295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C4D2923-FDE5-90B0-6C09-327D83D655B3}"/>
                    </a:ext>
                  </a:extLst>
                </p14:cNvPr>
                <p14:cNvContentPartPr/>
                <p14:nvPr/>
              </p14:nvContentPartPr>
              <p14:xfrm>
                <a:off x="4182129" y="3320387"/>
                <a:ext cx="160560" cy="108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C4D2923-FDE5-90B0-6C09-327D83D655B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73129" y="3311387"/>
                  <a:ext cx="1782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1971F31-D699-806D-A755-A9F10624A793}"/>
              </a:ext>
            </a:extLst>
          </p:cNvPr>
          <p:cNvGrpSpPr/>
          <p:nvPr/>
        </p:nvGrpSpPr>
        <p:grpSpPr>
          <a:xfrm>
            <a:off x="5141169" y="3088907"/>
            <a:ext cx="644040" cy="397800"/>
            <a:chOff x="5141169" y="3088907"/>
            <a:chExt cx="6440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854E7F-9B64-B2C8-1AA9-6ED0C5BFA18A}"/>
                    </a:ext>
                  </a:extLst>
                </p14:cNvPr>
                <p14:cNvContentPartPr/>
                <p14:nvPr/>
              </p14:nvContentPartPr>
              <p14:xfrm>
                <a:off x="5141169" y="3264947"/>
                <a:ext cx="43560" cy="182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854E7F-9B64-B2C8-1AA9-6ED0C5BFA1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32169" y="3255947"/>
                  <a:ext cx="61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6ACFE20-289A-E496-CDD8-B64A6B84CA4F}"/>
                    </a:ext>
                  </a:extLst>
                </p14:cNvPr>
                <p14:cNvContentPartPr/>
                <p14:nvPr/>
              </p14:nvContentPartPr>
              <p14:xfrm>
                <a:off x="5233689" y="3186827"/>
                <a:ext cx="72000" cy="19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6ACFE20-289A-E496-CDD8-B64A6B84CA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24689" y="3177827"/>
                  <a:ext cx="89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34D950-951F-0C8C-964C-4E1BA81AFB6A}"/>
                    </a:ext>
                  </a:extLst>
                </p14:cNvPr>
                <p14:cNvContentPartPr/>
                <p14:nvPr/>
              </p14:nvContentPartPr>
              <p14:xfrm>
                <a:off x="5193009" y="3326507"/>
                <a:ext cx="93960" cy="22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34D950-951F-0C8C-964C-4E1BA81AFB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84009" y="3317507"/>
                  <a:ext cx="111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25E7765-AE68-4E05-06F5-484713C61E49}"/>
                    </a:ext>
                  </a:extLst>
                </p14:cNvPr>
                <p14:cNvContentPartPr/>
                <p14:nvPr/>
              </p14:nvContentPartPr>
              <p14:xfrm>
                <a:off x="5353929" y="3350987"/>
                <a:ext cx="139680" cy="135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25E7765-AE68-4E05-06F5-484713C61E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44906" y="3341987"/>
                  <a:ext cx="157366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0449B8E-3E05-3FAB-A4D7-F9C69A2AB34F}"/>
                    </a:ext>
                  </a:extLst>
                </p14:cNvPr>
                <p14:cNvContentPartPr/>
                <p14:nvPr/>
              </p14:nvContentPartPr>
              <p14:xfrm>
                <a:off x="5522769" y="3088907"/>
                <a:ext cx="235080" cy="307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0449B8E-3E05-3FAB-A4D7-F9C69A2AB3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13769" y="3079907"/>
                  <a:ext cx="252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31F8682-A241-A207-7A5F-E413A5A183A7}"/>
                    </a:ext>
                  </a:extLst>
                </p14:cNvPr>
                <p14:cNvContentPartPr/>
                <p14:nvPr/>
              </p14:nvContentPartPr>
              <p14:xfrm>
                <a:off x="5680809" y="3143627"/>
                <a:ext cx="104400" cy="39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31F8682-A241-A207-7A5F-E413A5A183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71809" y="3134627"/>
                  <a:ext cx="1220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BA75A9D-AA4E-E580-DA05-6E89234AEA6E}"/>
              </a:ext>
            </a:extLst>
          </p:cNvPr>
          <p:cNvGrpSpPr/>
          <p:nvPr/>
        </p:nvGrpSpPr>
        <p:grpSpPr>
          <a:xfrm>
            <a:off x="3231729" y="4634027"/>
            <a:ext cx="1080000" cy="506160"/>
            <a:chOff x="3231729" y="4634027"/>
            <a:chExt cx="108000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02B200D-96EA-E3AA-311A-8A9DA37988AB}"/>
                    </a:ext>
                  </a:extLst>
                </p14:cNvPr>
                <p14:cNvContentPartPr/>
                <p14:nvPr/>
              </p14:nvContentPartPr>
              <p14:xfrm>
                <a:off x="3231729" y="4853267"/>
                <a:ext cx="609840" cy="196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02B200D-96EA-E3AA-311A-8A9DA37988A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22734" y="4844267"/>
                  <a:ext cx="62747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B1DA70D-CA8B-A3C9-80A7-345933198BA1}"/>
                    </a:ext>
                  </a:extLst>
                </p14:cNvPr>
                <p14:cNvContentPartPr/>
                <p14:nvPr/>
              </p14:nvContentPartPr>
              <p14:xfrm>
                <a:off x="3531969" y="4634027"/>
                <a:ext cx="18720" cy="228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B1DA70D-CA8B-A3C9-80A7-345933198B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22793" y="4625027"/>
                  <a:ext cx="36706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B2AC368-7FDD-5FBB-C918-BEE98FC3B42C}"/>
                    </a:ext>
                  </a:extLst>
                </p14:cNvPr>
                <p14:cNvContentPartPr/>
                <p14:nvPr/>
              </p14:nvContentPartPr>
              <p14:xfrm>
                <a:off x="3592449" y="4642307"/>
                <a:ext cx="9360" cy="211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B2AC368-7FDD-5FBB-C918-BEE98FC3B4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83782" y="4633292"/>
                  <a:ext cx="26347" cy="229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BB66EA7-3965-0D4F-A926-4B44753F3E1E}"/>
                    </a:ext>
                  </a:extLst>
                </p14:cNvPr>
                <p14:cNvContentPartPr/>
                <p14:nvPr/>
              </p14:nvContentPartPr>
              <p14:xfrm>
                <a:off x="3975849" y="4990427"/>
                <a:ext cx="88920" cy="149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BB66EA7-3965-0D4F-A926-4B44753F3E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66849" y="4981427"/>
                  <a:ext cx="106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D7BE6C-BF1B-259F-CA10-E99E1FCA2195}"/>
                    </a:ext>
                  </a:extLst>
                </p14:cNvPr>
                <p14:cNvContentPartPr/>
                <p14:nvPr/>
              </p14:nvContentPartPr>
              <p14:xfrm>
                <a:off x="4113369" y="4941467"/>
                <a:ext cx="198360" cy="189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D7BE6C-BF1B-259F-CA10-E99E1FCA21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04369" y="4932467"/>
                  <a:ext cx="21600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BAB6E02-A5C6-1CF4-6E42-CF6D073E6111}"/>
              </a:ext>
            </a:extLst>
          </p:cNvPr>
          <p:cNvGrpSpPr/>
          <p:nvPr/>
        </p:nvGrpSpPr>
        <p:grpSpPr>
          <a:xfrm>
            <a:off x="3106089" y="5553107"/>
            <a:ext cx="1456200" cy="805680"/>
            <a:chOff x="3106089" y="5553107"/>
            <a:chExt cx="1456200" cy="80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7CB4A47-DF12-2446-8BE8-D2646B4892EB}"/>
                    </a:ext>
                  </a:extLst>
                </p14:cNvPr>
                <p14:cNvContentPartPr/>
                <p14:nvPr/>
              </p14:nvContentPartPr>
              <p14:xfrm>
                <a:off x="3106089" y="6004187"/>
                <a:ext cx="768240" cy="204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7CB4A47-DF12-2446-8BE8-D2646B4892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97089" y="5995187"/>
                  <a:ext cx="785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23056BE-8731-3830-3CEB-0BCEA61669E6}"/>
                    </a:ext>
                  </a:extLst>
                </p14:cNvPr>
                <p14:cNvContentPartPr/>
                <p14:nvPr/>
              </p14:nvContentPartPr>
              <p14:xfrm>
                <a:off x="3389049" y="5809427"/>
                <a:ext cx="12960" cy="228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23056BE-8731-3830-3CEB-0BCEA61669E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80292" y="5800427"/>
                  <a:ext cx="30123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A6E355D-2654-4597-BC18-9C87FAEDF97F}"/>
                    </a:ext>
                  </a:extLst>
                </p14:cNvPr>
                <p14:cNvContentPartPr/>
                <p14:nvPr/>
              </p14:nvContentPartPr>
              <p14:xfrm>
                <a:off x="3480849" y="5754347"/>
                <a:ext cx="9720" cy="248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A6E355D-2654-4597-BC18-9C87FAEDF97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71503" y="5745347"/>
                  <a:ext cx="28038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83995CB-688A-2BD6-E464-A86DAC3108FB}"/>
                    </a:ext>
                  </a:extLst>
                </p14:cNvPr>
                <p14:cNvContentPartPr/>
                <p14:nvPr/>
              </p14:nvContentPartPr>
              <p14:xfrm>
                <a:off x="3412809" y="5553107"/>
                <a:ext cx="87120" cy="159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83995CB-688A-2BD6-E464-A86DAC3108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03846" y="5544087"/>
                  <a:ext cx="104687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B87B154-21F0-B6FE-2B0B-93E98DAAE4DD}"/>
                    </a:ext>
                  </a:extLst>
                </p14:cNvPr>
                <p14:cNvContentPartPr/>
                <p14:nvPr/>
              </p14:nvContentPartPr>
              <p14:xfrm>
                <a:off x="4016889" y="6102467"/>
                <a:ext cx="105120" cy="201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B87B154-21F0-B6FE-2B0B-93E98DAAE4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07889" y="6093467"/>
                  <a:ext cx="122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A5727D8-E831-36D5-A111-8BC1CCBF61CF}"/>
                    </a:ext>
                  </a:extLst>
                </p14:cNvPr>
                <p14:cNvContentPartPr/>
                <p14:nvPr/>
              </p14:nvContentPartPr>
              <p14:xfrm>
                <a:off x="4242609" y="6093467"/>
                <a:ext cx="122400" cy="200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A5727D8-E831-36D5-A111-8BC1CCBF61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33609" y="6084483"/>
                  <a:ext cx="140040" cy="217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623DBA-AE3C-B28E-1309-93A665B6163E}"/>
                    </a:ext>
                  </a:extLst>
                </p14:cNvPr>
                <p14:cNvContentPartPr/>
                <p14:nvPr/>
              </p14:nvContentPartPr>
              <p14:xfrm>
                <a:off x="4416129" y="6227387"/>
                <a:ext cx="146160" cy="131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623DBA-AE3C-B28E-1309-93A665B616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07151" y="6218387"/>
                  <a:ext cx="163757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47E96BD-88BC-BDB1-4E5B-83DFD571512D}"/>
              </a:ext>
            </a:extLst>
          </p:cNvPr>
          <p:cNvGrpSpPr/>
          <p:nvPr/>
        </p:nvGrpSpPr>
        <p:grpSpPr>
          <a:xfrm>
            <a:off x="5081769" y="5670827"/>
            <a:ext cx="1029240" cy="601200"/>
            <a:chOff x="5081769" y="5670827"/>
            <a:chExt cx="102924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FA213DD-F844-7C5C-8693-E2134A93B781}"/>
                    </a:ext>
                  </a:extLst>
                </p14:cNvPr>
                <p14:cNvContentPartPr/>
                <p14:nvPr/>
              </p14:nvContentPartPr>
              <p14:xfrm>
                <a:off x="5081769" y="6065027"/>
                <a:ext cx="1029240" cy="207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FA213DD-F844-7C5C-8693-E2134A93B78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72769" y="6056027"/>
                  <a:ext cx="1046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C097C1-1D69-7FB8-C494-FDF28EB33835}"/>
                    </a:ext>
                  </a:extLst>
                </p14:cNvPr>
                <p14:cNvContentPartPr/>
                <p14:nvPr/>
              </p14:nvContentPartPr>
              <p14:xfrm>
                <a:off x="5227209" y="5799707"/>
                <a:ext cx="29160" cy="193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C097C1-1D69-7FB8-C494-FDF28EB338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18209" y="5790707"/>
                  <a:ext cx="46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A6763C8-EC28-1AE4-79CA-69FAE95CC07F}"/>
                    </a:ext>
                  </a:extLst>
                </p14:cNvPr>
                <p14:cNvContentPartPr/>
                <p14:nvPr/>
              </p14:nvContentPartPr>
              <p14:xfrm>
                <a:off x="5298489" y="5753987"/>
                <a:ext cx="93240" cy="225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A6763C8-EC28-1AE4-79CA-69FAE95CC0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89489" y="5744987"/>
                  <a:ext cx="110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AAD80AF-1EA2-4E61-D154-14BB76D5081E}"/>
                    </a:ext>
                  </a:extLst>
                </p14:cNvPr>
                <p14:cNvContentPartPr/>
                <p14:nvPr/>
              </p14:nvContentPartPr>
              <p14:xfrm>
                <a:off x="5264649" y="5894747"/>
                <a:ext cx="77040" cy="2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AAD80AF-1EA2-4E61-D154-14BB76D508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55691" y="5885747"/>
                  <a:ext cx="94598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8C27931-6825-3D74-D6A7-60E52F598E5E}"/>
                    </a:ext>
                  </a:extLst>
                </p14:cNvPr>
                <p14:cNvContentPartPr/>
                <p14:nvPr/>
              </p14:nvContentPartPr>
              <p14:xfrm>
                <a:off x="5431689" y="5907707"/>
                <a:ext cx="118080" cy="151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8C27931-6825-3D74-D6A7-60E52F598E5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22689" y="5898707"/>
                  <a:ext cx="135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72F9928-51A7-795F-4401-4123AF7E0015}"/>
                    </a:ext>
                  </a:extLst>
                </p14:cNvPr>
                <p14:cNvContentPartPr/>
                <p14:nvPr/>
              </p14:nvContentPartPr>
              <p14:xfrm>
                <a:off x="5584329" y="5768747"/>
                <a:ext cx="104400" cy="205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72F9928-51A7-795F-4401-4123AF7E00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75329" y="5759747"/>
                  <a:ext cx="122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D560B0D-F9CC-CCA9-C7EE-EF1E76F469B2}"/>
                    </a:ext>
                  </a:extLst>
                </p14:cNvPr>
                <p14:cNvContentPartPr/>
                <p14:nvPr/>
              </p14:nvContentPartPr>
              <p14:xfrm>
                <a:off x="5704929" y="5670827"/>
                <a:ext cx="103680" cy="137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D560B0D-F9CC-CCA9-C7EE-EF1E76F469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95929" y="5661851"/>
                  <a:ext cx="121320" cy="15475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793415D-F309-9C1F-DA6F-529029B4BE2A}"/>
                  </a:ext>
                </a:extLst>
              </p14:cNvPr>
              <p14:cNvContentPartPr/>
              <p14:nvPr/>
            </p14:nvContentPartPr>
            <p14:xfrm>
              <a:off x="5335209" y="6293987"/>
              <a:ext cx="177840" cy="138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793415D-F309-9C1F-DA6F-529029B4BE2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26209" y="6284964"/>
                <a:ext cx="195480" cy="15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54BF419-155B-B5D5-C3C5-FE8F3B8C8C55}"/>
                  </a:ext>
                </a:extLst>
              </p14:cNvPr>
              <p14:cNvContentPartPr/>
              <p14:nvPr/>
            </p14:nvContentPartPr>
            <p14:xfrm>
              <a:off x="3496689" y="4360787"/>
              <a:ext cx="119880" cy="142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54BF419-155B-B5D5-C3C5-FE8F3B8C8C5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87689" y="4351787"/>
                <a:ext cx="13752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6151AA5-7DBC-A7A3-16BA-58445CFBC074}"/>
              </a:ext>
            </a:extLst>
          </p:cNvPr>
          <p:cNvGrpSpPr/>
          <p:nvPr/>
        </p:nvGrpSpPr>
        <p:grpSpPr>
          <a:xfrm>
            <a:off x="3204931" y="1022949"/>
            <a:ext cx="965048" cy="551520"/>
            <a:chOff x="3204931" y="1022949"/>
            <a:chExt cx="965048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99467B-6596-F1C4-010B-7F66BA3DE800}"/>
                    </a:ext>
                  </a:extLst>
                </p14:cNvPr>
                <p14:cNvContentPartPr/>
                <p14:nvPr/>
              </p14:nvContentPartPr>
              <p14:xfrm>
                <a:off x="3204931" y="1072629"/>
                <a:ext cx="235440" cy="501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99467B-6596-F1C4-010B-7F66BA3DE8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95931" y="1063635"/>
                  <a:ext cx="253080" cy="519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ED041D-FA64-CEAF-EBC9-CC079FC83EBB}"/>
                    </a:ext>
                  </a:extLst>
                </p14:cNvPr>
                <p14:cNvContentPartPr/>
                <p14:nvPr/>
              </p14:nvContentPartPr>
              <p14:xfrm>
                <a:off x="3438931" y="1147869"/>
                <a:ext cx="248040" cy="200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ED041D-FA64-CEAF-EBC9-CC079FC83E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29931" y="1138869"/>
                  <a:ext cx="265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DE474E-0CF0-BF77-C0D3-4319C3A6384D}"/>
                    </a:ext>
                  </a:extLst>
                </p14:cNvPr>
                <p14:cNvContentPartPr/>
                <p14:nvPr/>
              </p14:nvContentPartPr>
              <p14:xfrm>
                <a:off x="3446491" y="1334349"/>
                <a:ext cx="251640" cy="146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DE474E-0CF0-BF77-C0D3-4319C3A6384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37491" y="1325371"/>
                  <a:ext cx="269280" cy="163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5AC85E-FBA1-9AA2-CE62-89C5E30B298B}"/>
                    </a:ext>
                  </a:extLst>
                </p14:cNvPr>
                <p14:cNvContentPartPr/>
                <p14:nvPr/>
              </p14:nvContentPartPr>
              <p14:xfrm>
                <a:off x="3798571" y="1416789"/>
                <a:ext cx="115200" cy="144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5AC85E-FBA1-9AA2-CE62-89C5E30B298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89571" y="1407767"/>
                  <a:ext cx="132840" cy="162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C9CAFD-318E-9274-9D85-6EAE7AA60B18}"/>
                    </a:ext>
                  </a:extLst>
                </p14:cNvPr>
                <p14:cNvContentPartPr/>
                <p14:nvPr/>
              </p14:nvContentPartPr>
              <p14:xfrm>
                <a:off x="3764731" y="1022949"/>
                <a:ext cx="103680" cy="16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C9CAFD-318E-9274-9D85-6EAE7AA60B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55731" y="1013949"/>
                  <a:ext cx="121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972DEBB-B183-CEFA-A957-F7D6EAAB65C0}"/>
                    </a:ext>
                  </a:extLst>
                </p14:cNvPr>
                <p14:cNvContentPartPr/>
                <p14:nvPr/>
              </p14:nvContentPartPr>
              <p14:xfrm>
                <a:off x="3945339" y="1117359"/>
                <a:ext cx="224640" cy="366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972DEBB-B183-CEFA-A957-F7D6EAAB65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36353" y="1108359"/>
                  <a:ext cx="242252" cy="38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FF5B61E-67A0-28FF-91B5-9D2DC16F5F5B}"/>
                  </a:ext>
                </a:extLst>
              </p14:cNvPr>
              <p14:cNvContentPartPr/>
              <p14:nvPr/>
            </p14:nvContentPartPr>
            <p14:xfrm>
              <a:off x="5098329" y="4547987"/>
              <a:ext cx="10800" cy="235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FF5B61E-67A0-28FF-91B5-9D2DC16F5F5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89019" y="4538987"/>
                <a:ext cx="29048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4CA20B6-7ED3-66F3-3FD5-C3CD050F03E0}"/>
                  </a:ext>
                </a:extLst>
              </p14:cNvPr>
              <p14:cNvContentPartPr/>
              <p14:nvPr/>
            </p14:nvContentPartPr>
            <p14:xfrm>
              <a:off x="5180049" y="4518107"/>
              <a:ext cx="70200" cy="247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4CA20B6-7ED3-66F3-3FD5-C3CD050F03E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171095" y="4509107"/>
                <a:ext cx="8775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8B2E57A-673A-DD56-EE1D-47CD56586B8B}"/>
                  </a:ext>
                </a:extLst>
              </p14:cNvPr>
              <p14:cNvContentPartPr/>
              <p14:nvPr/>
            </p14:nvContentPartPr>
            <p14:xfrm>
              <a:off x="5126769" y="4687307"/>
              <a:ext cx="93240" cy="20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8B2E57A-673A-DD56-EE1D-47CD56586B8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17769" y="4678307"/>
                <a:ext cx="110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D4B1D30-B85F-D2B9-73C0-B5396E61F4F2}"/>
                  </a:ext>
                </a:extLst>
              </p14:cNvPr>
              <p14:cNvContentPartPr/>
              <p14:nvPr/>
            </p14:nvContentPartPr>
            <p14:xfrm>
              <a:off x="5295249" y="4701707"/>
              <a:ext cx="103680" cy="140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D4B1D30-B85F-D2B9-73C0-B5396E61F4F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86249" y="4692707"/>
                <a:ext cx="121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542167C-94E6-27E9-4F12-F027E963C415}"/>
                  </a:ext>
                </a:extLst>
              </p14:cNvPr>
              <p14:cNvContentPartPr/>
              <p14:nvPr/>
            </p14:nvContentPartPr>
            <p14:xfrm>
              <a:off x="5436009" y="4484627"/>
              <a:ext cx="219960" cy="310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542167C-94E6-27E9-4F12-F027E963C41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427009" y="4475627"/>
                <a:ext cx="237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E3D7053-0F08-7616-6F7B-1A2226B056D9}"/>
                  </a:ext>
                </a:extLst>
              </p14:cNvPr>
              <p14:cNvContentPartPr/>
              <p14:nvPr/>
            </p14:nvContentPartPr>
            <p14:xfrm>
              <a:off x="5595129" y="4549787"/>
              <a:ext cx="71640" cy="14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E3D7053-0F08-7616-6F7B-1A2226B056D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86129" y="4541012"/>
                <a:ext cx="89280" cy="31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265FEFA-2C16-682D-AE8E-0F09F9DA861F}"/>
                  </a:ext>
                </a:extLst>
              </p14:cNvPr>
              <p14:cNvContentPartPr/>
              <p14:nvPr/>
            </p14:nvContentPartPr>
            <p14:xfrm>
              <a:off x="4877951" y="4882286"/>
              <a:ext cx="2572920" cy="2080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265FEFA-2C16-682D-AE8E-0F09F9DA861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868951" y="4873286"/>
                <a:ext cx="2590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72F20FD-BD6B-2D8F-4626-FB048CFBBEDA}"/>
                  </a:ext>
                </a:extLst>
              </p14:cNvPr>
              <p14:cNvContentPartPr/>
              <p14:nvPr/>
            </p14:nvContentPartPr>
            <p14:xfrm>
              <a:off x="6502631" y="5188286"/>
              <a:ext cx="128880" cy="92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72F20FD-BD6B-2D8F-4626-FB048CFBBED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93631" y="5179251"/>
                <a:ext cx="146520" cy="11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E935AA1-6CDA-3712-172B-A0981A06D888}"/>
                  </a:ext>
                </a:extLst>
              </p14:cNvPr>
              <p14:cNvContentPartPr/>
              <p14:nvPr/>
            </p14:nvContentPartPr>
            <p14:xfrm>
              <a:off x="6628991" y="5100806"/>
              <a:ext cx="97920" cy="257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E935AA1-6CDA-3712-172B-A0981A06D88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619991" y="5091806"/>
                <a:ext cx="115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399F45A-B67C-CB34-8167-E953C9433C27}"/>
                  </a:ext>
                </a:extLst>
              </p14:cNvPr>
              <p14:cNvContentPartPr/>
              <p14:nvPr/>
            </p14:nvContentPartPr>
            <p14:xfrm>
              <a:off x="6793511" y="5125286"/>
              <a:ext cx="49320" cy="2502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399F45A-B67C-CB34-8167-E953C9433C2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784576" y="5116286"/>
                <a:ext cx="66832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6ACA1A1-4737-9F53-39D3-6756B2C4A6EC}"/>
                  </a:ext>
                </a:extLst>
              </p14:cNvPr>
              <p14:cNvContentPartPr/>
              <p14:nvPr/>
            </p14:nvContentPartPr>
            <p14:xfrm>
              <a:off x="6845711" y="5139326"/>
              <a:ext cx="74520" cy="1900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6ACA1A1-4737-9F53-39D3-6756B2C4A6E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836711" y="5130309"/>
                <a:ext cx="92160" cy="207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13FE85C-E377-7952-37E6-F3A708DD6A17}"/>
                  </a:ext>
                </a:extLst>
              </p14:cNvPr>
              <p14:cNvContentPartPr/>
              <p14:nvPr/>
            </p14:nvContentPartPr>
            <p14:xfrm>
              <a:off x="6956231" y="5292686"/>
              <a:ext cx="116280" cy="1371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13FE85C-E377-7952-37E6-F3A708DD6A1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47231" y="5283686"/>
                <a:ext cx="133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AAFA5D7-3B34-ADF3-99CC-3EE8FC2AE914}"/>
                  </a:ext>
                </a:extLst>
              </p14:cNvPr>
              <p14:cNvContentPartPr/>
              <p14:nvPr/>
            </p14:nvContentPartPr>
            <p14:xfrm>
              <a:off x="7079711" y="5169926"/>
              <a:ext cx="90720" cy="1872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AAFA5D7-3B34-ADF3-99CC-3EE8FC2AE91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070711" y="5160926"/>
                <a:ext cx="1083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E1348E7-5BD6-DC2E-8771-D1E39489CEDA}"/>
                  </a:ext>
                </a:extLst>
              </p14:cNvPr>
              <p14:cNvContentPartPr/>
              <p14:nvPr/>
            </p14:nvContentPartPr>
            <p14:xfrm>
              <a:off x="7193831" y="5101886"/>
              <a:ext cx="82440" cy="145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E1348E7-5BD6-DC2E-8771-D1E39489CED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184831" y="5092886"/>
                <a:ext cx="10008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C30B706-B8EE-C041-1FA8-BFEC0C77214C}"/>
              </a:ext>
            </a:extLst>
          </p:cNvPr>
          <p:cNvGrpSpPr/>
          <p:nvPr/>
        </p:nvGrpSpPr>
        <p:grpSpPr>
          <a:xfrm>
            <a:off x="6561311" y="4480526"/>
            <a:ext cx="884880" cy="285480"/>
            <a:chOff x="6561311" y="4480526"/>
            <a:chExt cx="8848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72000C1-E898-BE8F-9062-25F9EECF130D}"/>
                    </a:ext>
                  </a:extLst>
                </p14:cNvPr>
                <p14:cNvContentPartPr/>
                <p14:nvPr/>
              </p14:nvContentPartPr>
              <p14:xfrm>
                <a:off x="6561311" y="4480526"/>
                <a:ext cx="44640" cy="259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72000C1-E898-BE8F-9062-25F9EECF130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52311" y="4471526"/>
                  <a:ext cx="62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6D21870-0EBC-7D93-4D64-4148959BC74D}"/>
                    </a:ext>
                  </a:extLst>
                </p14:cNvPr>
                <p14:cNvContentPartPr/>
                <p14:nvPr/>
              </p14:nvContentPartPr>
              <p14:xfrm>
                <a:off x="6624311" y="4496726"/>
                <a:ext cx="68760" cy="269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6D21870-0EBC-7D93-4D64-4148959BC7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15311" y="4487714"/>
                  <a:ext cx="86400" cy="286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38474BB-636E-C4CE-0706-321AC9B64084}"/>
                    </a:ext>
                  </a:extLst>
                </p14:cNvPr>
                <p14:cNvContentPartPr/>
                <p14:nvPr/>
              </p14:nvContentPartPr>
              <p14:xfrm>
                <a:off x="6811871" y="4500686"/>
                <a:ext cx="127800" cy="253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38474BB-636E-C4CE-0706-321AC9B6408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02871" y="4491699"/>
                  <a:ext cx="145440" cy="271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5FE42E9-6C39-F205-E19B-0997DC667170}"/>
                    </a:ext>
                  </a:extLst>
                </p14:cNvPr>
                <p14:cNvContentPartPr/>
                <p14:nvPr/>
              </p14:nvContentPartPr>
              <p14:xfrm>
                <a:off x="7043711" y="4635686"/>
                <a:ext cx="99720" cy="97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5FE42E9-6C39-F205-E19B-0997DC6671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34711" y="4626686"/>
                  <a:ext cx="117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65190F8-E246-B8F6-463B-3BF779154F75}"/>
                    </a:ext>
                  </a:extLst>
                </p14:cNvPr>
                <p14:cNvContentPartPr/>
                <p14:nvPr/>
              </p14:nvContentPartPr>
              <p14:xfrm>
                <a:off x="7183751" y="4551086"/>
                <a:ext cx="117360" cy="187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65190F8-E246-B8F6-463B-3BF779154F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74751" y="4542086"/>
                  <a:ext cx="135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F9BA77-145E-C67D-3D63-19D4219C47DE}"/>
                    </a:ext>
                  </a:extLst>
                </p14:cNvPr>
                <p14:cNvContentPartPr/>
                <p14:nvPr/>
              </p14:nvContentPartPr>
              <p14:xfrm>
                <a:off x="7306151" y="4531646"/>
                <a:ext cx="37800" cy="180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F9BA77-145E-C67D-3D63-19D4219C47D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97151" y="4522628"/>
                  <a:ext cx="55440" cy="197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6754A76-1A2D-2D83-A4DB-19A9110F3BC9}"/>
                    </a:ext>
                  </a:extLst>
                </p14:cNvPr>
                <p14:cNvContentPartPr/>
                <p14:nvPr/>
              </p14:nvContentPartPr>
              <p14:xfrm>
                <a:off x="7356911" y="4511846"/>
                <a:ext cx="89280" cy="214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6754A76-1A2D-2D83-A4DB-19A9110F3BC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47911" y="4502846"/>
                  <a:ext cx="10692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4E43EFC-38C1-95F8-B3FB-3B7D2900454D}"/>
              </a:ext>
            </a:extLst>
          </p:cNvPr>
          <p:cNvGrpSpPr/>
          <p:nvPr/>
        </p:nvGrpSpPr>
        <p:grpSpPr>
          <a:xfrm>
            <a:off x="6042191" y="4827566"/>
            <a:ext cx="243360" cy="119160"/>
            <a:chOff x="6042191" y="4827566"/>
            <a:chExt cx="24336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D4C5170-719D-2E81-9A36-96CDEDD3E3F7}"/>
                    </a:ext>
                  </a:extLst>
                </p14:cNvPr>
                <p14:cNvContentPartPr/>
                <p14:nvPr/>
              </p14:nvContentPartPr>
              <p14:xfrm>
                <a:off x="6042191" y="4843046"/>
                <a:ext cx="87120" cy="88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D4C5170-719D-2E81-9A36-96CDEDD3E3F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33191" y="4834083"/>
                  <a:ext cx="104760" cy="105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281E35D-4525-47A9-EAB5-55D6A338C113}"/>
                    </a:ext>
                  </a:extLst>
                </p14:cNvPr>
                <p14:cNvContentPartPr/>
                <p14:nvPr/>
              </p14:nvContentPartPr>
              <p14:xfrm>
                <a:off x="6178631" y="4827566"/>
                <a:ext cx="106920" cy="119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281E35D-4525-47A9-EAB5-55D6A338C1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69631" y="4818566"/>
                  <a:ext cx="1245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0C2C43-6167-D2DE-6670-3F618603B86A}"/>
                  </a:ext>
                </a:extLst>
              </p14:cNvPr>
              <p14:cNvContentPartPr/>
              <p14:nvPr/>
            </p14:nvContentPartPr>
            <p14:xfrm>
              <a:off x="233640" y="561240"/>
              <a:ext cx="11434320" cy="604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0C2C43-6167-D2DE-6670-3F618603B86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24280" y="551880"/>
                <a:ext cx="11453040" cy="60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9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00DD-FF69-C835-B45A-9F02F85C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of Amides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6E30D9-EB3B-4D66-E62E-1643038803C9}"/>
              </a:ext>
            </a:extLst>
          </p:cNvPr>
          <p:cNvGrpSpPr/>
          <p:nvPr/>
        </p:nvGrpSpPr>
        <p:grpSpPr>
          <a:xfrm>
            <a:off x="366244" y="1613333"/>
            <a:ext cx="2367993" cy="913167"/>
            <a:chOff x="354591" y="1498720"/>
            <a:chExt cx="1558080" cy="6008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3FA95F3-52BF-C7FF-FD39-E683C6AFD152}"/>
                    </a:ext>
                  </a:extLst>
                </p14:cNvPr>
                <p14:cNvContentPartPr/>
                <p14:nvPr/>
              </p14:nvContentPartPr>
              <p14:xfrm>
                <a:off x="354591" y="1826679"/>
                <a:ext cx="189000" cy="272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3FA95F3-52BF-C7FF-FD39-E683C6AFD1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663" y="1820747"/>
                  <a:ext cx="200620" cy="284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9C3739-4282-EC7F-693A-A39A7DBD4A05}"/>
                    </a:ext>
                  </a:extLst>
                </p14:cNvPr>
                <p14:cNvContentPartPr/>
                <p14:nvPr/>
              </p14:nvContentPartPr>
              <p14:xfrm>
                <a:off x="618111" y="1715439"/>
                <a:ext cx="705240" cy="210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9C3739-4282-EC7F-693A-A39A7DBD4A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2189" y="1709517"/>
                  <a:ext cx="716848" cy="222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9CC38E-1091-D748-E308-F558E5D8BAE4}"/>
                    </a:ext>
                  </a:extLst>
                </p14:cNvPr>
                <p14:cNvContentPartPr/>
                <p14:nvPr/>
              </p14:nvContentPartPr>
              <p14:xfrm>
                <a:off x="838791" y="1506999"/>
                <a:ext cx="47880" cy="232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9CC38E-1091-D748-E308-F558E5D8BA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2865" y="1501081"/>
                  <a:ext cx="59494" cy="244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351038-FC64-B76B-A17B-62402ED23E72}"/>
                    </a:ext>
                  </a:extLst>
                </p14:cNvPr>
                <p14:cNvContentPartPr/>
                <p14:nvPr/>
              </p14:nvContentPartPr>
              <p14:xfrm>
                <a:off x="934911" y="1498720"/>
                <a:ext cx="55800" cy="21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351038-FC64-B76B-A17B-62402ED23E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8975" y="1492804"/>
                  <a:ext cx="67435" cy="222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6999CF-7CA4-B440-B836-A9B00D5EA5F9}"/>
                    </a:ext>
                  </a:extLst>
                </p14:cNvPr>
                <p14:cNvContentPartPr/>
                <p14:nvPr/>
              </p14:nvContentPartPr>
              <p14:xfrm>
                <a:off x="1425591" y="1788520"/>
                <a:ext cx="106200" cy="19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6999CF-7CA4-B440-B836-A9B00D5EA5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9665" y="1782592"/>
                  <a:ext cx="117816" cy="210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759F56-E74C-61F9-7D9A-A5842CD36DAE}"/>
                    </a:ext>
                  </a:extLst>
                </p14:cNvPr>
                <p14:cNvContentPartPr/>
                <p14:nvPr/>
              </p14:nvContentPartPr>
              <p14:xfrm>
                <a:off x="1623951" y="1796799"/>
                <a:ext cx="15840" cy="150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759F56-E74C-61F9-7D9A-A5842CD36D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17859" y="1790861"/>
                  <a:ext cx="27781" cy="161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90C8B8-DA08-4877-C0E9-B10231538320}"/>
                    </a:ext>
                  </a:extLst>
                </p14:cNvPr>
                <p14:cNvContentPartPr/>
                <p14:nvPr/>
              </p14:nvContentPartPr>
              <p14:xfrm>
                <a:off x="1638711" y="1744599"/>
                <a:ext cx="73800" cy="218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90C8B8-DA08-4877-C0E9-B102315383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32779" y="1738687"/>
                  <a:ext cx="85428" cy="230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C43CB5-212F-5737-D9F9-10E6E7A8A712}"/>
                    </a:ext>
                  </a:extLst>
                </p14:cNvPr>
                <p14:cNvContentPartPr/>
                <p14:nvPr/>
              </p14:nvContentPartPr>
              <p14:xfrm>
                <a:off x="1803231" y="1906600"/>
                <a:ext cx="109440" cy="15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6C43CB5-212F-5737-D9F9-10E6E7A8A7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97309" y="1900678"/>
                  <a:ext cx="121047" cy="1667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C3E464-359F-4B6B-0239-20C72C5CCDC9}"/>
                  </a:ext>
                </a:extLst>
              </p14:cNvPr>
              <p14:cNvContentPartPr/>
              <p14:nvPr/>
            </p14:nvContentPartPr>
            <p14:xfrm>
              <a:off x="1028348" y="1298776"/>
              <a:ext cx="223920" cy="21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C3E464-359F-4B6B-0239-20C72C5CCDC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9348" y="1289776"/>
                <a:ext cx="24156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7DD5F-DAE9-FCBA-1015-F394E509B591}"/>
              </a:ext>
            </a:extLst>
          </p:cNvPr>
          <p:cNvGrpSpPr/>
          <p:nvPr/>
        </p:nvGrpSpPr>
        <p:grpSpPr>
          <a:xfrm>
            <a:off x="3558551" y="1301006"/>
            <a:ext cx="1009080" cy="286560"/>
            <a:chOff x="3558551" y="1301006"/>
            <a:chExt cx="100908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0D1747-2EE6-C400-AAB5-8C1A5ABE5AE6}"/>
                    </a:ext>
                  </a:extLst>
                </p14:cNvPr>
                <p14:cNvContentPartPr/>
                <p14:nvPr/>
              </p14:nvContentPartPr>
              <p14:xfrm>
                <a:off x="3558551" y="1342766"/>
                <a:ext cx="51480" cy="19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0D1747-2EE6-C400-AAB5-8C1A5ABE5A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49551" y="1333766"/>
                  <a:ext cx="69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2D05EE-3CA2-1418-8F56-ADF5C3CBCA57}"/>
                    </a:ext>
                  </a:extLst>
                </p14:cNvPr>
                <p14:cNvContentPartPr/>
                <p14:nvPr/>
              </p14:nvContentPartPr>
              <p14:xfrm>
                <a:off x="3629831" y="1301726"/>
                <a:ext cx="105480" cy="28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2D05EE-3CA2-1418-8F56-ADF5C3CBCA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0862" y="1292737"/>
                  <a:ext cx="123060" cy="303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B640CD-3566-8F21-1410-B8417D336511}"/>
                    </a:ext>
                  </a:extLst>
                </p14:cNvPr>
                <p14:cNvContentPartPr/>
                <p14:nvPr/>
              </p14:nvContentPartPr>
              <p14:xfrm>
                <a:off x="3834311" y="1301006"/>
                <a:ext cx="81000" cy="20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B640CD-3566-8F21-1410-B8417D3365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25311" y="1292006"/>
                  <a:ext cx="98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DC58ADA-3A86-2701-5085-B3CC4A656C58}"/>
                    </a:ext>
                  </a:extLst>
                </p14:cNvPr>
                <p14:cNvContentPartPr/>
                <p14:nvPr/>
              </p14:nvContentPartPr>
              <p14:xfrm>
                <a:off x="3866711" y="1375886"/>
                <a:ext cx="56160" cy="4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C58ADA-3A86-2701-5085-B3CC4A656C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57711" y="1366886"/>
                  <a:ext cx="73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6DB227-E3FD-C81B-2179-6EB5098795F7}"/>
                    </a:ext>
                  </a:extLst>
                </p14:cNvPr>
                <p14:cNvContentPartPr/>
                <p14:nvPr/>
              </p14:nvContentPartPr>
              <p14:xfrm>
                <a:off x="3878591" y="1451846"/>
                <a:ext cx="100080" cy="15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6DB227-E3FD-C81B-2179-6EB5098795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69591" y="1443055"/>
                  <a:ext cx="117720" cy="32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1E78B5-B0DD-5BCD-1D8B-6620F33E931C}"/>
                    </a:ext>
                  </a:extLst>
                </p14:cNvPr>
                <p14:cNvContentPartPr/>
                <p14:nvPr/>
              </p14:nvContentPartPr>
              <p14:xfrm>
                <a:off x="4003871" y="1340606"/>
                <a:ext cx="120600" cy="113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1E78B5-B0DD-5BCD-1D8B-6620F33E93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94871" y="1331606"/>
                  <a:ext cx="138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DCD49F-C3FC-E563-7EE4-CF6883F82A55}"/>
                    </a:ext>
                  </a:extLst>
                </p14:cNvPr>
                <p14:cNvContentPartPr/>
                <p14:nvPr/>
              </p14:nvContentPartPr>
              <p14:xfrm>
                <a:off x="4152191" y="1337726"/>
                <a:ext cx="218880" cy="145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DCD49F-C3FC-E563-7EE4-CF6883F82A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43191" y="1328726"/>
                  <a:ext cx="236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5C962D-C8DF-2EE6-03A1-A617060EF986}"/>
                    </a:ext>
                  </a:extLst>
                </p14:cNvPr>
                <p14:cNvContentPartPr/>
                <p14:nvPr/>
              </p14:nvContentPartPr>
              <p14:xfrm>
                <a:off x="4359911" y="1323326"/>
                <a:ext cx="83160" cy="146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5C962D-C8DF-2EE6-03A1-A617060EF9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50872" y="1314304"/>
                  <a:ext cx="100877" cy="164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1FD0D7B-C9A9-A1F3-1872-33776142FF4A}"/>
                    </a:ext>
                  </a:extLst>
                </p14:cNvPr>
                <p14:cNvContentPartPr/>
                <p14:nvPr/>
              </p14:nvContentPartPr>
              <p14:xfrm>
                <a:off x="4479791" y="1323686"/>
                <a:ext cx="87840" cy="203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1FD0D7B-C9A9-A1F3-1872-33776142FF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70791" y="1314686"/>
                  <a:ext cx="10548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31E7AC-1B8C-975D-7966-341FD50CFE4A}"/>
                  </a:ext>
                </a:extLst>
              </p14:cNvPr>
              <p14:cNvContentPartPr/>
              <p14:nvPr/>
            </p14:nvContentPartPr>
            <p14:xfrm>
              <a:off x="3477191" y="1779446"/>
              <a:ext cx="2480760" cy="245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31E7AC-1B8C-975D-7966-341FD50CFE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68191" y="1770446"/>
                <a:ext cx="249840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EEBC0A6-5776-82A1-4376-D0C483571F37}"/>
              </a:ext>
            </a:extLst>
          </p:cNvPr>
          <p:cNvGrpSpPr/>
          <p:nvPr/>
        </p:nvGrpSpPr>
        <p:grpSpPr>
          <a:xfrm>
            <a:off x="4902791" y="1184366"/>
            <a:ext cx="804240" cy="386280"/>
            <a:chOff x="4902791" y="1184366"/>
            <a:chExt cx="80424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BBA3E6-BBFD-1BB1-A5CD-F35000CFA536}"/>
                    </a:ext>
                  </a:extLst>
                </p14:cNvPr>
                <p14:cNvContentPartPr/>
                <p14:nvPr/>
              </p14:nvContentPartPr>
              <p14:xfrm>
                <a:off x="4902791" y="1286246"/>
                <a:ext cx="150480" cy="24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BBA3E6-BBFD-1BB1-A5CD-F35000CFA5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93791" y="1277246"/>
                  <a:ext cx="168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8D13D3-AE37-FDAF-03C5-38040A872994}"/>
                    </a:ext>
                  </a:extLst>
                </p14:cNvPr>
                <p14:cNvContentPartPr/>
                <p14:nvPr/>
              </p14:nvContentPartPr>
              <p14:xfrm>
                <a:off x="5086751" y="1351406"/>
                <a:ext cx="31320" cy="116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8D13D3-AE37-FDAF-03C5-38040A8729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7751" y="1342434"/>
                  <a:ext cx="48960" cy="133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975281-1CFF-E8FF-7605-A880F0CEE9E5}"/>
                    </a:ext>
                  </a:extLst>
                </p14:cNvPr>
                <p14:cNvContentPartPr/>
                <p14:nvPr/>
              </p14:nvContentPartPr>
              <p14:xfrm>
                <a:off x="5198351" y="1231166"/>
                <a:ext cx="131400" cy="25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975281-1CFF-E8FF-7605-A880F0CEE9E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9351" y="1222166"/>
                  <a:ext cx="1490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9AF838D-C1B4-A91F-C36C-4235363D1FC3}"/>
                    </a:ext>
                  </a:extLst>
                </p14:cNvPr>
                <p14:cNvContentPartPr/>
                <p14:nvPr/>
              </p14:nvContentPartPr>
              <p14:xfrm>
                <a:off x="5251991" y="1414046"/>
                <a:ext cx="82440" cy="1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9AF838D-C1B4-A91F-C36C-4235363D1F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42952" y="1404803"/>
                  <a:ext cx="100157" cy="31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E0B072-3EA2-0982-13D8-641625983AD0}"/>
                    </a:ext>
                  </a:extLst>
                </p14:cNvPr>
                <p14:cNvContentPartPr/>
                <p14:nvPr/>
              </p14:nvContentPartPr>
              <p14:xfrm>
                <a:off x="5386631" y="1227566"/>
                <a:ext cx="91440" cy="24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E0B072-3EA2-0982-13D8-641625983AD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77631" y="1218579"/>
                  <a:ext cx="109080" cy="257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BB4A26-73AA-B104-4FB3-D426AFC32FD5}"/>
                    </a:ext>
                  </a:extLst>
                </p14:cNvPr>
                <p14:cNvContentPartPr/>
                <p14:nvPr/>
              </p14:nvContentPartPr>
              <p14:xfrm>
                <a:off x="5479151" y="1184366"/>
                <a:ext cx="103320" cy="23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BB4A26-73AA-B104-4FB3-D426AFC32F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70151" y="1175352"/>
                  <a:ext cx="120960" cy="257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C1E5FF2-6672-8D5B-0D7E-500B3024DD5F}"/>
                    </a:ext>
                  </a:extLst>
                </p14:cNvPr>
                <p14:cNvContentPartPr/>
                <p14:nvPr/>
              </p14:nvContentPartPr>
              <p14:xfrm>
                <a:off x="5629631" y="1355006"/>
                <a:ext cx="67320" cy="94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C1E5FF2-6672-8D5B-0D7E-500B3024DD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20631" y="1346006"/>
                  <a:ext cx="84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05431C-B5AE-7C50-2641-22F926E9101B}"/>
                    </a:ext>
                  </a:extLst>
                </p14:cNvPr>
                <p14:cNvContentPartPr/>
                <p14:nvPr/>
              </p14:nvContentPartPr>
              <p14:xfrm>
                <a:off x="5690111" y="1341686"/>
                <a:ext cx="16920" cy="228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05431C-B5AE-7C50-2641-22F926E910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81111" y="1332672"/>
                  <a:ext cx="34560" cy="2466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725A27-886C-F4DE-DA46-1AB9AE383D37}"/>
              </a:ext>
            </a:extLst>
          </p:cNvPr>
          <p:cNvGrpSpPr/>
          <p:nvPr/>
        </p:nvGrpSpPr>
        <p:grpSpPr>
          <a:xfrm>
            <a:off x="3580871" y="2152766"/>
            <a:ext cx="302760" cy="333000"/>
            <a:chOff x="3580871" y="2152766"/>
            <a:chExt cx="30276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CD1850-769F-5925-6F7A-464E0010A410}"/>
                    </a:ext>
                  </a:extLst>
                </p14:cNvPr>
                <p14:cNvContentPartPr/>
                <p14:nvPr/>
              </p14:nvContentPartPr>
              <p14:xfrm>
                <a:off x="3580871" y="2255726"/>
                <a:ext cx="140760" cy="10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CD1850-769F-5925-6F7A-464E0010A4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71894" y="2246726"/>
                  <a:ext cx="158355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EBE9865-3FD0-E5DA-9183-FE2175FEA832}"/>
                    </a:ext>
                  </a:extLst>
                </p14:cNvPr>
                <p14:cNvContentPartPr/>
                <p14:nvPr/>
              </p14:nvContentPartPr>
              <p14:xfrm>
                <a:off x="3750791" y="2152766"/>
                <a:ext cx="132840" cy="333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EBE9865-3FD0-E5DA-9183-FE2175FEA8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41791" y="2143756"/>
                  <a:ext cx="150480" cy="3506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185091-FFEB-734E-0448-954D83F048A7}"/>
              </a:ext>
            </a:extLst>
          </p:cNvPr>
          <p:cNvGrpSpPr/>
          <p:nvPr/>
        </p:nvGrpSpPr>
        <p:grpSpPr>
          <a:xfrm>
            <a:off x="4127351" y="2115326"/>
            <a:ext cx="594000" cy="353160"/>
            <a:chOff x="4127351" y="2115326"/>
            <a:chExt cx="59400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90A5E8D-CD0C-64D7-CCC2-B980D050F47C}"/>
                    </a:ext>
                  </a:extLst>
                </p14:cNvPr>
                <p14:cNvContentPartPr/>
                <p14:nvPr/>
              </p14:nvContentPartPr>
              <p14:xfrm>
                <a:off x="4127351" y="2138366"/>
                <a:ext cx="39960" cy="29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90A5E8D-CD0C-64D7-CCC2-B980D050F4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18269" y="2129366"/>
                  <a:ext cx="57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A0118B6-2D74-98D2-8910-EC26CFD5D118}"/>
                    </a:ext>
                  </a:extLst>
                </p14:cNvPr>
                <p14:cNvContentPartPr/>
                <p14:nvPr/>
              </p14:nvContentPartPr>
              <p14:xfrm>
                <a:off x="4223111" y="2123606"/>
                <a:ext cx="64800" cy="256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A0118B6-2D74-98D2-8910-EC26CFD5D11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14111" y="2114606"/>
                  <a:ext cx="82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783652-3AA9-D79E-53E4-2CC2E55CAF59}"/>
                    </a:ext>
                  </a:extLst>
                </p14:cNvPr>
                <p14:cNvContentPartPr/>
                <p14:nvPr/>
              </p14:nvContentPartPr>
              <p14:xfrm>
                <a:off x="4192151" y="2312606"/>
                <a:ext cx="59400" cy="1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783652-3AA9-D79E-53E4-2CC2E55CAF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3205" y="2303606"/>
                  <a:ext cx="76934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A95DB18-8D9C-9B27-F4D9-ABBC86A8F1DE}"/>
                    </a:ext>
                  </a:extLst>
                </p14:cNvPr>
                <p14:cNvContentPartPr/>
                <p14:nvPr/>
              </p14:nvContentPartPr>
              <p14:xfrm>
                <a:off x="4376831" y="2336726"/>
                <a:ext cx="129960" cy="131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A95DB18-8D9C-9B27-F4D9-ABBC86A8F1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7831" y="2327701"/>
                  <a:ext cx="147600" cy="149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820103-D9BB-6469-5B1B-177D38A3AEA6}"/>
                    </a:ext>
                  </a:extLst>
                </p14:cNvPr>
                <p14:cNvContentPartPr/>
                <p14:nvPr/>
              </p14:nvContentPartPr>
              <p14:xfrm>
                <a:off x="4538111" y="2115326"/>
                <a:ext cx="183240" cy="275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820103-D9BB-6469-5B1B-177D38A3AE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29129" y="2106326"/>
                  <a:ext cx="200845" cy="29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BB3B46-ACC9-69DD-A001-FBEB0CAC126A}"/>
                  </a:ext>
                </a:extLst>
              </p14:cNvPr>
              <p14:cNvContentPartPr/>
              <p14:nvPr/>
            </p14:nvContentPartPr>
            <p14:xfrm>
              <a:off x="597600" y="353160"/>
              <a:ext cx="11310840" cy="625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B3B46-ACC9-69DD-A001-FBEB0CAC126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8240" y="343800"/>
                <a:ext cx="11329560" cy="627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75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CB87-F0B8-CB36-5E74-9A7672DB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Weinreb</a:t>
            </a:r>
            <a:r>
              <a:rPr lang="en-US"/>
              <a:t> Amides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E9A5B50-5DB8-77AA-44EF-A665FE5D4533}"/>
                  </a:ext>
                </a:extLst>
              </p14:cNvPr>
              <p14:cNvContentPartPr/>
              <p14:nvPr/>
            </p14:nvContentPartPr>
            <p14:xfrm>
              <a:off x="430352" y="2299430"/>
              <a:ext cx="205560" cy="251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E9A5B50-5DB8-77AA-44EF-A665FE5D45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352" y="2290430"/>
                <a:ext cx="22320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750446A-88EB-48B7-5659-8FF480A9D6E7}"/>
              </a:ext>
            </a:extLst>
          </p:cNvPr>
          <p:cNvGrpSpPr/>
          <p:nvPr/>
        </p:nvGrpSpPr>
        <p:grpSpPr>
          <a:xfrm>
            <a:off x="752552" y="1467470"/>
            <a:ext cx="1009440" cy="971640"/>
            <a:chOff x="689490" y="1089097"/>
            <a:chExt cx="1009440" cy="9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FDCC50-F90C-C8A2-4E26-F5EB57DCF0F3}"/>
                    </a:ext>
                  </a:extLst>
                </p14:cNvPr>
                <p14:cNvContentPartPr/>
                <p14:nvPr/>
              </p14:nvContentPartPr>
              <p14:xfrm>
                <a:off x="689490" y="1824217"/>
                <a:ext cx="1009440" cy="236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FDCC50-F90C-C8A2-4E26-F5EB57DCF0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0490" y="1815231"/>
                  <a:ext cx="1027080" cy="254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0D1033-DA35-A0CC-B2FD-8E813104A37F}"/>
                    </a:ext>
                  </a:extLst>
                </p14:cNvPr>
                <p14:cNvContentPartPr/>
                <p14:nvPr/>
              </p14:nvContentPartPr>
              <p14:xfrm>
                <a:off x="1071450" y="1459177"/>
                <a:ext cx="18000" cy="371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0D1033-DA35-A0CC-B2FD-8E813104A3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2450" y="1450177"/>
                  <a:ext cx="35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D77BED-A196-A21B-1A24-4633EEAA4821}"/>
                    </a:ext>
                  </a:extLst>
                </p14:cNvPr>
                <p14:cNvContentPartPr/>
                <p14:nvPr/>
              </p14:nvContentPartPr>
              <p14:xfrm>
                <a:off x="1190250" y="1443697"/>
                <a:ext cx="15480" cy="365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D77BED-A196-A21B-1A24-4633EEAA48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1250" y="1434706"/>
                  <a:ext cx="33120" cy="383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5F175C-8D93-FEFC-8432-5F48874E0591}"/>
                    </a:ext>
                  </a:extLst>
                </p14:cNvPr>
                <p14:cNvContentPartPr/>
                <p14:nvPr/>
              </p14:nvContentPartPr>
              <p14:xfrm>
                <a:off x="1034730" y="1089097"/>
                <a:ext cx="144720" cy="217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5F175C-8D93-FEFC-8432-5F48874E05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5730" y="1080097"/>
                  <a:ext cx="16236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18ABA47-BF66-84C5-3D1F-7B8B47C7E26B}"/>
                  </a:ext>
                </a:extLst>
              </p14:cNvPr>
              <p14:cNvContentPartPr/>
              <p14:nvPr/>
            </p14:nvContentPartPr>
            <p14:xfrm>
              <a:off x="1951712" y="2388710"/>
              <a:ext cx="177480" cy="249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18ABA47-BF66-84C5-3D1F-7B8B47C7E2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42712" y="2379710"/>
                <a:ext cx="19512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22123099-D7A3-34BC-2395-EA1184F823E7}"/>
              </a:ext>
            </a:extLst>
          </p:cNvPr>
          <p:cNvGrpSpPr/>
          <p:nvPr/>
        </p:nvGrpSpPr>
        <p:grpSpPr>
          <a:xfrm>
            <a:off x="2286512" y="1924310"/>
            <a:ext cx="1198800" cy="488160"/>
            <a:chOff x="2223450" y="1545937"/>
            <a:chExt cx="119880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8A7DC6B-18E6-E94E-7BC8-AD7E8763CA09}"/>
                    </a:ext>
                  </a:extLst>
                </p14:cNvPr>
                <p14:cNvContentPartPr/>
                <p14:nvPr/>
              </p14:nvContentPartPr>
              <p14:xfrm>
                <a:off x="2223450" y="1814137"/>
                <a:ext cx="305280" cy="219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8A7DC6B-18E6-E94E-7BC8-AD7E8763CA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14450" y="1805137"/>
                  <a:ext cx="322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3F33BB-28F9-A674-0603-B21F63F090F4}"/>
                    </a:ext>
                  </a:extLst>
                </p14:cNvPr>
                <p14:cNvContentPartPr/>
                <p14:nvPr/>
              </p14:nvContentPartPr>
              <p14:xfrm>
                <a:off x="2661210" y="1677337"/>
                <a:ext cx="126360" cy="151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3F33BB-28F9-A674-0603-B21F63F090F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52210" y="1668358"/>
                  <a:ext cx="144000" cy="169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539CF7-EA5C-F4E6-4AB9-720A82477543}"/>
                    </a:ext>
                  </a:extLst>
                </p14:cNvPr>
                <p14:cNvContentPartPr/>
                <p14:nvPr/>
              </p14:nvContentPartPr>
              <p14:xfrm>
                <a:off x="2889090" y="1625857"/>
                <a:ext cx="168120" cy="172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539CF7-EA5C-F4E6-4AB9-720A824775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0090" y="1616857"/>
                  <a:ext cx="185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FE4726-B010-7D41-3F33-DEE908919CA2}"/>
                    </a:ext>
                  </a:extLst>
                </p14:cNvPr>
                <p14:cNvContentPartPr/>
                <p14:nvPr/>
              </p14:nvContentPartPr>
              <p14:xfrm>
                <a:off x="3131370" y="1611457"/>
                <a:ext cx="21960" cy="171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FE4726-B010-7D41-3F33-DEE908919C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2370" y="1602457"/>
                  <a:ext cx="39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A119CD-51C4-AD73-7F68-AC8E3AFF112F}"/>
                    </a:ext>
                  </a:extLst>
                </p14:cNvPr>
                <p14:cNvContentPartPr/>
                <p14:nvPr/>
              </p14:nvContentPartPr>
              <p14:xfrm>
                <a:off x="3151170" y="1545937"/>
                <a:ext cx="98280" cy="228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A119CD-51C4-AD73-7F68-AC8E3AFF11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42170" y="1536937"/>
                  <a:ext cx="115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29FC5E-8C7A-951B-143C-206D77DE48BC}"/>
                    </a:ext>
                  </a:extLst>
                </p14:cNvPr>
                <p14:cNvContentPartPr/>
                <p14:nvPr/>
              </p14:nvContentPartPr>
              <p14:xfrm>
                <a:off x="3317490" y="1732417"/>
                <a:ext cx="104760" cy="205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29FC5E-8C7A-951B-143C-206D77DE48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8490" y="1723417"/>
                  <a:ext cx="12240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8E71683-3600-5564-75F5-EC6150331AC1}"/>
                  </a:ext>
                </a:extLst>
              </p14:cNvPr>
              <p14:cNvContentPartPr/>
              <p14:nvPr/>
            </p14:nvContentPartPr>
            <p14:xfrm>
              <a:off x="2003552" y="2794070"/>
              <a:ext cx="20880" cy="232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8E71683-3600-5564-75F5-EC6150331A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4394" y="2785084"/>
                <a:ext cx="38829" cy="250533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D77B81B1-471E-DED4-975E-D5356D265F34}"/>
              </a:ext>
            </a:extLst>
          </p:cNvPr>
          <p:cNvGrpSpPr/>
          <p:nvPr/>
        </p:nvGrpSpPr>
        <p:grpSpPr>
          <a:xfrm>
            <a:off x="1949552" y="2206550"/>
            <a:ext cx="175320" cy="54000"/>
            <a:chOff x="1886490" y="1828177"/>
            <a:chExt cx="175320" cy="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5F89F2-15AC-EA3B-02AB-73A46E2A0808}"/>
                    </a:ext>
                  </a:extLst>
                </p14:cNvPr>
                <p14:cNvContentPartPr/>
                <p14:nvPr/>
              </p14:nvContentPartPr>
              <p14:xfrm>
                <a:off x="1886490" y="1835017"/>
                <a:ext cx="38160" cy="4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5F89F2-15AC-EA3B-02AB-73A46E2A08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77490" y="1826017"/>
                  <a:ext cx="55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DB1121D-199E-D701-5723-D16EA9770367}"/>
                    </a:ext>
                  </a:extLst>
                </p14:cNvPr>
                <p14:cNvContentPartPr/>
                <p14:nvPr/>
              </p14:nvContentPartPr>
              <p14:xfrm>
                <a:off x="2029410" y="1828177"/>
                <a:ext cx="32400" cy="54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DB1121D-199E-D701-5723-D16EA977036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20410" y="1819177"/>
                  <a:ext cx="5004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B35C933-733B-B287-5705-F65099FEA240}"/>
              </a:ext>
            </a:extLst>
          </p:cNvPr>
          <p:cNvGrpSpPr/>
          <p:nvPr/>
        </p:nvGrpSpPr>
        <p:grpSpPr>
          <a:xfrm>
            <a:off x="4325372" y="1531550"/>
            <a:ext cx="888660" cy="326880"/>
            <a:chOff x="4262310" y="1153177"/>
            <a:chExt cx="88866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D1D829-3370-2470-6899-1057E096EFED}"/>
                    </a:ext>
                  </a:extLst>
                </p14:cNvPr>
                <p14:cNvContentPartPr/>
                <p14:nvPr/>
              </p14:nvContentPartPr>
              <p14:xfrm>
                <a:off x="4262310" y="1197097"/>
                <a:ext cx="35640" cy="218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D1D829-3370-2470-6899-1057E096EF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53310" y="1188097"/>
                  <a:ext cx="53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3303C81-6F62-009A-AEA1-47B9D932C1F7}"/>
                    </a:ext>
                  </a:extLst>
                </p14:cNvPr>
                <p14:cNvContentPartPr/>
                <p14:nvPr/>
              </p14:nvContentPartPr>
              <p14:xfrm>
                <a:off x="4292190" y="1153177"/>
                <a:ext cx="118440" cy="326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3303C81-6F62-009A-AEA1-47B9D932C1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83163" y="1144177"/>
                  <a:ext cx="136134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677517C-8563-24DA-4B5A-18E9A5ED63D0}"/>
                    </a:ext>
                  </a:extLst>
                </p14:cNvPr>
                <p14:cNvContentPartPr/>
                <p14:nvPr/>
              </p14:nvContentPartPr>
              <p14:xfrm>
                <a:off x="4989690" y="1187737"/>
                <a:ext cx="97920" cy="246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677517C-8563-24DA-4B5A-18E9A5ED63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80690" y="1178724"/>
                  <a:ext cx="115560" cy="263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3E7925-4E96-7237-08BB-F5FA516278A1}"/>
                    </a:ext>
                  </a:extLst>
                </p14:cNvPr>
                <p14:cNvContentPartPr/>
                <p14:nvPr/>
              </p14:nvContentPartPr>
              <p14:xfrm>
                <a:off x="5138730" y="1239577"/>
                <a:ext cx="12240" cy="151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3E7925-4E96-7237-08BB-F5FA516278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29987" y="1230598"/>
                  <a:ext cx="29376" cy="1687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3E69C7-BE01-E858-7653-B71FEC02D6D1}"/>
              </a:ext>
            </a:extLst>
          </p:cNvPr>
          <p:cNvGrpSpPr/>
          <p:nvPr/>
        </p:nvGrpSpPr>
        <p:grpSpPr>
          <a:xfrm>
            <a:off x="5474672" y="1705070"/>
            <a:ext cx="188640" cy="90000"/>
            <a:chOff x="5411610" y="1326697"/>
            <a:chExt cx="18864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3519A1-2469-AACC-66BA-A854E6A92475}"/>
                    </a:ext>
                  </a:extLst>
                </p14:cNvPr>
                <p14:cNvContentPartPr/>
                <p14:nvPr/>
              </p14:nvContentPartPr>
              <p14:xfrm>
                <a:off x="5411610" y="1332097"/>
                <a:ext cx="52560" cy="69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3519A1-2469-AACC-66BA-A854E6A924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02548" y="1323050"/>
                  <a:ext cx="70322" cy="86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993B35C-B5BA-4EBB-3619-C8606C2EDCF4}"/>
                    </a:ext>
                  </a:extLst>
                </p14:cNvPr>
                <p14:cNvContentPartPr/>
                <p14:nvPr/>
              </p14:nvContentPartPr>
              <p14:xfrm>
                <a:off x="5504490" y="1326697"/>
                <a:ext cx="95760" cy="90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993B35C-B5BA-4EBB-3619-C8606C2EDC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95490" y="1317697"/>
                  <a:ext cx="1134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BD2467-59F6-86ED-ED19-BFB1D0AB0F9F}"/>
              </a:ext>
            </a:extLst>
          </p:cNvPr>
          <p:cNvGrpSpPr/>
          <p:nvPr/>
        </p:nvGrpSpPr>
        <p:grpSpPr>
          <a:xfrm>
            <a:off x="6308792" y="1612190"/>
            <a:ext cx="323280" cy="272160"/>
            <a:chOff x="6245730" y="1233817"/>
            <a:chExt cx="32328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0F862AA-25CD-73A2-A005-91580C932E80}"/>
                    </a:ext>
                  </a:extLst>
                </p14:cNvPr>
                <p14:cNvContentPartPr/>
                <p14:nvPr/>
              </p14:nvContentPartPr>
              <p14:xfrm>
                <a:off x="6245730" y="1233817"/>
                <a:ext cx="163080" cy="186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0F862AA-25CD-73A2-A005-91580C932E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36730" y="1224817"/>
                  <a:ext cx="180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030619-2A7E-97C2-DB9D-9ACA65DAD69C}"/>
                    </a:ext>
                  </a:extLst>
                </p14:cNvPr>
                <p14:cNvContentPartPr/>
                <p14:nvPr/>
              </p14:nvContentPartPr>
              <p14:xfrm>
                <a:off x="6464970" y="1343257"/>
                <a:ext cx="104040" cy="162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030619-2A7E-97C2-DB9D-9ACA65DAD6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55970" y="1334237"/>
                  <a:ext cx="121680" cy="1803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0B167F5-0DC7-297C-65BE-958C9AAF3343}"/>
              </a:ext>
            </a:extLst>
          </p:cNvPr>
          <p:cNvGrpSpPr/>
          <p:nvPr/>
        </p:nvGrpSpPr>
        <p:grpSpPr>
          <a:xfrm>
            <a:off x="6717032" y="1579070"/>
            <a:ext cx="306360" cy="240840"/>
            <a:chOff x="6653970" y="1200697"/>
            <a:chExt cx="30636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D63BF2-1FC5-04A2-4D5D-AB419E80FD91}"/>
                    </a:ext>
                  </a:extLst>
                </p14:cNvPr>
                <p14:cNvContentPartPr/>
                <p14:nvPr/>
              </p14:nvContentPartPr>
              <p14:xfrm>
                <a:off x="6653970" y="1200697"/>
                <a:ext cx="160200" cy="240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D63BF2-1FC5-04A2-4D5D-AB419E80FD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44950" y="1191697"/>
                  <a:ext cx="177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BD92AAD-6505-D23F-5D20-BCE99ABA8795}"/>
                    </a:ext>
                  </a:extLst>
                </p14:cNvPr>
                <p14:cNvContentPartPr/>
                <p14:nvPr/>
              </p14:nvContentPartPr>
              <p14:xfrm>
                <a:off x="6852690" y="1306537"/>
                <a:ext cx="107640" cy="118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BD92AAD-6505-D23F-5D20-BCE99ABA87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43690" y="1297537"/>
                  <a:ext cx="1252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B8C9B1F-A78C-632F-C67A-5F4A550B665F}"/>
              </a:ext>
            </a:extLst>
          </p:cNvPr>
          <p:cNvGrpSpPr/>
          <p:nvPr/>
        </p:nvGrpSpPr>
        <p:grpSpPr>
          <a:xfrm>
            <a:off x="4667192" y="1439750"/>
            <a:ext cx="248760" cy="378720"/>
            <a:chOff x="4604130" y="1061377"/>
            <a:chExt cx="24876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3786F1-3D22-3AF6-7A88-424C0F7A189D}"/>
                    </a:ext>
                  </a:extLst>
                </p14:cNvPr>
                <p14:cNvContentPartPr/>
                <p14:nvPr/>
              </p14:nvContentPartPr>
              <p14:xfrm>
                <a:off x="4604130" y="1209337"/>
                <a:ext cx="171720" cy="230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3786F1-3D22-3AF6-7A88-424C0F7A18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95130" y="1200323"/>
                  <a:ext cx="189360" cy="248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E96225-E718-69E0-6CE6-FB7D0914A158}"/>
                    </a:ext>
                  </a:extLst>
                </p14:cNvPr>
                <p14:cNvContentPartPr/>
                <p14:nvPr/>
              </p14:nvContentPartPr>
              <p14:xfrm>
                <a:off x="4830570" y="1061377"/>
                <a:ext cx="22320" cy="107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E96225-E718-69E0-6CE6-FB7D0914A1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21570" y="1052347"/>
                  <a:ext cx="39960" cy="12497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5ED636-7390-7B7C-860F-5C61FB68BEEE}"/>
              </a:ext>
            </a:extLst>
          </p:cNvPr>
          <p:cNvGrpSpPr/>
          <p:nvPr/>
        </p:nvGrpSpPr>
        <p:grpSpPr>
          <a:xfrm>
            <a:off x="5986232" y="1476830"/>
            <a:ext cx="208800" cy="334800"/>
            <a:chOff x="5923170" y="1098457"/>
            <a:chExt cx="20880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77B616-0F5D-37BC-23C3-0109C8FEB0A8}"/>
                    </a:ext>
                  </a:extLst>
                </p14:cNvPr>
                <p14:cNvContentPartPr/>
                <p14:nvPr/>
              </p14:nvContentPartPr>
              <p14:xfrm>
                <a:off x="5923170" y="1211137"/>
                <a:ext cx="153360" cy="222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77B616-0F5D-37BC-23C3-0109C8FEB0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14170" y="1202137"/>
                  <a:ext cx="171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A328CBC-BFCC-1240-F3AC-34A2BF5A404A}"/>
                    </a:ext>
                  </a:extLst>
                </p14:cNvPr>
                <p14:cNvContentPartPr/>
                <p14:nvPr/>
              </p14:nvContentPartPr>
              <p14:xfrm>
                <a:off x="6118650" y="1098457"/>
                <a:ext cx="13320" cy="89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A328CBC-BFCC-1240-F3AC-34A2BF5A40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09650" y="1089457"/>
                  <a:ext cx="3096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9E76476-99D2-E35B-4436-2A3480BA3688}"/>
                  </a:ext>
                </a:extLst>
              </p14:cNvPr>
              <p14:cNvContentPartPr/>
              <p14:nvPr/>
            </p14:nvContentPartPr>
            <p14:xfrm>
              <a:off x="4202432" y="2058950"/>
              <a:ext cx="3141000" cy="278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9E76476-99D2-E35B-4436-2A3480BA368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93432" y="2049950"/>
                <a:ext cx="315864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8636221-6349-C569-C362-BA4DEAF79B1C}"/>
              </a:ext>
            </a:extLst>
          </p:cNvPr>
          <p:cNvGrpSpPr/>
          <p:nvPr/>
        </p:nvGrpSpPr>
        <p:grpSpPr>
          <a:xfrm>
            <a:off x="4321232" y="2444510"/>
            <a:ext cx="1094040" cy="420840"/>
            <a:chOff x="4258170" y="2066137"/>
            <a:chExt cx="109404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B57450-8688-2675-AD22-96C89A12B9E2}"/>
                    </a:ext>
                  </a:extLst>
                </p14:cNvPr>
                <p14:cNvContentPartPr/>
                <p14:nvPr/>
              </p14:nvContentPartPr>
              <p14:xfrm>
                <a:off x="4258170" y="2168377"/>
                <a:ext cx="142920" cy="210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B57450-8688-2675-AD22-96C89A12B9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49170" y="2159377"/>
                  <a:ext cx="160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F065893-4B10-B994-B817-917AE7431070}"/>
                    </a:ext>
                  </a:extLst>
                </p14:cNvPr>
                <p14:cNvContentPartPr/>
                <p14:nvPr/>
              </p14:nvContentPartPr>
              <p14:xfrm>
                <a:off x="4433130" y="2078737"/>
                <a:ext cx="99360" cy="369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F065893-4B10-B994-B817-917AE743107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24130" y="2069737"/>
                  <a:ext cx="1170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6E59EDD-B0C0-2A9A-4115-F7B972C7BA63}"/>
                    </a:ext>
                  </a:extLst>
                </p14:cNvPr>
                <p14:cNvContentPartPr/>
                <p14:nvPr/>
              </p14:nvContentPartPr>
              <p14:xfrm>
                <a:off x="4736610" y="2191057"/>
                <a:ext cx="5400" cy="19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6E59EDD-B0C0-2A9A-4115-F7B972C7BA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27610" y="2182057"/>
                  <a:ext cx="23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C2580B-3A10-781A-5997-3FBEB8416B43}"/>
                    </a:ext>
                  </a:extLst>
                </p14:cNvPr>
                <p14:cNvContentPartPr/>
                <p14:nvPr/>
              </p14:nvContentPartPr>
              <p14:xfrm>
                <a:off x="4810050" y="2125897"/>
                <a:ext cx="10080" cy="266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C2580B-3A10-781A-5997-3FBEB8416B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01050" y="2116897"/>
                  <a:ext cx="27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2894D58-BC28-C3FA-20EE-923FE2140969}"/>
                    </a:ext>
                  </a:extLst>
                </p14:cNvPr>
                <p14:cNvContentPartPr/>
                <p14:nvPr/>
              </p14:nvContentPartPr>
              <p14:xfrm>
                <a:off x="4747050" y="2292217"/>
                <a:ext cx="56520" cy="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2894D58-BC28-C3FA-20EE-923FE21409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37992" y="2283217"/>
                  <a:ext cx="74273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3125966-87E7-2EEC-43E7-11BD528E3E5A}"/>
                    </a:ext>
                  </a:extLst>
                </p14:cNvPr>
                <p14:cNvContentPartPr/>
                <p14:nvPr/>
              </p14:nvContentPartPr>
              <p14:xfrm>
                <a:off x="4877370" y="2338297"/>
                <a:ext cx="97920" cy="148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3125966-87E7-2EEC-43E7-11BD528E3E5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68370" y="2329297"/>
                  <a:ext cx="115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EB7F029-86AC-DD90-8B74-12F1B20A3ECF}"/>
                    </a:ext>
                  </a:extLst>
                </p14:cNvPr>
                <p14:cNvContentPartPr/>
                <p14:nvPr/>
              </p14:nvContentPartPr>
              <p14:xfrm>
                <a:off x="5040090" y="2148937"/>
                <a:ext cx="160920" cy="229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EB7F029-86AC-DD90-8B74-12F1B20A3E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31070" y="2139951"/>
                  <a:ext cx="178600" cy="247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C18922-9427-5515-DEEC-F48CA243AC53}"/>
                    </a:ext>
                  </a:extLst>
                </p14:cNvPr>
                <p14:cNvContentPartPr/>
                <p14:nvPr/>
              </p14:nvContentPartPr>
              <p14:xfrm>
                <a:off x="5303610" y="2066137"/>
                <a:ext cx="9000" cy="131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C18922-9427-5515-DEEC-F48CA243AC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94610" y="2057137"/>
                  <a:ext cx="26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90C3943-D93D-76F7-F74E-F4864CAABF07}"/>
                    </a:ext>
                  </a:extLst>
                </p14:cNvPr>
                <p14:cNvContentPartPr/>
                <p14:nvPr/>
              </p14:nvContentPartPr>
              <p14:xfrm>
                <a:off x="5263650" y="2127337"/>
                <a:ext cx="88560" cy="8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90C3943-D93D-76F7-F74E-F4864CAABF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54686" y="2118697"/>
                  <a:ext cx="106129" cy="255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013BB4-088F-C9D2-959C-F8B694F95352}"/>
                  </a:ext>
                </a:extLst>
              </p14:cNvPr>
              <p14:cNvContentPartPr/>
              <p14:nvPr/>
            </p14:nvContentPartPr>
            <p14:xfrm>
              <a:off x="605880" y="4320"/>
              <a:ext cx="11212920" cy="4723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013BB4-088F-C9D2-959C-F8B694F9535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96520" y="-5040"/>
                <a:ext cx="11231640" cy="47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33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 Esters  Amides  Jacqueline OH poll on Moodle!!</vt:lpstr>
      <vt:lpstr>Hydrolysis of Esters: Basic Conditions</vt:lpstr>
      <vt:lpstr>Reduction of Esters</vt:lpstr>
      <vt:lpstr>Esters and Grignard Reagents</vt:lpstr>
      <vt:lpstr>Amides          (20.12)</vt:lpstr>
      <vt:lpstr>Hydrolysis of Amides</vt:lpstr>
      <vt:lpstr>Hydrolysis of various functional groups: recap</vt:lpstr>
      <vt:lpstr>Reduction of Amides</vt:lpstr>
      <vt:lpstr>Weinreb Amides</vt:lpstr>
      <vt:lpstr>Reduction of Weinreb Amides: Mechanism</vt:lpstr>
      <vt:lpstr>Reduction of Weinreb Amides</vt:lpstr>
      <vt:lpstr>Reduction (hydride transfer) of various functional groups: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2023-02-13T13:47:05Z</cp:lastPrinted>
  <dcterms:created xsi:type="dcterms:W3CDTF">2022-03-01T00:08:26Z</dcterms:created>
  <dcterms:modified xsi:type="dcterms:W3CDTF">2023-03-14T02:12:24Z</dcterms:modified>
</cp:coreProperties>
</file>