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5" r:id="rId2"/>
    <p:sldId id="420" r:id="rId3"/>
    <p:sldId id="421" r:id="rId4"/>
    <p:sldId id="422" r:id="rId5"/>
    <p:sldId id="423" r:id="rId6"/>
    <p:sldId id="424" r:id="rId7"/>
    <p:sldId id="426" r:id="rId8"/>
    <p:sldId id="425" r:id="rId9"/>
    <p:sldId id="428" r:id="rId10"/>
    <p:sldId id="430" r:id="rId11"/>
    <p:sldId id="429" r:id="rId12"/>
    <p:sldId id="427" r:id="rId13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03939-4312-4B21-8EC6-3C99ABB1C518}" v="866" dt="2023-03-01T01:16:27.744"/>
    <p1510:client id="{7CEEE197-9070-48D3-8227-9789CA23AA22}" v="36" dt="2023-03-01T01:14:25.848"/>
    <p1510:client id="{AA61B628-0002-41C2-BB56-7EEF1C724C38}" v="760" vWet="762" dt="2023-03-01T00:22:06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0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9327 0 0,'-3'-2'39'0'0,"11"-2"2301"0"0,-2 3-2198 0 0,-5 0-100 0 0,0 1 0 0 0,1 0 0 0 0,-1-2 0 0 0,0 2 0 0 0,0 0 0 0 0,1 0 0 0 0,-1 0-1 0 0,0 0 1 0 0,1 0 0 0 0,-1 0 0 0 0,0 0 0 0 0,0 0 0 0 0,1 0 0 0 0,0 2 0 0 0,-1-2 22 0 0,-1 1 0 0 0,2 0-1 0 0,-1 0 1 0 0,-1 1 0 0 0,1-2 0 0 0,-1 1 0 0 0,1 0 0 0 0,-1 0 0 0 0,0 1 0 0 0,2-1 0 0 0,-2 0 0 0 0,0 0 0 0 0,0 1 0 0 0,1-1 0 0 0,-1 0 0 0 0,0 1 0 0 0,0-1-1 0 0,0 0 1 0 0,0 0 0 0 0,-1 3 0 0 0,5 57 1665 0 0,16 95-1 0 0,-2-22-463 0 0,-10-61-773 0 0,1 8 263 0 0,-1 125 0 0 0,-8-199-718 0 0,-1-1 1 0 0,-1 2-1 0 0,0-2 0 0 0,0 0 0 0 0,0 1 0 0 0,-1-1 0 0 0,1 0 1 0 0,-4 7-1 0 0,6-12 62 0 0,-18-11 227 0 0,13 4-300 0 0,1-1 0 0 0,-1 0 0 0 0,1 0 0 0 0,0 0 0 0 0,1-1 0 0 0,-1 1-1 0 0,-3-14 1 0 0,-12-60 4 0 0,16 61-35 0 0,-10-41-39 0 0,-5-92 0 0 0,17 125 30 0 0,1 2-1 0 0,1-2 0 0 0,2 0 1 0 0,-1 0-1 0 0,16-48 0 0 0,-12 54 2 0 0,2 0 1 0 0,0 2-1 0 0,2-2 0 0 0,21-36 0 0 0,-27 53 10 0 0,0-1 0 0 0,0 1 0 0 0,0 0 0 0 0,1 0 0 0 0,0 0 0 0 0,0-1 0 0 0,0 3 0 0 0,0-2 0 0 0,0 1 0 0 0,0 0 0 0 0,1 0 0 0 0,1 2 0 0 0,-2-2-1 0 0,1 1 1 0 0,0 1 0 0 0,1 1 0 0 0,-1-2 0 0 0,2 2 0 0 0,-2 0 0 0 0,13-2 0 0 0,-9 4 22 0 0,0 1 0 0 0,0-1-1 0 0,0 1 1 0 0,0 1 0 0 0,1-1-1 0 0,-1 2 1 0 0,-1 0 0 0 0,12 7-1 0 0,-16-7-1 0 0,0 0 1 0 0,0 0-1 0 0,0 1 0 0 0,-1-1 0 0 0,1 1 1 0 0,-1 0-1 0 0,0 0 0 0 0,0 1 0 0 0,-2-1 0 0 0,2 0 1 0 0,-2 2-1 0 0,1-1 0 0 0,0-1 0 0 0,2 13 1 0 0,-2-4 3 0 0,0-2 1 0 0,-1 2 0 0 0,0 0 0 0 0,-1 0 0 0 0,-1 27 0 0 0,-6 0 10 0 0,-2 1 1 0 0,-1 0 0 0 0,-29 73-1 0 0,24-71-24 0 0,-6-5-8 0 0,7-12 0 0 0,12-27 0 0 0,1 1 0 0 0,0-1 1 0 0,0 0-1 0 0,0 0 0 0 0,-1 2 0 0 0,1-2 0 0 0,0 0 0 0 0,0 0 0 0 0,0 1 1 0 0,0-1-1 0 0,0 0 0 0 0,0 1 0 0 0,0-1 0 0 0,0 0 0 0 0,0 1 0 0 0,0-1 1 0 0,0 0-1 0 0,0 2 0 0 0,0-2 0 0 0,0 0 0 0 0,0 0 0 0 0,0 1 0 0 0,0-1 1 0 0,0 0-1 0 0,0 1 0 0 0,0-1 0 0 0,0 0 0 0 0,0 0 0 0 0,0 1 1 0 0,1-1-1 0 0,-1 0 0 0 0,0 2 0 0 0,0-2 0 0 0,0 0 0 0 0,1 0 0 0 0,-1 0 1 0 0,0 1-1 0 0,0-1 0 0 0,2 0 0 0 0,-2 0 0 0 0,0 0 0 0 0,0 0 0 0 0,1 1 1 0 0,-1-1-1 0 0,0 0 0 0 0,0 0 0 0 0,1 0 0 0 0,-1 0 0 0 0,0 0 0 0 0,1 0 1 0 0,-1 0-1 0 0,0 0 0 0 0,2 0 0 0 0,-2 0 0 0 0,0 0 0 0 0,1 0 0 0 0,-1 0 1 0 0,0 0 1 0 0,0 0-2 0 0,39 12 303 0 0,0 0 1 0 0,-1 3-1 0 0,61 32 0 0 0,48 37 761 0 0,-38-21-720 0 0,-90-52-336 0 0,33 16 0 0 0,-16-8-1873 0 0,-9-4-6270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1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3 214 13183 0 0,'0'0'299'0'0,"-3"17"838"0"0,13 45-334 0 0,4 0 0 0 0,24 72 0 0 0,9 40 422 0 0,-45-165-1099 0 0,1 3 253 0 0,-1 1-1 0 0,2 24 1 0 0,-18-68 423 0 0,8 5-760 0 0,1-1 0 0 0,1 1 1 0 0,-1-44-1 0 0,9-84 128 0 0,-2 106-155 0 0,-2 27-35 0 0,2 2 0 0 0,0-1 0 0 0,2 1 0 0 0,0 0 0 0 0,0 0 0 0 0,2 0 0 0 0,0 0 0 0 0,1 1 0 0 0,1 1 0 0 0,0-1 0 0 0,2 2 0 0 0,0-2 0 0 0,21-24 0 0 0,-25 34 20 0 0,2 1 0 0 0,-2-1 0 0 0,1 1 0 0 0,1 0 0 0 0,0 1 0 0 0,14-8 0 0 0,-19 12 0 0 0,1 0 0 0 0,0 1 0 0 0,-2 0 0 0 0,2 0 0 0 0,0 1 0 0 0,-1-2 0 0 0,1 2 0 0 0,0-1 0 0 0,-1 1 0 0 0,0 0 0 0 0,1 0 0 0 0,0 0 0 0 0,0 1 0 0 0,0-1 0 0 0,-1 2 0 0 0,1-2 0 0 0,-1 1 0 0 0,0 0 0 0 0,1 0 0 0 0,0 1 0 0 0,4 3 0 0 0,-3-3 16 0 0,-1 1 0 0 0,1-1-1 0 0,0 2 1 0 0,-2-1 0 0 0,1 0-1 0 0,0 1 1 0 0,1 0-1 0 0,-2 0 1 0 0,0 1 0 0 0,1-1-1 0 0,-1 1 1 0 0,1-2 0 0 0,-2 3-1 0 0,1-1 1 0 0,-1 0 0 0 0,-1 0-1 0 0,2 0 1 0 0,-2 0 0 0 0,0 0-1 0 0,1 1 1 0 0,0 7 0 0 0,-2 0 27 0 0,0 0 1 0 0,0 1 0 0 0,-1-1-1 0 0,0 1 1 0 0,-2-1-1 0 0,1 1 1 0 0,-8 20 0 0 0,-1-6-8 0 0,1 1 1 0 0,-1-2 0 0 0,-2 1 0 0 0,-1-1 0 0 0,-31 45 0 0 0,35-59-19 0 0,0-3 0 0 0,-21 18 0 0 0,-13 12-8 0 0,44-40 121 0 0,1 1-75 0 0,13 7 157 0 0,0 0 0 0 0,0-2 0 0 0,1-1 0 0 0,0 0 0 0 0,0 0 0 0 0,17 1 0 0 0,47 16 586 0 0,21 24-359 0 0,-90-41-667 0 0,0-2-1 0 0,0 1 1 0 0,18 3 0 0 0,-27-7-19 0 0,0 0 0 0 0,1-2 0 0 0,-1 2-1 0 0,0-1 1 0 0,0 1 0 0 0,1 0 0 0 0,-1-1 0 0 0,0-1 0 0 0,-1 2 0 0 0,1-1 0 0 0,1 1 0 0 0,0-2 0 0 0,1-1-1367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8751 0 0,'0'0'674'0'0,"-16"2"-144"0"0,13 0-10 0 0,1 0 0 0 0,-1 0 0 0 0,1 0 0 0 0,-1 0 0 0 0,1 0 0 0 0,0 1 0 0 0,0-1 0 0 0,0 1 0 0 0,0-1 0 0 0,1 1-1 0 0,-1 0 1 0 0,-2 5 0 0 0,-13 38 1900 0 0,16-43-2371 0 0,-4 19 84 0 0,0 0 0 0 0,1 1 0 0 0,1-1 0 0 0,1 1 0 0 0,1-1 0 0 0,3 38 0 0 0,2-31-142 0 0,0 1 1 0 0,2-1-1 0 0,1 0 1 0 0,16 44-1 0 0,-18-62 9 0 0,-1-1-1 0 0,1 0 0 0 0,1 0 1 0 0,0-1-1 0 0,0 0 0 0 0,1 0 1 0 0,0 0-1 0 0,1-1 0 0 0,-1 0 1 0 0,14 10-1 0 0,-15-14 6 0 0,0 0 0 0 0,0 0 0 0 0,1 0 0 0 0,-1-1-1 0 0,1 0 1 0 0,-1 0 0 0 0,1 0 0 0 0,0-1 0 0 0,0-1 0 0 0,1 1-1 0 0,-1-1 1 0 0,0 0 0 0 0,0 0 0 0 0,1-1 0 0 0,-1 0 0 0 0,0 0-1 0 0,8-2 1 0 0,-1-1 61 0 0,0 1-1 0 0,-1-2 1 0 0,0 0-1 0 0,0-1 0 0 0,0 0 1 0 0,15-9-1 0 0,-21 10 33 0 0,0 0 0 0 0,-1-1 0 0 0,0 0-1 0 0,0 0 1 0 0,0 0 0 0 0,-1-1 0 0 0,0 0 0 0 0,0 0-1 0 0,0 0 1 0 0,-1-1 0 0 0,0 1 0 0 0,6-14 0 0 0,-3 4 192 0 0,-1-2 0 0 0,0 1 0 0 0,-1-1 0 0 0,-1 1 0 0 0,-1-1 0 0 0,2-32 0 0 0,-4 41-190 0 0,-1 0 0 0 0,-1 0 0 0 0,0 0 0 0 0,0 0 0 0 0,-1 0 0 0 0,0 0 0 0 0,0 0 0 0 0,-1 1 0 0 0,0-1 0 0 0,-1 1 0 0 0,1 0 0 0 0,-2 0 0 0 0,1 0 0 0 0,-1 1 0 0 0,-10-12 0 0 0,-6-2 0 0 0,-2 1-1 0 0,-39-28 1 0 0,44 35-102 0 0,-63-42-1917 0 0,46 33-7176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6 455 0 0,'7'-6'14224'0'0,"1"15"-11382"0"0,5 14-3220 0 0,0 23 701 0 0,-2 0 0 0 0,-2 1 0 0 0,4 54 0 0 0,-4-31-585 0 0,-2-29-820 0 0,0-18-2786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10335 0 0,'0'0'5318'0'0,"5"-7"-3838"0"0,4 4-1156 0 0,-1 1 0 0 0,1 0 0 0 0,0 1 1 0 0,0 0-1 0 0,0 0 0 0 0,10 1 1 0 0,9-1-137 0 0,34-5-469 0 0,-21 0-2732 0 0,-28 3 1483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0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365 110 1839 0 0,'-18'-15'2401'0'0,"-1"-1"0"0"0,0 2 0 0 0,-1 1 0 0 0,-28-15 0 0 0,38 24-1568 0 0,1 0 0 0 0,-1 1 1 0 0,0 0-1 0 0,0 0 0 0 0,0 1 1 0 0,-18-2-1 0 0,21 4-818 0 0,-1 0 0 0 0,1 0 0 0 0,-1 1 1 0 0,1 0-1 0 0,-1 0 0 0 0,-7 3 0 0 0,11-2 5 0 0,-1 0 0 0 0,0 0-1 0 0,1 0 1 0 0,0 1 0 0 0,-1-1 0 0 0,1 1 0 0 0,0 0-1 0 0,0 0 1 0 0,1 1 0 0 0,-1-1 0 0 0,1 1-1 0 0,-1 0 1 0 0,1 0 0 0 0,1 0 0 0 0,-1 0-1 0 0,0 1 1 0 0,1-1 0 0 0,0 1 0 0 0,0-1-1 0 0,0 1 1 0 0,-1 8 0 0 0,-2 9 74 0 0,1 0 0 0 0,0 0 1 0 0,1 35-1 0 0,2-38-82 0 0,-1 16-26 0 0,3 0 0 0 0,1-1-1 0 0,1 1 1 0 0,2-1 0 0 0,2 0-1 0 0,16 54 1 0 0,-18-74 67 0 0,1 0-1 0 0,0-1 1 0 0,1 0 0 0 0,0 0-1 0 0,1-1 1 0 0,0 0 0 0 0,1 0-1 0 0,0-1 1 0 0,17 16-1 0 0,-19-21-86 0 0,0 0-1 0 0,1 0 0 0 0,-1-1 1 0 0,1 0-1 0 0,1 0 1 0 0,-1-1-1 0 0,1 0 0 0 0,-1 0 1 0 0,1-1-1 0 0,0 0 0 0 0,0-1 1 0 0,1 0-1 0 0,-1 0 0 0 0,0-1 1 0 0,17 0-1 0 0,-10-2 114 0 0,1 0 0 0 0,-1-2-1 0 0,0 0 1 0 0,0 0 0 0 0,0-2 0 0 0,0 0-1 0 0,-1 0 1 0 0,0-2 0 0 0,0 0 0 0 0,19-12-1 0 0,-22 11 107 0 0,0-1-1 0 0,0 0 1 0 0,-1 0-1 0 0,-1-1 1 0 0,0-1-1 0 0,0 0 1 0 0,-1 0-1 0 0,0-1 1 0 0,-1 0-1 0 0,0 0 1 0 0,11-25-1 0 0,-13 20 40 0 0,1 0 0 0 0,-2-1 0 0 0,0 1 0 0 0,2-20 0 0 0,-5 25-94 0 0,-2-1 1 0 0,1 1-1 0 0,-1-1 0 0 0,-1 1 1 0 0,0-1-1 0 0,-6-21 0 0 0,4 22-63 0 0,-2 0-1 0 0,1 0 1 0 0,-2 1-1 0 0,1 0 1 0 0,-1 0 0 0 0,-1 0-1 0 0,-10-13 1 0 0,-3 0-38 0 0,-40-37 1 0 0,45 49-381 0 0,0 0 0 0 0,-1 1 0 0 0,0 1 0 0 0,-1 0 0 0 0,0 1 0 0 0,-24-8 0 0 0,23 11-1125 0 0,0 3-55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1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0,'0'0'9770'0'0,"0"0"-9737"0"0,0 0 0 0 0,0 0 0 0 0,1 0 0 0 0,-1 0 0 0 0,0 0 0 0 0,0 0 0 0 0,0 0 0 0 0,1 0 0 0 0,-1 0 0 0 0,0 0 0 0 0,0 0 0 0 0,1 0 1 0 0,-1 0-1 0 0,0 0 0 0 0,0 0 0 0 0,0 1 0 0 0,1-1 0 0 0,-1 0 0 0 0,0 0 0 0 0,0 0 0 0 0,0 0 0 0 0,0 0 0 0 0,1 0 0 0 0,-1 1 0 0 0,0-1 1 0 0,0 0-1 0 0,0 0 0 0 0,0 0 0 0 0,0 0 0 0 0,0 1 0 0 0,1-1 0 0 0,-1 0 0 0 0,0 0 0 0 0,0 0 0 0 0,0 1 0 0 0,2 5 253 0 0,0 0 0 0 0,-1 1 0 0 0,1-1 0 0 0,-1 1 0 0 0,-1-1 0 0 0,1 0 0 0 0,-1 13 0 0 0,0-4 178 0 0,10 171 1727 0 0,-7 111-1702 0 0,6-91-1009 0 0,0-160-1052 0 0,-9-44 808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1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0,'0'0'12326'0'0,"0"2"-11598"0"0,23 269 3864 0 0,-15-142-3928 0 0,16 33-854 0 0,-14-109-966 0 0,8 44-7056 0 0,-16-83 6692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1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 4143 0 0,'-7'-3'428'0'0,"5"1"-98"0"0,0 1-1 0 0,-1 1 0 0 0,1-1 0 0 0,0 0 0 0 0,-1 0 0 0 0,1 1 0 0 0,-1 0 0 0 0,-3-1 0 0 0,-3 0 1716 0 0,-3-3 2596 0 0,20 8 383 0 0,7 1-1758 0 0,-1-1-3896 0 0,0-2 503 0 0,0-1 0 0 0,0 0 1 0 0,0-1-1 0 0,1 0 0 0 0,18-4 0 0 0,-16 1-7432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2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9007 0 0,'0'0'18'0'0,"0"-1"0"0"0,0 1 0 0 0,0 0 0 0 0,0-1 0 0 0,0 1 0 0 0,0 0 0 0 0,0-1 0 0 0,0 1 0 0 0,0 0 0 0 0,0-1 0 0 0,0 1 0 0 0,0 0 0 0 0,0-1 0 0 0,0 1 0 0 0,0 0 0 0 0,0 0 0 0 0,0-1 0 0 0,1 1 0 0 0,-1 0 0 0 0,0-1 0 0 0,0 1 0 0 0,1-1 0 0 0,22-32 1826 0 0,-22 31-1710 0 0,1 1 1 0 0,-1-1-1 0 0,0 1 1 0 0,1 0 0 0 0,-1-1-1 0 0,1 1 1 0 0,-1 0 0 0 0,1 0-1 0 0,-1 0 1 0 0,1 0-1 0 0,0 0 1 0 0,-1 1 0 0 0,1-1-1 0 0,0 0 1 0 0,3 0-1 0 0,33-3 1263 0 0,-16 2-1005 0 0,123-13 1628 0 0,39-6-344 0 0,0-6-198 0 0,-133 27-1172 0 0,-34 0-114 0 0,30-3-1 0 0,-16 0 57 0 0,34 1 0 0 0,9-1 57 0 0,29-1 120 0 0,3-1 142 0 0,-44-1-190 0 0,33-3 370 0 0,100 2 0 0 0,-42 16-351 0 0,-10 2-148 0 0,-117-9-172 0 0,42-4-1 0 0,1 1 99 0 0,79 2 234 0 0,-93 1-275 0 0,137 10 171 0 0,-56 1-97 0 0,-108-12-136 0 0,0-1-1 0 0,51-8 1 0 0,3 0 72 0 0,-21 3-67 0 0,40 1 94 0 0,-6 1-26 0 0,-69 4-96 0 0,36-1 15 0 0,92-2 138 0 0,23 1-126 0 0,-156 2-64 0 0,-7 0 7 0 0,-1-1-1 0 0,20-1 1 0 0,-11-1 44 0 0,45 3 0 0 0,-21 0-18 0 0,75-4 89 0 0,-99 3-105 0 0,31 4-1 0 0,-3 0-7 0 0,-9 2 9 0 0,-30-4-17 0 0,-1 0-1 0 0,16 0 1 0 0,211 2 199 0 0,-23 2-26 0 0,-160-3-178 0 0,20-7 63 0 0,-52 2-41 0 0,39 1 0 0 0,188 2 152 0 0,-115-4-117 0 0,38-3 11 0 0,53 8 106 0 0,-79-1-48 0 0,-26-1-39 0 0,-2 0 23 0 0,-91 0-79 0 0,43 7 0 0 0,-43-5-7 0 0,0 0 0 0 0,37-3 0 0 0,-31-1-10 0 0,36 4 0 0 0,42 1 93 0 0,-26-1-47 0 0,8 0-56 0 0,-71-1 2 0 0,1-1 0 0 0,-1-1 1 0 0,26-4-1 0 0,-39 5-13 0 0,-1 0 0 0 0,0 0 0 0 0,1 1 0 0 0,9 2 0 0 0,21 1 0 0 0,-7-2 23 0 0,-23-1-13 0 0,0 0 0 0 0,0-1 1 0 0,12-1-1 0 0,-15 1-10 0 0,-1 0 0 0 0,1 0 0 0 0,-1 1 0 0 0,11 1 0 0 0,14 2 0 0 0,31-1-2 0 0,-40-1 5 0 0,0-1 0 0 0,1 0 1 0 0,39-6-1 0 0,-56 4 9 0 0,14-5 29 0 0,-14 4-41 0 0,-3 1 0 0 0,-1 0 0 0 0,-1 1 0 0 0,1 0 0 0 0,0-1 0 0 0,0 1 0 0 0,-1 0 0 0 0,1-1 0 0 0,0 1 0 0 0,0 0 0 0 0,-1 0 0 0 0,1 0 0 0 0,0-1 0 0 0,0 1 0 0 0,0 0 0 0 0,-1 0 0 0 0,1 0 0 0 0,0 0 0 0 0,0 1 0 0 0,1-1 0 0 0,1 1 0 0 0,10-1 0 0 0,-3-2 0 0 0,2-1 0 0 0,1 0 0 0 0,1 1 0 0 0,-2-1 0 0 0,-1 0 0 0 0,-2-3 0 0 0,-3-4 0 0 0,-5 7 1 0 0,0 0 0 0 0,-1 1 1 0 0,0-1-1 0 0,0 0 0 0 0,0 0 0 0 0,0 0 0 0 0,0 0 1 0 0,0 0-1 0 0,-1 1 0 0 0,1-1 0 0 0,-1 0 0 0 0,0 0 1 0 0,0 1-1 0 0,0-1 0 0 0,0 0 0 0 0,-3-3 0 0 0,-2-4 11 0 0,-1 1-1 0 0,-14-17 0 0 0,-1-1-1 0 0,8 8-10 0 0,-2-1 0 0 0,-31-28 0 0 0,33 36 0 0 0,1 1 0 0 0,-1 1 0 0 0,-1 0 0 0 0,-24-13 0 0 0,30 18-31 0 0,0 1-96 0 0,9 4 123 0 0,0 1-1 0 0,0-1 1 0 0,0 1 0 0 0,-1-1 0 0 0,1 1-1 0 0,0-1 1 0 0,1 1 0 0 0,-1-1-1 0 0,0 1 1 0 0,0-1 0 0 0,0 1 0 0 0,0-1-1 0 0,0 1 1 0 0,0-1 0 0 0,1 0 0 0 0,-1 1-1 0 0,0-1 1 0 0,0 1 0 0 0,1-1 0 0 0,-1 1-1 0 0,1 0 1 0 0,7 14-27 0 0,0 0 0 0 0,1 0 0 0 0,21 25 1 0 0,40 34-3 0 0,-36-38 30 0 0,-5-6-44 0 0,-13-13 45 0 0,-1 0 0 0 0,17 25 0 0 0,-12-12 2 0 0,-8-9 0 0 0,-11-15 0 0 0,0-1 0 0 0,2 11 0 0 0,-2-9 1 0 0,-1-1 0 0 0,0 0 0 0 0,-1 0 1 0 0,1 0-1 0 0,-1 0 0 0 0,0-1 0 0 0,-1 1 0 0 0,1 0 0 0 0,-1 0 0 0 0,0-1 0 0 0,-1 1 1 0 0,-6 10-1 0 0,-31 46 234 0 0,5-7 11 0 0,15-20-99 0 0,6-10-78 0 0,6-11-61 0 0,4-8 1 0 0,0 1 1 0 0,0-1-1 0 0,0 0 0 0 0,-1 0 1 0 0,-6 5-1 0 0,9-9-11 0 0,0 0 2 0 0,-1 0-1 0 0,1 0 0 0 0,1 1 1 0 0,-1-1-1 0 0,0 1 0 0 0,1-1 1 0 0,-2 4-1 0 0,-4 4-13 0 0,-4 10-188 0 0,10-18 28 0 0,1-1-187 0 0,-1 0 0 0 0,1 1 0 0 0,-1-1 0 0 0,1 0 0 0 0,0 1 0 0 0,-1-1 1 0 0,1 0-1 0 0,0 1 0 0 0,0-1 0 0 0,0 0 0 0 0,0 3 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0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140 223 12239 0 0,'-72'-108'3866'0'0,"53"88"-2412"0"0,18 19-1322 0 0,0 0 1 0 0,-1-1-1 0 0,1 1 1 0 0,0 0-1 0 0,-1 1 1 0 0,1-1-1 0 0,-1 0 1 0 0,0 0-1 0 0,1 1 1 0 0,-1-1-1 0 0,1 0 1 0 0,-1 1-1 0 0,-2-1 1 0 0,4 2-105 0 0,-1-1 1 0 0,1 0-1 0 0,-1 1 1 0 0,1-1-1 0 0,-1 1 1 0 0,1-1-1 0 0,-1 1 1 0 0,1-1 0 0 0,0 1-1 0 0,-1-1 1 0 0,1 1-1 0 0,0-1 1 0 0,-1 1-1 0 0,1-1 1 0 0,0 1-1 0 0,0 0 1 0 0,-1 0-1 0 0,1 0 42 0 0,-4 6-39 0 0,1 0 1 0 0,1 1 0 0 0,0-1-1 0 0,0 1 1 0 0,0-1 0 0 0,1 1 0 0 0,0 0-1 0 0,0 9 1 0 0,4 65 189 0 0,-1-67-213 0 0,-1 3 1 0 0,2 0-1 0 0,0 1 0 0 0,1-1 1 0 0,1-1-1 0 0,11 29 1 0 0,-13-39-4 0 0,0 1 1 0 0,1-1 0 0 0,0-1 0 0 0,0 1-1 0 0,1-1 1 0 0,-1 1 0 0 0,2-1 0 0 0,-1 0-1 0 0,0-1 1 0 0,1 0 0 0 0,0 0 0 0 0,0 0 0 0 0,1 0-1 0 0,-1-1 1 0 0,14 6 0 0 0,-16-8 26 0 0,0-1 1 0 0,0 0-1 0 0,0 0 1 0 0,1 0-1 0 0,-1 0 1 0 0,0-1-1 0 0,1 1 1 0 0,-1-1-1 0 0,1 0 1 0 0,-1-1-1 0 0,0 1 1 0 0,1-1-1 0 0,6-1 1 0 0,-5 0 61 0 0,0-1 0 0 0,-1 1 0 0 0,1-1 0 0 0,-1 0 1 0 0,1 0-1 0 0,-1-1 0 0 0,0 1 0 0 0,8-9 0 0 0,-5 4 65 0 0,-1 0 0 0 0,0 0 0 0 0,-1-1-1 0 0,1 1 1 0 0,-2-2 0 0 0,1 1 0 0 0,-1-1 0 0 0,-1 1-1 0 0,0-1 1 0 0,5-19 0 0 0,-6 14-35 0 0,-1 0-1 0 0,0 0 1 0 0,-2 0 0 0 0,1 0-1 0 0,-2 0 1 0 0,0 0 0 0 0,-1 1-1 0 0,0-1 1 0 0,-1 0-1 0 0,-1 1 1 0 0,0-1 0 0 0,-1 1-1 0 0,0 0 1 0 0,-2 0 0 0 0,1 1-1 0 0,-2 0 1 0 0,0 0 0 0 0,0 1-1 0 0,-1 0 1 0 0,0 0-1 0 0,-20-18 1 0 0,26 27-125 0 0,-1 0 0 0 0,0 0 0 0 0,0 1 0 0 0,1-1 0 0 0,-2 1 0 0 0,1 0 0 0 0,0 0 0 0 0,0 0 0 0 0,0 1 0 0 0,-1 0 0 0 0,1 0 0 0 0,-1 0 0 0 0,1 0 0 0 0,-1 0 0 0 0,0 1 1 0 0,1 0-1 0 0,-1 0 0 0 0,-5 1 0 0 0,5 0-253 0 0,0 0 0 0 0,1 0 0 0 0,-1 1 1 0 0,0 0-1 0 0,1 0 0 0 0,-1 0 1 0 0,1 0-1 0 0,0 1 0 0 0,0-1 1 0 0,-7 7-1 0 0,-6 7-5606 0 0,2 2-1783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0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18 760 11287 0 0,'-17'32'8231'0'0,"19"-33"-7806"0"0,7-1-48 0 0,-1 0 0 0 0,0-1-1 0 0,0 0 1 0 0,0-1-1 0 0,-1 1 1 0 0,14-10 0 0 0,-9 6 30 0 0,22-10 1 0 0,131-51 876 0 0,-116 45-1164 0 0,75-46 0 0 0,-87 48-104 0 0,187-119-25 0 0,-173 107 29 0 0,207-125 97 0 0,-219 137-26 0 0,45-33-1 0 0,-75 47 86 0 0,0-2-1 0 0,-1 1 1 0 0,0-1-1 0 0,0-1 0 0 0,-1 1 1 0 0,0-1-1 0 0,-1-1 1 0 0,10-19-1 0 0,-16 29-15 0 0,1-2-91 0 0,-1 1 0 0 0,1 0-1 0 0,0 0 1 0 0,0 0 0 0 0,0 0 0 0 0,0 0 0 0 0,0 0-1 0 0,0 0 1 0 0,2-2 0 0 0,0 2-69 0 0,0-1-1 0 0,0 1 1 0 0,0 0 0 0 0,0 0 0 0 0,0 1-1 0 0,0-1 1 0 0,0 1 0 0 0,1-1-1 0 0,-1 1 1 0 0,0 0 0 0 0,1 0 0 0 0,-1 1-1 0 0,1-1 1 0 0,-1 1 0 0 0,1-1-1 0 0,5 2 1 0 0,-1-2-3 0 0,2 1 29 0 0,0 0-1 0 0,0 1 1 0 0,0 0-1 0 0,0 1 0 0 0,0 0 1 0 0,0 0-1 0 0,16 8 1 0 0,64 32 212 0 0,-89-42-237 0 0,108 66 125 0 0,-23-12-10 0 0,210 129 434 0 0,-33-41 177 0 0,-232-127-562 0 0,18 6-58 0 0,62 18 1 0 0,-18-7 27 0 0,-75-25-130 0 0,-5-2-10 0 0,1 0 0 0 0,0 0 1 0 0,28 4-1 0 0,-37-8-134 0 0,3 0-795 0 0,-1-1 0 0 0,1 1 0 0 0,-1-1 0 0 0,14-1-1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11975 0 0,'-1'10'1244'0'0,"-3"19"767"0"0,3 0-1 0 0,1 55 0 0 0,8 11-3172 0 0,-7-86 691 0 0,0 6-643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0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0,'1'2'4702'0'0,"8"8"-537"0"0,-3-2-2337 0 0,0 2-1 0 0,-1-1 1 0 0,5 11 0 0 0,10 33 694 0 0,4 58-1712 0 0,-22-98-348 0 0,29 211 246 0 0,13 37-3050 0 0,-43-254 1347 0 0,1 1 1 0 0,1-1-1 0 0,2 7 1 0 0,-2-5-2155 0 0,1 1-2110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0,'1'2'7074'0'0,"4"11"-6322"0"0,0 1 1 0 0,-1-1 0 0 0,0 1 0 0 0,1 15 0 0 0,2 8-119 0 0,37 200 934 0 0,-13-8-1324 0 0,-15-120-3209 0 0,-10-90 345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10591 0 0,'0'0'1735'0'0,"1"1"-1076"0"0,0 0-545 0 0,0 0 1 0 0,-1 0-1 0 0,1 0 1 0 0,-1 0-1 0 0,1 0 1 0 0,-1-1-1 0 0,1 1 1 0 0,-1 0-1 0 0,1 0 1 0 0,-1 0-1 0 0,0 0 1 0 0,0 0-1 0 0,1 0 1 0 0,-1 0 0 0 0,0 2-1 0 0,1 22 1383 0 0,1-3-681 0 0,24 107 857 0 0,5 29-1015 0 0,-4-17-432 0 0,-18-95 118 0 0,-8-45 52 0 0,-3-14 240 0 0,-17-116-56 0 0,7 55-530 0 0,10 63-47 0 0,-19-191-45 0 0,21 177 39 0 0,0 0 0 0 0,2 0-1 0 0,0 0 1 0 0,2 0 0 0 0,1 0-1 0 0,8-25 1 0 0,-12 47 3 0 0,0 0 0 0 0,1 0 0 0 0,-1 0 0 0 0,1 0 0 0 0,-1 0 0 0 0,1 0-1 0 0,0 1 1 0 0,0-1 0 0 0,0 1 0 0 0,0-1 0 0 0,0 1 0 0 0,1 0 0 0 0,4-4 0 0 0,-5 5 0 0 0,-1 0 1 0 0,1 0 0 0 0,0 1-1 0 0,-1-1 1 0 0,1 1 0 0 0,0-1-1 0 0,-1 1 1 0 0,1 0 0 0 0,0 0-1 0 0,0 0 1 0 0,0 0 0 0 0,-1 0-1 0 0,1 0 1 0 0,0 0-1 0 0,0 0 1 0 0,-1 1 0 0 0,1-1-1 0 0,0 1 1 0 0,-1-1 0 0 0,1 1-1 0 0,0 0 1 0 0,-1 0 0 0 0,1-1-1 0 0,-1 1 1 0 0,1 0 0 0 0,2 3-1 0 0,1 1 33 0 0,1 0-1 0 0,-1 0 0 0 0,-1 1 1 0 0,1 0-1 0 0,-1 0 0 0 0,1 0 1 0 0,-2 0-1 0 0,1 1 0 0 0,-1 0 1 0 0,0-1-1 0 0,0 1 0 0 0,-1 0 1 0 0,2 11-1 0 0,1 3 40 0 0,-2 0 0 0 0,0 0 0 0 0,-1 32 0 0 0,-3-38-43 0 0,1-1 0 0 0,-2 1 0 0 0,0-1-1 0 0,-1 1 1 0 0,0-1 0 0 0,-9 24-1 0 0,4-21 40 0 0,0 0 0 0 0,-1 0 0 0 0,-1-1 0 0 0,-23 30-1 0 0,32-45 72 0 0,16 1-183 0 0,41 13 1120 0 0,94 38 1 0 0,-97-33-743 0 0,42 24 575 0 0,-11-4-789 0 0,-72-35-252 0 0,-4-2-277 0 0,-1 0 0 0 0,1 0 0 0 0,8 1 0 0 0,-4-2-1227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20 239 10591 0 0,'0'0'1735'0'0,"1"1"-1091"0"0,1 0-450 0 0,-1 0-1 0 0,0 1 1 0 0,0-1-1 0 0,-1 0 1 0 0,1 1-1 0 0,0-1 1 0 0,0 1 0 0 0,-1-1-1 0 0,1 1 1 0 0,-1-1-1 0 0,1 1 1 0 0,-1 0-1 0 0,0-1 1 0 0,1 1-1 0 0,-1-1 1 0 0,0 1 0 0 0,0 0-1 0 0,-1 2 1 0 0,-1 41 1794 0 0,1-29-1633 0 0,-3 64 912 0 0,-8 119 698 0 0,3-150-1878 0 0,9-48-17 0 0,-1-13 213 0 0,-1-36-166 0 0,2 1 0 0 0,7-51 0 0 0,-1 21-44 0 0,26-211 282 0 0,-31 281-325 0 0,0 0 0 0 0,1 1 0 0 0,0-1 1 0 0,0 1-1 0 0,4-9 0 0 0,-5 15-19 0 0,1 1-1 0 0,-1-1 1 0 0,0 1 0 0 0,0 0-1 0 0,0 0 1 0 0,0 0 0 0 0,0-1-1 0 0,0 1 1 0 0,-1 0 0 0 0,1 0-1 0 0,0 0 1 0 0,1 3 0 0 0,3 8 14 0 0,0 1 1 0 0,-2 0 0 0 0,1 0-1 0 0,-1 0 1 0 0,1 24 0 0 0,1-1 1 0 0,-1-16-27 0 0,46 224 0 0 0,-40-207 17 0 0,14 47 88 0 0,-21-76-96 0 0,0-1 1 0 0,1 1-1 0 0,0-1 0 0 0,0 1 0 0 0,1-2 1 0 0,-1 1-1 0 0,2 0 0 0 0,6 6 0 0 0,-11-11 18 0 0,0-1 0 0 0,0 0-1 0 0,0 0 1 0 0,1 0 0 0 0,-1 0-1 0 0,0 0 1 0 0,1 0-1 0 0,-1 0 1 0 0,1 0 0 0 0,-1-1-1 0 0,1 1 1 0 0,-1 0-1 0 0,1-1 1 0 0,-1 1 0 0 0,1-1-1 0 0,0 0 1 0 0,-1 0-1 0 0,1 1 1 0 0,0-1 0 0 0,-1 0-1 0 0,1 0 1 0 0,0-1-1 0 0,-1 1 1 0 0,1 0 0 0 0,0 0-1 0 0,-1-1 1 0 0,1 1 0 0 0,-1-1-1 0 0,1 0 1 0 0,0 1-1 0 0,-1-1 1 0 0,0 0 0 0 0,1 0-1 0 0,-1 0 1 0 0,1 0-1 0 0,-1 0 1 0 0,0 0 0 0 0,0 0-1 0 0,0 0 1 0 0,0-1-1 0 0,0 1 1 0 0,0 0 0 0 0,0-1-1 0 0,0 1 1 0 0,0-1-1 0 0,1-2 1 0 0,5-11 228 0 0,0 0 0 0 0,-1-1 0 0 0,-1 0-1 0 0,5-23 1 0 0,8-70 104 0 0,-13 70-304 0 0,2-18-308 0 0,-3-1 0 0 0,-3 1 0 0 0,-10-105 0 0 0,7 144-770 0 0,0-4-770 0 0,0 7-4904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11399 0 0,'0'0'3118'0'0,"11"-15"379"0"0,76-64 1144 0 0,-63 59-3533 0 0,40-27 1 0 0,5-2-278 0 0,-42 28-587 0 0,-1-2 0 0 0,-1-1 0 0 0,23-29 0 0 0,-25 21-276 0 0,-10 18-2442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14 244 8287 0 0,'0'0'639'0'0,"0"1"-271"0"0,-2 12 626 0 0,0 0-1 0 0,2 0 1 0 0,-1-1 0 0 0,2 1 0 0 0,1 16-1 0 0,16 66 1475 0 0,-7-41-1327 0 0,-6-31-857 0 0,-1-1 32 0 0,0-1-1 0 0,0 29 0 0 0,-4-50-286 0 0,1 0-1 0 0,-1 1 1 0 0,0-1-1 0 0,0 0 1 0 0,0 1 0 0 0,0-1-1 0 0,0 0 1 0 0,0 1-1 0 0,0-1 1 0 0,0 0-1 0 0,0 0 1 0 0,0 1 0 0 0,0-1-1 0 0,0 0 1 0 0,0 1-1 0 0,-1-1 1 0 0,1 0-1 0 0,0 1 1 0 0,0-1 0 0 0,0 0-1 0 0,0 0 1 0 0,0 1-1 0 0,-1-1 1 0 0,1 0-1 0 0,0 0 1 0 0,0 1 0 0 0,0-1-1 0 0,-1 0 1 0 0,1 0-1 0 0,-1 1 1 0 0,-5-8 318 0 0,-6-15-148 0 0,4 0-133 0 0,1-1 0 0 0,1 1 0 0 0,1-1 0 0 0,1 0 0 0 0,-2-45 0 0 0,6 25-262 0 0,1 1-1 0 0,10-62 1 0 0,-6 77-32 0 0,14-47 1 0 0,-15 63 227 0 0,0-1-1 0 0,1 1 1 0 0,0 0 0 0 0,1 1-1 0 0,0-1 1 0 0,13-15 0 0 0,-17 24 31 0 0,0 0 1 0 0,1 0 0 0 0,-1 0 0 0 0,0 1 0 0 0,1-1 0 0 0,0 1 0 0 0,-1-1 0 0 0,1 1-1 0 0,0 0 1 0 0,-1 0 0 0 0,1 1 0 0 0,0-1 0 0 0,0 0 0 0 0,0 1 0 0 0,0 0-1 0 0,0-1 1 0 0,0 1 0 0 0,-1 0 0 0 0,1 1 0 0 0,0-1 0 0 0,5 2 0 0 0,-3-1 6 0 0,0 0 1 0 0,1 0-1 0 0,-1 1 1 0 0,0 0-1 0 0,0 0 1 0 0,0 0 0 0 0,0 1-1 0 0,0 0 1 0 0,-1 0-1 0 0,8 6 1 0 0,-6-4 73 0 0,-1 0-1 0 0,0 0 1 0 0,0 0 0 0 0,0 1-1 0 0,-1 0 1 0 0,0 0 0 0 0,0 0 0 0 0,0 0-1 0 0,-1 1 1 0 0,0-1 0 0 0,0 1 0 0 0,-1 0-1 0 0,0 0 1 0 0,2 10 0 0 0,-3-5-46 0 0,0 1 0 0 0,-1-1 0 0 0,0 0 1 0 0,-1 0-1 0 0,-1 1 0 0 0,0-1 0 0 0,0 0 0 0 0,-1-1 0 0 0,-1 1 1 0 0,0 0-1 0 0,-1-1 0 0 0,0 0 0 0 0,0 0 0 0 0,-2 0 0 0 0,1-1 1 0 0,-1 0-1 0 0,0 0 0 0 0,-12 12 0 0 0,13-17-66 0 0,0 0 0 0 0,0-1 0 0 0,0 1 0 0 0,0-1 0 0 0,-1 0 0 0 0,0-1 0 0 0,0 1 0 0 0,0-1 0 0 0,0-1 0 0 0,0 1 0 0 0,0-1 0 0 0,-12 1 0 0 0,18-3 0 0 0,1 0 0 0 0,0 0 0 0 0,0 0 0 0 0,0 0 0 0 0,0 0 0 0 0,-1 0 0 0 0,1 1 0 0 0,0-1 0 0 0,0 0 0 0 0,0 0 0 0 0,0 0 0 0 0,-1 0 0 0 0,1 0 0 0 0,0 0 0 0 0,0 0 0 0 0,0 0 0 0 0,0 0 0 0 0,0 1 0 0 0,0-1 0 0 0,-1 0 0 0 0,1 0 0 0 0,0 0 0 0 0,0 0 0 0 0,0 0 0 0 0,0 1 0 0 0,0-1 0 0 0,0 0 0 0 0,0 0 0 0 0,0 0 0 0 0,0 0 0 0 0,0 1 0 0 0,0-1 0 0 0,0 0 0 0 0,0 0 0 0 0,0 0 0 0 0,0 1 0 0 0,0-1 0 0 0,0 0 0 0 0,0 0 0 0 0,0 0 0 0 0,0 0 0 0 0,0 1 0 0 0,0-1 0 0 0,0 0 0 0 0,0 0 0 0 0,0 0 0 0 0,0 0 0 0 0,0 1 0 0 0,1-1 0 0 0,3 7 0 0 0,-4-7 0 0 0,6 5 28 0 0,0 1 1 0 0,1-1-1 0 0,0 0 0 0 0,8 4 0 0 0,5 4 72 0 0,0 1 286 0 0,0-1-1 0 0,0-2 0 0 0,2 0 1 0 0,25 9-1 0 0,-46-19-393 0 0,52 17 345 0 0,-47-17-513 0 0,-1 0 0 0 0,1 0 0 0 0,0 0 1 0 0,0 0-1 0 0,0-1 0 0 0,-1 0 0 0 0,10-1 1 0 0,-13 0-374 0 0,0 0 1 0 0,0 0 0 0 0,0 1-1 0 0,0-1 1 0 0,0 0 0 0 0,0-1-1 0 0,0 1 1 0 0,0 0 0 0 0,-1 0-1 0 0,1-1 1 0 0,0 1 0 0 0,-1-1-1 0 0,1 0 1 0 0,1-2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16903 0 0,'0'0'1528'0'0,"2"20"-625"0"0,0-5-173 0 0,1 0 1 0 0,1 0-1 0 0,0 0 0 0 0,1 0 1 0 0,7 15-1 0 0,-6-18-1598 0 0,0 0 0 0 0,1-1 0 0 0,12 15 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0,'0'0'568'0'0,"1"16"6620"0"0,6-6-5990 0 0,2-1 0 0 0,-1-1 0 0 0,1 0 0 0 0,19 14-1 0 0,-12-10-214 0 0,4 6 200 0 0,25 27 0 0 0,10 9-69 0 0,20 7-218 0 0,69 64 376 0 0,-78-53-933 0 0,-41-40-6774 0 0,-22-27 2435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12175 0 0,'4'12'1299'0'0,"44"139"1856"0"0,-22-76-2065 0 0,12 58 3005 0 0,-39-135-4070 0 0,-1-1 1 0 0,0 1-1 0 0,1-1 0 0 0,0 1 1 0 0,-1-1-1 0 0,0-4 0 0 0,-5-17-25 0 0,2 0 0 0 0,0 0 0 0 0,0-27 0 0 0,-2-3 0 0 0,7 49 0 0 0,-19-157-318 0 0,18 140 270 0 0,1-1 1 0 0,1 1-1 0 0,1 0 0 0 0,1 0 1 0 0,7-29-1 0 0,-8 45 81 0 0,0 0 0 0 0,0 1 0 0 0,0-1 0 0 0,1 0 0 0 0,0 1 0 0 0,0-1 0 0 0,0 1 0 0 0,8-9 0 0 0,-9 12-17 0 0,0 0 1 0 0,0 1-1 0 0,0-1 0 0 0,0 0 1 0 0,0 1-1 0 0,0 0 0 0 0,1-1 1 0 0,-1 1-1 0 0,0 0 1 0 0,1 0-1 0 0,-1 0 0 0 0,1 0 1 0 0,-1 1-1 0 0,1-1 0 0 0,-1 1 1 0 0,1-1-1 0 0,-1 1 1 0 0,1 0-1 0 0,0 0 0 0 0,-1 0 1 0 0,1 0-1 0 0,5 1 1 0 0,-3 1 7 0 0,0-1 1 0 0,1 1 0 0 0,-1 0 0 0 0,0 1 0 0 0,0-1 0 0 0,0 1 0 0 0,0 0 0 0 0,-1 0 0 0 0,1 1 0 0 0,-1-1 0 0 0,0 1 0 0 0,5 4 0 0 0,-4-1 58 0 0,1 0 0 0 0,-2 0 0 0 0,1 0 0 0 0,-1 0 0 0 0,0 1 0 0 0,0-1 1 0 0,3 14-1 0 0,-3-8 48 0 0,-1 0 1 0 0,0 1-1 0 0,-1 0 1 0 0,0-1 0 0 0,-2 1-1 0 0,1 0 1 0 0,-2 0 0 0 0,1 0-1 0 0,-6 23 1 0 0,3-25-106 0 0,0 0 0 0 0,0-1 1 0 0,-1 1-1 0 0,-1-1 0 0 0,0 0 1 0 0,-1 0-1 0 0,0-1 0 0 0,0 0 1 0 0,-1 0-1 0 0,-9 10 0 0 0,8-11-7 0 0,5-4-10 0 0,0-1 0 0 0,0 0 0 0 0,-1 0 0 0 0,1-1 0 0 0,-1 1 0 0 0,0-1 0 0 0,0 0 0 0 0,0 0 0 0 0,-1 0 0 0 0,1 0 0 0 0,-1-1 0 0 0,-6 3 0 0 0,26-8-4 0 0,-10 1 29 0 0,0 0 0 0 0,1 1 1 0 0,-1 0-1 0 0,0 0 0 0 0,1 1 1 0 0,-1 0-1 0 0,1 0 1 0 0,-1 0-1 0 0,1 0 0 0 0,6 2 1 0 0,13 5 459 0 0,-1 1-1 0 0,0 2 1 0 0,44 23 0 0 0,62 48-291 0 0,-121-75-324 0 0,-8-5-22 0 0,20 10-1082 0 0,-10-9-2032 0 0,-1-6-4555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15199 0 0,'0'0'1172'0'0,"-1"14"-560"0"0,2 19 1816 0 0,1 0-1 0 0,9 43 0 0 0,-1-29-4097 0 0,4-2-3859 0 0,-10-33-1802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15 6447 0 0,'0'0'298'0'0,"-17"-12"100"0"0,13 10 83 0 0,0 2 0 0 0,0-1 0 0 0,0 1 0 0 0,1 0 0 0 0,-1 0 0 0 0,-1 1 0 0 0,1-1 0 0 0,0 2 0 0 0,0-2 1 0 0,1 1-1 0 0,-1 0 0 0 0,0 0 0 0 0,0 1 0 0 0,0 0 0 0 0,1-1 0 0 0,0 2 0 0 0,-1-2 0 0 0,0 2 0 0 0,-2 2 0 0 0,1 0-250 0 0,-1 1 1 0 0,1-1-1 0 0,0 2 1 0 0,0-1-1 0 0,-1 0 1 0 0,3 1-1 0 0,-2-1 1 0 0,-4 13-1 0 0,1-4-34 0 0,2 1 1 0 0,0 0-1 0 0,0 0 0 0 0,1 1 0 0 0,2 0 0 0 0,0 0 0 0 0,1 0 1 0 0,-1 24-1 0 0,3-30-161 0 0,0 2 0 0 0,1-2 0 0 0,1 1 0 0 0,0-1 0 0 0,1 1 0 0 0,-1-1 0 0 0,2 0 0 0 0,0-1 0 0 0,1 2 0 0 0,0-2 0 0 0,7 14 0 0 0,-6-16-5 0 0,-1-2 1 0 0,1 2-1 0 0,-1-2 1 0 0,1 0-1 0 0,1 1 1 0 0,0-2-1 0 0,0 0 1 0 0,0 0-1 0 0,1 0 1 0 0,-1 0-1 0 0,1-1 1 0 0,0-1-1 0 0,-1 1 1 0 0,2-1-1 0 0,14 3 1 0 0,-7-2 72 0 0,1 0 0 0 0,-1-2 0 0 0,1 1 0 0 0,27-2 1 0 0,-37-2-64 0 0,2-1 0 0 0,-1 1 1 0 0,1 0-1 0 0,-2-2 0 0 0,1 2 1 0 0,0-3-1 0 0,-1 2 1 0 0,1-2-1 0 0,-1 0 0 0 0,1 0 1 0 0,8-6-1 0 0,-7 3 16 0 0,0-1 0 0 0,-1 1-1 0 0,-1-1 1 0 0,1-1 0 0 0,-1 1 0 0 0,0-2 0 0 0,-1 1-1 0 0,0 1 1 0 0,0-2 0 0 0,-1-1 0 0 0,0 1-1 0 0,-2 0 1 0 0,1-1 0 0 0,-1 1 0 0 0,-1-2 0 0 0,1 2-1 0 0,-1-1 1 0 0,0-1 0 0 0,-2 1 0 0 0,1 0-1 0 0,-2 0 1 0 0,1 0 0 0 0,-2 0 0 0 0,1-1 0 0 0,-1 2-1 0 0,-1-1 1 0 0,0-1 0 0 0,0 2 0 0 0,-1 0-1 0 0,-6-11 1 0 0,3 12-32 0 0,1-1 1 0 0,-1 1-1 0 0,0 0 0 0 0,0 1 1 0 0,-2-1-1 0 0,-11-8 0 0 0,1 3-102 0 0,1 1 0 0 0,-25-12-1 0 0,34 20-58 0 0,0 1-1 0 0,0 0 0 0 0,-17-3 1 0 0,22 5-116 0 0,1 1 0 0 0,1 1 0 0 0,-2-1 0 0 0,1 1 0 0 0,0 0 1 0 0,0 0-1 0 0,1 0 0 0 0,-2 0 0 0 0,1 0 0 0 0,-1 1 1 0 0,2-1-1 0 0,-2 1 0 0 0,2-1 0 0 0,-1 2 0 0 0,-5 1 1 0 0,2 2-2304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3679 0 0,'0'0'167'0'0,"17"-1"4858"0"0,-16 1-4732 0 0,0 0-1 0 0,0-1 0 0 0,0 1 0 0 0,0 0 1 0 0,0 1-1 0 0,0-1 0 0 0,0 0 1 0 0,1 0-1 0 0,-1 0 0 0 0,0 1 0 0 0,0-1 1 0 0,0 1-1 0 0,0-1 0 0 0,0 1 0 0 0,0-1 1 0 0,0 1-1 0 0,0-1 0 0 0,0 1 0 0 0,-1 0 1 0 0,1 0-1 0 0,0-1 0 0 0,0 1 1 0 0,1 2-1 0 0,-1-1-63 0 0,0 0 1 0 0,0 0 0 0 0,0 1-1 0 0,0-1 1 0 0,-1 0-1 0 0,1 1 1 0 0,-1-1 0 0 0,1 1-1 0 0,-1 4 1 0 0,0-6-155 0 0,0 0 1 0 0,0 1-1 0 0,0-1 0 0 0,0 0 1 0 0,-1 0-1 0 0,1 0 1 0 0,0 0-1 0 0,-1 1 0 0 0,1-1 1 0 0,-1 0-1 0 0,0 0 0 0 0,1 0 1 0 0,-1 0-1 0 0,0 0 1 0 0,0 0-1 0 0,1 0 0 0 0,-1-1 1 0 0,-1 2-1 0 0,-4 5-42 0 0,-13-7 231 0 0,18-1-262 0 0,0 1 0 0 0,1-1 0 0 0,-1 0-1 0 0,0 0 1 0 0,0 0 0 0 0,1 0 0 0 0,-1 0 0 0 0,0 0-1 0 0,1 0 1 0 0,-1 0 0 0 0,1 0 0 0 0,-1 0 0 0 0,1 0-1 0 0,0 0 1 0 0,0 0 0 0 0,-1 0 0 0 0,1 0 0 0 0,0 0-1 0 0,0-2 1 0 0,-1-20 34 0 0,1 20-36 0 0,0 1 0 0 0,0-1 0 0 0,1 1 0 0 0,-1-1 0 0 0,1 1 0 0 0,0-1 0 0 0,0 1 0 0 0,0-1 0 0 0,0 1 0 0 0,0 0 0 0 0,0-1 0 0 0,1 1 0 0 0,-1 0 0 0 0,1 0 0 0 0,3-4 0 0 0,-4 6 9 0 0,-1 0-1 0 0,1-1 1 0 0,0 1-1 0 0,0 0 1 0 0,-1 0-1 0 0,1-1 1 0 0,0 1-1 0 0,0 0 1 0 0,-1 0-1 0 0,1 0 1 0 0,0 0-1 0 0,0 0 1 0 0,-1 0-1 0 0,1 0 1 0 0,0 0 0 0 0,0 0-1 0 0,-1 0 1 0 0,1 1-1 0 0,0-1 1 0 0,-1 0-1 0 0,1 0 1 0 0,0 1-1 0 0,0-1 1 0 0,0 1-1 0 0,1 0 35 0 0,0 0 83 0 0,1-1-1 0 0,-1 1 0 0 0,0 0 1 0 0,0 0-1 0 0,0 1 0 0 0,0-1 1 0 0,0 0-1 0 0,0 0 0 0 0,0 1 1 0 0,0 0-1 0 0,-1-1 1 0 0,3 3-1 0 0,-3-3-74 0 0,-1 0 1 0 0,1 0 0 0 0,0 0-1 0 0,-1 0 1 0 0,1 1-1 0 0,-1-1 1 0 0,1 0-1 0 0,-1 0 1 0 0,1 0-1 0 0,-1 1 1 0 0,0-1-1 0 0,0 0 1 0 0,1 0-1 0 0,-1 1 1 0 0,0-1-1 0 0,0 0 1 0 0,0 0-1 0 0,-1 1 1 0 0,1-1-1 0 0,0 0 1 0 0,0 0-1 0 0,-1 2 1 0 0,0-2-28 0 0,0 0 0 0 0,0 0 0 0 0,1 0 0 0 0,-1 0 0 0 0,0 0 0 0 0,0-1 0 0 0,0 1 0 0 0,0 0 0 0 0,0-1 0 0 0,0 1 0 0 0,0-1 0 0 0,-1 1 0 0 0,1-1 0 0 0,0 1 0 0 0,0-1 0 0 0,-2 1 0 0 0,-4 1 62 0 0,6-1-83 0 0,0-1 0 0 0,-1 0 0 0 0,1 0 0 0 0,-1 0 0 0 0,1 0 0 0 0,0 0-1 0 0,-1 0 1 0 0,1 0 0 0 0,0 0 0 0 0,-1-1 0 0 0,1 1 0 0 0,-1 0 0 0 0,1-1-1 0 0,0 1 1 0 0,0-1 0 0 0,-1 0 0 0 0,1 1 0 0 0,0-1 0 0 0,0 0-1 0 0,0 0 1 0 0,0 1 0 0 0,-1-1 0 0 0,0-2 0 0 0,0 1-25 0 0,1 2-80 0 0,0-1 1 0 0,1 0-1 0 0,-1 0 0 0 0,0 0 0 0 0,1 0 0 0 0,-1 0 1 0 0,1 0-1 0 0,0 0 0 0 0,-1 0 0 0 0,1 0 0 0 0,0 0 0 0 0,-1 0 1 0 0,1 0-1 0 0,0 0 0 0 0,0-1 0 0 0,1-9-7977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2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 5063 0 0,'0'0'232'0'0,"0"0"-13"0"0,2 5 1132 0 0,3 20 8887 0 0,-9-19-9264 0 0,-5 3 54 0 0,7-8-999 0 0,1-1 1 0 0,-1 0-1 0 0,0 1 1 0 0,0-1-1 0 0,1 0 1 0 0,-1 0-1 0 0,0 0 0 0 0,0 0 1 0 0,-2-1-1 0 0,4 1-29 0 0,-1 0 0 0 0,1-1 0 0 0,-1 1 0 0 0,1 0 0 0 0,-1 0 0 0 0,1 0 0 0 0,-1-1 0 0 0,1 1 0 0 0,-1 0 0 0 0,1-1 0 0 0,-1 1 0 0 0,1-1 0 0 0,0 1 0 0 0,-1 0 0 0 0,1-1 0 0 0,0 1 0 0 0,-1-1 0 0 0,1 1 0 0 0,0-1 0 0 0,0 1 0 0 0,-1-1 0 0 0,1 1 0 0 0,0-1 0 0 0,0 1 0 0 0,0-1 0 0 0,0 1 0 0 0,0-1 0 0 0,0 1 0 0 0,0-2 0 0 0,0-15 0 0 0,0 16 0 0 0,0-1 0 0 0,1 0 0 0 0,-1 0 0 0 0,0 0 0 0 0,1 0 0 0 0,0 0 0 0 0,-1 1 0 0 0,1-1 0 0 0,0 0 0 0 0,0 0 0 0 0,0 1 0 0 0,0-1 0 0 0,0 0 0 0 0,1 1 0 0 0,-1-1 0 0 0,0 1 0 0 0,1 0 0 0 0,1-2 0 0 0,-2 3 10 0 0,-1-1 0 0 0,1 1 0 0 0,0 0 0 0 0,0 0 0 0 0,-1-1 0 0 0,1 1-1 0 0,0 0 1 0 0,0 0 0 0 0,-1 0 0 0 0,1 0 0 0 0,0 0 0 0 0,0 0 0 0 0,-1 0 0 0 0,1 0 0 0 0,0 0 0 0 0,0 0-1 0 0,0 1 1 0 0,-1-1 0 0 0,1 0 0 0 0,0 0 0 0 0,-1 1 0 0 0,1-1 0 0 0,0 1 0 0 0,-1-1 0 0 0,2 1 0 0 0,2 1 403 0 0,-3-2-315 0 0,0 0 0 0 0,0 1 1 0 0,0-1-1 0 0,0 1 0 0 0,0-1 0 0 0,1 1 1 0 0,-1-1-1 0 0,0 1 0 0 0,0 0 0 0 0,0 0 1 0 0,0-1-1 0 0,-1 1 0 0 0,1 0 0 0 0,0 0 1 0 0,0 0-1 0 0,0 0 0 0 0,-1 0 0 0 0,1 0 1 0 0,0 0-1 0 0,-1 0 0 0 0,2 2 0 0 0,-2-1-42 0 0,0-1 0 0 0,0 1 0 0 0,0-1 0 0 0,0 1 0 0 0,-1-1 0 0 0,1 1-1 0 0,0-1 1 0 0,0 0 0 0 0,-1 1 0 0 0,1-1 0 0 0,-1 1 0 0 0,1-1-1 0 0,-1 0 1 0 0,0 1 0 0 0,0-1 0 0 0,1 0 0 0 0,-1 0 0 0 0,-2 3-1 0 0,-4 6-3 0 0,6-9-45 0 0,1-1 0 0 0,0 1 0 0 0,-1 0-1 0 0,1 0 1 0 0,-1-1 0 0 0,1 1 0 0 0,-1-1-1 0 0,1 1 1 0 0,-1 0 0 0 0,0-1 0 0 0,1 1 0 0 0,-1-1-1 0 0,0 1 1 0 0,0 0 0 0 0,0-1-1 0 0,0 0 0 0 0,0 0 1 0 0,0 0-1 0 0,0-1 0 0 0,0 1 1 0 0,0 0-1 0 0,0 0 0 0 0,0-1 0 0 0,0 1 1 0 0,0 0-1 0 0,1-1 0 0 0,-1 1 1 0 0,0-1-1 0 0,0 1 0 0 0,0-1 1 0 0,1 1-1 0 0,-2-2 0 0 0,0 1-2 0 0,1 0 0 0 0,0 0 0 0 0,-1-1 0 0 0,1 1 0 0 0,0 0 0 0 0,0 0 0 0 0,0-1 0 0 0,0 1 0 0 0,0-1 1 0 0,0 1-1 0 0,0-1 0 0 0,1 1 0 0 0,-1-1 0 0 0,0 0 0 0 0,1 1 0 0 0,0-1 0 0 0,-1 0 0 0 0,1 1 0 0 0,0-1 0 0 0,0 0 0 0 0,0 1 0 0 0,0-1 0 0 0,0 0 0 0 0,0 1 0 0 0,0-1 0 0 0,0 0 0 0 0,1 0 0 0 0,-1 1 0 0 0,1-1 0 0 0,-1 1 0 0 0,1-1 0 0 0,0 0 0 0 0,0 1 0 0 0,1-3 0 0 0,-1 3-5 0 0,-1 1-1 0 0,0 0 0 0 0,0-1 0 0 0,1 1 1 0 0,-1 0-1 0 0,1 0 0 0 0,-1-1 0 0 0,0 1 1 0 0,1 0-1 0 0,-1 0 0 0 0,1-1 0 0 0,-1 1 1 0 0,0 0-1 0 0,1 0 0 0 0,-1 0 0 0 0,1 0 1 0 0,-1 0-1 0 0,1 0 0 0 0,-1 0 0 0 0,1 0 1 0 0,-1 0-1 0 0,1 0 0 0 0,-1 0 0 0 0,0 0 1 0 0,1 0-1 0 0,-1 0 0 0 0,1 0 0 0 0,1 1-2 0 0,0-2 5 0 0,0 1 1 0 0,-1 0 0 0 0,0-1 0 0 0,1 1 1 0 0,-1 0-1 0 0,0 0 0 0 0,1 0 0 0 0,-1-1 0 0 0,1 2 0 0 0,-1-1 1 0 0,0 0-1 0 0,1 0 0 0 0,-1 0 0 0 0,0 1 0 0 0,1-1 1 0 0,-1 0-1 0 0,0 1 0 0 0,1-1 0 0 0,-1 1 0 0 0,0 0 1 0 0,2 1-1 0 0,-2-2-84 0 0,2 13-1880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 5063 0 0,'-3'6'451'0'0,"0"-2"112"0"0,1 0 0 0 0,-1 0 0 0 0,1 0 0 0 0,0 0 0 0 0,1 1 0 0 0,-1-1 0 0 0,1 1 1 0 0,-1-1-1 0 0,1 1 0 0 0,1-1 0 0 0,-2 8 0 0 0,3-2 266 0 0,-1 0 0 0 0,1-1 0 0 0,4 17 0 0 0,-1-4 122 0 0,9 42 1201 0 0,25 76 0 0 0,6 28-1011 0 0,-6-14-357 0 0,-37-152-223 0 0,-6-20-183 0 0,-53-306 134 0 0,50 267-499 0 0,4 26-13 0 0,1 0 0 0 0,3-50 0 0 0,1 61 0 0 0,1-1 0 0 0,1 1 0 0 0,1-1 0 0 0,13-36 0 0 0,-16 53-5 0 0,0 1 0 0 0,1-1 0 0 0,0 1 0 0 0,-1 0 0 0 0,1 0 0 0 0,0 0 0 0 0,1 0 0 0 0,-1 0 0 0 0,0 0 0 0 0,1 1 0 0 0,0-1 0 0 0,4-2 0 0 0,-5 4 3 0 0,0 0 1 0 0,0 0 0 0 0,0 0 0 0 0,0 0 0 0 0,0 0 0 0 0,0 0 0 0 0,0 1 0 0 0,1-1 0 0 0,-1 1 0 0 0,0 0 0 0 0,0 0 0 0 0,1 0 0 0 0,-1 0 0 0 0,0 0 0 0 0,1 0-1 0 0,-1 0 1 0 0,0 1 0 0 0,0-1 0 0 0,0 1 0 0 0,5 1 0 0 0,-1 1 3 0 0,1 0 1 0 0,-1 1-1 0 0,0-1 0 0 0,0 1 0 0 0,0 1 0 0 0,0-1 1 0 0,0 1-1 0 0,8 10 0 0 0,-6-6 7 0 0,-1 1 0 0 0,-1 0 0 0 0,1 0-1 0 0,8 20 1 0 0,-4-1 7 0 0,-1 1 0 0 0,-1 0 0 0 0,5 36 0 0 0,-11-47-7 0 0,0 0 0 0 0,-1 0 1 0 0,-1 1-1 0 0,-1-1 0 0 0,-1 0 0 0 0,-6 35 0 0 0,4-40-2 0 0,-1 0-1 0 0,0 0 0 0 0,-1 0 1 0 0,0-1-1 0 0,-1 0 1 0 0,0 0-1 0 0,-1 0 0 0 0,-1-1 1 0 0,-16 20-1 0 0,23-30-6 0 0,-1-1 0 0 0,1 1 0 0 0,-1-1 0 0 0,1 1 0 0 0,-1-1 0 0 0,0 0 0 0 0,0 1 0 0 0,0-1 0 0 0,1 0 0 0 0,-1 0 0 0 0,0-1 0 0 0,0 1 0 0 0,-1 0 0 0 0,1 0 0 0 0,0-1 0 0 0,-3 1 0 0 0,4-1-1 0 0,0 0 0 0 0,0 0-1 0 0,1 0 1 0 0,-1 0 0 0 0,0 0-1 0 0,0-1 1 0 0,0 1 0 0 0,0 0-1 0 0,0 0 1 0 0,0-1 0 0 0,0 1-1 0 0,0 0 1 0 0,1-1 0 0 0,-1 1 0 0 0,0-1-1 0 0,0 1 1 0 0,1-1 0 0 0,-1 0-1 0 0,0 1 1 0 0,0-1 0 0 0,1 0-1 0 0,-1 1 1 0 0,1-1 0 0 0,-1 0-1 0 0,1 0 1 0 0,-1 0 0 0 0,1 1 0 0 0,-1-1-1 0 0,1 0 1 0 0,0 0 0 0 0,0 0-1 0 0,-1 0 1 0 0,1-1 0 0 0,-1 0-8 0 0,0 0 7 0 0,1 1-1 0 0,-1-1 1 0 0,0 1 0 0 0,1-1-1 0 0,0 0 1 0 0,-1 1 0 0 0,1-1-1 0 0,0 1 1 0 0,0-1 0 0 0,-1 0 0 0 0,1 1-1 0 0,1-1 1 0 0,-1 0 0 0 0,0 1-1 0 0,0-1 1 0 0,1 0 0 0 0,-1 1-1 0 0,1-1 1 0 0,-1 1 0 0 0,1-1 0 0 0,-1 1-1 0 0,1-1 1 0 0,0 1 0 0 0,0-1-1 0 0,0 1 1 0 0,0 0 0 0 0,0-1-1 0 0,0 1 1 0 0,0 0 0 0 0,1 0 0 0 0,-1 0-1 0 0,0 0 1 0 0,0 0 0 0 0,3-2-1 0 0,3 0 30 0 0,-1 0-1 0 0,0 1 0 0 0,1-1 1 0 0,0 1-1 0 0,13-2 0 0 0,-5 2 104 0 0,0 0-1 0 0,0 1 1 0 0,27 2-1 0 0,47 10 463 0 0,-29-4-194 0 0,-9-2-58 0 0,0 2 0 0 0,94 27 0 0 0,-82-15-2743 0 0,1-2-3748 0 0,-43-12-1767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0 590 10135 0 0,'0'0'5911'0'0,"9"-3"-4558"0"0,100-52 3252 0 0,-4 1-2805 0 0,247-121-72 0 0,-207 83-1483 0 0,-141 89-239 0 0,8-5 41 0 0,120-88 263 0 0,-54 23 313 0 0,-70 62-292 0 0,-7 10-317 0 0,0-1 0 0 0,0 1 0 0 0,0 0 0 0 0,0-1 0 0 0,0 1 0 0 0,0 0 0 0 0,1 0 0 0 0,-1 0 0 0 0,0 0 0 0 0,1 0 0 0 0,-1 0 0 0 0,0 0 0 0 0,1 1 0 0 0,-1-1 0 0 0,1 1 0 0 0,-1-1 0 0 0,1 1 0 0 0,0-1 0 0 0,-1 1 0 0 0,3-1 0 0 0,-1 1-6 0 0,1-1 1 0 0,0 1-1 0 0,0 0 0 0 0,0 0 0 0 0,-1 1 0 0 0,1-1 0 0 0,0 1 0 0 0,0 0 0 0 0,6 2 0 0 0,34 16 9 0 0,-19-7 24 0 0,472 210 879 0 0,-337-155-500 0 0,-78-33-205 0 0,-4-3-74 0 0,0-3 0 0 0,2-4 1 0 0,84 15-1 0 0,-160-38-224 0 0,0 0 0 0 0,1-1 0 0 0,-1 1 0 0 0,1-1 0 0 0,-1 0 0 0 0,7-1 0 0 0,-10 1-664 0 0,2 0-374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0,'0'0'3111'0'0,"6"7"-708"0"0,1 6-1467 0 0,0 0 0 0 0,-1 0 0 0 0,-1 1 0 0 0,8 23 1 0 0,-11-29-724 0 0,53 225 2750 0 0,-20 5-2171 0 0,-11-79-2237 0 0,-10-92-5531 0 0,-11-52 922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0,'0'0'83'0'0,"0"16"5924"0"0,0 2-1633 0 0,4 21 0 0 0,13 45-2380 0 0,-5-25-1082 0 0,1 17-97 0 0,44 203 840 0 0,-51-256-1622 0 0,-5-15-48 0 0,1 0 1 0 0,0 0-1 0 0,0 0 1 0 0,1-1-1 0 0,0 1 1 0 0,8 13-1 0 0,-10-20-290 0 0,5-6-2599 0 0,0-4 1168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106 140 10135 0 0,'-4'-5'346'0'0,"1"-1"0"0"0,-1 1 0 0 0,0 1 0 0 0,0-1 0 0 0,-1 1-1 0 0,-6-6 1 0 0,10 9-226 0 0,0 0-1 0 0,0 0 0 0 0,0 1 1 0 0,1-1-1 0 0,-1 1 0 0 0,0-1 1 0 0,0 1-1 0 0,0-1 1 0 0,0 1-1 0 0,0 0 0 0 0,0-1 1 0 0,0 1-1 0 0,0 0 0 0 0,0 0 1 0 0,0 0-1 0 0,0 0 0 0 0,-1 0 1 0 0,1 0-1 0 0,0 0 0 0 0,0 0 1 0 0,0 0-1 0 0,0 0 0 0 0,0 1 1 0 0,0-1-1 0 0,0 0 0 0 0,0 1 1 0 0,0-1-1 0 0,0 1 1 0 0,0-1-1 0 0,0 1 0 0 0,1-1 1 0 0,-1 1-1 0 0,0 0 0 0 0,0-1 1 0 0,0 1-1 0 0,1 0 0 0 0,-1 0 1 0 0,0-1-1 0 0,1 1 0 0 0,-1 0 1 0 0,1 0-1 0 0,-1 0 0 0 0,1 0 1 0 0,-1 0-1 0 0,1 0 1 0 0,-1 1-1 0 0,-4 11-32 0 0,-1 1 0 0 0,2 0 0 0 0,0 0 1 0 0,1 0-1 0 0,0 0 0 0 0,1 1 0 0 0,1-1 0 0 0,0 1 0 0 0,1-1 0 0 0,2 21 1 0 0,0-18-81 0 0,1-1 0 0 0,0 0 1 0 0,2 0-1 0 0,0 0 1 0 0,0 0-1 0 0,1-1 0 0 0,1 0 1 0 0,17 27-1 0 0,-19-35 26 0 0,-1 0 1 0 0,2 0-1 0 0,-1-1 0 0 0,1 1 0 0 0,0-1 0 0 0,0 0 0 0 0,1-1 1 0 0,-1 0-1 0 0,1 0 0 0 0,1 0 0 0 0,-1-1 0 0 0,1 0 1 0 0,-1 0-1 0 0,1-1 0 0 0,0 0 0 0 0,0-1 0 0 0,11 3 1 0 0,-14-4 49 0 0,1 0 0 0 0,-1 0 0 0 0,0 0 0 0 0,1 0 0 0 0,-1-1 0 0 0,1 0 0 0 0,-1-1 0 0 0,0 1 0 0 0,1-1 0 0 0,-1 0 0 0 0,0 0 0 0 0,1 0 0 0 0,-1-1 0 0 0,0 0 1 0 0,0 0-1 0 0,0 0 0 0 0,-1-1 0 0 0,1 1 0 0 0,7-6 0 0 0,-3 0 178 0 0,0 0-1 0 0,-1 0 1 0 0,0 0 0 0 0,0-1 0 0 0,-1 0 0 0 0,0-1-1 0 0,0 1 1 0 0,-1-1 0 0 0,-1-1 0 0 0,0 1-1 0 0,0-1 1 0 0,-1 0 0 0 0,6-21 0 0 0,-6 14-23 0 0,0-1 0 0 0,-1 1 0 0 0,-2 0 1 0 0,1-1-1 0 0,-2 0 0 0 0,-1 1 0 0 0,0-1 0 0 0,-4-19 0 0 0,2 27-147 0 0,1 0-1 0 0,-2 0 0 0 0,0 0 0 0 0,0 0 0 0 0,-1 1 0 0 0,0 0 0 0 0,-1 0 0 0 0,0 0 0 0 0,0 1 0 0 0,-1-1 1 0 0,-11-10-1 0 0,13 15-66 0 0,-1 0 1 0 0,1 0 0 0 0,-1 1 0 0 0,0-1 0 0 0,-1 1-1 0 0,1 1 1 0 0,-1-1 0 0 0,1 1 0 0 0,-1 0-1 0 0,0 0 1 0 0,0 1 0 0 0,0 0 0 0 0,0 1 0 0 0,-1-1-1 0 0,1 1 1 0 0,0 0 0 0 0,-1 1 0 0 0,-11 1-1 0 0,11-1-94 0 0,0 2-1 0 0,0-1 0 0 0,0 1 0 0 0,0 1 1 0 0,0-1-1 0 0,1 1 0 0 0,-1 1 0 0 0,1-1 0 0 0,-1 1 1 0 0,1 0-1 0 0,0 1 0 0 0,1 0 0 0 0,-11 9 1 0 0,11-7-378 0 0,0 0 1 0 0,0 0 0 0 0,0 0-1 0 0,1 1 1 0 0,0 0 0 0 0,1 0-1 0 0,-6 13 1 0 0,1 1-1461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 11519 0 0,'0'0'2383'0'0,"-3"1"252"0"0,-1-1-2156 0 0,-1-1 332 0 0,0 0 1 0 0,-1 1-1 0 0,1 0 1 0 0,-8 0-1 0 0,11 1-706 0 0,-1-1 0 0 0,1 1 0 0 0,0 0 1 0 0,0 0-1 0 0,-1 0 0 0 0,1 0 0 0 0,0 0 0 0 0,0 0 0 0 0,0 0 0 0 0,0 1 0 0 0,0-1 0 0 0,0 1 0 0 0,-1 2 0 0 0,-6 5-14 0 0,1 1 0 0 0,0 0 0 0 0,1 1-1 0 0,0-1 1 0 0,0 2 0 0 0,1-1 0 0 0,1 1-1 0 0,0 0 1 0 0,1 0 0 0 0,0 0-1 0 0,1 0 1 0 0,0 1 0 0 0,1 0 0 0 0,-2 24-1 0 0,4-25-41 0 0,0 0-1 0 0,1 0 0 0 0,0 0 1 0 0,0 0-1 0 0,2 0 0 0 0,-1 0 1 0 0,1 0-1 0 0,1-1 1 0 0,0 0-1 0 0,1 0 0 0 0,0 0 1 0 0,1 0-1 0 0,0 0 0 0 0,0-1 1 0 0,16 18-1 0 0,-11-18 4 0 0,0 1 1 0 0,1-1-1 0 0,0-1 0 0 0,1 0 0 0 0,0-1 0 0 0,0 0 1 0 0,1-1-1 0 0,0-1 0 0 0,18 6 0 0 0,-15-6-127 0 0,0-2 0 0 0,1 0 0 0 0,-1-1 0 0 0,1 0 0 0 0,0-2 0 0 0,-1 0 0 0 0,32-2-1 0 0,-35-1-630 0 0,0-1 0 0 0,1 0 0 0 0,-1-1-1 0 0,-1 0 1 0 0,1-1 0 0 0,-1-1-1 0 0,1 0 1 0 0,-2 0 0 0 0,1-2-1 0 0,-1 0 1 0 0,22-17 0 0 0,-14 5-5340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11519 0 0,'0'0'887'0'0,"0"1"-583"0"0,19 102 7419 0 0,25 50-4109 0 0,0-35-2680 0 0,-26-75-780 0 0,-7-18-912 0 0,1 0 1 0 0,19 31-1 0 0,-20-38-537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3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6911 0 0,'4'0'528'0'0,"15"2"-166"0"0,36 5 4910 0 0,-25-3-3749 0 0,35 0 0 0 0,329-13 3725 0 0,-210 4-4202 0 0,-53 0-405 0 0,76 13 371 0 0,-141-4-672 0 0,-21-4 10 0 0,66-8 1 0 0,-69 4-180 0 0,269-14 734 0 0,76-4-521 0 0,-320 20-283 0 0,81-14 1 0 0,-141 15-99 0 0,38-7 90 0 0,88-5 0 0 0,-97 13-93 0 0,61-8 0 0 0,-84 7 0 0 0,1 0 0 0 0,22 2 0 0 0,8 0 0 0 0,-3 1 24 0 0,-32 0-16 0 0,0-2 0 0 0,0 1 0 0 0,0-1 0 0 0,13-2 0 0 0,-6 0-8 0 0,0 1 0 0 0,30 1 0 0 0,-32 1 0 0 0,-1-1 0 0 0,1 0 0 0 0,-1-1 0 0 0,1 0 0 0 0,13-4 0 0 0,-13 2 19 0 0,-1 1 0 0 0,27-1-1 0 0,-22 2-10 0 0,-1 1-8 0 0,-17 1 0 0 0,1-1 0 0 0,0 0 0 0 0,-1 0 0 0 0,1 0 0 0 0,0 0 0 0 0,-1 0 0 0 0,1 0 0 0 0,-1 0 0 0 0,1 0 0 0 0,0 0 0 0 0,-1 0 0 0 0,1-1 0 0 0,-1 1 0 0 0,1 0 0 0 0,0 0 0 0 0,-1-1 0 0 0,1 1 0 0 0,-1 0 0 0 0,1-1 0 0 0,-1 1 0 0 0,1 0 0 0 0,-1-1 0 0 0,1 1 0 0 0,-1-1 0 0 0,1 1 0 0 0,-1 0 0 0 0,0-1 0 0 0,1 0 0 0 0,-1 1 0 0 0,0-1 0 0 0,1 1 0 0 0,-1-1 0 0 0,0 0 0 0 0,1-1 0 0 0,1 0-7 0 0,3-7-72 0 0,-7-9-2 0 0,-1 10 64 0 0,-12-7 29 0 0,0-1 0 0 0,-1 2 0 0 0,-1 0 0 0 0,0 1 0 0 0,-35-20 0 0 0,-13-1 19 0 0,-78-28-1 0 0,110 49-27 0 0,31 11-11 0 0,1 2 3 0 0,1-1 1 0 0,-1 1 0 0 0,1-1 0 0 0,-1 1-1 0 0,1 0 1 0 0,-1-1 0 0 0,0 1-1 0 0,1 0 1 0 0,-1 0 0 0 0,0 0 0 0 0,1 0-1 0 0,-1-1 1 0 0,0 1 0 0 0,1 0 0 0 0,-1 0-1 0 0,0 0 1 0 0,1 0 0 0 0,-1 0-1 0 0,0 0 1 0 0,1 1 0 0 0,-1-1 0 0 0,0 0-1 0 0,10 9-152 0 0,6 1 74 0 0,0-1 0 0 0,0-1-1 0 0,1 0 1 0 0,27 9 0 0 0,-7-2-37 0 0,33 18-54 0 0,107 69 0 0 0,-171-100 183 0 0,-1 1 0 0 0,0 0-1 0 0,0 1 1 0 0,0-1 0 0 0,-1 0-1 0 0,1 1 1 0 0,-1 0 0 0 0,0 0 0 0 0,0 0-1 0 0,0 0 1 0 0,0 1 0 0 0,-1-1-1 0 0,0 1 1 0 0,0-1 0 0 0,0 1 0 0 0,0 0-1 0 0,1 9 1 0 0,-2-7 98 0 0,-1 0 0 0 0,0 0 0 0 0,0 0 0 0 0,0 0 0 0 0,-1 1-1 0 0,0-2 1 0 0,-1 1 0 0 0,1 0 0 0 0,-1 0 0 0 0,-1 0 0 0 0,1-1 0 0 0,-5 9 0 0 0,-4 5 128 0 0,-1-1 1 0 0,0 0-1 0 0,-25 28 0 0 0,-51 45 162 0 0,65-69-374 0 0,-12 10-223 0 0,16-17-1418 0 0,-17 22-1 0 0,29-29 336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2.3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 14511 0 0,'0'0'1314'0'0,"-5"16"224"0"0,3-2-903 0 0,1 2 0 0 0,1-3-1 0 0,0 1 1 0 0,1 2-1 0 0,7 24 1 0 0,-1 9-137 0 0,58 422-96 0 0,-47-409-3377 0 0,-17-58 2358 0 0,3 7-991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18 10223 0 0,'0'0'1222'0'0,"-32"-16"3955"0"0,27 16-4922 0 0,-1-1 0 0 0,0 1 1 0 0,0-1-1 0 0,0 2 0 0 0,0-1 0 0 0,1 1 1 0 0,-1 0-1 0 0,0 0 0 0 0,0 0 0 0 0,1 1 1 0 0,-10 3-1 0 0,-6 5 68 0 0,-31 18 0 0 0,40-21-201 0 0,10-6-121 0 0,-39 26 44 0 0,39-25-43 0 0,-1-1 0 0 0,1 1 0 0 0,0 0 0 0 0,0 1 0 0 0,0-1 0 0 0,0 0 0 0 0,0 1 0 0 0,0-1 0 0 0,1 1 0 0 0,-1-1 0 0 0,1 1 0 0 0,0 0 0 0 0,-2 4 0 0 0,3 3-12 0 0,1-7-6 0 0,0 0 1 0 0,1 0-1 0 0,-1 0 1 0 0,0 0-1 0 0,1 0 1 0 0,0 0 0 0 0,0 0-1 0 0,0-1 1 0 0,0 1-1 0 0,0 0 1 0 0,1-1-1 0 0,-1 0 1 0 0,4 3-1 0 0,7 4-36 0 0,21 13 0 0 0,-18-13 63 0 0,145 74-42 0 0,-91-48 398 0 0,-11-4 1178 0 0,-58-30-1154 0 0,-1 10 376 0 0,-1-8-658 0 0,0 1 1 0 0,-1 0-1 0 0,1 0 0 0 0,-1 0 1 0 0,0-1-1 0 0,0 1 1 0 0,0-1-1 0 0,0 1 1 0 0,0-1-1 0 0,-1 0 0 0 0,0 0 1 0 0,1 0-1 0 0,-6 4 1 0 0,1-1-2 0 0,0-1 0 0 0,-1 0 0 0 0,1 0 1 0 0,-1 0-1 0 0,-9 3 0 0 0,-18 6 31 0 0,-48 11-1 0 0,62-20-159 0 0,18-4-49 0 0,0 0 0 0 0,0 0-1 0 0,0 0 1 0 0,1 0 0 0 0,-6 4 0 0 0,6-6-690 0 0,-1-1 391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5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11231 0 0,'0'0'3754'0'0,"1"1"-2874"0"0,5 4-254 0 0,-1 0 0 0 0,0 1 1 0 0,0-1-1 0 0,-1 1 1 0 0,8 13-1 0 0,17 37 1345 0 0,-19-35-1462 0 0,75 149 939 0 0,-80-161-1439 0 0,1 1 0 0 0,-1-1 1 0 0,2 0-1 0 0,0-1 0 0 0,12 13 0 0 0,-15-17-281 0 0,1 0-1 0 0,-1-1 1 0 0,1 1 0 0 0,10 4-1 0 0,-11-6-262 0 0,-1-1-1 0 0,1 1 1 0 0,0-1-1 0 0,-1 0 1 0 0,1 0-1 0 0,0 0 1 0 0,0-1-1 0 0,5 1 1 0 0,0-3-4000 0 0,0-2-1052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161 101 10591 0 0,'3'-20'831'0'0,"1"-1"942"0"0,2-38-1 0 0,-9 121 4855 0 0,-7 9-4745 0 0,-20 75-975 0 0,23-116-694 0 0,-61 228 1069 0 0,29-121-940 0 0,33-109-1540 0 0,2 0 1 0 0,-2 57-1 0 0,6-74-574 0 0,0-1-68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62 919 0 0,'0'0'11434'0'0,"3"17"-8841"0"0,5 32-596 0 0,3 73 0 0 0,-7-50-1644 0 0,-1-37-315 0 0,4 39 206 0 0,-7-73-172 0 0,8-100 208 0 0,-4-2-283 0 0,-1 10 4 0 0,-2 76 4 0 0,2 0-1 0 0,-1-1 1 0 0,10-26-1 0 0,-11 38 18 0 0,1 0 1 0 0,0 0-1 0 0,-1 1 0 0 0,1-1 0 0 0,1 0 0 0 0,-1 1 1 0 0,1-1-1 0 0,-1 1 0 0 0,1 0 0 0 0,0-1 0 0 0,4-2 1 0 0,-6 5-15 0 0,0 0 1 0 0,1 1 0 0 0,-1-1-1 0 0,0 1 1 0 0,0-1 0 0 0,0 1-1 0 0,1-1 1 0 0,-1 1 0 0 0,0-1-1 0 0,1 1 1 0 0,-1 0-1 0 0,0 0 1 0 0,1 0 0 0 0,-1 0-1 0 0,3 0 1 0 0,-2 1-2 0 0,0-1 0 0 0,-1 1-1 0 0,1 0 1 0 0,0-1 0 0 0,0 1 0 0 0,-1 0 0 0 0,1 0-1 0 0,0 0 1 0 0,-1 0 0 0 0,1 1 0 0 0,-1-1 0 0 0,1 0-1 0 0,1 4 1 0 0,7 7 173 0 0,-1 0-1 0 0,-1 1 1 0 0,0 0 0 0 0,-1 0-1 0 0,0 1 1 0 0,-1 0 0 0 0,-1 0-1 0 0,5 19 1 0 0,2 18 591 0 0,5 56 0 0 0,-5-32-1010 0 0,-11-64-743 0 0,2 4-1160 0 0,-1-5-3423 0 0,0-2-782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2759 0 0,'1'-14'272'0'0,"6"-44"11999"0"0,-4 69-11118 0 0,1 7-98 0 0,2 38 0 0 0,-3-17-541 0 0,6 127 847 0 0,-8-120-1066 0 0,19 251-471 0 0,-17-250-1340 0 0,-2-26-4501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7831 0 0,'4'-7'7035'0'0,"45"-11"-925"0"0,1 7-3723 0 0,53 0-2230 0 0,-101 11-150 0 0,51-8-5055 0 0,-44 6 3056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0,'0'0'102'0'0,"6"17"5387"0"0,2 13 1552 0 0,0 17-5163 0 0,-4-18-1133 0 0,4 23 470 0 0,1 82 0 0 0,-11 54 713 0 0,1-147-1589 0 0,1-17-187 0 0,0-12-125 0 0,0 0-1 0 0,-1 0 1 0 0,-4 21 0 0 0,5-32-95 0 0,6-43-411 0 0,-3 15 264 0 0,1-1-1 0 0,1 1 1 0 0,2 0-1 0 0,15-39 1 0 0,-20 60 190 0 0,0 0 0 0 0,0 1 0 0 0,1-1-1 0 0,0 1 1 0 0,5-7 0 0 0,-7 11-37 0 0,0 2 49 0 0,0-1 1 0 0,0 0-1 0 0,0 1 1 0 0,0-1-1 0 0,1 1 1 0 0,-1-1-1 0 0,0 1 1 0 0,0 0 0 0 0,0-1-1 0 0,0 1 1 0 0,1 1-1 0 0,4 6 4 0 0,0 0 0 0 0,-1 0-1 0 0,-1 0 1 0 0,7 15 0 0 0,9 15-17 0 0,-15-30 46 0 0,1 0 1 0 0,0 0-1 0 0,0 0 0 0 0,1 0 0 0 0,0-1 0 0 0,0 0 1 0 0,13 8-1 0 0,-17-13 8 0 0,0 0 1 0 0,0 0 0 0 0,1 0-1 0 0,-1-1 1 0 0,0 1-1 0 0,1-1 1 0 0,-1 0 0 0 0,1 0-1 0 0,0 0 1 0 0,-1-1-1 0 0,1 1 1 0 0,0-1 0 0 0,-1 0-1 0 0,1 0 1 0 0,0 0-1 0 0,-1-1 1 0 0,1 1 0 0 0,0-1-1 0 0,-1 0 1 0 0,1 0-1 0 0,-1 0 1 0 0,1 0 0 0 0,3-3-1 0 0,0 0 16 0 0,1 0-1 0 0,-2-1 0 0 0,1 0 1 0 0,-1 0-1 0 0,0-1 1 0 0,0 0-1 0 0,0 0 0 0 0,-1 0 1 0 0,0-1-1 0 0,0 1 0 0 0,0-1 1 0 0,-1-1-1 0 0,0 1 1 0 0,-1 0-1 0 0,0-1 0 0 0,0 0 1 0 0,0 0-1 0 0,-1 0 1 0 0,0 0-1 0 0,-1 0 0 0 0,1-10 1 0 0,-1 14-33 0 0,-1 1 0 0 0,0 0 0 0 0,0-1-1 0 0,-1 1 1 0 0,1 0 0 0 0,-1 0 0 0 0,1-1 0 0 0,-1 1 0 0 0,0 0 0 0 0,0 0 0 0 0,0 0 0 0 0,-3-5 0 0 0,3 7-3 0 0,1 0 0 0 0,-1 0 1 0 0,0 0-1 0 0,0 0 0 0 0,0 0 1 0 0,0 0-1 0 0,0 0 0 0 0,0 1 1 0 0,0-1-1 0 0,0 0 0 0 0,0 0 1 0 0,0 1-1 0 0,0-1 0 0 0,-1 1 1 0 0,1-1-1 0 0,0 1 0 0 0,0-1 1 0 0,0 1-1 0 0,-1 0 0 0 0,1 0 1 0 0,0-1-1 0 0,-1 1 0 0 0,1 0 1 0 0,0 0-1 0 0,-1 0 0 0 0,1 1 1 0 0,0-1-1 0 0,0 0 0 0 0,-1 0 1 0 0,1 1-1 0 0,0-1 0 0 0,0 1 1 0 0,-3 0-1 0 0,2 0-3 0 0,0 1 0 0 0,0-1 0 0 0,0 1-1 0 0,0-1 1 0 0,0 1 0 0 0,1 0 0 0 0,-1-1 0 0 0,1 1 0 0 0,-1 0-1 0 0,1 0 1 0 0,-1 0 0 0 0,1 0 0 0 0,0 0 0 0 0,0 0 0 0 0,0 1-1 0 0,0-1 1 0 0,1 0 0 0 0,-1 1 0 0 0,0-1 0 0 0,1 4 0 0 0,-2 5 76 0 0,1 1 1 0 0,1 20 0 0 0,0-32-81 0 0,0 11 130 0 0,1 1-1 0 0,1-1 1 0 0,0 0-1 0 0,0-1 1 0 0,1 1 0 0 0,0 0-1 0 0,1-1 1 0 0,1 0-1 0 0,8 18 1 0 0,-10-25-86 0 0,-1 1 1 0 0,1 0-1 0 0,-1 0 0 0 0,1-1 0 0 0,0 0 1 0 0,0 1-1 0 0,1-1 0 0 0,-1-1 0 0 0,1 1 1 0 0,-1 0-1 0 0,1-1 0 0 0,0 1 0 0 0,0-1 1 0 0,0 0-1 0 0,0-1 0 0 0,0 1 0 0 0,1-1 1 0 0,-1 0-1 0 0,0 0 0 0 0,1 0 1 0 0,-1 0-1 0 0,1-1 0 0 0,-1 1 0 0 0,1-1 1 0 0,-1-1-1 0 0,8 0 0 0 0,-7 0-53 0 0,0-1-1 0 0,0 1 1 0 0,-1-1 0 0 0,1 0-1 0 0,0 0 1 0 0,-1-1 0 0 0,8-5 0 0 0,27-24-3066 0 0,-32 26 1565 0 0,1-1-298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12439 0 0,'-18'3'1475'0'0,"9"-1"26"0"0,-3 0-291 0 0,0 1-1 0 0,-1 0 0 0 0,-17 8 1 0 0,27-10-1200 0 0,1 0 0 0 0,-1 0 0 0 0,1 0 1 0 0,0 1-1 0 0,-1-1 0 0 0,1 1 0 0 0,0-1 0 0 0,0 1 1 0 0,0 0-1 0 0,0 0 0 0 0,1 0 0 0 0,-1 0 1 0 0,0 0-1 0 0,1 0 0 0 0,-1 1 0 0 0,1-1 0 0 0,0 0 1 0 0,0 1-1 0 0,0-1 0 0 0,0 1 0 0 0,0-1 0 0 0,0 1 1 0 0,0 3-1 0 0,1-4-23 0 0,1 0 1 0 0,-1 0 0 0 0,0 0-1 0 0,1 0 1 0 0,-1 0-1 0 0,1 0 1 0 0,0 0-1 0 0,0 0 1 0 0,-1 0-1 0 0,1 0 1 0 0,1 0-1 0 0,-1 0 1 0 0,0-1 0 0 0,0 1-1 0 0,1 0 1 0 0,-1-1-1 0 0,1 1 1 0 0,-1-1-1 0 0,1 0 1 0 0,1 2-1 0 0,6 4-32 0 0,1-1-1 0 0,14 8 0 0 0,-19-12 34 0 0,28 15-75 0 0,-14-9 370 0 0,19 14-1 0 0,-33-19 133 0 0,0 0-1 0 0,0 1 1 0 0,-1 0-1 0 0,1 0 0 0 0,-1 0 1 0 0,0 1-1 0 0,0-1 1 0 0,4 8-1 0 0,-7-11-334 0 0,-1 0 0 0 0,0 0-1 0 0,0 0 1 0 0,0 0 0 0 0,0-1 0 0 0,0 1-1 0 0,0 0 1 0 0,0 0 0 0 0,0 0 0 0 0,0 0-1 0 0,0 0 1 0 0,0 0 0 0 0,0 0 0 0 0,-1-1-1 0 0,1 1 1 0 0,0 0 0 0 0,-1 0 0 0 0,1 0-1 0 0,0 0 1 0 0,-1-1 0 0 0,0 2 0 0 0,-12 14 601 0 0,9-12-596 0 0,0 0 1 0 0,-1-1-1 0 0,1 1 0 0 0,-1-1 0 0 0,0-1 0 0 0,0 1 1 0 0,0-1-1 0 0,0 1 0 0 0,-10 1 0 0 0,5-1-592 0 0,0-1 0 0 0,0-1 0 0 0,-1 1-1 0 0,-13-2 1 0 0,15-2-3658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5 220 11975 0 0,'0'0'1064'0'0,"2"6"-848"0"0,0 0-216 0 0,1 1 0 0 0,-2 0 504 0 0,3 1 56 0 0,-2 1 16 0 0,2-1 0 0 0,-1 2-360 0 0,1-1-72 0 0,-1-2-16 0 0,1 1-4368 0 0,1 1-880 0 0</inkml:trace>
  <inkml:trace contextRef="#ctx0" brushRef="#br0" timeOffset="1">3 11 15287 0 0,'0'0'1496'0'0,"-2"-4"-1336"0"0,1 0-160 0 0,2 1 152 0 0,3 4-88 0 0,2 1 0 0 0,0 1-640 0 0,1 3-136 0 0,1 0-24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6447 0 0,'0'0'586'0'0,"-15"3"2902"0"0,11-2-2566 0 0,0-1 1 0 0,0 1-1 0 0,0 0 1 0 0,0 0 0 0 0,0 0-1 0 0,-5 3 1 0 0,5-2-744 0 0,1 0-1 0 0,0 0 1 0 0,0 0 0 0 0,0 1 0 0 0,0-1-1 0 0,0 1 1 0 0,-3 2 0 0 0,5-3-202 0 0,0-1 1 0 0,-1 1 0 0 0,1-1 0 0 0,0 1-1 0 0,0 0 1 0 0,0 0 0 0 0,0 0-1 0 0,0 0 1 0 0,1 0 0 0 0,-1-1 0 0 0,0 1-1 0 0,1 0 1 0 0,0 1 0 0 0,-1-1-1 0 0,1 0 1 0 0,0 0 0 0 0,0 0 0 0 0,0 0-1 0 0,0 0 1 0 0,0 0 0 0 0,1 0-1 0 0,-1 0 1 0 0,1 0 0 0 0,-1 0 0 0 0,1 0-1 0 0,0 0 1 0 0,0 0 0 0 0,0 0-1 0 0,0-1 1 0 0,1 4 0 0 0,9 8-17 0 0,1 1 1 0 0,0-2-1 0 0,1 1 1 0 0,19 14-1 0 0,11 10 1057 0 0,-31-27-257 0 0,14 15 1593 0 0,-25-24-2159 0 0,0 1 0 0 0,0-1 0 0 0,0 0 0 0 0,-1 1 0 0 0,1-1 0 0 0,0 1 0 0 0,-1-1 0 0 0,1 1 0 0 0,0 0 0 0 0,-1-1 0 0 0,0 1 0 0 0,1-1 0 0 0,-1 1 0 0 0,0 0 0 0 0,0-1 0 0 0,0 1 0 0 0,0 3 0 0 0,-1-4-82 0 0,0 1-1 0 0,0-1 1 0 0,0 0-1 0 0,-1 0 1 0 0,1 0-1 0 0,0 1 0 0 0,0-1 1 0 0,-1-1-1 0 0,1 1 1 0 0,0 0-1 0 0,-1 0 1 0 0,1 0-1 0 0,-1-1 0 0 0,-2 2 1 0 0,-2 1 206 0 0,-7 4-53 0 0,0-1 1 0 0,-1-1 0 0 0,1 0-1 0 0,-1-1 1 0 0,-24 5 0 0 0,-13 4-2366 0 0,45-11 999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2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12439 0 0,'0'0'958'0'0,"0"10"-588"0"0,-5 176 5662 0 0,10-78-5112 0 0,37 204 0 0 0,-9-132-1029 0 0,-29-155 116 0 0,13 77-2834 0 0,-8-58-837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43 919 0 0,'11'-20'9019'0'0,"-11"19"-8696"0"0,0 1 0 0 0,0-1 1 0 0,0 1-1 0 0,0-1 0 0 0,0 1 0 0 0,0-1 1 0 0,0 0-1 0 0,0 1 0 0 0,-1-1 0 0 0,1 1 1 0 0,0-1-1 0 0,0 1 0 0 0,0-1 0 0 0,-1 1 0 0 0,1-1 1 0 0,0 1-1 0 0,-1-1 0 0 0,1 1 0 0 0,0-1 1 0 0,-1 1-1 0 0,0-1 0 0 0,1 0-189 0 0,-1 1 0 0 0,1 0 0 0 0,-1 0 0 0 0,1 0 0 0 0,-1 0 0 0 0,0 0 0 0 0,1 0 1 0 0,-1 0-1 0 0,1 0 0 0 0,-1 0 0 0 0,1 0 0 0 0,-1 0 0 0 0,1 0 0 0 0,-1 0 0 0 0,1 0 0 0 0,-1 0 0 0 0,0 0 0 0 0,0 1 0 0 0,-1 0-73 0 0,0 0-1 0 0,0 0 1 0 0,1 0 0 0 0,-1 0-1 0 0,0 0 1 0 0,0 1 0 0 0,1-1-1 0 0,-1 0 1 0 0,1 1 0 0 0,-2 2-1 0 0,-1 1-45 0 0,1 0 0 0 0,1 0-1 0 0,-1 1 1 0 0,1-1 0 0 0,0 1 0 0 0,0-1-1 0 0,1 1 1 0 0,-1 0 0 0 0,1 0 0 0 0,1 0-1 0 0,-1 0 1 0 0,1 0 0 0 0,0 0 0 0 0,0-1-1 0 0,1 1 1 0 0,0 0 0 0 0,0 0 0 0 0,0 0-1 0 0,1 0 1 0 0,-1-1 0 0 0,2 1 0 0 0,-1-1-1 0 0,0 1 1 0 0,1-1 0 0 0,0 0 0 0 0,0 0-1 0 0,1 0 1 0 0,-1 0 0 0 0,1-1 0 0 0,0 1-1 0 0,6 4 1 0 0,-8-8 8 0 0,1 1 0 0 0,0 0 0 0 0,0-1-1 0 0,0 0 1 0 0,0 1 0 0 0,0-1 0 0 0,0 0-1 0 0,0-1 1 0 0,0 1 0 0 0,1 0 0 0 0,-1-1 0 0 0,0 0-1 0 0,0 0 1 0 0,1 0 0 0 0,-1 0 0 0 0,0 0 0 0 0,0-1-1 0 0,0 1 1 0 0,1-1 0 0 0,-1 0 0 0 0,5-2-1 0 0,-6 2 67 0 0,1 0-1 0 0,-1 0 1 0 0,0 0-1 0 0,0-1 0 0 0,1 1 1 0 0,-1-1-1 0 0,0 1 1 0 0,0-1-1 0 0,0 0 0 0 0,0 0 1 0 0,-1 0-1 0 0,1 0 1 0 0,0 0-1 0 0,-1 0 0 0 0,0 0 1 0 0,1 0-1 0 0,-1-1 1 0 0,0 1-1 0 0,0-1 0 0 0,0 1 1 0 0,-1-1-1 0 0,1 1 1 0 0,0-1-1 0 0,-1 1 0 0 0,0-1 1 0 0,1-4-1 0 0,-2 0 44 0 0,0 0 0 0 0,0 1-1 0 0,-1-1 1 0 0,1 1 0 0 0,-1-1 0 0 0,-1 1 0 0 0,1 0-1 0 0,-1 0 1 0 0,0 0 0 0 0,-1 0 0 0 0,-6-9-1 0 0,-3 0-1596 0 0,-1 0-1 0 0,-24-21 0 0 0,31 32-3708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205 174 7831 0 0,'-4'-12'763'0'0,"-1"-1"-1"0"0,-10-19 0 0 0,6 16 3515 0 0,-15-20 1 0 0,17 27-3500 0 0,0 0 1 0 0,-14-13 0 0 0,18 19-707 0 0,0 1 1 0 0,0 0-1 0 0,0-1 1 0 0,0 1-1 0 0,-1 0 1 0 0,1 0-1 0 0,-1 1 1 0 0,1-1 0 0 0,-1 1-1 0 0,1-1 1 0 0,-7 0-1 0 0,7 2-67 0 0,1 0-1 0 0,0 0 1 0 0,0 0-1 0 0,0 1 1 0 0,0-1 0 0 0,0 1-1 0 0,0-1 1 0 0,0 1-1 0 0,0 0 1 0 0,0 0-1 0 0,0 0 1 0 0,0 0 0 0 0,1 0-1 0 0,-1 0 1 0 0,0 0-1 0 0,1 0 1 0 0,-1 1-1 0 0,1-1 1 0 0,-1 1 0 0 0,1-1-1 0 0,-1 1 1 0 0,1 0-1 0 0,0-1 1 0 0,0 1-1 0 0,0 0 1 0 0,0 0 0 0 0,-1 3-1 0 0,-1 3 7 0 0,0 0-1 0 0,0 0 1 0 0,1 0 0 0 0,0 1-1 0 0,-1 11 1 0 0,1 6 7 0 0,1 0 0 0 0,2 1 0 0 0,1-1 0 0 0,0 0 0 0 0,11 40 0 0 0,44 124 58 0 0,-45-158-466 0 0,12 39-1009 0 0,-8-24-2433 0 0,-13-36-2307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14279 0 0,'0'0'1486'0'0,"-3"-1"-228"0"0,24-5 3730 0 0,141-44-1355 0 0,-147 46-4161 0 0,28-2-1 0 0,-23 4-99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87 9615 0 0,'4'-15'1040'0'0,"-4"12"-702"0"0,0 0 0 0 0,1 1 0 0 0,-2-1 1 0 0,1 0-1 0 0,0 0 0 0 0,-1 1 0 0 0,1-1 0 0 0,-1 0 0 0 0,0 1 0 0 0,1-1 0 0 0,-1 0 0 0 0,-1 1 0 0 0,1-1 0 0 0,0 1 0 0 0,-1 0 0 0 0,1-1 0 0 0,-1 1 0 0 0,0 0 0 0 0,1 0 0 0 0,-1 0 0 0 0,0 0 0 0 0,0 0 0 0 0,-1 0 0 0 0,-1-1 0 0 0,2 2-254 0 0,0 0 0 0 0,0 0 0 0 0,-1 0-1 0 0,1 0 1 0 0,0 0 0 0 0,0 0 0 0 0,0 0-1 0 0,-1 1 1 0 0,1-1 0 0 0,0 1 0 0 0,-1 0-1 0 0,1 0 1 0 0,0 0 0 0 0,-1 0 0 0 0,1 0-1 0 0,0 0 1 0 0,0 1 0 0 0,-1-1 0 0 0,1 1-1 0 0,0-1 1 0 0,0 1 0 0 0,-1 0 0 0 0,1 0-1 0 0,0 0 1 0 0,0 0 0 0 0,0 0 0 0 0,0 1-1 0 0,-3 2 1 0 0,0 1-93 0 0,1 0-1 0 0,-1 1 1 0 0,1-1 0 0 0,0 1-1 0 0,0 0 1 0 0,1 1-1 0 0,0-1 1 0 0,0 0-1 0 0,0 1 1 0 0,1 0 0 0 0,0 0-1 0 0,-2 9 1 0 0,2-5-3 0 0,1 0 0 0 0,0 0 1 0 0,0 0-1 0 0,1 0 0 0 0,0-1 1 0 0,1 1-1 0 0,3 16 0 0 0,-3-24 18 0 0,0 1 0 0 0,0-1-1 0 0,0 0 1 0 0,1 0 0 0 0,-1 0-1 0 0,1 0 1 0 0,0 0 0 0 0,-1 0-1 0 0,1 0 1 0 0,1-1 0 0 0,-1 1-1 0 0,0-1 1 0 0,0 1 0 0 0,1-1-1 0 0,0 0 1 0 0,-1 0 0 0 0,1 0-1 0 0,0 0 1 0 0,0-1 0 0 0,0 1-1 0 0,0-1 1 0 0,0 0 0 0 0,0 1-1 0 0,1-1 1 0 0,-1-1 0 0 0,0 1-1 0 0,1 0 1 0 0,-1-1 0 0 0,0 0-1 0 0,1 0 1 0 0,5 0 0 0 0,-7-1 9 0 0,0 1 0 0 0,0-1 0 0 0,0 1 1 0 0,-1-1-1 0 0,1 0 0 0 0,0 0 1 0 0,-1 0-1 0 0,1 0 0 0 0,-1 0 0 0 0,1 0 1 0 0,-1 0-1 0 0,1-1 0 0 0,-1 1 1 0 0,0 0-1 0 0,1-1 0 0 0,-1 1 0 0 0,0-1 1 0 0,2-3-1 0 0,-1 1 13 0 0,1 0 0 0 0,-1-1 1 0 0,0 0-1 0 0,0 1 0 0 0,-1-1 0 0 0,2-5 1 0 0,-2 0-5 0 0,1-1 0 0 0,-1 0 1 0 0,-1 1-1 0 0,0-1 1 0 0,-1 0-1 0 0,0 1 1 0 0,0-1-1 0 0,-1 1 1 0 0,0 0-1 0 0,-5-11 1 0 0,-8-15 111 0 0,14 35 77 0 0,1 14 155 0 0,0-7-315 0 0,1-1 0 0 0,0 0 0 0 0,1 1-1 0 0,-1-1 1 0 0,1 0 0 0 0,0 0 0 0 0,0 0 0 0 0,1-1 0 0 0,0 1-1 0 0,-1 0 1 0 0,2-1 0 0 0,-1 0 0 0 0,0 1 0 0 0,1-1 0 0 0,4 3 0 0 0,4 4-54 0 0,-1-2 0 0 0,2 1 1 0 0,0-2-1 0 0,13 8 1 0 0,-6-4-167 0 0,21 10-5090 0 0,-31-18-1594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7367 0 0,'0'0'568'0'0,"0"19"792"0"0,1-2 492 0 0,1 0-1 0 0,0-1 0 0 0,6 24 0 0 0,18 47 1354 0 0,-25-86-2871 0 0,-1-1-244 0 0,1 0-83 0 0,-1 0 1 0 0,1 0-1 0 0,0 0 1 0 0,-1 0 0 0 0,1 0-1 0 0,-1 0 1 0 0,1-1-1 0 0,-1 1 1 0 0,1 0 0 0 0,0 0-1 0 0,-1 0 1 0 0,1-1-1 0 0,-1 1 1 0 0,1 0 0 0 0,-1 0-1 0 0,1-1 1 0 0,-1 1 0 0 0,0-1-1 0 0,1 1 1 0 0,-1 0-1 0 0,1-1 1 0 0,-1 1 0 0 0,0-1-1 0 0,1 1 1 0 0,0-2-1 0 0,5-12-129 0 0,-5 12 111 0 0,3-9-191 0 0,-2 1 1 0 0,1-1-1 0 0,-1 0 1 0 0,-1 1 0 0 0,0-1-1 0 0,-1-15 1 0 0,0 14 77 0 0,1 0 0 0 0,0 0 1 0 0,0 0-1 0 0,6-20 1 0 0,-7 30 123 0 0,1 1 0 0 0,-1 0 0 0 0,1 0 0 0 0,-1-1 0 0 0,1 1 0 0 0,-1 0 0 0 0,1 0 0 0 0,0 0 1 0 0,-1 0-1 0 0,1 0 0 0 0,0 0 0 0 0,0 0 0 0 0,2-2 0 0 0,-3 3 7 0 0,0 0-1 0 0,1 0 1 0 0,-1 0-1 0 0,0 0 1 0 0,1 0-1 0 0,-1 0 1 0 0,1-1-1 0 0,-1 1 1 0 0,0 0-1 0 0,1 0 1 0 0,-1 0-1 0 0,0 1 1 0 0,1-1-1 0 0,-1 0 1 0 0,1 0-1 0 0,-1 0 1 0 0,0 0-1 0 0,1 0 1 0 0,-1 0-1 0 0,0 0 1 0 0,1 1-1 0 0,-1-1 1 0 0,0 0-1 0 0,1 0 1 0 0,-1 0 0 0 0,0 1-1 0 0,0-1 1 0 0,1 0-1 0 0,-1 1 1 0 0,3 2 39 0 0,-1 0 1 0 0,0 0 0 0 0,-1 0 0 0 0,1 0 0 0 0,0 0 0 0 0,-1 1 0 0 0,0-1-1 0 0,1 4 1 0 0,10 41 489 0 0,-9-32-347 0 0,1 0 0 0 0,0 0-1 0 0,12 26 1 0 0,-10-33-42 0 0,-1-9 317 0 0,-4-1-419 0 0,-1 0 1 0 0,1-1 0 0 0,0 1 0 0 0,0 0 0 0 0,0-1 0 0 0,-1 1 0 0 0,1-1-1 0 0,-1 1 1 0 0,1-3 0 0 0,19-64 120 0 0,-13 41-3 0 0,1 0 1 0 0,18-41-1 0 0,-26 68-136 0 0,0-1-1 0 0,1 0 0 0 0,-1 1 1 0 0,0-1-1 0 0,0 1 0 0 0,1-1 1 0 0,-1 1-1 0 0,0-1 1 0 0,1 1-1 0 0,-1-1 0 0 0,1 1 1 0 0,-1-1-1 0 0,1 1 0 0 0,-1 0 1 0 0,0-1-1 0 0,1 1 1 0 0,-1 0-1 0 0,1-1 0 0 0,0 1 1 0 0,-1 0-1 0 0,1-1 0 0 0,-1 1 1 0 0,1 0-1 0 0,-1 0 1 0 0,1 0-1 0 0,0 0 0 0 0,0 0 1 0 0,0 0 0 0 0,0 0 1 0 0,0 1 0 0 0,0-1-1 0 0,0 0 1 0 0,-1 1 0 0 0,1-1 0 0 0,0 1-1 0 0,0 0 1 0 0,-1-1 0 0 0,1 1 0 0 0,0 0-1 0 0,-1-1 1 0 0,1 1 0 0 0,0 0-1 0 0,0 1 1 0 0,3 4 35 0 0,-1 0 0 0 0,0 0 1 0 0,4 10-1 0 0,11 39 10 0 0,-14-39-635 0 0,2 1 0 0 0,-1-1 1 0 0,2 0-1 0 0,17 29 0 0 0,-20-40-1305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36 194 5983 0 0,'0'0'584'0'0,"1"7"-520"0"0,0 1-64 0 0,0 1 0 0 0,1 0 0 0 0,0 2 1056 0 0,1-1 192 0 0,-1 1 32 0 0,1-1 16 0 0,0 0-1400 0 0,1-2-280 0 0</inkml:trace>
  <inkml:trace contextRef="#ctx0" brushRef="#br0" timeOffset="1">41 71 8751 0 0,'-9'-13'384'0'0,"4"7"88"0"0,-2-3-376 0 0,1 1-96 0 0,2 1 0 0 0,1 1 0 0 0,-1-1 1664 0 0,2 1 312 0 0,1-2 2424 0 0,6 10-4544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74 319 12239 0 0,'-2'0'97'0'0,"1"-1"-1"0"0,0 1 1 0 0,-1-1-1 0 0,1 1 1 0 0,0-1-1 0 0,-1 1 1 0 0,1 0-1 0 0,-1 0 1 0 0,1 0-1 0 0,0 0 1 0 0,-1 0-1 0 0,1 0 1 0 0,-1 0-1 0 0,1 0 1 0 0,0 1-1 0 0,-1-1 1 0 0,1 0-1 0 0,-1 1 1 0 0,1-1-1 0 0,0 1 1 0 0,-3 1-1 0 0,2 0 17 0 0,0-1 0 0 0,0 1 1 0 0,0 0-1 0 0,0 0 0 0 0,0 1 0 0 0,1-1 1 0 0,-1 0-1 0 0,1 1 0 0 0,-1-1 0 0 0,-1 4 0 0 0,-1 4-46 0 0,1 0-1 0 0,0 1 1 0 0,0-1-1 0 0,-2 19 0 0 0,4-19-86 0 0,1 1 0 0 0,0-1 0 0 0,0 0 0 0 0,1 1 0 0 0,0-1 0 0 0,4 16 0 0 0,-4-23 52 0 0,0 1-1 0 0,0-1 0 0 0,0 0 0 0 0,0 0 1 0 0,0 0-1 0 0,1 0 0 0 0,-1 0 0 0 0,1 0 1 0 0,0 0-1 0 0,0-1 0 0 0,0 1 0 0 0,0-1 1 0 0,0 1-1 0 0,1-1 0 0 0,-1 0 0 0 0,1 0 1 0 0,-1 0-1 0 0,1 0 0 0 0,0 0 0 0 0,0-1 1 0 0,0 1-1 0 0,0-1 0 0 0,0 0 0 0 0,4 2 1 0 0,-5-3 94 0 0,0 0 0 0 0,-1 0 0 0 0,1 0 0 0 0,0 0 0 0 0,0 0 1 0 0,0 0-1 0 0,-1 0 0 0 0,1 0 0 0 0,0-1 0 0 0,0 1 1 0 0,-1-1-1 0 0,1 1 0 0 0,0-1 0 0 0,-1 0 0 0 0,1 0 0 0 0,0 0 1 0 0,2-1-1 0 0,-1-1 130 0 0,0 0 0 0 0,-1 0 0 0 0,1 1 0 0 0,-1-1 0 0 0,1-1 0 0 0,-1 1 0 0 0,4-7 0 0 0,-1-1 389 0 0,0-1 0 0 0,0-1-1 0 0,4-23 1 0 0,-3 5-447 0 0,-1-1 1 0 0,-2 0-1 0 0,-1 0 0 0 0,-2 0 1 0 0,-1 0-1 0 0,-2 0 0 0 0,0 0 1 0 0,-3 0-1 0 0,0 1 0 0 0,-2 0 1 0 0,-12-31-1 0 0,18 58-496 0 0,1 1 7 0 0,0-1-1 0 0,0 1 0 0 0,0 0 0 0 0,-1 0 1 0 0,1 0-1 0 0,-1 0 0 0 0,1 0 0 0 0,-1 0 1 0 0,0 1-1 0 0,0-1 0 0 0,-1 1 0 0 0,-2-3 1 0 0,5 5 156 0 0,-1 0 1 0 0,1-1 0 0 0,0 1 0 0 0,-1 0 0 0 0,1 0 0 0 0,-1 1 0 0 0,1-1 0 0 0,0 0 0 0 0,-1 0-1 0 0,1 0 1 0 0,-1 0 0 0 0,1 0 0 0 0,0 0 0 0 0,-1 0 0 0 0,1 1 0 0 0,-1-1 0 0 0,1 0 0 0 0,0 0-1 0 0,-1 0 1 0 0,1 1 0 0 0,0-1 0 0 0,0 0 0 0 0,-1 1 0 0 0,1-1 0 0 0,0 0 0 0 0,-1 1 0 0 0,1-1-1 0 0,0 0 1 0 0,0 1 0 0 0,0-1 0 0 0,-1 0 0 0 0,1 1 0 0 0,0-1 0 0 0,0 1 0 0 0,0 0 0 0 0,-4 6-1712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17 188 10159 0 0,'0'0'464'0'0,"19"0"176"0"0,-17-2-350 0 0,1 1-1 0 0,0 0 1 0 0,-1-1-1 0 0,1 0 0 0 0,-1 0 1 0 0,1 1-1 0 0,-1-1 1 0 0,0-1-1 0 0,0 1 0 0 0,0 0 1 0 0,4-5-1 0 0,16-29 1754 0 0,-19 30-1843 0 0,0 0 1 0 0,-1-1-1 0 0,0 1 0 0 0,0-1 0 0 0,0 1 0 0 0,-1-1 0 0 0,0 1 0 0 0,-1-1 0 0 0,1-10 1 0 0,-1 14-38 0 0,-1 1 1 0 0,1-1 0 0 0,0 0 0 0 0,-1 1-1 0 0,0-1 1 0 0,0 0 0 0 0,1 1 0 0 0,-1-1-1 0 0,-1 1 1 0 0,1 0 0 0 0,-3-5 0 0 0,3 6-53 0 0,0 0 1 0 0,0 0-1 0 0,-1-1 1 0 0,1 1 0 0 0,0 0-1 0 0,-1 0 1 0 0,1 0-1 0 0,-1 0 1 0 0,1 1 0 0 0,-1-1-1 0 0,0 0 1 0 0,1 1 0 0 0,-1-1-1 0 0,0 1 1 0 0,1-1-1 0 0,-1 1 1 0 0,0 0 0 0 0,1 0-1 0 0,-4 0 1 0 0,3 0-79 0 0,0 0-1 0 0,1 1 1 0 0,-1-1 0 0 0,0 1 0 0 0,0-1-1 0 0,1 1 1 0 0,-1 0 0 0 0,0 0 0 0 0,1-1-1 0 0,-1 1 1 0 0,1 0 0 0 0,-1 1 0 0 0,1-1 0 0 0,-1 0-1 0 0,1 0 1 0 0,0 1 0 0 0,0-1 0 0 0,0 0-1 0 0,-1 1 1 0 0,1-1 0 0 0,1 1 0 0 0,-2 2-1 0 0,-2 4 38 0 0,0 0-1 0 0,0 1 1 0 0,-1 8-1 0 0,4-17-55 0 0,-1 10 97 0 0,-1 1 0 0 0,2-1 0 0 0,-1 0 0 0 0,1 0 0 0 0,1 1 0 0 0,-1-1 0 0 0,2 0 0 0 0,0 1 0 0 0,0-1-1 0 0,1 0 1 0 0,0 0 0 0 0,5 14 0 0 0,-5-16-93 0 0,1-1 0 0 0,0 0 0 0 0,1 0 0 0 0,0 0 0 0 0,0-1 0 0 0,0 1-1 0 0,1-1 1 0 0,-1 0 0 0 0,2 0 0 0 0,-1-1 0 0 0,1 1 0 0 0,-1-1 0 0 0,2 0 0 0 0,-1-1-1 0 0,0 0 1 0 0,1 0 0 0 0,9 5 0 0 0,-13-9-236 0 0,1 1 1 0 0,-1 0-1 0 0,1-1 0 0 0,0 0 0 0 0,-1 0 1 0 0,1 0-1 0 0,-1 0 0 0 0,1 0 0 0 0,0-1 1 0 0,-1 0-1 0 0,1 1 0 0 0,-1-1 0 0 0,1-1 1 0 0,-1 1-1 0 0,0 0 0 0 0,0-1 0 0 0,1 0 1 0 0,4-3-1 0 0,2-2-1889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22 15143 0 0,'-2'-2'191'0'0,"1"0"-1"0"0,-1 0 1 0 0,0 0-1 0 0,0 1 0 0 0,-1-1 1 0 0,1 1-1 0 0,0-1 1 0 0,0 1-1 0 0,-1 0 0 0 0,1 0 1 0 0,-1 0-1 0 0,1 0 1 0 0,-1 1-1 0 0,1-1 0 0 0,-1 1 1 0 0,0-1-1 0 0,1 1 1 0 0,-1 0-1 0 0,0 0 1 0 0,1 0-1 0 0,-5 1 0 0 0,2 0-37 0 0,0 0 0 0 0,0 0 0 0 0,0 1 0 0 0,1-1 0 0 0,-1 1 0 0 0,0 0 0 0 0,1 1 0 0 0,-1-1 0 0 0,1 1 0 0 0,-6 4 0 0 0,8-5-165 0 0,-1 1-1 0 0,1-1 1 0 0,0 0-1 0 0,0 1 1 0 0,0-1 0 0 0,1 1-1 0 0,-1-1 1 0 0,1 1-1 0 0,-1 0 1 0 0,1 0 0 0 0,0 0-1 0 0,0 0 1 0 0,0 0-1 0 0,0 0 1 0 0,1 0-1 0 0,-1 4 1 0 0,1-2-66 0 0,-1 0 0 0 0,2 0 0 0 0,-1 0 0 0 0,0-1 0 0 0,1 1 0 0 0,0 0-1 0 0,0 0 1 0 0,1 0 0 0 0,3 7 0 0 0,0-2-30 0 0,0 0 0 0 0,1 0 1 0 0,0-1-1 0 0,1 0 0 0 0,12 13 0 0 0,45 36-41 0 0,-41-38 1100 0 0,22 24 1 0 0,-42-41-619 0 0,0 1 0 0 0,0-1-1 0 0,0 1 1 0 0,-1-1 0 0 0,0 1 0 0 0,0 0 0 0 0,2 5 0 0 0,-3-7-198 0 0,-1-1 0 0 0,1 1 0 0 0,-1 0 0 0 0,0-1 0 0 0,0 1 0 0 0,1 0 0 0 0,-1-1 0 0 0,0 1 0 0 0,-1 0 0 0 0,1 0 1 0 0,0-1-1 0 0,0 1 0 0 0,-1 0 0 0 0,1-1 0 0 0,-1 1 0 0 0,1 0 0 0 0,-1-1 0 0 0,0 1 0 0 0,0-1 0 0 0,0 1 0 0 0,-1 1 0 0 0,-3 2 88 0 0,1 0 0 0 0,-1 0 0 0 0,0 0 0 0 0,-1-1 0 0 0,1 0 0 0 0,-1 0 0 0 0,0 0 0 0 0,0-1 0 0 0,-12 5 0 0 0,7-3-278 0 0,0-1-1 0 0,-1-1 0 0 0,1 0 0 0 0,-24 3 0 0 0,22-6-4297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1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9215 0 0,'0'0'1704'0'0,"5"6"-1274"0"0,-1-5-323 0 0,0 1 0 0 0,1-1 0 0 0,-1-1 0 0 0,1 1 0 0 0,0 0 0 0 0,-1-1 0 0 0,1 0 0 0 0,7-1 0 0 0,17 2 536 0 0,-15 0-403 0 0,0-1 0 0 0,21-1 1 0 0,1-1 84 0 0,156-11 729 0 0,-139 8-496 0 0,225-16 1660 0 0,-74 6-1568 0 0,-98 7-20 0 0,-48 3-78 0 0,70 2 0 0 0,-58 4-416 0 0,118-14 0 0 0,-150 10-73 0 0,42 2-1 0 0,17 0 88 0 0,125-12 503 0 0,-131 11-388 0 0,28-2 64 0 0,12-3-90 0 0,-10 1-123 0 0,-86 3-92 0 0,237-12 166 0 0,-72 6 65 0 0,-52 0-28 0 0,127-5-81 0 0,-94 4-81 0 0,-64 0-67 0 0,31-1 15 0 0,-52 8 46 0 0,68 2 247 0 0,-7-4-225 0 0,-51 0-66 0 0,-16 2 2 0 0,86 0 30 0 0,-27-2-47 0 0,-22 0 0 0 0,340-8 128 0 0,-265 6-87 0 0,-62 1-18 0 0,234-9 61 0 0,251-7 115 0 0,-141 8 198 0 0,-251 7-366 0 0,185-9 138 0 0,-322 10-166 0 0,147-14 58 0 0,-76 2-71 0 0,-79 9-3131 0 0,-64 6 1572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3.0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 16783 0 0,'0'0'2654'0'0,"15"9"132"0"0,4-7-2245 0 0,0-2-1 0 0,-1 2 1 0 0,1-4-1 0 0,26-3 1 0 0,6 0-483 0 0,-14 0-356 0 0,-2 0-6399 0 0,-12 5-1037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1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31 6911 0 0,'0'0'315'0'0,"2"1"-7"0"0,-2-1-312 0 0,1 1 0 0 0,-1-1 0 0 0,0 0 0 0 0,1 0 0 0 0,-1 1 0 0 0,0-1 0 0 0,0 1 0 0 0,1-1 0 0 0,-1 0 0 0 0,0 1 0 0 0,0-1 0 0 0,0 0 0 0 0,1 1 0 0 0,-1-1 0 0 0,0 1 0 0 0,0-1 0 0 0,0 1 0 0 0,0-1 0 0 0,0 0 0 0 0,0 1 0 0 0,0-1 0 0 0,0 1 0 0 0,0-1 0 0 0,0 1 0 0 0,0-1-1 0 0,0 0 1 0 0,0 1 0 0 0,0-1 0 0 0,0 1 0 0 0,-1-1 0 0 0,1 1 0 0 0,0-1 0 0 0,0 0 0 0 0,0 1 0 0 0,-1-1 0 0 0,1 1 0 0 0,-8 6 1308 0 0,-5-2 4200 0 0,12-4-5444 0 0,1-1 0 0 0,-1 0 0 0 0,1 0 0 0 0,-1 0 0 0 0,1 0 0 0 0,-1 0 0 0 0,1 0 0 0 0,-1 0 1 0 0,0 0-1 0 0,1 0 0 0 0,-1 0 0 0 0,1 0 0 0 0,-1 0 0 0 0,1 0 0 0 0,-1 0 0 0 0,1-1 0 0 0,-1 1 0 0 0,1 0 0 0 0,-1 0 1 0 0,1-1-1 0 0,-1 1 0 0 0,1 0 0 0 0,0-1 0 0 0,-1 1 0 0 0,1 0 0 0 0,-1-1 0 0 0,1 1 0 0 0,-1-1-22 0 0,0-1-1 0 0,1 1 0 0 0,-1 0 0 0 0,1 0 0 0 0,0 0 0 0 0,-1 0 0 0 0,1 0 1 0 0,0 0-1 0 0,0-1 0 0 0,0 1 0 0 0,0 0 0 0 0,0-2 0 0 0,0 1 6 0 0,0-1 0 0 0,0 1-1 0 0,0 0 1 0 0,1-1-1 0 0,-1 1 1 0 0,1-1 0 0 0,0 1-1 0 0,0 0 1 0 0,0-1 0 0 0,0 1-1 0 0,0 0 1 0 0,3-4 0 0 0,14 16 1203 0 0,-17-9-1139 0 0,0 1 0 0 0,0-1 1 0 0,0 1-1 0 0,-1-1 0 0 0,1 1 0 0 0,0 0 0 0 0,-1-1 0 0 0,1 1 0 0 0,-1-1 0 0 0,1 1 1 0 0,-1 0-1 0 0,0 0 0 0 0,0-1 0 0 0,1 1 0 0 0,-1 0 0 0 0,-1 0 0 0 0,1-1 0 0 0,0 1 0 0 0,-1 2 1 0 0,1-3-73 0 0,0 0 1 0 0,-1 0 0 0 0,1 0 0 0 0,-1 0-1 0 0,1 0 1 0 0,-1 0 0 0 0,1 0 0 0 0,-1 0-1 0 0,1 0 1 0 0,-1 0 0 0 0,0 0-1 0 0,0-1 1 0 0,0 1 0 0 0,1 0 0 0 0,-1 0-1 0 0,0-1 1 0 0,0 1 0 0 0,0-1 0 0 0,0 1-1 0 0,0 0 1 0 0,0-1 0 0 0,0 0 0 0 0,0 1-1 0 0,0-1 1 0 0,0 0 0 0 0,0 0 0 0 0,-1 1-1 0 0,1-1 1 0 0,-2 0 0 0 0,2 0 19 0 0,-1 0-1 0 0,0 0 1 0 0,0 0 0 0 0,0 0-1 0 0,0-1 1 0 0,0 1 0 0 0,1-1-1 0 0,-1 1 1 0 0,0-1 0 0 0,-2 0-1 0 0,4 0 34 0 0,-1 0-76 0 0,0 0-1 0 0,0 0 0 0 0,0 0 1 0 0,1 0-1 0 0,-1 0 0 0 0,0-1 1 0 0,1 1-1 0 0,-1 0 0 0 0,1-1 1 0 0,-1 1-1 0 0,1 0 0 0 0,0-1 1 0 0,-1 1-1 0 0,1 0 1 0 0,0-1-1 0 0,0 1 0 0 0,0-1 1 0 0,0 1-1 0 0,0-1 0 0 0,0 1 1 0 0,0 0-1 0 0,1-3 0 0 0,0 2-8 0 0,0 0-1 0 0,0-1 1 0 0,0 1-1 0 0,0 0 1 0 0,0 0-1 0 0,0 0 0 0 0,1 0 1 0 0,-1 1-1 0 0,1-1 1 0 0,-1 0-1 0 0,1 1 0 0 0,0-1 1 0 0,-1 0-1 0 0,1 1 1 0 0,3-2-1 0 0,-5 3-8 0 0,1 0 1 0 0,0-1-1 0 0,0 1 0 0 0,-1 0 0 0 0,1 0 0 0 0,0 0 0 0 0,0 0 1 0 0,-1 0-1 0 0,1 0 0 0 0,0 0 0 0 0,0 0 0 0 0,-1 0 1 0 0,1 0-1 0 0,0 0 0 0 0,0 1 0 0 0,-1-1 0 0 0,1 0 0 0 0,0 0 1 0 0,-1 1-1 0 0,1-1 0 0 0,0 0 0 0 0,-1 1 0 0 0,1-1 1 0 0,0 1-1 0 0,-1-1 0 0 0,1 2 0 0 0,0-2 41 0 0,0 1 1 0 0,0 0-1 0 0,0-1 1 0 0,-1 1-1 0 0,1 0 0 0 0,0 0 1 0 0,-1 0-1 0 0,1-1 0 0 0,-1 1 1 0 0,1 0-1 0 0,-1 0 0 0 0,1 0 1 0 0,-1 0-1 0 0,0 0 0 0 0,0 0 1 0 0,1 0-1 0 0,-1 0 0 0 0,0 1 1 0 0,-1 1-5 0 0,-1-1 0 0 0,1 0 0 0 0,-1 0 0 0 0,1 0 1 0 0,-1 0-1 0 0,0 0 0 0 0,0 0 0 0 0,0-1 0 0 0,-3 3 0 0 0,2-1-93 0 0,-6 8-4011 0 0,6-6 2130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1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 3679 0 0,'0'0'284'0'0,"-2"-19"2599"0"0,2 17-2442 0 0,0 1 1 0 0,1-1-1 0 0,-1 1 0 0 0,0-1 0 0 0,1 1 0 0 0,-1 0 1 0 0,1-1-1 0 0,0 1 0 0 0,-1 0 0 0 0,1-1 1 0 0,0 1-1 0 0,0 0 0 0 0,1-1 0 0 0,-2 1-359 0 0,1 1 0 0 0,-1 0-1 0 0,1-1 1 0 0,-1 1 0 0 0,0 0-1 0 0,1 0 1 0 0,-1 0 0 0 0,1-1 0 0 0,-1 1-1 0 0,1 0 1 0 0,-1 0 0 0 0,0 0-1 0 0,1 0 1 0 0,-1 0 0 0 0,1 0-1 0 0,-1 0 1 0 0,1 0 0 0 0,-1 0 0 0 0,1 0-1 0 0,-1 0 1 0 0,1 0 0 0 0,-1 0-1 0 0,0 0 1 0 0,1 0 0 0 0,-1 1-1 0 0,1-1 1 0 0,-1 0 0 0 0,1 0 0 0 0,-1 0-1 0 0,0 1 1 0 0,1-1 0 0 0,-1 0-1 0 0,1 0 1 0 0,-1 1 0 0 0,0-1 0 0 0,0 0-1 0 0,1 1 1 0 0,-1-1 0 0 0,0 1-1 0 0,1-1 1 0 0,-1 0 0 0 0,0 1-1 0 0,0-1 1 0 0,0 1 0 0 0,1-1 0 0 0,-1 1-1 0 0,1 1 40 0 0,0 0-1 0 0,0-1 0 0 0,0 1 0 0 0,-1 0 1 0 0,1 0-1 0 0,-1 0 0 0 0,1-1 0 0 0,-1 1 1 0 0,1 0-1 0 0,-1 0 0 0 0,0 0 0 0 0,0 0 1 0 0,0 0-1 0 0,0 0 0 0 0,0 0 1 0 0,-1 3-1 0 0,-1 0 60 0 0,0 0 0 0 0,0 0 0 0 0,0-1 0 0 0,-5 9 0 0 0,6-12-133 0 0,0 0-32 0 0,0 0-1 0 0,1-1 1 0 0,-1 1 0 0 0,0-1-1 0 0,0 1 1 0 0,0-1-1 0 0,0 1 1 0 0,0-1 0 0 0,0 0-1 0 0,0 1 1 0 0,0-1-1 0 0,0 0 1 0 0,0 0 0 0 0,0 0-1 0 0,0 0 1 0 0,0 0-1 0 0,0 0 1 0 0,0 0 0 0 0,0 0-1 0 0,0 0 1 0 0,-2-1 0 0 0,2 0 10 0 0,-1 1 0 0 0,1-1 0 0 0,0 0 0 0 0,0 0 0 0 0,0 0 0 0 0,0 0 0 0 0,0-1 0 0 0,0 1 0 0 0,1 0 0 0 0,-1 0 0 0 0,0 0 0 0 0,1-1 0 0 0,-1 1 0 0 0,0 0 0 0 0,1-1 0 0 0,0 1 0 0 0,-1-1 0 0 0,1 1 0 0 0,0 0 0 0 0,0-1 0 0 0,-1 1 0 0 0,1-1 0 0 0,1-2 0 0 0,-1 2-32 0 0,0 0-1 0 0,0 0 1 0 0,1 0-1 0 0,-1 0 1 0 0,1 0 0 0 0,-1 0-1 0 0,1 0 1 0 0,0 0-1 0 0,0 0 1 0 0,0 1-1 0 0,0-1 1 0 0,0 0 0 0 0,0 0-1 0 0,0 1 1 0 0,0-1-1 0 0,1 1 1 0 0,-1-1-1 0 0,1 1 1 0 0,2-2 0 0 0,0 2 81 0 0,-1 0 1 0 0,1 1-1 0 0,0-1 1 0 0,0 1-1 0 0,0 0 1 0 0,0 0-1 0 0,0 1 1 0 0,0-1-1 0 0,0 1 1 0 0,5 1 0 0 0,-8-2 203 0 0,10 15 1698 0 0,-11-7-1370 0 0,-1-7-591 0 0,0 0 1 0 0,0 0 0 0 0,1 0 0 0 0,-1 0 0 0 0,0 0 0 0 0,0 0 0 0 0,0 0 0 0 0,0-1-1 0 0,0 1 1 0 0,-2 1 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1:2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1 645 1375 0 0,'0'0'66'0'0,"2"0"62"0"0,76 13 2196 0 0,349 4-42 0 0,-351-18-1610 0 0,-20 5-338 0 0,15-1-60 0 0,69 0 109 0 0,-18 0-112 0 0,-38-3-235 0 0,81-4 146 0 0,78-6 359 0 0,112-8 166 0 0,94-22-23 0 0,-416 37-685 0 0,115-14 171 0 0,23-2 89 0 0,253-14 5 0 0,-118-10-47 0 0,54-5 110 0 0,93 12 276 0 0,-267 27-534 0 0,-54 4-15 0 0,159-6 42 0 0,-31 1 74 0 0,-150 1-170 0 0,20-1 0 0 0,-130 10 1 0 0,341-5-36 0 0,-131-8 99 0 0,-62 1 21 0 0,-85 9-52 0 0,109-2 105 0 0,-91 6-25 0 0,103-10 0 0 0,67-11-113 0 0,-150 13 0 0 0,70 8 0 0 0,-14 1 0 0 0,264-25 192 0 0,-302 20-124 0 0,29-3-152 0 0,91-7 68 0 0,-64 8 40 0 0,-37-1 44 0 0,68-3 4 0 0,-145 6-13 0 0,93 8 1 0 0,17 0 9 0 0,262-23-5 0 0,-253 23-66 0 0,10 0 58 0 0,-37-15-43 0 0,72-3-16 0 0,-100 9 37 0 0,82-1 58 0 0,-47-1-43 0 0,-77 1-6 0 0,88 7-1 0 0,-84 4-36 0 0,103-6 0 0 0,-108-6-6 0 0,191-3 0 0 0,-7 8 19 0 0,-48-1 53 0 0,300-1 37 0 0,-142-2-47 0 0,-130 10 50 0 0,33 1 93 0 0,27-5-206 0 0,-71-5-71 0 0,62 3 150 0 0,-259 4-78 0 0,255 6 0 0 0,-280-9-2 0 0,287 4 68 0 0,136 7 17 0 0,-133-6-30 0 0,6 4-53 0 0,21 2 0 0 0,111-4 54 0 0,-44 0-68 0 0,-161-1-50 0 0,3-1 64 0 0,375-1 0 0 0,-265-3 0 0 0,-42 1 0 0 0,-50 5 27 0 0,25-1 22 0 0,-127-12 10 0 0,133-2 38 0 0,69 6-97 0 0,-62 3 14 0 0,10 0 147 0 0,-197-6-111 0 0,138-4 56 0 0,253-7 57 0 0,-152 11-45 0 0,-70 3-23 0 0,99-4 12 0 0,-15-5-31 0 0,48 1-22 0 0,54 5-13 0 0,-151 0-18 0 0,69-8-23 0 0,24 1 0 0 0,112 4 11 0 0,260-8 106 0 0,218-5-42 0 0,-721 14-21 0 0,-49 0 5 0 0,268-11 71 0 0,-94 6-58 0 0,-200 8-51 0 0,124-2 38 0 0,191-7 19 0 0,-56 3 32 0 0,-214 6-77 0 0,449-9 92 0 0,233 0 64 0 0,-694 12-151 0 0,-10-2 8 0 0,316 3 25 0 0,-150 26-145 0 0,-219-1-1489 0 0,-86-5 608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1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8551 0 0,'0'0'772'0'0,"2"2"-632"0"0,-1-1-127 0 0,1 0 0 0 0,-1 0 1 0 0,0 0-1 0 0,0 1 0 0 0,1-1 0 0 0,-1 1 0 0 0,0-1 0 0 0,-1 1 0 0 0,1-1 0 0 0,0 1 0 0 0,0 0 0 0 0,-1-1 0 0 0,1 1 0 0 0,0 2 0 0 0,7 34 1438 0 0,-5-20-455 0 0,9 39 401 0 0,21 83 401 0 0,27 27-196 0 0,-59-166-447 0 0,-2-8-755 0 0,0-1 1 0 0,0 0-1 0 0,-6-15 1 0 0,2 1-214 0 0,-56-283 21 0 0,53 269-252 0 0,2 0 0 0 0,1-1 0 0 0,2 0 0 0 0,2 0 0 0 0,1-1 0 0 0,6-41 0 0 0,-5 73 34 0 0,0 1 0 0 0,0-1 0 0 0,1 1 0 0 0,0-1 0 0 0,0 1 0 0 0,0-1 0 0 0,6-8 0 0 0,-7 13 6 0 0,0 0-1 0 0,-1 0 0 0 0,1-1 0 0 0,0 1 0 0 0,0 0 0 0 0,0 0 1 0 0,0 0-1 0 0,1 0 0 0 0,-1 0 0 0 0,0 0 0 0 0,0 0 0 0 0,1 0 1 0 0,-1 1-1 0 0,0-1 0 0 0,1 0 0 0 0,-1 1 0 0 0,1-1 0 0 0,-1 1 1 0 0,0 0-1 0 0,1-1 0 0 0,-1 1 0 0 0,1 0 0 0 0,-1 0 1 0 0,1 0-1 0 0,0 0 0 0 0,-1 0 0 0 0,1 0 0 0 0,-1 0 0 0 0,1 1 1 0 0,-1-1-1 0 0,1 0 0 0 0,-1 1 0 0 0,3 0 0 0 0,2 3-4 0 0,1 0 0 0 0,-1 1-1 0 0,0-1 1 0 0,0 1-1 0 0,-1 0 1 0 0,1 0 0 0 0,-1 1-1 0 0,0 0 1 0 0,4 7 0 0 0,1 1 30 0 0,-1 0 1 0 0,-1 1 0 0 0,7 17 0 0 0,-11-22 24 0 0,-1 0 0 0 0,-1 0 0 0 0,0 0 0 0 0,0 0 0 0 0,-1 0 0 0 0,0 0 0 0 0,-1 1 0 0 0,0-1 0 0 0,-1 0 0 0 0,-3 21 0 0 0,-1-11 35 0 0,0 0-1 0 0,-1 0 1 0 0,-1 0 0 0 0,-13 27 0 0 0,10-29-30 0 0,0-1 1 0 0,-1 0-1 0 0,-1-1 0 0 0,-14 16 0 0 0,27-29-51 0 0,5-2 0 0 0,11 0 0 0 0,-12-1 0 0 0,14 2 70 0 0,1 2 0 0 0,0 0-1 0 0,-1 1 1 0 0,0 1 0 0 0,0 0 0 0 0,21 12-1 0 0,-17-8 25 0 0,1 0 0 0 0,-1-2 0 0 0,33 6 0 0 0,0-4-288 0 0,-31-6-5640 0 0,-9-1-826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1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1839 0 0,'1'0'5316'0'0,"6"1"-3645"0"0,12-5 2026 0 0,-10 0-2847 0 0,0 0 0 0 0,15-11 0 0 0,8-8 418 0 0,-20 14-678 0 0,0 1 0 0 0,18-10 0 0 0,48-30 1082 0 0,130-76-119 0 0,-205 122-1546 0 0,48-31 227 0 0,86-74-1 0 0,-50 39-56 0 0,-36 29-109 0 0,-36 28 24 0 0,23-21 433 0 0,-24 17 74 0 0,-14 14-175 0 0,13-9-93 0 0,-2 10-281 0 0,1 0 0 0 0,-1 1 0 0 0,1 1 0 0 0,-1 0 0 0 0,1 0 0 0 0,15 6 0 0 0,-26-8-46 0 0,16 7 62 0 0,0 0 0 0 0,-1 0 1 0 0,1 2-1 0 0,25 17 0 0 0,-4-2 35 0 0,59 37 253 0 0,37 22 264 0 0,-63-45-175 0 0,2-4-1 0 0,125 42 0 0 0,-172-69-393 0 0,39 11 41 0 0,-31-8-26 0 0,-25-7-43 0 0,-1-1 1 0 0,1 0-1 0 0,0 0 0 0 0,10 1 0 0 0,57 1-46 0 0,-71-3-296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0,'0'0'8023'0'0,"2"1"-7363"0"0,0 0-535 0 0,0 1 0 0 0,0-1-1 0 0,-1 1 1 0 0,1 0 0 0 0,0-1 0 0 0,0 1 0 0 0,-1 0 0 0 0,1 0-1 0 0,-1 0 1 0 0,0 0 0 0 0,0 0 0 0 0,0 0 0 0 0,0 1 0 0 0,0-1 0 0 0,1 3-1 0 0,9 40 1776 0 0,-8-30-1166 0 0,28 219 20 0 0,0 1-491 0 0,-31-231-329 0 0,2 4-338 0 0,-1-1 1 0 0,1 0-1 0 0,0 0 1 0 0,1 1-1 0 0,0-1 1 0 0,7 12-1 0 0,-5-13-980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1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11343 0 0,'0'0'1031'0'0,"0"2"-850"0"0,35 200 5320 0 0,-26-132-4610 0 0,25 97 0 0 0,-27-148-834 0 0,1-1 0 0 0,13 25 0 0 0,-19-39-56 0 0,3 5-373 0 0,0 0 0 0 0,1 0 0 0 0,0 0 0 0 0,8 7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1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3223 0 0,'0'0'3391'0'0,"2"2"-1691"0"0,0 0-1435 0 0,0 0-1 0 0,-1 0 1 0 0,1 1-1 0 0,-1-1 1 0 0,1 1 0 0 0,-1-1-1 0 0,0 1 1 0 0,0-1-1 0 0,0 1 1 0 0,-1 0-1 0 0,1 0 1 0 0,0-1 0 0 0,-1 1-1 0 0,0 4 1 0 0,1 10 644 0 0,-2 21 0 0 0,1-14-308 0 0,6 174 1798 0 0,-1-217-942 0 0,1-16-1208 0 0,20-359 16 0 0,-25 349-242 0 0,-1 37-23 0 0,0 5-1 0 0,0 0-1 0 0,0 1 1 0 0,1-1 0 0 0,-1 0 0 0 0,1 0 0 0 0,-1 1 0 0 0,1-1 0 0 0,1-3 0 0 0,3 22-141 0 0,16 106 18 0 0,6 27-103 0 0,-20-119 187 0 0,1 0-1 0 0,24 53 1 0 0,-27-72 184 0 0,0-1 0 0 0,11 15 0 0 0,-15-23-108 0 0,1 1 0 0 0,0-1 0 0 0,-1 0-1 0 0,1 0 1 0 0,0 0 0 0 0,0 0 0 0 0,0 0-1 0 0,1 0 1 0 0,-1-1 0 0 0,0 1 0 0 0,1-1-1 0 0,-1 0 1 0 0,0 1 0 0 0,1-1 0 0 0,0 0-1 0 0,4 1 1 0 0,-6-3 34 0 0,1 1 0 0 0,-1 0 1 0 0,1-1-1 0 0,-1 1 0 0 0,1-1 0 0 0,-1 1 0 0 0,1-1 0 0 0,-1 0 0 0 0,0 1 1 0 0,1-1-1 0 0,-1 0 0 0 0,0 0 0 0 0,0 0 0 0 0,1 0 0 0 0,-1 0 0 0 0,0 0 1 0 0,0 0-1 0 0,0-1 0 0 0,0 1 0 0 0,-1 0 0 0 0,1-1 0 0 0,0 1 0 0 0,0 0 1 0 0,0-3-1 0 0,2-4 266 0 0,0 1 0 0 0,0-1 0 0 0,2-10-1 0 0,-1-5-2 0 0,0-1 0 0 0,0-40 0 0 0,-8-49 499 0 0,-2 34-1776 0 0,-2-36-1385 0 0,12 89-778 0 0,-2 16 1399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0,'6'50'1138'0'0,"1"26"5403"0"0,1 17-2669 0 0,-1-39-3308 0 0,6 73-741 0 0,-13-118-1822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12495 0 0,'0'0'1250'0'0,"0"2"-1144"0"0,7 24 390 0 0,-1 1-1 0 0,3 32 1 0 0,-2-8 181 0 0,3 9-963 0 0,28 154 3207 0 0,-23-143-4516 0 0,1 0-3315 0 0,-12-55-340 0 0</inkml:trace>
  <inkml:trace contextRef="#ctx0" brushRef="#br0" timeOffset="1">9 416 16703 0 0,'-2'-2'230'0'0,"1"1"-157"0"0,1 0-1 0 0,-1 1 1 0 0,0-1 0 0 0,1 0-1 0 0,-1 0 1 0 0,1 0 0 0 0,-1 0-1 0 0,1 0 1 0 0,0 0 0 0 0,-1 0-1 0 0,1 0 1 0 0,0 0 0 0 0,-1 0 0 0 0,1 0-1 0 0,0 0 1 0 0,0 0 0 0 0,0 0-1 0 0,0 0 1 0 0,0 0 0 0 0,0 0-1 0 0,0 0 1 0 0,1-1 0 0 0,0 0 37 0 0,0 1 1 0 0,-1 0 0 0 0,1 0 0 0 0,0 0-1 0 0,0 0 1 0 0,0 0 0 0 0,0 0 0 0 0,0 0-1 0 0,1 1 1 0 0,-1-1 0 0 0,0 0 0 0 0,0 1-1 0 0,2-2 1 0 0,22-8 379 0 0,-15 7-514 0 0,-2 0-169 0 0,-1 1 1 0 0,1 0 0 0 0,-1 0 0 0 0,1 1-1 0 0,0 0 1 0 0,-1 0 0 0 0,1 1 0 0 0,0 0-1 0 0,0 0 1 0 0,14 3 0 0 0,-6 0-947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4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1 557 8031 0 0,'0'0'4840'0'0,"5"0"-4224"0"0,13 0-9 0 0,-13 0-28 0 0,6-11 779 0 0,188-119 4107 0 0,-135 92-5027 0 0,121-72 276 0 0,-11 11-571 0 0,-61 42-66 0 0,-76 41-26 0 0,-23 10 108 0 0,-1-1-1 0 0,-1 1 1 0 0,0-2 0 0 0,0-1-1 0 0,0 2 1 0 0,-1-3 0 0 0,-1 1-1 0 0,18-19 1 0 0,-28 27-119 0 0,1 1-1 0 0,1 0 1 0 0,-2-1 0 0 0,1 1-1 0 0,0-2 1 0 0,-1 2-1 0 0,2 0 1 0 0,-1 0 0 0 0,0-1-1 0 0,-1 1 1 0 0,1 0 0 0 0,1 0-1 0 0,-1 0 1 0 0,0 0-1 0 0,-1 0 1 0 0,1 0 0 0 0,1 0-1 0 0,0 0 1 0 0,21 4 238 0 0,-19-4-302 0 0,8 2 104 0 0,1 2 0 0 0,0 0 1 0 0,-1 1-1 0 0,25 11 0 0 0,47 34 81 0 0,-26-16-57 0 0,37 28 15 0 0,-27-16-8 0 0,17 13 148 0 0,22 13 255 0 0,-29-28-193 0 0,1-3-1 0 0,2-3 1 0 0,151 47 0 0 0,-212-80-593 0 0,27 12-1 0 0,-23-3-4072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9 115 6447 0 0,'0'0'586'0'0,"-5"-16"-249"0"0,4 13 186 0 0,1 0 0 0 0,1 1-1 0 0,-1-1 1 0 0,0 1 0 0 0,1-1 0 0 0,-1 0-1 0 0,1 1 1 0 0,0-1 0 0 0,0 1 0 0 0,0-1 0 0 0,0 1-1 0 0,0-1 1 0 0,2-1 0 0 0,23-30 661 0 0,-18 24-498 0 0,-7 9-610 0 0,0-1 0 0 0,1 1 0 0 0,-1 0 0 0 0,1-1-1 0 0,-1 1 1 0 0,1 0 0 0 0,0 0 0 0 0,-1 0 0 0 0,1 0 0 0 0,0 0 0 0 0,0 1-1 0 0,-1-1 1 0 0,1 1 0 0 0,0-1 0 0 0,0 1 0 0 0,0-1 0 0 0,0 1 0 0 0,0 0-1 0 0,0 0 1 0 0,0 0 0 0 0,0 0 0 0 0,-1 0 0 0 0,1 0 0 0 0,0 1-1 0 0,3 0 1 0 0,4 2 211 0 0,0 0 0 0 0,0 1-1 0 0,0 0 1 0 0,8 5-1 0 0,0 0 85 0 0,-14-7-292 0 0,0 0 0 0 0,0 0 0 0 0,0 1 0 0 0,-1-1 0 0 0,1 0 0 0 0,-1 1 0 0 0,1 0 0 0 0,-1-1 0 0 0,0 1 0 0 0,0 0 0 0 0,0 0 0 0 0,2 6 0 0 0,1 1 54 0 0,-1 0 0 0 0,-1 0 1 0 0,3 11-1 0 0,-4-11-96 0 0,0 1 0 0 0,-1 0 0 0 0,0 0 0 0 0,-1 0 0 0 0,0-1 0 0 0,-1 1 0 0 0,0 0 0 0 0,0 0 0 0 0,-1-1 0 0 0,-1 1 0 0 0,0-1 0 0 0,-8 20 0 0 0,5-18-96 0 0,0 0 0 0 0,0-1 1 0 0,-2 0-1 0 0,1 0 1 0 0,-1-1-1 0 0,-1 0 1 0 0,1 0-1 0 0,-2-1 0 0 0,1 0 1 0 0,-15 9-1 0 0,21-16 37 0 0,0 0 0 0 0,1-1 0 0 0,-1 0 0 0 0,0 1 0 0 0,0-1 0 0 0,0 0-1 0 0,0-1 1 0 0,0 1 0 0 0,-1 0 0 0 0,1-1 0 0 0,0 0 0 0 0,0 1 0 0 0,0-1 0 0 0,0-1 0 0 0,-1 1 0 0 0,-2-1-1 0 0,4 1-17 0 0,-1-1 0 0 0,1 1 0 0 0,0-1 0 0 0,-1 0-1 0 0,1 0 1 0 0,0 0 0 0 0,0 0 0 0 0,0 0 0 0 0,0 0 0 0 0,0-1-1 0 0,0 1 1 0 0,0-1 0 0 0,0 1 0 0 0,1-1 0 0 0,-1 0-1 0 0,0 1 1 0 0,1-1 0 0 0,0 0 0 0 0,-1 0 0 0 0,1 0-1 0 0,-1-3 1 0 0,1 4 38 0 0,1 0-1 0 0,-1 0 1 0 0,1 0-1 0 0,0 0 1 0 0,-1-1 0 0 0,1 1-1 0 0,0 0 1 0 0,0 0-1 0 0,0 0 1 0 0,0 0-1 0 0,0 0 1 0 0,0-1-1 0 0,0 1 1 0 0,0 0 0 0 0,1 0-1 0 0,-1 0 1 0 0,0 0-1 0 0,1 0 1 0 0,-1 0-1 0 0,1 0 1 0 0,-1 0 0 0 0,1 0-1 0 0,-1 0 1 0 0,1 0-1 0 0,0 0 1 0 0,-1 0-1 0 0,1 0 1 0 0,0 0-1 0 0,0 1 1 0 0,0-1 0 0 0,-1 0-1 0 0,1 0 1 0 0,0 1-1 0 0,0-1 1 0 0,0 1-1 0 0,0-1 1 0 0,2 0 0 0 0,0 0 53 0 0,1 0 0 0 0,-1 0 0 0 0,0 0 0 0 0,0 0 0 0 0,1 1 0 0 0,-1-1 0 0 0,0 1 0 0 0,1 0 0 0 0,-1 0 0 0 0,1 0 0 0 0,3 1 0 0 0,15 4 341 0 0,0-1-47 0 0,0 2 1 0 0,-1 0-1 0 0,29 12 0 0 0,48 24-2187 0 0,-97-42 695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12063 0 0,'0'0'2468'0'0,"1"1"-1832"0"0,2 3-389 0 0,1 1-1 0 0,-1-1 0 0 0,0 1 0 0 0,0-1 1 0 0,-1 1-1 0 0,1 0 0 0 0,-1 0 1 0 0,3 9-1 0 0,9 46 314 0 0,-9-35-413 0 0,9 57-124 0 0,-3 1 0 0 0,-1 112 1 0 0,-9-160-699 0 0,1 26-3770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0,'0'0'1007'0'0,"5"6"744"0"0,0 3-1308 0 0,-1 0 0 0 0,0 0 1 0 0,-1 0-1 0 0,0 1 1 0 0,0-1-1 0 0,-1 1 0 0 0,0 0 1 0 0,1 12-1 0 0,1 5-88 0 0,19 97 97 0 0,21 120-2343 0 0,-41-220-3173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84 10591 0 0,'-11'-7'1134'0'0,"11"6"-961"0"0,-1 0 1 0 0,0 0 0 0 0,0 0 0 0 0,0 0 0 0 0,1 0 0 0 0,-1 0 0 0 0,0 0-1 0 0,1-1 1 0 0,-1 1 0 0 0,1 0 0 0 0,-1 0 0 0 0,1-1 0 0 0,0 1-1 0 0,0 0 1 0 0,-1 0 0 0 0,1-1 0 0 0,0 1 0 0 0,0 0 0 0 0,0-1-1 0 0,0 1 1 0 0,1 0 0 0 0,-1-1 0 0 0,0 1 0 0 0,1-2 0 0 0,0 2 221 0 0,0-1-1 0 0,-1 0 1 0 0,1 0 0 0 0,1 1 0 0 0,-1-1 0 0 0,0 1 0 0 0,0-1 0 0 0,2-1 0 0 0,9-7-885 0 0,-7 8 518 0 0,-1-1 0 0 0,0 1 0 0 0,1 0 0 0 0,-1 0 0 0 0,1 1 0 0 0,0-1 0 0 0,0 1 0 0 0,-1 0 1 0 0,1 0-1 0 0,5 0 0 0 0,-1 1-961 0 0,0 0 1 0 0,13 2 0 0 0,-7 1-5156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9671 0 0,'0'0'748'0'0,"12"-8"491"0"0,-9 7-761 0 0,-1 0 1 0 0,1 0-1 0 0,0 0 1 0 0,0 0-1 0 0,6-1 1 0 0,7-3 434 0 0,-3 0-530 0 0,1 0 0 0 0,-1 1 0 0 0,15-2 0 0 0,-21 4-269 0 0,0 1 1 0 0,0 1-1 0 0,0-1 1 0 0,0 1-1 0 0,0 1 1 0 0,0-1-1 0 0,0 1 1 0 0,6 2 0 0 0,-11-3-61 0 0,0 1 1 0 0,0 0 0 0 0,0-1 0 0 0,-1 1 0 0 0,1 0 0 0 0,0 0 0 0 0,-1 0 0 0 0,1 1-1 0 0,0-1 1 0 0,-1 0 0 0 0,0 1 0 0 0,1-1 0 0 0,-1 1 0 0 0,0-1 0 0 0,0 1 0 0 0,0-1-1 0 0,0 1 1 0 0,0 0 0 0 0,0 0 0 0 0,0-1 0 0 0,0 1 0 0 0,-1 0 0 0 0,1 0 0 0 0,-1 0-1 0 0,0 0 1 0 0,1 0 0 0 0,-1 0 0 0 0,0 0 0 0 0,0 0 0 0 0,0 0 0 0 0,0 0 0 0 0,-1 0-1 0 0,0 2 1 0 0,0 3 8 0 0,0 0-1 0 0,-1 0 1 0 0,0 0-1 0 0,0 0 1 0 0,-1-1-1 0 0,0 0 0 0 0,-7 12 1 0 0,2-5-272 0 0,-2 0 0 0 0,-19 22 1 0 0,25-31 146 0 0,-1 0 1 0 0,1-1 0 0 0,0 0-1 0 0,-1 1 1 0 0,0-1 0 0 0,0-1-1 0 0,0 1 1 0 0,0-1-1 0 0,0 0 1 0 0,0 0 0 0 0,-10 2-1 0 0,14-4 67 0 0,-1 1 0 0 0,1-1-1 0 0,0 0 1 0 0,0 0 0 0 0,-1 0-1 0 0,1 0 1 0 0,0 0 0 0 0,0 0 0 0 0,-1 0-1 0 0,-1-1 1 0 0,3 1 13 0 0,0 0 0 0 0,0 0 0 0 0,0 0 0 0 0,-1 0 0 0 0,1 0 1 0 0,0-1-1 0 0,0 1 0 0 0,0 0 0 0 0,0 0 0 0 0,0 0 0 0 0,-1 0 0 0 0,1 0 0 0 0,0-1 0 0 0,0 1 0 0 0,0 0 1 0 0,0 0-1 0 0,0 0 0 0 0,0 0 0 0 0,0-1 0 0 0,0 1 0 0 0,0 0 0 0 0,0 0 0 0 0,0 0 0 0 0,0-1 0 0 0,0 1 0 0 0,-1 0 1 0 0,1 0-1 0 0,1 0 0 0 0,-1 0 0 0 0,0-1 0 0 0,0 1 0 0 0,0 0 0 0 0,0 0 0 0 0,0-1 0 0 0,0 0 57 0 0,1 0 1 0 0,0 0-1 0 0,-1 0 0 0 0,1 0 0 0 0,0 0 0 0 0,0 0 0 0 0,-1 0 0 0 0,1 0 0 0 0,0 0 1 0 0,0 0-1 0 0,2-1 0 0 0,1 0 2 0 0,1 1 1 0 0,-1-1-1 0 0,1 1 1 0 0,0 0-1 0 0,-1 0 1 0 0,1 0-1 0 0,0 0 1 0 0,0 1-1 0 0,0 0 1 0 0,8 1-1 0 0,18-1 20 0 0,-13-2-189 0 0,-4 1-231 0 0,1 0 0 0 0,-1-1-1 0 0,0 0 1 0 0,0-1 0 0 0,0-1-1 0 0,0 0 1 0 0,25-13 0 0 0,-14 3-3897 0 0,-12 6-1362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96 176 1839 0 0,'0'-5'54'0'0,"0"-1"-1"0"0,-1 1 0 0 0,1 0 0 0 0,-1 0 0 0 0,0-1 0 0 0,-1 1 0 0 0,1 0 0 0 0,-1 0 0 0 0,0 0 0 0 0,0 0 0 0 0,-4-6 0 0 0,-8-7 3196 0 0,-4 2 4179 0 0,17 16-7317 0 0,1 0-1 0 0,-1-1 1 0 0,1 1 0 0 0,-1 0 0 0 0,0-1 0 0 0,1 1 0 0 0,-1 0 0 0 0,0 0 0 0 0,1 0 0 0 0,-1 0 0 0 0,0 0 0 0 0,1 0 0 0 0,-1 0-1 0 0,0 0 1 0 0,1 0 0 0 0,-1 0 0 0 0,0 0 0 0 0,1 0 0 0 0,-1 1 0 0 0,0-1 0 0 0,1 0 0 0 0,-1 0 0 0 0,1 1 0 0 0,-1-1-1 0 0,0 0 1 0 0,1 1 0 0 0,-1-1 0 0 0,1 0 0 0 0,-1 1 0 0 0,1-1 0 0 0,-1 1 0 0 0,1-1 0 0 0,0 1 0 0 0,-1-1 0 0 0,1 1 0 0 0,-1 0-1 0 0,-1 2 23 0 0,0 0 0 0 0,0 0 0 0 0,0 0 0 0 0,1 0 0 0 0,-3 5 0 0 0,1 3-25 0 0,1-1-1 0 0,0 1 1 0 0,0 0 0 0 0,1 0 0 0 0,0 0-1 0 0,1 1 1 0 0,1-1 0 0 0,1 15 0 0 0,3 0-63 0 0,0-1 0 0 0,14 36 0 0 0,-16-51-22 0 0,2 0-1 0 0,-1 0 0 0 0,2 0 1 0 0,-1-1-1 0 0,1 0 0 0 0,1 0 1 0 0,-1 0-1 0 0,1-1 1 0 0,1 0-1 0 0,0 0 0 0 0,0-1 1 0 0,0 0-1 0 0,1 0 0 0 0,10 5 1 0 0,-14-9 47 0 0,1 0 1 0 0,-1 0-1 0 0,1 0 1 0 0,0-1-1 0 0,0 0 1 0 0,0 0-1 0 0,0-1 1 0 0,1 0 0 0 0,-1 0-1 0 0,0 0 1 0 0,1-1-1 0 0,-1 1 1 0 0,0-2-1 0 0,1 1 1 0 0,-1-1-1 0 0,0 0 1 0 0,1 0-1 0 0,-1 0 1 0 0,0-1-1 0 0,0 0 1 0 0,0-1-1 0 0,0 1 1 0 0,-1-1-1 0 0,1 0 1 0 0,5-5 0 0 0,-4 3 93 0 0,-1 0 1 0 0,0-1 0 0 0,-1 0 0 0 0,0 0 0 0 0,0-1 0 0 0,0 0 0 0 0,-1 0-1 0 0,7-13 1 0 0,0 1 198 0 0,-8 13-240 0 0,0-1 0 0 0,0 0 1 0 0,-1 0-1 0 0,0-1 0 0 0,0 1 0 0 0,0 0 0 0 0,-1-1 0 0 0,0 1 0 0 0,-1-14 0 0 0,0 7 138 0 0,-1 0 0 0 0,-1 1 0 0 0,0-1 0 0 0,-6-20 0 0 0,6 27-132 0 0,-1-1 0 0 0,-1 1 0 0 0,1 0 0 0 0,-1-1 0 0 0,-1 2 0 0 0,-6-11 0 0 0,-36-34 302 0 0,38 42-397 0 0,3 2-33 0 0,-7-6 36 0 0,-17-15 1 0 0,26 24-158 0 0,-1 1 0 0 0,1 0 0 0 0,0 1 0 0 0,-1-1 0 0 0,1 1 0 0 0,-1 0 0 0 0,0 0 0 0 0,1 0 0 0 0,-9-1 0 0 0,12 3-40 0 0,-1 0-1 0 0,1 0 1 0 0,-1 0 0 0 0,1 0-1 0 0,-1 0 1 0 0,1 0-1 0 0,-1 1 1 0 0,1-1 0 0 0,0 1-1 0 0,-1-1 1 0 0,1 1 0 0 0,-1-1-1 0 0,1 1 1 0 0,0 0-1 0 0,0-1 1 0 0,-1 1 0 0 0,1 0-1 0 0,0 0 1 0 0,0 0 0 0 0,0 0-1 0 0,0 0 1 0 0,0 0-1 0 0,0 1 1 0 0,0-1 0 0 0,0 0-1 0 0,0 0 1 0 0,0 2 0 0 0,-5 9-1818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8287 0 0,'0'0'756'0'0,"0"1"-622"0"0,-1 23 3896 0 0,-3 30 1 0 0,2-42-3533 0 0,-1 0 1 0 0,1 0-1 0 0,-2-1 0 0 0,-7 19 1 0 0,8-23-503 0 0,2-4-64 0 0,0-1 0 0 0,0 1 0 0 0,0-1-1 0 0,-1 0 1 0 0,1 1 0 0 0,0-1 0 0 0,-1 0-1 0 0,0 0 1 0 0,1 0 0 0 0,-1 0 0 0 0,0 0 0 0 0,0 0-1 0 0,-4 2 1 0 0,0-2-632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0,'0'0'748'0'0,"3"3"-328"0"0,-1 3 72 0 0,-1-1 0 0 0,1 1 0 0 0,-1 0 0 0 0,-1-1 0 0 0,1 1 0 0 0,-1 0 0 0 0,0 7 0 0 0,1 13 402 0 0,4 25 346 0 0,11 143-551 0 0,-11-121-2306 0 0,-3-54-2086 0 0,-1-1-1576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0,'1'1'8295'0'0,"10"19"-7494"0"0,-2 0 1 0 0,12 38-1 0 0,9 49-902 0 0,-20-69 253 0 0,27 132-1026 0 0,-34-148 366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3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14191 0 0,'-7'-11'662'0'0,"6"10"-475"0"0,-1 0-1 0 0,1 0 0 0 0,0-1 1 0 0,1 1-1 0 0,-1 0 1 0 0,0-1-1 0 0,0 1 1 0 0,1-1-1 0 0,-1 1 0 0 0,0-1 1 0 0,1 1-1 0 0,0-1 1 0 0,-1 0-1 0 0,1 1 1 0 0,0-1-1 0 0,0 1 1 0 0,0-1-1 0 0,0 0 0 0 0,0-1 1 0 0,0 2 201 0 0,20-8 284 0 0,-12 7-657 0 0,1 0 0 0 0,-1 0 0 0 0,10-1 0 0 0,9-2-726 0 0,-23 5 448 0 0,0 0 0 0 0,0-1 0 0 0,0 1 0 0 0,0 1 0 0 0,0-1 0 0 0,4 1 0 0 0,-3 0-490 0 0,14 1-5261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4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114 114 6447 0 0,'0'0'586'0'0,"-16"-21"5036"0"0,14 20-5467 0 0,1 1-1 0 0,-1-1 0 0 0,0 1 1 0 0,1 0-1 0 0,-1 0 0 0 0,1-1 1 0 0,-1 1-1 0 0,0 0 0 0 0,1 0 1 0 0,-2 0-1 0 0,2 0 0 0 0,0 1 1 0 0,-2-1-1 0 0,2 0 0 0 0,0 1 1 0 0,-2-1-1 0 0,2 0 0 0 0,0 1 1 0 0,-3 2-1 0 0,0-2-37 0 0,2 2-1 0 0,-1-1 1 0 0,1 1 0 0 0,-2-1-1 0 0,1 1 1 0 0,2-1 0 0 0,-2 1-1 0 0,-3 6 1 0 0,1 1-8 0 0,0 1-1 0 0,0-1 1 0 0,0 2 0 0 0,-5 21-1 0 0,9-22-25 0 0,-1 2-1 0 0,1-2 1 0 0,1 1-1 0 0,0 0 1 0 0,0 0 0 0 0,1-1-1 0 0,1 2 1 0 0,0-2-1 0 0,1 0 1 0 0,-1 1-1 0 0,2-1 1 0 0,0 1-1 0 0,1-2 1 0 0,0 1-1 0 0,0-1 1 0 0,1 0-1 0 0,1 0 1 0 0,-1 1 0 0 0,1-3-1 0 0,1 1 1 0 0,9 9-1 0 0,-14-15-38 0 0,0-1 0 0 0,1 1-1 0 0,-2-2 1 0 0,2 1 0 0 0,0 0-1 0 0,0 0 1 0 0,-1-1-1 0 0,1 1 1 0 0,0-1 0 0 0,0 0-1 0 0,0 0 1 0 0,-1-1 0 0 0,1 2-1 0 0,0-2 1 0 0,0 0 0 0 0,0 0-1 0 0,1 0 1 0 0,-2 0 0 0 0,1 0-1 0 0,0-2 1 0 0,6 0 0 0 0,-4 1 19 0 0,1-2 1 0 0,-1 2-1 0 0,-1-2 1 0 0,1 1-1 0 0,1-2 0 0 0,-2 2 1 0 0,1-2-1 0 0,-1 0 1 0 0,0 0-1 0 0,0 0 1 0 0,0 1-1 0 0,7-9 1 0 0,-5 3 59 0 0,0 0 1 0 0,0-1-1 0 0,0 1 1 0 0,-1-1-1 0 0,-1 0 1 0 0,0-1-1 0 0,0 1 1 0 0,-1-2-1 0 0,0 1 1 0 0,3-14-1 0 0,-7 20-78 0 0,4-14 283 0 0,0 0 0 0 0,0-24 0 0 0,-5 35-210 0 0,1 0 0 0 0,-2 1 0 0 0,2-1 0 0 0,-2 2 0 0 0,0-2 0 0 0,0 1 0 0 0,-1-1 0 0 0,-5-12 0 0 0,1 10-32 0 0,1-2 0 0 0,-2 2 0 0 0,1 0 0 0 0,-2 0 0 0 0,0 1-1 0 0,0 0 1 0 0,-1 0 0 0 0,1 2 0 0 0,-1-1 0 0 0,-1 1 0 0 0,0 0 0 0 0,-23-9 0 0 0,32 15-111 0 0,-1-1-1 0 0,1 2 1 0 0,-2 0-1 0 0,1-1 1 0 0,1 1-1 0 0,-2 0 1 0 0,2 0-1 0 0,-2 0 1 0 0,1 0 0 0 0,1 1-1 0 0,-2-1 1 0 0,1 2-1 0 0,1-2 1 0 0,-2 1-1 0 0,1 0 1 0 0,1 0-1 0 0,-1 1 1 0 0,1-1-1 0 0,-1 0 1 0 0,1 0 0 0 0,-1 2-1 0 0,1-2 1 0 0,-1 2-1 0 0,1-2 1 0 0,0 2-1 0 0,0-1 1 0 0,1 1-1 0 0,-3 2 1 0 0,-1 1-322 0 0,-2 0 1 0 0,4 2 0 0 0,-2-1-1 0 0,1 1 1 0 0,0 0-1 0 0,0 1 1 0 0,2-2 0 0 0,-6 15-1 0 0,2 21-2696 0 0,4-14-2094 0 0,2-4-699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3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10591 0 0,'0'0'2884'0'0,"2"0"-1926"0"0,24-7 561 0 0,-23 5-1458 0 0,0 1 0 0 0,0 0 0 0 0,0 0 0 0 0,1 0 0 0 0,-1 0 0 0 0,0 0 0 0 0,1 1 0 0 0,-1-1 0 0 0,0 1 0 0 0,1 0 0 0 0,-1 0 0 0 0,1 0 0 0 0,5 2 0 0 0,29 13 390 0 0,-37-14-102 0 0,7 20 500 0 0,-7-19-760 0 0,-1 0-1 0 0,0 0 1 0 0,1 0-1 0 0,-1 1 1 0 0,0-1-1 0 0,-1 0 1 0 0,1 0 0 0 0,0 0-1 0 0,-1 1 1 0 0,1-1-1 0 0,-1 0 1 0 0,1 0-1 0 0,-1 0 1 0 0,0 0-1 0 0,0 0 1 0 0,0 0-1 0 0,0 0 1 0 0,0 0 0 0 0,-1-1-1 0 0,1 1 1 0 0,-1 0-1 0 0,1-1 1 0 0,-3 3-1 0 0,1-1 94 0 0,0 0 1 0 0,1 1-1 0 0,-1-1 0 0 0,1 1 1 0 0,-4 7-1 0 0,4-6-91 0 0,0 0 1 0 0,0 0 0 0 0,1 0-1 0 0,0 0 1 0 0,0 0 0 0 0,0 1-1 0 0,1-1 1 0 0,-1 7-1 0 0,2-9-50 0 0,-1 0-1 0 0,1 1 0 0 0,-1-1 1 0 0,1 0-1 0 0,0 0 0 0 0,0 0 1 0 0,1 0-1 0 0,-1 0 0 0 0,1 0 0 0 0,-1 0 1 0 0,1-1-1 0 0,0 1 0 0 0,0 0 1 0 0,0-1-1 0 0,3 3 0 0 0,-2-3-355 0 0,0 1 1 0 0,0-1-1 0 0,0-1 1 0 0,0 1-1 0 0,1 0 0 0 0,-1-1 1 0 0,1 1-1 0 0,-1-1 0 0 0,1 0 1 0 0,0 0-1 0 0,-1-1 0 0 0,1 1 1 0 0,0-1-1 0 0,0 0 0 0 0,-1 0 1 0 0,1 0-1 0 0,0 0 0 0 0,0-1 1 0 0,-1 1-1 0 0,1-1 0 0 0,5-2 1 0 0,7-2-5860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32 2303 0 0,'0'0'440'0'0,"5"-19"11951"0"0,-5 18-12319 0 0,0 1 0 0 0,-1-1 1 0 0,1 0-1 0 0,0 0 0 0 0,-1 1 1 0 0,1-1-1 0 0,-1 0 0 0 0,1 1 0 0 0,-1-1 1 0 0,1 1-1 0 0,-1-1 0 0 0,0 0 1 0 0,1 1-1 0 0,-1-1 0 0 0,0 1 0 0 0,1 0 1 0 0,-1-1-1 0 0,0 1 0 0 0,0-1 0 0 0,1 1 1 0 0,-1 0-1 0 0,0 0 0 0 0,-1-1 1 0 0,0 1 35 0 0,0 0-1 0 0,0 0 1 0 0,0 0 0 0 0,0 1 0 0 0,0-1 0 0 0,0 1 0 0 0,0-1 0 0 0,0 1 0 0 0,-4 1 0 0 0,-3 3 187 0 0,0 0 0 0 0,0 0 1 0 0,-9 8-1 0 0,15-10-159 0 0,-21 13 35 0 0,12-8-138 0 0,-20 17-1 0 0,28-21-33 0 0,0 0 1 0 0,1 0-1 0 0,-1 0 0 0 0,1 0 1 0 0,0 1-1 0 0,1-1 0 0 0,-1 1 1 0 0,-3 8-1 0 0,2-1-20 0 0,1-6-16 0 0,1 0 0 0 0,0 0 0 0 0,-2 12 0 0 0,3-16 4 0 0,1 0-1 0 0,0 0 1 0 0,0 0-1 0 0,0 1 1 0 0,1-1-1 0 0,-1 0 1 0 0,0 0-1 0 0,1 0 1 0 0,-1 0-1 0 0,1 0 0 0 0,0 0 1 0 0,0 0-1 0 0,0 0 1 0 0,0 0-1 0 0,2 3 1 0 0,9 9-58 0 0,0 0 1 0 0,1-1-1 0 0,28 22 1 0 0,1 2 13 0 0,-37-33 76 0 0,1 1 0 0 0,0-1 1 0 0,8 5-1 0 0,-8-6-23 0 0,0 0 1 0 0,-1 1-1 0 0,0 0 1 0 0,0 0 0 0 0,5 5-1 0 0,-2 0 428 0 0,-1 0 0 0 0,0 0-1 0 0,10 20 1 0 0,-17-27 101 0 0,1-1-325 0 0,0 1 0 0 0,-1-1 1 0 0,1 1-1 0 0,-1-1 0 0 0,0 1 0 0 0,0-1 0 0 0,0 1 0 0 0,1-1 0 0 0,-1 1 0 0 0,-1 1 0 0 0,-7 2 215 0 0,-1 0-1 0 0,1 1 0 0 0,0 0 0 0 0,-14 14 0 0 0,18-16-345 0 0,-1 0-1 0 0,0 0 1 0 0,-1 0-1 0 0,1-1 1 0 0,-1 0 0 0 0,1 0-1 0 0,-1 0 1 0 0,0-1-1 0 0,-12 3 1 0 0,-17 9-70 0 0,12-5-200 0 0,19-8-176 0 0,0 0-1 0 0,0 1 0 0 0,0-1 1 0 0,0 1-1 0 0,0 0 0 0 0,1 0 1 0 0,-6 4-1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89 10135 0 0,'0'0'778'0'0,"-8"-13"1488"0"0,6 11-2026 0 0,0 0 0 0 0,-1 1 0 0 0,1-1 0 0 0,0 1 0 0 0,-1-1 0 0 0,1 1 0 0 0,-1 0 0 0 0,1 0 0 0 0,-1 0 0 0 0,1 0 0 0 0,-1 0 0 0 0,0 1 0 0 0,1-1 0 0 0,-1 1 0 0 0,0 0 0 0 0,0 0 0 0 0,1 0 0 0 0,-6 1 0 0 0,4 0-130 0 0,1-1 0 0 0,0 2 0 0 0,0-1 0 0 0,0 0-1 0 0,0 1 1 0 0,0-1 0 0 0,0 1 0 0 0,1 0 0 0 0,-1 0 0 0 0,0 0 0 0 0,1 0 0 0 0,0 0 0 0 0,-1 1 0 0 0,1-1-1 0 0,0 1 1 0 0,-2 3 0 0 0,-2 3-77 0 0,1 0 0 0 0,1 1 0 0 0,-1 0-1 0 0,1 0 1 0 0,1 0 0 0 0,0 0 0 0 0,0 1-1 0 0,1-1 1 0 0,1 1 0 0 0,0 0 0 0 0,0-1-1 0 0,2 21 1 0 0,-1-19-32 0 0,2 0-1 0 0,-1-1 1 0 0,2 1-1 0 0,0 0 1 0 0,0-1-1 0 0,1 1 1 0 0,0-1-1 0 0,1 0 1 0 0,0-1-1 0 0,1 1 1 0 0,9 11-1 0 0,-11-16 0 0 0,1-1-1 0 0,0 0 0 0 0,0 0 1 0 0,0-1-1 0 0,0 0 1 0 0,1 0-1 0 0,0 0 0 0 0,0 0 1 0 0,0-1-1 0 0,1 0 0 0 0,-1-1 1 0 0,8 3-1 0 0,7 1 34 0 0,1-1 0 0 0,30 3 0 0 0,-48-8-11 0 0,-1 0 0 0 0,1 0 0 0 0,-1 0 1 0 0,0 0-1 0 0,1-1 0 0 0,-1 1 0 0 0,1-1 0 0 0,-1 0 0 0 0,0 0 0 0 0,1 0 1 0 0,-1-1-1 0 0,4-1 0 0 0,-1-1 40 0 0,0 1 0 0 0,-1-1 0 0 0,0 0-1 0 0,0 0 1 0 0,0-1 0 0 0,5-6 0 0 0,-3 3 108 0 0,-1-1 0 0 0,0 0-1 0 0,0 0 1 0 0,-1 0 0 0 0,0-1 0 0 0,-1 1 0 0 0,0-1-1 0 0,3-11 1 0 0,-4 9 7 0 0,-2 0-1 0 0,1 0 1 0 0,-1 0-1 0 0,-1-1 1 0 0,0 1-1 0 0,-1 0 1 0 0,0 0-1 0 0,-1 0 1 0 0,0 0-1 0 0,-1 0 1 0 0,-1 0-1 0 0,1 1 1 0 0,-2-1-1 0 0,-10-19 1 0 0,10 22-318 0 0,-1-1 0 0 0,0 1 1 0 0,0 0-1 0 0,-1 0 0 0 0,-1 1 1 0 0,1-1-1 0 0,-1 2 0 0 0,-1-1 1 0 0,1 1-1 0 0,-1 1 0 0 0,0-1 1 0 0,-1 2-1 0 0,0-1 0 0 0,0 1 1 0 0,0 1-1 0 0,-14-5 0 0 0,22 9-109 0 0,0-1-1 0 0,0 1 1 0 0,0 0 0 0 0,0 0-1 0 0,0 0 1 0 0,0 0-1 0 0,1 1 1 0 0,-1-1 0 0 0,0 0-1 0 0,0 1 1 0 0,0-1 0 0 0,0 1-1 0 0,0 0 1 0 0,1 0-1 0 0,-1-1 1 0 0,0 1 0 0 0,1 0-1 0 0,-1 1 1 0 0,1-1-1 0 0,-1 0 1 0 0,1 0 0 0 0,-1 1-1 0 0,1-1 1 0 0,0 1-1 0 0,0-1 1 0 0,0 1 0 0 0,-1-1-1 0 0,1 3 1 0 0,-7 13-1557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11663 0 0,'0'0'4980'0'0,"-3"15"-3876"0"0,-19 46 484 0 0,21-58-1492 0 0,1 0 0 0 0,-1 0 0 0 0,1 0 1 0 0,0 1-1 0 0,0-1 0 0 0,1 0 0 0 0,-1 0 0 0 0,1 0 0 0 0,-1 1 0 0 0,1-1 0 0 0,0 0 0 0 0,0 0 0 0 0,3 5 1 0 0,-3-6-83 0 0,1-1 0 0 0,0 1 0 0 0,0-1 1 0 0,0 0-1 0 0,0 0 0 0 0,0 0 1 0 0,0 0-1 0 0,0 0 0 0 0,0 0 1 0 0,0 0-1 0 0,0-1 0 0 0,1 1 1 0 0,2 0-1 0 0,-4-1-10 0 0,5 1-2 0 0,1-1 0 0 0,0 1 1 0 0,0-1-1 0 0,8-1 0 0 0,12 0 51 0 0,-19 1-63 0 0,0 0 0 0 0,0-1 0 0 0,0 0 0 0 0,0 0 0 0 0,0-1 0 0 0,-1 0 0 0 0,11-4 0 0 0,-3 0-986 0 0,-1-1-1 0 0,24-15 0 0 0,-29 17-521 0 0,1 0-60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12839 0 0,'-4'13'406'0'0,"0"-1"0"0"0,1 1 0 0 0,0 0 0 0 0,1-1-1 0 0,1 1 1 0 0,0 0 0 0 0,0 0 0 0 0,2 0 0 0 0,-1 0 0 0 0,5 19-1 0 0,3 11 593 0 0,27 74-1 0 0,-11-41-6230 0 0,-18-57-809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0 531 455 0 0,'1'0'8954'0'0,"7"-2"-7297"0"0,67-16 1426 0 0,-19 5-1439 0 0,64-8 0 0 0,-88 20-1051 0 0,45 3 0 0 0,-14 0-210 0 0,207-8 994 0 0,-72 6-351 0 0,-111 2-468 0 0,112-12 1 0 0,155-20 830 0 0,114 6 143 0 0,-182 4-436 0 0,-65 7-514 0 0,-36 4-311 0 0,40-2-65 0 0,-13 2 12 0 0,-100 6-47 0 0,-58 2-112 0 0,18-3 69 0 0,121-21 0 0 0,-156 20-24 0 0,73 0 0 0 0,-68 5-99 0 0,-16-1-11 0 0,82-5 76 0 0,-88 4-61 0 0,-1 2 0 0 0,23 1 0 0 0,23 0 28 0 0,42-16 94 0 0,-13 5 37 0 0,-80 8-150 0 0,1 2 1 0 0,0 0 0 0 0,15 2-1 0 0,-12-1 4 0 0,25 0-1 0 0,44-13 22 0 0,-32 3-22 0 0,33-4-10 0 0,-45 9 28 0 0,-11 2-25 0 0,-26 2-14 0 0,0 0 0 0 0,0 0 0 0 0,0 0 0 0 0,12 3 0 0 0,-11-2 0 0 0,0 0 0 0 0,0 0 0 0 0,8-1 0 0 0,56-2 0 0 0,-49 1 21 0 0,0 1 1 0 0,27 4-1 0 0,-44-3-21 0 0,0-1 0 0 0,0 0 0 0 0,0 0-1 0 0,1-1 1 0 0,6-1 0 0 0,23-3 12 0 0,-27 4 30 0 0,-7 1-41 0 0,0 0-1 0 0,-1 0 0 0 0,1-1 1 0 0,-1 1-1 0 0,1 0 0 0 0,-1-1 0 0 0,1 1 1 0 0,-1 0-1 0 0,1-1 0 0 0,-1 1 1 0 0,1 0-1 0 0,-1-1 0 0 0,0 1 0 0 0,1-1 1 0 0,-1 1-1 0 0,1-1 0 0 0,-1 1 1 0 0,0-1-1 0 0,0 1 0 0 0,1-1 0 0 0,-1 1 1 0 0,0-1-1 0 0,0 1 0 0 0,0-1 1 0 0,1 0-1 0 0,-1 1 0 0 0,0-1 0 0 0,0 1 1 0 0,0-1-1 0 0,0 0 0 0 0,0 1 1 0 0,0-1-1 0 0,-1 0 0 0 0,1 0 1 0 0,0-2-1 0 0,0 0 0 0 0,-1-1 0 0 0,1 1 0 0 0,-1 0 0 0 0,0 0 0 0 0,0 0 0 0 0,0 0 0 0 0,0 1 0 0 0,0-1 0 0 0,-3-4 0 0 0,0 0 0 0 0,-1 1 0 0 0,1-1 0 0 0,-7-5 0 0 0,-5-5-86 0 0,-2 2 1 0 0,1 0-1 0 0,-41-25 0 0 0,-28-15-226 0 0,74 48 138 0 0,20 12-216 0 0,22 12 73 0 0,78 33-205 0 0,39 20 177 0 0,-140-66 341 0 0,0 0-1 0 0,0 0 0 0 0,-1 1 0 0 0,0 0 0 0 0,0 0 0 0 0,0 1 0 0 0,0-1 1 0 0,-1 1-1 0 0,0 0 0 0 0,5 9 0 0 0,-9-13 15 0 0,0-1 0 0 0,-1 1 1 0 0,1 0-1 0 0,0 0 0 0 0,-1 0 0 0 0,1 0 0 0 0,-1 0 0 0 0,0 0 0 0 0,0 0 1 0 0,0 0-1 0 0,0 0 0 0 0,0 0 0 0 0,0 0 0 0 0,0 0 0 0 0,-1-1 0 0 0,1 1 1 0 0,-1 0-1 0 0,1 0 0 0 0,-2 3 0 0 0,-2 3 73 0 0,0-1 0 0 0,0 0 0 0 0,-8 10 0 0 0,4-6-17 0 0,-18 24 539 0 0,-37 37 1 0 0,39-46-1541 0 0,0 2 1 0 0,-35 54-1 0 0,55-74-489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12295 0 0,'0'0'1943'0'0,"2"-8"-564"0"0,18-36 551 0 0,-12 30-1609 0 0,-1-1 0 0 0,-1-1-1 0 0,0 1 1 0 0,4-20 0 0 0,25-162 367 0 0,-25 145-656 0 0,3-71 0 0 0,-13 116-48 0 0,0 5-65 0 0,1 3 58 0 0,1 0 0 0 0,-1-1 0 0 0,0 1 0 0 0,0 0 0 0 0,0-1 0 0 0,0 1 1 0 0,1 0-1 0 0,-1 0 0 0 0,0 0 0 0 0,-1 0 0 0 0,3 2 0 0 0,1 1-34 0 0,9 10-92 0 0,-1 1 0 0 0,0 0 0 0 0,14 26 0 0 0,-1-4 97 0 0,82 148 67 0 0,-35-55 377 0 0,-61-111-15 0 0,-2 1 1 0 0,9 23-1 0 0,-10-22 375 0 0,-8-20 52 0 0,-9 11 491 0 0,6-11-1168 0 0,0 0-1 0 0,0 0 1 0 0,0-1-1 0 0,0 1 1 0 0,0 0-1 0 0,1-1 1 0 0,-1 0-1 0 0,0 0 0 0 0,0 0 1 0 0,0 0-1 0 0,0 0 1 0 0,-4-1-1 0 0,-11 0 228 0 0,-254 16 1335 0 0,267-15-1983 0 0,0 0 0 0 0,0 0-1 0 0,0 1 1 0 0,0 0 0 0 0,0 0-1 0 0,-9 3 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5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1375 0 0,'0'0'11743'0'0,"2"0"-11311"0"0,-1 1-376 0 0,0 0 0 0 0,0 0 0 0 0,0-1-1 0 0,0 1 1 0 0,0 0 0 0 0,-1 0 0 0 0,1 0 0 0 0,0 0 0 0 0,0 0 0 0 0,-1 0 0 0 0,1 0-1 0 0,0 0 1 0 0,-1 0 0 0 0,1 0 0 0 0,-1 0 0 0 0,0 0 0 0 0,1 0 0 0 0,-1 1-1 0 0,0 0 1 0 0,7 33 930 0 0,-5-17-537 0 0,4 18 439 0 0,0 49 1 0 0,-4-57-609 0 0,-2 22 16 0 0,0-49-24 0 0,2-19-116 0 0,0-25-135 0 0,7-78-57 0 0,-6 100 24 0 0,1 0 0 0 0,1 0 0 0 0,11-31 1 0 0,-15 48-4 0 0,1 0 0 0 0,0 1 1 0 0,-1-1-1 0 0,1 0 0 0 0,1 1 1 0 0,-1 0-1 0 0,0-1 0 0 0,1 1 1 0 0,4-4-1 0 0,-6 6 14 0 0,-1 1-1 0 0,1 0 1 0 0,-1-1-1 0 0,1 1 1 0 0,-1 0 0 0 0,1 0-1 0 0,0 0 1 0 0,-1 0 0 0 0,1-1-1 0 0,-1 1 1 0 0,1 0 0 0 0,0 0-1 0 0,-1 0 1 0 0,1 0 0 0 0,-1 0-1 0 0,1 1 1 0 0,0-1 0 0 0,-1 0-1 0 0,1 0 1 0 0,-1 0-1 0 0,1 0 1 0 0,-1 1 0 0 0,1-1-1 0 0,0 0 1 0 0,-1 0 0 0 0,1 1-1 0 0,-1-1 1 0 0,1 0 0 0 0,-1 1-1 0 0,0-1 1 0 0,1 1 0 0 0,11 14-23 0 0,-8-6 21 0 0,0 0-1 0 0,-1 1 1 0 0,0-1 0 0 0,0 1-1 0 0,1 13 1 0 0,2 53-28 0 0,-2-15 29 0 0,-3-57 16 0 0,0 12 37 0 0,-1-14 73 0 0,6-21 20 0 0,4-33-126 0 0,3-12-20 0 0,-4 33 2 0 0,-4 9 0 0 0,1 2 0 0 0,1-1 0 0 0,0 1 0 0 0,18-32 0 0 0,-24 51-4 0 0,-1 0 0 0 0,1 0-1 0 0,0 0 1 0 0,0 0 0 0 0,0 0-1 0 0,0 0 1 0 0,0 0 0 0 0,0 0-1 0 0,0 0 1 0 0,0 1 0 0 0,0-1-1 0 0,0 0 1 0 0,0 1 0 0 0,1-1-1 0 0,-1 0 1 0 0,2 0 0 0 0,-1 2-1 0 0,0-1-1 0 0,0 1 1 0 0,0 0 0 0 0,-1 0-1 0 0,1-1 1 0 0,0 1 0 0 0,-1 0-1 0 0,1 0 1 0 0,0 1 0 0 0,-1-1-1 0 0,0 0 1 0 0,1 0 0 0 0,-1 1-1 0 0,0-1 1 0 0,1 1 0 0 0,-1-1-1 0 0,0 1 1 0 0,0 0 0 0 0,1 2-1 0 0,2 5-37 0 0,1 1 0 0 0,3 15 0 0 0,-2-8 24 0 0,0 0 9 0 0,1 1-1 0 0,1-1 0 0 0,0 0 1 0 0,1-1-1 0 0,18 25 0 0 0,-22-34 11 0 0,1-1 0 0 0,-1 1 0 0 0,1-1 0 0 0,0 0 0 0 0,0 0 0 0 0,1 0 0 0 0,-1-1 0 0 0,1 0 0 0 0,1-1 0 0 0,-1 1 0 0 0,11 3 0 0 0,11 5 11 0 0,-22-9-3 0 0,1-1 1 0 0,0 1 0 0 0,0-2-1 0 0,11 4 1 0 0,-13-5-20 0 0,0 0 0 0 0,0-1 0 0 0,0 0 0 0 0,0 0 0 0 0,0 0 0 0 0,0 0 0 0 0,0-1 0 0 0,0 0 0 0 0,0 0 0 0 0,0-1 0 0 0,0 0 0 0 0,0 0 0 0 0,-1 0 0 0 0,1-1 0 0 0,8-5 0 0 0,-7 4-16 0 0,-1-1-1 0 0,0 0 1 0 0,-1-1 0 0 0,1 1-1 0 0,-1-1 1 0 0,0 0-1 0 0,-1 0 1 0 0,1-1 0 0 0,-1 1-1 0 0,0-1 1 0 0,5-13 0 0 0,-3 5 403 0 0,-1 0 1 0 0,0-1 0 0 0,4-28 0 0 0,-8 38-322 0 0,0-1-1 0 0,-1 0 1 0 0,0 0 0 0 0,0 1-1 0 0,0-1 1 0 0,-1 0-1 0 0,0 0 1 0 0,0 1-1 0 0,-1-1 1 0 0,0 0 0 0 0,-4-9-1 0 0,6 16-25 0 0,0-1 0 0 0,-1 0 0 0 0,1 1 1 0 0,0-1-1 0 0,0 1 0 0 0,-1-1 0 0 0,1 0 0 0 0,-1 1 0 0 0,1-1 0 0 0,0 1 0 0 0,-1-1 0 0 0,1 1 0 0 0,-1-1 0 0 0,1 1 0 0 0,-1-1 1 0 0,1 1-1 0 0,-1-1 0 0 0,0 1 0 0 0,1 0 0 0 0,-1-1 0 0 0,1 1 0 0 0,-1 0 0 0 0,0 0 0 0 0,1-1 0 0 0,-1 1 0 0 0,0 0 0 0 0,1 0 1 0 0,-1 0-1 0 0,0 0 0 0 0,1 0 0 0 0,-1 0 0 0 0,0 0 0 0 0,0 0 0 0 0,1 0 0 0 0,-1 0 0 0 0,0 0 0 0 0,1 0 0 0 0,-1 1 0 0 0,0-1 1 0 0,1 0-1 0 0,-1 0 0 0 0,1 1 0 0 0,-1-1 0 0 0,0 1 0 0 0,1-1 0 0 0,-1 0 0 0 0,0 2 0 0 0,-1 0 32 0 0,-1 0 0 0 0,1 0 0 0 0,0 1 0 0 0,1-1 0 0 0,-1 1 0 0 0,0-1 0 0 0,1 1 0 0 0,-1-1 0 0 0,-1 6-1 0 0,1 4 9 0 0,-1 1 0 0 0,2-1 0 0 0,-1 0 0 0 0,2 1 0 0 0,0-1 0 0 0,0 1 0 0 0,1-1-1 0 0,1 1 1 0 0,0-1 0 0 0,0 0 0 0 0,2 0 0 0 0,-1 0 0 0 0,2 0 0 0 0,-1-1-1 0 0,1 1 1 0 0,12 17 0 0 0,-13-23-461 0 0,0-1-1 0 0,0 0 1 0 0,1 0-1 0 0,0 0 1 0 0,0 0-1 0 0,0-1 1 0 0,0 0-1 0 0,1 0 1 0 0,-1 0-1 0 0,1-1 1 0 0,0 0-1 0 0,0 0 1 0 0,1 0-1 0 0,-1-1 1 0 0,0 0-1 0 0,1 0 1 0 0,0-1 0 0 0,-1 0-1 0 0,1 0 1 0 0,0 0-1 0 0,12-1 1 0 0,-3-2-5982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5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4 3679 0 0,'-9'-1'382'0'0,"-10"-1"294"0"0,-12 2 5020 0 0,28 0-4945 0 0,0 0 0 0 0,0 1 0 0 0,0 0 0 0 0,0 0 0 0 0,0 0 1 0 0,0 0-1 0 0,-5 2 0 0 0,7-2-614 0 0,-1 0 0 0 0,1 0 0 0 0,-1 1 1 0 0,1-1-1 0 0,-1 0 0 0 0,1 1 0 0 0,0-1 0 0 0,-2 3 1 0 0,-1 2 54 0 0,0 1 1 0 0,1 0 0 0 0,0 1-1 0 0,0-1 1 0 0,0 0 0 0 0,1 1 0 0 0,1-1-1 0 0,-1 1 1 0 0,1 0 0 0 0,0 0-1 0 0,1 0 1 0 0,-1-1 0 0 0,2 1 0 0 0,-1 0-1 0 0,4 15 1 0 0,0-4-181 0 0,2 0 0 0 0,0 0 0 0 0,1-1-1 0 0,0 0 1 0 0,14 22 0 0 0,-19-35-12 0 0,1-1 0 0 0,0 0 0 0 0,0 1 0 0 0,1-1 0 0 0,-1 0 0 0 0,1-1 0 0 0,0 1 0 0 0,0-1 0 0 0,0 0 0 0 0,0 0 0 0 0,0 0 0 0 0,7 3 0 0 0,6 7-1 0 0,-15-12-27 0 0,0 1-1 0 0,0 0 1 0 0,0-1-1 0 0,0 1 1 0 0,0-1 0 0 0,1 1-1 0 0,-1-1 1 0 0,0 0 0 0 0,0 0-1 0 0,1 0 1 0 0,-1 0-1 0 0,1-1 1 0 0,-1 1 0 0 0,1-1-1 0 0,-1 1 1 0 0,1-1 0 0 0,4 0-1 0 0,14-2-510 0 0,-16 1 154 0 0,0 1 0 0 0,0-1 0 0 0,1 0 0 0 0,9-4 0 0 0,-13 4 59 0 0,0 0 0 0 0,0 0 0 0 0,0-1 0 0 0,0 1 0 0 0,0-1 1 0 0,0 1-1 0 0,0-1 0 0 0,0 0 0 0 0,0 0 0 0 0,-1 0 1 0 0,1 0-1 0 0,-1 0 0 0 0,0 0 0 0 0,2-3 0 0 0,4-10-4586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5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10823 0 0,'0'0'496'0'0,"0"2"-12"0"0,2 61-110 0 0,-1-10 691 0 0,48 305 3876 0 0,-47-348-4835 0 0,0 1 0 0 0,0-1 0 0 0,1 1-1 0 0,1-1 1 0 0,7 15 0 0 0,-10-24 299 0 0,5-5-330 0 0,-3 1-102 0 0,-1 1 0 0 0,0-1 0 0 0,0 0 0 0 0,0 0 0 0 0,0 0 0 0 0,0 0 0 0 0,-1 0 0 0 0,3-6 0 0 0,7-30-1 0 0,-6 20-37 0 0,14-56-380 0 0,8-27 279 0 0,-22 87 168 0 0,-4 10 29 0 0,0 1 1 0 0,1-1-1 0 0,0 1 1 0 0,0-1-1 0 0,4-7 1 0 0,-5 11 219 0 0,14 18 253 0 0,-5 1-396 0 0,-1-1 0 0 0,12 33 1 0 0,-16-35-108 0 0,1 0 1 0 0,1-1-1 0 0,0 0 0 0 0,0 0 1 0 0,17 21-1 0 0,-12-20-866 0 0,18 15-1 0 0,-23-24-1069 0 0,0-1 0 0 0,12 8 0 0 0,-3-4-3288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4287 0 0,'0'0'198'0'0,"0"-4"-17"0"0,11-34 11866 0 0,-11 56-11237 0 0,16 182 2900 0 0,-6-85-3056 0 0,-8-97-303 0 0,8 32 0 0 0,-5-27-250 0 0,6 41 0 0 0,-3 48 211 0 0,-8-107-305 0 0,2 13 132 0 0,-2-1 0 0 0,-3 36 0 0 0,-1-30 46 0 0,3-10-830 0 0,1 3-4064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6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11919 0 0,'0'0'547'0'0,"-13"1"202"0"0,10 0-575 0 0,0 1-1 0 0,0-1 0 0 0,0 0 0 0 0,0 1 1 0 0,0 0-1 0 0,0-1 0 0 0,0 1 0 0 0,0 0 1 0 0,0 1-1 0 0,1-1 0 0 0,-1 0 0 0 0,-2 5 1 0 0,1-2 79 0 0,0 1 1 0 0,1-1-1 0 0,0 1 1 0 0,0-1 0 0 0,0 1-1 0 0,-2 8 1 0 0,2-1-32 0 0,0 0-1 0 0,0 0 1 0 0,1 0 0 0 0,1 0 0 0 0,0 0-1 0 0,2 14 1 0 0,-1-23-199 0 0,1 0 0 0 0,-1 0 0 0 0,1 0-1 0 0,1 0 1 0 0,-1 0 0 0 0,0 0 0 0 0,1 0 0 0 0,0-1 0 0 0,0 1-1 0 0,4 6 1 0 0,-5-9-19 0 0,0 1 0 0 0,0-1-1 0 0,1 1 1 0 0,-1-1 0 0 0,0 1 0 0 0,1-1 0 0 0,-1 0-1 0 0,1 1 1 0 0,0-1 0 0 0,-1 0 0 0 0,1 0-1 0 0,0 0 1 0 0,0-1 0 0 0,0 1 0 0 0,0 0 0 0 0,0-1-1 0 0,-1 1 1 0 0,1-1 0 0 0,0 0 0 0 0,0 1-1 0 0,0-1 1 0 0,0 0 0 0 0,0 0 0 0 0,3-1 0 0 0,-3 1 4 0 0,0-1 0 0 0,0 0 1 0 0,1 0-1 0 0,-1 0 1 0 0,0 0-1 0 0,0 0 0 0 0,0 0 1 0 0,0-1-1 0 0,0 1 0 0 0,0-1 1 0 0,-1 1-1 0 0,1-1 1 0 0,2-3-1 0 0,18-27-38 0 0,-18 26 0 0 0,0-2-1 0 0,1 0 1 0 0,-1 0-1 0 0,-1 0 0 0 0,0-1 1 0 0,0 1-1 0 0,-1-1 0 0 0,0 0 1 0 0,0 0-1 0 0,-1 0 0 0 0,0 0 1 0 0,-1 0-1 0 0,0-14 0 0 0,-1 37 1798 0 0,3 14-1886 0 0,1-18-116 0 0,0 1 0 0 0,0-1 0 0 0,0 0 0 0 0,2 0 0 0 0,-1 0 0 0 0,1 0 0 0 0,12 17 0 0 0,-7-19-4565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6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11975 0 0,'0'0'1083'0'0,"1"1"-891"0"0,19 104 1963 0 0,-16-89-1721 0 0,1-1 0 0 0,1 1-1 0 0,1-1 1 0 0,12 23 0 0 0,-14-30-320 0 0,-4-5-68 0 0,1-1 0 0 0,-1 1 1 0 0,1-1-1 0 0,-1 0 0 0 0,1 1 0 0 0,4 3 0 0 0,-5-5 110 0 0,7-4-6 0 0,-6 1-120 0 0,0 1 1 0 0,0-1 0 0 0,0 1-1 0 0,0-1 1 0 0,0 0 0 0 0,0 1-1 0 0,0-1 1 0 0,0 0 0 0 0,-1 0-1 0 0,1-1 1 0 0,-1 1 0 0 0,2-2-1 0 0,13-33 256 0 0,-9 20-190 0 0,2-5-73 0 0,-2-1 1 0 0,6-25 0 0 0,-9 29 108 0 0,1 1-1 0 0,1 0 0 0 0,0 1 0 0 0,14-26 1 0 0,-20 43-118 0 0,0-1 1 0 0,1 0 0 0 0,-1 1-1 0 0,0-1 1 0 0,1 1 0 0 0,-1-1 0 0 0,0 1-1 0 0,1-1 1 0 0,-1 1 0 0 0,1-1 0 0 0,-1 1-1 0 0,1 0 1 0 0,-1-1 0 0 0,1 1 0 0 0,-1-1-1 0 0,1 1 1 0 0,-1 0 0 0 0,1 0 0 0 0,0-1-1 0 0,-1 1 1 0 0,1 0 0 0 0,0 0 0 0 0,-1 0-1 0 0,1 0 1 0 0,-1 0 0 0 0,1 0-1 0 0,0 0 1 0 0,0 0 0 0 0,0 0 41 0 0,1 1 1 0 0,-1-1 0 0 0,0 1-1 0 0,1-1 1 0 0,-1 1-1 0 0,0 0 1 0 0,0 0-1 0 0,0 0 1 0 0,0-1-1 0 0,0 1 1 0 0,0 0-1 0 0,1 2 1 0 0,4 4 194 0 0,-2-1 0 0 0,1 1 0 0 0,4 10 0 0 0,25 66-2008 0 0,-5-12-418 0 0,-24-61 507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6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1 302 7367 0 0,'0'0'656'0'0,"0"12"-528"0"0,0 2-128 0 0,0 0 0 0 0,1 1 1120 0 0,2-2 200 0 0,0 0 40 0 0,1-1 8 0 0,3 5-1136 0 0,0-1-232 0 0,-1-2 0 0 0</inkml:trace>
  <inkml:trace contextRef="#ctx0" brushRef="#br0" timeOffset="1">60 8 13791 0 0,'-7'-8'1496'0'0,"18"9"-1496"0"0,0-1 0 0 0,0 2-64 0 0,1-1 64 0 0,2 1-256 0 0,2 0-8 0 0,0 0 0 0 0,0 0 0 0 0,0 1-632 0 0,0 1-128 0 0,-4 0-32 0 0,-1 0-3528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7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5327 0 0,'0'16'520'0'0,"-2"-7"-143"0"0,0 0-1 0 0,0 0 0 0 0,0 0 1 0 0,-5 9-1 0 0,-5 24 1909 0 0,11-36-2007 0 0,0 1 0 0 0,0 0 0 0 0,1 0 1 0 0,0 0-1 0 0,1 0 0 0 0,0 0 0 0 0,0 0 0 0 0,0-1 0 0 0,1 1 0 0 0,3 9 0 0 0,-1-6 301 0 0,1 0-1 0 0,1 0 0 0 0,-1 0 1 0 0,2-1-1 0 0,10 14 0 0 0,-12-18 36 0 0,0 1-1 0 0,-1 0 1 0 0,0 0 0 0 0,5 10-1 0 0,-8-14-394 0 0,0 1 0 0 0,0 0 0 0 0,0 0 0 0 0,-1 0 0 0 0,1 0 1 0 0,-1 0-1 0 0,0 0 0 0 0,0 0 0 0 0,0 0 0 0 0,0 0 0 0 0,0 0 0 0 0,-1 0 0 0 0,0 3 0 0 0,-3 6 175 0 0,1-1-1 0 0,-2 0 1 0 0,1-1 0 0 0,-2 1-1 0 0,1-1 1 0 0,-1 0 0 0 0,-8 9 0 0 0,-5 5-1464 0 0,-31 31 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9215 0 0,'0'0'5050'0'0,"2"2"-3720"0"0,3 4-1095 0 0,-1-1 0 0 0,0 1 0 0 0,0 0-1 0 0,0 0 1 0 0,-1 1 0 0 0,0-1 0 0 0,0 1 0 0 0,0 0-1 0 0,-1 0 1 0 0,2 9 0 0 0,2 12 340 0 0,2 35-1 0 0,-5 7 272 0 0,-3-67-766 0 0,0-3-79 0 0,0 0 1 0 0,0 0-1 0 0,0 0 1 0 0,1 1-1 0 0,-1-1 1 0 0,0 0-1 0 0,0 0 1 0 0,0 0-1 0 0,0 1 1 0 0,0-1-1 0 0,0 0 1 0 0,0 0 0 0 0,1 0-1 0 0,-1 0 1 0 0,0 1-1 0 0,0-1 1 0 0,0 0-1 0 0,0 0 1 0 0,1 0-1 0 0,-1 0 1 0 0,0 0-1 0 0,0 0 1 0 0,0 1-1 0 0,1-1 1 0 0,-1 0-1 0 0,0 0 1 0 0,0 0 0 0 0,0 0-1 0 0,1 0 1 0 0,-1 0-1 0 0,0 0 1 0 0,0 0-1 0 0,1 0 1 0 0,-1 0-1 0 0,0 0 1 0 0,0 0-1 0 0,0 0 1 0 0,1 0-1 0 0,-1 0 1 0 0,0 0 0 0 0,0 0-1 0 0,0-1 1 0 0,1 1-1 0 0,-1 0 1 0 0,0 0-1 0 0,0 0 1 0 0,0 0-1 0 0,1 0 1 0 0,-1 0-1 0 0,0-1 1 0 0,0 1-1 0 0,0 0 1 0 0,0 0 0 0 0,0 0-1 0 0,1 0 1 0 0,-1-1-1 0 0,0 1 1 0 0,0 0-1 0 0,0 0 1 0 0,0 0-1 0 0,0-1 1 0 0,8-9-85 0 0,-2-4 34 0 0,0 0 0 0 0,-1 0 1 0 0,4-18-1 0 0,8-22-46 0 0,-14 46 93 0 0,-2 6 3 0 0,-1 0 1 0 0,1 0-1 0 0,0-1 0 0 0,0 1 1 0 0,0 0-1 0 0,0 1 0 0 0,0-1 0 0 0,0 0 1 0 0,1 0-1 0 0,-1 0 0 0 0,1 1 1 0 0,1-3-1 0 0,-2 4 360 0 0,5 5-17 0 0,-4-2-267 0 0,0 0-1 0 0,0 0 1 0 0,0-1 0 0 0,-1 1-1 0 0,1 0 1 0 0,-1 0-1 0 0,0 0 1 0 0,0 1-1 0 0,0-1 1 0 0,0 0 0 0 0,0 4-1 0 0,0-1 19 0 0,0 0 0 0 0,0-1 0 0 0,1 1 0 0 0,0-1 0 0 0,0 1 0 0 0,5 7 0 0 0,-7-13-91 0 0,1 1 0 0 0,-1-1 0 0 0,1 0 0 0 0,-1 1 0 0 0,1-1 0 0 0,-1 1 1 0 0,1-1-1 0 0,-1 0 0 0 0,1 0 0 0 0,-1 1 0 0 0,1-1 0 0 0,-1 0 0 0 0,1 0 0 0 0,0 1 0 0 0,-1-1 0 0 0,1 0 0 0 0,-1 0 0 0 0,1 0 0 0 0,0 0 0 0 0,-1 0 0 0 0,1 0 0 0 0,0 0 0 0 0,-1 0 0 0 0,1 0 1 0 0,-1-1-1 0 0,1 1 0 0 0,0 0 0 0 0,-1 0 0 0 0,2-1 0 0 0,13-7 10 0 0,-8 2-23 0 0,0-1 0 0 0,0 0 0 0 0,-1-1 0 0 0,0 0 0 0 0,9-15 1 0 0,-6 9-3 0 0,-5 8 6 0 0,-2 2 9 0 0,0 0-1 0 0,1 0 1 0 0,0 0 0 0 0,0 1 0 0 0,0-1 0 0 0,0 1 0 0 0,0 0 0 0 0,1-1 0 0 0,-1 1 0 0 0,1 1 0 0 0,7-5-1 0 0,-10 7 35 0 0,0 0 0 0 0,0 0 0 0 0,0 1 0 0 0,0-1 0 0 0,0 0 0 0 0,0 1 0 0 0,0-1 0 0 0,0 1-1 0 0,0-1 1 0 0,0 1 0 0 0,0-1 0 0 0,0 1 0 0 0,0 0 0 0 0,1 1 0 0 0,0-1 73 0 0,3 3 125 0 0,0 1 0 0 0,0-1-1 0 0,0 1 1 0 0,0 0-1 0 0,-1 1 1 0 0,0-1 0 0 0,4 7-1 0 0,22 42 891 0 0,-22-39-1183 0 0,19 43 697 0 0,-14-19-4422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8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1 193 9671 0 0,'0'0'748'0'0,"0"-2"-492"0"0,0 1-197 0 0,0 0 0 0 0,0 0 0 0 0,0 0 0 0 0,0-1 0 0 0,1 1 0 0 0,-1 0 0 0 0,0 0 0 0 0,1 0 0 0 0,-1-1 0 0 0,1 1 0 0 0,-1 0 0 0 0,1 0-1 0 0,-1 0 1 0 0,1 0 0 0 0,0 0 0 0 0,0 0 0 0 0,-1 0 0 0 0,1 0 0 0 0,0 0 0 0 0,0 1 0 0 0,0-1 0 0 0,0 0 0 0 0,0 0 0 0 0,0 1 0 0 0,0-1 0 0 0,2 0-1 0 0,1-1 187 0 0,7-3 71 0 0,1 0 0 0 0,-1 1 0 0 0,1 0 0 0 0,0 1 0 0 0,20-4 0 0 0,-11 3-28 0 0,44-6 942 0 0,116-4 0 0 0,-70 8-576 0 0,268-31 1515 0 0,-74 7-1053 0 0,475 0 1249 0 0,-623 35-2142 0 0,452 17 1566 0 0,-294-9-1138 0 0,114 4 39 0 0,-257-11-391 0 0,-114-4-209 0 0,17 2 281 0 0,146-13 0 0 0,-61-2-3 0 0,19-19 11 0 0,-132 23-286 0 0,-33 5-748 0 0,1 0 1 0 0,20-6-1 0 0,-29 5-1274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9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29 11975 0 0,'0'0'1746'0'0,"0"1"-1257"0"0,-1 4-264 0 0,1 0 1 0 0,-1-1-1 0 0,0 1 1 0 0,0-1-1 0 0,0 0 1 0 0,-1 1-1 0 0,1-1 0 0 0,-1 0 1 0 0,0 0-1 0 0,0 0 1 0 0,-1 0-1 0 0,1 0 1 0 0,-4 4-1 0 0,5-7-183 0 0,-1 1 0 0 0,1-1 0 0 0,0 0 0 0 0,0 0 0 0 0,-1 0-1 0 0,1 0 1 0 0,0 0 0 0 0,-1 0 0 0 0,1 0 0 0 0,-1 0 0 0 0,1 0 0 0 0,-1-1-1 0 0,0 1 1 0 0,1 0 0 0 0,-1-1 0 0 0,0 0 0 0 0,1 1 0 0 0,-1-1 0 0 0,0 0 0 0 0,1 0-1 0 0,-1 0 1 0 0,0 0 0 0 0,0 0 0 0 0,1 0 0 0 0,-1-1 0 0 0,0 1 0 0 0,1 0 0 0 0,-1-1-1 0 0,0 0 1 0 0,1 1 0 0 0,-1-1 0 0 0,1 0 0 0 0,-1 0 0 0 0,1 1 0 0 0,-1-1 0 0 0,1-1-1 0 0,0 1 1 0 0,-3-2 0 0 0,2 1 6 0 0,-1 0 1 0 0,0-1-1 0 0,1 1 0 0 0,0-1 0 0 0,-1 0 0 0 0,1 1 0 0 0,0-1 0 0 0,-2-4 1 0 0,4 5-52 0 0,-1-1 1 0 0,0 1 0 0 0,1 0 0 0 0,-1-1 0 0 0,1 1 0 0 0,0-1 0 0 0,0 1 0 0 0,0 0 0 0 0,0-1 0 0 0,0 1 0 0 0,1-1 0 0 0,-1 1-1 0 0,1 0 1 0 0,-1-1 0 0 0,2-2 0 0 0,-1 4 2 0 0,-1 0 0 0 0,1-1 0 0 0,-1 1 0 0 0,1 0 0 0 0,-1 0 0 0 0,1 0 0 0 0,0-1 0 0 0,-1 1 0 0 0,1 0 0 0 0,0 0 0 0 0,0 0 0 0 0,0 0 0 0 0,0 0 0 0 0,0 1 0 0 0,0-1 0 0 0,0 0 0 0 0,0 0 0 0 0,1 1 0 0 0,-1-1 0 0 0,0 0 0 0 0,3 0 0 0 0,-1 0 0 0 0,-1 0 51 0 0,1 0 1 0 0,0 0-1 0 0,-1 0 0 0 0,1 1 1 0 0,0-1-1 0 0,0 1 0 0 0,0 0 0 0 0,-1 0 1 0 0,1 0-1 0 0,0 0 0 0 0,0 0 0 0 0,-1 0 1 0 0,1 1-1 0 0,0 0 0 0 0,0-1 0 0 0,-1 1 1 0 0,1 0-1 0 0,-1 0 0 0 0,4 2 1 0 0,-5-2 34 0 0,0-1-12 0 0,0 1 1 0 0,0 0-1 0 0,-1 0 0 0 0,1-1 0 0 0,0 1 0 0 0,-1 0 0 0 0,1 0 1 0 0,0 0-1 0 0,-1 0 0 0 0,1 0 0 0 0,-1-1 0 0 0,0 1 1 0 0,1 0-1 0 0,-1 0 0 0 0,0 0 0 0 0,0 0 0 0 0,1 0 1 0 0,-1 0-1 0 0,0 0 0 0 0,0 0 0 0 0,0 1 0 0 0,0-1 0 0 0,0 0 1 0 0,0 0-1 0 0,-1 0 0 0 0,1 0 0 0 0,0 0 0 0 0,0 0 1 0 0,-1 0-1 0 0,0 1 0 0 0,0 2-147 0 0,1-4 63 0 0,0 1 0 0 0,0 0 1 0 0,-1 0-1 0 0,1-1 0 0 0,0 1 1 0 0,0 0-1 0 0,-1-1 0 0 0,1 1 0 0 0,0 0 1 0 0,-1-1-1 0 0,1 1 0 0 0,-1 0 1 0 0,1-1-1 0 0,-1 1 0 0 0,1-1 1 0 0,-1 1-1 0 0,1-1 0 0 0,-1 1 0 0 0,0-1 1 0 0,1 0-1 0 0,-1 1 0 0 0,0-1 1 0 0,1 0-1 0 0,-2 1 0 0 0,0 0-45 0 0,-22 13-4546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9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30 8495 0 0,'0'0'766'0'0,"-4"7"-612"0"0,2-1-71 0 0,1-4 344 0 0,-16 0 3641 0 0,14-5-3845 0 0,0 0 0 0 0,1 0 0 0 0,-1 1-1 0 0,1-1 1 0 0,0-1 0 0 0,0 1 0 0 0,0 0 0 0 0,-3-8 1672 0 0,11 7-918 0 0,-6 4-914 0 0,1-1 0 0 0,0 0-1 0 0,0 0 1 0 0,0 1 0 0 0,0-1 0 0 0,0 1-1 0 0,0-1 1 0 0,0 1 0 0 0,0-1-1 0 0,1 1 1 0 0,-1-1 0 0 0,2 1-1 0 0,0 0 43 0 0,0 0-1 0 0,0 1 1 0 0,0-1-1 0 0,1 1 1 0 0,-1 0 0 0 0,5 2-1 0 0,-7-2 110 0 0,0-1-163 0 0,-1 0 1 0 0,1 0 0 0 0,0 1 0 0 0,-1-1 0 0 0,1 0-1 0 0,-1 0 1 0 0,1 1 0 0 0,-1-1 0 0 0,0 0-1 0 0,1 1 1 0 0,-1-1 0 0 0,1 1 0 0 0,-1-1 0 0 0,0 1-1 0 0,1-1 1 0 0,-1 1 0 0 0,0-1 0 0 0,1 1 0 0 0,-1-1-1 0 0,0 1 1 0 0,0-1 0 0 0,1 1 0 0 0,-1-1 0 0 0,0 1-1 0 0,0 0 1 0 0,0-1 0 0 0,0 1 0 0 0,0-1 0 0 0,0 2-1 0 0,1 17 1024 0 0,-1-18-1113 0 0,-15 16 870 0 0,14-17-807 0 0,0 1-1 0 0,0 0 1 0 0,0 0 0 0 0,0-1-1 0 0,0 1 1 0 0,-1-1-1 0 0,1 1 1 0 0,0-1 0 0 0,0 0-1 0 0,0 1 1 0 0,-1-1-1 0 0,1 0 1 0 0,0 0 0 0 0,0 0-1 0 0,0 0 1 0 0,-1 0-1 0 0,1 0 1 0 0,0 0 0 0 0,-3-1-1 0 0,-18-5 127 0 0,21 6-156 0 0,0 0 1 0 0,0-1 0 0 0,1 1-1 0 0,-1-1 1 0 0,0 0-1 0 0,0 1 1 0 0,0-1 0 0 0,1 0-1 0 0,-1 1 1 0 0,0-1-1 0 0,1 0 1 0 0,-1 0 0 0 0,1 0-1 0 0,-1 0 1 0 0,1 0-1 0 0,-1 1 1 0 0,1-1 0 0 0,-1 0-1 0 0,1 0 1 0 0,-1-1-1 0 0,1-1-41 0 0,-1 2-66 0 0,2-3-479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2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84 1375 0 0,'0'0'5951'0'0,"-1"-2"-5274"0"0,0-1-306 0 0,0 0-1 0 0,0 0 0 0 0,0 0 0 0 0,0 1 1 0 0,-1-1-1 0 0,0 0 0 0 0,1 0 1 0 0,-1 1-1 0 0,0-1 0 0 0,0 1 0 0 0,0 0 1 0 0,-1 0-1 0 0,1 0 0 0 0,-3-3 0 0 0,-6-3 466 0 0,0 1-1 0 0,-13-8 0 0 0,21 13-651 0 0,0 1 0 0 0,0 0 0 0 0,0-1 0 0 0,-1 1 0 0 0,1 0-1 0 0,0 1 1 0 0,0-1 0 0 0,-1 1 0 0 0,-4-1 0 0 0,7 1-7 0 0,-10 2 125 0 0,6-1-253 0 0,1 0 0 0 0,0 0 0 0 0,0 0 1 0 0,0 1-1 0 0,0 0 0 0 0,1 0 0 0 0,-1 0 1 0 0,-3 3-1 0 0,2-1 6 0 0,0 0-1 0 0,1 1 1 0 0,0-1 0 0 0,0 1 0 0 0,0 0-1 0 0,-5 9 1 0 0,3-3-55 0 0,4-8 0 0 0,-2 10 0 0 0,1-3 35 0 0,0 0 0 0 0,1 0 0 0 0,0 0-1 0 0,1 1 1 0 0,0-1 0 0 0,0 1 0 0 0,1-1 0 0 0,0 1-1 0 0,4 17 1 0 0,-3-19-4 0 0,1 0 0 0 0,1-1 0 0 0,-1 1 0 0 0,1-1 0 0 0,1 0 0 0 0,0 0 0 0 0,0 0 0 0 0,0 0 0 0 0,1-1 0 0 0,0 1 0 0 0,11 11 0 0 0,13 13 179 0 0,-16-17-169 0 0,-2-5-18 0 0,1 0-1 0 0,-1-1 1 0 0,2-1 0 0 0,18 10 0 0 0,-21-12-20 0 0,-6-4 20 0 0,0 1 0 0 0,1-1 1 0 0,-1-1-1 0 0,1 1 0 0 0,0 0 0 0 0,0-1 0 0 0,-1 0 0 0 0,1 0 0 0 0,0-1 1 0 0,0 1-1 0 0,0-1 0 0 0,0 0 0 0 0,0-1 0 0 0,0 1 0 0 0,0-1 1 0 0,0 0-1 0 0,0 0 0 0 0,-1 0 0 0 0,1-1 0 0 0,0 1 0 0 0,-1-1 0 0 0,1-1 1 0 0,-1 1-1 0 0,6-4 0 0 0,-2 0 14 0 0,-1 0 0 0 0,0 0 1 0 0,0-1-1 0 0,0 0 0 0 0,-1 0 1 0 0,0-1-1 0 0,0 0 0 0 0,-1 0 1 0 0,0 0-1 0 0,-1-1 0 0 0,1 1 1 0 0,4-18-1 0 0,-4 12 106 0 0,-2-1 1 0 0,1 0 0 0 0,-2 0-1 0 0,0 0 1 0 0,-1 0-1 0 0,-1-1 1 0 0,-2-22-1 0 0,1 25-35 0 0,0-2 42 0 0,0 0 0 0 0,-2 0 1 0 0,1 1-1 0 0,-8-20 1 0 0,9 31-113 0 0,0 0 0 0 0,0 0 0 0 0,-1 0 0 0 0,0-1 0 0 0,1 1 0 0 0,-1 1 0 0 0,0-1 0 0 0,-1 0 1 0 0,1 0-1 0 0,0 1 0 0 0,-1-1 0 0 0,1 1 0 0 0,-1 0 0 0 0,0 0 0 0 0,0 0 0 0 0,0 0 0 0 0,0 0 0 0 0,0 1 0 0 0,0-1 0 0 0,-1 1 0 0 0,1 0 0 0 0,0 0 0 0 0,-7-1 0 0 0,-1 1 41 0 0,0 0-1 0 0,0 1 0 0 0,-1 1 0 0 0,1 0 1 0 0,0 0-1 0 0,1 1 0 0 0,-1 0 0 0 0,0 1 1 0 0,0 0-1 0 0,-10 5 0 0 0,3 1-52 0 0,-1 0 0 0 0,2 1 0 0 0,-1 0 0 0 0,-24 21 0 0 0,39-29-194 0 0,0 1 0 0 0,-1 0 0 0 0,2 0 0 0 0,-1 0 1 0 0,0 0-1 0 0,1 0 0 0 0,-1 1 0 0 0,1-1 0 0 0,0 1 0 0 0,0-1 0 0 0,0 1 0 0 0,1 0 0 0 0,-1 0 0 0 0,1 0 0 0 0,0 0 0 0 0,0 4 0 0 0,0 5-1265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3223 0 0,'1'-2'7374'0'0,"3"-24"-4677"0"0,-4 24-1962 0 0,14-6 1139 0 0,56-11 1804 0 0,-45 13-2709 0 0,48-17 0 0 0,-53 16-750 0 0,1 1 0 0 0,-1 1 1 0 0,1 0-1 0 0,24-1 0 0 0,9-2 60 0 0,376-68 754 0 0,-400 70-1036 0 0,6 0-40 0 0,61-20 1 0 0,-61 17-1920 0 0,-9 4-1584 0 0,-19 2 1630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65 455 0 0,'-4'-45'9726'0'0,"3"44"-9539"0"0,1 1 1 0 0,-1-1 0 0 0,1-1 0 0 0,0 1 0 0 0,-2 0-1 0 0,2 0 1 0 0,0 1 0 0 0,0-2 0 0 0,-1-9 6972 0 0,12 101-4606 0 0,7 72-1148 0 0,-7-31-633 0 0,-9-122-730 0 0,-1 28 214 0 0,13 64 1 0 0,-9-55 51 0 0,1 23-165 0 0,-3-45-145 0 0,-2 19-461 0 0,18-39-3672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25 318 10535 0 0,'0'0'3200'0'0,"0"1"-2508"0"0,-5 19-46 0 0,1-1 0 0 0,1 1-1 0 0,-1 36 1 0 0,2-23-350 0 0,-5 95 341 0 0,7-126-14 0 0,5-23-358 0 0,16-139-105 0 0,-10 57-137 0 0,-9 73 22 0 0,2 0-1 0 0,0 0 1 0 0,9-31 0 0 0,-3 41 49 0 0,-10 19-93 0 0,0 1-1 0 0,0 0 0 0 0,0 0 1 0 0,0-1-1 0 0,1 1 1 0 0,-1 0-1 0 0,0 0 0 0 0,0-1 1 0 0,0 1-1 0 0,0 0 1 0 0,1 0-1 0 0,-1 0 0 0 0,0-1 1 0 0,0 1-1 0 0,0 0 0 0 0,1 0 1 0 0,-1 0-1 0 0,0 0 1 0 0,0-1-1 0 0,1 1 0 0 0,-1 0 1 0 0,0 0-1 0 0,0 0 1 0 0,1 0-1 0 0,-1 0 0 0 0,0 0 1 0 0,1 0-1 0 0,-1 0 1 0 0,0 0-1 0 0,0 0 0 0 0,1 0 1 0 0,-1 0-1 0 0,0 0 0 0 0,1 0 1 0 0,-1 0-1 0 0,0 0 1 0 0,0 0-1 0 0,1 0 0 0 0,-1 0 1 0 0,0 1-1 0 0,0-1 1 0 0,1 0-1 0 0,-1 0 0 0 0,0 0 1 0 0,0 0-1 0 0,1 1 1 0 0,-1-1-1 0 0,0 0 0 0 0,0 0 1 0 0,1 1-1 0 0,7 9-4 0 0,-8-9 4 0 0,13 24-23 0 0,0 1 1 0 0,13 43-1 0 0,-17-41 0 0 0,2-1 1 0 0,20 38-1 0 0,-26-57 30 0 0,6 10-15 0 0,19 26-1 0 0,-27-40 19 0 0,1 0-1 0 0,0 0 0 0 0,-1 0 0 0 0,1 0 1 0 0,1-1-1 0 0,-1 0 0 0 0,0 1 1 0 0,1-2-1 0 0,0 1 0 0 0,-1-1 0 0 0,8 3 1 0 0,-10-4 57 0 0,0 0 0 0 0,0-1 0 0 0,1 1 1 0 0,-1-1-1 0 0,0 1 0 0 0,1-1 0 0 0,-1 0 1 0 0,0 0-1 0 0,0 0 0 0 0,1-1 0 0 0,-1 1 1 0 0,0 0-1 0 0,1-1 0 0 0,-1 1 0 0 0,0-1 1 0 0,0 0-1 0 0,0 0 0 0 0,0 0 1 0 0,0 0-1 0 0,0 0 0 0 0,0 0 0 0 0,0-1 1 0 0,0 1-1 0 0,0-1 0 0 0,-1 1 0 0 0,1-1 1 0 0,0 0-1 0 0,-1 1 0 0 0,0-1 0 0 0,1 0 1 0 0,-1 0-1 0 0,0 0 0 0 0,0 0 0 0 0,0 0 1 0 0,1-3-1 0 0,2-7 248 0 0,0 0-1 0 0,-1 0 1 0 0,0 0 0 0 0,-1 0-1 0 0,1-15 1 0 0,1-18-226 0 0,-2-1-1 0 0,-1 0 1 0 0,-3 0 0 0 0,-9-52 0 0 0,3 45-2493 0 0,4 19-4553 0 0,4 19 615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9295 0 0,'0'0'706'0'0,"2"2"-488"0"0,0 0-182 0 0,6 6-41 0 0,-8-7 13 0 0,0 0 0 0 0,0 0 1 0 0,0 0-1 0 0,0 0 0 0 0,0 0 1 0 0,0 0-1 0 0,0 0 1 0 0,0 0-1 0 0,0 0 0 0 0,0 0 1 0 0,-1 0-1 0 0,1 0 0 0 0,0 0 1 0 0,-1 0-1 0 0,1 0 1 0 0,-1 0-1 0 0,1-1 0 0 0,-3 4 2743 0 0,7-18-161 0 0,13-13-1003 0 0,1 0 1 0 0,0 1 0 0 0,27-26-1 0 0,-14 15-904 0 0,-16 18-415 0 0,29-28 0 0 0,1 4-175 0 0,20-17-257 0 0,-54 50-158 0 0,1 1-1 0 0,0 1 0 0 0,23-13 1 0 0,-3 9-1221 0 0,-10 9-4322 0 0,-9 3-413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2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0,'0'0'3407'0'0,"3"10"242"0"0,12 6-2153 0 0,2 0-1 0 0,27 20 0 0 0,-20-17-719 0 0,14 11 209 0 0,57 49 505 0 0,-71-57-1449 0 0,0-1 0 0 0,2-2-1 0 0,1 0 1 0 0,54 28-1 0 0,1-3-2109 0 0,-68-35 576 0 0,2 0-109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2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17 6271 0 0,'0'0'1562'0'0,"3"-3"-1082"0"0,9-11 4982 0 0,-10 26-4122 0 0,-6 1-502 0 0,0 0 0 0 0,-1 0 0 0 0,0 0-1 0 0,-1 0 1 0 0,-1-1 0 0 0,-11 17 0 0 0,-8 15 72 0 0,8-9-487 0 0,-2-1 0 0 0,-2-1 1 0 0,-38 45-1 0 0,53-69-355 0 0,-20 22 355 0 0,-51 46-1 0 0,-15 11 50 0 0,88-84-464 0 0,-3 4 14 0 0,0 1 0 0 0,-1-2-1 0 0,-16 12 1 0 0,19-15-48 0 0,0 1 0 0 0,1 0 0 0 0,-8 8 0 0 0,-6 5-166 0 0,18-17-104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2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455 809 5263 0 0,'0'0'9896'0'0,"-8"4"-8673"0"0,6-4-1103 0 0,1 0-1 0 0,-1 0 1 0 0,0 0 0 0 0,1-1 0 0 0,-1 1-1 0 0,1 0 1 0 0,-1-1 0 0 0,1 1 0 0 0,-1-1-1 0 0,1 1 1 0 0,0-1 0 0 0,-1 0 0 0 0,1 0-1 0 0,-1 0 1 0 0,1 0 0 0 0,0 0 0 0 0,-2-1-1 0 0,0-1 217 0 0,-1 0-1 0 0,1-1 1 0 0,0 1 0 0 0,-6-8-1 0 0,-10-23 1015 0 0,-15-39 0 0 0,4 8-450 0 0,-109-195 712 0 0,34 65-1200 0 0,92 171-362 0 0,1 2-136 0 0,1 0-1 0 0,0-1 1 0 0,-9-31-1 0 0,20 53-33 0 0,-2-2 35 0 0,1 1-329 0 0,19 21-5999 0 0,-6-8-499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2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16 919 0 0,'0'0'3418'0'0,"-4"-15"9460"0"0,14 31-12321 0 0,-2 1-1 0 0,0 1 0 0 0,8 28 1 0 0,-2-7-87 0 0,104 243 1738 0 0,-48-144-1512 0 0,-56-117-631 0 0,1 0 0 0 0,2 0 0 0 0,22 21 1 0 0,-32-34-63 0 0,3 3-570 0 0,0-2 1 0 0,1 1-1 0 0,20 13 1 0 0,-30-23 446 0 0,-1 0 1 0 0,0 0 0 0 0,1 0 0 0 0,-1 0 0 0 0,0 0 0 0 0,1 0 0 0 0,-1 0 0 0 0,1 1 0 0 0,-1-1 0 0 0,0 0 0 0 0,1-1 0 0 0,-1 1 0 0 0,0 0 0 0 0,1 0 0 0 0,-1 0 0 0 0,1 0 0 0 0,-1 0 0 0 0,0 0 0 0 0,1 0 0 0 0,-1 0 0 0 0,1-1 0 0 0,0 1-732 0 0,7-3-5589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22 349 11287 0 0,'0'0'515'0'0,"-3"-2"-7"0"0,-9-4-327 0 0,12 6-177 0 0,0 0-1 0 0,-1 0 0 0 0,1 0 1 0 0,0 0-1 0 0,0 0 0 0 0,-1 0 1 0 0,1 0-1 0 0,0 0 0 0 0,0 0 1 0 0,-1 0-1 0 0,1 1 0 0 0,0-1 1 0 0,0 0-1 0 0,0 0 0 0 0,-1 0 1 0 0,1 0-1 0 0,0 0 0 0 0,0 0 1 0 0,-1 1-1 0 0,1-1 0 0 0,0 0 1 0 0,0 0-1 0 0,0 0 0 0 0,0 1 1 0 0,0-1-1 0 0,-1 0 0 0 0,1 1 1 0 0,-1 0 868 0 0,2 0-769 0 0,0 0 0 0 0,0 0-1 0 0,0 0 1 0 0,0 0 0 0 0,0 0 0 0 0,0 0 0 0 0,0-1 0 0 0,0 1 0 0 0,1 0 0 0 0,-1 0 0 0 0,0-1 0 0 0,2 1 0 0 0,-2 0-15 0 0,10 3 160 0 0,1 0 0 0 0,-1-1 0 0 0,1 0 0 0 0,0 0 0 0 0,0-1-1 0 0,20 0 1 0 0,75-4 967 0 0,-97 1-1001 0 0,590-28 3042 0 0,-369 7-2708 0 0,10 0 8 0 0,26-9 388 0 0,-247 29-839 0 0,-1 0 1 0 0,25 2-1 0 0,-24 1 2 0 0,-1-1 1 0 0,26-4 0 0 0,-7-1-1 0 0,68-1 0 0 0,39 11 178 0 0,-64-1-223 0 0,42-6 2 0 0,5-4 0 0 0,-120 6-64 0 0,103-14 64 0 0,-84 12-104 0 0,40 2 0 0 0,-47 1 92 0 0,0-2 0 0 0,1-1 0 0 0,27-5 0 0 0,-41 6-52 0 0,0 1 0 0 0,-1 0 0 0 0,1 0 0 0 0,9 1 0 0 0,18 1 0 0 0,-18-3 1 0 0,-11 1 0 0 0,0 0 1 0 0,-1 0-1 0 0,1-1 0 0 0,0 0 1 0 0,0 0-1 0 0,8-2 1 0 0,-1-1 7 0 0,-1 2 0 0 0,1-1-1 0 0,0 2 1 0 0,0-1 0 0 0,22 2 0 0 0,-31-1-14 0 0,0 1-1 0 0,0 0 1 0 0,-1-1 0 0 0,1 0-1 0 0,5-1 1 0 0,-5 1 0 0 0,-1 0 1 0 0,1 0 0 0 0,-1 0-1 0 0,1 1 1 0 0,-1-1-1 0 0,1 1 1 0 0,-1 0 0 0 0,4 0-1 0 0,-5 0 5 0 0,1 0 0 0 0,-1 1 0 0 0,1-1 0 0 0,-1 0 0 0 0,1 0 0 0 0,-1 0 0 0 0,0 0 0 0 0,1 0 0 0 0,-1-1 0 0 0,1 1 0 0 0,-1 0 0 0 0,1-1 0 0 0,-1 1 0 0 0,0-1 0 0 0,1 1 0 0 0,-1-1 0 0 0,0 0 0 0 0,0 0 0 0 0,1 1 0 0 0,-1-1 0 0 0,0 0 0 0 0,0 0 0 0 0,0 0 0 0 0,0 0 0 0 0,0 0 0 0 0,0-1 0 0 0,0 1 0 0 0,-1 0 0 0 0,1 0 0 0 0,0-1 0 0 0,0 1 0 0 0,-1 0 0 0 0,1-2 0 0 0,0 2 1 0 0,-1 1 1 0 0,0-1-1 0 0,1 0 0 0 0,-1 1 1 0 0,0-1-1 0 0,1 0 0 0 0,-1 1 1 0 0,0-1-1 0 0,0 0 0 0 0,0 0 1 0 0,0 1-1 0 0,0-1 0 0 0,1 0 1 0 0,-1 0-1 0 0,0 1 0 0 0,-1-1 1 0 0,1 0-1 0 0,0 0 0 0 0,0 1 0 0 0,0-1 1 0 0,0 0-1 0 0,-1 0 0 0 0,1 1 1 0 0,0-1-1 0 0,-1 0 0 0 0,1 1 1 0 0,-1-2-1 0 0,-1-1 15 0 0,-2-5-1 0 0,0 1 0 0 0,-1 0-1 0 0,0 0 1 0 0,0 1-1 0 0,-1 0 1 0 0,0-1-1 0 0,0 2 1 0 0,0-1-1 0 0,-12-7 1 0 0,-3-1 49 0 0,-44-21 1 0 0,52 28-57 0 0,-1 2 0 0 0,0 0 0 0 0,1 1 0 0 0,-2 0 0 0 0,1 1 0 0 0,0 0 0 0 0,-1 2 0 0 0,-23-1 0 0 0,12 6-91 0 0,26-3 77 0 0,-1-1-1 0 0,1 0 0 0 0,0 1 1 0 0,0-1-1 0 0,0 0 0 0 0,0 1 0 0 0,0-1 1 0 0,0 1-1 0 0,0-1 0 0 0,0 0 1 0 0,0 1-1 0 0,0-1 0 0 0,0 1 1 0 0,0-1-1 0 0,0 0 0 0 0,0 1 0 0 0,0-1 1 0 0,0 1-1 0 0,0-1 0 0 0,0 0 1 0 0,1 1-1 0 0,-1-1 0 0 0,0 1 0 0 0,0-1 1 0 0,0 0-1 0 0,1 1 0 0 0,-1-1 1 0 0,6 11-74 0 0,-6-11 79 0 0,3 4-22 0 0,0 0-1 0 0,0-1 0 0 0,1 1 1 0 0,-1-1-1 0 0,1 0 0 0 0,0 0 1 0 0,0 0-1 0 0,0 0 0 0 0,0-1 1 0 0,9 4-1 0 0,6 2-63 0 0,26 7-1 0 0,-15-6 26 0 0,90 21-41 0 0,-87-23 94 0 0,-33-7 9 0 0,14 3-3 0 0,0 0 1 0 0,17 7-1 0 0,-27-8 6 0 0,0 0 1 0 0,0 0-1 0 0,0 0 0 0 0,-1 0 1 0 0,1 1-1 0 0,-1-1 0 0 0,0 1 1 0 0,1 0-1 0 0,-1 0 0 0 0,-1 0 1 0 0,6 7-1 0 0,-7-9 158 0 0,-5 11 238 0 0,1-7-273 0 0,-1 0-1 0 0,1 0 0 0 0,-1 0 1 0 0,0 0-1 0 0,0-1 1 0 0,-1 0-1 0 0,1 1 0 0 0,-1-2 1 0 0,0 1-1 0 0,-9 5 1 0 0,-12 10 186 0 0,-1 1-53 0 0,-1-1 0 0 0,-59 29 0 0 0,37-21-128 0 0,32-17-222 0 0,-8 4-880 0 0,-47 34 0 0 0,27-13-2464 0 0,31-25 1999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0,'0'0'707'0'0,"0"2"-322"0"0,11 70 4102 0 0,11 95-1330 0 0,-3-21-2927 0 0,-10-91-573 0 0,3-2-433 0 0,-4-25-243 0 0,-5-11 287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0,'0'0'1175'0'0,"1"2"-499"0"0,10 23 1737 0 0,7 19-541 0 0,40 142-834 0 0,-10 16-1262 0 0,-33-114-2324 0 0,-11-61 1210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 15031 0 0,'-4'1'198'0'0,"3"-1"-111"0"0,0 1 0 0 0,0-1 0 0 0,0 0 0 0 0,0 1 1 0 0,0-1-1 0 0,0 0 0 0 0,-1 0 0 0 0,1 0 0 0 0,0 0 1 0 0,0 0-1 0 0,0 0 0 0 0,0 0 0 0 0,0-1 0 0 0,-1 1 1 0 0,2-1-71 0 0,1-1 0 0 0,0 1 0 0 0,0 0 0 0 0,-1 0 0 0 0,1 0 0 0 0,0 0 0 0 0,0 0 0 0 0,0 0 0 0 0,0 0 0 0 0,1 0 0 0 0,1-1 0 0 0,5-2 223 0 0,0 0 0 0 0,0 1 0 0 0,0 0 1 0 0,1 0-1 0 0,-1 1 0 0 0,14-2 1 0 0,56-3-356 0 0,-25 4-903 0 0,-28 0-3198 0 0,-2 3-1411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0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1375 0 0,'0'0'13644'0'0,"1"-2"-12786"0"0,198-58 3336 0 0,-105 24-3363 0 0,-1-3 0 0 0,133-79 0 0 0,-163 78-771 0 0,-38 23-24 0 0,41-21-1 0 0,-18 16-23 0 0,-5 3 23 0 0,0-3 0 0 0,39-26 0 0 0,-59 35 176 0 0,-1 1 0 0 0,46-17 0 0 0,-67 29-201 0 0,14-7 327 0 0,1 3 1 0 0,0-1-1 0 0,19-1 0 0 0,-28 6-309 0 0,-1 0 0 0 0,0 0-1 0 0,-1 1 1 0 0,2-1-1 0 0,-1 2 1 0 0,0-1-1 0 0,1 0 1 0 0,-2 2-1 0 0,10 3 1 0 0,8 2 3 0 0,10 2 48 0 0,41 21-1 0 0,11 5 26 0 0,-19-11-29 0 0,31 12 126 0 0,-9-11 4 0 0,114 34 373 0 0,94 23 26 0 0,-274-75-574 0 0,25 13-1 0 0,-36-14-16 0 0,2-1 0 0 0,-1-1-1 0 0,1 0 1 0 0,0-1 0 0 0,-1 0-1 0 0,24 2 1 0 0,51 4-453 0 0,-74-6 610 0 0,-8-1-2259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21 8551 0 0,'0'0'772'0'0,"2"-1"-632"0"0,-2 1-120 0 0,0 0 0 0 0,2 0 0 0 0,-2 0-1 0 0,0-1 1 0 0,1 1 0 0 0,-1 0 0 0 0,0 0 0 0 0,0 0-1 0 0,1-2 1 0 0,-1 2 0 0 0,0 0 0 0 0,0 0-1 0 0,0-1 1 0 0,1 1 0 0 0,-1 0 0 0 0,0-1-1 0 0,0 1 1 0 0,0 0 0 0 0,0 0 0 0 0,0-1 0 0 0,2 1-1 0 0,-2 0 1 0 0,0-2 0 0 0,0 2 0 0 0,0 0-1 0 0,0-1 1 0 0,0 1 0 0 0,0 0 0 0 0,0-1-1 0 0,0 0 1 0 0,-2 1 160 0 0,2 0 0 0 0,0-2 0 0 0,-1 2-1 0 0,1-1 1 0 0,-1 1 0 0 0,1 0 0 0 0,0-1-1 0 0,-1 1 1 0 0,1 0 0 0 0,-2 0 0 0 0,2-1 0 0 0,-1 1-1 0 0,1 0 1 0 0,-1 0 0 0 0,1-2 0 0 0,-3 2 0 0 0,1 0 41 0 0,1-1 0 0 0,-2 1 0 0 0,2 0 0 0 0,-2 0 0 0 0,1 0 0 0 0,0 0 0 0 0,0 0 0 0 0,-1 0 0 0 0,2 0 0 0 0,-1 1 0 0 0,0-1 1 0 0,0 0-1 0 0,-1 2 0 0 0,2-2 0 0 0,-3 2 0 0 0,-2 3-90 0 0,0 0 1 0 0,0 0 0 0 0,1 2-1 0 0,0-2 1 0 0,0 1-1 0 0,0 0 1 0 0,1 1-1 0 0,1 0 1 0 0,-1 0-1 0 0,0 0 1 0 0,2-1-1 0 0,-2 2 1 0 0,2 0 0 0 0,0-1-1 0 0,-2 13 1 0 0,-1 12 61 0 0,3-2 0 0 0,-1 50 0 0 0,3-65-53 0 0,1 1-108 0 0,1-2 0 0 0,-1 1-1 0 0,1-1 1 0 0,1 0 0 0 0,1-1 0 0 0,-1 1 0 0 0,3 0 0 0 0,10 26 0 0 0,-12-35-48 0 0,-2 0 1 0 0,2 0-1 0 0,0 0 1 0 0,0 0-1 0 0,-1 0 1 0 0,1-1-1 0 0,1 1 1 0 0,-1-1-1 0 0,1-1 1 0 0,8 5-1 0 0,-9-6 44 0 0,-1 0 0 0 0,1 0 0 0 0,1 0 0 0 0,-1-1 0 0 0,0 0 0 0 0,1 0 1 0 0,-1-1-1 0 0,0 2 0 0 0,1-2 0 0 0,-2 0 0 0 0,2 0 0 0 0,-1 0 0 0 0,1 0 0 0 0,-1-2 0 0 0,9 0 0 0 0,-6-1 78 0 0,1 2 0 0 0,-2-3 1 0 0,1 2-1 0 0,0-2 0 0 0,0 0 0 0 0,-1 0 0 0 0,0 1 0 0 0,-1-3 0 0 0,2 3 0 0 0,-2-2 0 0 0,1 0 1 0 0,-1-2-1 0 0,6-7 0 0 0,-6 7 8 0 0,1-1 0 0 0,-1 0 0 0 0,-2 1 0 0 0,1-2 0 0 0,0 1 0 0 0,0 0 0 0 0,-2-1 0 0 0,1 0 0 0 0,-1 0 0 0 0,2-15 0 0 0,-4 11 46 0 0,0 1-1 0 0,0-2 1 0 0,-1 1-1 0 0,0 0 1 0 0,-2 0 0 0 0,1 0-1 0 0,-2 0 1 0 0,0 1-1 0 0,0 0 1 0 0,-1-1-1 0 0,-8-12 1 0 0,10 18-127 0 0,-2-1 0 0 0,0 0 0 0 0,0 2-1 0 0,-1-2 1 0 0,1 2 0 0 0,-1 0 0 0 0,0 1 0 0 0,-1-2-1 0 0,1 2 1 0 0,0 0 0 0 0,-2 0 0 0 0,1 0 0 0 0,0 1 0 0 0,-2 1-1 0 0,2-1 1 0 0,-1 1 0 0 0,1-1 0 0 0,-11 1 0 0 0,17 1-84 0 0,-1 2-1 0 0,1 0 1 0 0,0 0 0 0 0,0-1 0 0 0,-1 1 0 0 0,1 0-1 0 0,0 0 1 0 0,-2 0 0 0 0,2 1 0 0 0,0-1 0 0 0,-1 0-1 0 0,1 0 1 0 0,0 2 0 0 0,0-2 0 0 0,-1 0 0 0 0,1 1-1 0 0,0-1 1 0 0,0 1 0 0 0,-1-1 0 0 0,1 1 0 0 0,0 1 0 0 0,0-2-1 0 0,-1 1 1 0 0,1 0 0 0 0,1 1 0 0 0,-1-1 0 0 0,-1-1-1 0 0,2 1 1 0 0,-1 0 0 0 0,0 1 0 0 0,0 0 0 0 0,1 1-294 0 0,-2-2 0 0 0,2 1 0 0 0,0 0 0 0 0,-1 0 0 0 0,1 0 0 0 0,0 0 0 0 0,0-1 0 0 0,0 2 0 0 0,0-2 0 0 0,0 2 0 0 0,0-1 0 0 0,1-1 0 0 0,-1 2 0 0 0,2-2 0 0 0,-2 2 1 0 0,1-2-1 0 0,-1 0 0 0 0,1 2 0 0 0,0-2 0 0 0,-1 2 0 0 0,2-2 0 0 0,0 3 0 0 0,3 2-1342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13039 0 0,'0'0'598'0'0,"-1"1"-10"0"0,-3 3-380 0 0,-1-2-91 0 0,5-2 370 0 0,1 0 151 0 0,37-8 1119 0 0,-29 5-1655 0 0,1 0-1 0 0,-1 2 1 0 0,1-1 0 0 0,0 1 0 0 0,0 0-1 0 0,0 1 1 0 0,0 0 0 0 0,14 2-1 0 0,-19-1-5 0 0,0 1 1 0 0,0-1-1 0 0,0 1 0 0 0,0-1 0 0 0,-1 1 0 0 0,7 4 0 0 0,-10-5-79 0 0,1 0-1 0 0,-1 0 0 0 0,0 0 1 0 0,0-1-1 0 0,0 1 1 0 0,0 1-1 0 0,0-1 0 0 0,-1 0 1 0 0,1 0-1 0 0,0 0 1 0 0,0 0-1 0 0,-1 1 0 0 0,1-1 1 0 0,0 0-1 0 0,-1 1 1 0 0,0-1-1 0 0,1 0 0 0 0,-1 1 1 0 0,0-1-1 0 0,0 1 0 0 0,1-1 1 0 0,-1 0-1 0 0,0 1 1 0 0,0-1-1 0 0,-1 1 0 0 0,1-1 1 0 0,-1 3-1 0 0,-1 5 25 0 0,0 0 0 0 0,-1 0 0 0 0,0 0-1 0 0,-8 16 1 0 0,9-21-76 0 0,0-1 0 0 0,0 1 1 0 0,-1-1-1 0 0,1 1 0 0 0,-1-1 0 0 0,1 0 0 0 0,-1 0 0 0 0,0 0 0 0 0,0 0 1 0 0,-1-1-1 0 0,-4 4 0 0 0,-2 1-143 0 0,9-6 42 0 0,-2 1-1233 0 0,9-6 1274 0 0,8-1 86 0 0,0 1 0 0 0,0 1-1 0 0,0 0 1 0 0,28-2 0 0 0,-36 5 186 0 0,1 0 0 0 0,-1 0 1 0 0,1 0-1 0 0,-1 1 0 0 0,0 0 1 0 0,1 0-1 0 0,-1 1 0 0 0,0 0 1 0 0,0 0-1 0 0,6 3 0 0 0,-11-4-104 0 0,0 1 0 0 0,0-1 0 0 0,0 0-1 0 0,-1 1 1 0 0,1-1 0 0 0,0 1 0 0 0,-1-1 0 0 0,0 1-1 0 0,1-1 1 0 0,-1 1 0 0 0,0-1 0 0 0,1 1 0 0 0,-1-1-1 0 0,0 1 1 0 0,0 0 0 0 0,0-1 0 0 0,-1 1 0 0 0,1-1-1 0 0,-1 3 1 0 0,-1 4 56 0 0,-1-2 0 0 0,0 1-1 0 0,-1 0 1 0 0,0-1 0 0 0,-8 12 0 0 0,-27 29-2 0 0,35-43-32 0 0,-7 9-13 0 0,-21 17 1 0 0,28-26-376 0 0,-1-1 1 0 0,0 1 0 0 0,0-1-1 0 0,0 0 1 0 0,0-1-1 0 0,0 1 1 0 0,-1-1 0 0 0,-7 2-1 0 0,3-4-1233 0 0,0-2-60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33 299 6911 0 0,'0'0'528'0'0,"-5"6"-320"0"0,1 1 176 0 0,0 0-1 0 0,1 0 1 0 0,0 0-1 0 0,0 1 0 0 0,1-1 1 0 0,0 1-1 0 0,0-1 1 0 0,1 1-1 0 0,-1 9 0 0 0,1 4 921 0 0,0 0-1 0 0,4 26 0 0 0,-1-30-1225 0 0,1 0-1 0 0,0-1 0 0 0,1 1 0 0 0,11 28 0 0 0,-12-38-51 0 0,0 1-1 0 0,1-1 0 0 0,0 0 0 0 0,0 0 0 0 0,0 0 0 0 0,1 0 0 0 0,0-1 0 0 0,1 0 0 0 0,0 0 0 0 0,-1 0 0 0 0,2-1 0 0 0,6 5 0 0 0,-10-8 31 0 0,0 0-1 0 0,0-1 1 0 0,-1 1-1 0 0,1-1 0 0 0,0 0 1 0 0,1 0-1 0 0,-1 0 1 0 0,0 0-1 0 0,0-1 1 0 0,0 1-1 0 0,0-1 1 0 0,1 0-1 0 0,-1 0 1 0 0,0 0-1 0 0,0 0 0 0 0,1 0 1 0 0,-1-1-1 0 0,0 1 1 0 0,0-1-1 0 0,0 0 1 0 0,0 0-1 0 0,0 0 1 0 0,0-1-1 0 0,0 1 0 0 0,0-1 1 0 0,0 1-1 0 0,-1-1 1 0 0,1 0-1 0 0,3-4 1 0 0,-2 2 123 0 0,0 0-1 0 0,0 0 1 0 0,-1 0 0 0 0,0-1 0 0 0,0 1 0 0 0,0-1 0 0 0,0 0 0 0 0,-1 0-1 0 0,0 0 1 0 0,0 0 0 0 0,0 0 0 0 0,0-1 0 0 0,-1 1 0 0 0,0-1-1 0 0,0 1 1 0 0,0-9 0 0 0,-1 8-33 0 0,-1-1 1 0 0,1 1-1 0 0,-1-1 0 0 0,0 1 0 0 0,-1 0 0 0 0,1-1 0 0 0,-1 1 0 0 0,-1 0 1 0 0,1 0-1 0 0,-1 0 0 0 0,0 1 0 0 0,-6-10 0 0 0,2 7-42 0 0,0 0-1 0 0,0 0 1 0 0,0 1-1 0 0,-1 0 0 0 0,-1 0 1 0 0,-16-10-1 0 0,-22-9 36 0 0,32 19-1153 0 0,0-1 0 0 0,-22-17-1 0 0,30 18-1467 0 0,2-1-4244 0 0</inkml:trace>
  <inkml:trace contextRef="#ctx0" brushRef="#br0" timeOffset="1">425 11 8751 0 0,'0'0'674'0'0,"-6"-11"7356"0"0,51 190-5319 0 0,-13-58-9574 0 0,-27-101 1127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0,'0'0'176'0'0,"7"2"2904"0"0,2-2 600 0 0,6 2 112 0 0,2-2 24 0 0,3 0-2856 0 0,3 0-568 0 0,2 0-112 0 0,2 1-24 0 0,3 1-256 0 0,-2 0-144 0 0,0-1 16 0 0,0 1-7088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1375 0 0,'3'0'3000'0'0,"10"3"435"0"0,30 6 3681 0 0,-35-8-6657 0 0,0 0 1 0 0,1-1 0 0 0,13-1 0 0 0,166-23 3025 0 0,88-8-987 0 0,-195 25-2000 0 0,146-16 487 0 0,95-19 290 0 0,-107 20-1030 0 0,-121 14-21 0 0,-6-5 65 0 0,19-2 109 0 0,-90 14-353 0 0,239-8 228 0 0,22 2 44 0 0,-223 6-226 0 0,96-4 51 0 0,77 2-25 0 0,-103 3-64 0 0,-119 0-41 0 0,21-3-13 0 0,-9-3 1 0 0,-17 6-4 0 0,0-1-1 0 0,0 0 1 0 0,0 1-1 0 0,0-1 1 0 0,0 0-1 0 0,0 0 1 0 0,0 0-1 0 0,0 0 1 0 0,0 0-1 0 0,0 0 1 0 0,-1 0-1 0 0,1 0 1 0 0,0 0-1 0 0,-1 0 1 0 0,1 0-1 0 0,-1 0 1 0 0,1-1-1 0 0,-1 1 1 0 0,1 0-1 0 0,-1 0 1 0 0,0-1-1 0 0,0 1 1 0 0,1 0-1 0 0,-1 0 1 0 0,0-1-1 0 0,0 1 1 0 0,0 0-1 0 0,-1-1 1 0 0,1 1-1 0 0,0 0 1 0 0,-1-2-1 0 0,0-2-3 0 0,-1 1-1 0 0,0 0 1 0 0,1 0-1 0 0,-1 0 1 0 0,-1 0-1 0 0,1 0 1 0 0,-1 0-1 0 0,1 1 1 0 0,-1-1-1 0 0,0 1 1 0 0,0 0-1 0 0,-6-5 1 0 0,-7-5-81 0 0,-27-16-1 0 0,26 18 55 0 0,6 5-109 0 0,0 0 0 0 0,-24-10 0 0 0,21 11 29 0 0,0-1 0 0 0,1 0 0 0 0,-14-10 0 0 0,26 16 20 0 0,3 0-170 0 0,19 1 3 0 0,0 2 0 0 0,30 6 0 0 0,-11-1-80 0 0,1-1-151 0 0,47 15-1 0 0,-75-18 463 0 0,-1 1 0 0 0,0 0 1 0 0,0 0-1 0 0,0 1 0 0 0,-1 1 0 0 0,0 0 1 0 0,0 0-1 0 0,10 10 0 0 0,-18-14 87 0 0,0 0-1 0 0,0 0 1 0 0,0 0-1 0 0,0 1 1 0 0,-1-1-1 0 0,0 1 1 0 0,1 0 0 0 0,-1-1-1 0 0,-1 1 1 0 0,1 0-1 0 0,0 0 1 0 0,-1 0-1 0 0,0 1 1 0 0,0-1-1 0 0,0 0 1 0 0,-1 0 0 0 0,1 1-1 0 0,-1-1 1 0 0,0 6-1 0 0,-1-3 106 0 0,-1 0 0 0 0,1 0-1 0 0,-1-1 1 0 0,0 1 0 0 0,-1-1 0 0 0,1 1-1 0 0,-1-1 1 0 0,0 0 0 0 0,-1 0 0 0 0,0 0-1 0 0,-6 7 1 0 0,-1 0-101 0 0,0 0-1 0 0,0-1 0 0 0,-1 0 1 0 0,-1-1-1 0 0,0-1 1 0 0,-21 14-1 0 0,21-16-833 0 0,-1-1-1 0 0,0 0 1 0 0,0 0-1 0 0,-1-2 1 0 0,0 0-1 0 0,0 0 1 0 0,-28 3-1 0 0,15-5-853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13303 0 0,'-1'-55'2843'0'0,"9"60"-1351"0"0,-5-2-1349 0 0,0 0 0 0 0,0 0 0 0 0,-1 1 1 0 0,1-1-1 0 0,-1 0 0 0 0,0 1 0 0 0,0 0 0 0 0,2 5 1 0 0,12 34 459 0 0,-11-30-466 0 0,64 257 761 0 0,-20-66-1302 0 0,-38-160-129 0 0,-6-21-606 0 0,10 26 0 0 0,-6-28-500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0,'0'0'851'0'0,"0"1"106"0"0,11 45 3017 0 0,12 24-2316 0 0,-7-24-1210 0 0,16 37-113 0 0,2 5-262 0 0,-13-23-459 0 0,16 51-2208 0 0,-27-81-1778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 9215 0 0,'0'0'707'0'0,"-2"0"-187"0"0,-16-8 6713 0 0,24 1-5741 0 0,-2 4-1398 0 0,0 0 0 0 0,0 0 0 0 0,0 0 0 0 0,1 0 0 0 0,-1 1 0 0 0,1 0 0 0 0,0 0 0 0 0,0 0 0 0 0,-1 0 0 0 0,1 1 0 0 0,1 0 1 0 0,-1 0-1 0 0,0 0 0 0 0,6 0 0 0 0,33 1-1365 0 0,-3 4-3952 0 0,-40-4 5109 0 0,22 3-5897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2303 0 0,'1'-1'3228'0'0,"1"-2"-2275"0"0,0 0 0 0 0,0 0-1 0 0,1 1 1 0 0,-1-1-1 0 0,0 1 1 0 0,1-1-1 0 0,0 1 1 0 0,-1 0-1 0 0,1 0 1 0 0,0 0-1 0 0,6-2 1 0 0,-4 2-611 0 0,1 0-1 0 0,-1 0 1 0 0,1 1-1 0 0,-1-1 1 0 0,1 1-1 0 0,11 0 1 0 0,-11 1-370 0 0,1 0 1 0 0,-1 0 0 0 0,1 1 0 0 0,-1 0-1 0 0,1 0 1 0 0,-1 0 0 0 0,0 1 0 0 0,1 0-1 0 0,-1 0 1 0 0,0 1 0 0 0,0 0 0 0 0,-1 0-1 0 0,10 6 1 0 0,-13-7 74 0 0,1 1 1 0 0,-1-1-1 0 0,0 1 0 0 0,0-1 0 0 0,0 1 1 0 0,-1-1-1 0 0,1 1 0 0 0,-1 0 0 0 0,1 0 0 0 0,-1 0 1 0 0,0 0-1 0 0,0 0 0 0 0,0 0 0 0 0,-1 0 1 0 0,1 0-1 0 0,-1 1 0 0 0,1 4 0 0 0,-1 1 61 0 0,-1 1-1 0 0,0-1 1 0 0,0 0 0 0 0,-4 16-1 0 0,2-18-104 0 0,1 0-1 0 0,-2 1 0 0 0,1-1 1 0 0,-1-1-1 0 0,0 1 1 0 0,0-1-1 0 0,-1 1 0 0 0,0-1 1 0 0,-7 7-1 0 0,11-12-160 0 0,20-3-878 0 0,67-8 838 0 0,-76 10 365 0 0,0 0 1 0 0,16 3-1 0 0,-22-2-22 0 0,0 0 0 0 0,-1 0 0 0 0,1 1 0 0 0,0-1 0 0 0,-1 1-1 0 0,0-1 1 0 0,1 1 0 0 0,-1 0 0 0 0,0 0 0 0 0,4 4 0 0 0,-6-5-53 0 0,0 0-1 0 0,0 0 1 0 0,0 0-1 0 0,0 0 0 0 0,0 1 1 0 0,0-1-1 0 0,-1 0 1 0 0,1 1-1 0 0,0-1 1 0 0,-1 0-1 0 0,1 1 1 0 0,0-1-1 0 0,-1 1 1 0 0,0-1-1 0 0,1 1 0 0 0,-1-1 1 0 0,0 3-1 0 0,0-1 32 0 0,0 0-1 0 0,0 0 0 0 0,-1 0 0 0 0,1 0 1 0 0,-1 0-1 0 0,0 0 0 0 0,0 0 0 0 0,-1 3 0 0 0,-3 3 38 0 0,0 0 0 0 0,0 0-1 0 0,-1 0 1 0 0,-7 8-1 0 0,4-5-399 0 0,-1-1-1 0 0,0 0 0 0 0,0 0 1 0 0,-1-1-1 0 0,0 0 1 0 0,-23 14-1 0 0,32-23 23 0 0,0 0 0 0 0,1-1 0 0 0,-1 1-1 0 0,0-1 1 0 0,0 1 0 0 0,0-1 0 0 0,0 1 0 0 0,1-1 0 0 0,-1 0 0 0 0,0 0-1 0 0,0 0 1 0 0,0 0 0 0 0,0 0 0 0 0,0 0 0 0 0,-3-2 0 0 0,-5-2-1712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68 259 7367 0 0,'-1'10'82'0'0,"0"-7"-28"0"0,1 0 0 0 0,0 0 0 0 0,-1 0 1 0 0,0-1-1 0 0,1 1 0 0 0,-1 0 1 0 0,0 0-1 0 0,-1-1 0 0 0,1 1 0 0 0,0-1 1 0 0,-1 1-1 0 0,-2 3 0 0 0,-1-1 155 0 0,1 0 0 0 0,1 0 0 0 0,-1 1-1 0 0,1-1 1 0 0,0 1 0 0 0,0 0 0 0 0,0 0 0 0 0,1 0 0 0 0,0 0 0 0 0,-2 8-1 0 0,-1 10 2760 0 0,-2 34 0 0 0,6-49-2433 0 0,0 13-181 0 0,0-1 0 0 0,1 1 0 0 0,0-1 0 0 0,2 1 0 0 0,1-1 0 0 0,9 36 0 0 0,-8-44-347 0 0,0 0 1 0 0,1-1-1 0 0,1 0 0 0 0,0 0 1 0 0,0 0-1 0 0,1-1 0 0 0,1 0 1 0 0,0 0-1 0 0,0-1 0 0 0,1 0 1 0 0,0 0-1 0 0,11 8 0 0 0,-15-14 12 0 0,-1-1 0 0 0,1 0 0 0 0,-1 0 1 0 0,1-1-1 0 0,0 1 0 0 0,0-1 0 0 0,0 0 0 0 0,0-1 0 0 0,0 1 0 0 0,1-1 0 0 0,-1 0 0 0 0,0 0 0 0 0,1 0 0 0 0,6-1 0 0 0,-9 0 51 0 0,1 0 0 0 0,0-1 0 0 0,-1 0 0 0 0,1 1 0 0 0,-1-1 0 0 0,1 0 0 0 0,-1-1 0 0 0,0 1 0 0 0,1-1-1 0 0,-1 1 1 0 0,0-1 0 0 0,0 0 0 0 0,0 0 0 0 0,0 0 0 0 0,0-1 0 0 0,-1 1 0 0 0,1-1 0 0 0,-1 1-1 0 0,1-1 1 0 0,-1 0 0 0 0,4-6 0 0 0,-2 2 70 0 0,-1-1 0 0 0,1 1-1 0 0,-2 0 1 0 0,1-1 0 0 0,-1 0-1 0 0,0 0 1 0 0,0 0 0 0 0,-1 0-1 0 0,0 0 1 0 0,0 0 0 0 0,-1 0-1 0 0,0 0 1 0 0,-1 0 0 0 0,0 0-1 0 0,0 0 1 0 0,0 0 0 0 0,-1 0-1 0 0,0 0 1 0 0,-1 1 0 0 0,0-1-1 0 0,-4-7 1 0 0,-8-13-236 0 0,-1 1 1 0 0,-2 1-1 0 0,0 0 1 0 0,-25-25-1 0 0,0-2-2571 0 0,32 39-2678 0 0,2 1-1518 0 0</inkml:trace>
  <inkml:trace contextRef="#ctx0" brushRef="#br0" timeOffset="1">440 0 5527 0 0,'0'2'250'0'0,"1"6"-388"0"0,-1 0 0 0 0,4 15 0 0 0,8 18 3451 0 0,23 38 5420 0 0,-20-49-7684 0 0,2 6-696 0 0,5 11-1779 0 0,16 51 0 0 0,-32-78-30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16239 0 0,'0'0'1470'0'0,"2"-1"-1117"0"0,18-7 751 0 0,-13 5-787 0 0,-1 0-1 0 0,1 0 1 0 0,-1 0-1 0 0,11-9 1 0 0,-5 3-246 0 0,1 0 1 0 0,-1 1 0 0 0,1 0 0 0 0,1 2 0 0 0,-1-1 0 0 0,19-5-1 0 0,-19 8-2537 0 0,-1 1 0 0 0,13-2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2759 0 0,'-1'-6'8619'0'0,"0"6"-8516"0"0,1 1 0 0 0,0-1 0 0 0,0 0 0 0 0,-2 0 0 0 0,2 2 0 0 0,0-2 0 0 0,0 0 0 0 0,0 0 0 0 0,0 1 0 0 0,-1-1 0 0 0,1 0 0 0 0,0 1-1 0 0,0-1 1 0 0,0 0 0 0 0,0 1 0 0 0,0-1 0 0 0,0 0 0 0 0,0 2 0 0 0,0-2 0 0 0,0 0 0 0 0,0 1 0 0 0,0-1 0 0 0,0 1 0 0 0,1 18 1374 0 0,17 106 3667 0 0,-13-73-3911 0 0,-4 85-1 0 0,-2-85-1261 0 0,1 0 0 0 0,8 54 0 0 0,-7-101-709 0 0,-1 1 0 0 0,2-1 0 0 0,0 1 0 0 0,-1 0 0 0 0,1-1 0 0 0,5 6 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9791 0 0,'0'0'883'0'0,"0"2"-583"0"0,3 13 1052 0 0,0 0 0 0 0,1 0 0 0 0,9 23 0 0 0,20 49 634 0 0,24 106 0 0 0,-15-44-1954 0 0,-16-60-6957 0 0,-19-62 1119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7367 0 0,'0'0'568'0'0,"2"-1"-226"0"0,2-1 51 0 0,1 0 0 0 0,-1 0 0 0 0,1 1 0 0 0,0-1 0 0 0,-1 1 0 0 0,1 0 0 0 0,0 0 0 0 0,0 1 0 0 0,0 0 0 0 0,8 0 0 0 0,8 1 697 0 0,25 6 0 0 0,-23-3-409 0 0,41 5 759 0 0,1-2 1 0 0,65-2 0 0 0,236-6 792 0 0,-177 2-1221 0 0,221 9 751 0 0,-172-21-815 0 0,-71-4-749 0 0,-22 12-2 0 0,-87 4-101 0 0,17-2 51 0 0,116-16-1 0 0,-142 9-116 0 0,21-4 120 0 0,119-3 1 0 0,-30 19-87 0 0,-134-3-64 0 0,30-4 0 0 0,2 1 0 0 0,46-2 24 0 0,41 1 16 0 0,-119 5-40 0 0,-7-1 0 0 0,0 0 0 0 0,33-3 0 0 0,33 0 0 0 0,-76 0 0 0 0,-3-5 0 0 0,-4 6 1 0 0,-1 0 0 0 0,1 0 0 0 0,-1-1 1 0 0,1 1-1 0 0,-1 0 0 0 0,1-1 0 0 0,-1 1 0 0 0,0-1 0 0 0,0 1 0 0 0,0 0 0 0 0,0-1 0 0 0,0 1 0 0 0,0-1 1 0 0,0 1-1 0 0,0-1 0 0 0,0 1 0 0 0,-1-3 0 0 0,-1 1 4 0 0,1 1 0 0 0,0-1 0 0 0,-1 1 0 0 0,1-1 0 0 0,-1 1 0 0 0,0-1 0 0 0,0 1 0 0 0,-2-3 0 0 0,-4-2 12 0 0,0 1-1 0 0,0 0 0 0 0,0 0 0 0 0,-10-4 1 0 0,-148-65 164 0 0,150 70-117 0 0,-6-4-511 0 0,22 9 442 0 0,0 0 0 0 0,0 0-1 0 0,0 0 1 0 0,0 0 0 0 0,0 0 0 0 0,0 0 0 0 0,0 0 0 0 0,0 0 0 0 0,0 0 0 0 0,0 0 0 0 0,0 0 0 0 0,0 0 0 0 0,0 0 0 0 0,0 0 0 0 0,0 0 0 0 0,0 0 0 0 0,0 0 0 0 0,0 0 0 0 0,0 0 0 0 0,0-1 0 0 0,0 1 0 0 0,0 0 0 0 0,0 0 0 0 0,0 0 0 0 0,0 0 0 0 0,0 0 0 0 0,0 0 0 0 0,0 0 0 0 0,0 0-1 0 0,0 0 1 0 0,0 0 0 0 0,0 0 0 0 0,0 0 0 0 0,0 0 0 0 0,0 0 0 0 0,0 0 0 0 0,0 0 0 0 0,0 0 0 0 0,0 0 0 0 0,0 0 0 0 0,0 0 0 0 0,0 0 0 0 0,0-1 0 0 0,0 1 0 0 0,0 0 0 0 0,0 0 0 0 0,0 0 0 0 0,0 0 0 0 0,0 0 0 0 0,-1 0 0 0 0,1 0 0 0 0,0 0 0 0 0,0 0 0 0 0,0 0 0 0 0,13 1-192 0 0,19 4-56 0 0,-1 2 0 0 0,1 1 0 0 0,-2 1 0 0 0,0 2 1 0 0,0 1-1 0 0,-1 1 0 0 0,44 27 0 0 0,-64-35 244 0 0,0 1 0 0 0,0 0 1 0 0,0 1-1 0 0,0 0 0 0 0,-1 1 0 0 0,0-1 0 0 0,7 11 0 0 0,-12-14 62 0 0,0 0 0 0 0,0 0-1 0 0,-1 1 1 0 0,0-1 0 0 0,0 1-1 0 0,0-1 1 0 0,0 1-1 0 0,-1 0 1 0 0,0 0 0 0 0,0 0-1 0 0,0 0 1 0 0,0 0 0 0 0,-1 0-1 0 0,0-1 1 0 0,0 1 0 0 0,0 0-1 0 0,-1 0 1 0 0,-1 6-1 0 0,0-1 143 0 0,-2 0-1 0 0,1 0 0 0 0,-1 0 0 0 0,-1-1 0 0 0,0 0 0 0 0,0 0 1 0 0,-1 0-1 0 0,0 0 0 0 0,0-1 0 0 0,-11 11 0 0 0,-9 6-166 0 0,-46 36-1 0 0,46-44-1190 0 0,7-8-2493 0 0,9-5-4701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3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9503 0 0,'0'0'1078'0'0,"2"10"260"0"0,-2-6-1145 0 0,0 0 0 0 0,1 0 1 0 0,0-1-1 0 0,-1 1 0 0 0,2-1 0 0 0,-1 1 0 0 0,0 0 0 0 0,1-1 0 0 0,3 6 0 0 0,22 31 1052 0 0,-4-8-475 0 0,79 125 1143 0 0,128 152 0 0 0,-130-200-1786 0 0,-6-5 446 0 0,-88-98-499 0 0,0 0 0 0 0,0 0-1 0 0,0-1 1 0 0,13 10 0 0 0,-1-2 107 0 0,-17-13-96 0 0,13 6 80 0 0,-13-5-74 0 0,2 0-13 0 0,-1 0-112 0 0,1 10 512 0 0,-2-5-401 0 0,-1-1 0 0 0,0 0 0 0 0,0 0-1 0 0,0 0 1 0 0,0 1 0 0 0,-1-1 0 0 0,0 0-1 0 0,-3 10 1 0 0,-2 1 335 0 0,-11 21 0 0 0,2-3-20 0 0,0-5-96 0 0,0 0-1 0 0,-2 0 0 0 0,-22 28 1 0 0,23-35-134 0 0,-114 157 1103 0 0,91-132-701 0 0,-72 70-1 0 0,70-85-463 0 0,-5 3-94 0 0,42-31-98 0 0,0 0-1 0 0,0 0 1 0 0,1 0 0 0 0,0 0-1 0 0,0 1 1 0 0,0-1-1 0 0,0 1 1 0 0,-2 6 0 0 0,5-11-17 0 0,-1 0 1 0 0,1 0-1 0 0,0 1 1 0 0,0-1-1 0 0,0 0 1 0 0,0 0-1 0 0,0 1 1 0 0,0-1 0 0 0,0 0-1 0 0,-1 0 1 0 0,1 1-1 0 0,0-1 1 0 0,0 0-1 0 0,0 0 1 0 0,0 1-1 0 0,0-1 1 0 0,0 0-1 0 0,0 1 1 0 0,0-1-1 0 0,1 0 1 0 0,-1 0-1 0 0,0 1 1 0 0,0-1-1 0 0,0 0 1 0 0,0 0 0 0 0,0 1-1 0 0,0-1 1 0 0,0 0-1 0 0,1 0 1 0 0,-1 1-1 0 0,0-1 1 0 0,0 0-1 0 0,0 0 1 0 0,1 0-1 0 0,-1 1 1 0 0,0-1-1 0 0,0 0 1 0 0,0 0-1 0 0,1 0 1 0 0,-1 0-1 0 0,0 0 1 0 0,0 0 0 0 0,1 1-1 0 0,-1-1 1 0 0,0 0-1 0 0,0 0 1 0 0,1 0-1 0 0,-1 0 1 0 0,0 0-1 0 0,1 0 1 0 0,-1 0-1 0 0,0 0 1 0 0,0 0-1 0 0,1 0 1 0 0,-1 0-1 0 0,0 0 1 0 0,0 0-1 0 0,1 0 1 0 0,-1-1-1 0 0,0 1 1 0 0,1 0 0 0 0,10-1-2106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3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6447 0 0,'0'0'586'0'0,"-15"6"9295"0"0,15-5-9826 0 0,1 0 0 0 0,-1-1 0 0 0,0 1 1 0 0,1 0-1 0 0,-1-1 0 0 0,0 1 0 0 0,1-1 0 0 0,-1 1 1 0 0,1-1-1 0 0,-1 1 0 0 0,1-1 0 0 0,0 1 0 0 0,-1-1 0 0 0,1 1 1 0 0,-1-1-1 0 0,1 0 0 0 0,0 1 0 0 0,-1-1 0 0 0,1 0 1 0 0,0 0-1 0 0,-1 1 0 0 0,1-1 0 0 0,1 0 0 0 0,15 4 760 0 0,-16-4-725 0 0,4 0 150 0 0,0 1 1 0 0,0-2-1 0 0,0 1 0 0 0,0-1 0 0 0,1 1 1 0 0,-1-1-1 0 0,9-4 0 0 0,11-1 364 0 0,-18 5-460 0 0,296-34 1327 0 0,-236 28-1508 0 0,39-1-1876 0 0,-84 8-676 0 0,-11 1 371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5527 0 0,'-3'3'11739'0'0,"8"-1"-11486"0"0,0 0-1 0 0,0 0 1 0 0,1-1 0 0 0,-1 0 0 0 0,1 1 0 0 0,0-2-1 0 0,-1 1 1 0 0,1-1 0 0 0,-1 0 0 0 0,1 0 0 0 0,6-1-1 0 0,10-2 677 0 0,35-11 0 0 0,2 0 108 0 0,-16 9-628 0 0,46 0 1 0 0,32-4-433 0 0,-96 6-15 0 0,67-11-2418 0 0,-31 0-3853 0 0,-48 11 4521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8 232 1375 0 0,'-1'0'6049'0'0,"0"8"-4126"0"0,-1 3 583 0 0,1-7-2135 0 0,0 0 0 0 0,0 1 0 0 0,1-1 0 0 0,-1 1 0 0 0,1-1 0 0 0,0 0 0 0 0,1 5 0 0 0,16 258 2495 0 0,-16-249-2798 0 0,-2 65 152 0 0,1 23 446 0 0,1-98-235 0 0,1-18-361 0 0,-1-21-109 0 0,1-96-25 0 0,0 30 112 0 0,16-120 0 0 0,-17 210-7 0 0,0 0-1 0 0,1-1 1 0 0,-1 1-1 0 0,4-9 1 0 0,-5 16-40 0 0,0 0 0 0 0,0 0 0 0 0,0-1 0 0 0,0 1 0 0 0,0 0 0 0 0,1-1 0 0 0,-1 1 0 0 0,0 0 0 0 0,0-1 0 0 0,0 1 0 0 0,0 0 0 0 0,0 0 0 0 0,1-1 0 0 0,-1 1 0 0 0,0 0 0 0 0,0 0 0 0 0,1-1 0 0 0,-1 1 0 0 0,0 0 0 0 0,0 0 0 0 0,1 0-1 0 0,-1-1 1 0 0,0 1 0 0 0,0 0 0 0 0,1 0 0 0 0,-1 0 0 0 0,0 0 0 0 0,1 0 0 0 0,-1 0 0 0 0,0 0 0 0 0,1 0 0 0 0,-1 0 0 0 0,0-1 0 0 0,1 1 0 0 0,-1 1 0 0 0,0-1 0 0 0,1 0 0 0 0,-1 0 0 0 0,0 0 0 0 0,0 0 0 0 0,1 0 0 0 0,-1 0 0 0 0,0 0 0 0 0,1 0 0 0 0,-1 0 0 0 0,0 1 0 0 0,1-1 0 0 0,-1 0 0 0 0,0 0 0 0 0,0 0 0 0 0,1 1 0 0 0,-1-1 0 0 0,0 0 0 0 0,0 0-1 0 0,5 5-11 0 0,0-1-1 0 0,-1 1 0 0 0,1 0 1 0 0,-1 0-1 0 0,-1 0 0 0 0,1 0 1 0 0,-1 1-1 0 0,4 7 1 0 0,0-1-9 0 0,61 114-89 0 0,36 57 80 0 0,-101-179 104 0 0,0 0 1 0 0,-1 0 0 0 0,1 0 0 0 0,1 0 0 0 0,-1-1 0 0 0,0 0 0 0 0,1 1 0 0 0,0-1 0 0 0,0 0 0 0 0,0-1 0 0 0,0 1 0 0 0,0-1-1 0 0,0 0 1 0 0,1 0 0 0 0,8 3 0 0 0,-12-5-14 0 0,1-1-1 0 0,-1 1 0 0 0,0 0 1 0 0,0-1-1 0 0,0 1 1 0 0,1-1-1 0 0,-1 1 1 0 0,0-1-1 0 0,0 0 0 0 0,0 1 1 0 0,0-1-1 0 0,0 0 1 0 0,0 0-1 0 0,0 1 1 0 0,0-1-1 0 0,1-2 0 0 0,0 1 87 0 0,1-1-26 0 0,0 0-1 0 0,-1 0 1 0 0,1-1-1 0 0,-1 1 1 0 0,0-1 0 0 0,1 0-1 0 0,-2 0 1 0 0,1 0-1 0 0,0 0 1 0 0,-1 0-1 0 0,0 0 1 0 0,1-5-1 0 0,1-8 313 0 0,1-31-1 0 0,-2 13-105 0 0,4-149 288 0 0,-7 132-696 0 0,7-167-8325 0 0,-5 209 7818 0 0,1-24-1452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11975 0 0,'0'0'1398'0'0,"1"-1"-573"0"0,41-40 3214 0 0,-1 10-2303 0 0,76-54 677 0 0,-85 62-2270 0 0,-15 11-49 0 0,1 0-1 0 0,0 1 1 0 0,21-9-1 0 0,-27 14-469 0 0,-1 0-1 0 0,14-10 1 0 0,-16 11-393 0 0,-1-1 1 0 0,1 1-1 0 0,0 1 1 0 0,14-6-1 0 0,-9 5-5891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12959 0 0,'0'2'595'0'0,"75"364"3594"0"0,-70-343-4182 0 0,0-2-1224 0 0,1 0 1 0 0,14 36 0 0 0,-11-40-4022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3679 0 0,'0'0'284'0'0,"9"-3"3724"0"0,-6 4-3643 0 0,-1 0-1 0 0,0 0 1 0 0,0 0-1 0 0,0 0 1 0 0,0 1-1 0 0,0-1 1 0 0,0 0-1 0 0,0 1 1 0 0,0 0-1 0 0,-1-1 1 0 0,1 1-1 0 0,-1 0 1 0 0,1 0-1 0 0,1 3 1 0 0,19 34-255 0 0,-17-30 298 0 0,11 24-100 0 0,-1 1 1 0 0,20 67-1 0 0,6 77-342 0 0,-27-112-124 0 0,-7-33-825 0 0,-2-1-317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 11519 0 0,'-9'-2'1040'0'0,"-7"1"396"0"0,15-3 1181 0 0,2 2-720 0 0,4-1-1621 0 0,24-4 209 0 0,51-7 0 0 0,16-3-3297 0 0,-72 11 624 0 0,1 1-3352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7367 0 0,'-1'-5'9710'0'0,"9"20"-9087"0"0,-2 2-1 0 0,-1-1 1 0 0,0 1 0 0 0,0-1 0 0 0,-2 2 0 0 0,3 27 0 0 0,-2-16-28 0 0,16 149 619 0 0,-7-60-685 0 0,-10-88-726 0 0,16 106-2630 0 0,-15-126-2093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14623 0 0,'0'0'1627'0'0,"2"0"-1286"0"0,12 4 482 0 0,29 1-1 0 0,11 4-309 0 0,-49-8-487 0 0,0 0 0 0 0,0 1 0 0 0,0 0 0 0 0,0 0 0 0 0,0 1 0 0 0,0-1 0 0 0,-1 1 0 0 0,5 3 0 0 0,-7-5-5 0 0,-1 1 0 0 0,0-1 0 0 0,1 1-1 0 0,-1-1 1 0 0,0 1 0 0 0,0-1 0 0 0,0 1-1 0 0,0 0 1 0 0,0-1 0 0 0,0 1 0 0 0,-1 0 0 0 0,1 0-1 0 0,-1 0 1 0 0,1 0 0 0 0,-1-1 0 0 0,1 1-1 0 0,-1 2 1 0 0,0 3 52 0 0,0 1 1 0 0,0-1-1 0 0,-2 9 0 0 0,0 0 20 0 0,1-11-81 0 0,0 0 1 0 0,0 0-1 0 0,-1 0 0 0 0,1 0 0 0 0,-1 0 0 0 0,0 0 0 0 0,-1 0 0 0 0,-4 7 1 0 0,7-11-88 0 0,1-1-1304 0 0,23-8 1277 0 0,25-5-1 0 0,-39 11 204 0 0,-1 1 0 0 0,0 0 0 0 0,1 0-1 0 0,-1 1 1 0 0,1 1 0 0 0,11 1-1 0 0,-13-1 141 0 0,1 1 0 0 0,-1-1-1 0 0,-1 2 1 0 0,1-1 0 0 0,0 1 0 0 0,11 5 0 0 0,-18-6-117 0 0,1 0 0 0 0,-1 0 0 0 0,1 0 0 0 0,-1 0 1 0 0,0 0-1 0 0,0 0 0 0 0,0 0 0 0 0,0 0 0 0 0,0 0 1 0 0,-1 1-1 0 0,1-1 0 0 0,0 5 0 0 0,-1-2-32 0 0,0-1 1 0 0,0 1-1 0 0,0-1 0 0 0,-1 1 0 0 0,0 0 1 0 0,0-1-1 0 0,0 1 0 0 0,-1-1 0 0 0,1 0 1 0 0,-1 1-1 0 0,0-1 0 0 0,0 0 0 0 0,-1 0 1 0 0,1 0-1 0 0,-1 0 0 0 0,0-1 0 0 0,0 1 1 0 0,0-1-1 0 0,-5 4 0 0 0,-5 5-121 0 0,0 0 0 0 0,-1-2-1 0 0,-27 16 1 0 0,6-7-1775 0 0,35-18 1532 0 0,0-1 1 0 0,-1 0-1 0 0,1 0 0 0 0,-1 0 0 0 0,1 0 1 0 0,0 0-1 0 0,-1 1 0 0 0,1-1 0 0 0,-1 0 1 0 0,1 0-1 0 0,0 0 0 0 0,-1 0 1 0 0,1 0-1 0 0,-1 0 0 0 0,1 0 0 0 0,0 0 1 0 0,-1 0-1 0 0,1-1 0 0 0,-1 1 0 0 0,-9-3-7753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72 393 1375 0 0,'-8'4'128'0'0,"5"-1"533"0"0,1 0-1 0 0,-1 0 0 0 0,1 0 0 0 0,0 0 1 0 0,0 0-1 0 0,0 1 0 0 0,1-1 0 0 0,-2 5 1 0 0,-4 7 2762 0 0,1-3-1951 0 0,1 0 0 0 0,0 0 0 0 0,-5 23 0 0 0,6-19-742 0 0,2 0 1 0 0,-2 29-1 0 0,4-28-644 0 0,1 1 0 0 0,0-1 1 0 0,1 1-1 0 0,1-1 0 0 0,1 1 0 0 0,9 27 0 0 0,-9-37-81 0 0,-1-1 0 0 0,1 0 0 0 0,0 0 0 0 0,1 0 0 0 0,0 0 0 0 0,0 0 0 0 0,0-1 0 0 0,1 0 0 0 0,0 0 0 0 0,0-1 0 0 0,0 0 0 0 0,10 6 0 0 0,-12-8 46 0 0,0-1 1 0 0,0 1 0 0 0,0-1-1 0 0,0 0 1 0 0,1 0-1 0 0,-1-1 1 0 0,1 1 0 0 0,-1-1-1 0 0,1 0 1 0 0,0-1 0 0 0,-1 1-1 0 0,1-1 1 0 0,0 1 0 0 0,-1-1-1 0 0,1-1 1 0 0,0 1-1 0 0,-1-1 1 0 0,1 0 0 0 0,0 0-1 0 0,-1 0 1 0 0,1-1 0 0 0,7-3-1 0 0,-8 3 59 0 0,0-1 1 0 0,0 0-1 0 0,0-1 0 0 0,-1 1 0 0 0,1-1 1 0 0,-1 1-1 0 0,0-1 0 0 0,0 0 0 0 0,0 0 0 0 0,0 0 1 0 0,-1-1-1 0 0,1 1 0 0 0,-1-1 0 0 0,-1 1 1 0 0,1-1-1 0 0,-1 0 0 0 0,1 0 0 0 0,-1 1 1 0 0,0-10-1 0 0,1 3 14 0 0,-2 0 1 0 0,0 0-1 0 0,0 0 0 0 0,-1 0 1 0 0,0 1-1 0 0,-1-1 0 0 0,0 0 1 0 0,-4-10-1 0 0,2 11-47 0 0,0 0 1 0 0,-1 0-1 0 0,0 1 1 0 0,-13-17-1 0 0,-2-4-141 0 0,11 18-258 0 0,-20-24 0 0 0,8 11-2082 0 0,2-2-4523 0 0,11 13 667 0 0</inkml:trace>
  <inkml:trace contextRef="#ctx0" brushRef="#br0" timeOffset="1">504 1 7831 0 0,'2'2'10104'0'0,"12"18"-9352"0"0,0 1-1 0 0,-1 0 0 0 0,10 24 1 0 0,-8-10-899 0 0,-2 0 0 0 0,-2 1 0 0 0,-1 0 0 0 0,9 72 0 0 0,-10-62-2257 0 0,-3-24 1001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17679 0 0,'0'0'55'0'0,"-1"1"-1"0"0,1-1 0 0 0,0 0 0 0 0,0 0 1 0 0,-1 0-1 0 0,1 0 0 0 0,0 0 1 0 0,-1 1-1 0 0,1-1 0 0 0,0 0 0 0 0,0 0 1 0 0,-1 0-1 0 0,1 0 0 0 0,0 0 1 0 0,-1 0-1 0 0,1 0 0 0 0,0 0 0 0 0,-1 0 1 0 0,1 0-1 0 0,0 0 0 0 0,0 0 1 0 0,-1 0-1 0 0,1 0 0 0 0,0 0 0 0 0,-1 0 1 0 0,1-1-1 0 0,0 1 0 0 0,-1 0 1 0 0,1 0-1 0 0,0 0 0 0 0,0 0 0 0 0,-1-1 1 0 0,8-7 886 0 0,18-10 582 0 0,7 5-581 0 0,56-15-1 0 0,-26 9-1019 0 0,-12 4-1486 0 0,-25 8-109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10391 0 0,'0'0'1754'0'0,"3"-1"-1056"0"0,0 0-440 0 0,0 0-1 0 0,0 0 1 0 0,0 0-1 0 0,-1-1 1 0 0,1 1 0 0 0,0-1-1 0 0,-1 0 1 0 0,1 0-1 0 0,3-4 1 0 0,12-8 882 0 0,34-18 695 0 0,53-37 274 0 0,64-35-404 0 0,-124 79-1530 0 0,128-67 65 0 0,22-12-12 0 0,-184 96-137 0 0,-1 1-1 0 0,11-11 1 0 0,3-2 409 0 0,-23 19-396 0 0,16-23 1465 0 0,-16 23-1469 0 0,-1 1-93 0 0,0 0-1 0 0,0 0 0 0 0,0-1 0 0 0,0 1 1 0 0,0 0-1 0 0,0 0 0 0 0,0-1 0 0 0,0 1 0 0 0,0 0 1 0 0,0 0-1 0 0,1-1 0 0 0,-1 1 0 0 0,0 0 1 0 0,0 0-1 0 0,0 0 0 0 0,0-1 0 0 0,0 1 0 0 0,0 0 1 0 0,1 0-1 0 0,-1 0 0 0 0,0 0 0 0 0,0-1 1 0 0,0 1-1 0 0,1 0 0 0 0,-1 0 0 0 0,0 0 0 0 0,0 0 1 0 0,1 0-1 0 0,-1-1 0 0 0,0 1 0 0 0,0 0 1 0 0,0 0-1 0 0,1 0 0 0 0,20 2 105 0 0,-12 0-86 0 0,0 1 1 0 0,0 0-1 0 0,0 0 0 0 0,-1 1 1 0 0,10 6-1 0 0,41 27 114 0 0,-46-28-94 0 0,112 84 255 0 0,-28-20-40 0 0,58 29 141 0 0,-56-38-327 0 0,-19-6 175 0 0,-19-12-1250 0 0,-20-19-2793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10967 0 0,'0'0'1734'0'0,"1"1"-1136"0"0,3 2-326 0 0,-1 1-1 0 0,0 0 1 0 0,1 0-1 0 0,-1 0 0 0 0,0 0 1 0 0,-1 0-1 0 0,1 1 1 0 0,-1-1-1 0 0,0 1 1 0 0,0-1-1 0 0,0 1 1 0 0,-1 0-1 0 0,2 7 0 0 0,0 10 549 0 0,3 39-1 0 0,-5-41-563 0 0,1 195 573 0 0,-3-123-813 0 0,-5 2-849 0 0,-4-33-3216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0,'0'0'5160'0'0,"1"2"-3692"0"0,4 13-390 0 0,-1 0 0 0 0,-1 1 0 0 0,3 22 0 0 0,-5-29-939 0 0,3 39 405 0 0,-2-1 1 0 0,-8 81 0 0 0,0 2-274 0 0,6-104-247 0 0,-2 75-5076 0 0,0-90 3192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76 6447 0 0,'-4'-7'586'0'0,"3"5"-540"0"0,0 1 1 0 0,0-1 0 0 0,0 1-1 0 0,0-1 1 0 0,-1 1 0 0 0,1-1-1 0 0,0 1 1 0 0,-1 0-1 0 0,1-1 1 0 0,-1 1 0 0 0,1 0-1 0 0,-4-2 1 0 0,0 1 1404 0 0,-9-2 5210 0 0,-9 5-4691 0 0,21-1-1558 0 0,-1 1-301 0 0,1 0 1 0 0,-1 0-1 0 0,1 0 1 0 0,0 0-1 0 0,-1 0 1 0 0,1 0-1 0 0,0 1 1 0 0,0-1-1 0 0,0 1 1 0 0,0-1 0 0 0,0 1-1 0 0,0 0 1 0 0,0 0-1 0 0,0 0 1 0 0,1 0-1 0 0,-1 0 1 0 0,-1 3-1 0 0,-2 5 90 0 0,-1-1 0 0 0,-6 17 0 0 0,8-14-162 0 0,0-1-1 0 0,0 1 0 0 0,1-1 1 0 0,1 1-1 0 0,0 0 1 0 0,1 0-1 0 0,0 0 0 0 0,0 0 1 0 0,2 0-1 0 0,-1 0 1 0 0,2 0-1 0 0,-1 0 0 0 0,2 0 1 0 0,-1-1-1 0 0,2 1 1 0 0,-1-1-1 0 0,2 1 0 0 0,-1-1 1 0 0,13 20-1 0 0,-14-28-27 0 0,-1 1-1 0 0,1-1 1 0 0,0 0-1 0 0,0 0 1 0 0,0 0-1 0 0,0-1 0 0 0,1 1 1 0 0,-1-1-1 0 0,1 1 1 0 0,-1-1-1 0 0,1 0 1 0 0,0-1-1 0 0,0 1 1 0 0,0-1-1 0 0,0 1 1 0 0,0-1-1 0 0,0 0 1 0 0,0-1-1 0 0,0 1 1 0 0,0-1-1 0 0,1 0 0 0 0,-1 0 1 0 0,0 0-1 0 0,0 0 1 0 0,1-1-1 0 0,-1 0 1 0 0,0 0-1 0 0,0 0 1 0 0,0 0-1 0 0,0 0 1 0 0,0-1-1 0 0,0 0 1 0 0,-1 0-1 0 0,1 0 0 0 0,-1 0 1 0 0,1-1-1 0 0,-1 1 1 0 0,0-1-1 0 0,4-4 1 0 0,-1 1 89 0 0,-1-1-1 0 0,1-1 1 0 0,-1 1 0 0 0,-1-1 0 0 0,0 0 0 0 0,0 0-1 0 0,0 0 1 0 0,-1-1 0 0 0,0 1 0 0 0,-1-1 0 0 0,0 1-1 0 0,2-17 1 0 0,-3 13-28 0 0,-1-1 0 0 0,0 0 1 0 0,-1 1-1 0 0,0-1 0 0 0,-1 0 0 0 0,0 1 0 0 0,-1 0 0 0 0,-6-18 0 0 0,9 28-59 0 0,-3-6-39 0 0,0 0-1 0 0,0 1 1 0 0,-1-1 0 0 0,0 1-1 0 0,0-1 1 0 0,-9-11-1 0 0,-1 3-601 0 0,-17-13-1 0 0,26 24-335 0 0,-1 1 0 0 0,1 0 0 0 0,-11-6 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1375 0 0,'0'2'107'0'0,"6"17"2921"0"0,0 0 0 0 0,1 0 0 0 0,10 17 0 0 0,34 54 1649 0 0,-39-69-4565 0 0,-3-6 326 0 0,0 0 0 0 0,-2 1-1 0 0,11 31 1 0 0,0 16 346 0 0,-17-61-664 0 0,-4 8 353 0 0,2-9-470 0 0,1-1 0 0 0,-1 0 1 0 0,0 0-1 0 0,1 1 0 0 0,-1-1 0 0 0,1 0 0 0 0,-1 0 0 0 0,0 0 0 0 0,1 0 0 0 0,-1 0 1 0 0,0 0-1 0 0,1 0 0 0 0,-1 0 0 0 0,0 0 0 0 0,1 0 0 0 0,-1-1 0 0 0,0 1 0 0 0,1 0 0 0 0,-1 0 1 0 0,0 0-1 0 0,1-1 0 0 0,-1 1 0 0 0,1 0 0 0 0,-2-1 0 0 0,1-1 13 0 0,-1 1 1 0 0,0-1-1 0 0,1 0 0 0 0,-1 0 0 0 0,1 0 1 0 0,-1 1-1 0 0,-1-4 0 0 0,0-1 19 0 0,0-1 1 0 0,0 0-1 0 0,0 1 0 0 0,-1-9 0 0 0,-3-19-275 0 0,1 0 0 0 0,-3-61 0 0 0,9 73 120 0 0,0 0 0 0 0,2 1 0 0 0,0-1 0 0 0,2 0 0 0 0,8-32 0 0 0,-10 48 139 0 0,1 0-1 0 0,-1 1 0 0 0,1-1 1 0 0,0 0-1 0 0,0 1 0 0 0,0 0 1 0 0,1 0-1 0 0,0 0 1 0 0,0 0-1 0 0,0 1 0 0 0,5-5 1 0 0,-6 7 8 0 0,-1 0 1 0 0,1 0 0 0 0,0 0-1 0 0,0 1 1 0 0,-1-1-1 0 0,1 1 1 0 0,0 0 0 0 0,0 0-1 0 0,0 0 1 0 0,0 0 0 0 0,1 0-1 0 0,-1 1 1 0 0,0-1-1 0 0,0 1 1 0 0,0 0 0 0 0,1 0-1 0 0,-1 0 1 0 0,0 0 0 0 0,0 1-1 0 0,0-1 1 0 0,1 1 0 0 0,3 2-1 0 0,-4-2 20 0 0,-1 0 0 0 0,0 0 0 0 0,1 0-1 0 0,-1 0 1 0 0,0 0 0 0 0,0 1 0 0 0,0-1-1 0 0,0 1 1 0 0,-1 0 0 0 0,1 0 0 0 0,0-1 0 0 0,-1 1-1 0 0,1 0 1 0 0,-1 0 0 0 0,3 5 0 0 0,-2-2 60 0 0,0 1 1 0 0,0 0-1 0 0,0 0 1 0 0,-1 0-1 0 0,2 8 0 0 0,-2-2 19 0 0,0 0-1 0 0,-1 0 0 0 0,0 0 0 0 0,-1-1 0 0 0,0 1 0 0 0,-1 0 0 0 0,-6 19 0 0 0,-2 0-31 0 0,-22 44-1 0 0,-31 49-18 0 0,59-116-60 0 0,3-7 57 0 0,17 7 313 0 0,6-4 13 0 0,41 3 0 0 0,3 1-82 0 0,87 25 120 0 0,-142-30-473 0 0,-1 1 1 0 0,18 8-1 0 0,1 4-3265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12 543 9503 0 0,'0'0'859'0'0,"-3"2"-19"0"0,-5-1 3059 0 0,23-15 50 0 0,-9 8-4469 0 0,24-18 1445 0 0,2 1 0 0 0,0 2 0 0 0,47-24-1 0 0,-42 24-626 0 0,160-82 157 0 0,-107 58-358 0 0,-46 22-87 0 0,9-3 47 0 0,74-50 0 0 0,18-23 158 0 0,-122 84-127 0 0,-21 15-61 0 0,-1-1 1 0 0,0 0 0 0 0,1 1-1 0 0,-1-1 1 0 0,1 1-1 0 0,-1-1 1 0 0,1 1 0 0 0,-1 0-1 0 0,1 0 1 0 0,0 0-1 0 0,-1 0 1 0 0,1 0 0 0 0,-1 0-1 0 0,1 0 1 0 0,-1 0 0 0 0,4 1-1 0 0,-4 0 37 0 0,1-1 0 0 0,19 6 27 0 0,-1 1 0 0 0,0 1 0 0 0,28 16-1 0 0,58 38 33 0 0,-45-24 31 0 0,-29-19-105 0 0,160 85 215 0 0,-134-78-86 0 0,184 75 438 0 0,2 2-230 0 0,-187-78-285 0 0,-28-13-1453 0 0,32 19 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0,'0'0'8807'0'0,"11"4"-6863"0"0,-8-1-1758 0 0,-1 0 1 0 0,1 1-1 0 0,-1-1 0 0 0,0 0 1 0 0,0 1-1 0 0,-1-1 1 0 0,1 1-1 0 0,-1 0 0 0 0,1 0 1 0 0,-1 0-1 0 0,-1 0 1 0 0,2 7-1 0 0,-1 7 322 0 0,0 28-1 0 0,-2-23-184 0 0,-16 234 510 0 0,4-106-2332 0 0,13-108-948 0 0,0-22-2182 0 0,0-5-693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4607 0 0,'0'-2'91'0'0,"-1"-1"-70"0"0,0 0-1 0 0,-2-1 1 0 0,2 0-1 0 0,-1 2 1 0 0,0-2-1 0 0,-3-3 1 0 0,4 7 17 0 0,1 0 0 0 0,0 0 0 0 0,0 0 0 0 0,-2-2 0 0 0,2 2 0 0 0,0 0 0 0 0,-1 0 0 0 0,1 0 0 0 0,0-1 0 0 0,-1 1 0 0 0,1 0 0 0 0,0 0 0 0 0,-1 0 0 0 0,1 0 0 0 0,0 0 0 0 0,-2 0 0 0 0,2 0 0 0 0,0 0 0 0 0,-1 0 0 0 0,1 0 0 0 0,0 0 0 0 0,-1 0 0 0 0,0 0 234 0 0,-1 1 0 0 0,-18 8 13345 0 0,25-13-10502 0 0,17 1-1868 0 0,2 6-567 0 0,1 1 0 0 0,29 11 0 0 0,-44-12-777 0 0,21 2-1659 0 0,-19-3 25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0,'0'0'1874'0'0,"0"1"-597"0"0,0 7-570 0 0,0-1-1 0 0,0 1 1 0 0,0-1 0 0 0,1 0 0 0 0,3 12-1 0 0,0 4 142 0 0,4 48 793 0 0,-1 125-1 0 0,-7-15-776 0 0,0-83-358 0 0,1-67-2282 0 0,-1 0-3298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99 143 5063 0 0,'0'-10'-328'0'0,"0"-7"2196"0"0,-3-28 0 0 0,2 41-1369 0 0,1 0 0 0 0,-1 0 0 0 0,0-1 0 0 0,0 1 0 0 0,-1 1 0 0 0,1-1 0 0 0,-1 0 0 0 0,0 0 0 0 0,0 0 0 0 0,0 1 0 0 0,-1-1 0 0 0,-3-3 0 0 0,6 7-442 0 0,0-1-1 0 0,0 1 1 0 0,-1 0-1 0 0,1 0 1 0 0,0 0 0 0 0,0 0-1 0 0,-1-1 1 0 0,1 1 0 0 0,0 0-1 0 0,-1 0 1 0 0,1 0-1 0 0,0 0 1 0 0,0 0 0 0 0,-1 0-1 0 0,1 0 1 0 0,0 0 0 0 0,-1 0-1 0 0,1 0 1 0 0,0 0-1 0 0,-1 0 1 0 0,1 0 0 0 0,0 0-1 0 0,-1 0 1 0 0,1 0 0 0 0,0 0-1 0 0,0 0 1 0 0,-1 0-1 0 0,1 0 1 0 0,0 0 0 0 0,-1 1-1 0 0,-8 8 544 0 0,-4 15-315 0 0,5-4-196 0 0,0 0 0 0 0,2 0-1 0 0,1 1 1 0 0,0-1 0 0 0,2 1 0 0 0,-2 25 0 0 0,4-33-84 0 0,1 1 0 0 0,1 0 1 0 0,0-1-1 0 0,0 1 1 0 0,2-1-1 0 0,-1 0 1 0 0,2 0-1 0 0,0 0 0 0 0,0 0 1 0 0,12 22-1 0 0,-13-31 6 0 0,0 1 0 0 0,0-1 0 0 0,0 0 0 0 0,0 0 0 0 0,1 0-1 0 0,0-1 1 0 0,-1 1 0 0 0,1-1 0 0 0,1 0 0 0 0,-1 0 0 0 0,0 0 0 0 0,1-1-1 0 0,0 0 1 0 0,6 3 0 0 0,-8-4 23 0 0,1 0 0 0 0,0 0 0 0 0,0 0 0 0 0,-1 0-1 0 0,1-1 1 0 0,0 0 0 0 0,0 0 0 0 0,0 0 0 0 0,0 0 0 0 0,-1 0 0 0 0,1-1-1 0 0,0 0 1 0 0,0 1 0 0 0,0-1 0 0 0,-1-1 0 0 0,1 1 0 0 0,-1-1 0 0 0,1 1-1 0 0,5-5 1 0 0,-4 3 69 0 0,-1-1 0 0 0,1 0 1 0 0,-1 0-1 0 0,0 0 0 0 0,0 0 0 0 0,-1 0 0 0 0,1-1 0 0 0,-1 0 0 0 0,0 0 1 0 0,0 0-1 0 0,2-6 0 0 0,-2 3 81 0 0,0-1-1 0 0,-1 1 1 0 0,0-1-1 0 0,0 0 1 0 0,-1 1 0 0 0,1-17-1 0 0,-2 12 52 0 0,-1 0 0 0 0,-1 0 0 0 0,1 0 0 0 0,-2 0 0 0 0,0 0 0 0 0,0 1-1 0 0,-1-1 1 0 0,-1 1 0 0 0,-12-23 0 0 0,4 15-114 0 0,0 1 0 0 0,-2 1 0 0 0,0 0 1 0 0,-2 0-1 0 0,-19-16 0 0 0,34 32-220 0 0,0 1 1 0 0,0-1-1 0 0,-1 0 1 0 0,1 1-1 0 0,0-1 0 0 0,-1 1 1 0 0,1 0-1 0 0,-1 0 1 0 0,-5-2-1 0 0,7 3-475 0 0,0 0-1 0 0,-1 0 1 0 0,1 0 0 0 0,0 0-1 0 0,-1 0 1 0 0,1 0 0 0 0,0 0-1 0 0,-1 0 1 0 0,1 1 0 0 0,0-1-1 0 0,-1 0 1 0 0,1 1 0 0 0,-2 0-1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44 227 5527 0 0,'0'0'9832'0'0,"0"1"-8676"0"0,-10 100 1682 0 0,4-24-2232 0 0,2-31-203 0 0,2-23-90 0 0,-8 42 1 0 0,3-46-230 0 0,6-17 290 0 0,1-4-310 0 0,-2-23-24 0 0,0-1-1 0 0,4-35 0 0 0,-1 33-29 0 0,0-59-129 0 0,8-108 60 0 0,-1 155-72 0 0,2 51 52 0 0,-2 1 52 0 0,-1 0 0 0 0,0 1 0 0 0,0 0 0 0 0,4 15 0 0 0,17 58-35 0 0,-12-34 47 0 0,-9-30 5 0 0,0-1 27 0 0,0-1 0 0 0,1 1 0 0 0,1-1 0 0 0,19 32 0 0 0,-23-46 62 0 0,0 0 1 0 0,1-1 0 0 0,-1 1-1 0 0,1-1 1 0 0,11 7-1 0 0,-16-12-46 0 0,0 0 0 0 0,0 1 0 0 0,0-1 0 0 0,-1 0 0 0 0,1 1 0 0 0,0-1 0 0 0,0 0 0 0 0,0 0 0 0 0,0 0 0 0 0,0 0 0 0 0,-1 0 0 0 0,1 0 0 0 0,0 0 0 0 0,0 0 0 0 0,0 0 0 0 0,0 0 0 0 0,0 0 0 0 0,-1-1 0 0 0,1 1 0 0 0,0 0 0 0 0,0-1 0 0 0,0 1-1 0 0,1-1 1 0 0,-1 0 43 0 0,1 0 0 0 0,-1 0-1 0 0,1 0 1 0 0,-1-1 0 0 0,1 1-1 0 0,-1 0 1 0 0,0-1 0 0 0,3-2-1 0 0,0-5 119 0 0,1 0-1 0 0,-2 0 0 0 0,1 0 1 0 0,-1 0-1 0 0,0 0 0 0 0,-1-1 1 0 0,-1 0-1 0 0,2-19 0 0 0,-2-7 101 0 0,-4-38-1 0 0,2 57-268 0 0,-15-95-123 0 0,5 54-1011 0 0,9 42 379 0 0,-8-59-4449 0 0,9 62 3615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10711 0 0,'0'0'490'0'0,"1"2"-9"0"0,31 159 4273 0 0,-10-63-2472 0 0,-20-73-1563 0 0,-2-25-701 0 0,0 0-1 0 0,0 0 0 0 0,0 0 0 0 0,0 1 1 0 0,0-1-1 0 0,0 0 0 0 0,0 0 1 0 0,0 0-1 0 0,0 0 0 0 0,0 1 0 0 0,0-1 1 0 0,0 0-1 0 0,0 0 0 0 0,0 0 1 0 0,0 0-1 0 0,0 1 0 0 0,0-1 0 0 0,-1 0 1 0 0,1 0-1 0 0,0 0 0 0 0,0 0 0 0 0,0 0 1 0 0,0 1-1 0 0,0-1 0 0 0,0 0 1 0 0,-1 0-1 0 0,1 0 0 0 0,0 0 0 0 0,0 0 1 0 0,0 0-1 0 0,0 0 0 0 0,-1 0 1 0 0,1 0-1 0 0,0 0 0 0 0,0 0 0 0 0,-10-8 171 0 0,7 4-172 0 0,1 1 0 0 0,0-1 0 0 0,0 0 0 0 0,0 0 0 0 0,0 0 0 0 0,1-1 0 0 0,-1 1-1 0 0,1 0 1 0 0,-1-8 0 0 0,-2-44-121 0 0,3 27-19 0 0,-1-103-688 0 0,2 110 634 0 0,0 4 71 0 0,2 0 0 0 0,0 0 1 0 0,2 0-1 0 0,0 0 0 0 0,0 0 0 0 0,14-31 0 0 0,-15 43 162 0 0,-1 1 0 0 0,1-1-1 0 0,0 1 1 0 0,0 0 0 0 0,1 0-1 0 0,0 0 1 0 0,0 1 0 0 0,6-7 0 0 0,-8 10-24 0 0,-1 0 1 0 0,0 0 0 0 0,1 0 0 0 0,-1 0 0 0 0,1 0 0 0 0,-1 0-1 0 0,1 0 1 0 0,-1 1 0 0 0,1-1 0 0 0,-1 1 0 0 0,1-1 0 0 0,0 1-1 0 0,-1 0 1 0 0,1-1 0 0 0,0 1 0 0 0,-1 0 0 0 0,1 0 0 0 0,0 0 0 0 0,-1 1-1 0 0,1-1 1 0 0,0 0 0 0 0,-1 0 0 0 0,1 1 0 0 0,0-1 0 0 0,-1 1-1 0 0,1 0 1 0 0,-1-1 0 0 0,1 1 0 0 0,-1 0 0 0 0,1 0 0 0 0,-1 0-1 0 0,0 0 1 0 0,1 0 0 0 0,0 2 0 0 0,2 0 43 0 0,-1 1-1 0 0,1 0 1 0 0,-1 1 0 0 0,0-1 0 0 0,-1 0 0 0 0,1 1-1 0 0,-1 0 1 0 0,0 0 0 0 0,0-1 0 0 0,0 1 0 0 0,0 0-1 0 0,-1 0 1 0 0,0 1 0 0 0,0-1 0 0 0,0 7 0 0 0,-1 10 175 0 0,0 0 1 0 0,-4 31 0 0 0,1-22-191 0 0,0-9-12 0 0,-1 1 0 0 0,-9 28 1 0 0,9-38-50 0 0,0 0 1 0 0,-1 0 0 0 0,-1 0 0 0 0,-13 21 0 0 0,-5 11 0 0 0,6-12 0 0 0,18-32 0 0 0,0-1 1 0 0,1 0-1 0 0,-1 0 0 0 0,0 0 0 0 0,0 0 0 0 0,0 1 1 0 0,0-1-1 0 0,0 0 0 0 0,1 0 0 0 0,-1 0 0 0 0,0 0 1 0 0,0 0-1 0 0,0 0 0 0 0,1 0 0 0 0,-1 1 1 0 0,0-1-1 0 0,0 0 0 0 0,0 0 0 0 0,1 0 0 0 0,-1 0 1 0 0,0 0-1 0 0,0 0 0 0 0,0 0 0 0 0,1 0 0 0 0,-1 0 1 0 0,0 0-1 0 0,0 0 0 0 0,0 0 0 0 0,1 0 0 0 0,-1 0 1 0 0,0 0-1 0 0,0-1 0 0 0,0 1 0 0 0,1 0 1 0 0,-1 0-1 0 0,0 0 0 0 0,0 0 0 0 0,0 0 0 0 0,1 0 1 0 0,17-4 97 0 0,-6 2 27 0 0,-5 1-53 0 0,-1 1-1 0 0,1 0 1 0 0,-1 0-1 0 0,1 0 1 0 0,-1 1-1 0 0,0 0 0 0 0,1 1 1 0 0,-1-1-1 0 0,7 3 1 0 0,4 4 305 0 0,29 16 1 0 0,-1 0-61 0 0,-23-16-131 0 0,-21-8-342 0 0,0 0 1 0 0,-1 1-1 0 0,1-1 1 0 0,0 0-1 0 0,-1 0 1 0 0,1 1-1 0 0,0-1 1 0 0,-1 0-1 0 0,1 1 1 0 0,-1-1-1 0 0,1 1 1 0 0,-1-1-1 0 0,1 0 1 0 0,0 2-1 0 0,9-4-2264 0 0,-2-1 656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7831 0 0,'0'0'4152'0'0,"4"-7"-2280"0"0,-1 1-1479 0 0,1 0 0 0 0,0 0 0 0 0,0 0 0 0 0,0 1 0 0 0,1 0-1 0 0,6-7 1 0 0,-9 10-295 0 0,0 0-1 0 0,0 1 0 0 0,1 0 1 0 0,-1-1-1 0 0,0 1 0 0 0,1 0 1 0 0,-1 0-1 0 0,0 0 1 0 0,1 0-1 0 0,-1 1 0 0 0,1-1 1 0 0,0 1-1 0 0,-1-1 0 0 0,1 1 1 0 0,-1 0-1 0 0,1 0 0 0 0,-1 0 1 0 0,1 0-1 0 0,0 1 1 0 0,-1-1-1 0 0,3 1 0 0 0,3 1 134 0 0,-1 1 0 0 0,1-1 0 0 0,-1 1-1 0 0,0 1 1 0 0,0-1 0 0 0,0 1 0 0 0,-1 1 0 0 0,1-1-1 0 0,-1 1 1 0 0,0 0 0 0 0,0 0 0 0 0,6 9-1 0 0,-8-9-140 0 0,0 0 0 0 0,0 1-1 0 0,-1-1 1 0 0,0 1 0 0 0,0 0-1 0 0,-1 0 1 0 0,1 0 0 0 0,-1 1-1 0 0,-1-1 1 0 0,1 0 0 0 0,-1 1-1 0 0,0-1 1 0 0,0 1 0 0 0,-1-1-1 0 0,0 9 1 0 0,-1-5-150 0 0,0 0 0 0 0,-1 0 0 0 0,0-1 0 0 0,-1 1 0 0 0,0-1 0 0 0,0 1 0 0 0,-1-1 0 0 0,0 0 0 0 0,-1 0 0 0 0,0-1 1 0 0,0 1-1 0 0,-1-1 0 0 0,0 0 0 0 0,0-1 0 0 0,-1 0 0 0 0,0 0 0 0 0,0 0 0 0 0,0 0 0 0 0,-12 6 0 0 0,14-11-29 0 0,1 0 1 0 0,-1 0-1 0 0,0 0 0 0 0,-7 1 1 0 0,9-2 27 0 0,2-1-59 0 0,-8-5-185 0 0,8 4 286 0 0,-8-8-244 0 0,3-13-119 0 0,6 20 412 0 0,0 0-1 0 0,-1 0 1 0 0,1 0-1 0 0,0 0 1 0 0,0 0 0 0 0,1-1-1 0 0,-1 1 1 0 0,0 0 0 0 0,1 0-1 0 0,-1 0 1 0 0,1 0 0 0 0,0 0-1 0 0,-1 0 1 0 0,1 1 0 0 0,0-1-1 0 0,0 0 1 0 0,1 0 0 0 0,-1 0-1 0 0,0 1 1 0 0,0-1 0 0 0,1 1-1 0 0,-1-1 1 0 0,1 1 0 0 0,0-1-1 0 0,-1 1 1 0 0,1 0-1 0 0,0 0 1 0 0,0 0 0 0 0,-1 0-1 0 0,1 0 1 0 0,0 0 0 0 0,3 0-1 0 0,1-1 162 0 0,1 0-1 0 0,-1 0 0 0 0,0 1 1 0 0,1 0-1 0 0,-1 0 0 0 0,1 1 0 0 0,-1 0 1 0 0,1 0-1 0 0,9 1 0 0 0,4 4 143 0 0,0 0 0 0 0,0 2 0 0 0,0 0 0 0 0,0 1 0 0 0,-1 0 0 0 0,-1 2 0 0 0,18 12 0 0 0,-17-9-357 0 0,-13-9-691 0 0,-1 0 0 0 0,1 0 0 0 0,0-1 0 0 0,7 4 0 0 0,-4-4-910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47 332 5983 0 0,'-3'0'72'0'0,"0"0"0"0"0,0-1 0 0 0,0 1-1 0 0,0 1 1 0 0,-1-1 0 0 0,1 0 0 0 0,-4 2-1 0 0,-10 0 8991 0 0,29-6-7962 0 0,4 1-485 0 0,1 1 0 0 0,0 1 0 0 0,0 0 0 0 0,29 2 0 0 0,-5 0 109 0 0,128-10 755 0 0,-116 5-1206 0 0,188-22 816 0 0,81-4-114 0 0,107 17-378 0 0,-108 20-109 0 0,-152 0-289 0 0,185 18 1 0 0,-181-18-111 0 0,-79-5-61 0 0,-73-2-28 0 0,25-1 0 0 0,-40 0 0 0 0,0 1 0 0 0,0-2 0 0 0,0 1 0 0 0,0 0 0 0 0,0-1 0 0 0,0 0 0 0 0,0-1 0 0 0,9-4 0 0 0,-13 5 0 0 0,-1 1 0 0 0,1-1 0 0 0,-1 1 0 0 0,1-1 0 0 0,-1 1 0 0 0,0-1 0 0 0,0 0 0 0 0,1 1 0 0 0,-1-1 0 0 0,-1 0 0 0 0,1 0 0 0 0,0 0 0 0 0,0 0 0 0 0,-1 0 0 0 0,1 0 0 0 0,-1 0 0 0 0,1 0 0 0 0,-1 0 0 0 0,0 0 0 0 0,0 0 0 0 0,0 0 0 0 0,0 0 0 0 0,-1-1 0 0 0,1 1 0 0 0,0 0 0 0 0,-1 0 0 0 0,1 0 0 0 0,-1 0 0 0 0,0 0 0 0 0,0 1 0 0 0,-1-4 0 0 0,-2-3 3 0 0,-1 1 0 0 0,0 0-1 0 0,0 0 1 0 0,-1 1 0 0 0,0-1 0 0 0,0 1 0 0 0,-1 1-1 0 0,1-1 1 0 0,-9-4 0 0 0,-12-8 14 0 0,-30-14 1 0 0,42 24-17 0 0,-26-14-8 0 0,18 8-13 0 0,-1 1 0 0 0,-47-17 0 0 0,69 29 3 0 0,1 0 4 0 0,0 1 0 0 0,1 0 0 0 0,-1-1 0 0 0,0 1 0 0 0,1 0 0 0 0,-1 0 1 0 0,0 0-1 0 0,1 0 0 0 0,-1 0 0 0 0,0 0 0 0 0,1 0 0 0 0,-1 0 0 0 0,0 0 1 0 0,1 0-1 0 0,-1 0 0 0 0,0 0 0 0 0,-1 1 0 0 0,4-1-19 0 0,0 1 0 0 0,0-1 0 0 0,-1 1 0 0 0,1-1 0 0 0,0 1 0 0 0,-1 0 0 0 0,1 0 0 0 0,2 2 0 0 0,2 1-32 0 0,173 72-878 0 0,-128-55 721 0 0,-6-3 157 0 0,7 2-96 0 0,0 2-1 0 0,73 45 1 0 0,-122-65 204 0 0,0 0-1 0 0,-1 0 1 0 0,1 0-1 0 0,-1 0 1 0 0,1 0-1 0 0,-1 1 1 0 0,0-1-1 0 0,0 1 1 0 0,0-1-1 0 0,-1 1 1 0 0,1 0-1 0 0,0 0 1 0 0,-1 0-1 0 0,0 0 1 0 0,0 0-1 0 0,0 0 1 0 0,0 0-1 0 0,0 0 1 0 0,-1 1-1 0 0,1-1 1 0 0,-1 0-1 0 0,0 7 1 0 0,0-6 28 0 0,-1 1 0 0 0,0 0 1 0 0,0 0-1 0 0,-1 0 0 0 0,1 0 1 0 0,-1 0-1 0 0,0-1 0 0 0,0 1 1 0 0,0-1-1 0 0,-1 0 0 0 0,0 1 1 0 0,0-1-1 0 0,0 0 0 0 0,-6 5 0 0 0,-1 0 32 0 0,-1-1 0 0 0,0 0 0 0 0,0 0 0 0 0,-15 6 0 0 0,-3 3-66 0 0,27-16-43 0 0,-26 16-146 0 0,0 0 0 0 0,-1-2 1 0 0,0-1-1 0 0,-35 12 0 0 0,26-14-798 0 0,17-5-300 0 0,0-1 0 0 0,0 0 0 0 0,-35 3 0 0 0,22-8-586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2759 0 0,'-5'-15'12155'0'0,"12"37"-9600"0"0,-3-3-2178 0 0,-2 0 0 0 0,2 31 1 0 0,-1 3-160 0 0,16 108-22 0 0,-17-147-246 0 0,32 167-3153 0 0,-29-163 1248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0,'0'0'1862'0'0,"2"1"-944"0"0,3 0-682 0 0,0 2-1 0 0,-1-1 1 0 0,1 0-1 0 0,-1 1 0 0 0,0 0 1 0 0,0 0-1 0 0,0 0 1 0 0,0 0-1 0 0,0 1 1 0 0,-1 0-1 0 0,0-1 0 0 0,1 1 1 0 0,-1 1-1 0 0,2 4 1 0 0,6 8-47 0 0,-1 0 1 0 0,9 25-1 0 0,40 130 115 0 0,-42-118-296 0 0,-16-51-22 0 0,70 239-2958 0 0,-64-216-2114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56 1839 0 0,'-13'-10'15226'0'0,"18"5"-15588"0"0,1 0 438 0 0,0 1 0 0 0,0 0 0 0 0,1 0 0 0 0,-1 1 0 0 0,1 0 0 0 0,0 0 0 0 0,0 0-1 0 0,0 1 1 0 0,0 0 0 0 0,1 0 0 0 0,7 0 0 0 0,1 0-637 0 0,1 1-1 0 0,-1 0 1 0 0,33 4 0 0 0,-27 0-577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0,'1'1'7948'0'0,"11"2"-6554"0"0,0-1 1 0 0,0 0-1 0 0,21 0 0 0 0,-16-1-1075 0 0,23 5 1 0 0,-35-5-283 0 0,0 0 1 0 0,-1 0-1 0 0,1 1 1 0 0,0-1-1 0 0,-1 1 1 0 0,1 1-1 0 0,-1-1 1 0 0,0 1-1 0 0,5 3 1 0 0,-8-5-26 0 0,1 0 0 0 0,-1 1 0 0 0,0 0 0 0 0,1-1 1 0 0,-1 1-1 0 0,0 0 0 0 0,0 0 0 0 0,0 0 0 0 0,0-1 0 0 0,0 1 0 0 0,0 0 0 0 0,-1 0 0 0 0,1 0 1 0 0,-1 1-1 0 0,1-1 0 0 0,-1 0 0 0 0,0 0 0 0 0,0 4 0 0 0,0 2 37 0 0,-1 0 0 0 0,0 0-1 0 0,-3 11 1 0 0,2-14-37 0 0,2-3-6 0 0,-1 0 0 0 0,0-1 0 0 0,0 1 0 0 0,0 0 0 0 0,0-1 0 0 0,0 1-1 0 0,0-1 1 0 0,0 1 0 0 0,-3 2 0 0 0,-8 12 7 0 0,5-4 113 0 0,4-11-1530 0 0,9-3 1049 0 0,0 1 328 0 0,-1 0 0 0 0,1 0 0 0 0,0 0 1 0 0,0 1-1 0 0,0 0 0 0 0,0 0 0 0 0,8 1 0 0 0,16 3 494 0 0,-23-4-126 0 0,0 1-1 0 0,0 0 0 0 0,0 0 0 0 0,0 0 0 0 0,7 4 0 0 0,-11-4-263 0 0,-1 0-1 0 0,0 0 0 0 0,0 0 1 0 0,0 1-1 0 0,0-1 1 0 0,0 1-1 0 0,0 0 0 0 0,0-1 1 0 0,0 1-1 0 0,0 0 1 0 0,-1 0-1 0 0,1 0 1 0 0,-1 0-1 0 0,0 0 0 0 0,0 0 1 0 0,1 1-1 0 0,-1-1 1 0 0,1 4-1 0 0,-2-3 28 0 0,1 0 1 0 0,-1 0-1 0 0,1 0 0 0 0,-1 0 0 0 0,0 0 0 0 0,0 0 0 0 0,-1 0 1 0 0,1 0-1 0 0,-1 0 0 0 0,1 0 0 0 0,-1 0 0 0 0,0 0 1 0 0,0-1-1 0 0,-2 5 0 0 0,-2 5 69 0 0,-15 20 1 0 0,16-26-116 0 0,-1 3-120 0 0,-1 0-1 0 0,-1-1 0 0 0,0 0 1 0 0,0 0-1 0 0,-1 0 1 0 0,0-1-1 0 0,0 0 1 0 0,0-1-1 0 0,-1 0 1 0 0,0 0-1 0 0,0 0 0 0 0,-17 6 1 0 0,24-12-189 0 0,1 1 1 0 0,-1 0 0 0 0,1-1-1 0 0,-1 0 1 0 0,0 1-1 0 0,1-1 1 0 0,-1 0-1 0 0,1 0 1 0 0,-1 0 0 0 0,-3 0-1 0 0,-6-3-1373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1 745 4951 0 0,'0'0'3123'0'0,"6"22"4345"0"0,-6-32-3991 0 0,0-4-3265 0 0,2-143 2905 0 0,-1 39-2115 0 0,-6-291-1681 0 0,5 362-2199 0 0,0 36 1468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13183 0 0,'0'0'1195'0'0,"-1"1"-982"0"0,-7 7-53 0 0,1 1 0 0 0,1 0-1 0 0,-1 1 1 0 0,1-1-1 0 0,1 1 1 0 0,0 0 0 0 0,1 1-1 0 0,-1-1 1 0 0,-4 21 0 0 0,4-8 34 0 0,1 1 1 0 0,1-1 0 0 0,-1 43 0 0 0,4-40-195 0 0,1 0-1 0 0,2 0 1 0 0,0-1-1 0 0,9 31 1 0 0,-9-45 2 0 0,0-1 0 0 0,0 0 1 0 0,1 0-1 0 0,1-1 0 0 0,0 1 0 0 0,0-1 1 0 0,0 0-1 0 0,1 0 0 0 0,1-1 0 0 0,0 0 1 0 0,0 0-1 0 0,0 0 0 0 0,9 6 1 0 0,-12-11 61 0 0,0 0 1 0 0,1-1-1 0 0,-1 1 1 0 0,0-1 0 0 0,1 0-1 0 0,0 0 1 0 0,-1-1 0 0 0,1 1-1 0 0,0-1 1 0 0,0 0 0 0 0,0 0-1 0 0,0-1 1 0 0,0 1-1 0 0,0-1 1 0 0,-1 0 0 0 0,1-1-1 0 0,0 1 1 0 0,6-2 0 0 0,-7 1 41 0 0,0 0 0 0 0,0-1 0 0 0,0 1 0 0 0,0-1 0 0 0,0 0 0 0 0,-1 0 0 0 0,1 0 1 0 0,-1-1-1 0 0,1 1 0 0 0,-1-1 0 0 0,0 0 0 0 0,0 0 0 0 0,0 0 0 0 0,0 0 0 0 0,0-1 1 0 0,-1 1-1 0 0,0-1 0 0 0,1 0 0 0 0,-1 1 0 0 0,-1-1 0 0 0,3-5 0 0 0,-3 6-46 0 0,3-6 116 0 0,-1 0 0 0 0,1 0 0 0 0,-2-1 1 0 0,1 1-1 0 0,-2-1 0 0 0,1 0 0 0 0,-1 0 0 0 0,0 1 0 0 0,-2-18 0 0 0,0 17-120 0 0,-1-1-1 0 0,-1 1 0 0 0,0-1 0 0 0,0 1 0 0 0,-1 0 0 0 0,0 1 0 0 0,-1-1 0 0 0,0 0 0 0 0,0 1 1 0 0,-1 0-1 0 0,0 1 0 0 0,-1-1 0 0 0,0 1 0 0 0,-10-9 0 0 0,-4-4-2887 0 0,1-1-1 0 0,-20-29 1 0 0,30 36-3519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8751 0 0,'0'0'674'0'0,"0"2"-438"0"0,2 17 1098 0 0,0 0 0 0 0,2 0 1 0 0,0 0-1 0 0,8 18 0 0 0,-5-10-1027 0 0,-4-16-187 0 0,14 49-848 0 0,14 88-1 0 0,-28-128-950 0 0</inkml:trace>
  <inkml:trace contextRef="#ctx0" brushRef="#br0" timeOffset="1">4 281 11055 0 0,'0'0'852'0'0,"-4"-13"1020"0"0,6 11-1218 0 0,0-1-1 0 0,0 1 1 0 0,0 0-1 0 0,1 0 1 0 0,-1 0-1 0 0,0 0 1 0 0,6-2-1 0 0,0 0-76 0 0,0 1 0 0 0,0 0-1 0 0,11-3 1 0 0,-9 4-315 0 0,-1-1-1 0 0,13-6 1 0 0,85-34 224 0 0,-89 36-464 0 0,-13 5-262 0 0,0 1 1 0 0,1-1-1 0 0,-1 1 0 0 0,0 0 0 0 0,7 1 1 0 0,5-1-1355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13 384 7831 0 0,'0'0'5534'0'0,"1"-1"-4658"0"0,3-4-535 0 0,-1-1 0 0 0,0 1 1 0 0,0-1-1 0 0,0 0 1 0 0,0 0-1 0 0,-1 0 0 0 0,2-7 1 0 0,8-48 336 0 0,-6 25-441 0 0,7-44 249 0 0,-10 53-266 0 0,1 0-1 0 0,17-53 0 0 0,-18 72-155 0 0,-3 7-64 0 0,0 1 1 0 0,0-1-1 0 0,1 1 0 0 0,-1-1 0 0 0,0 1 0 0 0,0-1 0 0 0,1 1 0 0 0,-1-1 1 0 0,0 1-1 0 0,0-1 0 0 0,1 1 0 0 0,-1 0 0 0 0,1-1 0 0 0,-1 1 1 0 0,0-1-1 0 0,1 1 0 0 0,-1 0 0 0 0,1 0 0 0 0,-1-1 0 0 0,1 1 1 0 0,-1 0-1 0 0,1 0 0 0 0,-1-1 0 0 0,1 1 0 0 0,-1 0 0 0 0,1 0 1 0 0,-1 0-1 0 0,1 0 0 0 0,-1 0 0 0 0,1 0 0 0 0,-1 0 0 0 0,2 0 0 0 0,-1 0-5 0 0,1 0-5 0 0,1 0 0 0 0,-1 0 0 0 0,1 0 0 0 0,-1 0 0 0 0,1 1 0 0 0,-1-1 0 0 0,0 1 0 0 0,1-1 0 0 0,-1 1 0 0 0,0 0 0 0 0,1 0 0 0 0,-1 0-1 0 0,0 0 1 0 0,0 1 0 0 0,0-1 0 0 0,3 2 0 0 0,4 5-9 0 0,0-1 0 0 0,9 12 0 0 0,-8-8 11 0 0,144 141 100 0 0,-132-129 50 0 0,2-2-1 0 0,0 0 0 0 0,35 22 1 0 0,-58-43 56 0 0,4 3 544 0 0,-5-3-716 0 0,0 0 0 0 0,0 0 0 0 0,0 0 0 0 0,-1 0 0 0 0,1 0 0 0 0,0 0 0 0 0,0 1 0 0 0,0-1 0 0 0,0 0 0 0 0,0 0 0 0 0,0 0 0 0 0,0 0-1 0 0,-1 0 1 0 0,1 0 0 0 0,0 0 0 0 0,0 0 0 0 0,0 0 0 0 0,0 1 0 0 0,0-1 0 0 0,-1 0 0 0 0,1 0 0 0 0,0 0 0 0 0,0 0 0 0 0,0 0 0 0 0,0 0 0 0 0,0 0 0 0 0,-1 0 0 0 0,1 0 0 0 0,0 0 0 0 0,0 0 0 0 0,0 0 0 0 0,0 0-1 0 0,0 0 1 0 0,-1 0 0 0 0,1-1 0 0 0,0 1 0 0 0,0 0 0 0 0,0 0 0 0 0,-1 0 0 0 0,-16 0 479 0 0,-1 0 0 0 0,1 1 0 0 0,-1 1 0 0 0,-23 5 0 0 0,-28 3 226 0 0,28-6-357 0 0,24-2-155 0 0,0 0 1 0 0,-34-2-1 0 0,13-2-5 0 0,27 2-198 0 0,0-1 1 0 0,0 0-1 0 0,-1 0 0 0 0,1-1 1 0 0,-17-6-1 0 0,-8-1 8 0 0,15 5-872 0 0,21 4 769 0 0,0 1 0 0 0,-1-1 0 0 0,1 1 1 0 0,0-1-1 0 0,0 0 0 0 0,0 1 0 0 0,0-1 0 0 0,-1 1 0 0 0,1-1 0 0 0,0 1 0 0 0,0-1 0 0 0,0 0 1 0 0,0 1-1 0 0,0-1 0 0 0,0 1 0 0 0,0-1 0 0 0,0 2 0 0 0,8 19-2664 0 0,-7-18 1700 0 0,6 12-6383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3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148 181 1375 0 0,'0'0'8263'0'0,"3"-3"-7616"0"0,-2 3-628 0 0,0-1 28 0 0,-1 0 0 0 0,1 1 0 0 0,0-1 0 0 0,-1 0 0 0 0,1 0 0 0 0,-1 1 0 0 0,1-1 0 0 0,-1 0 0 0 0,1 0 0 0 0,-1 0 0 0 0,0 1 0 0 0,1-1 0 0 0,-1-1 0 0 0,0 0 92 0 0,0 1 1 0 0,0 0-1 0 0,-1-1 1 0 0,1 1-1 0 0,-1 0 1 0 0,1-1-1 0 0,-1 1 1 0 0,1 0-1 0 0,-1 0 1 0 0,0 0-1 0 0,0-1 1 0 0,0 0-1 0 0,-1-1 324 0 0,0 1-1 0 0,-1-1 0 0 0,1 0 1 0 0,0 1-1 0 0,-1 0 0 0 0,0-1 0 0 0,1 1 1 0 0,-1 0-1 0 0,-4-1 0 0 0,5 1-350 0 0,-1 1-1 0 0,1 0 1 0 0,-1 0-1 0 0,1 0 0 0 0,-1 0 1 0 0,0 1-1 0 0,1-1 0 0 0,-1 1 1 0 0,0-1-1 0 0,0 1 1 0 0,1 0-1 0 0,-1 0 0 0 0,0 0 1 0 0,0 1-1 0 0,1-1 0 0 0,-1 1 1 0 0,-5 1-1 0 0,4-1-60 0 0,0 1 0 0 0,0-1 0 0 0,0 1 0 0 0,0 0 1 0 0,0 1-1 0 0,1-1 0 0 0,-1 0 0 0 0,1 1 0 0 0,0 0 0 0 0,0 0 0 0 0,-1 0 0 0 0,2 0 0 0 0,-1 1 0 0 0,0-1 0 0 0,1 1 0 0 0,0-1 0 0 0,0 1 0 0 0,0 0 0 0 0,0 0 1 0 0,0 0-1 0 0,1 0 0 0 0,0 0 0 0 0,0 1 0 0 0,0-1 0 0 0,0 0 0 0 0,0 0 0 0 0,1 1 0 0 0,0-1 0 0 0,0 6 0 0 0,1-1-55 0 0,0 0 1 0 0,1-1-1 0 0,0 1 0 0 0,0 0 0 0 0,1-1 0 0 0,0 0 1 0 0,0 1-1 0 0,1-1 0 0 0,0 0 0 0 0,0-1 0 0 0,1 1 0 0 0,0-1 1 0 0,11 13-1 0 0,-2-6-8 0 0,-9-12 14 0 0,0-1-3 0 0,-2 1 2 0 0,7 4 1 0 0,1-1 1 0 0,-1-1-1 0 0,16 6 0 0 0,-22-9 21 0 0,0-1 0 0 0,-1 1 0 0 0,1 0 0 0 0,0-1 0 0 0,0 0 0 0 0,-1 0 0 0 0,1 0-1 0 0,0-1 1 0 0,0 1 0 0 0,0-1 0 0 0,-1 0 0 0 0,1 0 0 0 0,-1 0 0 0 0,6-3 0 0 0,2-1 134 0 0,0 0 1 0 0,-1-1 0 0 0,0-1 0 0 0,0 0 0 0 0,10-9 0 0 0,-15 11-56 0 0,0-1-1 0 0,0 1 1 0 0,0-1 0 0 0,-1 0 0 0 0,0 0 0 0 0,0-1 0 0 0,0 1 0 0 0,-1-1 0 0 0,4-11 0 0 0,-4 7-53 0 0,0-1 0 0 0,0 0 0 0 0,-1 0 0 0 0,-1-1 0 0 0,0 1 0 0 0,0 0 0 0 0,-2 0 0 0 0,1-1 0 0 0,-3-12-1 0 0,1 19 40 0 0,0-1 0 0 0,0 1-1 0 0,0 0 1 0 0,-1 0 0 0 0,0 0-1 0 0,0 0 1 0 0,0 0 0 0 0,-1 1-1 0 0,0-1 1 0 0,-5-5 0 0 0,3 5 32 0 0,0-1 1 0 0,0 1-1 0 0,-1 0 1 0 0,0 1-1 0 0,0 0 0 0 0,0 0 1 0 0,-10-5-1 0 0,11 7-107 0 0,1 1-1 0 0,-1 0 0 0 0,0 0 0 0 0,0 1 0 0 0,0 0 1 0 0,0 0-1 0 0,0 0 0 0 0,0 0 0 0 0,0 1 0 0 0,0 0 1 0 0,0 1-1 0 0,0-1 0 0 0,0 1 0 0 0,0 0 0 0 0,0 1 1 0 0,1-1-1 0 0,-1 1 0 0 0,0 0 0 0 0,1 1 0 0 0,-1-1 1 0 0,1 1-1 0 0,0 0 0 0 0,0 0 0 0 0,0 1 0 0 0,0 0 1 0 0,-8 8-1 0 0,2-2-87 0 0,-1 1-1105 0 0,-15 18-1 0 0,25-28 253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0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1365 8375 0 0,'-6'20'569'0'0,"6"-11"2104"0"0,16-23-790 0 0,-14 13-1657 0 0,64-48 2759 0 0,-48 36-2149 0 0,28-29-1 0 0,-4 4-202 0 0,117-107 221 0 0,-14 12-652 0 0,-109 99-138 0 0,55-66 0 0 0,-87 96-54 0 0,0-2-30 0 0,10-19 158 0 0,-9 21-72 0 0,-5 3-66 0 0,0 1 1 0 0,1-1-1 0 0,-1 1 1 0 0,1-1-1 0 0,-1 1 1 0 0,0-1-1 0 0,1 1 0 0 0,-1-1 1 0 0,0 1-1 0 0,0-1 1 0 0,1 1-1 0 0,-1-1 1 0 0,0 0-1 0 0,0 1 1 0 0,0-1-1 0 0,0 1 0 0 0,0-1 1 0 0,0 0-1 0 0,0 0 1 0 0,1-1 127 0 0,-2-6 79 0 0,0 0-1 0 0,0 0 1 0 0,0-1 0 0 0,-1 1-1 0 0,0 0 1 0 0,-6-13 0 0 0,-25-45 625 0 0,18 37-554 0 0,-6-7 237 0 0,-2 1 0 0 0,-40-47-1 0 0,-11-17 58 0 0,-14-29-302 0 0,-25-38-247 0 0,110 160-228 0 0,-1-1 0 0 0,1 0 0 0 0,0-1-1 0 0,-3-14 1 0 0,4 18-17 0 0,2 2-1082 0 0,7-3-3145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0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0 558 455 0 0,'0'0'11336'0'0,"1"-1"-10653"0"0,37-40 2113 0 0,-12 17-1413 0 0,27-34 0 0 0,-9 9-309 0 0,21-15 247 0 0,117-89-1 0 0,-142 125-1258 0 0,73-36-1 0 0,-74 43-56 0 0,48-33-4331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0,'2'1'5200'0'0,"7"0"-3573"0"0,0 0-1016 0 0,0 0 1 0 0,0 0 0 0 0,0 1 0 0 0,0 1 0 0 0,-1-1 0 0 0,1 1 0 0 0,-1 1 0 0 0,1 0 0 0 0,7 5 0 0 0,54 29 1807 0 0,-2-1-772 0 0,9 15-242 0 0,78 47-386 0 0,11 0-1112 0 0,-154-90-1762 0 0,-1 0 1 0 0,13 13-1 0 0,-15-13 84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75 5527 0 0,'-9'-2'568'0'0,"6"1"22"0"0,-1 0 0 0 0,0 0-1 0 0,-1 0 1 0 0,1 0 0 0 0,0 0 0 0 0,0 1-1 0 0,0 0 1 0 0,0 0 0 0 0,0 0-1 0 0,0 1 1 0 0,-1-1 0 0 0,-7 3-1 0 0,9-2-86 0 0,0 0 0 0 0,0 0-1 0 0,-1 1 1 0 0,1-1 0 0 0,0 1 0 0 0,0 0-1 0 0,1 0 1 0 0,-6 4 0 0 0,6-4-533 0 0,0 0 0 0 0,0 0 1 0 0,1 0-1 0 0,-1 1 0 0 0,0-1 1 0 0,-1 5-1 0 0,-1 1 57 0 0,2 0 1 0 0,-1 0-1 0 0,1 1 1 0 0,0-1-1 0 0,1 1 1 0 0,-1-1-1 0 0,2 1 0 0 0,-1 0 1 0 0,1-1-1 0 0,1 1 1 0 0,0 0-1 0 0,0-1 1 0 0,0 1-1 0 0,1-1 0 0 0,1 1 1 0 0,5 14-1 0 0,-4-14-32 0 0,0-1 0 0 0,0 1 0 0 0,1-1 0 0 0,0 0 0 0 0,1-1 0 0 0,-1 1 0 0 0,2-1 0 0 0,-1 0 0 0 0,1 0 0 0 0,0-1 0 0 0,0 0 0 0 0,0 0-1 0 0,1-1 1 0 0,0 0 0 0 0,11 5 0 0 0,-12-7 31 0 0,0 0-1 0 0,1 0 1 0 0,0-1-1 0 0,-1 0 1 0 0,1-1 0 0 0,0 1-1 0 0,0-1 1 0 0,0-1-1 0 0,0 0 1 0 0,0 0-1 0 0,15-2 1 0 0,-20 1 21 0 0,1 0 0 0 0,-1-1 0 0 0,1 1 1 0 0,-1-1-1 0 0,0 1 0 0 0,0-1 0 0 0,0 0 0 0 0,0 0 0 0 0,6-5 1 0 0,21-25 717 0 0,-28 29-677 0 0,0-1 1 0 0,0 0-1 0 0,0 0 0 0 0,0 0 1 0 0,-1 0-1 0 0,1 0 0 0 0,-1 0 0 0 0,0 0 1 0 0,0 0-1 0 0,-1 0 0 0 0,1-1 0 0 0,-1-7 1 0 0,0 5 51 0 0,0 0 0 0 0,-1-1 0 0 0,0 1 0 0 0,0 0 0 0 0,-1 0 0 0 0,-3-12 0 0 0,-1 7-32 0 0,1 1 0 0 0,-1 0 1 0 0,-1 1-1 0 0,0 0 0 0 0,-12-14 0 0 0,-47-42-686 0 0,59 59 370 0 0,-27-28-1650 0 0,8 8-2785 0 0,16 17-1231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94 9383 0 0,'0'0'852'0'0,"-1"0"-604"0"0,-13-7 967 0 0,13 6-504 0 0,-6 4 422 0 0,3-1-1054 0 0,1-1 0 0 0,0 1 0 0 0,0-1 0 0 0,1 1 0 0 0,-1 0-1 0 0,0 0 1 0 0,1 0 0 0 0,-1 1 0 0 0,1-1 0 0 0,-1 0 0 0 0,1 1 0 0 0,0 0 0 0 0,0-1 0 0 0,0 1 0 0 0,1 0 0 0 0,-1 0 0 0 0,1 0 0 0 0,-1 0-1 0 0,1 1 1 0 0,-1 3 0 0 0,-3 11-14 0 0,1 1-1 0 0,1 0 1 0 0,1 0 0 0 0,1 0-1 0 0,0 0 1 0 0,1 0-1 0 0,1 0 1 0 0,4 21 0 0 0,-3-33-41 0 0,0 1 0 0 0,0-1 1 0 0,0 0-1 0 0,1 0 0 0 0,0 0 1 0 0,0-1-1 0 0,1 1 1 0 0,0-1-1 0 0,5 8 0 0 0,-6-10 16 0 0,1 0 0 0 0,-1 0 0 0 0,1 0 0 0 0,0-1 0 0 0,0 1 0 0 0,0-1 0 0 0,0 0 0 0 0,1 0 0 0 0,-1-1 0 0 0,1 1 1 0 0,-1-1-1 0 0,1 0 0 0 0,9 3 0 0 0,-7-4 72 0 0,-1 0 0 0 0,0-1 0 0 0,1 0 0 0 0,-1 0 0 0 0,1 0 0 0 0,-1-1 0 0 0,0 1 0 0 0,1-1 1 0 0,-1-1-1 0 0,0 0 0 0 0,0 1 0 0 0,0-2 0 0 0,0 1 0 0 0,0-1 0 0 0,-1 0 0 0 0,1 0 0 0 0,-1 0 1 0 0,0-1-1 0 0,1 0 0 0 0,-2 0 0 0 0,1 0 0 0 0,0-1 0 0 0,-1 0 0 0 0,0 0 0 0 0,0 0 0 0 0,0 0 1 0 0,-1 0-1 0 0,0-1 0 0 0,0 0 0 0 0,0 1 0 0 0,-1-1 0 0 0,0 0 0 0 0,0 0 0 0 0,2-11 1 0 0,-1 3 56 0 0,-1 0 0 0 0,-1 1 0 0 0,0-1 1 0 0,-1 0-1 0 0,0 0 0 0 0,-4-21 0 0 0,2 25-125 0 0,0 0-1 0 0,-1 0 1 0 0,-1 0-1 0 0,1 0 0 0 0,-1 1 1 0 0,-1 0-1 0 0,0-1 0 0 0,0 2 1 0 0,-11-14-1 0 0,3 5-33 0 0,-33-38-520 0 0,41 50-147 0 0,0 0 0 0 0,-1 0 0 0 0,1 1 1 0 0,-1 0-1 0 0,0 0 0 0 0,-1 0 0 0 0,-8-4 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5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0,'18'4'7614'0'0,"-16"-4"-7371"0"0,0 0 1 0 0,0 1 0 0 0,0-1-1 0 0,0 1 1 0 0,0-1-1 0 0,0 1 1 0 0,0 0 0 0 0,0 0-1 0 0,2 1 1 0 0,-2 0-100 0 0,0-1-1 0 0,0 0 1 0 0,1 0 0 0 0,-1 0 0 0 0,0 0 0 0 0,1-1-1 0 0,4 2 1 0 0,9 0 283 0 0,0 2 1 0 0,0 0-1 0 0,-1 1 0 0 0,1 0 0 0 0,-1 1 0 0 0,0 1 1 0 0,0 0-1 0 0,-1 1 0 0 0,15 11 0 0 0,-20-13-351 0 0,0 1 3 0 0,0-1 1 0 0,15 7 0 0 0,-14-8 29 0 0,-1 0 0 0 0,12 9 0 0 0,-16-10-26 0 0,1 0 1 0 0,0 0-1 0 0,0-1 1 0 0,0 1-1 0 0,0-2 1 0 0,0 1-1 0 0,12 3 0 0 0,-17-6-16 0 0,11 3 114 0 0,-7-2-158 0 0,-3 0 37 0 0,2 1 11 0 0,-2-2-17 0 0,3 2-43 0 0,1-1-11 0 0,-1 1 0 0 0,1-1 11 0 0,-5 0 249 0 0,0 0-206 0 0,6 6-52 0 0,-2 0-1 0 0,1 1 1 0 0,-1-1-1 0 0,0 1 1 0 0,0 0-1 0 0,5 14 1 0 0,8 15 137 0 0,-8-16-61 0 0,-1 0 0 0 0,-1 1 0 0 0,0 1 1 0 0,-2-1-1 0 0,4 30 0 0 0,3-9 13 0 0,-8-28-37 0 0,5 23 1 0 0,-10-37-55 0 0,1 2 10 0 0,-1 0-1 0 0,1 0 0 0 0,0 0 0 0 0,0 0 0 0 0,0 0 0 0 0,1 3 0 0 0,0-1 11 0 0,0 0 1 0 0,0 0-1 0 0,-1 0 0 0 0,0 0 0 0 0,1 8 1 0 0,-1-7-20 0 0,0-1 1 0 0,0 0-1 0 0,3 10 1 0 0,-1-8-2 0 0,11 37 83 0 0,-12-40-30 0 0,-1-4-51 0 0,-1 1 0 0 0,1-1 1 0 0,-1 1-1 0 0,0-1 0 0 0,1 0 1 0 0,-1 1-1 0 0,0-1 0 0 0,1 1 1 0 0,-1-1-1 0 0,0 0 0 0 0,1 1 1 0 0,-1-1-1 0 0,0 1 0 0 0,0-1 1 0 0,0 1-1 0 0,0-1 0 0 0,1 1 1 0 0,-1-1-1 0 0,0 1 0 0 0,0-1 1 0 0,0 1-1 0 0,0 0 0 0 0,0 3 8 0 0,5 10 2 0 0,-5-13 16 0 0,0-1 0 0 0,0 1-1 0 0,0 0 1 0 0,-1 0 0 0 0,1-1 0 0 0,0 1 0 0 0,0 0 0 0 0,0-1 0 0 0,-1 1 0 0 0,1 0 0 0 0,0 0 0 0 0,-1-1-1 0 0,1 1 1 0 0,-1-1 0 0 0,1 1 0 0 0,0 0 0 0 0,-1-1 0 0 0,1 1 0 0 0,-1-1 0 0 0,0 1 0 0 0,1-1-1 0 0,-2 1 1 0 0,0 2-40 0 0,-4 2 142 0 0,0-1 1 0 0,0 1-1 0 0,0-1 0 0 0,-1 0 1 0 0,-6 3-1 0 0,2-1 24 0 0,-10 7 107 0 0,1 1 1 0 0,-24 21-1 0 0,22-15-111 0 0,11-10-19 0 0,0-1 1 0 0,-20 13-1 0 0,7-2 66 0 0,19-15-134 0 0,1-1-1 0 0,-1 0 1 0 0,-7 4 0 0 0,-19 14 142 0 0,26-18-181 0 0,-1 0 0 0 0,1 0 0 0 0,-1-1 0 0 0,0 1 0 0 0,0-1-1 0 0,0 0 1 0 0,-10 2 0 0 0,15-4-23 0 0,0-1-1 0 0,1 0 1 0 0,-1 0-1 0 0,0 0 1 0 0,0 0-1 0 0,1 1 1 0 0,-1-1-1 0 0,0 0 1 0 0,0 1-1 0 0,1-1 1 0 0,-1 1-1 0 0,0-1 1 0 0,1 0-1 0 0,-1 1 1 0 0,0 0-1 0 0,-16 13 51 0 0,16-13-141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0 792 5207 0 0,'1'-12'235'0'0,"-1"9"686"0"0,0 6-133 0 0,0-1-1 0 0,0-1 1 0 0,2 2 0 0 0,-2-1-1 0 0,0 1 1 0 0,1-2-1 0 0,-1 2 1 0 0,1-2-1 0 0,-1 2 1 0 0,1-1-1 0 0,2 2 1 0 0,4 2 1841 0 0,-7-15-782 0 0,2-5-1730 0 0,0-36 1231 0 0,-4-83 0 0 0,-3-72 795 0 0,3 83-1682 0 0,2-129-753 0 0,4 224-1968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10135 0 0,'-5'27'2198'0'0,"-6"-6"1552"0"0,6 9-2954 0 0,1 1 0 0 0,1 0 0 0 0,3 57 1 0 0,0-19-342 0 0,0-66-477 0 0,1 230-118 0 0,10-133-2806 0 0,-8-80 1482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10135 0 0,'0'-6'240'0'0,"1"-6"322"0"0,0 12-351 0 0,0 6-128 0 0,15 70 2364 0 0,34 101-1 0 0,-19-73-1163 0 0,54 185-4931 0 0,-75-254 2104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14279 0 0,'0'0'2107'0'0,"1"-1"-1484"0"0,3-3-441 0 0,0 1 1 0 0,0-1-1 0 0,0 1 1 0 0,0 0 0 0 0,1 0-1 0 0,-1 0 1 0 0,1 1-1 0 0,-1-1 1 0 0,1 1 0 0 0,0 0-1 0 0,6-1 1 0 0,8-2-172 0 0,32-5 0 0 0,-26 7-1246 0 0,-1 2 0 0 0,28 2 0 0 0,-25 0-4499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14943 0 0,'0'0'1674'0'0,"11"6"-212"0"0,94 27-46 0 0,-103-32-1376 0 0,-1-1 1 0 0,1 1-1 0 0,-1 0 0 0 0,0-1 0 0 0,1 1 1 0 0,-1 0-1 0 0,0 0 0 0 0,0 0 0 0 0,1 0 1 0 0,-1 0-1 0 0,0 1 0 0 0,0-1 0 0 0,0 0 1 0 0,0 0-1 0 0,0 1 0 0 0,1 1 0 0 0,-1 1-6 0 0,0-1 0 0 0,0 0-1 0 0,0 0 1 0 0,0 0-1 0 0,-1 1 1 0 0,1-1-1 0 0,-1 6 1 0 0,0 0-1 0 0,0-1-1 0 0,-1 1 1 0 0,0-1 0 0 0,-1 1 0 0 0,-4 11 0 0 0,4-14-90 0 0,0-1 0 0 0,-1 0 0 0 0,0 1 0 0 0,0-1 0 0 0,0 0 0 0 0,-1-1 0 0 0,0 1 0 0 0,0-1 0 0 0,-5 5 0 0 0,8-8-163 0 0,4-3-1465 0 0,-1 0 1681 0 0,-1 1 1 0 0,1 0-1 0 0,0 0 1 0 0,0 0-1 0 0,-1 0 1 0 0,1 1-1 0 0,0-1 1 0 0,0 1-1 0 0,3-2 1 0 0,1 1 53 0 0,3-2 131 0 0,0 0 1 0 0,1 1 0 0 0,-1 1 0 0 0,1-1 0 0 0,0 2 0 0 0,-1-1 0 0 0,1 1-1 0 0,0 1 1 0 0,-1 0 0 0 0,1 0 0 0 0,-1 1 0 0 0,1 0 0 0 0,-1 1 0 0 0,10 3 0 0 0,-18-5 192 0 0,3 12 642 0 0,-4-11-929 0 0,1-1 0 0 0,0 0 0 0 0,-1 1 0 0 0,1-1 0 0 0,-1 1-1 0 0,0-1 1 0 0,0 1 0 0 0,1-1 0 0 0,-1 1 0 0 0,0 1 0 0 0,-2 5 11 0 0,0-1 0 0 0,0 0 0 0 0,-1 0 0 0 0,1 0 1 0 0,-2-1-1 0 0,1 1 0 0 0,-1-1 0 0 0,0 0 0 0 0,0 0 0 0 0,0 0 0 0 0,-9 9 0 0 0,-2-1-701 0 0,0 0 0 0 0,-32 23 0 0 0,46-36 390 0 0,0-1 0 0 0,0 1 0 0 0,0-1 0 0 0,0 1 0 0 0,0-1 0 0 0,0 1 0 0 0,0-1 0 0 0,0 0-1 0 0,0 0 1 0 0,0 1 0 0 0,0-1 0 0 0,0 0 0 0 0,0 0 0 0 0,0 0 0 0 0,-2 0 0 0 0,-6-1-1630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88 353 13183 0 0,'-1'0'604'0'0,"-7"5"-371"0"0,1-1-1 0 0,0 2 1 0 0,0-1-1 0 0,-11 11 1 0 0,15-12 21 0 0,-1 1 0 0 0,1-1-1 0 0,0 0 1 0 0,1 1 0 0 0,-1 0 0 0 0,1 0 0 0 0,0 0 0 0 0,0 0 0 0 0,-2 7 0 0 0,0 4-67 0 0,1 0 0 0 0,1 0 0 0 0,0 0 0 0 0,2 0 0 0 0,-1 0 0 0 0,2 0 0 0 0,0 0 0 0 0,1 0 0 0 0,0 0 0 0 0,2 0 0 0 0,0-1 0 0 0,0 1 0 0 0,9 17 0 0 0,-7-20-197 0 0,0 0-1 0 0,1-1 1 0 0,0 0 0 0 0,1-1 0 0 0,1 0 0 0 0,0 0 0 0 0,0-1 0 0 0,1 0-1 0 0,0 0 1 0 0,0-1 0 0 0,1-1 0 0 0,1 1 0 0 0,-1-2 0 0 0,1 0 0 0 0,21 9 0 0 0,-29-14 51 0 0,0-1 0 0 0,1 1 0 0 0,-1-1 1 0 0,0 0-1 0 0,1 0 0 0 0,-1 0 1 0 0,1-1-1 0 0,0 0 0 0 0,-1 0 0 0 0,1 0 1 0 0,-1 0-1 0 0,1-1 0 0 0,-1 0 1 0 0,1 1-1 0 0,-1-2 0 0 0,1 1 0 0 0,3-2 1 0 0,-3 0 76 0 0,-1 1 0 0 0,1-1 1 0 0,-1 0-1 0 0,1 0 0 0 0,-1 0 1 0 0,0-1-1 0 0,-1 1 1 0 0,1-1-1 0 0,-1 0 0 0 0,1 0 1 0 0,-1-1-1 0 0,0 1 0 0 0,-1-1 1 0 0,4-5-1 0 0,-2 0 71 0 0,-1 1 1 0 0,0 0-1 0 0,-1-1 0 0 0,0 0 1 0 0,0 1-1 0 0,-1-1 0 0 0,0 0 1 0 0,-1-13-1 0 0,0 7-30 0 0,-2 0-1 0 0,0 1 1 0 0,-1-1 0 0 0,-6-22-1 0 0,5 27-279 0 0,0 0-1 0 0,-1 1 0 0 0,0 0 0 0 0,0 0 0 0 0,-1 0 0 0 0,0 0 0 0 0,-1 1 0 0 0,0 0 0 0 0,-1 1 0 0 0,-15-16 0 0 0,-23-20-5676 0 0,32 29-920 0 0</inkml:trace>
  <inkml:trace contextRef="#ctx0" brushRef="#br0" timeOffset="1">479 0 10591 0 0,'0'0'819'0'0,"1"2"-368"0"0,19 35 1887 0 0,-2 1-1 0 0,21 64 1 0 0,-12-9-3336 0 0,-6 2-4140 0 0,-16-70-345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17335 0 0,'0'0'2676'0'0,"2"-1"-1794"0"0,19-7 923 0 0,44-10 1 0 0,-40 14-2434 0 0,41-3 0 0 0,-47 6-725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34 559 8751 0 0,'-15'-4'674'0'0,"7"6"-438"0"0,7-2-180 0 0,1 1-1 0 0,-1-1 1 0 0,0 1 0 0 0,0-1 0 0 0,1 1 0 0 0,-1-1 0 0 0,0 1 0 0 0,1-1 0 0 0,-1 1 0 0 0,0 0-1 0 0,1-1 1 0 0,-1 1 0 0 0,1 0 0 0 0,-1 0 0 0 0,1 0 11 0 0,0-1 0 0 0,0 0 0 0 0,1 0 0 0 0,-1 0 0 0 0,0 1 0 0 0,0-1 0 0 0,0 0 0 0 0,1 0 0 0 0,-1 0 0 0 0,0 0 0 0 0,0 0 0 0 0,1 0 0 0 0,-1 1 0 0 0,0-1 1 0 0,0 0-1 0 0,1 0 0 0 0,-1 0 0 0 0,0 0 0 0 0,0 0 0 0 0,1 0 0 0 0,-1 0 0 0 0,0 0 0 0 0,0 0 0 0 0,1 0 0 0 0,-1 0 0 0 0,0 0 0 0 0,0 0 0 0 0,1 0 0 0 0,28-5 1369 0 0,-16 3-1193 0 0,0 0-1 0 0,1 2 1 0 0,0-1-1 0 0,-1 2 1 0 0,17 2 0 0 0,12-1 231 0 0,74 4 735 0 0,46 0-204 0 0,104-20 427 0 0,295 1 728 0 0,-76 16-505 0 0,-332-8-1177 0 0,132 1 245 0 0,-113 15-515 0 0,-37-1-16 0 0,172-8 400 0 0,159-37 349 0 0,-225 10-599 0 0,-67 9-121 0 0,-43 4-17 0 0,79-10 13 0 0,-60 4-78 0 0,-7 1 5 0 0,5 2 85 0 0,26-5-71 0 0,-89 16-62 0 0,-7 0-22 0 0,85-10 54 0 0,-68 12 0 0 0,-4-4-24 0 0,-26 3-69 0 0,52 2 19 0 0,-22 2-44 0 0,31 1 1 0 0,-49 1 42 0 0,-60-2-47 0 0,-1-1 0 0 0,0-1 0 0 0,22-3 0 0 0,0 0 34 0 0,-4 1-40 0 0,58-2 0 0 0,33 6 0 0 0,-63-2 43 0 0,-1-3-1 0 0,120-24 1 0 0,-167 26-43 0 0,0 0 0 0 0,19 0 0 0 0,-19 2 0 0 0,0-1 0 0 0,20-4 0 0 0,-14 2 0 0 0,1 0 0 0 0,22 1 0 0 0,6-1 0 0 0,-3-4 0 0 0,-29 4 0 0 0,1 1 0 0 0,-1 1 0 0 0,34 0 0 0 0,-44 2 0 0 0,25 3 0 0 0,65-2 0 0 0,-17 0 0 0 0,-51 0-21 0 0,-23-1 12 0 0,1 0 1 0 0,-1-1-1 0 0,1 0 1 0 0,11-1-1 0 0,-12 1 9 0 0,15-7 0 0 0,-14 5 0 0 0,-4 1 0 0 0,-1 0 0 0 0,0 1 0 0 0,1-1 0 0 0,-1 0 0 0 0,0 0 0 0 0,0 0 0 0 0,0-1 0 0 0,0 1 0 0 0,0 0 0 0 0,0-1 0 0 0,0 0 0 0 0,0 1 0 0 0,-1-1 0 0 0,1 0 0 0 0,0 0 0 0 0,-1 0 0 0 0,0 0 0 0 0,1 0 0 0 0,-1 0 0 0 0,0 0 0 0 0,0 0 0 0 0,0-1 0 0 0,0 1 0 0 0,-1 0 0 0 0,2-4 0 0 0,-2 3 0 0 0,0-1 0 0 0,0 1 0 0 0,0 0 0 0 0,0-1 0 0 0,-1 1 0 0 0,1 0 0 0 0,-1-1 0 0 0,0 1 0 0 0,0 0 0 0 0,0 0 0 0 0,0 0 0 0 0,0 0 0 0 0,-1 0 0 0 0,-2-4 0 0 0,-4-6 0 0 0,-17-21 0 0 0,21 30 0 0 0,-12-14-32 0 0,-1 1 0 0 0,-1 1 0 0 0,-1 0 0 0 0,0 2 0 0 0,-23-14 0 0 0,-1 10-176 0 0,41 17 128 0 0,-2 10-192 0 0,4-8 263 0 0,0 1-1 0 0,-1 0 1 0 0,1-1 0 0 0,0 1-1 0 0,0 0 1 0 0,0-1 0 0 0,1 1-1 0 0,-1 0 1 0 0,0-1-1 0 0,0 1 1 0 0,1-1 0 0 0,-1 1-1 0 0,1 0 1 0 0,0-1 0 0 0,-1 1-1 0 0,1-1 1 0 0,0 1 0 0 0,0-1-1 0 0,0 0 1 0 0,0 1 0 0 0,2 1-1 0 0,4 3-14 0 0,-1 0 0 0 0,1 0 1 0 0,7 5-1 0 0,-3-3-22 0 0,54 39 15 0 0,8 5-6 0 0,-61-42 33 0 0,-1 0 0 0 0,0 1-1 0 0,18 22 1 0 0,-26-28 36 0 0,0 0 1 0 0,-1 0-1 0 0,1 0 1 0 0,-1 0-1 0 0,0 1 0 0 0,-1-1 1 0 0,1 1-1 0 0,-1 0 0 0 0,0-1 1 0 0,0 1-1 0 0,-1 0 1 0 0,0 0-1 0 0,0-1 0 0 0,0 1 1 0 0,-1 0-1 0 0,1 0 1 0 0,-2-1-1 0 0,1 1 0 0 0,0 0 1 0 0,-5 8-1 0 0,2-2 53 0 0,-2 0 0 0 0,0 0 0 0 0,0 0 0 0 0,-1-1 0 0 0,0 0 0 0 0,-1 0 0 0 0,-18 18 0 0 0,12-15-690 0 0,-1-1-1 0 0,0-1 1 0 0,-20 13 0 0 0,19-15-662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4607 0 0,'0'-1'5947'0'0,"3"-7"-4524"0"0,-2 5-1252 0 0,0 0 1 0 0,0 1-1 0 0,0-1 0 0 0,1 0 0 0 0,-1 1 1 0 0,1-1-1 0 0,-1 1 0 0 0,1-1 0 0 0,0 1 1 0 0,0 0-1 0 0,0 0 0 0 0,0 0 0 0 0,0 0 1 0 0,5-3-1 0 0,0 0 45 0 0,1 1 0 0 0,0-1 1 0 0,0 2-1 0 0,0-1 0 0 0,0 1 1 0 0,1 0-1 0 0,-1 1 0 0 0,1 0 0 0 0,0 0 1 0 0,0 1-1 0 0,-1 0 0 0 0,1 1 0 0 0,0 0 1 0 0,18 2-1 0 0,-24-2-152 0 0,0 1 0 0 0,0 0 0 0 0,-1 0 0 0 0,1 0 0 0 0,0 0 0 0 0,0 0 0 0 0,-1 1 0 0 0,1-1 0 0 0,0 1 1 0 0,-1 0-1 0 0,0-1 0 0 0,1 1 0 0 0,-1 0 0 0 0,0 1 0 0 0,3 2 0 0 0,-3-1 3 0 0,1-1 0 0 0,-1 1 1 0 0,0 0-1 0 0,0 0 0 0 0,0 0 0 0 0,-1 1 0 0 0,0-1 0 0 0,1 0 1 0 0,0 8-1 0 0,-1-5-39 0 0,-1 1 1 0 0,1-1-1 0 0,-2 1 1 0 0,1-1-1 0 0,-1 0 0 0 0,0 1 1 0 0,0-1-1 0 0,-1 1 1 0 0,0-1-1 0 0,0 0 1 0 0,-1 0-1 0 0,-3 8 1 0 0,3-10-58 0 0,0-1 0 0 0,0 1 0 0 0,-1-1 1 0 0,1 0-1 0 0,-1 0 0 0 0,0 0 1 0 0,0 0-1 0 0,-1-1 0 0 0,1 0 1 0 0,-8 5-1 0 0,2-3-30 0 0,1-1 0 0 0,-1 0 1 0 0,1-1-1 0 0,-18 5 0 0 0,21-7 59 0 0,-4 1 3 0 0,-4-4-16 0 0,12 2-42 0 0,11-1-76 0 0,6-1 100 0 0,-1 2-1 0 0,1-1 1 0 0,21 4-1 0 0,-10-2 2 0 0,-5 0-172 0 0,54 1-546 0 0,-25-5-5226 0 0,-30 0 810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5527 0 0,'0'0'423'0'0,"0"-2"-278"0"0,1 1-74 0 0,-1 0 0 0 0,1 0 0 0 0,0 1 0 0 0,-1-1-1 0 0,1 0 1 0 0,0 0 0 0 0,0 0 0 0 0,0 1 0 0 0,-1-1-1 0 0,1 0 1 0 0,0 1 0 0 0,0-1 0 0 0,0 1 0 0 0,0-1-1 0 0,0 1 1 0 0,0-1 0 0 0,0 1 0 0 0,0 0 0 0 0,0 0-1 0 0,0-1 1 0 0,2 1 0 0 0,-1 0 161 0 0,1 0 1 0 0,-1 1-1 0 0,1-1 0 0 0,-1 0 0 0 0,1 1 1 0 0,-1-1-1 0 0,0 1 0 0 0,1 0 0 0 0,2 1 1 0 0,5 4 597 0 0,0 0-1 0 0,-1 0 1 0 0,12 10 0 0 0,-19-14-807 0 0,11 9 634 0 0,-1 1 0 0 0,1 1 0 0 0,-2 0 0 0 0,0 0-1 0 0,-1 1 1 0 0,17 30 0 0 0,-13-17 236 0 0,-2 0-1 0 0,-1 0 0 0 0,10 37 1 0 0,-16-41-592 0 0,-1 0 0 0 0,-1 0 0 0 0,0 1 0 0 0,-2-1 1 0 0,-1 0-1 0 0,-4 36 0 0 0,2-46-275 0 0,-1 1 0 0 0,0-1 1 0 0,-7 17-1 0 0,1-2-98 0 0,5-16-457 0 0,-1 1 1 0 0,0-1-1 0 0,-1 0 0 0 0,0 0 0 0 0,-1-1 1 0 0,-13 17-1 0 0,5-16-2416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9215 0 0,'0'0'707'0'0,"17"-8"812"0"0,-15 10-1158 0 0,1 0 1 0 0,-1 0-1 0 0,1 0 1 0 0,-1 0 0 0 0,0 0-1 0 0,1 1 1 0 0,-1-1-1 0 0,0 0 1 0 0,-1 1 0 0 0,1 0-1 0 0,0-1 1 0 0,-1 1-1 0 0,1 0 1 0 0,-1 0 0 0 0,0 0-1 0 0,1 5 1 0 0,2 7 64 0 0,-1 0-1 0 0,1 19 1 0 0,-3-25-150 0 0,42 336 986 0 0,-36-283-1510 0 0,3 25-1704 0 0,0-29-4252 0 0,-5-36 1004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4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183 104 8207 0 0,'0'0'742'0'0,"-12"-19"-469"0"0,-9-4 3859 0 0,2 14-1963 0 0,18 8-1947 0 0,-1-1 0 0 0,-1 2 0 0 0,0-1 0 0 0,1 1 0 0 0,1-1 0 0 0,-2 1 0 0 0,1 0 0 0 0,-1-1 0 0 0,1 1 0 0 0,-1 0 0 0 0,1 0 0 0 0,-1 1 0 0 0,0-1 0 0 0,2 0 0 0 0,-1 0 0 0 0,-1 1 0 0 0,-2 0 0 0 0,1 2 5 0 0,0-2 1 0 0,1 2-1 0 0,-1-1 0 0 0,0 1 1 0 0,2-1-1 0 0,-2 1 0 0 0,1-1 1 0 0,1 1-1 0 0,-6 6 0 0 0,3-2-62 0 0,-1 2 0 0 0,1-1 0 0 0,0 1 0 0 0,1-1 0 0 0,-1 3-1 0 0,2-3 1 0 0,-4 18 0 0 0,4-16-130 0 0,1 1-1 0 0,0-1 1 0 0,1 2 0 0 0,1-2-1 0 0,1 18 1 0 0,-1-22-23 0 0,2 0 0 0 0,-1 1 0 0 0,0-1 0 0 0,2-1 0 0 0,-2 1 0 0 0,1 1 0 0 0,1-2 0 0 0,-1 1 0 0 0,2-1 0 0 0,5 10 0 0 0,-8-13-7 0 0,7 8 16 0 0,0-1 1 0 0,-1 0-1 0 0,1-1 0 0 0,13 11 0 0 0,-18-16-7 0 0,1-1 0 0 0,-2 0 0 0 0,2 0 0 0 0,0 0 1 0 0,0-1-1 0 0,-1 0 0 0 0,1 0 0 0 0,0 1 0 0 0,0-1 0 0 0,-1 0 0 0 0,1-1 0 0 0,0 0 0 0 0,0 1 0 0 0,0-1 0 0 0,-1 0 0 0 0,1-1 0 0 0,6 0 0 0 0,-2 0 77 0 0,1-1-1 0 0,-2 0 0 0 0,2-1 1 0 0,-1 1-1 0 0,-1-2 0 0 0,2 0 1 0 0,-1 0-1 0 0,-2 1 0 0 0,2-3 1 0 0,-1 3-1 0 0,0-4 1 0 0,-1 2-1 0 0,0 0 0 0 0,1-1 1 0 0,-1 0-1 0 0,-1-1 0 0 0,0 0 1 0 0,0 0-1 0 0,0 0 1 0 0,-1-1-1 0 0,0 1 0 0 0,0-1 1 0 0,0 0-1 0 0,-2 1 0 0 0,1-2 1 0 0,2-10-1 0 0,-3 8 54 0 0,1-1-1 0 0,-2 1 1 0 0,0-2 0 0 0,0 2-1 0 0,-1-1 1 0 0,-1-13 0 0 0,0 17-48 0 0,0 2 0 0 0,-1 0 0 0 0,1-1 0 0 0,-1 0 0 0 0,-1 1 0 0 0,1-1 0 0 0,-1 2 0 0 0,-1-1 0 0 0,2-1-1 0 0,-2 2 1 0 0,-1-1 0 0 0,-4-5 0 0 0,4 6-73 0 0,1 0-1 0 0,-1-1 1 0 0,0 3-1 0 0,-1-2 0 0 0,1 1 1 0 0,-2 0-1 0 0,2 0 0 0 0,-1 2 1 0 0,0-2-1 0 0,-1 1 1 0 0,1 1-1 0 0,0-1 0 0 0,-1 2 1 0 0,0 0-1 0 0,0-2 0 0 0,1 3 1 0 0,-2-1-1 0 0,2 1 1 0 0,0 0-1 0 0,-2 0 0 0 0,2 0 1 0 0,-14 3-1 0 0,16-2-221 0 0,0 0 1 0 0,0 0-1 0 0,0 1 1 0 0,1-1-1 0 0,-1 0 0 0 0,0 2 1 0 0,0-2-1 0 0,0 1 1 0 0,2 1-1 0 0,-2 0 0 0 0,0-1 1 0 0,2 1-1 0 0,-1-1 0 0 0,-1 1 1 0 0,2 0-1 0 0,-1 0 1 0 0,1 1-1 0 0,1 0 0 0 0,-2-2 1 0 0,1 2-1 0 0,0 0 1 0 0,1-1-1 0 0,-2 1 0 0 0,2 0 1 0 0,0 5-1 0 0,-3 1-949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67 2759 0 0,'-3'-66'11532'0'0,"8"78"-10534"0"0,48 160 1326 0 0,-37-112-2175 0 0,46 196-2361 0 0,-57-230 557 0 0</inkml:trace>
  <inkml:trace contextRef="#ctx0" brushRef="#br0" timeOffset="1">0 423 10135 0 0,'0'0'2952'0'0,"3"-10"-1920"0"0,4 0 8 0 0,0 1-696 0 0,3 3-144 0 0,1-1-24 0 0,3 1-8 0 0,-1-1-264 0 0,0 2-64 0 0,2 2 0 0 0,2 3-4032 0 0,-1 0-808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12175 0 0,'0'0'1106'0'0,"2"-1"-856"0"0,9-1 143 0 0,-1 0-1 0 0,1 0 1 0 0,-1 1-1 0 0,13-1 1 0 0,-19 2-312 0 0,-1 0 1 0 0,1 0-1 0 0,0 1 1 0 0,0-1-1 0 0,-1 1 0 0 0,1-1 1 0 0,0 1-1 0 0,-1 0 1 0 0,1 1-1 0 0,-1-1 1 0 0,1 0-1 0 0,-1 1 0 0 0,0 0 1 0 0,0 0-1 0 0,4 3 1 0 0,-6-4-23 0 0,1 1 1 0 0,-1-1 0 0 0,0 1-1 0 0,0 0 1 0 0,0 0 0 0 0,0 0 0 0 0,0-1-1 0 0,0 1 1 0 0,-1 0 0 0 0,1 0-1 0 0,-1 0 1 0 0,1 0 0 0 0,-1 0-1 0 0,0 0 1 0 0,1 0 0 0 0,-1 1 0 0 0,0-1-1 0 0,0 0 1 0 0,-1 0 0 0 0,1 0-1 0 0,-1 3 1 0 0,-2 4 80 0 0,1-1 0 0 0,-1-1 0 0 0,-7 15 1 0 0,8-19-117 0 0,-17 28 122 0 0,14-23-338 0 0,0 0-1 0 0,-7 13 0 0 0,12-19-31 0 0,19 4-1952 0 0,-6-4 2071 0 0,1 0 0 0 0,27-2 0 0 0,-25 0 314 0 0,27 3 1 0 0,-29-1-5 0 0,-7-2 18 0 0,-1 1 1 0 0,1 0 0 0 0,-1 0-1 0 0,1 1 1 0 0,-1 0-1 0 0,1 0 1 0 0,-1 0-1 0 0,0 1 1 0 0,0 0 0 0 0,6 4-1 0 0,-11-6-132 0 0,0-1-1 0 0,0 1 0 0 0,0 1 1 0 0,-1-1-1 0 0,1 0 1 0 0,0 0-1 0 0,-1 0 0 0 0,1 0 1 0 0,-1 0-1 0 0,1 1 1 0 0,-1-1-1 0 0,0 0 0 0 0,1 0 1 0 0,-1 1-1 0 0,0-1 0 0 0,0 0 1 0 0,0 1-1 0 0,0-1 1 0 0,0 0-1 0 0,0 1 0 0 0,0-1 1 0 0,0 0-1 0 0,-1 0 1 0 0,1 1-1 0 0,0-1 0 0 0,-1 0 1 0 0,1 0-1 0 0,-1 1 1 0 0,1-1-1 0 0,-2 1 0 0 0,0 3 62 0 0,-1 1-1 0 0,-1-1 1 0 0,1-1 0 0 0,-8 10-1 0 0,3-5-213 0 0,-1-1-1 0 0,0 0 1 0 0,0-1-1 0 0,-1 0 1 0 0,0 0-1 0 0,0-1 1 0 0,-1 0-1 0 0,0-1 1 0 0,0 0-1 0 0,0-1 1 0 0,0 0-1 0 0,-1 0 1 0 0,-18 2 0 0 0,28-6-200 0 0,-1 0 1 0 0,1 0 0 0 0,-1 0-1 0 0,1 0 1 0 0,-1 0 0 0 0,1-1 0 0 0,0 1-1 0 0,-5-3 1 0 0,-9-5-4901 0 0,3-1-802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9215 0 0,'0'0'1110'0'0,"-2"2"-258"0"0,-3 4-297 0 0,0 1 0 0 0,0-1 1 0 0,0 1-1 0 0,1 0 1 0 0,0 1-1 0 0,1-1 0 0 0,-1 1 1 0 0,1 0-1 0 0,1-1 0 0 0,-4 18 1 0 0,2-2-55 0 0,1 0 1 0 0,0 41-1 0 0,4-42-446 0 0,0 0 1 0 0,2-1-1 0 0,0 1 1 0 0,12 40 0 0 0,-10-48-41 0 0,0-1 1 0 0,0 0-1 0 0,1-1 1 0 0,0 1-1 0 0,2-1 1 0 0,-1 0-1 0 0,1-1 1 0 0,17 19-1 0 0,-22-27 34 0 0,0 0-1 0 0,1 0 0 0 0,-1 0 1 0 0,1 0-1 0 0,0-1 1 0 0,0 0-1 0 0,0 1 1 0 0,0-1-1 0 0,0-1 0 0 0,1 1 1 0 0,-1-1-1 0 0,0 1 1 0 0,9 0-1 0 0,-11-2-14 0 0,1 0 0 0 0,0 0 0 0 0,-1 0 0 0 0,1 0 0 0 0,-1-1 0 0 0,1 1 0 0 0,-1-1 0 0 0,1 0 0 0 0,-1 0-1 0 0,1 0 1 0 0,-1 0 0 0 0,0 0 0 0 0,0 0 0 0 0,1 0 0 0 0,-1-1 0 0 0,0 1 0 0 0,0-1 0 0 0,0 0 0 0 0,0 0 0 0 0,-1 1 0 0 0,1-1 0 0 0,0 0-1 0 0,-1 0 1 0 0,1-1 0 0 0,1-3 0 0 0,2-4 119 0 0,0-1-1 0 0,0 0 1 0 0,-2 0-1 0 0,1-1 0 0 0,-1 1 1 0 0,-1-1-1 0 0,0 1 1 0 0,0-1-1 0 0,-2 0 1 0 0,1 1-1 0 0,-1-1 0 0 0,-1 0 1 0 0,0 0-1 0 0,-1 1 1 0 0,0-1-1 0 0,-1 1 1 0 0,0-1-1 0 0,-1 1 1 0 0,0 0-1 0 0,0 0 0 0 0,-1 0 1 0 0,-1 1-1 0 0,-11-17 1 0 0,-23-28-203 0 0,-5-7-1612 0 0,14 22-7195 0 0,26 33 2855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12895 0 0,'0'0'1172'0'0,"1"2"-966"0"0,8 13 559 0 0,0 0-1 0 0,-1 0 1 0 0,0 1 0 0 0,5 18 0 0 0,20 73 1088 0 0,-25-77-1892 0 0,8 44 106 0 0,-3-15-1358 0 0,-9-39 85 0 0,-3-3-60 0 0</inkml:trace>
  <inkml:trace contextRef="#ctx0" brushRef="#br0" timeOffset="1">0 266 11055 0 0,'0'0'852'0'0,"10"-12"2023"0"0,1 6-1893 0 0,-1 1 0 0 0,1 0 0 0 0,0 1 0 0 0,12-3 0 0 0,3-2-391 0 0,-17 6-505 0 0,0 1 0 0 0,1 0 0 0 0,-1 1 0 0 0,15-1 0 0 0,22-4-1766 0 0,-27 2-5138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7831 0 0,'0'0'356'0'0,"-2"-1"-6"0"0,-4-3-1 0 0,7 18 2358 0 0,25 135 2968 0 0,7 49-4688 0 0,-26-142-920 0 0,29 173-326 0 0,-27-195 105 0 0,-1-10-1643 0 0,-5-8-2937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8263 0 0,'0'0'748'0'0,"2"-1"-614"0"0,-1 1-132 0 0,-1-1 0 0 0,1 1 1 0 0,0-1-1 0 0,-1 1 1 0 0,1 0-1 0 0,0-1 0 0 0,-1 1 1 0 0,1 0-1 0 0,0-1 1 0 0,0 1-1 0 0,0 0 0 0 0,-1 0 1 0 0,1 0-1 0 0,0 0 0 0 0,0 0 1 0 0,0 0-1 0 0,0 0 1 0 0,-1 0-1 0 0,1 0 0 0 0,0 0 1 0 0,0 0-1 0 0,0 0 1 0 0,-1 0-1 0 0,2 1 0 0 0,1 0 51 0 0,2 1 209 0 0,0-1 1 0 0,0 0 0 0 0,0 1 0 0 0,0 0 0 0 0,-1 0 0 0 0,1 0-1 0 0,-1 1 1 0 0,1 0 0 0 0,6 5 0 0 0,-6-2 103 0 0,0-1 0 0 0,0 1 0 0 0,0-1 0 0 0,-1 1 0 0 0,0 0 0 0 0,4 9 0 0 0,2 4 253 0 0,0 0-1 0 0,-1 1 0 0 0,-1 1 0 0 0,-1-1 1 0 0,-1 1-1 0 0,3 24 0 0 0,-1 7 108 0 0,-3 0-1 0 0,-2 87 1 0 0,-5-104-1147 0 0,-1-1-1 0 0,-2 0 1 0 0,-1 0 0 0 0,-2 0 0 0 0,-13 34 0 0 0,16-55-1189 0 0,0-4-70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1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3 276 4607 0 0,'0'0'8807'0'0,"3"0"-8142"0"0,-2 0-641 0 0,-1-1 0 0 0,1 1 0 0 0,-1 0 0 0 0,1 0 0 0 0,0 0 0 0 0,-1 0 0 0 0,1 0-1 0 0,-1 0 1 0 0,1 0 0 0 0,-1 0 0 0 0,1 0 0 0 0,-1 1 0 0 0,1-1 0 0 0,0 0 0 0 0,-1 0 0 0 0,1 0 0 0 0,-1 1-1 0 0,1-1 1 0 0,-1 0 0 0 0,1 0 0 0 0,-1 1 0 0 0,0-1 0 0 0,1 1 0 0 0,-1-1 0 0 0,1 0 0 0 0,-1 1 0 0 0,0-1-1 0 0,1 1 1 0 0,-1-1 0 0 0,0 1 0 0 0,1-1 0 0 0,-1 1 0 0 0,0 0 0 0 0,1 2 106 0 0,-1 1 1 0 0,0-1-1 0 0,0 0 0 0 0,0 1 1 0 0,-1 5-1 0 0,0-3 3 0 0,-19 383 3411 0 0,30-405-3192 0 0,-4 2-300 0 0,-1 1 1 0 0,-1-1-1 0 0,0-1 0 0 0,-1 1 0 0 0,2-28 1 0 0,-1 7-15 0 0,27-285 80 0 0,-27 254-108 0 0,-5 40-10 0 0,1 21-2 0 0,0 0 0 0 0,-1 0 0 0 0,1 0 0 0 0,1 0 0 0 0,-1 0 0 0 0,1 0 0 0 0,0 0 0 0 0,3-9 0 0 0,-4 13-86 0 0,14 33-411 0 0,-3 0 180 0 0,0 1 0 0 0,11 63 0 0 0,-4-15 217 0 0,18 44 114 0 0,-28-100 50 0 0,2-1 1 0 0,25 45-1 0 0,-32-64 33 0 0,1 1 0 0 0,0-1 0 0 0,0 0 0 0 0,0 0 0 0 0,8 7 0 0 0,-11-12-60 0 0,0 1 0 0 0,0 0 0 0 0,0 0 0 0 0,0 0 0 0 0,0-1 0 0 0,0 1-1 0 0,0 0 1 0 0,0-1 0 0 0,0 1 0 0 0,0-1 0 0 0,0 1 0 0 0,0-1 0 0 0,0 0-1 0 0,1 0 1 0 0,-1 1 0 0 0,0-1 0 0 0,0 0 0 0 0,0 0 0 0 0,1 0-1 0 0,-1 0 1 0 0,0 0 0 0 0,0 0 0 0 0,0-1 0 0 0,1 1 0 0 0,-1 0 0 0 0,0-1-1 0 0,0 1 1 0 0,0-1 0 0 0,0 1 0 0 0,0-1 0 0 0,0 1 0 0 0,0-1 0 0 0,0 0-1 0 0,0 1 1 0 0,1-2 0 0 0,2-2 102 0 0,0-1 1 0 0,-1 1-1 0 0,0-1 0 0 0,0 0 1 0 0,0 0-1 0 0,-1 0 0 0 0,0 0 1 0 0,1 0-1 0 0,-2 0 0 0 0,1-1 0 0 0,-1 1 1 0 0,2-9-1 0 0,-1-8 237 0 0,-1-41 1 0 0,-1 40-230 0 0,-4-97-575 0 0,-19-122 0 0 0,18 186-2477 0 0,4 32-3022 0 0,2 16 74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8495 0 0,'0'0'1662'0'0,"-2"0"-832"0"0,-2 0-433 0 0,-1 1 0 0 0,1 0-1 0 0,0 0 1 0 0,0 0 0 0 0,0 0 0 0 0,-1 1-1 0 0,2 0 1 0 0,-1 0 0 0 0,-4 3-1 0 0,0-1-161 0 0,0 1-1 0 0,1 1 0 0 0,-11 9 0 0 0,14-10-125 0 0,-1 0 0 0 0,1 0 0 0 0,1 0-1 0 0,-1 1 1 0 0,1-1 0 0 0,0 1 0 0 0,0 0 0 0 0,1 0-1 0 0,-1 0 1 0 0,1 0 0 0 0,1 0 0 0 0,-1 1-1 0 0,1-1 1 0 0,0 0 0 0 0,0 1 0 0 0,1 11 0 0 0,6 2 61 0 0,-5-18-166 0 0,-1-1-1 0 0,0 0 0 0 0,1 0 1 0 0,-1 0-1 0 0,1 0 0 0 0,-1 0 1 0 0,1 0-1 0 0,-1 0 1 0 0,1 0-1 0 0,0 0 0 0 0,-1 0 1 0 0,1-1-1 0 0,0 1 0 0 0,0 0 1 0 0,0 0-1 0 0,-1-1 1 0 0,1 1-1 0 0,0 0 0 0 0,0-1 1 0 0,0 1-1 0 0,0-1 0 0 0,2 1 1 0 0,1 1 9 0 0,-2-1-9 0 0,0 1 0 0 0,0-1 0 0 0,0 0 0 0 0,0 0 0 0 0,0-1 1 0 0,0 1-1 0 0,0 0 0 0 0,0-1 0 0 0,0 1 0 0 0,0-1 0 0 0,0 1 0 0 0,1-1 0 0 0,-1 0 1 0 0,0 0-1 0 0,0 0 0 0 0,0 0 0 0 0,1-1 0 0 0,-1 1 0 0 0,0 0 0 0 0,0-1 0 0 0,0 0 0 0 0,0 1 1 0 0,0-1-1 0 0,0 0 0 0 0,0 0 0 0 0,0 0 0 0 0,0 0 0 0 0,0-1 0 0 0,-1 1 0 0 0,1 0 0 0 0,0-1 1 0 0,1-1-1 0 0,3-3 12 0 0,-1 0 0 0 0,0-1 0 0 0,-1 0 0 0 0,1 1 1 0 0,-1-1-1 0 0,0-1 0 0 0,3-9 0 0 0,-2 5 86 0 0,-1 3 12 0 0,0-1 0 0 0,0 0 0 0 0,-1 0 1 0 0,-1 0-1 0 0,1 0 0 0 0,0-19 1 0 0,-3 21 343 0 0,-2 16 255 0 0,1 17-183 0 0,2-9-597 0 0,0 0 0 0 0,1-1 0 0 0,1 1 1 0 0,0 0-1 0 0,1-1 0 0 0,1 0 0 0 0,0 0 1 0 0,1 0-1 0 0,1-1 0 0 0,13 22 0 0 0,-19-34-235 0 0,1 0 1 0 0,0 1-1 0 0,0-1 0 0 0,0-1 0 0 0,0 1 0 0 0,0 0 0 0 0,5 2 0 0 0,-5-2-491 0 0,1-1 1 0 0,0 0-1 0 0,0 1 0 0 0,-1-1 0 0 0,1 0 0 0 0,0 0 0 0 0,4 0 0 0 0,5 0-4137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1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48 7831 0 0,'-1'-3'118'0'0,"0"0"0"0"0,0 0 0 0 0,0 1-1 0 0,0-1 1 0 0,0 0 0 0 0,-1 1 0 0 0,1-1 0 0 0,-1 1-1 0 0,0-1 1 0 0,0 1 0 0 0,0 0 0 0 0,0 0-1 0 0,0-1 1 0 0,-4-1 0 0 0,5 3 239 0 0,-1 0 0 0 0,0 0 1 0 0,1 0-1 0 0,-1 0 0 0 0,0 1 0 0 0,0-1 0 0 0,0 1 1 0 0,1-1-1 0 0,-4 1 0 0 0,4 0-247 0 0,0 0 1 0 0,0 0-1 0 0,0 0 0 0 0,0 0 0 0 0,0 1 1 0 0,0-1-1 0 0,0 0 0 0 0,0 1 1 0 0,0-1-1 0 0,0 1 0 0 0,0-1 1 0 0,0 1-1 0 0,0-1 0 0 0,1 1 1 0 0,-1 0-1 0 0,0-1 0 0 0,0 1 0 0 0,1 0 1 0 0,-1 0-1 0 0,0 0 0 0 0,1 0 1 0 0,-1-1-1 0 0,1 1 0 0 0,-1 0 1 0 0,1 0-1 0 0,-1 0 0 0 0,0 2 0 0 0,-8 31 687 0 0,8-30-617 0 0,-2 17-124 0 0,1 1-1 0 0,0 0 0 0 0,2 0 0 0 0,1 0 1 0 0,0 0-1 0 0,1-1 0 0 0,2 1 1 0 0,0-1-1 0 0,1 1 0 0 0,2-1 0 0 0,0-1 1 0 0,1 1-1 0 0,1-1 0 0 0,0 0 1 0 0,2-1-1 0 0,19 27 0 0 0,-23-38 19 0 0,-1-1 0 0 0,1 1 0 0 0,0-1 0 0 0,0-1 0 0 0,1 0 0 0 0,0 0 0 0 0,12 7 0 0 0,-15-10 13 0 0,0 0-1 0 0,1-1 1 0 0,-1 0-1 0 0,0 0 0 0 0,1-1 1 0 0,-1 1-1 0 0,1-1 1 0 0,-1 0-1 0 0,1-1 0 0 0,-1 1 1 0 0,1-1-1 0 0,0 0 0 0 0,-1-1 1 0 0,8 0-1 0 0,-9 0-5 0 0,-1-1 1 0 0,0 1-1 0 0,0 0 0 0 0,1-1 1 0 0,-1 0-1 0 0,0 0 0 0 0,-1 1 0 0 0,1-2 1 0 0,0 1-1 0 0,0 0 0 0 0,-1-1 1 0 0,1 1-1 0 0,-1-1 0 0 0,3-3 0 0 0,-3 2 7 0 0,1 0 0 0 0,-1 0 0 0 0,1 0-1 0 0,-1 0 1 0 0,0-1 0 0 0,-1 1-1 0 0,1 0 1 0 0,-1-1 0 0 0,0 0-1 0 0,1-4 1 0 0,-2-3 42 0 0,1-1 0 0 0,-2 1 0 0 0,0 0 1 0 0,-1-1-1 0 0,0 1 0 0 0,0 0 0 0 0,-2 0 0 0 0,1 0 0 0 0,-2 1 0 0 0,1-1 0 0 0,-11-18 0 0 0,2 9-85 0 0,-1 0 0 0 0,-1 1 0 0 0,-1 1 0 0 0,-32-32-1 0 0,8 10-436 0 0,-7-6-1373 0 0,13 18-6284 0 0,24 21 2070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1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13015 0 0,'0'0'596'0'0,"1"1"-13"0"0,2 18-354 0 0,12 45 2211 0 0,9 50 711 0 0,-18-76-2861 0 0,20 114-67 0 0,-21-122-522 0 0,-4-23-53 0 0,-1 1-1 0 0,2 0 0 0 0,-1-1 0 0 0,1 1 1 0 0,0-1-1 0 0,1 1 0 0 0,0-1 1 0 0,7 13-1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5983 0 0,'0'0'542'0'0,"3"-1"-446"0"0,-2 1-84 0 0,-1 0-1 0 0,1 0 1 0 0,-1 0 0 0 0,0 0 0 0 0,1 0 0 0 0,-1 0 0 0 0,1 0 0 0 0,-1 0 0 0 0,0 0-1 0 0,1 0 1 0 0,-1 0 0 0 0,1 0 0 0 0,-1 0 0 0 0,0 0 0 0 0,1 0 0 0 0,-1 0 0 0 0,1 0-1 0 0,-1 1 1 0 0,0-1 0 0 0,1 0 0 0 0,-1 0 0 0 0,1 0 0 0 0,-1 1 0 0 0,0-1 0 0 0,0 0-1 0 0,1 0 1 0 0,-1 1 0 0 0,0-1 0 0 0,1 0 0 0 0,-1 1 0 0 0,0-1 0 0 0,0 0 0 0 0,1 1-1 0 0,-4 16 1895 0 0,-3 7 155 0 0,6-7-1202 0 0,0 1 0 0 0,1 0 1 0 0,1-1-1 0 0,7 26 0 0 0,0 11-284 0 0,-2 2-212 0 0,15 97 265 0 0,-6-86-290 0 0,-16-65-43 0 0,1-11-14 0 0,5-66-46 0 0,21-208-204 0 0,-26 268-6 0 0,2 1 0 0 0,0-1 0 0 0,1 1 0 0 0,0-1 0 0 0,1 1 0 0 0,1 0 0 0 0,13-23 0 0 0,-18 35 252 0 0,0 2-261 0 0,0 0 1 0 0,0 1-1 0 0,0-1 1 0 0,0 0-1 0 0,0 1 1 0 0,0-1-1 0 0,0 0 0 0 0,0 1 1 0 0,0-1-1 0 0,0 1 1 0 0,0 0-1 0 0,0-1 1 0 0,-1 1-1 0 0,1 0 1 0 0,0-1-1 0 0,0 1 1 0 0,-1 0-1 0 0,2 1 0 0 0,11 17 97 0 0,-7-5-21 0 0,0 1 0 0 0,0-1-1 0 0,-2 1 1 0 0,6 29 0 0 0,3 62 215 0 0,-8 79-127 0 0,-5-158-131 0 0,0-25 22 0 0,0-4 94 0 0,43-254-132 0 0,-40 237-33 0 0,0-1 0 0 0,1 0 0 0 0,1 0 0 0 0,10-30 0 0 0,-8 39 0 0 0,-7 10 0 0 0,0 1 0 0 0,0 0 0 0 0,0-1 0 0 0,0 1 0 0 0,1 0 0 0 0,-1-1 0 0 0,0 1 0 0 0,0 0 0 0 0,0-1 0 0 0,1 1 0 0 0,-1 0 0 0 0,0 0 0 0 0,1-1 0 0 0,-1 1 0 0 0,0 0 0 0 0,1 0 0 0 0,-1 0 0 0 0,0-1 0 0 0,1 1 0 0 0,-1 0 0 0 0,0 0 0 0 0,1 0 0 0 0,1 0 0 0 0,0 1 0 0 0,0-1 0 0 0,-1 1 0 0 0,1 0 0 0 0,0 0 0 0 0,0 0 0 0 0,-1 0 0 0 0,1 0 0 0 0,-1 0 0 0 0,1 0 0 0 0,-1 1 0 0 0,1-1 0 0 0,-1 0 0 0 0,2 3 0 0 0,17 25 0 0 0,-3 7 19 0 0,13 42-1 0 0,-20-48 12 0 0,2-1 1 0 0,29 54-1 0 0,-31-67-27 0 0,1 0-1 0 0,0-1 0 0 0,1 0 1 0 0,20 18-1 0 0,-28-29 5 0 0,1 1 0 0 0,1-1-1 0 0,-1-1 1 0 0,0 1 0 0 0,1-1 0 0 0,0 0 0 0 0,0 0 0 0 0,0-1-1 0 0,0 1 1 0 0,0-1 0 0 0,0-1 0 0 0,1 1 0 0 0,-1-1 0 0 0,1 0-1 0 0,-1-1 1 0 0,9 1 0 0 0,-10-2 14 0 0,0 1-1 0 0,0-1 1 0 0,0 0-1 0 0,0 0 1 0 0,0 0-1 0 0,0-1 1 0 0,-1 1-1 0 0,1-1 1 0 0,-1-1-1 0 0,1 1 1 0 0,-1-1 0 0 0,0 1-1 0 0,1-1 1 0 0,-2 0-1 0 0,1 0 1 0 0,0-1-1 0 0,-1 1 1 0 0,1-1-1 0 0,2-4 1 0 0,0-1 13 0 0,-1 0 1 0 0,0 0-1 0 0,-1-1 0 0 0,1 1 1 0 0,-2-1-1 0 0,0 0 0 0 0,0 0 1 0 0,2-13-1 0 0,0-6 57 0 0,2-35-1 0 0,-6 54-74 0 0,-1 1 0 0 0,0-1 0 0 0,-1 0 0 0 0,-1 0 0 0 0,1 0 0 0 0,-1 0 0 0 0,-5-13 1 0 0,6 21 8 0 0,0 0 1 0 0,0 0 0 0 0,0 0 0 0 0,-1 0 0 0 0,1 0 0 0 0,0 0 0 0 0,-1 0 0 0 0,1 0 0 0 0,-1 1 0 0 0,0-1 0 0 0,1 1 0 0 0,-1-1 0 0 0,0 1 0 0 0,-3-2 0 0 0,4 3-7 0 0,0 0 1 0 0,0-1 0 0 0,0 1-1 0 0,1 0 1 0 0,-1 0-1 0 0,0 0 1 0 0,0 0 0 0 0,0 0-1 0 0,1 0 1 0 0,-1 0-1 0 0,0 1 1 0 0,0-1-1 0 0,0 0 1 0 0,1 0 0 0 0,-1 1-1 0 0,0-1 1 0 0,0 0-1 0 0,1 1 1 0 0,-1-1 0 0 0,0 1-1 0 0,1-1 1 0 0,-1 1-1 0 0,0-1 1 0 0,1 1-1 0 0,-1-1 1 0 0,1 1 0 0 0,-1 1-1 0 0,-12 16 195 0 0,9-7-149 0 0,1 0 0 0 0,0 1 0 0 0,1-1 0 0 0,0 1-1 0 0,1-1 1 0 0,1 18 0 0 0,0-28-63 0 0,-1 13 18 0 0,2 0 0 0 0,0-1-1 0 0,0 1 1 0 0,2-1-1 0 0,-1 1 1 0 0,2-1-1 0 0,0 0 1 0 0,0 0-1 0 0,1 0 1 0 0,1-1-1 0 0,0 1 1 0 0,1-2 0 0 0,15 22-1 0 0,-16-25-116 0 0,0-1-1 0 0,0 0 0 0 0,1-1 1 0 0,0 1-1 0 0,0-1 1 0 0,1-1-1 0 0,0 0 0 0 0,0 0 1 0 0,0 0-1 0 0,1-1 1 0 0,-1 0-1 0 0,1 0 0 0 0,0-1 1 0 0,0-1-1 0 0,0 1 0 0 0,0-1 1 0 0,1-1-1 0 0,-1 0 1 0 0,1 0-1 0 0,16-1 1 0 0,-17-1-710 0 0,-1 0 0 0 0,0-1 0 0 0,14-3 0 0 0,0-4-1051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1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11519 0 0,'0'0'1040'0'0,"1"1"-853"0"0,32 133 2472 0 0,-17-65-1905 0 0,8 45-289 0 0,20 69-1010 0 0,-22-110-3195 0 0,-16-52-896 0 0</inkml:trace>
  <inkml:trace contextRef="#ctx0" brushRef="#br0" timeOffset="1">17 326 14911 0 0,'0'0'687'0'0,"-1"0"-16"0"0,0 0-451 0 0,0 0 0 0 0,0-1 0 0 0,0 1 0 0 0,0 0 0 0 0,0 0 0 0 0,0-1 0 0 0,0 1 0 0 0,1 0 0 0 0,-1-1 0 0 0,0 1 0 0 0,0-1 0 0 0,0 1 0 0 0,1-1 0 0 0,-1 0 0 0 0,0 1 0 0 0,0-2 0 0 0,9-2 4246 0 0,1 1-5265 0 0,2-1 1060 0 0,1-1-1 0 0,25-5 0 0 0,-10 5-4507 0 0,-18 3 1214 0 0,4 0-4353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2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76 3679 0 0,'0'0'7716'0'0,"4"-6"-6346"0"0,-3 4-1246 0 0,-1 0 0 0 0,0 0 0 0 0,0 1 1 0 0,1-1-1 0 0,-1 0 0 0 0,-1 0 1 0 0,1 0-1 0 0,0 0 0 0 0,0 0 0 0 0,-1 0 1 0 0,1 0-1 0 0,-1 0 0 0 0,1 0 0 0 0,-1 1 1 0 0,0-1-1 0 0,0 0 0 0 0,0 0 1 0 0,0 1-1 0 0,-2-3 0 0 0,2 2 31 0 0,-1 0 0 0 0,1 0 0 0 0,-1 0-1 0 0,0 1 1 0 0,1-1 0 0 0,-1 0 0 0 0,0 1 0 0 0,0 0 0 0 0,0-1-1 0 0,0 1 1 0 0,-1 0 0 0 0,1 0 0 0 0,0 0 0 0 0,-5-1 0 0 0,-2 0 171 0 0,4 1-56 0 0,0 1 0 0 0,0-1 1 0 0,0 1-1 0 0,-7-1 0 0 0,10 2-190 0 0,-1-1 0 0 0,1 1 1 0 0,0 0-1 0 0,-1-1 0 0 0,1 1 0 0 0,0 0 0 0 0,-1 0 0 0 0,1 1 0 0 0,0-1 0 0 0,0 0 0 0 0,0 1 0 0 0,-2 1 0 0 0,1 0-56 0 0,-1 1-1 0 0,1-1 1 0 0,-1 1 0 0 0,1 0-1 0 0,0 0 1 0 0,1 1-1 0 0,-1-1 1 0 0,1 0-1 0 0,0 1 1 0 0,0-1 0 0 0,0 1-1 0 0,0 0 1 0 0,1 0-1 0 0,0 0 1 0 0,0 0-1 0 0,0 0 1 0 0,0 8 0 0 0,1-7-33 0 0,1-1 0 0 0,-1 1 0 0 0,1 0 0 0 0,0-1-1 0 0,0 1 1 0 0,0-1 0 0 0,1 0 0 0 0,0 1 0 0 0,0-1 0 0 0,0 0 0 0 0,1 0 0 0 0,0 0 0 0 0,0 0 0 0 0,0 0 0 0 0,6 5 0 0 0,-4-5 3 0 0,0 0 0 0 0,0 0-1 0 0,0-1 1 0 0,1 0 0 0 0,0 0-1 0 0,0-1 1 0 0,0 0 0 0 0,0 0-1 0 0,0 0 1 0 0,1-1 0 0 0,-1 1-1 0 0,14 1 1 0 0,-16-3 20 0 0,0-1 0 0 0,0 1 0 0 0,0-1 0 0 0,-1 0 0 0 0,1 0 0 0 0,0-1 0 0 0,0 1 1 0 0,0-1-1 0 0,0 0 0 0 0,0 0 0 0 0,-1 0 0 0 0,1-1 0 0 0,0 1 0 0 0,-1-1 0 0 0,1 0 0 0 0,-1 0 0 0 0,0 0 0 0 0,1 0 0 0 0,-1 0 0 0 0,0-1 0 0 0,0 0 0 0 0,-1 1 0 0 0,1-1 0 0 0,2-3 1 0 0,-1 0 32 0 0,-1 1 0 0 0,0-1 1 0 0,0 0-1 0 0,0 1 1 0 0,-1-1-1 0 0,1 0 1 0 0,-1-1-1 0 0,-1 1 0 0 0,1 0 1 0 0,-1-1-1 0 0,0 1 1 0 0,-1 0-1 0 0,0-13 1 0 0,0 14-39 0 0,-1 1 1 0 0,0-1 0 0 0,1 0-1 0 0,-2 1 1 0 0,1 0 0 0 0,0-1 0 0 0,-1 1-1 0 0,0 0 1 0 0,0 0 0 0 0,0 0-1 0 0,-1 0 1 0 0,1 0 0 0 0,-1 0 0 0 0,0 1-1 0 0,0-1 1 0 0,0 1 0 0 0,0 0-1 0 0,-1 0 1 0 0,0 0 0 0 0,-4-3-1 0 0,-1 1-168 0 0,0 0-1 0 0,-11-5 0 0 0,-2 4-2002 0 0,2 7-4596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2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11663 0 0,'1'3'264'0'0,"72"210"2704"0"0,-68-200-2326 0 0,0 0-1 0 0,1-1 0 0 0,15 23 1 0 0,-20-33-284 0 0,2 3 648 0 0,-4-10 118 0 0,-4-5-1101 0 0,1 0 0 0 0,0 0 0 0 0,1 0 0 0 0,0-1 0 0 0,0 1 0 0 0,1-1 0 0 0,1 1 0 0 0,-1-22 0 0 0,2 10 28 0 0,1-1 0 0 0,2 0-1 0 0,5-25 1 0 0,-6 38 3 0 0,0 0 0 0 0,6-14-1 0 0,-7 22-20 0 0,0-1 0 0 0,0 1 0 0 0,1-1 0 0 0,-1 1 0 0 0,1-1 0 0 0,-1 1 0 0 0,1 0 0 0 0,0 0 0 0 0,0 0 0 0 0,0 0 0 0 0,0 0 0 0 0,0 0 0 0 0,0 1 0 0 0,3-2 0 0 0,14-9 198 0 0,-8 8-160 0 0,-5 3-46 0 0,0 0 1 0 0,0 1-1 0 0,1 0 1 0 0,-1 0 0 0 0,0 1-1 0 0,11 2 1 0 0,38 11-2015 0 0,-37-8 961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8551 0 0,'0'0'772'0'0,"3"2"-632"0"0,-1-1-127 0 0,1 2 0 0 0,-2-1 1 0 0,1-1-1 0 0,1 2 0 0 0,-2-1 0 0 0,1 1 0 0 0,-1-2 0 0 0,1 2 0 0 0,-1-1 0 0 0,-1 1 0 0 0,2 0 0 0 0,-1-2 0 0 0,-1 2 0 0 0,2 5 0 0 0,10 48 1438 0 0,-6-27-455 0 0,11 59 401 0 0,34 128 401 0 0,42 42-196 0 0,-91-256-447 0 0,-4-14-755 0 0,1 0 1 0 0,-1 0-1 0 0,-9-23 1 0 0,4 1-214 0 0,-87-437 21 0 0,82 416-252 0 0,2-2 0 0 0,3 0 0 0 0,2 0 0 0 0,2 0 0 0 0,3 0 0 0 0,9-67 0 0 0,-7 117 34 0 0,1-2 0 0 0,-2 0 0 0 0,2-1 0 0 0,0 3 0 0 0,1-2 0 0 0,-1 1 0 0 0,9-13 0 0 0,-11 18 6 0 0,1 1-1 0 0,-2 1 0 0 0,1-1 0 0 0,1-1 0 0 0,-1 2 0 0 0,1-1 1 0 0,1 1-1 0 0,-2-1 0 0 0,1 1 0 0 0,-1-1 0 0 0,1 1 0 0 0,1-1 1 0 0,-1 2-1 0 0,1-1 0 0 0,-2-1 0 0 0,1 2 0 0 0,1-1 0 0 0,-2 1 1 0 0,2 0-1 0 0,-1-2 0 0 0,1 2 0 0 0,-2 0 0 0 0,2 0 1 0 0,-1 0-1 0 0,1 0 0 0 0,0 0 0 0 0,-2 0 0 0 0,2 0 0 0 0,-1 2 1 0 0,1-2-1 0 0,-1 0 0 0 0,1 1 0 0 0,3 2 0 0 0,3 2-4 0 0,1 1 0 0 0,0 1-1 0 0,-1-1 1 0 0,0 2-1 0 0,0 0 1 0 0,-2 1 0 0 0,1 0-1 0 0,0-2 1 0 0,7 15 0 0 0,0-1 30 0 0,-1 2 1 0 0,-2 0 0 0 0,12 25 0 0 0,-19-33 24 0 0,-1 1 0 0 0,1-1 0 0 0,-2 0 0 0 0,-2 2 0 0 0,3-2 0 0 0,-4 2 0 0 0,1-2 0 0 0,-2 0 0 0 0,1 2 0 0 0,-8 30 0 0 0,2-15 35 0 0,-2-2-1 0 0,-1 1 1 0 0,-3-1 0 0 0,-20 43 0 0 0,18-46-30 0 0,-1 1 1 0 0,-3-3-1 0 0,1 1 0 0 0,-24 23 0 0 0,41-44-51 0 0,11-4 0 0 0,15 1 0 0 0,-19-2 0 0 0,24 3 70 0 0,-1 3 0 0 0,0 0-1 0 0,-1 1 1 0 0,2 2 0 0 0,-2 2 0 0 0,33 16-1 0 0,-27-11 25 0 0,1-1 0 0 0,1-3 0 0 0,48 11 0 0 0,2-10-288 0 0,-48-6-5640 0 0,-15-3-826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0 886 1839 0 0,'2'2'5316'0'0,"8"-2"-3645"0"0,19-7 2026 0 0,-15 1-2847 0 0,-1 0 0 0 0,25-16 0 0 0,13-13 418 0 0,-35 21-678 0 0,4 0 0 0 0,26-13 0 0 0,75-48 1082 0 0,200-116-119 0 0,-317 188-1546 0 0,74-47 227 0 0,135-116-1 0 0,-80 60-56 0 0,-54 48-109 0 0,-56 40 24 0 0,37-31 433 0 0,-39 25 74 0 0,-20 22-175 0 0,18-13-93 0 0,-1 15-281 0 0,0 0 0 0 0,-1 2 0 0 0,1 1 0 0 0,0 0 0 0 0,-1 0 0 0 0,26 9 0 0 0,-42-11-46 0 0,25 8 62 0 0,0 2 0 0 0,0 1 1 0 0,-1 0-1 0 0,41 31 0 0 0,-7-7 35 0 0,90 59 253 0 0,58 32 264 0 0,-98-69-175 0 0,4-5-1 0 0,194 64 0 0 0,-268-105-393 0 0,61 16 41 0 0,-46-15-26 0 0,-42-8-43 0 0,1 0 1 0 0,1-2-1 0 0,0 0 0 0 0,15 0 0 0 0,88 4-46 0 0,-108-5-296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0,'0'0'8023'0'0,"3"2"-7363"0"0,0-1-535 0 0,0 2 0 0 0,0-1-1 0 0,0 1 1 0 0,-1 0 0 0 0,1-2 0 0 0,0 2 0 0 0,-2 0 0 0 0,2 0-1 0 0,-1 0 1 0 0,1 0 0 0 0,-2 2 0 0 0,1-2 0 0 0,-1 0 0 0 0,1 0 0 0 0,0 5-1 0 0,16 63 1776 0 0,-15-50-1166 0 0,45 341 20 0 0,0 1-491 0 0,-47-357-329 0 0,1 7-338 0 0,1-3 1 0 0,0 2-1 0 0,0-1 1 0 0,1 0-1 0 0,-1-1 1 0 0,14 21-1 0 0,-9-21-980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11343 0 0,'0'0'1031'0'0,"0"3"-850"0"0,53 310 5320 0 0,-38-206-4610 0 0,39 151 0 0 0,-45-229-834 0 0,3 0 0 0 0,21 36 0 0 0,-30-59-56 0 0,5 8-373 0 0,0 1 0 0 0,1-1 0 0 0,0-2 0 0 0,12 15 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3223 0 0,'0'0'3391'0'0,"3"3"-1691"0"0,0 0-1435 0 0,0 2-1 0 0,-1-2 1 0 0,1 0-1 0 0,-2 1 1 0 0,2-1 0 0 0,-1 2-1 0 0,-1-1 1 0 0,1-1-1 0 0,-1 2 1 0 0,1 0-1 0 0,-2-1 1 0 0,1-1 0 0 0,-1 2-1 0 0,2 5 1 0 0,-1 18 644 0 0,-2 29 0 0 0,-1-20-308 0 0,13 268 1798 0 0,-3-332-942 0 0,1-28-1208 0 0,30-554 16 0 0,-37 539-242 0 0,-2 58-23 0 0,0 9-1 0 0,0-2-1 0 0,0 1 1 0 0,1-1 0 0 0,-1 2 0 0 0,2-1 0 0 0,-2-1 0 0 0,1 0 0 0 0,2-4 0 0 0,5 34-141 0 0,24 165 18 0 0,9 39-103 0 0,-29-182 187 0 0,0-1-1 0 0,37 81 1 0 0,-40-110 184 0 0,-1 0 0 0 0,16 21 0 0 0,-21-35-108 0 0,-2 1 0 0 0,2 0 0 0 0,1-1-1 0 0,-3 0 1 0 0,2 0 0 0 0,2 0 0 0 0,-2 0-1 0 0,0 0 1 0 0,0-2 0 0 0,1 2 0 0 0,-1-1-1 0 0,0-1 1 0 0,2 2 0 0 0,0-1 0 0 0,-2-1-1 0 0,7 2 1 0 0,-7-3 34 0 0,0-1 0 0 0,-1 1 1 0 0,1 0-1 0 0,-2-2 0 0 0,2 2 0 0 0,-1-1 0 0 0,1-1 0 0 0,-2 2 0 0 0,1-1 1 0 0,1-1-1 0 0,-1 1 0 0 0,-1-1 0 0 0,1 1 0 0 0,1-1 0 0 0,-2 1 0 0 0,1-1 1 0 0,-1 1-1 0 0,1-2 0 0 0,-1 1 0 0 0,1 1 0 0 0,-2-2 0 0 0,1 1 0 0 0,1 1 1 0 0,-1-6-1 0 0,5-5 266 0 0,-1 0 0 0 0,-2 2 0 0 0,6-19-1 0 0,-3-6-2 0 0,-1-2 0 0 0,1-63 0 0 0,-11-75 499 0 0,-5 55-1776 0 0,-3-59-1385 0 0,20 139-778 0 0,-3 25 1399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0,'9'78'1138'0'0,"2"39"5403"0"0,2 25-2669 0 0,-3-58-3308 0 0,11 112-741 0 0,-21-182-1822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12495 0 0,'0'0'1250'0'0,"0"3"-1144"0"0,12 37 390 0 0,-3 2-1 0 0,5 49 1 0 0,-4-12 181 0 0,6 14-963 0 0,43 237 3207 0 0,-38-221-4516 0 0,5 1-3315 0 0,-20-84-340 0 0</inkml:trace>
  <inkml:trace contextRef="#ctx0" brushRef="#br0" timeOffset="1">14 643 16703 0 0,'-3'-5'230'0'0,"3"5"-157"0"0,-2-1-1 0 0,1-1 1 0 0,1 1 0 0 0,-2-1-1 0 0,1 2 1 0 0,1-1 0 0 0,-2-1-1 0 0,2 1 1 0 0,0-1 0 0 0,-1 1-1 0 0,1-1 1 0 0,0 1 0 0 0,-2-1 0 0 0,2 1-1 0 0,0-1 1 0 0,0 1 0 0 0,0-3-1 0 0,0 3 1 0 0,0-1 0 0 0,0 1-1 0 0,0-1 1 0 0,2-1 0 0 0,-1 2 37 0 0,1-2 1 0 0,-2 1 0 0 0,1 1 0 0 0,1-1-1 0 0,-1 1 1 0 0,1-1 0 0 0,-1 1 0 0 0,2 1-1 0 0,-1-2 1 0 0,-1 1 0 0 0,1-1 0 0 0,-1 2-1 0 0,5-3 1 0 0,32-12 379 0 0,-22 10-514 0 0,-4 1-169 0 0,-2 1 1 0 0,3 0 0 0 0,-1 0 0 0 0,-2 1-1 0 0,2 1 1 0 0,1-1 0 0 0,-1 2 0 0 0,0 0-1 0 0,0 0 1 0 0,22 5 0 0 0,-9-1-947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14 2303 0 0,'0'0'102'0'0,"-7"-5"20"0"0,5 4 323 0 0,0 0 0 0 0,-1 0 0 0 0,1 0 0 0 0,0 0 0 0 0,0 0 0 0 0,-1 1 0 0 0,1-1-1 0 0,-1 1 1 0 0,1-1 0 0 0,0 1 0 0 0,-1 0 0 0 0,1 0 0 0 0,-1 0 0 0 0,1 0 0 0 0,-1 0-1 0 0,-2 1 1 0 0,3 0-82 0 0,0 0-1 0 0,0-1 0 0 0,1 1 0 0 0,-1 0 0 0 0,1 0 1 0 0,-1 0-1 0 0,1 1 0 0 0,-1-1 0 0 0,1 0 1 0 0,-1 1-1 0 0,1-1 0 0 0,0 0 0 0 0,0 1 0 0 0,0 0 1 0 0,0-1-1 0 0,0 1 0 0 0,0-1 0 0 0,0 1 1 0 0,1 0-1 0 0,-1 0 0 0 0,0 3 0 0 0,-3 9-198 0 0,1 0 0 0 0,1 1 1 0 0,1-1-1 0 0,0 1 0 0 0,0-1 0 0 0,2 1 0 0 0,-1-1 0 0 0,5 17 0 0 0,-4-20-75 0 0,2 0 1 0 0,0 0-1 0 0,0-1 0 0 0,1 1 0 0 0,0-1 1 0 0,1 1-1 0 0,0-1 0 0 0,0-1 0 0 0,1 1 1 0 0,1-1-1 0 0,8 10 0 0 0,-10-14-173 0 0,0-1 0 0 0,1 1-1 0 0,-1-1 1 0 0,1 0 0 0 0,0 0 0 0 0,0 0-1 0 0,1-1 1 0 0,-1 0 0 0 0,1 0 0 0 0,0-1-1 0 0,-1 0 1 0 0,1 0 0 0 0,0-1 0 0 0,0 1-1 0 0,9-1 1 0 0,-11 0 4 0 0,0-1-1 0 0,1-1 1 0 0,-1 1-1 0 0,1-1 0 0 0,-1 1 1 0 0,0-2-1 0 0,1 1 1 0 0,-1 0-1 0 0,0-1 1 0 0,0 0-1 0 0,0 0 0 0 0,0-1 1 0 0,0 0-1 0 0,0 1 1 0 0,-1-2-1 0 0,0 1 1 0 0,1 0-1 0 0,-1-1 0 0 0,0 0 1 0 0,4-5-1 0 0,-1-1-613 0 0,0 0 0 0 0,-1 0 0 0 0,0-1 0 0 0,0 0 0 0 0,-1 0 0 0 0,-1 0 0 0 0,0-1 0 0 0,-1 0 0 0 0,0 0 0 0 0,2-12 0 0 0,-2-4-3200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13 177 6447 0 0,'0'0'586'0'0,"-7"-26"-249"0"0,5 23 186 0 0,4-1 0 0 0,-2-1-1 0 0,0 2 1 0 0,0-1 0 0 0,1-1 0 0 0,-1 2-1 0 0,2-1 1 0 0,-1-1 0 0 0,1 2 0 0 0,-1-2 0 0 0,1 2-1 0 0,-1-1 1 0 0,4-2 0 0 0,34-47 661 0 0,-25 37-498 0 0,-13 15-610 0 0,1-2 0 0 0,1 1 0 0 0,-1 1 0 0 0,1-1-1 0 0,-2-1 1 0 0,2 2 0 0 0,-1-1 0 0 0,1 1 0 0 0,0-1 0 0 0,0 2 0 0 0,0-1-1 0 0,-2-1 1 0 0,2 2 0 0 0,0-1 0 0 0,0 1 0 0 0,1-2 0 0 0,-1 2 0 0 0,0 0-1 0 0,0 0 1 0 0,0 0 0 0 0,0 0 0 0 0,0 0 0 0 0,0 0 0 0 0,0 2-1 0 0,4-1 1 0 0,7 4 211 0 0,0-1 0 0 0,-1 2-1 0 0,1 0 1 0 0,12 10-1 0 0,1-3 85 0 0,-22-10-292 0 0,-1 0 0 0 0,1 0 0 0 0,-2 0 0 0 0,2 2 0 0 0,-1-2 0 0 0,-1 2 0 0 0,2-2 0 0 0,-2 1 0 0 0,0 1 0 0 0,0-1 0 0 0,0 1 0 0 0,3 10 0 0 0,2-1 54 0 0,-2 1 0 0 0,-2 2 1 0 0,5 14-1 0 0,-6-15-96 0 0,0 0 0 0 0,0 1 0 0 0,-3 0 0 0 0,2 0 0 0 0,-4-1 0 0 0,2 1 0 0 0,-1 0 0 0 0,-2-1 0 0 0,0 1 0 0 0,-2 0 0 0 0,1-2 0 0 0,-13 32 0 0 0,8-29-96 0 0,0-1 0 0 0,-2 1 1 0 0,1-1-1 0 0,-1 0 1 0 0,-3-2-1 0 0,2 2 1 0 0,-2-4-1 0 0,-1 3 0 0 0,1-3 1 0 0,-23 16-1 0 0,33-27 37 0 0,0 1 0 0 0,-1 0 0 0 0,1-2 0 0 0,-1 1 0 0 0,1-1 0 0 0,-1 1-1 0 0,1-1 1 0 0,-1 1 0 0 0,0-2 0 0 0,-1 1 0 0 0,2-1 0 0 0,-1 0 0 0 0,1 0 0 0 0,-2 0 0 0 0,1 0 0 0 0,-4-1-1 0 0,4-1-17 0 0,2 2 0 0 0,0-1 0 0 0,-1 1 0 0 0,1-2-1 0 0,0 1 1 0 0,0-1 0 0 0,-2 1 0 0 0,2-1 0 0 0,0-1 0 0 0,0 2-1 0 0,0-2 1 0 0,0 1 0 0 0,1-1 0 0 0,-1 0 0 0 0,0 2-1 0 0,2-3 1 0 0,-2 1 0 0 0,1 0 0 0 0,-1 0 0 0 0,2 0-1 0 0,-2-4 1 0 0,1 5 38 0 0,2 1-1 0 0,-1-1 1 0 0,1 1-1 0 0,0-1 1 0 0,0-1 0 0 0,-2 2-1 0 0,2-1 1 0 0,0 1-1 0 0,0-1 1 0 0,0 0-1 0 0,0-1 1 0 0,0 2-1 0 0,0-1 1 0 0,0 1 0 0 0,2-1-1 0 0,-2 1 1 0 0,0-1-1 0 0,1 1 1 0 0,-1-2-1 0 0,2 1 1 0 0,-2 1 0 0 0,1-1-1 0 0,-1 1 1 0 0,2-1-1 0 0,-1 2 1 0 0,-1-1-1 0 0,2-1 1 0 0,-1 1-1 0 0,1-1 1 0 0,-1 1 0 0 0,1 1-1 0 0,-1-2 1 0 0,1 1-1 0 0,-1 1 1 0 0,1-2-1 0 0,-1 2 1 0 0,4-2 0 0 0,-1-1 53 0 0,1 2 0 0 0,0-1 0 0 0,1 1 0 0 0,-2 1 0 0 0,1-2 0 0 0,1 2 0 0 0,-2 0 0 0 0,2-1 0 0 0,-1 2 0 0 0,0-1 0 0 0,7 2 0 0 0,21 5 341 0 0,2 0-47 0 0,-1 0 1 0 0,-1 4-1 0 0,43 16 0 0 0,74 37-2187 0 0,-146-62 695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2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293 130 7279 0 0,'0'-2'70'0'0,"0"0"0"0"0,0 0-1 0 0,0-1 1 0 0,-1 1 0 0 0,1 0-1 0 0,-1 0 1 0 0,-1-4 0 0 0,0 1 32 0 0,1 1 120 0 0,-2-11 1778 0 0,-5-7-252 0 0,8 21-1282 0 0,-4-10 1308 0 0,-2 3-1134 0 0,0 1 0 0 0,0 0 1 0 0,-9-9-1 0 0,8 9 81 0 0,4 6-512 0 0,0 0-1 0 0,0 0 0 0 0,0 0 1 0 0,0 1-1 0 0,0-1 0 0 0,0 1 1 0 0,0-1-1 0 0,0 1 0 0 0,0 0 1 0 0,-4 0-1 0 0,5 1-94 0 0,-10-2 353 0 0,0 2 0 0 0,-23 3 0 0 0,30-2-346 0 0,1 0 1 0 0,-1 0-1 0 0,1 0 0 0 0,-8 5 1 0 0,7-4-88 0 0,4-2 38 0 0,-9 5 53 0 0,6-2-104 0 0,-1 0 0 0 0,1 1 0 0 0,0-1-1 0 0,0 1 1 0 0,1-1 0 0 0,-1 1-1 0 0,1 0 1 0 0,0 1 0 0 0,-3 7 0 0 0,-19 54 36 0 0,19-46 25 0 0,5-18-51 0 0,-2 7 79 0 0,0 0-1 0 0,0 0 1 0 0,0 14-1 0 0,2-15-73 0 0,0 0 0 0 0,1 0 0 0 0,0-1-1 0 0,0 1 1 0 0,1 0 0 0 0,0 0 0 0 0,4 14-1 0 0,3 1 65 0 0,15 32 0 0 0,-20-48-91 0 0,2 3 5 0 0,0 3 2 0 0,1-1 0 0 0,1 0 0 0 0,0 0 0 0 0,1-1 0 0 0,0 0 0 0 0,1 0 0 0 0,17 17-1 0 0,-16-18 55 0 0,-7-7-41 0 0,-1-1 1 0 0,1 0 0 0 0,0 0 0 0 0,0 0 0 0 0,0 0 0 0 0,1 0 0 0 0,-1 0 0 0 0,1-1 0 0 0,-1 0 0 0 0,1 0 0 0 0,0 0 0 0 0,0 0 0 0 0,0 0 0 0 0,8 1 0 0 0,20 1 105 0 0,0-1-1 0 0,0-2 1 0 0,41-3 0 0 0,-52 2-97 0 0,-17 0-28 0 0,0 0 0 0 0,1 1 0 0 0,-1-2 0 0 0,0 1 0 0 0,0 0 0 0 0,0-1 0 0 0,0 0 0 0 0,0 0 0 0 0,0 0 0 0 0,0 0 0 0 0,0-1 0 0 0,0 0 0 0 0,5-3 0 0 0,20-11 82 0 0,-23 14-53 0 0,0-1-1 0 0,-1 0 1 0 0,1-1 0 0 0,7-6 0 0 0,-4 3 17 0 0,0-1-1 0 0,-1-1 1 0 0,0 0 0 0 0,-1 0 0 0 0,1-1-1 0 0,-2 0 1 0 0,1 0 0 0 0,-2 0 0 0 0,1-1 0 0 0,-1 0-1 0 0,3-11 1 0 0,13-57-28 0 0,-19 68 20 0 0,0-1 0 0 0,-1 1 0 0 0,0-1 0 0 0,-3-23 0 0 0,0 9-1 0 0,2 18-3 0 0,-1 0 0 0 0,1 0 0 0 0,-1 0 0 0 0,-1 0 1 0 0,0 0-1 0 0,0 0 0 0 0,0 1 0 0 0,-1-1 0 0 0,0 1 0 0 0,-1 0 0 0 0,-7-13 0 0 0,6 13 18 0 0,-1 0-1 0 0,0 0 1 0 0,0 1 0 0 0,-1 0-1 0 0,1 0 1 0 0,-1 0 0 0 0,0 1-1 0 0,-1 0 1 0 0,1 0 0 0 0,-1 1-1 0 0,0 0 1 0 0,0 1 0 0 0,-1-1-1 0 0,1 2 1 0 0,-1-1 0 0 0,1 1-1 0 0,-1 0 1 0 0,0 1 0 0 0,-10-1-1 0 0,6 1-13 0 0,0-1 0 0 0,-26-7 1 0 0,26 5-12 0 0,0 1 0 0 0,0 0 0 0 0,-15-1 1 0 0,20 4-30 0 0,1 0 1 0 0,0 0 0 0 0,0 1-1 0 0,-1 0 1 0 0,1 0 0 0 0,0 1-1 0 0,0-1 1 0 0,-11 6 0 0 0,13-5-25 0 0,0 1 0 0 0,0 0 1 0 0,0 0-1 0 0,0 0 1 0 0,1 1-1 0 0,0 0 0 0 0,0 0 1 0 0,0 0-1 0 0,0 0 1 0 0,0 0-1 0 0,-4 9 0 0 0,-9 15-964 0 0,2 0 0 0 0,0 1-1 0 0,-19 61 1 0 0,29-68-760 0 0,3-2-68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7367 0 0,'0'0'568'0'0,"-2"2"-373"0"0,1-1-120 0 0,0 1 0 0 0,0 0 0 0 0,0-1-1 0 0,0 1 1 0 0,0 0 0 0 0,0 0 0 0 0,1 0 0 0 0,-1-1-1 0 0,1 1 1 0 0,-1 0 0 0 0,1 0 0 0 0,0 0 0 0 0,0 0 0 0 0,-1 0-1 0 0,1 0 1 0 0,1 0 0 0 0,-1 0 0 0 0,1 3 0 0 0,8 45 3458 0 0,-4-32-3023 0 0,23 93 2320 0 0,5 32-1930 0 0,-25-106-1174 0 0,1-1 0 0 0,20 48 0 0 0,-28-80-121 0 0,1-1 1 0 0,-1 0-1 0 0,1 0 0 0 0,0 0 0 0 0,1 0 0 0 0,-1-1 0 0 0,4 5 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0,'14'1'1728'0'0,"18"20"3420"0"0,16 19-2377 0 0,-35-26-2172 0 0,1 1 1 0 0,-2 1-1 0 0,0-1 0 0 0,10 19 1 0 0,32 73 2012 0 0,-40-77-2072 0 0,-2 2-1 0 0,-2-1 0 0 0,0 1 1 0 0,-2 1-1 0 0,-2 0 0 0 0,-1 0 1 0 0,2 65-1 0 0,-9-75-577 0 0,0-1 1 0 0,-1 1-1 0 0,-1-1 1 0 0,-1 0-1 0 0,-12 31 1 0 0,14-40-671 0 0,-2 7-450 0 0,-3-9-4959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52 130 10591 0 0,'-5'10'533'0'0,"3"-6"-380"0"0,-1 0 0 0 0,1 1 0 0 0,0-1 0 0 0,1 1 1 0 0,-1 0-1 0 0,1 0 0 0 0,-2 9 0 0 0,2 0 309 0 0,1 0 0 0 0,1-1 1 0 0,0 1-1 0 0,1 0 0 0 0,1 0 1 0 0,0-1-1 0 0,9 25 0 0 0,21 57 403 0 0,11 26-724 0 0,-27-90-141 0 0,-16-29-59 0 0,-2-29-1425 0 0,-2 0 987 0 0,-1 1-1 0 0,-9-36 1 0 0,-47-123 299 0 0,40 128 201 0 0,14 42 60 0 0,-4-14 582 0 0,1 1 1 0 0,-11-58-1 0 0,20 85-593 0 0,0 0-1 0 0,0 0 1 0 0,0 0 0 0 0,0 0-1 0 0,1 0 1 0 0,-1 0 0 0 0,0 0-1 0 0,0 1 1 0 0,1-1 0 0 0,-1 0-1 0 0,1 0 1 0 0,-1 0 0 0 0,1 0-1 0 0,-1 0 1 0 0,1 1 0 0 0,0-1 0 0 0,-1 0-1 0 0,1 0 1 0 0,0 1 0 0 0,-1-1-1 0 0,1 0 1 0 0,0 1 0 0 0,0-1-1 0 0,0 1 1 0 0,0-1 0 0 0,-1 1-1 0 0,1 0 1 0 0,0-1 0 0 0,0 1-1 0 0,0 0 1 0 0,0 0 0 0 0,0-1-1 0 0,0 1 1 0 0,2 0 0 0 0,6-1 76 0 0,1 0-1 0 0,17 0 1 0 0,-13 1 25 0 0,18 0-249 0 0,47 5-1 0 0,-64-2-1251 0 0,0-1-4631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11055 0 0,'0'0'3096'0'0,"10"4"-2416"0"0,0-3-144 0 0,4 1-32 0 0,-3-4-8 0 0,4 2 0 0 0,0-1-496 0 0,2 1-64 0 0,-1 0-32 0 0,3-2-8 0 0,-6-1-1296 0 0,2-1-256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11055 0 0,'0'0'1002'0'0,"-1"1"-824"0"0,-3 4 26 0 0,4-4 750 0 0,0 0-723 0 0,0 0 1 0 0,0 1 0 0 0,1-1 0 0 0,-1 0 0 0 0,1 0-1 0 0,-1 0 1 0 0,1 0 0 0 0,-1 0 0 0 0,1 1-1 0 0,0-1 1 0 0,0 0 0 0 0,-1-1 0 0 0,1 1 0 0 0,0 0-1 0 0,0 0 1 0 0,0 0 0 0 0,0 0 0 0 0,2 0-1 0 0,-1 1-101 0 0,0 0-1 0 0,1-1 0 0 0,-1 0 1 0 0,1 1-1 0 0,-1-1 1 0 0,6 1-1 0 0,8 0-30 0 0,0-1 0 0 0,0 0 1 0 0,0-2-1 0 0,0 0 0 0 0,30-5 0 0 0,23-2-781 0 0,-38 7-1088 0 0,-16 1 84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4607 0 0,'-1'1'354'0'0,"1"2"23"0"0,-1 0 1 0 0,1-1-1 0 0,0 1 1 0 0,0 0 0 0 0,0 0-1 0 0,0-1 1 0 0,1 1-1 0 0,-1 0 1 0 0,1-1-1 0 0,-1 1 1 0 0,1-1 0 0 0,0 1-1 0 0,0-1 1 0 0,0 1-1 0 0,1-1 1 0 0,-1 1-1 0 0,2 1 1 0 0,1 1 532 0 0,0 0 0 0 0,1-1 0 0 0,-1 0 0 0 0,1 0 0 0 0,6 4 0 0 0,-1 0-1113 0 0,-8-7 251 0 0,29 23 182 0 0,0-1 0 0 0,49 27-1 0 0,-53-35-345 0 0,-16-9-115 0 0,1 0 0 0 0,11 5 0 0 0,17 4-2702 0 0,-30-12 1491 0 0</inkml:trace>
  <inkml:trace contextRef="#ctx0" brushRef="#br0" timeOffset="1">334 0 13791 0 0,'-2'1'630'0'0,"-9"8"-189"0"0,-20 18 1 0 0,21-17-176 0 0,0-1-1 0 0,-18 12 1 0 0,16-13 333 0 0,0 1 1 0 0,0 0-1 0 0,0 1 1 0 0,1 0 0 0 0,-12 16-1 0 0,17-19-630 0 0,0 0 1 0 0,1 1-1 0 0,0 0 0 0 0,1 1 0 0 0,-1-1 0 0 0,2 1 0 0 0,-1-1 1 0 0,1 1-1 0 0,-3 15 0 0 0,0 12-2212 0 0,4-19 127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53 6911 0 0,'-1'-12'366'0'0,"-3"-12"1744"0"0,-4 10 5536 0 0,6 14-7454 0 0,1-1 0 0 0,-1 1 0 0 0,1-1 0 0 0,-1 1 0 0 0,1 0 0 0 0,-1 0 0 0 0,0-1 0 0 0,1 1 0 0 0,-3 1 0 0 0,1 0-98 0 0,0 0 1 0 0,0 0 0 0 0,0 0 0 0 0,1 1 0 0 0,-1 0-1 0 0,1-1 1 0 0,-1 1 0 0 0,-2 3 0 0 0,-5 3 136 0 0,6-5-170 0 0,0 1 0 0 0,0 0-1 0 0,1-1 1 0 0,-1 1 0 0 0,1 1 0 0 0,0-1 0 0 0,0 0 0 0 0,0 1 0 0 0,0-1 0 0 0,1 1 0 0 0,0 0 0 0 0,-2 5 0 0 0,-2 9 210 0 0,-6 36-1 0 0,10-45-153 0 0,1-4-94 0 0,1 1 0 0 0,-1-1 0 0 0,1 0 0 0 0,0 1 0 0 0,0-1 0 0 0,1 0 0 0 0,0 1 0 0 0,0-1 0 0 0,1 0 0 0 0,0 0 0 0 0,0 0 0 0 0,0 0-1 0 0,0 0 1 0 0,1 0 0 0 0,0-1 0 0 0,0 1 0 0 0,1-1 0 0 0,0 0 0 0 0,0 0 0 0 0,0 0 0 0 0,0-1 0 0 0,1 1 0 0 0,-1-1 0 0 0,1 0 0 0 0,0 0 0 0 0,1-1 0 0 0,-1 1 0 0 0,1-1 0 0 0,-1-1 0 0 0,1 1 0 0 0,0-1-1 0 0,0 0 1 0 0,0 0 0 0 0,0 0 0 0 0,0-1 0 0 0,1 0 0 0 0,11 0 0 0 0,-9-1-10 0 0,1 0 0 0 0,0-1 0 0 0,0-1 0 0 0,0 0-1 0 0,0 0 1 0 0,-1 0 0 0 0,1-2 0 0 0,-1 1 0 0 0,0-1 0 0 0,0 0-1 0 0,0-1 1 0 0,0 0 0 0 0,-1 0 0 0 0,0-1 0 0 0,0 0 0 0 0,-1-1 0 0 0,1 0-1 0 0,-1 0 1 0 0,-1 0 0 0 0,1-1 0 0 0,5-9 0 0 0,-9 11 1 0 0,0 0 1 0 0,0 0-1 0 0,0 0 0 0 0,-1 0 1 0 0,0-1-1 0 0,0 1 1 0 0,0-1-1 0 0,-1 1 0 0 0,0-1 1 0 0,0 0-1 0 0,-1 1 1 0 0,0-1-1 0 0,0 0 0 0 0,-1 1 1 0 0,0-1-1 0 0,0 0 1 0 0,0 1-1 0 0,-1-1 0 0 0,-2-6 1 0 0,3 12-6 0 0,0 0 0 0 0,1-1 0 0 0,-1 1 0 0 0,0 0 0 0 0,0 0 1 0 0,0 0-1 0 0,0 0 0 0 0,0 0 0 0 0,-1 0 0 0 0,1 0 0 0 0,0 1 0 0 0,0-1 0 0 0,-1 0 1 0 0,1 1-1 0 0,0-1 0 0 0,-1 0 0 0 0,1 1 0 0 0,-1 0 0 0 0,1-1 0 0 0,0 1 0 0 0,-1 0 0 0 0,1 0 1 0 0,-1 0-1 0 0,1 0 0 0 0,-1 0 0 0 0,1 0 0 0 0,-1 0 0 0 0,1 0 0 0 0,-3 1 0 0 0,2-1 14 0 0,0 1-1 0 0,1 0 0 0 0,-1-1 1 0 0,0 1-1 0 0,0 0 0 0 0,0 0 1 0 0,0 0-1 0 0,0 0 0 0 0,1 0 1 0 0,-1 0-1 0 0,1 0 0 0 0,-1 1 1 0 0,1-1-1 0 0,-1 1 0 0 0,1-1 1 0 0,0 1-1 0 0,-1-1 0 0 0,1 1 1 0 0,0 0-1 0 0,-1 3 0 0 0,-1 5 49 0 0,0 0-1 0 0,1 1 0 0 0,1 0 0 0 0,0-1 0 0 0,0 1 0 0 0,1 0 1 0 0,1 0-1 0 0,-1-1 0 0 0,2 1 0 0 0,-1-1 0 0 0,2 1 0 0 0,6 19 0 0 0,-6-22-69 0 0,1-1 0 0 0,0 1 0 0 0,1-1 0 0 0,-1 0 1 0 0,1 0-1 0 0,1 0 0 0 0,-1-1 0 0 0,1 0 0 0 0,0 0 0 0 0,1-1 0 0 0,-1 1 0 0 0,1-1 0 0 0,0-1 0 0 0,10 6 0 0 0,-5-4-159 0 0,1-1 0 0 0,-1 0 0 0 0,1 0 0 0 0,0-1 0 0 0,0-1 0 0 0,1 0 0 0 0,-1-1 0 0 0,17 0 0 0 0,-20-2-511 0 0,0 0 0 0 0,-1-1 1 0 0,1 0-1 0 0,-1-1 0 0 0,0 0 0 0 0,17-6 1 0 0,-9 1-1318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8287 0 0,'-5'-1'302'0'0,"1"1"1"0"0,-1 0-1 0 0,0 0 0 0 0,0 0 0 0 0,0 1 0 0 0,1-1 0 0 0,-1 1 0 0 0,0 0 0 0 0,1 1 1 0 0,-1-1-1 0 0,1 1 0 0 0,-1 0 0 0 0,1 0 0 0 0,-5 3 0 0 0,1 0 616 0 0,0 0 0 0 0,0 1 0 0 0,1 0 0 0 0,0 0 0 0 0,0 0 0 0 0,-7 9 0 0 0,13-14-868 0 0,0 1 0 0 0,0-1 0 0 0,0 0 1 0 0,0 1-1 0 0,0-1 0 0 0,0 1 1 0 0,1-1-1 0 0,-1 1 0 0 0,1-1 0 0 0,-1 1 1 0 0,1 0-1 0 0,-1-1 0 0 0,1 1 1 0 0,0 2-1 0 0,0 0-45 0 0,0-1 0 0 0,1 0 0 0 0,0 0 0 0 0,0 1 0 0 0,0-1 1 0 0,0 0-1 0 0,0 0 0 0 0,1 0 0 0 0,-1 0 0 0 0,4 5 0 0 0,0-1-36 0 0,0 0 1 0 0,0 0-1 0 0,1-1 0 0 0,0 1 0 0 0,0-1 0 0 0,1 0 0 0 0,-1-1 1 0 0,14 8-1 0 0,2 0-42 0 0,40 16 0 0 0,-62-29 72 0 0,11 5 21 0 0,0 1 0 0 0,11 9 0 0 0,-15-11 92 0 0,-6-3 276 0 0,1 1-160 0 0,9 16 514 0 0,-11-16-336 0 0,-3 16 649 0 0,1-14-977 0 0,1 0 0 0 0,-1 1 1 0 0,0-1-1 0 0,0-1 0 0 0,-1 1 0 0 0,1 0 1 0 0,-1-1-1 0 0,0 1 0 0 0,0-1 0 0 0,0 0 1 0 0,0 0-1 0 0,-1 0 0 0 0,-6 5 1 0 0,-5 2-503 0 0,-32 15 0 0 0,39-21 61 0 0,7-3-169 0 0,-4 1-463 0 0,2-2-419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27 144 919 0 0,'-13'-59'2034'0'0,"9"44"-844"0"0,1 1 0 0 0,0-1 1 0 0,-1-25 5014 0 0,5 42-5047 0 0,4 8-556 0 0,0 0 0 0 0,-1 1 0 0 0,0 0-1 0 0,3 16 1 0 0,7 50 391 0 0,-11-56-651 0 0,15 122 1154 0 0,-11-76-1016 0 0,3-1 0 0 0,20 75 0 0 0,-17-106-329 0 0,-13-33-108 0 0,2-3-121 0 0,-1 0 55 0 0,0 0 0 0 0,0-1 1 0 0,1 1-1 0 0,-1 0 0 0 0,0 0 0 0 0,0-1 1 0 0,0 1-1 0 0,-1-1 0 0 0,2-2 0 0 0,4-11-43 0 0,-2 0 0 0 0,0 0 1 0 0,-1 0-1 0 0,0-1 0 0 0,0-20 0 0 0,1 2-200 0 0,-1 15-77 0 0,26-163 835 0 0,-28 180-481 0 0,0-1-1 0 0,-1 1 1 0 0,1 0-1 0 0,0 0 1 0 0,0-1-1 0 0,0 1 1 0 0,2-2-1 0 0,-2 3 125 0 0,0 2-91 0 0,1 0 1 0 0,0 0-1 0 0,-1 0 1 0 0,1 1-1 0 0,-1-1 1 0 0,0 0-1 0 0,1 1 1 0 0,-1-1-1 0 0,0 1 1 0 0,0 0-1 0 0,0-1 1 0 0,1 4-1 0 0,9 24 133 0 0,-9-21-111 0 0,18 56-142 0 0,-11-30 305 0 0,2-1 0 0 0,30 64 0 0 0,-37-88-631 0 0,1-1-1 0 0,1 0 0 0 0,-1 1 1 0 0,1-2-1 0 0,1 1 1 0 0,-1-1-1 0 0,1 0 0 0 0,1 0 1 0 0,-1-1-1 0 0,1 0 1 0 0,0 0-1 0 0,1-1 0 0 0,-1 0 1 0 0,1 0-1 0 0,12 4 1 0 0,-1-4-3754 0 0,1-3-882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 1375 0 0,'0'0'66'0'0,"-13"-6"4"0"0,10 6-38 0 0,-7-4 2708 0 0,0 1-1 0 0,-1 1 1 0 0,0 0-1 0 0,-16-1 1 0 0,26 3-2674 0 0,-1 0 1 0 0,1 0 0 0 0,0 1 0 0 0,0-1 0 0 0,0 0 0 0 0,-1 1 0 0 0,1-1 0 0 0,0 1-1 0 0,0-1 1 0 0,0 1 0 0 0,0 0 0 0 0,0-1 0 0 0,0 1 0 0 0,0 0 0 0 0,0 0-1 0 0,0 0 1 0 0,0 0 0 0 0,1 0 0 0 0,-1 0 0 0 0,0 0 0 0 0,0 0 0 0 0,1 0 0 0 0,-1 0-1 0 0,1 0 1 0 0,-1 0 0 0 0,1 0 0 0 0,0 1 0 0 0,-1-1 0 0 0,1 0 0 0 0,0 0-1 0 0,0 0 1 0 0,0 2 0 0 0,-1-1-67 0 0,1 0 0 0 0,0 0 0 0 0,0 0 0 0 0,0 0 0 0 0,1 0 0 0 0,-1 0 0 0 0,0 0 0 0 0,1 0 0 0 0,0 0 0 0 0,-1 0 0 0 0,1 0 0 0 0,0 0 0 0 0,0 0 0 0 0,0-1 0 0 0,0 1 0 0 0,2 2 0 0 0,2 3 0 0 0,10 14 463 0 0,0 0 0 0 0,2-1-1 0 0,0-1 1 0 0,31 25 0 0 0,-27-25 102 0 0,-1 1 1 0 0,-1 0 0 0 0,24 33-1 0 0,-41-50-420 0 0,-1 1 0 0 0,1-1 0 0 0,-1 1-1 0 0,1-1 1 0 0,-1 1 0 0 0,0-1 0 0 0,0 1 0 0 0,-1 0-1 0 0,1 0 1 0 0,-1 0 0 0 0,0-1 0 0 0,0 1 0 0 0,0 0-1 0 0,-1 0 1 0 0,1 0 0 0 0,-1-1 0 0 0,0 1 0 0 0,0 0-1 0 0,0-1 1 0 0,0 1 0 0 0,-1-1 0 0 0,-1 4 0 0 0,-3 5 218 0 0,-1-1 0 0 0,0 0 0 0 0,0-1 0 0 0,-1 1 0 0 0,-11 10 0 0 0,5-9-190 0 0,-1 1 0 0 0,0-2 0 0 0,-1 0-1 0 0,-27 14 1 0 0,13-8-1595 0 0,27-16 7 0 0,-4 2-353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6911 0 0,'0'0'528'0'0,"1"4"-341"0"0,0 0-141 0 0,2 12 987 0 0,-2-15-457 0 0,3 1-369 0 0,0 0 1 0 0,0 0-1 0 0,0 0 0 0 0,0 0 1 0 0,1-1-1 0 0,-1 1 1 0 0,1-1-1 0 0,-1 0 1 0 0,1 0-1 0 0,4-1 0 0 0,52 3 1297 0 0,-52-3-1243 0 0,78 1 1675 0 0,132 19-1 0 0,-82-4-234 0 0,268-3-1 0 0,-255-12-1076 0 0,141-12 496 0 0,-63 0-274 0 0,15 0 57 0 0,-135 1-637 0 0,122-3 399 0 0,-117 10-634 0 0,97 4 69 0 0,-152 1 16 0 0,93-7-1 0 0,-16 0 32 0 0,155 4 195 0 0,167-22 346 0 0,-425 20-653 0 0,286-29 260 0 0,2 22-97 0 0,-32-4 45 0 0,-164 4-49 0 0,-95 7-152 0 0,1 1 47 0 0,42 2 0 0 0,-19 1 15 0 0,57-6 0 0 0,3 0-41 0 0,-52 5-11 0 0,129-2 88 0 0,-101-1-8 0 0,63-3-11 0 0,-118 4-81 0 0,-23 2-24 0 0,-1-1 0 0 0,1 0 0 0 0,0 0 0 0 0,0-1 0 0 0,15-5 0 0 0,-2 0 14 0 0,35-6 1 0 0,-3 0-28 0 0,19-1-3 0 0,-56 12 0 0 0,0-1 0 0 0,0-1 0 0 0,21-8 0 0 0,-31 9 0 0 0,0 1 0 0 0,0 0 0 0 0,14-1 0 0 0,7-2 0 0 0,3-2 0 0 0,0 1 0 0 0,0 1 0 0 0,1 2 0 0 0,64 3 0 0 0,-71 1 0 0 0,29-3 0 0 0,-16-1 0 0 0,-24 1 0 0 0,0 1 0 0 0,29 1 0 0 0,-32 0 0 0 0,28-2 0 0 0,-20 0 0 0 0,33-3 0 0 0,20-1 0 0 0,-71 6 0 0 0,1 0 0 0 0,-1 0 0 0 0,0-1 0 0 0,0 1 0 0 0,1-1 0 0 0,-1 0 0 0 0,0 0 0 0 0,4-2 0 0 0,29-9 0 0 0,-33 11 0 0 0,-1-1 0 0 0,22-6 0 0 0,-20 7 0 0 0,-1-1 0 0 0,0 0 0 0 0,0-1 0 0 0,0 1 0 0 0,3-3 0 0 0,-5 3-2 0 0,0 1-1 0 0,0-1 1 0 0,0 1-1 0 0,0-1 1 0 0,0 0-1 0 0,0 1 1 0 0,-1-1 0 0 0,1 0-1 0 0,-1 0 1 0 0,1 0-1 0 0,-1 1 1 0 0,0-1-1 0 0,0 0 1 0 0,1 0 0 0 0,-1 0-1 0 0,-1 0 1 0 0,1 0-1 0 0,0-1 1 0 0,-1-1-9 0 0,0 0-1 0 0,-1 0 1 0 0,1 1 0 0 0,-1-1-1 0 0,1 1 1 0 0,-1-1 0 0 0,0 1-1 0 0,-3-4 1 0 0,-5-4-26 0 0,1 0 0 0 0,-1 1 0 0 0,-19-15 0 0 0,12 12-53 0 0,-1 0 0 0 0,-36-20 0 0 0,45 28 58 0 0,0 2 0 0 0,0-1-1 0 0,0 1 1 0 0,-1 0-1 0 0,1 1 1 0 0,-1 0 0 0 0,0 0-1 0 0,-17 1 1 0 0,21 0 14 0 0,4 1 13 0 0,1-1-1 0 0,0 1 0 0 0,0 0 1 0 0,-1 0-1 0 0,1 0 1 0 0,0 0-1 0 0,0 0 0 0 0,-1 0 1 0 0,1 0-1 0 0,0 1 1 0 0,0-1-1 0 0,0 0 0 0 0,-1 1 1 0 0,1-1-1 0 0,0 1 1 0 0,0-1-1 0 0,0 1 0 0 0,0 0 1 0 0,0-1-1 0 0,0 1 1 0 0,0 0-1 0 0,0 0 0 0 0,-2 1 1 0 0,3 0-6 0 0,0-1 1 0 0,0 0-1 0 0,0 0 0 0 0,0 1 1 0 0,0-1-1 0 0,0 0 1 0 0,0 0-1 0 0,0 0 1 0 0,0 1-1 0 0,0-1 1 0 0,1 0-1 0 0,-1 0 0 0 0,1 0 1 0 0,-1 1-1 0 0,2 1 1 0 0,-2-2-4 0 0,2 2-2 0 0,-1-1 0 0 0,0 0 0 0 0,1 1-1 0 0,-1-1 1 0 0,1 0 0 0 0,0 0 0 0 0,-1 0 0 0 0,1 0 0 0 0,0-1-1 0 0,0 1 1 0 0,5 3 0 0 0,29 14-223 0 0,-18-11 135 0 0,2 2 35 0 0,-1 2 0 0 0,0 0 0 0 0,0 0 0 0 0,-1 2 1 0 0,-1 0-1 0 0,0 1 0 0 0,16 20 0 0 0,-29-30 70 0 0,4 5 20 0 0,0 0 0 0 0,8 13-1 0 0,-13-19-13 0 0,-1 1 0 0 0,0-1 0 0 0,0 1 0 0 0,-1-1 0 0 0,1 1 0 0 0,-1 0 0 0 0,0 0 0 0 0,-1 0 0 0 0,1 5 0 0 0,-1-3 57 0 0,0 0 0 0 0,0 0-1 0 0,-1 0 1 0 0,0 0 0 0 0,-1 0-1 0 0,1 0 1 0 0,-6 11 0 0 0,-1 0 335 0 0,-14 24 1 0 0,11-23-178 0 0,1-2-55 0 0,-1-2 0 0 0,-1 1 0 0 0,-17 16 0 0 0,-10 14-115 0 0,33-39-176 0 0,0 1-301 0 0,0-1 1 0 0,1 1-1 0 0,-1 0 1 0 0,1 1-1 0 0,1-1 1 0 0,0 1 0 0 0,-5 14-1 0 0,7-13-1063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0,'0'0'1952'0'0,"4"1"-697"0"0,-1 1-912 0 0,0-1 0 0 0,1 1 0 0 0,-1-1 0 0 0,0 1 0 0 0,0 0 0 0 0,0 0 0 0 0,0 0 0 0 0,0 1 0 0 0,-1-1 1 0 0,1 1-1 0 0,-1-1 0 0 0,1 1 0 0 0,-1 0 0 0 0,0 0 0 0 0,0 0 0 0 0,1 4 0 0 0,2 3-10 0 0,-2 1 0 0 0,0 0 0 0 0,0 0 0 0 0,-1 0 0 0 0,0 0-1 0 0,0 19 1 0 0,-7 71 1158 0 0,1-35-775 0 0,2-21-291 0 0,0-18-54 0 0,2 32 1 0 0,2-20-34 0 0,6 47 464 0 0,-7-75-685 0 0,2-1 0 0 0,-1 0 1 0 0,1 1-1 0 0,0-2 0 0 0,1 1 0 0 0,5 10 0 0 0,-7-18-99 0 0,-1 1-1 0 0,1-1 1 0 0,-1 1-1 0 0,1-1 1 0 0,0 1-1 0 0,0-1 0 0 0,0 0 1 0 0,0 0-1 0 0,1 0 1 0 0,-1 0-1 0 0,1 0 1 0 0,-1 0-1 0 0,1-1 1 0 0,-1 1-1 0 0,1-1 1 0 0,0 0-1 0 0,0 0 1 0 0,-1 0-1 0 0,1 0 1 0 0,0 0-1 0 0,0-1 1 0 0,5 1-1 0 0,-1-1 18 0 0,-1-1-1 0 0,1 1 0 0 0,0-1 1 0 0,0-1-1 0 0,-1 1 1 0 0,1-1-1 0 0,-1 0 1 0 0,12-6-1 0 0,-5 2-74 0 0,64-32-1083 0 0,-64 32 184 0 0,23-10-1 0 0,-1 2-1536 0 0,-15 4 810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87 249 3223 0 0,'0'0'312'0'0,"-5"10"-312"0"0,2-1 0 0 0,0 1 2112 0 0,1 0 392 0 0,0 0 2672 0 0,2 0-5176 0 0,4-2-640 0 0,-3-1-72 0 0</inkml:trace>
  <inkml:trace contextRef="#ctx0" brushRef="#br0" timeOffset="1">39 65 11199 0 0,'-11'-13'496'0'0,"7"9"224"0"0,-2-1-720 0 0,-1-3 0 0 0,2 0 0 0 0,0 4 1736 0 0,5-2-2128 0 0,3-1-176 0 0,1-3-32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40 208 2303 0 0,'0'2'12115'0'0,"0"36"-9119"0"0,0 41-14 0 0,-10 106-2355 0 0,-15-38-503 0 0,24-142-119 0 0,0 2-6 0 0,0 0 0 0 0,0 0 0 0 0,0 0 0 0 0,1 12 0 0 0,0-17-64 0 0,0-4-330 0 0,7-28-127 0 0,13-37 0 0 0,4-19-128 0 0,10-123-15 0 0,-19 106 560 0 0,26-73 473 0 0,-28 146-28 0 0,-8 21-128 0 0,-4 8-73 0 0,0 2-116 0 0,1 0 0 0 0,-1 1 1 0 0,1-1-1 0 0,-1 0 0 0 0,1 1 0 0 0,-1-1 1 0 0,0 1-1 0 0,0-1 0 0 0,0 1 0 0 0,0 0 0 0 0,0-1 1 0 0,0 1-1 0 0,1 2 0 0 0,9 21 139 0 0,0 1 0 0 0,9 38-1 0 0,9 57 98 0 0,-9-33-187 0 0,-8-38-69 0 0,30 109-95 0 0,-24-93-169 0 0,-10-35-1197 0 0,0-1-3504 0 0,-1-8-924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13247 0 0,'0'0'5926'0'0,"1"-1"-5536"0"0,2-1-315 0 0,1 0 0 0 0,-1 0 0 0 0,0 0 1 0 0,1 0-1 0 0,0 1 0 0 0,-1 0 0 0 0,1-1 0 0 0,0 1 0 0 0,5 0 0 0 0,40-4-155 0 0,-12 3 109 0 0,-4 0-493 0 0,-2 2-1808 0 0,-11-4-2624 0 0,-5-2-568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10591 0 0,'-3'18'971'0'0,"0"1"0"0"0,1 0 0 0 0,0 0 0 0 0,3 30 0 0 0,-1-20 69 0 0,21 223 1775 0 0,-17-219-2818 0 0,1 12-106 0 0,8 59-4225 0 0,-10-81-1218 0 0</inkml:trace>
  <inkml:trace contextRef="#ctx0" brushRef="#br0" timeOffset="1">220 0 9671 0 0,'0'0'440'0'0,"0"2"-5"0"0,10 149 4022 0 0,0-15-861 0 0,1 62-5993 0 0,-9-163 1122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6447 0 0,'0'0'499'0'0,"1"2"29"0"0,14 44 6621 0 0,-1 2-3398 0 0,27 98-2459 0 0,-30-106-887 0 0,46 208-2192 0 0,-45-187 146 0 0,-4-23-2529 0 0,-2-3-1208 0 0</inkml:trace>
  <inkml:trace contextRef="#ctx0" brushRef="#br0" timeOffset="1">3 574 2303 0 0,'-1'-1'167'0'0,"1"0"-58"0"0,0 0 1 0 0,-1 0-1 0 0,1-1 0 0 0,0 1 0 0 0,0 0 0 0 0,0 0 1 0 0,0 0-1 0 0,0 0 0 0 0,0-1 0 0 0,0 1 0 0 0,0 0 1 0 0,1 0-1 0 0,-1 0 0 0 0,1-2 0 0 0,0-2 1238 0 0,0 1-262 0 0,0 0-1 0 0,0 0 0 0 0,0 0 0 0 0,0 0 0 0 0,0 0 0 0 0,1 1 0 0 0,0-1 0 0 0,-1 0 0 0 0,4-3 1 0 0,-2 4-872 0 0,0 0 1 0 0,-1 0 0 0 0,1 0-1 0 0,0 0 1 0 0,1 1 0 0 0,-1-1-1 0 0,0 1 1 0 0,1 0 0 0 0,0 0-1 0 0,-1 0 1 0 0,1 1 0 0 0,0-1-1 0 0,0 1 1 0 0,5-2 0 0 0,27-10-123 0 0,-31 10-163 0 0,0 1 0 0 0,0-1 0 0 0,0 2-1 0 0,0-1 1 0 0,0 0 0 0 0,1 1 0 0 0,-1 0-1 0 0,9 0 1 0 0,13 1-5389 0 0,-14 0-342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3223 0 0,'0'0'143'0'0,"0"2"-3"0"0,-2 26 1533 0 0,-8 45 12338 0 0,5-48-15092 0 0,-3 8 1443 0 0,6-25-295 0 0,0-1-1 0 0,0 1 1 0 0,0-1 0 0 0,1 1-1 0 0,1 0 1 0 0,-1-1 0 0 0,1 1 0 0 0,1 11-1 0 0,0-18-23 0 0,-1 0-1 0 0,0 1 1 0 0,1-1 0 0 0,-1 0-1 0 0,1 0 1 0 0,-1-1 0 0 0,1 1-1 0 0,-1 0 1 0 0,1 0-1 0 0,0 0 1 0 0,0 0 0 0 0,-1 0-1 0 0,1-1 1 0 0,0 1 0 0 0,0 0-1 0 0,0-1 1 0 0,0 1-1 0 0,0 0 1 0 0,0-1 0 0 0,0 1-1 0 0,0-1 1 0 0,0 0 0 0 0,0 1-1 0 0,0-1 1 0 0,0 0-1 0 0,0 0 1 0 0,0 1 0 0 0,0-1-1 0 0,0 0 1 0 0,0 0 0 0 0,3 0-1 0 0,2-1 18 0 0,0 1-1 0 0,0-1 0 0 0,0 0 1 0 0,6-2-1 0 0,-11 2-58 0 0,14-3-349 0 0,0-1 1 0 0,-1-1 0 0 0,23-12-1 0 0,-34 15-65 0 0,0 1-1 0 0,0-1 1 0 0,0 1-1 0 0,0-1 1 0 0,5-6 0 0 0,-1 1-955 0 0,1-2-464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14831 0 0,'-3'15'448'0'0,"0"1"0"0"0,1 0 0 0 0,-1 31 0 0 0,8 50 1053 0 0,-2-51 160 0 0,6 58-449 0 0,1 26-674 0 0,2-18-1071 0 0,-8-79-1128 0 0,-1-15-289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3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63 3679 0 0,'0'0'1935'0'0,"5"3"1629"0"0,-7-10-2638 0 0,1 2 1 0 0,0-1-1 0 0,-2-1 1 0 0,1 2-1 0 0,-1-1 1 0 0,-4-8-1 0 0,5 13-799 0 0,1 0-1 0 0,0-1 0 0 0,0 1 1 0 0,-1 0-1 0 0,1 1 1 0 0,0-1-1 0 0,-1-1 1 0 0,1 1-1 0 0,-1 1 0 0 0,0-1 1 0 0,1 0-1 0 0,0 1 1 0 0,-2-2-1 0 0,2 2 0 0 0,0 0 1 0 0,-2-1-1 0 0,2 1 1 0 0,-1 0-1 0 0,0 0 0 0 0,1 0 1 0 0,-2 0-1 0 0,2 0 1 0 0,0 0-1 0 0,-2 0 1 0 0,2 1-1 0 0,0-1 0 0 0,-2 0 1 0 0,2 2-1 0 0,0-2 1 0 0,-2 1-1 0 0,2 0 0 0 0,0-1 1 0 0,-1 1-1 0 0,1 1 1 0 0,-1-1-1 0 0,0-1 0 0 0,1 1 1 0 0,0 0-1 0 0,0 1 1 0 0,-1-1-1 0 0,0 4 0 0 0,-3 1-32 0 0,0 2 0 0 0,0-1-1 0 0,0 1 1 0 0,1 0-1 0 0,0-1 1 0 0,-4 16-1 0 0,1 0-53 0 0,0 0 0 0 0,2-1 0 0 0,0 1-1 0 0,3 1 1 0 0,-1-1 0 0 0,2 38 0 0 0,2-46-60 0 0,2-1 1 0 0,-2 1-1 0 0,3-1 1 0 0,0 0-1 0 0,-1 0 1 0 0,3 0-1 0 0,-1 0 0 0 0,1-2 1 0 0,0 2-1 0 0,2-1 1 0 0,15 21-1 0 0,-18-28 20 0 0,0 1 0 0 0,0-2 0 0 0,0 1-1 0 0,1-1 1 0 0,1 0 0 0 0,-2 0 0 0 0,1 0 0 0 0,1-1-1 0 0,0 0 1 0 0,9 5 0 0 0,-12-8 15 0 0,1 0 0 0 0,0 1 1 0 0,0-1-1 0 0,0 0 0 0 0,0-1 0 0 0,0 1 1 0 0,0-1-1 0 0,1 0 0 0 0,-3-1 0 0 0,2 1 1 0 0,0 0-1 0 0,1-1 0 0 0,-1 0 0 0 0,0-1 0 0 0,0 1 1 0 0,-1-1-1 0 0,8-4 0 0 0,-5 4 50 0 0,-1-2 0 0 0,0 0-1 0 0,0-1 1 0 0,1 1 0 0 0,-2-1-1 0 0,1 0 1 0 0,-1 0 0 0 0,0 0 0 0 0,0 0-1 0 0,0-1 1 0 0,-1-1 0 0 0,0 2-1 0 0,1-1 1 0 0,-2-1 0 0 0,0 0-1 0 0,0 1 1 0 0,1-2 0 0 0,-2 2 0 0 0,0-2-1 0 0,0 1 1 0 0,-1 0 0 0 0,1 0-1 0 0,-2-1 1 0 0,1-8 0 0 0,-1 3 37 0 0,-1 0 1 0 0,-1 1-1 0 0,1 0 1 0 0,-1 0 0 0 0,-1 0-1 0 0,-1 0 1 0 0,0 0-1 0 0,-1 1 1 0 0,2 0-1 0 0,-4-1 1 0 0,2 2-1 0 0,-1 0 1 0 0,-2-1 0 0 0,-7-8-1 0 0,1 1-153 0 0,-1 1 0 0 0,-1 2 1 0 0,-1 0-1 0 0,1 1 0 0 0,-2 0 0 0 0,-34-19 0 0 0,51 32-253 0 0,-6 0-617 0 0,15 18-5776 0 0,-3-6 5163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18 9615 0 0,'0'0'439'0'0,"-1"-1"-10"0"0,-1 0-349 0 0,-12-7 12 0 0,11 7 156 0 0,0 0 0 0 0,0 0 0 0 0,0 0-1 0 0,0 0 1 0 0,0 0 0 0 0,0 1 0 0 0,0-1-1 0 0,0 1 1 0 0,0 0 0 0 0,-6 0 0 0 0,7 1-75 0 0,1-1 0 0 0,-1 1 0 0 0,0-1 0 0 0,0 1 0 0 0,0 0 0 0 0,1 0 0 0 0,-1 0 0 0 0,1 0 0 0 0,-1 0 0 0 0,0 0 0 0 0,1 1 0 0 0,0-1 0 0 0,-1 0 0 0 0,1 1 0 0 0,0-1 0 0 0,0 1 1 0 0,-1-1-1 0 0,0 4 0 0 0,-3 4 187 0 0,1-1 0 0 0,0 1 1 0 0,1 1-1 0 0,0-1 1 0 0,0 0-1 0 0,-2 16 0 0 0,-2 59 523 0 0,6-68-687 0 0,0-5-133 0 0,1 0 1 0 0,0 0-1 0 0,1 0 1 0 0,1 0-1 0 0,0 0 1 0 0,0 0-1 0 0,1 0 1 0 0,0-1-1 0 0,1 1 1 0 0,0-1-1 0 0,0 0 1 0 0,9 12-1 0 0,-12-19-59 0 0,2 0 1 0 0,-1-1-1 0 0,0 1 0 0 0,0-1 0 0 0,1 0 0 0 0,0 1 1 0 0,-1-1-1 0 0,1 0 0 0 0,0-1 0 0 0,0 1 0 0 0,0 0 1 0 0,0-1-1 0 0,0 0 0 0 0,0 1 0 0 0,1-1 0 0 0,-1 0 1 0 0,0-1-1 0 0,1 1 0 0 0,-1-1 0 0 0,0 1 1 0 0,1-1-1 0 0,-1 0 0 0 0,0 0 0 0 0,1-1 0 0 0,-1 1 1 0 0,1-1-1 0 0,-1 1 0 0 0,0-1 0 0 0,0 0 0 0 0,1-1 1 0 0,-1 1-1 0 0,0 0 0 0 0,0-1 0 0 0,0 0 0 0 0,0 1 1 0 0,0-1-1 0 0,-1 0 0 0 0,1-1 0 0 0,-1 1 0 0 0,1 0 1 0 0,-1-1-1 0 0,0 1 0 0 0,0-1 0 0 0,3-5 1 0 0,2-5 32 0 0,-1-1 1 0 0,0 0-1 0 0,-1 0 1 0 0,0-1-1 0 0,-2 0 1 0 0,1 1-1 0 0,-2-1 1 0 0,0 0 0 0 0,-1-1-1 0 0,0 1 1 0 0,-3-25-1 0 0,0 28 961 0 0,0 15-471 0 0,0 19-409 0 0,3-5-97 0 0,1 0 0 0 0,0 1 0 0 0,8 24 0 0 0,-9-36-84 0 0,1 0 1 0 0,1 0-1 0 0,-1 0 1 0 0,1 0 0 0 0,0 0-1 0 0,1 0 1 0 0,-1-1-1 0 0,1 1 1 0 0,0-1-1 0 0,0 0 1 0 0,1 0-1 0 0,6 5 1 0 0,-9-8-82 0 0,0-1 1 0 0,0 0 0 0 0,0 0-1 0 0,0 0 1 0 0,0 0 0 0 0,1 0-1 0 0,3 1 1 0 0,-4-2-297 0 0,0 1 1 0 0,0-1-1 0 0,0 0 0 0 0,0 0 1 0 0,0 0-1 0 0,-1 0 0 0 0,1 0 1 0 0,0-1-1 0 0,0 1 1 0 0,0 0-1 0 0,0-1 0 0 0,0 0 1 0 0,0 1-1 0 0,3-3 1 0 0,5-3-5263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3679 0 0,'2'-1'7871'0'0,"9"-13"-6250"0"0,-9 12-1408 0 0,0-1 1 0 0,1 0 0 0 0,-1 1 0 0 0,0-1-1 0 0,1 1 1 0 0,-1 0 0 0 0,6-4 0 0 0,0 2 21 0 0,1 1 0 0 0,-1 0 0 0 0,1 0 0 0 0,0 1 0 0 0,0 0 0 0 0,0 0 0 0 0,0 1 0 0 0,0 0 0 0 0,0 1 0 0 0,12 1 0 0 0,-14-1-108 0 0,1 1 1 0 0,-1 0-1 0 0,0 0 0 0 0,0 1 0 0 0,0-1 1 0 0,0 2-1 0 0,0-1 0 0 0,0 1 0 0 0,0 0 0 0 0,-1 1 1 0 0,0-1-1 0 0,1 1 0 0 0,6 6 0 0 0,-8-6-42 0 0,-1 0 0 0 0,0 1-1 0 0,0-1 1 0 0,0 1 0 0 0,-1 0 0 0 0,1 0-1 0 0,-1 0 1 0 0,3 7 0 0 0,-5-9-67 0 0,0 0 1 0 0,0 1-1 0 0,-1-1 0 0 0,1 1 1 0 0,-1-1-1 0 0,1 1 0 0 0,-1-1 1 0 0,0 1-1 0 0,0-1 0 0 0,-1 0 1 0 0,1 1-1 0 0,-1-1 0 0 0,0 1 1 0 0,0-1-1 0 0,-2 5 0 0 0,-1 2-118 0 0,0-1 1 0 0,0 0-1 0 0,-1-1 0 0 0,-1 1 0 0 0,1-1 0 0 0,-2 0 0 0 0,1 0 1 0 0,-1-1-1 0 0,-13 12 0 0 0,16-16 51 0 0,0 0 0 0 0,0 0-1 0 0,0 0 1 0 0,0 0 0 0 0,0-1 0 0 0,-1 0 0 0 0,1 0 0 0 0,-1 0-1 0 0,0 0 1 0 0,1-1 0 0 0,-1 0 0 0 0,0 0 0 0 0,0 0 0 0 0,0-1-1 0 0,0 1 1 0 0,0-1 0 0 0,0 0 0 0 0,0-1 0 0 0,1 1 0 0 0,-1-1-1 0 0,-7-2 1 0 0,11 3-87 0 0,-6-8 0 0 0,4 1 136 0 0,5-1 12 0 0,-1 6 9 0 0,0 1 0 0 0,0-1 0 0 0,0 1 0 0 0,0-1 0 0 0,0 1 0 0 0,0 0 0 0 0,1-1-1 0 0,-1 1 1 0 0,1 0 0 0 0,-1 0 0 0 0,1 0 0 0 0,-1 0 0 0 0,1 0 0 0 0,-1 0 0 0 0,1 1 0 0 0,0-1 0 0 0,-1 0-1 0 0,1 1 1 0 0,0 0 0 0 0,0-1 0 0 0,0 1 0 0 0,-1 0 0 0 0,1 0 0 0 0,0 0 0 0 0,0 0 0 0 0,3 0 0 0 0,6 1 107 0 0,-1 1-1 0 0,0-1 1 0 0,14 5 0 0 0,11 6 44 0 0,16 3-98 0 0,-7-2-76 0 0,-33-9-908 0 0,0 0 0 0 0,19 3 0 0 0,-19-5-428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1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0,'0'0'706'0'0,"1"1"-578"0"0,88 113 4558 0 0,-11-16-2014 0 0,-62-76-2241 0 0,11 14 708 0 0,-2 2 0 0 0,40 76 0 0 0,-51-78-442 0 0,-2 0-1 0 0,-1 1 1 0 0,-1 0-1 0 0,7 63 1 0 0,-15-66-350 0 0,-1 1 1 0 0,-6 55-1 0 0,4-81-543 0 0,-2 1 0 0 0,1-1 0 0 0,-1 1-1 0 0,0-1 1 0 0,-1 0 0 0 0,0-1-1 0 0,-1 1 1 0 0,-7 11 0 0 0,11-19 33 0 0,0 0-746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1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0,'1'29'80'0'0,"5"67"10726"0"0,14 50-5862 0 0,-4-37-4199 0 0,18 133-560 0 0,-21-168-735 0 0,3 20-4044 0 0,-13-73 2962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1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12095 0 0,'0'2'554'0'0,"55"243"2786"0"0,-27-136-2731 0 0,58 213-1789 0 0,-76-289-95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1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15895 0 0,'0'0'1782'0'0,"3"-1"-1501"0"0,15-3 186 0 0,56-14-45 0 0,-24 8-3054 0 0,-30 6 1248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3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2303 0 0,'0'0'15142'0'0,"3"1"-14728"0"0,-2 0-397 0 0,-1-1-1 0 0,1 0 1 0 0,-1 0-1 0 0,1 0 1 0 0,-1 1-1 0 0,1-1 1 0 0,-1 0-1 0 0,1 0 1 0 0,-1 0-1 0 0,1 0 1 0 0,0 0-1 0 0,-1 0 1 0 0,1 0 0 0 0,-1 0-1 0 0,1 0 1 0 0,-1 0-1 0 0,1 0 1 0 0,0 0-1 0 0,-1-1 1 0 0,1 1-1 0 0,-1 0 1 0 0,1 0-1 0 0,0-1 1 0 0,4-13 483 0 0,-3 8-291 0 0,0 3-111 0 0,-1 0 1 0 0,1 0 0 0 0,0 0 0 0 0,0 1 0 0 0,0-1 0 0 0,0 1 0 0 0,0-1-1 0 0,1 1 1 0 0,-1 0 0 0 0,1 0 0 0 0,-1 0 0 0 0,1 0 0 0 0,3-1 0 0 0,-3 1-44 0 0,1 0 0 0 0,-1 1 0 0 0,1-1 0 0 0,0 1 0 0 0,-1 0 0 0 0,1 0 0 0 0,0 1 0 0 0,0-1 0 0 0,-1 1 0 0 0,1 0 0 0 0,0 0 0 0 0,0 0 0 0 0,0 0 1 0 0,0 1-1 0 0,-1-1 0 0 0,1 1 0 0 0,0 0 0 0 0,0 0 0 0 0,-1 1 0 0 0,1-1 0 0 0,-1 1 0 0 0,5 3 0 0 0,-4-3-23 0 0,-1 0-1 0 0,0 0 1 0 0,1 0 0 0 0,-1 1-1 0 0,0 0 1 0 0,-1 0 0 0 0,1-1-1 0 0,0 2 1 0 0,-1-1 0 0 0,0 0-1 0 0,0 0 1 0 0,0 1-1 0 0,0-1 1 0 0,0 1 0 0 0,-1 0-1 0 0,1-1 1 0 0,-1 1 0 0 0,0 0-1 0 0,0 0 1 0 0,-1 0 0 0 0,1 6-1 0 0,-1 2-17 0 0,-2 0 0 0 0,1 0-1 0 0,-1-1 1 0 0,-1 1 0 0 0,0-1 0 0 0,-1 0 0 0 0,0 0-1 0 0,0 0 1 0 0,-8 12 0 0 0,-6 8-306 0 0,-37 48 1 0 0,52-75 273 0 0,1-1 0 0 0,-1 0 1 0 0,-1 1-1 0 0,1-1 0 0 0,0-1 1 0 0,-1 1-1 0 0,0 0 0 0 0,1-1 1 0 0,-1 0-1 0 0,-7 4 0 0 0,9-6 10 0 0,1 1 0 0 0,0-1 0 0 0,-1 1 1 0 0,1-1-1 0 0,-1 1 0 0 0,1-1 0 0 0,-1 0 0 0 0,1 0 0 0 0,0 0 0 0 0,-1 0 0 0 0,1 0 0 0 0,-1 0 0 0 0,1 0 0 0 0,-4-1 0 0 0,4 1-1 0 0,0 0 1 0 0,1-1-1 0 0,-1 1 0 0 0,0-1 0 0 0,0 1 0 0 0,0-1 0 0 0,1 0 0 0 0,-1 1 0 0 0,0-1 0 0 0,1 0 0 0 0,-1 0 0 0 0,0 1 0 0 0,1-1 0 0 0,-1 0 0 0 0,1 0 0 0 0,-1-1 0 0 0,0-1-23 0 0,0 1 0 0 0,0-1 0 0 0,1 0 0 0 0,-1 1-1 0 0,1-1 1 0 0,0 0 0 0 0,-1 0 0 0 0,1 1 0 0 0,1-1 0 0 0,0-5 0 0 0,0 3 28 0 0,0-1 0 0 0,1 1-1 0 0,0 0 1 0 0,0 0 0 0 0,1 0-1 0 0,0 0 1 0 0,-1 1 0 0 0,1-1-1 0 0,1 1 1 0 0,-1-1 0 0 0,1 1-1 0 0,0 0 1 0 0,0 1 0 0 0,0-1-1 0 0,0 0 1 0 0,0 1 0 0 0,1 0-1 0 0,0 0 1 0 0,-1 1 0 0 0,1-1 0 0 0,8-2-1 0 0,0 1 178 0 0,0 0 0 0 0,0 1 0 0 0,0 0 0 0 0,0 1 0 0 0,1 1-1 0 0,-1 0 1 0 0,23 2 0 0 0,-26-1-87 0 0,-1 1 0 0 0,0 1 0 0 0,0 0 0 0 0,0 0-1 0 0,-1 1 1 0 0,10 3 0 0 0,2 4-306 0 0,26 16-1 0 0,-44-25-470 0 0,6 5 1035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3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222 297 11087 0 0,'0'-7'288'0'0,"0"-1"0"0"0,-1 1 0 0 0,0-1 0 0 0,0 1 0 0 0,0-1 0 0 0,-1 1 0 0 0,-1 0 0 0 0,1 0 0 0 0,-1 0 0 0 0,0 0 0 0 0,-5-7 0 0 0,6 10-13 0 0,-1 0 0 0 0,0 1 1 0 0,0-1-1 0 0,0 1 1 0 0,-1 0-1 0 0,1 0 0 0 0,-1 0 1 0 0,0 0-1 0 0,0 0 1 0 0,0 1-1 0 0,0 0 0 0 0,0 0 1 0 0,0 0-1 0 0,0 0 1 0 0,-1 0-1 0 0,1 1 0 0 0,-1 0 1 0 0,-8-1-1 0 0,9 2-206 0 0,1 0 0 0 0,0 0 0 0 0,0 1 0 0 0,0-1 0 0 0,0 1 0 0 0,0 0-1 0 0,0 0 1 0 0,0 0 0 0 0,0 0 0 0 0,0 0 0 0 0,0 1 0 0 0,0-1 0 0 0,1 1 0 0 0,-1 0 0 0 0,1-1 0 0 0,-1 2-1 0 0,1-1 1 0 0,-3 3 0 0 0,0 0-41 0 0,0 1-1 0 0,0 0 1 0 0,1 0-1 0 0,-1 0 1 0 0,2 1-1 0 0,-6 10 1 0 0,4-4-26 0 0,1 0 1 0 0,1 0 0 0 0,0 1 0 0 0,-3 24 0 0 0,3 56-80 0 0,4-70 62 0 0,0-1 1 0 0,1 0-1 0 0,2 0 1 0 0,0 0-1 0 0,1 0 1 0 0,12 31-1 0 0,-12-42 11 0 0,1 0 0 0 0,0-1 0 0 0,0 1-1 0 0,1-1 1 0 0,13 15 0 0 0,-14-20 3 0 0,0 1 1 0 0,0-1-1 0 0,1 0 1 0 0,0-1-1 0 0,0 1 0 0 0,0-2 1 0 0,1 1-1 0 0,15 6 1 0 0,-17-8 42 0 0,1 0 1 0 0,0-1-1 0 0,0-1 0 0 0,0 1 1 0 0,0-1-1 0 0,0 0 0 0 0,1 0 0 0 0,-1-1 1 0 0,0 0-1 0 0,0-1 0 0 0,1 1 1 0 0,-1-1-1 0 0,0-1 0 0 0,0 1 1 0 0,0-1-1 0 0,0-1 0 0 0,0 1 1 0 0,-1-1-1 0 0,7-4 0 0 0,2 0 143 0 0,-1 0 0 0 0,0-2-1 0 0,19-14 1 0 0,-25 16-111 0 0,-1 0 1 0 0,0 0-1 0 0,0 0 1 0 0,0-1-1 0 0,-1 0 1 0 0,9-16-1 0 0,-5 5 120 0 0,0 0-1 0 0,-2-1 1 0 0,0 0-1 0 0,-1 0 1 0 0,-1-1-1 0 0,0 0 1 0 0,2-32-1 0 0,-5 28 112 0 0,-1 0 0 0 0,-1 0-1 0 0,-2 0 1 0 0,0 0 0 0 0,-2 0-1 0 0,-11-47 1 0 0,11 60-235 0 0,-2-1 0 0 0,1 1 0 0 0,-1 0 1 0 0,-1 1-1 0 0,0-1 0 0 0,-1 1 0 0 0,0 0 1 0 0,0 1-1 0 0,-1-1 0 0 0,-1 2 0 0 0,0-1 1 0 0,0 1-1 0 0,-1 0 0 0 0,0 1 0 0 0,-13-8 0 0 0,14 10-48 0 0,1 1-1 0 0,-1 1 1 0 0,0-1-1 0 0,0 1 1 0 0,-1 1-1 0 0,-15-4 1 0 0,19 6-24 0 0,0 0 0 0 0,0 1 0 0 0,1 0 0 0 0,-1 0 1 0 0,0 0-1 0 0,0 1 0 0 0,1 0 0 0 0,-1 0 0 0 0,0 0 1 0 0,1 1-1 0 0,-1 0 0 0 0,-9 4 0 0 0,9-2-122 0 0,-1 0-1 0 0,1 0 1 0 0,0 0-1 0 0,0 1 0 0 0,1 0 1 0 0,-1 0-1 0 0,1 0 1 0 0,0 1-1 0 0,1 0 1 0 0,-8 11-1 0 0,3-2-733 0 0,1 0-1 0 0,1 0 1 0 0,-9 28-1 0 0,8-13-553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8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6911 0 0,'0'0'528'0'0,"2"1"-341"0"0,-1-1-142 0 0,0 1 1 0 0,-1-1-1 0 0,1 0 1 0 0,-1 1-1 0 0,1-1 0 0 0,-1 1 1 0 0,1-1-1 0 0,-1 1 0 0 0,1-1 1 0 0,-1 1-1 0 0,0-1 1 0 0,1 1-1 0 0,-1 0 0 0 0,0-1 1 0 0,1 1-1 0 0,-1-1 0 0 0,0 1 1 0 0,0 0-1 0 0,1-1 1 0 0,-1 1-1 0 0,0 0 0 0 0,0-1 1 0 0,0 1-1 0 0,0 1 0 0 0,0 24 2690 0 0,0 1-975 0 0,29 157 2180 0 0,9 92-1848 0 0,-34-235-1913 0 0,-4-39 218 0 0,0-4-317 0 0,-41-416-256 0 0,39 390 197 0 0,2 1 0 0 0,1-1-1 0 0,1 1 1 0 0,1 0 0 0 0,2-1 0 0 0,13-46 0 0 0,-17 72 15 0 0,0 0 0 0 0,0-1 1 0 0,0 1-1 0 0,0 0 0 0 0,0 0 1 0 0,0 0-1 0 0,1 0 0 0 0,-1 0 1 0 0,1 0-1 0 0,-1 0 0 0 0,1 1 1 0 0,0-1-1 0 0,0 1 1 0 0,0-1-1 0 0,0 1 0 0 0,0-1 1 0 0,0 1-1 0 0,0 0 0 0 0,0 0 1 0 0,0 0-1 0 0,0 0 0 0 0,1 1 1 0 0,-1-1-1 0 0,0 1 0 0 0,4-1 1 0 0,-3 1-17 0 0,-1 0 0 0 0,1 0-1 0 0,0 0 1 0 0,-1 1 0 0 0,1-1 0 0 0,0 1 0 0 0,-1 0 0 0 0,1 0 0 0 0,-1 0 0 0 0,1 0 0 0 0,-1 0-1 0 0,1 1 1 0 0,-1-1 0 0 0,0 1 0 0 0,0-1 0 0 0,0 1 0 0 0,0 0 0 0 0,0 0 0 0 0,0 0 0 0 0,0 0-1 0 0,-1 0 1 0 0,3 3 0 0 0,2 6-35 0 0,0 0 0 0 0,-1 1 1 0 0,0-1-1 0 0,-1 1 0 0 0,-1 0 0 0 0,0 0 0 0 0,0 0 0 0 0,-1 0 1 0 0,1 18-1 0 0,-2 8 150 0 0,-7 66 0 0 0,4-82-141 0 0,-1-1 1 0 0,-1 0 0 0 0,0-1 0 0 0,-2 1 0 0 0,-15 37 0 0 0,18-52-59 0 0,-1-1 0 0 0,1 0 0 0 0,-1 0 1 0 0,0 0-1 0 0,0 0 0 0 0,0-1 0 0 0,-8 7 0 0 0,11-11-38 0 0,2-2-472 0 0,1 0 594 0 0,0 0 0 0 0,0 0 0 0 0,0 0 0 0 0,0 0 0 0 0,0 1 0 0 0,3-3 0 0 0,-2 3 12 0 0,-1 0-1 0 0,1 0 0 0 0,0 0 1 0 0,-1 0-1 0 0,1 0 0 0 0,0 0 1 0 0,0 1-1 0 0,0 0 1 0 0,0-1-1 0 0,-1 1 0 0 0,1 0 1 0 0,0 0-1 0 0,4 1 1 0 0,39 8 440 0 0,-42-7-382 0 0,27 6 276 0 0,0 2 1 0 0,0 1 0 0 0,-2 1 0 0 0,1 2 0 0 0,-2 0-1 0 0,0 2 1 0 0,32 25 0 0 0,-46-30-1145 0 0,-2 1 0 0 0,12 13-1 0 0,-10-10-470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1 656 12583 0 0,'0'0'1256'0'0,"8"1"-1136"0"0,0-2 163 0 0,-1 0-1 0 0,0 0 1 0 0,0-1 0 0 0,0 0-1 0 0,0 0 1 0 0,0 0-1 0 0,0-1 1 0 0,9-6-1 0 0,-4 4 117 0 0,100-54 2365 0 0,-29 13-1470 0 0,30-15-355 0 0,-60 30-636 0 0,68-29-1 0 0,58-26-51 0 0,-7-14-134 0 0,-109 63-80 0 0,9-2-18 0 0,11-6 176 0 0,-53 28 343 0 0,57-23 1 0 0,-81 38-485 0 0,0 0 1 0 0,0 1-1 0 0,0 0 1 0 0,0 0-1 0 0,0 1 0 0 0,0-1 1 0 0,0 1-1 0 0,0 0 0 0 0,0 1 1 0 0,7 1-1 0 0,11 3 90 0 0,26 8 1 0 0,-48-12-136 0 0,207 72 454 0 0,-54-17-86 0 0,100 49 232 0 0,-85-32-373 0 0,157 62 223 0 0,-230-86-384 0 0,-55-26-22 0 0,22 16-3 0 0,-15-9-773 0 0,-44-27 408 0 0,7 4 11 0 0,-4-5-2641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6 455 0 0,'0'-6'10904'0'0,"1"8"-10044"0"0,3 5-450 0 0,-1 1 0 0 0,0 0-1 0 0,0 0 1 0 0,-1 0 0 0 0,0 0-1 0 0,1 8 1 0 0,4 54 613 0 0,-6-54-812 0 0,11 388 3207 0 0,-10-229-3328 0 0,2 48-410 0 0,-2-146-3763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1839 0 0,'5'-28'3112'0'0,"-5"28"-3052"0"0,5 11 2819 0 0,2 14 2196 0 0,7 48-1105 0 0,-10-44-2940 0 0,12 38 0 0 0,-9-42-564 0 0,-6-19-345 0 0,0 0 1 0 0,0-1-1 0 0,1 1 0 0 0,0-1 0 0 0,0 1 1 0 0,0-1-1 0 0,5 7 0 0 0,-6-11 702 0 0,8-5-606 0 0,-6 2-202 0 0,0 0 0 0 0,0 0 0 0 0,-1-1 0 0 0,1 1-1 0 0,-1-1 1 0 0,0 1 0 0 0,0-1 0 0 0,0 0 0 0 0,0 0 0 0 0,0 0-1 0 0,2-4 1 0 0,13-37 134 0 0,-15 40-148 0 0,35-123-150 0 0,-34 116 133 0 0,2 1 0 0 0,-1 0 0 0 0,1 0 1 0 0,13-19-1 0 0,-4 6 20 0 0,-13 21 10 0 0,0 0-1 0 0,1 0 0 0 0,-1 0 1 0 0,1 0-1 0 0,-1 0 0 0 0,1 1 1 0 0,0-1-1 0 0,-1 0 0 0 0,1 1 1 0 0,0 0-1 0 0,3-2 0 0 0,-4 3 8 0 0,0 0 0 0 0,1 1 0 0 0,-1-1 0 0 0,1 1 0 0 0,-1 0-1 0 0,0-1 1 0 0,0 1 0 0 0,1 0 0 0 0,-1 0 0 0 0,0-1 0 0 0,0 1 0 0 0,0 0 0 0 0,0 0 0 0 0,2 2-1 0 0,3 4 53 0 0,-1 1-1 0 0,0-1 1 0 0,0 1-1 0 0,0 0 0 0 0,5 15 1 0 0,15 45 139 0 0,-19-49-161 0 0,-2-6-76 0 0,5 15 56 0 0,14 26-1 0 0,-20-46-148 0 0,2 0-1 0 0,-1 0 1 0 0,1-1 0 0 0,0 1-1 0 0,1-1 1 0 0,-1-1 0 0 0,13 12-1 0 0,-16-17-37 0 0,-1 0-1 0 0,1 1 1 0 0,-1-1-1 0 0,1 0 1 0 0,0 0-1 0 0,0 0 1 0 0,0 0-1 0 0,-1-1 1 0 0,1 1-1 0 0,0 0 1 0 0,0-1-1 0 0,0 1 1 0 0,0-1-1 0 0,0 0 1 0 0,0 0-1 0 0,0 1 1 0 0,0-1-1 0 0,0-1 1 0 0,0 1-1 0 0,0 0 1 0 0,4-1-1 0 0,-4 0-192 0 0,1 0-1 0 0,-1 0 1 0 0,0-1-1 0 0,0 1 0 0 0,0 0 1 0 0,0-1-1 0 0,0 1 0 0 0,0-1 1 0 0,-1 0-1 0 0,1 0 1 0 0,0 0-1 0 0,-1 1 0 0 0,1-2 1 0 0,-1 1-1 0 0,0 0 1 0 0,0 0-1 0 0,2-4 0 0 0,2-9-1566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9239 0 0,'0'0'704'0'0,"1"2"-384"0"0,11 53 1761 0 0,-3 1-1 0 0,3 76 0 0 0,-8 117 846 0 0,-4-181-2189 0 0,-2 75-239 0 0,3 121-944 0 0,4-218-2698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176 172 9007 0 0,'-3'-16'960'0'0,"-1"0"-883"0"0,1 3 934 0 0,0 0 1 0 0,-1 0-1 0 0,-10-21 1 0 0,13 30-781 0 0,-1 1 1 0 0,0 0 0 0 0,0 0 0 0 0,0 0 0 0 0,0 1-1 0 0,0-1 1 0 0,-1 0 0 0 0,1 1 0 0 0,-1 0 0 0 0,0-1 0 0 0,0 1-1 0 0,0 0 1 0 0,0 0 0 0 0,0 1 0 0 0,0-1 0 0 0,0 1-1 0 0,0-1 1 0 0,-1 1 0 0 0,-4-1 0 0 0,7 2-177 0 0,0 0 1 0 0,0 0-1 0 0,-1 0 0 0 0,1 0 1 0 0,0 0-1 0 0,0 0 0 0 0,-1 0 1 0 0,1 0-1 0 0,0 0 1 0 0,0 1-1 0 0,0-1 0 0 0,-1 1 1 0 0,1-1-1 0 0,0 1 0 0 0,0-1 1 0 0,0 1-1 0 0,0-1 0 0 0,-1 2 1 0 0,-1 0-5 0 0,1 0 0 0 0,0 1 0 0 0,0-1-1 0 0,0 1 1 0 0,0-1 0 0 0,0 1 0 0 0,-1 2 0 0 0,-2 6 7 0 0,0-1 0 0 0,-6 22 0 0 0,4-8-49 0 0,1 0-1 0 0,1 1 0 0 0,2-1 1 0 0,0 1-1 0 0,2 0 0 0 0,0-1 1 0 0,2 1-1 0 0,1 0 0 0 0,0 0 1 0 0,2-1-1 0 0,1 1 0 0 0,1-1 1 0 0,1-1-1 0 0,1 1 0 0 0,13 26 1 0 0,-17-44 14 0 0,-1 0 1 0 0,1-1 0 0 0,0 1 0 0 0,0-1 0 0 0,1 0 0 0 0,-1 0-1 0 0,1 0 1 0 0,0-1 0 0 0,0 0 0 0 0,1 0 0 0 0,-1 0 0 0 0,1 0 0 0 0,0-1-1 0 0,0 0 1 0 0,0 0 0 0 0,13 3 0 0 0,-13-4 36 0 0,-1-1-1 0 0,1 0 1 0 0,0 0 0 0 0,0 0-1 0 0,-1-1 1 0 0,1 0 0 0 0,0 0-1 0 0,0-1 1 0 0,-1 1 0 0 0,1-1-1 0 0,0-1 1 0 0,-1 1 0 0 0,1-1-1 0 0,-1 0 1 0 0,1 0 0 0 0,-1 0-1 0 0,0-1 1 0 0,0 0 0 0 0,0 0-1 0 0,5-4 1 0 0,1-3 98 0 0,0 0 0 0 0,0-1 0 0 0,-1-1 0 0 0,0 0 0 0 0,-1 0 0 0 0,0-1 0 0 0,-1 0 0 0 0,-1-1 0 0 0,0 1 0 0 0,-1-2 0 0 0,0 1 0 0 0,-1 0 0 0 0,-1-1 0 0 0,5-23 0 0 0,-8 27-76 0 0,1-1-1 0 0,-1 0 1 0 0,-1 0-1 0 0,0 1 1 0 0,0-1-1 0 0,-2 0 1 0 0,1 0-1 0 0,-1 1 1 0 0,-1-1-1 0 0,0 1 1 0 0,-1 0-1 0 0,0 0 1 0 0,-1 0-1 0 0,0 0 1 0 0,0 1-1 0 0,-1-1 1 0 0,-1 2-1 0 0,1-1 1 0 0,-13-12-1 0 0,0 2 52 0 0,-1 2-1 0 0,-22-17 1 0 0,32 28-120 0 0,0 0 0 0 0,0 1 0 0 0,0 0 0 0 0,-1 1 0 0 0,0 0 0 0 0,0 1-1 0 0,-14-4 1 0 0,22 8-31 0 0,0-1 0 0 0,0 1-1 0 0,-1-1 1 0 0,1 1-1 0 0,0 0 1 0 0,0 0-1 0 0,-1 0 1 0 0,1 1-1 0 0,0-1 1 0 0,0 1 0 0 0,0 0-1 0 0,-1 0 1 0 0,1 0-1 0 0,0 0 1 0 0,0 0-1 0 0,-3 3 1 0 0,2-1 73 0 0,0-1 0 0 0,0 2 0 0 0,1-1 0 0 0,-1 0 0 0 0,1 1 0 0 0,0-1 0 0 0,0 1 0 0 0,0 0 0 0 0,1 0 0 0 0,-3 5 0 0 0,1-1-426 0 0,0 1 0 0 0,1-1 0 0 0,0 1 0 0 0,-4 16 1 0 0,6-16-1168 0 0,0-1 0 0 0,0 1 0 0 0,1-1 0 0 0,1 15 1 0 0,2 1-5969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38 123 6911 0 0,'0'0'528'0'0,"-1"2"-341"0"0,-1 9 1732 0 0,0 0-1 0 0,-1 16 1 0 0,5 53 1469 0 0,-1-27-2112 0 0,-1 22-161 0 0,-15 122-1 0 0,13-176-954 0 0,2-16-98 0 0,-1 1 1 0 0,1-1-1 0 0,-1 1 1 0 0,-3 8-1 0 0,4-13 442 0 0,-1-2-484 0 0,0 0 0 0 0,0-1 0 0 0,0 1 0 0 0,1-1 0 0 0,-1 1 0 0 0,1-1 0 0 0,-1 1 0 0 0,1-1 0 0 0,-1 0 0 0 0,1-1 0 0 0,-2-15 25 0 0,2 0 0 0 0,0 0 0 0 0,1 1 0 0 0,1-1 0 0 0,6-30 0 0 0,-2 12-40 0 0,32-212 192 0 0,-36 229-146 0 0,2 1-1 0 0,-1 0 1 0 0,2 1 0 0 0,0-1-1 0 0,13-26 1 0 0,-18 44-49 0 0,0 0-1 0 0,0-1 1 0 0,1 1 0 0 0,-1 0-1 0 0,0 0 1 0 0,0-1 0 0 0,0 1-1 0 0,0 0 1 0 0,0 0 0 0 0,1 0-1 0 0,-1-1 1 0 0,0 1-1 0 0,0 0 1 0 0,0 0 0 0 0,0 0-1 0 0,1 0 1 0 0,-1 0 0 0 0,0 0-1 0 0,0-1 1 0 0,1 1 0 0 0,-1 0-1 0 0,0 0 1 0 0,0 0-1 0 0,0 0 1 0 0,1 0 0 0 0,-1 0-1 0 0,0 0 1 0 0,0 0 0 0 0,1 0-1 0 0,-1 0 1 0 0,0 0 0 0 0,0 0-1 0 0,1 0 1 0 0,-1 0 0 0 0,1 0-1 0 0,6 8 9 0 0,5 15-15 0 0,1 12-20 0 0,12 54-1 0 0,1 3-55 0 0,43 90 30 0 0,-55-150 43 0 0,2-1 0 0 0,1 0-1 0 0,32 44 1 0 0,-46-72 83 0 0,0 1 0 0 0,0 0 0 0 0,0-1 0 0 0,1 0 0 0 0,-1 0-1 0 0,1 0 1 0 0,-1 0 0 0 0,7 3 0 0 0,-8-5-44 0 0,0-1-1 0 0,-1 1 0 0 0,1-1 1 0 0,-1 1-1 0 0,1-1 1 0 0,0 0-1 0 0,-1 1 1 0 0,1-1-1 0 0,0 0 1 0 0,-1 0-1 0 0,1 0 0 0 0,0 0 1 0 0,-1-1-1 0 0,1 1 1 0 0,0 0-1 0 0,-1-1 1 0 0,1 1-1 0 0,-1-1 1 0 0,1 1-1 0 0,-1-1 0 0 0,1 0 1 0 0,-1 0-1 0 0,1 0 1 0 0,-1 1-1 0 0,0-1 1 0 0,2-2-1 0 0,1-1 135 0 0,1 0 0 0 0,-1-1 0 0 0,-1 0 0 0 0,1 0 0 0 0,-1 0 0 0 0,0 0 0 0 0,0-1 0 0 0,0 1-1 0 0,-1-1 1 0 0,1 0 0 0 0,1-11 0 0 0,2-7 346 0 0,2-39 0 0 0,-7 57-457 0 0,4-83 365 0 0,-6-91 0 0 0,-1 54-960 0 0,2 116 36 0 0,0-44-803 0 0,3 18-6056 0 0,0 15-291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1 611 919 0 0,'2'-2'10365'0'0,"3"-2"-6001"0"0,29-26-2674 0 0,6-4-230 0 0,104-79 1717 0 0,-108 88-2737 0 0,-19 12-252 0 0,24-13 0 0 0,112-64 385 0 0,-112 65-525 0 0,14-12 63 0 0,91-79 0 0 0,-116 89-75 0 0,-14 11-9 0 0,1 1 0 0 0,25-17 0 0 0,-41 32-177 0 0,-1-1-1 0 0,1 1 1 0 0,0-1 0 0 0,-1 1-1 0 0,1-1 1 0 0,0 1 0 0 0,0 0-1 0 0,-1-1 1 0 0,1 1 0 0 0,0 0-1 0 0,0 0 1 0 0,0-1-1 0 0,-1 1 1 0 0,1 0 0 0 0,0 0-1 0 0,0 0 1 0 0,0 0 0 0 0,0 0-1 0 0,-1 0 1 0 0,1 0 0 0 0,0 0-1 0 0,0 1 1 0 0,0-1-1 0 0,0 0 1 0 0,-1 0 0 0 0,1 1-1 0 0,0-1 1 0 0,0 0 0 0 0,-1 1-1 0 0,1-1 1 0 0,0 1 0 0 0,0 0-1 0 0,1 0-1101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70 10223 0 0,'0'0'464'0'0,"-10"-7"176"0"0,5 2-190 0 0,1 1 0 0 0,-1 0 0 0 0,1 0-1 0 0,-1 1 1 0 0,0-1 0 0 0,0 1 0 0 0,-6-3 0 0 0,9 6-374 0 0,1-1 1 0 0,-1 0 0 0 0,0 1 0 0 0,1 0 0 0 0,-1-1 0 0 0,0 1 0 0 0,1 0 0 0 0,-1 0 0 0 0,0 0 0 0 0,0 0 0 0 0,1 0 0 0 0,-1 1 0 0 0,0-1 0 0 0,1 0 0 0 0,-1 1 0 0 0,1-1 0 0 0,-1 1 0 0 0,0 0 0 0 0,1-1 0 0 0,-1 1 0 0 0,1 0 0 0 0,0 0 0 0 0,-1 0 0 0 0,1 0-1 0 0,0 0 1 0 0,-1 0 0 0 0,1 1 0 0 0,0-1 0 0 0,0 0 0 0 0,-1 3 0 0 0,-3 2 12 0 0,1 1 0 0 0,0 0 0 0 0,0 0 0 0 0,1 0 0 0 0,0 1-1 0 0,0-1 1 0 0,1 1 0 0 0,-2 10 0 0 0,0 2-44 0 0,2 1 1 0 0,-1 21-1 0 0,3-29-47 0 0,0 0 0 0 0,1 0 0 0 0,0 0 0 0 0,1-1 0 0 0,1 1-1 0 0,0 0 1 0 0,0-1 0 0 0,9 19 0 0 0,-10-25 14 0 0,1-1 0 0 0,0 0 0 0 0,0 0 0 0 0,1 0 0 0 0,-1 0 0 0 0,1 0 0 0 0,0-1 0 0 0,1 1 0 0 0,-1-1 0 0 0,1 0 0 0 0,-1-1 0 0 0,1 1-1 0 0,0-1 1 0 0,1 0 0 0 0,-1 0 0 0 0,0-1 0 0 0,1 1 0 0 0,0-1 0 0 0,-1 0 0 0 0,10 1 0 0 0,-7-1 93 0 0,0-1 0 0 0,-1-1 0 0 0,1 1 0 0 0,0-1 0 0 0,0-1 0 0 0,0 0 0 0 0,0 0 0 0 0,0 0 0 0 0,-1-1 1 0 0,1 0-1 0 0,-1 0 0 0 0,1-1 0 0 0,-1 0 0 0 0,0 0 0 0 0,0-1 0 0 0,0 0 0 0 0,0 0 0 0 0,-1-1 0 0 0,0 0 0 0 0,0 0 0 0 0,0 0 0 0 0,0-1 0 0 0,-1 0 0 0 0,0 0 0 0 0,0 0 0 0 0,0 0 0 0 0,-1-1 0 0 0,0 0 0 0 0,-1 0 0 0 0,5-10 0 0 0,-5 7 13 0 0,1-1 0 0 0,-1 1 1 0 0,-1-1-1 0 0,1 0 0 0 0,-2 1 0 0 0,0-1 0 0 0,0-12 0 0 0,-1 15-31 0 0,-1 0 0 0 0,0 1-1 0 0,0-1 1 0 0,-1 0-1 0 0,0 1 1 0 0,0-1-1 0 0,-1 1 1 0 0,0-1-1 0 0,0 1 1 0 0,-8-11-1 0 0,4 8-56 0 0,-2 0 0 0 0,1 0-1 0 0,-2 1 1 0 0,1 0-1 0 0,-1 0 1 0 0,0 1-1 0 0,-1 0 1 0 0,0 1-1 0 0,0 1 1 0 0,0-1 0 0 0,-19-6-1 0 0,25 12-251 0 0,1 0-1 0 0,-1 0 1 0 0,1 0-1 0 0,-1 0 1 0 0,0 1-1 0 0,-5-1 1 0 0,-15 4-3990 0 0,15-1-2591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14 7831 0 0,'0'0'356'0'0,"-7"-3"122"0"0,2 1 16 0 0,0 0-1 0 0,0 0 1 0 0,0 1 0 0 0,-1 0 0 0 0,1 0 0 0 0,0 0 0 0 0,0 1 0 0 0,0 0 0 0 0,-1 0 0 0 0,1 0 0 0 0,0 0-1 0 0,0 1 1 0 0,-1 0 0 0 0,-4 2 0 0 0,3-1-133 0 0,1 0-1 0 0,-1 1 1 0 0,1 0-1 0 0,0 1 1 0 0,0-1-1 0 0,1 1 1 0 0,-1 0-1 0 0,1 1 1 0 0,-9 9-1 0 0,6-6-176 0 0,1 1-1 0 0,0 0 0 0 0,1 1 1 0 0,0-1-1 0 0,0 1 1 0 0,1 1-1 0 0,0-1 1 0 0,1 1-1 0 0,0-1 1 0 0,1 1-1 0 0,0 0 1 0 0,-2 22-1 0 0,4-22-138 0 0,0 1 1 0 0,1-1-1 0 0,0 0 0 0 0,1 0 0 0 0,1 0 0 0 0,-1 0 0 0 0,2 0 1 0 0,-1 0-1 0 0,2 0 0 0 0,-1 0 0 0 0,2-1 0 0 0,-1 0 1 0 0,1 0-1 0 0,1 0 0 0 0,0 0 0 0 0,0-1 0 0 0,12 13 0 0 0,-13-15-28 0 0,1-1-1 0 0,0 0 0 0 0,1 0 1 0 0,-1-1-1 0 0,1 1 0 0 0,0-1 0 0 0,1-1 1 0 0,-1 1-1 0 0,1-1 0 0 0,0-1 1 0 0,0 1-1 0 0,0-1 0 0 0,0-1 0 0 0,0 0 1 0 0,1 0-1 0 0,-1 0 0 0 0,1-1 1 0 0,14 0-1 0 0,-2-2-429 0 0,0 0 0 0 0,0-2 0 0 0,0 0 0 0 0,0-2 0 0 0,-1 0 1 0 0,1-1-1 0 0,-1-1 0 0 0,20-11 0 0 0,-20 8-1240 0 0,-2-2-61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0,'1'5'1134'0'0,"15"121"3962"0"0,7 67-3506 0 0,-9-72-3943 0 0,-12-105-1640 0 0,2-3-1209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3679 0 0,'0'0'167'0'0,"0"3"-7"0"0,10 116 9852 0 0,-6-91-9905 0 0,58 285 1045 0 0,-30-169-6498 0 0,-26-118 1070 0 0</inkml:trace>
  <inkml:trace contextRef="#ctx0" brushRef="#br0" timeOffset="1">1 577 11519 0 0,'0'0'227'0'0,"0"-1"-1"0"0,0 1 1 0 0,0-1-1 0 0,0 1 1 0 0,0-1-1 0 0,0 1 1 0 0,0 0-1 0 0,0-1 1 0 0,0 1-1 0 0,0-1 1 0 0,1 1-1 0 0,-1-1 1 0 0,0 1-1 0 0,0-1 1 0 0,0 1-1 0 0,0 0 1 0 0,1-1-1 0 0,-1 1 1 0 0,0-1-1 0 0,1 1 1 0 0,-1 0-1 0 0,0-1 1 0 0,1 1-1 0 0,-1 0 1 0 0,0 0-1 0 0,1-1 1 0 0,-1 1-1 0 0,0 0 1 0 0,1 0-1 0 0,-1-1 1 0 0,1 1-1 0 0,-1 0 1 0 0,1 0-1 0 0,21-7-5 0 0,-11 4 581 0 0,6-4-615 0 0,0 1 1 0 0,34-8-1 0 0,-12 11-6225 0 0,-21 4-314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0,'0'0'5771'0'0,"3"0"-4150"0"0,116 23 2886 0 0,-102-20-4376 0 0,-10-2 32 0 0,0 1 1 0 0,0-1-1 0 0,-1 1 0 0 0,12 4 1 0 0,-16-5 149 0 0,-2-1-294 0 0,1 1-1 0 0,-1-1 1 0 0,1 0-1 0 0,-1 1 1 0 0,1-1-1 0 0,-1 1 1 0 0,1-1-1 0 0,-1 1 1 0 0,0-1-1 0 0,1 1 1 0 0,-1 0-1 0 0,0-1 1 0 0,0 1-1 0 0,1-1 1 0 0,-1 1-1 0 0,0 0 1 0 0,0-1-1 0 0,0 1 1 0 0,0 1-1 0 0,3 12 132 0 0,-3-11-127 0 0,0-1 1 0 0,0 1-1 0 0,-1-1 0 0 0,1 1 0 0 0,-1-1 0 0 0,1 1 1 0 0,-1-1-1 0 0,0 0 0 0 0,0 1 0 0 0,0-1 0 0 0,-1 0 1 0 0,1 0-1 0 0,-3 4 0 0 0,-26 28 10 0 0,11-13-203 0 0,19-20 136 0 0,-1-1 0 0 0,1 1 0 0 0,0 0 0 0 0,-1 0 0 0 0,1-1 0 0 0,0 1 0 0 0,0 0 0 0 0,-1 0 0 0 0,1-1 0 0 0,0 1 0 0 0,0 0 0 0 0,0 0 0 0 0,0 0 0 0 0,0-1 0 0 0,0 1 0 0 0,1 0-1 0 0,-1 0 1 0 0,0-1 0 0 0,0 1 0 0 0,0 0 0 0 0,1 0 0 0 0,-1-1 0 0 0,0 1 0 0 0,1 0 0 0 0,-1 0 0 0 0,1-1 0 0 0,-1 1 0 0 0,1-1 0 0 0,-1 1 0 0 0,1 0 0 0 0,-1-1 0 0 0,1 1 0 0 0,0-1 0 0 0,0 1 0 0 0,28 20-1510 0 0,-22-17 1403 0 0,12 9 286 0 0,-11-9 22 0 0,-1 0-1 0 0,-1 0 1 0 0,1 1-1 0 0,-1 0 1 0 0,1 1 0 0 0,-2-1-1 0 0,1 1 1 0 0,0 0-1 0 0,-1 0 1 0 0,7 12 0 0 0,-9-12 119 0 0,0 0 0 0 0,0 0 1 0 0,0 1-1 0 0,-1-1 0 0 0,0 0 1 0 0,-1 1-1 0 0,1 0 0 0 0,-1-1 1 0 0,0 13-1 0 0,-1-13-116 0 0,-1-1-1 0 0,1 1 1 0 0,-2-1-1 0 0,1 0 1 0 0,-1 1-1 0 0,1-1 1 0 0,-1 0 0 0 0,-1 0-1 0 0,1 0 1 0 0,-1 0-1 0 0,0-1 1 0 0,-5 8-1 0 0,-1-1 65 0 0,-1-1 0 0 0,0 1-1 0 0,0-1 1 0 0,-19 13-1 0 0,-52 29-177 0 0,78-51-250 0 0,0 1-1 0 0,0 0 1 0 0,-1-1 0 0 0,1 0-1 0 0,-6 1 1 0 0,-2 1-4291 0 0,7-3 1389 0 0,-7 3-5002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0,'0'0'11346'0'0,"3"1"-10752"0"0,-2-1-533 0 0,0 1 1 0 0,0-1-1 0 0,0 1 0 0 0,0-1 0 0 0,0 1 0 0 0,0-1 0 0 0,0 1 1 0 0,0-1-1 0 0,0 1 0 0 0,0 0 0 0 0,0 0 0 0 0,0-1 0 0 0,-1 1 1 0 0,1 0-1 0 0,0 0 0 0 0,-1 0 0 0 0,2 1 0 0 0,0 2 266 0 0,-1-1 0 0 0,0 1-1 0 0,1-1 1 0 0,-1 1 0 0 0,1 5 0 0 0,17 155 4875 0 0,-18-157-5090 0 0,6 162 1177 0 0,-7-128-1169 0 0,-5 63 0 0 0,0-35-116 0 0,6-27-984 0 0,3-32-1818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6911 0 0,'0'2'528'0'0,"4"33"1184"0"0,-1-9 1306 0 0,4 0-1180 0 0,2 7-1377 0 0,1-1 0 0 0,17 38 0 0 0,-2-22-1502 0 0,-19-36-4093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11199 0 0,'0'3'107'0'0,"-1"2"97"0"0,0 0 0 0 0,0 0 0 0 0,1-1 0 0 0,0 9 0 0 0,0-12-186 0 0,0 0-1 0 0,0 1 1 0 0,0-1-1 0 0,-1 0 1 0 0,1 1 0 0 0,0-1-1 0 0,-1 0 1 0 0,1 0 0 0 0,-1 0-1 0 0,1 1 1 0 0,-1-1 0 0 0,0 0-1 0 0,1 0 1 0 0,-1 0-1 0 0,0 0 1 0 0,-2 2 0 0 0,0 1 250 0 0,1 0-49 0 0,0 0-1 0 0,1 0 1 0 0,-1 0 0 0 0,1 0 0 0 0,-1 5-1 0 0,1-5-132 0 0,0 0 0 0 0,0 0 0 0 0,0 0 0 0 0,-1-1 0 0 0,1 1-1 0 0,-4 5 1 0 0,5-9-82 0 0,0 0 0 0 0,0 1 0 0 0,0-1 0 0 0,-1 0 0 0 0,1 0 0 0 0,0 1-1 0 0,0-1 1 0 0,-1 0 0 0 0,1 0 0 0 0,0 1 0 0 0,-1-1 0 0 0,1 0 0 0 0,0 0 0 0 0,-1 0 0 0 0,1 1-1 0 0,0-1 1 0 0,-1 0 0 0 0,1 0 0 0 0,0 0 0 0 0,-1 0 0 0 0,1 0 0 0 0,0 0 0 0 0,-1 0 0 0 0,1 0-1 0 0,-1 0 1 0 0,1 0 0 0 0,0 0 0 0 0,-1 0 0 0 0,1 0 0 0 0,0 0 0 0 0,-1 0 0 0 0,1 0 0 0 0,0 0-1 0 0,-1-1 1 0 0,1 1 0 0 0,0 0 0 0 0,-1 0 0 0 0,1 0 0 0 0,0-1 0 0 0,-1 1 0 0 0,1 0 0 0 0,0 0-1 0 0,0-1 1 0 0,-1 1 0 0 0,1 0 0 0 0,0 0 0 0 0,0-1 0 0 0,-1 0 0 0 0,-7-12 248 0 0,6 8-99 0 0,0 0-1 0 0,1 0 1 0 0,0-1 0 0 0,0 1-1 0 0,0 0 1 0 0,0-1 0 0 0,1 1-1 0 0,0-1 1 0 0,1-8 0 0 0,-1 12-73 0 0,1-1 1 0 0,-1 1 0 0 0,1 0-1 0 0,0-1 1 0 0,0 1-1 0 0,0 0 1 0 0,0 0 0 0 0,0-1-1 0 0,1 1 1 0 0,-1 0 0 0 0,1 0-1 0 0,-1 0 1 0 0,1 1 0 0 0,0-1-1 0 0,-1 0 1 0 0,1 1-1 0 0,0-1 1 0 0,0 1 0 0 0,0-1-1 0 0,1 1 1 0 0,-1 0 0 0 0,4-2-1 0 0,-3 2 16 0 0,0 1-1 0 0,0-1 1 0 0,0 0-1 0 0,0 1 1 0 0,0 0 0 0 0,0 0-1 0 0,0 0 1 0 0,0 0-1 0 0,0 0 1 0 0,0 1-1 0 0,-1-1 1 0 0,1 1-1 0 0,0 0 1 0 0,0 0 0 0 0,0 0-1 0 0,0 0 1 0 0,4 3-1 0 0,-7-4 129 0 0,1 0-177 0 0,-1 0-1 0 0,1 0 1 0 0,-1 0 0 0 0,0 0-1 0 0,1 0 1 0 0,-1 0 0 0 0,1 0-1 0 0,-1 1 1 0 0,0-1 0 0 0,1 0-1 0 0,-1 0 1 0 0,0 0 0 0 0,1 0-1 0 0,-1 1 1 0 0,0-1 0 0 0,1 0-1 0 0,-1 0 1 0 0,0 1 0 0 0,1-1-1 0 0,-1 0 1 0 0,0 0 0 0 0,0 1-1 0 0,1-1 1 0 0,-1 0-1 0 0,0 1 1 0 0,0-1 0 0 0,0 0-1 0 0,1 1 1 0 0,-1-1 0 0 0,0 0-1 0 0,0 1 1 0 0,0-1 0 0 0,0 1-1 0 0,0-1 1 0 0,0 0 0 0 0,0 1-1 0 0,0-1 1 0 0,0 1 0 0 0,0-1-1 0 0,0 2 20 0 0,0-1-1 0 0,0 0 0 0 0,0 0 0 0 0,-1 0 1 0 0,1 1-1 0 0,0-1 0 0 0,-1 0 0 0 0,1 0 1 0 0,-1 0-1 0 0,0 2 0 0 0,-3 1-1 0 0,0-1 0 0 0,0 0 0 0 0,0 1 0 0 0,-6 2 0 0 0,-11 2-498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51 4143 0 0,'0'1'191'0'0,"-2"24"-269"0"0,-8 7 10490 0 0,5-21-8893 0 0,5-10-1068 0 0,-13 8 1966 0 0,11-8-2366 0 0,2-1-10 0 0,-1 1 0 0 0,1-1 0 0 0,-1 0 0 0 0,0 0 0 0 0,1 1 0 0 0,-1-1 0 0 0,1 0 0 0 0,-1 0 0 0 0,0 0 0 0 0,1 0 0 0 0,-1 0 1 0 0,0 1-1 0 0,1-1 0 0 0,-1 0 0 0 0,0-1 0 0 0,1 1 0 0 0,-1 0 0 0 0,1 0 0 0 0,-1 0 0 0 0,0 0 0 0 0,1 0 0 0 0,-1-1 0 0 0,0 1 0 0 0,1 0 0 0 0,-1-1 0 0 0,1 1 0 0 0,-1 0 0 0 0,1-1 0 0 0,-1 1 0 0 0,1 0 0 0 0,-1-1 0 0 0,1 1 0 0 0,-1-1 0 0 0,1 1 1 0 0,0-1-1 0 0,-1 1 0 0 0,1-1 0 0 0,0 0 0 0 0,-1 1 0 0 0,1-1 0 0 0,0 0 0 0 0,-1 0 55 0 0,0-1-51 0 0,1-1 1 0 0,-1 1-1 0 0,1 0 1 0 0,0-1-1 0 0,0 1 1 0 0,0-5 0 0 0,0 4-24 0 0,0-1 0 0 0,1 1 0 0 0,0-1 1 0 0,0 1-1 0 0,0 0 0 0 0,0-1 1 0 0,0 1-1 0 0,1 0 0 0 0,-1 0 1 0 0,5-5-1 0 0,-5 6-1 0 0,1 1-1 0 0,-1-1 1 0 0,1 1 0 0 0,0 0 0 0 0,-1 0 0 0 0,1 0-1 0 0,0 0 1 0 0,0 0 0 0 0,0 1 0 0 0,0-1-1 0 0,0 0 1 0 0,0 1 0 0 0,2-1 0 0 0,-3 1-19 0 0,0 0 59 0 0,1-1 1 0 0,0 1-1 0 0,0 0 0 0 0,-1 0 0 0 0,1 1 0 0 0,0-1 1 0 0,0 0-1 0 0,-1 0 0 0 0,1 1 0 0 0,0-1 0 0 0,0 1 1 0 0,-1 0-1 0 0,1-1 0 0 0,-1 1 0 0 0,1 0 0 0 0,-1 0 1 0 0,1 0-1 0 0,-1 0 0 0 0,3 2 0 0 0,-3-2 123 0 0,0 9 596 0 0,0-9-750 0 0,-1 0 1 0 0,0 0 0 0 0,0 1 0 0 0,0-1 0 0 0,0 0-1 0 0,0 0 1 0 0,0 0 0 0 0,0 0 0 0 0,0 0 0 0 0,0 0-1 0 0,0 0 1 0 0,0 0 0 0 0,-1 2 0 0 0,0-2-23 0 0,1 1 1 0 0,-1 0 0 0 0,0-1-1 0 0,0 1 1 0 0,0-1 0 0 0,0 1-1 0 0,0-1 1 0 0,0 1 0 0 0,0-1-1 0 0,0 0 1 0 0,-1 1-1 0 0,1-1 1 0 0,0 0 0 0 0,-1 0-1 0 0,1 0 1 0 0,-1 0 0 0 0,1 0-1 0 0,-1 0 1 0 0,1-1-1 0 0,-4 2 1 0 0,4-2-4 0 0,0 0-1 0 0,0 0 1 0 0,0 0-1 0 0,0 0 1 0 0,0 0-1 0 0,0-1 1 0 0,1 1 0 0 0,-1 0-1 0 0,0 0 1 0 0,0-1-1 0 0,0 1 1 0 0,0 0-1 0 0,0-1 1 0 0,0 1 0 0 0,1-1-1 0 0,-1 1 1 0 0,0-1-1 0 0,0 0 1 0 0,1 1-1 0 0,-1-1 1 0 0,0 0-1 0 0,1 1 1 0 0,-1-1 0 0 0,0-2-1 0 0,-11-17 21 0 0,11 17-22 0 0,0 0 1 0 0,0 0-1 0 0,0-1 1 0 0,1 1 0 0 0,-1 0-1 0 0,1-1 1 0 0,0 1-1 0 0,0-1 1 0 0,0 1-1 0 0,0-1 1 0 0,1 1-1 0 0,0 0 1 0 0,-1-1 0 0 0,3-4-1 0 0,-3 7-3 0 0,1 0 0 0 0,-1 0 0 0 0,0-1 0 0 0,1 1 0 0 0,-1 0 0 0 0,1 0 0 0 0,0 0 0 0 0,-1 0 0 0 0,1 0 0 0 0,0 0 0 0 0,0 0 0 0 0,-1 0 0 0 0,1 1 0 0 0,0-1 0 0 0,0 0 0 0 0,0 0 0 0 0,0 1 0 0 0,0-1 0 0 0,0 1 0 0 0,0-1 0 0 0,0 1 0 0 0,1-1 0 0 0,-1 1 0 0 0,0-1 0 0 0,1 1 0 0 0,0-1 14 0 0,-1 1 0 0 0,1-1 1 0 0,0 1-1 0 0,-1-1 0 0 0,1 1 0 0 0,-1-1 0 0 0,1 1 0 0 0,0 0 1 0 0,-1 0-1 0 0,1 0 0 0 0,0 0 0 0 0,-1 0 0 0 0,1 0 0 0 0,-1 1 0 0 0,1-1 1 0 0,0 1-1 0 0,-1-1 0 0 0,3 2 0 0 0,-2-1 17 0 0,-1-1 104 0 0,4 13 309 0 0,-4-11-403 0 0,0-1-1 0 0,0 0 0 0 0,-1 1 0 0 0,1-1 0 0 0,0 0 0 0 0,-1 1 0 0 0,1-1 0 0 0,-1 1 0 0 0,0 0 0 0 0,1 1 0 0 0,-2 5-9 0 0,-1 1 0 0 0,0-1-1 0 0,0 1 1 0 0,0-1 0 0 0,-1 0-1 0 0,0 0 1 0 0,-1-1 0 0 0,0 1 0 0 0,-8 12-1 0 0,3-5-113 0 0,6-10-189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2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2759 0 0,'0'-3'54'0'0,"0"3"-47"0"0,0-1 1 0 0,0 1-1 0 0,0 0 1 0 0,0-1-1 0 0,0 1 0 0 0,1-1 1 0 0,-1 1-1 0 0,0-1 1 0 0,0 1-1 0 0,0-1 1 0 0,0 1-1 0 0,0 0 0 0 0,1-1 1 0 0,-1 1-1 0 0,0-1 1 0 0,0 1-1 0 0,1 0 1 0 0,-1-1-1 0 0,0 1 1 0 0,0-1-1 0 0,1 1 0 0 0,-1 0 1 0 0,1 0-1 0 0,-1-1 1 0 0,1 1-1 0 0,21-6 10961 0 0,-15 19-9475 0 0,-4-3-1250 0 0,0 0 0 0 0,0 0-1 0 0,-1 1 1 0 0,0-1 0 0 0,-1 1 0 0 0,0 0-1 0 0,-1 17 1 0 0,0 0-30 0 0,15 134 433 0 0,-3-30-779 0 0,2-6-2252 0 0,-11-102-1551 0 0,1-5-1159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2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8751 0 0,'0'-9'406'0'0,"0"5"-315"0"0,0 0 0 0 0,0 1 0 0 0,1-1 0 0 0,0 1 0 0 0,-1-1 0 0 0,3-4 0 0 0,-3 6 460 0 0,2 3 179 0 0,7 1-393 0 0,-1 2 0 0 0,0-1 0 0 0,0 1 0 0 0,0 0 1 0 0,-1 1-1 0 0,1 0 0 0 0,-1 0 0 0 0,0 0 0 0 0,0 1 0 0 0,8 9 0 0 0,2 5-4 0 0,0 0 1 0 0,18 29-1 0 0,-12-13 425 0 0,-1 0-1 0 0,-2 2 0 0 0,-2 0 1 0 0,-1 2-1 0 0,-2-1 0 0 0,-2 2 1 0 0,8 42-1 0 0,-16-52-496 0 0,-2 1-1 0 0,-1-1 1 0 0,-2 1 0 0 0,-3 38 0 0 0,-29 124-2653 0 0,28-176 1221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2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1 455 0 0,'0'1'14344'0'0,"3"13"-13650"0"0,-1 0 0 0 0,0 1 1 0 0,-1-1-1 0 0,-1 20 0 0 0,0-27-515 0 0,-6 168 1442 0 0,0-8-431 0 0,6-116-305 0 0,9 63 1 0 0,-8-109-792 0 0,-1-1 0 0 0,1 0 0 0 0,0 0 0 0 0,0 1 0 0 0,0-1 0 0 0,0 0 0 0 0,1 0 0 0 0,0 0 1 0 0,0 0-1 0 0,0-1 0 0 0,0 1 0 0 0,0 0 0 0 0,1-1 0 0 0,0 0 0 0 0,-1 1 0 0 0,7 4 0 0 0,-7-7-81 0 0,-1 0-1 0 0,0-1 1 0 0,1 1 0 0 0,-1-1 0 0 0,0 1 0 0 0,1-1 0 0 0,-1 1-1 0 0,1-1 1 0 0,-1 0 0 0 0,0 0 0 0 0,1 0 0 0 0,-1 0 0 0 0,1 0-1 0 0,2 0 1 0 0,20-5 142 0 0,-20 5-149 0 0,20-7-1174 0 0,38-17 0 0 0,11-4-1520 0 0,-57 24 736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2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28 394 10911 0 0,'0'0'1064'0'0,"0"9"-944"0"0,0-2-120 0 0,2-2 0 0 0,2 0 0 0 0</inkml:trace>
  <inkml:trace contextRef="#ctx0" brushRef="#br0" timeOffset="1">28 22 6447 0 0,'-4'-8'576'0'0,"0"3"-464"0"0,-2 5-112 0 0,2-3 0 0 0,-6-3 7408 0 0,17 10-13208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2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12983 0 0,'-8'12'1386'0'0,"6"-11"-1361"0"0,0 0 0 0 0,1-1 0 0 0,-1 1 0 0 0,0-1 0 0 0,0 1 0 0 0,0-1 0 0 0,1 1 0 0 0,-1-1 1 0 0,0 0-1 0 0,-2 0 0 0 0,-8 1 1381 0 0,10-1-1351 0 0,-1 1 0 0 0,1 0 0 0 0,0 0-1 0 0,-1-1 1 0 0,1 1 0 0 0,0 1 0 0 0,0-1 0 0 0,-1 0-1 0 0,1 0 1 0 0,0 1 0 0 0,0-1 0 0 0,1 1 0 0 0,-1 0-1 0 0,0 0 1 0 0,0-1 0 0 0,1 1 0 0 0,-3 4-1 0 0,3-3 79 0 0,-1 0-1 0 0,1 0 0 0 0,-1 1 0 0 0,1-1 0 0 0,0 0 0 0 0,0 1 0 0 0,1-1 0 0 0,-1 1 0 0 0,1 0 0 0 0,0-1 0 0 0,0 6 0 0 0,0-5-35 0 0,0 1-1 0 0,1-1 0 0 0,-1 0 1 0 0,1 0-1 0 0,0 1 1 0 0,1-1-1 0 0,-1 0 0 0 0,1 0 1 0 0,-1 0-1 0 0,1-1 1 0 0,1 1-1 0 0,-1 0 1 0 0,0-1-1 0 0,1 1 0 0 0,0-1 1 0 0,0 0-1 0 0,0 1 1 0 0,0-1-1 0 0,0-1 0 0 0,0 1 1 0 0,5 2-1 0 0,-3-2-86 0 0,1 0 0 0 0,-1-1 1 0 0,1 0-1 0 0,-1 0 0 0 0,1-1 0 0 0,9 2 0 0 0,-13-3-6 0 0,-1 0 1 0 0,1 0-1 0 0,0 0 0 0 0,-1 0 0 0 0,1 0 0 0 0,0 0 0 0 0,0 0 1 0 0,-1-1-1 0 0,1 1 0 0 0,-1-1 0 0 0,1 0 0 0 0,0 1 1 0 0,-1-1-1 0 0,1 0 0 0 0,-1 0 0 0 0,1 0 0 0 0,-1 0 0 0 0,0 0 1 0 0,1 0-1 0 0,-1 0 0 0 0,0 0 0 0 0,0 0 0 0 0,0-1 0 0 0,0 1 1 0 0,0-1-1 0 0,0 1 0 0 0,1-3 0 0 0,-1 1 14 0 0,1 1-1 0 0,-1-1 1 0 0,0 0 0 0 0,0 0-1 0 0,-1 0 1 0 0,1 0-1 0 0,0 0 1 0 0,-1 0 0 0 0,0 0-1 0 0,0 0 1 0 0,0 0 0 0 0,0 0-1 0 0,0 0 1 0 0,-1 0-1 0 0,1 0 1 0 0,-1 0 0 0 0,0 0-1 0 0,-1-4 1 0 0,0-1-180 0 0,-1 0-1 0 0,0 1 1 0 0,0 0 0 0 0,-1-1 0 0 0,-5-7-1 0 0,-5-6-6055 0 0,7 10 159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3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5983 0 0,'2'2'274'0'0,"39"59"586"0"0,44 94 11237 0 0,-85-154-11424 0 0,-12-15-403 0 0,5 6-191 0 0,1-1 1 0 0,1 0 0 0 0,0 0-1 0 0,0 0 1 0 0,1 0 0 0 0,0-1-1 0 0,-5-17 1 0 0,8 22-42 0 0,0 1 0 0 0,0-1-1 0 0,1 1 1 0 0,0-1 0 0 0,-1 0 0 0 0,1 1-1 0 0,1-1 1 0 0,-1 0 0 0 0,1 1 0 0 0,0-1 0 0 0,0 0-1 0 0,0 1 1 0 0,0-1 0 0 0,1 1 0 0 0,0 0 0 0 0,0 0-1 0 0,0-1 1 0 0,0 1 0 0 0,5-4 0 0 0,-4 4 11 0 0,0 1 0 0 0,0 0 0 0 0,0 1 0 0 0,1-1 0 0 0,-1 0 0 0 0,1 1 0 0 0,0 0 0 0 0,0 0 0 0 0,0 0 0 0 0,0 0 0 0 0,7-1 0 0 0,5-1 192 0 0,29-4 1 0 0,-16 4-287 0 0,-11 0-1512 0 0,-1 4-5967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87 10591 0 0,'0'9'1104'0'0,"-3"40"1983"0"0,-8 50-1 0 0,4-41-2429 0 0,2-17-441 0 0,-2 0 1 0 0,-20 70 0 0 0,26-107-214 0 0,-9 14 122 0 0,6-29-7 0 0,3-13-295 0 0,2-1 0 0 0,1 0 1 0 0,6-34-1 0 0,-4 38 85 0 0,36-166-701 0 0,-36 173 927 0 0,0-1 1 0 0,1 1 0 0 0,0-1 0 0 0,1 1 0 0 0,1 1 0 0 0,9-16 0 0 0,-16 28-95 0 0,1 1 1 0 0,-1-1-1 0 0,1 0 1 0 0,0 0-1 0 0,-1 0 1 0 0,1 0-1 0 0,0 1 1 0 0,0-1-1 0 0,-1 0 1 0 0,1 0-1 0 0,0 1 1 0 0,0-1-1 0 0,0 1 1 0 0,0-1-1 0 0,0 1 1 0 0,0-1-1 0 0,0 1 1 0 0,0 0-1 0 0,0-1 1 0 0,0 1-1 0 0,0 0 1 0 0,0 0-1 0 0,0 0 1 0 0,0 0 0 0 0,0 0-1 0 0,2 0 1 0 0,-1 1-17 0 0,-1 0 1 0 0,0-1-1 0 0,1 1 1 0 0,-1 0-1 0 0,0 0 1 0 0,0 1-1 0 0,0-1 1 0 0,0 0-1 0 0,0 0 1 0 0,0 0-1 0 0,0 1 1 0 0,0-1-1 0 0,-1 1 1 0 0,1-1-1 0 0,0 0 1 0 0,0 4-1 0 0,2 4 14 0 0,-1 0 1 0 0,0 1-1 0 0,-1-1 0 0 0,0 1 1 0 0,0 13-1 0 0,0 2 0 0 0,5 71 12 0 0,4 44 36 0 0,-10-140-86 0 0,0 0 0 0 0,0 0 0 0 0,0 1 0 0 0,0-1 0 0 0,-1 0 0 0 0,1 0 0 0 0,0 1 0 0 0,0-1 0 0 0,1 0 0 0 0,-1 0 0 0 0,0 1 0 0 0,0-1 0 0 0,0 0 0 0 0,0 0 0 0 0,0 1 0 0 0,0-1 0 0 0,0 0 0 0 0,0 0 0 0 0,0 1 0 0 0,0-1 0 0 0,1 0 0 0 0,-1 0 0 0 0,0 0 0 0 0,0 1 0 0 0,0-1 0 0 0,0 0 0 0 0,1 0 0 0 0,-1 0 0 0 0,0 0 0 0 0,0 1 0 0 0,0-1 0 0 0,1 0 0 0 0,-1 0 0 0 0,0 0 0 0 0,0 0 0 0 0,1 0 0 0 0,-1 0 0 0 0,0 0 0 0 0,0 0 0 0 0,1 0 0 0 0,-1 0 0 0 0,0 0 0 0 0,0 0 0 0 0,1 0 0 0 0,-1 0 0 0 0,0 0 0 0 0,0 0 0 0 0,1 0 0 0 0,-1 0 0 0 0,0 0 0 0 0,0 0 0 0 0,1 0 0 0 0,-1 0 0 0 0,0 0 0 0 0,0 0 0 0 0,1-1 0 0 0,-1 1 0 0 0,0 0 0 0 0,0 0 0 0 0,0 0 0 0 0,1-1 0 0 0,7-7 0 0 0,-2-1 0 0 0,1 0 0 0 0,-2 0 0 0 0,1-1 0 0 0,-1 0 0 0 0,-1 0 0 0 0,0 0 0 0 0,4-18 0 0 0,0 5 0 0 0,-3 7 14 0 0,40-105 283 0 0,-35 96 228 0 0,2 0 1 0 0,26-38 0 0 0,-37 60-454 0 0,1 1 0 0 0,0-1 0 0 0,0 1-1 0 0,0 0 1 0 0,0 0 0 0 0,1 0 0 0 0,3-3 0 0 0,-6 5-62 0 0,1 0 1 0 0,0 0-1 0 0,-1 1 1 0 0,1-1-1 0 0,-1 0 1 0 0,1 0-1 0 0,-1 1 1 0 0,1-1-1 0 0,0 0 1 0 0,-1 0-1 0 0,1 1 1 0 0,-1-1-1 0 0,1 1 1 0 0,-1-1-1 0 0,0 0 1 0 0,1 1-1 0 0,-1-1 1 0 0,1 1-1 0 0,-1-1 1 0 0,0 1-1 0 0,1 0 1 0 0,-1-1-1 0 0,0 1 1 0 0,1 0-1 0 0,2 6 8 0 0,0 0 0 0 0,0 1 0 0 0,0-1 0 0 0,-1 1-1 0 0,2 12 1 0 0,2 44-32 0 0,-2-14-151 0 0,3 16-436 0 0,5 26-1629 0 0,1-31-5002 0 0,-6-39 1482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3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7367 0 0,'-24'8'719'0'0,"5"-1"1037"0"0,15-6-1157 0 0,1 0 0 0 0,0 0 0 0 0,-1 1 0 0 0,1-1 0 0 0,0 1 0 0 0,0 0 0 0 0,0 0 0 0 0,0 0 0 0 0,1 0 0 0 0,-6 5 0 0 0,5-3-232 0 0,0-1-1 0 0,0 1 0 0 0,1 0 1 0 0,-1 0-1 0 0,1 0 0 0 0,0 1 1 0 0,-3 6-1 0 0,3-4-255 0 0,1-1-1 0 0,-1 1 1 0 0,1 0 0 0 0,0 0-1 0 0,1-1 1 0 0,-1 1 0 0 0,1 0-1 0 0,1 0 1 0 0,-1 0 0 0 0,1 0-1 0 0,3 10 1 0 0,-3-13-114 0 0,1-1 1 0 0,-1 1-1 0 0,1-1 1 0 0,0 1-1 0 0,0-1 0 0 0,0 0 1 0 0,0 0-1 0 0,0 0 1 0 0,1 0-1 0 0,0 0 0 0 0,-1-1 1 0 0,6 5-1 0 0,-7-6-54 0 0,1 0 0 0 0,0 0-1 0 0,0 0 1 0 0,-1 0 0 0 0,1 0-1 0 0,0 0 1 0 0,0-1 0 0 0,0 1-1 0 0,0 0 1 0 0,0-1 0 0 0,0 0-1 0 0,0 1 1 0 0,0-1 0 0 0,0 0-1 0 0,0 0 1 0 0,0 0 0 0 0,0 0-1 0 0,0 0 1 0 0,0-1 0 0 0,0 1-1 0 0,0-1 1 0 0,0 1 0 0 0,0-1 0 0 0,3-1-1 0 0,-2 0-15 0 0,0 0 0 0 0,-1 1 0 0 0,1-1 0 0 0,-1 0 0 0 0,1 0 1 0 0,-1 0-1 0 0,0 0 0 0 0,0-1 0 0 0,0 1 0 0 0,0 0 0 0 0,0-1 0 0 0,-1 0 0 0 0,1 1 0 0 0,-1-1 0 0 0,0 0 0 0 0,1 0 0 0 0,-1 0 0 0 0,0-4 0 0 0,0 1-83 0 0,0-1 1 0 0,0 0-1 0 0,-1 0 0 0 0,-1 0 0 0 0,1 1 1 0 0,-1-1-1 0 0,-2-9 0 0 0,2 10 154 0 0,0 0 0 0 0,0 0 0 0 0,1 0-1 0 0,0 0 1 0 0,1-12 0 0 0,2 14-65 0 0,4 2 1 0 0,-3 2 72 0 0,0 1 0 0 0,0 0 1 0 0,0 0-1 0 0,0 0 1 0 0,0 0-1 0 0,0 1 0 0 0,0 0 1 0 0,0-1-1 0 0,-1 2 1 0 0,5 1-1 0 0,0 2 119 0 0,0 0 1 0 0,-1 0-1 0 0,10 9 1 0 0,-10-7 198 0 0,0 1 0 0 0,0 0 0 0 0,-1 0 1 0 0,0 0-1 0 0,0 1 0 0 0,-1 0 0 0 0,-1 0 0 0 0,1 0 1 0 0,-2 0-1 0 0,1 1 0 0 0,-2 0 0 0 0,3 13 1 0 0,-4-17-73 0 0,-1 0 0 0 0,1-1 1 0 0,-1 1-1 0 0,0 0 1 0 0,-1 0-1 0 0,0-1 1 0 0,0 1-1 0 0,0 0 0 0 0,-1-1 1 0 0,0 1-1 0 0,0-1 1 0 0,-1 1-1 0 0,0-1 0 0 0,0 0 1 0 0,0 0-1 0 0,-1-1 1 0 0,0 1-1 0 0,0-1 1 0 0,0 1-1 0 0,-10 8 0 0 0,7-7-191 0 0,-1-1 0 0 0,1 0-1 0 0,-1-1 1 0 0,-1 1-1 0 0,1-2 1 0 0,-14 7-1 0 0,-12 9-1314 0 0,33-20 1154 0 0,1 0-1 0 0,-1 0 1 0 0,0 1 0 0 0,1-1 0 0 0,-1 0 0 0 0,1 0 0 0 0,-1 0 0 0 0,0 0-1 0 0,1 0 1 0 0,-1 0 0 0 0,0 0 0 0 0,1 0 0 0 0,-1 0 0 0 0,0 0 0 0 0,1 0-1 0 0,-1 0 1 0 0,0 0 0 0 0,1-1 0 0 0,-1 1 0 0 0,1 0 0 0 0,-1 0 0 0 0,0-1-1 0 0,1 1 1 0 0,-1 0 0 0 0,1-1 0 0 0,-1 1 0 0 0,1-1 0 0 0,-1 1 0 0 0,1-1-1 0 0,-1 1 1 0 0,1-1 0 0 0,0 1 0 0 0,-1-1 0 0 0,1 1 0 0 0,-1-2-1 0 0,-2-2-1580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14655 0 0,'0'0'1328'0'0,"0"-2"-1090"0"0,0-3-169 0 0,0 3 147 0 0,1 1 55 0 0,6-1-183 0 0,-1-1 1 0 0,0 1-1 0 0,1 0 1 0 0,0 0-1 0 0,-1 1 1 0 0,1 0-1 0 0,0 0 1 0 0,8 1-1 0 0,10 0-285 0 0,24 5 0 0 0,15 0-684 0 0,-63-5 868 0 0,0 0-1 0 0,0 0 1 0 0,0 0 0 0 0,0 0-1 0 0,0 0 1 0 0,0 0 0 0 0,0 0-1 0 0,0 0 1 0 0,0 0 0 0 0,0 1 0 0 0,0-1-1 0 0,0 0 1 0 0,0 1 0 0 0,0-1-1 0 0,0 0 1 0 0,0 1 0 0 0,0-1-1 0 0,0 1 1 0 0,0 0 0 0 0,-1-1 0 0 0,1 1-1 0 0,0 0 1 0 0,0-1 0 0 0,-1 1-1 0 0,1 0 1 0 0,-1 0 0 0 0,1 0-1 0 0,0 0 1 0 0,0 1 0 0 0,-1 0 7 0 0,0 0 0 0 0,0 0 0 0 0,0 0 0 0 0,0 0 0 0 0,0 0 0 0 0,-1 0 1 0 0,1 0-1 0 0,-1 0 0 0 0,1-1 0 0 0,-1 1 0 0 0,1 0 0 0 0,-1 0 0 0 0,0 0 0 0 0,0-1 0 0 0,-2 3 1 0 0,-4 9 216 0 0,0-1 1 0 0,-9 24-1 0 0,14-32-132 0 0,0 0 0 0 0,0 0 0 0 0,-1 0 0 0 0,-4 5 0 0 0,6-7-50 0 0,0-1 83 0 0,1 0-18 0 0,0 0-94 0 0,0-1 1 0 0,0 1-1 0 0,-1 0 1 0 0,1-1 0 0 0,0 1-1 0 0,0-1 1 0 0,0 1-1 0 0,0 0 1 0 0,0-1 0 0 0,0 1-1 0 0,0 0 1 0 0,0-1 0 0 0,0 1-1 0 0,0-1 1 0 0,1 1-1 0 0,-1 0 1 0 0,0-1 0 0 0,0 1-1 0 0,1-1 1 0 0,-1 1-1 0 0,0 0 1 0 0,1-1 0 0 0,-1 1-1 0 0,0-1 1 0 0,1 1 0 0 0,-1-1-1 0 0,1 1 1 0 0,1 0 0 0 0,0 3 5 0 0,1-1 1 0 0,0 0-1 0 0,0-1 0 0 0,0 1 0 0 0,0 0 0 0 0,0-1 0 0 0,0 0 1 0 0,1 0-1 0 0,-1 0 0 0 0,8 3 0 0 0,3 0 111 0 0,22 5 0 0 0,-33-9-104 0 0,20 4 258 0 0,-11-2 96 0 0,-1 0 1 0 0,1 0 0 0 0,0 1 0 0 0,14 7-1 0 0,-24-10-252 0 0,0 0 0 0 0,0 0 0 0 0,0 1-1 0 0,-1-1 1 0 0,1 0 0 0 0,0 1 0 0 0,-1-1 0 0 0,1 1 0 0 0,-1-1-1 0 0,0 1 1 0 0,1 0 0 0 0,-1 0 0 0 0,0 0 0 0 0,0 0 0 0 0,0-1-1 0 0,0 1 1 0 0,0 1 0 0 0,-1-1 0 0 0,1 0 0 0 0,-1 0-1 0 0,1 0 1 0 0,-1 0 0 0 0,0 0 0 0 0,0 0 0 0 0,0 1 0 0 0,0-1-1 0 0,0 0 1 0 0,0 0 0 0 0,-1 0 0 0 0,1 0 0 0 0,-1 0 0 0 0,1 1-1 0 0,-2 2 1 0 0,-1-1 72 0 0,-1 4 121 0 0,-1 1-1 0 0,-1-1 1 0 0,1 0-1 0 0,-1-1 1 0 0,-13 14-1 0 0,-13 9 179 0 0,25-22-495 0 0,-1 0 0 0 0,0 0 1 0 0,0-1-1 0 0,-1-1 0 0 0,-17 11 0 0 0,6-9-2740 0 0,8-10-4291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3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26 236 6447 0 0,'-9'7'179'0'0,"0"-1"242"0"0,2 1 4230 0 0,21 8-1322 0 0,-9-6-2870 0 0,1-1 0 0 0,-2 1 0 0 0,1 0-1 0 0,-1 0 1 0 0,4 12 0 0 0,11 50 688 0 0,1 39-334 0 0,-18-93-634 0 0,-1 0-1 0 0,0 0 0 0 0,-2 0 0 0 0,-2 24 0 0 0,3-40-171 0 0,0-1 0 0 0,0 0 0 0 0,0 1 0 0 0,0-1 1 0 0,0 0-1 0 0,0 0 0 0 0,0 1 0 0 0,0-1 0 0 0,0 0 0 0 0,0 1 0 0 0,0-1 0 0 0,0 0 0 0 0,0 0 0 0 0,-1 1 0 0 0,1-1 0 0 0,0 0 0 0 0,0 1 0 0 0,0-1 1 0 0,0 0-1 0 0,-1 0 0 0 0,1 0 0 0 0,0 1 0 0 0,0-1 0 0 0,0 0 0 0 0,-1 0 0 0 0,1 0 0 0 0,0 1 0 0 0,0-1 0 0 0,-1 0 0 0 0,1 0 0 0 0,0 0 0 0 0,-1 0 1 0 0,-4-7 98 0 0,-4-15-35 0 0,6-1-62 0 0,0 0 1 0 0,1-1 0 0 0,2-41-1 0 0,0 32-54 0 0,0 18 39 0 0,0-49-128 0 0,9-73 0 0 0,-6 118 130 0 0,0 1 1 0 0,1 0-1 0 0,1 0 0 0 0,0 0 0 0 0,1 1 0 0 0,1 0 0 0 0,1 0 0 0 0,17-27 0 0 0,-23 41 17 0 0,0 0 1 0 0,0 1-1 0 0,0-1 1 0 0,0 1-1 0 0,1 0 1 0 0,-1-1-1 0 0,1 1 1 0 0,-1 0 0 0 0,1 1-1 0 0,0-1 1 0 0,0 0-1 0 0,0 1 1 0 0,0 0-1 0 0,0-1 1 0 0,0 1-1 0 0,4-1 1 0 0,-5 2-3 0 0,1 0 0 0 0,-1 0-1 0 0,0 0 1 0 0,1 0 0 0 0,-1 0 0 0 0,1 1 0 0 0,-1-1 0 0 0,1 1 0 0 0,-1 0 0 0 0,0-1 0 0 0,1 1 0 0 0,-1 0 0 0 0,0 0 0 0 0,0 0 0 0 0,0 1 0 0 0,0-1 0 0 0,0 1 0 0 0,0-1-1 0 0,0 1 1 0 0,0-1 0 0 0,-1 1 0 0 0,3 3 0 0 0,-1-2 2 0 0,-1 1 0 0 0,0 0 1 0 0,0 0-1 0 0,0 0 0 0 0,0 0 0 0 0,0 1 0 0 0,-1-1 0 0 0,0 0 0 0 0,0 1 0 0 0,0-1 0 0 0,-1 1 1 0 0,1-1-1 0 0,-1 1 0 0 0,0-1 0 0 0,-1 9 0 0 0,-1 4 29 0 0,-1 0 0 0 0,-9 28 0 0 0,6-25-45 0 0,0 0-1 0 0,-15 30 1 0 0,-27 27-592 0 0,45-67 206 0 0,4-6-658 0 0,14-6-1038 0 0,-3-1 2179 0 0,1 1-86 0 0,1 1 1 0 0,-1 1-1 0 0,1 0 0 0 0,-1 0 0 0 0,1 2 0 0 0,-1-1 0 0 0,0 2 0 0 0,1 0 1 0 0,-1 0-1 0 0,13 6 0 0 0,-19-5 182 0 0,1-1 0 0 0,0 1 1 0 0,-1 0-1 0 0,0 1 0 0 0,0 0 1 0 0,0 0-1 0 0,9 10 0 0 0,-12-11 50 0 0,0 0-1 0 0,-1 1 1 0 0,1-1-1 0 0,-1 1 1 0 0,0 0-1 0 0,0 0 1 0 0,-1 1 0 0 0,0-1-1 0 0,0 0 1 0 0,0 1-1 0 0,2 11 1 0 0,-4-14-104 0 0,1 1 0 0 0,-1 0 0 0 0,0-1 1 0 0,0 1-1 0 0,0 0 0 0 0,-1 0 0 0 0,1-1 0 0 0,-1 1 1 0 0,0 0-1 0 0,0-1 0 0 0,0 1 0 0 0,-1-1 0 0 0,-1 5 1 0 0,0-3-8 0 0,-1 1 1 0 0,0-1 0 0 0,0 0 0 0 0,0 0-1 0 0,0 0 1 0 0,-1-1 0 0 0,-5 5-1 0 0,-5 2-14 0 0,-2 0-1 0 0,1-1 0 0 0,-1-1 1 0 0,-19 8-1 0 0,24-12-80 0 0,-1 0 0 0 0,-21 5 0 0 0,29-9-285 0 0,0 0 0 0 0,1-1 0 0 0,-1 1 0 0 0,0-1 0 0 0,0 0 0 0 0,0 0 0 0 0,1-1 0 0 0,-1 1 0 0 0,0-1 0 0 0,-8-2 0 0 0,13 2 125 0 0,-1 1 0 0 0,1 0-1 0 0,-1-1 1 0 0,0 1 0 0 0,1-1-1 0 0,0 1 1 0 0,-1-1 0 0 0,1 1-1 0 0,-1-1 1 0 0,1 1 0 0 0,0-1-1 0 0,-1 1 1 0 0,1-1 0 0 0,0 1-1 0 0,-1-1 1 0 0,1 0 0 0 0,0 1-1 0 0,0-1 1 0 0,0 0 0 0 0,-1 1-1 0 0,1-1 1 0 0,0 0 0 0 0,0 1-1 0 0,0-1 1 0 0,0 0 0 0 0,0 1 0 0 0,0-1-1 0 0,1 0 1 0 0,-1 1 0 0 0,0-2-1 0 0,3-11-1501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3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13 919 0 0,'4'5'-3'0'0,"0"-1"-1"0"0,-1 1 0 0 0,1 0 0 0 0,-1 0 0 0 0,-1 0 0 0 0,4 8 0 0 0,12 37 2333 0 0,-12-32 1227 0 0,13 47 5032 0 0,0 35-4650 0 0,-21-71-3195 0 0,1-27-523 0 0,-3 2 326 0 0,3-4-504 0 0,1 1 1 0 0,0-1-1 0 0,0 0 1 0 0,-1 1 0 0 0,1-1-1 0 0,-1 1 1 0 0,1-1-1 0 0,0 1 1 0 0,-1-1 0 0 0,1 0-1 0 0,-1 1 1 0 0,1-1-1 0 0,-1 0 1 0 0,1 1 0 0 0,-1-1-1 0 0,1 0 1 0 0,-1 0-1 0 0,1 0 1 0 0,-1 1 0 0 0,1-1-1 0 0,-1 0 1 0 0,0 0-1 0 0,1 0 1 0 0,-1 0 0 0 0,1 0-1 0 0,-2 0 1 0 0,-1-3 12 0 0,1 0 0 0 0,-1-1 0 0 0,1 1 1 0 0,-1 0-1 0 0,1-1 0 0 0,0 0 0 0 0,1 1 1 0 0,-1-1-1 0 0,0 0 0 0 0,1 0 0 0 0,0 0 0 0 0,0 0 1 0 0,0 0-1 0 0,0-6 0 0 0,0-5 97 0 0,0 0 1 0 0,2-27-1 0 0,0 29-64 0 0,1-1 0 0 0,1 1 0 0 0,-1 0 0 0 0,2 0 0 0 0,7-19 0 0 0,-9 26-27 0 0,1 0-1 0 0,0 0 1 0 0,0 1-1 0 0,1-1 1 0 0,0 1 0 0 0,0 0-1 0 0,0 0 1 0 0,0 0-1 0 0,1 0 1 0 0,0 1-1 0 0,0-1 1 0 0,0 2 0 0 0,8-6-1 0 0,-12 8-43 0 0,4-2 22 0 0,-1 1-1 0 0,1-1 1 0 0,-1 1 0 0 0,1 0-1 0 0,0 0 1 0 0,0 0 0 0 0,0 0-1 0 0,0 1 1 0 0,1 0 0 0 0,-1 0 0 0 0,0 0-1 0 0,0 1 1 0 0,1 0 0 0 0,5 0-1 0 0,1 2-248 0 0,-1 1 0 0 0,0 0 0 0 0,17 6 0 0 0,-10-3-1675 0 0,-8-3 525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42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10 104 5527 0 0,'-5'7'568'0'0,"3"8"701"0"0,1 0 0 0 0,0-1-1 0 0,2 24 1 0 0,11 91 1888 0 0,-6-78-2758 0 0,26 146 1118 0 0,-24-157-1067 0 0,-4-16 11 0 0,-3-18-15 0 0,-3-16-219 0 0,-42-305 97 0 0,43 312-320 0 0,-5-104 45 0 0,7 94-33 0 0,0 0-1 0 0,0 0 1 0 0,1 0 0 0 0,0 0 0 0 0,2 1 0 0 0,4-15 0 0 0,-5 18 81 0 0,1 0-1 0 0,0 1 1 0 0,1-1-1 0 0,0 1 1 0 0,0 0-1 0 0,0 1 1 0 0,1-1-1 0 0,8-6 1 0 0,-12 12-62 0 0,0 0 1 0 0,0 0-1 0 0,1 0 0 0 0,-1 0 1 0 0,0 1-1 0 0,1-1 1 0 0,0 1-1 0 0,-1 0 1 0 0,1 0-1 0 0,0 0 1 0 0,0 0-1 0 0,0 0 1 0 0,-1 1-1 0 0,1-1 0 0 0,0 1 1 0 0,0 0-1 0 0,0 0 1 0 0,0 0-1 0 0,0 0 1 0 0,0 0-1 0 0,0 0 1 0 0,0 1-1 0 0,0 0 0 0 0,-1-1 1 0 0,1 1-1 0 0,0 0 1 0 0,0 1-1 0 0,-1-1 1 0 0,6 3-1 0 0,-4-1 7 0 0,0-1-1 0 0,0 1 1 0 0,0 0 0 0 0,-1 1-1 0 0,1-1 1 0 0,-1 1 0 0 0,1-1-1 0 0,-1 1 1 0 0,0 0 0 0 0,-1 0-1 0 0,1 1 1 0 0,2 4 0 0 0,-2-2 6 0 0,-1 0 1 0 0,1 0-1 0 0,-2 0 1 0 0,1 1-1 0 0,-1-1 1 0 0,0 1 0 0 0,0 8-1 0 0,-1 7 17 0 0,-2-1-1 0 0,-1 1 1 0 0,0-1 0 0 0,-9 29 0 0 0,3-22-15 0 0,0 1 1 0 0,-2-1 0 0 0,-24 47-1 0 0,3-30-14 0 0,6-7-8 0 0,26-39-28 0 0,-1 0 0 0 0,1 0 0 0 0,0 1 0 0 0,0-1 0 0 0,0 0 0 0 0,0 0 0 0 0,0 1 0 0 0,0-1 0 0 0,0 0 0 0 0,0 0 0 0 0,0 1 0 0 0,0-1 0 0 0,0 0 0 0 0,0 0 0 0 0,0 1 0 0 0,1-1 0 0 0,-1 0 0 0 0,0 0 0 0 0,0 1 0 0 0,0-1 0 0 0,0 0 0 0 0,0 0 0 0 0,0 0 0 0 0,1 1 0 0 0,-1-1 0 0 0,0 0 0 0 0,0 0 0 0 0,0 0 0 0 0,0 1 0 0 0,1-1 0 0 0,-1 0 0 0 0,0 0 0 0 0,0 0 0 0 0,1 0 0 0 0,-1 0 0 0 0,0 0 0 0 0,0 0 0 0 0,0 1 0 0 0,1-1 0 0 0,-1 0 0 0 0,0 0 0 0 0,0 0 0 0 0,1 0 0 0 0,-1 0 0 0 0,0 0 0 0 0,0 0 0 0 0,1 0 0 0 0,-1 0 0 0 0,0 0 0 0 0,0 0 0 0 0,1-1 0 0 0,-1 1 0 0 0,16 1 123 0 0,-1-1 0 0 0,0 0-1 0 0,21-3 1 0 0,-5 0 163 0 0,7-1 86 0 0,56-1 251 0 0,-81 5-666 0 0,0 1-1 0 0,0 1 1 0 0,0-1 0 0 0,0 2-1 0 0,14 4 1 0 0,-27-7 44 0 0,5 2-494 0 0,0-1 0 0 0,0 1-1 0 0,0-1 1 0 0,0 0 0 0 0,7 0 0 0 0,-2-2-1077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4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13447 0 0,'0'0'1216'0'0,"4"7"-976"0"0,2 7 312 0 0,-1 1 0 0 0,-1 0-1 0 0,0 0 1 0 0,-1 0-1 0 0,1 22 1 0 0,1-5-46 0 0,-3-18-695 0 0,9 53 1179 0 0,-2-23-6545 0 0,-5-23-443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44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2 167 11863 0 0,'0'0'899'0'0,"0"2"-611"0"0,-1 8-146 0 0,0 0 1 0 0,1 0 0 0 0,1 0-1 0 0,2 18 1 0 0,12 42 1766 0 0,-3-18-1456 0 0,10 51 182 0 0,9 50 628 0 0,-31-151-491 0 0,-11-13-600 0 0,5-3-205 0 0,1 0 0 0 0,1 0 0 0 0,0-1 0 0 0,0 1 0 0 0,2-1 0 0 0,-2-26 0 0 0,0 5 0 0 0,-1-3-38 0 0,1-1 0 0 0,2 0 0 0 0,2 1 0 0 0,7-50 1 0 0,-5 74 22 0 0,1-1 0 0 0,1 0 0 0 0,1 1 0 0 0,0 0 0 0 0,9-18-1 0 0,-11 26 80 0 0,0 1 0 0 0,1 0 0 0 0,0-1 0 0 0,0 2-1 0 0,0-1 1 0 0,1 0 0 0 0,0 1 0 0 0,0 0-1 0 0,1 0 1 0 0,-1 0 0 0 0,1 1 0 0 0,0 0-1 0 0,12-6 1 0 0,-17 9 0 0 0,1 0-1 0 0,-1 1 0 0 0,0-1 0 0 0,1 1 1 0 0,-1 0-1 0 0,1-1 0 0 0,-1 1 1 0 0,1 0-1 0 0,-1 0 0 0 0,1 0 0 0 0,-1 0 1 0 0,1 0-1 0 0,-1 0 0 0 0,1 0 1 0 0,-1 0-1 0 0,1 1 0 0 0,-1-1 0 0 0,1 1 1 0 0,1 0-1 0 0,-1 0 14 0 0,0 1 1 0 0,-1-1-1 0 0,1 0 0 0 0,0 1 1 0 0,-1-1-1 0 0,1 1 1 0 0,-1 0-1 0 0,1-1 0 0 0,-1 1 1 0 0,0 0-1 0 0,2 3 0 0 0,1 4 54 0 0,-1 0 0 0 0,0 0 0 0 0,0 0 0 0 0,3 18 0 0 0,-4-10-46 0 0,-1 0-1 0 0,0 0 1 0 0,-1-1 0 0 0,-1 1-1 0 0,-1 0 1 0 0,-4 18 0 0 0,-3 4 63 0 0,-20 54 0 0 0,22-74-88 0 0,-1-1 1 0 0,-1 1-1 0 0,-1-2 0 0 0,-12 18 0 0 0,20-33-26 0 0,0 0 9 0 0,1 0 0 0 0,-1 0 0 0 0,1-1 1 0 0,-1 1-1 0 0,0-1 0 0 0,0 1 1 0 0,-3 1-1 0 0,4-2 46 0 0,2-2-45 0 0,-1 0 0 0 0,1 0 0 0 0,0 0 0 0 0,-1 0 0 0 0,1 1 0 0 0,0-1 0 0 0,0 0 0 0 0,0 0 0 0 0,-1 1 0 0 0,1-1 0 0 0,0 0 0 0 0,0 1 0 0 0,0-1 0 0 0,0 1 0 0 0,0-1 0 0 0,1 1 0 0 0,0-1 0 0 0,20-5 251 0 0,-12 5-203 0 0,-1 0 1 0 0,1 0-1 0 0,-1 1 0 0 0,1 0 1 0 0,0 1-1 0 0,-1 0 0 0 0,18 5 1 0 0,0 2 254 0 0,34 15-1 0 0,-17-5-198 0 0,-39-16-164 0 0,-2 0-128 0 0,0-1-1 0 0,0 0 0 0 0,0 0 1 0 0,0 0-1 0 0,0 0 0 0 0,0 0 1 0 0,0-1-1 0 0,0 1 1 0 0,0-1-1 0 0,0 0 0 0 0,1 0 1 0 0,-1 0-1 0 0,0 0 0 0 0,4-1 1 0 0,0-3-1822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44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10135 0 0,'-6'-8'1080'0'0,"5"22"-1080"0"0,-1 1 0 0 0,1-1 1120 0 0,1-2 192 0 0,0 1 40 0 0,1 4 8 0 0,-1 4-688 0 0,3-1-144 0 0,1 0-24 0 0,3 2-8 0 0,-3-2-320 0 0,2 1-64 0 0,0-2-16 0 0,-1 1-7664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6911 0 0,'0'0'2504'0'0,"2"1"-1950"0"0,176 27 2109 0 0,33 4-1248 0 0,-91-14-886 0 0,24 3 438 0 0,-69-14-444 0 0,-24-2 56 0 0,68 0-1 0 0,-86-7-366 0 0,96 0 591 0 0,63-2 206 0 0,-43 0-545 0 0,67-4-12 0 0,-22 1-209 0 0,190 7 238 0 0,-107-15 96 0 0,-230 11-456 0 0,49-6 145 0 0,32-2 41 0 0,127-5 70 0 0,49-2 427 0 0,1 22-360 0 0,18-6-322 0 0,-238-1-95 0 0,175 5 313 0 0,-217 0-286 0 0,213 2 182 0 0,401-8 281 0 0,-480-3-368 0 0,-53 5-74 0 0,167-11 373 0 0,8 13-12 0 0,-241 2-428 0 0,425 8 396 0 0,-305-14-135 0 0,3 0-29 0 0,23 18-45 0 0,90-12-59 0 0,-259-1-120 0 0,55 7-1 0 0,-10 1 18 0 0,-57-7-32 0 0,361 7 126 0 0,-282-9-107 0 0,-40 2 12 0 0,0-3 1 0 0,66-11-1 0 0,-117 11-28 0 0,0-1-1 0 0,-1 0 1 0 0,1 0-1 0 0,-1-1 1 0 0,0 0-1 0 0,0-1 0 0 0,0 0 1 0 0,13-9-1 0 0,-19 11-14 0 0,0 0-1 0 0,0-1 0 0 0,0 1 1 0 0,-1-1-1 0 0,1 0 1 0 0,-1 0-1 0 0,0 0 0 0 0,0 0 1 0 0,0-1-1 0 0,-1 1 0 0 0,0-1 1 0 0,0 1-1 0 0,0-1 0 0 0,0 0 1 0 0,0 0-1 0 0,-1 0 1 0 0,0 0-1 0 0,0 0 0 0 0,-1 0 1 0 0,1-6-1 0 0,-2-2-68 0 0,0 0 1 0 0,-1 0-1 0 0,0 0 1 0 0,-1 0-1 0 0,-1 0 0 0 0,0 1 1 0 0,0-1-1 0 0,-1 1 1 0 0,-11-18-1 0 0,-1 2-153 0 0,-1 1-1 0 0,-37-42 1 0 0,27 40 13 0 0,27 28 200 0 0,-1-1 0 0 0,1 1 0 0 0,-1 0 1 0 0,1 0-1 0 0,-1-1 0 0 0,0 1 0 0 0,1 0 0 0 0,-1 0 0 0 0,0 1 0 0 0,0-1 0 0 0,0 0 0 0 0,0 1 0 0 0,0-1 0 0 0,0 1 0 0 0,0-1 0 0 0,-2 1 0 0 0,3 0 11 0 0,0 0-1 0 0,1 1 0 0 0,-1-1 0 0 0,0 0 1 0 0,0 1-1 0 0,1-1 0 0 0,-1 1 0 0 0,0-1 1 0 0,1 1-1 0 0,-1-1 0 0 0,0 1 0 0 0,1-1 1 0 0,-1 1-1 0 0,1 0 0 0 0,-1-1 0 0 0,1 1 1 0 0,-1 0-1 0 0,1-1 0 0 0,-1 1 0 0 0,1 0 0 0 0,0 0 1 0 0,0-1-1 0 0,-1 1 0 0 0,1 0 0 0 0,0 0 1 0 0,0 0-1 0 0,0 0 0 0 0,0-1 0 0 0,0 1 1 0 0,0 0-1 0 0,0 0 0 0 0,0 0 0 0 0,0-1 1 0 0,0 1-1 0 0,1 2 0 0 0,-1 0-23 0 0,1 1 0 0 0,0 0 0 0 0,0-1 0 0 0,0 1 0 0 0,4 6 0 0 0,2-1-83 0 0,-1 0-1 0 0,1-1 1 0 0,1 1 0 0 0,0-2-1 0 0,11 10 1 0 0,11 11-86 0 0,13 15-2 0 0,35 38 177 0 0,-66-67 206 0 0,-1 1 1 0 0,0 0-1 0 0,-1 0 0 0 0,8 19 0 0 0,-16-31-114 0 0,-1 0-1 0 0,0 0 0 0 0,0 0 0 0 0,-1 0 0 0 0,1 0 0 0 0,-1 0 1 0 0,1 1-1 0 0,-1-1 0 0 0,0 0 0 0 0,0 0 0 0 0,-1 1 0 0 0,1-1 1 0 0,0 0-1 0 0,-1 0 0 0 0,0 0 0 0 0,0 0 0 0 0,0 0 0 0 0,0 0 1 0 0,-1 0-1 0 0,1 0 0 0 0,-1 0 0 0 0,1 0 0 0 0,-1-1 0 0 0,0 1 1 0 0,-3 3-1 0 0,-6 5 172 0 0,0 0 1 0 0,0 0 0 0 0,-26 17-1 0 0,28-22-163 0 0,-4 4-12 0 0,-208 158 133 0 0,182-130-1265 0 0,15-12-4492 0 0,21-22 3885 0 0,-16 17-6642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25 145 10279 0 0,'0'0'466'0'0,"-5"-8"180"0"0,2 5-465 0 0,2 0-1 0 0,-1-1 1 0 0,0 1 0 0 0,1 0-1 0 0,-1-1 1 0 0,1 1-1 0 0,0-1 1 0 0,0 1-1 0 0,0-1 1 0 0,1 1-1 0 0,-1-1 1 0 0,1 0 0 0 0,0 1-1 0 0,0-1 1 0 0,0 0-1 0 0,0 1 1 0 0,1-1-1 0 0,0 0 1 0 0,-1 1 0 0 0,1-1-1 0 0,1 1 1 0 0,-1-1-1 0 0,0 1 1 0 0,1 0-1 0 0,0-1 1 0 0,-1 1-1 0 0,2 0 1 0 0,-1 0 0 0 0,0 0-1 0 0,0 0 1 0 0,1 1-1 0 0,-1-1 1 0 0,1 1-1 0 0,0-1 1 0 0,0 1-1 0 0,0 0 1 0 0,0 0 0 0 0,0 0-1 0 0,1 1 1 0 0,-1-1-1 0 0,0 1 1 0 0,1 0-1 0 0,-1 0 1 0 0,7-2 0 0 0,-1 2 8 0 0,0 0 0 0 0,1 0 0 0 0,-1 1 0 0 0,0 0 0 0 0,0 1 0 0 0,0-1 0 0 0,14 5 0 0 0,-18-4-107 0 0,0 1 1 0 0,-1-1-1 0 0,1 1 1 0 0,0 0 0 0 0,-1 1-1 0 0,0-1 1 0 0,1 1-1 0 0,-1 0 1 0 0,0 0-1 0 0,0 0 1 0 0,-1 1 0 0 0,1-1-1 0 0,-1 1 1 0 0,0 0-1 0 0,4 5 1 0 0,-3-2-29 0 0,1-1 1 0 0,-1 1-1 0 0,-1 0 0 0 0,0 0 1 0 0,1 0-1 0 0,-2 0 1 0 0,1 0-1 0 0,-1 1 0 0 0,-1-1 1 0 0,1 1-1 0 0,-1 0 0 0 0,0-1 1 0 0,-1 1-1 0 0,0 0 1 0 0,0 0-1 0 0,-1-1 0 0 0,0 1 1 0 0,-3 12-1 0 0,-5 13-8 0 0,-27 58-1 0 0,31-81-103 0 0,0 1 1 0 0,-1-1-1 0 0,0 0 0 0 0,-1-1 0 0 0,0 0 0 0 0,-1 0 1 0 0,0 0-1 0 0,0-1 0 0 0,-12 9 0 0 0,3-4-22 0 0,9-6 47 0 0,0-1 0 0 0,-1 0 0 0 0,-12 6-1 0 0,19-10 26 0 0,-1-1 0 0 0,1 0 0 0 0,0-1 1 0 0,-1 1-1 0 0,1 0 0 0 0,-1-1 0 0 0,1 1 0 0 0,-1-1 0 0 0,1 0 0 0 0,-1 1 0 0 0,0-1 0 0 0,1-1 0 0 0,-1 1 0 0 0,1 0 0 0 0,-1-1 0 0 0,1 1 0 0 0,-1-1 0 0 0,-3-1 0 0 0,4 1-2 0 0,1 0 0 0 0,0 0-1 0 0,-1 0 1 0 0,1 0 0 0 0,0 0-1 0 0,0 0 1 0 0,0 0-1 0 0,-1 0 1 0 0,1-1 0 0 0,0 1-1 0 0,1-1 1 0 0,-1 1 0 0 0,0 0-1 0 0,0-1 1 0 0,1 1-1 0 0,-1-1 1 0 0,0 0 0 0 0,1 1-1 0 0,0-1 1 0 0,-1 1-1 0 0,1-1 1 0 0,0 0 0 0 0,0 1-1 0 0,0-1 1 0 0,0 0 0 0 0,0 1-1 0 0,1-4 1 0 0,-1 3-6 0 0,0-1 0 0 0,1 0-1 0 0,0 1 1 0 0,-1-1 0 0 0,1 1 0 0 0,0-1 0 0 0,0 1 0 0 0,0-1-1 0 0,1 1 1 0 0,-1 0 0 0 0,1 0 0 0 0,-1-1 0 0 0,1 1 0 0 0,0 0-1 0 0,0 1 1 0 0,3-5 0 0 0,0 3 37 0 0,0 1 0 0 0,0-1-1 0 0,0 1 1 0 0,0 0 0 0 0,1 0-1 0 0,-1 0 1 0 0,0 1 0 0 0,1-1 0 0 0,-1 1-1 0 0,1 1 1 0 0,0-1 0 0 0,-1 1-1 0 0,1 0 1 0 0,-1 0 0 0 0,1 1 0 0 0,0-1-1 0 0,-1 1 1 0 0,1 1 0 0 0,-1-1-1 0 0,0 1 1 0 0,1 0 0 0 0,-1 0 0 0 0,0 0-1 0 0,6 5 1 0 0,9 6 115 0 0,-1 0 1 0 0,0 2-1 0 0,-1 0 0 0 0,24 27 1 0 0,-12-12-97 0 0,-17-19-444 0 0,18 13 0 0 0,0-4-3292 0 0,-22-14 1736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12439 0 0,'1'-6'451'0'0,"1"5"-11"0"0,7 9 142 0 0,-3 0-631 0 0,20 18 785 0 0,-2 1 0 0 0,0 0 0 0 0,-2 2 0 0 0,-2 1 0 0 0,0 1-1 0 0,-2 0 1 0 0,-1 1 0 0 0,-2 1 0 0 0,14 43 0 0 0,-18-38-448 0 0,-2 1 1 0 0,-1 1 0 0 0,-2-1-1 0 0,-1 1 1 0 0,-3 1-1 0 0,-1-1 1 0 0,-1 0 0 0 0,-9 52-1 0 0,3-52-354 0 0,-2-1 1 0 0,-26 75-1 0 0,32-107-318 0 0,-1-1 0 0 0,-1 0 0 0 0,-5 9 0 0 0,0-2-2874 0 0,4-5-684 0 0,-1 2-2489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8287 0 0,'0'0'382'0'0,"-1"-5"126"0"0,-2-1 2772 0 0,4 15 213 0 0,6 53-880 0 0,-3 104 0 0 0,-4-64-2446 0 0,-1-26-105 0 0,-1 4-578 0 0,7-29-3264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8287 0 0,'0'0'382'0'0,"0"1"-8"0"0,7 14 495 0 0,-1 0 0 0 0,-1 0-1 0 0,0 0 1 0 0,3 23 0 0 0,5 67 7584 0 0,-4-32-7574 0 0,-7-54-737 0 0,-1-8-74 0 0,0 1 0 0 0,6 18-1 0 0,-7-29-141 0 0,1-4 46 0 0,0-1 0 0 0,0 0 0 0 0,0 1 0 0 0,1 0 0 0 0,-1-1 1 0 0,1 1-1 0 0,0 0 0 0 0,2-4 0 0 0,2-4-128 0 0,0-4-14 0 0,0 0 1 0 0,-1 0-1 0 0,-1 0 0 0 0,3-24 0 0 0,8-24-325 0 0,-15 60 465 0 0,2-3-12 0 0,0 0-1 0 0,1 0 1 0 0,-1 0 0 0 0,1 0 0 0 0,7-10-1 0 0,-9 15 89 0 0,7 13 134 0 0,-2-1 15 0 0,-1 1 0 0 0,0-1 1 0 0,0 1-1 0 0,-1 0 0 0 0,4 25 1 0 0,-1-5 357 0 0,-5-21-478 0 0,-1-7-34 0 0,0 0 0 0 0,0 0 0 0 0,0 1 0 0 0,0-1 0 0 0,1 0 0 0 0,-1 0 0 0 0,1-1 0 0 0,0 1 0 0 0,4 5 0 0 0,-6-8-43 0 0,1 0-1 0 0,-1-1 1 0 0,0 1 0 0 0,1-1-1 0 0,-1 1 1 0 0,0 0-1 0 0,1-1 1 0 0,-1 1 0 0 0,1-1-1 0 0,-1 1 1 0 0,0-1 0 0 0,1 0-1 0 0,-1 1 1 0 0,1-1-1 0 0,0 1 1 0 0,-1-1 0 0 0,1 0-1 0 0,-1 1 1 0 0,1-1 0 0 0,-1 0-1 0 0,1 0 1 0 0,0 1-1 0 0,-1-1 1 0 0,1 0 0 0 0,0 0-1 0 0,-1 0 1 0 0,2 0-1 0 0,-1 0-8 0 0,0-1-1 0 0,-1 1 1 0 0,1-1-1 0 0,0 1 0 0 0,0-1 1 0 0,-1 0-1 0 0,1 1 0 0 0,0-1 1 0 0,-1 0-1 0 0,1 1 1 0 0,-1-1-1 0 0,2-1 0 0 0,1-2-66 0 0,2-3 40 0 0,1 0 0 0 0,-1 0 0 0 0,-1-1 0 0 0,1 1 0 0 0,5-15 0 0 0,-6 11-27 0 0,2 0 0 0 0,9-13 0 0 0,-6 11 11 0 0,1 0-1 0 0,0 1 1 0 0,21-18-1 0 0,-26 26 82 0 0,1 0 0 0 0,0 0 1 0 0,0 0-1 0 0,0 1 0 0 0,0-1 0 0 0,1 2 0 0 0,-1-1 0 0 0,1 1 0 0 0,0 0 0 0 0,10-2 0 0 0,10 1 556 0 0,-22 4-255 0 0,9 9 68 0 0,-1 1-1 0 0,-1 0 0 0 0,1 1 1 0 0,-2 0-1 0 0,0 1 1 0 0,0 1-1 0 0,-1-1 0 0 0,15 29 1 0 0,-19-29-378 0 0,0 0 1 0 0,-1 1-1 0 0,4 19 0 0 0,3 7-301 0 0,-6-22-1897 0 0,3 22 0 0 0,-4-20-6129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2303 0 0,'-1'2'11452'0'0,"-1"27"-10421"0"0,1-1-1 0 0,2 1 0 0 0,4 37 1 0 0,1 19-798 0 0,-2 14-31 0 0,0 42-75 0 0,0-20-329 0 0,-1-5-5062 0 0,-3-92 3482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11055 0 0,'-9'6'10639'0'0,"17"-5"-10476"0"0,0 1 1 0 0,1-2-1 0 0,0 1 1 0 0,-1-1-1 0 0,1-1 1 0 0,-1 1-1 0 0,1-2 1 0 0,-1 1 0 0 0,1-1-1 0 0,-1 0 1 0 0,0-1-1 0 0,0 0 1 0 0,9-4-1 0 0,-15 6-325 0 0,-1 1-1 0 0,1-1 1 0 0,0 0-1 0 0,0 1 1 0 0,-1-1-1 0 0,1 1 1 0 0,0 0-1 0 0,4 0 0 0 0,3 0-1438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3223 0 0,'0'-3'12613'0'0,"4"-2"-10824"0"0,4 2-1250 0 0,0 0 0 0 0,0 0 0 0 0,1 1 0 0 0,-1 0 1 0 0,1 1-1 0 0,10-1 0 0 0,11-1-38 0 0,-23 2-450 0 0,0 0-1 0 0,0 0 1 0 0,0 1 0 0 0,0 0 0 0 0,13 2 0 0 0,7 2 126 0 0,-26-4-79 0 0,13 20 366 0 0,-14-17-439 0 0,1 0 0 0 0,-1 0 0 0 0,0 0 0 0 0,-1 0-1 0 0,1 0 1 0 0,0 0 0 0 0,-1 0 0 0 0,0 0-1 0 0,1 0 1 0 0,-1 0 0 0 0,0 0 0 0 0,-1-1-1 0 0,1 1 1 0 0,0 0 0 0 0,-1-1 0 0 0,1 1-1 0 0,-4 3 1 0 0,0 0-44 0 0,1 0 1 0 0,-1-1-1 0 0,0 0 0 0 0,-1 0 1 0 0,1 0-1 0 0,-9 5 0 0 0,-41 16-577 0 0,55-25 483 0 0,9 0-496 0 0,1 1 574 0 0,0 0 0 0 0,-1 1 0 0 0,1 0-1 0 0,-1 0 1 0 0,12 7 0 0 0,-10-5 240 0 0,1 1 0 0 0,0 0 1 0 0,-1 1-1 0 0,13 10 0 0 0,-21-14-91 0 0,0-1 0 0 0,0 1 0 0 0,0 0-1 0 0,-1 0 1 0 0,1 0 0 0 0,0 0 0 0 0,-1 0 0 0 0,0 1 0 0 0,0-1 0 0 0,0 1-1 0 0,0-1 1 0 0,-1 1 0 0 0,1 0 0 0 0,-1 0 0 0 0,0-1 0 0 0,0 1-1 0 0,0 0 1 0 0,0 5 0 0 0,-1-6-43 0 0,-1 1 0 0 0,1-1 0 0 0,0 1 0 0 0,-1-1 0 0 0,0 1-1 0 0,0-1 1 0 0,0 1 0 0 0,0-1 0 0 0,-1 0 0 0 0,1 0 0 0 0,-1 1 0 0 0,-4 4 0 0 0,3-3-25 0 0,-1-1 1 0 0,0 0-1 0 0,0 0 1 0 0,-1 0 0 0 0,1-1-1 0 0,-1 1 1 0 0,-6 3-1 0 0,-5 1-133 0 0,0-1-1 0 0,0-1 0 0 0,-1 0 0 0 0,-18 4 0 0 0,27-8-400 0 0,-1 0 1 0 0,-13 1-1 0 0,19-3 182 0 0,1 0 1 0 0,-1 0-1 0 0,1 0 0 0 0,-1 0 1 0 0,0-1-1 0 0,1 1 1 0 0,-1-1-1 0 0,1 1 0 0 0,-1-1 1 0 0,1 0-1 0 0,0 0 0 0 0,-5-3 1 0 0,-2-4-1618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59 2759 0 0,'-9'-9'248'0'0,"-2"-4"1268"0"0,9 10-276 0 0,0 0-1 0 0,-1 0 1 0 0,1 0-1 0 0,-1 0 1 0 0,0 1 0 0 0,0-1-1 0 0,-4-2 1 0 0,6 4-987 0 0,0 1 0 0 0,0-1-1 0 0,-1 1 1 0 0,1 0 0 0 0,0-1 0 0 0,-1 1 0 0 0,1 0 0 0 0,0 0 0 0 0,-1 0 0 0 0,1 0 0 0 0,0 0 0 0 0,-1 0 0 0 0,1 0 0 0 0,0 0-1 0 0,-1 1 1 0 0,1-1 0 0 0,0 1 0 0 0,0-1 0 0 0,-1 1 0 0 0,1-1 0 0 0,0 1 0 0 0,0-1 0 0 0,0 1 0 0 0,0 0 0 0 0,0 0 0 0 0,-1 1 0 0 0,-8 5-133 0 0,1 1 0 0 0,1 1 0 0 0,0-1 0 0 0,0 2 0 0 0,0-1 1 0 0,1 1-1 0 0,1 0 0 0 0,-8 15 0 0 0,-3 11-120 0 0,-14 44 0 0 0,24-57 57 0 0,0 1 0 0 0,1-1 0 0 0,2 1 0 0 0,-3 43 0 0 0,6-53-29 0 0,1 1 0 0 0,0 0 0 0 0,2-1 0 0 0,-1 1 0 0 0,2-1 0 0 0,0 1 0 0 0,1-1 0 0 0,0 0 0 0 0,8 15 0 0 0,-10-23 9 0 0,2 0 0 0 0,-1-1 0 0 0,0 1 0 0 0,1-1 0 0 0,0 0 0 0 0,0 0 1 0 0,1-1-1 0 0,-1 1 0 0 0,1-1 0 0 0,0 0 0 0 0,0 0 0 0 0,1 0 0 0 0,-1-1 0 0 0,1 0 0 0 0,-1 0 0 0 0,1 0 0 0 0,11 3 0 0 0,-8-4 55 0 0,-1 0 1 0 0,1-1-1 0 0,0 0 1 0 0,0-1-1 0 0,0 1 0 0 0,0-2 1 0 0,0 1-1 0 0,0-1 1 0 0,0-1-1 0 0,-1 0 0 0 0,1 0 1 0 0,10-4-1 0 0,-10 2 29 0 0,0 0 1 0 0,0-1-1 0 0,0 0 1 0 0,0 0-1 0 0,-1-1 0 0 0,0 0 1 0 0,0 0-1 0 0,0-1 0 0 0,-1 0 1 0 0,0-1-1 0 0,11-16 1 0 0,-5 6 140 0 0,-2-2 0 0 0,0 1 0 0 0,-1-1 1 0 0,10-30-1 0 0,-15 34-108 0 0,0 0 0 0 0,-1 0 0 0 0,0 0 0 0 0,-1 0 0 0 0,0-27 0 0 0,-3 32-101 0 0,0 1-1 0 0,-1 0 0 0 0,0 0 1 0 0,-1-1-1 0 0,0 1 0 0 0,-1 0 1 0 0,0 1-1 0 0,-1-1 0 0 0,0 0 1 0 0,-6-10-1 0 0,1 4 7 0 0,-2 0 1 0 0,1 0-1 0 0,-2 1 1 0 0,0 1-1 0 0,-17-16 0 0 0,23 24-175 0 0,-1 0-1 0 0,-1 0 1 0 0,1 1-1 0 0,-1 0 1 0 0,0 0-1 0 0,0 0 1 0 0,-1 1-1 0 0,1 1 1 0 0,-1-1-1 0 0,0 2 0 0 0,0-1 1 0 0,-13-1-1 0 0,20 3-29 0 0,1 1-1 0 0,-1 0 1 0 0,0 0-1 0 0,1 0 0 0 0,-1 0 1 0 0,1 1-1 0 0,-1-1 0 0 0,0 0 1 0 0,-2 2-1 0 0,-3 2-3980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12495 0 0,'0'0'1134'0'0,"1"-1"-937"0"0,2-5 4846 0 0,5 44-3363 0 0,0 115-1343 0 0,-7-112-434 0 0,-1-26-178 0 0,2 47-1070 0 0,-1-21-5315 0 0,-1-26 1246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5527 0 0,'-12'-5'16215'0'0,"23"9"-15817"0"0,-1-1-1 0 0,1-1 1 0 0,-1 0 0 0 0,1 0-1 0 0,0-1 1 0 0,0 0 0 0 0,15-2-1 0 0,4-1-585 0 0,44-9 0 0 0,-53 7-661 0 0,-1-2-50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9671 0 0,'0'0'748'0'0,"-1"3"-492"0"0,1 11 791 0 0,0 1-1 0 0,1 0 0 0 0,3 18 0 0 0,-2-15 677 0 0,24 124 2484 0 0,-12-45-5940 0 0,-11-75-5125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71 317 2303 0 0,'0'0'14'0'0,"0"1"-1"0"0,0-1 0 0 0,1 0 0 0 0,-1 1 0 0 0,0-1 0 0 0,0 0 0 0 0,0 1 1 0 0,0-1-1 0 0,0 1 0 0 0,0-1 0 0 0,0 0 0 0 0,0 1 0 0 0,0-1 0 0 0,0 0 0 0 0,0 1 1 0 0,0-1-1 0 0,0 0 0 0 0,0 1 0 0 0,0-1 0 0 0,-1 1 0 0 0,1-1 0 0 0,0 0 0 0 0,0 1 1 0 0,0-1-1 0 0,0 0 0 0 0,-1 0 0 0 0,1 1 0 0 0,-11 3-239 0 0,-25-6 988 0 0,14-1 13119 0 0,35-4-12149 0 0,21-6-2010 0 0,-12 8 640 0 0,0 1 1 0 0,1 1-1 0 0,33 0 0 0 0,68 7 825 0 0,11 1 234 0 0,16 0-77 0 0,10-6-340 0 0,46-1-177 0 0,-100-1-131 0 0,194 21 1 0 0,39-5-579 0 0,-312-13-88 0 0,45 3 43 0 0,22 0-3 0 0,-49-5-25 0 0,134-4-37 0 0,-168 7-8 0 0,-7 0 0 0 0,0-1 0 0 0,0 1 0 0 0,0-1 0 0 0,9-2 0 0 0,-1 0 12 0 0,14-6 40 0 0,-23 8-52 0 0,13-10 0 0 0,-15 9 3 0 0,-1 0-1 0 0,1 0 1 0 0,-1 0 0 0 0,1 0-1 0 0,-1 0 1 0 0,0 0 0 0 0,1-1-1 0 0,-1 1 1 0 0,0-1 0 0 0,0 1-1 0 0,0-1 1 0 0,0 1 0 0 0,0-1-1 0 0,0 1 1 0 0,-1-1 0 0 0,1 0-1 0 0,0 1 1 0 0,-1-1 0 0 0,1 0-1 0 0,-1 0 1 0 0,0 0 0 0 0,0-3-1 0 0,1 1 1 0 0,-1 3-3 0 0,0 0 0 0 0,1 0 0 0 0,-1 0 0 0 0,0 0 0 0 0,0 0 0 0 0,0 0 0 0 0,0 0 0 0 0,0 1 0 0 0,0-1 0 0 0,0 0 0 0 0,0 0 0 0 0,0 0 0 0 0,0 0 0 0 0,0 0 0 0 0,-1 0 0 0 0,1 0 0 0 0,0 0 0 0 0,-1 0 0 0 0,1 1 0 0 0,-1-2 0 0 0,-1-2 0 0 0,-1-4 0 0 0,-1 0 0 0 0,0 1 0 0 0,0-1 0 0 0,0 1 0 0 0,-1-1 0 0 0,0 1 0 0 0,0 1 0 0 0,-1-1 0 0 0,-6-5 0 0 0,-79-60-127 0 0,30 26 43 0 0,54 41 60 0 0,0-1-1 0 0,-1 1 0 0 0,0 0 0 0 0,0 1 0 0 0,-1 0 0 0 0,1 0 0 0 0,-1 1 0 0 0,0 0 0 0 0,0 1 1 0 0,0 0-1 0 0,-17-2 0 0 0,24 4-43 0 0,3 1-28 0 0,-1 0 88 0 0,0 0-1 0 0,1 0 1 0 0,-1-1 0 0 0,1 1 0 0 0,-1 0 0 0 0,1 0 0 0 0,0 0 0 0 0,-1 0 0 0 0,1-1 0 0 0,1 2 0 0 0,2 2-6 0 0,5 6-24 0 0,0 0 0 0 0,1-1 0 0 0,1 0 0 0 0,21 14 0 0 0,-6-5-15 0 0,-15-11 39 0 0,0 0 0 0 0,0-1 0 0 0,1-1-1 0 0,17 6 1 0 0,19 10-3 0 0,-10-1 0 0 0,38 27 0 0 0,-61-36 14 0 0,0 0 0 0 0,-1 1-1 0 0,-1 0 1 0 0,0 1 0 0 0,13 18 0 0 0,-22-27 39 0 0,-1 1 1 0 0,0 0-1 0 0,-1 0 0 0 0,1 0 0 0 0,-1 0 1 0 0,0 1-1 0 0,0-1 0 0 0,0 0 1 0 0,-1 1-1 0 0,0 0 0 0 0,0-1 0 0 0,0 1 1 0 0,-1 0-1 0 0,0 10 0 0 0,-1-8 22 0 0,-1 0 0 0 0,1 0 1 0 0,-1 0-1 0 0,-1 0 0 0 0,1-1 0 0 0,-1 1 0 0 0,-1-1 1 0 0,1 0-1 0 0,-1 0 0 0 0,-6 7 0 0 0,-15 22 132 0 0,-2-1 1 0 0,-1-1-1 0 0,-38 35 0 0 0,26-29-131 0 0,22-22-41 0 0,-38 31 0 0 0,50-45-169 0 0,0 1 0 0 0,1-1 1 0 0,-1 1-1 0 0,1 1 0 0 0,0-1 0 0 0,1 1 0 0 0,-7 9 0 0 0,-1 12-7854 0 0,10-13-311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2 101 12383 0 0,'0'0'12'0'0,"0"0"-1"0"0,0 0 1 0 0,0-1-1 0 0,0 1 1 0 0,0 0-1 0 0,0 0 1 0 0,0 0-1 0 0,-1 0 1 0 0,1 0-1 0 0,0-1 1 0 0,0 1-1 0 0,0 0 1 0 0,0 0-1 0 0,0 0 1 0 0,0 0-1 0 0,0-1 1 0 0,0 1-1 0 0,0 0 1 0 0,0 0-1 0 0,0 0 0 0 0,0 0 1 0 0,0-1-1 0 0,0 1 1 0 0,0 0-1 0 0,0 0 1 0 0,0 0-1 0 0,0 0 1 0 0,0-1-1 0 0,0 1 1 0 0,0 0-1 0 0,0 0 1 0 0,1 0-1 0 0,-1 0 1 0 0,0-1-1 0 0,0 1 1 0 0,0 0-1 0 0,0 0 1 0 0,0 0-1 0 0,0 0 1 0 0,0 0-1 0 0,1 0 1 0 0,-1 0-1 0 0,0-1 1 0 0,0 1-1 0 0,0 0 1 0 0,0 0-1 0 0,1 0 1 0 0,-1 0-1 0 0,0 0 1 0 0,0 0-1 0 0,0 0 1 0 0,0 0-1 0 0,1 0 1 0 0,-1 0-1 0 0,0 0 0 0 0,0 0 1 0 0,0 0-1 0 0,0 0 1 0 0,1 0-1 0 0,-1 0 1 0 0,0 0-1 0 0,0 0 1 0 0,0 0-1 0 0,0 0 1 0 0,1 0-1 0 0,-1 0 1 0 0,0 0-1 0 0,0 0 1 0 0,0 1-1 0 0,13 2 521 0 0,-12 0-507 0 0,1-1 0 0 0,-1 1 0 0 0,0-1 1 0 0,0 1-1 0 0,0 0 0 0 0,0-1 0 0 0,-1 1 0 0 0,1 0 0 0 0,-1 0 0 0 0,1 3 0 0 0,1 7 241 0 0,46 177 2474 0 0,14 63-2235 0 0,-47-166-120 0 0,-14-75-333 0 0,0 0 0 0 0,0 1 0 0 0,-2-1 0 0 0,-2 24 0 0 0,2-34 124 0 0,-1-3-96 0 0,-3-1-79 0 0,0-1 0 0 0,1 1 0 0 0,-1-1 0 0 0,1 0 0 0 0,-1 0 0 0 0,1-1 1 0 0,0 0-1 0 0,0 1 0 0 0,1-1 0 0 0,-6-8 0 0 0,4 5 1 0 0,0-1-1 0 0,1-1 1 0 0,0 1 0 0 0,0-1 0 0 0,-4-14 0 0 0,2-4-19 0 0,1-1 1 0 0,1 0-1 0 0,-1-32 0 0 0,6 18-48 0 0,1-1 0 0 0,2 1 0 0 0,14-62 0 0 0,-17 100 65 0 0,5-21 3 0 0,0 0 0 0 0,2 0-1 0 0,0 1 1 0 0,2 1 0 0 0,1-1-1 0 0,1 2 1 0 0,18-28 0 0 0,-26 45 40 0 0,1-1 0 0 0,0 1 0 0 0,0 0 0 0 0,0 1 0 0 0,0-1 0 0 0,11-6 1 0 0,3-2 160 0 0,-18 12-190 0 0,-1 1-1 0 0,1 0 1 0 0,0 0-1 0 0,-1-1 1 0 0,1 1-1 0 0,0 0 1 0 0,-1 0-1 0 0,1 0 1 0 0,0 0-1 0 0,-1 0 1 0 0,1 0-1 0 0,0 0 1 0 0,-1 0-1 0 0,1 0 0 0 0,0 0 1 0 0,-1 1-1 0 0,1-1 1 0 0,0 0-1 0 0,-1 0 1 0 0,1 1-1 0 0,0-1 1 0 0,1 1 39 0 0,2 0-16 0 0,0 0 1 0 0,-1 1 0 0 0,1 0 0 0 0,0 0 0 0 0,0 0-1 0 0,-1 0 1 0 0,1 0 0 0 0,-1 0 0 0 0,0 1 0 0 0,0 0-1 0 0,0 0 1 0 0,0 0 0 0 0,3 5 0 0 0,-2-3 11 0 0,-1 0 0 0 0,0 1 0 0 0,0-1 0 0 0,-1 1 0 0 0,0 0 0 0 0,0 0 0 0 0,0 0 0 0 0,1 7 0 0 0,-1 1 80 0 0,-1 1 0 0 0,0-1 0 0 0,-1 0 0 0 0,-1 1 0 0 0,0-1 0 0 0,-6 28 0 0 0,-12 25 11 0 0,-51 118 0 0 0,41-114 32 0 0,28-69 505 0 0,3-1-643 0 0,0 1 1 0 0,0-1-1 0 0,0 0 0 0 0,0 0 1 0 0,0 0-1 0 0,0-1 0 0 0,0 1 0 0 0,0 0 1 0 0,0-1-1 0 0,4 1 0 0 0,-4-1 2 0 0,8 2 31 0 0,1-1-1 0 0,0 0 0 0 0,0-1 0 0 0,0 0 0 0 0,0-1 0 0 0,-1 0 1 0 0,19-4-1 0 0,72-26 407 0 0,-98 30-473 0 0,9-3-374 0 0,0-1-1 0 0,0 0 1 0 0,-1-1 0 0 0,1-1-1 0 0,-1 1 1 0 0,-1-2-1 0 0,1 1 1 0 0,-1-2 0 0 0,16-15-1 0 0,-13 7-1409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3679 0 0,'0'0'284'0'0,"0"2"284"0"0,2 37 8120 0 0,4-1-4122 0 0,-2-20-4061 0 0,0-1-1 0 0,1 0 1 0 0,1 0 0 0 0,14 27 0 0 0,-6-16-463 0 0,-7-13-1310 0 0,14 22-1 0 0,-12-25-186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68 3679 0 0,'3'0'6555'0'0,"-3"0"-6437"0"0,0 1-1 0 0,1-1 1 0 0,-1 0 0 0 0,1 0-1 0 0,-1 0 1 0 0,1 1 0 0 0,-1-1-1 0 0,0 0 1 0 0,1 0 0 0 0,-1 1-1 0 0,1-1 1 0 0,-1 0-1 0 0,0 1 1 0 0,1-1 0 0 0,-1 1-1 0 0,0-1 1 0 0,0 0 0 0 0,1 1-1 0 0,-1-1 1 0 0,0 1 0 0 0,0-1-1 0 0,0 1 1 0 0,1-1 0 0 0,-1 1-1 0 0,0-1 1 0 0,0 0 0 0 0,0 1-1 0 0,0-1 1 0 0,0 1 0 0 0,0-1-1 0 0,0 1 1 0 0,0-1-1 0 0,0 1 1 0 0,0-1 0 0 0,0 1-1 0 0,-1-1 1 0 0,1 1 0 0 0,0 0-1 0 0,-1 2 201 0 0,0 0-1 0 0,0 0 1 0 0,-1 0-1 0 0,1 0 1 0 0,-4 5-1 0 0,3-6-253 0 0,1-1 0 0 0,-1 1 0 0 0,0-1 1 0 0,1 0-1 0 0,-1 0 0 0 0,0 1 0 0 0,0-1 0 0 0,0 0 0 0 0,0-1 0 0 0,0 1 0 0 0,0 0 0 0 0,0-1 0 0 0,0 1 0 0 0,0-1 0 0 0,0 1 0 0 0,0-1 0 0 0,-1 0 0 0 0,1 0 0 0 0,0 0 1 0 0,-3 0-1 0 0,4 0 430 0 0,-6-6-104 0 0,5 4-358 0 0,1 0 1 0 0,-1 0 0 0 0,0 0 0 0 0,1 0 0 0 0,0-1-1 0 0,-1 1 1 0 0,1 0 0 0 0,0-1 0 0 0,0 1 0 0 0,0-1 0 0 0,1 1-1 0 0,-1-1 1 0 0,0-5 0 0 0,0 5-47 0 0,2 0 25 0 0,0 0-1 0 0,-1 0 1 0 0,1 0 0 0 0,1 0-1 0 0,-1 0 1 0 0,0 0 0 0 0,1 0-1 0 0,-1 0 1 0 0,4-3 0 0 0,5-3 68 0 0,-8 9-52 0 0,-1-1 165 0 0,1 0-85 0 0,19-2 218 0 0,-19 3-149 0 0,10 5 440 0 0,3 4-169 0 0,-14-8 202 0 0,4 9 482 0 0,-6-8-1090 0 0,1-1 1 0 0,-1 1-1 0 0,0 0 1 0 0,0-1-1 0 0,1 1 1 0 0,-1-1 0 0 0,0 0-1 0 0,0 1 1 0 0,0-1-1 0 0,-1 0 1 0 0,1 1-1 0 0,0-1 1 0 0,0 0-1 0 0,-1 0 1 0 0,1 0-1 0 0,-1 0 1 0 0,1 0-1 0 0,-1 0 1 0 0,1-1-1 0 0,-1 1 1 0 0,1 0 0 0 0,-1-1-1 0 0,0 1 1 0 0,1-1-1 0 0,-1 0 1 0 0,0 0-1 0 0,0 1 1 0 0,1-1-1 0 0,-1 0 1 0 0,0 0-1 0 0,1-1 1 0 0,-1 1-1 0 0,0 0 1 0 0,0 0-1 0 0,1-1 1 0 0,-1 1-1 0 0,1-1 1 0 0,-1 0 0 0 0,-2-1-1 0 0,-17-14 170 0 0,19 14-201 0 0,1 1 1 0 0,-1-1 0 0 0,1 0-1 0 0,-1 0 1 0 0,1-1 0 0 0,0 1-1 0 0,-2-4 1 0 0,3 5-32 0 0,-1 0 1 0 0,1 0-1 0 0,0 0 1 0 0,0 0-1 0 0,0 0 1 0 0,-1 0 0 0 0,1 0-1 0 0,0 0 1 0 0,0 0-1 0 0,0 0 1 0 0,0 0-1 0 0,1 0 1 0 0,-1 0-1 0 0,0 0 1 0 0,0 0-1 0 0,1 0 1 0 0,-1 0-1 0 0,0 0 1 0 0,1 0-1 0 0,-1 0 1 0 0,1 1 0 0 0,-1-1-1 0 0,1 0 1 0 0,1-1-1 0 0,0 0-352 0 0,1 0 0 0 0,0 0 0 0 0,0 1 0 0 0,1-1 0 0 0,-1 1 1 0 0,0 0-1 0 0,0 0 0 0 0,1 0 0 0 0,-1 0 0 0 0,1 0 0 0 0,-1 1 0 0 0,1 0 0 0 0,-1-1 0 0 0,1 1 0 0 0,5 1 0 0 0,-5-1 47 0 0,13 0-1509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1375 0 0,'3'10'8518'0'0,"-2"-8"-7988"0"0,2 4-242 0 0,-1-1 0 0 0,1 1 0 0 0,-1 0 0 0 0,0 0 0 0 0,-1 0 0 0 0,1 0 0 0 0,-1 0 0 0 0,0 0 0 0 0,0 8 0 0 0,-1-12 1176 0 0,-1-1-1217 0 0,-1 2-212 0 0,1-1 0 0 0,0 0 0 0 0,-1 0 1 0 0,1 0-1 0 0,-1 0 0 0 0,0 0 0 0 0,0 0 0 0 0,1-1 1 0 0,-1 1-1 0 0,0-1 0 0 0,-1 1 0 0 0,1-1 0 0 0,0 0 0 0 0,0 1 1 0 0,-1-1-1 0 0,1 0 0 0 0,0 0 0 0 0,-1-1 0 0 0,1 1 0 0 0,-6 0 1 0 0,6-2-22 0 0,1 0 1 0 0,-1 0 0 0 0,0 0 0 0 0,1-1 0 0 0,-1 1-1 0 0,1 0 1 0 0,-1-1 0 0 0,1 1 0 0 0,-2-3 0 0 0,2 3-5 0 0,1-1 1 0 0,-1 1 0 0 0,0 0 0 0 0,1-1 0 0 0,-1 1 0 0 0,1 0-1 0 0,-1-1 1 0 0,1 1 0 0 0,-1-1 0 0 0,1-2 0 0 0,-1-1 44 0 0,-3-14 117 0 0,3 17-81 0 0,2 0 45 0 0,3-5 19 0 0,-2 5-47 0 0,-1-1 1 0 0,0 1-1 0 0,1 0 0 0 0,-1-1 0 0 0,1 1 0 0 0,0 0 1 0 0,-1 0-1 0 0,1 0 0 0 0,3-2 0 0 0,-3 3 700 0 0,-2 1-797 0 0,0 0 1 0 0,0 0-1 0 0,0 1 0 0 0,0-1 0 0 0,0 0 0 0 0,1 0 0 0 0,-1 0 1 0 0,0 0-1 0 0,0 0 0 0 0,0 0 0 0 0,0 0 0 0 0,1 0 0 0 0,-1 0 1 0 0,0 0-1 0 0,0 0 0 0 0,0 0 0 0 0,0 0 0 0 0,1 0 0 0 0,-1 0 1 0 0,0 0-1 0 0,0 0 0 0 0,0 0 0 0 0,0 0 0 0 0,0 0 0 0 0,1 0 1 0 0,-1 0-1 0 0,0 0 0 0 0,0 0 0 0 0,0 0 0 0 0,0 0 0 0 0,1 0 1 0 0,-1 0-1 0 0,0-1 0 0 0,0 1 13 0 0,1 0 1 0 0,-1 0-1 0 0,0 0 0 0 0,0 0 1 0 0,1 0-1 0 0,-1 0 1 0 0,0-1-1 0 0,1 1 0 0 0,-1 0 1 0 0,0 0-1 0 0,1 0 1 0 0,-1 0-1 0 0,0 0 0 0 0,1 0 1 0 0,-1 0-1 0 0,0 0 0 0 0,1 0 1 0 0,-1 0-1 0 0,0 1 1 0 0,0-1-1 0 0,1 0 0 0 0,-1 0 1 0 0,0 0-1 0 0,1 0 1 0 0,-1 0-1 0 0,0 1 0 0 0,0-1 1 0 0,1 0-1 0 0,-1 0 0 0 0,0 0 1 0 0,1 1-1 0 0,3 3 132 0 0,0-2-54 0 0,0 1-1 0 0,0 0 1 0 0,-1 0 0 0 0,0 0-1 0 0,0 1 1 0 0,0-1-1 0 0,0 1 1 0 0,0 0-1 0 0,0 0 1 0 0,2 6 0 0 0,-5-1 199 0 0,-9 12 53 0 0,6-17-280 0 0,3-3-70 0 0,0-1 0 0 0,-1 1-1 0 0,1-1 1 0 0,0 1 0 0 0,-1-1 0 0 0,1 1 0 0 0,-1 0 0 0 0,1-1 0 0 0,-1 1-1 0 0,1-1 1 0 0,-1 0 0 0 0,1 1 0 0 0,-1-1 0 0 0,1 1 0 0 0,-1-1 0 0 0,0 1-1 0 0,-2 0 1 0 0,-8 5-4 0 0,1-4 0 0 0,8-2 1 0 0,1 0-2 0 0,-1-1 0 0 0,1 1 0 0 0,0 0 0 0 0,-1-1 0 0 0,1 1 0 0 0,0-1 0 0 0,-1 1 0 0 0,1-1 0 0 0,0 1 0 0 0,0-1 1 0 0,-1 0-1 0 0,1 0 0 0 0,0 0 0 0 0,0 1 0 0 0,0-1 0 0 0,0 0 0 0 0,-1-2 0 0 0,1 2-75 0 0,1 0-195 0 0,0 0 0 0 0,0 0 0 0 0,0 0 0 0 0,0 0 0 0 0,0 0 0 0 0,1 1 0 0 0,-1-1 0 0 0,0 0-1 0 0,0 0 1 0 0,1 0 0 0 0,-1 0 0 0 0,1 0 0 0 0,-1 0 0 0 0,0 1 0 0 0,1-1 0 0 0,0 0 0 0 0,-1 0 0 0 0,2-1 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1 919 0 0,'0'0'14568'0'0,"1"1"-14150"0"0,13 8 1862 0 0,-15-7-2038 0 0,-11 35 570 0 0,11-36-808 0 0,0-1 0 0 0,0 1 0 0 0,0 0 0 0 0,0 0 1 0 0,0-1-1 0 0,0 1 0 0 0,0-1 0 0 0,0 1 0 0 0,0-1 0 0 0,-1 0 0 0 0,1 1 0 0 0,0-1 0 0 0,0 0 0 0 0,0 0 0 0 0,-1 1 0 0 0,0-1 0 0 0,1 0 3 0 0,-37-3 107 0 0,32 0-93 0 0,-1-4 32 0 0,7 7-53 0 0,-1 0 0 0 0,1-1 0 0 0,-1 1 0 0 0,1 0 0 0 0,0-1 0 0 0,-1 1 0 0 0,1 0 0 0 0,0-1 0 0 0,-1 1 0 0 0,1 0 0 0 0,0-1 0 0 0,0 1 0 0 0,-1-1 0 0 0,1 1 0 0 0,0-1 0 0 0,0 1 0 0 0,0-1 0 0 0,0 1 0 0 0,0-1 0 0 0,-1 1 0 0 0,1-1 0 0 0,0 1 0 0 0,0 0-1 0 0,0-1 1 0 0,0 1 0 0 0,0-1 0 0 0,1 1 0 0 0,-1-1 0 0 0,0 0 0 0 0,0-1-9 0 0,2-6-34 0 0,5-1 32 0 0,-2 2 23 0 0,-3 7-1 0 0,-1-1 0 0 0,0 0-1 0 0,1 1 1 0 0,-1-1 0 0 0,1 1 0 0 0,-1-1-1 0 0,1 1 1 0 0,-1 0 0 0 0,1-1 0 0 0,-1 1-1 0 0,4 0 1 0 0,-3 0 16 0 0,0 0 469 0 0,0 1-330 0 0,5 2 28 0 0,-1 0 1 0 0,0 0 0 0 0,0 1-1 0 0,10 8 1 0 0,-15-11-42 0 0,-2 1-143 0 0,0 0 0 0 0,0 0-1 0 0,0 0 1 0 0,-1 0 0 0 0,1-1 0 0 0,-1 1-1 0 0,1-1 1 0 0,-1 1 0 0 0,0-1-1 0 0,-2 2 1 0 0,-6 7 23 0 0,10-10-29 0 0,0 1-1 0 0,-1-1 0 0 0,1 1 0 0 0,0-1 0 0 0,-1 1-1 0 0,1-1 1 0 0,0 1 0 0 0,-1-1 0 0 0,1 1-1 0 0,0-1 1 0 0,-1 0 0 0 0,1 1 0 0 0,-1-1 0 0 0,1 0-1 0 0,-1 1 1 0 0,1-1 0 0 0,-1 0 0 0 0,1 1 0 0 0,-1-1-1 0 0,0 0 1 0 0,-7-2 4 0 0,5 2-6 0 0,1-1-1 0 0,0 1 0 0 0,-1-1 1 0 0,1 0-1 0 0,0 0 1 0 0,-1 0-1 0 0,1 0 0 0 0,0-1 1 0 0,-3-1-1 0 0,-4-3 1 0 0,-5-4-110 0 0,13 10-450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10135 0 0,'0'0'7251'0'0,"3"-1"-6839"0"0,66-19 247 0 0,-66 19-668 0 0,-1 1 1 0 0,1-1-1 0 0,-1 0 0 0 0,1 0 1 0 0,-1-1-1 0 0,1 1 1 0 0,-1 0-1 0 0,1-1 1 0 0,-1 1-1 0 0,0-1 1 0 0,3-2-1 0 0,2-2-360 0 0,-6 4 138 0 0,1 1 0 0 0,-1 0 0 0 0,0-1 0 0 0,1 1 0 0 0,-1-1 0 0 0,0 1 0 0 0,0-1 0 0 0,2-3 0 0 0,-3 5 218 0 0,6-9-5769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0 7367 0 0,'-7'15'568'0'0,"-1"2"-328"0"0,4-15-179 0 0,1-2 69 0 0,-3 2 696 0 0,0-1 0 0 0,0 1 0 0 0,0-1 1 0 0,-1-1-1 0 0,-6 1 0 0 0,-8 1 737 0 0,9 0-1283 0 0,0 1 1 0 0,0 0-1 0 0,1 1 0 0 0,0 0 1 0 0,0 1-1 0 0,0 1 1 0 0,0-1-1 0 0,1 1 0 0 0,0 1 1 0 0,0 0-1 0 0,0 1 0 0 0,1 0 1 0 0,-10 10-1 0 0,9-6-125 0 0,0 0 1 0 0,0 1-1 0 0,1-1 0 0 0,0 2 0 0 0,1 0 0 0 0,1 0 1 0 0,0 0-1 0 0,1 1 0 0 0,-7 25 0 0 0,10-26-130 0 0,1 1 1 0 0,0-1-1 0 0,1 1 0 0 0,1-1 0 0 0,0 1 0 0 0,1-1 1 0 0,0 1-1 0 0,1-1 0 0 0,8 28 0 0 0,-7-32-25 0 0,1-1 0 0 0,0 0 0 0 0,0 0 0 0 0,1-1 0 0 0,0 1 0 0 0,1-1 0 0 0,10 13 0 0 0,-12-17 0 0 0,0 0 0 0 0,0 0 0 0 0,1 0 0 0 0,-1-1 0 0 0,1 1 0 0 0,-1-1 0 0 0,1 0 0 0 0,0-1 0 0 0,0 1 0 0 0,1-1 0 0 0,-1 0 0 0 0,0 0 0 0 0,1 0 0 0 0,9 1 0 0 0,0-3 26 0 0,-1 0-1 0 0,1 0 0 0 0,-1-2 1 0 0,1 0-1 0 0,-1 0 1 0 0,0-1-1 0 0,0-1 0 0 0,0 0 1 0 0,-1-1-1 0 0,1-1 1 0 0,-1 0-1 0 0,0-1 0 0 0,-1 0 1 0 0,1-1-1 0 0,-2 0 1 0 0,1-1-1 0 0,-1 0 0 0 0,0-1 1 0 0,11-14-1 0 0,-9 10 152 0 0,-1 0 0 0 0,-1 0-1 0 0,-1-2 1 0 0,0 1 0 0 0,14-34-1 0 0,-19 38-86 0 0,-1-1-1 0 0,-1 0 1 0 0,0 0-1 0 0,-1 0 1 0 0,0-1-1 0 0,0-14 1 0 0,-2 18-65 0 0,0 0 1 0 0,-1 1-1 0 0,0-1 0 0 0,-1 0 1 0 0,0 1-1 0 0,0-1 0 0 0,-1 1 0 0 0,1 0 1 0 0,-8-13-1 0 0,8 17-8 0 0,-1 0 0 0 0,0 0-1 0 0,0 0 1 0 0,0 1 0 0 0,0-1 0 0 0,0 1-1 0 0,-1 0 1 0 0,1 0 0 0 0,-1 0 0 0 0,0 0-1 0 0,0 1 1 0 0,0-1 0 0 0,-5-1 0 0 0,-6-2 20 0 0,0 1 1 0 0,-24-5-1 0 0,6 1-37 0 0,21 6-64 0 0,0 1-1 0 0,0 0 1 0 0,0 1 0 0 0,-21 1 0 0 0,27 0-39 0 0,-3 1-728 0 0,7 0-258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5063 0 0,'-6'23'451'0'0,"3"-6"1239"0"0,1 0-1 0 0,1 1 1 0 0,1 22 0 0 0,5 2-244 0 0,15 55 0 0 0,-1-10-700 0 0,28 204 1317 0 0,-46-287-2038 0 0,0 14 99 0 0,-1-16 304 0 0,-1-4-348 0 0,-2-3-44 0 0,0 0 0 0 0,0-1 0 0 0,0 0 0 0 0,1 1 0 0 0,0-1-1 0 0,0 0 1 0 0,-1-7 0 0 0,-7-49 20 0 0,6 37-19 0 0,-3-33-33 0 0,3-1 0 0 0,3-61 0 0 0,2 86-4 0 0,2 0 0 0 0,1 0 0 0 0,13-50 0 0 0,-13 71-5 0 0,0 1 1 0 0,0 0-1 0 0,1 1 0 0 0,1-1 0 0 0,0 1 0 0 0,1 0 0 0 0,0 1 0 0 0,1-1 1 0 0,-1 1-1 0 0,16-13 0 0 0,-20 20 20 0 0,0 0 1 0 0,1 1-1 0 0,-1-1 1 0 0,1 1 0 0 0,0 0-1 0 0,0 0 1 0 0,-1 0-1 0 0,1 1 1 0 0,0 0-1 0 0,1-1 1 0 0,-1 1-1 0 0,0 1 1 0 0,0-1-1 0 0,0 0 1 0 0,1 1-1 0 0,-1 0 1 0 0,0 0 0 0 0,0 1-1 0 0,8 0 1 0 0,-7 0 22 0 0,1 1 0 0 0,-1-1 1 0 0,0 1-1 0 0,0 0 1 0 0,1 0-1 0 0,-1 1 0 0 0,-1 0 1 0 0,1 0-1 0 0,0 0 1 0 0,-1 0-1 0 0,1 0 0 0 0,-1 1 1 0 0,0 0-1 0 0,4 6 1 0 0,-3-3 27 0 0,0 0 0 0 0,0 1 0 0 0,-1 0 1 0 0,-1 0-1 0 0,1 0 0 0 0,-1 1 0 0 0,-1-1 1 0 0,0 1-1 0 0,0-1 0 0 0,0 1 0 0 0,-1 0 0 0 0,0 15 1 0 0,-2 4 56 0 0,-1 1 0 0 0,-8 42 0 0 0,6-49-102 0 0,-2-1 0 0 0,0 0 0 0 0,-1-1 1 0 0,-15 28-1 0 0,-47 76-39 0 0,50-91 26 0 0,-6 2 3 0 0,24-33 42 0 0,4-3 1 0 0,46-14 60 0 0,-21 5 199 0 0,60-11 0 0 0,-61 18-327 0 0,0 1 1 0 0,0 1 0 0 0,0 2 0 0 0,0 0-1 0 0,0 2 1 0 0,0 1 0 0 0,-1 2 0 0 0,1 0-1 0 0,-1 1 1 0 0,-1 2 0 0 0,1 1 0 0 0,-1 0-1 0 0,34 22 1 0 0,-41-22-5297 0 0,0-1-1796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9 598 10967 0 0,'-3'6'162'0'0,"2"-5"-93"0"0,1 0 1 0 0,-1-1-1 0 0,1 1 0 0 0,-1 1 1 0 0,1-1-1 0 0,-1 0 0 0 0,1 0 0 0 0,-1 0 1 0 0,1 0-1 0 0,0 2 2454 0 0,-1-3-2401 0 0,1-1 1 0 0,0 0 0 0 0,0 1 0 0 0,0-1 0 0 0,0 0-1 0 0,0 0 1 0 0,0 1 0 0 0,0-1 0 0 0,0 0 0 0 0,0 0-1 0 0,1 1 1 0 0,-1-1 0 0 0,0 0 0 0 0,0 1-1 0 0,1-1 1 0 0,-1 0 0 0 0,0 1 0 0 0,1-1 0 0 0,-1 0-1 0 0,1 1 1 0 0,-1-1 0 0 0,0 1 0 0 0,1-1 0 0 0,0 1-1 0 0,0-1 1 0 0,16-14 650 0 0,-14 13-522 0 0,52-35 1646 0 0,64-34 1 0 0,-65 42-1081 0 0,85-63 0 0 0,-106 65-723 0 0,217-175 77 0 0,-141 113-95 0 0,-104 82-43 0 0,-3 5-20 0 0,-1 0-1 0 0,1 1 1 0 0,0-1 0 0 0,-1 0 0 0 0,1 0-1 0 0,0 1 1 0 0,3-3 0 0 0,-2 2-7 0 0,0 1 1 0 0,1-1 0 0 0,-1 0-1 0 0,0 1 1 0 0,1 0 0 0 0,-1 0-1 0 0,8-2 1 0 0,1 4-7 0 0,0 3 30 0 0,-2 0 0 0 0,1 1 0 0 0,0 0 0 0 0,-1 1 0 0 0,14 10 0 0 0,-11-8 6 0 0,147 94 580 0 0,-83-45-331 0 0,13 8 94 0 0,8-12 3 0 0,38 25 49 0 0,-92-50-349 0 0,77 34 0 0 0,-95-49-75 0 0,44 15-774 0 0,-45-20 14 0 0,37 20 0 0 0,-44-12-1937 0 0,-10-11 677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11399 0 0,'0'0'522'0'0,"0"-2"-12"0"0,0-5-228 0 0,0 5 871 0 0,0 5-962 0 0,0-1 1 0 0,1 0 0 0 0,0 1-1 0 0,-1-1 1 0 0,1 0-1 0 0,0 0 1 0 0,1 3-1 0 0,4 9 256 0 0,6 51 629 0 0,-4-1 1 0 0,1 94-1 0 0,-1-20-812 0 0,8 14-1739 0 0,-15-150 779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0,'1'3'528'0'0,"2"7"989"0"0,1 0-1 0 0,-1 0 1 0 0,-1 1-1 0 0,2 13 1 0 0,1 48 1948 0 0,1-1-2091 0 0,0-24-801 0 0,-3-16-454 0 0,1 1 1 0 0,2 0-1 0 0,1-1 1 0 0,12 33-1 0 0,-17-59-307 0 0,0-3-102 0 0,-1 0 0 0 0,0 0-1 0 0,-1 0 1 0 0,1 0 0 0 0,0 1-1 0 0,0-1 1 0 0,-1 3 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10591 0 0,'-2'1'488'0'0,"-1"0"-447"0"0,0 1 0 0 0,-1 0 0 0 0,1 0 0 0 0,0 0 0 0 0,0 1 0 0 0,1-1 0 0 0,-1 1 0 0 0,0-1 0 0 0,1 1 1 0 0,0 0-1 0 0,-1 0 0 0 0,1 0 0 0 0,0 0 0 0 0,1 0 0 0 0,-1 1 0 0 0,0-1 0 0 0,0 5 0 0 0,-4 7 174 0 0,1 0 0 0 0,-4 28 0 0 0,6-28 72 0 0,1 0 0 0 0,0 1 0 0 0,2-1 0 0 0,-1 1 0 0 0,2-1 0 0 0,0 1-1 0 0,7 29 1 0 0,-6-37-215 0 0,1 0 0 0 0,0 1-1 0 0,0-1 1 0 0,1-1-1 0 0,-1 1 1 0 0,2 0 0 0 0,-1-1-1 0 0,1 0 1 0 0,1 0 0 0 0,-1 0-1 0 0,1-1 1 0 0,0 1 0 0 0,1-2-1 0 0,-1 1 1 0 0,13 8 0 0 0,-15-11 60 0 0,1 0 0 0 0,0-1 0 0 0,0 1 0 0 0,0-1 0 0 0,0 0 0 0 0,0 0 1 0 0,0-1-1 0 0,0 1 0 0 0,1-1 0 0 0,-1 0 0 0 0,1-1 0 0 0,-1 1 0 0 0,0-1 0 0 0,1 0 1 0 0,-1 0-1 0 0,1-1 0 0 0,-1 0 0 0 0,1 0 0 0 0,-1 0 0 0 0,0 0 0 0 0,0-1 1 0 0,0 0-1 0 0,1 0 0 0 0,-2 0 0 0 0,1-1 0 0 0,0 0 0 0 0,0 0 0 0 0,7-7 1 0 0,-4 4 63 0 0,-2-1 0 0 0,1 1 1 0 0,0-2-1 0 0,-1 1 1 0 0,-1-1-1 0 0,1 0 1 0 0,-1 0-1 0 0,-1 0 1 0 0,1-1-1 0 0,-1 0 0 0 0,-1 0 1 0 0,0 0-1 0 0,0 0 1 0 0,-1 0-1 0 0,0-1 1 0 0,0 1-1 0 0,-1-1 0 0 0,0 1 1 0 0,-1-1-1 0 0,-1-12 1 0 0,0 15-139 0 0,0-1 0 0 0,-1 1 0 0 0,0 0-1 0 0,0 0 1 0 0,0 1 0 0 0,-1-1 0 0 0,0 0 0 0 0,0 1 0 0 0,-1 0 0 0 0,0 0 0 0 0,0 0 0 0 0,0 0 0 0 0,-1 0 0 0 0,0 1-1 0 0,0 0 1 0 0,0 0 0 0 0,0 0 0 0 0,-1 1 0 0 0,0 0 0 0 0,0 0 0 0 0,0 0 0 0 0,-10-3 0 0 0,8 3-52 0 0,0 1 0 0 0,-1 1 0 0 0,1-1 0 0 0,-1 1 0 0 0,0 1 0 0 0,1 0 0 0 0,-1 0 0 0 0,0 1 0 0 0,0 0-1 0 0,0 0 1 0 0,0 1 0 0 0,0 0 0 0 0,-10 3 0 0 0,8-1-760 0 0,0 1 1 0 0,0 0-1 0 0,-10 5 0 0 0,8-2-829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34 217 10855 0 0,'0'0'980'0'0,"-5"-1"-710"0"0,-24-6 868 0 0,30 20 152 0 0,11 198 728 0 0,-10-168-1879 0 0,-2-41 136 0 0,1-3-209 0 0,4-15-7 0 0,-1 1-1 0 0,-1-1 1 0 0,3-23-1 0 0,0-4-6 0 0,3-5-38 0 0,27-186 38 0 0,-32 176-52 0 0,-3 50-14 0 0,1 18-58 0 0,22 88-83 0 0,11 41 160 0 0,-24-104 155 0 0,21 48 0 0 0,-26-72 22 0 0,-1 1-1 0 0,2-2 1 0 0,0 1 0 0 0,0-1-1 0 0,1 0 1 0 0,0 0 0 0 0,18 16 0 0 0,-24-24-77 0 0,1 0 1 0 0,-1 0-1 0 0,1-1 1 0 0,0 1-1 0 0,0-1 1 0 0,0 1-1 0 0,0-1 1 0 0,0 0-1 0 0,0 0 1 0 0,0 0-1 0 0,0-1 1 0 0,0 1-1 0 0,0-1 1 0 0,4 1-1 0 0,-6-2-45 0 0,1 1 1 0 0,0-1-1 0 0,-1 0 0 0 0,1 0 1 0 0,-1 1-1 0 0,0-1 0 0 0,1 0 0 0 0,-1 0 1 0 0,0 0-1 0 0,1-1 0 0 0,-1 1 0 0 0,0 0 1 0 0,0 0-1 0 0,0-1 0 0 0,0 1 1 0 0,1-2-1 0 0,0 0 56 0 0,5-7 58 0 0,0-1 0 0 0,-1 0 0 0 0,0 0 0 0 0,0 0 0 0 0,-1-1 0 0 0,-1 0 0 0 0,0 0 0 0 0,3-21 0 0 0,-1-8-109 0 0,2-55 0 0 0,-1 0-822 0 0,-1 24-3123 0 0,-4 55 1920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6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25 1839 0 0,'0'0'83'0'0,"-2"0"-6"0"0,-23-6 82 0 0,9-1 12965 0 0,17 6-12829 0 0,1-1 0 0 0,0 1 1 0 0,-1 0-1 0 0,1 0 0 0 0,0 0 1 0 0,0 0-1 0 0,0 0 0 0 0,0 1 0 0 0,0-1 1 0 0,0 1-1 0 0,0-1 0 0 0,2 1 1 0 0,-2 0-162 0 0,-1 0 0 0 0,1 0 0 0 0,-1 1 1 0 0,1-1-1 0 0,-1 0 0 0 0,1 1 1 0 0,-1 0-1 0 0,1-1 0 0 0,-1 1 0 0 0,1 0 1 0 0,-1 0-1 0 0,0 0 0 0 0,1 0 0 0 0,-1 0 1 0 0,0 0-1 0 0,0 0 0 0 0,0 0 1 0 0,0 0-1 0 0,0 0 0 0 0,0 1 0 0 0,0-1 1 0 0,0 1-1 0 0,1 1 0 0 0,0 1 206 0 0,-1-2 431 0 0,0 19 121 0 0,-1-18-870 0 0,0 1 1 0 0,-1-1-1 0 0,1 0 1 0 0,-1 0 0 0 0,0 0-1 0 0,0 1 1 0 0,-1-1-1 0 0,1 0 1 0 0,0 0-1 0 0,-1-1 1 0 0,0 1-1 0 0,0 0 1 0 0,0 0 0 0 0,0-1-1 0 0,0 1 1 0 0,0-1-1 0 0,-1 0 1 0 0,1 0-1 0 0,-1 0 1 0 0,0 0 0 0 0,1 0-1 0 0,-1 0 1 0 0,0-1-1 0 0,0 1 1 0 0,0-1-1 0 0,0 0 1 0 0,0 0-1 0 0,0 0 1 0 0,-1 0 0 0 0,1-1-1 0 0,0 1 1 0 0,0-1-1 0 0,-1 0 1 0 0,1 0-1 0 0,0 0 1 0 0,-7-1-1 0 0,9 1-21 0 0,0-1-1 0 0,0 1 1 0 0,0 0 0 0 0,0-1-1 0 0,0 1 1 0 0,0 0-1 0 0,0-1 1 0 0,0 1-1 0 0,0-1 1 0 0,0 0-1 0 0,0 1 1 0 0,0-1-1 0 0,0 0 1 0 0,0 0-1 0 0,1 0 1 0 0,-1 1-1 0 0,0-1 1 0 0,1 0-1 0 0,-1 0 1 0 0,0 0-1 0 0,0-2 1 0 0,0 1-2 0 0,0 1-1 0 0,1 1 0 0 0,0-1 1 0 0,-1 1-1 0 0,1 0 0 0 0,0-1 0 0 0,-1 1 0 0 0,1-1 0 0 0,0 1 1 0 0,-1-1-1 0 0,1 1 0 0 0,0-1 0 0 0,0 1 0 0 0,0-1 0 0 0,0 1 1 0 0,0-1-1 0 0,-1 1 0 0 0,1-1 0 0 0,0 0 0 0 0,0 1 0 0 0,0-1 1 0 0,1 1-1 0 0,-1-1 0 0 0,0 1 0 0 0,0-1 0 0 0,0 1 0 0 0,0-2 0 0 0,1 0-21 0 0,-1-1 19 0 0,1-1 0 0 0,-1 1 0 0 0,0 0-1 0 0,1-1 1 0 0,0 1 0 0 0,0 0 0 0 0,0 0 0 0 0,0 0 0 0 0,1 0 0 0 0,-1 0 0 0 0,1 0 0 0 0,-1 0 0 0 0,1 0 0 0 0,0 0 0 0 0,0 1 0 0 0,1-1-1 0 0,-1 1 1 0 0,0-1 0 0 0,1 1 0 0 0,-1 0 0 0 0,1 0 0 0 0,0 0 0 0 0,0 1 0 0 0,0-1 0 0 0,0 0 0 0 0,0 1 0 0 0,0 0 0 0 0,0 0 0 0 0,0 0 0 0 0,1 0-1 0 0,-1 0 1 0 0,0 1 0 0 0,1 0 0 0 0,4-1 0 0 0,-8 1 4 0 0,8 1 221 0 0,0 0-1 0 0,-1 0 1 0 0,9 2-1 0 0,-14-3-177 0 0,-1 1-1 0 0,1-1 0 0 0,-1 1 1 0 0,1-1-1 0 0,-1 1 0 0 0,0 0 1 0 0,1-1-1 0 0,-1 1 0 0 0,0 0 1 0 0,0 0-1 0 0,1 0 0 0 0,-1 0 1 0 0,0 0-1 0 0,0 0 0 0 0,0 0 1 0 0,0 0-1 0 0,0 1 0 0 0,0-1 1 0 0,-1 0-1 0 0,1 1 0 0 0,0-1 1 0 0,0 2-1 0 0,-1-1 166 0 0,0-1-181 0 0,0 0-1 0 0,0 0 0 0 0,-1 0 1 0 0,1 0-1 0 0,-1 0 1 0 0,1 0-1 0 0,-1 0 0 0 0,1 0 1 0 0,-1 0-1 0 0,1 0 1 0 0,-1 0-1 0 0,0 0 1 0 0,0 0-1 0 0,1 0 0 0 0,-1 0 1 0 0,0-1-1 0 0,0 1 1 0 0,0 0-1 0 0,0-1 1 0 0,-1 2-1 0 0,-22 10 155 0 0,22-11-173 0 0,-2 1 26 0 0,-13 4 12 0 0,13-5-218 0 0,1 0-1 0 0,0 0 1 0 0,0-1 0 0 0,-1 1-1 0 0,1-1 1 0 0,0 1-1 0 0,-1-1 1 0 0,1 0 0 0 0,0 0-1 0 0,-1-1 1 0 0,1 1 0 0 0,0-1-1 0 0,-5-1 1 0 0,-1-4-1095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6447 0 0,'0'-1'305'0'0,"0"0"-1"0"0,0 1 0 0 0,-1-1 0 0 0,1 0 1 0 0,0 1-1 0 0,0-1 0 0 0,0 0 0 0 0,0 1 0 0 0,0-1 1 0 0,0 0-1 0 0,0 1 0 0 0,0-1 0 0 0,0 0 1 0 0,0 1-1 0 0,0-1 0 0 0,0 0 0 0 0,0 1 0 0 0,1-1 1 0 0,-1 0-1 0 0,0 1 0 0 0,0-1 0 0 0,1 1 1 0 0,-1-1-1 0 0,1 0 0 0 0,-1 1 0 0 0,0-1 1 0 0,1 1-1 0 0,0-1 0 0 0,19-22 1793 0 0,-12 14-1403 0 0,4-5-251 0 0,0 1 0 0 0,27-24 0 0 0,-1 3-2698 0 0,-26 21 959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6911 0 0,'0'0'623'0'0,"-1"1"-514"0"0,-5 1 396 0 0,1 1 0 0 0,0 0-1 0 0,0 0 1 0 0,0 0-1 0 0,0 1 1 0 0,0-1 0 0 0,1 1-1 0 0,-1 0 1 0 0,1 0 0 0 0,0 1-1 0 0,-3 5 1 0 0,2-3-122 0 0,0 0-1 0 0,1 1 1 0 0,0 0 0 0 0,1 0-1 0 0,0 0 1 0 0,0 0 0 0 0,-2 10 0 0 0,1-1-66 0 0,1-1 1 0 0,1 1 0 0 0,1 0 0 0 0,0 0 0 0 0,1-1 0 0 0,3 28 0 0 0,-3-40-298 0 0,1 0 1 0 0,0 0-1 0 0,0-1 0 0 0,1 1 1 0 0,-1 0-1 0 0,1-1 1 0 0,0 1-1 0 0,0-1 0 0 0,0 0 1 0 0,0 0-1 0 0,0 1 0 0 0,1-1 1 0 0,-1-1-1 0 0,1 1 1 0 0,0 0-1 0 0,0-1 0 0 0,0 1 1 0 0,0-1-1 0 0,1 0 1 0 0,-1 0-1 0 0,1 0 0 0 0,-1 0 1 0 0,1-1-1 0 0,-1 0 0 0 0,1 1 1 0 0,0-1-1 0 0,0 0 1 0 0,0-1-1 0 0,-1 1 0 0 0,1-1 1 0 0,0 0-1 0 0,0 0 1 0 0,0 0-1 0 0,0 0 0 0 0,0-1 1 0 0,0 1-1 0 0,-1-1 0 0 0,1 0 1 0 0,0 0-1 0 0,0-1 1 0 0,-1 1-1 0 0,1-1 0 0 0,-1 0 1 0 0,5-3-1 0 0,-3 2 61 0 0,-1 0 0 0 0,0-1 0 0 0,-1 1 0 0 0,1-1 0 0 0,0 0 0 0 0,-1 0 0 0 0,0 0 0 0 0,0-1 1 0 0,-1 1-1 0 0,1-1 0 0 0,-1 1 0 0 0,0-1 0 0 0,0 0 0 0 0,0 0 0 0 0,-1 0 0 0 0,1 0 0 0 0,-1 0 0 0 0,0-10 0 0 0,0 3-103 0 0,-1 0-1 0 0,-1 0 1 0 0,0 0 0 0 0,0 0-1 0 0,-1 0 1 0 0,-1 1 0 0 0,-4-15 0 0 0,4 17-401 0 0,-14-33-2746 0 0,11 29 1183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79 122 3223 0 0,'-1'1'4814'0'0,"-28"42"2478"0"0,5 4-4264 0 0,19-36-2753 0 0,1 0 0 0 0,0-1 0 0 0,1 1 0 0 0,1 0 0 0 0,-1 1 1 0 0,2-1-1 0 0,-1 16 0 0 0,1-7-6 0 0,1-8-71 0 0,0-1-1 0 0,3 17 1 0 0,-3-23-162 0 0,1-1-1 0 0,1 0 1 0 0,-1 1-1 0 0,1-1 1 0 0,-1 0-1 0 0,1 0 1 0 0,0 0-1 0 0,1 0 1 0 0,4 6-1 0 0,-3-6-14 0 0,0 1 0 0 0,0-1-1 0 0,1-1 1 0 0,-1 1 0 0 0,1-1 0 0 0,0 1-1 0 0,0-1 1 0 0,0-1 0 0 0,0 1 0 0 0,1-1-1 0 0,-1 0 1 0 0,1 0 0 0 0,-1 0-1 0 0,9 0 1 0 0,-4 0-55 0 0,0-1 0 0 0,0 0 1 0 0,0-1-1 0 0,0 0 0 0 0,0-1 0 0 0,0 0 0 0 0,16-4 0 0 0,-20 3-490 0 0,0-1 0 0 0,0 0 1 0 0,-1 0-1 0 0,1 0 0 0 0,-1 0 0 0 0,0-1 0 0 0,0 0 0 0 0,0 0 1 0 0,5-6-1 0 0,-7 7-132 0 0,12-12-5378 0 0</inkml:trace>
  <inkml:trace contextRef="#ctx0" brushRef="#br0" timeOffset="1">419 1 9615 0 0,'0'0'3142'0'0,"0"3"-1978"0"0,11 274 2642 0 0,-3-194-4175 0 0,3-28-3294 0 0,-7-40-1457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11343 0 0,'0'0'1031'0'0,"1"2"-850"0"0,40 179 2818 0 0,-15-77-2228 0 0,-14-58-706 0 0,16 92-1136 0 0,-25-116-225 0 0</inkml:trace>
  <inkml:trace contextRef="#ctx0" brushRef="#br0" timeOffset="1">0 431 6911 0 0,'0'0'10334'0'0,"3"0"-10068"0"0,121-11-3418 0 0,-102 11-2144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4:2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9671 0 0,'-2'1'748'0'0,"-5"6"5000"0"0,10-6-5321 0 0,52 0 523 0 0,-5 0-759 0 0,-37 1-191 0 0,0 5 0 0 0,-11-6 8 0 0,0 1-1 0 0,0 0 1 0 0,0 1-1 0 0,-1-1 1 0 0,1 0 0 0 0,-1 1-1 0 0,1-1 1 0 0,-1 0-1 0 0,0 1 1 0 0,0 0-1 0 0,0-1 1 0 0,0 1 0 0 0,0 0-1 0 0,0-1 1 0 0,-1 1-1 0 0,1 4 1 0 0,-1 0 8 0 0,1 0 1 0 0,-1 0 0 0 0,-1 0-1 0 0,1 0 1 0 0,-3 11-1 0 0,0-8-165 0 0,0-1-1 0 0,0 0 1 0 0,-1 0-1 0 0,0 0 1 0 0,-1 0 0 0 0,0-1-1 0 0,0 0 1 0 0,-1 0-1 0 0,0 0 1 0 0,-10 10-1 0 0,6-7-253 0 0,4-5 274 0 0,0 1 0 0 0,-8 11 0 0 0,13-16 249 0 0,2 0 6 0 0,1 0-84 0 0,0 0 0 0 0,0 0 1 0 0,0 0-1 0 0,0-1 0 0 0,0 1 0 0 0,1-1 0 0 0,-1 1 0 0 0,0-1 0 0 0,1 0 0 0 0,-1 0 0 0 0,1 0 0 0 0,4 1 1 0 0,36 5 309 0 0,-35-6-195 0 0,0-1 0 0 0,0 2 0 0 0,15 4 0 0 0,-21-6 590 0 0,0 4-182 0 0,-1-4-509 0 0,-1 1 0 0 0,1-1 0 0 0,-1 1 0 0 0,1 0 0 0 0,-1-1 0 0 0,0 1 0 0 0,1 0 0 0 0,-1-1 0 0 0,1 1 0 0 0,-1 0-1 0 0,0-1 1 0 0,0 1 0 0 0,1 0 0 0 0,-1 0 0 0 0,0 0 0 0 0,0-1 0 0 0,0 2 0 0 0,-2 3-6 0 0,1 0 0 0 0,-1 0 0 0 0,-1-1 1 0 0,1 1-1 0 0,-1 0 0 0 0,1-1 0 0 0,-1 0 0 0 0,-1 0 0 0 0,1 0 0 0 0,0 0 1 0 0,-1 0-1 0 0,-4 3 0 0 0,-11 9-1285 0 0,-26 15 0 0 0,37-25 469 0 0,-20 13-5481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0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4607 0 0,'0'0'3754'0'0,"5"2"-1937"0"0,15 7-142 0 0,-15-7-682 0 0,-5 0-829 0 0,1 0 1 0 0,0 0-1 0 0,-1 0 0 0 0,1 0 1 0 0,0 0-1 0 0,0 0 1 0 0,0-1-1 0 0,2 3 0 0 0,3 7 310 0 0,-3 1 116 0 0,1 1 1 0 0,-2-1-1 0 0,0 1 0 0 0,1 14 0 0 0,-1-5-166 0 0,3 62 941 0 0,-3-26-897 0 0,-5-18 578 0 0,0-50-1029 0 0,0 1 1 0 0,1-1 0 0 0,0 0-1 0 0,0 0 1 0 0,1 0 0 0 0,0 0-1 0 0,1-13 1 0 0,1 5-47 0 0,1 1 0 0 0,0 0 0 0 0,8-27 0 0 0,2-5-121 0 0,-9 33 85 0 0,0 1 1 0 0,2-1 0 0 0,0 1 0 0 0,7-15 0 0 0,-2 10 14 0 0,-7 11 50 0 0,1 0 0 0 0,1 1 0 0 0,0-1 0 0 0,0 1 0 0 0,0 0 0 0 0,1 1 0 0 0,13-14 0 0 0,-2 4 160 0 0,9-6 261 0 0,-24 22-370 0 0,-1 0 0 0 0,1 1 0 0 0,0-1-1 0 0,-1 0 1 0 0,1 1 0 0 0,0 0 0 0 0,-1-1 0 0 0,1 1 0 0 0,0 0 0 0 0,2 0 0 0 0,0-1 69 0 0,-2 1 84 0 0,7 9 181 0 0,-7-8-346 0 0,-1 1 0 0 0,0 0 0 0 0,0 1 0 0 0,1-1-1 0 0,-1 0 1 0 0,-1 0 0 0 0,1 0 0 0 0,0 1 0 0 0,-1-1 0 0 0,1 0 0 0 0,-1 1 0 0 0,1-1-1 0 0,-1 0 1 0 0,0 1 0 0 0,0-1 0 0 0,-1 5 0 0 0,0 2 8 0 0,0 0 0 0 0,-1 0-1 0 0,-3 11 1 0 0,-7 13 62 0 0,-23 46 1 0 0,28-65-91 0 0,-2-2-1 0 0,-15 21 1 0 0,13-20-20 0 0,-14 24-1 0 0,1 4 77 0 0,23-40-66 0 0,0 1 1 0 0,0-1 0 0 0,0 0-1 0 0,0 1 1 0 0,1-1 0 0 0,-1 1-1 0 0,0-1 1 0 0,1 1-1 0 0,0-1 1 0 0,-1 1 0 0 0,1-1-1 0 0,0 1 1 0 0,0 0 0 0 0,-1-1-1 0 0,1 1 1 0 0,1-1-1 0 0,-1 3 1 0 0,1 1 51 0 0,-1-4 319 0 0,5 10 43 0 0,-4-9-389 0 0,0-1 0 0 0,0 0-1 0 0,-1 0 1 0 0,1 0 0 0 0,0 0 0 0 0,0 0-1 0 0,0-1 1 0 0,0 1 0 0 0,1 0 0 0 0,-1 0-1 0 0,0-1 1 0 0,0 1 0 0 0,0-1 0 0 0,1 1 0 0 0,1 0-1 0 0,21 4 157 0 0,-21-5-187 0 0,5 1 25 0 0,1-1 0 0 0,-1 0 0 0 0,1-1-1 0 0,-1 0 1 0 0,1 0 0 0 0,10-3-1 0 0,7-2 25 0 0,-19 5-63 0 0,-1-1 1 0 0,1-1 0 0 0,-1 1 0 0 0,0-1-1 0 0,8-4 1 0 0,10-5-308 0 0,3 1-1835 0 0,11-3-1158 0 0,-36 13 1392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0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14 286 4143 0 0,'-2'1'4203'0'0,"-10"1"3948"0"0,43-12-1046 0 0,-12 3-7804 0 0,7-4 1042 0 0,-1-1 0 0 0,0-1 1 0 0,-1-1-1 0 0,26-22 0 0 0,-19 15-227 0 0,15-12-26 0 0,-19 14-63 0 0,53-31 0 0 0,-59 37-27 0 0,21-18 0 0 0,-32 24 0 0 0,0 2 0 0 0,4-1 28 0 0,-8 8-11 0 0,-5-1-9 0 0,6 2 39 0 0,0 1 0 0 0,0 0-1 0 0,0 0 1 0 0,-1 1-1 0 0,8 7 1 0 0,13 9 39 0 0,4 0 212 0 0,69 34 0 0 0,-63-35-27 0 0,57 37 0 0 0,-56-32-61 0 0,45 21-1 0 0,-19-15-226 0 0,-32-24-1440 0 0,-22-6 327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1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10567 0 0,'0'0'956'0'0,"0"2"-642"0"0,4 22 1522 0 0,-1 0 1 0 0,-2 1-1 0 0,-1 27 1 0 0,1 13-853 0 0,5 45-792 0 0,-7-97-990 0 0,0 1 0 0 0,-1-1-1 0 0,-6 22 1 0 0,7-32 421 0 0,1-1-1307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10135 0 0,'0'0'3679'0'0,"1"0"-3457"0"0,-1 1 1 0 0,1-1-1 0 0,-1 0 1 0 0,0 1-1 0 0,1-1 1 0 0,-1 1-1 0 0,0-1 1 0 0,1 1 0 0 0,-1-1-1 0 0,0 1 1 0 0,0-1-1 0 0,1 1 1 0 0,-1 0-1 0 0,0-1 1 0 0,0 1-1 0 0,0 0 1 0 0,-2 42 1855 0 0,-14 68 0 0 0,6-46-1664 0 0,7-47-354 0 0,2-7-86 0 0,-1 1 0 0 0,2 0 0 0 0,-1-1 0 0 0,3 19-1 0 0,-1-23-527 0 0,0-1-3399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1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84 107 2759 0 0,'0'0'126'0'0,"-1"-2"-5"0"0,-26-49 5232 0 0,22 52-828 0 0,-5 1-2015 0 0,7 0-2349 0 0,0-1 1 0 0,0 1-1 0 0,1 0 0 0 0,-1 1 1 0 0,1-1-1 0 0,-1 0 1 0 0,1 1-1 0 0,0 0 0 0 0,0-1 1 0 0,0 1-1 0 0,0 0 0 0 0,1 0 1 0 0,-1 0-1 0 0,1 0 1 0 0,0 0-1 0 0,-2 5 0 0 0,2-3-44 0 0,0 1 0 0 0,0-1-1 0 0,1 1 1 0 0,0-1-1 0 0,-1 1 1 0 0,2 0-1 0 0,-1-1 1 0 0,1 1 0 0 0,1 5-1 0 0,1-4 25 0 0,0 0-1 0 0,0 0 1 0 0,0 0-1 0 0,1 0 1 0 0,0-1-1 0 0,6 7 1 0 0,-7-9-53 0 0,-1-1-11 0 0,1 1 0 0 0,0-2 0 0 0,0 1 0 0 0,0 0 0 0 0,0 0 0 0 0,1-1 0 0 0,-1 0 0 0 0,1 0 0 0 0,-1 0 0 0 0,1 0 0 0 0,0 0 0 0 0,0-1-1 0 0,0 0 1 0 0,0 0 0 0 0,0 0 0 0 0,0 0 0 0 0,0 0 0 0 0,0-1 0 0 0,0 0 0 0 0,0 0 0 0 0,1 0 0 0 0,-1 0 0 0 0,0-1 0 0 0,0 1 0 0 0,0-1 0 0 0,0 0 0 0 0,0-1 0 0 0,0 1 0 0 0,0-1 0 0 0,4-2-1 0 0,-1-1 26 0 0,-1 0-1 0 0,0 0 0 0 0,-1-1 1 0 0,1 0-1 0 0,-1 0 0 0 0,0 0 0 0 0,0 0 1 0 0,-1-1-1 0 0,0 0 0 0 0,0 0 0 0 0,-1 0 1 0 0,0-1-1 0 0,0 1 0 0 0,-1-1 0 0 0,0 1 1 0 0,0-1-1 0 0,1-12 0 0 0,-3 11-24 0 0,1 1-31 0 0,-2 0-1 0 0,1 0 1 0 0,-1 0-1 0 0,-2-9 1 0 0,3 15-34 0 0,-1 0 0 0 0,1 0 0 0 0,-1 0 0 0 0,0-1 0 0 0,0 1 0 0 0,0 0 0 0 0,0 1 0 0 0,-1-1 0 0 0,1 0-1 0 0,0 0 1 0 0,-1 0 0 0 0,1 1 0 0 0,-1-1 0 0 0,0 1 0 0 0,0-1 0 0 0,1 1 0 0 0,-1 0 0 0 0,0-1 0 0 0,-4 0 0 0 0,-4-3 47 0 0,5 2-33 0 0,0 1 1 0 0,-1-1 0 0 0,1 1-1 0 0,-1 0 1 0 0,1 1 0 0 0,-1-1-1 0 0,0 1 1 0 0,1 0 0 0 0,-1 1-1 0 0,0-1 1 0 0,0 1 0 0 0,-6 1-1 0 0,-10 0-22 0 0,20-2-15 0 0,0 1 0 0 0,-1 0-1 0 0,1 0 1 0 0,0 0 0 0 0,0 0-1 0 0,0 0 1 0 0,0 1 0 0 0,0-1-1 0 0,0 0 1 0 0,0 1 0 0 0,0 0-1 0 0,0 0 1 0 0,0-1 0 0 0,0 1-1 0 0,0 0 1 0 0,0 0 0 0 0,0 1-1 0 0,0-1 1 0 0,1 0 0 0 0,-1 1-1 0 0,-2 1 1 0 0,2 2-454 0 0,-1-1-1 0 0,1 1 1 0 0,-1-1-1 0 0,1 1 1 0 0,1 0 0 0 0,-1 0-1 0 0,1 0 1 0 0,-1 0-1 0 0,2 0 1 0 0,-1 0-1 0 0,0 0 1 0 0,1 8 0 0 0,0-10-1437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9327 0 0,'-3'-2'39'0'0,"11"-2"2301"0"0,-2 3-2198 0 0,-5 0-100 0 0,0 1 0 0 0,1 0 0 0 0,-1-2 0 0 0,0 2 0 0 0,0 0 0 0 0,1 0 0 0 0,-1 0-1 0 0,0 0 1 0 0,1 0 0 0 0,-1 0 0 0 0,0 0 0 0 0,0 0 0 0 0,1 0 0 0 0,0 2 0 0 0,-1-2 22 0 0,-1 1 0 0 0,2 0-1 0 0,-1 0 1 0 0,-1 1 0 0 0,1-2 0 0 0,-1 1 0 0 0,1 0 0 0 0,-1 0 0 0 0,0 1 0 0 0,2-1 0 0 0,-2 0 0 0 0,0 0 0 0 0,0 1 0 0 0,1-1 0 0 0,-1 0 0 0 0,0 1 0 0 0,0-1-1 0 0,0 0 1 0 0,0 0 0 0 0,-1 3 0 0 0,5 57 1665 0 0,16 95-1 0 0,-2-22-463 0 0,-10-61-773 0 0,1 8 263 0 0,-1 125 0 0 0,-8-199-718 0 0,-1-1 1 0 0,-1 2-1 0 0,0-2 0 0 0,0 0 0 0 0,0 1 0 0 0,-1-1 0 0 0,1 0 1 0 0,-4 7-1 0 0,6-12 62 0 0,-18-11 227 0 0,13 4-300 0 0,1-1 0 0 0,-1 0 0 0 0,1 0 0 0 0,0 0 0 0 0,1-1 0 0 0,-1 1-1 0 0,-3-14 1 0 0,-12-60 4 0 0,16 61-35 0 0,-10-41-39 0 0,-5-92 0 0 0,17 125 30 0 0,1 2-1 0 0,1-2 0 0 0,2 0 1 0 0,-1 0-1 0 0,16-48 0 0 0,-12 54 2 0 0,2 0 1 0 0,0 2-1 0 0,2-2 0 0 0,21-36 0 0 0,-27 53 10 0 0,0-1 0 0 0,0 1 0 0 0,0 0 0 0 0,1 0 0 0 0,0 0 0 0 0,0-1 0 0 0,0 3 0 0 0,0-2 0 0 0,0 1 0 0 0,0 0 0 0 0,1 0 0 0 0,1 2 0 0 0,-2-2-1 0 0,1 1 1 0 0,0 1 0 0 0,1 1 0 0 0,-1-2 0 0 0,2 2 0 0 0,-2 0 0 0 0,13-2 0 0 0,-9 4 22 0 0,0 1 0 0 0,0-1-1 0 0,0 1 1 0 0,0 1 0 0 0,1-1-1 0 0,-1 2 1 0 0,-1 0 0 0 0,12 7-1 0 0,-16-7-1 0 0,0 0 1 0 0,0 0-1 0 0,0 1 0 0 0,-1-1 0 0 0,1 1 1 0 0,-1 0-1 0 0,0 0 0 0 0,0 1 0 0 0,-2-1 0 0 0,2 0 1 0 0,-2 2-1 0 0,1-1 0 0 0,0-1 0 0 0,2 13 1 0 0,-2-4 3 0 0,0-2 1 0 0,-1 2 0 0 0,0 0 0 0 0,-1 0 0 0 0,-1 27 0 0 0,-6 0 10 0 0,-2 1 1 0 0,-1 0 0 0 0,-29 73-1 0 0,24-71-24 0 0,-6-5-8 0 0,7-12 0 0 0,12-27 0 0 0,1 1 0 0 0,0-1 1 0 0,0 0-1 0 0,0 0 0 0 0,-1 2 0 0 0,1-2 0 0 0,0 0 0 0 0,0 0 0 0 0,0 1 1 0 0,0-1-1 0 0,0 0 0 0 0,0 1 0 0 0,0-1 0 0 0,0 0 0 0 0,0 1 0 0 0,0-1 1 0 0,0 0-1 0 0,0 2 0 0 0,0-2 0 0 0,0 0 0 0 0,0 0 0 0 0,0 1 0 0 0,0-1 1 0 0,0 0-1 0 0,0 1 0 0 0,0-1 0 0 0,0 0 0 0 0,0 0 0 0 0,0 1 1 0 0,1-1-1 0 0,-1 0 0 0 0,0 2 0 0 0,0-2 0 0 0,0 0 0 0 0,1 0 0 0 0,-1 0 1 0 0,0 1-1 0 0,0-1 0 0 0,2 0 0 0 0,-2 0 0 0 0,0 0 0 0 0,0 0 0 0 0,1 1 1 0 0,-1-1-1 0 0,0 0 0 0 0,0 0 0 0 0,1 0 0 0 0,-1 0 0 0 0,0 0 0 0 0,1 0 1 0 0,-1 0-1 0 0,0 0 0 0 0,2 0 0 0 0,-2 0 0 0 0,0 0 0 0 0,1 0 0 0 0,-1 0 1 0 0,0 0 1 0 0,0 0-2 0 0,39 12 303 0 0,0 0 1 0 0,-1 3-1 0 0,61 32 0 0 0,48 37 761 0 0,-38-21-720 0 0,-90-52-336 0 0,33 16 0 0 0,-16-8-1873 0 0,-9-4-6270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13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39 124 1375 0 0,'-25'21'466'0'0,"25"-21"-396"0"0,0 0-1 0 0,0 1 1 0 0,-1-1 0 0 0,1 0-1 0 0,0 0 1 0 0,0 0 0 0 0,-1 0 0 0 0,1 1-1 0 0,0-1 1 0 0,0 0 0 0 0,-1 0 0 0 0,1 0-1 0 0,0 1 1 0 0,0-1 0 0 0,0 0-1 0 0,-1 1 1 0 0,1-1 0 0 0,0 0 0 0 0,0 0-1 0 0,0 1 1 0 0,0-1 0 0 0,0 0 0 0 0,0 1-1 0 0,0-1 1 0 0,0 0 0 0 0,0 1-1 0 0,-4 78 10989 0 0,3-66-10546 0 0,-1 3 367 0 0,1 0 0 0 0,0 0 0 0 0,3 28 0 0 0,4 6 227 0 0,-5-47-842 0 0,-1-1-37 0 0,0 8-10 0 0,0-7 421 0 0,-1-5-553 0 0,0-4-45 0 0,0 4-38 0 0,0 0 1 0 0,1 0-1 0 0,0 0 0 0 0,-1 0 0 0 0,1-1 1 0 0,0 1-1 0 0,0 0 0 0 0,0 0 0 0 0,1 0 0 0 0,-1-1 1 0 0,0 1-1 0 0,2-4 0 0 0,0-3-15 0 0,22-121-551 0 0,-18 109 332 0 0,0 1 1 0 0,1 0-1 0 0,1 0 0 0 0,14-23 0 0 0,-19 38 173 0 0,3-7-113 0 0,1 1 1 0 0,0 0-1 0 0,15-17 1 0 0,-19 25 174 0 0,0 0 0 0 0,1 0 0 0 0,0 0-1 0 0,-1 0 1 0 0,1 1 0 0 0,0-1 0 0 0,0 1 0 0 0,0 0 0 0 0,1 0-1 0 0,-1 1 1 0 0,0-1 0 0 0,1 1 0 0 0,-1 0 0 0 0,7-1 0 0 0,-6 2 76 0 0,-1-1 0 0 0,0 1 0 0 0,0 0 0 0 0,1 0 0 0 0,-1 1 0 0 0,0-1 1 0 0,1 1-1 0 0,-1 0 0 0 0,0 0 0 0 0,0 0 0 0 0,0 1 0 0 0,0-1 1 0 0,0 1-1 0 0,0 0 0 0 0,0 0 0 0 0,0 1 0 0 0,-1-1 0 0 0,4 4 1 0 0,-5-5 454 0 0,-1 0-492 0 0,-1 0 0 0 0,1 0-1 0 0,-1 1 1 0 0,1-1 0 0 0,-1 0 0 0 0,0 0-1 0 0,1 0 1 0 0,-1 0 0 0 0,0 0 0 0 0,0 2-1 0 0,1 0 31 0 0,-1 1-16 0 0,1 0 1 0 0,-1 0-1 0 0,0 0 1 0 0,0 0-1 0 0,-1 0 1 0 0,1 0-1 0 0,-1 0 1 0 0,0 0-1 0 0,0 0 0 0 0,0 0 1 0 0,0 0-1 0 0,-1-1 1 0 0,0 1-1 0 0,1 0 1 0 0,-6 6-1 0 0,2-3 26 0 0,0 0-1 0 0,0 0 1 0 0,-1 0-1 0 0,0 0 0 0 0,-1-1 1 0 0,-8 7-1 0 0,-16 14 18 0 0,27-21-84 0 0,-1-2 0 0 0,0 1 0 0 0,0 0 1 0 0,-1-1-1 0 0,1 0 0 0 0,-1 0 0 0 0,-7 3 0 0 0,6-4-9 0 0,0 1 0 0 0,1 0 0 0 0,-1 1 0 0 0,1-1-1 0 0,0 1 1 0 0,-10 11 0 0 0,7-7 2 0 0,1-1-1 0 0,-12 7 1 0 0,8-6-8 0 0,4-1 11 0 0,7-6 54 0 0,3-1 62 0 0,4 2-48 0 0,-1-1 1 0 0,0 0-1 0 0,1-1 0 0 0,-1 1 1 0 0,1-1-1 0 0,0 0 0 0 0,-1 0 1 0 0,1-1-1 0 0,0 0 1 0 0,6 0-1 0 0,12-2 183 0 0,27-5-1 0 0,-23 3-220 0 0,-15 2-40 0 0,0-2 0 0 0,-1 1 1 0 0,21-9-1 0 0,-32 11-2 0 0,0 1-13 0 0,1 0 1 0 0,-1-1-1 0 0,1 1 0 0 0,-1 0 0 0 0,1 0 1 0 0,-1 0-1 0 0,1 0 0 0 0,0 0 0 0 0,-1 0 1 0 0,1 0-1 0 0,-1 1 0 0 0,1-1 0 0 0,-1 1 1 0 0,1-1-1 0 0,1 2 0 0 0,5 0-58 0 0,6-2-845 0 0,-1-5-3819 0 0,-2-1-2363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1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7831 0 0,'2'-4'225'0'0,"14"-7"9074"0"0,-10 20-8436 0 0,-5-8-275 0 0,2 4-167 0 0,-1 0-1 0 0,1 0 1 0 0,-1 1 0 0 0,0-1 0 0 0,0 1-1 0 0,-1-1 1 0 0,1 1 0 0 0,0 7 0 0 0,1 48 1296 0 0,-3-37-1316 0 0,2 106 347 0 0,-1-116-5464 0 0,1-9 2358 0 0,1 12-5540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3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4607 0 0,'2'1'8243'0'0,"8"6"-6384"0"0,-1 10-358 0 0,-1 0 0 0 0,10 27 1 0 0,-9-16-795 0 0,-2 0 1 0 0,7 41-1 0 0,-13-54-571 0 0,0 26-1 0 0,-1-41-134 0 0,0 1 191 0 0,-7-15 64 0 0,3 0-209 0 0,1-1-1 0 0,0 1 1 0 0,-1-26-1 0 0,3-44-40 0 0,1 60-22 0 0,2 0-1 0 0,0 0 1 0 0,7-23-1 0 0,-7 39 12 0 0,0 0-1 0 0,0 0 1 0 0,1 1-1 0 0,0 0 1 0 0,0-1 0 0 0,0 1-1 0 0,1 0 1 0 0,1 1 0 0 0,-1-1-1 0 0,1 1 1 0 0,0-1 0 0 0,12-9-1 0 0,-16 14 12 0 0,0 1-1 0 0,1 0 0 0 0,-1 0 1 0 0,1 0-1 0 0,-1 1 1 0 0,1-1-1 0 0,-1 0 1 0 0,1 0-1 0 0,-1 1 0 0 0,1-1 1 0 0,0 1-1 0 0,-1-1 1 0 0,1 1-1 0 0,0 0 1 0 0,0 0-1 0 0,-1 0 0 0 0,1 0 1 0 0,0 0-1 0 0,0 0 1 0 0,3 1-1 0 0,-3 0 24 0 0,0 0-1 0 0,1 0 1 0 0,-1 0-1 0 0,0 0 0 0 0,0 1 1 0 0,0-1-1 0 0,0 1 1 0 0,0-1-1 0 0,0 1 1 0 0,-1 0-1 0 0,1 0 1 0 0,-1 0-1 0 0,3 2 1 0 0,-1 1 31 0 0,0 1 1 0 0,0-1 0 0 0,-1 0 0 0 0,1 1 0 0 0,-1 0 0 0 0,0-1 0 0 0,-1 1-1 0 0,1 0 1 0 0,-1 0 0 0 0,-1 0 0 0 0,1 10 0 0 0,-2-1-39 0 0,-1 0-1 0 0,-1-1 1 0 0,-1 0 0 0 0,0 1 0 0 0,0-1-1 0 0,-2 0 1 0 0,0-1 0 0 0,0 0 0 0 0,-1 0 0 0 0,-1 0-1 0 0,-16 21 1 0 0,23-33-38 0 0,-1 1 1 0 0,1-1-1 0 0,-1 1 0 0 0,1-1 1 0 0,-1 1-1 0 0,1-1 0 0 0,-1 0 1 0 0,0 0-1 0 0,-4 2 0 0 0,4-1-7 0 0,0-2-70 0 0,1 0 19 0 0,1 0 72 0 0,0 0-1 0 0,-1 0 0 0 0,1 0 0 0 0,0 0 0 0 0,0 0 0 0 0,0 0 1 0 0,0-1-1 0 0,0 1 0 0 0,0 0 0 0 0,0 0 0 0 0,0 0 0 0 0,0 0 0 0 0,0 0 1 0 0,-1 0-1 0 0,1 0 0 0 0,0-1 0 0 0,0 1 0 0 0,0 0 0 0 0,0 0 1 0 0,0 0-1 0 0,0 0 0 0 0,0 0 0 0 0,0 0 0 0 0,0 0 0 0 0,0-1 0 0 0,0 1 1 0 0,0 0-1 0 0,0 0 0 0 0,0 0 0 0 0,0 0 0 0 0,0 0 0 0 0,0 0 1 0 0,0-1-1 0 0,1 1 0 0 0,-1 0 0 0 0,0 0 0 0 0,0 0 0 0 0,0 0 0 0 0,0 0 1 0 0,0 0-1 0 0,0 0 0 0 0,0-1 0 0 0,0 1 0 0 0,0 0 0 0 0,0 0 0 0 0,0 0 1 0 0,1 0-1 0 0,-1 0 0 0 0,0 0 0 0 0,0 0 0 0 0,0 0 0 0 0,0 0 1 0 0,0 0-1 0 0,1 0 0 0 0,4-6 77 0 0,-3 5-15 0 0,1 0-1 0 0,0 0 1 0 0,-1 1 0 0 0,1-1-1 0 0,0 0 1 0 0,0 1 0 0 0,-1 0-1 0 0,1 0 1 0 0,0 0 0 0 0,0 0 0 0 0,0 0-1 0 0,3 1 1 0 0,32 9 727 0 0,-10 1 181 0 0,47 27 0 0 0,-45-23-586 0 0,34 15 0 0 0,-60-29-369 0 0,20 6-2295 0 0,-16-8 1010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3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1839 0 0,'2'1'8507'0'0,"-1"0"-8133"0"0,0-1 0 0 0,1 0 1 0 0,-1 1-1 0 0,1-1 0 0 0,-1 0 0 0 0,1 0 1 0 0,-1 0-1 0 0,1 0 0 0 0,-1 0 0 0 0,0 0 0 0 0,1-1 1 0 0,-1 1-1 0 0,1 0 0 0 0,-1-1 0 0 0,0 1 0 0 0,1-1 1 0 0,-1 0-1 0 0,2-1 0 0 0,29-19 1911 0 0,-10 6-1012 0 0,221-110 1784 0 0,-228 117-3038 0 0,-1 0 1 0 0,1 0-1 0 0,-2-2 0 0 0,14-11 0 0 0,47-47 77 0 0,-39 30 640 0 0,-34 38-632 0 0,21 5 432 0 0,-12 0-431 0 0,1 0 1 0 0,-1 1-1 0 0,0 1 0 0 0,9 7 1 0 0,10 6 146 0 0,-1 0 209 0 0,30 26 1 0 0,-36-27-224 0 0,0-2 0 0 0,37 23 0 0 0,24-1 53 0 0,-52-23-231 0 0,-22-11-103 0 0,-1 0-1 0 0,14 4 1 0 0,-3-4-653 0 0,-7-5-6377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3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3223 0 0,'0'0'143'0'0,"14"-24"12420"0"0,-14 24-12346 0 0,5 12 2576 0 0,1 19-2029 0 0,-1 33 566 0 0,-2 66-1 0 0,-2-38-1359 0 0,1-6-3321 0 0,-2-85 2665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3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9991 0 0,'9'-19'1912'0'0,"-8"20"-1702"0"0,0-1-1 0 0,0 0 1 0 0,0 1-1 0 0,0-1 1 0 0,0 0-1 0 0,0 1 1 0 0,0 0-1 0 0,0-1 1 0 0,0 1-1 0 0,0-1 1 0 0,-1 1-1 0 0,1 0 1 0 0,0 0-1 0 0,0-1 1 0 0,-1 1-1 0 0,1 0 1 0 0,-1 0-1 0 0,1 0 1 0 0,0 0-1 0 0,-1 0 1 0 0,0 0-1 0 0,1 0 1 0 0,-1 0-1 0 0,0 0 1 0 0,1 0-1 0 0,-1 0 1 0 0,0 0-1 0 0,0 1 1 0 0,4 33 1002 0 0,-5 205 1780 0 0,3-192-4473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3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59 5063 0 0,'-2'-7'239'0'0,"1"4"363"0"0,0 0 1 0 0,0 0-1 0 0,0 1 0 0 0,0-1 0 0 0,0 0 1 0 0,0 1-1 0 0,-1-1 0 0 0,1 1 1 0 0,-1 0-1 0 0,-3-4 0 0 0,5 6-496 0 0,-1-1-1 0 0,1 1 0 0 0,0 0 0 0 0,-1 0 1 0 0,1 0-1 0 0,-1 0 0 0 0,1 0 1 0 0,0 0-1 0 0,-1 0 0 0 0,1 0 0 0 0,-1 0 1 0 0,1 0-1 0 0,0 0 0 0 0,-1 0 1 0 0,1 0-1 0 0,-1 0 0 0 0,1 0 0 0 0,0 1 1 0 0,-1-1-1 0 0,1 0 0 0 0,0 0 1 0 0,-1 0-1 0 0,1 1 0 0 0,0-1 0 0 0,-1 0 1 0 0,1 0-1 0 0,0 1 0 0 0,-1-1 1 0 0,-8 9 910 0 0,6-4-881 0 0,0 0 1 0 0,0 1 0 0 0,0-1 0 0 0,1 1-1 0 0,0 0 1 0 0,0 0 0 0 0,0 0-1 0 0,1 0 1 0 0,0 0 0 0 0,0 0 0 0 0,0 0-1 0 0,1 0 1 0 0,0 1 0 0 0,0-1 0 0 0,1 0-1 0 0,0 0 1 0 0,0 0 0 0 0,0 0-1 0 0,2 6 1 0 0,-1-8-35 0 0,0 0 1 0 0,0 0-1 0 0,1 0 0 0 0,-1 0 0 0 0,1 0 0 0 0,0-1 0 0 0,0 0 1 0 0,0 1-1 0 0,0-1 0 0 0,1 0 0 0 0,-1 0 0 0 0,1-1 0 0 0,0 1 1 0 0,5 2-1 0 0,-7-4-37 0 0,0 0-1 0 0,0-1 1 0 0,0 1 0 0 0,0 0 0 0 0,0-1-1 0 0,0 1 1 0 0,0-1 0 0 0,0 0 0 0 0,0 0-1 0 0,0 0 1 0 0,0 0 0 0 0,0 0 0 0 0,1 0-1 0 0,-1 0 1 0 0,0-1 0 0 0,0 1 0 0 0,0-1-1 0 0,0 0 1 0 0,0 1 0 0 0,0-1 0 0 0,0 0-1 0 0,-1 0 1 0 0,1 0 0 0 0,0-1 0 0 0,0 1-1 0 0,-1 0 1 0 0,1 0 0 0 0,-1-1 0 0 0,1 1-1 0 0,-1-1 1 0 0,1 0 0 0 0,1-2-1 0 0,0-2 24 0 0,1 0 0 0 0,-1 0 0 0 0,-1 0 0 0 0,1 0 0 0 0,-1 0 0 0 0,0 0 0 0 0,0-1 0 0 0,-1 1 0 0 0,0-1 0 0 0,0 1 0 0 0,0-1-1 0 0,-1 1 1 0 0,0-1 0 0 0,-1 1 0 0 0,1-1 0 0 0,-1 0 0 0 0,0 1 0 0 0,-1 0 0 0 0,0-1 0 0 0,0 1 0 0 0,0 0 0 0 0,0 0-1 0 0,-1 0 1 0 0,0 0 0 0 0,-1 0 0 0 0,-5-8 0 0 0,8 13-99 0 0,1 0 1 0 0,-1 1-1 0 0,0-1 0 0 0,1 0 0 0 0,-1 0 1 0 0,0 0-1 0 0,0 1 0 0 0,1-1 0 0 0,-1 0 0 0 0,0 1 1 0 0,0-1-1 0 0,0 1 0 0 0,0-1 0 0 0,0 1 1 0 0,1 0-1 0 0,-1-1 0 0 0,0 1 0 0 0,0 0 1 0 0,0-1-1 0 0,0 1 0 0 0,0 0 0 0 0,0 0 0 0 0,0 0 1 0 0,0 0-1 0 0,-1 0 0 0 0,1 0 0 0 0,0 0 1 0 0,0 0-1 0 0,0 1 0 0 0,0-1 0 0 0,0 0 1 0 0,1 0-1 0 0,-1 1 0 0 0,0-1 0 0 0,0 1 1 0 0,0-1-1 0 0,0 1 0 0 0,0-1 0 0 0,0 1 0 0 0,-1 1 1 0 0,-1 1-664 0 0,0 1 0 0 0,0 0 0 0 0,0 0 0 0 0,1 0 0 0 0,-1 1 0 0 0,-2 7 1 0 0,1-3-6520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3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9 131 6447 0 0,'1'-13'8570'0'0,"0"25"-5477"0"0,0 24-1143 0 0,0-25-1695 0 0,0 0 0 0 0,-1 0 1 0 0,-1 0-1 0 0,0 0 0 0 0,0 0 1 0 0,-5 15-1 0 0,1-14-76 0 0,5-20 130 0 0,5-23 115 0 0,4-51-424 0 0,2-12 0 0 0,-11 93-1 0 0,0 1-1 0 0,0-1 1 0 0,0 1 0 0 0,0-1-1 0 0,0 1 1 0 0,0-1 0 0 0,0 1-1 0 0,0-1 1 0 0,0 0-1 0 0,1 1 1 0 0,-1-1 0 0 0,0 1-1 0 0,0-1 1 0 0,0 1-1 0 0,1 0 1 0 0,-1-1 0 0 0,0 1-1 0 0,1-1 1 0 0,-1 1 0 0 0,1-1-1 0 0,-1 1 1 0 0,0 0-1 0 0,1-1 1 0 0,-1 1 0 0 0,1 0-1 0 0,-1-1 1 0 0,1 1 0 0 0,-1 0-1 0 0,1-1 1 0 0,0 2-5 0 0,0-1 1 0 0,0 0 0 0 0,-1 1-1 0 0,1-1 1 0 0,0 1-1 0 0,0-1 1 0 0,-1 1-1 0 0,1-1 1 0 0,-1 1 0 0 0,1-1-1 0 0,0 1 1 0 0,-1 0-1 0 0,1-1 1 0 0,-1 1 0 0 0,1 0-1 0 0,0 1 1 0 0,17 35-141 0 0,-18-36 145 0 0,8 18 27 0 0,4 10 308 0 0,24 45-1 0 0,-31-66-271 0 0,-1-1 1 0 0,1 0-1 0 0,0 0 0 0 0,1 0 0 0 0,0-1 0 0 0,0 0 0 0 0,0 0 0 0 0,1 0 0 0 0,0-1 0 0 0,14 9 0 0 0,-20-14 5 0 0,0 1-1 0 0,1-1 1 0 0,-1 1-1 0 0,0-1 1 0 0,1 1-1 0 0,-1-1 0 0 0,0 0 1 0 0,1 0-1 0 0,-1 0 1 0 0,1 1-1 0 0,-1-1 1 0 0,0 0-1 0 0,1-1 1 0 0,-1 1-1 0 0,1 0 1 0 0,-1 0-1 0 0,0-1 1 0 0,1 1-1 0 0,1-1 1 0 0,-1-1 29 0 0,0 1-1 0 0,0 0 1 0 0,0-1 0 0 0,0 1 0 0 0,0-1 0 0 0,0 0-1 0 0,0 0 1 0 0,0 0 0 0 0,-1 0 0 0 0,2-2 0 0 0,1-2 50 0 0,-1 1 0 0 0,0-1 0 0 0,-1 0 0 0 0,1 0 0 0 0,-1 0 0 0 0,0 0 0 0 0,1-11 0 0 0,5-105 78 0 0,-10 71-2847 0 0,-3 23-1708 0 0,-1 16 2093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3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14943 0 0,'2'-1'340'0'0,"6"-2"51"0"0,-6 2 382 0 0,7-7 130 0 0,-5 7-390 0 0,0 0 1 0 0,-1 0-1 0 0,1 0 0 0 0,0-1 1 0 0,-1 0-1 0 0,0 0 0 0 0,1 0 1 0 0,3-3-1 0 0,27-24 1636 0 0,-17 15-1422 0 0,-3 3-272 0 0,27-16 0 0 0,5-2-220 0 0,-5 3-1210 0 0,-25 16-795 0 0,6 1-2409 0 0,-16 5 2479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3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12495 0 0,'0'0'1134'0'0,"1"16"1194"0"0,1 83 5573 0 0,-8 50-5821 0 0,5-138-2475 0 0,-1 18 1070 0 0,2-7-6294 0 0,0-26 3603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1375 0 0,'0'0'13644'0'0,"1"-2"-12786"0"0,198-58 3336 0 0,-105 24-3363 0 0,-1-3 0 0 0,133-79 0 0 0,-163 78-771 0 0,-38 23-24 0 0,41-21-1 0 0,-18 16-23 0 0,-5 3 23 0 0,0-3 0 0 0,39-26 0 0 0,-59 35 176 0 0,-1 1 0 0 0,46-17 0 0 0,-67 29-201 0 0,14-7 327 0 0,1 3 1 0 0,0-1-1 0 0,19-1 0 0 0,-28 6-309 0 0,-1 0 0 0 0,0 0-1 0 0,-1 1 1 0 0,2-1-1 0 0,-1 2 1 0 0,0-1-1 0 0,1 0 1 0 0,-2 2-1 0 0,10 3 1 0 0,8 2 3 0 0,10 2 48 0 0,41 21-1 0 0,11 5 26 0 0,-19-11-29 0 0,31 12 126 0 0,-9-11 4 0 0,114 34 373 0 0,94 23 26 0 0,-274-75-574 0 0,25 13-1 0 0,-36-14-16 0 0,2-1 0 0 0,-1-1-1 0 0,1 0 1 0 0,0-1 0 0 0,-1 0-1 0 0,24 2 1 0 0,51 4-453 0 0,-74-6 610 0 0,-8-1-2259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4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8751 0 0,'0'-1'603'0'0,"0"0"1"0"0,0 0-1 0 0,0 1 0 0 0,0-1 0 0 0,1 0 0 0 0,-1 0 0 0 0,0 0 0 0 0,0 0 0 0 0,0 1 0 0 0,1-1 0 0 0,-1 0 0 0 0,0 0 0 0 0,1 0 1 0 0,-1 1-1 0 0,1-1 0 0 0,0-1 0 0 0,6 0 3113 0 0,2 5-5282 0 0,-2 1-682 0 0,-3-3 909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5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0,'1'2'12999'0'0,"1"2"-14564"0"0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0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60 919 0 0,'-2'-3'9750'0'0,"-12"-11"-5820"0"0,11 13-3767 0 0,1 1 1 0 0,-1-1-1 0 0,1 1 0 0 0,-1 0 0 0 0,1 0 1 0 0,-1 0-1 0 0,1 0 0 0 0,-1 0 0 0 0,1 0 0 0 0,0 1 1 0 0,-1-1-1 0 0,1 1 0 0 0,-1 0 0 0 0,1-1 0 0 0,0 1 1 0 0,-1 0-1 0 0,1 1 0 0 0,0-1 0 0 0,0 0 0 0 0,0 1 1 0 0,-4 2-1 0 0,6-3-94 0 0,-9 11 14 0 0,7-9-11 0 0,0 1-21 0 0,-1 0 0 0 0,1 0 1 0 0,0 0-1 0 0,0 0 0 0 0,0 0 0 0 0,0 1 1 0 0,1-1-1 0 0,0 1 0 0 0,0-1 0 0 0,-1 8 0 0 0,-1 4 70 0 0,3-8-50 0 0,-1 1 0 0 0,1-1 0 0 0,0 0 0 0 0,1 0 0 0 0,2 12 1 0 0,1 2-30 0 0,-4-19-22 0 0,0 1-1 0 0,1 0 1 0 0,0 0-1 0 0,0-1 0 0 0,0 1 1 0 0,2 4-1 0 0,-2-6-7 0 0,0 1-1 0 0,0 0 0 0 0,0-1 1 0 0,1 1-1 0 0,-1-1 0 0 0,1 0 1 0 0,-1 0-1 0 0,1 1 0 0 0,0-1 1 0 0,0 0-1 0 0,0 0 0 0 0,0-1 1 0 0,0 1-1 0 0,0 0 0 0 0,1-1 1 0 0,-1 1-1 0 0,0-1 0 0 0,1 0 1 0 0,-1 0-1 0 0,1 0 0 0 0,0 0 1 0 0,-1 0-1 0 0,5 0 0 0 0,2 4 6 0 0,-6-4-7 0 0,0 1 0 0 0,1-1-1 0 0,-1 1 1 0 0,0-1-1 0 0,6 1 1 0 0,-6-1 7 0 0,0-1 0 0 0,0 0 0 0 0,-1 0 0 0 0,1 0 0 0 0,0 0 0 0 0,0-1 0 0 0,0 1-1 0 0,0-1 1 0 0,0 0 0 0 0,-1 1 0 0 0,1-1 0 0 0,0-1 0 0 0,-1 1 0 0 0,5-3 0 0 0,7-2 38 0 0,-12 5-48 0 0,0 0 0 0 0,0 0 0 0 0,0 0 0 0 0,0 0 0 0 0,-1-1-1 0 0,1 1 1 0 0,0 0 0 0 0,-1-1 0 0 0,1 0 0 0 0,-1 1 0 0 0,1-1 0 0 0,-1 0 0 0 0,0 0-1 0 0,1 1 1 0 0,0-4 0 0 0,8-9 19 0 0,-7 11-18 0 0,0 0-1 0 0,-1 0 0 0 0,1 0 1 0 0,-1 0-1 0 0,1 0 1 0 0,-1-1-1 0 0,0 1 0 0 0,0-1 1 0 0,-1 1-1 0 0,1-1 1 0 0,1-8-1 0 0,1 1 22 0 0,-2 6-20 0 0,-1 0 0 0 0,0 0 0 0 0,0 0 0 0 0,0-1 0 0 0,0 1 0 0 0,-1-10 1 0 0,1 4 0 0 0,-1 8-9 0 0,0 1 0 0 0,0-1 1 0 0,0 1-1 0 0,0-1 0 0 0,0 0 0 0 0,0 1 0 0 0,-1-1 0 0 0,1 1 0 0 0,-2-4 0 0 0,-4-9 66 0 0,5 11-19 0 0,-1-1 0 0 0,0 1-1 0 0,1 1 1 0 0,-1-1 0 0 0,-1 0-1 0 0,-3-6 1 0 0,-5-3 211 0 0,4 6-59 0 0,1-1 1 0 0,-14-11 0 0 0,18 17-172 0 0,0 1 0 0 0,-1-1 0 0 0,1 1 0 0 0,0 0 0 0 0,-1-1 0 0 0,1 1 0 0 0,0 0 0 0 0,-1 1-1 0 0,1-1 1 0 0,-1 0 0 0 0,0 1 0 0 0,1-1 0 0 0,-1 1 0 0 0,1 0 0 0 0,-5 0 0 0 0,6 0-40 0 0,-1 0 0 0 0,1 0 0 0 0,-1 0 0 0 0,1 1 1 0 0,-1-1-1 0 0,1 1 0 0 0,-1-1 0 0 0,1 1 0 0 0,-1-1 0 0 0,1 1 0 0 0,0 0 0 0 0,-1 0 0 0 0,1 0 0 0 0,0 0 0 0 0,0 0 0 0 0,0 0 0 0 0,-2 1 0 0 0,-4 11-3062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0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20 1375 0 0,'3'-8'9370'0'0,"-2"-3"-1091"0"0,-2 11-8178 0 0,-6 4 1057 0 0,-4 6-674 0 0,6-5-366 0 0,1 0 0 0 0,0 0-1 0 0,0 0 1 0 0,0 1 0 0 0,1 0-1 0 0,0 0 1 0 0,0 0 0 0 0,1 0-1 0 0,-1 0 1 0 0,1 0 0 0 0,1 1-1 0 0,-1-1 1 0 0,1 1 0 0 0,0-1-1 0 0,1 1 1 0 0,-1 0 0 0 0,1-1-1 0 0,1 1 1 0 0,-1-1 0 0 0,1 1-1 0 0,0 0 1 0 0,1-1 0 0 0,-1 0-1 0 0,1 1 1 0 0,1-1 0 0 0,-1 0-1 0 0,1 0 1 0 0,0 0 0 0 0,0 0-1 0 0,5 5 1 0 0,-4-6-79 0 0,-1-1-1 0 0,1 1 0 0 0,1-1 1 0 0,-1 0-1 0 0,1 0 1 0 0,0 0-1 0 0,10 5 0 0 0,-13-7-30 0 0,1-1-1 0 0,0 0 1 0 0,0 0-1 0 0,0 0 1 0 0,0 0-1 0 0,0-1 1 0 0,0 1-1 0 0,0-1 0 0 0,0 0 1 0 0,0 0-1 0 0,1 0 1 0 0,-1 0-1 0 0,0 0 1 0 0,0-1-1 0 0,0 1 1 0 0,0-1-1 0 0,3-1 0 0 0,-1 0-216 0 0,1-1 0 0 0,-1 1 0 0 0,-1-1 0 0 0,1 0-1 0 0,5-4 1 0 0,-1 0-649 0 0,-7 6 551 0 0,-1 0 1 0 0,0 0-1 0 0,1 0 1 0 0,-1 0-1 0 0,0-1 0 0 0,0 1 1 0 0,0 0-1 0 0,0-1 0 0 0,0 1 1 0 0,0-1-1 0 0,0 1 0 0 0,1-3 1 0 0,2-4-1581 0 0,3-2-1158 0 0,-3 5 1387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0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0,'0'0'7774'0'0,"1"15"-5544"0"0,7 44 1261 0 0,-7-39-3135 0 0,1-1 0 0 0,1 1 0 0 0,1-1 0 0 0,12 34 0 0 0,-16-52-522 0 0,6 10-486 0 0,-6-10 569 0 0,0-1 1 0 0,0 0-1 0 0,0 0 1 0 0,0 0-1 0 0,0 0 1 0 0,0 0-1 0 0,0 1 1 0 0,0-1-1 0 0,0 0 1 0 0,0 0-1 0 0,0 0 0 0 0,0 0 1 0 0,0 0-1 0 0,1 1 1 0 0,-1-1-1 0 0,0 0 1 0 0,0 0-1 0 0,0 0 1 0 0,0 0-1 0 0,0 0 1 0 0,0 0-1 0 0,1 0 1 0 0,-1 0-1 0 0,0 0 0 0 0,0 1 1 0 0,0-1-1 0 0,0 0 1 0 0,0 0-1 0 0,1 0 1 0 0,-1 0-1 0 0,0 0 1 0 0,0 0-1 0 0,0 0 1 0 0,0 0-1 0 0,0 0 1 0 0,1 0-1 0 0,-1 0 0 0 0,0 0 1 0 0,0 0-1 0 0,0 0 1 0 0,0 0-1 0 0,1-1 1 0 0,-1 1-1 0 0,0 0 1 0 0,0 0-1 0 0,0 0 1 0 0,0 0-1 0 0,0 0 0 0 0,0 0 1 0 0,1 0-1 0 0,-1 0 1 0 0,0 0-1 0 0,0-1 1 0 0,0 1-1 0 0,0 0 1 0 0,0 0-1 0 0,0 0 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0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2759 0 0,'-1'-5'13958'0'0,"4"37"-13023"0"0,0-1 0 0 0,2 1 0 0 0,14 49 1 0 0,1 2-899 0 0,-10-36-332 0 0,0-3-1828 0 0,-5-15-3451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1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5527 0 0,'0'-7'10268'0'0,"10"1"-7813"0"0,-2 1-1926 0 0,-3 2-579 0 0,0-1 0 0 0,0 1-1 0 0,0 0 1 0 0,0 0 0 0 0,1 0 0 0 0,-1 1-1 0 0,1 0 1 0 0,0 0 0 0 0,0 0-1 0 0,0 1 1 0 0,0 0 0 0 0,0 0 0 0 0,6 0-1 0 0,-5 1-1513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1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17 919 0 0,'3'-9'13097'0'0,"5"4"-8241"0"0,13 3-5885 0 0,-13 2 2457 0 0,-4-1-1347 0 0,1 1-1 0 0,-1 0 1 0 0,0 0 0 0 0,0 1-1 0 0,8 1 1 0 0,0 0-7 0 0,-11-2-71 0 0,-1 0 0 0 0,1 0 0 0 0,0 0 0 0 0,-1 1 0 0 0,1-1 0 0 0,0 0 0 0 0,-1 0 0 0 0,1 1 0 0 0,-1-1 1 0 0,1 0-1 0 0,-1 1 0 0 0,1-1 0 0 0,-1 1 0 0 0,1-1 0 0 0,-1 1 0 0 0,1 0 0 0 0,0 0 17 0 0,-1-1-1 0 0,0 0 1 0 0,1 1 0 0 0,-1-1-1 0 0,0 1 1 0 0,1-1-1 0 0,-1 0 1 0 0,1 1 0 0 0,-1-1-1 0 0,1 0 1 0 0,-1 0-1 0 0,0 1 1 0 0,1-1-1 0 0,-1 0 1 0 0,1 0 0 0 0,-1 0-1 0 0,1 0 1 0 0,-1 0-1 0 0,1 1 1 0 0,0-1 0 0 0,-1 0-16 0 0,1 0 1 0 0,-1 0-1 0 0,0 0 0 0 0,0 0 1 0 0,1 0-1 0 0,-1 0 1 0 0,0 1-1 0 0,0-1 1 0 0,0 0-1 0 0,1 0 1 0 0,-1 0-1 0 0,0 1 1 0 0,0-1-1 0 0,0 0 1 0 0,0 0-1 0 0,0 0 1 0 0,1 1-1 0 0,-1-1 1 0 0,0 0-1 0 0,0 0 1 0 0,0 1-1 0 0,0-1 1 0 0,0 0-1 0 0,0 0 1 0 0,0 0-1 0 0,0 1 1 0 0,0-1-1 0 0,0 0 1 0 0,0 0-1 0 0,0 1 1 0 0,0-1-1 0 0,0 0 1 0 0,0 0-1 0 0,0 1 1 0 0,0-1-1 0 0,0 0 1 0 0,0 0-1 0 0,0 1 1 0 0,-1-1-1 0 0,-2 12 100 0 0,3-11-101 0 0,-1 1-34 0 0,0-1-1 0 0,0 1 0 0 0,1 0 1 0 0,-1 0-1 0 0,0-1 1 0 0,0 1-1 0 0,0 0 0 0 0,-1-1 1 0 0,1 1-1 0 0,0-1 1 0 0,-1 1-1 0 0,1-1 0 0 0,-1 0 1 0 0,1 0-1 0 0,-1 1 1 0 0,1-1-1 0 0,-1 0 1 0 0,0 0-1 0 0,0-1 0 0 0,0 1 1 0 0,1 0-1 0 0,-4 0 1 0 0,4-1-219 0 0,-1 5-1064 0 0,2-5 1296 0 0,0 0 0 0 0,0 0 0 0 0,0 0 0 0 0,0 0 0 0 0,-1 0 0 0 0,1 0 0 0 0,0 0 0 0 0,0 1-1 0 0,0-1 1 0 0,0 0 0 0 0,0 0 0 0 0,0 0 0 0 0,0 0 0 0 0,0 0 0 0 0,0 0 0 0 0,0 1 0 0 0,0-1 0 0 0,-1 0 0 0 0,1 0 0 0 0,0 0 0 0 0,0 0 0 0 0,0 1 0 0 0,0-1 0 0 0,0 0 0 0 0,0 0 0 0 0,0 0 0 0 0,1 0 0 0 0,-1 0 0 0 0,0 1 0 0 0,0-1 0 0 0,0 0 0 0 0,0 0 0 0 0,0 0 0 0 0,0 0 0 0 0,0 0 0 0 0,0 1 0 0 0,0-1 0 0 0,0 0 0 0 0,0 0 0 0 0,0 0 0 0 0,1 0 0 0 0,-1 0 0 0 0,0 0 0 0 0,0 1 0 0 0,0-1 0 0 0,0 0 0 0 0,0 0 0 0 0,0 0 0 0 0,1 0 0 0 0,-1 0 0 0 0,0 0 0 0 0,0 0 0 0 0,0 0 0 0 0,0 0 0 0 0,1 0 0 0 0,-1 0 0 0 0,0 0 0 0 0,0 0 0 0 0,0 0 0 0 0,0 0 0 0 0,0 0 0 0 0,1 0 0 0 0,-1 0 0 0 0,0 0 0 0 0,11 2 352 0 0,-1 1 0 0 0,1 1 0 0 0,-1-1 0 0 0,12 7 0 0 0,-18-8-13 0 0,-1 0-1 0 0,1 1 1 0 0,-1-1 0 0 0,1 1 0 0 0,-1 0 0 0 0,0 0-1 0 0,0 0 1 0 0,0 0 0 0 0,0 0 0 0 0,-1 0 0 0 0,1 1 0 0 0,-1 0-1 0 0,3 6 1 0 0,-4-8-181 0 0,-1 0 0 0 0,1 0 0 0 0,-1 0 0 0 0,0 0 0 0 0,0 0 0 0 0,0 0-1 0 0,0 0 1 0 0,0 0 0 0 0,0 0 0 0 0,-1 0 0 0 0,1 0 0 0 0,-1 0 0 0 0,1-1 0 0 0,-1 1 0 0 0,0 0 0 0 0,0 0 0 0 0,0 0-1 0 0,0-1 1 0 0,0 1 0 0 0,0 0 0 0 0,0-1 0 0 0,0 1 0 0 0,-1-1 0 0 0,1 1 0 0 0,-2 0 0 0 0,-2 3 26 0 0,-1 0 0 0 0,1 0 1 0 0,-1-1-1 0 0,0 0 1 0 0,-11 5-1 0 0,1-1-130 0 0,13-5-182 0 0,-1-1 0 0 0,0 0 0 0 0,0 0 0 0 0,0 0 0 0 0,0 0 0 0 0,-1-1 0 0 0,1 0 0 0 0,-8 2-1 0 0,9-4-2586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1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5 271 4607 0 0,'-5'1'6152'0'0,"10"0"-5561"0"0,0 0 0 0 0,0 0 0 0 0,0-1-1 0 0,0 1 1 0 0,0-1 0 0 0,0 0 0 0 0,0-1-1 0 0,5 0 1 0 0,7-1 380 0 0,42 2 1950 0 0,-39 1-2185 0 0,0-1 0 0 0,0-1-1 0 0,36-7 1 0 0,6-3 313 0 0,70-5 0 0 0,-28 5-384 0 0,19 1 159 0 0,-80 8-613 0 0,-31 2-144 0 0,1-1 0 0 0,0 0 0 0 0,0 0 0 0 0,16-5 0 0 0,-21 4-37 0 0,1 0-1 0 0,-1 1 0 0 0,0 0 1 0 0,1 0-1 0 0,-1 1 0 0 0,15 1 1 0 0,-18-1-14 0 0,1 0 0 0 0,-1 0 0 0 0,0-1 0 0 0,1 0 0 0 0,-1 0 0 0 0,0 0 1 0 0,8-3-1 0 0,-6 2 13 0 0,-1 1 1 0 0,1-1 0 0 0,0 1-1 0 0,7 0 1 0 0,4 0 121 0 0,31-6-1 0 0,-29 4-125 0 0,-1 0 0 0 0,26 1 0 0 0,-36 1-20 0 0,-1 0 0 0 0,0 0 0 0 0,17-5 0 0 0,-16 3 6 0 0,1 1 0 0 0,16-2 0 0 0,-18 3 6 0 0,0 0 0 0 0,0-1-1 0 0,10-4 1 0 0,-7 3-9 0 0,-3 1-8 0 0,0 0 0 0 0,1 1 0 0 0,-1 0 0 0 0,13 0 0 0 0,19-1 0 0 0,-35 2 0 0 0,0-1 0 0 0,0 1 0 0 0,0 0 0 0 0,0 0 0 0 0,0 1 0 0 0,7 1 0 0 0,-6-1 0 0 0,7-1 0 0 0,2-2 0 0 0,36 1 0 0 0,-49 2 0 0 0,13-6 0 0 0,-15 5 0 0 0,1 0 0 0 0,-1 0 0 0 0,0 0 0 0 0,1 0 0 0 0,-1-1 0 0 0,0 1 0 0 0,1 0 0 0 0,-1 0 0 0 0,0 0 0 0 0,1 0 0 0 0,-1-1 0 0 0,0 1 0 0 0,0 0 0 0 0,1 0 0 0 0,-1-1 0 0 0,0 1 0 0 0,0 0 0 0 0,0-1 0 0 0,1 1 0 0 0,-1 0 0 0 0,0 0 0 0 0,0-1 0 0 0,0 1 0 0 0,0 0 0 0 0,0-1 0 0 0,0 1 0 0 0,0 0 0 0 0,0-1 0 0 0,0 1 0 0 0,0 0 0 0 0,0-1 0 0 0,0 1 0 0 0,0 0 0 0 0,0-1 0 0 0,0 1 0 0 0,0-1 0 0 0,0 1 0 0 0,0 0 0 0 0,0 0 0 0 0,0-1 0 0 0,0 1 0 0 0,-1 0 0 0 0,1-1 0 0 0,-8-9 0 0 0,8 10 0 0 0,-101-55-288 0 0,81 46 197 0 0,9 4 59 0 0,8 4 4 0 0,0-1 1 0 0,0 1-1 0 0,1-1 0 0 0,-1 0 1 0 0,0 1-1 0 0,0-1 1 0 0,-2-3-1 0 0,-15-11-201 0 0,20 16 162 0 0,-1-1 0 0 0,25 8-159 0 0,-23-7 222 0 0,27 13-46 0 0,-1 1 0 0 0,-1 0 1 0 0,35 27-1 0 0,-59-39 76 0 0,1 0 0 0 0,-2 0 0 0 0,1 0 0 0 0,0 0 0 0 0,0 0 0 0 0,-1 0 0 0 0,1 0 0 0 0,-1 0 0 0 0,1 1 0 0 0,-1-1 0 0 0,0 1 0 0 0,0-1 0 0 0,0 1 0 0 0,0-1 0 0 0,-1 1 0 0 0,1 0 0 0 0,-1-1 0 0 0,0 1 0 0 0,1 0 0 0 0,-1-1 0 0 0,0 1 0 0 0,-1 0 0 0 0,1-1 0 0 0,0 1 0 0 0,-1 0 0 0 0,-1 3 0 0 0,-2 6 189 0 0,-1 0 1 0 0,0 0 0 0 0,-1-1 0 0 0,-10 17-1 0 0,-4 6-27 0 0,3-2-78 0 0,9-19-403 0 0,1 1 0 0 0,-8 21 0 0 0,14-17-1866 0 0,2-9 143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23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11199 0 0,'20'73'6654'0'0,"6"47"-4892"0"0,-22-92-1418 0 0,-4-27 112 0 0,-1-3-452 0 0,0 1 0 0 0,0 0 0 0 0,0 0 0 0 0,0 0 0 0 0,1 0 0 0 0,-1-1 0 0 0,0 1 0 0 0,1 0 0 0 0,-1-1 0 0 0,1 1 0 0 0,-1-1 0 0 0,1 1 0 0 0,0-1 0 0 0,-1-1 0 0 0,1 1-6 0 0,-3-11-44 0 0,1 0 0 0 0,0 0 1 0 0,1 0-1 0 0,1-26 0 0 0,10-54-229 0 0,-6 70 257 0 0,-3 13 113 0 0,0 0 1 0 0,2 0-1 0 0,-1 1 0 0 0,1-1 0 0 0,0 1 0 0 0,1 0 1 0 0,0 0-1 0 0,1 0 0 0 0,7-12 0 0 0,-11 20-63 0 0,-1 0-1 0 0,1 0 1 0 0,-1 0 0 0 0,1 1-1 0 0,0-1 1 0 0,0 0-1 0 0,-1 0 1 0 0,1 0 0 0 0,0 1-1 0 0,0-1 1 0 0,0 0-1 0 0,0 1 1 0 0,0-1 0 0 0,0 1-1 0 0,0-1 1 0 0,0 1-1 0 0,0-1 1 0 0,0 1-1 0 0,0 0 1 0 0,0 0 0 0 0,0-1-1 0 0,1 1 1 0 0,-1 0-1 0 0,0 0 1 0 0,0 0 0 0 0,0 0-1 0 0,0 0 1 0 0,0 1-1 0 0,0-1 1 0 0,1 0 0 0 0,-1 0-1 0 0,0 1 1 0 0,1 0-1 0 0,0 0 6 0 0,0 0-1 0 0,0 1 0 0 0,-1-1 1 0 0,1 1-1 0 0,-1 0 0 0 0,1-1 0 0 0,-1 1 1 0 0,0 0-1 0 0,1 0 0 0 0,-1 0 0 0 0,0 0 1 0 0,0 0-1 0 0,0 0 0 0 0,-1 0 1 0 0,2 4-1 0 0,1 7 66 0 0,-1 0 0 0 0,0 0-1 0 0,-1 1 1 0 0,0-1 0 0 0,-2 15 0 0 0,1-18-59 0 0,-1 0 1 0 0,-1 0-1 0 0,0-1 1 0 0,0 1-1 0 0,-1-1 1 0 0,0 1-1 0 0,-7 14 0 0 0,-1-6 7 0 0,0 0 0 0 0,-20 22 0 0 0,49-41 324 0 0,8-7 76 0 0,44-11 34 0 0,-59 16-582 0 0,0 2 0 0 0,-1-1 1 0 0,1 1-1 0 0,17 1 1 0 0,4 2-2299 0 0,-22-3 305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63 3679 0 0,'0'0'1935'0'0,"5"3"1629"0"0,-7-10-2638 0 0,1 2 1 0 0,0-1-1 0 0,-2-1 1 0 0,1 2-1 0 0,-1-1 1 0 0,-4-8-1 0 0,5 13-799 0 0,1 0-1 0 0,0-1 0 0 0,0 1 1 0 0,-1 0-1 0 0,1 1 1 0 0,0-1-1 0 0,-1-1 1 0 0,1 1-1 0 0,-1 1 0 0 0,0-1 1 0 0,1 0-1 0 0,0 1 1 0 0,-2-2-1 0 0,2 2 0 0 0,0 0 1 0 0,-2-1-1 0 0,2 1 1 0 0,-1 0-1 0 0,0 0 0 0 0,1 0 1 0 0,-2 0-1 0 0,2 0 1 0 0,0 0-1 0 0,-2 0 1 0 0,2 1-1 0 0,0-1 0 0 0,-2 0 1 0 0,2 2-1 0 0,0-2 1 0 0,-2 1-1 0 0,2 0 0 0 0,0-1 1 0 0,-1 1-1 0 0,1 1 1 0 0,-1-1-1 0 0,0-1 0 0 0,1 1 1 0 0,0 0-1 0 0,0 1 1 0 0,-1-1-1 0 0,0 4 0 0 0,-3 1-32 0 0,0 2 0 0 0,0-1-1 0 0,0 1 1 0 0,1 0-1 0 0,0-1 1 0 0,-4 16-1 0 0,1 0-53 0 0,0 0 0 0 0,2-1 0 0 0,0 1-1 0 0,3 1 1 0 0,-1-1 0 0 0,2 38 0 0 0,2-46-60 0 0,2-1 1 0 0,-2 1-1 0 0,3-1 1 0 0,0 0-1 0 0,-1 0 1 0 0,3 0-1 0 0,-1 0 0 0 0,1-2 1 0 0,0 2-1 0 0,2-1 1 0 0,15 21-1 0 0,-18-28 20 0 0,0 1 0 0 0,0-2 0 0 0,0 1-1 0 0,1-1 1 0 0,1 0 0 0 0,-2 0 0 0 0,1 0 0 0 0,1-1-1 0 0,0 0 1 0 0,9 5 0 0 0,-12-8 15 0 0,1 0 0 0 0,0 1 1 0 0,0-1-1 0 0,0 0 0 0 0,0-1 0 0 0,0 1 1 0 0,0-1-1 0 0,1 0 0 0 0,-3-1 0 0 0,2 1 1 0 0,0 0-1 0 0,1-1 0 0 0,-1 0 0 0 0,0-1 0 0 0,0 1 1 0 0,-1-1-1 0 0,8-4 0 0 0,-5 4 50 0 0,-1-2 0 0 0,0 0-1 0 0,0-1 1 0 0,1 1 0 0 0,-2-1-1 0 0,1 0 1 0 0,-1 0 0 0 0,0 0 0 0 0,0 0-1 0 0,0-1 1 0 0,-1-1 0 0 0,0 2-1 0 0,1-1 1 0 0,-2-1 0 0 0,0 0-1 0 0,0 1 1 0 0,1-2 0 0 0,-2 2 0 0 0,0-2-1 0 0,0 1 1 0 0,-1 0 0 0 0,1 0-1 0 0,-2-1 1 0 0,1-8 0 0 0,-1 3 37 0 0,-1 0 1 0 0,-1 1-1 0 0,1 0 1 0 0,-1 0 0 0 0,-1 0-1 0 0,-1 0 1 0 0,0 0-1 0 0,-1 1 1 0 0,2 0-1 0 0,-4-1 1 0 0,2 2-1 0 0,-1 0 1 0 0,-2-1 0 0 0,-7-8-1 0 0,1 1-153 0 0,-1 1 0 0 0,-1 2 1 0 0,-1 0-1 0 0,1 1 0 0 0,-2 0 0 0 0,-34-19 0 0 0,51 32-253 0 0,-6 0-617 0 0,15 18-5776 0 0,-3-6 5163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2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11975 0 0,'4'-1'8723'0'0,"6"0"-7683"0"0,-3-1-714 0 0,-1 1 0 0 0,1-1 1 0 0,-1-1-1 0 0,12-5 0 0 0,23-16-2588 0 0,-29 16 494 0 0,-7 4 94 0 0,0-1-56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24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6911 0 0,'4'-13'778'0'0,"-2"7"2919"0"0,-2 6-3676 0 0,0 0 252 0 0,0-1 0 0 0,0 1 1 0 0,1-1-1 0 0,-1 0 1 0 0,0 1-1 0 0,1-1 1 0 0,-1 1-1 0 0,0-1 1 0 0,1 1-1 0 0,-1-1 0 0 0,1 1 1 0 0,-1 0-1 0 0,1-1 1 0 0,-1 1-1 0 0,1 0 1 0 0,0-1-1 0 0,-1 1 1 0 0,1 0-1 0 0,-1-1 0 0 0,1 1 1 0 0,-1 0-1 0 0,1 0 1 0 0,0 0-1 0 0,-1 0 1 0 0,1 0-1 0 0,0-1 1 0 0,-1 1-1 0 0,1 0 0 0 0,1 1 685 0 0,6 27 1515 0 0,-7-11-1996 0 0,-1-1-1 0 0,0 1 1 0 0,-2-1-1 0 0,-5 27 1 0 0,1-3 52 0 0,1-2-189 0 0,-5 46-139 0 0,9-73-90 0 0,1 0 0 0 0,1 0 0 0 0,0 0 1 0 0,0 0-1 0 0,4 16 0 0 0,-4-27-86 0 0,-1 1 1 0 0,1-1-1 0 0,-1 1 1 0 0,1-1-1 0 0,-1 1 0 0 0,1-1 1 0 0,-1 1-1 0 0,1-1 0 0 0,-1 0 1 0 0,1 1-1 0 0,-1-1 0 0 0,1 0 1 0 0,0 1-1 0 0,-1-1 0 0 0,1 0 1 0 0,0 0-1 0 0,-1 0 0 0 0,1 0 1 0 0,0 1-1 0 0,-1-1 0 0 0,1 0 1 0 0,0 0-1 0 0,-1 0 0 0 0,2-1 1 0 0,16 0 340 0 0,-5-3-264 0 0,0 0 0 0 0,-1 0 0 0 0,0-1 0 0 0,0-1 0 0 0,22-14 0 0 0,-22 13-106 0 0,-2 1-34 0 0,-7 4-21 0 0,-1 0 1 0 0,1 1-1 0 0,-1-1 0 0 0,1 1 0 0 0,-1 0 0 0 0,5-1 1 0 0,-5 1-128 0 0,0 0 0 0 0,1 0 0 0 0,-1 0 0 0 0,0-1 0 0 0,0 1 1 0 0,0 0-1 0 0,2-2 0 0 0,-2 1-240 0 0,0 1 0 0 0,-1-1 0 0 0,1 1 0 0 0,0 0 0 0 0,1 0 0 0 0,-1 0 0 0 0,0 0 0 0 0,4-2-1 0 0,5-2-2985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24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42 196 12783 0 0,'0'0'1248'0'0,"2"8"-1112"0"0,-1-3-136 0 0,0-1 0 0 0,0 1 0 0 0,0 2 744 0 0,-1 0 120 0 0,1 0 32 0 0,0-1 0 0 0,0 2-544 0 0,1 1-96 0 0,1-1-32 0 0,0-3 0 0 0,1 0-984 0 0,-1 0-200 0 0</inkml:trace>
  <inkml:trace contextRef="#ctx0" brushRef="#br0" timeOffset="1">51 0 5063 0 0,'0'0'448'0'0,"-6"1"-352"0"0,-2 0-96 0 0,-1 1 0 0 0,-12-1 15504 0 0,17 1-14096 0 0,2 0-888 0 0,4 4-840 0 0,2-1-104 0 0,2 1-24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6:2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7831 0 0,'0'0'706'0'0,"-2"2"-578"0"0,-4 8 186 0 0,5-8 1244 0 0,5 19 6505 0 0,12 13-5961 0 0,-7-17-1135 0 0,6 28-1343 0 0,-12-36-494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4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13447 0 0,'3'2'614'0'0,"-2"-1"-575"0"0,0-1 0 0 0,0 1 0 0 0,0 0 0 0 0,-1-1 0 0 0,1 1 0 0 0,0 0 1 0 0,0 0-1 0 0,-1 0 0 0 0,1 0 0 0 0,0 0 0 0 0,-1 0 0 0 0,1-1 0 0 0,-1 1 1 0 0,1 0-1 0 0,-1 1 0 0 0,1 0 0 0 0,-3 25 140 0 0,2-26-181 0 0,-1 19 285 0 0,0 1 0 0 0,1 0-1 0 0,1 0 1 0 0,5 25 0 0 0,21 86 1940 0 0,-11-64-1702 0 0,44 184 25 0 0,-72-309 264 0 0,-43-233-444 0 0,48 244-371 0 0,-18-153 16 0 0,24 179-19 0 0,1 1 0 0 0,1-1-1 0 0,1 0 1 0 0,1 1 0 0 0,0-1 0 0 0,1 1-1 0 0,13-36 1 0 0,-14 48 11 0 0,0 1 0 0 0,0 0-1 0 0,1 0 1 0 0,0 0 0 0 0,0 1-1 0 0,0-1 1 0 0,0 1 0 0 0,1 0-1 0 0,9-8 1 0 0,-13 12 0 0 0,1 0 0 0 0,0 0 0 0 0,-1 0 0 0 0,1 0 0 0 0,0 0 0 0 0,0 0-1 0 0,0 1 1 0 0,-1-1 0 0 0,1 0 0 0 0,0 1 0 0 0,0-1 0 0 0,0 1 0 0 0,0 0 0 0 0,0 0 0 0 0,0 0 0 0 0,0 0-1 0 0,0 0 1 0 0,0 0 0 0 0,0 0 0 0 0,0 1 0 0 0,0-1 0 0 0,0 1 0 0 0,0-1 0 0 0,0 1 0 0 0,-1 0 0 0 0,1 0 0 0 0,0 0-1 0 0,0 0 1 0 0,-1 0 0 0 0,1 0 0 0 0,-1 0 0 0 0,1 1 0 0 0,-1-1 0 0 0,1 0 0 0 0,-1 1 0 0 0,0-1 0 0 0,2 3 0 0 0,5 7 75 0 0,-1-1 0 0 0,0 1 1 0 0,-1 0-1 0 0,0 1 1 0 0,-1 0-1 0 0,8 23 0 0 0,-6-11 65 0 0,-2 1 0 0 0,5 38 0 0 0,-7-23-102 0 0,-1 1 0 0 0,-2-1 1 0 0,-2 0-1 0 0,-1 0 1 0 0,-3 0-1 0 0,-15 59 0 0 0,16-77-74 0 0,4-15-37 0 0,0 0-1 0 0,-1 0 1 0 0,0 0-1 0 0,-6 12 1 0 0,7-18-33 0 0,1-4-334 0 0,1 0 416 0 0,-1 0 0 0 0,0 0 0 0 0,1 1 0 0 0,0-1 0 0 0,0 0 0 0 0,0 0 0 0 0,0 0 0 0 0,0 0 0 0 0,1 1 0 0 0,-1-1-1 0 0,1 1 1 0 0,0-1 0 0 0,-1 1 0 0 0,1 0 0 0 0,0-1 0 0 0,0 1 0 0 0,1 0 0 0 0,-1 0 0 0 0,0 0 0 0 0,1 1 0 0 0,3-3 0 0 0,3-1 98 0 0,0 1-1 0 0,1 0 1 0 0,-1 0 0 0 0,1 1-1 0 0,14-3 1 0 0,-16 4-8 0 0,-1 1 1 0 0,1 1-1 0 0,0-1 0 0 0,0 1 0 0 0,-1 1 0 0 0,1 0 1 0 0,0 0-1 0 0,-1 0 0 0 0,14 5 0 0 0,7 3 214 0 0,33 18-1 0 0,-21-9-19 0 0,14 5 20 0 0,-15-5-392 0 0,78 23 0 0 0,-98-36-5393 0 0,0 1-1925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4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30 765 7367 0 0,'1'2'32'0'0,"-1"0"-1"0"0,1-1 0 0 0,-1 1 0 0 0,0 0 0 0 0,1 0 1 0 0,-1 0-1 0 0,0 0 0 0 0,0 0 0 0 0,0 0 1 0 0,0 0-1 0 0,-1 0 0 0 0,1 0 0 0 0,-1 0 0 0 0,1 0 1 0 0,-2 3-1 0 0,1-4 119 0 0,1 0 1 0 0,-1 1-1 0 0,1-1 0 0 0,-1 0 1 0 0,0 0-1 0 0,1 0 0 0 0,-1 0 1 0 0,0 0-1 0 0,0 0 1 0 0,0 0-1 0 0,0-1 0 0 0,0 1 1 0 0,0 0-1 0 0,0 0 0 0 0,0-1 1 0 0,0 1-1 0 0,-1-1 1 0 0,1 1-1 0 0,0-1 0 0 0,0 1 1 0 0,0-1-1 0 0,-1 0 1 0 0,1 1-1 0 0,-5-1 4379 0 0,10-6-4121 0 0,-1 1 1 0 0,1 0-1 0 0,1 0 1 0 0,-1 0-1 0 0,1 0 1 0 0,0 0-1 0 0,0 1 1 0 0,0 0 0 0 0,1 0-1 0 0,8-4 1 0 0,12-9 334 0 0,17-10 56 0 0,-29 19-388 0 0,24-17 0 0 0,10-11 566 0 0,91-53-1 0 0,61-14-454 0 0,-120 61-467 0 0,-3-4 1 0 0,-1-3-1 0 0,-2-3 1 0 0,78-73-1 0 0,-137 109-55 0 0,-10 12 0 0 0,-1 0 0 0 0,0-1 0 0 0,1 1 0 0 0,0 1 0 0 0,10-7 0 0 0,-8 6 39 0 0,0-1-1 0 0,0 1 0 0 0,-1-1 1 0 0,1 0-1 0 0,-1-1 1 0 0,-1 0-1 0 0,1 0 0 0 0,-1 0 1 0 0,9-13-1 0 0,-12 16-13 0 0,0 1 1 0 0,0 0-1 0 0,0 0 0 0 0,0 0 0 0 0,0 0 1 0 0,0 0-1 0 0,0 0 0 0 0,1 1 0 0 0,-1-1 1 0 0,1 1-1 0 0,0-1 0 0 0,-1 1 0 0 0,1 0 1 0 0,0 0-1 0 0,-1 0 0 0 0,1 1 1 0 0,5-2-1 0 0,-2 2-7 0 0,1-1-1 0 0,0 1 1 0 0,-1 0 0 0 0,1 0-1 0 0,-1 1 1 0 0,12 2 0 0 0,8 4 8 0 0,-1 1 1 0 0,0 1 0 0 0,27 14-1 0 0,113 45 67 0 0,-96-41-43 0 0,294 107 344 0 0,-70-28 200 0 0,-159-56-414 0 0,149 33 0 0 0,-233-74-1274 0 0,-33-7 218 0 0,-1 1-1 0 0,1 1 1 0 0,16 6-1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4607 0 0,'5'-15'448'0'0,"0"3"-181"0"0,-5 11-34 0 0,0 1 0 0 0,0-1 0 0 0,1 0 0 0 0,-1 1 0 0 0,0-1 0 0 0,1 1 0 0 0,-1-1 0 0 0,1 0 0 0 0,-1 1 1 0 0,1-1-1 0 0,-1 1 0 0 0,1-1 0 0 0,-1 1 0 0 0,1-1 0 0 0,-1 1 0 0 0,1 0 0 0 0,0-1 0 0 0,-1 1 0 0 0,1 0 0 0 0,0 0 0 0 0,-1-1 0 0 0,1 1 0 0 0,0 0 0 0 0,-1 0 0 0 0,1 0 0 0 0,0 0 0 0 0,0-1 0 0 0,1 2 9 0 0,-1-1 0 0 0,0 1 1 0 0,1-1-1 0 0,-1 1 0 0 0,0-1 0 0 0,1 1 0 0 0,-1 0 0 0 0,0-1 0 0 0,0 1 0 0 0,0 0 0 0 0,0 0 0 0 0,2 2 0 0 0,2 2 125 0 0,-1 0 0 0 0,0 1-1 0 0,0-1 1 0 0,4 9-1 0 0,-2 2-4 0 0,0 0 1 0 0,-1 1-1 0 0,-1-1 0 0 0,-1 1 0 0 0,3 31 1 0 0,0-7 83 0 0,18 229 514 0 0,-12-103-600 0 0,26 156-8325 0 0,-35-304 3106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4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0,'0'0'706'0'0,"0"2"-578"0"0,40 128 7874 0 0,-21-43-6046 0 0,21 153-103 0 0,19 96-1394 0 0,-51-302-438 0 0,7 34-4440 0 0,-13-59-1727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4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185 192 10855 0 0,'-6'-4'221'0'0,"0"0"1"0"0,1-1-1 0 0,-1 0 0 0 0,1 0 0 0 0,0 0 0 0 0,1-1 0 0 0,-7-10 0 0 0,7 10 243 0 0,0 0 0 0 0,-1 0 0 0 0,0 1 0 0 0,0-1 0 0 0,0 1-1 0 0,0 0 1 0 0,-8-5 0 0 0,12 10-394 0 0,1 0 0 0 0,-1 0 0 0 0,0-1 0 0 0,0 1 0 0 0,1 0 0 0 0,-1 0 0 0 0,0 0 0 0 0,0 0 0 0 0,0 0 0 0 0,0 0 0 0 0,1 0-1 0 0,-1 0 1 0 0,0 1 0 0 0,0-1 0 0 0,0 0 0 0 0,1 0 0 0 0,-1 1 0 0 0,0-1 0 0 0,0 0 0 0 0,1 1 0 0 0,-1-1 0 0 0,0 1 0 0 0,1-1 0 0 0,-1 1 0 0 0,0-1 0 0 0,1 1 0 0 0,-1-1-1 0 0,1 1 1 0 0,-1-1 0 0 0,1 1 0 0 0,-1 1 0 0 0,-13 21 303 0 0,10-10-319 0 0,0 0 1 0 0,1 0-1 0 0,1 0 1 0 0,0 0-1 0 0,1 1 1 0 0,1-1-1 0 0,0 17 1 0 0,0-17-46 0 0,2 21 21 0 0,2-1-1 0 0,1 0 0 0 0,1 0 1 0 0,14 40-1 0 0,-17-64 19 0 0,0-1 0 0 0,0 0 0 0 0,1 1 0 0 0,0-1 0 0 0,0-1 0 0 0,1 1 0 0 0,0-1 0 0 0,10 12 0 0 0,-12-15 19 0 0,1 0-1 0 0,0 0 0 0 0,0-1 0 0 0,0 0 0 0 0,1 0 0 0 0,-1 0 1 0 0,1 0-1 0 0,0-1 0 0 0,-1 0 0 0 0,1 0 0 0 0,0 0 0 0 0,0 0 1 0 0,0-1-1 0 0,1 0 0 0 0,-1 0 0 0 0,6 0 0 0 0,-8-1 8 0 0,1 0 0 0 0,0-1 0 0 0,0 1 0 0 0,-1-1 0 0 0,1 0-1 0 0,0 0 1 0 0,-1 0 0 0 0,1 0 0 0 0,-1-1 0 0 0,1 0 0 0 0,-1 0 0 0 0,0 0-1 0 0,1 0 1 0 0,-1 0 0 0 0,0 0 0 0 0,0-1 0 0 0,-1 0 0 0 0,4-2 0 0 0,1-4 155 0 0,0-1 1 0 0,0 1 0 0 0,0-1-1 0 0,7-16 1 0 0,-7 11-16 0 0,-1 1 1 0 0,0-1-1 0 0,-1 0 0 0 0,0 0 1 0 0,-2-1-1 0 0,1 0 0 0 0,-2 1 1 0 0,0-1-1 0 0,-1-27 0 0 0,-2 32-127 0 0,0-1 0 0 0,-1 1 0 0 0,0 0 0 0 0,-1 0 0 0 0,0 0 0 0 0,0 0 0 0 0,-1 0 0 0 0,-1 1 0 0 0,0-1 0 0 0,0 1 0 0 0,-1 1 0 0 0,-1-1 0 0 0,1 1 0 0 0,-11-11 0 0 0,-6-4 61 0 0,-36-29 0 0 0,45 42-102 0 0,0 0 1 0 0,-1 1-1 0 0,-1 1 1 0 0,-20-10-1 0 0,32 18-158 0 0,0-1-1 0 0,0 1 1 0 0,0-1 0 0 0,-1 1-1 0 0,1 0 1 0 0,-1 1-1 0 0,1-1 1 0 0,0 1 0 0 0,-1 0-1 0 0,1 0 1 0 0,-1 0 0 0 0,1 1-1 0 0,0-1 1 0 0,-6 3-1 0 0,7-3 22 0 0,1 1 0 0 0,0 0 0 0 0,0 1 0 0 0,0-1 1 0 0,0 0-1 0 0,0 1 0 0 0,0-1 0 0 0,0 1 0 0 0,0 0 0 0 0,0-1 0 0 0,1 1 0 0 0,-1 0 0 0 0,1 0 0 0 0,-1 0 0 0 0,1 0 0 0 0,0 0 0 0 0,0 0 0 0 0,0 1 0 0 0,0-1 0 0 0,0 0 0 0 0,0 1 0 0 0,1-1 0 0 0,-1 0 0 0 0,1 1 0 0 0,0-1 0 0 0,-1 1 0 0 0,1 2 0 0 0,0 13-1652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71 197 919 0 0,'0'0'17326'0'0,"2"2"-16688"0"0,-2-2-595 0 0,1 1 0 0 0,-1 0 0 0 0,0 0 0 0 0,1 0 0 0 0,-1-1 0 0 0,0 1 0 0 0,1 0 0 0 0,-1 0 0 0 0,0 0 0 0 0,0 0 0 0 0,0 0 0 0 0,0 0 0 0 0,0 0 0 0 0,0-1 0 0 0,0 1 0 0 0,0 0 0 0 0,0 0 0 0 0,-1 1 0 0 0,-6 21 549 0 0,1-3-218 0 0,-18 100 700 0 0,-6 30-690 0 0,24-120-277 0 0,5-27 93 0 0,5-20-136 0 0,0-18-64 0 0,-3 25 0 0 0,0 1 0 0 0,4-18 0 0 0,34-134 6 0 0,-29 113 41 0 0,15-36 236 0 0,-25 83-279 0 0,0 1 0 0 0,0-1 0 0 0,0 0-1 0 0,0 1 1 0 0,0-1 0 0 0,0 1 0 0 0,0-1 0 0 0,0 0-1 0 0,1 1 1 0 0,-1-1 0 0 0,0 1 0 0 0,1-1 0 0 0,-1 0-1 0 0,0 1 1 0 0,1-1 0 0 0,-1 1 0 0 0,1-1 0 0 0,-1 1-1 0 0,0 0 1 0 0,1-1 0 0 0,-1 1 0 0 0,1-1 0 0 0,0 1-1 0 0,-1 0 1 0 0,1-1 0 0 0,-1 1 0 0 0,1 0 0 0 0,-1 0-1 0 0,1 0 1 0 0,0-1 0 0 0,-1 1 0 0 0,1 0 0 0 0,0 0-1 0 0,-1 0 1 0 0,1 0 0 0 0,-1 0 0 0 0,1 0 0 0 0,0 0-1 0 0,-1 0 1 0 0,1 0 0 0 0,0 0 0 0 0,-1 1 0 0 0,2-1-1 0 0,-1 0 11 0 0,10 3 40 0 0,-6 1-53 0 0,-1 0 1 0 0,0 0-1 0 0,-1 0 0 0 0,1 0 1 0 0,-1 1-1 0 0,0 0 1 0 0,0-1-1 0 0,0 1 1 0 0,3 8-1 0 0,2 1 11 0 0,3 9 27 0 0,-1 0-1 0 0,13 45 0 0 0,-4-10-6 0 0,-5-21 43 0 0,2 0 0 0 0,23 40 0 0 0,-32-64-42 0 0,2 0 0 0 0,-1-1 0 0 0,1 0 1 0 0,1-1-1 0 0,0 0 0 0 0,1 0 0 0 0,0-1 0 0 0,0-1 0 0 0,15 10 0 0 0,-24-18 10 0 0,0 0 1 0 0,0 1-1 0 0,1-1 1 0 0,-1 0-1 0 0,0 0 0 0 0,1-1 1 0 0,-1 1-1 0 0,1 0 0 0 0,-1-1 1 0 0,1 1-1 0 0,-1-1 0 0 0,1 0 1 0 0,0 0-1 0 0,-1 0 0 0 0,1 0 1 0 0,-1 0-1 0 0,5-2 0 0 0,-3 1 15 0 0,-1-1-1 0 0,0 1 1 0 0,1-1-1 0 0,-1 0 0 0 0,0 0 1 0 0,0 0-1 0 0,-1 0 0 0 0,1 0 1 0 0,0-1-1 0 0,-1 1 1 0 0,4-5-1 0 0,1-2 82 0 0,-1 0 0 0 0,-1-1 0 0 0,1 0 0 0 0,-1 0-1 0 0,-1 0 1 0 0,0-1 0 0 0,3-11 0 0 0,2-13 52 0 0,-2 1-1 0 0,-1-1 1 0 0,-2 0 0 0 0,-1 0-1 0 0,-3-65 1 0 0,-6 40-649 0 0,-14-64 0 0 0,7 49-4142 0 0,8 50-3492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3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1 195 11543 0 0,'0'0'2764'0'0,"9"16"-596"0"0,63 185 155 0 0,-58-159-1786 0 0,12 63 653 0 0,-26-104-1076 0 0,-1 25 262 0 0,1-26-369 0 0,0 0 1 0 0,0 0-1 0 0,0 0 0 0 0,0 1 0 0 0,0-1 0 0 0,0 0 1 0 0,0 0-1 0 0,0 0 0 0 0,0 0 0 0 0,0 0 0 0 0,0 0 1 0 0,0 1-1 0 0,0-1 0 0 0,0 0 0 0 0,0 0 0 0 0,0 0 1 0 0,0 0-1 0 0,0 0 0 0 0,0 0 0 0 0,0 1 0 0 0,0-1 0 0 0,-1 0 1 0 0,1 0-1 0 0,0 0 0 0 0,0 0 0 0 0,0 0 0 0 0,0 0 1 0 0,0 0-1 0 0,0 0 0 0 0,0 0 0 0 0,-1 0 0 0 0,1 0 1 0 0,0 0-1 0 0,0 2 0 0 0,0-2 0 0 0,0 0 0 0 0,0 0 1 0 0,0 0-1 0 0,-2 0 0 0 0,2 0 0 0 0,0 0 0 0 0,0 0 1 0 0,0 0-1 0 0,0 0 0 0 0,0 0 0 0 0,-1 0 0 0 0,1 0 1 0 0,0-2-1 0 0,0 2 0 0 0,-9-8 61 0 0,-5-15-96 0 0,6 1-2 0 0,0 1-1 0 0,2-1 1 0 0,-1 1 0 0 0,3-1-1 0 0,1-1 1 0 0,-2-28 0 0 0,3 9-150 0 0,2 0 0 0 0,10-62 0 0 0,-7 89 174 0 0,0 1-1 0 0,0-1 1 0 0,1 1-1 0 0,1 0 1 0 0,0 0-1 0 0,0 0 0 0 0,3 2 1 0 0,-2-2-1 0 0,14-18 1 0 0,-17 30 24 0 0,0-1 1 0 0,-1 1-1 0 0,1-1 0 0 0,-1 0 1 0 0,1 1-1 0 0,0-1 1 0 0,0 2-1 0 0,0-1 0 0 0,0 0 1 0 0,0 1-1 0 0,6-3 0 0 0,-8 4 3 0 0,2-1 0 0 0,-2 1 0 0 0,0 0 0 0 0,2 0 0 0 0,-2 0 0 0 0,1 0 0 0 0,0 0-1 0 0,-1 0 1 0 0,1 0 0 0 0,0 0 0 0 0,0 1 0 0 0,-1-1 0 0 0,1 0 0 0 0,0 2-1 0 0,0-2 1 0 0,-1 1 0 0 0,1 0 0 0 0,0-1 0 0 0,-1 1 0 0 0,0 1 0 0 0,0-1-1 0 0,1 0 1 0 0,1 3 0 0 0,3 0 55 0 0,-3 1 0 0 0,1-1 0 0 0,0 1 0 0 0,0 0 0 0 0,0 0 0 0 0,-2 0 0 0 0,1 1 0 0 0,-1-1 0 0 0,1 0 0 0 0,-1 2 0 0 0,-1-1 0 0 0,2-1 0 0 0,-2 1 0 0 0,-1 1 0 0 0,2-1 0 0 0,-1-1 0 0 0,-1 1 0 0 0,0 1 0 0 0,-1 5 0 0 0,-2 12-25 0 0,0-1-1 0 0,-2 0 0 0 0,0 0 1 0 0,-1 0-1 0 0,0-1 0 0 0,-3 0 1 0 0,0-1-1 0 0,-19 34 0 0 0,21-44-43 0 0,4-5 6 0 0,-1 1 0 0 0,-1-1 0 0 0,1 0 1 0 0,-1-1-1 0 0,-7 9 893 0 0,43-19-596 0 0,-26 4-274 0 0,0 0 1 0 0,2 0-1 0 0,-2 1 1 0 0,9-2-1 0 0,7 5 171 0 0,1-1-1 0 0,-1 2 1 0 0,1 1-1 0 0,-2 0 1 0 0,0 2-1 0 0,0 0 1 0 0,1 2-1 0 0,27 15 1 0 0,-37-18-123 0 0,-6-1-68 0 0,2-1 0 0 0,-2-1-1 0 0,1 1 1 0 0,0-2 0 0 0,1 2 0 0 0,-1-2 0 0 0,0 0 0 0 0,13 3-1 0 0,-17-5-135 0 0,-2 0-23 0 0,1 0 0 0 0,-1 0-1 0 0,0 0 1 0 0,1 1-1 0 0,-1-1 1 0 0,1 0 0 0 0,-1 0-1 0 0,2 0 1 0 0,-2 0-1 0 0,1 0 1 0 0,-1 0 0 0 0,1 0-1 0 0,-1 0 1 0 0,1-1-1 0 0,-1 1 1 0 0,0 0 0 0 0,2 0-1 0 0,-2 0 1 0 0,1 0 0 0 0,-1-1-1 0 0,0 1 1 0 0,1 0-1 0 0,-1 0 1 0 0,1-2 0 0 0,-1 2-1 0 0,0 0 1 0 0,2-1-1 0 0,-2 1 1 0 0,0 0 0 0 0,1-1-1 0 0,-1 1 1 0 0,10-18-5423 0 0,-7 10 3543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1 195 11543 0 0,'0'0'2764'0'0,"9"16"-596"0"0,63 185 155 0 0,-58-159-1786 0 0,12 63 653 0 0,-26-104-1076 0 0,-1 25 262 0 0,1-26-369 0 0,0 0 1 0 0,0 0-1 0 0,0 0 0 0 0,0 1 0 0 0,0-1 0 0 0,0 0 1 0 0,0 0-1 0 0,0 0 0 0 0,0 0 0 0 0,0 0 0 0 0,0 0 1 0 0,0 1-1 0 0,0-1 0 0 0,0 0 0 0 0,0 0 0 0 0,0 0 1 0 0,0 0-1 0 0,0 0 0 0 0,0 0 0 0 0,0 1 0 0 0,0-1 0 0 0,-1 0 1 0 0,1 0-1 0 0,0 0 0 0 0,0 0 0 0 0,0 0 0 0 0,0 0 1 0 0,0 0-1 0 0,0 0 0 0 0,0 0 0 0 0,-1 0 0 0 0,1 0 1 0 0,0 0-1 0 0,0 2 0 0 0,0-2 0 0 0,0 0 0 0 0,0 0 1 0 0,0 0-1 0 0,-2 0 0 0 0,2 0 0 0 0,0 0 0 0 0,0 0 1 0 0,0 0-1 0 0,0 0 0 0 0,0 0 0 0 0,-1 0 0 0 0,1 0 1 0 0,0-2-1 0 0,0 2 0 0 0,-9-8 61 0 0,-5-15-96 0 0,6 1-2 0 0,0 1-1 0 0,2-1 1 0 0,-1 1 0 0 0,3-1-1 0 0,1-1 1 0 0,-2-28 0 0 0,3 9-150 0 0,2 0 0 0 0,10-62 0 0 0,-7 89 174 0 0,0 1-1 0 0,0-1 1 0 0,1 1-1 0 0,1 0 1 0 0,0 0-1 0 0,0 0 0 0 0,3 2 1 0 0,-2-2-1 0 0,14-18 1 0 0,-17 30 24 0 0,0-1 1 0 0,-1 1-1 0 0,1-1 0 0 0,-1 0 1 0 0,1 1-1 0 0,0-1 1 0 0,0 2-1 0 0,0-1 0 0 0,0 0 1 0 0,0 1-1 0 0,6-3 0 0 0,-8 4 3 0 0,2-1 0 0 0,-2 1 0 0 0,0 0 0 0 0,2 0 0 0 0,-2 0 0 0 0,1 0 0 0 0,0 0-1 0 0,-1 0 1 0 0,1 0 0 0 0,0 0 0 0 0,0 1 0 0 0,-1-1 0 0 0,1 0 0 0 0,0 2-1 0 0,0-2 1 0 0,-1 1 0 0 0,1 0 0 0 0,0-1 0 0 0,-1 1 0 0 0,0 1 0 0 0,0-1-1 0 0,1 0 1 0 0,1 3 0 0 0,3 0 55 0 0,-3 1 0 0 0,1-1 0 0 0,0 1 0 0 0,0 0 0 0 0,0 0 0 0 0,-2 0 0 0 0,1 1 0 0 0,-1-1 0 0 0,1 0 0 0 0,-1 2 0 0 0,-1-1 0 0 0,2-1 0 0 0,-2 1 0 0 0,-1 1 0 0 0,2-1 0 0 0,-1-1 0 0 0,-1 1 0 0 0,0 1 0 0 0,-1 5 0 0 0,-2 12-25 0 0,0-1-1 0 0,-2 0 0 0 0,0 0 1 0 0,-1 0-1 0 0,0-1 0 0 0,-3 0 1 0 0,0-1-1 0 0,-19 34 0 0 0,21-44-43 0 0,4-5 6 0 0,-1 1 0 0 0,-1-1 0 0 0,1 0 1 0 0,-1-1-1 0 0,-7 9 893 0 0,43-19-596 0 0,-26 4-274 0 0,0 0 1 0 0,2 0-1 0 0,-2 1 1 0 0,9-2-1 0 0,7 5 171 0 0,1-1-1 0 0,-1 2 1 0 0,1 1-1 0 0,-2 0 1 0 0,0 2-1 0 0,0 0 1 0 0,1 2-1 0 0,27 15 1 0 0,-37-18-123 0 0,-6-1-68 0 0,2-1 0 0 0,-2-1-1 0 0,1 1 1 0 0,0-2 0 0 0,1 2 0 0 0,-1-2 0 0 0,0 0 0 0 0,13 3-1 0 0,-17-5-135 0 0,-2 0-23 0 0,1 0 0 0 0,-1 0-1 0 0,0 0 1 0 0,1 1-1 0 0,-1-1 1 0 0,1 0 0 0 0,-1 0-1 0 0,2 0 1 0 0,-2 0-1 0 0,1 0 1 0 0,-1 0 0 0 0,1 0-1 0 0,-1 0 1 0 0,1-1-1 0 0,-1 1 1 0 0,0 0 0 0 0,2 0-1 0 0,-2 0 1 0 0,1 0 0 0 0,-1-1-1 0 0,0 1 1 0 0,1 0-1 0 0,-1 0 1 0 0,1-2 0 0 0,-1 2-1 0 0,0 0 1 0 0,2-1-1 0 0,-2 1 1 0 0,0 0 0 0 0,1-1-1 0 0,-1 1 1 0 0,10-18-5423 0 0,-7 10 3543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10655 0 0,'0'0'7030'0'0,"0"-2"-6244"0"0,0 1-721 0 0,0 1-1 0 0,0-1 1 0 0,0 0 0 0 0,0 0-1 0 0,1 0 1 0 0,-1 1-1 0 0,0-1 1 0 0,1 0 0 0 0,-1 0-1 0 0,0 1 1 0 0,1-1-1 0 0,-1 0 1 0 0,1 0-1 0 0,-1 1 1 0 0,1-1 0 0 0,0 1-1 0 0,-1-1 1 0 0,1 1-1 0 0,0-1 1 0 0,-1 1 0 0 0,1-1-1 0 0,0 1 1 0 0,-1-1-1 0 0,1 1 1 0 0,0 0 0 0 0,0-1-1 0 0,1 1 1 0 0,34-15 1397 0 0,-15 7-596 0 0,23-14 28 0 0,-1-2 0 0 0,51-37 0 0 0,-61 35-796 0 0,32-20 57 0 0,-10 8-284 0 0,-37 25 9 0 0,1 1 1 0 0,33-18-1 0 0,-9 8-1064 0 0,-30 15-116 0 0,0 0 0 0 0,1 1 0 0 0,14-5 0 0 0,-14 6-660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86 201 1375 0 0,'-1'-25'607'0'0,"-3"-46"172"0"0,1 49 4273 0 0,-1-1 6922 0 0,3 23-11918 0 0,0 0 0 0 0,-1 0 0 0 0,1 0-1 0 0,0 1 1 0 0,-1-1 0 0 0,1 0 0 0 0,0 1 0 0 0,0-1-1 0 0,-1 1 1 0 0,1 0 0 0 0,0-1 0 0 0,0 1 0 0 0,0 0-1 0 0,0-1 1 0 0,0 1 0 0 0,0 0 0 0 0,0 0 0 0 0,0 0 0 0 0,0 0-1 0 0,-1 2 1 0 0,-1 2-42 0 0,0 0-1 0 0,0 1 1 0 0,-3 8-1 0 0,2-2 69 0 0,-2 3-86 0 0,0 2-1 0 0,2-1 0 0 0,0 1 1 0 0,1-1-1 0 0,0 1 1 0 0,1 0-1 0 0,1 0 1 0 0,1 0-1 0 0,0 0 0 0 0,2 0 1 0 0,0 0-1 0 0,0 0 1 0 0,8 22-1 0 0,-9-34 4 0 0,1 1 0 0 0,1 0 1 0 0,-1-1-1 0 0,1 0 0 0 0,0 0 0 0 0,0 0 0 0 0,1 0 0 0 0,-1 0 0 0 0,1 0 1 0 0,0-1-1 0 0,9 8 0 0 0,-9-10 9 0 0,0 1 0 0 0,0 0 0 0 0,0-1 0 0 0,0 0 0 0 0,1 0 0 0 0,-1 0 0 0 0,1-1 0 0 0,-1 0 0 0 0,1 1 0 0 0,0-2 1 0 0,0 1-1 0 0,-1 0 0 0 0,1-1 0 0 0,0 0 0 0 0,5-1 0 0 0,-2 1 68 0 0,0-1 1 0 0,0 0-1 0 0,0-1 1 0 0,-1 0-1 0 0,1 0 1 0 0,0-1-1 0 0,-1 0 1 0 0,0 0-1 0 0,1-1 1 0 0,-1 0-1 0 0,-1 0 1 0 0,1-1-1 0 0,-1 1 1 0 0,1-1-1 0 0,-1-1 1 0 0,-1 1-1 0 0,1-1 1 0 0,5-8-1 0 0,-2 3 81 0 0,-1 0 0 0 0,0-1-1 0 0,-1 0 1 0 0,-1 0 0 0 0,1-1-1 0 0,-2 0 1 0 0,0 0 0 0 0,4-17-1 0 0,-7 23-108 0 0,-1 0 0 0 0,0 0 0 0 0,-1 0 0 0 0,0 0-1 0 0,0 0 1 0 0,0 0 0 0 0,-1 0 0 0 0,0 0 0 0 0,0 1-1 0 0,0-1 1 0 0,-1 0 0 0 0,0 0 0 0 0,-1 1 0 0 0,0-1 0 0 0,1 1-1 0 0,-2 0 1 0 0,1 0 0 0 0,-7-9 0 0 0,1 6-125 0 0,0 0 0 0 0,-1 0 1 0 0,0 0-1 0 0,0 2 0 0 0,-21-14 0 0 0,-6-3-1629 0 0,-8-8-3460 0 0,38 28 3496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10591 0 0,'-31'23'1266'0'0,"20"-15"-53"0"0,-1 0 0 0 0,-12 13-1 0 0,9-6 119 0 0,0 1-1 0 0,-17 25 1 0 0,27-35-1102 0 0,1 1 0 0 0,0 0 0 0 0,1 0 0 0 0,0 0 0 0 0,0 1 1 0 0,0-1-1 0 0,1 1 0 0 0,0-1 0 0 0,-2 17 0 0 0,4-9-153 0 0,0 0 0 0 0,0 1 0 0 0,1-1 0 0 0,1 0 0 0 0,1 0 0 0 0,0 0 0 0 0,10 27 0 0 0,-8-30-26 0 0,0 0-1 0 0,0-1 0 0 0,1 0 0 0 0,1-1 0 0 0,0 1 0 0 0,0-1 1 0 0,1 0-1 0 0,0-1 0 0 0,1 0 0 0 0,11 9 0 0 0,-13-12-185 0 0,1-2-1 0 0,-1 1 1 0 0,1-1 0 0 0,0 0-1 0 0,0 0 1 0 0,1-1 0 0 0,-1-1-1 0 0,1 1 1 0 0,10 1 0 0 0,-6-2-177 0 0,1-1 0 0 0,-1 0 0 0 0,1 0 0 0 0,0-2 0 0 0,17-2 0 0 0,-26 3-22 0 0,-1-1 0 0 0,1-1-1 0 0,-1 1 1 0 0,1-1 0 0 0,-1 1 0 0 0,0-1 0 0 0,5-3 0 0 0,10-7-1391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13935 0 0,'0'-2'1048'0'0,"2"5"-282"0"0,4 14 165 0 0,8 24 292 0 0,3 50-328 0 0,9 138 0 0 0,-13-91-2182 0 0,-5-55-2110 0 0,-4-46-2221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10967 0 0,'0'0'499'0'0,"0"3"-4"0"0,18 159 1975 0 0,-18-161-2454 0 0,40 317 1400 0 0,-20-149-3324 0 0,-17-137 872 0 0</inkml:trace>
  <inkml:trace contextRef="#ctx0" brushRef="#br0" timeOffset="1">4 650 4143 0 0,'-3'-3'3742'0'0,"3"2"-2927"0"0,0 0 0 0 0,0-1 1 0 0,0 1-1 0 0,1 0 0 0 0,-1 0 0 0 0,0 0 1 0 0,1 0-1 0 0,-1 0 0 0 0,1 0 1 0 0,-1 0-1 0 0,2-1 0 0 0,16-18 2384 0 0,-11 13-2695 0 0,-1 0-378 0 0,1 0 0 0 0,0 1 0 0 0,0-1-1 0 0,0 1 1 0 0,1 1 0 0 0,0-1 0 0 0,0 1-1 0 0,12-5 1 0 0,12-7-1577 0 0,-28 14 745 0 0,1 0-1 0 0,-1 1 1 0 0,1-1 0 0 0,0 1 0 0 0,0 0 0 0 0,0 0 0 0 0,0 0 0 0 0,11-1 0 0 0,2 2-5632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14135 0 0,'0'0'1283'0'0,"7"6"-1030"0"0,-2-3 24 0 0,-1 0-1 0 0,1-1 1 0 0,0 0-1 0 0,0 0 1 0 0,0-1-1 0 0,0 1 0 0 0,11 1 1 0 0,15 5 637 0 0,-24-5-835 0 0,0 0 1 0 0,0 0 0 0 0,0 1-1 0 0,0 0 1 0 0,-1 0 0 0 0,0 0 0 0 0,0 1-1 0 0,6 6 1 0 0,-10-9-68 0 0,-1 0 0 0 0,1 0 0 0 0,-1 0 0 0 0,1 0 0 0 0,-1 0 0 0 0,0 0 0 0 0,1 1 0 0 0,-1-1 0 0 0,0 1 0 0 0,-1-1 1 0 0,1 0-1 0 0,0 1 0 0 0,-1 0 0 0 0,1-1 0 0 0,-1 1 0 0 0,0-1 0 0 0,0 1 0 0 0,0-1 0 0 0,0 1 0 0 0,0 0 0 0 0,-1-1 0 0 0,1 1 0 0 0,-1-1 0 0 0,0 1 0 0 0,0-1 0 0 0,-1 5 0 0 0,-5 9 108 0 0,7-12-88 0 0,-1-1 0 0 0,0 0 0 0 0,-1 0 0 0 0,1 0 0 0 0,0 0 0 0 0,-1-1 0 0 0,0 1 0 0 0,1 0 0 0 0,-1-1 0 0 0,-4 5 0 0 0,5-6 48 0 0,0 0 0 0 0,-4 3-45 0 0,4-3-186 0 0,12-1-1843 0 0,-7 0 1988 0 0,0 0 1 0 0,0 1 0 0 0,-1-1 0 0 0,1 1 0 0 0,-1 0 0 0 0,1-1 0 0 0,0 2 0 0 0,-1-1 0 0 0,1 0-1 0 0,-1 1 1 0 0,4 1 0 0 0,-2 1 200 0 0,1 1 1 0 0,-1-1-1 0 0,0 1 1 0 0,0-1-1 0 0,4 7 0 0 0,-2-3 269 0 0,0 0-1 0 0,-1 0 1 0 0,0 1 0 0 0,-1 0-1 0 0,0 0 1 0 0,8 18-1 0 0,-12-24-335 0 0,0 1-1 0 0,-1-1 1 0 0,1 0-1 0 0,-1 0 1 0 0,1 0-1 0 0,-1 1 1 0 0,0-1-1 0 0,0 0 1 0 0,0 1-1 0 0,0-1 1 0 0,-1 0-1 0 0,0 0 1 0 0,1 0-1 0 0,-1 1 1 0 0,0-1-1 0 0,-1 0 1 0 0,1 0-1 0 0,0 0 1 0 0,-1-1-1 0 0,0 1 1 0 0,1 0-1 0 0,-1 0 1 0 0,0-1-1 0 0,0 1 1 0 0,-6 3-1 0 0,-5 7 245 0 0,4-4-280 0 0,0-1 1 0 0,-1 1-1 0 0,0-2 0 0 0,-11 7 0 0 0,6-6-178 0 0,0 1-791 0 0,0-1-1 0 0,-19 7 1 0 0,16-10-430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12439 0 0,'0'0'4394'0'0,"0"2"-3361"0"0,47 218 3871 0 0,6 118-2963 0 0,-34-182-2061 0 0,-15-101-789 0 0,0 6-5660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0 862 7367 0 0,'0'0'568'0'0,"2"2"-373"0"0,-1 0-48 0 0,0 0-1 0 0,1 0 1 0 0,-1-1-1 0 0,1 1 1 0 0,0-1 0 0 0,-1 0-1 0 0,1 1 1 0 0,0-1-1 0 0,0 0 1 0 0,0 0 0 0 0,0 0-1 0 0,0 0 1 0 0,0 0-1 0 0,0-1 1 0 0,0 1 0 0 0,0 0-1 0 0,5 0 1 0 0,6 0 1478 0 0,26 1 1 0 0,-14-1-1159 0 0,116 3 2732 0 0,-30-3-1422 0 0,256 1 1398 0 0,-110-16-1633 0 0,-58 3-531 0 0,5-7-203 0 0,-28 1-392 0 0,385-50 975 0 0,-530 62-1319 0 0,135-16 201 0 0,156-7 111 0 0,-80 15-101 0 0,-203 12-243 0 0,-9 1 4 0 0,47-6 0 0 0,21-6 50 0 0,23-4 22 0 0,-83 10-28 0 0,43 0 0 0 0,25-4 7 0 0,-49 0-53 0 0,140-20 51 0 0,-158 26-47 0 0,155-22 173 0 0,-147 23-193 0 0,-32 2-6 0 0,-1 0-1 0 0,16-4 0 0 0,48-7 57 0 0,-6 1-8 0 0,33-3-34 0 0,-65 10-15 0 0,3 1-7 0 0,-25 3-12 0 0,20-4-1 0 0,95-9 1 0 0,-47 6 0 0 0,0-1 19 0 0,68-8 26 0 0,-57 8-45 0 0,-2 0 0 0 0,141-22 0 0 0,-223 28-47 0 0,1 0 0 0 0,-1-1 0 0 0,1-1 1 0 0,-1 0-1 0 0,0-1 0 0 0,19-10 0 0 0,-29 13 34 0 0,1 0 0 0 0,-1 0 0 0 0,0 0-1 0 0,0 0 1 0 0,0-1 0 0 0,0 0 0 0 0,0 1 0 0 0,-1-1 0 0 0,1 0 0 0 0,-1 0-1 0 0,1-1 1 0 0,-1 1 0 0 0,0 0 0 0 0,-1-1 0 0 0,1 1 0 0 0,-1-1 0 0 0,1 0-1 0 0,-1 1 1 0 0,0-1 0 0 0,0 0 0 0 0,-1 0 0 0 0,1 0 0 0 0,-1 0 0 0 0,0 0-1 0 0,0 1 1 0 0,0-1 0 0 0,-1-6 0 0 0,-2 0-37 0 0,1 1 1 0 0,-1 0-1 0 0,0 0 1 0 0,-1 0-1 0 0,0 0 1 0 0,0 1-1 0 0,-8-11 0 0 0,-5-6-107 0 0,-21-22-1 0 0,26 33 96 0 0,-1 1 1 0 0,-1 1-1 0 0,0 0 0 0 0,-24-15 0 0 0,9 9-59 0 0,-47-20-1 0 0,71 35 93 0 0,3 2 14 0 0,0 0-1 0 0,0 1 1 0 0,0-1-1 0 0,0 0 1 0 0,-1 1-1 0 0,1-1 1 0 0,0 1-1 0 0,0 0 1 0 0,0 0-1 0 0,-1 0 1 0 0,-3 0-1 0 0,10 12-134 0 0,0-7 105 0 0,0 1 1 0 0,0-1-1 0 0,1 0 1 0 0,0 0-1 0 0,0 0 1 0 0,0 0-1 0 0,10 6 1 0 0,0 0-24 0 0,109 86-462 0 0,-39-33 340 0 0,-65-48 219 0 0,-2-3-43 0 0,-1 1-1 0 0,0 1 0 0 0,-1 0 0 0 0,18 23 0 0 0,-30-34 85 0 0,-1 0-1 0 0,0 1 1 0 0,0-1 0 0 0,-1 1 0 0 0,1-1-1 0 0,-1 1 1 0 0,0 0 0 0 0,-1 0 0 0 0,1 0-1 0 0,-1 0 1 0 0,0 0 0 0 0,0 1 0 0 0,0-1-1 0 0,-1 0 1 0 0,0 0 0 0 0,0 1 0 0 0,0-1-1 0 0,-1 0 1 0 0,0 0 0 0 0,0 1 0 0 0,0-1 0 0 0,0 0-1 0 0,-4 8 1 0 0,-3 2 97 0 0,-1-1 1 0 0,0-1-1 0 0,-1 1 0 0 0,0-2 0 0 0,-1 1 1 0 0,-14 11-1 0 0,7-5-46 0 0,-82 73 75 0 0,32-27-137 0 0,10-12-2756 0 0,23-15-5795 0 0,27-28 422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3679 0 0,'0'0'284'0'0,"-2"3"-186"0"0,-9 25-61 0 0,1 20 4664 0 0,2 35 2195 0 0,6-35-6513 0 0,3 1 1 0 0,1 0-1 0 0,3 0 0 0 0,14 62 0 0 0,-15-98-760 0 0,9 23 0 0 0,0-5-3026 0 0,-9-24-1628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1375 0 0,'9'-22'66'0'0,"-9"21"-64"0"0,0 1 1 0 0,0 0-1 0 0,0-1 0 0 0,1 1 1 0 0,-1-1-1 0 0,0 1 0 0 0,0 0 1 0 0,1-1-1 0 0,-1 1 0 0 0,0 0 1 0 0,1 0-1 0 0,-1-1 0 0 0,0 1 1 0 0,1 0-1 0 0,-1 0 0 0 0,1-1 1 0 0,-1 1-1 0 0,0 0 0 0 0,1 0 1 0 0,-1 0-1 0 0,1 0 0 0 0,-1 0 1 0 0,1-1-1 0 0,0 1 0 0 0,3 0 119 0 0,1 1-1 0 0,-1-1 1 0 0,1 1-1 0 0,-1 0 0 0 0,1 0 1 0 0,-1 0-1 0 0,1 0 0 0 0,-1 1 1 0 0,4 2-1 0 0,38 21 4170 0 0,-41-22-3826 0 0,20 13 1499 0 0,36 29 0 0 0,-42-29-1511 0 0,-1 2 0 0 0,0 0 1 0 0,-1 1-1 0 0,-1 0 0 0 0,-1 1 0 0 0,-1 1 0 0 0,19 37 1 0 0,-18-27 123 0 0,-1 2 0 0 0,-2-1 1 0 0,-1 1-1 0 0,-2 1 0 0 0,-2 0 1 0 0,0 0-1 0 0,2 63 0 0 0,-7-48-196 0 0,-3 1 0 0 0,-9 59-1 0 0,-11-5-1290 0 0,13-75-1251 0 0,-17 39-1 0 0,20-57 440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11975 0 0,'5'-2'6470'0'0,"-5"1"-6370"0"0,11 16 2676 0 0,10 23-842 0 0,0 30-634 0 0,6 15-1033 0 0,-7-29-3334 0 0,-15-41-4833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11775 0 0,'0'0'1068'0'0,"2"2"-781"0"0,6 7 100 0 0,0 1 1 0 0,0 0-1 0 0,-1 1 1 0 0,0 0-1 0 0,-1 0 1 0 0,0 0-1 0 0,-1 1 1 0 0,-1 0-1 0 0,1 0 1 0 0,-2 0-1 0 0,4 17 0 0 0,0 17 270 0 0,2 81 0 0 0,-8-112-553 0 0,-5 160 738 0 0,0-7-90 0 0,4-141-614 0 0,0-14-54 0 0,0 0 0 0 0,0-1 0 0 0,2 1 0 0 0,-1-1 0 0 0,2 1 1 0 0,6 22-1 0 0,-8-34-74 0 0,-1 1 0 0 0,1-1 1 0 0,0 1-1 0 0,0-1 0 0 0,0 1 1 0 0,0-1-1 0 0,0 0 0 0 0,1 1 1 0 0,-1-1-1 0 0,0 0 0 0 0,1 0 1 0 0,-1 0-1 0 0,1 0 0 0 0,-1 0 1 0 0,1 0-1 0 0,-1 0 0 0 0,1-1 1 0 0,-1 1-1 0 0,1 0 0 0 0,0-1 0 0 0,-1 1 1 0 0,1-1-1 0 0,0 0 0 0 0,3 1 1 0 0,3-2 65 0 0,0 1 1 0 0,0-1-1 0 0,-1 0 1 0 0,12-3-1 0 0,-3 1 29 0 0,-5 1-41 0 0,-1-1 0 0 0,0 0-1 0 0,1-1 1 0 0,-1 0 0 0 0,-1-1-1 0 0,1 0 1 0 0,9-7 0 0 0,63-50-581 0 0,-28 19-4230 0 0,-39 33-1771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92 304 1375 0 0,'0'0'128'0'0,"2"10"-128"0"0,-4 4 0 0 0,4-1 0 0 0,-2 0 1552 0 0,0 0 288 0 0,0 1 56 0 0,1-3-4424 0 0</inkml:trace>
  <inkml:trace contextRef="#ctx0" brushRef="#br0" timeOffset="1">16 45 11575 0 0,'0'0'1256'0'0,"-7"-3"-1256"0"0,0-4 0 0 0,6-3 0 0 0,1 4 0 0 0,3-3 0 0 0,4-1 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119 323 6911 0 0,'-3'-14'11451'0'0,"5"28"-10711"0"0,0 7-551 0 0,-6 75 360 0 0,-3 1 0 0 0,-39 178 0 0 0,35-226-485 0 0,-33 89 0 0 0,36-115 36 0 0,19-103-668 0 0,9-38 524 0 0,70-431 143 0 0,-54 363 205 0 0,-33 172-290 0 0,-1 4 5 0 0,1 1 1 0 0,-1 0-1 0 0,1 0 1 0 0,1 0-1 0 0,0 1 1 0 0,7-12-1 0 0,-10 20-14 0 0,-1 0-1 0 0,1 1 0 0 0,0-1 1 0 0,-1 0-1 0 0,1 1 1 0 0,-1-1-1 0 0,1 1 1 0 0,-1-1-1 0 0,1 1 0 0 0,-1-1 1 0 0,1 1-1 0 0,-1-1 1 0 0,1 1-1 0 0,-1 0 0 0 0,1 1 1 0 0,5 10 12 0 0,-1 0-1 0 0,-1 1 1 0 0,1-1 0 0 0,-2 1 0 0 0,3 19 0 0 0,0-3 10 0 0,52 281 117 0 0,-30-146-107 0 0,-17-106-257 0 0,27 154-427 0 0,-17-69-3455 0 0,-17-117-1953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22 107 7831 0 0,'-1'-2'356'0'0,"-2"-3"-130"0"0,1 3-170 0 0,1 0 1 0 0,-1 0-1 0 0,1 0 1 0 0,0-1 0 0 0,0 1-1 0 0,0 0 1 0 0,0-1-1 0 0,0 1 1 0 0,0-3-1 0 0,-4-23 5791 0 0,5 27-5665 0 0,0 0-1 0 0,1 1 1 0 0,-1-1 0 0 0,0 1 0 0 0,1-1 0 0 0,-1 0 0 0 0,1 1 0 0 0,-1-1 0 0 0,1 1 0 0 0,-1 0 0 0 0,1-1 0 0 0,-1 1 0 0 0,1-1 0 0 0,-1 1 0 0 0,1 0 0 0 0,-1-1-1 0 0,1 1 1 0 0,0 0 0 0 0,0-1 0 0 0,12-3 400 0 0,80-3 261 0 0,-69 7-1781 0 0,0-1-1 0 0,0-1 1 0 0,28-7-1 0 0,-30 2-3186 0 0,0 1-1069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7 107 13391 0 0,'-1'8'1210'0'0,"-3"17"-366"0"0,2 0 0 0 0,2 37 0 0 0,1-28 202 0 0,9 438 1205 0 0,0-349-4044 0 0,3-44-4246 0 0,-8-65 4120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0,'0'0'319'0'0,"0"2"-210"0"0,0 13 1939 0 0,0 1-1 0 0,1-1 1 0 0,1 1-1 0 0,0-1 1 0 0,6 18-1 0 0,-6-22-2145 0 0,34 179 3420 0 0,-5 96-2951 0 0,-16-98-1145 0 0,-5-71-7581 0 0,-9-97 3440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14079 0 0,'0'0'1276'0'0,"0"2"-1049"0"0,6 48 531 0 0,-2-20 133 0 0,41 256 925 0 0,-23-160-1384 0 0,38 225-4037 0 0,-56-320 2242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30 182 10591 0 0,'-30'-19'7554'0'0,"52"13"-6198"0"0,14-4-981 0 0,-18 6-377 0 0,-1-1 0 0 0,23-9 0 0 0,-29 9-713 0 0,-1 2-1 0 0,1-1 1 0 0,22-3 0 0 0,-18 5-791 0 0</inkml:trace>
  <inkml:trace contextRef="#ctx0" brushRef="#br0" timeOffset="1">532 0 5527 0 0,'0'0'423'0'0,"-1"2"-278"0"0,-17 25 2371 0 0,-6 9 4555 0 0,14-7-6227 0 0,-1 30 398 0 0,11-52-1210 0 0,0-1 0 0 0,-1 0 0 0 0,2 0 0 0 0,-1 0 0 0 0,1 0-1 0 0,0 0 1 0 0,3 11 0 0 0,-4-15-29 0 0,1-1 0 0 0,-1 1 0 0 0,1 0 0 0 0,0-1 0 0 0,0 1 0 0 0,-1-1 0 0 0,1 1 0 0 0,0-1 0 0 0,0 1 0 0 0,1-1 0 0 0,-1 0 0 0 0,0 1 0 0 0,0-1 0 0 0,1 0 0 0 0,-1 0 0 0 0,1 0 0 0 0,-1 0 0 0 0,2 1 0 0 0,2 1 4 0 0,-1-1-32 0 0,0 0 0 0 0,-1-1 0 0 0,1 1-1 0 0,0-1 1 0 0,0 0 0 0 0,0 0 0 0 0,6 1-1 0 0,31 2-316 0 0,-36-4 302 0 0,2 0-422 0 0,0 0 0 0 0,-1 0-1 0 0,11-3 1 0 0,-2 0-1009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5527 0 0,'-7'13'341'0'0,"1"-1"-1"0"0,1 1 0 0 0,-4 14 0 0 0,3-7 1910 0 0,2 0 0 0 0,0 0 1 0 0,-1 26-1 0 0,4-28-1632 0 0,2 0 1 0 0,0 0 0 0 0,1 1-1 0 0,5 18 1 0 0,23 74-141 0 0,-11-46-1743 0 0,-12-36 477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83 8751 0 0,'-8'-3'910'0'0,"-7"-6"-463"0"0,14 8-91 0 0,0-1 0 0 0,0 1 0 0 0,0 0 0 0 0,0 0 0 0 0,0-1 0 0 0,0 1 0 0 0,0-1 0 0 0,1 1 0 0 0,-1-1-1 0 0,0 1 1 0 0,1-1 0 0 0,-1 1 0 0 0,1-3 0 0 0,0 3-278 0 0,0 0 1 0 0,0 1-1 0 0,0-1 0 0 0,0 0 0 0 0,1 0 0 0 0,-1 0 0 0 0,0 0 1 0 0,1 0-1 0 0,-1 1 0 0 0,0-1 0 0 0,1 0 0 0 0,-1 0 0 0 0,1 0 1 0 0,0 1-1 0 0,-1-1 0 0 0,1 0 0 0 0,1 0 0 0 0,11-10 343 0 0,-7 8-306 0 0,0 0 0 0 0,0 0 0 0 0,0 0 0 0 0,0 1 0 0 0,0 0 0 0 0,1 0-1 0 0,-1 1 1 0 0,1 0 0 0 0,9-1 0 0 0,3 1 215 0 0,-1 1-1 0 0,22 3 1 0 0,-28-2-125 0 0,0 1 0 0 0,-1 0 1 0 0,0 1-1 0 0,1 1 0 0 0,-1-1 1 0 0,0 2-1 0 0,-1-1 0 0 0,1 2 1 0 0,18 11-1 0 0,-23-13-137 0 0,-1 1 1 0 0,0-1-1 0 0,0 0 1 0 0,-1 1-1 0 0,0 0 1 0 0,1 0-1 0 0,-2 1 1 0 0,1-1-1 0 0,-1 1 1 0 0,1 0-1 0 0,-1 0 1 0 0,-1 0-1 0 0,1 0 0 0 0,-1 0 1 0 0,0 0-1 0 0,-1 1 1 0 0,0-1-1 0 0,0 1 1 0 0,1 7-1 0 0,-2-7-35 0 0,-1 1-1 0 0,1-1 1 0 0,-1 0 0 0 0,-1 0-1 0 0,1 0 1 0 0,-5 13-1 0 0,-21 39-195 0 0,23-50 92 0 0,1-4-20 0 0,0 0 1 0 0,0 0 0 0 0,-1-1 0 0 0,1 1 0 0 0,-1-1 0 0 0,0 0 0 0 0,0 0 0 0 0,0 0 0 0 0,-1-1 0 0 0,1 1 0 0 0,-1-1 0 0 0,-10 5 0 0 0,11-6 8 0 0,0 0 0 0 0,0-1 0 0 0,-1 1 1 0 0,1-1-1 0 0,0 0 0 0 0,-1 0 0 0 0,1-1 0 0 0,-1 1 1 0 0,1-1-1 0 0,-1 0 0 0 0,1 0 0 0 0,-1 0 0 0 0,1-1 1 0 0,-1 0-1 0 0,1 0 0 0 0,-8-2 0 0 0,8 1 56 0 0,1 0-1 0 0,1 1 1 0 0,-1-1-1 0 0,0 0 1 0 0,0-1-1 0 0,1 1 1 0 0,-1 0-1 0 0,1-1 1 0 0,0 0-1 0 0,0 1 1 0 0,0-1-1 0 0,0 0 1 0 0,0 0-1 0 0,1 0 1 0 0,-1 0-1 0 0,1-1 1 0 0,0 1-1 0 0,0 0 1 0 0,0 0-1 0 0,0-1 1 0 0,0-5-1 0 0,0 5 37 0 0,0-1 1 0 0,1 1-1 0 0,0-1 1 0 0,0 0-1 0 0,0 1 1 0 0,1-1-1 0 0,-1 0 1 0 0,1 1-1 0 0,0-1 0 0 0,0 1 1 0 0,1-1-1 0 0,0 1 1 0 0,-1 0-1 0 0,1-1 1 0 0,4-4-1 0 0,-5 7 14 0 0,1 1 1 0 0,0-1-1 0 0,0 1 0 0 0,0 0 1 0 0,0 0-1 0 0,0-1 0 0 0,0 1 0 0 0,0 1 1 0 0,0-1-1 0 0,0 0 0 0 0,0 0 1 0 0,0 1-1 0 0,1-1 0 0 0,3 1 0 0 0,1-1 54 0 0,1 0 0 0 0,0 1-1 0 0,8 0 1 0 0,-3 3-41 0 0,0 0-1 0 0,0 0 1 0 0,-1 1 0 0 0,1 0 0 0 0,22 12-1 0 0,10 4 0 0 0,99 27-1295 0 0,-126-42-90 0 0,-2 1-54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1 745 4951 0 0,'0'0'3123'0'0,"6"22"4345"0"0,-6-32-3991 0 0,0-4-3265 0 0,2-143 2905 0 0,-1 39-2115 0 0,-6-291-1681 0 0,5 362-2199 0 0,0 36 1468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0,'3'7'133'0'0,"0"0"-1"0"0,0-1 1 0 0,0 1-1 0 0,9 10 1 0 0,0-1 3913 0 0,26 25 0 0 0,-2-3-195 0 0,8 16-1323 0 0,-2 2 0 0 0,62 113-1 0 0,-84-130-2041 0 0,-3 2-1 0 0,-1 1 0 0 0,-2 0 0 0 0,-2 0 0 0 0,-2 1 0 0 0,7 56 0 0 0,-15-74-412 0 0,-1 1 1 0 0,-1 0-1 0 0,-1-1 0 0 0,-1 1 0 0 0,-7 37 0 0 0,-4-8-550 0 0,-27 74 1 0 0,30-106-979 0 0,0-2-433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10223 0 0,'0'0'3600'0'0,"0"3"-2737"0"0,1 2-612 0 0,0-1 1 0 0,0 0-1 0 0,1 0 1 0 0,-1 0-1 0 0,1 0 1 0 0,0 0-1 0 0,0 0 1 0 0,1-1-1 0 0,5 8 1 0 0,5 9 486 0 0,2 9-180 0 0,-2-1 0 0 0,0 2 1 0 0,-3 0-1 0 0,8 33 0 0 0,-7-14-431 0 0,7 81-1 0 0,-13-71-148 0 0,10 66-1252 0 0,-5-51-1776 0 0,-8-56 1148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0,'0'0'992'0'0,"0"2"611"0"0,13 45 3972 0 0,5 26-3051 0 0,4 19-2034 0 0,34 185-374 0 0,-45-217-440 0 0,17 96-2153 0 0,-23-121 1082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14279 0 0,'0'0'2363'0'0,"6"-7"-494"0"0,-3 4-1668 0 0,0-1-1 0 0,1 1 1 0 0,-1 0-1 0 0,1 0 1 0 0,0 0-1 0 0,0 0 1 0 0,0 1-1 0 0,0 0 1 0 0,0 0 0 0 0,1 0-1 0 0,6-2 1 0 0,4 0-225 0 0,0 0 0 0 0,20-1 0 0 0,-27 4-560 0 0,1 0-1 0 0,-1 1 1 0 0,1 1 0 0 0,-1 0 0 0 0,12 2 0 0 0,2 2-5790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15663 0 0,'-7'-7'719'0'0,"6"6"-20"0"0,3 1-382 0 0,7-1 108 0 0,1 1 0 0 0,0 0 0 0 0,11 1 1 0 0,10 1 33 0 0,-24-2-390 0 0,0 0 0 0 0,0 1 0 0 0,0-1 1 0 0,0 2-1 0 0,0-1 0 0 0,0 1 0 0 0,12 5 0 0 0,-1 3 68 0 0,-13-4-125 0 0,-3-2 2 0 0,-1-4-10 0 0,-1 1 1 0 0,1 0-1 0 0,-1-1 1 0 0,1 1 0 0 0,0 0-1 0 0,-1-1 1 0 0,0 1-1 0 0,1 0 1 0 0,-1 0-1 0 0,1-1 1 0 0,-1 1-1 0 0,0 0 1 0 0,1 0-1 0 0,-1 0 1 0 0,0-1 0 0 0,0 1-1 0 0,0 0 1 0 0,0 0-1 0 0,0 0 1 0 0,0 0-1 0 0,0 0 1 0 0,0 1-1 0 0,0 1 12 0 0,-1 4 8 0 0,1-1 0 0 0,-1 1 0 0 0,0 0 0 0 0,0 0 1 0 0,-1-1-1 0 0,0 1 0 0 0,0-1 0 0 0,-1 1 0 0 0,-4 8 0 0 0,3-7-95 0 0,0-1-1 0 0,-1 0 1 0 0,1 0-1 0 0,-2 0 1 0 0,1-1-1 0 0,-1 1 1 0 0,-7 5-1 0 0,12-11-140 0 0,16 13-2277 0 0,-7-9 2455 0 0,0-1 0 0 0,1 0 1 0 0,-1 0-1 0 0,13 3 0 0 0,5 2 152 0 0,-13-4 391 0 0,0 0 0 0 0,-1 1 0 0 0,22 14 0 0 0,-31-18-332 0 0,0 1 0 0 0,0-1 0 0 0,0 1 0 0 0,0 0 0 0 0,-1 0 0 0 0,1 0 0 0 0,-1 0 0 0 0,0 0 0 0 0,0 0 0 0 0,0 0 1 0 0,0 1-1 0 0,0-1 0 0 0,-1 1 0 0 0,1 0 0 0 0,-1-1 0 0 0,0 1 0 0 0,0 0 0 0 0,0 6 0 0 0,-1-5-31 0 0,0 1 0 0 0,0-1 1 0 0,0 1-1 0 0,-1-1 0 0 0,0 1 0 0 0,0-1 0 0 0,-1 0 0 0 0,1 0 1 0 0,-1 1-1 0 0,0-1 0 0 0,0 0 0 0 0,-4 5 0 0 0,1-2-92 0 0,-1 0 1 0 0,0-1-1 0 0,0 0 0 0 0,0 0 1 0 0,-1 0-1 0 0,-8 6 0 0 0,6-6-91 0 0,0 0-1 0 0,0-1 0 0 0,0 0 1 0 0,-15 7-1 0 0,21-12-177 0 0,1 0 1 0 0,0-1-1 0 0,-1 1 1 0 0,1 0-1 0 0,-1-1 0 0 0,1 1 1 0 0,-1-1-1 0 0,1 0 1 0 0,-1 0-1 0 0,1 0 0 0 0,-4-1 1 0 0,4 1-175 0 0,1-1 0 0 0,-1 1 0 0 0,1-1 0 0 0,-1 1 0 0 0,1-1 0 0 0,-1 0 0 0 0,1 0 0 0 0,0 0 0 0 0,-1 0 0 0 0,1 0 0 0 0,0 0 0 0 0,0 0 0 0 0,0 0 0 0 0,0 0 0 0 0,0 0 0 0 0,0-1 0 0 0,0 1 0 0 0,0-1 0 0 0,1 1 0 0 0,-2-2 0 0 0,-3-11-5695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9671 0 0,'-8'0'1004'0'0,"4"0"-575"0"0,0 0 0 0 0,0 0-1 0 0,0 0 1 0 0,1 0-1 0 0,-1 1 1 0 0,0 0-1 0 0,1-1 1 0 0,-1 1 0 0 0,0 1-1 0 0,1-1 1 0 0,-1 0-1 0 0,1 1 1 0 0,-6 3 0 0 0,3-1-42 0 0,2 0 0 0 0,-1 0 0 0 0,0 1 0 0 0,1-1 0 0 0,0 1 0 0 0,0 0 1 0 0,-6 9-1 0 0,2 1-142 0 0,1 0 1 0 0,0 1-1 0 0,1 0 1 0 0,0 0-1 0 0,-4 22 1 0 0,2-1-237 0 0,2 0 0 0 0,2 1 0 0 0,1 0 0 0 0,2-1 0 0 0,1 1-1 0 0,2 0 1 0 0,2-1 0 0 0,1 0 0 0 0,20 71 0 0 0,-22-98 11 0 0,1 1 1 0 0,0-1-1 0 0,0 0 0 0 0,2-1 0 0 0,-1 1 0 0 0,1-1 1 0 0,0 0-1 0 0,1 0 0 0 0,13 13 0 0 0,-14-17-3 0 0,-1 0-1 0 0,1-1 0 0 0,0 0 1 0 0,0 0-1 0 0,1 0 0 0 0,-1-1 1 0 0,1 0-1 0 0,-1 0 1 0 0,1-1-1 0 0,0 0 0 0 0,0 0 1 0 0,0 0-1 0 0,1-1 0 0 0,-1 0 1 0 0,12 0-1 0 0,-8-1 88 0 0,0-1 0 0 0,1 0 0 0 0,-1-1 0 0 0,0 0 0 0 0,0 0 0 0 0,0-1 0 0 0,14-6 0 0 0,-13 4 3 0 0,-7 3 11 0 0,0 0 0 0 0,1 0 1 0 0,-1 0-1 0 0,0-1 0 0 0,0 0 1 0 0,0 0-1 0 0,-1 0 0 0 0,1-1 1 0 0,-1 1-1 0 0,8-9 0 0 0,-2-2 119 0 0,0-1-1 0 0,-2-1 1 0 0,0 1 0 0 0,0-1-1 0 0,-1-1 1 0 0,-1 1 0 0 0,-1-1-1 0 0,0 0 1 0 0,4-34 0 0 0,-9 36-153 0 0,1-1 0 0 0,-2 1-1 0 0,0-1 1 0 0,-1 1 0 0 0,-1-1 0 0 0,0 1 0 0 0,-1 0 0 0 0,0 0 0 0 0,-1 0 0 0 0,-1 1 0 0 0,-1-1-1 0 0,0 1 1 0 0,-10-14 0 0 0,-8-9-413 0 0,-1 2 0 0 0,-2 1-1 0 0,-44-42 1 0 0,35 43-3014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10591 0 0,'0'0'3928'0'0,"0"2"-2382"0"0,15 85 1978 0 0,38 114-3199 0 0,-26-93-2878 0 0,-26-103 2101 0 0,2 14-1394 0 0</inkml:trace>
  <inkml:trace contextRef="#ctx0" brushRef="#br0" timeOffset="1">0 313 17423 0 0,'0'0'1574'0'0,"2"0"-1292"0"0,12-5 104 0 0,0 1 0 0 0,0 1 0 0 0,1 1-1 0 0,-1 0 1 0 0,1 1 0 0 0,15 0 0 0 0,-26 1-367 0 0,122-10-309 0 0,-88 4-2580 0 0,-23 2-4026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2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9 700 10855 0 0,'0'0'1086'0'0,"-2"1"-990"0"0,-5 5 3049 0 0,19-3-1777 0 0,-5-3-1022 0 0,0 0 0 0 0,0 0-1 0 0,0 0 1 0 0,0-1 0 0 0,-1 0 0 0 0,13-4 0 0 0,40-15 1251 0 0,-55 19-1488 0 0,97-47 1388 0 0,-39 17-1025 0 0,240-118 688 0 0,-77 7-1013 0 0,-140 84-125 0 0,-26 22-22 0 0,24-17 0 0 0,-61 37 13 0 0,4-2 48 0 0,-1-2 0 0 0,-1 0-1 0 0,34-37 1 0 0,-23 28 155 0 0,-32 28-199 0 0,-1 0 0 0 0,1 1 0 0 0,-1-1 0 0 0,1 1 0 0 0,0-1 0 0 0,-1 1 0 0 0,1 0 0 0 0,0 0-1 0 0,-1 0 1 0 0,1 0 0 0 0,0 1 0 0 0,3 0 0 0 0,1 0 2 0 0,-1 1-1 0 0,1 0 0 0 0,-1 1 1 0 0,9 3-1 0 0,19 7 30 0 0,-15-7-23 0 0,-1-1 0 0 0,0 2 0 0 0,0 0-1 0 0,30 19 1 0 0,295 197 894 0 0,-78-46-461 0 0,-247-166-439 0 0,99 58 101 0 0,-91-56-105 0 0,0-1 0 0 0,47 14-1 0 0,-10-9-1178 0 0,-38-9-2484 0 0,-19-5-1240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2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0,'1'1'4794'0'0,"4"3"-4281"0"0,-1 1 0 0 0,0-1 0 0 0,0 1 0 0 0,-1 0 0 0 0,1 0 0 0 0,-1 0 0 0 0,0 0 0 0 0,0 1 0 0 0,2 8 0 0 0,17 57 1219 0 0,-10-13-878 0 0,-3 1-1 0 0,2 72 0 0 0,-6 91 3 0 0,12-41-2378 0 0,-8-149-3041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2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0,'1'2'4734'0'0,"16"112"2730"0"0,6 154-5454 0 0,-14-55-1938 0 0,-9-203-536 0 0,-1 1 1 0 0,-2 15-1 0 0,-2 4-5935 0 0,3-18 1197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0 792 5207 0 0,'1'-12'235'0'0,"-1"9"686"0"0,0 6-133 0 0,0-1-1 0 0,0-1 1 0 0,2 2 0 0 0,-2-1-1 0 0,0 1 1 0 0,1-2-1 0 0,-1 2 1 0 0,1-2-1 0 0,-1 2 1 0 0,1-1-1 0 0,2 2 1 0 0,4 2 1841 0 0,-7-15-782 0 0,2-5-1730 0 0,0-36 1231 0 0,-4-83 0 0 0,-3-72 795 0 0,3 83-1682 0 0,2-129-753 0 0,4 224-1968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2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152 252 2759 0 0,'-7'-22'4741'0'0,"-16"-32"0"0"0,15 37-3464 0 0,7 16-1177 0 0,1 0-1 0 0,0 0 1 0 0,-1 0 0 0 0,1 0-1 0 0,-1 0 1 0 0,0 0 0 0 0,1 0-1 0 0,-1 0 1 0 0,0 0-1 0 0,1 1 1 0 0,-1-1 0 0 0,0 0-1 0 0,0 1 1 0 0,0-1 0 0 0,0 0-1 0 0,0 1 1 0 0,0-1 0 0 0,0 1-1 0 0,1-1 1 0 0,-2 1 0 0 0,1 0-1 0 0,0-1 1 0 0,0 1 0 0 0,0 0-1 0 0,-1 0 1 0 0,1 0-58 0 0,0 0 0 0 0,0 0 0 0 0,0 1-1 0 0,0-1 1 0 0,0 1 0 0 0,0-1 0 0 0,0 1 0 0 0,0-1 0 0 0,0 1 0 0 0,0-1 0 0 0,0 1-1 0 0,0 0 1 0 0,0 0 0 0 0,0-1 0 0 0,1 1 0 0 0,-1 0 0 0 0,0 0 0 0 0,0 0 0 0 0,1 0 0 0 0,-1 0-1 0 0,1 0 1 0 0,-1 0 0 0 0,1 0 0 0 0,-1 0 0 0 0,1 1 0 0 0,-6 15-3 0 0,0 0 1 0 0,2 1 0 0 0,0-1-1 0 0,1 1 1 0 0,1 0-1 0 0,0-1 1 0 0,2 1 0 0 0,0 0-1 0 0,1 0 1 0 0,0 0-1 0 0,2 0 1 0 0,0-1-1 0 0,1 1 1 0 0,1-1 0 0 0,9 24-1 0 0,-11-35-14 0 0,0 0-1 0 0,0-1 1 0 0,0 0-1 0 0,1 1 1 0 0,0-1-1 0 0,0-1 1 0 0,0 1-1 0 0,1 0 1 0 0,-1-1-1 0 0,7 4 1 0 0,-9-6 29 0 0,1 0 1 0 0,-1-1 0 0 0,1 1-1 0 0,0-1 1 0 0,0 0 0 0 0,0 0-1 0 0,0 0 1 0 0,0 0 0 0 0,0 0-1 0 0,0-1 1 0 0,0 1 0 0 0,0-1-1 0 0,0 0 1 0 0,0 0 0 0 0,0 0-1 0 0,1 0 1 0 0,-1-1 0 0 0,0 1-1 0 0,0-1 1 0 0,0 0 0 0 0,5-2-1 0 0,-1 0 93 0 0,-1 0 0 0 0,0-1 0 0 0,0 0 0 0 0,0 0 1 0 0,-1-1-1 0 0,1 1 0 0 0,-1-1 0 0 0,0 0 0 0 0,-1-1 0 0 0,1 1 0 0 0,-1-1 0 0 0,4-6 0 0 0,0-2 90 0 0,0-1 0 0 0,-2 0 0 0 0,1 0-1 0 0,4-18 1 0 0,-7 15 45 0 0,1 1 0 0 0,-2-1-1 0 0,-1 0 1 0 0,0 0 0 0 0,-1 0 0 0 0,-1 0 0 0 0,-1 0-1 0 0,-5-35 1 0 0,3 44-175 0 0,0 0-1 0 0,0 0 1 0 0,-1 0 0 0 0,0 0-1 0 0,0 1 1 0 0,-1 0-1 0 0,0 0 1 0 0,-9-9 0 0 0,4 5-5 0 0,0 1 1 0 0,-1 0-1 0 0,0 1 1 0 0,-18-13-1 0 0,24 20-86 0 0,0-1-1 0 0,-1 1 1 0 0,1 1 0 0 0,0-1 0 0 0,-1 1-1 0 0,0 0 1 0 0,0 0 0 0 0,1 1-1 0 0,-1-1 1 0 0,0 1 0 0 0,-9 0-1 0 0,11 1-20 0 0,0 0-1 0 0,0 0 1 0 0,0 1 0 0 0,0 0-1 0 0,0-1 1 0 0,0 1-1 0 0,0 1 1 0 0,1-1 0 0 0,-1 1-1 0 0,0-1 1 0 0,1 1-1 0 0,-1 0 1 0 0,1 0-1 0 0,-1 0 1 0 0,1 1 0 0 0,0-1-1 0 0,0 1 1 0 0,-3 3-1 0 0,2 0-151 0 0,-1-1-1 0 0,1 1 0 0 0,0 0 1 0 0,0 1-1 0 0,1-1 0 0 0,-1 1 1 0 0,-2 10-1 0 0,-3 15-2116 0 0,4 3-3657 0 0,2-10-1416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4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 5983 0 0,'0'0'274'0'0,"-2"8"90"0"0,1 0 269 0 0,0-1 1 0 0,0 1-1 0 0,1 0 0 0 0,0 0 1 0 0,1-1-1 0 0,1 10 1 0 0,14 47 3228 0 0,-4-15-3446 0 0,7 30 860 0 0,3 18-486 0 0,-21-93-752 0 0,-1 0 8 0 0,1 0-1 0 0,0-1 0 0 0,0 1 0 0 0,0 0 0 0 0,0 0 1 0 0,0-1-1 0 0,3 6 0 0 0,-3-8 317 0 0,-1-3-250 0 0,-9-174 506 0 0,0-4-638 0 0,9 164 15 0 0,0 0 9 0 0,0 0-1 0 0,3-16 1 0 0,-3 28-9 0 0,1 0 1 0 0,0 0-1 0 0,0 0 0 0 0,0 1 1 0 0,0-1-1 0 0,1 0 0 0 0,-1 1 0 0 0,1-1 1 0 0,0 1-1 0 0,0 0 0 0 0,0-1 1 0 0,1 1-1 0 0,4-5 0 0 0,-4 6 14 0 0,0 0 0 0 0,0 0-1 0 0,0 0 1 0 0,1 0 0 0 0,-1 1-1 0 0,1-1 1 0 0,0 1 0 0 0,-1 0-1 0 0,1 0 1 0 0,0 0 0 0 0,-1 1-1 0 0,1-1 1 0 0,0 1 0 0 0,0 0-1 0 0,0 0 1 0 0,0 0 0 0 0,-1 0-1 0 0,1 1 1 0 0,0 0 0 0 0,0-1-1 0 0,-1 2 1 0 0,1-1 0 0 0,4 2-1 0 0,3 3 105 0 0,-7-4-60 0 0,0 0-1 0 0,0 0 1 0 0,0 0-1 0 0,-1 1 1 0 0,1-1-1 0 0,-1 1 1 0 0,1 0 0 0 0,-1 0-1 0 0,0 0 1 0 0,0 0-1 0 0,-1 1 1 0 0,5 6-1 0 0,-3-4 14 0 0,-1 1 0 0 0,0 0 1 0 0,0-1-1 0 0,-1 1 0 0 0,0 0 0 0 0,0 0 0 0 0,-1 1 0 0 0,0-1 0 0 0,0 0 1 0 0,-1 0-1 0 0,1 1 0 0 0,-2-1 0 0 0,1 0 0 0 0,-2 8 0 0 0,-1-2-24 0 0,-1 0 0 0 0,0 0 0 0 0,-1-1 0 0 0,0 0 0 0 0,-12 19-1 0 0,0-4 32 0 0,-24 29-1 0 0,11-21-1 0 0,27-33-28 0 0,-6 6-22 0 0,8-7 11 0 0,3-1-64 0 0,7 1 100 0 0,1 1 1 0 0,-1 0 0 0 0,1 0-1 0 0,-1 1 1 0 0,10 4-1 0 0,-4-1 142 0 0,349 110 2382 0 0,-341-109-4011 0 0,16 4-5515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3 693 5063 0 0,'-3'1'8106'0'0,"13"-3"-7650"0"0,-1-2 1 0 0,1 0 0 0 0,-1 0-1 0 0,0 0 1 0 0,-1-1 0 0 0,1-1 0 0 0,9-7-1 0 0,-3 3 17 0 0,200-116 2899 0 0,-17 12-2402 0 0,-53 12-664 0 0,19-13-205 0 0,-86 70 27 0 0,126-53 0 0 0,-171 82-61 0 0,-23 10 10 0 0,1 1 0 0 0,14-5 0 0 0,-21 9-8 0 0,0 0-1 0 0,0 0 1 0 0,0 0-1 0 0,0 1 1 0 0,0-1-1 0 0,0 1 0 0 0,1 0 1 0 0,-1 0-1 0 0,0 1 1 0 0,5 0-1 0 0,1 2 56 0 0,1 0 0 0 0,0 1 0 0 0,-1 0 0 0 0,0 1-1 0 0,0 0 1 0 0,10 6 0 0 0,53 44 310 0 0,-18-14-264 0 0,361 218 819 0 0,-308-208-885 0 0,-72-36-152 0 0,-1 2 1 0 0,48 30-1 0 0,-59-28-786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11087 0 0,'0'0'1002'0'0,"2"0"-824"0"0,1 0-36 0 0,0 0 0 0 0,0 0-1 0 0,-1 1 1 0 0,1-1 0 0 0,0 1-1 0 0,-1 0 1 0 0,1 0-1 0 0,0 0 1 0 0,-1 0 0 0 0,1 0-1 0 0,-1 0 1 0 0,1 1 0 0 0,-1-1-1 0 0,3 3 1 0 0,-1 0 70 0 0,-1-1 0 0 0,1 1-1 0 0,-1 0 1 0 0,0 0 0 0 0,0 0 0 0 0,0 1-1 0 0,2 4 1 0 0,3 8 315 0 0,-2-1-1 0 0,0 1 1 0 0,5 26 0 0 0,19 138 1229 0 0,-16 3-1389 0 0,-13-166-356 0 0,-1 16-154 0 0,1 9-1005 0 0,-1-39 34 0 0,1-1 1 0 0,-1 1-1 0 0,1-1 1 0 0,0 1 0 0 0,3 5-1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0,'0'0'143'0'0,"0"2"-3"0"0,1 37 5019 0 0,-2-28-1761 0 0,3 23 1 0 0,27 246-413 0 0,-20-178-2843 0 0,4 69-1813 0 0,-11-150 172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177 133 5983 0 0,'-5'-4'144'0'0,"0"0"-1"0"0,-1 1 1 0 0,0 0-1 0 0,0 0 1 0 0,0 0-1 0 0,-6-1 0 0 0,-16-7 2485 0 0,25 9-2293 0 0,0 1-1 0 0,0 0 0 0 0,1 0 0 0 0,-1 0 0 0 0,0 0 1 0 0,0 1-1 0 0,0-1 0 0 0,0 1 0 0 0,0 0 0 0 0,0-1 1 0 0,0 2-1 0 0,0-1 0 0 0,-6 1 0 0 0,7-1-241 0 0,0 1-1 0 0,0 0 1 0 0,0 0-1 0 0,0 0 1 0 0,0 0-1 0 0,0 0 1 0 0,0 0-1 0 0,0 0 1 0 0,1 1-1 0 0,-1-1 1 0 0,0 0-1 0 0,1 1 1 0 0,-1 0-1 0 0,1-1 1 0 0,0 1-1 0 0,-1 0 1 0 0,1 0-1 0 0,0 0 1 0 0,0 0-1 0 0,-1 2 1 0 0,-2 8 30 0 0,0 1 0 0 0,0-1 1 0 0,2 1-1 0 0,-1 0 0 0 0,2 0 1 0 0,-1 1-1 0 0,2 13 1 0 0,0-6-131 0 0,2-1 1 0 0,0 1 0 0 0,9 36 0 0 0,-7-45 21 0 0,0 0 0 0 0,1 0 0 0 0,0 0 0 0 0,1-1 0 0 0,0 1 1 0 0,0-2-1 0 0,2 1 0 0 0,-1-1 0 0 0,1 0 0 0 0,1 0 0 0 0,15 13 0 0 0,-20-19 40 0 0,1 0-1 0 0,-1 0 1 0 0,1-1 0 0 0,0 0-1 0 0,1 0 1 0 0,-1 0 0 0 0,0-1-1 0 0,1 0 1 0 0,-1 0 0 0 0,1 0-1 0 0,0-1 1 0 0,0 0 0 0 0,0 0 0 0 0,-1 0-1 0 0,1 0 1 0 0,0-1 0 0 0,0 0-1 0 0,0-1 1 0 0,0 1 0 0 0,0-1-1 0 0,0 0 1 0 0,0-1 0 0 0,-1 1-1 0 0,1-1 1 0 0,-1 0 0 0 0,10-6 0 0 0,-4 2 205 0 0,-2-1 1 0 0,1 0-1 0 0,-1-1 1 0 0,0 0-1 0 0,-1-1 1 0 0,0 0-1 0 0,0 0 1 0 0,-1 0 0 0 0,0-1-1 0 0,-1 0 1 0 0,7-15-1 0 0,-9 17-72 0 0,-1-1 0 0 0,0 1 1 0 0,-1 0-1 0 0,0-1 0 0 0,0 1 0 0 0,-1-1 0 0 0,0 0 0 0 0,0 0 1 0 0,-1 1-1 0 0,-1-19 0 0 0,-2 10-17 0 0,0-1 1 0 0,0 0 0 0 0,-2 1-1 0 0,-9-24 1 0 0,10 31-127 0 0,-1 1 1 0 0,0-1-1 0 0,0 1 0 0 0,-1 0 0 0 0,-1 0 1 0 0,1 1-1 0 0,-1-1 0 0 0,-9-7 0 0 0,2 4-32 0 0,-1 0-1 0 0,0 1 1 0 0,-30-17-1 0 0,34 23-123 0 0,1 0 0 0 0,-1 1 0 0 0,-21-7-1 0 0,-3 6-1743 0 0,30 5 788 0 0,1 0 0 0 0,-1 1 0 0 0,0-1 0 0 0,1 1 0 0 0,-5 1 0 0 0,-12 5-6112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18 116 1839 0 0,'1'2'7562'0'0,"2"2"-7021"0"0,-1 0 0 0 0,1 0 1 0 0,-1 0-1 0 0,0 0 0 0 0,-1 0 0 0 0,1 1 1 0 0,-1-1-1 0 0,1 1 0 0 0,-1-1 0 0 0,-1 1 1 0 0,1-1-1 0 0,0 8 0 0 0,-1 9 163 0 0,-4 32 0 0 0,1-21 20 0 0,-2 29 70 0 0,-22 106 0 0 0,26-166-771 0 0,1-5 24 0 0,0-15 88 0 0,3-28 54 0 0,29-274-187 0 0,-32 317 9 0 0,1 0 1 0 0,0 1 0 0 0,0-1-1 0 0,1 0 1 0 0,-1 0 0 0 0,1 1-1 0 0,0-1 1 0 0,2-3 0 0 0,-4 7-10 0 0,0 0 0 0 0,0-1-1 0 0,1 1 1 0 0,-1 0 0 0 0,0-1 0 0 0,0 1 0 0 0,0 0 0 0 0,1-1-1 0 0,-1 1 1 0 0,0 0 0 0 0,0-1 0 0 0,1 1 0 0 0,-1 0 0 0 0,0 0-1 0 0,1-1 1 0 0,-1 1 0 0 0,0 0 0 0 0,1 0 0 0 0,-1 0 0 0 0,0-1-1 0 0,1 1 1 0 0,-1 0 0 0 0,0 0 0 0 0,1 0 0 0 0,-1 0 0 0 0,0 0-1 0 0,1 0 1 0 0,-1 0 0 0 0,1 0 0 0 0,-1 0 0 0 0,0 0 0 0 0,1 0-1 0 0,-1 0 1 0 0,1 0 0 0 0,-1 0 0 0 0,0 0 0 0 0,1 0 0 0 0,-1 1-1 0 0,0-1 1 0 0,1 0 0 0 0,-1 0 0 0 0,0 0 0 0 0,1 1 0 0 0,-1-1-1 0 0,0 0 1 0 0,1 0 0 0 0,-1 1 0 0 0,0-1 0 0 0,0 0 0 0 0,1 0-1 0 0,-1 1 1 0 0,0-1 0 0 0,1 1 0 0 0,-1-1 6 0 0,6 5-7 0 0,-1 1 1 0 0,1 0-1 0 0,-1 0 1 0 0,0 0 0 0 0,0 0-1 0 0,-1 1 1 0 0,4 6 0 0 0,23 55-4 0 0,-18-38 1 0 0,-9-20 1 0 0,15 32 4 0 0,1-1 0 0 0,2 0 0 0 0,28 38 0 0 0,-45-72 33 0 0,4 6 61 0 0,1-1 0 0 0,0 1 0 0 0,14 11 0 0 0,-22-22-20 0 0,1 0 0 0 0,-1 1 0 0 0,1-1-1 0 0,0 0 1 0 0,0-1 0 0 0,0 1 0 0 0,0 0 0 0 0,0-1 0 0 0,0 0 0 0 0,0 1-1 0 0,1-1 1 0 0,-1-1 0 0 0,0 1 0 0 0,1 0 0 0 0,-1-1 0 0 0,1 0 0 0 0,-1 0 0 0 0,1 0-1 0 0,-1 0 1 0 0,6-1 0 0 0,-7 0-14 0 0,-1 0-1 0 0,1 0 1 0 0,0 0 0 0 0,0 0-1 0 0,-1 0 1 0 0,1 0 0 0 0,0-1-1 0 0,-1 1 1 0 0,1-1 0 0 0,-1 1-1 0 0,0-1 1 0 0,0 0 0 0 0,1 1-1 0 0,-1-1 1 0 0,0 0 0 0 0,0 0-1 0 0,-1 0 1 0 0,1 0 0 0 0,1-3-1 0 0,1-5 252 0 0,0 0-1 0 0,1-14 0 0 0,2-27 76 0 0,-3 0 0 0 0,-6-80 1 0 0,0 68-578 0 0,1 15-530 0 0,0 18-2192 0 0,3-46 1 0 0,1 59 922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6447 0 0,'0'0'499'0'0,"3"0"-116"0"0,-2 0-248 0 0,0 0 0 0 0,0 0 1 0 0,0 0-1 0 0,-1 0 1 0 0,1 0-1 0 0,0 0 0 0 0,0 1 1 0 0,0-1-1 0 0,0 0 0 0 0,0 1 1 0 0,0-1-1 0 0,-1 1 0 0 0,1-1 1 0 0,0 1-1 0 0,0-1 1 0 0,-1 1-1 0 0,1-1 0 0 0,0 1 1 0 0,0 1-1 0 0,2 0 255 0 0,-1 1 0 0 0,0 1 0 0 0,0-1 0 0 0,0 0 0 0 0,2 4 0 0 0,3 10 1077 0 0,6 23 1 0 0,-8-26-1185 0 0,38 132 1864 0 0,-42-142-2117 0 0,7 11 92 0 0,-7-14 328 0 0,0-2-334 0 0,1-11-63 0 0,0 1 0 0 0,-1-1-1 0 0,0 0 1 0 0,0 0 0 0 0,-1 1-1 0 0,-3-19 1 0 0,1-25-72 0 0,-3-81-379 0 0,0 15-16 0 0,6 99 324 0 0,0 0 1 0 0,2 0 0 0 0,6-30-1 0 0,-7 43 73 0 0,1 0 0 0 0,0 1-1 0 0,0-1 1 0 0,1 1 0 0 0,0-1 0 0 0,1 1-1 0 0,0 0 1 0 0,0 1 0 0 0,9-12 0 0 0,-11 17 21 0 0,0-1 0 0 0,-1 0 1 0 0,1 1-1 0 0,0-1 1 0 0,0 1-1 0 0,1 0 1 0 0,-1 0-1 0 0,0 1 1 0 0,1-1-1 0 0,-1 0 0 0 0,1 1 1 0 0,0 0-1 0 0,-1 0 1 0 0,1 0-1 0 0,0 0 1 0 0,0 1-1 0 0,-1 0 0 0 0,1-1 1 0 0,0 1-1 0 0,0 1 1 0 0,0-1-1 0 0,-1 0 1 0 0,1 1-1 0 0,0 0 0 0 0,5 2 1 0 0,-3-1 55 0 0,-1 0 1 0 0,0 0-1 0 0,0 0 1 0 0,0 1-1 0 0,-1 0 1 0 0,1 0-1 0 0,0 0 1 0 0,-1 0-1 0 0,0 1 1 0 0,0 0-1 0 0,0 0 0 0 0,0 0 1 0 0,4 7-1 0 0,-4-4 37 0 0,0-1 0 0 0,-1 1 0 0 0,0 0 0 0 0,0 0 0 0 0,-1 0 1 0 0,0 0-1 0 0,0 1 0 0 0,-1-1 0 0 0,1 8 0 0 0,-1 7 68 0 0,-1 0 0 0 0,-2 0 1 0 0,0 0-1 0 0,-1 0 1 0 0,-11 39-1 0 0,8-39-213 0 0,-2 0 0 0 0,-1-1 0 0 0,-1 0 0 0 0,0-1 0 0 0,-2 0 0 0 0,0-1 0 0 0,-1 0 0 0 0,-1-1 0 0 0,-1 0 0 0 0,-23 21 0 0 0,14-20 59 0 0,23-18 206 0 0,13-3 165 0 0,1 1-134 0 0,-1 0 1 0 0,1 1 0 0 0,0 0 0 0 0,17 3 0 0 0,51 13 431 0 0,-49-8-511 0 0,36 2 0 0 0,22 3-1827 0 0,-77-11-92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61 2303 0 0,'0'0'102'0'0,"-1"0"-1"0"0,-20-2 13007 0 0,29-13-11228 0 0,-3 10-1698 0 0,-1 0-1 0 0,0 1 1 0 0,1 0 0 0 0,0-1 0 0 0,0 1 0 0 0,10-5-1 0 0,-12 8-116 0 0,0-1-1 0 0,0 1 1 0 0,-1 1-1 0 0,1-1 1 0 0,0 0-1 0 0,0 1 1 0 0,0-1-1 0 0,0 1 1 0 0,0 0-1 0 0,-1 0 1 0 0,1 0-1 0 0,0 0 1 0 0,0 1-1 0 0,0-1 1 0 0,0 1-1 0 0,0 0 1 0 0,4 1-1 0 0,-1 0 60 0 0,0 1-1 0 0,1-1 0 0 0,-1 1 1 0 0,0 0-1 0 0,-1 0 1 0 0,1 1-1 0 0,-1 0 1 0 0,1 0-1 0 0,-1 0 0 0 0,0 1 1 0 0,-1-1-1 0 0,1 1 1 0 0,6 9-1 0 0,-7-7 6 0 0,8 9 11 0 0,-1 2 0 0 0,0-1 0 0 0,12 31 0 0 0,-19-38-61 0 0,0 1 0 0 0,-1-1-1 0 0,0 1 1 0 0,-1 0-1 0 0,2 17 1 0 0,-4-22-61 0 0,-1-1 0 0 0,1 1 0 0 0,-1-1 0 0 0,1 0 0 0 0,-2 1 0 0 0,1-1 0 0 0,0 0 0 0 0,-1 0 0 0 0,0 0 0 0 0,0 0 0 0 0,-1 0 0 0 0,0 0 0 0 0,-4 6 0 0 0,-4 4 6 0 0,6-7-41 0 0,0-1 0 0 0,0 0 0 0 0,-7 6 0 0 0,9-10-10 0 0,1-1-1 0 0,-1 0 0 0 0,0 0 0 0 0,0 0 1 0 0,0 0-1 0 0,0 0 0 0 0,-1-1 0 0 0,1 0 1 0 0,0 1-1 0 0,-7 0 0 0 0,6-1-2 0 0,1 0 0 0 0,-1 0 0 0 0,1 0 0 0 0,-1-1-1 0 0,0 0 1 0 0,1 0 0 0 0,-1 0 0 0 0,0 0 0 0 0,1 0 0 0 0,-1-1-1 0 0,0 1 1 0 0,-3-2 0 0 0,-8-3-97 0 0,12 4 106 0 0,0 1-1 0 0,1-1 1 0 0,-1 0 0 0 0,1 0 0 0 0,-1 0 0 0 0,1 0 0 0 0,-1 0-1 0 0,1-1 1 0 0,0 1 0 0 0,-1-1 0 0 0,1 0 0 0 0,-3-3-1 0 0,4 4 18 0 0,0 0 0 0 0,0 1 0 0 0,1-1 0 0 0,-1 0 0 0 0,0 0 0 0 0,1 0 0 0 0,-1 0 0 0 0,1 0 0 0 0,-1 0 0 0 0,1 0 0 0 0,0 0 0 0 0,-1 0 0 0 0,1-1 0 0 0,0 1 0 0 0,0 0-1 0 0,-1 0 1 0 0,1 0 0 0 0,0 0 0 0 0,0 0 0 0 0,0 0 0 0 0,1-1 0 0 0,-1 1 0 0 0,0 0 0 0 0,0 0 0 0 0,1 0 0 0 0,-1-1 0 0 0,2-2 7 0 0,-2 2 15 0 0,0 0 1 0 0,1 0-1 0 0,-1 1 0 0 0,1-1 1 0 0,-1 0-1 0 0,1 0 1 0 0,0 1-1 0 0,0-1 0 0 0,0 0 1 0 0,0 1-1 0 0,0-1 1 0 0,0 1-1 0 0,0 0 0 0 0,0-1 1 0 0,1 1-1 0 0,-1 0 1 0 0,1 0-1 0 0,-1-1 0 0 0,1 1 1 0 0,-1 0-1 0 0,1 0 1 0 0,-1 1-1 0 0,1-1 0 0 0,0 0 1 0 0,0 1-1 0 0,-1-1 1 0 0,1 1-1 0 0,0-1 0 0 0,0 1 1 0 0,3 0-1 0 0,4 0 63 0 0,0 0 0 0 0,0 1 0 0 0,-1 0 0 0 0,1 1 0 0 0,10 2 0 0 0,-2 0 37 0 0,1 1 71 0 0,-1 0-1 0 0,1 1 0 0 0,32 16 0 0 0,45 34 114 0 0,-57-27-669 0 0,-15-8-6114 0 0,-10-7-911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1 650 455 0 0,'0'1'51'0'0,"1"0"-1"0"0,0-1 1 0 0,0 1-1 0 0,-1 0 0 0 0,1 0 1 0 0,-1 0-1 0 0,1 0 1 0 0,-1 0-1 0 0,1 0 0 0 0,-1 0 1 0 0,0 0-1 0 0,0 1 0 0 0,1-1 1 0 0,-1 0-1 0 0,-7 15 13733 0 0,17-23-12722 0 0,45-32 1523 0 0,-35 23-1834 0 0,25-14-1 0 0,-17 11-258 0 0,97-53 822 0 0,-87 52-1153 0 0,89-41 139 0 0,-22 11-207 0 0,-30 11-50 0 0,84-59 1 0 0,67-55 198 0 0,-185 122-145 0 0,-14 18 24 0 0,12-10-35 0 0,-35 22-51 0 0,0-1-1 0 0,0 1 0 0 0,0-1 0 0 0,0 1 0 0 0,0 0 0 0 0,0 1 0 0 0,1-1 0 0 0,-1 1 0 0 0,0-1 0 0 0,1 2 0 0 0,-1-1 0 0 0,0 0 0 0 0,7 2 0 0 0,6 2 75 0 0,-1 0 0 0 0,17 7 0 0 0,-19-6-64 0 0,17 7 82 0 0,1 2 0 0 0,35 21-1 0 0,57 42 271 0 0,7 4-33 0 0,138 52 45 0 0,-157-77-176 0 0,3 1-16 0 0,-78-40-167 0 0,-25-10-49 0 0,1-1-1 0 0,0 0 0 0 0,1-1 0 0 0,-1-1 0 0 0,16 4 0 0 0,-27-8-122 0 0,8-1-2587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183 104 8207 0 0,'0'0'742'0'0,"-12"-19"-469"0"0,-9-4 3859 0 0,2 14-1963 0 0,18 8-1947 0 0,-1-1 0 0 0,-1 2 0 0 0,0-1 0 0 0,1 1 0 0 0,1-1 0 0 0,-2 1 0 0 0,1 0 0 0 0,-1-1 0 0 0,1 1 0 0 0,-1 0 0 0 0,1 0 0 0 0,-1 1 0 0 0,0-1 0 0 0,2 0 0 0 0,-1 0 0 0 0,-1 1 0 0 0,-2 0 0 0 0,1 2 5 0 0,0-2 1 0 0,1 2-1 0 0,-1-1 0 0 0,0 1 1 0 0,2-1-1 0 0,-2 1 0 0 0,1-1 1 0 0,1 1-1 0 0,-6 6 0 0 0,3-2-62 0 0,-1 2 0 0 0,1-1 0 0 0,0 1 0 0 0,1-1 0 0 0,-1 3-1 0 0,2-3 1 0 0,-4 18 0 0 0,4-16-130 0 0,1 1-1 0 0,0-1 1 0 0,1 2 0 0 0,1-2-1 0 0,1 18 1 0 0,-1-22-23 0 0,2 0 0 0 0,-1 1 0 0 0,0-1 0 0 0,2-1 0 0 0,-2 1 0 0 0,1 1 0 0 0,1-2 0 0 0,-1 1 0 0 0,2-1 0 0 0,5 10 0 0 0,-8-13-7 0 0,7 8 16 0 0,0-1 1 0 0,-1 0-1 0 0,1-1 0 0 0,13 11 0 0 0,-18-16-7 0 0,1-1 0 0 0,-2 0 0 0 0,2 0 0 0 0,0 0 1 0 0,0-1-1 0 0,-1 0 0 0 0,1 0 0 0 0,0 1 0 0 0,0-1 0 0 0,-1 0 0 0 0,1-1 0 0 0,0 0 0 0 0,0 1 0 0 0,0-1 0 0 0,-1 0 0 0 0,1-1 0 0 0,6 0 0 0 0,-2 0 77 0 0,1-1-1 0 0,-2 0 0 0 0,2-1 1 0 0,-1 1-1 0 0,-1-2 0 0 0,2 0 1 0 0,-1 0-1 0 0,-2 1 0 0 0,2-3 1 0 0,-1 3-1 0 0,0-4 1 0 0,-1 2-1 0 0,0 0 0 0 0,1-1 1 0 0,-1 0-1 0 0,-1-1 0 0 0,0 0 1 0 0,0 0-1 0 0,0 0 1 0 0,-1-1-1 0 0,0 1 0 0 0,0-1 1 0 0,0 0-1 0 0,-2 1 0 0 0,1-2 1 0 0,2-10-1 0 0,-3 8 54 0 0,1-1-1 0 0,-2 1 1 0 0,0-2 0 0 0,0 2-1 0 0,-1-1 1 0 0,-1-13 0 0 0,0 17-48 0 0,0 2 0 0 0,-1 0 0 0 0,1-1 0 0 0,-1 0 0 0 0,-1 1 0 0 0,1-1 0 0 0,-1 2 0 0 0,-1-1 0 0 0,2-1-1 0 0,-2 2 1 0 0,-1-1 0 0 0,-4-5 0 0 0,4 6-73 0 0,1 0-1 0 0,-1-1 1 0 0,0 3-1 0 0,-1-2 0 0 0,1 1 1 0 0,-2 0-1 0 0,2 0 0 0 0,-1 2 1 0 0,0-2-1 0 0,-1 1 1 0 0,1 1-1 0 0,0-1 0 0 0,-1 2 1 0 0,0 0-1 0 0,0-2 0 0 0,1 3 1 0 0,-2-1-1 0 0,2 1 1 0 0,0 0-1 0 0,-2 0 0 0 0,2 0 1 0 0,-14 3-1 0 0,16-2-221 0 0,0 0 1 0 0,0 0-1 0 0,0 1 1 0 0,1-1-1 0 0,-1 0 0 0 0,0 2 1 0 0,0-2-1 0 0,0 1 1 0 0,2 1-1 0 0,-2 0 0 0 0,0-1 1 0 0,2 1-1 0 0,-1-1 0 0 0,-1 1 1 0 0,2 0-1 0 0,-1 0 1 0 0,1 1-1 0 0,1 0 0 0 0,-2-2 1 0 0,1 2-1 0 0,0 0 1 0 0,1-1-1 0 0,-2 1 0 0 0,2 0 1 0 0,0 5-1 0 0,-3 1-949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12783 0 0,'0'0'619'0'0,"0"2"-268"0"0,-3 19-85 0 0,1 0 1 0 0,0 24 0 0 0,16 109 1835 0 0,1 35-1477 0 0,-7-68-1620 0 0,-3-88-3835 0 0,-2-22-98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5063 0 0,'0'0'390'0'0,"-3"9"-236"0"0,2 2 1413 0 0,-1 0-1 0 0,2 0 1 0 0,-1 0-1 0 0,2 0 1 0 0,2 22-1 0 0,-1-15-562 0 0,33 297 1999 0 0,-29-264-4044 0 0,19 71 0 0 0,-25-120-707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8751 0 0,'0'0'399'0'0,"-2"-1"-4"0"0,-7 0-253 0 0,-5 2-113 0 0,10 2 44 0 0,3-2 28 0 0,-1 1 171 0 0,0 0 0 0 0,0 0 1 0 0,0 0-1 0 0,0 0 0 0 0,1 1 0 0 0,-1-1 0 0 0,1 1 0 0 0,0-1 1 0 0,-1 1-1 0 0,1-1 0 0 0,0 1 0 0 0,1-1 0 0 0,-1 1 0 0 0,0 0 1 0 0,0 4-1 0 0,0 6 367 0 0,-1 25 1 0 0,2-37-659 0 0,1 17 49 0 0,0-1 0 0 0,1 1 0 0 0,1-1 0 0 0,1 1 0 0 0,1-1 0 0 0,0 0 0 0 0,1-1 1 0 0,0 1-1 0 0,18 30 0 0 0,-18-37-16 0 0,0 0 1 0 0,1-1-1 0 0,0 1 1 0 0,1-1-1 0 0,0-1 1 0 0,0 1-1 0 0,1-1 1 0 0,0-1-1 0 0,0 0 1 0 0,0 0-1 0 0,1 0 1 0 0,0-2 0 0 0,1 1-1 0 0,-1-1 1 0 0,1-1-1 0 0,12 4 1 0 0,-17-6 148 0 0,1-1 0 0 0,0 0 0 0 0,0 0 1 0 0,-1-1-1 0 0,1 0 0 0 0,0 0 0 0 0,0 0 1 0 0,0-1-1 0 0,-1 0 0 0 0,1-1 0 0 0,0 1 0 0 0,11-5 1 0 0,-14 4 32 0 0,0 0 1 0 0,0 0-1 0 0,0-1 0 0 0,0 1 1 0 0,0-1-1 0 0,-1 0 1 0 0,1 0-1 0 0,-1 0 1 0 0,0 0-1 0 0,0-1 0 0 0,0 1 1 0 0,0-1-1 0 0,-1 0 1 0 0,1 0-1 0 0,-1 0 0 0 0,0 0 1 0 0,0 0-1 0 0,-1 0 1 0 0,3-8-1 0 0,-2 3-33 0 0,0-1 0 0 0,0 0-1 0 0,-1 1 1 0 0,-1-1 0 0 0,0 0 0 0 0,0 1 0 0 0,0-1-1 0 0,-1 0 1 0 0,-1 0 0 0 0,0 1 0 0 0,0-1 0 0 0,-1 1-1 0 0,0 0 1 0 0,-1 0 0 0 0,0 0 0 0 0,0 0-1 0 0,-1 1 1 0 0,0-1 0 0 0,0 1 0 0 0,-1 0 0 0 0,0 1-1 0 0,-14-14 1 0 0,-1 5-134 0 0,0 1-1 0 0,-1 1 1 0 0,-1 1 0 0 0,0 1-1 0 0,-36-13 1 0 0,23 14-442 0 0,33 11 46 0 0,0-1 0 0 0,0 1-1 0 0,1 0 1 0 0,-1 0 0 0 0,0 0-1 0 0,0 0 1 0 0,1 0-1 0 0,-1 1 1 0 0,0-1 0 0 0,0 1-1 0 0,-3 1 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25 349 2303 0 0,'-8'-12'200'0'0,"6"8"1024"0"0,-1 0-1 0 0,1-1 0 0 0,0 1 0 0 0,1-1 0 0 0,-1 0 1 0 0,1 0-1 0 0,0 0 0 0 0,0 0 0 0 0,0-7 3532 0 0,1 13-4345 0 0,4 8-198 0 0,-1-1 1 0 0,0 1 0 0 0,0 0 0 0 0,-1 0-1 0 0,1 15 1 0 0,2 49 427 0 0,-5-62-532 0 0,5 119 810 0 0,-7-121-513 0 0,-1-10 204 0 0,-3-14-166 0 0,2-16-479 0 0,2-2 0 0 0,2-45-1 0 0,-2-73-450 0 0,1-1 283 0 0,2 143 148 0 0,-1 9 53 0 0,1-1 0 0 0,-1 1 0 0 0,0 0 0 0 0,0 0 0 0 0,1 0-1 0 0,-1-1 1 0 0,0 1 0 0 0,1 0 0 0 0,-1 0 0 0 0,0 0 0 0 0,1 0-1 0 0,-1 0 1 0 0,0 0 0 0 0,0 0 0 0 0,1 0 0 0 0,-1 0-1 0 0,0 0 1 0 0,1 0 0 0 0,-1 0 0 0 0,0 0 0 0 0,1 0 0 0 0,-1 0-1 0 0,0 0 1 0 0,1 0 0 0 0,-1 0 0 0 0,0 0 0 0 0,1 0-1 0 0,-1 0 1 0 0,0 0 0 0 0,0 1 0 0 0,1-1 0 0 0,-1 0 0 0 0,10 5-49 0 0,-5-1 25 0 0,-1 0-1 0 0,1 1 0 0 0,-1-1 0 0 0,0 1 0 0 0,-1 0 0 0 0,1 0 0 0 0,-1 1 0 0 0,0-1 0 0 0,4 12 0 0 0,5 5 2 0 0,28 51-99 0 0,22 34 15 0 0,-47-83 139 0 0,1-2 1 0 0,28 31 0 0 0,-39-48 88 0 0,0 0 1 0 0,0 0-1 0 0,0 0 1 0 0,1-1-1 0 0,0 0 1 0 0,0 0-1 0 0,0 0 1 0 0,8 3-1 0 0,-12-7-60 0 0,0 1-1 0 0,0 0 0 0 0,0-1 1 0 0,0 0-1 0 0,0 1 0 0 0,0-1 1 0 0,0 0-1 0 0,-1 0 1 0 0,1 0-1 0 0,0 0 0 0 0,0-1 1 0 0,0 1-1 0 0,0 0 0 0 0,0-1 1 0 0,0 1-1 0 0,0-1 0 0 0,-1 0 1 0 0,1 0-1 0 0,0 1 1 0 0,0-1-1 0 0,-1 0 0 0 0,1-1 1 0 0,-1 1-1 0 0,1 0 0 0 0,-1 0 1 0 0,1-1-1 0 0,-1 1 1 0 0,0-1-1 0 0,0 1 0 0 0,1-1 1 0 0,-1 1-1 0 0,0-1 0 0 0,0 0 1 0 0,1-3-1 0 0,3-6 187 0 0,-1-1 0 0 0,0 1 1 0 0,0-1-1 0 0,-1 0 0 0 0,0 0 0 0 0,1-19 0 0 0,-2-4 117 0 0,-2-36 0 0 0,-14-78-303 0 0,-5 51-3084 0 0,11 66 1443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6911 0 0,'0'0'9526'0'0,"2"0"-8229"0"0,5-2-773 0 0,0 0 0 0 0,0 0 1 0 0,0-1-1 0 0,0 0 0 0 0,0 0 1 0 0,11-8-1 0 0,39-29 1294 0 0,-55 39-1770 0 0,106-85 1064 0 0,-18 25-2133 0 0,4 7-6106 0 0,-74 44 5172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98 5063 0 0,'0'0'390'0'0,"0"0"-329"0"0,0 0 1 0 0,-1 0 0 0 0,1 0-1 0 0,0-1 1 0 0,-1 1-1 0 0,1 0 1 0 0,0 0-1 0 0,-1-1 1 0 0,1 1 0 0 0,0 0-1 0 0,0-1 1 0 0,-1 1-1 0 0,1 0 1 0 0,0-1 0 0 0,0 1-1 0 0,0 0 1 0 0,0-1-1 0 0,-1 1 1 0 0,1 0-1 0 0,0-2 1 0 0,-2-7 1451 0 0,0 1 0 0 0,-1-1 0 0 0,0 0 0 0 0,-1 1-1 0 0,-7-15 1 0 0,10 22-1427 0 0,1 1-1 0 0,-1-1 0 0 0,0 0 1 0 0,1 1-1 0 0,-1-1 0 0 0,1 0 1 0 0,-1 1-1 0 0,0-1 0 0 0,0 1 1 0 0,1-1-1 0 0,-1 1 1 0 0,0-1-1 0 0,0 1 0 0 0,1 0 1 0 0,-1-1-1 0 0,0 1 0 0 0,0 0 1 0 0,0 0-1 0 0,0 0 0 0 0,0 0 1 0 0,1 0-1 0 0,-1 0 0 0 0,0 0 1 0 0,0 0-1 0 0,0 0 0 0 0,0 0 1 0 0,0 0-1 0 0,0 0 1 0 0,1 0-1 0 0,-3 1 0 0 0,2 0-3 0 0,-1-1 0 0 0,0 1 0 0 0,0 0 0 0 0,1 0 0 0 0,-1 0 0 0 0,0 0 0 0 0,1 0 0 0 0,-1 0 0 0 0,1 1 0 0 0,-1-1 0 0 0,1 0 0 0 0,-2 2 0 0 0,0 3-52 0 0,1-1 0 0 0,-1 0 0 0 0,1 1 0 0 0,0-1 0 0 0,0 1 0 0 0,1-1 0 0 0,0 1 0 0 0,0 0 0 0 0,-1 10 0 0 0,2 7 76 0 0,2 25-1 0 0,-1-34-96 0 0,0 3-18 0 0,1 0 0 0 0,1 0 0 0 0,0-1-1 0 0,2 1 1 0 0,0-1 0 0 0,0 0 0 0 0,2 0 0 0 0,15 28 0 0 0,-20-41 4 0 0,0 1 0 0 0,1-1 0 0 0,-1 0 0 0 0,1 0 0 0 0,0 0 0 0 0,0 0 0 0 0,0 0 1 0 0,0 0-1 0 0,0-1 0 0 0,1 1 0 0 0,-1-1 0 0 0,1 0 0 0 0,-1 0 0 0 0,1-1 1 0 0,0 1-1 0 0,8 1 0 0 0,-9-2 52 0 0,0-1 0 0 0,0 1 0 0 0,1-1 0 0 0,-1 0 1 0 0,0 0-1 0 0,1 0 0 0 0,-1-1 0 0 0,0 1 0 0 0,0-1 0 0 0,0 0 1 0 0,1 0-1 0 0,-1 0 0 0 0,0 0 0 0 0,0-1 0 0 0,0 1 0 0 0,-1-1 0 0 0,1 1 1 0 0,0-1-1 0 0,0 0 0 0 0,-1 0 0 0 0,4-4 0 0 0,-2 1 114 0 0,1-1 0 0 0,-1 1-1 0 0,0-1 1 0 0,-1 0 0 0 0,1-1-1 0 0,-1 1 1 0 0,0 0 0 0 0,-1-1-1 0 0,0 0 1 0 0,0 0 0 0 0,0 1-1 0 0,-1-1 1 0 0,0 0 0 0 0,0 0-1 0 0,-1 0 1 0 0,0-1 0 0 0,-1-12-1 0 0,-1 2 13 0 0,-1 1-1 0 0,-1-1 1 0 0,0 1-1 0 0,-1 0 1 0 0,-1 1 0 0 0,-8-18-1 0 0,10 25-197 0 0,-1 0-1 0 0,0 0 1 0 0,0 0-1 0 0,0 1 1 0 0,-1 0-1 0 0,-1 0 1 0 0,-11-12-1 0 0,7 9-218 0 0,7 7 95 0 0,1 1 0 0 0,-1-1 0 0 0,0 1 0 0 0,0 0 1 0 0,-4-3-1 0 0,6 5-914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39 6911 0 0,'0'0'528'0'0,"-3"-8"1280"0"0,2 6-1406 0 0,0 0 0 0 0,0 0 0 0 0,-1 0 0 0 0,1 0 0 0 0,0 1 0 0 0,-1-1 0 0 0,1 0 0 0 0,-1 1 0 0 0,1-1 0 0 0,-1 1 0 0 0,0-1 0 0 0,0 1 0 0 0,1 0 0 0 0,-1-1 0 0 0,0 1 0 0 0,0 0 0 0 0,0 1 0 0 0,0-1 0 0 0,-4-1 0 0 0,3 2-182 0 0,0-1-1 0 0,-1 1 1 0 0,1 0-1 0 0,0 0 0 0 0,-1 1 1 0 0,1-1-1 0 0,0 1 0 0 0,-1-1 1 0 0,1 1-1 0 0,0 0 1 0 0,-6 3-1 0 0,1 0-118 0 0,0 0 0 0 0,0 1 0 0 0,0 0 0 0 0,1 0 0 0 0,0 1 0 0 0,0 0 0 0 0,0 0 0 0 0,-9 13 0 0 0,9-9-31 0 0,0 0 0 0 0,1 1 0 0 0,0-1 0 0 0,1 1 0 0 0,1 1 1 0 0,-1-1-1 0 0,2 1 0 0 0,0-1 0 0 0,0 1 0 0 0,1 0 1 0 0,0 0-1 0 0,1 23 0 0 0,1-24-46 0 0,0-1 1 0 0,1 1-1 0 0,1 0 0 0 0,0-1 1 0 0,0 0-1 0 0,1 1 0 0 0,0-1 0 0 0,1 0 1 0 0,0-1-1 0 0,1 1 0 0 0,0-1 1 0 0,0 1-1 0 0,1-2 0 0 0,0 1 1 0 0,8 8-1 0 0,-8-11-19 0 0,1 0 1 0 0,0-1-1 0 0,0 1 1 0 0,0-1-1 0 0,0-1 1 0 0,1 0-1 0 0,-1 0 1 0 0,1 0-1 0 0,16 4 0 0 0,-10-4-137 0 0,1-1-1 0 0,0 0 0 0 0,1-1 0 0 0,26 0 1 0 0,-35-2-670 0 0,0-1 0 0 0,0 0 0 0 0,0 0 0 0 0,0-1 0 0 0,11-4 0 0 0,-1 1-5452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10767 0 0,'4'-8'1150'0'0,"-3"7"-1064"0"0,0 1-1 0 0,-1-1 1 0 0,1 0 0 0 0,-1 1 0 0 0,1-1 0 0 0,0 0 0 0 0,0 1 0 0 0,-1-1 0 0 0,1 1-1 0 0,0-1 1 0 0,0 1 0 0 0,0 0 0 0 0,-1-1 0 0 0,1 1 0 0 0,0 0 0 0 0,0-1 0 0 0,0 1 0 0 0,0 0-1 0 0,0 0 1 0 0,0 0 0 0 0,0 0 0 0 0,0 0 0 0 0,0 0 0 0 0,0 0 0 0 0,-1 0 0 0 0,1 0-1 0 0,0 0 1 0 0,0 0 0 0 0,0 1 0 0 0,0-1 0 0 0,0 0 0 0 0,0 1 0 0 0,-1-1 0 0 0,1 1 0 0 0,0-1-1 0 0,0 1 1 0 0,0 0 0 0 0,2 2 103 0 0,-1-1 0 0 0,0 1 0 0 0,1 0-1 0 0,-1 0 1 0 0,-1 0 0 0 0,4 6 0 0 0,-4-7-77 0 0,6 13 271 0 0,-1 0-1 0 0,-1 1 1 0 0,7 30-1 0 0,4 54-9 0 0,-11-62-325 0 0,6 50-1217 0 0,-4-30-3921 0 0,-3-25-217 0 0</inkml:trace>
  <inkml:trace contextRef="#ctx0" brushRef="#br0" timeOffset="1">276 0 7367 0 0,'0'0'667'0'0,"1"2"-547"0"0,14 25 578 0 0,3 21 4989 0 0,-4-11-3843 0 0,65 166-645 0 0,-40-63-6996 0 0,-31-106 715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15775 0 0,'0'0'1754'0'0,"2"-1"-1370"0"0,2-3-227 0 0,0 1 1 0 0,0 0 0 0 0,0 0 0 0 0,1 0 0 0 0,0 1 0 0 0,-1 0-1 0 0,1 0 1 0 0,0 0 0 0 0,0 0 0 0 0,0 1 0 0 0,9-2 0 0 0,7 0-504 0 0,35 0 0 0 0,-41 2-143 0 0,35 4-5275 0 0,-25-3 213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0,'2'1'5784'0'0,"5"3"-4088"0"0,0 0-1 0 0,1 0 0 0 0,-1 0 0 0 0,11 2 1 0 0,6 1-866 0 0,30 4 1 0 0,-26-6 511 0 0,-27-5-815 0 0,10 15 62 0 0,-10-13-571 0 0,-1 0 1 0 0,0 1-1 0 0,1-1 0 0 0,-1 0 0 0 0,0 0 0 0 0,0 0 1 0 0,0 0-1 0 0,0 0 0 0 0,-1 0 0 0 0,1 1 0 0 0,0-1 1 0 0,-1 0-1 0 0,0 0 0 0 0,1 0 0 0 0,-1 0 0 0 0,0 0 0 0 0,-2 2 1 0 0,-2 5 7 0 0,-1 1-1 0 0,-7 8 1 0 0,5-8-7 0 0,4-4 14 0 0,3-4-32 0 0,0 0-1 0 0,0 0 1 0 0,0 0 0 0 0,0 0 0 0 0,-1 0-1 0 0,1 0 1 0 0,-1-1 0 0 0,0 1-1 0 0,1-1 1 0 0,-1 1 0 0 0,0-1-1 0 0,0 0 1 0 0,0 1 0 0 0,1-1-1 0 0,-1 0 1 0 0,-1 0 0 0 0,-1 0 0 0 0,6 0-115 0 0,-2 0 109 0 0,0 0-1 0 0,1-1 1 0 0,-1 1-1 0 0,0 0 1 0 0,1-1-1 0 0,-1 1 1 0 0,1 0 0 0 0,-1-1-1 0 0,1 1 1 0 0,-1-1-1 0 0,1 1 1 0 0,-1-1-1 0 0,1 1 1 0 0,0-1-1 0 0,-1 1 1 0 0,1-1 0 0 0,0 0-1 0 0,-1 1 1 0 0,1-1-1 0 0,0 0 1 0 0,0 1-1 0 0,-1-1 1 0 0,2 0 0 0 0,26 11-41 0 0,1 1 47 0 0,35 19-1 0 0,-54-25 363 0 0,-2-1 0 0 0,1 1 0 0 0,-1 1 1 0 0,0-1-1 0 0,0 2 0 0 0,-1-1 1 0 0,13 16-1 0 0,-19-20-255 0 0,1-1-1 0 0,-1 0 1 0 0,1 1 0 0 0,-1 0 0 0 0,0-1 0 0 0,0 1 0 0 0,-1 0-1 0 0,1-1 1 0 0,0 1 0 0 0,-1 0 0 0 0,0 0 0 0 0,0-1-1 0 0,0 1 1 0 0,0 0 0 0 0,0 0 0 0 0,0 0 0 0 0,-1-1-1 0 0,1 1 1 0 0,-1 0 0 0 0,0 0 0 0 0,0-1 0 0 0,0 1 0 0 0,0-1-1 0 0,-1 4 1 0 0,-5 5 121 0 0,0-1 1 0 0,0 1-1 0 0,0-1 0 0 0,-11 9 1 0 0,14-14-187 0 0,-8 7-39 0 0,-1-1-1 0 0,0-1 0 0 0,0 0 1 0 0,-1-1-1 0 0,0 0 1 0 0,-24 10-1 0 0,14-11-1550 0 0,13-6-66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2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10447 0 0,'0'-15'2603'0'0,"17"32"-415"0"0,-2 2-1890 0 0,-1 0-1 0 0,-1 1 1 0 0,-1 1 0 0 0,-1 0 0 0 0,-1 1-1 0 0,0 0 1 0 0,-2 0 0 0 0,-1 1-1 0 0,6 28 1 0 0,-11-39-291 0 0,11 48-1499 0 0,4 81 0 0 0,-14-107-2381 0 0,0-1-1037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11807 0 0,'0'2'539'0'0,"4"31"82"0"0,-1-9 1291 0 0,8 35 0 0 0,18 57 1004 0 0,23 202 0 0 0,-45-272-4370 0 0,-4-32 612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3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14 371 11775 0 0,'-7'6'1068'0'0,"0"6"296"0"0,7-12-1317 0 0,1 1 0 0 0,-1-1 0 0 0,0 1-1 0 0,1-1 1 0 0,-1 1 0 0 0,0-1 0 0 0,1 1 0 0 0,-1-1-1 0 0,0 0 1 0 0,1 1 0 0 0,-1-1 0 0 0,1 0-1 0 0,-1 1 1 0 0,1-1 0 0 0,-1 0 0 0 0,1 0 0 0 0,-1 1-1 0 0,1-1 1 0 0,-1 0 0 0 0,1 0 0 0 0,-1 0-1 0 0,1 0 1 0 0,0 0 0 0 0,14 3 526 0 0,96-12 2145 0 0,-35 1-1430 0 0,379-10 2028 0 0,-159 8-1998 0 0,-110 3-418 0 0,147-8-79 0 0,123-11 674 0 0,-157 12-728 0 0,-103-8-445 0 0,-6 0-11 0 0,-96 18-124 0 0,99-7 154 0 0,174-14 14 0 0,-164 29-247 0 0,-49 0-46 0 0,-92-4-35 0 0,146 2 85 0 0,-141 2-82 0 0,50 0 57 0 0,103-4-65 0 0,32 2 31 0 0,-52 6-53 0 0,-179-8-4 0 0,8 0-31 0 0,38-4 0 0 0,-58 3 29 0 0,-1 0 0 0 0,1-1 0 0 0,0-1 0 0 0,0 1 0 0 0,-1-2 0 0 0,1 1 0 0 0,-1-1 0 0 0,11-7 0 0 0,-17 11 2 0 0,-1 0 2 0 0,-1-1-1 0 0,1 1 0 0 0,-1 0 0 0 0,1 0 1 0 0,-1-1-1 0 0,1 1 0 0 0,-1 0 0 0 0,1-1 1 0 0,-1 1-1 0 0,1 0 0 0 0,-1-1 1 0 0,0 1-1 0 0,1-1 0 0 0,-1 1 0 0 0,0 0 1 0 0,1-1-1 0 0,-1 1 0 0 0,0-1 0 0 0,1 1 1 0 0,-1-1-1 0 0,0 1 0 0 0,0-1 1 0 0,0 0-1 0 0,0 1 0 0 0,1-2 0 0 0,0 0-9 0 0,-1 0-1 0 0,1 0 0 0 0,-1 0 0 0 0,1 0 0 0 0,-1 0 0 0 0,1 0 0 0 0,-1 0 0 0 0,0 0 1 0 0,0 0-1 0 0,0 0 0 0 0,0 0 0 0 0,-1 0 0 0 0,1 0 0 0 0,0 0 0 0 0,-2-2 0 0 0,1 0-5 0 0,0 0-1 0 0,-1 0 1 0 0,0 1 0 0 0,0-1-1 0 0,0 1 1 0 0,-1 0-1 0 0,-3-4 1 0 0,-4-4-71 0 0,0 2 0 0 0,-1-1 0 0 0,-16-9 0 0 0,22 15 41 0 0,-8-5-64 0 0,-7-5-150 0 0,0 1 1 0 0,-24-12 0 0 0,43 24 181 0 0,0 0 13 0 0,1 1 66 0 0,0 0 0 0 0,0 0-1 0 0,0 0 1 0 0,0-1 0 0 0,0 1 0 0 0,0 0-1 0 0,0 0 1 0 0,0-1 0 0 0,0 1-1 0 0,0 0 1 0 0,0 0 0 0 0,0 0-1 0 0,0-1 1 0 0,0 1 0 0 0,0 0-1 0 0,0 0 1 0 0,0 0 0 0 0,0-1-1 0 0,0 1 1 0 0,0 0 0 0 0,0 0-1 0 0,1 0 1 0 0,-1-1 0 0 0,0 1-1 0 0,0 0 1 0 0,0 0 0 0 0,0 0 0 0 0,0 0-1 0 0,1-1 1 0 0,-1 1 0 0 0,0 0-1 0 0,0 0 1 0 0,0 0 0 0 0,0 0-1 0 0,1 0 1 0 0,-1 0 0 0 0,0 0-1 0 0,0-1 1 0 0,0 1 0 0 0,1 0-1 0 0,-1 0 1 0 0,0 0 0 0 0,0 0-1 0 0,1 0 1 0 0,-1 0 0 0 0,0 0 0 0 0,0 0-1 0 0,0 0 1 0 0,1 0 0 0 0,10 0-11 0 0,-10 0 12 0 0,10 3-58 0 0,0-1 0 0 0,0 2 0 0 0,0-1 0 0 0,0 2 0 0 0,-1-1 0 0 0,0 1 0 0 0,15 11 0 0 0,-12-9 69 0 0,2 1-75 0 0,6 3 111 0 0,-1 1-1 0 0,0 0 1 0 0,-1 2-1 0 0,30 27 1 0 0,-45-37 24 0 0,0 0-1 0 0,0 1 1 0 0,-1-1-1 0 0,1 1 1 0 0,-1 0 0 0 0,0 0-1 0 0,0 0 1 0 0,-1 1-1 0 0,1-1 1 0 0,-1 1 0 0 0,0-1-1 0 0,-1 1 1 0 0,0 0 0 0 0,0-1-1 0 0,0 1 1 0 0,0 0-1 0 0,-1 0 1 0 0,0 0 0 0 0,0 0-1 0 0,0 0 1 0 0,-1 0 0 0 0,0-1-1 0 0,0 1 1 0 0,-3 7-1 0 0,0-4-12 0 0,1 0 0 0 0,-2 0-1 0 0,1-1 1 0 0,-1 1 0 0 0,0-1-1 0 0,-7 8 1 0 0,-3 1 36 0 0,-24 23-1 0 0,21-25-447 0 0,-31 21 0 0 0,-8 6-3255 0 0,45-32 2302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1 529 4143 0 0,'1'-21'56'0'0,"0"1"634"0"0,1 1 9691 0 0,15 11-8412 0 0,10-13-4 0 0,-18 13-1614 0 0,1 1 1 0 0,-1 1 0 0 0,1-1-1 0 0,12-4 1 0 0,39-18 579 0 0,39-15 70 0 0,-22 13-647 0 0,0-4 0 0 0,73-45 0 0 0,-74 43-308 0 0,-3 1-17 0 0,-52 24 0 0 0,-14 8 4 0 0,0 0 0 0 0,12-9 0 0 0,5-4 109 0 0,7-7 379 0 0,-30 23-360 0 0,10-16 287 0 0,-12 17-410 0 0,1-1-8 0 0,-1-1-1 0 0,1 1 1 0 0,-1 0 0 0 0,1 0 0 0 0,0 0-1 0 0,-1-1 1 0 0,1 1 0 0 0,0 0 0 0 0,0 0-1 0 0,0 0 1 0 0,2-1 0 0 0,-1 1-23 0 0,1 1 0 0 0,-1 0 0 0 0,1 0 1 0 0,-1 0-1 0 0,1 0 0 0 0,0 0 0 0 0,-1 0 0 0 0,1 1 1 0 0,-1-1-1 0 0,1 1 0 0 0,-1 0 0 0 0,1 0 1 0 0,-1 0-1 0 0,0 0 0 0 0,5 2 0 0 0,7 4 11 0 0,2-1 14 0 0,0 1-1 0 0,23 13 1 0 0,1 1 9 0 0,40 20 242 0 0,86 61-1 0 0,-100-58-78 0 0,3-3 0 0 0,74 32-1 0 0,-109-58-166 0 0,-15-5-245 0 0,1-2-1 0 0,1 0 1 0 0,-1-2-1 0 0,27 6 1 0 0,-40-11-610 0 0,7 1-1794 0 0,-5 0-3073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5527 0 0,'0'0'423'0'0,"-16"1"5229"0"0,10 3-4959 0 0,1-1-1 0 0,-1 1 1 0 0,1 1-1 0 0,1-1 1 0 0,-1 1 0 0 0,0 0-1 0 0,-6 10 1 0 0,5-7-347 0 0,2 0 0 0 0,-1 1 0 0 0,1-1-1 0 0,1 1 1 0 0,-4 10 0 0 0,4-5-272 0 0,0 1 0 0 0,0-1-1 0 0,2 1 1 0 0,0-1-1 0 0,0 1 1 0 0,1 0 0 0 0,3 19-1 0 0,-1-25-80 0 0,-1 0 1 0 0,2-1-1 0 0,-1 1 0 0 0,1 0 0 0 0,0-1 1 0 0,1 0-1 0 0,0 0 0 0 0,1 0 0 0 0,-1 0 0 0 0,1 0 1 0 0,1-1-1 0 0,0 0 0 0 0,8 9 0 0 0,-9-12 53 0 0,1 1 1 0 0,-1-1-1 0 0,1 0 0 0 0,0 0 0 0 0,-1 0 0 0 0,2-1 0 0 0,-1 0 1 0 0,0 0-1 0 0,1-1 0 0 0,-1 0 0 0 0,1 0 0 0 0,0 0 0 0 0,-1-1 1 0 0,1 0-1 0 0,0 0 0 0 0,0-1 0 0 0,14 0 0 0 0,-14-1 36 0 0,0 0 0 0 0,1 0 0 0 0,-1 0 0 0 0,0-1-1 0 0,0 0 1 0 0,0-1 0 0 0,0 1 0 0 0,0-2 0 0 0,-1 1 0 0 0,1 0-1 0 0,-1-1 1 0 0,0 0 0 0 0,0-1 0 0 0,-1 0 0 0 0,1 1 0 0 0,-1-2 0 0 0,0 1-1 0 0,0-1 1 0 0,0 1 0 0 0,-1-1 0 0 0,0 0 0 0 0,0-1 0 0 0,-1 1-1 0 0,0-1 1 0 0,4-9 0 0 0,-5 9 4 0 0,-1 1 1 0 0,1 0-1 0 0,-1 0 0 0 0,0 0 0 0 0,-1-1 0 0 0,1 1 0 0 0,-1 0 1 0 0,-1-1-1 0 0,1 1 0 0 0,-1 0 0 0 0,0 0 0 0 0,-1-1 1 0 0,1 1-1 0 0,-1 0 0 0 0,0 0 0 0 0,-1 1 0 0 0,1-1 0 0 0,-1 0 1 0 0,0 1-1 0 0,-1-1 0 0 0,-4-4 0 0 0,0 0-39 0 0,0 0 0 0 0,-1 1 0 0 0,0 0 0 0 0,0 1 0 0 0,-11-8 0 0 0,-54-31-1748 0 0,17 12-4324 0 0,45 27-403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4 172 10135 0 0,'-2'10'233'0'0,"1"0"0"0"0,1 0 0 0 0,0 0 0 0 0,0 1 0 0 0,4 17 0 0 0,15 53 2599 0 0,-10-47-572 0 0,7 21-790 0 0,35 82 0 0 0,-35-101-1501 0 0,-15-34 664 0 0,-11-8-553 0 0,6 4-72 0 0,1-1-1 0 0,0 0 1 0 0,-1 0 0 0 0,1 0-1 0 0,1 0 1 0 0,-1 0 0 0 0,0 0-1 0 0,1-1 1 0 0,0 0-1 0 0,0 1 1 0 0,0-1 0 0 0,0 0-1 0 0,0 0 1 0 0,1 0 0 0 0,-2-7-1 0 0,-1-7 32 0 0,1-1 0 0 0,-2-22-1 0 0,5 32-36 0 0,-4-32-224 0 0,2 0 0 0 0,1 0 0 0 0,3 0 0 0 0,10-61 0 0 0,-9 87 175 0 0,1 0 1 0 0,0 0 0 0 0,2 1 0 0 0,-1-1 0 0 0,2 1 0 0 0,12-20 0 0 0,-16 29 72 0 0,1 1 0 0 0,-1-1 0 0 0,1 1 0 0 0,0 0 0 0 0,0 0 0 0 0,1 0 0 0 0,-1 0 0 0 0,11-5 0 0 0,-12 7 11 0 0,1 0 1 0 0,0 1-1 0 0,-1 0 0 0 0,1 0 1 0 0,0 0-1 0 0,0 0 0 0 0,-1 0 0 0 0,1 1 1 0 0,0-1-1 0 0,0 1 0 0 0,0 0 0 0 0,0 1 1 0 0,0-1-1 0 0,6 2 0 0 0,-6-1 19 0 0,0 0-1 0 0,-1 0 0 0 0,1 1 1 0 0,0-1-1 0 0,-1 1 1 0 0,1 0-1 0 0,-1 0 1 0 0,1 0-1 0 0,-1 1 1 0 0,0-1-1 0 0,0 1 0 0 0,0-1 1 0 0,0 1-1 0 0,-1 0 1 0 0,1 0-1 0 0,-1 1 1 0 0,0-1-1 0 0,0 0 0 0 0,0 1 1 0 0,0-1-1 0 0,0 1 1 0 0,-1 0-1 0 0,2 5 1 0 0,-1-1 59 0 0,0 1 0 0 0,-1 0-1 0 0,1 0 1 0 0,-2 0 0 0 0,0 0 0 0 0,0 0 0 0 0,0 0 0 0 0,-1-1 0 0 0,-3 13 0 0 0,-1 1-10 0 0,-2 0 0 0 0,0 0 0 0 0,-2-1 0 0 0,-13 25-1 0 0,-52 77 239 0 0,57-97-162 0 0,12-18 11 0 0,3-7 607 0 0,5-1-701 0 0,31-3 129 0 0,0 3 0 0 0,1 0 0 0 0,66 11 0 0 0,-20-2-162 0 0,-70-9-478 0 0,-1 0-1 0 0,1-1 1 0 0,-1 0 0 0 0,0-1 0 0 0,19-5 0 0 0,-17 2-1306 0 0,0-1-73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0,'0'0'586'0'0,"0"2"-486"0"0,12 112 7342 0 0,-6-47-4704 0 0,3 67-734 0 0,-7-74-3281 0 0,15 86 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5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0,'0'0'706'0'0,"2"1"-578"0"0,0 1 43 0 0,1 1 0 0 0,-1-1 1 0 0,0 0-1 0 0,0 1 0 0 0,0-1 1 0 0,0 1-1 0 0,0-1 0 0 0,0 1 1 0 0,-1 0-1 0 0,1 0 0 0 0,1 5 1 0 0,10 39 4616 0 0,-8-27-3607 0 0,46 235 3119 0 0,-44-199-4046 0 0,-5-35-133 0 0,1 1 0 0 0,1-1-1 0 0,10 36 1 0 0,-13-55-229 0 0,0 0 0 0 0,0 0 0 0 0,0 0 0 0 0,0 0 0 0 0,0 0 0 0 0,0 0 0 0 0,0 0 0 0 0,1-1-1 0 0,-1 1 1 0 0,1 0 0 0 0,-1-1 0 0 0,1 1 0 0 0,-1-1 0 0 0,1 1 0 0 0,0-1 0 0 0,2 1 0 0 0,3 1-943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89 127 8287 0 0,'-3'-7'163'0'0,"-23"-60"1936"0"0,21 58-88 0 0,0 0 1 0 0,-9-12-1 0 0,14 20-1956 0 0,0 1-1 0 0,0 0 1 0 0,0 0-1 0 0,0-1 1 0 0,-1 1-1 0 0,1 0 0 0 0,0 0 1 0 0,0 0-1 0 0,0-1 1 0 0,-1 1-1 0 0,1 0 1 0 0,0 0-1 0 0,0 0 1 0 0,0 0-1 0 0,-1 0 0 0 0,1-1 1 0 0,0 1-1 0 0,0 0 1 0 0,-1 0-1 0 0,1 0 1 0 0,0 0-1 0 0,-1 0 1 0 0,1 0-1 0 0,0 0 1 0 0,0 0-1 0 0,-1 0 0 0 0,1 0 1 0 0,0 0-1 0 0,0 0 1 0 0,-1 0-1 0 0,1 0 1 0 0,0 0-1 0 0,0 0 1 0 0,-1 0-1 0 0,1 1 1 0 0,0-1-1 0 0,0 0 0 0 0,-1 0 1 0 0,1 0-1 0 0,0 0 1 0 0,0 0-1 0 0,0 1 1 0 0,-1-1-1 0 0,1 0 1 0 0,0 0-1 0 0,0 0 1 0 0,0 1-1 0 0,-1-1 0 0 0,1 0 1 0 0,0 0-1 0 0,0 1 1 0 0,-6 12 600 0 0,6-12-663 0 0,-5 13 158 0 0,1 0-1 0 0,1 1 1 0 0,0 0 0 0 0,1 0-1 0 0,1 0 1 0 0,0 0 0 0 0,3 20-1 0 0,0-11-150 0 0,1 0 0 0 0,1 0 0 0 0,14 42 0 0 0,-15-58-1 0 0,0 0-1 0 0,0 0 1 0 0,1 0-1 0 0,0 0 1 0 0,1-1-1 0 0,-1 0 1 0 0,1 0-1 0 0,1 0 1 0 0,-1-1-1 0 0,1 0 1 0 0,1 0-1 0 0,7 6 1 0 0,-10-9 23 0 0,0 0 1 0 0,0-1-1 0 0,1 1 1 0 0,-1-1 0 0 0,1 0-1 0 0,-1-1 1 0 0,1 1-1 0 0,0-1 1 0 0,0 0 0 0 0,-1 0-1 0 0,1 0 1 0 0,0-1-1 0 0,0 0 1 0 0,0 0-1 0 0,0 0 1 0 0,0 0 0 0 0,0-1-1 0 0,0 0 1 0 0,-1 0-1 0 0,1 0 1 0 0,0 0 0 0 0,8-5-1 0 0,-6 2 98 0 0,1 0 0 0 0,0-1-1 0 0,-1 0 1 0 0,0-1 0 0 0,0 0-1 0 0,0 0 1 0 0,-1 0 0 0 0,0-1-1 0 0,0 1 1 0 0,-1-2 0 0 0,0 1 0 0 0,0 0-1 0 0,-1-1 1 0 0,5-10 0 0 0,-4 8 55 0 0,-1-1 0 0 0,0 0 0 0 0,-1-1 0 0 0,0 1 0 0 0,0 0 0 0 0,-1-1 1 0 0,-1 0-1 0 0,0 1 0 0 0,-1-1 0 0 0,-1-17 0 0 0,0 21-95 0 0,-1 1 0 0 0,0-1 0 0 0,-1 0 0 0 0,1 1 0 0 0,-2-1 0 0 0,1 1 0 0 0,-1 0 0 0 0,0 0 0 0 0,0 0 0 0 0,-1 1 0 0 0,0 0 0 0 0,0-1 0 0 0,0 2 0 0 0,-1-1 0 0 0,0 1 0 0 0,0-1 0 0 0,-12-6 0 0 0,9 6-178 0 0,1 1-1 0 0,-1 0 0 0 0,-1 1 0 0 0,1 0 0 0 0,-1 0 0 0 0,1 1 0 0 0,-1 0 0 0 0,0 1 1 0 0,0 0-1 0 0,0 1 0 0 0,0 0 0 0 0,0 0 0 0 0,-18 2 0 0 0,25 0-216 0 0,-1-1 0 0 0,1 1 0 0 0,0 0-1 0 0,0 0 1 0 0,0 0 0 0 0,-5 3 0 0 0,-4 3-1503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0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12959 0 0,'-2'0'595'0'0,"-3"3"-488"0"0,0 0 0 0 0,0-1 0 0 0,1 1-1 0 0,-1 1 1 0 0,1-1 0 0 0,0 1 0 0 0,0 0 0 0 0,0 0 0 0 0,0 0 0 0 0,1 0-1 0 0,0 0 1 0 0,0 1 0 0 0,0 0 0 0 0,0-1 0 0 0,1 1 0 0 0,0 0 0 0 0,0 1 0 0 0,0-1-1 0 0,0 0 1 0 0,1 0 0 0 0,-2 11 0 0 0,1 2 143 0 0,1 1 0 0 0,1-1 0 0 0,0 1 1 0 0,1-1-1 0 0,5 24 0 0 0,-2-22-212 0 0,0 0 1 0 0,2 0 0 0 0,0-1-1 0 0,15 34 1 0 0,-14-41-41 0 0,0 1 0 0 0,0-1 0 0 0,1-1 0 0 0,0 1 0 0 0,1-1 0 0 0,0-1 0 0 0,19 17 0 0 0,-23-23 42 0 0,0-1 0 0 0,0 0 0 0 0,0 1 1 0 0,1-1-1 0 0,-1-1 0 0 0,1 1 0 0 0,0-1 0 0 0,0 0 0 0 0,0-1 0 0 0,0 1 0 0 0,0-1 0 0 0,0 0 0 0 0,0-1 0 0 0,0 1 1 0 0,9-2-1 0 0,-10 1 59 0 0,-1-1 1 0 0,1 1 0 0 0,-1-1-1 0 0,1-1 1 0 0,-1 1 0 0 0,0 0-1 0 0,0-1 1 0 0,0 0 0 0 0,0 0 0 0 0,0 0-1 0 0,0-1 1 0 0,0 1 0 0 0,-1-1-1 0 0,1 0 1 0 0,-1 0 0 0 0,0 0-1 0 0,0 0 1 0 0,0-1 0 0 0,0 1-1 0 0,0-1 1 0 0,3-6 0 0 0,0-3 183 0 0,-1 0 0 0 0,0 0 1 0 0,-1-1-1 0 0,0 0 0 0 0,-1 1 1 0 0,-1-1-1 0 0,0 0 0 0 0,0-24 1 0 0,-3 21-131 0 0,0-1-1 0 0,0 1 1 0 0,-2-1 0 0 0,0 1 0 0 0,-1 0 0 0 0,-10-26 0 0 0,10 32-103 0 0,-1 1 0 0 0,-1 1 0 0 0,0-1 1 0 0,0 1-1 0 0,-1 0 0 0 0,0 0 0 0 0,-1 0 0 0 0,-9-7 0 0 0,7 6-146 0 0,-1 1-1 0 0,0 1 0 0 0,-1 0 1 0 0,0 1-1 0 0,0 0 0 0 0,-14-5 0 0 0,24 10-40 0 0,0 2-1 0 0,0-1 0 0 0,1 0 1 0 0,-1 0-1 0 0,0 0 0 0 0,0 1 1 0 0,0-1-1 0 0,0 1 0 0 0,0 0 1 0 0,0 0-1 0 0,-1-1 1 0 0,1 1-1 0 0,0 0 0 0 0,0 1 1 0 0,0-1-1 0 0,0 0 0 0 0,0 1 1 0 0,0-1-1 0 0,-4 2 0 0 0,-4 5-2050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0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92 10135 0 0,'0'0'770'0'0,"-1"-7"-484"0"0,-7-38 3428 0 0,7 41-3270 0 0,0 1 1 0 0,0-1-1 0 0,-1 0 0 0 0,1 0 0 0 0,-1 1 1 0 0,0-1-1 0 0,0 1 0 0 0,-5-7 0 0 0,6 10 94 0 0,-17 8 579 0 0,14-6-1030 0 0,0 1 0 0 0,1-1 0 0 0,-1 1 0 0 0,0 0 0 0 0,1 0 0 0 0,-1 1 0 0 0,1-1 0 0 0,0 1 0 0 0,-3 3 0 0 0,0 3-67 0 0,1 1 0 0 0,-6 12 1 0 0,1-3-15 0 0,4-4-6 0 0,1 0 0 0 0,0 1 0 0 0,1-1 0 0 0,1 1 0 0 0,-2 25 0 0 0,5-34-4 0 0,-1 0 0 0 0,1 0-1 0 0,0-1 1 0 0,1 1 0 0 0,0 0 0 0 0,0 0-1 0 0,1-1 1 0 0,-1 1 0 0 0,2-1 0 0 0,-1 1-1 0 0,1-1 1 0 0,0 0 0 0 0,1 0 0 0 0,0 0-1 0 0,0 0 1 0 0,0-1 0 0 0,1 0 0 0 0,0 0-1 0 0,0 0 1 0 0,0 0 0 0 0,1-1 0 0 0,0 0-1 0 0,0 0 1 0 0,0 0 0 0 0,1-1 0 0 0,-1 0-1 0 0,1 0 1 0 0,0-1 0 0 0,1 0 0 0 0,-1 0-1 0 0,9 2 1 0 0,-5-2 83 0 0,-1-1 0 0 0,1 0 0 0 0,-1-1 0 0 0,1 0-1 0 0,-1 0 1 0 0,1-1 0 0 0,-1-1 0 0 0,1 0 0 0 0,-1 0 0 0 0,1-1-1 0 0,-1 0 1 0 0,0-1 0 0 0,1 0 0 0 0,18-9 0 0 0,-23 8-22 0 0,1 1 0 0 0,-1-1 1 0 0,0 0-1 0 0,0-1 0 0 0,0 1 1 0 0,0-1-1 0 0,-1 0 0 0 0,0-1 1 0 0,0 1-1 0 0,0-1 0 0 0,-1 0 1 0 0,0 0-1 0 0,0-1 0 0 0,-1 1 1 0 0,1-1-1 0 0,-1 0 0 0 0,-1 0 1 0 0,1 0-1 0 0,-1 0 0 0 0,-1 0 1 0 0,1 0-1 0 0,0-9 0 0 0,-2 8 55 0 0,0-1 0 0 0,0 1 0 0 0,-1 0 0 0 0,0-1 0 0 0,0 1 0 0 0,-1 0 0 0 0,0-1 0 0 0,0 1 0 0 0,-1 0 0 0 0,0 1 0 0 0,-6-12 0 0 0,3 9-54 0 0,-1-1 0 0 0,0 1 0 0 0,-1 0 0 0 0,0 1 0 0 0,-1 0 0 0 0,0 0 0 0 0,-11-8 0 0 0,13 11-194 0 0,-1 0 0 0 0,0 0-1 0 0,0 1 1 0 0,0 0-1 0 0,0 0 1 0 0,-1 1 0 0 0,0 0-1 0 0,0 1 1 0 0,-15-4-1 0 0,16 5-405 0 0,5 0 251 0 0,-1 2 0 0 0,1-1 0 0 0,0 0 0 0 0,0 1 0 0 0,0-1 0 0 0,0 1 0 0 0,0 0 0 0 0,-1 0 0 0 0,1 0 0 0 0,0 1 0 0 0,0-1 0 0 0,-5 2 0 0 0,-1 1-1323 0 0,2-2-32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3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0,'0'0'667'0'0,"8"3"-331"0"0,-2 1 299 0 0,0-1-1 0 0,-1 0 1 0 0,1 1 0 0 0,-1 0-1 0 0,1 1 1 0 0,-1-1 0 0 0,-1 1-1 0 0,1 0 1 0 0,6 8 0 0 0,3 8-2 0 0,15 28 0 0 0,-5-8 233 0 0,-6-10-501 0 0,-1 1 0 0 0,-2 0 0 0 0,-1 2 1 0 0,-2-1-1 0 0,-1 1 0 0 0,10 51 0 0 0,-10-19-151 0 0,-3 0-1 0 0,0 103 1 0 0,-8-124-418 0 0,-2 87-3095 0 0,0-102 1683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4607 0 0,'11'-11'10592'0'0,"-8"12"-10381"0"0,0 0 0 0 0,-1 0 0 0 0,1 0 0 0 0,-1 1 0 0 0,1-1 0 0 0,-1 1 0 0 0,1-1 1 0 0,-1 1-1 0 0,0 0 0 0 0,0 0 0 0 0,0 0 0 0 0,0 0 0 0 0,0 0 0 0 0,-1 1 0 0 0,1-1 0 0 0,-1 1 0 0 0,1-1 0 0 0,-1 1 0 0 0,0-1 0 0 0,2 6 0 0 0,2 7 254 0 0,-1 0 0 0 0,5 24 0 0 0,-7-29-204 0 0,11 74 528 0 0,2 87 0 0 0,-3-23-1724 0 0,-12-142 563 0 0,1-1 1 0 0,0 0-1 0 0,1 0 1 0 0,1 7 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0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1375 0 0,'2'-14'13970'0'0,"2"26"-11550"0"0,3 20-2528 0 0,46 269 1274 0 0,-32-197-1181 0 0,7 36-647 0 0,-7-48-2941 0 0,-16-71 1923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0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15863 0 0,'-17'-6'6067'0'0,"29"2"-4042"0"0,-7 3-1863 0 0,17-2 76 0 0,-1 0 0 0 0,1 2-1 0 0,32 1 1 0 0,-22 2-2811 0 0,-16 3-5571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5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7831 0 0,'0'0'603'0'0,"1"0"-568"0"0,-1 0 0 0 0,0 0 0 0 0,0 0-1 0 0,0 0 1 0 0,0 0 0 0 0,0 0 0 0 0,0 0 0 0 0,0 0 0 0 0,0 0-1 0 0,0 0 1 0 0,1 0 0 0 0,-1 0 0 0 0,0 0 0 0 0,0 0 0 0 0,0 0-1 0 0,0 0 1 0 0,0 1 0 0 0,0-1 0 0 0,0 0 0 0 0,0 0 0 0 0,0 0-1 0 0,0 0 1 0 0,0 0 0 0 0,0 0 0 0 0,0 0 0 0 0,0 0 0 0 0,0 1-1 0 0,0-1 1 0 0,0 0 0 0 0,0 0 0 0 0,-2 8 6987 0 0,7-7-4164 0 0,1-1-4045 0 0,12-2 1511 0 0,0 0-1 0 0,1-2 1 0 0,-1 0-1 0 0,0 0 1 0 0,-1-2-1 0 0,18-8 0 0 0,-1 2 60 0 0,49-18 578 0 0,132-68-1 0 0,107-66-493 0 0,-226 116-414 0 0,-20 7 126 0 0,-42 21 10 0 0,1 2-1 0 0,50-18 0 0 0,-81 34-153 0 0,1 1-1 0 0,0 0 0 0 0,0 0 1 0 0,0 0-1 0 0,0 1 1 0 0,0-1-1 0 0,0 1 1 0 0,0 1-1 0 0,0-1 1 0 0,0 1-1 0 0,6 1 1 0 0,-4 0 5 0 0,1 0 0 0 0,-1 1 1 0 0,0 0-1 0 0,0 1 0 0 0,0 0 1 0 0,10 6-1 0 0,114 89 600 0 0,52 34 277 0 0,-134-100-722 0 0,39 25 42 0 0,178 86-1 0 0,-232-129-399 0 0,10 4-1818 0 0,-17-4-2920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10135 0 0,'0'2'778'0'0,"-3"20"115"0"0,0-1 0 0 0,2 1 1 0 0,1 0-1 0 0,3 31 0 0 0,-2-28 133 0 0,31 292 2415 0 0,-19-207-3381 0 0,-11-93-671 0 0,0-1 1 0 0,6 16-1 0 0,-5-23-1072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7567 0 0,'0'0'7240'0'0,"-2"9"-5993"0"0,1 5-466 0 0,0 1 0 0 0,1-1-1 0 0,1 1 1 0 0,5 28 0 0 0,-3-17-317 0 0,16 159 710 0 0,7 57 269 0 0,-24-229-1451 0 0,10 56-200 0 0,-10-62 164 0 0,0 0 0 0 0,0 0 0 0 0,1 0 1 0 0,0 0-1 0 0,0 0 0 0 0,8 12 0 0 0,-3-12-1049 0 0,-1-1-4272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3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48 831 1839 0 0,'-4'4'306'0'0,"0"0"0"0"0,-1-1 0 0 0,-9 7 0 0 0,-7 0 12433 0 0,23-10-12587 0 0,-1-1 1 0 0,1 0-1 0 0,-1 0 0 0 0,1 0 1 0 0,-1 0-1 0 0,1 0 0 0 0,-1-1 1 0 0,2-1-1 0 0,3-2 209 0 0,143-110 3595 0 0,83-44-2175 0 0,-33 30-1282 0 0,-172 112-484 0 0,108-65 55 0 0,-106 67-66 0 0,0-1-1 0 0,33-24 1 0 0,35-24 93 0 0,-7 7 64 0 0,21-19 122 0 0,-47 18 277 0 0,-63 57-369 0 0,1-1-156 0 0,0 1 0 0 0,-1-1 0 0 0,1 1 0 0 0,0 0 0 0 0,0-1 0 0 0,0 1 0 0 0,0 0 0 0 0,0 0 0 0 0,3 0 0 0 0,-2 0-12 0 0,1 0-1 0 0,0 0 1 0 0,0 1-1 0 0,-1 0 0 0 0,1-1 1 0 0,0 1-1 0 0,0 1 0 0 0,-1-1 1 0 0,1 0-1 0 0,0 1 1 0 0,0 0-1 0 0,-1 0 0 0 0,7 3 1 0 0,3 1-21 0 0,-1 1 0 0 0,16 10 0 0 0,-24-13 22 0 0,36 20-6 0 0,-11-6 44 0 0,55 41 0 0 0,-57-35-41 0 0,203 177 415 0 0,-139-121-79 0 0,4-5 0 0 0,2-4 0 0 0,122 66 0 0 0,-6-23-437 0 0,-210-112-306 0 0,0 1-1 0 0,1-1 1 0 0,-1 0-1 0 0,1 0 1 0 0,-1 0-1 0 0,7 0 1 0 0,-3 3-1850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0,'0'0'5508'0'0,"2"1"-4649"0"0,3 8-398 0 0,1 0 1 0 0,-2 1-1 0 0,1-1 0 0 0,-1 1 0 0 0,-1 0 1 0 0,0 0-1 0 0,3 12 0 0 0,8 79 627 0 0,-9-58-735 0 0,18 297-269 0 0,-23-309-405 0 0,0 26-4728 0 0,0-38-107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10223 0 0,'1'-2'464'0'0,"0"-2"-211"0"0,0 1-188 0 0,0 0 0 0 0,1 0-1 0 0,-1 0 1 0 0,1 0 0 0 0,-1 0 0 0 0,1 0-1 0 0,4-4 1 0 0,-5 6 611 0 0,0 1 225 0 0,1 0-785 0 0,-1 0-1 0 0,0 0 0 0 0,0 0 1 0 0,1 0-1 0 0,-1 1 1 0 0,0-1-1 0 0,0 1 0 0 0,0-1 1 0 0,1 1-1 0 0,-1-1 0 0 0,0 1 1 0 0,0-1-1 0 0,0 1 0 0 0,0 0 1 0 0,0 0-1 0 0,0 0 1 0 0,0-1-1 0 0,1 3 0 0 0,0 0 63 0 0,0 0 0 0 0,0 0 0 0 0,0 0 0 0 0,-1 0 0 0 0,1 0 0 0 0,1 7 0 0 0,1 3 173 0 0,-2 1 0 0 0,3 22 0 0 0,-5-32-268 0 0,37 360 1266 0 0,-34-335-1347 0 0,1 27-136 0 0,18 84 1 0 0,-21-137-218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31 1375 0 0,'0'0'3499'0'0,"3"-8"1450"0"0,-3 7-4746 0 0,1 0-1 0 0,-2 0 1 0 0,1 0-1 0 0,0 0 0 0 0,0 1 1 0 0,0-1-1 0 0,0 0 0 0 0,0 0 1 0 0,-1 0-1 0 0,1 0 1 0 0,0 1-1 0 0,-1-1 0 0 0,1 0 1 0 0,-1 0-1 0 0,1 1 1 0 0,-1-1-1 0 0,1 0 0 0 0,-1 1 1 0 0,1-1-1 0 0,-1 0 0 0 0,0 1 1 0 0,0-1-1 0 0,0 0-12 0 0,-1 0 0 0 0,1 1 0 0 0,-1-1 0 0 0,1 1 0 0 0,-1-1 0 0 0,1 1 0 0 0,-1 0 0 0 0,0-1 0 0 0,1 1 0 0 0,-1 0 0 0 0,-2 0 0 0 0,-4 1 347 0 0,0 0 0 0 0,-1 1-1 0 0,-13 4 1 0 0,18-5-199 0 0,-4 2-201 0 0,0 0-1 0 0,0 0 1 0 0,0 1-1 0 0,0 0 1 0 0,1 0-1 0 0,-1 1 1 0 0,1 0-1 0 0,0 1 1 0 0,1-1-1 0 0,-1 1 1 0 0,1 0-1 0 0,0 1 1 0 0,1-1-1 0 0,0 1 1 0 0,0 1 0 0 0,0-1-1 0 0,1 1 1 0 0,0-1-1 0 0,0 1 1 0 0,1 0-1 0 0,0 1 1 0 0,-2 8-1 0 0,4-13-122 0 0,-3 8 36 0 0,1 1-1 0 0,1 0 0 0 0,-2 22 1 0 0,4-32-43 0 0,0 1 1 0 0,0 0-1 0 0,1 0 1 0 0,-1 0 0 0 0,1 0-1 0 0,0-1 1 0 0,0 1-1 0 0,0 0 1 0 0,1-1-1 0 0,-1 1 1 0 0,1-1-1 0 0,0 1 1 0 0,0-1-1 0 0,0 0 1 0 0,0 0 0 0 0,6 6-1 0 0,-1-3-1 0 0,0 0 0 0 0,1-1 0 0 0,-1 1 0 0 0,1-2 0 0 0,0 1 0 0 0,1-1 0 0 0,-1 0 0 0 0,1-1 0 0 0,16 5 0 0 0,-8-4-29 0 0,0-1-1 0 0,0-1 1 0 0,1 0 0 0 0,24-1 0 0 0,-26-2-241 0 0,0-1 0 0 0,1-1 0 0 0,-2 0 1 0 0,1-1-1 0 0,26-9 0 0 0,-28 7-1782 0 0,-1 0 0 0 0,1-1 0 0 0,17-13 1 0 0,-11 5-3545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4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28 842 8263 0 0,'-3'-1'38'0'0,"2"0"-2"0"0,0 1 0 0 0,1 0 0 0 0,-1-1 0 0 0,0 1 0 0 0,0 0 0 0 0,0 0 0 0 0,0-1 1 0 0,0 1-1 0 0,0 0 0 0 0,0 0 0 0 0,1 0 0 0 0,-1 0 0 0 0,0 0 0 0 0,0 1 0 0 0,0-1 0 0 0,0 0 0 0 0,0 0 1 0 0,0 0-1 0 0,0 1 0 0 0,1-1 0 0 0,-1 1 0 0 0,0-1 0 0 0,0 0 0 0 0,-2 3 2118 0 0,5-5-2027 0 0,0 1 0 0 0,-1-1 1 0 0,1 1-1 0 0,0 0 1 0 0,1 0-1 0 0,-1 0 0 0 0,0 0 1 0 0,4-1-1 0 0,-3 1 13 0 0,7-3 92 0 0,1 0-1 0 0,0 1 0 0 0,1 1 1 0 0,-1 0-1 0 0,20-1 0 0 0,60 4 745 0 0,-32 1-372 0 0,102-1 621 0 0,237-3 509 0 0,96-27-492 0 0,-83 3-45 0 0,19-17-64 0 0,-400 39-1032 0 0,81-6 240 0 0,11 0-26 0 0,213-25 308 0 0,-266 29-514 0 0,304-6 671 0 0,-151 1-473 0 0,-19-1-54 0 0,162-3 551 0 0,-235 7-537 0 0,-31 0-92 0 0,66-1 46 0 0,-135 7-161 0 0,54-9-1 0 0,4-1 38 0 0,50 3-10 0 0,194-17 60 0 0,-149 2 125 0 0,-16 2-40 0 0,-83 9-145 0 0,-39 5-48 0 0,0 2-1 0 0,74 0 1 0 0,-85 6-1 0 0,55-9 1 0 0,-48 4 1 0 0,112-8 80 0 0,-95 9-48 0 0,118-5 14 0 0,-160 8-79 0 0,326-18 103 0 0,-177 5-46 0 0,75 6-2 0 0,-210 8-60 0 0,92 1-2 0 0,-78-3 0 0 0,32-2 0 0 0,-27-1 0 0 0,33-4 0 0 0,-56 5 0 0 0,-18 4 0 0 0,-1-1 0 0 0,1 0 0 0 0,-1-1 0 0 0,0 0 0 0 0,1 0 0 0 0,6-3 0 0 0,-1 1 0 0 0,-8-1 0 0 0,0-1 0 0 0,-3 4-6 0 0,-1 0 0 0 0,1 0 1 0 0,-1 1-1 0 0,0-1 0 0 0,0 0 0 0 0,0-1 0 0 0,0 1 0 0 0,0 0 0 0 0,-1 0 1 0 0,1 0-1 0 0,0 0 0 0 0,-1-1 0 0 0,0 1 0 0 0,0 0 0 0 0,1 0 0 0 0,-1-1 1 0 0,-1 1-1 0 0,1 0 0 0 0,0-1 0 0 0,0 1 0 0 0,-1 0 0 0 0,0 0 0 0 0,1 0 1 0 0,-1-1-1 0 0,0 1 0 0 0,0 0 0 0 0,0 0 0 0 0,-1-2 0 0 0,1 2 3 0 0,-3-4-14 0 0,1-1 0 0 0,-1 1 1 0 0,0 0-1 0 0,-1 0 0 0 0,0 0 0 0 0,-9-9 1 0 0,-39-28-8 0 0,4 3 14 0 0,32 24-32 0 0,-14-14-107 0 0,-38-27 0 0 0,68 56 81 0 0,7 2-172 0 0,0-1 182 0 0,0 1-1 0 0,0 0 1 0 0,0 0-1 0 0,0 1 1 0 0,0 0-1 0 0,9 4 1 0 0,38 23-232 0 0,-23-11 138 0 0,-17-11 121 0 0,-1 1-1 0 0,0 0 0 0 0,0 0 0 0 0,-1 1 0 0 0,-1 1 1 0 0,1-1-1 0 0,-2 2 0 0 0,1 0 0 0 0,10 16 1 0 0,-15-19 64 0 0,0-1 0 0 0,-1 1 0 0 0,-1 0 0 0 0,1 0 1 0 0,-1 1-1 0 0,-1-1 0 0 0,1 1 0 0 0,-1 0 0 0 0,-1-1 1 0 0,0 1-1 0 0,0 0 0 0 0,-1 0 0 0 0,0 0 0 0 0,0 0 1 0 0,-1 0-1 0 0,-2 10 0 0 0,-2 2 183 0 0,-1 0 0 0 0,-1-1 0 0 0,-1 0-1 0 0,-16 28 1 0 0,-49 72 333 0 0,46-79-486 0 0,4-9-27 0 0,15-21-324 0 0,1-1 0 0 0,-11 21 0 0 0,2 1-3135 0 0,10-16-5361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6911 0 0,'0'0'623'0'0,"0"2"-514"0"0,-2 18 1395 0 0,1-1 0 0 0,1 1 0 0 0,1 0-1 0 0,1-1 1 0 0,5 28 0 0 0,31 97 2781 0 0,46 98-2763 0 0,-15-86-3578 0 0,-54-127 942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5 698 12751 0 0,'0'0'587'0'0,"-1"0"-16"0"0,-2-2-274 0 0,2 1 206 0 0,20-16 1446 0 0,152-96 1856 0 0,-24 18-2611 0 0,31-21-664 0 0,-113 73-459 0 0,45-33 62 0 0,149-117-98 0 0,-214 160 157 0 0,-43 32-160 0 0,0 0 0 0 0,0 0 0 0 0,0 0 0 0 0,0 0-1 0 0,0 0 1 0 0,1 1 0 0 0,-1-1 0 0 0,0 1 0 0 0,1-1 0 0 0,-1 1 0 0 0,0 0 0 0 0,1 0 0 0 0,-1 0 0 0 0,0 0 0 0 0,1 0 0 0 0,3 1-1 0 0,5 2 84 0 0,-1 0 0 0 0,15 6 0 0 0,-15-5-28 0 0,11 4 114 0 0,-1 2 0 0 0,38 22-1 0 0,34 34 145 0 0,-15-11 43 0 0,55 29 409 0 0,210 100 1 0 0,-233-143-719 0 0,-57-23-81 0 0,-38-14-72 0 0,-1 0 0 0 0,1 0 0 0 0,23 2 0 0 0,-28-5-813 0 0,0-1 1 0 0,0 0 0 0 0,16-2 0 0 0,-23 1-382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0,'0'0'831'0'0,"1"3"-487"0"0,3 7 588 0 0,-1 1-1 0 0,-1-1 1 0 0,0 0-1 0 0,1 13 1 0 0,1 48 1296 0 0,-3-45-2010 0 0,11 292 935 0 0,-9-196-7209 0 0,-1-104 632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2303 0 0,'0'-12'46'0'0,"0"2"44"0"0,6 33 398 0 0,9 72 10818 0 0,-4 49-8864 0 0,-3-23-1660 0 0,5 79-961 0 0,-10-149-4765 0 0,-1-30-359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57 4607 0 0,'-13'-7'488'0'0,"11"7"-308"0"0,1-1-1 0 0,0 1 0 0 0,-1-1 0 0 0,1 1 0 0 0,-1-1 0 0 0,1 1 0 0 0,-1 0 0 0 0,1-1 0 0 0,-1 1 0 0 0,1 0 0 0 0,-1 0 0 0 0,1 0 0 0 0,-1 0 1 0 0,1 1-1 0 0,0-1 0 0 0,-1 0 0 0 0,1 1 0 0 0,-1-1 0 0 0,1 1 0 0 0,0-1 0 0 0,-1 1 0 0 0,1 0 0 0 0,0-1 0 0 0,-1 1 0 0 0,1 0 1 0 0,0 0-1 0 0,0 0 0 0 0,0 0 0 0 0,0 0 0 0 0,0 0 0 0 0,0 0 0 0 0,0 0 0 0 0,0 0 0 0 0,0 1 0 0 0,0-1 0 0 0,1 0 0 0 0,-1 1 1 0 0,0 2-1 0 0,-3 4 219 0 0,1 1 0 0 0,1 0 0 0 0,-1 1 0 0 0,-1 15 0 0 0,3-8-319 0 0,0 0 0 0 0,0-1-1 0 0,2 1 1 0 0,0-1 0 0 0,1 1 0 0 0,1-1-1 0 0,0 1 1 0 0,1-1 0 0 0,1 0 0 0 0,1 0-1 0 0,12 26 1 0 0,-13-34 37 0 0,1 0 0 0 0,-1-1-1 0 0,1 1 1 0 0,0-2 0 0 0,1 1 0 0 0,-1 0-1 0 0,1-1 1 0 0,1-1 0 0 0,-1 1 0 0 0,1-1-1 0 0,0 0 1 0 0,0-1 0 0 0,1 0-1 0 0,-1 0 1 0 0,16 4 0 0 0,-18-6-22 0 0,1-1 0 0 0,-1 0-1 0 0,1 0 1 0 0,-1 0 0 0 0,1-1 0 0 0,0 0 0 0 0,-1 0-1 0 0,1-1 1 0 0,-1 0 0 0 0,1 0 0 0 0,-1 0 0 0 0,1-1-1 0 0,-1 0 1 0 0,0 0 0 0 0,1-1 0 0 0,-1 0 0 0 0,-1 0-1 0 0,1 0 1 0 0,0-1 0 0 0,-1 0 0 0 0,1 0 0 0 0,7-7 0 0 0,-7 4 140 0 0,-1 0 1 0 0,1-1-1 0 0,-1 1 1 0 0,0-1-1 0 0,-1 0 1 0 0,0 0 0 0 0,0-1-1 0 0,-1 1 1 0 0,0-1-1 0 0,0 0 1 0 0,-1 0-1 0 0,0 0 1 0 0,1-15 0 0 0,-2 6-53 0 0,-1 1 0 0 0,0-1 1 0 0,-1 1-1 0 0,-1 0 1 0 0,-1 0-1 0 0,-6-23 1 0 0,6 31-232 0 0,-1 0 1 0 0,0 1-1 0 0,0-1 1 0 0,-1 1 0 0 0,0-1-1 0 0,0 1 1 0 0,-1 1-1 0 0,0-1 1 0 0,-1 1-1 0 0,1 0 1 0 0,-1 1-1 0 0,-1-1 1 0 0,1 1 0 0 0,-1 1-1 0 0,0 0 1 0 0,-1 0-1 0 0,-16-8 1 0 0,22 12-400 0 0,0 1 1 0 0,0-1 0 0 0,0 1 0 0 0,0-1-1 0 0,0 1 1 0 0,0 0 0 0 0,-6 0-1 0 0,-5 3-6632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 10967 0 0,'-1'-2'119'0'0,"0"1"-1"0"0,0-1 0 0 0,-1 1 0 0 0,1 0 1 0 0,-1 0-1 0 0,1-1 0 0 0,-1 1 0 0 0,1 0 0 0 0,-1 0 1 0 0,1 1-1 0 0,-1-1 0 0 0,0 0 0 0 0,0 0 1 0 0,1 1-1 0 0,-1-1 0 0 0,0 1 0 0 0,0 0 1 0 0,0-1-1 0 0,1 1 0 0 0,-1 0 0 0 0,0 0 1 0 0,0 0-1 0 0,0 0 0 0 0,-3 1 0 0 0,4 0 106 0 0,-1 0-1 0 0,0 0 0 0 0,1 0 1 0 0,-1 1-1 0 0,1-1 0 0 0,-1 0 0 0 0,1 1 1 0 0,0-1-1 0 0,0 1 0 0 0,-2 2 1 0 0,2-2-29 0 0,-2 2-39 0 0,2-1 1 0 0,-1 1-1 0 0,0 0 0 0 0,1 0 0 0 0,-1 0 0 0 0,1 0 0 0 0,0 1 1 0 0,1-1-1 0 0,-1 0 0 0 0,1 0 0 0 0,0 0 0 0 0,0 6 0 0 0,1 8 258 0 0,5 27-1 0 0,-4-37-326 0 0,1 13-41 0 0,2-1 1 0 0,1 0-1 0 0,0-1 0 0 0,2 1 0 0 0,0-1 1 0 0,1 0-1 0 0,0-1 0 0 0,2 0 0 0 0,0-1 0 0 0,1 0 1 0 0,17 17-1 0 0,-25-30-12 0 0,0 0-1 0 0,1 0 1 0 0,-1 0 0 0 0,1-1-1 0 0,0 0 1 0 0,0 0 0 0 0,0 0-1 0 0,0-1 1 0 0,1 1 0 0 0,-1-1-1 0 0,1-1 1 0 0,-1 1 0 0 0,1-1-1 0 0,0 0 1 0 0,-1 0-1 0 0,11 0 1 0 0,-13-1 21 0 0,1-1 0 0 0,0 1-1 0 0,-1-1 1 0 0,1 1 0 0 0,-1-1-1 0 0,1 0 1 0 0,-1 0 0 0 0,0-1-1 0 0,1 1 1 0 0,-1-1 0 0 0,0 0 0 0 0,0 1-1 0 0,0-1 1 0 0,0-1 0 0 0,0 1-1 0 0,-1 0 1 0 0,1-1 0 0 0,-1 1-1 0 0,1-1 1 0 0,-1 0 0 0 0,0 0 0 0 0,0 0-1 0 0,0 0 1 0 0,-1 0 0 0 0,1 0-1 0 0,-1-1 1 0 0,1 1 0 0 0,0-4-1 0 0,1-4 72 0 0,0-1-1 0 0,0 0 0 0 0,-2 1 0 0 0,1-1 0 0 0,-1 0 0 0 0,-1 0 0 0 0,0 0 0 0 0,-1 0 0 0 0,0 0 0 0 0,-1 1 0 0 0,0-1 0 0 0,-1 0 0 0 0,0 1 0 0 0,-1 0 0 0 0,0-1 1 0 0,-1 2-1 0 0,0-1 0 0 0,-1 0 0 0 0,0 1 0 0 0,0 0 0 0 0,-1 1 0 0 0,-1-1 0 0 0,0 1 0 0 0,-14-12 0 0 0,10 10-19 0 0,0 0 0 0 0,-1 2 0 0 0,0-1 0 0 0,-17-8 0 0 0,22 15-338 0 0,1-1 0 0 0,-1 1 0 0 0,0 0 0 0 0,0 1 0 0 0,0 0 0 0 0,0 0 0 0 0,0 0 0 0 0,-1 1 0 0 0,-15 0-1 0 0,4 3-920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5 544 3223 0 0,'-5'18'11966'0'0,"7"-18"-11097"0"0,7-2-321 0 0,-1-1 0 0 0,1 0-1 0 0,-1 0 1 0 0,1 0 0 0 0,-1-1 0 0 0,0 0 0 0 0,8-6 0 0 0,54-43 822 0 0,-27 20-654 0 0,220-158 500 0 0,-234 171-1204 0 0,45-30 40 0 0,-51 35-41 0 0,0-1-1 0 0,-1-1 1 0 0,-1 0 0 0 0,0-2-1 0 0,25-30 1 0 0,-39 39-2 0 0,-5 7-4 0 0,0 1 1 0 0,0-1-1 0 0,0 0 1 0 0,1 1 0 0 0,-1 0-1 0 0,1-1 1 0 0,5-2-1 0 0,-2-1 22 0 0,-6 5-24 0 0,1 0 0 0 0,-1 1 0 0 0,1-1 0 0 0,0 0 0 0 0,0 1 0 0 0,-1-1 0 0 0,1 1 0 0 0,0-1 0 0 0,0 1 0 0 0,0-1 0 0 0,0 1 0 0 0,0-1 0 0 0,-1 1 0 0 0,1 0 0 0 0,2-1 0 0 0,17-1 50 0 0,-10 3-42 0 0,-5 1-3 0 0,1 0 0 0 0,-1 0 0 0 0,0 1 0 0 0,0 0 0 0 0,-1 0 0 0 0,1 0 0 0 0,6 6 0 0 0,30 31 39 0 0,-10-8 73 0 0,18 12 20 0 0,58 50 296 0 0,-74-69-395 0 0,299 213 839 0 0,-312-225-1644 0 0,1-1-1 0 0,0-1 1 0 0,34 12 0 0 0,-54-23-528 0 0,6 0-2724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12495 0 0,'0'0'2996'0'0,"-1"2"-2094"0"0,0 18 121 0 0,1 1 0 0 0,3 33 1 0 0,-2-46-848 0 0,14 155 804 0 0,7 122-1106 0 0,-22-276 13 0 0,3 31-940 0 0,4-16-2647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11143 0 0,'0'0'1008'0'0,"1"2"-828"0"0,3 15 454 0 0,0-1 0 0 0,-1 1 0 0 0,0 0 0 0 0,-1 23 0 0 0,1-7-4 0 0,8 144 1970 0 0,-6-86-1964 0 0,-1 51-2258 0 0,-5-139 132 0 0,0 3-70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69 138 11143 0 0,'0'0'507'0'0,"-1"-1"-6"0"0,-1 1-449 0 0,-1 0-1 0 0,1 0 0 0 0,0 0 0 0 0,0 0 1 0 0,0 1-1 0 0,0-1 0 0 0,0 1 0 0 0,0-1 1 0 0,0 1-1 0 0,0 0 0 0 0,0 0 0 0 0,0 0 1 0 0,0 0-1 0 0,0 0 0 0 0,0 0 0 0 0,1 0 1 0 0,-1 1-1 0 0,0-1 0 0 0,1 0 0 0 0,-1 1 1 0 0,1 0-1 0 0,0-1 0 0 0,-1 1 0 0 0,1 0 1 0 0,0 0-1 0 0,-1 2 0 0 0,-1 1 166 0 0,0 0 0 0 0,1 0 0 0 0,0 0 0 0 0,0 1 1 0 0,0-1-1 0 0,1 1 0 0 0,0-1 0 0 0,0 1 0 0 0,-1 6 0 0 0,3 6-76 0 0,0 0-1 0 0,1 1 1 0 0,0-1-1 0 0,2 0 1 0 0,0 0-1 0 0,12 31 1 0 0,-13-42-107 0 0,1 0 1 0 0,-1 0-1 0 0,1-1 1 0 0,1 0-1 0 0,-1 1 1 0 0,1-2-1 0 0,0 1 1 0 0,0 0 0 0 0,1-1-1 0 0,11 8 1 0 0,-14-10 39 0 0,1-1 0 0 0,-1 0 0 0 0,1 0 0 0 0,-1 0 1 0 0,1-1-1 0 0,0 1 0 0 0,-1-1 0 0 0,1 0 0 0 0,0 0 1 0 0,0 0-1 0 0,0 0 0 0 0,0-1 0 0 0,0 0 1 0 0,0 0-1 0 0,0 0 0 0 0,0 0 0 0 0,0 0 0 0 0,0-1 1 0 0,0 0-1 0 0,0 0 0 0 0,0 0 0 0 0,3-2 1 0 0,-1 1 63 0 0,0-1 1 0 0,0-1 0 0 0,-1 1-1 0 0,1-1 1 0 0,-1 0-1 0 0,0 0 1 0 0,0 0 0 0 0,0-1-1 0 0,-1 0 1 0 0,6-7 0 0 0,-4 3 132 0 0,-1 0 0 0 0,0 0 0 0 0,-1-1 0 0 0,0 1 0 0 0,5-19 0 0 0,-3 7 134 0 0,0 1-1 0 0,-2-1 0 0 0,-1 0 1 0 0,1-30-1 0 0,-4 43-281 0 0,0 1 0 0 0,0-1 0 0 0,-1 0-1 0 0,0 1 1 0 0,-1-1 0 0 0,0 1 0 0 0,0 0 0 0 0,0 0 0 0 0,-1-1 0 0 0,0 2 0 0 0,-1-1 0 0 0,1 0 0 0 0,-1 1 0 0 0,0-1 0 0 0,-9-8-1 0 0,-1 0 206 0 0,-29-23 0 0 0,36 33-319 0 0,0 0 0 0 0,-1 0 0 0 0,1 0 0 0 0,-1 1 0 0 0,0 1 0 0 0,-14-5 0 0 0,20 7-60 0 0,0 1 0 0 0,1 0 0 0 0,-1-1 0 0 0,1 1 0 0 0,-1 0 0 0 0,1 0 0 0 0,-1 1 0 0 0,1-1 0 0 0,-1 0 0 0 0,1 0 0 0 0,-1 1 0 0 0,1-1 0 0 0,-1 1 0 0 0,1-1 0 0 0,-1 1 0 0 0,1 0 0 0 0,0-1 0 0 0,-1 1 0 0 0,1 0 0 0 0,-3 2 0 0 0,0 1-325 0 0,-1 1 0 0 0,0 0 0 0 0,-6 9 0 0 0,4-4-465 0 0,-5 9-737 0 0,1 3-56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4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2759 0 0,'0'0'126'0'0,"1"-2"-5"0"0,4-13 717 0 0,-7 5 6418 0 0,3 10-7141 0 0,2-4 115 0 0,0 0 0 0 0,1 0 0 0 0,-1 1 0 0 0,1-1-1 0 0,0 1 1 0 0,0 0 0 0 0,0 0 0 0 0,0 0 0 0 0,8-3 0 0 0,-4 2-91 0 0,0 0 1 0 0,1 1 0 0 0,-1 0 0 0 0,18-4 0 0 0,-11 5 75 0 0,0 0 0 0 0,0 1 0 0 0,0 1 0 0 0,1 0 0 0 0,-1 1 1 0 0,0 1-1 0 0,0 0 0 0 0,29 9 0 0 0,-38-9-135 0 0,0 0 1 0 0,1 0-1 0 0,-1 1 1 0 0,0 0-1 0 0,-1 0 1 0 0,1 1-1 0 0,0 0 0 0 0,-1 0 1 0 0,0 0-1 0 0,0 0 1 0 0,0 1-1 0 0,-1 0 1 0 0,0 0-1 0 0,1 0 0 0 0,-2 0 1 0 0,1 1-1 0 0,-1 0 1 0 0,1 0-1 0 0,-2-1 1 0 0,1 2-1 0 0,-1-1 0 0 0,0 0 1 0 0,2 7-1 0 0,-2 1 15 0 0,1-1-1 0 0,-2 1 1 0 0,0 0-1 0 0,-1 0 1 0 0,0 0-1 0 0,-1 0 1 0 0,-4 20-1 0 0,4-28-85 0 0,0 0-1 0 0,-1 0 1 0 0,0-1 0 0 0,0 1-1 0 0,-1-1 1 0 0,1 0-1 0 0,-1 1 1 0 0,0-1-1 0 0,-1 0 1 0 0,1-1 0 0 0,-1 1-1 0 0,0-1 1 0 0,0 1-1 0 0,0-1 1 0 0,-1 0-1 0 0,0-1 1 0 0,1 1 0 0 0,-1-1-1 0 0,0 0 1 0 0,-7 3-1 0 0,5-3-8 0 0,4-1 0 0 0,0-1 0 0 0,0 0 0 0 0,0 0 0 0 0,0 0 0 0 0,0 0 0 0 0,0 0 0 0 0,0-1 0 0 0,0 1 0 0 0,0-1 0 0 0,-1 0 0 0 0,1 0 0 0 0,0 0 0 0 0,0 0 0 0 0,0-1 0 0 0,0 1 0 0 0,0-1 0 0 0,-1 0 0 0 0,-2-1 0 0 0,4 2-7 0 0,1-1 0 0 0,-1 1 0 0 0,1-1 0 0 0,-1 1 0 0 0,1-1 1 0 0,0 0-1 0 0,-1 0 0 0 0,1 0 0 0 0,0 0 0 0 0,-1 0 0 0 0,1 0 0 0 0,0 0 0 0 0,0 0 0 0 0,0 0 0 0 0,0 0 0 0 0,0-1 0 0 0,0 1 0 0 0,0 0 0 0 0,0-1 0 0 0,1 1 0 0 0,-1-1 0 0 0,0 1 0 0 0,1-1 0 0 0,-1 1 1 0 0,1-1-1 0 0,0 1 0 0 0,0-1 0 0 0,-1 0 0 0 0,1 1 0 0 0,0-1 0 0 0,0 1 0 0 0,0-1 0 0 0,1 0 0 0 0,-1 1 0 0 0,0-1 0 0 0,1 1 0 0 0,0-3 0 0 0,-1 3 3 0 0,1 1-1 0 0,0-1 1 0 0,-1 1-1 0 0,1-1 1 0 0,-1 1-1 0 0,1 0 1 0 0,0 0-1 0 0,-1-1 0 0 0,1 1 1 0 0,0 0-1 0 0,-1 0 1 0 0,1-1-1 0 0,0 1 1 0 0,0 0-1 0 0,-1 0 1 0 0,2 0-1 0 0,-1 0 2 0 0,4-1 3 0 0,0 1 0 0 0,0 0 0 0 0,-1 0 0 0 0,1 0 0 0 0,0 0 0 0 0,0 1 0 0 0,0 0 0 0 0,-1 0 0 0 0,7 2 0 0 0,42 18 0 0 0,-22-7 0 0 0,-13-7-27 0 0,-2-1-220 0 0,0 1-1 0 0,0-2 1 0 0,1 0-1 0 0,0-1 1 0 0,22 2-1 0 0,-18-6-1264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4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9 355 2303 0 0,'-9'2'15542'0'0,"13"-3"-17714"0"0,64-6 4736 0 0,85 0 1 0 0,68 14-979 0 0,-204-6-1431 0 0,119 9 674 0 0,60 1 287 0 0,140-24 195 0 0,-224 1-862 0 0,92-12 9 0 0,-95 13-16 0 0,153 5 1 0 0,-99 6-328 0 0,-50-9-59 0 0,14 0 58 0 0,-83 7-3 0 0,59-10 0 0 0,-60 5-9 0 0,61-1 1 0 0,35 4-39 0 0,-95-2-25 0 0,-28 4 4 0 0,29-2-1 0 0,-26 3 34 0 0,0-1 0 0 0,22-5-1 0 0,-32 5-34 0 0,17-3-25 0 0,56 0-5 0 0,-55 3 42 0 0,-23 3-53 0 0,-2 0 0 0 0,-1-1 0 0 0,1 0 0 0 0,-1 0 0 0 0,1 0 0 0 0,0 0 0 0 0,-1 0 0 0 0,1 0 0 0 0,-1 0 0 0 0,1 0 0 0 0,-1 0 0 0 0,1-1 0 0 0,2 0 0 0 0,0-1 0 0 0,1-1 0 0 0,13 1 0 0 0,-17 2 0 0 0,1 0 0 0 0,-1 0 0 0 0,0 0 0 0 0,1 0 0 0 0,-1 0 0 0 0,0 0 0 0 0,1 0 0 0 0,-1 1 0 0 0,0-1 0 0 0,0 0 0 0 0,1 1 0 0 0,-1-1 0 0 0,2 2 0 0 0,28 10 0 0 0,-24-10 0 0 0,-5-1 0 0 0,1 0 0 0 0,0-1 0 0 0,0 1 0 0 0,0-1 0 0 0,-1 1 0 0 0,1-1 0 0 0,0 0 0 0 0,0 0 0 0 0,0 0 0 0 0,5-1 0 0 0,13 1 0 0 0,-14 3 0 0 0,-6-2 0 0 0,1 0 0 0 0,-1 0 0 0 0,1-1 0 0 0,0 1 0 0 0,0 0 0 0 0,-1-1 0 0 0,1 1 0 0 0,0-1 0 0 0,0 0 0 0 0,-1 0 0 0 0,1 1 0 0 0,0-1 0 0 0,2-1 0 0 0,3 2 0 0 0,5 0 0 0 0,8 6 0 0 0,-11-4 0 0 0,-4-2 0 0 0,-1 0 0 0 0,0 0 0 0 0,1-1 0 0 0,-1 1 0 0 0,1-1 0 0 0,7 0 0 0 0,-4 0 0 0 0,52-2 0 0 0,-45-1 0 0 0,-12 2 0 0 0,-2 0 0 0 0,-1 0 0 0 0,1 0 0 0 0,0 0 0 0 0,0 1 0 0 0,-1-1 0 0 0,1 0 0 0 0,0 1 0 0 0,0-1 0 0 0,0 1 0 0 0,0-1 0 0 0,0 1 0 0 0,0-1 0 0 0,0 1 0 0 0,0 0 0 0 0,1-1 0 0 0,2 1 0 0 0,-3 0 0 0 0,0 0 0 0 0,0 0 0 0 0,-1 0 0 0 0,1 0 0 0 0,0-1 0 0 0,0 1 0 0 0,0 0 0 0 0,-1 0 0 0 0,1 0 0 0 0,0-1 0 0 0,0 1 0 0 0,0 0 0 0 0,-1-1 0 0 0,1 1 0 0 0,0 0 0 0 0,-1-1 0 0 0,2 0 0 0 0,6-5 0 0 0,0-2 0 0 0,0-4 0 0 0,-8 7 0 0 0,0 3 0 0 0,0 0 0 0 0,1 1 0 0 0,-1-1 0 0 0,0 1 0 0 0,0-1 0 0 0,1 1 0 0 0,-1-1 0 0 0,-1 1 0 0 0,1-1 0 0 0,0 1 0 0 0,0-1 0 0 0,0 1 0 0 0,-1-1 0 0 0,1 1 0 0 0,-1-1 0 0 0,1 1 0 0 0,-2-2 0 0 0,0-1 0 0 0,2 3 0 0 0,0 0 0 0 0,0-1 0 0 0,-1 1 0 0 0,1 0 0 0 0,-1 0 0 0 0,1 0 0 0 0,-1 0 0 0 0,1-1 0 0 0,-1 1 0 0 0,0 0 0 0 0,1 0 0 0 0,-1 0 0 0 0,0 0 0 0 0,0 0 0 0 0,0 0 0 0 0,0 1 0 0 0,-1-2 0 0 0,-2-1 0 0 0,-7-7-45 0 0,-1 0-1 0 0,-16-9 1 0 0,15 9 16 0 0,-8-8-38 0 0,19 15 52 0 0,-1 0 0 0 0,0 1-1 0 0,0-1 1 0 0,0 1 0 0 0,0 0 0 0 0,0 0 0 0 0,0 0-1 0 0,-1 0 1 0 0,-3-2 0 0 0,2 2-23 0 0,0 0 1 0 0,0-1-1 0 0,0 0 1 0 0,0 0-1 0 0,1 0 0 0 0,-1-1 1 0 0,-3-3-1 0 0,-12-9-141 0 0,19 15 164 0 0,1 1 0 0 0,-1-1 0 0 0,1 1 1 0 0,-1-1-1 0 0,1 1 0 0 0,-1-1 0 0 0,1 1 0 0 0,-1-1 0 0 0,1 0 0 0 0,-1 1 0 0 0,1-1 1 0 0,0 0-1 0 0,-1 1 0 0 0,1-1 0 0 0,-1-1 0 0 0,1 0-219 0 0,6 8 146 0 0,1-1 0 0 0,0 0 0 0 0,0 0 0 0 0,16 7 0 0 0,36 15-350 0 0,-47-22 348 0 0,5 2-40 0 0,44 21-249 0 0,-8-3 321 0 0,-39-19 35 0 0,0 0 1 0 0,0 2-1 0 0,-1-1 1 0 0,25 20-1 0 0,-29-20 23 0 0,17 16 0 0 0,-18-11 27 0 0,-7-9 3 0 0,-1 0 0 0 0,1 1 1 0 0,0-1-1 0 0,-1 1 0 0 0,0-1 1 0 0,0 0-1 0 0,0 1 1 0 0,0-1-1 0 0,0 1 0 0 0,-1-1 1 0 0,1 1-1 0 0,-1-1 0 0 0,0 0 1 0 0,0 1-1 0 0,-1-1 0 0 0,-2 6 1 0 0,-3 5 130 0 0,-1 0 0 0 0,-13 16 1 0 0,17-25-125 0 0,-65 79 458 0 0,0 1-110 0 0,66-81-411 0 0,-11 16 158 0 0,-22 39 0 0 0,33-53-262 0 0,0 0 0 0 0,1 0 0 0 0,-1 1 0 0 0,1-1 0 0 0,1 1 0 0 0,-1 0 0 0 0,1-1 1 0 0,0 1-1 0 0,1 0 0 0 0,0 0 0 0 0,0 7 0 0 0,5 2-5344 0 0,-3-10 3031 0 0,7 16-5559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4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4143 0 0,'0'0'3386'0'0,"2"0"-2380"0"0,18 0 834 0 0,35-5-1 0 0,-38 3-1101 0 0,0 1 0 0 0,0 0-1 0 0,0 1 1 0 0,22 3 0 0 0,68 16 2030 0 0,-86-15-2560 0 0,65 11 1276 0 0,151 7 0 0 0,-57-23-72 0 0,-59-1-704 0 0,75-1 276 0 0,24-6 56 0 0,-181 5-735 0 0,54-14-1 0 0,-29 6-145 0 0,-25 5-116 0 0,1 2-1 0 0,47 1 1 0 0,-38 1 34 0 0,0-2 0 0 0,0-2 1 0 0,58-17-1 0 0,-51 11-37 0 0,18-6 59 0 0,-40 10-15 0 0,1 1 0 0 0,0 1 0 0 0,47-2 0 0 0,-44 6-66 0 0,-16 2 5 0 0,30 0 0 0 0,-32 1-3 0 0,-1 0 0 0 0,24-5 0 0 0,23 0 37 0 0,-12 4 7 0 0,0-2 0 0 0,82-17 0 0 0,-127 19-62 0 0,0 0-1 0 0,0 0 1 0 0,0 1 0 0 0,10 2-1 0 0,16-1 55 0 0,-1 0-44 0 0,-27 0-12 0 0,-1-1 0 0 0,1 0 0 0 0,0 0-1 0 0,0 0 1 0 0,12-3 0 0 0,-15 2 5 0 0,0 0 0 0 0,0 0 0 0 0,0 1-1 0 0,0-1 1 0 0,0 1 0 0 0,0 0 0 0 0,1 0 0 0 0,-1 0 0 0 0,0 1 0 0 0,5 0-1 0 0,3 1 15 0 0,0 0 0 0 0,23-1 0 0 0,0 0-1 0 0,-4-1-18 0 0,-1-1 0 0 0,50-7 0 0 0,36-2 0 0 0,-82 8 0 0 0,56-3 0 0 0,-78 5 0 0 0,-3-1 0 0 0,0 1 0 0 0,0 0 0 0 0,13 1 0 0 0,-21 0 3 0 0,0-1-1 0 0,0 0 1 0 0,0 0 0 0 0,0 0-1 0 0,0 1 1 0 0,0-1 0 0 0,0 0-1 0 0,0 0 1 0 0,0-1-1 0 0,0 1 1 0 0,0 0 0 0 0,0 0-1 0 0,0-1 1 0 0,27-5 24 0 0,29 5-27 0 0,-52 1 0 0 0,-1 0 0 0 0,1 0 0 0 0,0 1 0 0 0,-1 0 0 0 0,9 2 0 0 0,-6-1 0 0 0,6 0 0 0 0,6-3 0 0 0,-19 1 0 0 0,32-5 0 0 0,-22 2 0 0 0,-3-4 0 0 0,-6 7 0 0 0,-1-1 0 0 0,1 1 0 0 0,-1-1 0 0 0,1 0 0 0 0,-1 1 0 0 0,1-1 0 0 0,-1 1 0 0 0,1-1 0 0 0,-1 0 0 0 0,0 1 0 0 0,1-1 0 0 0,-1 0 0 0 0,0 1 0 0 0,0-1 0 0 0,1-1 0 0 0,-4-2 0 0 0,2 4 0 0 0,0-3 0 0 0,-1 1 0 0 0,1-1 0 0 0,-1 1 0 0 0,0-1 0 0 0,0 1 0 0 0,0 0 0 0 0,0 0 0 0 0,0 0 0 0 0,-1 0 0 0 0,-2-2 0 0 0,-5-3 0 0 0,-15-13-191 0 0,-44-25 0 0 0,40 27-10 0 0,-31-26 0 0 0,15 10-343 0 0,43 33 435 0 0,20 7-1146 0 0,-9-2 1147 0 0,23 8-360 0 0,38 21 1 0 0,-11-5-63 0 0,105 53-645 0 0,-157-76 1169 0 0,-1-1-1 0 0,1 1 1 0 0,-1 0-1 0 0,0 1 0 0 0,0-1 1 0 0,-1 1-1 0 0,0 0 1 0 0,0 1-1 0 0,0-1 1 0 0,4 9-1 0 0,6 15 91 0 0,-14-19-11 0 0,-2-2-31 0 0,1-7-5 0 0,-1 1 1 0 0,1 0-1 0 0,0-1 1 0 0,-1 1 0 0 0,0-1-1 0 0,1 1 1 0 0,-1-1-1 0 0,0 1 1 0 0,0-1-1 0 0,0 1 1 0 0,-1-1-1 0 0,1 0 1 0 0,-1 1-1 0 0,-2 2 1 0 0,-2 1 129 0 0,0 0 0 0 0,0 0 0 0 0,-9 5 0 0 0,0 1 11 0 0,-8 5 209 0 0,0-1-1 0 0,-36 18 1 0 0,17-10-3 0 0,-11 2 12 0 0,36-19-372 0 0,-30 19 0 0 0,46-25-211 0 0,0 0 0 0 0,0 0-1 0 0,-1 0 1 0 0,1 0 0 0 0,0 0-1 0 0,0 0 1 0 0,0 0 0 0 0,0 1 0 0 0,0-1-1 0 0,1 0 1 0 0,-1 1 0 0 0,-1 2-1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4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4143 0 0,'0'0'191'0'0,"2"0"277"0"0,55-6 6851 0 0,33 4-4662 0 0,-19 2-1484 0 0,184 1 2843 0 0,-140 6-2573 0 0,-56-2-637 0 0,90-5 1 0 0,-84-6-123 0 0,123 7 0 0 0,69 2 524 0 0,-238-5-1074 0 0,0-1 1 0 0,-1 0-1 0 0,31-11 0 0 0,-2 1 82 0 0,43-8 91 0 0,2 4-1 0 0,147-8 0 0 0,-91 10-87 0 0,-62 4-107 0 0,34-4 152 0 0,183-5 5 0 0,-20-2-205 0 0,-86 10-64 0 0,-123 9 0 0 0,43-9 0 0 0,-71 6 0 0 0,35-1 0 0 0,-67 6 0 0 0,0 0 0 0 0,20 1 0 0 0,-13 1 11 0 0,5-2 42 0 0,3-2-53 0 0,28-5 0 0 0,-7 1 0 0 0,-44 6 0 0 0,0-1 0 0 0,0 0 0 0 0,0 0 0 0 0,0-1 0 0 0,0 1 0 0 0,0-1 0 0 0,-1-1 0 0 0,11-6 0 0 0,-7 2-12 0 0,-4-2-36 0 0,-4 8 46 0 0,0-1 0 0 0,-1 0-1 0 0,0 0 1 0 0,1 0 0 0 0,-1 0 0 0 0,0 0-1 0 0,-1 0 1 0 0,1 0 0 0 0,-1 0 0 0 0,1 0-1 0 0,-1 0 1 0 0,0 0 0 0 0,0 1 0 0 0,0-1-1 0 0,0 0 1 0 0,0 1 0 0 0,-1-1 0 0 0,1 1 0 0 0,-1-1-1 0 0,-3-3 1 0 0,-3-4-5 0 0,0 0 0 0 0,-1 1-1 0 0,-15-12 1 0 0,-71-52-148 0 0,87 67 93 0 0,1 1 0 0 0,-1 0 0 0 0,-9-5 0 0 0,-2 0-111 0 0,16 9 50 0 0,1 0 0 0 0,0 0 0 0 0,-1 0-1 0 0,1 0 1 0 0,-1 1 0 0 0,-3-1 0 0 0,5 1-155 0 0,17 6 108 0 0,27 15-1 0 0,-2 0-84 0 0,-9-6 17 0 0,51 31-1 0 0,-75-41 234 0 0,0 0 0 0 0,0 1-1 0 0,-1 0 1 0 0,0 1-1 0 0,0 0 1 0 0,0 0 0 0 0,-1 0-1 0 0,0 1 1 0 0,-1 0 0 0 0,1 0-1 0 0,4 10 1 0 0,-10-16 30 0 0,1 0 0 0 0,-1 0 0 0 0,0 1 0 0 0,0-1 0 0 0,0 0 0 0 0,0 0 0 0 0,0 1 0 0 0,-1-1 0 0 0,1 0 0 0 0,-1 0 0 0 0,1 0 0 0 0,-2 3 0 0 0,0 0 39 0 0,-1 7 65 0 0,-2-1 0 0 0,1 0-1 0 0,-2 0 1 0 0,1 0 0 0 0,-1-1-1 0 0,-1 0 1 0 0,0 0 0 0 0,0-1 0 0 0,-1 1-1 0 0,-16 14 1 0 0,-94 102 44 0 0,113-119-786 0 0,1 0 1 0 0,0 0-1 0 0,0 0 0 0 0,0 1 0 0 0,1-1 0 0 0,-4 16 0 0 0,3-11-1102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0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0,'0'0'17248'0'0,"1"2"-16854"0"0,2 8-185 0 0,0-1 1 0 0,0 1-1 0 0,-1 0 1 0 0,0 0 0 0 0,-1 0-1 0 0,0 11 1 0 0,-3 65 287 0 0,1-77-456 0 0,1 7 24 0 0,-6 238 314 0 0,23-113-141 0 0,-16-135-208 0 0,0-1 1 0 0,-1-1 0 0 0,1 0 0 0 0,1 0 0 0 0,-1 0 0 0 0,0 0 0 0 0,1 0 0 0 0,0 0 0 0 0,0 0 0 0 0,0-1 0 0 0,1 1 0 0 0,-1 0 0 0 0,1-1 0 0 0,5 6 0 0 0,-6-7 8 0 0,1 0 0 0 0,-1-1 0 0 0,0 1 0 0 0,1-1 0 0 0,-1 0-1 0 0,1 0 1 0 0,-1 1 0 0 0,1-2 0 0 0,0 1 0 0 0,0 0 0 0 0,-1 0 0 0 0,1-1-1 0 0,0 0 1 0 0,0 1 0 0 0,-1-1 0 0 0,1 0 0 0 0,0 0 0 0 0,0-1 0 0 0,0 1-1 0 0,-1-1 1 0 0,6-1 0 0 0,11-3 67 0 0,-1-1 0 0 0,0 0 0 0 0,-1-2 0 0 0,1 0 0 0 0,-2-1 0 0 0,18-12-1 0 0,-17 9-266 0 0,45-31-185 0 0,-54 39-446 0 0,0 0-1 0 0,0 1 1 0 0,13-5-1 0 0,-2 4-943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0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69 275 5063 0 0,'0'0'448'0'0,"-2"10"-352"0"0,-3 0-96 0 0,0 3 832 0 0,2 0 144 0 0,1-1 32 0 0,1-2-3120 0 0</inkml:trace>
  <inkml:trace contextRef="#ctx0" brushRef="#br0" timeOffset="1">1 1 9215 0 0,'0'0'3840'0'0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0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81 121 8287 0 0,'0'0'1014'0'0,"-1"2"-210"0"0,-1 18 882 0 0,1 0 0 0 0,1 28 0 0 0,0 18-346 0 0,-8 53-852 0 0,-40 193 0 0 0,28-214-444 0 0,20-96-196 0 0,1-4-1115 0 0,1 0 1119 0 0,-1 0 0 0 0,0-1 1 0 0,0 1-1 0 0,0 0 0 0 0,0 0 1 0 0,1-4-1 0 0,7-44-377 0 0,-2 5 227 0 0,9-46 328 0 0,-3 11 31 0 0,-1-12 286 0 0,-2 17 29 0 0,2 1 72 0 0,35-162 1378 0 0,-29 193-1346 0 0,-18 42-253 0 0,5 18 133 0 0,0-4-248 0 0,20 196 598 0 0,-20-159-641 0 0,20 250-277 0 0,-15-100-3812 0 0,-10-178 2098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0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13183 0 0,'2'20'2395'0'0,"11"-19"-1370"0"0,-4 1-776 0 0,-1 0-1 0 0,0 1 0 0 0,9 4 1 0 0,-9-3-129 0 0,1-1 1 0 0,17 5 0 0 0,-7-4-383 0 0,18 3-279 0 0,-12-7-4600 0 0,-12-1-35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0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6911 0 0,'0'0'623'0'0,"0"2"-514"0"0,14 115 6293 0 0,-3-18-3802 0 0,6 31-2013 0 0,22 131-3094 0 0,-35-237 1045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1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11719 0 0,'0'0'1060'0'0,"1"2"-869"0"0,5 13 116 0 0,0 1 0 0 0,-1-1 1 0 0,0 1-1 0 0,3 21 0 0 0,6 68 1738 0 0,-7 6-1594 0 0,4 28-70 0 0,-8-115-1239 0 0,-1 26-1 0 0,-2-40-112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1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0,'0'0'390'0'0,"1"1"-252"0"0,18 10 2388 0 0,28 13-1 0 0,-31-18-1625 0 0,0 2 0 0 0,-1 0 0 0 0,0 1 0 0 0,15 12 0 0 0,-14-6-360 0 0,-2-1 0 0 0,0 2 0 0 0,0 0 0 0 0,18 29 0 0 0,-11-10 446 0 0,24 53 0 0 0,-37-68-721 0 0,0 0 0 0 0,-2 0-1 0 0,0 1 1 0 0,-2-1 0 0 0,0 1 0 0 0,-1 0 0 0 0,-1 0 0 0 0,-1 36 0 0 0,-4-24-79 0 0,-1 1 1 0 0,-1-1 0 0 0,-2 0-1 0 0,-19 55 1 0 0,16-58-338 0 0,4-9-466 0 0,-2 1 1 0 0,0-1-1 0 0,-18 31 1 0 0,18-40-819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4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0,'89'87'1453'0'0,"-19"-19"2961"0"0,-47-44-2984 0 0,5 4-195 0 0,-1 1 1 0 0,-1 1-1 0 0,27 42 1 0 0,23 67 1253 0 0,-65-115-2039 0 0,-1 1 0 0 0,-1 0-1 0 0,11 52 1 0 0,-19-62-375 0 0,-1 0 0 0 0,0 0-1 0 0,-1 0 1 0 0,-1 0 0 0 0,-6 28 0 0 0,5-33-73 0 0,0-1-1 0 0,0 0 1 0 0,-6 12 0 0 0,5-12-549 0 0,0 0 0 0 0,1 0 0 0 0,-4 12 0 0 0,5-8-1717 0 0,-1-4-4571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0,'5'7'863'0'0,"4"5"-129"0"0,-1 0 0 0 0,-1 1 1 0 0,0 0-1 0 0,0 1 0 0 0,5 16 0 0 0,18 76 2293 0 0,-20-66-2500 0 0,4 22 98 0 0,9 120 0 0 0,-23-177-617 0 0,8 130-518 0 0,-7-78-5233 0 0,-1-43 516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9215 0 0,'0'-1'52'0'0,"0"1"-1"0"0,1 0 0 0 0,-1-1 1 0 0,0 1-1 0 0,1 0 1 0 0,-1 0-1 0 0,0-1 0 0 0,0 1 1 0 0,1 0-1 0 0,-1 0 0 0 0,0-1 1 0 0,1 1-1 0 0,-1 0 1 0 0,1 0-1 0 0,-1 0 0 0 0,0-1 1 0 0,1 1-1 0 0,0 0 0 0 0,2 1-20 0 0,0 0 0 0 0,-1 0 0 0 0,1 0-1 0 0,0 0 1 0 0,0 0 0 0 0,0 1 0 0 0,-1-1-1 0 0,1 1 1 0 0,-1 0 0 0 0,1 0 0 0 0,-1 0-1 0 0,3 3 1 0 0,25 34 1555 0 0,-10-14-666 0 0,8 9-280 0 0,-1 2 1 0 0,-2 0-1 0 0,-1 1 1 0 0,-2 1-1 0 0,-2 2 1 0 0,-1 0-1 0 0,-2 1 1 0 0,-2 0-1 0 0,-2 1 1 0 0,-2 1-1 0 0,-1 0 1 0 0,4 54-1 0 0,-8 90 407 0 0,-8-148-1090 0 0,-1 0 0 0 0,-16 68-1 0 0,2-45-3601 0 0,14-50 1845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4143 0 0,'0'0'191'0'0,"0"-1"-11"0"0,4-6-143 0 0,-4 6 298 0 0,1 1 1 0 0,-1-1-1 0 0,1 0 0 0 0,0 0 0 0 0,-1 0 0 0 0,1 1 0 0 0,0-1 0 0 0,0 0 0 0 0,-1 1 0 0 0,1-1 0 0 0,0 1 0 0 0,0-1 0 0 0,0 1 0 0 0,0-1 0 0 0,0 1 0 0 0,0 0 0 0 0,0-1 0 0 0,-1 1 0 0 0,1 0 0 0 0,2 0 0 0 0,-3 0-172 0 0,1 0 0 0 0,0 0 0 0 0,0 0 0 0 0,0 1 0 0 0,0-1-1 0 0,0 0 1 0 0,0 1 0 0 0,0-1 0 0 0,-1 1 0 0 0,1-1 0 0 0,0 1-1 0 0,0-1 1 0 0,0 1 0 0 0,-1 0 0 0 0,1-1 0 0 0,0 2-1 0 0,2 2 90 0 0,0-1 0 0 0,-1 1 0 0 0,1 0-1 0 0,-1 0 1 0 0,2 7 0 0 0,0 0 92 0 0,-1 1 0 0 0,0-1 0 0 0,-1 1 0 0 0,0-1-1 0 0,0 20 1 0 0,-4 62 679 0 0,-1-39-580 0 0,-10 203 855 0 0,12-238-1235 0 0,0 12 157 0 0,4 31 0 0 0,-3-54-120 0 0,1 0-1 0 0,1 0 1 0 0,-1 0-1 0 0,1 0 1 0 0,1 0-1 0 0,0-1 1 0 0,0 1-1 0 0,0-1 1 0 0,5 8-1 0 0,-7-13-55 0 0,1 0 0 0 0,0 0-1 0 0,-1 0 1 0 0,1 0 0 0 0,0-1-1 0 0,0 1 1 0 0,0 0 0 0 0,0-1 0 0 0,0 1-1 0 0,1-1 1 0 0,-1 0 0 0 0,0 0-1 0 0,1 0 1 0 0,4 2 0 0 0,-3-2 3 0 0,1 0-1 0 0,-1-1 1 0 0,1 1 0 0 0,0-1 0 0 0,-1 0 0 0 0,1 0-1 0 0,8-2 1 0 0,2-2 24 0 0,-1 0-1 0 0,1 0 1 0 0,26-14-1 0 0,118-60-2138 0 0,-131 60-1578 0 0,-15 10-2976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95 331 5527 0 0,'0'0'600'0'0,"0"9"2584"0"0</inkml:trace>
  <inkml:trace contextRef="#ctx0" brushRef="#br0" timeOffset="1">0 1 919 0 0,'0'0'80'0'0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60 146 1839 0 0,'0'0'11338'0'0,"0"2"-10365"0"0,0 46 1848 0 0,1 30-807 0 0,-12 89 0 0 0,-19 34-1162 0 0,11-130-701 0 0,18-69-127 0 0,1-4-235 0 0,1-14 31 0 0,1 1 1 0 0,1-1-1 0 0,0 1 0 0 0,6-17 1 0 0,6-32-251 0 0,9-131-543 0 0,-16 112 668 0 0,-3 42 315 0 0,1 0 1 0 0,2 0 0 0 0,1 1 0 0 0,21-53 0 0 0,-29 91 47 0 0,0-1-1 0 0,0 1 1 0 0,1 0-1 0 0,-1-1 1 0 0,1 1-1 0 0,2-3 1 0 0,-3 3 205 0 0,8 8 261 0 0,-5-1-463 0 0,0 0 0 0 0,0 1 1 0 0,0 0-1 0 0,0-1 1 0 0,-1 1-1 0 0,0 0 1 0 0,0 0-1 0 0,3 12 1 0 0,11 57 218 0 0,-12-50-183 0 0,76 412-91 0 0,-51-303-3618 0 0,-27-118 2130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15751 0 0,'0'0'2722'0'0,"3"0"-2178"0"0,107 7 400 0 0,-86-6-985 0 0,45 0-2878 0 0,-52-2 1389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2303 0 0,'0'2'167'0'0,"2"23"-344"0"0,-4 17 4278 0 0,1 3 2083 0 0,3 30-1830 0 0,7 135-109 0 0,16-2-9549 0 0,-22-193 1158 0 0,2-3-942 0 0</inkml:trace>
  <inkml:trace contextRef="#ctx0" brushRef="#br0" timeOffset="1">293 1 3679 0 0,'0'0'284'0'0,"6"14"274"0"0,0 45 10522 0 0,-2-6-8119 0 0,4 160-926 0 0,-2-28-4078 0 0,-4-154 48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7367 0 0,'0'0'667'0'0,"-1"3"-547"0"0,-8 30-349 0 0,2 23 4753 0 0,6 39 2140 0 0,10 42-5437 0 0,0 9-1414 0 0,-8-98-1056 0 0,0-1-436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9671 0 0,'0'0'7563'0'0,"6"-16"-3812"0"0,-2 12-3685 0 0,1 1 1 0 0,-1 0 0 0 0,1 0-1 0 0,-1 0 1 0 0,1 0 0 0 0,0 1 0 0 0,0-1-1 0 0,0 2 1 0 0,0-1 0 0 0,1 0 0 0 0,-1 1-1 0 0,0 0 1 0 0,1 0 0 0 0,-1 0 0 0 0,10 1-1 0 0,6 1-1364 0 0,0 0 0 0 0,35 8 0 0 0,-30-5-2925 0 0</inkml:trace>
  <inkml:trace contextRef="#ctx0" brushRef="#br0" timeOffset="1">354 1 455 0 0,'-10'15'174'0'0,"-1"1"5533"0"0,-14 26 0 0 0,22-35-4203 0 0,1-1 0 0 0,-1 1 0 0 0,-2 11 0 0 0,3 10-1862 0 0,2-26 416 0 0,0-1 0 0 0,0 0 1 0 0,0 1-1 0 0,0-1 1 0 0,1 0-1 0 0,-1 1 0 0 0,0-1 1 0 0,1 0-1 0 0,-1 0 1 0 0,1 1-1 0 0,0-1 0 0 0,-1 0 1 0 0,1 0-1 0 0,0 0 1 0 0,0 0-1 0 0,0 0 0 0 0,0 0 1 0 0,0 0-1 0 0,0 0 1 0 0,0 0-1 0 0,0 0 0 0 0,0-1 1 0 0,0 1-1 0 0,0 0 1 0 0,3 0-1 0 0,2 1 67 0 0,0 1 0 0 0,0-2 0 0 0,1 1 0 0 0,7 0 0 0 0,-2 1-114 0 0,2-1-622 0 0,-1-1 0 0 0,1 0-1 0 0,0-1 1 0 0,0 0 0 0 0,23-4-1 0 0,-27 2-440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6911 0 0,'-1'2'528'0'0,"-4"4"-331"0"0,1 1-1 0 0,0-1 0 0 0,-4 10 0 0 0,4-7 763 0 0,0 0-1 0 0,1 0 0 0 0,0 0 0 0 0,0 1 0 0 0,1-1 0 0 0,1 1 0 0 0,0-1 0 0 0,0 15 0 0 0,1-2-181 0 0,0 2-265 0 0,2 0-1 0 0,0 0 1 0 0,10 42 0 0 0,9 25-415 0 0,-9-33-728 0 0,-5-11-990 0 0,-6-16-2910 0 0,-1-1-1063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4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11975 0 0,'5'-2'6470'0'0,"-5"1"-6370"0"0,11 16 2676 0 0,10 23-842 0 0,0 30-634 0 0,6 15-1033 0 0,-7-29-3334 0 0,-15-41-4833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5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1375 0 0,'3'-11'124'0'0,"1"-18"11379"0"0,-2 38-10547 0 0,27 272 2733 0 0,-20-192-3385 0 0,-2 161 0 0 0,-10-230-156 0 0,0 16-2437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8751 0 0,'7'-7'572'0'0,"1"0"0"0"0,-1 0 0 0 0,1 1 0 0 0,0 0 0 0 0,1 0 0 0 0,0 1 0 0 0,-1 0 0 0 0,1 0 0 0 0,1 1-1 0 0,-1 0 1 0 0,1 1 0 0 0,0 0 0 0 0,-1 1 0 0 0,1 0 0 0 0,16-1 0 0 0,-12 4-151 0 0,1 0 0 0 0,-1 2 0 0 0,0 0-1 0 0,1 1 1 0 0,17 7 0 0 0,-27-10-373 0 0,0 1 0 0 0,-1 1 0 0 0,1-1 0 0 0,-1 1 0 0 0,0 0 0 0 0,1 0 0 0 0,-1 0 0 0 0,0 0 0 0 0,-1 1 0 0 0,1 0 0 0 0,-1-1 0 0 0,1 1 0 0 0,3 7 0 0 0,-5-7-34 0 0,0-1 0 0 0,0 1 0 0 0,-1 0-1 0 0,1 0 1 0 0,-1 0 0 0 0,0 0 0 0 0,0-1-1 0 0,-1 1 1 0 0,1 0 0 0 0,-1 1 0 0 0,0-1 0 0 0,0 0-1 0 0,0 0 1 0 0,0 0 0 0 0,-1 0 0 0 0,1 0-1 0 0,-3 6 1 0 0,0 0-59 0 0,-1 1 1 0 0,0-1-1 0 0,-1 0 0 0 0,0 0 1 0 0,0 0-1 0 0,-1-1 0 0 0,-1 0 0 0 0,1 0 1 0 0,-1 0-1 0 0,-1-1 0 0 0,0 0 1 0 0,-12 10-1 0 0,15-14 32 0 0,2-2 11 0 0,1 0 0 0 0,-1 0 0 0 0,1 0 1 0 0,-1 0-1 0 0,1-1 0 0 0,-6 3 1 0 0,12-5 3 0 0,1 1 1 0 0,-1 0 0 0 0,1 0-1 0 0,-1 1 1 0 0,1-1 0 0 0,6 2-1 0 0,1 0 6 0 0,20 2-578 0 0,0-2-1 0 0,0-1 1 0 0,0-2-1 0 0,0-1 1 0 0,0-1-1 0 0,54-13 1 0 0,-54 6-5629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10391 0 0,'9'21'354'0'0,"-3"-7"33"0"0,14 25 0 0 0,81 113 4225 0 0,-77-115-3287 0 0,-1 1 0 0 0,-2 1 0 0 0,30 79-1 0 0,-42-92-865 0 0,-2-1 0 0 0,-1 1 0 0 0,0 0 0 0 0,-2 1 0 0 0,-1-1 0 0 0,-2 1 0 0 0,-2 47 0 0 0,-1-57-415 0 0,-1 1 0 0 0,0 0 0 0 0,-1-1-1 0 0,-1 0 1 0 0,-1 0 0 0 0,-10 21 0 0 0,1-11-3245 0 0,-3-1-3336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7831 0 0,'0'1'2728'0'0,"-6"31"3196"0"0,6 21-3630 0 0,0-28-1690 0 0,7 181 1205 0 0,-3-125-1576 0 0,8 118-660 0 0,0-67-3632 0 0,-9-109 2465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10591 0 0,'5'95'3479'0'0,"24"68"938"0"0,31 78-3799 0 0,-13-24-3786 0 0,-40-177 1598 0 0</inkml:trace>
  <inkml:trace contextRef="#ctx0" brushRef="#br0" timeOffset="1">10 617 13991 0 0,'-10'-18'1520'0'0,"12"11"-928"0"0,3 1 88 0 0,3 1 24 0 0,2-2 0 0 0,0 0-504 0 0,2 1-96 0 0,1-1-16 0 0,2 4-8 0 0,2-1-784 0 0,-1 3-152 0 0,2-1-32 0 0,1 2-5688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11055 0 0,'0'0'1268'0'0,"2"0"-597"0"0,16-1 456 0 0,1-1 0 0 0,25-6 0 0 0,17-2-760 0 0,-41 7-499 0 0,-14 2 542 0 0,0 0 0 0 0,0 1 1 0 0,1-1-1 0 0,-1 1 0 0 0,0 0 0 0 0,0 1 1 0 0,1-1-1 0 0,-1 1 0 0 0,7 2 1 0 0,-12-2 742 0 0,4 9-268 0 0,-3-7-789 0 0,-1 1 0 0 0,0-1-1 0 0,-1 0 1 0 0,1 1 0 0 0,-1-1 0 0 0,1 1 0 0 0,-1-1-1 0 0,0 1 1 0 0,0-1 0 0 0,0 1 0 0 0,-1-1-1 0 0,0 1 1 0 0,-1 5 0 0 0,-3 6 277 0 0,-11 26-1 0 0,6-18-82 0 0,3-7-91 0 0,1 0 1 0 0,1 0-1 0 0,1 1 0 0 0,-3 20 0 0 0,6-32-187 0 0,0 0 0 0 0,1 0-1 0 0,0 0 1 0 0,0 0 0 0 0,0 0-1 0 0,1 0 1 0 0,0 0 0 0 0,0 0-1 0 0,0 0 1 0 0,0 0 0 0 0,1 0-1 0 0,0-1 1 0 0,0 1 0 0 0,0-1-1 0 0,0 1 1 0 0,1-1 0 0 0,0 0-1 0 0,0 0 1 0 0,4 4-1 0 0,-5-6-54 0 0,0 0 0 0 0,1-1-1 0 0,0 1 1 0 0,-1-1-1 0 0,1 1 1 0 0,0-1 0 0 0,0 0-1 0 0,0 0 1 0 0,0 0 0 0 0,-1-1-1 0 0,1 1 1 0 0,0-1-1 0 0,1 1 1 0 0,-1-1 0 0 0,0 0-1 0 0,0 0 1 0 0,0 0-1 0 0,0-1 1 0 0,0 1 0 0 0,0-1-1 0 0,4-1 1 0 0,3-1-364 0 0,0 0 0 0 0,0-1 0 0 0,0 0 0 0 0,17-10 0 0 0,-18 7-285 0 0,0 0 0 0 0,0 0 0 0 0,-1 0 0 0 0,0-1 0 0 0,-1-1 0 0 0,1 1 1 0 0,6-12-1 0 0,40-69-3236 0 0,-54 88 3921 0 0,14-27-1026 0 0,-1 0 0 0 0,-1-1 0 0 0,-2 0 0 0 0,12-55 0 0 0,-15 48 2451 0 0,3-67 1 0 0,-10 94-950 0 0,0 0 0 0 0,-1 1 0 0 0,0-1 1 0 0,-1 0-1 0 0,-3-14 0 0 0,3 19-256 0 0,1-1 0 0 0,-1 1 0 0 0,0-1 0 0 0,0 1 0 0 0,-1 0 0 0 0,1-1 0 0 0,-1 1 0 0 0,0 0 1 0 0,0 1-1 0 0,0-1 0 0 0,-6-5 0 0 0,8 8-161 0 0,0 0 1 0 0,0 1-1 0 0,0-1 1 0 0,0 0-1 0 0,0 1 1 0 0,0-1 0 0 0,0 1-1 0 0,0-1 1 0 0,0 1-1 0 0,-1-1 1 0 0,1 1 0 0 0,0 0-1 0 0,0 0 1 0 0,0-1-1 0 0,0 1 1 0 0,-1 0-1 0 0,1 0 1 0 0,0 0 0 0 0,0 1-1 0 0,0-1 1 0 0,0 0-1 0 0,-1 0 1 0 0,0 1 0 0 0,0 0 15 0 0,1 0 0 0 0,-1 0 0 0 0,1 0 0 0 0,-1 0 0 0 0,1 0 1 0 0,0 0-1 0 0,-1 1 0 0 0,1-1 0 0 0,0 1 0 0 0,0-1 0 0 0,0 1 1 0 0,0-1-1 0 0,-1 3 0 0 0,-1 3 100 0 0,0 0 0 0 0,0 1 0 0 0,1-1 1 0 0,0 1-1 0 0,-1 14 0 0 0,1-5-81 0 0,2 1 0 0 0,0-1 1 0 0,1 0-1 0 0,1 1 0 0 0,0-1 0 0 0,1 0 1 0 0,1 0-1 0 0,1 0 0 0 0,0 0 0 0 0,13 25 1 0 0,-12-31-37 0 0,0 0 1 0 0,0-1-1 0 0,1 1 1 0 0,0-1 0 0 0,1-1-1 0 0,0 1 1 0 0,0-2-1 0 0,1 1 1 0 0,1-1 0 0 0,-1 0-1 0 0,1-1 1 0 0,0 0-1 0 0,1-1 1 0 0,0 0 0 0 0,20 8-1 0 0,-19-10 90 0 0,0 0 1 0 0,0-1-1 0 0,0-1 0 0 0,1 0 0 0 0,-1-1 1 0 0,0 0-1 0 0,1-1 0 0 0,20-2 0 0 0,-27 1-59 0 0,1 0-1 0 0,-1 0 0 0 0,1-1 0 0 0,-1 0 0 0 0,1 0 0 0 0,-1-1 0 0 0,0 1 0 0 0,0-1 0 0 0,0-1 0 0 0,0 1 0 0 0,0-1 0 0 0,-1 0 0 0 0,0 0 0 0 0,0-1 1 0 0,0 1-1 0 0,0-1 0 0 0,5-8 0 0 0,-2 0 72 0 0,0 1 0 0 0,-1-1 0 0 0,-1 0 0 0 0,0 0 0 0 0,-1-1 1 0 0,-1 0-1 0 0,0 0 0 0 0,0 0 0 0 0,-2 0 0 0 0,0-1 0 0 0,0 1 0 0 0,-1-27 0 0 0,-2 39-137 0 0,1-14 119 0 0,-2 1 0 0 0,-3-16 1 0 0,4 26-89 0 0,-1 0 0 0 0,1 0 1 0 0,-1 0-1 0 0,-1 0 0 0 0,1 0 1 0 0,-1 0-1 0 0,0 1 0 0 0,0-1 1 0 0,-5-5-1 0 0,-1 0 10 0 0,-1 0 0 0 0,0 1 0 0 0,-1 0 0 0 0,0 1 1 0 0,-1 0-1 0 0,0 0 0 0 0,0 2 0 0 0,0-1 0 0 0,-1 2 0 0 0,0-1 0 0 0,0 2 0 0 0,0 0 0 0 0,-1 0 0 0 0,1 1 0 0 0,-1 1 1 0 0,0 0-1 0 0,0 1 0 0 0,0 1 0 0 0,0 0 0 0 0,0 1 0 0 0,-19 3 0 0 0,13 1-1472 0 0,-37 15 1 0 0,49-15 147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11287 0 0,'2'-11'2780'0'0,"1"8"-936"0"0,-2 4-1722 0 0,0-1 0 0 0,0 1 1 0 0,0-1-1 0 0,0 1 1 0 0,-1-1-1 0 0,1 1 0 0 0,0 0 1 0 0,0 0-1 0 0,-1-1 1 0 0,1 1-1 0 0,-1 0 1 0 0,1 0-1 0 0,0 1 0 0 0,18 34 1241 0 0,-1 9-529 0 0,-2 0-1 0 0,10 48 0 0 0,-11-34-1105 0 0,24 104 512 0 0,-13-55-7498 0 0,-19-81 1140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0,'0'0'542'0'0,"1"2"-446"0"0,4 4-213 0 0,13 15 2721 0 0,-1 0-1 0 0,17 31 0 0 0,38 65 850 0 0,-35-60-2300 0 0,29 63 1 0 0,-40-61-376 0 0,-2 1 1 0 0,-4 1-1 0 0,16 73 1 0 0,-20-48-217 0 0,11 156-1 0 0,-24-112-3179 0 0,-2-122 836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0,'0'0'707'0'0,"0"2"-464"0"0,1 5 3 0 0,9 42 5984 0 0,2-2-4017 0 0,-4-17-1633 0 0,5 36 0 0 0,8 301 666 0 0,-13-147-899 0 0,-7-201-175 0 0,5 23 0 0 0,-5-36-33 0 0,1 0 0 0 0,0 0 0 0 0,-1 0 0 0 0,2 0 0 0 0,-1 0 0 0 0,1-1 0 0 0,5 9 0 0 0,-7-13-102 0 0,-1-1 0 0 0,1 0 0 0 0,0 1 0 0 0,-1-1 0 0 0,1 0 0 0 0,0 1-1 0 0,-1-1 1 0 0,1 0 0 0 0,0 0 0 0 0,0 1 0 0 0,0-1 0 0 0,-1 0 0 0 0,1 0 0 0 0,0 0 0 0 0,0 0 0 0 0,0 0-1 0 0,-1 0 1 0 0,2-1 0 0 0,14-1 235 0 0,-10-1-165 0 0,1 0-1 0 0,0 0 1 0 0,-1-1-1 0 0,0 1 0 0 0,9-8 1 0 0,6-3 49 0 0,38-25-46 0 0,11-7-28 0 0,-28 23-1990 0 0,-20 13-1639 0 0,22-9 0 0 0,-32 14-3363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32 390 9671 0 0,'0'0'944'0'0,"-12"9"4680"0"0</inkml:trace>
  <inkml:trace contextRef="#ctx0" brushRef="#br0" timeOffset="1">0 1 10135 0 0,'0'0'5416'0'0,"10"1"-6624"0"0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3223 0 0,'0'2'240'0'0,"2"34"2564"0"0,-1 1 3827 0 0,3 6-2324 0 0,0 21-2130 0 0,0-4-1238 0 0,2 141 99 0 0,-5-97-943 0 0,-2-59-314 0 0,3-65 3 0 0,0 1 0 0 0,5-26 0 0 0,-1 12-100 0 0,11-51-964 0 0,4-38-582 0 0,-16-17 909 0 0,-5 89 1177 0 0,10-76-1 0 0,-7 101-21 0 0,-3 20-24 0 0,1-1-1 0 0,-1 1 0 0 0,1-1 1 0 0,0 1-1 0 0,1-1 1 0 0,-1 1-1 0 0,1 0 0 0 0,0 0 1 0 0,0 0-1 0 0,4-7 1 0 0,-5 11 182 0 0,1 2-299 0 0,-1 1 0 0 0,1-1 1 0 0,-1 0-1 0 0,1 0 0 0 0,-1 1 1 0 0,1-1-1 0 0,-1 1 1 0 0,0 0-1 0 0,0-1 0 0 0,0 1 1 0 0,0 0-1 0 0,2 3 1 0 0,-2-3 8 0 0,10 17 184 0 0,-1 2 1 0 0,12 37 0 0 0,9 48 231 0 0,-12-37-219 0 0,43 152-1403 0 0,-36-127-5503 0 0,-18-60 707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5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95 10103 0 0,'0'0'464'0'0,"-1"-5"3539"0"0,7-1-2190 0 0,1 3-1259 0 0,1 1 0 0 0,-1-1 0 0 0,15-1-1 0 0,10-4 640 0 0,102-31 679 0 0,-114 35-1858 0 0,0 1-1 0 0,30-1 1 0 0,14-3-287 0 0,-52 5 179 0 0,31-3-2716 0 0,-26 6 1250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11519 0 0,'0'0'106'0'0,"0"0"0"0"0,0 0 0 0 0,-1 0 0 0 0,1 0 0 0 0,0 0 0 0 0,0 0-1 0 0,0-1 1 0 0,0 1 0 0 0,-1 0 0 0 0,1 0 0 0 0,0 0 0 0 0,0 0 0 0 0,0 0 0 0 0,0-1 0 0 0,0 1-1 0 0,0 0 1 0 0,-1 0 0 0 0,1 0 0 0 0,0-1 0 0 0,0 1 0 0 0,0 0 0 0 0,0 0 0 0 0,0 0-1 0 0,0-1 1 0 0,0 1 0 0 0,0 0 0 0 0,0 0 0 0 0,0 0 0 0 0,0-1 0 0 0,0 1 0 0 0,0 0-1 0 0,0 0 1 0 0,0 0 0 0 0,0-1 0 0 0,0 1 0 0 0,0 0 0 0 0,1 0 0 0 0,-1 0 0 0 0,0 0-1 0 0,0-1 1 0 0,0 1 0 0 0,0 0 0 0 0,0 0 0 0 0,0 0 0 0 0,1 0 0 0 0,-1-1 0 0 0,0 1 0 0 0,0 0-1 0 0,0 0 1 0 0,15-6 1223 0 0,23 0-841 0 0,17-1 141 0 0,-7 1-1990 0 0,-17 3-3868 0 0,-14 3-233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4607 0 0,'-1'-9'9826'0'0,"2"11"-9634"0"0,0-1 0 0 0,1 1 1 0 0,-1-1-1 0 0,0 1 1 0 0,0-1-1 0 0,0 1 0 0 0,0 0 1 0 0,-1-1-1 0 0,2 4 1 0 0,7 21 734 0 0,-2 1 0 0 0,8 52 0 0 0,-8-35-396 0 0,19 118 129 0 0,4 20-1174 0 0,-17-89-3606 0 0,-11-80 2760 0 0,1 7-4080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5983 0 0,'-2'-2'172'0'0,"-3"-10"6091"0"0,10 21-3315 0 0,6 15-2213 0 0,-1 0 1 0 0,-1 1-1 0 0,7 34 1 0 0,10 80-18 0 0,-20-97-563 0 0,22 175 3 0 0,-15-95-3464 0 0,-11-104 1736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6447 0 0,'0'-1'499'0'0,"1"-6"3348"0"0,0 7-3600 0 0,-1 0 1 0 0,1 0-1 0 0,-1 1 1 0 0,1-1-1 0 0,-1 0 1 0 0,0 0-1 0 0,1 0 1 0 0,-1 1 0 0 0,1-1-1 0 0,-1 0 1 0 0,0 1-1 0 0,1-1 1 0 0,-1 0-1 0 0,0 1 1 0 0,1-1-1 0 0,-1 0 1 0 0,0 1-1 0 0,1 0 1 0 0,7 15 304 0 0,-7-14-185 0 0,10 24 195 0 0,-2 1 0 0 0,-1 1 0 0 0,6 27 0 0 0,8 89-306 0 0,-4-19-449 0 0,12 41-2710 0 0,-22-130 1423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58 11055 0 0,'-23'-2'4402'0'0,"23"0"-4275"0"0,1-1-1 0 0,-1 1 1 0 0,1 0 0 0 0,-1 0 0 0 0,1-1 0 0 0,0 1 0 0 0,0 0 0 0 0,0 0 0 0 0,0 0 0 0 0,0 0 0 0 0,0 0 0 0 0,1 0-1 0 0,-1 0 1 0 0,0 1 0 0 0,1-1 0 0 0,0 0 0 0 0,-1 1 0 0 0,1-1 0 0 0,3-1 0 0 0,-3 2 4 0 0,1-1 0 0 0,-1 0 0 0 0,1 1 0 0 0,0 0 0 0 0,-1-1 0 0 0,1 1 0 0 0,0 0 0 0 0,0 0-1 0 0,0 1 1 0 0,0-1 0 0 0,0 1 0 0 0,0-1 0 0 0,0 1 0 0 0,3 0 0 0 0,26 0-480 0 0,-26-1 197 0 0,0 1 1 0 0,0 0 0 0 0,0 0-1 0 0,0 1 1 0 0,8 1 0 0 0,34 11-2838 0 0,-31-10 1227 0 0</inkml:trace>
  <inkml:trace contextRef="#ctx0" brushRef="#br0" timeOffset="1">450 3 7831 0 0,'0'0'603'0'0,"-10"8"-160"0"0,7-5 27 0 0,1 0-1 0 0,-1 1 1 0 0,1-1 0 0 0,0 0 0 0 0,0 1 0 0 0,0-1 0 0 0,1 1-1 0 0,-1 0 1 0 0,1-1 0 0 0,0 1 0 0 0,0 0 0 0 0,0 0 0 0 0,1 0 0 0 0,-1 0-1 0 0,1-1 1 0 0,0 7 0 0 0,1-5-302 0 0,0 0 0 0 0,0 0 0 0 0,0 0 0 0 0,1 0-1 0 0,-1 0 1 0 0,1 0 0 0 0,0-1 0 0 0,1 1 0 0 0,-1 0 0 0 0,1-1 0 0 0,4 6-1 0 0,-2-4-187 0 0,-1-1-1 0 0,1 0 0 0 0,1 0 0 0 0,-1 0 1 0 0,1 0-1 0 0,-1-1 0 0 0,1 0 0 0 0,1 0 1 0 0,-1 0-1 0 0,0-1 0 0 0,1 0 0 0 0,0 0 0 0 0,0-1 1 0 0,-1 0-1 0 0,1 0 0 0 0,1 0 0 0 0,11 0 1 0 0,-10-2-542 0 0,0 0 0 0 0,-1-1 0 0 0,1-1 0 0 0,16-3 0 0 0,-12 0-5166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5063 0 0,'-1'1'232'0'0,"-2"10"-138"0"0,1 0-1 0 0,0 0 1 0 0,0 0-1 0 0,1 14 1 0 0,0 23 3238 0 0,1-37-1565 0 0,1 4-365 0 0,0-1 0 0 0,2 0 0 0 0,-1 0 0 0 0,6 15 0 0 0,4 20-508 0 0,19 72 15 0 0,-14-64-830 0 0,-1-10-500 0 0,-1-3-4763 0 0,-6-12-894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10135 0 0,'0'0'919'0'0,"2"-1"-655"0"0,10-7 385 0 0,1 1 0 0 0,1 0 0 0 0,0 1 1 0 0,23-8-1 0 0,-21 8-639 0 0,12-2 415 0 0,0 0 1 0 0,38-3-1 0 0,-40 6-98 0 0,-13 3-56 0 0,0 0 0 0 0,1 1 1 0 0,21 1-1 0 0,-30 0-183 0 0,0 1 0 0 0,0 0 0 0 0,0 0 0 0 0,0 0 0 0 0,0 0 0 0 0,0 1 0 0 0,0 0 0 0 0,0 0 0 0 0,0 0 0 0 0,-1 1 0 0 0,9 5 0 0 0,-12-7 17 0 0,2 14 63 0 0,-2-11-147 0 0,-1 0 0 0 0,0 1-1 0 0,0-1 1 0 0,0 0 0 0 0,0 1 0 0 0,-1-1-1 0 0,1 0 1 0 0,-1 0 0 0 0,0 0 0 0 0,-3 8-1 0 0,0-4 22 0 0,0-1-1 0 0,0 1 0 0 0,-1-1 1 0 0,-7 10-1 0 0,-8 3 31 0 0,16-18-42 0 0,1 1 0 0 0,-1 0 0 0 0,1 1 0 0 0,-6 6 1 0 0,-8 10 131 0 0,12-14-85 0 0,1-1 0 0 0,-1 1 0 0 0,1 0 0 0 0,0 0 0 0 0,-4 7-1 0 0,8-11-56 0 0,-1-1-1 0 0,1 1 1 0 0,-1-1-1 0 0,1 1 0 0 0,-1-1 1 0 0,1 1-1 0 0,0-1 1 0 0,0 1-1 0 0,0 0 0 0 0,0-1 1 0 0,0 1-1 0 0,0 0 0 0 0,0-1 1 0 0,1 1-1 0 0,-1-1 1 0 0,0 1-1 0 0,1-1 0 0 0,-1 1 1 0 0,1-1-1 0 0,0 1 1 0 0,0-1-1 0 0,-1 1 0 0 0,1-1 1 0 0,0 0-1 0 0,0 1 0 0 0,0-1 1 0 0,3 2-1 0 0,1 2-11 0 0,1 0 0 0 0,0-1 0 0 0,1 0 0 0 0,-1 0 0 0 0,1-1 0 0 0,0 1-1 0 0,0-1 1 0 0,0-1 0 0 0,0 1 0 0 0,10 1 0 0 0,-6-2-24 0 0,1 0 0 0 0,-1-1 0 0 0,1 0 0 0 0,-1 0 0 0 0,1-1 0 0 0,12-2 0 0 0,-11 0-508 0 0,0-1 1 0 0,19-6-1 0 0,5-7-5021 0 0,-14 2-186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9791 0 0,'1'2'447'0'0,"23"22"273"0"0,-2 1-1 0 0,26 36 1 0 0,-12-5 2009 0 0,41 82-1 0 0,-59-97-1439 0 0,0 0-1 0 0,22 88 0 0 0,-31-88-908 0 0,21 104 1069 0 0,-28-131-1657 0 0,-1 0 0 0 0,-1 1-1 0 0,0-1 1 0 0,-1 0 0 0 0,0 1-1 0 0,-1-1 1 0 0,-7 27 0 0 0,8-39-740 0 0,-6 1-1931 0 0,-1-3 831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13359 0 0,'-2'20'776'0'0,"1"-1"0"0"0,1 1-1 0 0,5 37 1 0 0,-2-24 707 0 0,32 260 2107 0 0,-32-272-3711 0 0,18 110 188 0 0,0-46-2835 0 0,-7-50-3548 0 0,-8-24 942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1375 0 0,'0'2'107'0'0,"-1"7"1384"0"0,0 0 1 0 0,1 0-1 0 0,1 0 1 0 0,-1 0-1 0 0,2 0 0 0 0,-1 0 1 0 0,5 14-1 0 0,1 15 1134 0 0,5 22-1680 0 0,3-1 0 0 0,36 93 1 0 0,-1-3-847 0 0,-32-89-276 0 0,0 3-1052 0 0,-6-22-3069 0 0,-3-4-1404 0 0</inkml:trace>
  <inkml:trace contextRef="#ctx0" brushRef="#br0" timeOffset="1">9 592 15375 0 0,'0'0'1504'0'0,"-7"-8"-1344"0"0,6-4 192 0 0,4 2 40 0 0,4 2 8 0 0,3 1 0 0 0,3 1-264 0 0,2-1-48 0 0,0 0-16 0 0,5 4 0 0 0,5 3-328 0 0,0 0-72 0 0,1 2-16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5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2759 0 0,'0'0'12356'0'0,"9"-5"-11074"0"0,18-11-882 0 0,2 3 1 0 0,0 0 0 0 0,55-16 0 0 0,-65 23-340 0 0,19-6-5280 0 0,-20 8-312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8287 0 0,'0'0'1958'0'0,"6"-6"486"0"0,0 0-2130 0 0,0 1 0 0 0,0 1 0 0 0,1-1-1 0 0,0 1 1 0 0,0 0 0 0 0,0 1 0 0 0,15-6 0 0 0,-9 5 135 0 0,0 0 0 0 0,1 1 1 0 0,25-3-1 0 0,-1 8 3449 0 0,-36-1-3749 0 0,0 0-1 0 0,-1 1 0 0 0,1-1 1 0 0,-1 1-1 0 0,1 0 1 0 0,-1-1-1 0 0,3 5 1 0 0,-3-5 30 0 0,-1 0-108 0 0,1 1 0 0 0,-1-1 0 0 0,1 1 1 0 0,-1-1-1 0 0,1 1 0 0 0,-1-1 0 0 0,0 1 0 0 0,0 0 0 0 0,1-1 1 0 0,-1 1-1 0 0,-1-1 0 0 0,1 1 0 0 0,0 2 0 0 0,-1 1 83 0 0,-1 35 1146 0 0,-13 78 0 0 0,11-97-1097 0 0,3-12-182 0 0,1 1 1 0 0,-1 0-1 0 0,1-1 0 0 0,1 1 1 0 0,0 0-1 0 0,1-1 0 0 0,-1 1 1 0 0,2-1-1 0 0,-1 0 0 0 0,1 0 1 0 0,1 0-1 0 0,0 0 0 0 0,0 0 1 0 0,8 11-1 0 0,-11-17-78 0 0,1-1-1 0 0,0 1 1 0 0,0-1-1 0 0,0 0 1 0 0,0 0-1 0 0,0 0 1 0 0,0 0-1 0 0,0 0 1 0 0,1 0-1 0 0,-1 0 1 0 0,1-1-1 0 0,-1 1 1 0 0,1-1-1 0 0,0 0 1 0 0,0 0-1 0 0,4 2 1 0 0,-3-3-130 0 0,0 0 1 0 0,0 1-1 0 0,0-1 1 0 0,0 0 0 0 0,0-1-1 0 0,0 1 1 0 0,0-1-1 0 0,0 0 1 0 0,0 0-1 0 0,-1 0 1 0 0,5-2 0 0 0,7-4-631 0 0,0-1 1 0 0,-1 0-1 0 0,0-1 1 0 0,21-19-1 0 0,-33 26 769 0 0,13-11-1109 0 0,0-1 0 0 0,0-1 0 0 0,-2 0 0 0 0,0-1 1 0 0,-1-1-1 0 0,15-25 0 0 0,-15 19 559 0 0,-1 0 0 0 0,0-1 1 0 0,-2 0-1 0 0,11-43 0 0 0,-16 45 1585 0 0,0 0-1 0 0,1-36 0 0 0,-5 47-300 0 0,0 1 0 0 0,-1-1 0 0 0,0 0 0 0 0,-1 1-1 0 0,0-1 1 0 0,0 1 0 0 0,-7-15 0 0 0,9 24-589 0 0,-1 0 0 0 0,1 0 0 0 0,0 0 0 0 0,-1 0 0 0 0,0 0 0 0 0,1 0 0 0 0,-1 0 1 0 0,0 0-1 0 0,1 0 0 0 0,-1 0 0 0 0,0 1 0 0 0,0-1 0 0 0,0 0 0 0 0,1 0 1 0 0,-1 1-1 0 0,-2-2 0 0 0,3 2-55 0 0,-1 0 0 0 0,1 0 0 0 0,-1 0 0 0 0,0 0 0 0 0,1 0 0 0 0,-1 0 1 0 0,1 0-1 0 0,-1 0 0 0 0,1 0 0 0 0,-1 0 0 0 0,1 0 0 0 0,-1 1 0 0 0,1-1 0 0 0,-1 0 1 0 0,1 0-1 0 0,-1 0 0 0 0,1 1 0 0 0,-1-1 0 0 0,1 0 0 0 0,-1 1 0 0 0,1-1 0 0 0,-1 0 0 0 0,1 1 1 0 0,0-1-1 0 0,-1 1 0 0 0,1-1 0 0 0,0 0 0 0 0,-1 1 0 0 0,1 0 0 0 0,-5 7 57 0 0,0 1-1 0 0,1-1 1 0 0,1 1-1 0 0,-1-1 1 0 0,2 1-1 0 0,-1 0 1 0 0,1 1-1 0 0,0-1 1 0 0,1 0-1 0 0,0 0 1 0 0,1 1-1 0 0,-1-1 1 0 0,3 17-1 0 0,0-9-71 0 0,1-1-1 0 0,0 1 0 0 0,2-1 1 0 0,-1 0-1 0 0,2 0 1 0 0,13 28-1 0 0,-13-34-25 0 0,0 0 0 0 0,0 0 0 0 0,1 0 0 0 0,0-1 0 0 0,1 0 0 0 0,0-1 1 0 0,14 13-1 0 0,-16-16 3 0 0,1-1 1 0 0,0 0 0 0 0,0 0 0 0 0,0 0-1 0 0,0-1 1 0 0,1 1 0 0 0,0-2 0 0 0,-1 1-1 0 0,1-1 1 0 0,0-1 0 0 0,15 2 0 0 0,-15-2 23 0 0,1-1 0 0 0,-1-1 0 0 0,0 0 0 0 0,1 0-1 0 0,-1 0 1 0 0,0-1 0 0 0,1-1 0 0 0,-1 1 0 0 0,-1-1 0 0 0,15-8 0 0 0,-16 8 42 0 0,0 0 0 0 0,-1-1 0 0 0,0 1 0 0 0,0-1 0 0 0,0-1 0 0 0,0 1 0 0 0,0-1-1 0 0,-1 0 1 0 0,0 0 0 0 0,0 0 0 0 0,0 0 0 0 0,-1-1 0 0 0,0 0 0 0 0,5-10-1 0 0,-3 1 158 0 0,-1-1 0 0 0,0 1 0 0 0,-2-1 0 0 0,1 0-1 0 0,-2 0 1 0 0,0 0 0 0 0,-1 0 0 0 0,0 0 0 0 0,-1 0-1 0 0,-5-20 1 0 0,4 24-139 0 0,-1 0-1 0 0,-1 0 0 0 0,0 1 1 0 0,-1-1-1 0 0,0 1 1 0 0,-1 0-1 0 0,0 0 1 0 0,-1 1-1 0 0,0 0 0 0 0,-1 0 1 0 0,0 0-1 0 0,0 1 1 0 0,-17-15-1 0 0,8 11-114 0 0,0 0-1 0 0,-1 1 1 0 0,-24-12 0 0 0,29 18-331 0 0,0 1 1 0 0,-1 0 0 0 0,1 1-1 0 0,-1 0 1 0 0,-27-3 0 0 0,38 6-35 0 0,-1 1 0 0 0,1 0 0 0 0,-1 0 0 0 0,1 1 0 0 0,0-1 0 0 0,-1 1 0 0 0,1-1 0 0 0,0 1 0 0 0,-6 2 0 0 0,-7 4-7027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0,'0'0'8035'0'0,"1"1"-7088"0"0,5 3-513 0 0,0 0 0 0 0,0-1 0 0 0,0 0 0 0 0,0 0 1 0 0,1-1-1 0 0,-1 1 0 0 0,11 1 0 0 0,-1-1-202 0 0,0 0 0 0 0,21 0 0 0 0,26-6-250 0 0,-40 2-1385 0 0,2-1-5439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0,'0'0'1719'0'0,"2"1"-794"0"0,-1-1-814 0 0,0 1 0 0 0,0 0 0 0 0,0-1 0 0 0,0 1 1 0 0,0 0-1 0 0,0 0 0 0 0,0 0 0 0 0,-1 0 0 0 0,1 0 0 0 0,0-1 0 0 0,-1 1 0 0 0,1 0 0 0 0,-1 1 0 0 0,1-1 0 0 0,-1 0 0 0 0,0 0 0 0 0,1 0 0 0 0,-1 0 0 0 0,0 0 0 0 0,1 2 0 0 0,4 35 1512 0 0,-3-18-855 0 0,9 57 499 0 0,6 35-564 0 0,-14-98-1043 0 0,1-1 1 0 0,0 0-1 0 0,1 0 1 0 0,0 0-1 0 0,1 0 1 0 0,8 11-1 0 0,-4-10-1508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0,'0'0'423'0'0,"9"5"1214"0"0,0 0-868 0 0,-1 1 0 0 0,-1 1 0 0 0,1-1 0 0 0,-1 1 1 0 0,0 0-1 0 0,-1 1 0 0 0,0-1 0 0 0,0 1 0 0 0,6 12 0 0 0,41 84 861 0 0,-50-98-1435 0 0,36 95 1089 0 0,-32-80-1056 0 0,-2-5-77 0 0,0 1 0 0 0,-2 0 0 0 0,0 1 0 0 0,-1-1 0 0 0,0 23 0 0 0,-3-9-42 0 0,0 0-1 0 0,-8 34 1 0 0,-6 5-952 0 0,2-13-5635 0 0,8-36 1063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7831 0 0,'0'0'603'0'0,"-1"2"-396"0"0,-5 16 1173 0 0,1 1 0 0 0,1 0 0 0 0,-5 36 0 0 0,6-32-954 0 0,-25 306 2705 0 0,27-313-2985 0 0,1 1 1 0 0,1 0-1 0 0,0-1 1 0 0,1 1-1 0 0,1-1 1 0 0,6 21-1 0 0,-8-36-100 0 0,-1 1 0 0 0,0-1 0 0 0,1 1 0 0 0,0-1 0 0 0,-1 1 0 0 0,1-1 0 0 0,0 1-1 0 0,0-1 1 0 0,-1 0 0 0 0,1 1 0 0 0,0-1 0 0 0,1 0 0 0 0,-1 0 0 0 0,0 0 0 0 0,0 0 0 0 0,0 0 0 0 0,1 0 0 0 0,-1 0-1 0 0,0 0 1 0 0,1 0 0 0 0,-1-1 0 0 0,1 1 0 0 0,-1 0 0 0 0,1-1 0 0 0,-1 1 0 0 0,1-1 0 0 0,-1 0 0 0 0,1 0-1 0 0,0 1 1 0 0,-1-1 0 0 0,1 0 0 0 0,-1 0 0 0 0,1 0 0 0 0,0-1 0 0 0,-1 1 0 0 0,1 0 0 0 0,-1-1 0 0 0,1 1 0 0 0,-1-1-1 0 0,1 1 1 0 0,1-2 0 0 0,19-6 519 0 0,-1-2-1 0 0,21-12 0 0 0,29-12-153 0 0,-66 32-799 0 0,0 1 1 0 0,1 0-1 0 0,-1 0 1 0 0,0 0-1 0 0,6 0 0 0 0,-4 1-920 0 0,5 0-5706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36 271 3679 0 0,'0'0'392'0'0,"-5"9"1704"0"0,-2-3 400 0 0,-1-3 3304 0 0</inkml:trace>
  <inkml:trace contextRef="#ctx0" brushRef="#br0" timeOffset="1">34 105 5871 0 0,'0'0'256'0'0,"-1"-12"64"0"0,-4-8-256 0 0,-2 4-64 0 0,-1 1 0 0 0,4 5 0 0 0,3 0 208 0 0,-1 0 32 0 0,-3-2 8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55 117 9671 0 0,'0'0'2175'0'0,"0"1"-903"0"0,-6 20 935 0 0,2 0 0 0 0,-3 34-1 0 0,3-21-1635 0 0,-7 39 69 0 0,-11 121 174 0 0,21-180-754 0 0,2-10 0 0 0,0 2-70 0 0,-1-4-98 0 0,4-13-70 0 0,-1 7 136 0 0,13-41-437 0 0,-1-1 1 0 0,-2-1 0 0 0,9-64-1 0 0,-17 78 378 0 0,1-1 0 0 0,2 2-1 0 0,1-1 1 0 0,2 1 0 0 0,18-40-1 0 0,-10 32 512 0 0,-18 38 350 0 0,1 4-450 0 0,1 2-232 0 0,0 0 1 0 0,0 0-1 0 0,-1 1 0 0 0,1-1 1 0 0,-1 1-1 0 0,0-1 0 0 0,-1 1 0 0 0,1 0 1 0 0,1 8-1 0 0,7 48 127 0 0,-10-60-194 0 0,13 108 129 0 0,16 108 145 0 0,-22-182-913 0 0,13 80-6862 0 0,-18-96 1528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70 1375 0 0,'-1'-3'603'0'0,"0"1"62"0"0,-5-10 8375 0 0,8-1-4098 0 0,-2 12-4885 0 0,0 0 0 0 0,0-1 0 0 0,0 1 0 0 0,0 0 1 0 0,0 0-1 0 0,1 0 0 0 0,-1-1 0 0 0,0 1 0 0 0,1 0 0 0 0,-1 0 0 0 0,1 0 0 0 0,0-1 0 0 0,0 0 18 0 0,0 0 0 0 0,0 1-1 0 0,1-1 1 0 0,-1 0 0 0 0,1 1-1 0 0,-1 0 1 0 0,1-1 0 0 0,-1 1-1 0 0,1 0 1 0 0,0 0 0 0 0,0 0-1 0 0,0 0 1 0 0,0 0 0 0 0,-1 0-1 0 0,1 0 1 0 0,0 1 0 0 0,0-1-1 0 0,1 1 1 0 0,-1-1 0 0 0,0 1-1 0 0,0 0 1 0 0,0 0 0 0 0,0 0-1 0 0,4 0 1 0 0,4 2-114 0 0,1 0 0 0 0,-1 0-1 0 0,0 1 1 0 0,10 4 0 0 0,21 6-996 0 0,-10-10-2107 0 0,-18-3-2400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6911 0 0,'0'0'528'0'0,"0"2"-341"0"0,3 49 4688 0 0,-6 83-1 0 0,0-52-3738 0 0,1-37-854 0 0,0-10-91 0 0,6 64 0 0 0,-2-79-186 0 0,-1-6-653 0 0,1-1-1 0 0,0 1 1 0 0,1-1 0 0 0,1 0-1 0 0,6 18 1 0 0,-4-21-5027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3223 0 0,'-1'1'240'0'0,"-26"27"850"0"0,2 4 5224 0 0,23-29-6075 0 0,0 1-1 0 0,0 0 1 0 0,0 0 0 0 0,1 1-1 0 0,-1-1 1 0 0,1 0-1 0 0,0 0 1 0 0,0 1-1 0 0,1-1 1 0 0,-1 1-1 0 0,1-1 1 0 0,0 1-1 0 0,0-1 1 0 0,0 1 0 0 0,1-1-1 0 0,0 0 1 0 0,0 1-1 0 0,0-1 1 0 0,0 0-1 0 0,0 1 1 0 0,1-1-1 0 0,3 5 1 0 0,-4-7-223 0 0,0 1-1 0 0,0-1 1 0 0,1 1 0 0 0,-1-1-1 0 0,1 0 1 0 0,0 0 0 0 0,0 0 0 0 0,0 0-1 0 0,0 0 1 0 0,0 0 0 0 0,0 0-1 0 0,0 0 1 0 0,1-1 0 0 0,-1 1-1 0 0,1-1 1 0 0,-1 0 0 0 0,1 0 0 0 0,-1 0-1 0 0,1 0 1 0 0,0 0 0 0 0,-1 0-1 0 0,1-1 1 0 0,0 1 0 0 0,0-1-1 0 0,-1 0 1 0 0,1 0 0 0 0,0 0 0 0 0,0 0-1 0 0,0-1 1 0 0,-1 1 0 0 0,1-1-1 0 0,0 1 1 0 0,0-1 0 0 0,-1 0 0 0 0,5-2-1 0 0,-5 2 85 0 0,0 0 0 0 0,0 0 0 0 0,0 0 0 0 0,0-1 0 0 0,0 1 1 0 0,0 0-1 0 0,0-1 0 0 0,0 0 0 0 0,-1 1 0 0 0,1-1 0 0 0,-1 0 0 0 0,1 0 0 0 0,-1 0 0 0 0,0 0 0 0 0,0 0 0 0 0,0 0 0 0 0,1-3 0 0 0,-1 2 25 0 0,0-1-1 0 0,0 0 1 0 0,-1 1 0 0 0,1-1-1 0 0,-1 0 1 0 0,0 0 0 0 0,0 1 0 0 0,0-1-1 0 0,-2-7 1 0 0,-1-1-253 0 0,-1 0 0 0 0,0 0-1 0 0,-1 1 1 0 0,0-1 0 0 0,-8-12 0 0 0,4 12-1863 0 0,2 4 199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0 143 455 0 0,'6'4'19145'0'0,"-1"-7"-17649"0"0,1 1-4510 0 0,291-99 6179 0 0,-185 66-11522 0 0,-98 30 2778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6911 0 0,'44'52'1222'0'0,"-30"-35"3647"0"0,-12-16-4514 0 0,0 0 0 0 0,0 0-1 0 0,0 0 1 0 0,0 1 0 0 0,0-1 0 0 0,-1 0-1 0 0,3 3 1 0 0,-1-2 43 0 0,-1-1 811 0 0,-2 0-965 0 0,0-1-235 0 0,0 0-1 0 0,0-1 1 0 0,0 1 0 0 0,0 0-1 0 0,0 0 1 0 0,0 0 0 0 0,0-1-1 0 0,0 1 1 0 0,0 0 0 0 0,0 0 0 0 0,0-1-1 0 0,0 1 1 0 0,0 0 0 0 0,0 0-1 0 0,0 0 1 0 0,0-1 0 0 0,1 1-1 0 0,-1 0 1 0 0,0 0 0 0 0,0 0-1 0 0,0 0 1 0 0,0-1 0 0 0,0 1 0 0 0,0 0-1 0 0,0 0 1 0 0,1 0 0 0 0,-1 0-1 0 0,0-1 1 0 0,0 1 0 0 0,0 0-1 0 0,0 0 1 0 0,1 0 0 0 0,-1 0-1 0 0,0 0 1 0 0,0 0 0 0 0,0 0-1 0 0,1 0 1 0 0,-1 0 0 0 0,0-1 0 0 0,0 1-1 0 0,0 0 1 0 0,1 0 0 0 0,-1 0-1 0 0,0 0 1 0 0,0 0 0 0 0,0 0-1 0 0,1 0 1 0 0,-1 0 0 0 0,0 0-1 0 0,0 1 1 0 0,0-1 0 0 0,1 0-1 0 0,-1 0 1 0 0,0 0 0 0 0,0 0 0 0 0,0 0-1 0 0,1 0 1 0 0,-1 0 0 0 0,0 0-1 0 0,0 1 1 0 0,0-1 0 0 0,0 0-1 0 0,1 0 1 0 0,-1 0 0 0 0,0 0-1 0 0,0 0 1 0 0,0 1 0 0 0,2-78 148 0 0,-1 67-146 0 0,0 0-1 0 0,0 0 0 0 0,1 0 1 0 0,1 1-1 0 0,0-1 1 0 0,0 1-1 0 0,1 0 0 0 0,8-16 1 0 0,-8 18 8 0 0,0 1 1 0 0,0 0 0 0 0,1 0 0 0 0,0 0-1 0 0,0 0 1 0 0,1 1 0 0 0,0 0 0 0 0,-1 0 0 0 0,2 0-1 0 0,-1 1 1 0 0,13-7 0 0 0,-14 9-22 0 0,-1 0 0 0 0,1 1 0 0 0,-1-1 0 0 0,1 1 0 0 0,0 0 0 0 0,0 0 1 0 0,-1 0-1 0 0,1 1 0 0 0,8-1 0 0 0,-10 2-39 0 0,0-1 1 0 0,0 1 0 0 0,0-1 0 0 0,0 1-1 0 0,0 0 1 0 0,0 0 0 0 0,0 0-1 0 0,0 1 1 0 0,0-1 0 0 0,0 1-1 0 0,-1-1 1 0 0,1 1 0 0 0,0 0 0 0 0,-1 0-1 0 0,4 4 1 0 0,-2-1-450 0 0,-1-1 0 0 0,1 1 0 0 0,4 10 0 0 0,-1-1-665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55 202 4607 0 0,'0'0'354'0'0,"-5"6"-220"0"0,1 0 899 0 0,0-1 0 0 0,0 1 0 0 0,0 0-1 0 0,1 0 1 0 0,0 0 0 0 0,0 1 0 0 0,0-1-1 0 0,-2 13 1 0 0,0 3 973 0 0,-2 31-1 0 0,5-32-1872 0 0,1 12 335 0 0,2-26-329 0 0,-1 0 0 0 0,-1 1 1 0 0,0 7-1 0 0,1-14-59 0 0,1-2-61 0 0,-1-1 1 0 0,1 1-1 0 0,0-1 0 0 0,0 1 0 0 0,-1-1 1 0 0,1 1-1 0 0,-1-1 0 0 0,1 0 0 0 0,-1-2 1 0 0,1 2-5 0 0,26-105 267 0 0,-10 49-343 0 0,12-89 0 0 0,-10 39-695 0 0,-19 106 544 0 0,8 25-732 0 0,15 58 708 0 0,-12-47 232 0 0,-3-8 109 0 0,23 48 0 0 0,-24-61 106 0 0,0 0 1 0 0,1 0-1 0 0,1-1 0 0 0,0 0 0 0 0,12 13 1 0 0,27 11 1384 0 0,-47-35-1529 0 0,0 0 0 0 0,0 0 0 0 0,0 0 0 0 0,0 0 0 0 0,0 0 0 0 0,0 0 0 0 0,0-1 0 0 0,1 1 0 0 0,-1 0 0 0 0,0-1 0 0 0,1 1 1 0 0,-1-1-1 0 0,0 0 0 0 0,1 1 0 0 0,-1-1 0 0 0,0 0 0 0 0,1 0 0 0 0,1 0 0 0 0,-1 0-4 0 0,-1 0 0 0 0,0-1 1 0 0,0 1-1 0 0,0-1 0 0 0,0 1 0 0 0,0-1 0 0 0,0 1 0 0 0,0-1 1 0 0,0 0-1 0 0,0 0 0 0 0,0 1 0 0 0,0-1 0 0 0,0 0 0 0 0,-1 0 0 0 0,1 0 1 0 0,0 0-1 0 0,0-1 0 0 0,3-6 140 0 0,-1 1 0 0 0,0-1 0 0 0,0 0 0 0 0,0 1 0 0 0,1-10 0 0 0,-2 8-218 0 0,1-5 56 0 0,-1-1 0 0 0,0 1 1 0 0,0-1-1 0 0,-2-27 0 0 0,-3 9-1557 0 0,-7-35 1 0 0,5 49 241 0 0,3 16 594 0 0,1-1-1 0 0,0 1 1 0 0,0 0-1 0 0,1-1 1 0 0,-1 1-1 0 0,1 0 0 0 0,0-1 1 0 0,0-5-1 0 0,1-2-4823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5983 0 0,'0'0'464'0'0,"-3"11"2674"0"0,-2 1-1935 0 0,0-1 0 0 0,-1 0 0 0 0,0 0 0 0 0,-1-1 1 0 0,-9 12-1 0 0,7-10-626 0 0,0 0-1 0 0,1 0 1 0 0,-10 21 0 0 0,17-29-447 0 0,0-1 0 0 0,0 1 0 0 0,1-1 1 0 0,-1 1-1 0 0,1-1 0 0 0,-1 6 0 0 0,1-7 51 0 0,0 9 87 0 0,0-2-148 0 0,0-7-34 0 0,6 0-7 0 0,-5-1-75 0 0,0-1 1 0 0,-1 1-1 0 0,1-1 1 0 0,0 0-1 0 0,0 1 1 0 0,0-1-1 0 0,0 0 0 0 0,0 0 1 0 0,-1 1-1 0 0,1-1 1 0 0,0 0-1 0 0,0 0 0 0 0,1 0 1 0 0,2-1 12 0 0,1 0 0 0 0,-1 0 1 0 0,1 0-1 0 0,-1-1 0 0 0,0 1 1 0 0,0-1-1 0 0,0 0 0 0 0,0-1 0 0 0,0 1 1 0 0,0-1-1 0 0,0 1 0 0 0,-1-1 0 0 0,0 0 1 0 0,1-1-1 0 0,4-5 0 0 0,-2 2 5 0 0,0-1-1 0 0,-1 0 1 0 0,0 0-1 0 0,0-1 1 0 0,-1 1-1 0 0,6-15 1 0 0,-7-10 1699 0 0,-3 34-1632 0 0,0 5-113 0 0,0 0-1 0 0,1 0 0 0 0,-1-1 1 0 0,1 1-1 0 0,0 0 1 0 0,0-1-1 0 0,1 1 0 0 0,0-1 1 0 0,4 9-1 0 0,-4-10-363 0 0,0-1 0 0 0,1 1 0 0 0,0-1 0 0 0,0 1 0 0 0,0-1 0 0 0,0 0 0 0 0,0 0 0 0 0,0-1 0 0 0,1 1 0 0 0,5 3 0 0 0,-5-5-2491 0 0,5 1 1367 0 0,1-3-7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1839 0 0,'1'-1'134'0'0,"5"-3"2202"0"0,2 10 4393 0 0,3 5-4385 0 0,-7-3-1985 0 0,0 0 0 0 0,-1 0 0 0 0,-1 1-1 0 0,1 0 1 0 0,-1-1 0 0 0,-1 1 0 0 0,0 0 0 0 0,1 12 0 0 0,0 4 247 0 0,3 9 147 0 0,-1-16 253 0 0,0 33 0 0 0,-2-35-381 0 0,-1-15-693 0 0,1-8-59 0 0,4-41-625 0 0,5-28-255 0 0,-5 22 347 0 0,-5 42 553 0 0,0 0-1 0 0,1 0 0 0 0,0 1 0 0 0,1-1 0 0 0,0 0 0 0 0,6-14 0 0 0,-8 25 418 0 0,15-5 828 0 0,-14 6-1113 0 0,-1 1 1 0 0,1 0-1 0 0,-1 0 0 0 0,1 0 0 0 0,-1 0 0 0 0,0 0 0 0 0,0 0 1 0 0,1 0-1 0 0,-1 0 0 0 0,0 1 0 0 0,0-1 0 0 0,0 0 1 0 0,0 1-1 0 0,0-1 0 0 0,-1 0 0 0 0,1 1 0 0 0,0-1 0 0 0,-1 1 1 0 0,1 0-1 0 0,-1-1 0 0 0,1 1 0 0 0,-1-1 0 0 0,0 1 1 0 0,0 3-1 0 0,2 5 19 0 0,-1-1 1 0 0,-1 1 0 0 0,-1 10-1 0 0,-5 23 360 0 0,6-41-176 0 0,0 0-168 0 0,-1 4-70 0 0,1-5 0 0 0,0-1 1 0 0,0 0-1 0 0,1 1 1 0 0,-1-1-1 0 0,0 0 1 0 0,0 1-1 0 0,1-1 1 0 0,-1 0-1 0 0,0 0 1 0 0,1 1-1 0 0,-1-1 1 0 0,0 0-1 0 0,1 0 1 0 0,-1 0-1 0 0,1 0 1 0 0,-1 1-1 0 0,0-1 1 0 0,1 0-1 0 0,-1 0 1 0 0,1 0-1 0 0,-1 0 1 0 0,0 0-1 0 0,1 0 1 0 0,-1 0-1 0 0,1 0 1 0 0,9 0-87 0 0,-7 0 44 0 0,0 0-1 0 0,0 0 1 0 0,0-1-1 0 0,0 1 1 0 0,6-3 0 0 0,-6 2 48 0 0,0 0 1 0 0,1 1 0 0 0,-1-1 0 0 0,1 1-1 0 0,-1-1 1 0 0,1 1 0 0 0,-1 0 0 0 0,0 0-1 0 0,1 1 1 0 0,-1-1 0 0 0,5 1 0 0 0,1 1 219 0 0,1 0 1 0 0,-1 1 0 0 0,0 0 0 0 0,16 7 0 0 0,-21-9-43 0 0,-1 2 0 0 0,1-1 1 0 0,0 0-1 0 0,-1 1 0 0 0,0-1 1 0 0,0 1-1 0 0,0 0 0 0 0,0 0 1 0 0,0 1-1 0 0,0-1 0 0 0,-1 0 1 0 0,5 8-1 0 0,-7-9-78 0 0,1 0 1 0 0,0 0-1 0 0,-1 0 0 0 0,1 1 0 0 0,-1-1 0 0 0,1 0 1 0 0,-1 0-1 0 0,0 1 0 0 0,0-1 0 0 0,0 0 1 0 0,0 1-1 0 0,-1-1 0 0 0,1 0 0 0 0,-1 0 0 0 0,1 1 1 0 0,-1-1-1 0 0,0 0 0 0 0,0 0 0 0 0,0 0 0 0 0,0 0 1 0 0,0 0-1 0 0,0 0 0 0 0,0 0 0 0 0,-1 0 0 0 0,1-1 1 0 0,-1 1-1 0 0,1 0 0 0 0,-1-1 0 0 0,0 1 1 0 0,-2 1-1 0 0,-9 6-65 0 0,0 0 0 0 0,0-1 1 0 0,-1 0-1 0 0,-1-1 0 0 0,1-1 1 0 0,-1 0-1 0 0,-17 4 0 0 0,3 2-559 0 0,-1 0-506 0 0,28-11 762 0 0,0-1 0 0 0,0 1 0 0 0,1-1 0 0 0,-1 0 0 0 0,0 1 0 0 0,0-1 1 0 0,0 0-1 0 0,1 0 0 0 0,-1 0 0 0 0,0-1 0 0 0,0 1 0 0 0,0 0 0 0 0,1-1 0 0 0,-3 0 0 0 0,-3-3-1632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8287 0 0,'1'-15'4211'0'0,"2"18"-3751"0"0,0 1 0 0 0,-1-1 0 0 0,0 1 0 0 0,0 0 0 0 0,0 0 0 0 0,0 0 0 0 0,-1 0 0 0 0,1 0 0 0 0,-1 0 1 0 0,0 0-1 0 0,0 0 0 0 0,0 9 0 0 0,0 7 245 0 0,-1 29 0 0 0,0-42-445 0 0,-10 122 1220 0 0,2-44-2732 0 0,9-75 531 0 0,-1-6-858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9671 0 0,'0'0'748'0'0,"0"2"-246"0"0,6 79 6304 0 0,-4-19-5007 0 0,3 52-729 0 0,-3-38-957 0 0,1 39-951 0 0,-3-37-3390 0 0,0-43-1632 0 0</inkml:trace>
  <inkml:trace contextRef="#ctx0" brushRef="#br0" timeOffset="1">1 464 14279 0 0,'0'0'1298'0'0,"0"-2"-1069"0"0,1-1-77 0 0,0 0 1 0 0,0-1-1 0 0,0 1 0 0 0,0 0 1 0 0,1 0-1 0 0,-1-1 0 0 0,1 1 1 0 0,0 1-1 0 0,0-1 0 0 0,0 0 1 0 0,0 0-1 0 0,1 1 0 0 0,-1-1 1 0 0,1 1-1 0 0,-1 0 0 0 0,7-4 1 0 0,-3 2-8 0 0,0 0-1 0 0,0 1 1 0 0,1 0 0 0 0,-1 0 0 0 0,1 1-1 0 0,0 0 1 0 0,10-2 0 0 0,-9 3-747 0 0,0 0 1 0 0,0 1-1 0 0,0 0 1 0 0,-1 0-1 0 0,11 3 0 0 0,-14-3-41 0 0,10 2-5051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92 137 5983 0 0,'-4'8'623'0'0,"-15"10"696"0"0,14-13 382 0 0,0 0 0 0 0,-1 1 0 0 0,-6 10 0 0 0,7-9-1045 0 0,-18 32 1696 0 0,21-36-2127 0 0,0 1-1 0 0,0 0 1 0 0,1-1-1 0 0,0 1 1 0 0,0 0-1 0 0,0 0 1 0 0,0 0-1 0 0,0 5 1 0 0,1-8 42 0 0,0 1-62 0 0,0-1-191 0 0,1 0 33 0 0,-1 1 1 0 0,1 0 0 0 0,0-1-1 0 0,-1 1 1 0 0,1 0 0 0 0,0-1-1 0 0,0 1 1 0 0,0-1 0 0 0,0 1-1 0 0,2 1 1 0 0,-1-1-33 0 0,1-1-1 0 0,0 1 0 0 0,-1 0 1 0 0,1-1-1 0 0,0 0 1 0 0,0 1-1 0 0,0-1 1 0 0,0 0-1 0 0,0-1 1 0 0,4 2-1 0 0,1-1-62 0 0,0 0 0 0 0,0 0 0 0 0,0-1 0 0 0,0 0 0 0 0,0-1 0 0 0,1 0 0 0 0,11-3 0 0 0,-12 2-682 0 0,0 0 1 0 0,0 0 0 0 0,-1-1 0 0 0,9-5 0 0 0,-7 3-761 0 0</inkml:trace>
  <inkml:trace contextRef="#ctx0" brushRef="#br0" timeOffset="1">233 1 2759 0 0,'-1'1'207'0'0,"-13"35"1797"0"0,10-21 1748 0 0,-3 28 1 0 0,2 18 3279 0 0,3-21-5870 0 0,2-32-1524 0 0,0 30 1349 0 0,2-1-1 0 0,8 44 1 0 0,20 74-663 0 0,-22-119-955 0 0,-2-7-2895 0 0,-6-13-3653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3679 0 0,'0'0'167'0'0,"3"-2"-7"0"0,11-5-127 0 0,-9-3 203 0 0,-5 9-169 0 0,2-7 106 0 0,-1 3 1779 0 0,1 0 1 0 0,0 1 0 0 0,0-1-1 0 0,5-7 2785 0 0,0 18-3580 0 0,-3-3-973 0 0,-1 1 1 0 0,1 1-1 0 0,-1-1 0 0 0,0 0 0 0 0,0 1 0 0 0,0-1 1 0 0,-1 1-1 0 0,0 0 0 0 0,0 0 0 0 0,0 0 1 0 0,1 6-1 0 0,2 8 230 0 0,3 33-1 0 0,-7-44-356 0 0,3 45 269 0 0,-4 81 0 0 0,-1-16-301 0 0,1-102-254 0 0,0-4-303 0 0,1 0 1 0 0,0 0-1 0 0,0 0 1 0 0,5 19 0 0 0,-5-29-760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0,'0'0'764'0'0,"1"3"752"0"0,11 53 4937 0 0,-3 2-3475 0 0,11 60-653 0 0,22 70-802 0 0,-24-123-1372 0 0,-1-5-141 0 0,-11-35-892 0 0,1 0 1 0 0,10 25-1 0 0,-16-46-737 0 0,-1 5-69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7831 0 0,'0'0'603'0'0,"0"-2"-182"0"0,1-2 148 0 0,1 0 0 0 0,-1 0-1 0 0,1 0 1 0 0,0 1-1 0 0,0-1 1 0 0,0 1 0 0 0,1-1-1 0 0,-1 1 1 0 0,1 0 0 0 0,0 0-1 0 0,0 0 1 0 0,4-3-1 0 0,-4 3-452 0 0,-1 1 0 0 0,1 1 0 0 0,1-1 0 0 0,-1 0 0 0 0,0 1 0 0 0,0-1 0 0 0,0 1 0 0 0,1 0 0 0 0,-1 0-1 0 0,1 0 1 0 0,-1 1 0 0 0,1-1 0 0 0,-1 1 0 0 0,1 0 0 0 0,3 0 0 0 0,0 1-110 0 0,1-1 0 0 0,-1 1 0 0 0,9 3-1 0 0,4 7-1905 0 0,-18-10 738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0,'12'13'832'0'0,"0"1"674"0"0,1 0 0 0 0,0-1 0 0 0,26 19 0 0 0,50 28 111 0 0,-84-57-1567 0 0,19 12-484 0 0,1-2-1 0 0,36 15 1 0 0,-50-24-930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35 115 6447 0 0,'0'0'4811'0'0,"-1"2"-3427"0"0,0 9 63 0 0,0-1-1068 0 0,0 0-1 0 0,-1 0 0 0 0,0-1 0 0 0,-1 1 0 0 0,0 0 0 0 0,0-1 0 0 0,-6 11 0 0 0,8-18-302 0 0,-7 21 64 0 0,8-22-127 0 0,0 0 1 0 0,0 0 0 0 0,0 0-1 0 0,0 0 1 0 0,0 0-1 0 0,1 0 1 0 0,-1 0-1 0 0,0 0 1 0 0,0 0-1 0 0,1 0 1 0 0,-1 0 0 0 0,1 0-1 0 0,-1 0 1 0 0,1 0-1 0 0,-1 0 1 0 0,1 0-1 0 0,0 0 1 0 0,0 1-1 0 0,12 10 187 0 0,-12-11 0 0 0,2 0 38 0 0,5 0-102 0 0,0 0 1 0 0,0 0 0 0 0,0-1-1 0 0,0 0 1 0 0,9-1 0 0 0,62-14 143 0 0,-70 12-1405 0 0,1 0 1 0 0,-1-1 0 0 0,12-7-1 0 0</inkml:trace>
  <inkml:trace contextRef="#ctx0" brushRef="#br0" timeOffset="1">174 0 6911 0 0,'-3'28'205'0'0,"0"-7"1379"0"0,1-1-1 0 0,1 1 1 0 0,1-1-1 0 0,4 33 1 0 0,6 15 610 0 0,-6-31-1305 0 0,17 64 0 0 0,-5-53-3338 0 0,-10-34-3573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9559 0 0,'-10'-7'1688'0'0,"10"6"-1563"0"0,0 1 0 0 0,0-1 0 0 0,1 0 0 0 0,-1 1 0 0 0,0-1 0 0 0,1 0 0 0 0,-1 1 0 0 0,1-1 0 0 0,-1 1 0 0 0,1-1 0 0 0,-1 0 0 0 0,1 1 0 0 0,-1-1 0 0 0,1 1 0 0 0,0 0 0 0 0,-1-1 0 0 0,1 1 0 0 0,-1-1 0 0 0,1 1 0 0 0,0 0 0 0 0,-1 0 0 0 0,1-1 0 0 0,0 1 0 0 0,1 0 0 0 0,20-5 515 0 0,-20 4-357 0 0,19-2 781 0 0,1 1 0 0 0,31 2-1 0 0,2 0-47 0 0,-46-1-804 0 0,0 1 0 0 0,0 1 1 0 0,0 0-1 0 0,0 0 0 0 0,9 3 0 0 0,-16-4-50 0 0,5 9 220 0 0,-6-3-321 0 0,-1-4-30 0 0,1 1-1 0 0,-1 0 1 0 0,1 0-1 0 0,-1 0 0 0 0,0 0 1 0 0,0 0-1 0 0,-1 0 0 0 0,1 0 1 0 0,0 0-1 0 0,-1-1 0 0 0,0 1 1 0 0,-1 3-1 0 0,-33 62 410 0 0,33-62-413 0 0,-1 0-1 0 0,1 0 1 0 0,0 0-1 0 0,1 0 1 0 0,-1 0-1 0 0,1 0 1 0 0,0 0-1 0 0,1 0 1 0 0,0 1-1 0 0,0-1 1 0 0,0 0 0 0 0,1 0-1 0 0,-1 0 1 0 0,4 12-1 0 0,-2-13-26 0 0,-1-1 0 0 0,1 1-1 0 0,0-1 1 0 0,0 0 0 0 0,0 0 0 0 0,1 0 0 0 0,-1 0-1 0 0,1 0 1 0 0,0 0 0 0 0,0 0 0 0 0,1-1-1 0 0,-1 0 1 0 0,1 0 0 0 0,-1 0 0 0 0,1 0 0 0 0,0 0-1 0 0,0-1 1 0 0,0 1 0 0 0,1-1 0 0 0,4 2-1 0 0,-3-3-86 0 0,-1 0 0 0 0,0 0 0 0 0,1 0 0 0 0,-1-1-1 0 0,1 0 1 0 0,-1 0 0 0 0,1 0 0 0 0,-1-1-1 0 0,1 0 1 0 0,-1 0 0 0 0,7-2 0 0 0,-2 1-497 0 0,-1-2 1 0 0,0 1-1 0 0,0-1 1 0 0,0 0-1 0 0,12-9 1 0 0,-9 4-1560 0 0,1-1-3784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8087 0 0,'0'0'4695'0'0,"2"1"-4184"0"0,20 12 103 0 0,-2 2 1 0 0,0 0 0 0 0,0 1-1 0 0,-2 1 1 0 0,0 1 0 0 0,-1 1-1 0 0,-1 0 1 0 0,0 1 0 0 0,-2 1-1 0 0,0 0 1 0 0,-2 1 0 0 0,13 30-1 0 0,-19-38-367 0 0,0 0 0 0 0,-2 0-1 0 0,0 1 1 0 0,0 0-1 0 0,-2 0 1 0 0,0 0 0 0 0,0 0-1 0 0,-2 28 1 0 0,-1-27-126 0 0,1-5-55 0 0,-1 0-1 0 0,0 0 1 0 0,-1 0 0 0 0,0 0-1 0 0,-1-1 1 0 0,0 1 0 0 0,0 0-1 0 0,-7 11 1 0 0,-7 12-138 0 0,13-24-563 0 0,-2 0 0 0 0,1 0 0 0 0,-1 0 0 0 0,0 0 1 0 0,-11 10-1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13247 0 0,'0'0'1195'0'0,"2"9"-958"0"0,2 34 1349 0 0,-1-1-1 0 0,-5 71 0 0 0,0-55-821 0 0,1-25-726 0 0,6 300-1533 0 0,-3-318-102 0 0,1-3-69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 1375 0 0,'1'-8'9603'0'0,"5"36"-5527"0"0,1 20-2266 0 0,0-4-889 0 0,28 225 511 0 0,-25-178-1218 0 0,-9-82-223 0 0,12 145-3786 0 0,-12-120-1985 0 0</inkml:trace>
  <inkml:trace contextRef="#ctx0" brushRef="#br0" timeOffset="1">18 509 1375 0 0,'-2'-5'121'0'0,"0"0"0"0"0,0-1 0 0 0,-1 1 0 0 0,-5-9 2471 0 0,9 4 4942 0 0,-2 9-7275 0 0,1 1 0 0 0,0-1 0 0 0,0 0 0 0 0,0 0 0 0 0,0 1 0 0 0,0-1 0 0 0,0 0 0 0 0,0 0 0 0 0,0 1 0 0 0,0-1 0 0 0,0 0 0 0 0,0 0 0 0 0,1 1 0 0 0,-1-1 0 0 0,0 0 0 0 0,1 1 0 0 0,-1-1 0 0 0,0 0 0 0 0,1 1 0 0 0,-1-1 0 0 0,1 0 0 0 0,0 0 0 0 0,2-2-165 0 0,1 0 1 0 0,0 1 0 0 0,0 0-1 0 0,0 0 1 0 0,0 0-1 0 0,0 0 1 0 0,1 0-1 0 0,-1 1 1 0 0,0 0-1 0 0,1 0 1 0 0,-1 0-1 0 0,1 1 1 0 0,-1-1-1 0 0,1 1 1 0 0,-1 0 0 0 0,1 0-1 0 0,-1 1 1 0 0,1-1-1 0 0,-1 1 1 0 0,6 1-1 0 0,3 2-1093 0 0,24 8 0 0 0,-21-5-147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0,'0'0'1116'0'0,"2"1"-20"0"0,5 1 48 0 0,0 0 0 0 0,0 0-1 0 0,10 0 1 0 0,13 4 228 0 0,-22-4-1143 0 0,1 0-60 0 0,1 1 0 0 0,-1 0-1 0 0,1 1 1 0 0,9 5 0 0 0,-18-9-57 0 0,0 2-79 0 0,0-1 0 0 0,0 0-1 0 0,-1 0 1 0 0,1 1 0 0 0,0-1 0 0 0,-1 1-1 0 0,0-1 1 0 0,1 0 0 0 0,-1 1-1 0 0,0-1 1 0 0,1 1 0 0 0,-1 1 0 0 0,0-3-11 0 0,0 3 3 0 0,0 0 0 0 0,0-1-1 0 0,-1 1 1 0 0,1 0 0 0 0,-1 0-1 0 0,0-1 1 0 0,1 1 0 0 0,-1-1 0 0 0,0 1-1 0 0,-1-1 1 0 0,1 1 0 0 0,0-1-1 0 0,-1 1 1 0 0,1-1 0 0 0,-1 0 0 0 0,-3 3-1 0 0,-3 5 87 0 0,-1-1 0 0 0,-12 9-1 0 0,10-11-101 0 0,8-6-15 0 0,0 1 0 0 0,0-1 0 0 0,1 1 0 0 0,-1 0 0 0 0,1 0-1 0 0,-1 0 1 0 0,-2 3 0 0 0,4-4-192 0 0,3-1-1336 0 0,13 2 1588 0 0,0 0 0 0 0,-1 1 0 0 0,1 0 0 0 0,-1 1-1 0 0,1 1 1 0 0,20 10 0 0 0,-16-7 271 0 0,-16-7-230 0 0,0 1 0 0 0,0-1 0 0 0,0 1 0 0 0,-1 0 0 0 0,1-1 0 0 0,0 1 1 0 0,-1 1-1 0 0,0-1 0 0 0,1 0 0 0 0,-1 1 0 0 0,0-1 0 0 0,0 1 0 0 0,0-1 0 0 0,-1 1 1 0 0,1 0-1 0 0,0 0 0 0 0,-1 0 0 0 0,0 0 0 0 0,0 0 0 0 0,0 0 0 0 0,1 5 1 0 0,-1-3 42 0 0,-1-1 0 0 0,0 1 0 0 0,1 0 0 0 0,-2-1 0 0 0,1 1 0 0 0,0-1 1 0 0,-1 1-1 0 0,0-1 0 0 0,0 1 0 0 0,0-1 0 0 0,-1 1 0 0 0,1-1 1 0 0,-1 0-1 0 0,-4 7 0 0 0,0-2-71 0 0,-1-1-1 0 0,1 0 1 0 0,-2 0 0 0 0,1-1 0 0 0,-1 0-1 0 0,0 0 1 0 0,-1-1 0 0 0,1 0 0 0 0,-1 0 0 0 0,0-1-1 0 0,-15 6 1 0 0,21-10-175 0 0,1 0-1 0 0,0-1 1 0 0,-1 1-1 0 0,1-1 1 0 0,-1 0-1 0 0,1 1 1 0 0,-1-1-1 0 0,1 0 1 0 0,-1 0-1 0 0,1-1 1 0 0,-4 0 0 0 0,3 1-948 0 0,1-1 0 0 0,-1 0 0 0 0,1 0 1 0 0,0 0-1 0 0,-1 0 0 0 0,-3-3 0 0 0,-2-2-5212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 6447 0 0,'0'0'20'0'0,"0"0"-1"0"0,-1-1 0 0 0,1 1 1 0 0,0-1-1 0 0,0 1 0 0 0,0 0 1 0 0,0-1-1 0 0,0 1 0 0 0,-1 0 1 0 0,1-1-1 0 0,0 1 0 0 0,0-1 1 0 0,-1 1-1 0 0,1 0 0 0 0,0 0 1 0 0,0-1-1 0 0,-1 1 0 0 0,1 0 1 0 0,0 0-1 0 0,-1-1 0 0 0,1 1 1 0 0,0 0-1 0 0,-1 0 0 0 0,0-1 1 0 0,-6 9 401 0 0,4-4-326 0 0,-5 8 1906 0 0,0 0 0 0 0,1 0 0 0 0,-11 26 0 0 0,11-20-1085 0 0,1 1-1 0 0,-5 28 1 0 0,7-23-753 0 0,1 0-1 0 0,2 1 0 0 0,0-1 1 0 0,1 1-1 0 0,5 25 1 0 0,-3-33-89 0 0,1 1 0 0 0,1-1 0 0 0,1 0 0 0 0,0-1 0 0 0,14 29 0 0 0,-17-41 11 0 0,1 1 0 0 0,1 0 1 0 0,-1-1-1 0 0,0 0 0 0 0,1 1 1 0 0,0-1-1 0 0,0-1 1 0 0,0 1-1 0 0,1-1 0 0 0,-1 1 1 0 0,1-1-1 0 0,0-1 0 0 0,-1 1 1 0 0,2-1-1 0 0,-1 0 1 0 0,0 0-1 0 0,0 0 0 0 0,0 0 1 0 0,1-1-1 0 0,-1 0 1 0 0,1 0-1 0 0,-1-1 0 0 0,1 0 1 0 0,-1 0-1 0 0,1 0 0 0 0,-1 0 1 0 0,9-2-1 0 0,-9 0 6 0 0,-1 1 0 0 0,0-1 0 0 0,0 0 0 0 0,0 0-1 0 0,0 0 1 0 0,-1 0 0 0 0,1-1 0 0 0,0 0 0 0 0,-1 0 0 0 0,6-6 0 0 0,0 0 170 0 0,-1-1 0 0 0,11-16 0 0 0,-14 17-179 0 0,0 0 0 0 0,0-1 0 0 0,-1 1 0 0 0,0-1 0 0 0,0 0 0 0 0,-1 0 0 0 0,-1-1 0 0 0,0 1 1 0 0,0-1-1 0 0,-1 1 0 0 0,0-1 0 0 0,-1 1 0 0 0,0-1 0 0 0,-1 0 0 0 0,-4-19 0 0 0,3 17-260 0 0,-2 0 0 0 0,0 1 1 0 0,0-1-1 0 0,-1 1 0 0 0,-8-14 0 0 0,6 15-645 0 0,-1 0 0 0 0,1 0-1 0 0,-2 0 1 0 0,1 1 0 0 0,-12-9 0 0 0,11 9-4119 0 0,2 2-1190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10135 0 0,'0'0'919'0'0,"0"3"-759"0"0,18 86 6635 0 0,-3 4-4059 0 0,-1-2-2840 0 0,-9-60-2103 0 0,-1 57 0 0 0,-4-67 443 0 0</inkml:trace>
  <inkml:trace contextRef="#ctx0" brushRef="#br0" timeOffset="1">1 243 11055 0 0,'0'0'852'0'0,"3"-14"4435"0"0,8 10-4542 0 0,-1 1 1 0 0,1 0-1 0 0,0 1 0 0 0,0 0 1 0 0,16 0-1 0 0,-11 0-591 0 0,103-4-2383 0 0,-104 6 772 0 0,-1 0-302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262 206 4143 0 0,'0'0'319'0'0,"-4"-8"93"0"0,-9-28 6941 0 0,7 19-5992 0 0,0 0-1 0 0,-1 0 1 0 0,-1 1 0 0 0,-1 1-1 0 0,-10-17 1 0 0,15 28-1270 0 0,0 0 0 0 0,0 0-1 0 0,0 0 1 0 0,0 1 0 0 0,0-1 0 0 0,-1 1 0 0 0,0 0-1 0 0,0 0 1 0 0,0 0 0 0 0,0 1 0 0 0,0 0-1 0 0,0 0 1 0 0,-1 0 0 0 0,1 1 0 0 0,0 0-1 0 0,-1 0 1 0 0,1 0 0 0 0,-1 1 0 0 0,0-1 0 0 0,1 1-1 0 0,-1 1 1 0 0,1-1 0 0 0,-1 1 0 0 0,0 0-1 0 0,-9 3 1 0 0,-23 10-1303 0 0,35-12-790 0 0,-4 7-5120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6911 0 0,'0'0'528'0'0,"-1"7"767"0"0,0 19 822 0 0,1 0 0 0 0,6 37-1 0 0,-3-31-1369 0 0,11 66 643 0 0,-3-24 116 0 0,-9-61-1324 0 0,3 34-2043 0 0,21 78 0 0 0,-23-110 649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12895 0 0,'-12'5'986'0'0,"-16"18"-62"0"0,1 1 1 0 0,2 1-1 0 0,0 1 1 0 0,-38 53-1 0 0,53-63-1322 0 0,1 0-1 0 0,0 1 1 0 0,2 0 0 0 0,-10 28-1 0 0,14-33-1145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0,'0'0'706'0'0,"1"2"-578"0"0,14 13 867 0 0,-2 1 0 0 0,0 1 0 0 0,-1 0 0 0 0,-1 1 0 0 0,12 25 0 0 0,-7-8 71 0 0,-1 1-1 0 0,10 40 0 0 0,-12-28-483 0 0,-1 1 0 0 0,-3 1 1 0 0,-2 0-1 0 0,1 72 0 0 0,-8-121-595 0 0,-3 175-130 0 0,-1-101-3529 0 0,-2-49-427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13391 0 0,'0'0'1210'0'0,"0"2"-996"0"0,3 24 804 0 0,-1 41 1 0 0,-1-17-52 0 0,-3 99 834 0 0,0-84-1510 0 0,1-35-139 0 0,3 197 1431 0 0,-2-223-1504 0 0,0 0-1 0 0,1 0 1 0 0,-1 0 0 0 0,1 0 0 0 0,0 0-1 0 0,0 0 1 0 0,0 0 0 0 0,1 0-1 0 0,-1-1 1 0 0,1 1 0 0 0,0 0 0 0 0,0-1-1 0 0,0 1 1 0 0,1-1 0 0 0,-1 0 0 0 0,1 0-1 0 0,3 4 1 0 0,-3-6-20 0 0,0 0 0 0 0,0 0 0 0 0,0 0-1 0 0,0 0 1 0 0,0 0 0 0 0,0 0 0 0 0,0-1-1 0 0,1 1 1 0 0,4-1 0 0 0,-1 0 25 0 0,-4 0-61 0 0,0 0 1 0 0,0 0-1 0 0,0 0 0 0 0,1-1 1 0 0,-1 1-1 0 0,0-1 0 0 0,-1 0 1 0 0,1 0-1 0 0,0 0 0 0 0,0-1 1 0 0,0 1-1 0 0,4-4 0 0 0,-3 3-3 0 0,0 0-1 0 0,1 0 0 0 0,-1 0 1 0 0,6-2-1 0 0,-2 3-2 0 0,-1-1 1 0 0,0 0 1 0 0,0 0-1 0 0,0 0 1 0 0,0-1 0 0 0,10-5-1 0 0,-11 5-52 0 0,1 0 0 0 0,0 0 0 0 0,12-3 1 0 0,-12 4-54 0 0,-1 0 1 0 0,1-1-1 0 0,12-6 1 0 0,-8 2-242 0 0,-7 4 61 0 0,1 0 0 0 0,-1 1 0 0 0,0-1 0 0 0,1 1 0 0 0,0 0 0 0 0,0 0 0 0 0,-1 0 0 0 0,1 1 0 0 0,6-1 1 0 0,-7 1-199 0 0,-1 0 1 0 0,0 1-1 0 0,0-1 1 0 0,1 0-1 0 0,-1 0 1 0 0,0-1-1 0 0,6-2 1 0 0,6-4-1446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77 297 5983 0 0,'0'0'584'0'0,"-6"8"-520"0"0,-3-2-64 0 0,3 1 0 0 0,-1 1 0 0 0,2 4 1656 0 0,0-2 312 0 0,0-3 64 0 0,0 1 16 0 0,3 4-1536 0 0,1-4-144 0 0</inkml:trace>
  <inkml:trace contextRef="#ctx0" brushRef="#br0" timeOffset="1">1 1 6447 0 0,'0'0'2056'0'0,"3"6"-1304"0"0,1-1-4384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73 104 13647 0 0,'0'2'628'0'0,"2"17"-206"0"0,-1 24-1 0 0,-1-5 178 0 0,-1 11 659 0 0,-2 1 1 0 0,-11 60-1 0 0,12-97-1095 0 0,-37 199 494 0 0,25-145-591 0 0,11-56-13 0 0,32-89-373 0 0,-17 36-306 0 0,15-84-1 0 0,23-199 72 0 0,-41 288 923 0 0,18-51-1 0 0,-26 86-307 0 0,-1 0 0 0 0,1 0 0 0 0,0 1 0 0 0,0-1 0 0 0,-1 1 1 0 0,1-1-1 0 0,0 0 0 0 0,0 1 0 0 0,1 0 0 0 0,-1-1 0 0 0,2-1 0 0 0,-2 3 276 0 0,7 12 7 0 0,-3-1-262 0 0,0 0 1 0 0,0 1 0 0 0,-1-1-1 0 0,4 18 1 0 0,6 52 107 0 0,-7-37-97 0 0,12 53 58 0 0,9 55-108 0 0,-3-6-676 0 0,-12-74-1080 0 0,-6-42 216 0 0,-1-7-64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10135 0 0,'0'0'778'0'0,"-5"-9"7096"0"0,8 7-7707 0 0,0 1 0 0 0,1-1-1 0 0,-1 1 1 0 0,1 0 0 0 0,0 0-1 0 0,-1 1 1 0 0,1-1 0 0 0,-1 1-1 0 0,1 0 1 0 0,7 0 0 0 0,42 7-28 0 0,-29-3-76 0 0,11 1-329 0 0,36 3-778 0 0,-60-7-145 0 0,0-1-1 0 0,15-3 1 0 0,-9 0-597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83 5527 0 0,'0'0'2299'0'0,"1"2"-371"0"0,1 8-608 0 0,-1-1 0 0 0,1 1 0 0 0,-1 13 0 0 0,-7 56 1163 0 0,0-10-1465 0 0,3 6-523 0 0,-1 41-69 0 0,5-92-992 0 0,0 1-1 0 0,9 41 1 0 0,-5-44-1000 0 0</inkml:trace>
  <inkml:trace contextRef="#ctx0" brushRef="#br0" timeOffset="1">265 0 5983 0 0,'0'0'464'0'0,"-1"2"-305"0"0,-4 23 3770 0 0,-1 30 0 0 0,1-14-1380 0 0,-2 69-523 0 0,5-69-1812 0 0,0 54-126 0 0,3-49-668 0 0,0-13-4527 0 0,-2-12-772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10135 0 0,'0'0'778'0'0,"2"3"-269"0"0,1 8 522 0 0,0 0 1 0 0,-1 1 0 0 0,0-1-1 0 0,-1 1 1 0 0,0 0-1 0 0,-1 13 1 0 0,1 3-450 0 0,0 66 335 0 0,-13 102 0 0 0,7-124-833 0 0,-10 194-2748 0 0,13-231 760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0,'0'0'7788'0'0,"2"0"-6792"0"0,69 5 1980 0 0,3 5-3433 0 0,-21-2-2686 0 0,-41-6 1599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 1375 0 0,'-7'-5'7650'0'0,"-13"-11"2220"0"0,27 19-9706 0 0,0-1-1 0 0,0 1 1 0 0,1-1-1 0 0,-1-1 1 0 0,1 1-1 0 0,-1-1 1 0 0,1-1 0 0 0,12 0-1 0 0,8-2-2163 0 0,-2-3-3457 0 0,-18 2-118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66 5983 0 0,'0'-2'274'0'0,"3"-14"142"0"0,2-13 95 0 0,-3 11 7903 0 0,-2 23-8011 0 0,0 1-1 0 0,0-1 1 0 0,-1 1-1 0 0,-1 8 1 0 0,-1 2 64 0 0,-13 173 1955 0 0,10-106-2099 0 0,5-73-558 0 0,-7 116 760 0 0,7-84-2635 0 0,2-1-3288 0 0,1-28-472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 13359 0 0,'0'0'1210'0'0,"-5"-13"4012"0"0,0 16-5184 0 0,0 1-1 0 0,1 0 0 0 0,-1 0 0 0 0,1 0 1 0 0,0 0-1 0 0,0 1 0 0 0,1 0 1 0 0,-1 0-1 0 0,1 0 0 0 0,0 0 1 0 0,0 0-1 0 0,1 0 0 0 0,0 1 1 0 0,0 0-1 0 0,0-1 0 0 0,0 1 1 0 0,1 0-1 0 0,0 0 0 0 0,0-1 1 0 0,1 1-1 0 0,-1 0 0 0 0,1 0 0 0 0,1 0 1 0 0,-1 0-1 0 0,1 0 0 0 0,2 7 1 0 0,-2-7-33 0 0,0-1 0 0 0,0 1 0 0 0,1 0 0 0 0,0-1 0 0 0,0 1 0 0 0,1-1 0 0 0,-1 0 0 0 0,1 0 0 0 0,0 0 0 0 0,1 0 0 0 0,-1 0 0 0 0,1-1 0 0 0,0 1 0 0 0,0-1 1 0 0,0 0-1 0 0,1 0 0 0 0,0-1 0 0 0,-1 1 0 0 0,1-1 0 0 0,0 0 0 0 0,1 0 0 0 0,-1-1 0 0 0,0 1 0 0 0,1-1 0 0 0,-1-1 0 0 0,11 3 0 0 0,-6-3 4 0 0,0 0 0 0 0,-1-1 0 0 0,1 0 0 0 0,0 0 1 0 0,0-1-1 0 0,-1 0 0 0 0,1-1 0 0 0,-1 0 0 0 0,1-1 0 0 0,-1 0 0 0 0,0 0 0 0 0,0-1 0 0 0,0 0 0 0 0,15-10 0 0 0,-18 10-9 0 0,0 0 1 0 0,0-1-1 0 0,0 0 0 0 0,7-8 0 0 0,-11 11-1 0 0,0-1 0 0 0,0 1 0 0 0,-1-1 1 0 0,1 0-1 0 0,-1 0 0 0 0,1 0 0 0 0,-1 0 0 0 0,0 0 0 0 0,0 0 0 0 0,0 0 0 0 0,-1 0 0 0 0,1 0 0 0 0,-1-4 0 0 0,1 2-7 0 0,-1 1 1 0 0,0-1-1 0 0,0 0 0 0 0,-1 1 0 0 0,1-1 1 0 0,-1 1-1 0 0,0-1 0 0 0,0 1 0 0 0,-1-1 1 0 0,-1-4-1 0 0,1 6 25 0 0,1 1 1 0 0,-1-1 0 0 0,0 0-1 0 0,0 1 1 0 0,0 0-1 0 0,-1-1 1 0 0,1 1 0 0 0,0 0-1 0 0,-1 0 1 0 0,0 0-1 0 0,1 1 1 0 0,-1-1-1 0 0,0 0 1 0 0,0 1 0 0 0,-5-2-1 0 0,7 2 26 0 0,-1 1 0 0 0,0-1 0 0 0,0 0 1 0 0,1 1-1 0 0,-1 0 0 0 0,0-1 0 0 0,0 1 0 0 0,0 0 0 0 0,0 0 0 0 0,0 0 0 0 0,0 0 0 0 0,1 0 0 0 0,-1 0 0 0 0,-3 1 0 0 0,4 0-7 0 0,0-1-1 0 0,0 1 1 0 0,0 0-1 0 0,0 0 0 0 0,0 0 1 0 0,0-1-1 0 0,0 1 1 0 0,1 0-1 0 0,-1 0 0 0 0,0 0 1 0 0,0 0-1 0 0,1 0 1 0 0,-1 0-1 0 0,1 1 1 0 0,-1-1-1 0 0,1 0 0 0 0,-1 0 1 0 0,1 0-1 0 0,0 0 1 0 0,0 1-1 0 0,-1-1 0 0 0,1 0 1 0 0,0 2-1 0 0,0 3 8 0 0,0-1 0 0 0,0 0 0 0 0,0 1 0 0 0,0-1 0 0 0,1 1-1 0 0,0-1 1 0 0,0 0 0 0 0,1 1 0 0 0,-1-1 0 0 0,1 0 0 0 0,0 0 0 0 0,5 7 0 0 0,-3-5-21 0 0,1 0 0 0 0,-1 0 1 0 0,2-1-1 0 0,-1 0 0 0 0,1 0 0 0 0,0 0 1 0 0,11 7-1 0 0,-3-2-117 0 0,1-2-1 0 0,28 15 0 0 0,-37-21-405 0 0,1-1 0 0 0,-1 1 0 0 0,1-1 0 0 0,0 0 0 0 0,0-1 0 0 0,0 0 0 0 0,0 0 0 0 0,0 0 0 0 0,13-2 0 0 0,-7-1-1378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6911 0 0,'0'0'2146'0'0,"-3"8"1095"0"0,-21 54 2301 0 0,-7 32-3592 0 0,30-90-1909 0 0,-1 0-6 0 0,2-1-1 0 0,-1 0 1 0 0,0 1-1 0 0,1-1 1 0 0,0 1-1 0 0,-1 0 1 0 0,2 4-1 0 0,-1-6 58 0 0,1-1-33 0 0,0 1 0 0 0,1-1 0 0 0,-1 1 0 0 0,1-1 0 0 0,-1 1 0 0 0,1-1 0 0 0,3 2 0 0 0,8 1 102 0 0,-9-3-142 0 0,0 0 0 0 0,0 0 0 0 0,0-1 1 0 0,0 1-1 0 0,0-1 0 0 0,0 0 0 0 0,0 0 0 0 0,0 0 0 0 0,8-1 0 0 0,-1-1-164 0 0,-1 0-1 0 0,1 0 0 0 0,-1-1 1 0 0,15-6-1 0 0,-20 7-905 0 0,0-1 1 0 0,-1 0-1 0 0,1 0 1 0 0,0 0-1 0 0,-1 0 0 0 0,5-6 1 0 0,-3 3-4540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12839 0 0,'0'2'588'0'0,"-1"10"-318"0"0,0 0-1 0 0,-5 17 1 0 0,-1 18 513 0 0,3 8 624 0 0,3 0 0 0 0,9 96-1 0 0,2-52-6379 0 0,-8-67-422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4 171 2303 0 0,'0'-2'167'0'0,"-1"-1"950"0"0,0 0 1 0 0,0 0-1 0 0,1 0 1 0 0,-1 0-1 0 0,1 0 0 0 0,0-6 1 0 0,1 5-904 0 0,-1 0 1 0 0,1 1-1 0 0,0-1 1 0 0,0 0-1 0 0,0 1 1 0 0,1-1 0 0 0,-1 1-1 0 0,1-1 1 0 0,0 1-1 0 0,0 0 1 0 0,0 0-1 0 0,1 0 1 0 0,-1 0 0 0 0,1 0-1 0 0,4-4 1 0 0,16-17 690 0 0,-18 18-691 0 0,0 1 1 0 0,0 0-1 0 0,0 0 1 0 0,1 0 0 0 0,-1 1-1 0 0,1 0 1 0 0,0 0-1 0 0,0 0 1 0 0,10-4-1 0 0,-10 6 12 0 0,0 0 0 0 0,0 1-1 0 0,1-1 1 0 0,-1 1 0 0 0,0 0-1 0 0,1 0 1 0 0,-1 1 0 0 0,1 0 0 0 0,-1 0-1 0 0,13 3 1 0 0,-17-3-154 0 0,0 1 0 0 0,1 0 0 0 0,-1 0 0 0 0,0 0 0 0 0,1 0-1 0 0,-1 0 1 0 0,0 0 0 0 0,0 1 0 0 0,0-1 0 0 0,0 1 0 0 0,0-1 0 0 0,0 1 0 0 0,-1 0 0 0 0,1 0 0 0 0,-1 0 0 0 0,1 0-1 0 0,-1 0 1 0 0,1 0 0 0 0,-1 0 0 0 0,0 0 0 0 0,0 1 0 0 0,0-1 0 0 0,0 0 0 0 0,-1 1 0 0 0,1-1 0 0 0,-1 0 0 0 0,1 1-1 0 0,-1-1 1 0 0,0 1 0 0 0,0-1 0 0 0,0 4 0 0 0,-1 1 42 0 0,0 0-1 0 0,0-1 0 0 0,-1 1 1 0 0,1-1-1 0 0,-6 11 1 0 0,0 3 28 0 0,5-12-76 0 0,-2 0 0 0 0,-6 14 1 0 0,6-15-33 0 0,0 0 1 0 0,-5 16-1 0 0,6-13-8 0 0,-1 0-1 0 0,-6 12 0 0 0,7-16-8 0 0,0 0 1 0 0,0 0-1 0 0,1 0 1 0 0,0 0-1 0 0,0 0 0 0 0,0 1 1 0 0,1-1-1 0 0,-2 13 0 0 0,4-16-14 0 0,-1 0 0 0 0,1-1-1 0 0,-1 1 1 0 0,1 0-1 0 0,0 0 1 0 0,0-1-1 0 0,0 1 1 0 0,0-1-1 0 0,1 1 1 0 0,-1-1 0 0 0,1 1-1 0 0,0-1 1 0 0,-1 0-1 0 0,1 0 1 0 0,0 0-1 0 0,4 3 1 0 0,-2-1 0 0 0,0 0 0 0 0,1-1 0 0 0,0 0-1 0 0,0 0 1 0 0,0 0 0 0 0,0 0 0 0 0,7 2 0 0 0,-2-2-75 0 0,1-1-1 0 0,0 0 1 0 0,0-1 0 0 0,-1 0-1 0 0,1 0 1 0 0,0-1-1 0 0,0-1 1 0 0,11-1-1 0 0,-2-1-160 0 0,0-1 0 0 0,0-1-1 0 0,26-10 1 0 0,-39 12-113 0 0,0 0 1 0 0,0 0-1 0 0,0-1 1 0 0,-1 0-1 0 0,1 0 1 0 0,6-6-1 0 0,-10 7-319 0 0,1-1 0 0 0,-1 1 0 0 0,0-1 0 0 0,0 0 1 0 0,0 0-1 0 0,4-6 0 0 0,-1-5-4765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0,'0'0'102'0'0,"2"2"314"0"0,55 54 8287 0 0,62 97-2496 0 0,-112-142-5970 0 0,0 0 1 0 0,0 0-1 0 0,-1 1 0 0 0,-1 0 0 0 0,0 0 1 0 0,0 0-1 0 0,-1 1 0 0 0,-1-1 0 0 0,0 1 1 0 0,-1 0-1 0 0,0 0 0 0 0,-1 0 0 0 0,-1 0 0 0 0,0 0 1 0 0,0 0-1 0 0,-1 0 0 0 0,-1 0 0 0 0,0 0 1 0 0,-1-1-1 0 0,-1 1 0 0 0,0-1 0 0 0,0 1 0 0 0,-1-1 1 0 0,-1 0-1 0 0,-8 14 0 0 0,-24 24-1466 0 0,37-49 217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7367 0 0,'4'-21'334'0'0,"-3"17"-1"0"0,6-3-200 0 0,-7 6-53 0 0,1 1-1 0 0,-1-1 0 0 0,1 0 0 0 0,0 0 0 0 0,0 1 1 0 0,-1-1-1 0 0,1 0 0 0 0,0 1 0 0 0,0-1 0 0 0,0 1 1 0 0,-1-1-1 0 0,1 1 0 0 0,0 0 0 0 0,0-1 0 0 0,0 1 1 0 0,0 0-1 0 0,0 0 0 0 0,0-1 0 0 0,4 2 3658 0 0,-3 0-3509 0 0,1 0 0 0 0,-1 1 0 0 0,0-1 0 0 0,0 1 0 0 0,0-1 0 0 0,0 1 0 0 0,0 0 0 0 0,0 0 0 0 0,0 0 0 0 0,-1 0 0 0 0,1 0 0 0 0,-1 1 0 0 0,1-1 0 0 0,-1 0 0 0 0,0 1 0 0 0,0-1 0 0 0,0 1 0 0 0,0-1 0 0 0,0 4 0 0 0,3 8 178 0 0,-1 0 1 0 0,2 18-1 0 0,-5-32-395 0 0,10 140 1314 0 0,5 41-1072 0 0,-11-159-821 0 0,0 0 0 0 0,2 0 0 0 0,10 27 0 0 0,-2-26-5467 0 0,-8-16 636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 8287 0 0,'0'0'639'0'0,"0"-1"-415"0"0,0-5 4043 0 0,6 22-1825 0 0,-2-6-2067 0 0,22 81 1028 0 0,16 103 0 0 0,-27-116-1076 0 0,-4-20-1649 0 0,5 101-1 0 0,-14-135 16 0 0</inkml:trace>
  <inkml:trace contextRef="#ctx0" brushRef="#br0" timeOffset="1">1 430 15551 0 0,'0'0'1724'0'0,"0"-1"-1501"0"0,1-1 1 0 0,-1 1-1 0 0,1-1 0 0 0,-1 0 0 0 0,1 1 0 0 0,0-1 0 0 0,1-2 1 0 0,13 1 149 0 0,-7 1-316 0 0,0 0 0 0 0,0 1 0 0 0,0 0 0 0 0,0 0 0 0 0,13 2 1 0 0,-11-1-435 0 0,1 2 0 0 0,-1-1 1 0 0,15 6-1 0 0,-7-1-1150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12983 0 0,'0'0'1179'0'0,"2"0"-972"0"0,50 9 1038 0 0,-36-7-738 0 0,-1 0 0 0 0,1 1 0 0 0,15 6 0 0 0,-15-5-311 0 0,-15-3 333 0 0,0 1-371 0 0,-1 0-106 0 0,0 0 1 0 0,1 1-1 0 0,-1-1 1 0 0,0 1 0 0 0,0-1-1 0 0,-1 0 1 0 0,1 1-1 0 0,0-1 1 0 0,-1 1 0 0 0,1-1-1 0 0,-3 5 1 0 0,0-3-32 0 0,1 1 1 0 0,-2-1 0 0 0,1 1-1 0 0,0-1 1 0 0,-1 0-1 0 0,0 0 1 0 0,-5 3 0 0 0,-14 10-401 0 0,21-17 170 0 0,4 1-1427 0 0,17 4 1616 0 0,1 0 190 0 0,-1 1 0 0 0,25 12 1 0 0,-38-15-14 0 0,0 0 0 0 0,0 0-1 0 0,-1 1 1 0 0,1 0 0 0 0,-1 0 0 0 0,0 1 0 0 0,0-1 0 0 0,0 1 0 0 0,-1 0 0 0 0,0 1 0 0 0,5 7 0 0 0,-6-9-8 0 0,-1 0-1 0 0,0 0 0 0 0,0 0 1 0 0,-1 0-1 0 0,1 0 0 0 0,-1 1 1 0 0,0-1-1 0 0,0 1 0 0 0,0-1 1 0 0,-1 1-1 0 0,1-1 0 0 0,-1 1 1 0 0,0 0-1 0 0,-1-1 0 0 0,1 1 0 0 0,-1-1 1 0 0,0 1-1 0 0,0-1 0 0 0,0 1 1 0 0,0-1-1 0 0,-1 0 0 0 0,0 0 1 0 0,-2 5-1 0 0,-1-4-24 0 0,1 1-1 0 0,-1-1 1 0 0,0 0 0 0 0,-8 6-1 0 0,-2 2 34 0 0,10-9-156 0 0,0-1 0 0 0,0 1 0 0 0,-1-1 0 0 0,0 0 0 0 0,1 0 0 0 0,-1-1 0 0 0,0 1 0 0 0,0-1-1 0 0,0-1 1 0 0,-1 1 0 0 0,1-1 0 0 0,-12 1 0 0 0,12-2-277 0 0,1 0-1 0 0,0 0 1 0 0,-1 0-1 0 0,1-1 0 0 0,0 0 1 0 0,-1 0-1 0 0,1 0 1 0 0,0 0-1 0 0,-8-5 1 0 0,3-1-1578 0 0,3-3-74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18 13879 0 0,'0'0'631'0'0,"0"-12"242"0"0,-1 8-775 0 0,0 3 403 0 0,0 2-352 0 0,0-1 0 0 0,0 1-1 0 0,0 0 1 0 0,0-1 0 0 0,0 1 0 0 0,0 0 0 0 0,0 0-1 0 0,0 0 1 0 0,0 0 0 0 0,0 0 0 0 0,0 0 0 0 0,0 0-1 0 0,1 1 1 0 0,-1-1 0 0 0,-1 2 0 0 0,1 0 83 0 0,-8 13 6 0 0,1 0 0 0 0,1 1 0 0 0,0 0 0 0 0,2 0 0 0 0,0 1 0 0 0,0 0 0 0 0,2 0 0 0 0,0 0 0 0 0,0 24 0 0 0,3-21-230 0 0,0 0 0 0 0,1 0 0 0 0,2 0 0 0 0,0-1 0 0 0,1 1 0 0 0,1-1 0 0 0,1 0 0 0 0,8 19 0 0 0,-11-32 15 0 0,0 0-1 0 0,1 0 1 0 0,0-1 0 0 0,0 0-1 0 0,0 0 1 0 0,1 0 0 0 0,0 0-1 0 0,0-1 1 0 0,1 1 0 0 0,-1-2-1 0 0,1 1 1 0 0,8 5-1 0 0,-11-8 22 0 0,1-1-1 0 0,-1 1 1 0 0,0 0-1 0 0,1-1 1 0 0,-1 0-1 0 0,1 0 1 0 0,-1 0-1 0 0,1 0 1 0 0,0-1-1 0 0,-1 0 1 0 0,1 1-1 0 0,0-1 1 0 0,-1 0-1 0 0,1-1 1 0 0,0 1-1 0 0,-1-1 0 0 0,1 1 1 0 0,-1-1-1 0 0,1 0 1 0 0,-1 0-1 0 0,1-1 1 0 0,-1 1-1 0 0,0-1 1 0 0,1 0-1 0 0,-1 0 1 0 0,4-3-1 0 0,0-1 112 0 0,0 0-1 0 0,0 0 1 0 0,-1-1-1 0 0,0 0 1 0 0,0 0-1 0 0,-1-1 1 0 0,0 1 0 0 0,0-1-1 0 0,-1-1 1 0 0,0 1-1 0 0,0 0 1 0 0,-1-1-1 0 0,0 0 1 0 0,-1 0-1 0 0,0 0 1 0 0,0 0-1 0 0,0-13 1 0 0,-1 9-90 0 0,-1 0 1 0 0,0 0-1 0 0,-1 0 1 0 0,0 0-1 0 0,-1 0 0 0 0,-1 0 1 0 0,0 0-1 0 0,-1 1 1 0 0,0 0-1 0 0,-1 0 0 0 0,-12-22 1 0 0,-16-15-835 0 0,21 33-1516 0 0,1-1 1 0 0,-12-24-1 0 0,18 29 321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0,'0'0'1218'0'0,"0"2"-86"0"0,32 98 5696 0 0,5 56-6630 0 0,-29-124-570 0 0,-2-5-1199 0 0,-4-10-2600 0 0,-1-2-1395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10591 0 0,'-1'-2'5172'0'0,"12"4"-1485"0"0,-7-2-3112 0 0,18 1-128 0 0,0-1 0 0 0,1-2 0 0 0,-1 0 0 0 0,0-1 0 0 0,23-7 0 0 0,-5 3-1372 0 0,-17 2-442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 12983 0 0,'0'0'596'0'0,"-10"-1"194"0"0,-4-1-890 0 0,5 0 903 0 0,-1 1 0 0 0,1 0 0 0 0,-17 1 0 0 0,24 0-741 0 0,0 1 0 0 0,1-1 0 0 0,-1 1 0 0 0,0 0 0 0 0,1-1 1 0 0,-1 1-1 0 0,1 0 0 0 0,-1 0 0 0 0,1 0 0 0 0,-1 0 1 0 0,1 0-1 0 0,-1 0 0 0 0,1 0 0 0 0,0 1 0 0 0,0-1 1 0 0,-1 1-1 0 0,1-1 0 0 0,0 0 0 0 0,0 1 0 0 0,1 0 0 0 0,-1-1 1 0 0,0 1-1 0 0,0-1 0 0 0,0 4 0 0 0,1-4-64 0 0,0-1 1 0 0,0 1-1 0 0,0-1 0 0 0,0 1 0 0 0,-1-1 1 0 0,1 1-1 0 0,1-1 0 0 0,-1 1 0 0 0,0 0 1 0 0,0-1-1 0 0,0 1 0 0 0,0-1 0 0 0,0 1 1 0 0,0-1-1 0 0,0 1 0 0 0,1-1 0 0 0,-1 1 1 0 0,0-1-1 0 0,1 1 0 0 0,-1-1 0 0 0,0 1 1 0 0,0-1-1 0 0,1 0 0 0 0,-1 1 0 0 0,1-1 1 0 0,-1 0-1 0 0,0 1 0 0 0,1-1 0 0 0,0 1 1 0 0,0 0-8 0 0,10 9-56 0 0,0 0 0 0 0,1-1 0 0 0,-1 0 0 0 0,2-1-1 0 0,-1 0 1 0 0,1-1 0 0 0,24 10 0 0 0,19 11 106 0 0,-53-27 74 0 0,-1 1 1 0 0,1 0-1 0 0,-1 0 1 0 0,1 0-1 0 0,-1 0 1 0 0,0 0-1 0 0,0 0 1 0 0,0 0-1 0 0,3 5 1 0 0,-4-6 213 0 0,-7 17 703 0 0,4-13-915 0 0,-1 0 1 0 0,0-1-1 0 0,0 1 1 0 0,0-1-1 0 0,-1 1 1 0 0,0-1-1 0 0,-7 7 0 0 0,-36 24 112 0 0,25-19-277 0 0,18-14-307 0 0,-6 4 146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9215 0 0,'0'0'831'0'0,"3"0"-686"0"0,-3 0-117 0 0,1 0-1 0 0,-1 0 0 0 0,1 0 0 0 0,-1 0 1 0 0,1-1-1 0 0,-1 1 0 0 0,1 0 0 0 0,0 0 1 0 0,-1 0-1 0 0,1-1 0 0 0,-1 1 1 0 0,1 0-1 0 0,-1 0 0 0 0,1-1 0 0 0,-1 1 1 0 0,0-1-1 0 0,1 1 0 0 0,-1 0 0 0 0,1-1 1 0 0,-1 1-1 0 0,0-1 0 0 0,1 1 0 0 0,-1-1 1 0 0,0 1-1 0 0,1-1 0 0 0,-1 1 0 0 0,0-1 1 0 0,0 1-1 0 0,0-1 0 0 0,0 1 1 0 0,1-1-1 0 0,-1 0 0 0 0,0-1 260 0 0,1 0 0 0 0,-1 1-1 0 0,1-1 1 0 0,0 1 0 0 0,0-1 0 0 0,0 1 0 0 0,0-1-1 0 0,0 1 1 0 0,0-1 0 0 0,0 1 0 0 0,0 0-1 0 0,3-2 1 0 0,0 0-66 0 0,1 0-1 0 0,0 1 0 0 0,0 0 0 0 0,0 0 1 0 0,0 0-1 0 0,0 1 0 0 0,1-1 0 0 0,-1 1 1 0 0,0 1-1 0 0,1-1 0 0 0,-1 1 1 0 0,11 0-1 0 0,0 1 48 0 0,1 1 0 0 0,30 7 0 0 0,-45-9-244 0 0,0 1 0 0 0,0-1 1 0 0,0 1-1 0 0,1 0 0 0 0,-1-1 0 0 0,0 1 0 0 0,0 0 0 0 0,0 0 0 0 0,-1 0 0 0 0,1 1 0 0 0,0-1 0 0 0,0 0 1 0 0,-1 1-1 0 0,1-1 0 0 0,-1 1 0 0 0,1 0 0 0 0,-1-1 0 0 0,0 1 0 0 0,1 0 0 0 0,-1 0 0 0 0,0 0 1 0 0,0 0-1 0 0,0 0 0 0 0,0 0 0 0 0,-1 0 0 0 0,1 0 0 0 0,-1 0 0 0 0,1 0 0 0 0,-1 0 0 0 0,0 1 1 0 0,0-1-1 0 0,0 0 0 0 0,0 0 0 0 0,0 4 0 0 0,-2 6 27 0 0,-1 0-1 0 0,0-1 1 0 0,-1 1 0 0 0,0-1 0 0 0,-7 13-1 0 0,2-2-26 0 0,8-18-28 0 0,-3 8-62 0 0,-1-1 0 0 0,0 1 0 0 0,0-1 0 0 0,-1 0 0 0 0,-1-1 0 0 0,-14 19 0 0 0,5-10-66 0 0,13-15 120 0 0,0-1 0 0 0,0 1 0 0 0,0-1 0 0 0,0 1 0 0 0,0-1 0 0 0,-1 0 0 0 0,0 0 0 0 0,1-1 0 0 0,-1 1 0 0 0,0-1 0 0 0,-5 2 0 0 0,1 0-20 0 0,6-3 1162 0 0,17 1-794 0 0,46 11-176 0 0,-35-7-247 0 0,37 5 0 0 0,-55-11-395 0 0,0 1 1 0 0,1-1-1 0 0,-1 0 0 0 0,0-1 0 0 0,1 0 0 0 0,-1-1 0 0 0,0 1 0 0 0,13-6 1 0 0,-6 1-1337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6447 0 0,'-9'-7'6930'0'0,"17"13"-6065"0"0,0-1 0 0 0,0 2 0 0 0,0-1 0 0 0,-1 1 0 0 0,12 15 0 0 0,29 45-118 0 0,-33-43-191 0 0,-3-6-312 0 0,0 1 1 0 0,-2 0-1 0 0,-1 1 1 0 0,14 40-1 0 0,-18-45-196 0 0,-1 1 0 0 0,-1-1 0 0 0,-1 1 0 0 0,0 0 0 0 0,-1 0 0 0 0,-1 0 0 0 0,-2 23 1 0 0,-2-19-181 0 0,0 0 0 0 0,-10 29 0 0 0,-6 8-3632 0 0,15-46 1694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3223 0 0,'1'-1'240'0'0,"0"-1"-190"0"0,12-12 5334 0 0,-13 14-5114 0 0,0 0 1 0 0,1 0-1 0 0,-1 0 0 0 0,0-1 0 0 0,1 1 0 0 0,-1 0 0 0 0,0 0 0 0 0,1 0 0 0 0,-1 0 0 0 0,0 0 0 0 0,1 0 0 0 0,-1 1 0 0 0,0-1 0 0 0,1 0 0 0 0,8 6 2583 0 0,4 10-1580 0 0,-8-3-922 0 0,1 0 0 0 0,-2 0 1 0 0,1 1-1 0 0,1 16 0 0 0,6 57 303 0 0,-6-35-523 0 0,8 80 176 0 0,-9-79-2044 0 0,0 0-3745 0 0,-2-33-6 0 0</inkml:trace>
  <inkml:trace contextRef="#ctx0" brushRef="#br0" timeOffset="1">250 1 2303 0 0,'-3'15'3203'0'0,"2"2"1596"0"0,2 31 1 0 0,9 16-1107 0 0,24 64-4547 0 0,-11-50 1549 0 0,17 97-3373 0 0,-35-145-3132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 16095 0 0,'0'0'1744'0'0,"-3"-8"-1744"0"0,-1-2 0 0 0,4 3 256 0 0,9 4 8 0 0,0 1 8 0 0,1 1 0 0 0,0-4-200 0 0,2 3-72 0 0,1 5 0 0 0,4 1 72 0 0,1-3-1144 0 0,1 3-232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4143 0 0,'2'-1'5119'0'0,"20"-3"37"0"0,3 1-3668 0 0,-11 2-1496 0 0,-7 0 77 0 0,0 0 0 0 0,0 1 0 0 0,-1 0 0 0 0,13 2 0 0 0,-16-1-59 0 0,0-1 0 0 0,0 1 0 0 0,-1 0 0 0 0,1 0 0 0 0,0 0 0 0 0,-1 0 0 0 0,1 1 0 0 0,0-1 0 0 0,-1 1 0 0 0,1-1 0 0 0,-1 1 0 0 0,0 0 0 0 0,3 3 0 0 0,-4-4-1 0 0,0 1 0 0 0,-1-1 0 0 0,1 1-1 0 0,0 0 1 0 0,-1-1 0 0 0,0 1 0 0 0,1 0-1 0 0,-1-1 1 0 0,0 1 0 0 0,0 0 0 0 0,0-1-1 0 0,0 1 1 0 0,0 0 0 0 0,0 0 0 0 0,0-1 0 0 0,-1 1-1 0 0,1 0 1 0 0,-2 2 0 0 0,1 0-23 0 0,0-1 1 0 0,0 1 0 0 0,-1 0 0 0 0,0 0-1 0 0,0 0 1 0 0,0-1 0 0 0,-3 5-1 0 0,2-5-73 0 0,-1 1-1 0 0,0 0 0 0 0,0-1 0 0 0,0 0 1 0 0,0 0-1 0 0,-1 0 0 0 0,1 0 1 0 0,-7 2-1 0 0,10-5-103 0 0,17-9-1409 0 0,-11 7 1716 0 0,1 1-1 0 0,0-1 0 0 0,0 2 1 0 0,0-1-1 0 0,0 1 0 0 0,6 0 1 0 0,4-1 310 0 0,-11 1-274 0 0,0 0 0 0 0,1 0 0 0 0,-1 0 0 0 0,0 1 0 0 0,0 0 0 0 0,0 0 0 0 0,0 0 0 0 0,0 0 0 0 0,0 1 0 0 0,-1 0 0 0 0,1 0 0 0 0,0 0 0 0 0,-1 1 0 0 0,1 0 0 0 0,-1 0 0 0 0,0 0 0 0 0,0 0 0 0 0,0 0 1 0 0,-1 1-1 0 0,1 0 0 0 0,-1 0 0 0 0,0 0 0 0 0,0 0 0 0 0,0 0 0 0 0,0 1 0 0 0,3 8 0 0 0,-5-9-9 0 0,0 0 0 0 0,0 1 0 0 0,-1-1 0 0 0,1 0 0 0 0,-1 1 0 0 0,0-1 0 0 0,-1 0 0 0 0,1 1 0 0 0,-1-1 0 0 0,1 1 0 0 0,-1-1 0 0 0,-1 0 0 0 0,1 0-1 0 0,-1 0 1 0 0,1 0 0 0 0,-1 0 0 0 0,0 0 0 0 0,-1 0 0 0 0,1 0 0 0 0,-4 3 0 0 0,-4 6-90 0 0,-1-1-1 0 0,0 0 0 0 0,-26 21 1 0 0,35-32-236 0 0,0 0 0 0 0,0 1-1 0 0,0-1 1 0 0,0 0 0 0 0,0 0 0 0 0,-1 0 0 0 0,1 0 0 0 0,0-1 0 0 0,0 1-1 0 0,-1-1 1 0 0,1 1 0 0 0,0-1 0 0 0,-1 0 0 0 0,1 0 0 0 0,-1 0 0 0 0,1 0-1 0 0,0 0 1 0 0,-1-1 0 0 0,1 1 0 0 0,0-1 0 0 0,-1 0 0 0 0,1 1-1 0 0,0-1 1 0 0,-4-2 0 0 0,-4-4-1613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2 919 0 0,'-1'1'5552'0'0,"-4"5"-4391"0"0,0-1-1 0 0,1 1 1 0 0,0-1 0 0 0,0 1-1 0 0,1 0 1 0 0,-5 9-1 0 0,4-4-627 0 0,0 1 0 0 0,0-1 0 0 0,-2 14-1 0 0,1 6-319 0 0,-1 61 1 0 0,6-70-158 0 0,1 1 0 0 0,0-1 1 0 0,10 45-1 0 0,-8-56-33 0 0,0 0 0 0 0,0 0 0 0 0,1-1 0 0 0,1 1 0 0 0,0-1 0 0 0,0 0 0 0 0,1 0-1 0 0,0 0 1 0 0,14 15 0 0 0,-17-22 2 0 0,1 1 1 0 0,-1-1-1 0 0,1 0 0 0 0,0 0 0 0 0,0-1 0 0 0,0 1 0 0 0,0-1 0 0 0,0 0 1 0 0,0 0-1 0 0,1 0 0 0 0,-1-1 0 0 0,1 1 0 0 0,-1-1 0 0 0,1 0 0 0 0,0 0 1 0 0,-1-1-1 0 0,6 1 0 0 0,-5-1 37 0 0,1-1 0 0 0,-1 0 0 0 0,0 0 0 0 0,1 0 0 0 0,-1 0 0 0 0,0-1 1 0 0,0 0-1 0 0,0 0 0 0 0,0 0 0 0 0,0-1 0 0 0,0 1 0 0 0,0-1 0 0 0,-1 0 0 0 0,6-5 0 0 0,-1-1 129 0 0,-1 0-1 0 0,1 0 1 0 0,-2 0-1 0 0,1-1 1 0 0,-2 0-1 0 0,1-1 1 0 0,-1 1-1 0 0,-1-1 1 0 0,0 0 0 0 0,0-1-1 0 0,-1 1 1 0 0,-1-1-1 0 0,0 0 1 0 0,-1 0-1 0 0,0 0 1 0 0,0 0-1 0 0,-1 0 1 0 0,-1-1-1 0 0,0 1 1 0 0,-1 0-1 0 0,0 0 1 0 0,-1 0 0 0 0,0 0-1 0 0,-1 0 1 0 0,-1 0-1 0 0,1 1 1 0 0,-2-1-1 0 0,0 1 1 0 0,0 0-1 0 0,-12-18 1 0 0,4 11-144 0 0,-31-41-1316 0 0,36 49-744 0 0,-18-15 0 0 0,15 17 57 0 0,3 3-227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9671 0 0,'0'0'4522'0'0,"1"3"-2593"0"0,9 25-698 0 0,-2 2 0 0 0,8 56 0 0 0,-1 64-4245 0 0,-13-128 1100 0 0</inkml:trace>
  <inkml:trace contextRef="#ctx0" brushRef="#br0" timeOffset="1">28 216 11055 0 0,'0'0'506'0'0,"-1"-1"-10"0"0,-2 0-398 0 0,-11-11 345 0 0,13 12-143 0 0,0-1-1 0 0,0 0 1 0 0,0 0-1 0 0,1 0 1 0 0,-1 0-1 0 0,0 0 1 0 0,0-1-1 0 0,1 1 1 0 0,-1 0-1 0 0,1 0 1 0 0,-1-2 0 0 0,1 3-85 0 0,0-1 1 0 0,0 1 0 0 0,0-1-1 0 0,0 1 1 0 0,0-1 0 0 0,0 1-1 0 0,0-1 1 0 0,0 1 0 0 0,0 0 0 0 0,0-1-1 0 0,0 1 1 0 0,0-1 0 0 0,1 1-1 0 0,-1 0 1 0 0,0-1 0 0 0,0 1 0 0 0,0-1-1 0 0,1 1 1 0 0,-1 0 0 0 0,0-1-1 0 0,1 1 1 0 0,-1-1 0 0 0,16-7 3814 0 0,-2 4-4627 0 0,5 1 691 0 0,0 1 1 0 0,0 1-1 0 0,0 0 0 0 0,0 1 1 0 0,28 4-1 0 0,-47-4-97 0 0,20 2-1132 0 0,-2-1-409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5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142 260 5527 0 0,'0'0'250'0'0,"-4"-9"90"0"0,4 9-339 0 0,-6-16 2416 0 0,-11-20 1 0 0,15 34-2054 0 0,1-1 0 0 0,-1 1 0 0 0,0-1 0 0 0,1 1 0 0 0,-1 0 0 0 0,0 0 0 0 0,0 0 0 0 0,-1 0 0 0 0,1 0 0 0 0,0 0 0 0 0,-1 0 0 0 0,1 1 0 0 0,-4-2 0 0 0,5 3-281 0 0,0-1 0 0 0,0 1 1 0 0,-1 0-1 0 0,1 0 1 0 0,0 0-1 0 0,0 0 0 0 0,0 0 1 0 0,0 0-1 0 0,-1 1 1 0 0,1-1-1 0 0,0 0 0 0 0,0 0 1 0 0,0 1-1 0 0,0-1 1 0 0,0 1-1 0 0,0-1 0 0 0,0 1 1 0 0,0 0-1 0 0,0-1 1 0 0,0 1-1 0 0,0 0 0 0 0,0 0 1 0 0,0-1-1 0 0,0 1 0 0 0,1 0 1 0 0,-1 0-1 0 0,0 0 1 0 0,1 0-1 0 0,-2 2 0 0 0,-1 2 79 0 0,0 0 0 0 0,0 0 0 0 0,0 1-1 0 0,-1 5 1 0 0,0 0-117 0 0,2 0 0 0 0,0-1 1 0 0,0 1-1 0 0,1 0 0 0 0,0 0 0 0 0,1 0 0 0 0,0 0 0 0 0,0 0 0 0 0,2 0 0 0 0,-1 0 1 0 0,1 0-1 0 0,1-1 0 0 0,0 1 0 0 0,0-1 0 0 0,1 1 0 0 0,1-1 0 0 0,0-1 0 0 0,0 1 0 0 0,1 0 1 0 0,0-1-1 0 0,0 0 0 0 0,1-1 0 0 0,0 0 0 0 0,13 12 0 0 0,-17-18-29 0 0,0 1 0 0 0,0-1-1 0 0,0 1 1 0 0,1-1 0 0 0,-1 0 0 0 0,1 0-1 0 0,0 0 1 0 0,0-1 0 0 0,-1 0 0 0 0,1 1-1 0 0,0-1 1 0 0,0-1 0 0 0,0 1-1 0 0,0 0 1 0 0,0-1 0 0 0,1 0 0 0 0,-1 0-1 0 0,6-1 1 0 0,-5 0 18 0 0,1-1 0 0 0,0 1 0 0 0,0-2 1 0 0,-1 1-1 0 0,1 0 0 0 0,-1-1 0 0 0,1 0 0 0 0,-1 0 0 0 0,0-1 0 0 0,-1 0 0 0 0,9-7 0 0 0,-6 3 119 0 0,1 0-1 0 0,-2-1 0 0 0,1 0 1 0 0,-1 0-1 0 0,-1-1 1 0 0,1 1-1 0 0,-2-1 0 0 0,6-16 1 0 0,-4 9 0 0 0,-1 0 0 0 0,-1 0 0 0 0,-1-1 0 0 0,2-25 0 0 0,-4 29-96 0 0,-1 1 0 0 0,-1 0 0 0 0,0-1 0 0 0,-1 1 0 0 0,0 0 0 0 0,-1 0 0 0 0,-1 0 0 0 0,0 0 0 0 0,0 1 0 0 0,-2-1 0 0 0,-10-19 0 0 0,12 26-20 0 0,0 0 0 0 0,0 1 0 0 0,0-1 0 0 0,-1 1 0 0 0,1 0 1 0 0,-1 0-1 0 0,-1 0 0 0 0,1 1 0 0 0,-1 0 0 0 0,1 0 0 0 0,-1 0 0 0 0,0 1 1 0 0,-1 0-1 0 0,1 0 0 0 0,-1 0 0 0 0,1 1 0 0 0,-1 0 0 0 0,0 0 0 0 0,1 1 1 0 0,-1 0-1 0 0,0 0 0 0 0,0 1 0 0 0,-13 0 0 0 0,14 1-48 0 0,0 0 1 0 0,0 0-1 0 0,1 0 1 0 0,-1 1-1 0 0,1 0 0 0 0,-1 0 1 0 0,1 0-1 0 0,0 1 0 0 0,0-1 1 0 0,0 1-1 0 0,0 1 0 0 0,1-1 1 0 0,-7 6-1 0 0,2 0-691 0 0,1 0 0 0 0,0 0 0 0 0,1 1 0 0 0,0 0 0 0 0,-9 15 0 0 0,4-1-6845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103 108 4607 0 0,'0'0'354'0'0,"4"-4"-233"0"0,8-15 135 0 0,-12 19-48 0 0,1-1 0 0 0,-1 0-1 0 0,0 1 1 0 0,0-1 0 0 0,0 0-1 0 0,0 1 1 0 0,0-1 0 0 0,0 0 0 0 0,0 1-1 0 0,0-1 1 0 0,0 0 0 0 0,-1 0 0 0 0,1 1-1 0 0,0-1 1 0 0,0 1 0 0 0,-1-1 0 0 0,1 0-1 0 0,0 1 1 0 0,-1-1 0 0 0,1 1 0 0 0,0-1-1 0 0,-1 0 1 0 0,1 1 0 0 0,-1-1-1 0 0,1 1 1 0 0,-1 0 0 0 0,0-2 0 0 0,-15-8 2707 0 0,14 9-2816 0 0,1 0 0 0 0,0 1 0 0 0,-1-1 1 0 0,1 1-1 0 0,-1 0 0 0 0,1-1 0 0 0,-1 1 0 0 0,1 0 0 0 0,-1 0 1 0 0,1 0-1 0 0,-1 0 0 0 0,1 0 0 0 0,-1 0 0 0 0,1 0 0 0 0,0 0 1 0 0,-1 0-1 0 0,1 1 0 0 0,-1-1 0 0 0,1 1 0 0 0,-1-1 0 0 0,-1 2 1 0 0,1 0 1 0 0,-1 0 1 0 0,0 0 0 0 0,1 0 0 0 0,-1 0-1 0 0,1 0 1 0 0,0 1 0 0 0,-1-1 0 0 0,1 1 0 0 0,-2 4-1 0 0,-2 3 39 0 0,1 1-1 0 0,0 1 0 0 0,0-1 1 0 0,-4 16-1 0 0,7-19-98 0 0,1 0-1 0 0,-1-1 1 0 0,2 1-1 0 0,-1 0 1 0 0,1 0 0 0 0,0 0-1 0 0,0 0 1 0 0,1 0 0 0 0,0-1-1 0 0,0 1 1 0 0,5 12-1 0 0,-5-17-28 0 0,0 1 0 0 0,1 0-1 0 0,0 0 1 0 0,0-1-1 0 0,0 1 1 0 0,0-1-1 0 0,0 0 1 0 0,1 0-1 0 0,-1 1 1 0 0,1-1-1 0 0,0-1 1 0 0,0 1-1 0 0,0 0 1 0 0,0-1 0 0 0,0 0-1 0 0,1 1 1 0 0,-1-1-1 0 0,1-1 1 0 0,0 1-1 0 0,-1 0 1 0 0,1-1-1 0 0,0 0 1 0 0,0 0-1 0 0,4 1 1 0 0,-1-2 63 0 0,-1 1 0 0 0,0-2 0 0 0,1 1 0 0 0,-1 0-1 0 0,0-1 1 0 0,0 0 0 0 0,0-1 0 0 0,0 1 0 0 0,0-1 0 0 0,0 0 0 0 0,0-1 0 0 0,0 1 0 0 0,-1-1 0 0 0,1-1 0 0 0,-1 1-1 0 0,0-1 1 0 0,0 1 0 0 0,0-1 0 0 0,-1-1 0 0 0,1 1 0 0 0,-1-1 0 0 0,7-9 0 0 0,-7 8-7 0 0,1 0 0 0 0,-1-1 0 0 0,-1 1 0 0 0,1-1 0 0 0,-1 0 0 0 0,0 0 0 0 0,-1-1 0 0 0,0 1 0 0 0,0 0 0 0 0,0-1 0 0 0,-1 1 0 0 0,0-1 0 0 0,-1 1 0 0 0,0-1 0 0 0,0 0 0 0 0,0 1 0 0 0,-1-1 0 0 0,-3-13 0 0 0,2 16-53 0 0,1 0 1 0 0,-1 0 0 0 0,-1 0-1 0 0,1 0 1 0 0,-1 0 0 0 0,0 1-1 0 0,0-1 1 0 0,0 1 0 0 0,-1 0-1 0 0,1 0 1 0 0,-1 0 0 0 0,-8-6-1 0 0,4 4-156 0 0,0 1-1 0 0,0 0 0 0 0,-1 1 0 0 0,1 0 0 0 0,-1 0 0 0 0,-13-3 0 0 0,-9-5-3176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0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2 107 10591 0 0,'1'2'488'0'0,"26"44"832"0"0,-24-38-644 0 0,0-1 0 0 0,0 1 0 0 0,0-1 0 0 0,-1 1 0 0 0,0 0 0 0 0,-1 0 0 0 0,1 0 0 0 0,-1 10 0 0 0,-1-9-326 0 0,-2 16 298 0 0,2-24-507 0 0,-5 6 388 0 0,4-8-510 0 0,-1 1-1 0 0,1 0 0 0 0,-1-1 1 0 0,0 1-1 0 0,1-1 0 0 0,-1 0 1 0 0,1 1-1 0 0,-1-1 0 0 0,1 0 1 0 0,-1 0-1 0 0,1 0 0 0 0,0 0 1 0 0,0 0-1 0 0,-1 0 0 0 0,1 0 1 0 0,0 0-1 0 0,0-1 0 0 0,0 1 1 0 0,0 0-1 0 0,0-1 0 0 0,0 1 1 0 0,1-1-1 0 0,-1 1 0 0 0,0-1 1 0 0,1 1-1 0 0,-1-1 0 0 0,0-2 1 0 0,-1-6 65 0 0,-1 0 1 0 0,2 1-1 0 0,-1-1 1 0 0,1 0-1 0 0,1 0 1 0 0,0 0-1 0 0,2-20 1 0 0,-1 23-34 0 0,0 0 0 0 0,0 0-1 0 0,1 0 1 0 0,0 0 0 0 0,1 0 0 0 0,-1 0 0 0 0,1 0 0 0 0,1 1 0 0 0,-1 0-1 0 0,1-1 1 0 0,7-8 0 0 0,-5 10-51 0 0,-1 0 1 0 0,1 0-1 0 0,0 0 0 0 0,1 1 1 0 0,-1 0-1 0 0,1 0 0 0 0,0 1 1 0 0,0 0-1 0 0,0 0 0 0 0,12-3 0 0 0,-7 3-2 0 0,0 1-1 0 0,0 0 0 0 0,0 1 0 0 0,0 0 1 0 0,23 2-1 0 0,-28-1-87 0 0,0 1 1 0 0,1 1 0 0 0,-1-1-1 0 0,0 1 1 0 0,0 0 0 0 0,0 1-1 0 0,0 0 1 0 0,12 7-1 0 0,-15-7-382 0 0,1 0 0 0 0,-1 0 0 0 0,0 0 0 0 0,0 1 0 0 0,0 0 0 0 0,-1 0-1 0 0,0 0 1 0 0,1 0 0 0 0,-1 0 0 0 0,0 1 0 0 0,-1-1 0 0 0,1 1-1 0 0,1 5 1 0 0,3 7-5060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 6447 0 0,'-4'-1'237'0'0,"0"-1"1"0"0,0 1-1 0 0,1 0 0 0 0,-1 1 0 0 0,0-1 0 0 0,0 1 0 0 0,0 0 0 0 0,0 0 0 0 0,0 0 0 0 0,0 0 0 0 0,-4 1 0 0 0,-2 1 1540 0 0,0 1-1 0 0,1 0 1 0 0,-10 4-1 0 0,18-7-1762 0 0,0 0 1 0 0,0 1-1 0 0,1-1 0 0 0,-1 1 1 0 0,0-1-1 0 0,1 1 0 0 0,-1-1 1 0 0,1 1-1 0 0,-1-1 1 0 0,1 1-1 0 0,-1 0 0 0 0,1-1 1 0 0,-1 1-1 0 0,1 0 0 0 0,0-1 1 0 0,-1 1-1 0 0,1 0 0 0 0,0-1 1 0 0,-1 1-1 0 0,1 0 0 0 0,0 0 1 0 0,0 0-1 0 0,0-1 1 0 0,0 1-1 0 0,0 0 0 0 0,0 0 1 0 0,0 0-1 0 0,0-1 0 0 0,0 1 1 0 0,0 0-1 0 0,0 0 0 0 0,0-1 1 0 0,0 1-1 0 0,1 0 0 0 0,-1 0 1 0 0,0-1-1 0 0,1 1 1 0 0,-1 0-1 0 0,1-1 0 0 0,-1 1 1 0 0,1 1-1 0 0,3 5 86 0 0,1 0 1 0 0,0-1-1 0 0,6 8 0 0 0,-5-7-71 0 0,26 30 258 0 0,-20-25 59 0 0,19 26 0 0 0,-27-31-117 0 0,2 1 382 0 0,-1-1 0 0 0,-1 1 0 0 0,0-1 0 0 0,0 1 0 0 0,4 12 0 0 0,-7-17-472 0 0,-1 0 0 0 0,1 0 0 0 0,-1-1 0 0 0,0 1 0 0 0,1 0 0 0 0,-1 0 0 0 0,-1 0-1 0 0,1 0 1 0 0,0-1 0 0 0,-1 1 0 0 0,0 0 0 0 0,1 0 0 0 0,-1-1 0 0 0,0 1 0 0 0,0-1 0 0 0,-1 1 0 0 0,1-1 0 0 0,0 1 0 0 0,-1-1 0 0 0,0 1 0 0 0,-2 2 0 0 0,-1 0-42 0 0,1-1 1 0 0,-1 0-1 0 0,0 0 0 0 0,1 0 1 0 0,-2-1-1 0 0,1 1 1 0 0,-7 2-1 0 0,-45 17-241 0 0,23-10-2121 0 0,23-8-6276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0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33 170 3223 0 0,'-1'1'143'0'0,"0"-1"-122"0"0,0 1 28 0 0,-1 0-1 0 0,0 0 1 0 0,0 0-1 0 0,0-1 0 0 0,0 1 1 0 0,0-1-1 0 0,0 1 1 0 0,-13-3 13343 0 0,23-1-11345 0 0,7-1-196 0 0,22-5 0 0 0,8-1-776 0 0,15-7-100 0 0,25-8-95 0 0,151-47 238 0 0,-73 42-3316 0 0,-130 26 335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10479 0 0,'2'3'480'0'0,"1"3"125"0"0,1 1 0 0 0,-1-1-1 0 0,-1 0 1 0 0,1 1 0 0 0,2 12-1 0 0,2 29 2019 0 0,0 83 0 0 0,-2-22-2105 0 0,0-26-92 0 0,-3-23-1326 0 0,1-21-2947 0 0,-2-30-2120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0,'0'0'143'0'0,"6"15"26"0"0,-1-3 1825 0 0,0 0 0 0 0,1-1-1 0 0,1 0 1 0 0,0 0 0 0 0,11 13-1 0 0,14 23 603 0 0,-19-24-2005 0 0,-1 0 0 0 0,-2 1 0 0 0,0 1 1 0 0,-2-1-1 0 0,11 51 0 0 0,-14-43-486 0 0,-1 2 1 0 0,-2-1-1 0 0,-1 0 1 0 0,-5 42-1 0 0,3-69-89 0 0,1 7-1088 0 0,-2 0 0 0 0,-4 17 0 0 0,3-19-640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0,'1'21'10472'0'0,"2"4"-7084"0"0,2 40-2573 0 0,-8 52 209 0 0,0 48-226 0 0,3-159-640 0 0,1 1 0 0 0,-1 0 0 0 0,1 0 0 0 0,0 0 0 0 0,1 0 0 0 0,-1 0 0 0 0,4 6 0 0 0,-5-12 457 0 0,7-2-491 0 0,-1 0 0 0 0,1 0-1 0 0,-1-1 1 0 0,1 0 0 0 0,-1 0 0 0 0,0-1-1 0 0,0 1 1 0 0,6-5 0 0 0,21-7 26 0 0,-8 5-294 0 0,-14 4 99 0 0,0 2 1 0 0,18-5-1 0 0,-24 7-571 0 0,0 1-1 0 0,0 0 0 0 0,0-1 0 0 0,0 2 0 0 0,6 0 1 0 0,-1 0-4962 0 0,-1 0-1554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42 217 6447 0 0,'0'0'696'0'0,"-9"12"8960"0"0</inkml:trace>
  <inkml:trace contextRef="#ctx0" brushRef="#br0" timeOffset="1">8 10 5063 0 0,'-8'-9'9928'0'0,"13"14"-9928"0"0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96 2759 0 0,'2'13'6064'0'0,"2"19"2796"0"0,-5 18-7199 0 0,1-34-838 0 0,-2 45-11 0 0,-7 109-354 0 0,6-151-434 0 0,-6 60 197 0 0,9-72-168 0 0,0-5 17 0 0,0-4 4 0 0,15-66 29 0 0,5-32-622 0 0,-20 99 514 0 0,10-72-117 0 0,2 0 0 0 0,27-82 1 0 0,-34 137 214 0 0,4-14 105 0 0,-9 31-171 0 0,1-1 0 0 0,0 0 0 0 0,-1 1 0 0 0,1-1 0 0 0,0 1 1 0 0,0-1-1 0 0,0 1 0 0 0,0 0 0 0 0,0-1 0 0 0,1 1 0 0 0,-1 0 1 0 0,0 0-1 0 0,1-1 0 0 0,1 0 0 0 0,-2 2 101 0 0,5 8 95 0 0,-2-1-162 0 0,0 1 0 0 0,0 0 1 0 0,-1 0-1 0 0,0 0 0 0 0,2 11 0 0 0,8 45 212 0 0,-10-41-192 0 0,80 365-885 0 0,-79-374-240 0 0,3 12-971 0 0,-4-11-3651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1375 0 0,'0'0'66'0'0,"-16"6"13130"0"0,23-5-7881 0 0,-1 0-3371 0 0,12 0-1125 0 0,20-8-24 0 0,0-1-1 0 0,52-18 0 0 0,-82 23-862 0 0,33-9-3997 0 0,-33 10 2027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10447 0 0,'0'0'7594'0'0,"0"8"-6493"0"0,6 90 2124 0 0,9-2-4509 0 0,-12-86-360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4607 0 0,'0'0'70'0'0,"1"-1"-1"0"0,-1 0 0 0 0,0 0 1 0 0,0 0-1 0 0,0 1 0 0 0,0-1 1 0 0,0 0-1 0 0,-1 0 0 0 0,1 0 1 0 0,0 1-1 0 0,0-1 0 0 0,0 0 1 0 0,-1 0-1 0 0,1 1 0 0 0,0-1 1 0 0,-1 0-1 0 0,1 0 0 0 0,-1 1 1 0 0,0-2-1 0 0,-1-2 3147 0 0,9 28 2044 0 0,4 25-3123 0 0,7 94 1 0 0,-4-22-268 0 0,25 61-4811 0 0,-35-169 994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12495 0 0,'0'0'572'0'0,"1"13"208"0"0,6 197 6274 0 0,5 47-8932 0 0,-10-242-148 0 0,-2-3-4244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7367 0 0,'7'-3'763'0'0,"-3"0"-674"0"0,9-5 7114 0 0,-11 9-7000 0 0,0 0 0 0 0,-1 1-1 0 0,1-1 1 0 0,-1 1 0 0 0,0-1 0 0 0,1 1 0 0 0,-1-1-1 0 0,0 1 1 0 0,0 0 0 0 0,0 0 0 0 0,0 0 0 0 0,0-1-1 0 0,0 1 1 0 0,0 0 0 0 0,-1 0 0 0 0,1 0 0 0 0,0 4 0 0 0,2 35 635 0 0,-6 57 263 0 0,0 24 129 0 0,4-99-934 0 0,0-1-1 0 0,2 0 0 0 0,7 31 0 0 0,-8-48-244 0 0,-1-1 0 0 0,0 1-1 0 0,1-1 1 0 0,0 1 0 0 0,0-1 0 0 0,0 0 0 0 0,1 0-1 0 0,-1 0 1 0 0,1 0 0 0 0,0 0 0 0 0,0 0-1 0 0,7 5 1 0 0,-8-7-11 0 0,1-1 0 0 0,0 1 0 0 0,0 0-1 0 0,0-1 1 0 0,0 0 0 0 0,0 0 0 0 0,0 0 0 0 0,0 0-1 0 0,0 0 1 0 0,0-1 0 0 0,1 1 0 0 0,-1-1 0 0 0,0 0-1 0 0,0 0 1 0 0,1 0 0 0 0,-1 0 0 0 0,0-1 0 0 0,0 1-1 0 0,5-2 1 0 0,26-8 390 0 0,41-17-1 0 0,-47 15-1342 0 0,1 2 0 0 0,45-10 0 0 0,-47 13-3567 0 0,-16 3-2480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13503 0 0,'0'0'1224'0'0,"0"2"-928"0"0,20 147 3484 0 0,4 41-3488 0 0,-4-36-2986 0 0,-17-134 1268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7831 0 0,'0'0'12530'0'0,"8"-4"-12230"0"0,18-7-379 0 0,-18 6 151 0 0,1 1 0 0 0,13-4 0 0 0,-19 7-1048 0 0,1 0 1 0 0,0 1 0 0 0,0-1-1 0 0,0 1 1 0 0,5 0 0 0 0,3 1-5452 0 0</inkml:trace>
  <inkml:trace contextRef="#ctx0" brushRef="#br0" timeOffset="1">254 20 919 0 0,'0'4'-106'0'0,"-2"12"9767"0"0,1-11-9074 0 0,-2 7 644 0 0,0-1 1 0 0,-1 23-1 0 0,4-31-1022 0 0,0-1 0 0 0,0 1 0 0 0,0 0 0 0 0,0-1 0 0 0,0 1 0 0 0,1-1 0 0 0,-1 1 0 0 0,1-1 0 0 0,-1 1-1 0 0,1-1 1 0 0,0 1 0 0 0,0-1 0 0 0,0 0 0 0 0,1 1 0 0 0,-1-1 0 0 0,1 0 0 0 0,-1 0 0 0 0,1 0 0 0 0,2 3 0 0 0,-2-4-138 0 0,0 0 0 0 0,0-1 0 0 0,0 1 0 0 0,0 0 0 0 0,-1-1 0 0 0,1 1 1 0 0,0-1-1 0 0,0 0 0 0 0,0 0 0 0 0,0 0 0 0 0,0 0 0 0 0,0 0 0 0 0,2 0 0 0 0,10 0 161 0 0,-9 0-284 0 0,0 0 0 0 0,0 0 0 0 0,0 0 0 0 0,-1-1 0 0 0,1 0 0 0 0,0 0 0 0 0,0 0 0 0 0,0-1 0 0 0,-1 1 0 0 0,1-1 0 0 0,-1 0 0 0 0,1 0 0 0 0,6-5 0 0 0,4-1-3236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9215 0 0,'0'0'707'0'0,"-2"13"-228"0"0,0 2 3068 0 0,0 25 0 0 0,6 14-523 0 0,17 53-2544 0 0,-13-69-128 0 0,12 29-1657 0 0,-16-53-198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 7367 0 0,'0'0'568'0'0,"-2"1"-373"0"0,2-1-142 0 0,-9 4-251 0 0,9-4 248 0 0,0 0-1 0 0,-1 0 1 0 0,1 0-1 0 0,0 0 1 0 0,0 0-1 0 0,-1 0 0 0 0,1 0 1 0 0,0 0-1 0 0,0 0 1 0 0,-1 0-1 0 0,1 0 1 0 0,0 0-1 0 0,0 0 0 0 0,0 0 1 0 0,-1 0-1 0 0,1 0 1 0 0,0 0-1 0 0,0 0 1 0 0,-1 0-1 0 0,1 0 0 0 0,0 0 1 0 0,0 0-1 0 0,0-1 1 0 0,-1 1-1 0 0,1 0 1 0 0,0 0-1 0 0,0 0 0 0 0,0 0 1 0 0,0-1-1 0 0,-1 1 1 0 0,1 0-1 0 0,0 0 1 0 0,0 0-1 0 0,0-1 0 0 0,0 1 1 0 0,0 0-1 0 0,0 0 1 0 0,0 0-1 0 0,-1-1 1 0 0,1 1-1 0 0,0 0 0 0 0,0-2 1467 0 0,0 1-1250 0 0,-1 1 0 0 0,1-1-1 0 0,-1 1 1 0 0,0-1 0 0 0,1 1 0 0 0,-1-1 0 0 0,0 1 0 0 0,1 0 0 0 0,-1-1 0 0 0,0 1 0 0 0,0 0 0 0 0,0-1 0 0 0,-3 3-222 0 0,1 1 1 0 0,0-1-1 0 0,0 1 1 0 0,0-1 0 0 0,0 1-1 0 0,0 0 1 0 0,1 0-1 0 0,-1 0 1 0 0,1 1-1 0 0,0-1 1 0 0,0 1-1 0 0,-3 6 1 0 0,4-7-24 0 0,1-1 1 0 0,-1 1-1 0 0,1 0 0 0 0,0 0 1 0 0,-1-1-1 0 0,1 1 1 0 0,0 0-1 0 0,0 0 1 0 0,1-1-1 0 0,-1 1 1 0 0,1 0-1 0 0,-1 0 1 0 0,1-1-1 0 0,0 1 1 0 0,0-1-1 0 0,0 1 0 0 0,0-1 1 0 0,1 1-1 0 0,-1-1 1 0 0,2 3-1 0 0,1 0 62 0 0,0 0 0 0 0,1 0-1 0 0,-1-1 1 0 0,1 1 0 0 0,-1-1-1 0 0,1 0 1 0 0,1-1 0 0 0,-1 1-1 0 0,0-1 1 0 0,1 0 0 0 0,0 0 0 0 0,0-1-1 0 0,-1 1 1 0 0,12 1 0 0 0,-14-3-43 0 0,-1-1-1 0 0,1 1 1 0 0,0-1 0 0 0,0 0 0 0 0,0 0 0 0 0,0 0 0 0 0,-1 0 0 0 0,1 0 0 0 0,0 0 0 0 0,0-1 0 0 0,0 0 0 0 0,0 0 0 0 0,-1 1 0 0 0,1-1 0 0 0,0-1 0 0 0,-1 1 0 0 0,1 0 0 0 0,-1-1 0 0 0,0 1 0 0 0,1-1 0 0 0,-1 0-1 0 0,0 0 1 0 0,0 0 0 0 0,0 0 0 0 0,0 0 0 0 0,0 0 0 0 0,0 0 0 0 0,-1-1 0 0 0,1 1 0 0 0,-1-1 0 0 0,0 1 0 0 0,1-1 0 0 0,0-5 0 0 0,-1 5 4 0 0,0 0 0 0 0,-1 1 1 0 0,1-1-1 0 0,-1 0 0 0 0,0 0 1 0 0,0 0-1 0 0,0 1 0 0 0,0-1 1 0 0,-1 0-1 0 0,1 0 0 0 0,-1 0 0 0 0,0 1 1 0 0,1-1-1 0 0,-1 0 0 0 0,0 1 1 0 0,-1-1-1 0 0,1 1 0 0 0,0-1 0 0 0,-1 1 1 0 0,1-1-1 0 0,-1 1 0 0 0,0 0 1 0 0,0 0-1 0 0,0 0 0 0 0,0 0 0 0 0,-4-3 1 0 0,0 0-38 0 0,0 1 1 0 0,0 0 0 0 0,-1 0 0 0 0,0 0-1 0 0,0 1 1 0 0,0 0 0 0 0,0 0-1 0 0,-13-3 1 0 0,17 5-70 0 0,1 1 0 0 0,0 0-1 0 0,0 0 1 0 0,-1 0 0 0 0,1 0-1 0 0,0 1 1 0 0,0-1 0 0 0,-3 1-1 0 0,-6 1-7098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8719 0 0,'7'4'936'0'0,"6"6"473"0"0,21 25-1 0 0,-26-26-477 0 0,3 4 76 0 0,-1 1-1 0 0,-1 0 0 0 0,0 0 0 0 0,12 27 0 0 0,-14-26 919 0 0,-8-16-1890 0 0,0 0 1 0 0,0-1-1 0 0,1 1 0 0 0,-1 0 1 0 0,0 0-1 0 0,0-1 0 0 0,1 1 1 0 0,-1-1-1 0 0,1 1 0 0 0,0 0 1 0 0,-1-1-1 0 0,1 1 0 0 0,0-3 1 0 0,-1 4-21 0 0,1-4 6 0 0,-13-72 225 0 0,12 67-264 0 0,0 0 0 0 0,1 1 0 0 0,0-1 0 0 0,1 1 0 0 0,0-1 0 0 0,4-16 0 0 0,-4 23-60 0 0,0 0 1 0 0,0 0 0 0 0,0 0-1 0 0,0 0 1 0 0,1 0 0 0 0,-1 0-1 0 0,1 1 1 0 0,-1-1-1 0 0,1 0 1 0 0,-1 1 0 0 0,1-1-1 0 0,0 1 1 0 0,0 0-1 0 0,0-1 1 0 0,0 1 0 0 0,0 0-1 0 0,0 0 1 0 0,0 1 0 0 0,0-1-1 0 0,3 0 1 0 0,3-2-869 0 0,0 2 0 0 0,1-1 1 0 0,-1 1-1 0 0,10 0 1 0 0,-2 1-4537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3679 0 0,'0'0'167'0'0,"4"13"330"0"0,26 66 10365 0 0,28 110-7645 0 0,-56-183-3150 0 0,0 1-1 0 0,0-1 1 0 0,1 0 0 0 0,4 7-1 0 0,-7-12 233 0 0,-4-7-74 0 0,0 0-167 0 0,1 1 0 0 0,-1-1 0 0 0,1-1 0 0 0,1 1 0 0 0,-1 0 0 0 0,-2-12 0 0 0,-7-43-7 0 0,9 38-52 0 0,-3-12-47 0 0,-2-64 0 0 0,8 86 40 0 0,0 1 0 0 0,1-1-1 0 0,1 1 1 0 0,0-1 0 0 0,0 1 0 0 0,1-1-1 0 0,1 1 1 0 0,8-18 0 0 0,-11 27 42 0 0,1 0 1 0 0,-1 0-1 0 0,1 1 1 0 0,0-1-1 0 0,0 0 1 0 0,0 1-1 0 0,1-1 1 0 0,-1 1-1 0 0,1 0 1 0 0,-1 0-1 0 0,6-3 1 0 0,-7 4-25 0 0,0 1 1 0 0,0-1 0 0 0,0 1 0 0 0,0 0-1 0 0,0-1 1 0 0,1 1 0 0 0,-1 0-1 0 0,0 0 1 0 0,0 0 0 0 0,0-1 0 0 0,1 1-1 0 0,-1 1 1 0 0,0-1 0 0 0,0 0 0 0 0,0 0-1 0 0,1 0 1 0 0,-1 1 0 0 0,0-1-1 0 0,0 0 1 0 0,0 1 0 0 0,0-1 0 0 0,0 1-1 0 0,1 0 1 0 0,-1-1 0 0 0,0 1-1 0 0,-1 0 1 0 0,1 0 0 0 0,0-1 0 0 0,0 1-1 0 0,0 0 1 0 0,0 0 0 0 0,0 0-1 0 0,0 2 1 0 0,2 1 31 0 0,-1-1 0 0 0,0 1 0 0 0,0 0 0 0 0,0 0 0 0 0,0 0 0 0 0,-1 0 0 0 0,1 0 0 0 0,0 8-1 0 0,2 35 311 0 0,-3-21-265 0 0,-1-6-87 0 0,0-1 0 0 0,-7 36 0 0 0,-1-29 2 0 0,-1-1-22 0 0,8-24-67 0 0,14-14-2024 0 0,-12 11 2103 0 0,1 1 0 0 0,-1 0 0 0 0,0 0 0 0 0,1-1 0 0 0,-1 1-1 0 0,1 0 1 0 0,-1 0 0 0 0,1 0 0 0 0,0 0 0 0 0,-1 1 0 0 0,1-1 0 0 0,0 0 0 0 0,-1 1-1 0 0,1-1 1 0 0,0 1 0 0 0,0 0 0 0 0,3-1 0 0 0,6-1 10 0 0,-6 2 56 0 0,0 0-1 0 0,1 0 0 0 0,-1 0 0 0 0,0 0 1 0 0,1 1-1 0 0,-1-1 0 0 0,0 1 1 0 0,0 1-1 0 0,1-1 0 0 0,-1 1 1 0 0,0 0-1 0 0,8 5 0 0 0,-7-4 88 0 0,-1 0 0 0 0,1 0 0 0 0,-1 1 0 0 0,0-1 0 0 0,0 1 0 0 0,-1 1 0 0 0,1-1 0 0 0,-1 1 0 0 0,0 0 0 0 0,6 8 0 0 0,-9-10-11 0 0,1-1 1 0 0,-1 1-1 0 0,0 0 0 0 0,0 0 0 0 0,0 0 0 0 0,0 0 1 0 0,-1 0-1 0 0,1 0 0 0 0,-1 0 0 0 0,0 0 0 0 0,0 1 1 0 0,0-1-1 0 0,0 0 0 0 0,0 0 0 0 0,-1 3 0 0 0,-1-1-5 0 0,1 0-1 0 0,-1 0 1 0 0,0 0-1 0 0,0-1 0 0 0,-1 1 1 0 0,1-1-1 0 0,-1 0 1 0 0,-5 7-1 0 0,1-3-80 0 0,1-1-1 0 0,-2 0 1 0 0,1-1 0 0 0,-1 1 0 0 0,0-2-1 0 0,0 1 1 0 0,0-1 0 0 0,-1 0-1 0 0,-10 3 1 0 0,13-5-28 0 0,-1-1 0 0 0,1 0 0 0 0,-13 2 0 0 0,-2-5-2145 0 0,19 1 1458 0 0,1-1-1 0 0,0 1 1 0 0,-1-1 0 0 0,1 1 0 0 0,0-1 0 0 0,-1 1-1 0 0,1-1 1 0 0,0 0 0 0 0,0 0 0 0 0,0 1-1 0 0,-2-3 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0,'9'3'9358'0'0,"-2"1"-7641"0"0,-5-1-1436 0 0,0 0 0 0 0,-1 0 0 0 0,1 0 0 0 0,0 0 1 0 0,-1 0-1 0 0,0 0 0 0 0,0 1 0 0 0,0-1 0 0 0,0 0 0 0 0,0 1 0 0 0,-1-1 1 0 0,1 4-1 0 0,-1 46 650 0 0,-1-38-601 0 0,0 19-163 0 0,-2 92 712 0 0,6-41-3689 0 0,-3-79-1667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9671 0 0,'0'0'3134'0'0,"1"9"-894"0"0,56 259 1640 0 0,-26-111-5078 0 0,-21-122-1938 0 0,-5-21-2312 0 0</inkml:trace>
  <inkml:trace contextRef="#ctx0" brushRef="#br0" timeOffset="1">0 335 8287 0 0,'0'0'756'0'0,"8"-11"3267"0"0,-6 9-3477 0 0,0 0 0 0 0,1 0 0 0 0,-1 0 0 0 0,0 0 1 0 0,1 1-1 0 0,-1-1 0 0 0,1 1 0 0 0,2-2 0 0 0,0 2-282 0 0,-1-1 0 0 0,1 1-1 0 0,-1 0 1 0 0,8-1 0 0 0,-3 1-628 0 0,-1 1-1 0 0,1 0 1 0 0,0 1 0 0 0,-1-1-1 0 0,10 3 1 0 0,-5 0-1319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13647 0 0,'0'0'1239'0'0,"12"-12"237"0"0,-9 9-1254 0 0,0 1 1 0 0,-1 0-1 0 0,1 0 0 0 0,0 0 0 0 0,0 1 1 0 0,0-1-1 0 0,0 1 0 0 0,1 0 1 0 0,-1-1-1 0 0,0 1 0 0 0,0 1 0 0 0,1-1 1 0 0,-1 0-1 0 0,1 1 0 0 0,-1 0 1 0 0,0 0-1 0 0,9 0 972 0 0,2 18-43 0 0,-14-16-1138 0 0,1 0 1 0 0,0 1 0 0 0,-1-1-1 0 0,0 0 1 0 0,1 1-1 0 0,-1-1 1 0 0,0 1-1 0 0,0-1 1 0 0,-1 1 0 0 0,1-1-1 0 0,0 0 1 0 0,-1 1-1 0 0,1-1 1 0 0,-1 0-1 0 0,0 1 1 0 0,0-1 0 0 0,0 0-1 0 0,0 0 1 0 0,0 0-1 0 0,0 0 1 0 0,-1 0-1 0 0,1 0 1 0 0,-1 0 0 0 0,1 0-1 0 0,-1 0 1 0 0,0-1-1 0 0,-3 3 1 0 0,1 0 28 0 0,2-1-50 0 0,2-2-78 0 0,12 7-521 0 0,0-2 486 0 0,25 6 1 0 0,-29-9 242 0 0,1-1 1 0 0,-1 1-1 0 0,0 0 1 0 0,1 1-1 0 0,-1 0 1 0 0,14 10-1 0 0,-21-13-35 0 0,0 0-1 0 0,0 0 0 0 0,1 0 1 0 0,-1 1-1 0 0,0-1 0 0 0,0 0 1 0 0,0 1-1 0 0,0-1 1 0 0,-1 0-1 0 0,1 1 0 0 0,0-1 1 0 0,0 1-1 0 0,-1 0 0 0 0,1-1 1 0 0,-1 1-1 0 0,0-1 1 0 0,1 1-1 0 0,-1 0 0 0 0,0-1 1 0 0,0 1-1 0 0,0 0 1 0 0,0-1-1 0 0,0 1 0 0 0,0 0 1 0 0,-1-1-1 0 0,1 1 0 0 0,0 0 1 0 0,-1-1-1 0 0,0 1 1 0 0,1-1-1 0 0,-1 1 0 0 0,0-1 1 0 0,0 1-1 0 0,1-1 0 0 0,-3 3 1 0 0,-4 5 107 0 0,0-1 1 0 0,0 0-1 0 0,-1-1 0 0 0,-12 11 1 0 0,12-11-234 0 0,0 0 210 0 0,0-1 0 0 0,-13 8 0 0 0,0-5-1738 0 0,20-8 813 0 0,-1-1 0 0 0,0 1-1 0 0,0-1 1 0 0,0 0 0 0 0,0 0 0 0 0,0 0 0 0 0,0 0 0 0 0,0 0 0 0 0,-2-1 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11975 0 0,'-10'-4'2836'0'0,"18"2"704"0"0,5 0-2542 0 0,0 1-1 0 0,0 0 0 0 0,18 2 1 0 0,9-1-7626 0 0,-26 0-126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10911 0 0,'0'0'1096'0'0,"4"4"-1002"0"0,12 7 14 0 0,-14-10-14 0 0,-1-1 0 0 0,0 0 0 0 0,0 2 0 0 0,1-2 1 0 0,-1 0-1 0 0,0 0 0 0 0,0 0 0 0 0,1 0 1 0 0,-1 0-1 0 0,0 0 0 0 0,0 0 0 0 0,1 0 0 0 0,-1 0 1 0 0,0 0-1 0 0,0-2 0 0 0,1 2 0 0 0,-1 0 0 0 0,0-1 1 0 0,1 1-1 0 0,-2-1 0 0 0,2 0 0 0 0,6-2 414 0 0,50-7 1235 0 0,-23 2-1206 0 0,-1 2 0 0 0,2 2 0 0 0,36 0-1 0 0,358 8 1920 0 0,-336-4-1936 0 0,68 4 160 0 0,367 4 1383 0 0,-399-7-1612 0 0,2 0 10 0 0,65-19 101 0 0,-41 4-198 0 0,-93 11-247 0 0,14-2 46 0 0,88-16 0 0 0,-127 15-42 0 0,56 0 0 0 0,-35 2-38 0 0,142-2 104 0 0,-32 2-79 0 0,-114 1-51 0 0,233-8 285 0 0,-143 16-201 0 0,3-3-58 0 0,31 1 53 0 0,-45 1-27 0 0,-100-3-109 0 0,47 9 0 0 0,-47-5 0 0 0,48 2 0 0 0,-35-1 26 0 0,-39-5-20 0 0,1 0 1 0 0,-2 1-1 0 0,2-1 0 0 0,0-1 1 0 0,9 0-1 0 0,26-5 58 0 0,-43 5-64 0 0,0 0 0 0 0,1 0 0 0 0,-1 0 0 0 0,0 0 0 0 0,0-1 0 0 0,1 1 0 0 0,-2 0 0 0 0,1 0 0 0 0,0-2 0 0 0,1 2 0 0 0,-1-1 0 0 0,0 1 0 0 0,-1-1 0 0 0,1 1 0 0 0,1-1 0 0 0,-1-1 0 0 0,-1 2 0 0 0,1-1 0 0 0,-1 0 0 0 0,1 0 0 0 0,1 1 0 0 0,-2-2 0 0 0,0 1 0 0 0,1 0 0 0 0,-1-1 0 0 0,1 2 0 0 0,-1-1 0 0 0,0 0 0 0 0,0 0 0 0 0,1-1 0 0 0,-1 1 0 0 0,0 0 0 0 0,0-3 0 0 0,0 3 0 0 0,-1-2 0 0 0,1 2 0 0 0,-1-2 0 0 0,1 2 0 0 0,-1-1 0 0 0,1 0 0 0 0,-2 1 0 0 0,1-1 0 0 0,0 0 0 0 0,0 1 0 0 0,-1 0 0 0 0,1-2 0 0 0,0 2 0 0 0,0 0 0 0 0,-3-2 0 0 0,-4-4 0 0 0,-3-9-10 0 0,-2 3 0 0 0,0 0 0 0 0,0 0-1 0 0,-1 1 1 0 0,-15-10 0 0 0,-83-49-69 0 0,108 70 49 0 0,2-2-1 0 0,-2 2 1 0 0,0-1 0 0 0,0 0 0 0 0,1 1-1 0 0,-1 0 1 0 0,-1 0 0 0 0,1-1-1 0 0,0 2 1 0 0,-6-1 0 0 0,29 20-185 0 0,-6-11 138 0 0,-1-2-1 0 0,1 0 1 0 0,1-1 0 0 0,-1 0-1 0 0,22 5 1 0 0,3 2-83 0 0,-14-3 124 0 0,0 1 0 0 0,-1 0 0 0 0,0 1 0 0 0,-2 2 0 0 0,1 1 0 0 0,-1 0 0 0 0,35 33 0 0 0,-54-45 64 0 0,2 2 0 0 0,-1-1-1 0 0,0 0 1 0 0,0 1 0 0 0,0 0-1 0 0,-1 0 1 0 0,1 0 0 0 0,-2-1 0 0 0,1 1-1 0 0,0 1 1 0 0,-1-1 0 0 0,3 9-1 0 0,-4-11 29 0 0,0 2 0 0 0,0 0 0 0 0,0-2 0 0 0,0 2 0 0 0,-2 0 0 0 0,2-2 0 0 0,-1 2 0 0 0,0-1 0 0 0,1 1 0 0 0,-1-2 0 0 0,-1 2 0 0 0,0-2 0 0 0,1 1 0 0 0,-1 1 0 0 0,0-2 0 0 0,1 1 0 0 0,-6 3 0 0 0,-10 13 141 0 0,-2 0 0 0 0,0-2-1 0 0,-43 29 1 0 0,2-3-61 0 0,50-35-291 0 0,0 1 0 0 0,0 0 0 0 0,1 1 0 0 0,0-1 0 0 0,0 2-1 0 0,-7 11 1 0 0,14-19-232 0 0,1 0-1 0 0,0 1 0 0 0,0-1 1 0 0,-1 1-1 0 0,1 0 0 0 0,1 0 1 0 0,-1 6-1 0 0,1 0-1652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51 199 11575 0 0,'0'0'1128'0'0,"-2"9"-1000"0"0,0-1-128 0 0,-2-3 0 0 0,3 3 72 0 0,1-1-8 0 0,1 0 0 0 0,-1 0 0 0 0</inkml:trace>
  <inkml:trace contextRef="#ctx0" brushRef="#br0" timeOffset="1">29 11 2303 0 0,'0'0'200'0'0,"-6"0"-200"0"0,-17-8 12432 0 0,37 6-16984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10335 0 0,'0'0'2772'0'0,"5"12"-149"0"0,1 16-1570 0 0,-2 0 1 0 0,0 1-1 0 0,-2-1 0 0 0,-3 44 0 0 0,1-8-847 0 0,1-6-84 0 0,-1-4-932 0 0,1-18-3414 0 0,0-27-1875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5983 0 0,'-6'-2'12735'0'0,"11"3"-12227"0"0,1 0 1 0 0,-1 0-1 0 0,0-1 1 0 0,0 0-1 0 0,1 0 0 0 0,-1 0 1 0 0,0-1-1 0 0,9-1 1 0 0,4-3-10 0 0,21-9 1 0 0,-29 10-849 0 0,1 0 0 0 0,0 1 1 0 0,0 0-1 0 0,0 0 0 0 0,22-1 0 0 0,-8 4-3844 0 0,-14 1-2559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12119 0 0,'0'0'555'0'0,"-2"15"202"0"0,-1 19 1218 0 0,3 0 0 0 0,4 52 0 0 0,0-34-772 0 0,-2-15-1072 0 0,0 6-1238 0 0,8 50 1 0 0,-9-85-1100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 7367 0 0,'-2'-13'9376'0'0,"6"25"-7240"0"0,5 32-881 0 0,-3 0-1 0 0,3 67 0 0 0,0 1-1097 0 0,2-40-109 0 0,-5-33-2024 0 0,-1 1-5330 0 0,-3-25 1436 0 0</inkml:trace>
  <inkml:trace contextRef="#ctx0" brushRef="#br0" timeOffset="1">3 340 6447 0 0,'-3'0'10612'0'0,"10"-1"-9825"0"0,1 0 0 0 0,-1 0 0 0 0,0-1 0 0 0,12-4-1 0 0,3-1-432 0 0,64-12-2160 0 0,-69 15-236 0 0,-2 1-4418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69 106 6911 0 0,'0'0'528'0'0,"-1"15"3282"0"0,0 56 2797 0 0,7 35-5209 0 0,-5-88-1046 0 0,10 65-35 0 0,-13-126-1794 0 0,0 31 1314 0 0,-1 0 0 0 0,-1 0 0 0 0,0 0 0 0 0,-5-11 0 0 0,-7-23-165 0 0,5 8 515 0 0,3 13 256 0 0,1-1-1 0 0,1 0 1 0 0,1 0 0 0 0,-2-39-1 0 0,7 64-351 0 0,0 0 1 0 0,0 1-1 0 0,0-1 0 0 0,0 0 1 0 0,0 0-1 0 0,0 0 0 0 0,0 0 1 0 0,1 0-1 0 0,-1 0 0 0 0,0 1 0 0 0,0-1 1 0 0,1 0-1 0 0,-1 0 0 0 0,1 0 1 0 0,-1 1-1 0 0,1-1 0 0 0,-1 0 0 0 0,1 1 1 0 0,-1-1-1 0 0,1 0 0 0 0,-1 1 1 0 0,1-1-1 0 0,0 1 0 0 0,0-1 0 0 0,-1 1 1 0 0,2-2-1 0 0,2 1 77 0 0,-1 0 0 0 0,0 1 0 0 0,1-1 0 0 0,-1 0 0 0 0,0 1 0 0 0,4 0 0 0 0,-5 0-197 0 0,71-5 417 0 0,-58 4-1097 0 0,-1 0-1 0 0,1 1 0 0 0,0 0 1 0 0,16 4-1 0 0,-24-2-1302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11055 0 0,'0'0'9658'0'0,"9"2"-7941"0"0,0-1-1336 0 0,0-1 0 0 0,1 0-1 0 0,-1 0 1 0 0,0-1 0 0 0,1 0 0 0 0,16-5 0 0 0,-13 4-670 0 0,0-1 0 0 0,23 0-1 0 0,-25 3-1724 0 0,1 0-6025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0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34 169 3135 0 0,'13'-31'142'0'0,"13"-17"72"0"0,-20 37 1296 0 0,-6 10-1479 0 0,0 1 1 0 0,0 0-1 0 0,0-1 1 0 0,0 1 0 0 0,0 0-1 0 0,0-1 1 0 0,0 1-1 0 0,0 0 1 0 0,0-1-1 0 0,0 1 1 0 0,0 0 0 0 0,0-1-1 0 0,0 1 1 0 0,1 0-1 0 0,-1-1 1 0 0,0 1-1 0 0,0 0 1 0 0,0-1-1 0 0,1 1 1 0 0,-1 0 0 0 0,0 0-1 0 0,1-1 1 0 0,-1 1-5 0 0,1-1 0 0 0,-1 0 1 0 0,1 1-1 0 0,-1-1 1 0 0,1 0-1 0 0,-1 1 0 0 0,1-1 1 0 0,-1 0-1 0 0,0 1 0 0 0,1-1 1 0 0,-1 0-1 0 0,0 0 1 0 0,0 1-1 0 0,0-1 0 0 0,1-1 1 0 0,10-56 4862 0 0,-10 61-4446 0 0,2 31 408 0 0,-3-30-428 0 0,0 0 8 0 0,2 42 407 0 0,-1-17-83 0 0,-4 48 0 0 0,-9 80 857 0 0,10-104-1109 0 0,7 92 0 0 0,1-50-268 0 0,5 68 62 0 0,2 56 27 0 0,-29 266 446 0 0,11-364-539 0 0,-3 51 100 0 0,-11 173 194 0 0,9-147-250 0 0,11 116 156 0 0,3-126-176 0 0,-3-36-59 0 0,-2 157 166 0 0,-2-150-263 0 0,1-1-45 0 0,-6 141 73 0 0,0-118-36 0 0,0-3 16 0 0,6-45-40 0 0,4 133 90 0 0,2-35-83 0 0,-9 53-36 0 0,2-71-14 0 0,3 212 163 0 0,5-331-149 0 0,-2 100 81 0 0,-4-37-20 0 0,1-26-24 0 0,13 226 41 0 0,-8-72-64 0 0,-6-183-42 0 0,5 252 53 0 0,-20 224-53 0 0,13-438 19 0 0,-3 48-7 0 0,-7-1-23 0 0,6-70 0 0 0,1-39 0 0 0,-4 87 0 0 0,6 717 0 0 0,12-574 0 0 0,-4 244 64 0 0,-6-456-64 0 0,1 34 0 0 0,3 11 0 0 0,7 172 0 0 0,-10-154 0 0 0,-2-52 0 0 0,11 326 0 0 0,-8 257 64 0 0,-4-539-64 0 0,5 113 0 0 0,0-44 0 0 0,-3-113 0 0 0,1 13 0 0 0,5 146 0 0 0,13-80 0 0 0,-15-153 0 0 0,-2 51 0 0 0,-1-29 0 0 0,1 99 11 0 0,-4 268 42 0 0,4-328-53 0 0,-4 51 0 0 0,0-94 0 0 0,5 71 0 0 0,2-36 0 0 0,5 111 0 0 0,2-75 0 0 0,-3-54 0 0 0,-2-23-2 0 0,-2-25 6 0 0,-1 0 1 0 0,-1 30-1 0 0,-5 1 47 0 0,-2 64-144 0 0,6-95-1 0 0,5 20-1 0 0,-2-20-207 0 0,0 23 0 0 0,-3-26 13 0 0,0-14-35 0 0,0 1-624 0 0,0 17-872 0 0,7 37 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3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0,'0'0'12946'0'0,"1"3"-12300"0"0,8 14 451 0 0,-5-9-457 0 0,0 0 0 0 0,-1 0-1 0 0,5 14 1 0 0,5 58 817 0 0,3 147 0 0 0,-13-139-1399 0 0,1-28-185 0 0,1 7-1142 0 0,-4-23-3044 0 0,-2-29-1814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3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7831 0 0,'4'-1'5445'0'0,"-3"1"-5359"0"0,4 11 1757 0 0,2 17-754 0 0,42 251 1287 0 0,-16-75-2609 0 0,-19-121-4875 0 0,-12-73 2889 0 0,1 7-2588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3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6911 0 0,'-4'1'11015'0'0,"5"1"-10304"0"0,3 1-550 0 0,-1-1 0 0 0,0 1 0 0 0,1-1 0 0 0,-1 1 0 0 0,1-1 0 0 0,0 0 0 0 0,0 0 0 0 0,0-1 0 0 0,7 3 0 0 0,3-1-319 0 0,22 3 0 0 0,-34-5 129 0 0,9 1-1204 0 0,-1 1-389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0,'1'0'11800'0'0,"2"14"-9168"0"0,4 20-2418 0 0,-4 45 1714 0 0,-2-28-1222 0 0,0-22-210 0 0,4-47-633 0 0,-2-7-88 0 0,-1 0-935 0 0,-1 8-4235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3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1839 0 0,'5'-11'14173'0'0,"-2"18"-10456"0"0,-2 23-5214 0 0,-1-27 2727 0 0,-2 96-717 0 0,2-98-508 0 0,0 0 0 0 0,0 0 0 0 0,0 1 0 0 0,0-1 0 0 0,0 0 0 0 0,0 0 0 0 0,0 0 0 0 0,1 0 0 0 0,-1 1 0 0 0,0-1 0 0 0,1 0 0 0 0,-1 0 0 0 0,1 0 0 0 0,-1 0 0 0 0,1 0 0 0 0,-1 0 0 0 0,1 0 0 0 0,0 0 0 0 0,-1 0 0 0 0,1 0 0 0 0,0 0 0 0 0,0 0 0 0 0,0-1 0 0 0,0 1 0 0 0,0 0 0 0 0,0 0 0 0 0,0-1 0 0 0,0 1 0 0 0,0-1 0 0 0,0 1 0 0 0,0-1 0 0 0,0 1 0 0 0,0-1 0 0 0,1 0 0 0 0,-1 0 0 0 0,0 0 0 0 0,2 1 0 0 0,0-1 13 0 0,0 0 1 0 0,0-1 0 0 0,0 1-1 0 0,0-1 1 0 0,0 1 0 0 0,0-1-1 0 0,0 0 1 0 0,0 0 0 0 0,0 0-1 0 0,5-3 1 0 0,16-15 58 0 0,8-4-719 0 0,-28 21 123 0 0,0-1 1 0 0,0 0-1 0 0,-1 0 1 0 0,1 0-1 0 0,-1 0 1 0 0,3-5-1 0 0,0 3-1089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3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0,'0'9'2702'0'0,"1"56"7268"0"0,3 1-5531 0 0,18 129-2335 0 0,-14-144-2345 0 0,0-18-2658 0 0,-5-20-4136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5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38 173 11455 0 0,'-2'9'563'0'0,"-6"23"546"0"0,2 2 0 0 0,0-1 0 0 0,0 43 0 0 0,0-5-148 0 0,4-149-604 0 0,0-25-212 0 0,3 67-269 0 0,-1 8 279 0 0,1 0 0 0 0,1 0 0 0 0,2 0-1 0 0,12-49 1 0 0,-8 57 124 0 0,-8 20-279 0 0,0 0 1 0 0,1 0-1 0 0,-1 0 1 0 0,0 0-1 0 0,0-1 1 0 0,0 1-1 0 0,0 0 0 0 0,0 0 1 0 0,0 0-1 0 0,0 0 1 0 0,1 0-1 0 0,-1 0 1 0 0,0 0-1 0 0,0 0 1 0 0,0 0-1 0 0,0 0 0 0 0,0 0 1 0 0,0 0-1 0 0,1 0 1 0 0,-1 0-1 0 0,0 0 1 0 0,0 0-1 0 0,0 0 1 0 0,0 0-1 0 0,0 0 0 0 0,1 0 1 0 0,-1 0-1 0 0,0 0 1 0 0,0 0-1 0 0,0 0 1 0 0,0 0-1 0 0,0 0 1 0 0,0 0-1 0 0,1 0 0 0 0,-1 0 1 0 0,0 0-1 0 0,0 0 1 0 0,0 1-1 0 0,0-1 1 0 0,0 0-1 0 0,0 0 1 0 0,0 0-1 0 0,0 0 0 0 0,1 0 1 0 0,-1 0-1 0 0,0 0 1 0 0,0 0-1 0 0,0 1 1 0 0,0-1-1 0 0,0 0 1 0 0,0 0-1 0 0,0 0 0 0 0,0 0 1 0 0,0 0-1 0 0,0 1 1 0 0,0-1-1 0 0,0 0 1 0 0,0 0-1 0 0,0 0 1 0 0,0 0-1 0 0,0 1 0 0 0,4 7-2 0 0,11 42-21 0 0,12 64-1 0 0,3 15-9 0 0,-21-100 33 0 0,0-1 0 0 0,15 27 0 0 0,-14-32 27 0 0,14 23 129 0 0,-22-43-139 0 0,0 0-1 0 0,0 1 0 0 0,1-1 0 0 0,0 0 0 0 0,-1 0 0 0 0,1-1 0 0 0,0 1 0 0 0,0-1 0 0 0,1 1 0 0 0,4 2 0 0 0,-8-5 11 0 0,1 0 0 0 0,0 1-1 0 0,0-1 1 0 0,-1 0 0 0 0,1 1 0 0 0,0-1 0 0 0,0 0-1 0 0,0 0 1 0 0,0 0 0 0 0,-1 0 0 0 0,1 0-1 0 0,0 0 1 0 0,0 0 0 0 0,0 0 0 0 0,0 0-1 0 0,-1 0 1 0 0,1-1 0 0 0,0 1 0 0 0,0 0-1 0 0,0 0 1 0 0,-1-1 0 0 0,2 0 0 0 0,0 0 65 0 0,-1 0 0 0 0,1-1 1 0 0,-1 1-1 0 0,1 0 1 0 0,-1-1-1 0 0,0 1 1 0 0,0-1-1 0 0,0 1 1 0 0,2-4-1 0 0,0 0 189 0 0,-1-1-1 0 0,0 0 1 0 0,0 1 0 0 0,0-1-1 0 0,1-11 1 0 0,1-25 235 0 0,-1 0 0 0 0,-3 0 0 0 0,-7-60 0 0 0,-3 30-1814 0 0,-4-48-2386 0 0,13 100 1970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95 1375 0 0,'0'0'66'0'0,"3"0"-8"0"0,-3 0 47 0 0,1 0 0 0 0,0 0 0 0 0,-1 0 0 0 0,1 0-1 0 0,0 0 1 0 0,-1 0 0 0 0,1 0 0 0 0,0 0-1 0 0,-1-1 1 0 0,1 1 0 0 0,0 0 0 0 0,-1 0-1 0 0,1-1 1 0 0,0 1 0 0 0,-1 0 0 0 0,1-1 0 0 0,-1 1-1 0 0,1 0 1 0 0,-1-1 0 0 0,1 1 0 0 0,-1-1-1 0 0,1 1 1 0 0,-1-1 0 0 0,0 1 0 0 0,1-1-1 0 0,0-1 1 0 0,0-1 1434 0 0,1-1 0 0 0,-1 0 0 0 0,0 1 0 0 0,2-9 0 0 0,-3 11-1265 0 0,0-1 0 0 0,0 1 0 0 0,0-1 0 0 0,1 0 0 0 0,-2 1 0 0 0,1-1 1 0 0,0 1-1 0 0,0-1 0 0 0,0 0 0 0 0,-1 1 0 0 0,1-1 0 0 0,-1 1 0 0 0,1-1 0 0 0,-1 1 0 0 0,0 0 0 0 0,1-1 0 0 0,-1 1 0 0 0,0 0 0 0 0,0-1 0 0 0,-1-1 0 0 0,1 3 427 0 0,-15 3-38 0 0,14-1-657 0 0,-1 0-1 0 0,0 0 1 0 0,1 1-1 0 0,0-1 1 0 0,0 1 0 0 0,-1 0-1 0 0,2 0 1 0 0,-1 0 0 0 0,0 0-1 0 0,0 0 1 0 0,1 0 0 0 0,0 0-1 0 0,-1 0 1 0 0,1 0 0 0 0,1 1-1 0 0,-1-1 1 0 0,0 0 0 0 0,1 1-1 0 0,0-1 1 0 0,-1 1 0 0 0,1-1-1 0 0,1 1 1 0 0,0 4 0 0 0,-1-2-1 0 0,1 0 0 0 0,0 0 0 0 0,0 0 0 0 0,1 0 0 0 0,0 0 0 0 0,0 0 0 0 0,0 0 0 0 0,1 0 0 0 0,-1-1 0 0 0,1 1 0 0 0,1-1 0 0 0,4 6 0 0 0,-6-9-5 0 0,1 1 0 0 0,0 0 0 0 0,0-1 0 0 0,0 0 0 0 0,0 0 0 0 0,0 0 0 0 0,1 0 0 0 0,-1 0 0 0 0,7 2 0 0 0,-9-4 0 0 0,1 1 0 0 0,0-1 0 0 0,0 1 0 0 0,-1-1 0 0 0,1 0 0 0 0,0 0 0 0 0,0 0 0 0 0,-1 0 0 0 0,1 0 0 0 0,0 0 0 0 0,0 0 0 0 0,-1 0 0 0 0,1-1 0 0 0,0 1 0 0 0,-1-1 0 0 0,1 1 0 0 0,0-1 0 0 0,-1 0 0 0 0,1 0 0 0 0,-1 0 0 0 0,1 0 0 0 0,1-1 0 0 0,0-1 41 0 0,-1 1 0 0 0,1-1 0 0 0,-1 0 0 0 0,1 0-1 0 0,-1 0 1 0 0,0-1 0 0 0,-1 1 0 0 0,1 0 0 0 0,0-1-1 0 0,-1 1 1 0 0,0-1 0 0 0,0 0 0 0 0,0 1 0 0 0,0-1 0 0 0,-1 0-1 0 0,1 1 1 0 0,-1-1 0 0 0,0 0 0 0 0,0 0 0 0 0,-1-3 0 0 0,-1-6 133 0 0,0 1 1 0 0,-1-1 0 0 0,0 1-1 0 0,-8-19 1 0 0,9 28-166 0 0,0-1-1 0 0,1 1 1 0 0,-1 0 0 0 0,-1 0 0 0 0,1-1 0 0 0,0 1 0 0 0,-1 1-1 0 0,1-1 1 0 0,-1 0 0 0 0,0 1 0 0 0,0-1 0 0 0,0 1-1 0 0,0 0 1 0 0,-1 0 0 0 0,1 0 0 0 0,-1 0 0 0 0,-3-1 0 0 0,6 3-64 0 0,1 0-30 0 0,-1 0 31 0 0,1 0 0 0 0,-1 0 0 0 0,0 1 0 0 0,1-1 0 0 0,-1 0 0 0 0,1 0 0 0 0,-1 0 0 0 0,1 1 1 0 0,-1-1-1 0 0,1 0 0 0 0,-1 0 0 0 0,1 1 0 0 0,-1-1 0 0 0,1 0 0 0 0,0 1 0 0 0,-1-1 0 0 0,1 1 0 0 0,0-1 0 0 0,-1 1 0 0 0,1-1 0 0 0,0 0 0 0 0,-1 1 0 0 0,1 0 0 0 0,1 13-1247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2303 0 0,'4'18'102'0'0,"-3"-17"-96"0"0,-1 0 1 0 0,0 0-1 0 0,1 0 1 0 0,-1-1-1 0 0,1 1 1 0 0,0 0-1 0 0,-1-1 0 0 0,1 1 1 0 0,-1 0-1 0 0,1-1 1 0 0,0 1-1 0 0,0-1 1 0 0,-1 1-1 0 0,1-1 1 0 0,0 1-1 0 0,1 0 1 0 0,2 1 5 0 0,7 11 2610 0 0,-1 0-1 0 0,14 26 0 0 0,7 7 5056 0 0,-34-54-7105 0 0,-5-17-783 0 0,6 15 213 0 0,1 1 1 0 0,0-1 0 0 0,1 1-1 0 0,0-1 1 0 0,2-10 0 0 0,-2 17-7 0 0,1 0 0 0 0,0 0 0 0 0,0 0 1 0 0,0 0-1 0 0,0 0 0 0 0,0 1 1 0 0,1-1-1 0 0,-1 0 0 0 0,1 1 1 0 0,0-1-1 0 0,0 1 0 0 0,0 0 1 0 0,0 0-1 0 0,0 0 0 0 0,0 0 1 0 0,0 0-1 0 0,1 0 0 0 0,-1 0 1 0 0,1 1-1 0 0,3-3 0 0 0,0 2-1 0 0,-1-1-1 0 0,0 1 0 0 0,1 0 1 0 0,0 1-1 0 0,-1-1 1 0 0,1 1-1 0 0,0 0 0 0 0,0 0 1 0 0,0 1-1 0 0,0 0 1 0 0,0 0-1 0 0,0 1 0 0 0,0-1 1 0 0,-1 1-1 0 0,1 0 1 0 0,0 1-1 0 0,0-1 0 0 0,-1 1 1 0 0,9 4-1 0 0,-7-2-321 0 0,0-1-1 0 0,15 4 1 0 0,-7-2-1392 0 0,-6-1 412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41 4607 0 0,'0'0'208'0'0,"-10"-12"311"0"0,3 4 2023 0 0,-8-9 3136 0 0,15 17-5596 0 0,-1-1 1 0 0,0 1-1 0 0,0 0 0 0 0,1-1 1 0 0,-1 1-1 0 0,0 0 0 0 0,0 0 1 0 0,1-1-1 0 0,-1 1 0 0 0,0 0 1 0 0,0 0-1 0 0,0 0 0 0 0,0 0 1 0 0,1 0-1 0 0,-1 0 0 0 0,0 0 1 0 0,0 0-1 0 0,0 0 1 0 0,0 0-1 0 0,1 1 0 0 0,-1-1 1 0 0,0 0-1 0 0,0 0 0 0 0,-1 1 1 0 0,-2 2-61 0 0,-1 0 0 0 0,1 0 0 0 0,0 0 0 0 0,-1 0 0 0 0,1 1 0 0 0,0-1 0 0 0,1 1 0 0 0,-1 0 1 0 0,1 0-1 0 0,0 1 0 0 0,0-1 0 0 0,0 1 0 0 0,0-1 0 0 0,1 1 0 0 0,0 0 0 0 0,0 0 0 0 0,0 0 1 0 0,1 0-1 0 0,-1 0 0 0 0,1 0 0 0 0,1 1 0 0 0,-1-1 0 0 0,1 6 0 0 0,0-8-22 0 0,1 0 0 0 0,0 0 0 0 0,0 0 0 0 0,1-1 0 0 0,-1 1 0 0 0,0 0 0 0 0,1 0 0 0 0,0-1 0 0 0,0 1 0 0 0,0-1 0 0 0,0 1 0 0 0,0-1 0 0 0,0 0 0 0 0,0 0 0 0 0,1 0 0 0 0,-1 0 0 0 0,1 0 0 0 0,0-1 0 0 0,5 3 0 0 0,-6-3 7 0 0,1-1 0 0 0,0 0 0 0 0,-1 0 0 0 0,1 0-1 0 0,-1-1 1 0 0,1 1 0 0 0,-1-1 0 0 0,1 1 0 0 0,-1-1 0 0 0,1 0-1 0 0,-1 0 1 0 0,1 0 0 0 0,-1 0 0 0 0,0-1 0 0 0,0 1-1 0 0,3-2 1 0 0,2-3 35 0 0,0 0-1 0 0,0 0 1 0 0,5-9 0 0 0,-7 10-29 0 0,-1 0 112 0 0,-1-1 0 0 0,0 1 0 0 0,0-1 0 0 0,0 1 0 0 0,-1-1 0 0 0,0 0 0 0 0,0 0 0 0 0,-1 0 0 0 0,1 0-1 0 0,-1 0 1 0 0,-1-1 0 0 0,1-10 0 0 0,-1 16 134 0 0,1-6 786 0 0,-1 4-251 0 0,3 9-596 0 0,5 14-350 0 0,24 49 534 0 0,-28-62-806 0 0,0 1 1 0 0,1-1-1 0 0,0 0 0 0 0,0-1 1 0 0,1 1-1 0 0,12 9 0 0 0,-7-7-5976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8551 0 0,'0'0'772'0'0,"2"2"-524"0"0,-1 1 54 0 0,0 1 0 0 0,0-1 0 0 0,0 0 0 0 0,0 0 0 0 0,0 0 0 0 0,-1 1 0 0 0,1-1 0 0 0,-1 0 0 0 0,0 1 0 0 0,0-1 0 0 0,-1 7 0 0 0,2 25 1421 0 0,4-1-986 0 0,2 0 0 0 0,2-1 0 0 0,1 0 0 0 0,20 44 0 0 0,-45-178-69 0 0,13 85-636 0 0,-3-22-58 0 0,-6-70-228 0 0,11 91 215 0 0,0 0 0 0 0,1 0 0 0 0,1 0-1 0 0,6-24 1 0 0,-6 31 35 0 0,1 1 1 0 0,0-1-1 0 0,8-16 0 0 0,-10 23 4 0 0,1 1 1 0 0,-1-1-1 0 0,1 1 0 0 0,0-1 0 0 0,0 1 0 0 0,0 0 0 0 0,0 0 1 0 0,0-1-1 0 0,1 2 0 0 0,-1-1 0 0 0,1 0 0 0 0,-1 0 0 0 0,1 1 1 0 0,0-1-1 0 0,-1 1 0 0 0,1 0 0 0 0,3-1 0 0 0,-4 2 7 0 0,0 0 1 0 0,-1 0-1 0 0,1 0 0 0 0,-1 0 1 0 0,1 0-1 0 0,0 1 0 0 0,-1-1 0 0 0,1 0 1 0 0,-1 1-1 0 0,1-1 0 0 0,-1 1 0 0 0,1 0 1 0 0,-1-1-1 0 0,0 1 0 0 0,1 0 0 0 0,-1 0 1 0 0,0 0-1 0 0,1 0 0 0 0,-1 0 0 0 0,0 0 1 0 0,0 1-1 0 0,0-1 0 0 0,0 0 0 0 0,0 0 1 0 0,0 1-1 0 0,0 1 0 0 0,4 5 59 0 0,0 1-1 0 0,7 17 0 0 0,-10-21-41 0 0,-1 1 0 0 0,1 0 0 0 0,-1 0-1 0 0,-1 0 1 0 0,1 0 0 0 0,-1 1 0 0 0,0-1 0 0 0,0 0-1 0 0,0 0 1 0 0,-3 10 0 0 0,-1 3 90 0 0,-14 37 0 0 0,15-48-189 0 0,1-3-25 0 0,1 1 0 0 0,-1-1 1 0 0,-1 0-1 0 0,1 0 0 0 0,-1-1 0 0 0,0 1 0 0 0,-5 7 0 0 0,7-11-81 0 0,-4 0-531 0 0,9-5 301 0 0,-1 2 411 0 0,1-1-1 0 0,0 1 1 0 0,0 0-1 0 0,0 0 1 0 0,0 0-1 0 0,0 0 1 0 0,0 1-1 0 0,1 0 1 0 0,-1 0-1 0 0,0 0 1 0 0,1 0-1 0 0,-1 1 0 0 0,1 0 1 0 0,-1-1-1 0 0,1 2 1 0 0,-1-1-1 0 0,1 0 1 0 0,7 3-1 0 0,-3-1 157 0 0,-1 0 0 0 0,1 1 0 0 0,-1 0-1 0 0,1 0 1 0 0,-1 1 0 0 0,0 0 0 0 0,-1 0-1 0 0,13 9 1 0 0,-19-12-38 0 0,1 0 0 0 0,-1 1 0 0 0,1-1 0 0 0,-1 0 0 0 0,0 1 0 0 0,1-1 0 0 0,-1 1 0 0 0,0-1-1 0 0,0 1 1 0 0,0 0 0 0 0,0-1 0 0 0,0 1 0 0 0,-1 0 0 0 0,1 0 0 0 0,0 0 0 0 0,-1 0 0 0 0,0-1 0 0 0,1 1 0 0 0,-1 3 0 0 0,0-2 22 0 0,0 0 1 0 0,-1 0 0 0 0,0 0 0 0 0,0 1 0 0 0,1-1-1 0 0,-2 0 1 0 0,1 0 0 0 0,0 0 0 0 0,-1-1 0 0 0,1 1-1 0 0,-3 3 1 0 0,-1 0-53 0 0,0-1 1 0 0,-1 1-1 0 0,0-1 0 0 0,0 0 0 0 0,0 0 1 0 0,0-1-1 0 0,-1 0 0 0 0,0 0 0 0 0,1-1 1 0 0,-9 3-1 0 0,-24 16 0 0 0,33-19-66 0 0,1 0-1 0 0,-1 0 1 0 0,0 0 0 0 0,0-1 0 0 0,-8 2 0 0 0,-4-1-8782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0,'0'0'1040'0'0,"2"9"-832"0"0,8 75 5200 0 0,7 56-3325 0 0,7 46-4419 0 0,-21-171 275 0 0,-1-3-3825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5527 0 0,'0'0'423'0'0,"-1"8"-262"0"0,0 0 2435 0 0,0-1-1 0 0,1 1 0 0 0,1 14 0 0 0,3 0-1686 0 0,5 23-1 0 0,1-1-318 0 0,44 272-2387 0 0,-51-295 374 0 0,-1-3-65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10135 0 0,'0'0'5659'0'0,"9"1"-3111"0"0,6-1-1619 0 0,0 0 0 0 0,26-4 0 0 0,-24 2-916 0 0,30 0 0 0 0,-31 2-1246 0 0,-1-1 0 0 0,26-5 0 0 0,-29 4-354 0 0,-3 1 269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53 152 10447 0 0,'2'-1'219'0'0,"-1"0"1"0"0,1-1-1 0 0,-1 1 0 0 0,1 0 0 0 0,-1-1 0 0 0,1 1 0 0 0,-1-1 0 0 0,0 1 0 0 0,0-1 0 0 0,3-5 4668 0 0,-4 9-4447 0 0,-3 45 399 0 0,-15 84 1 0 0,8-73-802 0 0,-29 168 15 0 0,38-216-53 0 0,2-3-20 0 0,-1-6-73 0 0,3-9-547 0 0,9-44 39 0 0,7-68-1 0 0,-7 38 534 0 0,-5 37 62 0 0,2-10-80 0 0,28-102 0 0 0,-34 146 425 0 0,1 1 0 0 0,0-1 0 0 0,1 1 0 0 0,0 0 0 0 0,0 0 1 0 0,1 1-1 0 0,9-13 0 0 0,-14 22-330 0 0,-1-1 0 0 0,1 1 0 0 0,-1 0 1 0 0,0 0-1 0 0,1 0 0 0 0,-1 0 0 0 0,1 0 0 0 0,-1 0 1 0 0,0 0-1 0 0,1 0 0 0 0,-1 0 0 0 0,0 0 1 0 0,1 0-1 0 0,-1 1 0 0 0,1-1 0 0 0,-1 0 0 0 0,0 0 1 0 0,1 0-1 0 0,-1 0 0 0 0,0 1 0 0 0,1-1 0 0 0,-1 0 1 0 0,0 0-1 0 0,1 1 0 0 0,-1-1 0 0 0,0 0 0 0 0,0 0 1 0 0,1 1-1 0 0,-1-1 0 0 0,0 0 0 0 0,0 1 0 0 0,1 0 1 0 0,7 10 89 0 0,0 7-5 0 0,-1 1 0 0 0,0 0 0 0 0,-1 1 0 0 0,5 38 0 0 0,-7-39-64 0 0,76 306-629 0 0,-73-302-318 0 0,3 10-1076 0 0,-3-12-2912 0 0,-2-5-599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20 133 13503 0 0,'0'0'1224'0'0,"-3"15"-878"0"0,0-3 882 0 0,-9 61 971 0 0,11-64-2157 0 0,1 0 0 0 0,-1 0 1 0 0,2 1-1 0 0,-1-1 0 0 0,4 16 1 0 0,-3-24 698 0 0,18 6 283 0 0,0-6-728 0 0,-13-1-282 0 0,0 0 0 0 0,0 0 0 0 0,0 0 0 0 0,0-1 0 0 0,0 1 0 0 0,0-2 0 0 0,9-1 0 0 0,-2-3-592 0 0,24-13-1 0 0,-1 1-6477 0 0,-24 13 1557 0 0</inkml:trace>
  <inkml:trace contextRef="#ctx0" brushRef="#br0" timeOffset="1">188 0 12783 0 0,'-4'13'318'0'0,"2"-6"-105"0"0,0 0 1 0 0,0 0-1 0 0,1 0 0 0 0,-2 14 0 0 0,4 7 815 0 0,1 1 0 0 0,1-1-1 0 0,11 41 1 0 0,49 157-2716 0 0,-57-207 57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52 551 919 0 0,'-13'-7'67'0'0,"-1"8"52"0"0,13-1 87 0 0,1 0 0 0 0,-1 0 0 0 0,0 0 0 0 0,0 1 0 0 0,0-1 0 0 0,0 0 0 0 0,0 0 0 0 0,0-1 0 0 0,0 1 0 0 0,0 0 0 0 0,1 0 0 0 0,-1 0 0 0 0,0 0 0 0 0,0-1 0 0 0,0 1 0 0 0,0 0 0 0 0,1-1 0 0 0,-1 1 0 0 0,0-1 0 0 0,0 1 0 0 0,0-1 0 0 0,0 0 42 0 0,1 1-1 0 0,0 0 1 0 0,-1 0 0 0 0,1-1 0 0 0,0 1 0 0 0,-1 0 0 0 0,1-1 0 0 0,0 1 0 0 0,-1 0-1 0 0,1-1 1 0 0,0 1 0 0 0,0-1 0 0 0,-1 1 0 0 0,1 0 0 0 0,0-1 0 0 0,0 1 0 0 0,0-1-1 0 0,0 1 1 0 0,0 0 0 0 0,-1-1 0 0 0,1 1 0 0 0,0-1 0 0 0,0 1 0 0 0,0-1 0 0 0,0 1-1 0 0,0-1 1 0 0,0 1 0 0 0,0-1 0 0 0,1 1 0 0 0,-1 0 0 0 0,0-1 0 0 0,0 0-1 0 0,1 0-49 0 0,0 0-1 0 0,0-1 1 0 0,0 1-1 0 0,0 0 1 0 0,0 0-1 0 0,0 0 0 0 0,0 0 1 0 0,1 0-1 0 0,-1 0 1 0 0,2-1-1 0 0,6-3-209 0 0,1 1 1 0 0,12-5-1 0 0,-19 8 508 0 0,2-1-398 0 0,124-42 2178 0 0,-100 35-1833 0 0,1 2-1 0 0,44-5 0 0 0,394-23 1943 0 0,-54 28-882 0 0,-181 9-790 0 0,-97-1-412 0 0,30 0 30 0 0,177-13 624 0 0,-278 11-861 0 0,14 0 60 0 0,89-13-1 0 0,-94 7-19 0 0,77 1 0 0 0,1 0 109 0 0,71 4-161 0 0,-21 1 193 0 0,-172 1-200 0 0,0 1-1 0 0,32 5 1 0 0,30-4 89 0 0,-59-2-101 0 0,109-7 22 0 0,-84 3-21 0 0,69-14 0 0 0,-90 12-10 0 0,0 2-1 0 0,47 1 1 0 0,-29 1-23 0 0,23-7-36 0 0,-15 1 63 0 0,-51 8-46 0 0,-3-3-14 0 0,-6 2 3 0 0,-2 0-1 0 0,0 1-1 0 0,0-1 1 0 0,0 0 0 0 0,0 1 0 0 0,0-1-1 0 0,0 0 1 0 0,0 0 0 0 0,0 0-1 0 0,0 0 1 0 0,0 0 0 0 0,-1 0 0 0 0,1 0-1 0 0,0 0 1 0 0,-1 0 0 0 0,1 0-1 0 0,0 0 1 0 0,-1 0 0 0 0,0 0 0 0 0,1-1-1 0 0,-1 1 1 0 0,0 0 0 0 0,1 0-1 0 0,-1-1 1 0 0,0 1 0 0 0,0 0 0 0 0,0 0-1 0 0,0-1 1 0 0,0 1 0 0 0,0 0-1 0 0,-1 0 1 0 0,1-1 0 0 0,0 1-1 0 0,-1 0 1 0 0,1 0 0 0 0,0 0 0 0 0,-1-1-1 0 0,0 1 1 0 0,1 0 0 0 0,-2-1-1 0 0,-1-3-14 0 0,0 0 0 0 0,-1 0 0 0 0,0 0 0 0 0,0 1 0 0 0,-1-1 0 0 0,-7-5 0 0 0,-203-146-612 0 0,201 148 517 0 0,-1 0-1 0 0,0 0 1 0 0,-19-6 0 0 0,33 14 26 0 0,2 1-14 0 0,-1-1 90 0 0,0 1 0 0 0,0-1 0 0 0,1 1 0 0 0,-1-1-1 0 0,0 1 1 0 0,0-1 0 0 0,1 1 0 0 0,-1-1 0 0 0,1 0-1 0 0,-1 1 1 0 0,0-1 0 0 0,1 1 0 0 0,-1-1 0 0 0,1 0 0 0 0,-1 0-1 0 0,1 1 1 0 0,-1-1 0 0 0,1 0 0 0 0,-1 0 0 0 0,1 1 0 0 0,-1-1-1 0 0,1 0 1 0 0,0 0 0 0 0,0 0 0 0 0,16 3-85 0 0,-5-1 56 0 0,0 0-1 0 0,0 1 0 0 0,0 1 1 0 0,-1 0-1 0 0,1 0 1 0 0,20 13-1 0 0,5 1-38 0 0,-27-14 72 0 0,87 42-43 0 0,-86-40 44 0 0,0 1-1 0 0,-1 0 0 0 0,-1 0 0 0 0,1 1 1 0 0,-1 0-1 0 0,14 16 0 0 0,-19-19 38 0 0,-1-1-1 0 0,0 1 0 0 0,0 0 1 0 0,-1 0-1 0 0,0 0 1 0 0,1 1-1 0 0,-2-1 1 0 0,1 1-1 0 0,0-1 0 0 0,-1 1 1 0 0,0-1-1 0 0,-1 1 1 0 0,1 0-1 0 0,-1 0 1 0 0,0-1-1 0 0,-1 1 0 0 0,1 0 1 0 0,-1-1-1 0 0,0 1 1 0 0,0-1-1 0 0,-1 1 1 0 0,0-1-1 0 0,-2 7 0 0 0,-4 5 105 0 0,-1-1 1 0 0,0 0-1 0 0,-1 0 0 0 0,0-1 0 0 0,-23 25 0 0 0,26-32-270 0 0,-31 37 267 0 0,15-14-2921 0 0,17-21-3470 0 0,3 1-1944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52 123 6911 0 0,'-2'-4'124'0'0,"0"0"0"0"0,0 0 0 0 0,-1 0-1 0 0,1 0 1 0 0,-1 1 0 0 0,0-1 0 0 0,0 1-1 0 0,-1-1 1 0 0,1 1 0 0 0,-5-3 0 0 0,7 5-4 0 0,-1 0 1 0 0,1 0-1 0 0,0-1 1 0 0,0 1 0 0 0,0 0-1 0 0,-1-1 1 0 0,1 1-1 0 0,0-1 1 0 0,1 1-1 0 0,-1-1 1 0 0,0 1 0 0 0,0-1-1 0 0,1 0 1 0 0,-1 1-1 0 0,1-1 1 0 0,-1 0 0 0 0,1 1-1 0 0,0-1 1 0 0,-1 0-1 0 0,1 0 1 0 0,0 1-1 0 0,0-1 1 0 0,1 0 0 0 0,-1 0-1 0 0,0 1 1 0 0,0-1-1 0 0,1 0 1 0 0,-1 0-1 0 0,1 1 1 0 0,0-1 0 0 0,-1 0-1 0 0,1 1 1 0 0,0-1-1 0 0,0 1 1 0 0,0-1 0 0 0,0 1-1 0 0,0 0 1 0 0,0-1-1 0 0,1 1 1 0 0,-1 0-1 0 0,0 0 1 0 0,1 0 0 0 0,-1 0-1 0 0,1 0 1 0 0,1-1-1 0 0,2 0 18 0 0,-1 0 1 0 0,1 0-1 0 0,-1 1 0 0 0,1 0 0 0 0,0 0 0 0 0,0 1 0 0 0,-1-1 1 0 0,1 1-1 0 0,0 0 0 0 0,0 0 0 0 0,0 0 0 0 0,-1 1 0 0 0,1 0 1 0 0,0 0-1 0 0,0 0 0 0 0,-1 0 0 0 0,5 3 0 0 0,-1-1 7 0 0,0 0-1 0 0,-1 1 1 0 0,1 1-1 0 0,-1-1 1 0 0,0 1 0 0 0,0 0-1 0 0,-1 1 1 0 0,12 12-1 0 0,-13-12-24 0 0,0 1-1 0 0,0-1 0 0 0,-1 1 0 0 0,0 1 1 0 0,0-1-1 0 0,-1 0 0 0 0,0 1 1 0 0,0 0-1 0 0,-1 0 0 0 0,0 0 0 0 0,0 0 1 0 0,-1 0-1 0 0,0 0 0 0 0,-1 11 1 0 0,0-2-96 0 0,-1 1 0 0 0,-1 0 1 0 0,-1-1-1 0 0,0 1 1 0 0,-10 25-1 0 0,12-39-94 0 0,-1 1 0 0 0,0-1 1 0 0,0 0-1 0 0,-1 0 0 0 0,1 0 0 0 0,-1 0 0 0 0,0 0 0 0 0,0 0 0 0 0,0-1 0 0 0,0 1 0 0 0,-1-1 1 0 0,1 0-1 0 0,-1 0 0 0 0,0-1 0 0 0,0 1 0 0 0,0-1 0 0 0,0 1 0 0 0,-8 1 0 0 0,9-2 25 0 0,0-1 0 0 0,-1 0 0 0 0,1 0 0 0 0,-1-1 0 0 0,0 1 1 0 0,1-1-1 0 0,-1 0 0 0 0,1 0 0 0 0,-1 0 0 0 0,0 0 0 0 0,1-1 0 0 0,-1 1 0 0 0,1-1 0 0 0,-1 0 0 0 0,1 0 0 0 0,-1 0 0 0 0,1 0 0 0 0,0-1 0 0 0,0 0 0 0 0,-1 1 0 0 0,1-1 0 0 0,0 0 0 0 0,0 0 0 0 0,-4-5 0 0 0,-2-1 45 0 0,5 3-12 0 0,-1 1-1 0 0,0-1 1 0 0,1 0 0 0 0,0 0 0 0 0,-5-9 0 0 0,8 13 36 0 0,1 0 0 0 0,-1 1 1 0 0,1-1-1 0 0,-1 0 0 0 0,1 0 0 0 0,0 1 1 0 0,-1-1-1 0 0,1 0 0 0 0,0 0 0 0 0,-1 0 0 0 0,1 1 1 0 0,0-1-1 0 0,0 0 0 0 0,0 0 0 0 0,0 0 1 0 0,0 0-1 0 0,0 0 0 0 0,0 1 0 0 0,0-1 0 0 0,0 0 1 0 0,1 0-1 0 0,-1 0 0 0 0,0 0 0 0 0,0 1 1 0 0,1-1-1 0 0,-1 0 0 0 0,1 0 0 0 0,-1 0 1 0 0,0 1-1 0 0,1-1 0 0 0,0 0 0 0 0,-1 1 0 0 0,1-1 1 0 0,-1 0-1 0 0,1 1 0 0 0,1-2 0 0 0,0 1 47 0 0,1 0 1 0 0,0 0-1 0 0,-1 0 0 0 0,1 1 0 0 0,-1-1 0 0 0,1 1 0 0 0,5-1 0 0 0,-6 1-27 0 0,9-1 75 0 0,0 0 0 0 0,0 2 0 0 0,0-1-1 0 0,0 1 1 0 0,1 1 0 0 0,11 3 0 0 0,60 23-118 0 0,-20-5-1342 0 0,-51-20 28 0 0,-1-2-58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0,'0'0'778'0'0,"1"2"-506"0"0,70 90 2924 0 0,7 10 404 0 0,-59-75-2428 0 0,28 54 1 0 0,-40-65-930 0 0,-1 0 1 0 0,0 0 0 0 0,-1 0-1 0 0,-1 0 1 0 0,4 25-1 0 0,-6-27-150 0 0,-1 0 1 0 0,0 1-1 0 0,-1-1 0 0 0,0 0 0 0 0,-2 1 0 0 0,1-1 1 0 0,-2 0-1 0 0,0 0 0 0 0,-6 18 0 0 0,-41 83-358 0 0,44-99-141 0 0,5-13 203 0 0,0 0-1 0 0,0-1 0 0 0,0 1 1 0 0,0-1-1 0 0,0 1 0 0 0,0-1 1 0 0,-1 1-1 0 0,1-1 1 0 0,-1 0-1 0 0,0 0 0 0 0,-3 4 1 0 0,-2-1-1643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11519 0 0,'0'0'887'0'0,"5"6"-406"0"0,-1-1 75 0 0,0 1 0 0 0,-1-1 0 0 0,0 1 0 0 0,0 0 0 0 0,-1 0 0 0 0,1 0 0 0 0,2 12 0 0 0,5 47 961 0 0,-7-43-1156 0 0,3 49-61 0 0,-4 93 1 0 0,-2-100-514 0 0,-1-34-117 0 0,2 38-3343 0 0,2-50-2102 0 0</inkml:trace>
  <inkml:trace contextRef="#ctx0" brushRef="#br0" timeOffset="1">201 1 14335 0 0,'0'0'1620'0'0,"1"2"-1157"0"0,79 246 2316 0 0,-37-105-2801 0 0,-10-30-992 0 0,-21-65-4222 0 0,-6-21-338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16063 0 0,'0'0'1744'0'0,"3"-7"-1744"0"0,1 0 0 0 0,3 0 288 0 0,3 0 32 0 0,2 0 0 0 0,4 1 0 0 0,1 1-240 0 0,2 1-80 0 0,3 0 0 0 0,2-1 72 0 0,1 1-632 0 0,3 1-128 0 0,0 2-24 0 0,-3 0-6264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13503 0 0,'0'0'1224'0'0,"13"9"-626"0"0,-2-10-73 0 0,1 0 0 0 0,19-5 0 0 0,-22 3-348 0 0,-1 2 1 0 0,1-1 0 0 0,0 1-1 0 0,0 0 1 0 0,17 1 0 0 0,-25 0-125 0 0,0 1-1 0 0,-1-1 1 0 0,1 0-1 0 0,0 1 1 0 0,0-1 0 0 0,0 1-1 0 0,0-1 1 0 0,-1 1 0 0 0,1-1-1 0 0,0 1 1 0 0,0 0 0 0 0,-1-1-1 0 0,1 1 1 0 0,0 0-1 0 0,-1-1 1 0 0,1 1 0 0 0,-1 0-1 0 0,1 0 1 0 0,-1 0 0 0 0,1-1-1 0 0,-1 1 1 0 0,0 0 0 0 0,1 0-1 0 0,-1 0 1 0 0,0 0 0 0 0,0 0-1 0 0,0 0 1 0 0,0 0-1 0 0,0 0 1 0 0,0 0 0 0 0,0 0-1 0 0,0 1 1 0 0,0 4 99 0 0,0-1-1 0 0,-1 1 1 0 0,-2 9 0 0 0,3-14-147 0 0,-2 5 48 0 0,0 0-1 0 0,0 0 1 0 0,0-1 0 0 0,-1 1-1 0 0,0 0 1 0 0,0-1-1 0 0,-7 10 1 0 0,-2 0-206 0 0,-17 16 0 0 0,28-31 0 0 0,48-8-941 0 0,-30 8 1404 0 0,0 0-1 0 0,-1 2 1 0 0,1 0-1 0 0,0 0 1 0 0,-1 2-1 0 0,0 0 1 0 0,22 9-1 0 0,-37-13-220 0 0,1 0-1 0 0,-1 1 1 0 0,0-1-1 0 0,0 1 1 0 0,0 0-1 0 0,-1-1 1 0 0,1 1-1 0 0,0 0 1 0 0,0 0-1 0 0,0-1 1 0 0,0 1-1 0 0,-1 0 1 0 0,1 0 0 0 0,0 0-1 0 0,-1 0 1 0 0,1 0-1 0 0,0 0 1 0 0,-1 0-1 0 0,0 0 1 0 0,1 2-1 0 0,0-1 5 0 0,-1 0-1 0 0,0 0 0 0 0,0 0 1 0 0,0 0-1 0 0,0 0 0 0 0,0 0 1 0 0,-1 0-1 0 0,1 0 0 0 0,-1 0 1 0 0,1-1-1 0 0,-2 4 0 0 0,0 0 14 0 0,-1 1-1 0 0,0-1 0 0 0,0 0 0 0 0,0 0 1 0 0,-1-1-1 0 0,0 1 0 0 0,-4 4 0 0 0,-10 8-68 0 0,-1-1 0 0 0,-22 14 0 0 0,33-25-276 0 0,0 0-1 0 0,-1 0 1 0 0,1-1 0 0 0,-1 0 0 0 0,0-1 0 0 0,0 0-1 0 0,0-1 1 0 0,-14 3 0 0 0,22-5-5 0 0,-1 0 0 0 0,1 0-1 0 0,-1 0 1 0 0,0 0 0 0 0,1 0 0 0 0,-1 0 0 0 0,0 0 0 0 0,1-1 0 0 0,-1 1 0 0 0,1-1 0 0 0,-3 0 0 0 0,-7-5-1438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1839 0 0,'0'0'550'0'0,"-9"4"4524"0"0,7-3-4256 0 0,0 1 0 0 0,1 0 0 0 0,-1-1 0 0 0,0 1-1 0 0,0 0 1 0 0,1 0 0 0 0,-3 4 0 0 0,-14 32 1258 0 0,13-28-1304 0 0,-2 11-62 0 0,-11 45 1 0 0,13-46-580 0 0,2-5-71 0 0,1 0 1 0 0,0 1 0 0 0,1-1-1 0 0,1 20 1 0 0,9 62 50 0 0,-9-90-108 0 0,3 9-4 0 0,0-1 0 0 0,0 1 0 0 0,2 0 0 0 0,0-1 0 0 0,13 27 0 0 0,-15-35 6 0 0,1 0 0 0 0,-1-1 0 0 0,1 0 0 0 0,1 1 0 0 0,-1-1-1 0 0,1-1 1 0 0,0 1 0 0 0,1-1 0 0 0,-1 0 0 0 0,1 0 0 0 0,0 0-1 0 0,0-1 1 0 0,1 0 0 0 0,10 5 0 0 0,-13-8 62 0 0,0 0 1 0 0,0 0-1 0 0,1 0 0 0 0,-1-1 1 0 0,0 1-1 0 0,1-1 0 0 0,-1 0 1 0 0,0 0-1 0 0,1-1 0 0 0,-1 1 1 0 0,0-1-1 0 0,1 0 0 0 0,-1 0 1 0 0,0-1-1 0 0,0 1 0 0 0,0-1 1 0 0,0 0-1 0 0,0 0 0 0 0,0 0 1 0 0,0 0-1 0 0,-1-1 1 0 0,6-5-1 0 0,-2 3 128 0 0,-1-1 0 0 0,1-1 0 0 0,-2 1 0 0 0,1-1 0 0 0,-1-1-1 0 0,0 1 1 0 0,0 0 0 0 0,-1-1 0 0 0,0 0 0 0 0,4-11 0 0 0,-3 5 27 0 0,-1-1-1 0 0,-1 1 0 0 0,-1 0 1 0 0,0-1-1 0 0,0 0 0 0 0,-2 1 1 0 0,0-1-1 0 0,0 0 1 0 0,-4-19-1 0 0,2 23-169 0 0,-1-1 0 0 0,0 1 0 0 0,-1 0 1 0 0,0 0-1 0 0,-1 0 0 0 0,0 0 0 0 0,-1 1 0 0 0,0 0 0 0 0,0 0 1 0 0,-1 1-1 0 0,0-1 0 0 0,-10-8 0 0 0,-16-18-442 0 0,-14-13-2217 0 0,40 43 864 0 0,0 0 1 0 0,-14-9-1 0 0,12 11-108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 9671 0 0,'-1'-3'569'0'0,"1"7"500"0"0,6 16 1838 0 0,10 29 918 0 0,-2-12-2578 0 0,17 74 1 0 0,-2 42-3008 0 0,-27-137 1282 0 0,3 28-5455 0 0,-4-24 583 0 0</inkml:trace>
  <inkml:trace contextRef="#ctx0" brushRef="#br0" timeOffset="1">11 272 1839 0 0,'-10'-3'13550'0'0,"18"3"-11077"0"0,5-1-767 0 0,25-3-1 0 0,40-15-1193 0 0,-50 12-342 0 0,23-7-1096 0 0,-27 6 344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7367 0 0,'0'0'1887'0'0,"8"3"636"0"0,-3-2-2232 0 0,-1-1 1 0 0,1 1 0 0 0,-1-1 0 0 0,1 1-1 0 0,-1-1 1 0 0,1-1 0 0 0,0 1 0 0 0,6-2 0 0 0,39-11 668 0 0,-40 10-569 0 0,42-9 450 0 0,-1 1-1 0 0,1 3 1 0 0,1 3 0 0 0,-1 1 0 0 0,1 3-1 0 0,82 8 1 0 0,163-5 596 0 0,-261-3-1274 0 0,167-6 1006 0 0,59-8 118 0 0,-115 3-660 0 0,326-29 682 0 0,-338 32-794 0 0,17-2-38 0 0,94-15-37 0 0,-2 15-40 0 0,-84 5-268 0 0,-16 2-40 0 0,-36 6-2 0 0,-31 1-36 0 0,175 1 127 0 0,-2 2-106 0 0,-206-6-73 0 0,52-8 0 0 0,-51 4 47 0 0,72-4-35 0 0,31-2-17 0 0,-86 8 3 0 0,-2 1 0 0 0,-37 0 0 0 0,-19 1 0 0 0,0 0 0 0 0,0 0 0 0 0,0-1 0 0 0,0 0 0 0 0,0 1 0 0 0,0-1 0 0 0,0-1 0 0 0,0 1 0 0 0,-1-1 0 0 0,8-3 0 0 0,-5 1 0 0 0,-7 4 0 0 0,1-1 0 0 0,0 1 0 0 0,0 0 0 0 0,-1-1 0 0 0,1 1 0 0 0,-1-1 0 0 0,1 1 0 0 0,0-1 0 0 0,-1 1 0 0 0,1-1 0 0 0,-1 1 0 0 0,1-1 0 0 0,-1 0 0 0 0,1 1 0 0 0,-1-1 0 0 0,0 0 0 0 0,1 1 0 0 0,-1-1 0 0 0,0 0 0 0 0,1 1 0 0 0,-1-1 0 0 0,0 0 0 0 0,0 0 0 0 0,0 1 0 0 0,0-1 0 0 0,0 0 0 0 0,0 0 0 0 0,0 0 0 0 0,0-1 0 0 0,0 0 0 0 0,-1 0 0 0 0,0-1 0 0 0,0 1 0 0 0,0 0 0 0 0,0 0 0 0 0,-2-4 0 0 0,1 3 0 0 0,-3-3-26 0 0,0-1-1 0 0,0 1 1 0 0,0 1-1 0 0,-1-1 1 0 0,0 1 0 0 0,0 0-1 0 0,-1 0 1 0 0,1 1 0 0 0,-15-8-1 0 0,-13-9-85 0 0,4 0-88 0 0,21 16 83 0 0,0-1 0 0 0,0-1 0 0 0,0 1 0 0 0,1-1 0 0 0,0-1 0 0 0,0 1 0 0 0,-10-16 0 0 0,17 23 104 0 0,1 0-1 0 0,0-1 1 0 0,-1 1 0 0 0,1 0-1 0 0,0-1 1 0 0,0 1 0 0 0,-1-1-1 0 0,1 1 1 0 0,0-1 0 0 0,0 1-1 0 0,0-1 1 0 0,0 1 0 0 0,-1-1-1 0 0,1 1 1 0 0,0-1-1 0 0,0 1 1 0 0,0-1 0 0 0,0 1-1 0 0,0-1 1 0 0,0 1 0 0 0,0-1-1 0 0,0 1 1 0 0,1-1 0 0 0,-1 1-1 0 0,0-1 1 0 0,0 1 1 0 0,1-1 1 0 0,-1 1-1 0 0,1 0 0 0 0,-1 0 1 0 0,1-1-1 0 0,-1 1 0 0 0,1 0 1 0 0,-1 0-1 0 0,1 0 0 0 0,-1 0 0 0 0,1 0 1 0 0,-1 0-1 0 0,1 0 0 0 0,-1 0 1 0 0,1 0-1 0 0,-1 0 0 0 0,1 0 1 0 0,0 0-1 0 0,27 8-128 0 0,-7 1 81 0 0,0 2 1 0 0,37 25 0 0 0,-21-12 22 0 0,-24-16 51 0 0,5 3 175 0 0,0 0 0 0 0,-1 1-1 0 0,24 22 1 0 0,-37-30-151 0 0,0 0 0 0 0,0 1 0 0 0,-1-1 1 0 0,1 1-1 0 0,-1-1 0 0 0,0 1 0 0 0,-1 0 0 0 0,1 0 1 0 0,-1 0-1 0 0,0 1 0 0 0,0-1 0 0 0,0 0 0 0 0,-1 1 1 0 0,0-1-1 0 0,0 1 0 0 0,0 0 0 0 0,-1-1 0 0 0,0 8 1 0 0,-1-4 64 0 0,-1 0 0 0 0,1 0 1 0 0,-2 0-1 0 0,1 0 0 0 0,-1 0 1 0 0,-1-1-1 0 0,1 1 0 0 0,-2-1 1 0 0,1 0-1 0 0,-6 9 0 0 0,-9 8 109 0 0,-35 37 0 0 0,27-33-362 0 0,2-3-665 0 0,8-9-2547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14767 0 0,'-10'0'679'0'0,"8"0"-15"0"0,1 0-425 0 0,-4 2 3833 0 0,26-9-3374 0 0,63 5-2712 0 0,-73 4 828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11975 0 0,'-4'-4'4491'0'0,"5"9"-4072"0"0,-1-1 0 0 0,1 1 1 0 0,0-1-1 0 0,0 0 0 0 0,3 6 1 0 0,2 15 151 0 0,15 216 700 0 0,0 1-2317 0 0,-18-226-229 0 0,-1-1-365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14223 0 0,'0'0'2136'0'0,"1"2"-1478"0"0,4 9-238 0 0,-1 1 1 0 0,0 0 0 0 0,-1 0-1 0 0,0 0 1 0 0,-1 0 0 0 0,1 18-1 0 0,1 2-262 0 0,7 62-118 0 0,-3 123-1 0 0,-5-101-2552 0 0,-2-99 699 0 0</inkml:trace>
  <inkml:trace contextRef="#ctx0" brushRef="#br0" timeOffset="1">262 3 12439 0 0,'-2'-3'4112'0'0,"5"12"-2548"0"0,14 48-537 0 0,12 75 0 0 0,-1 61-1669 0 0,-18-113-3439 0 0,-7-57-1670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26 10591 0 0,'-1'0'488'0'0,"-52"4"410"0"0,30-3 8180 0 0,41 1-8294 0 0,3-2-461 0 0,-1 0-1 0 0,32-6 1 0 0,9-6-2409 0 0,10-1-1336 0 0,-59 11 1954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11519 0 0,'-4'7'1040'0'0,"-4"9"-658"0"0,1 1-1 0 0,1 0 1 0 0,0 1 0 0 0,1 0-1 0 0,1-1 1 0 0,1 2-1 0 0,0-1 1 0 0,1 0 0 0 0,2 28-1 0 0,0-45-299 0 0,0 0 0 0 0,0 0 0 0 0,0 0 0 0 0,0 0 0 0 0,1 0-1 0 0,-1 0 1 0 0,0 0 0 0 0,1 0 0 0 0,-1 0 0 0 0,0-1 0 0 0,1 1 0 0 0,-1 0-1 0 0,1 0 1 0 0,-1 0 0 0 0,1-1 0 0 0,0 1 0 0 0,-1 0 0 0 0,1-1 0 0 0,0 1-1 0 0,0 0 1 0 0,-1-1 0 0 0,1 1 0 0 0,0-1 0 0 0,0 1 0 0 0,0-1 0 0 0,0 0-1 0 0,-1 1 1 0 0,1-1 0 0 0,0 0 0 0 0,0 1 0 0 0,0-1 0 0 0,0 0 0 0 0,0 0-1 0 0,0 0 1 0 0,0 0 0 0 0,0 0 0 0 0,2 0 0 0 0,4-1 62 0 0,0 0 1 0 0,1-1 0 0 0,-1 1-1 0 0,8-4 1 0 0,3-1-75 0 0,-10 5-296 0 0,-1-2-1 0 0,1 1 1 0 0,11-7-1 0 0,6-6-4089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8751 0 0,'-3'9'910'0'0,"0"4"150"0"0,-1 1 0 0 0,2-1 0 0 0,0 1 0 0 0,0-1 1 0 0,2 20-1 0 0,7 71 2403 0 0,-2-41-2798 0 0,23 236-806 0 0,-27-280-1437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12063 0 0,'0'0'1380'0'0,"6"2"496"0"0,0 4-1430 0 0,0-1 0 0 0,0 2-1 0 0,-1-1 1 0 0,1 1-1 0 0,-2 0 1 0 0,1 0 0 0 0,-1 0-1 0 0,0 1 1 0 0,0 0 0 0 0,4 13-1 0 0,1 10 169 0 0,9 47 0 0 0,-10-40-92 0 0,15 130-79 0 0,-3-15-579 0 0,-16-124-199 0 0,-2-18-458 0 0,0 0 0 0 0,0 0 0 0 0,1 0 0 0 0,0 0 0 0 0,1 0 0 0 0,6 12 1 0 0,-4-11-1058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3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9671 0 0,'0'0'1119'0'0,"1"-2"-500"0"0,2-1 130 0 0,-1 9-18 0 0,2 25 668 0 0,2 19 456 0 0,34 81 673 0 0,-19-62-1604 0 0,13 74 0 0 0,-22-83-29 0 0,-12-59-470 0 0,-4-11-201 0 0,-16-53-75 0 0,-23-122 0 0 0,39 156-169 0 0,0 1 1 0 0,3 0-1 0 0,0-1 0 0 0,2 1 0 0 0,0 0 1 0 0,3-1-1 0 0,6-28 0 0 0,-9 51 10 0 0,2 0 1 0 0,-2-1-1 0 0,2 1 0 0 0,-1 0 0 0 0,2-1 0 0 0,-2 1 0 0 0,2 0 1 0 0,0 1-1 0 0,0-1 0 0 0,0 0 0 0 0,1 1 0 0 0,6-6 0 0 0,-8 9 4 0 0,-1 0 0 0 0,1 1 0 0 0,0-2 0 0 0,0 2-1 0 0,1 0 1 0 0,-2-1 0 0 0,2 1 0 0 0,-1 0-1 0 0,0 0 1 0 0,1-1 0 0 0,-1 2 0 0 0,1 0 0 0 0,-1-1-1 0 0,1 1 1 0 0,-1 0 0 0 0,1 0 0 0 0,-1 0 0 0 0,0 1-1 0 0,1-1 1 0 0,-1 2 0 0 0,1-2 0 0 0,-1 1-1 0 0,1 0 1 0 0,-2 0 0 0 0,6 3 0 0 0,1 0 11 0 0,-2 1 0 0 0,1-1 0 0 0,-1 1 0 0 0,1 0 0 0 0,0 1 0 0 0,-2-1 1 0 0,0 2-1 0 0,0-1 0 0 0,1 2 0 0 0,-1-2 0 0 0,-1 1 0 0 0,0 1 0 0 0,0 0 0 0 0,-1-1 0 0 0,0 1 0 0 0,0 1 1 0 0,0-2-1 0 0,-2 2 0 0 0,1 0 0 0 0,-1 0 0 0 0,1 0 0 0 0,-1 16 0 0 0,-1-2 51 0 0,1 0-1 0 0,-6 37 1 0 0,3-50-36 0 0,-2 2 0 0 0,2-2 1 0 0,-3-1-1 0 0,2 1 0 0 0,-2 0 1 0 0,0-1-1 0 0,0 1 0 0 0,-9 12 0 0 0,6-14-3 0 0,-1 3 0 0 0,-1-3-1 0 0,1 0 1 0 0,-15 11-1 0 0,-10-1 67 0 0,32-18-77 0 0,1-2 1 0 0,-2 2-1 0 0,2-1 1 0 0,0 1-1 0 0,-1-1 1 0 0,1 0-1 0 0,0 1 1 0 0,-1-2-1 0 0,1 1 1 0 0,0 1-1 0 0,0-1 1 0 0,0 0-1 0 0,0 1 1 0 0,-1-2-1 0 0,1 1 1 0 0,0 1-1 0 0,0-1 1 0 0,0 0-1 0 0,0 1 0 0 0,0-2 1 0 0,1 1-1 0 0,-1 1 1 0 0,0-1-1 0 0,0-1 1 0 0,0 2-1 0 0,1-1 1 0 0,-1 0-1 0 0,1 0 1 0 0,6-2 85 0 0,-1 1 0 0 0,2 0 1 0 0,-2 0-1 0 0,2 1 0 0 0,-1-1 0 0 0,-1 2 1 0 0,2-1-1 0 0,0 1 0 0 0,6 0 1 0 0,72 10 585 0 0,-62-6-525 0 0,24 1 104 0 0,-27-2-208 0 0,1-1 0 0 0,-1 2 1 0 0,1 0-1 0 0,41 15 0 0 0,-24-5-49 0 0,-29-11-499 0 0,1 0 0 0 0,0 1-1 0 0,9 6 1 0 0,-5 0-600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12295 0 0,'0'-48'4615'0'0,"12"61"-2942"0"0,-2 2-1421 0 0,0 1 0 0 0,-1 0 0 0 0,0 1 0 0 0,-1 0 0 0 0,8 26 0 0 0,19 95-326 0 0,-15-48 148 0 0,22 85-3376 0 0,-37-156 1916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11519 0 0,'0'0'3503'0'0,"6"-18"94"0"0,-2 15-3469 0 0,0-1 0 0 0,1 1 0 0 0,-1-1 0 0 0,1 1 0 0 0,-1 0 0 0 0,1 1 0 0 0,0-1 0 0 0,0 1 0 0 0,11-3 0 0 0,-5 2-588 0 0,0 0 1 0 0,0 1-1 0 0,21-2 1 0 0,-18 4-1099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14655 0 0,'0'0'1640'0'0,"2"-1"-1229"0"0,4-1-236 0 0,0 0-1 0 0,1 1 1 0 0,-1 0 0 0 0,1 0-1 0 0,-1 0 1 0 0,1 1 0 0 0,0 0-1 0 0,-1 0 1 0 0,1 0 0 0 0,0 1-1 0 0,-1 0 1 0 0,1 0 0 0 0,9 4-1 0 0,-15-4-155 0 0,1 0 0 0 0,0 1 1 0 0,-1-1-1 0 0,1 1 0 0 0,-1-1 0 0 0,0 1 0 0 0,1-1 0 0 0,-1 1 0 0 0,0-1 0 0 0,0 1 0 0 0,0 0 1 0 0,0 0-1 0 0,0 0 0 0 0,0 0 0 0 0,-1 0 0 0 0,1 0 0 0 0,-1 0 0 0 0,1 0 0 0 0,-1 0 1 0 0,0 0-1 0 0,1 0 0 0 0,-1 4 0 0 0,-1 1 26 0 0,1 0 1 0 0,-1 0-1 0 0,0 0 0 0 0,0 0 1 0 0,-2 7-1 0 0,2-12-48 0 0,-1 6-37 0 0,0 0 1 0 0,-1-1-1 0 0,-5 10 1 0 0,7-16-72 0 0,1 1-80 0 0,-1-2 160 0 0,1 0 0 0 0,0 0 0 0 0,0 1 0 0 0,0-1 1 0 0,0 0-1 0 0,-1 0 0 0 0,1 0 0 0 0,0 0 1 0 0,0 0-1 0 0,0 1 0 0 0,0-1 0 0 0,0 0 0 0 0,0 0 1 0 0,-1 0-1 0 0,1 1 0 0 0,0-1 0 0 0,0 0 1 0 0,0 0-1 0 0,0 0 0 0 0,0 1 0 0 0,0-1 0 0 0,0 0 1 0 0,0 0-1 0 0,0 0 0 0 0,0 1 0 0 0,0-1 0 0 0,0 0 1 0 0,0 0-1 0 0,0 0 0 0 0,0 1 0 0 0,0-1 1 0 0,0 0-1 0 0,0 0 0 0 0,0 0 0 0 0,0 1 0 0 0,0-1 1 0 0,1 0-1 0 0,-1 0 0 0 0,0 0 0 0 0,0 1 1 0 0,0-1-1 0 0,0 0 0 0 0,0 0 0 0 0,1 0 0 0 0,-1 0 1 0 0,0 0-1 0 0,0 0 0 0 0,0 1 0 0 0,1-1 1 0 0,1 2 23 0 0,1 0 1 0 0,0 0 0 0 0,-1-1 0 0 0,1 1 0 0 0,0-1 0 0 0,0 1 0 0 0,0-1-1 0 0,0 0 1 0 0,0 0 0 0 0,0-1 0 0 0,0 1 0 0 0,6 0 0 0 0,-6-1 0 0 0,4 2 249 0 0,1 0-1 0 0,-1 0 1 0 0,0 0-1 0 0,0 1 1 0 0,0 0 0 0 0,0 0-1 0 0,-1 1 1 0 0,1-1-1 0 0,-1 2 1 0 0,0-1-1 0 0,0 1 1 0 0,7 7 0 0 0,-12-11-118 0 0,0 1 1 0 0,0 0 0 0 0,0 0-1 0 0,-1-1 1 0 0,1 1 0 0 0,-1 0-1 0 0,1 0 1 0 0,-1 0 0 0 0,0 0 0 0 0,0 0-1 0 0,1 0 1 0 0,-1-1 0 0 0,-1 1-1 0 0,1 0 1 0 0,0 0 0 0 0,0 0 0 0 0,-1 0-1 0 0,0 2 1 0 0,0 1 65 0 0,-1 1 0 0 0,0-1 0 0 0,0-1 0 0 0,0 1 0 0 0,-4 5 0 0 0,2-2-172 0 0,-1-1-1 0 0,-1 1 0 0 0,1-1 1 0 0,-2 0-1 0 0,1 0 0 0 0,0-1 1 0 0,-1 0-1 0 0,0 0 1 0 0,-1 0-1 0 0,1-1 0 0 0,-1 0 1 0 0,0-1-1 0 0,-14 6 0 0 0,21-10-181 0 0,0 1 0 0 0,0-1 0 0 0,-1 0-1 0 0,1 0 1 0 0,0 0 0 0 0,0 1 0 0 0,0-1-1 0 0,-1 0 1 0 0,1-1 0 0 0,0 1 0 0 0,0 0-1 0 0,0 0 1 0 0,-3-1 0 0 0,-8-16-13665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180 119 5063 0 0,'-6'-23'245'0'0,"4"20"744"0"0,1-1 0 0 0,-1 1 0 0 0,0-1 0 0 0,0 1-1 0 0,0 0 1 0 0,0 0 0 0 0,-4-4 0 0 0,5 6-575 0 0,0 0 0 0 0,0 0 0 0 0,0 0-1 0 0,0 0 1 0 0,-1 0 0 0 0,1 0 0 0 0,0 0 0 0 0,-1 1 0 0 0,1-1 0 0 0,0 1 0 0 0,-1-1 0 0 0,1 1 0 0 0,-1-1 0 0 0,1 1-1 0 0,-1 0 1 0 0,1-1 0 0 0,-1 1 0 0 0,-2 0 0 0 0,2 1-400 0 0,0-1-1 0 0,0 0 1 0 0,1 1-1 0 0,-1 0 1 0 0,0-1-1 0 0,0 1 1 0 0,0 0 0 0 0,1 0-1 0 0,-1 0 1 0 0,1 0-1 0 0,-3 2 1 0 0,-5 4 66 0 0,1 1 0 0 0,0 0 0 0 0,1 0-1 0 0,0 1 1 0 0,0 0 0 0 0,1 0 0 0 0,0 0 0 0 0,1 1 0 0 0,0 0 0 0 0,0 0 0 0 0,1 1 0 0 0,-5 19-1 0 0,4-15-67 0 0,2 1 0 0 0,-1 0-1 0 0,2 0 1 0 0,0 0 0 0 0,1 0-1 0 0,1 0 1 0 0,0 1-1 0 0,1-1 1 0 0,1 0 0 0 0,6 27-1 0 0,-5-32-10 0 0,0 0 0 0 0,1 0-1 0 0,1 0 1 0 0,0-1 0 0 0,0 0-1 0 0,1 0 1 0 0,0 0 0 0 0,1-1-1 0 0,0 0 1 0 0,0 0 0 0 0,1 0-1 0 0,0-1 1 0 0,1 0 0 0 0,0-1-1 0 0,17 11 1 0 0,-16-12 21 0 0,0-1 1 0 0,0 0-1 0 0,0-1 0 0 0,1 0 0 0 0,0 0 0 0 0,-1-1 1 0 0,1-1-1 0 0,1 0 0 0 0,-1 0 0 0 0,0-1 0 0 0,0-1 1 0 0,22-1-1 0 0,-24 0 70 0 0,0-1 0 0 0,0 1 1 0 0,-1-2-1 0 0,1 1 0 0 0,-1-1 0 0 0,1 0 1 0 0,-1-1-1 0 0,0 0 0 0 0,0 0 1 0 0,-1-1-1 0 0,1 0 0 0 0,-1-1 0 0 0,0 1 1 0 0,0-1-1 0 0,-1 0 0 0 0,10-13 0 0 0,-5 5 97 0 0,-2 0-1 0 0,0 0 1 0 0,-1-1-1 0 0,0-1 1 0 0,-2 1-1 0 0,1-1 1 0 0,-2 0-1 0 0,0-1 1 0 0,-1 1-1 0 0,-1-1 1 0 0,2-19-1 0 0,-4 24-92 0 0,-1 0 0 0 0,0 0 0 0 0,-1 0 0 0 0,0 0-1 0 0,-1 0 1 0 0,0 0 0 0 0,-1 1 0 0 0,0-1 0 0 0,-1 1 0 0 0,0 0 0 0 0,-1 0 0 0 0,0 0 0 0 0,-1 0 0 0 0,0 1 0 0 0,0 0-1 0 0,-13-14 1 0 0,3 6 31 0 0,-20-18 0 0 0,29 31-107 0 0,0-1-1 0 0,0 1 0 0 0,-1 0 1 0 0,0 1-1 0 0,1 0 0 0 0,-13-5 1 0 0,5 4-3 0 0,0 0 0 0 0,-21-3 1 0 0,29 7-80 0 0,1 0 0 0 0,-1 1 1 0 0,0 0-1 0 0,1 0 1 0 0,-1 0-1 0 0,1 1 0 0 0,-1 0 1 0 0,-9 3-1 0 0,14-4-43 0 0,0 1 0 0 0,1-1 0 0 0,-1 1 0 0 0,1 0 0 0 0,-1 0 0 0 0,0 0-1 0 0,1 0 1 0 0,0 0 0 0 0,-1 0 0 0 0,1 0 0 0 0,-1 0 0 0 0,1 0 0 0 0,0 1 0 0 0,0-1 0 0 0,0 0 0 0 0,0 1-1 0 0,0-1 1 0 0,0 1 0 0 0,0 0 0 0 0,0-1 0 0 0,0 3 0 0 0,1-3-456 0 0,-1 1 0 0 0,1-1 1 0 0,0 1-1 0 0,0-1 0 0 0,0 0 0 0 0,0 1 1 0 0,0-1-1 0 0,1 1 0 0 0,-1-1 0 0 0,0 1 1 0 0,1-1-1 0 0,-1 1 0 0 0,0-1 0 0 0,1 0 0 0 0,0 1 1 0 0,1 1-1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0,'0'0'14562'0'0,"0"2"-13813"0"0,30 96 1475 0 0,16 63-1640 0 0,-23-93-8188 0 0,-19-56 2465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16007 0 0,'0'0'3035'0'0,"14"-8"-1258"0"0,1 1-1581 0 0,1 0-1 0 0,0 1 1 0 0,0 0-1 0 0,1 1 1 0 0,25-3 0 0 0,-16 2-1599 0 0,27-8 0 0 0,-34 5-2710 0 0,-11 4-1610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64 3679 0 0,'-8'-5'723'0'0,"0"1"0"0"0,-1 0-1 0 0,0 0 1 0 0,0 0 0 0 0,0 1-1 0 0,0 1 1 0 0,0-1 0 0 0,-1 2-1 0 0,1-1 1 0 0,-1 1 0 0 0,1 1-1 0 0,-1 0 1 0 0,1 0 0 0 0,-1 0-1 0 0,0 2 1 0 0,1-1 0 0 0,-13 4-1 0 0,14-2-478 0 0,0 0 1 0 0,0 1-1 0 0,0 0 0 0 0,0 0 0 0 0,1 0 0 0 0,0 1 0 0 0,-9 7 1 0 0,3-1 48 0 0,1 1 1 0 0,1 0 0 0 0,0 0 0 0 0,0 1 0 0 0,-16 28 0 0 0,22-33-255 0 0,0 1 0 0 0,1 0 0 0 0,1 0 0 0 0,-1 0 0 0 0,2 0 0 0 0,-1 1 0 0 0,1-1-1 0 0,1 1 1 0 0,-1 0 0 0 0,2-1 0 0 0,0 16 0 0 0,1-7-38 0 0,2-1 0 0 0,0 1 0 0 0,2-1-1 0 0,0 1 1 0 0,0-1 0 0 0,2-1 0 0 0,0 1 0 0 0,1-1 0 0 0,0 0-1 0 0,1-1 1 0 0,1 0 0 0 0,1-1 0 0 0,12 14 0 0 0,-15-19 0 0 0,1 0-1 0 0,0-1 1 0 0,0-1 0 0 0,1 1 0 0 0,0-2 0 0 0,1 1 0 0 0,-1-1-1 0 0,21 7 1 0 0,-22-9 5 0 0,1-2-1 0 0,-1 1 0 0 0,1-1 0 0 0,0-1 1 0 0,0 0-1 0 0,0 0 0 0 0,0-1 1 0 0,0 0-1 0 0,0-1 0 0 0,0 0 1 0 0,15-3-1 0 0,-10 0 101 0 0,-1 0 1 0 0,0-1-1 0 0,0 0 0 0 0,0-2 1 0 0,0 1-1 0 0,-1-1 1 0 0,0-1-1 0 0,-1-1 0 0 0,0 1 1 0 0,0-2-1 0 0,-1 0 1 0 0,0 0-1 0 0,-1-1 0 0 0,0 0 1 0 0,0-1-1 0 0,-2 0 0 0 0,1 0 1 0 0,-1-1-1 0 0,-1 0 1 0 0,-1-1-1 0 0,0 0 0 0 0,0 0 1 0 0,-1 0-1 0 0,-1 0 1 0 0,0-1-1 0 0,-2 0 0 0 0,1 1 1 0 0,0-27-1 0 0,-3 34-31 0 0,-1 1-1 0 0,1-1 1 0 0,-1 0-1 0 0,0 1 1 0 0,-1-1-1 0 0,0 1 1 0 0,0 0-1 0 0,0-1 1 0 0,-1 1-1 0 0,1 0 1 0 0,-1 0-1 0 0,-1 0 0 0 0,-6-8 1 0 0,2 4 20 0 0,-1 2 0 0 0,1-1 1 0 0,-2 1-1 0 0,1 1 0 0 0,-1-1 0 0 0,-17-8 0 0 0,-47-27 21 0 0,-6-3-1573 0 0,28 14-6025 0 0,33 21 180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9327 0 0,'-3'-2'39'0'0,"11"-2"2301"0"0,-2 3-2198 0 0,-5 0-100 0 0,0 1 0 0 0,1 0 0 0 0,-1-2 0 0 0,0 2 0 0 0,0 0 0 0 0,1 0 0 0 0,-1 0-1 0 0,0 0 1 0 0,1 0 0 0 0,-1 0 0 0 0,0 0 0 0 0,0 0 0 0 0,1 0 0 0 0,0 2 0 0 0,-1-2 22 0 0,-1 1 0 0 0,2 0-1 0 0,-1 0 1 0 0,-1 1 0 0 0,1-2 0 0 0,-1 1 0 0 0,1 0 0 0 0,-1 0 0 0 0,0 1 0 0 0,2-1 0 0 0,-2 0 0 0 0,0 0 0 0 0,0 1 0 0 0,1-1 0 0 0,-1 0 0 0 0,0 1 0 0 0,0-1-1 0 0,0 0 1 0 0,0 0 0 0 0,-1 3 0 0 0,5 57 1665 0 0,16 95-1 0 0,-2-22-463 0 0,-10-61-773 0 0,1 8 263 0 0,-1 125 0 0 0,-8-199-718 0 0,-1-1 1 0 0,-1 2-1 0 0,0-2 0 0 0,0 0 0 0 0,0 1 0 0 0,-1-1 0 0 0,1 0 1 0 0,-4 7-1 0 0,6-12 62 0 0,-18-11 227 0 0,13 4-300 0 0,1-1 0 0 0,-1 0 0 0 0,1 0 0 0 0,0 0 0 0 0,1-1 0 0 0,-1 1-1 0 0,-3-14 1 0 0,-12-60 4 0 0,16 61-35 0 0,-10-41-39 0 0,-5-92 0 0 0,17 125 30 0 0,1 2-1 0 0,1-2 0 0 0,2 0 1 0 0,-1 0-1 0 0,16-48 0 0 0,-12 54 2 0 0,2 0 1 0 0,0 2-1 0 0,2-2 0 0 0,21-36 0 0 0,-27 53 10 0 0,0-1 0 0 0,0 1 0 0 0,0 0 0 0 0,1 0 0 0 0,0 0 0 0 0,0-1 0 0 0,0 3 0 0 0,0-2 0 0 0,0 1 0 0 0,0 0 0 0 0,1 0 0 0 0,1 2 0 0 0,-2-2-1 0 0,1 1 1 0 0,0 1 0 0 0,1 1 0 0 0,-1-2 0 0 0,2 2 0 0 0,-2 0 0 0 0,13-2 0 0 0,-9 4 22 0 0,0 1 0 0 0,0-1-1 0 0,0 1 1 0 0,0 1 0 0 0,1-1-1 0 0,-1 2 1 0 0,-1 0 0 0 0,12 7-1 0 0,-16-7-1 0 0,0 0 1 0 0,0 0-1 0 0,0 1 0 0 0,-1-1 0 0 0,1 1 1 0 0,-1 0-1 0 0,0 0 0 0 0,0 1 0 0 0,-2-1 0 0 0,2 0 1 0 0,-2 2-1 0 0,1-1 0 0 0,0-1 0 0 0,2 13 1 0 0,-2-4 3 0 0,0-2 1 0 0,-1 2 0 0 0,0 0 0 0 0,-1 0 0 0 0,-1 27 0 0 0,-6 0 10 0 0,-2 1 1 0 0,-1 0 0 0 0,-29 73-1 0 0,24-71-24 0 0,-6-5-8 0 0,7-12 0 0 0,12-27 0 0 0,1 1 0 0 0,0-1 1 0 0,0 0-1 0 0,0 0 0 0 0,-1 2 0 0 0,1-2 0 0 0,0 0 0 0 0,0 0 0 0 0,0 1 1 0 0,0-1-1 0 0,0 0 0 0 0,0 1 0 0 0,0-1 0 0 0,0 0 0 0 0,0 1 0 0 0,0-1 1 0 0,0 0-1 0 0,0 2 0 0 0,0-2 0 0 0,0 0 0 0 0,0 0 0 0 0,0 1 0 0 0,0-1 1 0 0,0 0-1 0 0,0 1 0 0 0,0-1 0 0 0,0 0 0 0 0,0 0 0 0 0,0 1 1 0 0,1-1-1 0 0,-1 0 0 0 0,0 2 0 0 0,0-2 0 0 0,0 0 0 0 0,1 0 0 0 0,-1 0 1 0 0,0 1-1 0 0,0-1 0 0 0,2 0 0 0 0,-2 0 0 0 0,0 0 0 0 0,0 0 0 0 0,1 1 1 0 0,-1-1-1 0 0,0 0 0 0 0,0 0 0 0 0,1 0 0 0 0,-1 0 0 0 0,0 0 0 0 0,1 0 1 0 0,-1 0-1 0 0,0 0 0 0 0,2 0 0 0 0,-2 0 0 0 0,0 0 0 0 0,1 0 0 0 0,-1 0 1 0 0,0 0 1 0 0,0 0-2 0 0,39 12 303 0 0,0 0 1 0 0,-1 3-1 0 0,61 32 0 0 0,48 37 761 0 0,-38-21-720 0 0,-90-52-336 0 0,33 16 0 0 0,-16-8-1873 0 0,-9-4-6270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1375 0 0,'0'0'13644'0'0,"1"-2"-12786"0"0,198-58 3336 0 0,-105 24-3363 0 0,-1-3 0 0 0,133-79 0 0 0,-163 78-771 0 0,-38 23-24 0 0,41-21-1 0 0,-18 16-23 0 0,-5 3 23 0 0,0-3 0 0 0,39-26 0 0 0,-59 35 176 0 0,-1 1 0 0 0,46-17 0 0 0,-67 29-201 0 0,14-7 327 0 0,1 3 1 0 0,0-1-1 0 0,19-1 0 0 0,-28 6-309 0 0,-1 0 0 0 0,0 0-1 0 0,-1 1 1 0 0,2-1-1 0 0,-1 2 1 0 0,0-1-1 0 0,1 0 1 0 0,-2 2-1 0 0,10 3 1 0 0,8 2 3 0 0,10 2 48 0 0,41 21-1 0 0,11 5 26 0 0,-19-11-29 0 0,31 12 126 0 0,-9-11 4 0 0,114 34 373 0 0,94 23 26 0 0,-274-75-574 0 0,25 13-1 0 0,-36-14-16 0 0,2-1 0 0 0,-1-1-1 0 0,1 0 1 0 0,0-1 0 0 0,-1 0-1 0 0,24 2 1 0 0,51 4-453 0 0,-74-6 610 0 0,-8-1-2259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63 3679 0 0,'0'0'1935'0'0,"5"3"1629"0"0,-7-10-2638 0 0,1 2 1 0 0,0-1-1 0 0,-2-1 1 0 0,1 2-1 0 0,-1-1 1 0 0,-4-8-1 0 0,5 13-799 0 0,1 0-1 0 0,0-1 0 0 0,0 1 1 0 0,-1 0-1 0 0,1 1 1 0 0,0-1-1 0 0,-1-1 1 0 0,1 1-1 0 0,-1 1 0 0 0,0-1 1 0 0,1 0-1 0 0,0 1 1 0 0,-2-2-1 0 0,2 2 0 0 0,0 0 1 0 0,-2-1-1 0 0,2 1 1 0 0,-1 0-1 0 0,0 0 0 0 0,1 0 1 0 0,-2 0-1 0 0,2 0 1 0 0,0 0-1 0 0,-2 0 1 0 0,2 1-1 0 0,0-1 0 0 0,-2 0 1 0 0,2 2-1 0 0,0-2 1 0 0,-2 1-1 0 0,2 0 0 0 0,0-1 1 0 0,-1 1-1 0 0,1 1 1 0 0,-1-1-1 0 0,0-1 0 0 0,1 1 1 0 0,0 0-1 0 0,0 1 1 0 0,-1-1-1 0 0,0 4 0 0 0,-3 1-32 0 0,0 2 0 0 0,0-1-1 0 0,0 1 1 0 0,1 0-1 0 0,0-1 1 0 0,-4 16-1 0 0,1 0-53 0 0,0 0 0 0 0,2-1 0 0 0,0 1-1 0 0,3 1 1 0 0,-1-1 0 0 0,2 38 0 0 0,2-46-60 0 0,2-1 1 0 0,-2 1-1 0 0,3-1 1 0 0,0 0-1 0 0,-1 0 1 0 0,3 0-1 0 0,-1 0 0 0 0,1-2 1 0 0,0 2-1 0 0,2-1 1 0 0,15 21-1 0 0,-18-28 20 0 0,0 1 0 0 0,0-2 0 0 0,0 1-1 0 0,1-1 1 0 0,1 0 0 0 0,-2 0 0 0 0,1 0 0 0 0,1-1-1 0 0,0 0 1 0 0,9 5 0 0 0,-12-8 15 0 0,1 0 0 0 0,0 1 1 0 0,0-1-1 0 0,0 0 0 0 0,0-1 0 0 0,0 1 1 0 0,0-1-1 0 0,1 0 0 0 0,-3-1 0 0 0,2 1 1 0 0,0 0-1 0 0,1-1 0 0 0,-1 0 0 0 0,0-1 0 0 0,0 1 1 0 0,-1-1-1 0 0,8-4 0 0 0,-5 4 50 0 0,-1-2 0 0 0,0 0-1 0 0,0-1 1 0 0,1 1 0 0 0,-2-1-1 0 0,1 0 1 0 0,-1 0 0 0 0,0 0 0 0 0,0 0-1 0 0,0-1 1 0 0,-1-1 0 0 0,0 2-1 0 0,1-1 1 0 0,-2-1 0 0 0,0 0-1 0 0,0 1 1 0 0,1-2 0 0 0,-2 2 0 0 0,0-2-1 0 0,0 1 1 0 0,-1 0 0 0 0,1 0-1 0 0,-2-1 1 0 0,1-8 0 0 0,-1 3 37 0 0,-1 0 1 0 0,-1 1-1 0 0,1 0 1 0 0,-1 0 0 0 0,-1 0-1 0 0,-1 0 1 0 0,0 0-1 0 0,-1 1 1 0 0,2 0-1 0 0,-4-1 1 0 0,2 2-1 0 0,-1 0 1 0 0,-2-1 0 0 0,-7-8-1 0 0,1 1-153 0 0,-1 1 0 0 0,-1 2 1 0 0,-1 0-1 0 0,1 1 0 0 0,-2 0 0 0 0,-34-19 0 0 0,51 32-253 0 0,-6 0-617 0 0,15 18-5776 0 0,-3-6 5163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0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1839 0 0,'0'0'7316'0'0,"-5"3"-4940"0"0,-17 3 4420 0 0,26 4-4933 0 0,7 66-135 0 0,13 102-1076 0 0,-19-125-691 0 0,-1 1-444 0 0,2-1-1 0 0,15 57 1 0 0,-15-92-1490 0 0,-1-3-3801 0 0,-2-4-1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1 195 11543 0 0,'0'0'2764'0'0,"9"16"-596"0"0,63 185 155 0 0,-58-159-1786 0 0,12 63 653 0 0,-26-104-1076 0 0,-1 25 262 0 0,1-26-369 0 0,0 0 1 0 0,0 0-1 0 0,0 0 0 0 0,0 1 0 0 0,0-1 0 0 0,0 0 1 0 0,0 0-1 0 0,0 0 0 0 0,0 0 0 0 0,0 0 0 0 0,0 0 1 0 0,0 1-1 0 0,0-1 0 0 0,0 0 0 0 0,0 0 0 0 0,0 0 1 0 0,0 0-1 0 0,0 0 0 0 0,0 0 0 0 0,0 1 0 0 0,0-1 0 0 0,-1 0 1 0 0,1 0-1 0 0,0 0 0 0 0,0 0 0 0 0,0 0 0 0 0,0 0 1 0 0,0 0-1 0 0,0 0 0 0 0,0 0 0 0 0,-1 0 0 0 0,1 0 1 0 0,0 0-1 0 0,0 2 0 0 0,0-2 0 0 0,0 0 0 0 0,0 0 1 0 0,0 0-1 0 0,-2 0 0 0 0,2 0 0 0 0,0 0 0 0 0,0 0 1 0 0,0 0-1 0 0,0 0 0 0 0,0 0 0 0 0,-1 0 0 0 0,1 0 1 0 0,0-2-1 0 0,0 2 0 0 0,-9-8 61 0 0,-5-15-96 0 0,6 1-2 0 0,0 1-1 0 0,2-1 1 0 0,-1 1 0 0 0,3-1-1 0 0,1-1 1 0 0,-2-28 0 0 0,3 9-150 0 0,2 0 0 0 0,10-62 0 0 0,-7 89 174 0 0,0 1-1 0 0,0-1 1 0 0,1 1-1 0 0,1 0 1 0 0,0 0-1 0 0,0 0 0 0 0,3 2 1 0 0,-2-2-1 0 0,14-18 1 0 0,-17 30 24 0 0,0-1 1 0 0,-1 1-1 0 0,1-1 0 0 0,-1 0 1 0 0,1 1-1 0 0,0-1 1 0 0,0 2-1 0 0,0-1 0 0 0,0 0 1 0 0,0 1-1 0 0,6-3 0 0 0,-8 4 3 0 0,2-1 0 0 0,-2 1 0 0 0,0 0 0 0 0,2 0 0 0 0,-2 0 0 0 0,1 0 0 0 0,0 0-1 0 0,-1 0 1 0 0,1 0 0 0 0,0 0 0 0 0,0 1 0 0 0,-1-1 0 0 0,1 0 0 0 0,0 2-1 0 0,0-2 1 0 0,-1 1 0 0 0,1 0 0 0 0,0-1 0 0 0,-1 1 0 0 0,0 1 0 0 0,0-1-1 0 0,1 0 1 0 0,1 3 0 0 0,3 0 55 0 0,-3 1 0 0 0,1-1 0 0 0,0 1 0 0 0,0 0 0 0 0,0 0 0 0 0,-2 0 0 0 0,1 1 0 0 0,-1-1 0 0 0,1 0 0 0 0,-1 2 0 0 0,-1-1 0 0 0,2-1 0 0 0,-2 1 0 0 0,-1 1 0 0 0,2-1 0 0 0,-1-1 0 0 0,-1 1 0 0 0,0 1 0 0 0,-1 5 0 0 0,-2 12-25 0 0,0-1-1 0 0,-2 0 0 0 0,0 0 1 0 0,-1 0-1 0 0,0-1 0 0 0,-3 0 1 0 0,0-1-1 0 0,-19 34 0 0 0,21-44-43 0 0,4-5 6 0 0,-1 1 0 0 0,-1-1 0 0 0,1 0 1 0 0,-1-1-1 0 0,-7 9 893 0 0,43-19-596 0 0,-26 4-274 0 0,0 0 1 0 0,2 0-1 0 0,-2 1 1 0 0,9-2-1 0 0,7 5 171 0 0,1-1-1 0 0,-1 2 1 0 0,1 1-1 0 0,-2 0 1 0 0,0 2-1 0 0,0 0 1 0 0,1 2-1 0 0,27 15 1 0 0,-37-18-123 0 0,-6-1-68 0 0,2-1 0 0 0,-2-1-1 0 0,1 1 1 0 0,0-2 0 0 0,1 2 0 0 0,-1-2 0 0 0,0 0 0 0 0,13 3-1 0 0,-17-5-135 0 0,-2 0-23 0 0,1 0 0 0 0,-1 0-1 0 0,0 0 1 0 0,1 1-1 0 0,-1-1 1 0 0,1 0 0 0 0,-1 0-1 0 0,2 0 1 0 0,-2 0-1 0 0,1 0 1 0 0,-1 0 0 0 0,1 0-1 0 0,-1 0 1 0 0,1-1-1 0 0,-1 1 1 0 0,0 0 0 0 0,2 0-1 0 0,-2 0 1 0 0,1 0 0 0 0,-1-1-1 0 0,0 1 1 0 0,1 0-1 0 0,-1 0 1 0 0,1-2 0 0 0,-1 2-1 0 0,0 0 1 0 0,2-1-1 0 0,-2 1 1 0 0,0 0 0 0 0,1-1-1 0 0,-1 1 1 0 0,10-18-5423 0 0,-7 10 3543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11975 0 0,'5'-2'6470'0'0,"-5"1"-6370"0"0,11 16 2676 0 0,10 23-842 0 0,0 30-634 0 0,6 15-1033 0 0,-7-29-3334 0 0,-15-41-4833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1 745 4951 0 0,'0'0'3123'0'0,"6"22"4345"0"0,-6-32-3991 0 0,0-4-3265 0 0,2-143 2905 0 0,-1 39-2115 0 0,-6-291-1681 0 0,5 362-2199 0 0,0 36 1468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0 792 5207 0 0,'1'-12'235'0'0,"-1"9"686"0"0,0 6-133 0 0,0-1-1 0 0,0-1 1 0 0,2 2 0 0 0,-2-1-1 0 0,0 1 1 0 0,1-2-1 0 0,-1 2 1 0 0,1-2-1 0 0,-1 2 1 0 0,1-1-1 0 0,2 2 1 0 0,4 2 1841 0 0,-7-15-782 0 0,2-5-1730 0 0,0-36 1231 0 0,-4-83 0 0 0,-3-72 795 0 0,3 83-1682 0 0,2-129-753 0 0,4 224-1968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183 104 8207 0 0,'0'0'742'0'0,"-12"-19"-469"0"0,-9-4 3859 0 0,2 14-1963 0 0,18 8-1947 0 0,-1-1 0 0 0,-1 2 0 0 0,0-1 0 0 0,1 1 0 0 0,1-1 0 0 0,-2 1 0 0 0,1 0 0 0 0,-1-1 0 0 0,1 1 0 0 0,-1 0 0 0 0,1 0 0 0 0,-1 1 0 0 0,0-1 0 0 0,2 0 0 0 0,-1 0 0 0 0,-1 1 0 0 0,-2 0 0 0 0,1 2 5 0 0,0-2 1 0 0,1 2-1 0 0,-1-1 0 0 0,0 1 1 0 0,2-1-1 0 0,-2 1 0 0 0,1-1 1 0 0,1 1-1 0 0,-6 6 0 0 0,3-2-62 0 0,-1 2 0 0 0,1-1 0 0 0,0 1 0 0 0,1-1 0 0 0,-1 3-1 0 0,2-3 1 0 0,-4 18 0 0 0,4-16-130 0 0,1 1-1 0 0,0-1 1 0 0,1 2 0 0 0,1-2-1 0 0,1 18 1 0 0,-1-22-23 0 0,2 0 0 0 0,-1 1 0 0 0,0-1 0 0 0,2-1 0 0 0,-2 1 0 0 0,1 1 0 0 0,1-2 0 0 0,-1 1 0 0 0,2-1 0 0 0,5 10 0 0 0,-8-13-7 0 0,7 8 16 0 0,0-1 1 0 0,-1 0-1 0 0,1-1 0 0 0,13 11 0 0 0,-18-16-7 0 0,1-1 0 0 0,-2 0 0 0 0,2 0 0 0 0,0 0 1 0 0,0-1-1 0 0,-1 0 0 0 0,1 0 0 0 0,0 1 0 0 0,0-1 0 0 0,-1 0 0 0 0,1-1 0 0 0,0 0 0 0 0,0 1 0 0 0,0-1 0 0 0,-1 0 0 0 0,1-1 0 0 0,6 0 0 0 0,-2 0 77 0 0,1-1-1 0 0,-2 0 0 0 0,2-1 1 0 0,-1 1-1 0 0,-1-2 0 0 0,2 0 1 0 0,-1 0-1 0 0,-2 1 0 0 0,2-3 1 0 0,-1 3-1 0 0,0-4 1 0 0,-1 2-1 0 0,0 0 0 0 0,1-1 1 0 0,-1 0-1 0 0,-1-1 0 0 0,0 0 1 0 0,0 0-1 0 0,0 0 1 0 0,-1-1-1 0 0,0 1 0 0 0,0-1 1 0 0,0 0-1 0 0,-2 1 0 0 0,1-2 1 0 0,2-10-1 0 0,-3 8 54 0 0,1-1-1 0 0,-2 1 1 0 0,0-2 0 0 0,0 2-1 0 0,-1-1 1 0 0,-1-13 0 0 0,0 17-48 0 0,0 2 0 0 0,-1 0 0 0 0,1-1 0 0 0,-1 0 0 0 0,-1 1 0 0 0,1-1 0 0 0,-1 2 0 0 0,-1-1 0 0 0,2-1-1 0 0,-2 2 1 0 0,-1-1 0 0 0,-4-5 0 0 0,4 6-73 0 0,1 0-1 0 0,-1-1 1 0 0,0 3-1 0 0,-1-2 0 0 0,1 1 1 0 0,-2 0-1 0 0,2 0 0 0 0,-1 2 1 0 0,0-2-1 0 0,-1 1 1 0 0,1 1-1 0 0,0-1 0 0 0,-1 2 1 0 0,0 0-1 0 0,0-2 0 0 0,1 3 1 0 0,-2-1-1 0 0,2 1 1 0 0,0 0-1 0 0,-2 0 0 0 0,2 0 1 0 0,-14 3-1 0 0,16-2-221 0 0,0 0 1 0 0,0 0-1 0 0,0 1 1 0 0,1-1-1 0 0,-1 0 0 0 0,0 2 1 0 0,0-2-1 0 0,0 1 1 0 0,2 1-1 0 0,-2 0 0 0 0,0-1 1 0 0,2 1-1 0 0,-1-1 0 0 0,-1 1 1 0 0,2 0-1 0 0,-1 0 1 0 0,1 1-1 0 0,1 0 0 0 0,-2-2 1 0 0,1 2-1 0 0,0 0 1 0 0,1-1-1 0 0,-2 1 0 0 0,2 0 1 0 0,0 5-1 0 0,-3 1-949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4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0,'0'0'1012'0'0,"5"0"62"0"0,-4 0-1033 0 0,0 0 79 0 0,0 0 0 0 0,0 0 0 0 0,0 0 0 0 0,0 0 0 0 0,0 0 0 0 0,1 1 0 0 0,-1-1 0 0 0,0 0 0 0 0,0 1 0 0 0,0-1 0 0 0,0 0 0 0 0,0 1 0 0 0,0-1 0 0 0,0 1 0 0 0,0-1 0 0 0,0 1 0 0 0,0 0 0 0 0,0 0 1 0 0,0-1-1 0 0,0 1 0 0 0,-1 0 0 0 0,1 0 0 0 0,0 0 0 0 0,0 0 0 0 0,-1 0 0 0 0,1 0 0 0 0,-1 0 0 0 0,1 0 0 0 0,-1 0 0 0 0,1 0 0 0 0,-1 0 0 0 0,0 0 0 0 0,1 0 0 0 0,-1 2 0 0 0,11 48 2201 0 0,-4-11-1686 0 0,21 92-69 0 0,6 21-373 0 0,-15-92-2734 0 0,-15-47 1079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4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0,'0'0'528'0'0,"1"2"-341"0"0,27 24 2157 0 0,-21-20-1534 0 0,0 0 0 0 0,10 12-1 0 0,53 63 2227 0 0,9 11-969 0 0,-69-79-1724 0 0,-1 1 0 0 0,0 1 0 0 0,-1 0-1 0 0,-1 0 1 0 0,7 18 0 0 0,-4-3 203 0 0,-2 1 0 0 0,-1 0 0 0 0,-1 0-1 0 0,-2 0 1 0 0,0 47 0 0 0,-5-38-231 0 0,-1 0 1 0 0,-3-1-1 0 0,-18 76 0 0 0,-25 30-2518 0 0,43-133 310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4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0,'0'0'603'0'0,"1"0"-214"0"0,11 4 1011 0 0,-1 0-1 0 0,1-1 1 0 0,20 2 0 0 0,-19-3-1091 0 0,-1 0 0 0 0,1 0 0 0 0,21 9 0 0 0,-32-11-303 0 0,-1 1-1 0 0,1-1 1 0 0,-1 1 0 0 0,1-1-1 0 0,-1 1 1 0 0,1 0 0 0 0,-1-1-1 0 0,0 1 1 0 0,1 0 0 0 0,-1 0-1 0 0,0 0 1 0 0,0 0 0 0 0,0 0-1 0 0,2 3 1 0 0,0-1 34 0 0,-3-2-25 0 0,1 0 0 0 0,0 1 0 0 0,0-1 0 0 0,0 0 0 0 0,-1 1 1 0 0,1-1-1 0 0,-1 1 0 0 0,1-1 0 0 0,-1 1 0 0 0,0-1 0 0 0,1 1 0 0 0,-1-1 0 0 0,0 1 0 0 0,0-1 0 0 0,0 1 0 0 0,0-1 0 0 0,-1 2 0 0 0,-5 24 178 0 0,1-14-252 0 0,-1 0 0 0 0,-1 0 0 0 0,0-1-1 0 0,-16 21 1 0 0,22-32-103 0 0,1 0-226 0 0,0-1 315 0 0,-1 0-1 0 0,1 1 0 0 0,0-1 1 0 0,0 0-1 0 0,0 1 0 0 0,0-1 1 0 0,0 0-1 0 0,0 1 0 0 0,0-1 1 0 0,1 0-1 0 0,-1 1 0 0 0,0-1 1 0 0,0 0-1 0 0,0 0 0 0 0,0 1 1 0 0,0-1-1 0 0,0 0 0 0 0,1 1 1 0 0,-1-1-1 0 0,0 0 1 0 0,0 0-1 0 0,0 1 0 0 0,1-1 1 0 0,-1 0-1 0 0,0 1 0 0 0,13 7-521 0 0,19 6 848 0 0,-27-12-402 0 0,11 5 248 0 0,1-1 576 0 0,0 1-1 0 0,0 0 0 0 0,-1 2 1 0 0,29 19-1 0 0,-44-27-524 0 0,1 1 0 0 0,0-1 0 0 0,0 1 0 0 0,-1 0 0 0 0,1 0 0 0 0,-1 0 0 0 0,1 0 0 0 0,-1 0 0 0 0,0 0 0 0 0,0 0 0 0 0,0 0 0 0 0,0 0 0 0 0,0 0 0 0 0,-1 1 0 0 0,1-1 0 0 0,0 0 0 0 0,-1 0 0 0 0,0 1 0 0 0,0-1 0 0 0,1 1 0 0 0,-1-1 0 0 0,-1 0 0 0 0,1 1 1 0 0,0-1-1 0 0,-1 0 0 0 0,1 1 0 0 0,-1-1 0 0 0,1 0 0 0 0,-1 0 0 0 0,0 1 0 0 0,0-1 0 0 0,0 0 0 0 0,-3 3 0 0 0,0 2-77 0 0,-1 0 1 0 0,0 0-1 0 0,-1 0 1 0 0,0-1 0 0 0,0 0-1 0 0,0 0 1 0 0,-13 8-1 0 0,11-8-423 0 0,-4 3 324 0 0,-21 10 1 0 0,9-10-2263 0 0,22-9 1726 0 0,1 0 0 0 0,-1 1 0 0 0,0-1 1 0 0,0 0-1 0 0,0 0 0 0 0,0 0 0 0 0,1-1 0 0 0,-1 1 0 0 0,0 0 0 0 0,-2-1 0 0 0,-5-4-5180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4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20 11975 0 0,'-17'-7'1430'0'0,"2"1"26"0"0,13 5-1267 0 0,0 0 1 0 0,0 0 0 0 0,0 0-1 0 0,0 1 1 0 0,0-1-1 0 0,0 1 1 0 0,0-1-1 0 0,0 1 1 0 0,0-1-1 0 0,0 1 1 0 0,0 0 0 0 0,0 0-1 0 0,0 0 1 0 0,0 0-1 0 0,0 1 1 0 0,-1-1-1 0 0,1 0 1 0 0,0 1 0 0 0,0 0-1 0 0,0-1 1 0 0,-3 3-1 0 0,-6 2 100 0 0,0 1-1 0 0,0 0 1 0 0,1 1 0 0 0,0 0-1 0 0,0 0 1 0 0,0 1-1 0 0,1 1 1 0 0,-15 17 0 0 0,12-10-197 0 0,1 1 0 0 0,1 1 0 0 0,0 0 1 0 0,1 0-1 0 0,1 1 0 0 0,1 0 1 0 0,-7 30-1 0 0,7-22 50 0 0,1-1 0 0 0,1 1 0 0 0,2-1 0 0 0,1 1 0 0 0,1 43 0 0 0,2-56-63 0 0,1 0-1 0 0,1 0 1 0 0,0 0-1 0 0,0 0 0 0 0,8 16 1 0 0,-8-21-24 0 0,1-1-1 0 0,1 1 1 0 0,0-1 0 0 0,0-1 0 0 0,0 1 0 0 0,1-1-1 0 0,0 0 1 0 0,13 12 0 0 0,-12-13-3 0 0,1-1 0 0 0,0 0 1 0 0,1 0-1 0 0,-1-1 0 0 0,1 0 0 0 0,0 0 0 0 0,12 3 0 0 0,-1-2 30 0 0,1 0 0 0 0,26 2 0 0 0,-32-6-116 0 0,-1-1-1 0 0,1 0 1 0 0,0-1 0 0 0,0 0 0 0 0,-1-2-1 0 0,1 1 1 0 0,-1-2 0 0 0,0 0 0 0 0,0-1 0 0 0,0 0-1 0 0,0-1 1 0 0,-1 0 0 0 0,0-1 0 0 0,12-9-1 0 0,35-25-4128 0 0,-47 31 2073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11055 0 0,'2'1'7066'0'0,"1"0"-6882"0"0,1 0 1 0 0,0 0 0 0 0,0 0-1 0 0,0-1 1 0 0,0 0 0 0 0,0 1 0 0 0,0-2-1 0 0,0 1 1 0 0,5-1 0 0 0,41-9 1466 0 0,-19 3-1215 0 0,50-8-8486 0 0,-68 14 1996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0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62 16783 0 0,'0'0'770'0'0,"-9"4"254"0"0,3-2 1712 0 0,11 0-2439 0 0,1-1 0 0 0,1 0 0 0 0,-2 0 0 0 0,1 1 0 0 0,-1-2 1 0 0,1 0-1 0 0,1 0 0 0 0,-2 0 0 0 0,1-2 0 0 0,-1 2 0 0 0,8-2 1 0 0,17-2 326 0 0,-22 3-529 0 0,-1 0-1 0 0,0-1 0 0 0,0 0 1 0 0,0-1-1 0 0,0 1 0 0 0,0-1 1 0 0,-1 1-1 0 0,0-2 1 0 0,8-5-1 0 0,-7 5-53 0 0,-1 0-1 0 0,1 1 1 0 0,0-1-1 0 0,0 1 1 0 0,1 1 0 0 0,-2-1-1 0 0,2 1 1 0 0,11-2-1 0 0,13 4 25 0 0,-20 0-116 0 0,0-1 0 0 0,19-3 0 0 0,-24 3-202 0 0,-1-1-1 0 0,0 2 1 0 0,2 0-1 0 0,-2-1 0 0 0,0 1 1 0 0,1 1-1 0 0,-1-1 0 0 0,8 3 1 0 0,8 2-2014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55 217 919 0 0,'-10'40'212'0'0,"-1"8"6508"0"0,1 15 1827 0 0,4-28-7303 0 0,-2 43 0 0 0,3-23-777 0 0,0 11-231 0 0,8-26-303 0 0,-1-25-201 0 0,6-37-67 0 0,59-333-1699 0 0,-56 310 2115 0 0,1 1 0 0 0,18-42 1 0 0,-21 66 133 0 0,3-10 704 0 0,-11 29-605 0 0,0 2-274 0 0,0 0 1 0 0,1 0-1 0 0,-1 1 0 0 0,0-1 1 0 0,0 0-1 0 0,0 1 1 0 0,0-1-1 0 0,0 1 1 0 0,0-1-1 0 0,-1 1 1 0 0,1-1-1 0 0,0 1 1 0 0,0 2-1 0 0,3 14 133 0 0,0 1-1 0 0,-2-1 0 0 0,1 32 1 0 0,-2-23-37 0 0,7 156 172 0 0,-7-164-306 0 0,-1-9 14 0 0,1 0-1 0 0,0-1 1 0 0,1 1 0 0 0,-1 0-1 0 0,2-1 1 0 0,6 19 0 0 0,2-36-99 0 0,0-6 46 0 0,-1-1 0 0 0,0 0 0 0 0,-1 0 0 0 0,10-23 1 0 0,-12 24 9 0 0,2-8 27 0 0,0 0 0 0 0,8-36 0 0 0,-2 6 0 0 0,-3 13-3 0 0,-2 4 289 0 0,2 1 1 0 0,1 1 0 0 0,25-47 0 0 0,-37 79 48 0 0,6 12-46 0 0,-3-1-179 0 0,-1 1-1 0 0,0 0 1 0 0,0 0-1 0 0,2 20 1 0 0,-1 49 172 0 0,-1-19-232 0 0,13 95-519 0 0,2-53-4338 0 0,-11-70-1717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15751 0 0,'-5'5'239'0'0,"0"0"-1"0"0,1 0 0 0 0,-1 1 1 0 0,1 0-1 0 0,0 0 0 0 0,1 0 1 0 0,0 0-1 0 0,0 0 0 0 0,0 1 1 0 0,1-1-1 0 0,0 1 0 0 0,-3 13 1 0 0,4-14-136 0 0,0 0-1 0 0,0 0 1 0 0,1 1 0 0 0,0-1 0 0 0,0 0-1 0 0,1 0 1 0 0,-1 1 0 0 0,1-1 0 0 0,1 0-1 0 0,-1 0 1 0 0,1 0 0 0 0,0 0 0 0 0,0-1-1 0 0,6 11 1 0 0,-6-14-159 0 0,0 1 0 0 0,1-1-1 0 0,-1 0 1 0 0,0 1 0 0 0,1-1-1 0 0,0 0 1 0 0,-1 0 0 0 0,1-1 0 0 0,0 1-1 0 0,0-1 1 0 0,4 2 0 0 0,1 0-177 0 0,-1 0 0 0 0,1-1 0 0 0,9 2 1 0 0,-15-4 86 0 0,16-1-51 0 0,-18 1 197 0 0,1 0-1 0 0,0-1 1 0 0,-1 1-1 0 0,1-1 1 0 0,0 1 0 0 0,-1 0-1 0 0,1-1 1 0 0,-1 1 0 0 0,1-1-1 0 0,-1 0 1 0 0,1 1 0 0 0,-1-1-1 0 0,0 1 1 0 0,1-1 0 0 0,-1 0-1 0 0,1 1 1 0 0,-1-1 0 0 0,0 0-1 0 0,0 1 1 0 0,1-1 0 0 0,-1 0-1 0 0,0 0 1 0 0,0 1-1 0 0,0-1 1 0 0,0 0 0 0 0,0 1-1 0 0,0-3 1 0 0,0 1-1 0 0,1-3-29 0 0,-1 1 0 0 0,0 0 0 0 0,0-1 0 0 0,0 1-1 0 0,-1 0 1 0 0,1-1 0 0 0,-2-3 0 0 0,-1-15-434 0 0,3 21 272 0 0,1 1-341 0 0,1 0 514 0 0,0 1 0 0 0,0-1 0 0 0,0 0 0 0 0,1 0 0 0 0,-1 1 0 0 0,0-1 0 0 0,0 1 0 0 0,0 0 0 0 0,0-1 0 0 0,1 1 0 0 0,-1 0 0 0 0,0 0 0 0 0,0 1 0 0 0,0-1 0 0 0,1 0 0 0 0,-1 1 0 0 0,0-1 0 0 0,0 1 0 0 0,0 0 0 0 0,0 0 0 0 0,0 0 0 0 0,0 0 0 0 0,0 0 0 0 0,2 1 0 0 0,6 5 51 0 0,-1 0-1 0 0,0 1 1 0 0,12 12-1 0 0,-9-8 116 0 0,0 1 250 0 0,0 1 0 0 0,0 1 0 0 0,-1 0 0 0 0,-1 0 0 0 0,0 1 0 0 0,-2 1 0 0 0,1-1 0 0 0,-2 2 0 0 0,0-1 0 0 0,-2 1 0 0 0,0-1 0 0 0,0 1 0 0 0,-2 1 0 0 0,0-1 0 0 0,0 31 0 0 0,-3-42-93 0 0,0 1-1 0 0,-1-1 1 0 0,0 1-1 0 0,-1-1 0 0 0,0 1 1 0 0,-3 8-1 0 0,3-12-201 0 0,1 0 0 0 0,-1-1 0 0 0,0 1 0 0 0,0-1 0 0 0,0 1 0 0 0,0-1 0 0 0,0 0 0 0 0,-1 0 0 0 0,0 0 0 0 0,1 0 0 0 0,-1 0 0 0 0,0-1 0 0 0,-5 4 0 0 0,4-4-34 0 0,-3 2 55 0 0,0 0 1 0 0,-1 0-1 0 0,-14 5 0 0 0,19-9-128 0 0,0 1 1 0 0,0-1-1 0 0,-1 1 0 0 0,1-1 0 0 0,0 0 0 0 0,-1 0 0 0 0,1 0 0 0 0,0 0 0 0 0,0-1 0 0 0,-1 0 0 0 0,1 1 0 0 0,0-1 0 0 0,-4-2 0 0 0,-1 0-468 0 0,1 0 0 0 0,-1-1 0 0 0,1 0 1 0 0,-1 0-1 0 0,1-1 0 0 0,1 0 0 0 0,-1 0 0 0 0,1-1 0 0 0,0 0 0 0 0,0 0 0 0 0,-8-12 1 0 0,0-6-1338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2 305 13991 0 0,'-1'47'824'0'0,"2"-1"-1"0"0,3 0 0 0 0,12 62 1 0 0,-14-93-636 0 0,1-1-26 0 0,0 0 0 0 0,1-1-1 0 0,0 0 1 0 0,7 14 0 0 0,-12-32-179 0 0,1 1 0 0 0,0 0 0 0 0,0-1 0 0 0,0 1 0 0 0,1-8 0 0 0,0-3 43 0 0,-1-5 29 0 0,0-107-355 0 0,17-136 0 0 0,-13 238 98 0 0,10-40 1 0 0,-11 56 217 0 0,0-1 1 0 0,1 1 0 0 0,0 0-1 0 0,0 1 1 0 0,1-1 0 0 0,0 1 0 0 0,8-11-1 0 0,-12 19-12 0 0,12-14 187 0 0,-13 14-177 0 0,0 0 0 0 0,1-1 1 0 0,-1 1-1 0 0,0 0 1 0 0,1-1-1 0 0,-1 1 0 0 0,1 0 1 0 0,-1 0-1 0 0,1-1 1 0 0,-1 1-1 0 0,0 0 0 0 0,1 0 1 0 0,-1 0-1 0 0,1-1 1 0 0,-1 1-1 0 0,1 0 1 0 0,-1 0-1 0 0,1 0 0 0 0,-1 0 1 0 0,1 0-1 0 0,-1 0 1 0 0,1 0-1 0 0,-1 0 0 0 0,1 0 1 0 0,-1 0-1 0 0,1 1 1 0 0,-1-1-1 0 0,1 0 0 0 0,-1 0 1 0 0,0 0-1 0 0,1 0 1 0 0,-1 1-1 0 0,1-1 1 0 0,0 1-1 0 0,3 4 124 0 0,-1 0 0 0 0,1 0 1 0 0,-1 0-1 0 0,0 1 0 0 0,-1-1 0 0 0,1 1 0 0 0,-1 0 1 0 0,0 0-1 0 0,-1 0 0 0 0,1 0 0 0 0,-1 0 1 0 0,0 12-1 0 0,0 3 347 0 0,-2 0 0 0 0,-6 33 0 0 0,4-31-228 0 0,-1 1-56 0 0,-2-1 0 0 0,0-1 0 0 0,-12 26-1 0 0,-2 11-35 0 0,14-40-85 0 0,-17 33 0 0 0,19-46-109 0 0,4-5-118 0 0,13-17-1037 0 0,-9 12 1175 0 0,0 0 0 0 0,0 0 0 0 0,1 1-1 0 0,-1 0 1 0 0,1 0 0 0 0,0 0 0 0 0,0 1 0 0 0,0-1-1 0 0,0 1 1 0 0,0 1 0 0 0,1-1 0 0 0,-1 1 0 0 0,1-1-1 0 0,-1 1 1 0 0,1 1 0 0 0,-1-1 0 0 0,1 1 0 0 0,-1 0-1 0 0,11 2 1 0 0,1 1 119 0 0,0 2 0 0 0,0 0 0 0 0,-1 1-1 0 0,0 1 1 0 0,20 11 0 0 0,-32-16-12 0 0,0 1 0 0 0,-1-1 0 0 0,1 1 0 0 0,-1 0 0 0 0,1 0 0 0 0,-1 1 0 0 0,0-1 0 0 0,-1 1 0 0 0,1-1 0 0 0,0 1 0 0 0,1 5 0 0 0,-2-6 32 0 0,-1 0 0 0 0,0 1 0 0 0,0-1 0 0 0,-1 1 1 0 0,1-1-1 0 0,-1 1 0 0 0,1-1 0 0 0,-1 1 0 0 0,0-1 0 0 0,-1 1 0 0 0,1 0 0 0 0,-1-1 0 0 0,1 1 0 0 0,-1-1 1 0 0,0 0-1 0 0,-2 5 0 0 0,1-3 18 0 0,-1 0 0 0 0,1 1 0 0 0,-2-1-1 0 0,1 0 1 0 0,0-1 0 0 0,-1 1 0 0 0,0-1 0 0 0,0 1 0 0 0,-7 4 0 0 0,-2 2 27 0 0,-1-1 1 0 0,-15 9-1 0 0,11-9-70 0 0,-34 16-1 0 0,47-24-222 0 0,0 0 0 0 0,0 0 0 0 0,-1-1 0 0 0,1 1-1 0 0,-1-1 1 0 0,1 0 0 0 0,-1-1 0 0 0,0 1-1 0 0,1-1 1 0 0,-1 0 0 0 0,-9-2 0 0 0,13 1-77 0 0,1 1 0 0 0,0-1 1 0 0,0 1-1 0 0,-1-1 0 0 0,1 0 1 0 0,0 0-1 0 0,0 1 0 0 0,0-1 1 0 0,0 0-1 0 0,0 0 0 0 0,0 0 1 0 0,0 0-1 0 0,0 0 0 0 0,0 0 1 0 0,0-1-1 0 0,1 1 0 0 0,-1 0 1 0 0,0 0-1 0 0,1-1 0 0 0,-1 1 1 0 0,1 0-1 0 0,0-1 0 0 0,-1-2 1 0 0,-1-7-1513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13703 0 0,'20'128'3388'0'0,"-7"-59"630"0"0,-13-67-3934 0 0,1 0 1 0 0,-1 0 0 0 0,0-1 0 0 0,1 1 0 0 0,-1 0 0 0 0,0 0 0 0 0,0 0 0 0 0,0-1 0 0 0,0 1 0 0 0,-1 2 0 0 0,1-4-67 0 0,0 0 1 0 0,0 0 0 0 0,0 1 0 0 0,0-1 0 0 0,0 0-1 0 0,0 0 1 0 0,0 0 0 0 0,-1 0 0 0 0,1 0 0 0 0,0 0-1 0 0,0 0 1 0 0,0 0 0 0 0,0 1 0 0 0,0-1 0 0 0,0 0-1 0 0,0 0 1 0 0,0 0 0 0 0,0 0 0 0 0,-1 0 0 0 0,1 0-1 0 0,0 0 1 0 0,0 0 0 0 0,0 0 0 0 0,0 0 0 0 0,0 0 0 0 0,0 0-1 0 0,0 0 1 0 0,0 0 0 0 0,-1 0 0 0 0,1 0 0 0 0,0 0-1 0 0,0 0 1 0 0,0 0 0 0 0,0 0 0 0 0,0 0 0 0 0,0 0-1 0 0,-1 0 1 0 0,1 0 0 0 0,0 0 0 0 0,0 0 0 0 0,0 0-1 0 0,0 0 1 0 0,0 0 0 0 0,-8-9 486 0 0,5 2-430 0 0,0 0 0 0 0,0-1 0 0 0,0 1 0 0 0,1 0 0 0 0,0-1-1 0 0,1 0 1 0 0,0 1 0 0 0,0-1 0 0 0,0-8 0 0 0,1-12-55 0 0,4-30 0 0 0,-3 50 11 0 0,1-7 25 0 0,1 1-1 0 0,1 0 1 0 0,0 0-1 0 0,1 0 1 0 0,1 0-1 0 0,0 0 1 0 0,15-23-1 0 0,-19 34 1 0 0,-1 1 0 0 0,0-1-1 0 0,1 1 1 0 0,-1 0 0 0 0,1-1 0 0 0,0 1-1 0 0,0 0 1 0 0,0 0 0 0 0,0 0 0 0 0,0 0-1 0 0,0 1 1 0 0,1-1 0 0 0,-1 1 0 0 0,1-1-1 0 0,-1 1 1 0 0,1 0 0 0 0,-1 0 0 0 0,1 0-1 0 0,0 0 1 0 0,-1 0 0 0 0,1 0 0 0 0,0 1-1 0 0,0 0 1 0 0,0-1 0 0 0,-1 1 0 0 0,1 0-1 0 0,0 0 1 0 0,0 1 0 0 0,0-1 0 0 0,-1 1-1 0 0,5 0 1 0 0,46 20 64 0 0,-51-20-225 0 0,-1 0-14 0 0,33 15-4697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8287 0 0,'-1'0'153'0'0,"1"0"0"0"0,-1 0 0 0 0,1 0 0 0 0,-1 0 0 0 0,0 0 0 0 0,1 0 0 0 0,-1-1 0 0 0,1 1 0 0 0,-1 0 0 0 0,1 0 0 0 0,-1 0 0 0 0,1-1 0 0 0,-1 1 0 0 0,1 0 0 0 0,0-1 0 0 0,-1 1 0 0 0,1 0 0 0 0,-1-1 0 0 0,1 1 0 0 0,0-1 0 0 0,-1 1 0 0 0,1 0 0 0 0,0-1 0 0 0,-1 1 0 0 0,1-1 0 0 0,0 1 0 0 0,0-1 0 0 0,-1 1 0 0 0,1-1 0 0 0,0 0 0 0 0,0-1 18 0 0,0 1-1 0 0,0 0 1 0 0,0 0-1 0 0,0 0 1 0 0,1-1-1 0 0,-1 1 1 0 0,0 0-1 0 0,1 0 0 0 0,-1 0 1 0 0,1 0-1 0 0,-1-1 1 0 0,1 1-1 0 0,0 0 1 0 0,1-2-1 0 0,1 0-76 0 0,0 0 0 0 0,0 0 0 0 0,0 0 0 0 0,1 0 0 0 0,-1 0-1 0 0,1 0 1 0 0,0 1 0 0 0,0 0 0 0 0,0 0 0 0 0,0 0 0 0 0,0 0 0 0 0,0 1-1 0 0,1-1 1 0 0,-1 1 0 0 0,0 0 0 0 0,1 1 0 0 0,-1-1 0 0 0,1 1 0 0 0,-1 0-1 0 0,1 0 1 0 0,-1 0 0 0 0,1 0 0 0 0,-1 1 0 0 0,1 0 0 0 0,-1 0 0 0 0,1 0-1 0 0,4 2 1 0 0,1 1 58 0 0,4 0 96 0 0,0 1 1 0 0,0 1 0 0 0,18 10 0 0 0,-28-14-196 0 0,0 1-1 0 0,0 0 0 0 0,-1-1 0 0 0,1 2 1 0 0,-1-1-1 0 0,0 0 0 0 0,0 1 1 0 0,0-1-1 0 0,0 1 0 0 0,0 0 1 0 0,-1 0-1 0 0,0 0 0 0 0,0 0 1 0 0,0 1-1 0 0,2 5 0 0 0,-2 0-9 0 0,0-1-1 0 0,0 1 1 0 0,-1 0 0 0 0,-1 0-1 0 0,1 0 1 0 0,-2-1-1 0 0,1 1 1 0 0,-2 0 0 0 0,1 0-1 0 0,-1 0 1 0 0,0-1 0 0 0,-6 16-1 0 0,1-10-150 0 0,0 1 1 0 0,-1-1-1 0 0,0 0 0 0 0,-1 0 1 0 0,-1-1-1 0 0,-16 19 0 0 0,20-27 17 0 0,0 0 1 0 0,0-1-1 0 0,-1 1 0 0 0,1-1 1 0 0,-1 0-1 0 0,-12 5 0 0 0,14-7 69 0 0,0-1 1 0 0,0 0-1 0 0,0 0 0 0 0,-1 0 0 0 0,1-1 0 0 0,0 0 1 0 0,-1 0-1 0 0,0 0 0 0 0,1-1 0 0 0,-10 0 1 0 0,14 0 21 0 0,0 0 0 0 0,1 0 0 0 0,-1 0 1 0 0,0 0-1 0 0,0 0 0 0 0,0-1 0 0 0,0 1 1 0 0,1 0-1 0 0,-1-1 0 0 0,0 1 0 0 0,0 0 1 0 0,0-1-1 0 0,1 1 0 0 0,-1-1 0 0 0,0 1 1 0 0,1-1-1 0 0,-1 0 0 0 0,0 1 0 0 0,1-1 1 0 0,-1 1-1 0 0,1-1 0 0 0,-1 0 0 0 0,1 0 1 0 0,-1 1-1 0 0,1-1 0 0 0,0 0 0 0 0,-1 0 1 0 0,1 0-1 0 0,0 0 0 0 0,0 1 0 0 0,0-1 1 0 0,-1 0-1 0 0,1 0 0 0 0,0 0 0 0 0,0 0 1 0 0,0 0-1 0 0,0 1 0 0 0,1-2 0 0 0,-1 0 11 0 0,0 0 16 0 0,0-1 1 0 0,0 1 0 0 0,0-1-1 0 0,1 0 1 0 0,-1 1-1 0 0,1-1 1 0 0,0 1 0 0 0,0-1-1 0 0,0 1 1 0 0,0-1 0 0 0,0 1-1 0 0,0 0 1 0 0,1-1 0 0 0,-1 1-1 0 0,1 0 1 0 0,0 0 0 0 0,-1 0-1 0 0,1 0 1 0 0,0 0 0 0 0,0 1-1 0 0,0-1 1 0 0,0 0 0 0 0,1 1-1 0 0,-1 0 1 0 0,0-1 0 0 0,5 0-1 0 0,-2 0 33 0 0,1 0 0 0 0,-1 1-1 0 0,1-1 1 0 0,0 1 0 0 0,-1 1-1 0 0,1-1 1 0 0,0 1 0 0 0,0 0-1 0 0,-1 0 1 0 0,1 1 0 0 0,8 1-1 0 0,50 15 127 0 0,-46-11-616 0 0,1-1 1 0 0,0-1-1 0 0,0 0 0 0 0,0-2 1 0 0,30 1-1 0 0,-34-5-1818 0 0,2-2-3720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0,'0'0'1007'0'0,"2"1"-94"0"0,15 6 1346 0 0,23 13 0 0 0,-7 0-754 0 0,58 48 0 0 0,-62-44-849 0 0,-1 2 0 0 0,-1 1 0 0 0,-1 1 0 0 0,-2 2 0 0 0,0 0 0 0 0,-3 1 0 0 0,22 42 0 0 0,-28-42-309 0 0,-1 1 1 0 0,-1 1-1 0 0,-3 1 0 0 0,0-1 0 0 0,-2 1 0 0 0,-2 1 1 0 0,-1 0-1 0 0,-1 0 0 0 0,-2 40 0 0 0,-3-60-295 0 0,-1 0 0 0 0,0-1 0 0 0,-1 1 0 0 0,0-1 0 0 0,-1 0 0 0 0,-7 16 0 0 0,-1-2-44 0 0,-31 50-1 0 0,41-75-100 0 0,0-1-1 0 0,0 1 1 0 0,0-1 0 0 0,-1 1 0 0 0,1-1 0 0 0,-4 3 0 0 0,5-5-234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6911 0 0,'-1'1'37'0'0,"1"-1"0"0"0,0 1 0 0 0,0 0 0 0 0,-1-1-1 0 0,1 1 1 0 0,0 0 0 0 0,0-1 0 0 0,0 1 0 0 0,0 0-1 0 0,0-1 1 0 0,0 1 0 0 0,0 0 0 0 0,0 0 0 0 0,0-1-1 0 0,0 1 1 0 0,1 0 0 0 0,-1-1 0 0 0,0 1 0 0 0,1 1-1 0 0,-1-2-30 0 0,2 5 459 0 0,0 0 0 0 0,0 0-1 0 0,0 0 1 0 0,-1 0 0 0 0,0 0-1 0 0,1 5 1 0 0,6 67 4955 0 0,11 39-3454 0 0,-2-15-1471 0 0,14 69-258 0 0,-3-24-360 0 0,0 19-3296 0 0,-25-149-2240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0,'0'0'1158'0'0,"0"2"-572"0"0,5 21 1079 0 0,12 32-1 0 0,3 13-922 0 0,58 355-433 0 0,-52-253-2814 0 0,-21-138-2522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89 14135 0 0,'-6'-7'1283'0'0,"-12"-7"-912"0"0,17 13 233 0 0,1-1-440 0 0,0 1 0 0 0,0-1 0 0 0,0 0 0 0 0,1 0 0 0 0,-1 1 1 0 0,1-1-1 0 0,-1 0 0 0 0,1 1 0 0 0,-1-1 0 0 0,1 1 1 0 0,0-1-1 0 0,0 1 0 0 0,0-1 0 0 0,0 1 0 0 0,0-1 0 0 0,0 1 1 0 0,2-2-1 0 0,-1 1-71 0 0,1 0 1 0 0,0 0-1 0 0,0 0 0 0 0,0 0 1 0 0,1 0-1 0 0,-1 1 1 0 0,6-3-1 0 0,4 0-130 0 0,-1 1 0 0 0,1 1-1 0 0,18-2 1 0 0,46-2-1771 0 0,-55 6 125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6447 0 0,'2'0'2760'0'0,"2"2"-1600"0"0,1-1 0 0 0,0 0 0 0 0,-1 0 0 0 0,1-1-1 0 0,8 0 1 0 0,27-3 1107 0 0,9 0-2392 0 0,-45 3 218 0 0,1 0-1 0 0,-1 1 1 0 0,0 0 0 0 0,1-1 0 0 0,-1 2 0 0 0,0-1 0 0 0,1 0-1 0 0,6 4 1 0 0,-9-3-49 0 0,0-1-1 0 0,0 1 0 0 0,0-1 0 0 0,-1 1 1 0 0,1 0-1 0 0,-1 0 0 0 0,1-1 1 0 0,-1 1-1 0 0,0 0 0 0 0,1 0 1 0 0,-1 0-1 0 0,0 1 0 0 0,0-1 0 0 0,0 0 1 0 0,-1 0-1 0 0,1 1 0 0 0,-1-1 1 0 0,1 0-1 0 0,-1 1 0 0 0,0-1 1 0 0,1 4-1 0 0,-1 5 42 0 0,-1 0 0 0 0,0 1-1 0 0,-2 12 1 0 0,2-20-86 0 0,0-1 0 0 0,-1 1 0 0 0,1-1 0 0 0,0 1 0 0 0,-1-1 0 0 0,0 0 1 0 0,0 0-1 0 0,0 0 0 0 0,-5 6 0 0 0,6-8-20 0 0,-1 1-51 0 0,1-1-119 0 0,0-1 182 0 0,1 0 1 0 0,0 0 0 0 0,0 0 0 0 0,0 0-1 0 0,0 0 1 0 0,0 1 0 0 0,-1-1-1 0 0,1 0 1 0 0,0 0 0 0 0,0 0 0 0 0,0 0-1 0 0,0 0 1 0 0,0 0 0 0 0,-1 0-1 0 0,1 0 1 0 0,0 0 0 0 0,0 0 0 0 0,0 1-1 0 0,0-1 1 0 0,0 0 0 0 0,0 0-1 0 0,0 0 1 0 0,0 0 0 0 0,0 0-1 0 0,0 1 1 0 0,-1-1 0 0 0,1 0 0 0 0,0 0-1 0 0,0 0 1 0 0,0 0 0 0 0,0 0-1 0 0,0 1 1 0 0,0-1 0 0 0,0 0 0 0 0,0 0-1 0 0,0 0 1 0 0,0 0 0 0 0,0 1-1 0 0,0-1 1 0 0,1 0 0 0 0,7 6-14 0 0,1 0 0 0 0,-1-1 0 0 0,2-1 0 0 0,-1 1 0 0 0,17 4 0 0 0,11 7 69 0 0,-30-13 69 0 0,0 0 0 0 0,-1 1 0 0 0,0 0 0 0 0,0 0 1 0 0,0 1-1 0 0,0 0 0 0 0,-1 0 0 0 0,10 11 0 0 0,-13-14-8 0 0,0 0-1 0 0,-1 1 0 0 0,0-1 0 0 0,1 0 0 0 0,-1 1 0 0 0,0-1 1 0 0,0 1-1 0 0,0-1 0 0 0,0 1 0 0 0,-1 0 0 0 0,1-1 0 0 0,-1 1 1 0 0,1 0-1 0 0,-1-1 0 0 0,0 1 0 0 0,0 0 0 0 0,0 0 0 0 0,-1-1 1 0 0,1 1-1 0 0,-1 0 0 0 0,1-1 0 0 0,-1 1 0 0 0,0 0 0 0 0,0-1 1 0 0,0 1-1 0 0,0-1 0 0 0,-3 4 0 0 0,-8 13-24 0 0,-2 0 1 0 0,0-1-1 0 0,-1 0 0 0 0,-1-1 1 0 0,-27 21-1 0 0,40-35-132 0 0,-21 13-967 0 0,23-15 839 0 0,0-1 1 0 0,0 1-1 0 0,0-1 1 0 0,0 0-1 0 0,0 1 1 0 0,-1-1-1 0 0,1 0 1 0 0,0 1-1 0 0,0-1 1 0 0,0 0-1 0 0,0 0 1 0 0,0 0-1 0 0,0 0 1 0 0,-1 0 0 0 0,1 0-1 0 0,0 0 1 0 0,0-1-1 0 0,0 1 1 0 0,0 0-1 0 0,0-1 1 0 0,-2 0-1 0 0,-4-4-1867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8.xml"/><Relationship Id="rId21" Type="http://schemas.openxmlformats.org/officeDocument/2006/relationships/image" Target="../media/image339.png"/><Relationship Id="rId42" Type="http://schemas.openxmlformats.org/officeDocument/2006/relationships/customXml" Target="../ink/ink366.xml"/><Relationship Id="rId47" Type="http://schemas.openxmlformats.org/officeDocument/2006/relationships/image" Target="../media/image352.png"/><Relationship Id="rId63" Type="http://schemas.openxmlformats.org/officeDocument/2006/relationships/image" Target="../media/image360.png"/><Relationship Id="rId68" Type="http://schemas.openxmlformats.org/officeDocument/2006/relationships/customXml" Target="../ink/ink379.xml"/><Relationship Id="rId84" Type="http://schemas.openxmlformats.org/officeDocument/2006/relationships/customXml" Target="../ink/ink387.xml"/><Relationship Id="rId89" Type="http://schemas.openxmlformats.org/officeDocument/2006/relationships/image" Target="../media/image373.png"/><Relationship Id="rId16" Type="http://schemas.openxmlformats.org/officeDocument/2006/relationships/customXml" Target="../ink/ink353.xml"/><Relationship Id="rId11" Type="http://schemas.openxmlformats.org/officeDocument/2006/relationships/image" Target="../media/image334.png"/><Relationship Id="rId32" Type="http://schemas.openxmlformats.org/officeDocument/2006/relationships/customXml" Target="../ink/ink361.xml"/><Relationship Id="rId37" Type="http://schemas.openxmlformats.org/officeDocument/2006/relationships/image" Target="../media/image347.png"/><Relationship Id="rId53" Type="http://schemas.openxmlformats.org/officeDocument/2006/relationships/image" Target="../media/image355.png"/><Relationship Id="rId58" Type="http://schemas.openxmlformats.org/officeDocument/2006/relationships/customXml" Target="../ink/ink374.xml"/><Relationship Id="rId74" Type="http://schemas.openxmlformats.org/officeDocument/2006/relationships/customXml" Target="../ink/ink382.xml"/><Relationship Id="rId79" Type="http://schemas.openxmlformats.org/officeDocument/2006/relationships/image" Target="../media/image368.png"/><Relationship Id="rId5" Type="http://schemas.openxmlformats.org/officeDocument/2006/relationships/image" Target="../media/image331.png"/><Relationship Id="rId90" Type="http://schemas.openxmlformats.org/officeDocument/2006/relationships/customXml" Target="../ink/ink390.xml"/><Relationship Id="rId95" Type="http://schemas.openxmlformats.org/officeDocument/2006/relationships/image" Target="../media/image376.png"/><Relationship Id="rId22" Type="http://schemas.openxmlformats.org/officeDocument/2006/relationships/customXml" Target="../ink/ink356.xml"/><Relationship Id="rId27" Type="http://schemas.openxmlformats.org/officeDocument/2006/relationships/image" Target="../media/image342.png"/><Relationship Id="rId43" Type="http://schemas.openxmlformats.org/officeDocument/2006/relationships/image" Target="../media/image350.png"/><Relationship Id="rId48" Type="http://schemas.openxmlformats.org/officeDocument/2006/relationships/customXml" Target="../ink/ink369.xml"/><Relationship Id="rId64" Type="http://schemas.openxmlformats.org/officeDocument/2006/relationships/customXml" Target="../ink/ink377.xml"/><Relationship Id="rId69" Type="http://schemas.openxmlformats.org/officeDocument/2006/relationships/image" Target="../media/image363.png"/><Relationship Id="rId80" Type="http://schemas.openxmlformats.org/officeDocument/2006/relationships/customXml" Target="../ink/ink385.xml"/><Relationship Id="rId85" Type="http://schemas.openxmlformats.org/officeDocument/2006/relationships/image" Target="../media/image371.png"/><Relationship Id="rId3" Type="http://schemas.openxmlformats.org/officeDocument/2006/relationships/image" Target="../media/image330.png"/><Relationship Id="rId12" Type="http://schemas.openxmlformats.org/officeDocument/2006/relationships/customXml" Target="../ink/ink351.xml"/><Relationship Id="rId17" Type="http://schemas.openxmlformats.org/officeDocument/2006/relationships/image" Target="../media/image337.png"/><Relationship Id="rId25" Type="http://schemas.openxmlformats.org/officeDocument/2006/relationships/image" Target="../media/image341.png"/><Relationship Id="rId33" Type="http://schemas.openxmlformats.org/officeDocument/2006/relationships/image" Target="../media/image345.png"/><Relationship Id="rId38" Type="http://schemas.openxmlformats.org/officeDocument/2006/relationships/customXml" Target="../ink/ink364.xml"/><Relationship Id="rId46" Type="http://schemas.openxmlformats.org/officeDocument/2006/relationships/customXml" Target="../ink/ink368.xml"/><Relationship Id="rId59" Type="http://schemas.openxmlformats.org/officeDocument/2006/relationships/image" Target="../media/image358.png"/><Relationship Id="rId67" Type="http://schemas.openxmlformats.org/officeDocument/2006/relationships/image" Target="../media/image362.png"/><Relationship Id="rId20" Type="http://schemas.openxmlformats.org/officeDocument/2006/relationships/customXml" Target="../ink/ink355.xml"/><Relationship Id="rId41" Type="http://schemas.openxmlformats.org/officeDocument/2006/relationships/image" Target="../media/image349.png"/><Relationship Id="rId54" Type="http://schemas.openxmlformats.org/officeDocument/2006/relationships/customXml" Target="../ink/ink372.xml"/><Relationship Id="rId62" Type="http://schemas.openxmlformats.org/officeDocument/2006/relationships/customXml" Target="../ink/ink376.xml"/><Relationship Id="rId70" Type="http://schemas.openxmlformats.org/officeDocument/2006/relationships/customXml" Target="../ink/ink380.xml"/><Relationship Id="rId75" Type="http://schemas.openxmlformats.org/officeDocument/2006/relationships/image" Target="../media/image366.png"/><Relationship Id="rId83" Type="http://schemas.openxmlformats.org/officeDocument/2006/relationships/image" Target="../media/image370.png"/><Relationship Id="rId88" Type="http://schemas.openxmlformats.org/officeDocument/2006/relationships/customXml" Target="../ink/ink389.xml"/><Relationship Id="rId91" Type="http://schemas.openxmlformats.org/officeDocument/2006/relationships/image" Target="../media/image374.png"/><Relationship Id="rId96" Type="http://schemas.openxmlformats.org/officeDocument/2006/relationships/customXml" Target="../ink/ink3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8.xml"/><Relationship Id="rId15" Type="http://schemas.openxmlformats.org/officeDocument/2006/relationships/image" Target="../media/image336.png"/><Relationship Id="rId23" Type="http://schemas.openxmlformats.org/officeDocument/2006/relationships/image" Target="../media/image340.png"/><Relationship Id="rId28" Type="http://schemas.openxmlformats.org/officeDocument/2006/relationships/customXml" Target="../ink/ink359.xml"/><Relationship Id="rId36" Type="http://schemas.openxmlformats.org/officeDocument/2006/relationships/customXml" Target="../ink/ink363.xml"/><Relationship Id="rId49" Type="http://schemas.openxmlformats.org/officeDocument/2006/relationships/image" Target="../media/image353.png"/><Relationship Id="rId57" Type="http://schemas.openxmlformats.org/officeDocument/2006/relationships/image" Target="../media/image357.png"/><Relationship Id="rId10" Type="http://schemas.openxmlformats.org/officeDocument/2006/relationships/customXml" Target="../ink/ink350.xml"/><Relationship Id="rId31" Type="http://schemas.openxmlformats.org/officeDocument/2006/relationships/image" Target="../media/image344.png"/><Relationship Id="rId44" Type="http://schemas.openxmlformats.org/officeDocument/2006/relationships/customXml" Target="../ink/ink367.xml"/><Relationship Id="rId52" Type="http://schemas.openxmlformats.org/officeDocument/2006/relationships/customXml" Target="../ink/ink371.xml"/><Relationship Id="rId60" Type="http://schemas.openxmlformats.org/officeDocument/2006/relationships/customXml" Target="../ink/ink375.xml"/><Relationship Id="rId65" Type="http://schemas.openxmlformats.org/officeDocument/2006/relationships/image" Target="../media/image361.png"/><Relationship Id="rId73" Type="http://schemas.openxmlformats.org/officeDocument/2006/relationships/image" Target="../media/image365.png"/><Relationship Id="rId78" Type="http://schemas.openxmlformats.org/officeDocument/2006/relationships/customXml" Target="../ink/ink384.xml"/><Relationship Id="rId81" Type="http://schemas.openxmlformats.org/officeDocument/2006/relationships/image" Target="../media/image369.png"/><Relationship Id="rId86" Type="http://schemas.openxmlformats.org/officeDocument/2006/relationships/customXml" Target="../ink/ink388.xml"/><Relationship Id="rId94" Type="http://schemas.openxmlformats.org/officeDocument/2006/relationships/customXml" Target="../ink/ink392.xml"/><Relationship Id="rId4" Type="http://schemas.openxmlformats.org/officeDocument/2006/relationships/customXml" Target="../ink/ink347.xml"/><Relationship Id="rId9" Type="http://schemas.openxmlformats.org/officeDocument/2006/relationships/image" Target="../media/image333.png"/><Relationship Id="rId13" Type="http://schemas.openxmlformats.org/officeDocument/2006/relationships/image" Target="../media/image335.png"/><Relationship Id="rId18" Type="http://schemas.openxmlformats.org/officeDocument/2006/relationships/customXml" Target="../ink/ink354.xml"/><Relationship Id="rId39" Type="http://schemas.openxmlformats.org/officeDocument/2006/relationships/image" Target="../media/image348.png"/><Relationship Id="rId34" Type="http://schemas.openxmlformats.org/officeDocument/2006/relationships/customXml" Target="../ink/ink362.xml"/><Relationship Id="rId50" Type="http://schemas.openxmlformats.org/officeDocument/2006/relationships/customXml" Target="../ink/ink370.xml"/><Relationship Id="rId55" Type="http://schemas.openxmlformats.org/officeDocument/2006/relationships/image" Target="../media/image356.png"/><Relationship Id="rId76" Type="http://schemas.openxmlformats.org/officeDocument/2006/relationships/customXml" Target="../ink/ink383.xml"/><Relationship Id="rId97" Type="http://schemas.openxmlformats.org/officeDocument/2006/relationships/image" Target="../media/image377.png"/><Relationship Id="rId7" Type="http://schemas.openxmlformats.org/officeDocument/2006/relationships/image" Target="../media/image332.png"/><Relationship Id="rId71" Type="http://schemas.openxmlformats.org/officeDocument/2006/relationships/image" Target="../media/image364.png"/><Relationship Id="rId92" Type="http://schemas.openxmlformats.org/officeDocument/2006/relationships/customXml" Target="../ink/ink391.xml"/><Relationship Id="rId2" Type="http://schemas.openxmlformats.org/officeDocument/2006/relationships/customXml" Target="../ink/ink346.xml"/><Relationship Id="rId29" Type="http://schemas.openxmlformats.org/officeDocument/2006/relationships/image" Target="../media/image343.png"/><Relationship Id="rId24" Type="http://schemas.openxmlformats.org/officeDocument/2006/relationships/customXml" Target="../ink/ink357.xml"/><Relationship Id="rId40" Type="http://schemas.openxmlformats.org/officeDocument/2006/relationships/customXml" Target="../ink/ink365.xml"/><Relationship Id="rId45" Type="http://schemas.openxmlformats.org/officeDocument/2006/relationships/image" Target="../media/image351.png"/><Relationship Id="rId66" Type="http://schemas.openxmlformats.org/officeDocument/2006/relationships/customXml" Target="../ink/ink378.xml"/><Relationship Id="rId87" Type="http://schemas.openxmlformats.org/officeDocument/2006/relationships/image" Target="../media/image372.png"/><Relationship Id="rId61" Type="http://schemas.openxmlformats.org/officeDocument/2006/relationships/image" Target="../media/image359.png"/><Relationship Id="rId82" Type="http://schemas.openxmlformats.org/officeDocument/2006/relationships/customXml" Target="../ink/ink386.xml"/><Relationship Id="rId19" Type="http://schemas.openxmlformats.org/officeDocument/2006/relationships/image" Target="../media/image338.png"/><Relationship Id="rId14" Type="http://schemas.openxmlformats.org/officeDocument/2006/relationships/customXml" Target="../ink/ink352.xml"/><Relationship Id="rId30" Type="http://schemas.openxmlformats.org/officeDocument/2006/relationships/customXml" Target="../ink/ink360.xml"/><Relationship Id="rId35" Type="http://schemas.openxmlformats.org/officeDocument/2006/relationships/image" Target="../media/image346.png"/><Relationship Id="rId56" Type="http://schemas.openxmlformats.org/officeDocument/2006/relationships/customXml" Target="../ink/ink373.xml"/><Relationship Id="rId77" Type="http://schemas.openxmlformats.org/officeDocument/2006/relationships/image" Target="../media/image367.png"/><Relationship Id="rId8" Type="http://schemas.openxmlformats.org/officeDocument/2006/relationships/customXml" Target="../ink/ink349.xml"/><Relationship Id="rId51" Type="http://schemas.openxmlformats.org/officeDocument/2006/relationships/image" Target="../media/image354.png"/><Relationship Id="rId72" Type="http://schemas.openxmlformats.org/officeDocument/2006/relationships/customXml" Target="../ink/ink381.xml"/><Relationship Id="rId93" Type="http://schemas.openxmlformats.org/officeDocument/2006/relationships/image" Target="../media/image375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6.xml"/><Relationship Id="rId21" Type="http://schemas.openxmlformats.org/officeDocument/2006/relationships/image" Target="../media/image387.png"/><Relationship Id="rId34" Type="http://schemas.openxmlformats.org/officeDocument/2006/relationships/customXml" Target="../ink/ink410.xml"/><Relationship Id="rId42" Type="http://schemas.openxmlformats.org/officeDocument/2006/relationships/customXml" Target="../ink/ink414.xml"/><Relationship Id="rId47" Type="http://schemas.openxmlformats.org/officeDocument/2006/relationships/image" Target="../media/image400.png"/><Relationship Id="rId50" Type="http://schemas.openxmlformats.org/officeDocument/2006/relationships/customXml" Target="../ink/ink418.xml"/><Relationship Id="rId55" Type="http://schemas.openxmlformats.org/officeDocument/2006/relationships/image" Target="../media/image404.png"/><Relationship Id="rId63" Type="http://schemas.openxmlformats.org/officeDocument/2006/relationships/image" Target="../media/image408.png"/><Relationship Id="rId7" Type="http://schemas.openxmlformats.org/officeDocument/2006/relationships/image" Target="../media/image380.png"/><Relationship Id="rId2" Type="http://schemas.openxmlformats.org/officeDocument/2006/relationships/customXml" Target="../ink/ink394.xml"/><Relationship Id="rId16" Type="http://schemas.openxmlformats.org/officeDocument/2006/relationships/customXml" Target="../ink/ink401.xml"/><Relationship Id="rId29" Type="http://schemas.openxmlformats.org/officeDocument/2006/relationships/image" Target="../media/image391.png"/><Relationship Id="rId11" Type="http://schemas.openxmlformats.org/officeDocument/2006/relationships/image" Target="../media/image382.png"/><Relationship Id="rId24" Type="http://schemas.openxmlformats.org/officeDocument/2006/relationships/customXml" Target="../ink/ink405.xml"/><Relationship Id="rId32" Type="http://schemas.openxmlformats.org/officeDocument/2006/relationships/customXml" Target="../ink/ink409.xml"/><Relationship Id="rId37" Type="http://schemas.openxmlformats.org/officeDocument/2006/relationships/image" Target="../media/image395.png"/><Relationship Id="rId40" Type="http://schemas.openxmlformats.org/officeDocument/2006/relationships/customXml" Target="../ink/ink413.xml"/><Relationship Id="rId45" Type="http://schemas.openxmlformats.org/officeDocument/2006/relationships/image" Target="../media/image399.png"/><Relationship Id="rId53" Type="http://schemas.openxmlformats.org/officeDocument/2006/relationships/image" Target="../media/image403.png"/><Relationship Id="rId58" Type="http://schemas.openxmlformats.org/officeDocument/2006/relationships/customXml" Target="../ink/ink422.xml"/><Relationship Id="rId66" Type="http://schemas.openxmlformats.org/officeDocument/2006/relationships/customXml" Target="../ink/ink426.xml"/><Relationship Id="rId5" Type="http://schemas.openxmlformats.org/officeDocument/2006/relationships/image" Target="../media/image379.png"/><Relationship Id="rId61" Type="http://schemas.openxmlformats.org/officeDocument/2006/relationships/image" Target="../media/image407.png"/><Relationship Id="rId19" Type="http://schemas.openxmlformats.org/officeDocument/2006/relationships/image" Target="../media/image386.png"/><Relationship Id="rId14" Type="http://schemas.openxmlformats.org/officeDocument/2006/relationships/customXml" Target="../ink/ink400.xml"/><Relationship Id="rId22" Type="http://schemas.openxmlformats.org/officeDocument/2006/relationships/customXml" Target="../ink/ink404.xml"/><Relationship Id="rId27" Type="http://schemas.openxmlformats.org/officeDocument/2006/relationships/image" Target="../media/image390.png"/><Relationship Id="rId30" Type="http://schemas.openxmlformats.org/officeDocument/2006/relationships/customXml" Target="../ink/ink408.xml"/><Relationship Id="rId35" Type="http://schemas.openxmlformats.org/officeDocument/2006/relationships/image" Target="../media/image394.png"/><Relationship Id="rId43" Type="http://schemas.openxmlformats.org/officeDocument/2006/relationships/image" Target="../media/image398.png"/><Relationship Id="rId48" Type="http://schemas.openxmlformats.org/officeDocument/2006/relationships/customXml" Target="../ink/ink417.xml"/><Relationship Id="rId56" Type="http://schemas.openxmlformats.org/officeDocument/2006/relationships/customXml" Target="../ink/ink421.xml"/><Relationship Id="rId64" Type="http://schemas.openxmlformats.org/officeDocument/2006/relationships/customXml" Target="../ink/ink425.xml"/><Relationship Id="rId8" Type="http://schemas.openxmlformats.org/officeDocument/2006/relationships/customXml" Target="../ink/ink397.xml"/><Relationship Id="rId51" Type="http://schemas.openxmlformats.org/officeDocument/2006/relationships/image" Target="../media/image402.png"/><Relationship Id="rId3" Type="http://schemas.openxmlformats.org/officeDocument/2006/relationships/image" Target="../media/image378.png"/><Relationship Id="rId12" Type="http://schemas.openxmlformats.org/officeDocument/2006/relationships/customXml" Target="../ink/ink399.xml"/><Relationship Id="rId17" Type="http://schemas.openxmlformats.org/officeDocument/2006/relationships/image" Target="../media/image385.png"/><Relationship Id="rId25" Type="http://schemas.openxmlformats.org/officeDocument/2006/relationships/image" Target="../media/image389.png"/><Relationship Id="rId33" Type="http://schemas.openxmlformats.org/officeDocument/2006/relationships/image" Target="../media/image393.png"/><Relationship Id="rId38" Type="http://schemas.openxmlformats.org/officeDocument/2006/relationships/customXml" Target="../ink/ink412.xml"/><Relationship Id="rId46" Type="http://schemas.openxmlformats.org/officeDocument/2006/relationships/customXml" Target="../ink/ink416.xml"/><Relationship Id="rId59" Type="http://schemas.openxmlformats.org/officeDocument/2006/relationships/image" Target="../media/image406.png"/><Relationship Id="rId67" Type="http://schemas.openxmlformats.org/officeDocument/2006/relationships/image" Target="../media/image410.png"/><Relationship Id="rId20" Type="http://schemas.openxmlformats.org/officeDocument/2006/relationships/customXml" Target="../ink/ink403.xml"/><Relationship Id="rId41" Type="http://schemas.openxmlformats.org/officeDocument/2006/relationships/image" Target="../media/image397.png"/><Relationship Id="rId54" Type="http://schemas.openxmlformats.org/officeDocument/2006/relationships/customXml" Target="../ink/ink420.xml"/><Relationship Id="rId62" Type="http://schemas.openxmlformats.org/officeDocument/2006/relationships/customXml" Target="../ink/ink4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6.xml"/><Relationship Id="rId15" Type="http://schemas.openxmlformats.org/officeDocument/2006/relationships/image" Target="../media/image384.png"/><Relationship Id="rId23" Type="http://schemas.openxmlformats.org/officeDocument/2006/relationships/image" Target="../media/image388.png"/><Relationship Id="rId28" Type="http://schemas.openxmlformats.org/officeDocument/2006/relationships/customXml" Target="../ink/ink407.xml"/><Relationship Id="rId36" Type="http://schemas.openxmlformats.org/officeDocument/2006/relationships/customXml" Target="../ink/ink411.xml"/><Relationship Id="rId49" Type="http://schemas.openxmlformats.org/officeDocument/2006/relationships/image" Target="../media/image401.png"/><Relationship Id="rId57" Type="http://schemas.openxmlformats.org/officeDocument/2006/relationships/image" Target="../media/image405.png"/><Relationship Id="rId10" Type="http://schemas.openxmlformats.org/officeDocument/2006/relationships/customXml" Target="../ink/ink398.xml"/><Relationship Id="rId31" Type="http://schemas.openxmlformats.org/officeDocument/2006/relationships/image" Target="../media/image392.png"/><Relationship Id="rId44" Type="http://schemas.openxmlformats.org/officeDocument/2006/relationships/customXml" Target="../ink/ink415.xml"/><Relationship Id="rId52" Type="http://schemas.openxmlformats.org/officeDocument/2006/relationships/customXml" Target="../ink/ink419.xml"/><Relationship Id="rId60" Type="http://schemas.openxmlformats.org/officeDocument/2006/relationships/customXml" Target="../ink/ink423.xml"/><Relationship Id="rId65" Type="http://schemas.openxmlformats.org/officeDocument/2006/relationships/image" Target="../media/image409.png"/><Relationship Id="rId4" Type="http://schemas.openxmlformats.org/officeDocument/2006/relationships/customXml" Target="../ink/ink395.xml"/><Relationship Id="rId9" Type="http://schemas.openxmlformats.org/officeDocument/2006/relationships/image" Target="../media/image381.png"/><Relationship Id="rId13" Type="http://schemas.openxmlformats.org/officeDocument/2006/relationships/image" Target="../media/image383.png"/><Relationship Id="rId18" Type="http://schemas.openxmlformats.org/officeDocument/2006/relationships/customXml" Target="../ink/ink402.xml"/><Relationship Id="rId39" Type="http://schemas.openxmlformats.org/officeDocument/2006/relationships/image" Target="../media/image396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8.png"/><Relationship Id="rId299" Type="http://schemas.openxmlformats.org/officeDocument/2006/relationships/image" Target="../media/image559.png"/><Relationship Id="rId21" Type="http://schemas.openxmlformats.org/officeDocument/2006/relationships/image" Target="../media/image420.png"/><Relationship Id="rId63" Type="http://schemas.openxmlformats.org/officeDocument/2006/relationships/image" Target="../media/image441.png"/><Relationship Id="rId159" Type="http://schemas.openxmlformats.org/officeDocument/2006/relationships/image" Target="../media/image489.png"/><Relationship Id="rId324" Type="http://schemas.openxmlformats.org/officeDocument/2006/relationships/customXml" Target="../ink/ink588.xml"/><Relationship Id="rId366" Type="http://schemas.openxmlformats.org/officeDocument/2006/relationships/customXml" Target="../ink/ink609.xml"/><Relationship Id="rId170" Type="http://schemas.openxmlformats.org/officeDocument/2006/relationships/customXml" Target="../ink/ink511.xml"/><Relationship Id="rId226" Type="http://schemas.openxmlformats.org/officeDocument/2006/relationships/customXml" Target="../ink/ink539.xml"/><Relationship Id="rId268" Type="http://schemas.openxmlformats.org/officeDocument/2006/relationships/customXml" Target="../ink/ink560.xml"/><Relationship Id="rId32" Type="http://schemas.openxmlformats.org/officeDocument/2006/relationships/customXml" Target="../ink/ink442.xml"/><Relationship Id="rId74" Type="http://schemas.openxmlformats.org/officeDocument/2006/relationships/customXml" Target="../ink/ink463.xml"/><Relationship Id="rId128" Type="http://schemas.openxmlformats.org/officeDocument/2006/relationships/customXml" Target="../ink/ink490.xml"/><Relationship Id="rId335" Type="http://schemas.openxmlformats.org/officeDocument/2006/relationships/image" Target="../media/image577.png"/><Relationship Id="rId377" Type="http://schemas.openxmlformats.org/officeDocument/2006/relationships/image" Target="../media/image598.png"/><Relationship Id="rId5" Type="http://schemas.openxmlformats.org/officeDocument/2006/relationships/image" Target="../media/image412.png"/><Relationship Id="rId181" Type="http://schemas.openxmlformats.org/officeDocument/2006/relationships/image" Target="../media/image500.png"/><Relationship Id="rId237" Type="http://schemas.openxmlformats.org/officeDocument/2006/relationships/image" Target="../media/image528.png"/><Relationship Id="rId402" Type="http://schemas.openxmlformats.org/officeDocument/2006/relationships/customXml" Target="../ink/ink627.xml"/><Relationship Id="rId279" Type="http://schemas.openxmlformats.org/officeDocument/2006/relationships/image" Target="../media/image549.png"/><Relationship Id="rId43" Type="http://schemas.openxmlformats.org/officeDocument/2006/relationships/image" Target="../media/image431.png"/><Relationship Id="rId139" Type="http://schemas.openxmlformats.org/officeDocument/2006/relationships/image" Target="../media/image479.png"/><Relationship Id="rId290" Type="http://schemas.openxmlformats.org/officeDocument/2006/relationships/customXml" Target="../ink/ink571.xml"/><Relationship Id="rId304" Type="http://schemas.openxmlformats.org/officeDocument/2006/relationships/customXml" Target="../ink/ink578.xml"/><Relationship Id="rId346" Type="http://schemas.openxmlformats.org/officeDocument/2006/relationships/customXml" Target="../ink/ink599.xml"/><Relationship Id="rId388" Type="http://schemas.openxmlformats.org/officeDocument/2006/relationships/customXml" Target="../ink/ink620.xml"/><Relationship Id="rId85" Type="http://schemas.openxmlformats.org/officeDocument/2006/relationships/image" Target="../media/image452.png"/><Relationship Id="rId150" Type="http://schemas.openxmlformats.org/officeDocument/2006/relationships/customXml" Target="../ink/ink501.xml"/><Relationship Id="rId192" Type="http://schemas.openxmlformats.org/officeDocument/2006/relationships/customXml" Target="../ink/ink522.xml"/><Relationship Id="rId206" Type="http://schemas.openxmlformats.org/officeDocument/2006/relationships/customXml" Target="../ink/ink529.xml"/><Relationship Id="rId248" Type="http://schemas.openxmlformats.org/officeDocument/2006/relationships/customXml" Target="../ink/ink550.xml"/><Relationship Id="rId12" Type="http://schemas.openxmlformats.org/officeDocument/2006/relationships/customXml" Target="../ink/ink432.xml"/><Relationship Id="rId108" Type="http://schemas.openxmlformats.org/officeDocument/2006/relationships/customXml" Target="../ink/ink480.xml"/><Relationship Id="rId315" Type="http://schemas.openxmlformats.org/officeDocument/2006/relationships/image" Target="../media/image567.png"/><Relationship Id="rId357" Type="http://schemas.openxmlformats.org/officeDocument/2006/relationships/image" Target="../media/image588.png"/><Relationship Id="rId54" Type="http://schemas.openxmlformats.org/officeDocument/2006/relationships/customXml" Target="../ink/ink453.xml"/><Relationship Id="rId96" Type="http://schemas.openxmlformats.org/officeDocument/2006/relationships/customXml" Target="../ink/ink474.xml"/><Relationship Id="rId161" Type="http://schemas.openxmlformats.org/officeDocument/2006/relationships/image" Target="../media/image490.png"/><Relationship Id="rId217" Type="http://schemas.openxmlformats.org/officeDocument/2006/relationships/image" Target="../media/image518.png"/><Relationship Id="rId399" Type="http://schemas.openxmlformats.org/officeDocument/2006/relationships/image" Target="../media/image609.png"/><Relationship Id="rId259" Type="http://schemas.openxmlformats.org/officeDocument/2006/relationships/image" Target="../media/image539.png"/><Relationship Id="rId23" Type="http://schemas.openxmlformats.org/officeDocument/2006/relationships/image" Target="../media/image421.png"/><Relationship Id="rId119" Type="http://schemas.openxmlformats.org/officeDocument/2006/relationships/image" Target="../media/image469.png"/><Relationship Id="rId270" Type="http://schemas.openxmlformats.org/officeDocument/2006/relationships/customXml" Target="../ink/ink561.xml"/><Relationship Id="rId326" Type="http://schemas.openxmlformats.org/officeDocument/2006/relationships/customXml" Target="../ink/ink589.xml"/><Relationship Id="rId65" Type="http://schemas.openxmlformats.org/officeDocument/2006/relationships/image" Target="../media/image442.png"/><Relationship Id="rId130" Type="http://schemas.openxmlformats.org/officeDocument/2006/relationships/customXml" Target="../ink/ink491.xml"/><Relationship Id="rId368" Type="http://schemas.openxmlformats.org/officeDocument/2006/relationships/customXml" Target="../ink/ink610.xml"/><Relationship Id="rId172" Type="http://schemas.openxmlformats.org/officeDocument/2006/relationships/customXml" Target="../ink/ink512.xml"/><Relationship Id="rId228" Type="http://schemas.openxmlformats.org/officeDocument/2006/relationships/customXml" Target="../ink/ink540.xml"/><Relationship Id="rId281" Type="http://schemas.openxmlformats.org/officeDocument/2006/relationships/image" Target="../media/image550.png"/><Relationship Id="rId337" Type="http://schemas.openxmlformats.org/officeDocument/2006/relationships/image" Target="../media/image578.png"/><Relationship Id="rId34" Type="http://schemas.openxmlformats.org/officeDocument/2006/relationships/customXml" Target="../ink/ink443.xml"/><Relationship Id="rId76" Type="http://schemas.openxmlformats.org/officeDocument/2006/relationships/customXml" Target="../ink/ink464.xml"/><Relationship Id="rId141" Type="http://schemas.openxmlformats.org/officeDocument/2006/relationships/image" Target="../media/image480.png"/><Relationship Id="rId379" Type="http://schemas.openxmlformats.org/officeDocument/2006/relationships/image" Target="../media/image599.png"/><Relationship Id="rId7" Type="http://schemas.openxmlformats.org/officeDocument/2006/relationships/image" Target="../media/image413.png"/><Relationship Id="rId183" Type="http://schemas.openxmlformats.org/officeDocument/2006/relationships/image" Target="../media/image501.png"/><Relationship Id="rId239" Type="http://schemas.openxmlformats.org/officeDocument/2006/relationships/image" Target="../media/image529.png"/><Relationship Id="rId390" Type="http://schemas.openxmlformats.org/officeDocument/2006/relationships/customXml" Target="../ink/ink621.xml"/><Relationship Id="rId404" Type="http://schemas.openxmlformats.org/officeDocument/2006/relationships/customXml" Target="../ink/ink628.xml"/><Relationship Id="rId250" Type="http://schemas.openxmlformats.org/officeDocument/2006/relationships/customXml" Target="../ink/ink551.xml"/><Relationship Id="rId292" Type="http://schemas.openxmlformats.org/officeDocument/2006/relationships/customXml" Target="../ink/ink572.xml"/><Relationship Id="rId306" Type="http://schemas.openxmlformats.org/officeDocument/2006/relationships/customXml" Target="../ink/ink579.xml"/><Relationship Id="rId45" Type="http://schemas.openxmlformats.org/officeDocument/2006/relationships/image" Target="../media/image432.png"/><Relationship Id="rId87" Type="http://schemas.openxmlformats.org/officeDocument/2006/relationships/image" Target="../media/image453.png"/><Relationship Id="rId110" Type="http://schemas.openxmlformats.org/officeDocument/2006/relationships/customXml" Target="../ink/ink481.xml"/><Relationship Id="rId348" Type="http://schemas.openxmlformats.org/officeDocument/2006/relationships/customXml" Target="../ink/ink600.xml"/><Relationship Id="rId152" Type="http://schemas.openxmlformats.org/officeDocument/2006/relationships/customXml" Target="../ink/ink502.xml"/><Relationship Id="rId194" Type="http://schemas.openxmlformats.org/officeDocument/2006/relationships/customXml" Target="../ink/ink523.xml"/><Relationship Id="rId208" Type="http://schemas.openxmlformats.org/officeDocument/2006/relationships/customXml" Target="../ink/ink530.xml"/><Relationship Id="rId261" Type="http://schemas.openxmlformats.org/officeDocument/2006/relationships/image" Target="../media/image540.png"/><Relationship Id="rId14" Type="http://schemas.openxmlformats.org/officeDocument/2006/relationships/customXml" Target="../ink/ink433.xml"/><Relationship Id="rId56" Type="http://schemas.openxmlformats.org/officeDocument/2006/relationships/customXml" Target="../ink/ink454.xml"/><Relationship Id="rId317" Type="http://schemas.openxmlformats.org/officeDocument/2006/relationships/image" Target="../media/image568.png"/><Relationship Id="rId359" Type="http://schemas.openxmlformats.org/officeDocument/2006/relationships/image" Target="../media/image589.png"/><Relationship Id="rId98" Type="http://schemas.openxmlformats.org/officeDocument/2006/relationships/customXml" Target="../ink/ink475.xml"/><Relationship Id="rId121" Type="http://schemas.openxmlformats.org/officeDocument/2006/relationships/image" Target="../media/image470.png"/><Relationship Id="rId163" Type="http://schemas.openxmlformats.org/officeDocument/2006/relationships/image" Target="../media/image491.png"/><Relationship Id="rId219" Type="http://schemas.openxmlformats.org/officeDocument/2006/relationships/image" Target="../media/image519.png"/><Relationship Id="rId370" Type="http://schemas.openxmlformats.org/officeDocument/2006/relationships/customXml" Target="../ink/ink611.xml"/><Relationship Id="rId230" Type="http://schemas.openxmlformats.org/officeDocument/2006/relationships/customXml" Target="../ink/ink541.xml"/><Relationship Id="rId25" Type="http://schemas.openxmlformats.org/officeDocument/2006/relationships/image" Target="../media/image422.png"/><Relationship Id="rId67" Type="http://schemas.openxmlformats.org/officeDocument/2006/relationships/image" Target="../media/image443.png"/><Relationship Id="rId272" Type="http://schemas.openxmlformats.org/officeDocument/2006/relationships/customXml" Target="../ink/ink562.xml"/><Relationship Id="rId328" Type="http://schemas.openxmlformats.org/officeDocument/2006/relationships/customXml" Target="../ink/ink590.xml"/><Relationship Id="rId132" Type="http://schemas.openxmlformats.org/officeDocument/2006/relationships/customXml" Target="../ink/ink492.xml"/><Relationship Id="rId174" Type="http://schemas.openxmlformats.org/officeDocument/2006/relationships/customXml" Target="../ink/ink513.xml"/><Relationship Id="rId381" Type="http://schemas.openxmlformats.org/officeDocument/2006/relationships/image" Target="../media/image600.png"/><Relationship Id="rId241" Type="http://schemas.openxmlformats.org/officeDocument/2006/relationships/image" Target="../media/image530.png"/><Relationship Id="rId36" Type="http://schemas.openxmlformats.org/officeDocument/2006/relationships/customXml" Target="../ink/ink444.xml"/><Relationship Id="rId283" Type="http://schemas.openxmlformats.org/officeDocument/2006/relationships/image" Target="../media/image551.png"/><Relationship Id="rId339" Type="http://schemas.openxmlformats.org/officeDocument/2006/relationships/image" Target="../media/image579.png"/><Relationship Id="rId78" Type="http://schemas.openxmlformats.org/officeDocument/2006/relationships/customXml" Target="../ink/ink465.xml"/><Relationship Id="rId101" Type="http://schemas.openxmlformats.org/officeDocument/2006/relationships/image" Target="../media/image460.png"/><Relationship Id="rId143" Type="http://schemas.openxmlformats.org/officeDocument/2006/relationships/image" Target="../media/image481.png"/><Relationship Id="rId185" Type="http://schemas.openxmlformats.org/officeDocument/2006/relationships/image" Target="../media/image502.png"/><Relationship Id="rId350" Type="http://schemas.openxmlformats.org/officeDocument/2006/relationships/customXml" Target="../ink/ink601.xml"/><Relationship Id="rId406" Type="http://schemas.openxmlformats.org/officeDocument/2006/relationships/customXml" Target="../ink/ink629.xml"/><Relationship Id="rId9" Type="http://schemas.openxmlformats.org/officeDocument/2006/relationships/image" Target="../media/image414.png"/><Relationship Id="rId210" Type="http://schemas.openxmlformats.org/officeDocument/2006/relationships/customXml" Target="../ink/ink531.xml"/><Relationship Id="rId392" Type="http://schemas.openxmlformats.org/officeDocument/2006/relationships/customXml" Target="../ink/ink622.xml"/><Relationship Id="rId252" Type="http://schemas.openxmlformats.org/officeDocument/2006/relationships/customXml" Target="../ink/ink552.xml"/><Relationship Id="rId294" Type="http://schemas.openxmlformats.org/officeDocument/2006/relationships/customXml" Target="../ink/ink573.xml"/><Relationship Id="rId308" Type="http://schemas.openxmlformats.org/officeDocument/2006/relationships/customXml" Target="../ink/ink580.xml"/><Relationship Id="rId47" Type="http://schemas.openxmlformats.org/officeDocument/2006/relationships/image" Target="../media/image433.png"/><Relationship Id="rId89" Type="http://schemas.openxmlformats.org/officeDocument/2006/relationships/image" Target="../media/image454.png"/><Relationship Id="rId112" Type="http://schemas.openxmlformats.org/officeDocument/2006/relationships/customXml" Target="../ink/ink482.xml"/><Relationship Id="rId154" Type="http://schemas.openxmlformats.org/officeDocument/2006/relationships/customXml" Target="../ink/ink503.xml"/><Relationship Id="rId361" Type="http://schemas.openxmlformats.org/officeDocument/2006/relationships/image" Target="../media/image590.png"/><Relationship Id="rId196" Type="http://schemas.openxmlformats.org/officeDocument/2006/relationships/customXml" Target="../ink/ink524.xml"/><Relationship Id="rId16" Type="http://schemas.openxmlformats.org/officeDocument/2006/relationships/customXml" Target="../ink/ink434.xml"/><Relationship Id="rId221" Type="http://schemas.openxmlformats.org/officeDocument/2006/relationships/image" Target="../media/image520.png"/><Relationship Id="rId263" Type="http://schemas.openxmlformats.org/officeDocument/2006/relationships/image" Target="../media/image541.png"/><Relationship Id="rId319" Type="http://schemas.openxmlformats.org/officeDocument/2006/relationships/image" Target="../media/image569.png"/><Relationship Id="rId58" Type="http://schemas.openxmlformats.org/officeDocument/2006/relationships/customXml" Target="../ink/ink455.xml"/><Relationship Id="rId123" Type="http://schemas.openxmlformats.org/officeDocument/2006/relationships/image" Target="../media/image471.png"/><Relationship Id="rId330" Type="http://schemas.openxmlformats.org/officeDocument/2006/relationships/customXml" Target="../ink/ink591.xml"/><Relationship Id="rId165" Type="http://schemas.openxmlformats.org/officeDocument/2006/relationships/image" Target="../media/image492.png"/><Relationship Id="rId372" Type="http://schemas.openxmlformats.org/officeDocument/2006/relationships/customXml" Target="../ink/ink612.xml"/><Relationship Id="rId211" Type="http://schemas.openxmlformats.org/officeDocument/2006/relationships/image" Target="../media/image515.png"/><Relationship Id="rId232" Type="http://schemas.openxmlformats.org/officeDocument/2006/relationships/customXml" Target="../ink/ink542.xml"/><Relationship Id="rId253" Type="http://schemas.openxmlformats.org/officeDocument/2006/relationships/image" Target="../media/image536.png"/><Relationship Id="rId274" Type="http://schemas.openxmlformats.org/officeDocument/2006/relationships/customXml" Target="../ink/ink563.xml"/><Relationship Id="rId295" Type="http://schemas.openxmlformats.org/officeDocument/2006/relationships/image" Target="../media/image557.png"/><Relationship Id="rId309" Type="http://schemas.openxmlformats.org/officeDocument/2006/relationships/image" Target="../media/image564.png"/><Relationship Id="rId27" Type="http://schemas.openxmlformats.org/officeDocument/2006/relationships/image" Target="../media/image423.png"/><Relationship Id="rId48" Type="http://schemas.openxmlformats.org/officeDocument/2006/relationships/customXml" Target="../ink/ink450.xml"/><Relationship Id="rId69" Type="http://schemas.openxmlformats.org/officeDocument/2006/relationships/image" Target="../media/image444.png"/><Relationship Id="rId113" Type="http://schemas.openxmlformats.org/officeDocument/2006/relationships/image" Target="../media/image466.png"/><Relationship Id="rId134" Type="http://schemas.openxmlformats.org/officeDocument/2006/relationships/customXml" Target="../ink/ink493.xml"/><Relationship Id="rId320" Type="http://schemas.openxmlformats.org/officeDocument/2006/relationships/customXml" Target="../ink/ink586.xml"/><Relationship Id="rId80" Type="http://schemas.openxmlformats.org/officeDocument/2006/relationships/customXml" Target="../ink/ink466.xml"/><Relationship Id="rId155" Type="http://schemas.openxmlformats.org/officeDocument/2006/relationships/image" Target="../media/image487.png"/><Relationship Id="rId176" Type="http://schemas.openxmlformats.org/officeDocument/2006/relationships/customXml" Target="../ink/ink514.xml"/><Relationship Id="rId197" Type="http://schemas.openxmlformats.org/officeDocument/2006/relationships/image" Target="../media/image508.png"/><Relationship Id="rId341" Type="http://schemas.openxmlformats.org/officeDocument/2006/relationships/image" Target="../media/image580.png"/><Relationship Id="rId362" Type="http://schemas.openxmlformats.org/officeDocument/2006/relationships/customXml" Target="../ink/ink607.xml"/><Relationship Id="rId383" Type="http://schemas.openxmlformats.org/officeDocument/2006/relationships/image" Target="../media/image601.png"/><Relationship Id="rId201" Type="http://schemas.openxmlformats.org/officeDocument/2006/relationships/image" Target="../media/image510.png"/><Relationship Id="rId222" Type="http://schemas.openxmlformats.org/officeDocument/2006/relationships/customXml" Target="../ink/ink537.xml"/><Relationship Id="rId243" Type="http://schemas.openxmlformats.org/officeDocument/2006/relationships/image" Target="../media/image531.png"/><Relationship Id="rId264" Type="http://schemas.openxmlformats.org/officeDocument/2006/relationships/customXml" Target="../ink/ink558.xml"/><Relationship Id="rId285" Type="http://schemas.openxmlformats.org/officeDocument/2006/relationships/image" Target="../media/image552.png"/><Relationship Id="rId17" Type="http://schemas.openxmlformats.org/officeDocument/2006/relationships/image" Target="../media/image418.png"/><Relationship Id="rId38" Type="http://schemas.openxmlformats.org/officeDocument/2006/relationships/customXml" Target="../ink/ink445.xml"/><Relationship Id="rId59" Type="http://schemas.openxmlformats.org/officeDocument/2006/relationships/image" Target="../media/image439.png"/><Relationship Id="rId103" Type="http://schemas.openxmlformats.org/officeDocument/2006/relationships/image" Target="../media/image461.png"/><Relationship Id="rId124" Type="http://schemas.openxmlformats.org/officeDocument/2006/relationships/customXml" Target="../ink/ink488.xml"/><Relationship Id="rId310" Type="http://schemas.openxmlformats.org/officeDocument/2006/relationships/customXml" Target="../ink/ink581.xml"/><Relationship Id="rId70" Type="http://schemas.openxmlformats.org/officeDocument/2006/relationships/customXml" Target="../ink/ink461.xml"/><Relationship Id="rId91" Type="http://schemas.openxmlformats.org/officeDocument/2006/relationships/image" Target="../media/image455.png"/><Relationship Id="rId145" Type="http://schemas.openxmlformats.org/officeDocument/2006/relationships/image" Target="../media/image482.png"/><Relationship Id="rId166" Type="http://schemas.openxmlformats.org/officeDocument/2006/relationships/customXml" Target="../ink/ink509.xml"/><Relationship Id="rId187" Type="http://schemas.openxmlformats.org/officeDocument/2006/relationships/image" Target="../media/image503.png"/><Relationship Id="rId331" Type="http://schemas.openxmlformats.org/officeDocument/2006/relationships/image" Target="../media/image575.png"/><Relationship Id="rId352" Type="http://schemas.openxmlformats.org/officeDocument/2006/relationships/customXml" Target="../ink/ink602.xml"/><Relationship Id="rId373" Type="http://schemas.openxmlformats.org/officeDocument/2006/relationships/image" Target="../media/image596.png"/><Relationship Id="rId394" Type="http://schemas.openxmlformats.org/officeDocument/2006/relationships/customXml" Target="../ink/ink623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32.xml"/><Relationship Id="rId233" Type="http://schemas.openxmlformats.org/officeDocument/2006/relationships/image" Target="../media/image526.png"/><Relationship Id="rId254" Type="http://schemas.openxmlformats.org/officeDocument/2006/relationships/customXml" Target="../ink/ink553.xml"/><Relationship Id="rId28" Type="http://schemas.openxmlformats.org/officeDocument/2006/relationships/customXml" Target="../ink/ink440.xml"/><Relationship Id="rId49" Type="http://schemas.openxmlformats.org/officeDocument/2006/relationships/image" Target="../media/image434.png"/><Relationship Id="rId114" Type="http://schemas.openxmlformats.org/officeDocument/2006/relationships/customXml" Target="../ink/ink483.xml"/><Relationship Id="rId275" Type="http://schemas.openxmlformats.org/officeDocument/2006/relationships/image" Target="../media/image547.png"/><Relationship Id="rId296" Type="http://schemas.openxmlformats.org/officeDocument/2006/relationships/customXml" Target="../ink/ink574.xml"/><Relationship Id="rId300" Type="http://schemas.openxmlformats.org/officeDocument/2006/relationships/customXml" Target="../ink/ink576.xml"/><Relationship Id="rId60" Type="http://schemas.openxmlformats.org/officeDocument/2006/relationships/customXml" Target="../ink/ink456.xml"/><Relationship Id="rId81" Type="http://schemas.openxmlformats.org/officeDocument/2006/relationships/image" Target="../media/image450.png"/><Relationship Id="rId135" Type="http://schemas.openxmlformats.org/officeDocument/2006/relationships/image" Target="../media/image477.png"/><Relationship Id="rId156" Type="http://schemas.openxmlformats.org/officeDocument/2006/relationships/customXml" Target="../ink/ink504.xml"/><Relationship Id="rId177" Type="http://schemas.openxmlformats.org/officeDocument/2006/relationships/image" Target="../media/image498.png"/><Relationship Id="rId198" Type="http://schemas.openxmlformats.org/officeDocument/2006/relationships/customXml" Target="../ink/ink525.xml"/><Relationship Id="rId321" Type="http://schemas.openxmlformats.org/officeDocument/2006/relationships/image" Target="../media/image570.png"/><Relationship Id="rId342" Type="http://schemas.openxmlformats.org/officeDocument/2006/relationships/customXml" Target="../ink/ink597.xml"/><Relationship Id="rId363" Type="http://schemas.openxmlformats.org/officeDocument/2006/relationships/image" Target="../media/image591.png"/><Relationship Id="rId384" Type="http://schemas.openxmlformats.org/officeDocument/2006/relationships/customXml" Target="../ink/ink618.xml"/><Relationship Id="rId202" Type="http://schemas.openxmlformats.org/officeDocument/2006/relationships/customXml" Target="../ink/ink527.xml"/><Relationship Id="rId223" Type="http://schemas.openxmlformats.org/officeDocument/2006/relationships/image" Target="../media/image521.png"/><Relationship Id="rId244" Type="http://schemas.openxmlformats.org/officeDocument/2006/relationships/customXml" Target="../ink/ink548.xml"/><Relationship Id="rId18" Type="http://schemas.openxmlformats.org/officeDocument/2006/relationships/customXml" Target="../ink/ink435.xml"/><Relationship Id="rId39" Type="http://schemas.openxmlformats.org/officeDocument/2006/relationships/image" Target="../media/image429.png"/><Relationship Id="rId265" Type="http://schemas.openxmlformats.org/officeDocument/2006/relationships/image" Target="../media/image542.png"/><Relationship Id="rId286" Type="http://schemas.openxmlformats.org/officeDocument/2006/relationships/customXml" Target="../ink/ink569.xml"/><Relationship Id="rId50" Type="http://schemas.openxmlformats.org/officeDocument/2006/relationships/customXml" Target="../ink/ink451.xml"/><Relationship Id="rId104" Type="http://schemas.openxmlformats.org/officeDocument/2006/relationships/customXml" Target="../ink/ink478.xml"/><Relationship Id="rId125" Type="http://schemas.openxmlformats.org/officeDocument/2006/relationships/image" Target="../media/image472.png"/><Relationship Id="rId146" Type="http://schemas.openxmlformats.org/officeDocument/2006/relationships/customXml" Target="../ink/ink499.xml"/><Relationship Id="rId167" Type="http://schemas.openxmlformats.org/officeDocument/2006/relationships/image" Target="../media/image493.png"/><Relationship Id="rId188" Type="http://schemas.openxmlformats.org/officeDocument/2006/relationships/customXml" Target="../ink/ink520.xml"/><Relationship Id="rId311" Type="http://schemas.openxmlformats.org/officeDocument/2006/relationships/image" Target="../media/image565.png"/><Relationship Id="rId332" Type="http://schemas.openxmlformats.org/officeDocument/2006/relationships/customXml" Target="../ink/ink592.xml"/><Relationship Id="rId353" Type="http://schemas.openxmlformats.org/officeDocument/2006/relationships/image" Target="../media/image586.png"/><Relationship Id="rId374" Type="http://schemas.openxmlformats.org/officeDocument/2006/relationships/customXml" Target="../ink/ink613.xml"/><Relationship Id="rId395" Type="http://schemas.openxmlformats.org/officeDocument/2006/relationships/image" Target="../media/image607.png"/><Relationship Id="rId71" Type="http://schemas.openxmlformats.org/officeDocument/2006/relationships/image" Target="../media/image445.png"/><Relationship Id="rId92" Type="http://schemas.openxmlformats.org/officeDocument/2006/relationships/customXml" Target="../ink/ink472.xml"/><Relationship Id="rId213" Type="http://schemas.openxmlformats.org/officeDocument/2006/relationships/image" Target="../media/image516.png"/><Relationship Id="rId234" Type="http://schemas.openxmlformats.org/officeDocument/2006/relationships/customXml" Target="../ink/ink543.xml"/><Relationship Id="rId2" Type="http://schemas.openxmlformats.org/officeDocument/2006/relationships/customXml" Target="../ink/ink427.xml"/><Relationship Id="rId29" Type="http://schemas.openxmlformats.org/officeDocument/2006/relationships/image" Target="../media/image424.png"/><Relationship Id="rId255" Type="http://schemas.openxmlformats.org/officeDocument/2006/relationships/image" Target="../media/image537.png"/><Relationship Id="rId276" Type="http://schemas.openxmlformats.org/officeDocument/2006/relationships/customXml" Target="../ink/ink564.xml"/><Relationship Id="rId297" Type="http://schemas.openxmlformats.org/officeDocument/2006/relationships/image" Target="../media/image558.png"/><Relationship Id="rId40" Type="http://schemas.openxmlformats.org/officeDocument/2006/relationships/customXml" Target="../ink/ink446.xml"/><Relationship Id="rId115" Type="http://schemas.openxmlformats.org/officeDocument/2006/relationships/image" Target="../media/image467.png"/><Relationship Id="rId136" Type="http://schemas.openxmlformats.org/officeDocument/2006/relationships/customXml" Target="../ink/ink494.xml"/><Relationship Id="rId157" Type="http://schemas.openxmlformats.org/officeDocument/2006/relationships/image" Target="../media/image488.png"/><Relationship Id="rId178" Type="http://schemas.openxmlformats.org/officeDocument/2006/relationships/customXml" Target="../ink/ink515.xml"/><Relationship Id="rId301" Type="http://schemas.openxmlformats.org/officeDocument/2006/relationships/image" Target="../media/image560.png"/><Relationship Id="rId322" Type="http://schemas.openxmlformats.org/officeDocument/2006/relationships/customXml" Target="../ink/ink587.xml"/><Relationship Id="rId343" Type="http://schemas.openxmlformats.org/officeDocument/2006/relationships/image" Target="../media/image581.png"/><Relationship Id="rId364" Type="http://schemas.openxmlformats.org/officeDocument/2006/relationships/customXml" Target="../ink/ink608.xml"/><Relationship Id="rId61" Type="http://schemas.openxmlformats.org/officeDocument/2006/relationships/image" Target="../media/image440.png"/><Relationship Id="rId82" Type="http://schemas.openxmlformats.org/officeDocument/2006/relationships/customXml" Target="../ink/ink467.xml"/><Relationship Id="rId199" Type="http://schemas.openxmlformats.org/officeDocument/2006/relationships/image" Target="../media/image509.png"/><Relationship Id="rId203" Type="http://schemas.openxmlformats.org/officeDocument/2006/relationships/image" Target="../media/image511.png"/><Relationship Id="rId385" Type="http://schemas.openxmlformats.org/officeDocument/2006/relationships/image" Target="../media/image602.png"/><Relationship Id="rId19" Type="http://schemas.openxmlformats.org/officeDocument/2006/relationships/image" Target="../media/image419.png"/><Relationship Id="rId224" Type="http://schemas.openxmlformats.org/officeDocument/2006/relationships/customXml" Target="../ink/ink538.xml"/><Relationship Id="rId245" Type="http://schemas.openxmlformats.org/officeDocument/2006/relationships/image" Target="../media/image532.png"/><Relationship Id="rId266" Type="http://schemas.openxmlformats.org/officeDocument/2006/relationships/customXml" Target="../ink/ink559.xml"/><Relationship Id="rId287" Type="http://schemas.openxmlformats.org/officeDocument/2006/relationships/image" Target="../media/image553.png"/><Relationship Id="rId30" Type="http://schemas.openxmlformats.org/officeDocument/2006/relationships/customXml" Target="../ink/ink441.xml"/><Relationship Id="rId105" Type="http://schemas.openxmlformats.org/officeDocument/2006/relationships/image" Target="../media/image462.png"/><Relationship Id="rId126" Type="http://schemas.openxmlformats.org/officeDocument/2006/relationships/customXml" Target="../ink/ink489.xml"/><Relationship Id="rId147" Type="http://schemas.openxmlformats.org/officeDocument/2006/relationships/image" Target="../media/image483.png"/><Relationship Id="rId168" Type="http://schemas.openxmlformats.org/officeDocument/2006/relationships/customXml" Target="../ink/ink510.xml"/><Relationship Id="rId312" Type="http://schemas.openxmlformats.org/officeDocument/2006/relationships/customXml" Target="../ink/ink582.xml"/><Relationship Id="rId333" Type="http://schemas.openxmlformats.org/officeDocument/2006/relationships/image" Target="../media/image576.png"/><Relationship Id="rId354" Type="http://schemas.openxmlformats.org/officeDocument/2006/relationships/customXml" Target="../ink/ink603.xml"/><Relationship Id="rId51" Type="http://schemas.openxmlformats.org/officeDocument/2006/relationships/image" Target="../media/image435.png"/><Relationship Id="rId72" Type="http://schemas.openxmlformats.org/officeDocument/2006/relationships/customXml" Target="../ink/ink462.xml"/><Relationship Id="rId93" Type="http://schemas.openxmlformats.org/officeDocument/2006/relationships/image" Target="../media/image456.png"/><Relationship Id="rId189" Type="http://schemas.openxmlformats.org/officeDocument/2006/relationships/image" Target="../media/image504.png"/><Relationship Id="rId375" Type="http://schemas.openxmlformats.org/officeDocument/2006/relationships/image" Target="../media/image597.png"/><Relationship Id="rId396" Type="http://schemas.openxmlformats.org/officeDocument/2006/relationships/customXml" Target="../ink/ink624.xml"/><Relationship Id="rId3" Type="http://schemas.openxmlformats.org/officeDocument/2006/relationships/image" Target="../media/image411.png"/><Relationship Id="rId214" Type="http://schemas.openxmlformats.org/officeDocument/2006/relationships/customXml" Target="../ink/ink533.xml"/><Relationship Id="rId235" Type="http://schemas.openxmlformats.org/officeDocument/2006/relationships/image" Target="../media/image527.png"/><Relationship Id="rId256" Type="http://schemas.openxmlformats.org/officeDocument/2006/relationships/customXml" Target="../ink/ink554.xml"/><Relationship Id="rId277" Type="http://schemas.openxmlformats.org/officeDocument/2006/relationships/image" Target="../media/image548.png"/><Relationship Id="rId298" Type="http://schemas.openxmlformats.org/officeDocument/2006/relationships/customXml" Target="../ink/ink575.xml"/><Relationship Id="rId400" Type="http://schemas.openxmlformats.org/officeDocument/2006/relationships/customXml" Target="../ink/ink626.xml"/><Relationship Id="rId116" Type="http://schemas.openxmlformats.org/officeDocument/2006/relationships/customXml" Target="../ink/ink484.xml"/><Relationship Id="rId137" Type="http://schemas.openxmlformats.org/officeDocument/2006/relationships/image" Target="../media/image478.png"/><Relationship Id="rId158" Type="http://schemas.openxmlformats.org/officeDocument/2006/relationships/customXml" Target="../ink/ink505.xml"/><Relationship Id="rId302" Type="http://schemas.openxmlformats.org/officeDocument/2006/relationships/customXml" Target="../ink/ink577.xml"/><Relationship Id="rId323" Type="http://schemas.openxmlformats.org/officeDocument/2006/relationships/image" Target="../media/image571.png"/><Relationship Id="rId344" Type="http://schemas.openxmlformats.org/officeDocument/2006/relationships/customXml" Target="../ink/ink598.xml"/><Relationship Id="rId20" Type="http://schemas.openxmlformats.org/officeDocument/2006/relationships/customXml" Target="../ink/ink436.xml"/><Relationship Id="rId41" Type="http://schemas.openxmlformats.org/officeDocument/2006/relationships/image" Target="../media/image430.png"/><Relationship Id="rId62" Type="http://schemas.openxmlformats.org/officeDocument/2006/relationships/customXml" Target="../ink/ink457.xml"/><Relationship Id="rId83" Type="http://schemas.openxmlformats.org/officeDocument/2006/relationships/image" Target="../media/image451.png"/><Relationship Id="rId179" Type="http://schemas.openxmlformats.org/officeDocument/2006/relationships/image" Target="../media/image499.png"/><Relationship Id="rId365" Type="http://schemas.openxmlformats.org/officeDocument/2006/relationships/image" Target="../media/image592.png"/><Relationship Id="rId386" Type="http://schemas.openxmlformats.org/officeDocument/2006/relationships/customXml" Target="../ink/ink619.xml"/><Relationship Id="rId190" Type="http://schemas.openxmlformats.org/officeDocument/2006/relationships/customXml" Target="../ink/ink521.xml"/><Relationship Id="rId204" Type="http://schemas.openxmlformats.org/officeDocument/2006/relationships/customXml" Target="../ink/ink528.xml"/><Relationship Id="rId225" Type="http://schemas.openxmlformats.org/officeDocument/2006/relationships/image" Target="../media/image522.png"/><Relationship Id="rId246" Type="http://schemas.openxmlformats.org/officeDocument/2006/relationships/customXml" Target="../ink/ink549.xml"/><Relationship Id="rId267" Type="http://schemas.openxmlformats.org/officeDocument/2006/relationships/image" Target="../media/image543.png"/><Relationship Id="rId288" Type="http://schemas.openxmlformats.org/officeDocument/2006/relationships/customXml" Target="../ink/ink570.xml"/><Relationship Id="rId106" Type="http://schemas.openxmlformats.org/officeDocument/2006/relationships/customXml" Target="../ink/ink479.xml"/><Relationship Id="rId127" Type="http://schemas.openxmlformats.org/officeDocument/2006/relationships/image" Target="../media/image473.png"/><Relationship Id="rId313" Type="http://schemas.openxmlformats.org/officeDocument/2006/relationships/image" Target="../media/image566.png"/><Relationship Id="rId10" Type="http://schemas.openxmlformats.org/officeDocument/2006/relationships/customXml" Target="../ink/ink431.xml"/><Relationship Id="rId31" Type="http://schemas.openxmlformats.org/officeDocument/2006/relationships/image" Target="../media/image425.png"/><Relationship Id="rId52" Type="http://schemas.openxmlformats.org/officeDocument/2006/relationships/customXml" Target="../ink/ink452.xml"/><Relationship Id="rId73" Type="http://schemas.openxmlformats.org/officeDocument/2006/relationships/image" Target="../media/image446.png"/><Relationship Id="rId94" Type="http://schemas.openxmlformats.org/officeDocument/2006/relationships/customXml" Target="../ink/ink473.xml"/><Relationship Id="rId148" Type="http://schemas.openxmlformats.org/officeDocument/2006/relationships/customXml" Target="../ink/ink500.xml"/><Relationship Id="rId169" Type="http://schemas.openxmlformats.org/officeDocument/2006/relationships/image" Target="../media/image494.png"/><Relationship Id="rId334" Type="http://schemas.openxmlformats.org/officeDocument/2006/relationships/customXml" Target="../ink/ink593.xml"/><Relationship Id="rId355" Type="http://schemas.openxmlformats.org/officeDocument/2006/relationships/image" Target="../media/image587.png"/><Relationship Id="rId376" Type="http://schemas.openxmlformats.org/officeDocument/2006/relationships/customXml" Target="../ink/ink614.xml"/><Relationship Id="rId397" Type="http://schemas.openxmlformats.org/officeDocument/2006/relationships/image" Target="../media/image608.png"/><Relationship Id="rId4" Type="http://schemas.openxmlformats.org/officeDocument/2006/relationships/customXml" Target="../ink/ink428.xml"/><Relationship Id="rId180" Type="http://schemas.openxmlformats.org/officeDocument/2006/relationships/customXml" Target="../ink/ink516.xml"/><Relationship Id="rId215" Type="http://schemas.openxmlformats.org/officeDocument/2006/relationships/image" Target="../media/image517.png"/><Relationship Id="rId236" Type="http://schemas.openxmlformats.org/officeDocument/2006/relationships/customXml" Target="../ink/ink544.xml"/><Relationship Id="rId257" Type="http://schemas.openxmlformats.org/officeDocument/2006/relationships/image" Target="../media/image538.png"/><Relationship Id="rId278" Type="http://schemas.openxmlformats.org/officeDocument/2006/relationships/customXml" Target="../ink/ink565.xml"/><Relationship Id="rId401" Type="http://schemas.openxmlformats.org/officeDocument/2006/relationships/image" Target="../media/image610.png"/><Relationship Id="rId303" Type="http://schemas.openxmlformats.org/officeDocument/2006/relationships/image" Target="../media/image561.png"/><Relationship Id="rId42" Type="http://schemas.openxmlformats.org/officeDocument/2006/relationships/customXml" Target="../ink/ink447.xml"/><Relationship Id="rId84" Type="http://schemas.openxmlformats.org/officeDocument/2006/relationships/customXml" Target="../ink/ink468.xml"/><Relationship Id="rId138" Type="http://schemas.openxmlformats.org/officeDocument/2006/relationships/customXml" Target="../ink/ink495.xml"/><Relationship Id="rId345" Type="http://schemas.openxmlformats.org/officeDocument/2006/relationships/image" Target="../media/image582.png"/><Relationship Id="rId387" Type="http://schemas.openxmlformats.org/officeDocument/2006/relationships/image" Target="../media/image603.png"/><Relationship Id="rId191" Type="http://schemas.openxmlformats.org/officeDocument/2006/relationships/image" Target="../media/image505.png"/><Relationship Id="rId205" Type="http://schemas.openxmlformats.org/officeDocument/2006/relationships/image" Target="../media/image512.png"/><Relationship Id="rId247" Type="http://schemas.openxmlformats.org/officeDocument/2006/relationships/image" Target="../media/image533.png"/><Relationship Id="rId107" Type="http://schemas.openxmlformats.org/officeDocument/2006/relationships/image" Target="../media/image463.png"/><Relationship Id="rId289" Type="http://schemas.openxmlformats.org/officeDocument/2006/relationships/image" Target="../media/image554.png"/><Relationship Id="rId11" Type="http://schemas.openxmlformats.org/officeDocument/2006/relationships/image" Target="../media/image415.png"/><Relationship Id="rId53" Type="http://schemas.openxmlformats.org/officeDocument/2006/relationships/image" Target="../media/image436.png"/><Relationship Id="rId149" Type="http://schemas.openxmlformats.org/officeDocument/2006/relationships/image" Target="../media/image484.png"/><Relationship Id="rId314" Type="http://schemas.openxmlformats.org/officeDocument/2006/relationships/customXml" Target="../ink/ink583.xml"/><Relationship Id="rId356" Type="http://schemas.openxmlformats.org/officeDocument/2006/relationships/customXml" Target="../ink/ink604.xml"/><Relationship Id="rId398" Type="http://schemas.openxmlformats.org/officeDocument/2006/relationships/customXml" Target="../ink/ink625.xml"/><Relationship Id="rId95" Type="http://schemas.openxmlformats.org/officeDocument/2006/relationships/image" Target="../media/image457.png"/><Relationship Id="rId160" Type="http://schemas.openxmlformats.org/officeDocument/2006/relationships/customXml" Target="../ink/ink506.xml"/><Relationship Id="rId216" Type="http://schemas.openxmlformats.org/officeDocument/2006/relationships/customXml" Target="../ink/ink534.xml"/><Relationship Id="rId258" Type="http://schemas.openxmlformats.org/officeDocument/2006/relationships/customXml" Target="../ink/ink555.xml"/><Relationship Id="rId22" Type="http://schemas.openxmlformats.org/officeDocument/2006/relationships/customXml" Target="../ink/ink437.xml"/><Relationship Id="rId64" Type="http://schemas.openxmlformats.org/officeDocument/2006/relationships/customXml" Target="../ink/ink458.xml"/><Relationship Id="rId118" Type="http://schemas.openxmlformats.org/officeDocument/2006/relationships/customXml" Target="../ink/ink485.xml"/><Relationship Id="rId325" Type="http://schemas.openxmlformats.org/officeDocument/2006/relationships/image" Target="../media/image572.png"/><Relationship Id="rId367" Type="http://schemas.openxmlformats.org/officeDocument/2006/relationships/image" Target="../media/image593.png"/><Relationship Id="rId171" Type="http://schemas.openxmlformats.org/officeDocument/2006/relationships/image" Target="../media/image495.png"/><Relationship Id="rId227" Type="http://schemas.openxmlformats.org/officeDocument/2006/relationships/image" Target="../media/image523.png"/><Relationship Id="rId269" Type="http://schemas.openxmlformats.org/officeDocument/2006/relationships/image" Target="../media/image544.png"/><Relationship Id="rId33" Type="http://schemas.openxmlformats.org/officeDocument/2006/relationships/image" Target="../media/image426.png"/><Relationship Id="rId129" Type="http://schemas.openxmlformats.org/officeDocument/2006/relationships/image" Target="../media/image474.png"/><Relationship Id="rId280" Type="http://schemas.openxmlformats.org/officeDocument/2006/relationships/customXml" Target="../ink/ink566.xml"/><Relationship Id="rId336" Type="http://schemas.openxmlformats.org/officeDocument/2006/relationships/customXml" Target="../ink/ink594.xml"/><Relationship Id="rId75" Type="http://schemas.openxmlformats.org/officeDocument/2006/relationships/image" Target="../media/image447.png"/><Relationship Id="rId140" Type="http://schemas.openxmlformats.org/officeDocument/2006/relationships/customXml" Target="../ink/ink496.xml"/><Relationship Id="rId182" Type="http://schemas.openxmlformats.org/officeDocument/2006/relationships/customXml" Target="../ink/ink517.xml"/><Relationship Id="rId378" Type="http://schemas.openxmlformats.org/officeDocument/2006/relationships/customXml" Target="../ink/ink615.xml"/><Relationship Id="rId403" Type="http://schemas.openxmlformats.org/officeDocument/2006/relationships/image" Target="../media/image611.png"/><Relationship Id="rId6" Type="http://schemas.openxmlformats.org/officeDocument/2006/relationships/customXml" Target="../ink/ink429.xml"/><Relationship Id="rId238" Type="http://schemas.openxmlformats.org/officeDocument/2006/relationships/customXml" Target="../ink/ink545.xml"/><Relationship Id="rId291" Type="http://schemas.openxmlformats.org/officeDocument/2006/relationships/image" Target="../media/image555.png"/><Relationship Id="rId305" Type="http://schemas.openxmlformats.org/officeDocument/2006/relationships/image" Target="../media/image562.png"/><Relationship Id="rId347" Type="http://schemas.openxmlformats.org/officeDocument/2006/relationships/image" Target="../media/image583.png"/><Relationship Id="rId44" Type="http://schemas.openxmlformats.org/officeDocument/2006/relationships/customXml" Target="../ink/ink448.xml"/><Relationship Id="rId86" Type="http://schemas.openxmlformats.org/officeDocument/2006/relationships/customXml" Target="../ink/ink469.xml"/><Relationship Id="rId151" Type="http://schemas.openxmlformats.org/officeDocument/2006/relationships/image" Target="../media/image485.png"/><Relationship Id="rId389" Type="http://schemas.openxmlformats.org/officeDocument/2006/relationships/image" Target="../media/image604.png"/><Relationship Id="rId193" Type="http://schemas.openxmlformats.org/officeDocument/2006/relationships/image" Target="../media/image506.png"/><Relationship Id="rId207" Type="http://schemas.openxmlformats.org/officeDocument/2006/relationships/image" Target="../media/image513.png"/><Relationship Id="rId249" Type="http://schemas.openxmlformats.org/officeDocument/2006/relationships/image" Target="../media/image534.png"/><Relationship Id="rId13" Type="http://schemas.openxmlformats.org/officeDocument/2006/relationships/image" Target="../media/image416.png"/><Relationship Id="rId109" Type="http://schemas.openxmlformats.org/officeDocument/2006/relationships/image" Target="../media/image464.png"/><Relationship Id="rId260" Type="http://schemas.openxmlformats.org/officeDocument/2006/relationships/customXml" Target="../ink/ink556.xml"/><Relationship Id="rId316" Type="http://schemas.openxmlformats.org/officeDocument/2006/relationships/customXml" Target="../ink/ink584.xml"/><Relationship Id="rId55" Type="http://schemas.openxmlformats.org/officeDocument/2006/relationships/image" Target="../media/image437.png"/><Relationship Id="rId97" Type="http://schemas.openxmlformats.org/officeDocument/2006/relationships/image" Target="../media/image458.png"/><Relationship Id="rId120" Type="http://schemas.openxmlformats.org/officeDocument/2006/relationships/customXml" Target="../ink/ink486.xml"/><Relationship Id="rId358" Type="http://schemas.openxmlformats.org/officeDocument/2006/relationships/customXml" Target="../ink/ink605.xml"/><Relationship Id="rId162" Type="http://schemas.openxmlformats.org/officeDocument/2006/relationships/customXml" Target="../ink/ink507.xml"/><Relationship Id="rId218" Type="http://schemas.openxmlformats.org/officeDocument/2006/relationships/customXml" Target="../ink/ink535.xml"/><Relationship Id="rId271" Type="http://schemas.openxmlformats.org/officeDocument/2006/relationships/image" Target="../media/image545.png"/><Relationship Id="rId24" Type="http://schemas.openxmlformats.org/officeDocument/2006/relationships/customXml" Target="../ink/ink438.xml"/><Relationship Id="rId66" Type="http://schemas.openxmlformats.org/officeDocument/2006/relationships/customXml" Target="../ink/ink459.xml"/><Relationship Id="rId131" Type="http://schemas.openxmlformats.org/officeDocument/2006/relationships/image" Target="../media/image475.png"/><Relationship Id="rId327" Type="http://schemas.openxmlformats.org/officeDocument/2006/relationships/image" Target="../media/image573.png"/><Relationship Id="rId369" Type="http://schemas.openxmlformats.org/officeDocument/2006/relationships/image" Target="../media/image594.png"/><Relationship Id="rId173" Type="http://schemas.openxmlformats.org/officeDocument/2006/relationships/image" Target="../media/image496.png"/><Relationship Id="rId229" Type="http://schemas.openxmlformats.org/officeDocument/2006/relationships/image" Target="../media/image524.png"/><Relationship Id="rId380" Type="http://schemas.openxmlformats.org/officeDocument/2006/relationships/customXml" Target="../ink/ink616.xml"/><Relationship Id="rId240" Type="http://schemas.openxmlformats.org/officeDocument/2006/relationships/customXml" Target="../ink/ink546.xml"/><Relationship Id="rId35" Type="http://schemas.openxmlformats.org/officeDocument/2006/relationships/image" Target="../media/image427.png"/><Relationship Id="rId77" Type="http://schemas.openxmlformats.org/officeDocument/2006/relationships/image" Target="../media/image448.png"/><Relationship Id="rId100" Type="http://schemas.openxmlformats.org/officeDocument/2006/relationships/customXml" Target="../ink/ink476.xml"/><Relationship Id="rId282" Type="http://schemas.openxmlformats.org/officeDocument/2006/relationships/customXml" Target="../ink/ink567.xml"/><Relationship Id="rId338" Type="http://schemas.openxmlformats.org/officeDocument/2006/relationships/customXml" Target="../ink/ink595.xml"/><Relationship Id="rId8" Type="http://schemas.openxmlformats.org/officeDocument/2006/relationships/customXml" Target="../ink/ink430.xml"/><Relationship Id="rId142" Type="http://schemas.openxmlformats.org/officeDocument/2006/relationships/customXml" Target="../ink/ink497.xml"/><Relationship Id="rId184" Type="http://schemas.openxmlformats.org/officeDocument/2006/relationships/customXml" Target="../ink/ink518.xml"/><Relationship Id="rId391" Type="http://schemas.openxmlformats.org/officeDocument/2006/relationships/image" Target="../media/image605.png"/><Relationship Id="rId405" Type="http://schemas.openxmlformats.org/officeDocument/2006/relationships/image" Target="../media/image612.png"/><Relationship Id="rId251" Type="http://schemas.openxmlformats.org/officeDocument/2006/relationships/image" Target="../media/image535.png"/><Relationship Id="rId46" Type="http://schemas.openxmlformats.org/officeDocument/2006/relationships/customXml" Target="../ink/ink449.xml"/><Relationship Id="rId293" Type="http://schemas.openxmlformats.org/officeDocument/2006/relationships/image" Target="../media/image556.png"/><Relationship Id="rId307" Type="http://schemas.openxmlformats.org/officeDocument/2006/relationships/image" Target="../media/image563.png"/><Relationship Id="rId349" Type="http://schemas.openxmlformats.org/officeDocument/2006/relationships/image" Target="../media/image584.png"/><Relationship Id="rId88" Type="http://schemas.openxmlformats.org/officeDocument/2006/relationships/customXml" Target="../ink/ink470.xml"/><Relationship Id="rId111" Type="http://schemas.openxmlformats.org/officeDocument/2006/relationships/image" Target="../media/image465.png"/><Relationship Id="rId153" Type="http://schemas.openxmlformats.org/officeDocument/2006/relationships/image" Target="../media/image486.png"/><Relationship Id="rId195" Type="http://schemas.openxmlformats.org/officeDocument/2006/relationships/image" Target="../media/image507.png"/><Relationship Id="rId209" Type="http://schemas.openxmlformats.org/officeDocument/2006/relationships/image" Target="../media/image514.png"/><Relationship Id="rId360" Type="http://schemas.openxmlformats.org/officeDocument/2006/relationships/customXml" Target="../ink/ink606.xml"/><Relationship Id="rId220" Type="http://schemas.openxmlformats.org/officeDocument/2006/relationships/customXml" Target="../ink/ink536.xml"/><Relationship Id="rId15" Type="http://schemas.openxmlformats.org/officeDocument/2006/relationships/image" Target="../media/image417.png"/><Relationship Id="rId57" Type="http://schemas.openxmlformats.org/officeDocument/2006/relationships/image" Target="../media/image438.png"/><Relationship Id="rId262" Type="http://schemas.openxmlformats.org/officeDocument/2006/relationships/customXml" Target="../ink/ink557.xml"/><Relationship Id="rId318" Type="http://schemas.openxmlformats.org/officeDocument/2006/relationships/customXml" Target="../ink/ink585.xml"/><Relationship Id="rId99" Type="http://schemas.openxmlformats.org/officeDocument/2006/relationships/image" Target="../media/image459.png"/><Relationship Id="rId122" Type="http://schemas.openxmlformats.org/officeDocument/2006/relationships/customXml" Target="../ink/ink487.xml"/><Relationship Id="rId164" Type="http://schemas.openxmlformats.org/officeDocument/2006/relationships/customXml" Target="../ink/ink508.xml"/><Relationship Id="rId371" Type="http://schemas.openxmlformats.org/officeDocument/2006/relationships/image" Target="../media/image595.png"/><Relationship Id="rId26" Type="http://schemas.openxmlformats.org/officeDocument/2006/relationships/customXml" Target="../ink/ink439.xml"/><Relationship Id="rId231" Type="http://schemas.openxmlformats.org/officeDocument/2006/relationships/image" Target="../media/image525.png"/><Relationship Id="rId273" Type="http://schemas.openxmlformats.org/officeDocument/2006/relationships/image" Target="../media/image546.png"/><Relationship Id="rId329" Type="http://schemas.openxmlformats.org/officeDocument/2006/relationships/image" Target="../media/image574.png"/><Relationship Id="rId68" Type="http://schemas.openxmlformats.org/officeDocument/2006/relationships/customXml" Target="../ink/ink460.xml"/><Relationship Id="rId133" Type="http://schemas.openxmlformats.org/officeDocument/2006/relationships/image" Target="../media/image476.png"/><Relationship Id="rId175" Type="http://schemas.openxmlformats.org/officeDocument/2006/relationships/image" Target="../media/image497.png"/><Relationship Id="rId340" Type="http://schemas.openxmlformats.org/officeDocument/2006/relationships/customXml" Target="../ink/ink596.xml"/><Relationship Id="rId200" Type="http://schemas.openxmlformats.org/officeDocument/2006/relationships/customXml" Target="../ink/ink526.xml"/><Relationship Id="rId382" Type="http://schemas.openxmlformats.org/officeDocument/2006/relationships/customXml" Target="../ink/ink617.xml"/><Relationship Id="rId242" Type="http://schemas.openxmlformats.org/officeDocument/2006/relationships/customXml" Target="../ink/ink547.xml"/><Relationship Id="rId284" Type="http://schemas.openxmlformats.org/officeDocument/2006/relationships/customXml" Target="../ink/ink568.xml"/><Relationship Id="rId37" Type="http://schemas.openxmlformats.org/officeDocument/2006/relationships/image" Target="../media/image428.png"/><Relationship Id="rId79" Type="http://schemas.openxmlformats.org/officeDocument/2006/relationships/image" Target="../media/image449.png"/><Relationship Id="rId102" Type="http://schemas.openxmlformats.org/officeDocument/2006/relationships/customXml" Target="../ink/ink477.xml"/><Relationship Id="rId144" Type="http://schemas.openxmlformats.org/officeDocument/2006/relationships/customXml" Target="../ink/ink498.xml"/><Relationship Id="rId90" Type="http://schemas.openxmlformats.org/officeDocument/2006/relationships/customXml" Target="../ink/ink471.xml"/><Relationship Id="rId186" Type="http://schemas.openxmlformats.org/officeDocument/2006/relationships/customXml" Target="../ink/ink519.xml"/><Relationship Id="rId351" Type="http://schemas.openxmlformats.org/officeDocument/2006/relationships/image" Target="../media/image585.png"/><Relationship Id="rId393" Type="http://schemas.openxmlformats.org/officeDocument/2006/relationships/image" Target="../media/image606.png"/><Relationship Id="rId407" Type="http://schemas.openxmlformats.org/officeDocument/2006/relationships/image" Target="../media/image61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.xml"/><Relationship Id="rId21" Type="http://schemas.openxmlformats.org/officeDocument/2006/relationships/image" Target="../media/image38.png"/><Relationship Id="rId42" Type="http://schemas.openxmlformats.org/officeDocument/2006/relationships/customXml" Target="../ink/ink57.xml"/><Relationship Id="rId47" Type="http://schemas.openxmlformats.org/officeDocument/2006/relationships/image" Target="../media/image51.png"/><Relationship Id="rId63" Type="http://schemas.openxmlformats.org/officeDocument/2006/relationships/image" Target="../media/image59.png"/><Relationship Id="rId68" Type="http://schemas.openxmlformats.org/officeDocument/2006/relationships/customXml" Target="../ink/ink70.xml"/><Relationship Id="rId16" Type="http://schemas.openxmlformats.org/officeDocument/2006/relationships/customXml" Target="../ink/ink44.xml"/><Relationship Id="rId11" Type="http://schemas.openxmlformats.org/officeDocument/2006/relationships/image" Target="../media/image5.png"/><Relationship Id="rId32" Type="http://schemas.openxmlformats.org/officeDocument/2006/relationships/customXml" Target="../ink/ink52.xml"/><Relationship Id="rId37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customXml" Target="../ink/ink65.xml"/><Relationship Id="rId74" Type="http://schemas.openxmlformats.org/officeDocument/2006/relationships/customXml" Target="../ink/ink73.xml"/><Relationship Id="rId79" Type="http://schemas.openxmlformats.org/officeDocument/2006/relationships/image" Target="../media/image67.png"/><Relationship Id="rId5" Type="http://schemas.openxmlformats.org/officeDocument/2006/relationships/image" Target="../media/image2.png"/><Relationship Id="rId61" Type="http://schemas.openxmlformats.org/officeDocument/2006/relationships/image" Target="../media/image58.png"/><Relationship Id="rId19" Type="http://schemas.openxmlformats.org/officeDocument/2006/relationships/image" Target="../media/image37.png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image" Target="../media/image41.png"/><Relationship Id="rId30" Type="http://schemas.openxmlformats.org/officeDocument/2006/relationships/customXml" Target="../ink/ink51.xml"/><Relationship Id="rId35" Type="http://schemas.openxmlformats.org/officeDocument/2006/relationships/image" Target="../media/image45.png"/><Relationship Id="rId43" Type="http://schemas.openxmlformats.org/officeDocument/2006/relationships/image" Target="../media/image49.png"/><Relationship Id="rId48" Type="http://schemas.openxmlformats.org/officeDocument/2006/relationships/customXml" Target="../ink/ink60.xml"/><Relationship Id="rId56" Type="http://schemas.openxmlformats.org/officeDocument/2006/relationships/customXml" Target="../ink/ink64.xml"/><Relationship Id="rId64" Type="http://schemas.openxmlformats.org/officeDocument/2006/relationships/customXml" Target="../ink/ink68.xml"/><Relationship Id="rId69" Type="http://schemas.openxmlformats.org/officeDocument/2006/relationships/image" Target="../media/image62.png"/><Relationship Id="rId77" Type="http://schemas.openxmlformats.org/officeDocument/2006/relationships/image" Target="../media/image66.png"/><Relationship Id="rId8" Type="http://schemas.openxmlformats.org/officeDocument/2006/relationships/customXml" Target="../ink/ink40.xml"/><Relationship Id="rId51" Type="http://schemas.openxmlformats.org/officeDocument/2006/relationships/image" Target="../media/image53.png"/><Relationship Id="rId72" Type="http://schemas.openxmlformats.org/officeDocument/2006/relationships/customXml" Target="../ink/ink72.xml"/><Relationship Id="rId80" Type="http://schemas.openxmlformats.org/officeDocument/2006/relationships/customXml" Target="../ink/ink76.xml"/><Relationship Id="rId3" Type="http://schemas.openxmlformats.org/officeDocument/2006/relationships/image" Target="../media/image1.png"/><Relationship Id="rId12" Type="http://schemas.openxmlformats.org/officeDocument/2006/relationships/customXml" Target="../ink/ink42.xml"/><Relationship Id="rId17" Type="http://schemas.openxmlformats.org/officeDocument/2006/relationships/image" Target="../media/image26.png"/><Relationship Id="rId25" Type="http://schemas.openxmlformats.org/officeDocument/2006/relationships/image" Target="../media/image40.png"/><Relationship Id="rId33" Type="http://schemas.openxmlformats.org/officeDocument/2006/relationships/image" Target="../media/image44.png"/><Relationship Id="rId38" Type="http://schemas.openxmlformats.org/officeDocument/2006/relationships/customXml" Target="../ink/ink55.xml"/><Relationship Id="rId46" Type="http://schemas.openxmlformats.org/officeDocument/2006/relationships/customXml" Target="../ink/ink59.xml"/><Relationship Id="rId59" Type="http://schemas.openxmlformats.org/officeDocument/2006/relationships/image" Target="../media/image57.png"/><Relationship Id="rId67" Type="http://schemas.openxmlformats.org/officeDocument/2006/relationships/image" Target="../media/image61.png"/><Relationship Id="rId20" Type="http://schemas.openxmlformats.org/officeDocument/2006/relationships/customXml" Target="../ink/ink46.xml"/><Relationship Id="rId41" Type="http://schemas.openxmlformats.org/officeDocument/2006/relationships/image" Target="../media/image48.png"/><Relationship Id="rId54" Type="http://schemas.openxmlformats.org/officeDocument/2006/relationships/customXml" Target="../ink/ink63.xml"/><Relationship Id="rId62" Type="http://schemas.openxmlformats.org/officeDocument/2006/relationships/customXml" Target="../ink/ink67.xml"/><Relationship Id="rId70" Type="http://schemas.openxmlformats.org/officeDocument/2006/relationships/customXml" Target="../ink/ink71.xml"/><Relationship Id="rId7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5" Type="http://schemas.openxmlformats.org/officeDocument/2006/relationships/image" Target="../media/image25.png"/><Relationship Id="rId23" Type="http://schemas.openxmlformats.org/officeDocument/2006/relationships/image" Target="../media/image39.png"/><Relationship Id="rId28" Type="http://schemas.openxmlformats.org/officeDocument/2006/relationships/customXml" Target="../ink/ink50.xml"/><Relationship Id="rId36" Type="http://schemas.openxmlformats.org/officeDocument/2006/relationships/customXml" Target="../ink/ink54.xml"/><Relationship Id="rId49" Type="http://schemas.openxmlformats.org/officeDocument/2006/relationships/image" Target="../media/image52.png"/><Relationship Id="rId57" Type="http://schemas.openxmlformats.org/officeDocument/2006/relationships/image" Target="../media/image56.png"/><Relationship Id="rId10" Type="http://schemas.openxmlformats.org/officeDocument/2006/relationships/customXml" Target="../ink/ink41.xml"/><Relationship Id="rId31" Type="http://schemas.openxmlformats.org/officeDocument/2006/relationships/image" Target="../media/image43.png"/><Relationship Id="rId44" Type="http://schemas.openxmlformats.org/officeDocument/2006/relationships/customXml" Target="../ink/ink58.xml"/><Relationship Id="rId52" Type="http://schemas.openxmlformats.org/officeDocument/2006/relationships/customXml" Target="../ink/ink62.xml"/><Relationship Id="rId60" Type="http://schemas.openxmlformats.org/officeDocument/2006/relationships/customXml" Target="../ink/ink66.xml"/><Relationship Id="rId65" Type="http://schemas.openxmlformats.org/officeDocument/2006/relationships/image" Target="../media/image60.png"/><Relationship Id="rId73" Type="http://schemas.openxmlformats.org/officeDocument/2006/relationships/image" Target="../media/image64.png"/><Relationship Id="rId78" Type="http://schemas.openxmlformats.org/officeDocument/2006/relationships/customXml" Target="../ink/ink75.xml"/><Relationship Id="rId81" Type="http://schemas.openxmlformats.org/officeDocument/2006/relationships/image" Target="../media/image68.png"/><Relationship Id="rId4" Type="http://schemas.openxmlformats.org/officeDocument/2006/relationships/customXml" Target="../ink/ink38.xml"/><Relationship Id="rId9" Type="http://schemas.openxmlformats.org/officeDocument/2006/relationships/image" Target="../media/image4.png"/><Relationship Id="rId13" Type="http://schemas.openxmlformats.org/officeDocument/2006/relationships/image" Target="../media/image24.png"/><Relationship Id="rId18" Type="http://schemas.openxmlformats.org/officeDocument/2006/relationships/customXml" Target="../ink/ink45.xml"/><Relationship Id="rId39" Type="http://schemas.openxmlformats.org/officeDocument/2006/relationships/image" Target="../media/image47.png"/><Relationship Id="rId34" Type="http://schemas.openxmlformats.org/officeDocument/2006/relationships/customXml" Target="../ink/ink53.xml"/><Relationship Id="rId50" Type="http://schemas.openxmlformats.org/officeDocument/2006/relationships/customXml" Target="../ink/ink61.xml"/><Relationship Id="rId55" Type="http://schemas.openxmlformats.org/officeDocument/2006/relationships/image" Target="../media/image55.png"/><Relationship Id="rId76" Type="http://schemas.openxmlformats.org/officeDocument/2006/relationships/customXml" Target="../ink/ink74.xml"/><Relationship Id="rId7" Type="http://schemas.openxmlformats.org/officeDocument/2006/relationships/image" Target="../media/image3.png"/><Relationship Id="rId71" Type="http://schemas.openxmlformats.org/officeDocument/2006/relationships/image" Target="../media/image63.png"/><Relationship Id="rId2" Type="http://schemas.openxmlformats.org/officeDocument/2006/relationships/customXml" Target="../ink/ink37.xml"/><Relationship Id="rId29" Type="http://schemas.openxmlformats.org/officeDocument/2006/relationships/image" Target="../media/image42.png"/><Relationship Id="rId24" Type="http://schemas.openxmlformats.org/officeDocument/2006/relationships/customXml" Target="../ink/ink48.xml"/><Relationship Id="rId40" Type="http://schemas.openxmlformats.org/officeDocument/2006/relationships/customXml" Target="../ink/ink56.xml"/><Relationship Id="rId45" Type="http://schemas.openxmlformats.org/officeDocument/2006/relationships/image" Target="../media/image50.png"/><Relationship Id="rId66" Type="http://schemas.openxmlformats.org/officeDocument/2006/relationships/customXml" Target="../ink/ink6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customXml" Target="../ink/ink85.xml"/><Relationship Id="rId26" Type="http://schemas.openxmlformats.org/officeDocument/2006/relationships/customXml" Target="../ink/ink89.xml"/><Relationship Id="rId39" Type="http://schemas.openxmlformats.org/officeDocument/2006/relationships/image" Target="../media/image79.png"/><Relationship Id="rId21" Type="http://schemas.openxmlformats.org/officeDocument/2006/relationships/image" Target="../media/image70.png"/><Relationship Id="rId34" Type="http://schemas.openxmlformats.org/officeDocument/2006/relationships/customXml" Target="../ink/ink93.xml"/><Relationship Id="rId42" Type="http://schemas.openxmlformats.org/officeDocument/2006/relationships/customXml" Target="../ink/ink97.xml"/><Relationship Id="rId47" Type="http://schemas.openxmlformats.org/officeDocument/2006/relationships/image" Target="../media/image83.png"/><Relationship Id="rId50" Type="http://schemas.openxmlformats.org/officeDocument/2006/relationships/customXml" Target="../ink/ink101.xml"/><Relationship Id="rId55" Type="http://schemas.openxmlformats.org/officeDocument/2006/relationships/image" Target="../media/image87.png"/><Relationship Id="rId63" Type="http://schemas.openxmlformats.org/officeDocument/2006/relationships/image" Target="../media/image91.png"/><Relationship Id="rId7" Type="http://schemas.openxmlformats.org/officeDocument/2006/relationships/image" Target="../media/image3.png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29" Type="http://schemas.openxmlformats.org/officeDocument/2006/relationships/image" Target="../media/image74.png"/><Relationship Id="rId11" Type="http://schemas.openxmlformats.org/officeDocument/2006/relationships/image" Target="../media/image5.png"/><Relationship Id="rId24" Type="http://schemas.openxmlformats.org/officeDocument/2006/relationships/customXml" Target="../ink/ink88.xml"/><Relationship Id="rId32" Type="http://schemas.openxmlformats.org/officeDocument/2006/relationships/customXml" Target="../ink/ink92.xml"/><Relationship Id="rId37" Type="http://schemas.openxmlformats.org/officeDocument/2006/relationships/image" Target="../media/image78.png"/><Relationship Id="rId40" Type="http://schemas.openxmlformats.org/officeDocument/2006/relationships/customXml" Target="../ink/ink96.xml"/><Relationship Id="rId45" Type="http://schemas.openxmlformats.org/officeDocument/2006/relationships/image" Target="../media/image82.png"/><Relationship Id="rId53" Type="http://schemas.openxmlformats.org/officeDocument/2006/relationships/image" Target="../media/image86.png"/><Relationship Id="rId58" Type="http://schemas.openxmlformats.org/officeDocument/2006/relationships/customXml" Target="../ink/ink105.xml"/><Relationship Id="rId5" Type="http://schemas.openxmlformats.org/officeDocument/2006/relationships/image" Target="../media/image2.png"/><Relationship Id="rId61" Type="http://schemas.openxmlformats.org/officeDocument/2006/relationships/image" Target="../media/image90.png"/><Relationship Id="rId19" Type="http://schemas.openxmlformats.org/officeDocument/2006/relationships/image" Target="../media/image69.png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73.png"/><Relationship Id="rId30" Type="http://schemas.openxmlformats.org/officeDocument/2006/relationships/customXml" Target="../ink/ink91.xml"/><Relationship Id="rId35" Type="http://schemas.openxmlformats.org/officeDocument/2006/relationships/image" Target="../media/image77.png"/><Relationship Id="rId43" Type="http://schemas.openxmlformats.org/officeDocument/2006/relationships/image" Target="../media/image81.png"/><Relationship Id="rId48" Type="http://schemas.openxmlformats.org/officeDocument/2006/relationships/customXml" Target="../ink/ink100.xml"/><Relationship Id="rId56" Type="http://schemas.openxmlformats.org/officeDocument/2006/relationships/customXml" Target="../ink/ink104.xml"/><Relationship Id="rId8" Type="http://schemas.openxmlformats.org/officeDocument/2006/relationships/customXml" Target="../ink/ink80.xml"/><Relationship Id="rId51" Type="http://schemas.openxmlformats.org/officeDocument/2006/relationships/image" Target="../media/image85.png"/><Relationship Id="rId3" Type="http://schemas.openxmlformats.org/officeDocument/2006/relationships/image" Target="../media/image1.png"/><Relationship Id="rId12" Type="http://schemas.openxmlformats.org/officeDocument/2006/relationships/customXml" Target="../ink/ink82.xml"/><Relationship Id="rId17" Type="http://schemas.openxmlformats.org/officeDocument/2006/relationships/image" Target="../media/image26.png"/><Relationship Id="rId25" Type="http://schemas.openxmlformats.org/officeDocument/2006/relationships/image" Target="../media/image72.png"/><Relationship Id="rId33" Type="http://schemas.openxmlformats.org/officeDocument/2006/relationships/image" Target="../media/image76.png"/><Relationship Id="rId38" Type="http://schemas.openxmlformats.org/officeDocument/2006/relationships/customXml" Target="../ink/ink95.xml"/><Relationship Id="rId46" Type="http://schemas.openxmlformats.org/officeDocument/2006/relationships/customXml" Target="../ink/ink99.xml"/><Relationship Id="rId59" Type="http://schemas.openxmlformats.org/officeDocument/2006/relationships/image" Target="../media/image89.png"/><Relationship Id="rId20" Type="http://schemas.openxmlformats.org/officeDocument/2006/relationships/customXml" Target="../ink/ink86.xml"/><Relationship Id="rId41" Type="http://schemas.openxmlformats.org/officeDocument/2006/relationships/image" Target="../media/image80.png"/><Relationship Id="rId54" Type="http://schemas.openxmlformats.org/officeDocument/2006/relationships/customXml" Target="../ink/ink103.xml"/><Relationship Id="rId62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Relationship Id="rId15" Type="http://schemas.openxmlformats.org/officeDocument/2006/relationships/image" Target="../media/image25.png"/><Relationship Id="rId23" Type="http://schemas.openxmlformats.org/officeDocument/2006/relationships/image" Target="../media/image71.png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49" Type="http://schemas.openxmlformats.org/officeDocument/2006/relationships/image" Target="../media/image84.png"/><Relationship Id="rId57" Type="http://schemas.openxmlformats.org/officeDocument/2006/relationships/image" Target="../media/image88.png"/><Relationship Id="rId10" Type="http://schemas.openxmlformats.org/officeDocument/2006/relationships/customXml" Target="../ink/ink81.xml"/><Relationship Id="rId31" Type="http://schemas.openxmlformats.org/officeDocument/2006/relationships/image" Target="../media/image75.png"/><Relationship Id="rId44" Type="http://schemas.openxmlformats.org/officeDocument/2006/relationships/customXml" Target="../ink/ink98.xml"/><Relationship Id="rId52" Type="http://schemas.openxmlformats.org/officeDocument/2006/relationships/customXml" Target="../ink/ink102.xml"/><Relationship Id="rId60" Type="http://schemas.openxmlformats.org/officeDocument/2006/relationships/customXml" Target="../ink/ink106.xml"/><Relationship Id="rId4" Type="http://schemas.openxmlformats.org/officeDocument/2006/relationships/customXml" Target="../ink/ink78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0.xml"/><Relationship Id="rId21" Type="http://schemas.openxmlformats.org/officeDocument/2006/relationships/image" Target="../media/image101.png"/><Relationship Id="rId42" Type="http://schemas.openxmlformats.org/officeDocument/2006/relationships/customXml" Target="../ink/ink128.xml"/><Relationship Id="rId47" Type="http://schemas.openxmlformats.org/officeDocument/2006/relationships/image" Target="../media/image114.png"/><Relationship Id="rId63" Type="http://schemas.openxmlformats.org/officeDocument/2006/relationships/image" Target="../media/image122.png"/><Relationship Id="rId68" Type="http://schemas.openxmlformats.org/officeDocument/2006/relationships/customXml" Target="../ink/ink141.xml"/><Relationship Id="rId84" Type="http://schemas.openxmlformats.org/officeDocument/2006/relationships/customXml" Target="../ink/ink149.xml"/><Relationship Id="rId89" Type="http://schemas.openxmlformats.org/officeDocument/2006/relationships/image" Target="../media/image135.png"/><Relationship Id="rId16" Type="http://schemas.openxmlformats.org/officeDocument/2006/relationships/customXml" Target="../ink/ink115.xml"/><Relationship Id="rId11" Type="http://schemas.openxmlformats.org/officeDocument/2006/relationships/image" Target="../media/image96.png"/><Relationship Id="rId32" Type="http://schemas.openxmlformats.org/officeDocument/2006/relationships/customXml" Target="../ink/ink123.xml"/><Relationship Id="rId37" Type="http://schemas.openxmlformats.org/officeDocument/2006/relationships/image" Target="../media/image109.png"/><Relationship Id="rId53" Type="http://schemas.openxmlformats.org/officeDocument/2006/relationships/image" Target="../media/image117.png"/><Relationship Id="rId58" Type="http://schemas.openxmlformats.org/officeDocument/2006/relationships/customXml" Target="../ink/ink136.xml"/><Relationship Id="rId74" Type="http://schemas.openxmlformats.org/officeDocument/2006/relationships/customXml" Target="../ink/ink144.xml"/><Relationship Id="rId79" Type="http://schemas.openxmlformats.org/officeDocument/2006/relationships/image" Target="../media/image130.png"/><Relationship Id="rId5" Type="http://schemas.openxmlformats.org/officeDocument/2006/relationships/image" Target="../media/image93.png"/><Relationship Id="rId90" Type="http://schemas.openxmlformats.org/officeDocument/2006/relationships/customXml" Target="../ink/ink152.xml"/><Relationship Id="rId14" Type="http://schemas.openxmlformats.org/officeDocument/2006/relationships/customXml" Target="../ink/ink114.xml"/><Relationship Id="rId22" Type="http://schemas.openxmlformats.org/officeDocument/2006/relationships/customXml" Target="../ink/ink118.xml"/><Relationship Id="rId27" Type="http://schemas.openxmlformats.org/officeDocument/2006/relationships/image" Target="../media/image104.png"/><Relationship Id="rId30" Type="http://schemas.openxmlformats.org/officeDocument/2006/relationships/customXml" Target="../ink/ink122.xml"/><Relationship Id="rId35" Type="http://schemas.openxmlformats.org/officeDocument/2006/relationships/image" Target="../media/image108.png"/><Relationship Id="rId43" Type="http://schemas.openxmlformats.org/officeDocument/2006/relationships/image" Target="../media/image112.png"/><Relationship Id="rId48" Type="http://schemas.openxmlformats.org/officeDocument/2006/relationships/customXml" Target="../ink/ink131.xml"/><Relationship Id="rId56" Type="http://schemas.openxmlformats.org/officeDocument/2006/relationships/customXml" Target="../ink/ink135.xml"/><Relationship Id="rId64" Type="http://schemas.openxmlformats.org/officeDocument/2006/relationships/customXml" Target="../ink/ink139.xml"/><Relationship Id="rId69" Type="http://schemas.openxmlformats.org/officeDocument/2006/relationships/image" Target="../media/image125.png"/><Relationship Id="rId77" Type="http://schemas.openxmlformats.org/officeDocument/2006/relationships/image" Target="../media/image129.png"/><Relationship Id="rId8" Type="http://schemas.openxmlformats.org/officeDocument/2006/relationships/customXml" Target="../ink/ink111.xml"/><Relationship Id="rId51" Type="http://schemas.openxmlformats.org/officeDocument/2006/relationships/image" Target="../media/image116.png"/><Relationship Id="rId72" Type="http://schemas.openxmlformats.org/officeDocument/2006/relationships/customXml" Target="../ink/ink143.xml"/><Relationship Id="rId80" Type="http://schemas.openxmlformats.org/officeDocument/2006/relationships/customXml" Target="../ink/ink147.xml"/><Relationship Id="rId85" Type="http://schemas.openxmlformats.org/officeDocument/2006/relationships/image" Target="../media/image133.png"/><Relationship Id="rId3" Type="http://schemas.openxmlformats.org/officeDocument/2006/relationships/image" Target="../media/image92.png"/><Relationship Id="rId12" Type="http://schemas.openxmlformats.org/officeDocument/2006/relationships/customXml" Target="../ink/ink113.xml"/><Relationship Id="rId17" Type="http://schemas.openxmlformats.org/officeDocument/2006/relationships/image" Target="../media/image99.png"/><Relationship Id="rId25" Type="http://schemas.openxmlformats.org/officeDocument/2006/relationships/image" Target="../media/image103.png"/><Relationship Id="rId33" Type="http://schemas.openxmlformats.org/officeDocument/2006/relationships/image" Target="../media/image107.png"/><Relationship Id="rId38" Type="http://schemas.openxmlformats.org/officeDocument/2006/relationships/customXml" Target="../ink/ink126.xml"/><Relationship Id="rId46" Type="http://schemas.openxmlformats.org/officeDocument/2006/relationships/customXml" Target="../ink/ink130.xml"/><Relationship Id="rId59" Type="http://schemas.openxmlformats.org/officeDocument/2006/relationships/image" Target="../media/image120.png"/><Relationship Id="rId67" Type="http://schemas.openxmlformats.org/officeDocument/2006/relationships/image" Target="../media/image124.png"/><Relationship Id="rId20" Type="http://schemas.openxmlformats.org/officeDocument/2006/relationships/customXml" Target="../ink/ink117.xml"/><Relationship Id="rId41" Type="http://schemas.openxmlformats.org/officeDocument/2006/relationships/image" Target="../media/image111.png"/><Relationship Id="rId54" Type="http://schemas.openxmlformats.org/officeDocument/2006/relationships/customXml" Target="../ink/ink134.xml"/><Relationship Id="rId62" Type="http://schemas.openxmlformats.org/officeDocument/2006/relationships/customXml" Target="../ink/ink138.xml"/><Relationship Id="rId70" Type="http://schemas.openxmlformats.org/officeDocument/2006/relationships/customXml" Target="../ink/ink142.xml"/><Relationship Id="rId75" Type="http://schemas.openxmlformats.org/officeDocument/2006/relationships/image" Target="../media/image128.png"/><Relationship Id="rId83" Type="http://schemas.openxmlformats.org/officeDocument/2006/relationships/image" Target="../media/image132.png"/><Relationship Id="rId88" Type="http://schemas.openxmlformats.org/officeDocument/2006/relationships/customXml" Target="../ink/ink151.xml"/><Relationship Id="rId91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0.xml"/><Relationship Id="rId15" Type="http://schemas.openxmlformats.org/officeDocument/2006/relationships/image" Target="../media/image98.png"/><Relationship Id="rId23" Type="http://schemas.openxmlformats.org/officeDocument/2006/relationships/image" Target="../media/image102.png"/><Relationship Id="rId28" Type="http://schemas.openxmlformats.org/officeDocument/2006/relationships/customXml" Target="../ink/ink121.xml"/><Relationship Id="rId36" Type="http://schemas.openxmlformats.org/officeDocument/2006/relationships/customXml" Target="../ink/ink125.xml"/><Relationship Id="rId49" Type="http://schemas.openxmlformats.org/officeDocument/2006/relationships/image" Target="../media/image115.png"/><Relationship Id="rId57" Type="http://schemas.openxmlformats.org/officeDocument/2006/relationships/image" Target="../media/image119.png"/><Relationship Id="rId10" Type="http://schemas.openxmlformats.org/officeDocument/2006/relationships/customXml" Target="../ink/ink112.xml"/><Relationship Id="rId31" Type="http://schemas.openxmlformats.org/officeDocument/2006/relationships/image" Target="../media/image106.png"/><Relationship Id="rId44" Type="http://schemas.openxmlformats.org/officeDocument/2006/relationships/customXml" Target="../ink/ink129.xml"/><Relationship Id="rId52" Type="http://schemas.openxmlformats.org/officeDocument/2006/relationships/customXml" Target="../ink/ink133.xml"/><Relationship Id="rId60" Type="http://schemas.openxmlformats.org/officeDocument/2006/relationships/customXml" Target="../ink/ink137.xml"/><Relationship Id="rId65" Type="http://schemas.openxmlformats.org/officeDocument/2006/relationships/image" Target="../media/image123.png"/><Relationship Id="rId73" Type="http://schemas.openxmlformats.org/officeDocument/2006/relationships/image" Target="../media/image127.png"/><Relationship Id="rId78" Type="http://schemas.openxmlformats.org/officeDocument/2006/relationships/customXml" Target="../ink/ink146.xml"/><Relationship Id="rId81" Type="http://schemas.openxmlformats.org/officeDocument/2006/relationships/image" Target="../media/image131.png"/><Relationship Id="rId86" Type="http://schemas.openxmlformats.org/officeDocument/2006/relationships/customXml" Target="../ink/ink150.xml"/><Relationship Id="rId4" Type="http://schemas.openxmlformats.org/officeDocument/2006/relationships/customXml" Target="../ink/ink109.xml"/><Relationship Id="rId9" Type="http://schemas.openxmlformats.org/officeDocument/2006/relationships/image" Target="../media/image95.png"/><Relationship Id="rId13" Type="http://schemas.openxmlformats.org/officeDocument/2006/relationships/image" Target="../media/image97.png"/><Relationship Id="rId18" Type="http://schemas.openxmlformats.org/officeDocument/2006/relationships/customXml" Target="../ink/ink116.xml"/><Relationship Id="rId39" Type="http://schemas.openxmlformats.org/officeDocument/2006/relationships/image" Target="../media/image110.png"/><Relationship Id="rId34" Type="http://schemas.openxmlformats.org/officeDocument/2006/relationships/customXml" Target="../ink/ink124.xml"/><Relationship Id="rId50" Type="http://schemas.openxmlformats.org/officeDocument/2006/relationships/customXml" Target="../ink/ink132.xml"/><Relationship Id="rId55" Type="http://schemas.openxmlformats.org/officeDocument/2006/relationships/image" Target="../media/image118.png"/><Relationship Id="rId76" Type="http://schemas.openxmlformats.org/officeDocument/2006/relationships/customXml" Target="../ink/ink145.xml"/><Relationship Id="rId7" Type="http://schemas.openxmlformats.org/officeDocument/2006/relationships/image" Target="../media/image94.png"/><Relationship Id="rId71" Type="http://schemas.openxmlformats.org/officeDocument/2006/relationships/image" Target="../media/image126.png"/><Relationship Id="rId2" Type="http://schemas.openxmlformats.org/officeDocument/2006/relationships/customXml" Target="../ink/ink108.xml"/><Relationship Id="rId29" Type="http://schemas.openxmlformats.org/officeDocument/2006/relationships/image" Target="../media/image105.png"/><Relationship Id="rId24" Type="http://schemas.openxmlformats.org/officeDocument/2006/relationships/customXml" Target="../ink/ink119.xml"/><Relationship Id="rId40" Type="http://schemas.openxmlformats.org/officeDocument/2006/relationships/customXml" Target="../ink/ink127.xml"/><Relationship Id="rId45" Type="http://schemas.openxmlformats.org/officeDocument/2006/relationships/image" Target="../media/image113.png"/><Relationship Id="rId66" Type="http://schemas.openxmlformats.org/officeDocument/2006/relationships/customXml" Target="../ink/ink140.xml"/><Relationship Id="rId87" Type="http://schemas.openxmlformats.org/officeDocument/2006/relationships/image" Target="../media/image134.png"/><Relationship Id="rId61" Type="http://schemas.openxmlformats.org/officeDocument/2006/relationships/image" Target="../media/image121.png"/><Relationship Id="rId82" Type="http://schemas.openxmlformats.org/officeDocument/2006/relationships/customXml" Target="../ink/ink148.xml"/><Relationship Id="rId19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5.xml"/><Relationship Id="rId21" Type="http://schemas.openxmlformats.org/officeDocument/2006/relationships/image" Target="../media/image146.png"/><Relationship Id="rId42" Type="http://schemas.openxmlformats.org/officeDocument/2006/relationships/customXml" Target="../ink/ink173.xml"/><Relationship Id="rId47" Type="http://schemas.openxmlformats.org/officeDocument/2006/relationships/image" Target="../media/image159.png"/><Relationship Id="rId63" Type="http://schemas.openxmlformats.org/officeDocument/2006/relationships/image" Target="../media/image167.png"/><Relationship Id="rId68" Type="http://schemas.openxmlformats.org/officeDocument/2006/relationships/customXml" Target="../ink/ink186.xml"/><Relationship Id="rId2" Type="http://schemas.openxmlformats.org/officeDocument/2006/relationships/customXml" Target="../ink/ink153.xml"/><Relationship Id="rId16" Type="http://schemas.openxmlformats.org/officeDocument/2006/relationships/customXml" Target="../ink/ink160.xml"/><Relationship Id="rId29" Type="http://schemas.openxmlformats.org/officeDocument/2006/relationships/image" Target="../media/image150.png"/><Relationship Id="rId11" Type="http://schemas.openxmlformats.org/officeDocument/2006/relationships/image" Target="../media/image141.png"/><Relationship Id="rId24" Type="http://schemas.openxmlformats.org/officeDocument/2006/relationships/customXml" Target="../ink/ink164.xml"/><Relationship Id="rId32" Type="http://schemas.openxmlformats.org/officeDocument/2006/relationships/customXml" Target="../ink/ink168.xml"/><Relationship Id="rId37" Type="http://schemas.openxmlformats.org/officeDocument/2006/relationships/image" Target="../media/image154.png"/><Relationship Id="rId40" Type="http://schemas.openxmlformats.org/officeDocument/2006/relationships/customXml" Target="../ink/ink172.xml"/><Relationship Id="rId45" Type="http://schemas.openxmlformats.org/officeDocument/2006/relationships/image" Target="../media/image158.png"/><Relationship Id="rId53" Type="http://schemas.openxmlformats.org/officeDocument/2006/relationships/image" Target="../media/image162.png"/><Relationship Id="rId58" Type="http://schemas.openxmlformats.org/officeDocument/2006/relationships/customXml" Target="../ink/ink181.xml"/><Relationship Id="rId66" Type="http://schemas.openxmlformats.org/officeDocument/2006/relationships/customXml" Target="../ink/ink185.xml"/><Relationship Id="rId5" Type="http://schemas.openxmlformats.org/officeDocument/2006/relationships/image" Target="../media/image138.png"/><Relationship Id="rId61" Type="http://schemas.openxmlformats.org/officeDocument/2006/relationships/image" Target="../media/image166.png"/><Relationship Id="rId19" Type="http://schemas.openxmlformats.org/officeDocument/2006/relationships/image" Target="../media/image145.png"/><Relationship Id="rId14" Type="http://schemas.openxmlformats.org/officeDocument/2006/relationships/customXml" Target="../ink/ink159.xml"/><Relationship Id="rId22" Type="http://schemas.openxmlformats.org/officeDocument/2006/relationships/customXml" Target="../ink/ink163.xml"/><Relationship Id="rId27" Type="http://schemas.openxmlformats.org/officeDocument/2006/relationships/image" Target="../media/image149.png"/><Relationship Id="rId30" Type="http://schemas.openxmlformats.org/officeDocument/2006/relationships/customXml" Target="../ink/ink167.xml"/><Relationship Id="rId35" Type="http://schemas.openxmlformats.org/officeDocument/2006/relationships/image" Target="../media/image153.png"/><Relationship Id="rId43" Type="http://schemas.openxmlformats.org/officeDocument/2006/relationships/image" Target="../media/image157.png"/><Relationship Id="rId48" Type="http://schemas.openxmlformats.org/officeDocument/2006/relationships/customXml" Target="../ink/ink176.xml"/><Relationship Id="rId56" Type="http://schemas.openxmlformats.org/officeDocument/2006/relationships/customXml" Target="../ink/ink180.xml"/><Relationship Id="rId64" Type="http://schemas.openxmlformats.org/officeDocument/2006/relationships/customXml" Target="../ink/ink184.xml"/><Relationship Id="rId69" Type="http://schemas.openxmlformats.org/officeDocument/2006/relationships/image" Target="../media/image170.png"/><Relationship Id="rId8" Type="http://schemas.openxmlformats.org/officeDocument/2006/relationships/customXml" Target="../ink/ink156.xml"/><Relationship Id="rId51" Type="http://schemas.openxmlformats.org/officeDocument/2006/relationships/image" Target="../media/image161.png"/><Relationship Id="rId72" Type="http://schemas.openxmlformats.org/officeDocument/2006/relationships/customXml" Target="../ink/ink188.xml"/><Relationship Id="rId3" Type="http://schemas.openxmlformats.org/officeDocument/2006/relationships/image" Target="../media/image137.png"/><Relationship Id="rId12" Type="http://schemas.openxmlformats.org/officeDocument/2006/relationships/customXml" Target="../ink/ink158.xml"/><Relationship Id="rId17" Type="http://schemas.openxmlformats.org/officeDocument/2006/relationships/image" Target="../media/image144.png"/><Relationship Id="rId25" Type="http://schemas.openxmlformats.org/officeDocument/2006/relationships/image" Target="../media/image148.png"/><Relationship Id="rId33" Type="http://schemas.openxmlformats.org/officeDocument/2006/relationships/image" Target="../media/image152.png"/><Relationship Id="rId38" Type="http://schemas.openxmlformats.org/officeDocument/2006/relationships/customXml" Target="../ink/ink171.xml"/><Relationship Id="rId46" Type="http://schemas.openxmlformats.org/officeDocument/2006/relationships/customXml" Target="../ink/ink175.xml"/><Relationship Id="rId59" Type="http://schemas.openxmlformats.org/officeDocument/2006/relationships/image" Target="../media/image165.png"/><Relationship Id="rId67" Type="http://schemas.openxmlformats.org/officeDocument/2006/relationships/image" Target="../media/image169.png"/><Relationship Id="rId20" Type="http://schemas.openxmlformats.org/officeDocument/2006/relationships/customXml" Target="../ink/ink162.xml"/><Relationship Id="rId41" Type="http://schemas.openxmlformats.org/officeDocument/2006/relationships/image" Target="../media/image156.png"/><Relationship Id="rId54" Type="http://schemas.openxmlformats.org/officeDocument/2006/relationships/customXml" Target="../ink/ink179.xml"/><Relationship Id="rId62" Type="http://schemas.openxmlformats.org/officeDocument/2006/relationships/customXml" Target="../ink/ink183.xml"/><Relationship Id="rId70" Type="http://schemas.openxmlformats.org/officeDocument/2006/relationships/customXml" Target="../ink/ink1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.xml"/><Relationship Id="rId15" Type="http://schemas.openxmlformats.org/officeDocument/2006/relationships/image" Target="../media/image143.png"/><Relationship Id="rId23" Type="http://schemas.openxmlformats.org/officeDocument/2006/relationships/image" Target="../media/image147.png"/><Relationship Id="rId28" Type="http://schemas.openxmlformats.org/officeDocument/2006/relationships/customXml" Target="../ink/ink166.xml"/><Relationship Id="rId36" Type="http://schemas.openxmlformats.org/officeDocument/2006/relationships/customXml" Target="../ink/ink170.xml"/><Relationship Id="rId49" Type="http://schemas.openxmlformats.org/officeDocument/2006/relationships/image" Target="../media/image160.png"/><Relationship Id="rId57" Type="http://schemas.openxmlformats.org/officeDocument/2006/relationships/image" Target="../media/image164.png"/><Relationship Id="rId10" Type="http://schemas.openxmlformats.org/officeDocument/2006/relationships/customXml" Target="../ink/ink157.xml"/><Relationship Id="rId31" Type="http://schemas.openxmlformats.org/officeDocument/2006/relationships/image" Target="../media/image151.png"/><Relationship Id="rId44" Type="http://schemas.openxmlformats.org/officeDocument/2006/relationships/customXml" Target="../ink/ink174.xml"/><Relationship Id="rId52" Type="http://schemas.openxmlformats.org/officeDocument/2006/relationships/customXml" Target="../ink/ink178.xml"/><Relationship Id="rId60" Type="http://schemas.openxmlformats.org/officeDocument/2006/relationships/customXml" Target="../ink/ink182.xml"/><Relationship Id="rId65" Type="http://schemas.openxmlformats.org/officeDocument/2006/relationships/image" Target="../media/image168.png"/><Relationship Id="rId73" Type="http://schemas.openxmlformats.org/officeDocument/2006/relationships/image" Target="../media/image172.png"/><Relationship Id="rId4" Type="http://schemas.openxmlformats.org/officeDocument/2006/relationships/customXml" Target="../ink/ink154.xml"/><Relationship Id="rId9" Type="http://schemas.openxmlformats.org/officeDocument/2006/relationships/image" Target="../media/image140.png"/><Relationship Id="rId13" Type="http://schemas.openxmlformats.org/officeDocument/2006/relationships/image" Target="../media/image142.png"/><Relationship Id="rId18" Type="http://schemas.openxmlformats.org/officeDocument/2006/relationships/customXml" Target="../ink/ink161.xml"/><Relationship Id="rId39" Type="http://schemas.openxmlformats.org/officeDocument/2006/relationships/image" Target="../media/image155.png"/><Relationship Id="rId34" Type="http://schemas.openxmlformats.org/officeDocument/2006/relationships/customXml" Target="../ink/ink169.xml"/><Relationship Id="rId50" Type="http://schemas.openxmlformats.org/officeDocument/2006/relationships/customXml" Target="../ink/ink177.xml"/><Relationship Id="rId55" Type="http://schemas.openxmlformats.org/officeDocument/2006/relationships/image" Target="../media/image163.png"/><Relationship Id="rId7" Type="http://schemas.openxmlformats.org/officeDocument/2006/relationships/image" Target="../media/image139.png"/><Relationship Id="rId71" Type="http://schemas.openxmlformats.org/officeDocument/2006/relationships/image" Target="../media/image17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.png"/><Relationship Id="rId21" Type="http://schemas.openxmlformats.org/officeDocument/2006/relationships/image" Target="../media/image182.png"/><Relationship Id="rId42" Type="http://schemas.openxmlformats.org/officeDocument/2006/relationships/customXml" Target="../ink/ink209.xml"/><Relationship Id="rId63" Type="http://schemas.openxmlformats.org/officeDocument/2006/relationships/image" Target="../media/image203.png"/><Relationship Id="rId84" Type="http://schemas.openxmlformats.org/officeDocument/2006/relationships/customXml" Target="../ink/ink230.xml"/><Relationship Id="rId138" Type="http://schemas.openxmlformats.org/officeDocument/2006/relationships/customXml" Target="../ink/ink257.xml"/><Relationship Id="rId159" Type="http://schemas.openxmlformats.org/officeDocument/2006/relationships/image" Target="../media/image251.png"/><Relationship Id="rId107" Type="http://schemas.openxmlformats.org/officeDocument/2006/relationships/image" Target="../media/image225.png"/><Relationship Id="rId11" Type="http://schemas.openxmlformats.org/officeDocument/2006/relationships/image" Target="../media/image177.png"/><Relationship Id="rId32" Type="http://schemas.openxmlformats.org/officeDocument/2006/relationships/customXml" Target="../ink/ink204.xml"/><Relationship Id="rId53" Type="http://schemas.openxmlformats.org/officeDocument/2006/relationships/image" Target="../media/image198.png"/><Relationship Id="rId74" Type="http://schemas.openxmlformats.org/officeDocument/2006/relationships/customXml" Target="../ink/ink225.xml"/><Relationship Id="rId128" Type="http://schemas.openxmlformats.org/officeDocument/2006/relationships/customXml" Target="../ink/ink252.xml"/><Relationship Id="rId149" Type="http://schemas.openxmlformats.org/officeDocument/2006/relationships/image" Target="../media/image246.png"/><Relationship Id="rId5" Type="http://schemas.openxmlformats.org/officeDocument/2006/relationships/image" Target="../media/image174.png"/><Relationship Id="rId95" Type="http://schemas.openxmlformats.org/officeDocument/2006/relationships/image" Target="../media/image219.png"/><Relationship Id="rId160" Type="http://schemas.openxmlformats.org/officeDocument/2006/relationships/customXml" Target="../ink/ink268.xml"/><Relationship Id="rId22" Type="http://schemas.openxmlformats.org/officeDocument/2006/relationships/customXml" Target="../ink/ink199.xml"/><Relationship Id="rId43" Type="http://schemas.openxmlformats.org/officeDocument/2006/relationships/image" Target="../media/image193.png"/><Relationship Id="rId64" Type="http://schemas.openxmlformats.org/officeDocument/2006/relationships/customXml" Target="../ink/ink220.xml"/><Relationship Id="rId118" Type="http://schemas.openxmlformats.org/officeDocument/2006/relationships/customXml" Target="../ink/ink247.xml"/><Relationship Id="rId139" Type="http://schemas.openxmlformats.org/officeDocument/2006/relationships/image" Target="../media/image241.png"/><Relationship Id="rId85" Type="http://schemas.openxmlformats.org/officeDocument/2006/relationships/image" Target="../media/image214.png"/><Relationship Id="rId150" Type="http://schemas.openxmlformats.org/officeDocument/2006/relationships/customXml" Target="../ink/ink263.xml"/><Relationship Id="rId12" Type="http://schemas.openxmlformats.org/officeDocument/2006/relationships/customXml" Target="../ink/ink194.xml"/><Relationship Id="rId33" Type="http://schemas.openxmlformats.org/officeDocument/2006/relationships/image" Target="../media/image188.png"/><Relationship Id="rId108" Type="http://schemas.openxmlformats.org/officeDocument/2006/relationships/customXml" Target="../ink/ink242.xml"/><Relationship Id="rId129" Type="http://schemas.openxmlformats.org/officeDocument/2006/relationships/image" Target="../media/image236.png"/><Relationship Id="rId54" Type="http://schemas.openxmlformats.org/officeDocument/2006/relationships/customXml" Target="../ink/ink215.xml"/><Relationship Id="rId70" Type="http://schemas.openxmlformats.org/officeDocument/2006/relationships/customXml" Target="../ink/ink223.xml"/><Relationship Id="rId75" Type="http://schemas.openxmlformats.org/officeDocument/2006/relationships/image" Target="../media/image209.png"/><Relationship Id="rId91" Type="http://schemas.openxmlformats.org/officeDocument/2006/relationships/image" Target="../media/image217.png"/><Relationship Id="rId96" Type="http://schemas.openxmlformats.org/officeDocument/2006/relationships/customXml" Target="../ink/ink236.xml"/><Relationship Id="rId140" Type="http://schemas.openxmlformats.org/officeDocument/2006/relationships/customXml" Target="../ink/ink258.xml"/><Relationship Id="rId145" Type="http://schemas.openxmlformats.org/officeDocument/2006/relationships/image" Target="../media/image244.png"/><Relationship Id="rId161" Type="http://schemas.openxmlformats.org/officeDocument/2006/relationships/image" Target="../media/image252.png"/><Relationship Id="rId166" Type="http://schemas.openxmlformats.org/officeDocument/2006/relationships/customXml" Target="../ink/ink2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1.xml"/><Relationship Id="rId23" Type="http://schemas.openxmlformats.org/officeDocument/2006/relationships/image" Target="../media/image183.png"/><Relationship Id="rId28" Type="http://schemas.openxmlformats.org/officeDocument/2006/relationships/customXml" Target="../ink/ink202.xml"/><Relationship Id="rId49" Type="http://schemas.openxmlformats.org/officeDocument/2006/relationships/image" Target="../media/image196.png"/><Relationship Id="rId114" Type="http://schemas.openxmlformats.org/officeDocument/2006/relationships/customXml" Target="../ink/ink245.xml"/><Relationship Id="rId119" Type="http://schemas.openxmlformats.org/officeDocument/2006/relationships/image" Target="../media/image231.png"/><Relationship Id="rId44" Type="http://schemas.openxmlformats.org/officeDocument/2006/relationships/customXml" Target="../ink/ink210.xml"/><Relationship Id="rId60" Type="http://schemas.openxmlformats.org/officeDocument/2006/relationships/customXml" Target="../ink/ink218.xml"/><Relationship Id="rId65" Type="http://schemas.openxmlformats.org/officeDocument/2006/relationships/image" Target="../media/image204.png"/><Relationship Id="rId81" Type="http://schemas.openxmlformats.org/officeDocument/2006/relationships/image" Target="../media/image212.png"/><Relationship Id="rId86" Type="http://schemas.openxmlformats.org/officeDocument/2006/relationships/customXml" Target="../ink/ink231.xml"/><Relationship Id="rId130" Type="http://schemas.openxmlformats.org/officeDocument/2006/relationships/customXml" Target="../ink/ink253.xml"/><Relationship Id="rId135" Type="http://schemas.openxmlformats.org/officeDocument/2006/relationships/image" Target="../media/image239.png"/><Relationship Id="rId151" Type="http://schemas.openxmlformats.org/officeDocument/2006/relationships/image" Target="../media/image247.png"/><Relationship Id="rId156" Type="http://schemas.openxmlformats.org/officeDocument/2006/relationships/customXml" Target="../ink/ink266.xml"/><Relationship Id="rId13" Type="http://schemas.openxmlformats.org/officeDocument/2006/relationships/image" Target="../media/image178.png"/><Relationship Id="rId18" Type="http://schemas.openxmlformats.org/officeDocument/2006/relationships/customXml" Target="../ink/ink197.xml"/><Relationship Id="rId39" Type="http://schemas.openxmlformats.org/officeDocument/2006/relationships/image" Target="../media/image191.png"/><Relationship Id="rId109" Type="http://schemas.openxmlformats.org/officeDocument/2006/relationships/image" Target="../media/image226.png"/><Relationship Id="rId34" Type="http://schemas.openxmlformats.org/officeDocument/2006/relationships/customXml" Target="../ink/ink205.xml"/><Relationship Id="rId50" Type="http://schemas.openxmlformats.org/officeDocument/2006/relationships/customXml" Target="../ink/ink213.xml"/><Relationship Id="rId55" Type="http://schemas.openxmlformats.org/officeDocument/2006/relationships/image" Target="../media/image199.png"/><Relationship Id="rId76" Type="http://schemas.openxmlformats.org/officeDocument/2006/relationships/customXml" Target="../ink/ink226.xml"/><Relationship Id="rId97" Type="http://schemas.openxmlformats.org/officeDocument/2006/relationships/image" Target="../media/image220.png"/><Relationship Id="rId104" Type="http://schemas.openxmlformats.org/officeDocument/2006/relationships/customXml" Target="../ink/ink240.xml"/><Relationship Id="rId120" Type="http://schemas.openxmlformats.org/officeDocument/2006/relationships/customXml" Target="../ink/ink248.xml"/><Relationship Id="rId125" Type="http://schemas.openxmlformats.org/officeDocument/2006/relationships/image" Target="../media/image234.png"/><Relationship Id="rId141" Type="http://schemas.openxmlformats.org/officeDocument/2006/relationships/image" Target="../media/image242.png"/><Relationship Id="rId146" Type="http://schemas.openxmlformats.org/officeDocument/2006/relationships/customXml" Target="../ink/ink261.xml"/><Relationship Id="rId167" Type="http://schemas.openxmlformats.org/officeDocument/2006/relationships/image" Target="../media/image255.png"/><Relationship Id="rId7" Type="http://schemas.openxmlformats.org/officeDocument/2006/relationships/image" Target="../media/image175.png"/><Relationship Id="rId71" Type="http://schemas.openxmlformats.org/officeDocument/2006/relationships/image" Target="../media/image207.png"/><Relationship Id="rId92" Type="http://schemas.openxmlformats.org/officeDocument/2006/relationships/customXml" Target="../ink/ink234.xml"/><Relationship Id="rId162" Type="http://schemas.openxmlformats.org/officeDocument/2006/relationships/customXml" Target="../ink/ink269.xml"/><Relationship Id="rId2" Type="http://schemas.openxmlformats.org/officeDocument/2006/relationships/customXml" Target="../ink/ink189.xml"/><Relationship Id="rId29" Type="http://schemas.openxmlformats.org/officeDocument/2006/relationships/image" Target="../media/image186.png"/><Relationship Id="rId24" Type="http://schemas.openxmlformats.org/officeDocument/2006/relationships/customXml" Target="../ink/ink200.xml"/><Relationship Id="rId40" Type="http://schemas.openxmlformats.org/officeDocument/2006/relationships/customXml" Target="../ink/ink208.xml"/><Relationship Id="rId45" Type="http://schemas.openxmlformats.org/officeDocument/2006/relationships/image" Target="../media/image194.png"/><Relationship Id="rId66" Type="http://schemas.openxmlformats.org/officeDocument/2006/relationships/customXml" Target="../ink/ink221.xml"/><Relationship Id="rId87" Type="http://schemas.openxmlformats.org/officeDocument/2006/relationships/image" Target="../media/image215.png"/><Relationship Id="rId110" Type="http://schemas.openxmlformats.org/officeDocument/2006/relationships/customXml" Target="../ink/ink243.xml"/><Relationship Id="rId115" Type="http://schemas.openxmlformats.org/officeDocument/2006/relationships/image" Target="../media/image229.png"/><Relationship Id="rId131" Type="http://schemas.openxmlformats.org/officeDocument/2006/relationships/image" Target="../media/image237.png"/><Relationship Id="rId136" Type="http://schemas.openxmlformats.org/officeDocument/2006/relationships/customXml" Target="../ink/ink256.xml"/><Relationship Id="rId157" Type="http://schemas.openxmlformats.org/officeDocument/2006/relationships/image" Target="../media/image250.png"/><Relationship Id="rId61" Type="http://schemas.openxmlformats.org/officeDocument/2006/relationships/image" Target="../media/image202.png"/><Relationship Id="rId82" Type="http://schemas.openxmlformats.org/officeDocument/2006/relationships/customXml" Target="../ink/ink229.xml"/><Relationship Id="rId152" Type="http://schemas.openxmlformats.org/officeDocument/2006/relationships/customXml" Target="../ink/ink264.xml"/><Relationship Id="rId19" Type="http://schemas.openxmlformats.org/officeDocument/2006/relationships/image" Target="../media/image181.png"/><Relationship Id="rId14" Type="http://schemas.openxmlformats.org/officeDocument/2006/relationships/customXml" Target="../ink/ink195.xml"/><Relationship Id="rId30" Type="http://schemas.openxmlformats.org/officeDocument/2006/relationships/customXml" Target="../ink/ink203.xml"/><Relationship Id="rId35" Type="http://schemas.openxmlformats.org/officeDocument/2006/relationships/image" Target="../media/image189.png"/><Relationship Id="rId56" Type="http://schemas.openxmlformats.org/officeDocument/2006/relationships/customXml" Target="../ink/ink216.xml"/><Relationship Id="rId77" Type="http://schemas.openxmlformats.org/officeDocument/2006/relationships/image" Target="../media/image210.png"/><Relationship Id="rId100" Type="http://schemas.openxmlformats.org/officeDocument/2006/relationships/customXml" Target="../ink/ink238.xml"/><Relationship Id="rId105" Type="http://schemas.openxmlformats.org/officeDocument/2006/relationships/image" Target="../media/image224.png"/><Relationship Id="rId126" Type="http://schemas.openxmlformats.org/officeDocument/2006/relationships/customXml" Target="../ink/ink251.xml"/><Relationship Id="rId147" Type="http://schemas.openxmlformats.org/officeDocument/2006/relationships/image" Target="../media/image245.png"/><Relationship Id="rId168" Type="http://schemas.openxmlformats.org/officeDocument/2006/relationships/customXml" Target="../ink/ink272.xml"/><Relationship Id="rId8" Type="http://schemas.openxmlformats.org/officeDocument/2006/relationships/customXml" Target="../ink/ink192.xml"/><Relationship Id="rId51" Type="http://schemas.openxmlformats.org/officeDocument/2006/relationships/image" Target="../media/image197.png"/><Relationship Id="rId72" Type="http://schemas.openxmlformats.org/officeDocument/2006/relationships/customXml" Target="../ink/ink224.xml"/><Relationship Id="rId93" Type="http://schemas.openxmlformats.org/officeDocument/2006/relationships/image" Target="../media/image218.png"/><Relationship Id="rId98" Type="http://schemas.openxmlformats.org/officeDocument/2006/relationships/customXml" Target="../ink/ink237.xml"/><Relationship Id="rId121" Type="http://schemas.openxmlformats.org/officeDocument/2006/relationships/image" Target="../media/image232.png"/><Relationship Id="rId142" Type="http://schemas.openxmlformats.org/officeDocument/2006/relationships/customXml" Target="../ink/ink259.xml"/><Relationship Id="rId163" Type="http://schemas.openxmlformats.org/officeDocument/2006/relationships/image" Target="../media/image253.png"/><Relationship Id="rId3" Type="http://schemas.openxmlformats.org/officeDocument/2006/relationships/image" Target="../media/image173.png"/><Relationship Id="rId25" Type="http://schemas.openxmlformats.org/officeDocument/2006/relationships/image" Target="../media/image184.png"/><Relationship Id="rId46" Type="http://schemas.openxmlformats.org/officeDocument/2006/relationships/customXml" Target="../ink/ink211.xml"/><Relationship Id="rId67" Type="http://schemas.openxmlformats.org/officeDocument/2006/relationships/image" Target="../media/image205.png"/><Relationship Id="rId116" Type="http://schemas.openxmlformats.org/officeDocument/2006/relationships/customXml" Target="../ink/ink246.xml"/><Relationship Id="rId137" Type="http://schemas.openxmlformats.org/officeDocument/2006/relationships/image" Target="../media/image240.png"/><Relationship Id="rId158" Type="http://schemas.openxmlformats.org/officeDocument/2006/relationships/customXml" Target="../ink/ink267.xml"/><Relationship Id="rId20" Type="http://schemas.openxmlformats.org/officeDocument/2006/relationships/customXml" Target="../ink/ink198.xml"/><Relationship Id="rId41" Type="http://schemas.openxmlformats.org/officeDocument/2006/relationships/image" Target="../media/image192.png"/><Relationship Id="rId62" Type="http://schemas.openxmlformats.org/officeDocument/2006/relationships/customXml" Target="../ink/ink219.xml"/><Relationship Id="rId83" Type="http://schemas.openxmlformats.org/officeDocument/2006/relationships/image" Target="../media/image213.png"/><Relationship Id="rId88" Type="http://schemas.openxmlformats.org/officeDocument/2006/relationships/customXml" Target="../ink/ink232.xml"/><Relationship Id="rId111" Type="http://schemas.openxmlformats.org/officeDocument/2006/relationships/image" Target="../media/image227.png"/><Relationship Id="rId132" Type="http://schemas.openxmlformats.org/officeDocument/2006/relationships/customXml" Target="../ink/ink254.xml"/><Relationship Id="rId153" Type="http://schemas.openxmlformats.org/officeDocument/2006/relationships/image" Target="../media/image248.png"/><Relationship Id="rId15" Type="http://schemas.openxmlformats.org/officeDocument/2006/relationships/image" Target="../media/image179.png"/><Relationship Id="rId36" Type="http://schemas.openxmlformats.org/officeDocument/2006/relationships/customXml" Target="../ink/ink206.xml"/><Relationship Id="rId57" Type="http://schemas.openxmlformats.org/officeDocument/2006/relationships/image" Target="../media/image200.png"/><Relationship Id="rId106" Type="http://schemas.openxmlformats.org/officeDocument/2006/relationships/customXml" Target="../ink/ink241.xml"/><Relationship Id="rId127" Type="http://schemas.openxmlformats.org/officeDocument/2006/relationships/image" Target="../media/image235.png"/><Relationship Id="rId10" Type="http://schemas.openxmlformats.org/officeDocument/2006/relationships/customXml" Target="../ink/ink193.xml"/><Relationship Id="rId31" Type="http://schemas.openxmlformats.org/officeDocument/2006/relationships/image" Target="../media/image187.png"/><Relationship Id="rId52" Type="http://schemas.openxmlformats.org/officeDocument/2006/relationships/customXml" Target="../ink/ink214.xml"/><Relationship Id="rId73" Type="http://schemas.openxmlformats.org/officeDocument/2006/relationships/image" Target="../media/image208.png"/><Relationship Id="rId78" Type="http://schemas.openxmlformats.org/officeDocument/2006/relationships/customXml" Target="../ink/ink227.xml"/><Relationship Id="rId94" Type="http://schemas.openxmlformats.org/officeDocument/2006/relationships/customXml" Target="../ink/ink235.xml"/><Relationship Id="rId99" Type="http://schemas.openxmlformats.org/officeDocument/2006/relationships/image" Target="../media/image221.png"/><Relationship Id="rId101" Type="http://schemas.openxmlformats.org/officeDocument/2006/relationships/image" Target="../media/image222.png"/><Relationship Id="rId122" Type="http://schemas.openxmlformats.org/officeDocument/2006/relationships/customXml" Target="../ink/ink249.xml"/><Relationship Id="rId143" Type="http://schemas.openxmlformats.org/officeDocument/2006/relationships/image" Target="../media/image243.png"/><Relationship Id="rId148" Type="http://schemas.openxmlformats.org/officeDocument/2006/relationships/customXml" Target="../ink/ink262.xml"/><Relationship Id="rId164" Type="http://schemas.openxmlformats.org/officeDocument/2006/relationships/customXml" Target="../ink/ink270.xml"/><Relationship Id="rId169" Type="http://schemas.openxmlformats.org/officeDocument/2006/relationships/image" Target="../media/image256.png"/><Relationship Id="rId4" Type="http://schemas.openxmlformats.org/officeDocument/2006/relationships/customXml" Target="../ink/ink190.xml"/><Relationship Id="rId9" Type="http://schemas.openxmlformats.org/officeDocument/2006/relationships/image" Target="../media/image176.png"/><Relationship Id="rId26" Type="http://schemas.openxmlformats.org/officeDocument/2006/relationships/customXml" Target="../ink/ink201.xml"/><Relationship Id="rId47" Type="http://schemas.openxmlformats.org/officeDocument/2006/relationships/image" Target="../media/image195.png"/><Relationship Id="rId68" Type="http://schemas.openxmlformats.org/officeDocument/2006/relationships/customXml" Target="../ink/ink222.xml"/><Relationship Id="rId89" Type="http://schemas.openxmlformats.org/officeDocument/2006/relationships/image" Target="../media/image216.png"/><Relationship Id="rId112" Type="http://schemas.openxmlformats.org/officeDocument/2006/relationships/customXml" Target="../ink/ink244.xml"/><Relationship Id="rId133" Type="http://schemas.openxmlformats.org/officeDocument/2006/relationships/image" Target="../media/image238.png"/><Relationship Id="rId154" Type="http://schemas.openxmlformats.org/officeDocument/2006/relationships/customXml" Target="../ink/ink265.xml"/><Relationship Id="rId16" Type="http://schemas.openxmlformats.org/officeDocument/2006/relationships/customXml" Target="../ink/ink196.xml"/><Relationship Id="rId37" Type="http://schemas.openxmlformats.org/officeDocument/2006/relationships/image" Target="../media/image190.png"/><Relationship Id="rId58" Type="http://schemas.openxmlformats.org/officeDocument/2006/relationships/customXml" Target="../ink/ink217.xml"/><Relationship Id="rId79" Type="http://schemas.openxmlformats.org/officeDocument/2006/relationships/image" Target="../media/image211.png"/><Relationship Id="rId102" Type="http://schemas.openxmlformats.org/officeDocument/2006/relationships/customXml" Target="../ink/ink239.xml"/><Relationship Id="rId123" Type="http://schemas.openxmlformats.org/officeDocument/2006/relationships/image" Target="../media/image233.png"/><Relationship Id="rId144" Type="http://schemas.openxmlformats.org/officeDocument/2006/relationships/customXml" Target="../ink/ink260.xml"/><Relationship Id="rId90" Type="http://schemas.openxmlformats.org/officeDocument/2006/relationships/customXml" Target="../ink/ink233.xml"/><Relationship Id="rId165" Type="http://schemas.openxmlformats.org/officeDocument/2006/relationships/image" Target="../media/image254.png"/><Relationship Id="rId27" Type="http://schemas.openxmlformats.org/officeDocument/2006/relationships/image" Target="../media/image185.png"/><Relationship Id="rId48" Type="http://schemas.openxmlformats.org/officeDocument/2006/relationships/customXml" Target="../ink/ink212.xml"/><Relationship Id="rId69" Type="http://schemas.openxmlformats.org/officeDocument/2006/relationships/image" Target="../media/image206.png"/><Relationship Id="rId113" Type="http://schemas.openxmlformats.org/officeDocument/2006/relationships/image" Target="../media/image228.png"/><Relationship Id="rId134" Type="http://schemas.openxmlformats.org/officeDocument/2006/relationships/customXml" Target="../ink/ink255.xml"/><Relationship Id="rId80" Type="http://schemas.openxmlformats.org/officeDocument/2006/relationships/customXml" Target="../ink/ink228.xml"/><Relationship Id="rId155" Type="http://schemas.openxmlformats.org/officeDocument/2006/relationships/image" Target="../media/image249.png"/><Relationship Id="rId17" Type="http://schemas.openxmlformats.org/officeDocument/2006/relationships/image" Target="../media/image180.png"/><Relationship Id="rId38" Type="http://schemas.openxmlformats.org/officeDocument/2006/relationships/customXml" Target="../ink/ink207.xml"/><Relationship Id="rId59" Type="http://schemas.openxmlformats.org/officeDocument/2006/relationships/image" Target="../media/image201.png"/><Relationship Id="rId103" Type="http://schemas.openxmlformats.org/officeDocument/2006/relationships/image" Target="../media/image223.png"/><Relationship Id="rId124" Type="http://schemas.openxmlformats.org/officeDocument/2006/relationships/customXml" Target="../ink/ink25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5.xml"/><Relationship Id="rId21" Type="http://schemas.openxmlformats.org/officeDocument/2006/relationships/image" Target="../media/image266.png"/><Relationship Id="rId42" Type="http://schemas.openxmlformats.org/officeDocument/2006/relationships/customXml" Target="../ink/ink293.xml"/><Relationship Id="rId47" Type="http://schemas.openxmlformats.org/officeDocument/2006/relationships/image" Target="../media/image279.png"/><Relationship Id="rId63" Type="http://schemas.openxmlformats.org/officeDocument/2006/relationships/image" Target="../media/image287.png"/><Relationship Id="rId68" Type="http://schemas.openxmlformats.org/officeDocument/2006/relationships/customXml" Target="../ink/ink306.xml"/><Relationship Id="rId7" Type="http://schemas.openxmlformats.org/officeDocument/2006/relationships/image" Target="../media/image259.png"/><Relationship Id="rId2" Type="http://schemas.openxmlformats.org/officeDocument/2006/relationships/customXml" Target="../ink/ink273.xml"/><Relationship Id="rId16" Type="http://schemas.openxmlformats.org/officeDocument/2006/relationships/customXml" Target="../ink/ink280.xml"/><Relationship Id="rId29" Type="http://schemas.openxmlformats.org/officeDocument/2006/relationships/image" Target="../media/image270.png"/><Relationship Id="rId11" Type="http://schemas.openxmlformats.org/officeDocument/2006/relationships/image" Target="../media/image261.png"/><Relationship Id="rId24" Type="http://schemas.openxmlformats.org/officeDocument/2006/relationships/customXml" Target="../ink/ink284.xml"/><Relationship Id="rId32" Type="http://schemas.openxmlformats.org/officeDocument/2006/relationships/customXml" Target="../ink/ink288.xml"/><Relationship Id="rId37" Type="http://schemas.openxmlformats.org/officeDocument/2006/relationships/image" Target="../media/image274.png"/><Relationship Id="rId40" Type="http://schemas.openxmlformats.org/officeDocument/2006/relationships/customXml" Target="../ink/ink292.xml"/><Relationship Id="rId45" Type="http://schemas.openxmlformats.org/officeDocument/2006/relationships/image" Target="../media/image278.png"/><Relationship Id="rId53" Type="http://schemas.openxmlformats.org/officeDocument/2006/relationships/image" Target="../media/image282.png"/><Relationship Id="rId58" Type="http://schemas.openxmlformats.org/officeDocument/2006/relationships/customXml" Target="../ink/ink301.xml"/><Relationship Id="rId66" Type="http://schemas.openxmlformats.org/officeDocument/2006/relationships/customXml" Target="../ink/ink305.xml"/><Relationship Id="rId5" Type="http://schemas.openxmlformats.org/officeDocument/2006/relationships/image" Target="../media/image258.png"/><Relationship Id="rId61" Type="http://schemas.openxmlformats.org/officeDocument/2006/relationships/image" Target="../media/image286.png"/><Relationship Id="rId19" Type="http://schemas.openxmlformats.org/officeDocument/2006/relationships/image" Target="../media/image265.png"/><Relationship Id="rId14" Type="http://schemas.openxmlformats.org/officeDocument/2006/relationships/customXml" Target="../ink/ink279.xml"/><Relationship Id="rId22" Type="http://schemas.openxmlformats.org/officeDocument/2006/relationships/customXml" Target="../ink/ink283.xml"/><Relationship Id="rId27" Type="http://schemas.openxmlformats.org/officeDocument/2006/relationships/image" Target="../media/image269.png"/><Relationship Id="rId30" Type="http://schemas.openxmlformats.org/officeDocument/2006/relationships/customXml" Target="../ink/ink287.xml"/><Relationship Id="rId35" Type="http://schemas.openxmlformats.org/officeDocument/2006/relationships/image" Target="../media/image273.png"/><Relationship Id="rId43" Type="http://schemas.openxmlformats.org/officeDocument/2006/relationships/image" Target="../media/image277.png"/><Relationship Id="rId48" Type="http://schemas.openxmlformats.org/officeDocument/2006/relationships/customXml" Target="../ink/ink296.xml"/><Relationship Id="rId56" Type="http://schemas.openxmlformats.org/officeDocument/2006/relationships/customXml" Target="../ink/ink300.xml"/><Relationship Id="rId64" Type="http://schemas.openxmlformats.org/officeDocument/2006/relationships/customXml" Target="../ink/ink304.xml"/><Relationship Id="rId69" Type="http://schemas.openxmlformats.org/officeDocument/2006/relationships/image" Target="../media/image290.png"/><Relationship Id="rId8" Type="http://schemas.openxmlformats.org/officeDocument/2006/relationships/customXml" Target="../ink/ink276.xml"/><Relationship Id="rId51" Type="http://schemas.openxmlformats.org/officeDocument/2006/relationships/image" Target="../media/image281.png"/><Relationship Id="rId3" Type="http://schemas.openxmlformats.org/officeDocument/2006/relationships/image" Target="../media/image257.png"/><Relationship Id="rId12" Type="http://schemas.openxmlformats.org/officeDocument/2006/relationships/customXml" Target="../ink/ink278.xml"/><Relationship Id="rId17" Type="http://schemas.openxmlformats.org/officeDocument/2006/relationships/image" Target="../media/image264.png"/><Relationship Id="rId25" Type="http://schemas.openxmlformats.org/officeDocument/2006/relationships/image" Target="../media/image268.png"/><Relationship Id="rId33" Type="http://schemas.openxmlformats.org/officeDocument/2006/relationships/image" Target="../media/image272.png"/><Relationship Id="rId38" Type="http://schemas.openxmlformats.org/officeDocument/2006/relationships/customXml" Target="../ink/ink291.xml"/><Relationship Id="rId46" Type="http://schemas.openxmlformats.org/officeDocument/2006/relationships/customXml" Target="../ink/ink295.xml"/><Relationship Id="rId59" Type="http://schemas.openxmlformats.org/officeDocument/2006/relationships/image" Target="../media/image285.png"/><Relationship Id="rId67" Type="http://schemas.openxmlformats.org/officeDocument/2006/relationships/image" Target="../media/image289.png"/><Relationship Id="rId20" Type="http://schemas.openxmlformats.org/officeDocument/2006/relationships/customXml" Target="../ink/ink282.xml"/><Relationship Id="rId41" Type="http://schemas.openxmlformats.org/officeDocument/2006/relationships/image" Target="../media/image276.png"/><Relationship Id="rId54" Type="http://schemas.openxmlformats.org/officeDocument/2006/relationships/customXml" Target="../ink/ink299.xml"/><Relationship Id="rId62" Type="http://schemas.openxmlformats.org/officeDocument/2006/relationships/customXml" Target="../ink/ink3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5.xml"/><Relationship Id="rId15" Type="http://schemas.openxmlformats.org/officeDocument/2006/relationships/image" Target="../media/image263.png"/><Relationship Id="rId23" Type="http://schemas.openxmlformats.org/officeDocument/2006/relationships/image" Target="../media/image267.png"/><Relationship Id="rId28" Type="http://schemas.openxmlformats.org/officeDocument/2006/relationships/customXml" Target="../ink/ink286.xml"/><Relationship Id="rId36" Type="http://schemas.openxmlformats.org/officeDocument/2006/relationships/customXml" Target="../ink/ink290.xml"/><Relationship Id="rId49" Type="http://schemas.openxmlformats.org/officeDocument/2006/relationships/image" Target="../media/image280.png"/><Relationship Id="rId57" Type="http://schemas.openxmlformats.org/officeDocument/2006/relationships/image" Target="../media/image284.png"/><Relationship Id="rId10" Type="http://schemas.openxmlformats.org/officeDocument/2006/relationships/customXml" Target="../ink/ink277.xml"/><Relationship Id="rId31" Type="http://schemas.openxmlformats.org/officeDocument/2006/relationships/image" Target="../media/image271.png"/><Relationship Id="rId44" Type="http://schemas.openxmlformats.org/officeDocument/2006/relationships/customXml" Target="../ink/ink294.xml"/><Relationship Id="rId52" Type="http://schemas.openxmlformats.org/officeDocument/2006/relationships/customXml" Target="../ink/ink298.xml"/><Relationship Id="rId60" Type="http://schemas.openxmlformats.org/officeDocument/2006/relationships/customXml" Target="../ink/ink302.xml"/><Relationship Id="rId65" Type="http://schemas.openxmlformats.org/officeDocument/2006/relationships/image" Target="../media/image288.png"/><Relationship Id="rId4" Type="http://schemas.openxmlformats.org/officeDocument/2006/relationships/customXml" Target="../ink/ink274.xml"/><Relationship Id="rId9" Type="http://schemas.openxmlformats.org/officeDocument/2006/relationships/image" Target="../media/image260.png"/><Relationship Id="rId13" Type="http://schemas.openxmlformats.org/officeDocument/2006/relationships/image" Target="../media/image262.png"/><Relationship Id="rId18" Type="http://schemas.openxmlformats.org/officeDocument/2006/relationships/customXml" Target="../ink/ink281.xml"/><Relationship Id="rId39" Type="http://schemas.openxmlformats.org/officeDocument/2006/relationships/image" Target="../media/image275.png"/><Relationship Id="rId34" Type="http://schemas.openxmlformats.org/officeDocument/2006/relationships/customXml" Target="../ink/ink289.xml"/><Relationship Id="rId50" Type="http://schemas.openxmlformats.org/officeDocument/2006/relationships/customXml" Target="../ink/ink297.xml"/><Relationship Id="rId55" Type="http://schemas.openxmlformats.org/officeDocument/2006/relationships/image" Target="../media/image283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9.xml"/><Relationship Id="rId21" Type="http://schemas.openxmlformats.org/officeDocument/2006/relationships/image" Target="../media/image300.png"/><Relationship Id="rId42" Type="http://schemas.openxmlformats.org/officeDocument/2006/relationships/customXml" Target="../ink/ink327.xml"/><Relationship Id="rId47" Type="http://schemas.openxmlformats.org/officeDocument/2006/relationships/image" Target="../media/image313.png"/><Relationship Id="rId63" Type="http://schemas.openxmlformats.org/officeDocument/2006/relationships/image" Target="../media/image321.png"/><Relationship Id="rId68" Type="http://schemas.openxmlformats.org/officeDocument/2006/relationships/customXml" Target="../ink/ink340.xml"/><Relationship Id="rId16" Type="http://schemas.openxmlformats.org/officeDocument/2006/relationships/customXml" Target="../ink/ink314.xml"/><Relationship Id="rId11" Type="http://schemas.openxmlformats.org/officeDocument/2006/relationships/image" Target="../media/image295.png"/><Relationship Id="rId24" Type="http://schemas.openxmlformats.org/officeDocument/2006/relationships/customXml" Target="../ink/ink318.xml"/><Relationship Id="rId32" Type="http://schemas.openxmlformats.org/officeDocument/2006/relationships/customXml" Target="../ink/ink322.xml"/><Relationship Id="rId37" Type="http://schemas.openxmlformats.org/officeDocument/2006/relationships/image" Target="../media/image308.png"/><Relationship Id="rId40" Type="http://schemas.openxmlformats.org/officeDocument/2006/relationships/customXml" Target="../ink/ink326.xml"/><Relationship Id="rId45" Type="http://schemas.openxmlformats.org/officeDocument/2006/relationships/image" Target="../media/image312.png"/><Relationship Id="rId53" Type="http://schemas.openxmlformats.org/officeDocument/2006/relationships/image" Target="../media/image316.png"/><Relationship Id="rId58" Type="http://schemas.openxmlformats.org/officeDocument/2006/relationships/customXml" Target="../ink/ink335.xml"/><Relationship Id="rId66" Type="http://schemas.openxmlformats.org/officeDocument/2006/relationships/customXml" Target="../ink/ink339.xml"/><Relationship Id="rId74" Type="http://schemas.openxmlformats.org/officeDocument/2006/relationships/customXml" Target="../ink/ink343.xml"/><Relationship Id="rId79" Type="http://schemas.openxmlformats.org/officeDocument/2006/relationships/image" Target="../media/image329.png"/><Relationship Id="rId5" Type="http://schemas.openxmlformats.org/officeDocument/2006/relationships/image" Target="../media/image292.png"/><Relationship Id="rId61" Type="http://schemas.openxmlformats.org/officeDocument/2006/relationships/image" Target="../media/image320.png"/><Relationship Id="rId19" Type="http://schemas.openxmlformats.org/officeDocument/2006/relationships/image" Target="../media/image299.png"/><Relationship Id="rId14" Type="http://schemas.openxmlformats.org/officeDocument/2006/relationships/customXml" Target="../ink/ink313.xml"/><Relationship Id="rId22" Type="http://schemas.openxmlformats.org/officeDocument/2006/relationships/customXml" Target="../ink/ink317.xml"/><Relationship Id="rId27" Type="http://schemas.openxmlformats.org/officeDocument/2006/relationships/image" Target="../media/image303.png"/><Relationship Id="rId30" Type="http://schemas.openxmlformats.org/officeDocument/2006/relationships/customXml" Target="../ink/ink321.xml"/><Relationship Id="rId35" Type="http://schemas.openxmlformats.org/officeDocument/2006/relationships/image" Target="../media/image307.png"/><Relationship Id="rId43" Type="http://schemas.openxmlformats.org/officeDocument/2006/relationships/image" Target="../media/image311.png"/><Relationship Id="rId48" Type="http://schemas.openxmlformats.org/officeDocument/2006/relationships/customXml" Target="../ink/ink330.xml"/><Relationship Id="rId56" Type="http://schemas.openxmlformats.org/officeDocument/2006/relationships/customXml" Target="../ink/ink334.xml"/><Relationship Id="rId64" Type="http://schemas.openxmlformats.org/officeDocument/2006/relationships/customXml" Target="../ink/ink338.xml"/><Relationship Id="rId69" Type="http://schemas.openxmlformats.org/officeDocument/2006/relationships/image" Target="../media/image324.png"/><Relationship Id="rId77" Type="http://schemas.openxmlformats.org/officeDocument/2006/relationships/image" Target="../media/image328.png"/><Relationship Id="rId8" Type="http://schemas.openxmlformats.org/officeDocument/2006/relationships/customXml" Target="../ink/ink310.xml"/><Relationship Id="rId51" Type="http://schemas.openxmlformats.org/officeDocument/2006/relationships/image" Target="../media/image315.png"/><Relationship Id="rId72" Type="http://schemas.openxmlformats.org/officeDocument/2006/relationships/customXml" Target="../ink/ink342.xml"/><Relationship Id="rId3" Type="http://schemas.openxmlformats.org/officeDocument/2006/relationships/image" Target="../media/image291.png"/><Relationship Id="rId12" Type="http://schemas.openxmlformats.org/officeDocument/2006/relationships/customXml" Target="../ink/ink312.xml"/><Relationship Id="rId17" Type="http://schemas.openxmlformats.org/officeDocument/2006/relationships/image" Target="../media/image298.png"/><Relationship Id="rId25" Type="http://schemas.openxmlformats.org/officeDocument/2006/relationships/image" Target="../media/image302.png"/><Relationship Id="rId33" Type="http://schemas.openxmlformats.org/officeDocument/2006/relationships/image" Target="../media/image306.png"/><Relationship Id="rId38" Type="http://schemas.openxmlformats.org/officeDocument/2006/relationships/customXml" Target="../ink/ink325.xml"/><Relationship Id="rId46" Type="http://schemas.openxmlformats.org/officeDocument/2006/relationships/customXml" Target="../ink/ink329.xml"/><Relationship Id="rId59" Type="http://schemas.openxmlformats.org/officeDocument/2006/relationships/image" Target="../media/image319.png"/><Relationship Id="rId67" Type="http://schemas.openxmlformats.org/officeDocument/2006/relationships/image" Target="../media/image323.png"/><Relationship Id="rId20" Type="http://schemas.openxmlformats.org/officeDocument/2006/relationships/customXml" Target="../ink/ink316.xml"/><Relationship Id="rId41" Type="http://schemas.openxmlformats.org/officeDocument/2006/relationships/image" Target="../media/image310.png"/><Relationship Id="rId54" Type="http://schemas.openxmlformats.org/officeDocument/2006/relationships/customXml" Target="../ink/ink333.xml"/><Relationship Id="rId62" Type="http://schemas.openxmlformats.org/officeDocument/2006/relationships/customXml" Target="../ink/ink337.xml"/><Relationship Id="rId70" Type="http://schemas.openxmlformats.org/officeDocument/2006/relationships/customXml" Target="../ink/ink341.xml"/><Relationship Id="rId75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9.xml"/><Relationship Id="rId15" Type="http://schemas.openxmlformats.org/officeDocument/2006/relationships/image" Target="../media/image297.png"/><Relationship Id="rId23" Type="http://schemas.openxmlformats.org/officeDocument/2006/relationships/image" Target="../media/image301.png"/><Relationship Id="rId28" Type="http://schemas.openxmlformats.org/officeDocument/2006/relationships/customXml" Target="../ink/ink320.xml"/><Relationship Id="rId36" Type="http://schemas.openxmlformats.org/officeDocument/2006/relationships/customXml" Target="../ink/ink324.xml"/><Relationship Id="rId49" Type="http://schemas.openxmlformats.org/officeDocument/2006/relationships/image" Target="../media/image314.png"/><Relationship Id="rId57" Type="http://schemas.openxmlformats.org/officeDocument/2006/relationships/image" Target="../media/image318.png"/><Relationship Id="rId10" Type="http://schemas.openxmlformats.org/officeDocument/2006/relationships/customXml" Target="../ink/ink311.xml"/><Relationship Id="rId31" Type="http://schemas.openxmlformats.org/officeDocument/2006/relationships/image" Target="../media/image305.png"/><Relationship Id="rId44" Type="http://schemas.openxmlformats.org/officeDocument/2006/relationships/customXml" Target="../ink/ink328.xml"/><Relationship Id="rId52" Type="http://schemas.openxmlformats.org/officeDocument/2006/relationships/customXml" Target="../ink/ink332.xml"/><Relationship Id="rId60" Type="http://schemas.openxmlformats.org/officeDocument/2006/relationships/customXml" Target="../ink/ink336.xml"/><Relationship Id="rId65" Type="http://schemas.openxmlformats.org/officeDocument/2006/relationships/image" Target="../media/image322.png"/><Relationship Id="rId73" Type="http://schemas.openxmlformats.org/officeDocument/2006/relationships/image" Target="../media/image326.png"/><Relationship Id="rId78" Type="http://schemas.openxmlformats.org/officeDocument/2006/relationships/customXml" Target="../ink/ink345.xml"/><Relationship Id="rId4" Type="http://schemas.openxmlformats.org/officeDocument/2006/relationships/customXml" Target="../ink/ink308.xml"/><Relationship Id="rId9" Type="http://schemas.openxmlformats.org/officeDocument/2006/relationships/image" Target="../media/image294.png"/><Relationship Id="rId13" Type="http://schemas.openxmlformats.org/officeDocument/2006/relationships/image" Target="../media/image296.png"/><Relationship Id="rId18" Type="http://schemas.openxmlformats.org/officeDocument/2006/relationships/customXml" Target="../ink/ink315.xml"/><Relationship Id="rId39" Type="http://schemas.openxmlformats.org/officeDocument/2006/relationships/image" Target="../media/image309.png"/><Relationship Id="rId34" Type="http://schemas.openxmlformats.org/officeDocument/2006/relationships/customXml" Target="../ink/ink323.xml"/><Relationship Id="rId50" Type="http://schemas.openxmlformats.org/officeDocument/2006/relationships/customXml" Target="../ink/ink331.xml"/><Relationship Id="rId55" Type="http://schemas.openxmlformats.org/officeDocument/2006/relationships/image" Target="../media/image317.png"/><Relationship Id="rId76" Type="http://schemas.openxmlformats.org/officeDocument/2006/relationships/customXml" Target="../ink/ink344.xml"/><Relationship Id="rId7" Type="http://schemas.openxmlformats.org/officeDocument/2006/relationships/image" Target="../media/image293.png"/><Relationship Id="rId71" Type="http://schemas.openxmlformats.org/officeDocument/2006/relationships/image" Target="../media/image325.png"/><Relationship Id="rId2" Type="http://schemas.openxmlformats.org/officeDocument/2006/relationships/customXml" Target="../ink/ink307.xml"/><Relationship Id="rId29" Type="http://schemas.openxmlformats.org/officeDocument/2006/relationships/image" Target="../media/image3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0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3600"/>
            </a:br>
            <a:br>
              <a:rPr lang="en-US" sz="3600"/>
            </a:br>
            <a:r>
              <a:rPr lang="en-US" sz="3600"/>
              <a:t>Esters</a:t>
            </a:r>
            <a:br>
              <a:rPr lang="en-US" sz="3600"/>
            </a:br>
            <a:br>
              <a:rPr lang="en-US" sz="3600"/>
            </a:br>
            <a:r>
              <a:rPr lang="en-US" sz="3600"/>
              <a:t>Amides</a:t>
            </a:r>
            <a:br>
              <a:rPr lang="en-US" sz="3600"/>
            </a:br>
            <a:br>
              <a:rPr lang="en-US" sz="3600"/>
            </a:br>
            <a:r>
              <a:rPr lang="en-US" sz="3600">
                <a:highlight>
                  <a:srgbClr val="FFFF00"/>
                </a:highlight>
              </a:rPr>
              <a:t>Jacqueline OH poll on Moodle!!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3/1/2023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B8A8-4659-0919-8E4A-AED48545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</a:t>
            </a:r>
            <a:r>
              <a:rPr lang="en-US" err="1"/>
              <a:t>Weinreb</a:t>
            </a:r>
            <a:r>
              <a:rPr lang="en-US"/>
              <a:t> Amides: Mechanism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80C9FC-2E82-A521-9135-A6A621FBF2F4}"/>
                  </a:ext>
                </a:extLst>
              </p14:cNvPr>
              <p14:cNvContentPartPr/>
              <p14:nvPr/>
            </p14:nvContentPartPr>
            <p14:xfrm>
              <a:off x="1920824" y="3026220"/>
              <a:ext cx="18360" cy="129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80C9FC-2E82-A521-9135-A6A621FBF2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1824" y="3017220"/>
                <a:ext cx="360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F875EC-3EA3-6E05-9620-620B8D1D7EC2}"/>
                  </a:ext>
                </a:extLst>
              </p14:cNvPr>
              <p14:cNvContentPartPr/>
              <p14:nvPr/>
            </p14:nvContentPartPr>
            <p14:xfrm>
              <a:off x="3324464" y="2708340"/>
              <a:ext cx="860400" cy="309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F875EC-3EA3-6E05-9620-620B8D1D7E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5464" y="2699340"/>
                <a:ext cx="878040" cy="32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F45D465-2E40-2149-5D6E-0E29B5F52218}"/>
              </a:ext>
            </a:extLst>
          </p:cNvPr>
          <p:cNvGrpSpPr/>
          <p:nvPr/>
        </p:nvGrpSpPr>
        <p:grpSpPr>
          <a:xfrm>
            <a:off x="3407264" y="2169420"/>
            <a:ext cx="478800" cy="507600"/>
            <a:chOff x="3145184" y="2142060"/>
            <a:chExt cx="47880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0AFA886-1AD1-2079-2C54-CF2946EE36F7}"/>
                    </a:ext>
                  </a:extLst>
                </p14:cNvPr>
                <p14:cNvContentPartPr/>
                <p14:nvPr/>
              </p14:nvContentPartPr>
              <p14:xfrm>
                <a:off x="3359024" y="2375700"/>
                <a:ext cx="207360" cy="273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0AFA886-1AD1-2079-2C54-CF2946EE36F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024" y="2366700"/>
                  <a:ext cx="225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C37CA8-90AB-AFF7-D09B-FA474AA0B7C1}"/>
                    </a:ext>
                  </a:extLst>
                </p14:cNvPr>
                <p14:cNvContentPartPr/>
                <p14:nvPr/>
              </p14:nvContentPartPr>
              <p14:xfrm>
                <a:off x="3588344" y="2223060"/>
                <a:ext cx="35640" cy="102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C37CA8-90AB-AFF7-D09B-FA474AA0B7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79344" y="2214060"/>
                  <a:ext cx="53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513B67-2C66-B7B5-3445-5A80935158F4}"/>
                    </a:ext>
                  </a:extLst>
                </p14:cNvPr>
                <p14:cNvContentPartPr/>
                <p14:nvPr/>
              </p14:nvContentPartPr>
              <p14:xfrm>
                <a:off x="3240584" y="2491980"/>
                <a:ext cx="30240" cy="44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513B67-2C66-B7B5-3445-5A80935158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1584" y="2482980"/>
                  <a:ext cx="47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1D0867-189B-E342-883D-4FF07671A5AD}"/>
                    </a:ext>
                  </a:extLst>
                </p14:cNvPr>
                <p14:cNvContentPartPr/>
                <p14:nvPr/>
              </p14:nvContentPartPr>
              <p14:xfrm>
                <a:off x="3255704" y="2621220"/>
                <a:ext cx="37080" cy="23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1D0867-189B-E342-883D-4FF07671A5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46704" y="2612220"/>
                  <a:ext cx="54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BAF52C6-84D6-887B-2721-0F8B2C63DD19}"/>
                    </a:ext>
                  </a:extLst>
                </p14:cNvPr>
                <p14:cNvContentPartPr/>
                <p14:nvPr/>
              </p14:nvContentPartPr>
              <p14:xfrm>
                <a:off x="3216104" y="2257620"/>
                <a:ext cx="47160" cy="25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BAF52C6-84D6-887B-2721-0F8B2C63DD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07104" y="2248620"/>
                  <a:ext cx="64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53B2EA-4950-D035-E416-73D0B238E040}"/>
                    </a:ext>
                  </a:extLst>
                </p14:cNvPr>
                <p14:cNvContentPartPr/>
                <p14:nvPr/>
              </p14:nvContentPartPr>
              <p14:xfrm>
                <a:off x="3145184" y="2142060"/>
                <a:ext cx="186840" cy="212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53B2EA-4950-D035-E416-73D0B238E0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36184" y="2133060"/>
                  <a:ext cx="20448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5A00C2-A734-3E17-C52B-7A429F192510}"/>
              </a:ext>
            </a:extLst>
          </p:cNvPr>
          <p:cNvGrpSpPr/>
          <p:nvPr/>
        </p:nvGrpSpPr>
        <p:grpSpPr>
          <a:xfrm>
            <a:off x="678464" y="2188500"/>
            <a:ext cx="2103840" cy="705960"/>
            <a:chOff x="678464" y="2188500"/>
            <a:chExt cx="2103840" cy="70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3766BC-D7F5-4D33-6558-7E6D57F6991B}"/>
                    </a:ext>
                  </a:extLst>
                </p14:cNvPr>
                <p14:cNvContentPartPr/>
                <p14:nvPr/>
              </p14:nvContentPartPr>
              <p14:xfrm>
                <a:off x="678464" y="2633100"/>
                <a:ext cx="284040" cy="261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3766BC-D7F5-4D33-6558-7E6D57F699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9453" y="2624112"/>
                  <a:ext cx="301702" cy="27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64EDC4-2ABB-F603-E099-8C445650B83B}"/>
                    </a:ext>
                  </a:extLst>
                </p14:cNvPr>
                <p14:cNvContentPartPr/>
                <p14:nvPr/>
              </p14:nvContentPartPr>
              <p14:xfrm>
                <a:off x="1038464" y="2565780"/>
                <a:ext cx="677160" cy="222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64EDC4-2ABB-F603-E099-8C445650B8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9464" y="2556780"/>
                  <a:ext cx="694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88BB33-D63B-A991-9279-D1FFF85D7C1F}"/>
                    </a:ext>
                  </a:extLst>
                </p14:cNvPr>
                <p14:cNvContentPartPr/>
                <p14:nvPr/>
              </p14:nvContentPartPr>
              <p14:xfrm>
                <a:off x="1281464" y="2396580"/>
                <a:ext cx="24120" cy="221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88BB33-D63B-A991-9279-D1FFF85D7C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72464" y="2387580"/>
                  <a:ext cx="41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14C0F93-9F87-B344-E2C3-9203009C538E}"/>
                    </a:ext>
                  </a:extLst>
                </p14:cNvPr>
                <p14:cNvContentPartPr/>
                <p14:nvPr/>
              </p14:nvContentPartPr>
              <p14:xfrm>
                <a:off x="1367864" y="2412780"/>
                <a:ext cx="30240" cy="170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14C0F93-9F87-B344-E2C3-9203009C53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58756" y="2403780"/>
                  <a:ext cx="48093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7ADA17-AA69-6522-9D67-A41C1ED3DBEA}"/>
                    </a:ext>
                  </a:extLst>
                </p14:cNvPr>
                <p14:cNvContentPartPr/>
                <p14:nvPr/>
              </p14:nvContentPartPr>
              <p14:xfrm>
                <a:off x="1289024" y="2188500"/>
                <a:ext cx="119880" cy="153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7ADA17-AA69-6522-9D67-A41C1ED3DB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80051" y="2179500"/>
                  <a:ext cx="137467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DD781C-CF88-B9D5-932F-2F93BEB3F5F5}"/>
                    </a:ext>
                  </a:extLst>
                </p14:cNvPr>
                <p14:cNvContentPartPr/>
                <p14:nvPr/>
              </p14:nvContentPartPr>
              <p14:xfrm>
                <a:off x="1850264" y="2708340"/>
                <a:ext cx="151560" cy="173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DD781C-CF88-B9D5-932F-2F93BEB3F5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41285" y="2699359"/>
                  <a:ext cx="169158" cy="191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99C4F2-754F-8826-B266-A8455B9FFB14}"/>
                    </a:ext>
                  </a:extLst>
                </p14:cNvPr>
                <p14:cNvContentPartPr/>
                <p14:nvPr/>
              </p14:nvContentPartPr>
              <p14:xfrm>
                <a:off x="2110904" y="2606820"/>
                <a:ext cx="52920" cy="58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99C4F2-754F-8826-B266-A8455B9FFB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01904" y="2597875"/>
                  <a:ext cx="70560" cy="75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8C3911-29ED-0014-CEC3-714FB3282726}"/>
                    </a:ext>
                  </a:extLst>
                </p14:cNvPr>
                <p14:cNvContentPartPr/>
                <p14:nvPr/>
              </p14:nvContentPartPr>
              <p14:xfrm>
                <a:off x="2234384" y="2464620"/>
                <a:ext cx="70200" cy="123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8C3911-29ED-0014-CEC3-714FB32827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25384" y="2455620"/>
                  <a:ext cx="87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C4FBCB2-E0D2-8026-B887-BD5B398D475E}"/>
                    </a:ext>
                  </a:extLst>
                </p14:cNvPr>
                <p14:cNvContentPartPr/>
                <p14:nvPr/>
              </p14:nvContentPartPr>
              <p14:xfrm>
                <a:off x="2380544" y="2392620"/>
                <a:ext cx="163440" cy="174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C4FBCB2-E0D2-8026-B887-BD5B398D475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71544" y="2383620"/>
                  <a:ext cx="181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73EF3D-9C70-97BC-9E63-C9C36A16E8A2}"/>
                    </a:ext>
                  </a:extLst>
                </p14:cNvPr>
                <p14:cNvContentPartPr/>
                <p14:nvPr/>
              </p14:nvContentPartPr>
              <p14:xfrm>
                <a:off x="2551184" y="2363100"/>
                <a:ext cx="85320" cy="177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73EF3D-9C70-97BC-9E63-C9C36A16E8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42184" y="2354100"/>
                  <a:ext cx="102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D818E7E-BB1F-2FE3-1DD9-1E3EE8408932}"/>
                    </a:ext>
                  </a:extLst>
                </p14:cNvPr>
                <p14:cNvContentPartPr/>
                <p14:nvPr/>
              </p14:nvContentPartPr>
              <p14:xfrm>
                <a:off x="2713184" y="2503500"/>
                <a:ext cx="69120" cy="163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D818E7E-BB1F-2FE3-1DD9-1E3EE84089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04184" y="2494500"/>
                  <a:ext cx="867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1BA1092-52AA-1E4C-D8E9-4879EAA57BE8}"/>
              </a:ext>
            </a:extLst>
          </p:cNvPr>
          <p:cNvGrpSpPr/>
          <p:nvPr/>
        </p:nvGrpSpPr>
        <p:grpSpPr>
          <a:xfrm>
            <a:off x="10489991" y="188966"/>
            <a:ext cx="595440" cy="502920"/>
            <a:chOff x="10489991" y="188966"/>
            <a:chExt cx="59544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2B80395-0511-DBB6-1E28-1D4AB53B3C68}"/>
                    </a:ext>
                  </a:extLst>
                </p14:cNvPr>
                <p14:cNvContentPartPr/>
                <p14:nvPr/>
              </p14:nvContentPartPr>
              <p14:xfrm>
                <a:off x="10489991" y="520886"/>
                <a:ext cx="136800" cy="171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2B80395-0511-DBB6-1E28-1D4AB53B3C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80991" y="511886"/>
                  <a:ext cx="154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13C6DAF-3065-A435-300E-AB1D513AB2D2}"/>
                    </a:ext>
                  </a:extLst>
                </p14:cNvPr>
                <p14:cNvContentPartPr/>
                <p14:nvPr/>
              </p14:nvContentPartPr>
              <p14:xfrm>
                <a:off x="10706711" y="488846"/>
                <a:ext cx="378720" cy="115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13C6DAF-3065-A435-300E-AB1D513AB2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97720" y="479818"/>
                  <a:ext cx="396343" cy="133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E26E02A-DFF4-32C6-9295-1333744531AD}"/>
                    </a:ext>
                  </a:extLst>
                </p14:cNvPr>
                <p14:cNvContentPartPr/>
                <p14:nvPr/>
              </p14:nvContentPartPr>
              <p14:xfrm>
                <a:off x="10843511" y="355286"/>
                <a:ext cx="5760" cy="137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E26E02A-DFF4-32C6-9295-1333744531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34511" y="346286"/>
                  <a:ext cx="23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3BF57D2-ABCA-99B3-177B-F5FF7DB7A9A4}"/>
                    </a:ext>
                  </a:extLst>
                </p14:cNvPr>
                <p14:cNvContentPartPr/>
                <p14:nvPr/>
              </p14:nvContentPartPr>
              <p14:xfrm>
                <a:off x="10901111" y="346286"/>
                <a:ext cx="12960" cy="121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3BF57D2-ABCA-99B3-177B-F5FF7DB7A9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92111" y="337259"/>
                  <a:ext cx="30600" cy="139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DACE63-0D0A-ECDA-1284-B61C8B4E5E19}"/>
                    </a:ext>
                  </a:extLst>
                </p14:cNvPr>
                <p14:cNvContentPartPr/>
                <p14:nvPr/>
              </p14:nvContentPartPr>
              <p14:xfrm>
                <a:off x="10848191" y="188966"/>
                <a:ext cx="83880" cy="93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DACE63-0D0A-ECDA-1284-B61C8B4E5E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39229" y="179966"/>
                  <a:ext cx="101445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408F6E9-8250-AA65-52B4-E196335411BF}"/>
              </a:ext>
            </a:extLst>
          </p:cNvPr>
          <p:cNvGrpSpPr/>
          <p:nvPr/>
        </p:nvGrpSpPr>
        <p:grpSpPr>
          <a:xfrm>
            <a:off x="11201711" y="443846"/>
            <a:ext cx="225000" cy="248040"/>
            <a:chOff x="11201711" y="443846"/>
            <a:chExt cx="22500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E4BF05E-9163-846A-20F2-087B507932BA}"/>
                    </a:ext>
                  </a:extLst>
                </p14:cNvPr>
                <p14:cNvContentPartPr/>
                <p14:nvPr/>
              </p14:nvContentPartPr>
              <p14:xfrm>
                <a:off x="11201711" y="546446"/>
                <a:ext cx="122400" cy="145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E4BF05E-9163-846A-20F2-087B507932B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192711" y="537468"/>
                  <a:ext cx="140040" cy="163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0585FE-D5E6-9FA5-8EE1-F7AB17B8D58B}"/>
                    </a:ext>
                  </a:extLst>
                </p14:cNvPr>
                <p14:cNvContentPartPr/>
                <p14:nvPr/>
              </p14:nvContentPartPr>
              <p14:xfrm>
                <a:off x="11406551" y="443846"/>
                <a:ext cx="20160" cy="114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0585FE-D5E6-9FA5-8EE1-F7AB17B8D5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97551" y="434846"/>
                  <a:ext cx="378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CE294CB-5433-233F-73CA-A2576D499A2F}"/>
              </a:ext>
            </a:extLst>
          </p:cNvPr>
          <p:cNvGrpSpPr/>
          <p:nvPr/>
        </p:nvGrpSpPr>
        <p:grpSpPr>
          <a:xfrm>
            <a:off x="7827407" y="206606"/>
            <a:ext cx="918720" cy="588960"/>
            <a:chOff x="7967819" y="172488"/>
            <a:chExt cx="91872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03142AC-11AE-10DB-8733-CB88B0C93A97}"/>
                    </a:ext>
                  </a:extLst>
                </p14:cNvPr>
                <p14:cNvContentPartPr/>
                <p14:nvPr/>
              </p14:nvContentPartPr>
              <p14:xfrm>
                <a:off x="7967819" y="500448"/>
                <a:ext cx="156240" cy="149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03142AC-11AE-10DB-8733-CB88B0C93A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58819" y="491426"/>
                  <a:ext cx="173880" cy="167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9CFC6B0-4B0A-87B7-761F-C0ABDAD25B9D}"/>
                    </a:ext>
                  </a:extLst>
                </p14:cNvPr>
                <p14:cNvContentPartPr/>
                <p14:nvPr/>
              </p14:nvContentPartPr>
              <p14:xfrm>
                <a:off x="8176259" y="437808"/>
                <a:ext cx="362520" cy="118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9CFC6B0-4B0A-87B7-761F-C0ABDAD25B9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67250" y="428808"/>
                  <a:ext cx="380178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A8A4230-68C8-5EB6-4385-758B85EE32CA}"/>
                    </a:ext>
                  </a:extLst>
                </p14:cNvPr>
                <p14:cNvContentPartPr/>
                <p14:nvPr/>
              </p14:nvContentPartPr>
              <p14:xfrm>
                <a:off x="8337539" y="298848"/>
                <a:ext cx="13320" cy="150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A8A4230-68C8-5EB6-4385-758B85EE32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28539" y="289848"/>
                  <a:ext cx="30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B961807-12F0-DF1C-69D3-6735939D9A3E}"/>
                    </a:ext>
                  </a:extLst>
                </p14:cNvPr>
                <p14:cNvContentPartPr/>
                <p14:nvPr/>
              </p14:nvContentPartPr>
              <p14:xfrm>
                <a:off x="8380739" y="310368"/>
                <a:ext cx="12240" cy="124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B961807-12F0-DF1C-69D3-6735939D9A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71739" y="301368"/>
                  <a:ext cx="29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73A9AE8-130A-AC0F-C195-6820169BEBBB}"/>
                    </a:ext>
                  </a:extLst>
                </p14:cNvPr>
                <p14:cNvContentPartPr/>
                <p14:nvPr/>
              </p14:nvContentPartPr>
              <p14:xfrm>
                <a:off x="8350499" y="172488"/>
                <a:ext cx="52920" cy="76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73A9AE8-130A-AC0F-C195-6820169BEBB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41499" y="163488"/>
                  <a:ext cx="70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AF2715-BCC2-7505-6DAC-246A50D4BB39}"/>
                    </a:ext>
                  </a:extLst>
                </p14:cNvPr>
                <p14:cNvContentPartPr/>
                <p14:nvPr/>
              </p14:nvContentPartPr>
              <p14:xfrm>
                <a:off x="8597819" y="490008"/>
                <a:ext cx="100440" cy="106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AF2715-BCC2-7505-6DAC-246A50D4BB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88819" y="481038"/>
                  <a:ext cx="118080" cy="123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F9CB3E7-CB6E-7AD2-AC45-64A0397F2A39}"/>
                    </a:ext>
                  </a:extLst>
                </p14:cNvPr>
                <p14:cNvContentPartPr/>
                <p14:nvPr/>
              </p14:nvContentPartPr>
              <p14:xfrm>
                <a:off x="8780339" y="433128"/>
                <a:ext cx="106200" cy="68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F9CB3E7-CB6E-7AD2-AC45-64A0397F2A3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71339" y="424128"/>
                  <a:ext cx="123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F67AEA1-2831-4701-4067-A7DC7C6393A7}"/>
                    </a:ext>
                  </a:extLst>
                </p14:cNvPr>
                <p14:cNvContentPartPr/>
                <p14:nvPr/>
              </p14:nvContentPartPr>
              <p14:xfrm>
                <a:off x="8657939" y="643728"/>
                <a:ext cx="3600" cy="117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F67AEA1-2831-4701-4067-A7DC7C6393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48939" y="634728"/>
                  <a:ext cx="21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A020761-C63F-0D1D-F9E0-BEA8D7AB1FEF}"/>
                    </a:ext>
                  </a:extLst>
                </p14:cNvPr>
                <p14:cNvContentPartPr/>
                <p14:nvPr/>
              </p14:nvContentPartPr>
              <p14:xfrm>
                <a:off x="8608259" y="409008"/>
                <a:ext cx="11880" cy="6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A020761-C63F-0D1D-F9E0-BEA8D7AB1F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99259" y="400008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B45D277-C949-AE6E-1CC8-630FD3C5E7AA}"/>
                    </a:ext>
                  </a:extLst>
                </p14:cNvPr>
                <p14:cNvContentPartPr/>
                <p14:nvPr/>
              </p14:nvContentPartPr>
              <p14:xfrm>
                <a:off x="8691059" y="418368"/>
                <a:ext cx="1440" cy="2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B45D277-C949-AE6E-1CC8-630FD3C5E7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82059" y="409368"/>
                  <a:ext cx="190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803D9EB-EBA3-87BB-CC78-79E610ED26B1}"/>
              </a:ext>
            </a:extLst>
          </p:cNvPr>
          <p:cNvGrpSpPr/>
          <p:nvPr/>
        </p:nvGrpSpPr>
        <p:grpSpPr>
          <a:xfrm>
            <a:off x="8803778" y="314190"/>
            <a:ext cx="358560" cy="182520"/>
            <a:chOff x="8803778" y="314190"/>
            <a:chExt cx="35856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7A8F24D-6163-0C01-548B-77375FD44DA2}"/>
                    </a:ext>
                  </a:extLst>
                </p14:cNvPr>
                <p14:cNvContentPartPr/>
                <p14:nvPr/>
              </p14:nvContentPartPr>
              <p14:xfrm>
                <a:off x="8803778" y="345870"/>
                <a:ext cx="85680" cy="112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7A8F24D-6163-0C01-548B-77375FD44D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94778" y="336870"/>
                  <a:ext cx="103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959ABCA-221A-3F88-9E8A-6D7078CEBB88}"/>
                    </a:ext>
                  </a:extLst>
                </p14:cNvPr>
                <p14:cNvContentPartPr/>
                <p14:nvPr/>
              </p14:nvContentPartPr>
              <p14:xfrm>
                <a:off x="8916818" y="351990"/>
                <a:ext cx="74880" cy="92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959ABCA-221A-3F88-9E8A-6D7078CEBB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07818" y="342990"/>
                  <a:ext cx="92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E336880-8BE9-B412-7A61-FF614192FAE3}"/>
                    </a:ext>
                  </a:extLst>
                </p14:cNvPr>
                <p14:cNvContentPartPr/>
                <p14:nvPr/>
              </p14:nvContentPartPr>
              <p14:xfrm>
                <a:off x="9012578" y="344430"/>
                <a:ext cx="17640" cy="79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E336880-8BE9-B412-7A61-FF614192FA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03390" y="335471"/>
                  <a:ext cx="35648" cy="97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31CFA8-81F7-BA9E-8F2E-29548A18BAFF}"/>
                    </a:ext>
                  </a:extLst>
                </p14:cNvPr>
                <p14:cNvContentPartPr/>
                <p14:nvPr/>
              </p14:nvContentPartPr>
              <p14:xfrm>
                <a:off x="9046058" y="314190"/>
                <a:ext cx="27000" cy="136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31CFA8-81F7-BA9E-8F2E-29548A18BAF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37176" y="305214"/>
                  <a:ext cx="44408" cy="154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740E65-2B56-0DA4-2B8B-652C646B1B7C}"/>
                    </a:ext>
                  </a:extLst>
                </p14:cNvPr>
                <p14:cNvContentPartPr/>
                <p14:nvPr/>
              </p14:nvContentPartPr>
              <p14:xfrm>
                <a:off x="9022658" y="378990"/>
                <a:ext cx="39600" cy="18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740E65-2B56-0DA4-2B8B-652C646B1B7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13658" y="369990"/>
                  <a:ext cx="57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29C462E-005A-98B4-6792-3309AD837ED9}"/>
                    </a:ext>
                  </a:extLst>
                </p14:cNvPr>
                <p14:cNvContentPartPr/>
                <p14:nvPr/>
              </p14:nvContentPartPr>
              <p14:xfrm>
                <a:off x="9096458" y="404190"/>
                <a:ext cx="65880" cy="92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29C462E-005A-98B4-6792-3309AD837E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87458" y="395190"/>
                  <a:ext cx="8352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C665216-41BE-060D-D8BB-90BAF6581C2B}"/>
                  </a:ext>
                </a:extLst>
              </p14:cNvPr>
              <p14:cNvContentPartPr/>
              <p14:nvPr/>
            </p14:nvContentPartPr>
            <p14:xfrm>
              <a:off x="9485618" y="459630"/>
              <a:ext cx="539640" cy="1400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C665216-41BE-060D-D8BB-90BAF6581C2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476618" y="450630"/>
                <a:ext cx="55728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755A1AC-46A4-7251-CD5A-4639289C615D}"/>
              </a:ext>
            </a:extLst>
          </p:cNvPr>
          <p:cNvGrpSpPr/>
          <p:nvPr/>
        </p:nvGrpSpPr>
        <p:grpSpPr>
          <a:xfrm>
            <a:off x="9509738" y="234990"/>
            <a:ext cx="372240" cy="223200"/>
            <a:chOff x="9509738" y="234990"/>
            <a:chExt cx="37224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C575367-201C-996D-84D8-4088C5214967}"/>
                    </a:ext>
                  </a:extLst>
                </p14:cNvPr>
                <p14:cNvContentPartPr/>
                <p14:nvPr/>
              </p14:nvContentPartPr>
              <p14:xfrm>
                <a:off x="9509738" y="331830"/>
                <a:ext cx="108000" cy="126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C575367-201C-996D-84D8-4088C521496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00738" y="322856"/>
                  <a:ext cx="125640" cy="143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1520EAA-196D-A6CB-45BD-658F932863C5}"/>
                    </a:ext>
                  </a:extLst>
                </p14:cNvPr>
                <p14:cNvContentPartPr/>
                <p14:nvPr/>
              </p14:nvContentPartPr>
              <p14:xfrm>
                <a:off x="9658778" y="368910"/>
                <a:ext cx="43560" cy="21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1520EAA-196D-A6CB-45BD-658F932863C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49852" y="359910"/>
                  <a:ext cx="61055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CDC1FDF-DF80-9803-7B10-A34F110D3BC5}"/>
                    </a:ext>
                  </a:extLst>
                </p14:cNvPr>
                <p14:cNvContentPartPr/>
                <p14:nvPr/>
              </p14:nvContentPartPr>
              <p14:xfrm>
                <a:off x="9759938" y="281430"/>
                <a:ext cx="84600" cy="140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CDC1FDF-DF80-9803-7B10-A34F110D3B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50938" y="272453"/>
                  <a:ext cx="102240" cy="157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73FED88-F599-3274-A93D-CE2ED5D9063E}"/>
                    </a:ext>
                  </a:extLst>
                </p14:cNvPr>
                <p14:cNvContentPartPr/>
                <p14:nvPr/>
              </p14:nvContentPartPr>
              <p14:xfrm>
                <a:off x="9858218" y="287550"/>
                <a:ext cx="23760" cy="102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73FED88-F599-3274-A93D-CE2ED5D906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49218" y="278581"/>
                  <a:ext cx="41400" cy="120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8A05AE6-ADF6-B7FA-B953-E6147BCB28C7}"/>
                    </a:ext>
                  </a:extLst>
                </p14:cNvPr>
                <p14:cNvContentPartPr/>
                <p14:nvPr/>
              </p14:nvContentPartPr>
              <p14:xfrm>
                <a:off x="9573818" y="234990"/>
                <a:ext cx="17640" cy="50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8A05AE6-ADF6-B7FA-B953-E6147BCB28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64630" y="225990"/>
                  <a:ext cx="35648" cy="6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412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946C-8AE2-B29F-F7EF-E6FB2E09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</a:t>
            </a:r>
            <a:r>
              <a:rPr lang="en-US" err="1"/>
              <a:t>Weinreb</a:t>
            </a:r>
            <a:r>
              <a:rPr lang="en-US"/>
              <a:t> Amides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51AAC6-CBB4-065E-74EE-5FDF0DF2E538}"/>
              </a:ext>
            </a:extLst>
          </p:cNvPr>
          <p:cNvGrpSpPr/>
          <p:nvPr/>
        </p:nvGrpSpPr>
        <p:grpSpPr>
          <a:xfrm>
            <a:off x="428351" y="1840977"/>
            <a:ext cx="1477440" cy="1035000"/>
            <a:chOff x="428351" y="1840977"/>
            <a:chExt cx="1477440" cy="10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8896457-3324-FB20-5BA3-D25F1C588C88}"/>
                    </a:ext>
                  </a:extLst>
                </p14:cNvPr>
                <p14:cNvContentPartPr/>
                <p14:nvPr/>
              </p14:nvContentPartPr>
              <p14:xfrm>
                <a:off x="428351" y="2566377"/>
                <a:ext cx="277200" cy="309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8896457-3324-FB20-5BA3-D25F1C588C8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9351" y="2557377"/>
                  <a:ext cx="294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14BE633-17C4-7A1E-3EE4-1C4A019B5542}"/>
                    </a:ext>
                  </a:extLst>
                </p14:cNvPr>
                <p14:cNvContentPartPr/>
                <p14:nvPr/>
              </p14:nvContentPartPr>
              <p14:xfrm>
                <a:off x="889151" y="2443617"/>
                <a:ext cx="1016640" cy="294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14BE633-17C4-7A1E-3EE4-1C4A019B55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0151" y="2434617"/>
                  <a:ext cx="1034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BFBFA7-0E3B-62B1-6F4E-E890EA59A2EB}"/>
                    </a:ext>
                  </a:extLst>
                </p14:cNvPr>
                <p14:cNvContentPartPr/>
                <p14:nvPr/>
              </p14:nvContentPartPr>
              <p14:xfrm>
                <a:off x="1182191" y="2154537"/>
                <a:ext cx="65520" cy="358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BFBFA7-0E3B-62B1-6F4E-E890EA59A2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3191" y="2145537"/>
                  <a:ext cx="83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4CBC7C-D72A-1737-A167-AA16BE25800D}"/>
                    </a:ext>
                  </a:extLst>
                </p14:cNvPr>
                <p14:cNvContentPartPr/>
                <p14:nvPr/>
              </p14:nvContentPartPr>
              <p14:xfrm>
                <a:off x="1343471" y="2177577"/>
                <a:ext cx="66240" cy="326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4CBC7C-D72A-1737-A167-AA16BE2580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4471" y="2168577"/>
                  <a:ext cx="83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89AA3A-15C9-F3D9-B291-3EBF6FD09275}"/>
                    </a:ext>
                  </a:extLst>
                </p14:cNvPr>
                <p14:cNvContentPartPr/>
                <p14:nvPr/>
              </p14:nvContentPartPr>
              <p14:xfrm>
                <a:off x="1198391" y="1840977"/>
                <a:ext cx="128160" cy="212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89AA3A-15C9-F3D9-B291-3EBF6FD092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9391" y="1831977"/>
                  <a:ext cx="14580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4CB6F6-6045-1D79-E9D5-9DECB28EEC37}"/>
              </a:ext>
            </a:extLst>
          </p:cNvPr>
          <p:cNvGrpSpPr/>
          <p:nvPr/>
        </p:nvGrpSpPr>
        <p:grpSpPr>
          <a:xfrm>
            <a:off x="2061671" y="2054817"/>
            <a:ext cx="1423800" cy="768600"/>
            <a:chOff x="2061671" y="2054817"/>
            <a:chExt cx="1423800" cy="76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CCD9B4-6600-E53A-6C5B-9F2707391C7C}"/>
                    </a:ext>
                  </a:extLst>
                </p14:cNvPr>
                <p14:cNvContentPartPr/>
                <p14:nvPr/>
              </p14:nvContentPartPr>
              <p14:xfrm>
                <a:off x="2061671" y="2578617"/>
                <a:ext cx="205920" cy="244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CCD9B4-6600-E53A-6C5B-9F2707391C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52671" y="2569617"/>
                  <a:ext cx="223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04C9D9-231C-18DA-97F9-C45C5EBABE26}"/>
                    </a:ext>
                  </a:extLst>
                </p14:cNvPr>
                <p14:cNvContentPartPr/>
                <p14:nvPr/>
              </p14:nvContentPartPr>
              <p14:xfrm>
                <a:off x="2408711" y="2409057"/>
                <a:ext cx="223560" cy="134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04C9D9-231C-18DA-97F9-C45C5EBABE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9711" y="2400057"/>
                  <a:ext cx="241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461BB3D-8DFD-0845-7107-CF86AE7D1967}"/>
                    </a:ext>
                  </a:extLst>
                </p14:cNvPr>
                <p14:cNvContentPartPr/>
                <p14:nvPr/>
              </p14:nvContentPartPr>
              <p14:xfrm>
                <a:off x="2746031" y="2209257"/>
                <a:ext cx="124200" cy="166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461BB3D-8DFD-0845-7107-CF86AE7D19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7031" y="2200257"/>
                  <a:ext cx="141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E0CCD8-4E4F-4EB9-EA4A-CCA8BFE91B14}"/>
                    </a:ext>
                  </a:extLst>
                </p14:cNvPr>
                <p14:cNvContentPartPr/>
                <p14:nvPr/>
              </p14:nvContentPartPr>
              <p14:xfrm>
                <a:off x="2935031" y="2157777"/>
                <a:ext cx="129240" cy="192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E0CCD8-4E4F-4EB9-EA4A-CCA8BFE91B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26031" y="2148794"/>
                  <a:ext cx="146880" cy="210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5BD121-3DD9-680B-9005-35FBEDCDA5F5}"/>
                    </a:ext>
                  </a:extLst>
                </p14:cNvPr>
                <p14:cNvContentPartPr/>
                <p14:nvPr/>
              </p14:nvContentPartPr>
              <p14:xfrm>
                <a:off x="3158591" y="2094777"/>
                <a:ext cx="32760" cy="230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5BD121-3DD9-680B-9005-35FBEDCDA5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49591" y="2085791"/>
                  <a:ext cx="50400" cy="247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91E269-2B2D-9106-4112-95A553BED81E}"/>
                    </a:ext>
                  </a:extLst>
                </p14:cNvPr>
                <p14:cNvContentPartPr/>
                <p14:nvPr/>
              </p14:nvContentPartPr>
              <p14:xfrm>
                <a:off x="3203231" y="2054817"/>
                <a:ext cx="86040" cy="246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91E269-2B2D-9106-4112-95A553BED8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94193" y="2045817"/>
                  <a:ext cx="103754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A65B25-ABB0-BE19-1481-A6933B32B405}"/>
                    </a:ext>
                  </a:extLst>
                </p14:cNvPr>
                <p14:cNvContentPartPr/>
                <p14:nvPr/>
              </p14:nvContentPartPr>
              <p14:xfrm>
                <a:off x="3385751" y="2256417"/>
                <a:ext cx="99720" cy="184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A65B25-ABB0-BE19-1481-A6933B32B4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76751" y="2247417"/>
                  <a:ext cx="11736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5073BD6-172E-52FB-5822-890C06EDD899}"/>
                  </a:ext>
                </a:extLst>
              </p14:cNvPr>
              <p14:cNvContentPartPr/>
              <p14:nvPr/>
            </p14:nvContentPartPr>
            <p14:xfrm>
              <a:off x="2160671" y="2958417"/>
              <a:ext cx="46440" cy="299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5073BD6-172E-52FB-5822-890C06EDD89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51601" y="2949417"/>
                <a:ext cx="64218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829039A6-B965-35A6-DF38-3E0E9B6A9DA0}"/>
              </a:ext>
            </a:extLst>
          </p:cNvPr>
          <p:cNvGrpSpPr/>
          <p:nvPr/>
        </p:nvGrpSpPr>
        <p:grpSpPr>
          <a:xfrm>
            <a:off x="4411031" y="1855017"/>
            <a:ext cx="2024280" cy="694080"/>
            <a:chOff x="4411031" y="1855017"/>
            <a:chExt cx="2024280" cy="69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2198EDF-6381-A130-8219-FA606E4F2CC1}"/>
                    </a:ext>
                  </a:extLst>
                </p14:cNvPr>
                <p14:cNvContentPartPr/>
                <p14:nvPr/>
              </p14:nvContentPartPr>
              <p14:xfrm>
                <a:off x="4411031" y="2226177"/>
                <a:ext cx="2024280" cy="322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2198EDF-6381-A130-8219-FA606E4F2C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02031" y="2217177"/>
                  <a:ext cx="2041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E82906-9900-1C4A-7A38-022CED7BD480}"/>
                    </a:ext>
                  </a:extLst>
                </p14:cNvPr>
                <p14:cNvContentPartPr/>
                <p14:nvPr/>
              </p14:nvContentPartPr>
              <p14:xfrm>
                <a:off x="4444871" y="2046537"/>
                <a:ext cx="22320" cy="200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E82906-9900-1C4A-7A38-022CED7BD4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35871" y="2037537"/>
                  <a:ext cx="39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DA5329-C29B-6942-FFBA-2DFFE73D28E9}"/>
                    </a:ext>
                  </a:extLst>
                </p14:cNvPr>
                <p14:cNvContentPartPr/>
                <p14:nvPr/>
              </p14:nvContentPartPr>
              <p14:xfrm>
                <a:off x="4471511" y="1925937"/>
                <a:ext cx="158040" cy="374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DA5329-C29B-6942-FFBA-2DFFE73D28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62531" y="1916937"/>
                  <a:ext cx="1756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87A5C0A-D82C-0718-2045-DAA9D1C95430}"/>
                    </a:ext>
                  </a:extLst>
                </p14:cNvPr>
                <p14:cNvContentPartPr/>
                <p14:nvPr/>
              </p14:nvContentPartPr>
              <p14:xfrm>
                <a:off x="4741871" y="1952577"/>
                <a:ext cx="160200" cy="304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87A5C0A-D82C-0718-2045-DAA9D1C9543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32871" y="1943588"/>
                  <a:ext cx="177840" cy="322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3C91E55-B357-0727-FC06-49AD2A12D2C7}"/>
                    </a:ext>
                  </a:extLst>
                </p14:cNvPr>
                <p14:cNvContentPartPr/>
                <p14:nvPr/>
              </p14:nvContentPartPr>
              <p14:xfrm>
                <a:off x="4942751" y="2030337"/>
                <a:ext cx="34560" cy="141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3C91E55-B357-0727-FC06-49AD2A12D2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3656" y="2021337"/>
                  <a:ext cx="52386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AFA540-444B-016E-3F91-A67AAF811D4D}"/>
                    </a:ext>
                  </a:extLst>
                </p14:cNvPr>
                <p14:cNvContentPartPr/>
                <p14:nvPr/>
              </p14:nvContentPartPr>
              <p14:xfrm>
                <a:off x="5131751" y="1855017"/>
                <a:ext cx="141480" cy="376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AFA540-444B-016E-3F91-A67AAF811D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22774" y="1846017"/>
                  <a:ext cx="159075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C47B092-B955-E033-5568-3AF55A8B71B4}"/>
                    </a:ext>
                  </a:extLst>
                </p14:cNvPr>
                <p14:cNvContentPartPr/>
                <p14:nvPr/>
              </p14:nvContentPartPr>
              <p14:xfrm>
                <a:off x="5143631" y="2114577"/>
                <a:ext cx="102600" cy="38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C47B092-B955-E033-5568-3AF55A8B71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34631" y="2105577"/>
                  <a:ext cx="120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A23FD4-FA62-CC8F-8DBD-0F860C008B08}"/>
                    </a:ext>
                  </a:extLst>
                </p14:cNvPr>
                <p14:cNvContentPartPr/>
                <p14:nvPr/>
              </p14:nvContentPartPr>
              <p14:xfrm>
                <a:off x="5370431" y="1914777"/>
                <a:ext cx="14400" cy="303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A23FD4-FA62-CC8F-8DBD-0F860C008B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61431" y="1905777"/>
                  <a:ext cx="32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519B2D9-9966-CF6D-6FAB-3365269AA2CB}"/>
                    </a:ext>
                  </a:extLst>
                </p14:cNvPr>
                <p14:cNvContentPartPr/>
                <p14:nvPr/>
              </p14:nvContentPartPr>
              <p14:xfrm>
                <a:off x="5515511" y="1865097"/>
                <a:ext cx="39600" cy="333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519B2D9-9966-CF6D-6FAB-3365269AA2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06428" y="1856097"/>
                  <a:ext cx="57402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64F317-7576-0238-E178-13B1C9B33F15}"/>
                    </a:ext>
                  </a:extLst>
                </p14:cNvPr>
                <p14:cNvContentPartPr/>
                <p14:nvPr/>
              </p14:nvContentPartPr>
              <p14:xfrm>
                <a:off x="5615231" y="1858617"/>
                <a:ext cx="51120" cy="315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64F317-7576-0238-E178-13B1C9B33F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06231" y="1849617"/>
                  <a:ext cx="68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3533E5-6EB2-9077-EE76-4DAED827CA32}"/>
                    </a:ext>
                  </a:extLst>
                </p14:cNvPr>
                <p14:cNvContentPartPr/>
                <p14:nvPr/>
              </p14:nvContentPartPr>
              <p14:xfrm>
                <a:off x="5563751" y="2047617"/>
                <a:ext cx="228960" cy="93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43533E5-6EB2-9077-EE76-4DAED827CA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54751" y="2038617"/>
                  <a:ext cx="246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467CA4A-6963-2EDC-0B88-B8961E2482A9}"/>
                    </a:ext>
                  </a:extLst>
                </p14:cNvPr>
                <p14:cNvContentPartPr/>
                <p14:nvPr/>
              </p14:nvContentPartPr>
              <p14:xfrm>
                <a:off x="5802431" y="2045817"/>
                <a:ext cx="24120" cy="174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467CA4A-6963-2EDC-0B88-B8961E2482A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93563" y="2036835"/>
                  <a:ext cx="41501" cy="1925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014910-DC87-572B-66EA-F5E97E61FD37}"/>
              </a:ext>
            </a:extLst>
          </p:cNvPr>
          <p:cNvGrpSpPr/>
          <p:nvPr/>
        </p:nvGrpSpPr>
        <p:grpSpPr>
          <a:xfrm>
            <a:off x="4471511" y="2728737"/>
            <a:ext cx="364680" cy="426960"/>
            <a:chOff x="4471511" y="2728737"/>
            <a:chExt cx="36468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13459EC-2714-F876-25FC-045A53ED03A6}"/>
                    </a:ext>
                  </a:extLst>
                </p14:cNvPr>
                <p14:cNvContentPartPr/>
                <p14:nvPr/>
              </p14:nvContentPartPr>
              <p14:xfrm>
                <a:off x="4471511" y="2868057"/>
                <a:ext cx="196920" cy="133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13459EC-2714-F876-25FC-045A53ED03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62511" y="2859057"/>
                  <a:ext cx="214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5C10F33-B6E8-122B-4E01-7A03F590944F}"/>
                    </a:ext>
                  </a:extLst>
                </p14:cNvPr>
                <p14:cNvContentPartPr/>
                <p14:nvPr/>
              </p14:nvContentPartPr>
              <p14:xfrm>
                <a:off x="4688591" y="2728737"/>
                <a:ext cx="147600" cy="426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5C10F33-B6E8-122B-4E01-7A03F59094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9591" y="2719737"/>
                  <a:ext cx="165240" cy="4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605DC80-D68A-9D28-ED3D-4451A271467F}"/>
              </a:ext>
            </a:extLst>
          </p:cNvPr>
          <p:cNvGrpSpPr/>
          <p:nvPr/>
        </p:nvGrpSpPr>
        <p:grpSpPr>
          <a:xfrm>
            <a:off x="5052191" y="2659977"/>
            <a:ext cx="787680" cy="517680"/>
            <a:chOff x="5052191" y="2659977"/>
            <a:chExt cx="787680" cy="51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515F8F-8994-D6C8-776C-FBC49750BFC6}"/>
                    </a:ext>
                  </a:extLst>
                </p14:cNvPr>
                <p14:cNvContentPartPr/>
                <p14:nvPr/>
              </p14:nvContentPartPr>
              <p14:xfrm>
                <a:off x="5052191" y="2834937"/>
                <a:ext cx="60120" cy="253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515F8F-8994-D6C8-776C-FBC49750BF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43191" y="2825950"/>
                  <a:ext cx="77760" cy="271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4E3E06-C5A9-288D-8194-636D44A41543}"/>
                    </a:ext>
                  </a:extLst>
                </p14:cNvPr>
                <p14:cNvContentPartPr/>
                <p14:nvPr/>
              </p14:nvContentPartPr>
              <p14:xfrm>
                <a:off x="5167031" y="2764737"/>
                <a:ext cx="55440" cy="267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4E3E06-C5A9-288D-8194-636D44A4154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58031" y="2755725"/>
                  <a:ext cx="73080" cy="285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A02EA73-751E-91BC-B1D0-75658A592990}"/>
                    </a:ext>
                  </a:extLst>
                </p14:cNvPr>
                <p14:cNvContentPartPr/>
                <p14:nvPr/>
              </p14:nvContentPartPr>
              <p14:xfrm>
                <a:off x="5127071" y="2966697"/>
                <a:ext cx="75240" cy="20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A02EA73-751E-91BC-B1D0-75658A5929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18071" y="2957697"/>
                  <a:ext cx="92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F2DE10-2ADC-1E63-420B-CF929B7200A3}"/>
                    </a:ext>
                  </a:extLst>
                </p14:cNvPr>
                <p14:cNvContentPartPr/>
                <p14:nvPr/>
              </p14:nvContentPartPr>
              <p14:xfrm>
                <a:off x="5311391" y="2989737"/>
                <a:ext cx="115920" cy="187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F2DE10-2ADC-1E63-420B-CF929B7200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02391" y="2980720"/>
                  <a:ext cx="133560" cy="205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AF0F44-5012-B63E-5952-BA5DE6CD4255}"/>
                    </a:ext>
                  </a:extLst>
                </p14:cNvPr>
                <p14:cNvContentPartPr/>
                <p14:nvPr/>
              </p14:nvContentPartPr>
              <p14:xfrm>
                <a:off x="5467631" y="2796777"/>
                <a:ext cx="169920" cy="279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AF0F44-5012-B63E-5952-BA5DE6CD42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58631" y="2787777"/>
                  <a:ext cx="187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899662-D66E-69D8-E1A2-F8708F0D1DEE}"/>
                    </a:ext>
                  </a:extLst>
                </p14:cNvPr>
                <p14:cNvContentPartPr/>
                <p14:nvPr/>
              </p14:nvContentPartPr>
              <p14:xfrm>
                <a:off x="5731151" y="2659977"/>
                <a:ext cx="108720" cy="152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899662-D66E-69D8-E1A2-F8708F0D1D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22151" y="2650977"/>
                  <a:ext cx="126360" cy="16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216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417A-7CDC-5D2E-84C7-ECB0FF81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Reduction</a:t>
            </a:r>
            <a:r>
              <a:rPr lang="en-US"/>
              <a:t> (hydride transfer) of various functional groups: recap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128F0F-AAC2-4FD4-1E45-12F5C356ACFF}"/>
              </a:ext>
            </a:extLst>
          </p:cNvPr>
          <p:cNvGrpSpPr/>
          <p:nvPr/>
        </p:nvGrpSpPr>
        <p:grpSpPr>
          <a:xfrm>
            <a:off x="280782" y="1259341"/>
            <a:ext cx="878040" cy="803520"/>
            <a:chOff x="1687631" y="942777"/>
            <a:chExt cx="878040" cy="80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4E180F-7A86-DBB5-1493-3D2BE1F0885B}"/>
                    </a:ext>
                  </a:extLst>
                </p14:cNvPr>
                <p14:cNvContentPartPr/>
                <p14:nvPr/>
              </p14:nvContentPartPr>
              <p14:xfrm>
                <a:off x="1687631" y="1490697"/>
                <a:ext cx="878040" cy="255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4E180F-7A86-DBB5-1493-3D2BE1F088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8631" y="1481697"/>
                  <a:ext cx="895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161C33-F36E-2CAE-FE0B-35F9562A4BE0}"/>
                    </a:ext>
                  </a:extLst>
                </p14:cNvPr>
                <p14:cNvContentPartPr/>
                <p14:nvPr/>
              </p14:nvContentPartPr>
              <p14:xfrm>
                <a:off x="2066711" y="1226457"/>
                <a:ext cx="45360" cy="292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161C33-F36E-2CAE-FE0B-35F9562A4B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57639" y="1217468"/>
                  <a:ext cx="63141" cy="310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2F9685-AFAB-932E-D39F-6E7D52CCD62F}"/>
                    </a:ext>
                  </a:extLst>
                </p14:cNvPr>
                <p14:cNvContentPartPr/>
                <p14:nvPr/>
              </p14:nvContentPartPr>
              <p14:xfrm>
                <a:off x="2185871" y="1230057"/>
                <a:ext cx="18360" cy="247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2F9685-AFAB-932E-D39F-6E7D52CCD6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6871" y="1221057"/>
                  <a:ext cx="36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B87B3A-4640-7D43-3C91-AEA164474497}"/>
                    </a:ext>
                  </a:extLst>
                </p14:cNvPr>
                <p14:cNvContentPartPr/>
                <p14:nvPr/>
              </p14:nvContentPartPr>
              <p14:xfrm>
                <a:off x="2100191" y="942777"/>
                <a:ext cx="116280" cy="194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B87B3A-4640-7D43-3C91-AEA1644744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91191" y="933777"/>
                  <a:ext cx="13392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1F903C2-6666-7DCF-5D98-9EF494C3A54D}"/>
                  </a:ext>
                </a:extLst>
              </p14:cNvPr>
              <p14:cNvContentPartPr/>
              <p14:nvPr/>
            </p14:nvContentPartPr>
            <p14:xfrm>
              <a:off x="1303902" y="1969981"/>
              <a:ext cx="228600" cy="198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1F903C2-6666-7DCF-5D98-9EF494C3A5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916" y="1960965"/>
                <a:ext cx="246212" cy="216032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D00FBF2-CC13-51FC-8ACA-FDB1CAC20783}"/>
              </a:ext>
            </a:extLst>
          </p:cNvPr>
          <p:cNvGrpSpPr/>
          <p:nvPr/>
        </p:nvGrpSpPr>
        <p:grpSpPr>
          <a:xfrm>
            <a:off x="282582" y="3259340"/>
            <a:ext cx="1181520" cy="847800"/>
            <a:chOff x="1707431" y="3705417"/>
            <a:chExt cx="1181520" cy="84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E9E45A-531E-0A76-3076-E045E3622177}"/>
                    </a:ext>
                  </a:extLst>
                </p14:cNvPr>
                <p14:cNvContentPartPr/>
                <p14:nvPr/>
              </p14:nvContentPartPr>
              <p14:xfrm>
                <a:off x="1707431" y="4251897"/>
                <a:ext cx="771480" cy="250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E9E45A-531E-0A76-3076-E045E36221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98431" y="4242897"/>
                  <a:ext cx="789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751DD9-FC8A-16E6-DB68-2FBCFC92EF41}"/>
                    </a:ext>
                  </a:extLst>
                </p14:cNvPr>
                <p14:cNvContentPartPr/>
                <p14:nvPr/>
              </p14:nvContentPartPr>
              <p14:xfrm>
                <a:off x="2032151" y="4065057"/>
                <a:ext cx="56520" cy="227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751DD9-FC8A-16E6-DB68-2FBCFC92EF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3151" y="4056057"/>
                  <a:ext cx="74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69541B-F2D5-FDE8-67D2-9E3F9B919DE0}"/>
                    </a:ext>
                  </a:extLst>
                </p14:cNvPr>
                <p14:cNvContentPartPr/>
                <p14:nvPr/>
              </p14:nvContentPartPr>
              <p14:xfrm>
                <a:off x="2173991" y="4009977"/>
                <a:ext cx="20160" cy="237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69541B-F2D5-FDE8-67D2-9E3F9B919D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64991" y="4000977"/>
                  <a:ext cx="37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577F56-C28D-D6E9-BCEE-9298FC7ADC04}"/>
                    </a:ext>
                  </a:extLst>
                </p14:cNvPr>
                <p14:cNvContentPartPr/>
                <p14:nvPr/>
              </p14:nvContentPartPr>
              <p14:xfrm>
                <a:off x="2014511" y="3705417"/>
                <a:ext cx="140400" cy="194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577F56-C28D-D6E9-BCEE-9298FC7ADC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05511" y="3696417"/>
                  <a:ext cx="158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A386F69-2E87-4C6D-8263-71901B6DC354}"/>
                    </a:ext>
                  </a:extLst>
                </p14:cNvPr>
                <p14:cNvContentPartPr/>
                <p14:nvPr/>
              </p14:nvContentPartPr>
              <p14:xfrm>
                <a:off x="2728751" y="4356657"/>
                <a:ext cx="160200" cy="196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A386F69-2E87-4C6D-8263-71901B6DC3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19771" y="4347657"/>
                  <a:ext cx="1778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C237FD-CEBB-6250-8C11-B167E18E9F94}"/>
              </a:ext>
            </a:extLst>
          </p:cNvPr>
          <p:cNvGrpSpPr/>
          <p:nvPr/>
        </p:nvGrpSpPr>
        <p:grpSpPr>
          <a:xfrm>
            <a:off x="1580022" y="3894740"/>
            <a:ext cx="404640" cy="355680"/>
            <a:chOff x="3004871" y="4340817"/>
            <a:chExt cx="40464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2098E28-30C5-2BFB-CC2F-6F3B212B1001}"/>
                    </a:ext>
                  </a:extLst>
                </p14:cNvPr>
                <p14:cNvContentPartPr/>
                <p14:nvPr/>
              </p14:nvContentPartPr>
              <p14:xfrm>
                <a:off x="3004871" y="4340817"/>
                <a:ext cx="195840" cy="236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2098E28-30C5-2BFB-CC2F-6F3B212B10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95871" y="4331817"/>
                  <a:ext cx="213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D24790-32F2-0F41-45BD-4DA937E4D0F6}"/>
                    </a:ext>
                  </a:extLst>
                </p14:cNvPr>
                <p14:cNvContentPartPr/>
                <p14:nvPr/>
              </p14:nvContentPartPr>
              <p14:xfrm>
                <a:off x="3245351" y="4523697"/>
                <a:ext cx="164160" cy="172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D24790-32F2-0F41-45BD-4DA937E4D0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6351" y="4514697"/>
                  <a:ext cx="18180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E02CB9-36CF-1AB9-07C3-56EC23440B8E}"/>
              </a:ext>
            </a:extLst>
          </p:cNvPr>
          <p:cNvGrpSpPr/>
          <p:nvPr/>
        </p:nvGrpSpPr>
        <p:grpSpPr>
          <a:xfrm>
            <a:off x="178034" y="5454657"/>
            <a:ext cx="1406160" cy="768960"/>
            <a:chOff x="1644431" y="5259897"/>
            <a:chExt cx="1406160" cy="76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0A28F97-A287-3127-2AE2-ECF895A0840C}"/>
                    </a:ext>
                  </a:extLst>
                </p14:cNvPr>
                <p14:cNvContentPartPr/>
                <p14:nvPr/>
              </p14:nvContentPartPr>
              <p14:xfrm>
                <a:off x="1644431" y="5734737"/>
                <a:ext cx="824760" cy="245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0A28F97-A287-3127-2AE2-ECF895A084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35427" y="5725737"/>
                  <a:ext cx="842408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916B0C3-F518-69C0-17AE-6DE2E748A4FE}"/>
                    </a:ext>
                  </a:extLst>
                </p14:cNvPr>
                <p14:cNvContentPartPr/>
                <p14:nvPr/>
              </p14:nvContentPartPr>
              <p14:xfrm>
                <a:off x="1993271" y="5518737"/>
                <a:ext cx="16560" cy="214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916B0C3-F518-69C0-17AE-6DE2E748A4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84271" y="5509752"/>
                  <a:ext cx="34200" cy="232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858F180-409A-4AD2-B8AE-608BC8D344B5}"/>
                    </a:ext>
                  </a:extLst>
                </p14:cNvPr>
                <p14:cNvContentPartPr/>
                <p14:nvPr/>
              </p14:nvContentPartPr>
              <p14:xfrm>
                <a:off x="2105591" y="5529897"/>
                <a:ext cx="26280" cy="218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858F180-409A-4AD2-B8AE-608BC8D344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96591" y="5520897"/>
                  <a:ext cx="43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960E429-A60F-62AF-E03A-0ADE1286E2B0}"/>
                    </a:ext>
                  </a:extLst>
                </p14:cNvPr>
                <p14:cNvContentPartPr/>
                <p14:nvPr/>
              </p14:nvContentPartPr>
              <p14:xfrm>
                <a:off x="1992191" y="5259897"/>
                <a:ext cx="139320" cy="157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960E429-A60F-62AF-E03A-0ADE1286E2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83191" y="5250897"/>
                  <a:ext cx="156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2E37ED-03D0-F093-3FB9-8366973C2D6A}"/>
                    </a:ext>
                  </a:extLst>
                </p14:cNvPr>
                <p14:cNvContentPartPr/>
                <p14:nvPr/>
              </p14:nvContentPartPr>
              <p14:xfrm>
                <a:off x="2597351" y="5821497"/>
                <a:ext cx="146880" cy="207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2E37ED-03D0-F093-3FB9-8366973C2D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88329" y="5812497"/>
                  <a:ext cx="164563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1EE9D07-0BA5-072B-C77A-286551314E31}"/>
                    </a:ext>
                  </a:extLst>
                </p14:cNvPr>
                <p14:cNvContentPartPr/>
                <p14:nvPr/>
              </p14:nvContentPartPr>
              <p14:xfrm>
                <a:off x="2893991" y="5714937"/>
                <a:ext cx="156600" cy="100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1EE9D07-0BA5-072B-C77A-286551314E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84970" y="5705969"/>
                  <a:ext cx="174281" cy="1176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5F1D1A-AC74-B7CE-A524-E9AD46586AA9}"/>
              </a:ext>
            </a:extLst>
          </p:cNvPr>
          <p:cNvGrpSpPr/>
          <p:nvPr/>
        </p:nvGrpSpPr>
        <p:grpSpPr>
          <a:xfrm>
            <a:off x="1666994" y="5598657"/>
            <a:ext cx="675000" cy="303840"/>
            <a:chOff x="3133391" y="5403897"/>
            <a:chExt cx="67500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AAFD69-1ECC-7635-3E4F-3AC4AD96BA18}"/>
                    </a:ext>
                  </a:extLst>
                </p14:cNvPr>
                <p14:cNvContentPartPr/>
                <p14:nvPr/>
              </p14:nvContentPartPr>
              <p14:xfrm>
                <a:off x="3133391" y="5561217"/>
                <a:ext cx="82800" cy="146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AAFD69-1ECC-7635-3E4F-3AC4AD96BA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24352" y="5552217"/>
                  <a:ext cx="100517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2A0BE0-0178-5C93-8908-7C63FAFF73B3}"/>
                    </a:ext>
                  </a:extLst>
                </p14:cNvPr>
                <p14:cNvContentPartPr/>
                <p14:nvPr/>
              </p14:nvContentPartPr>
              <p14:xfrm>
                <a:off x="3312671" y="5473017"/>
                <a:ext cx="116280" cy="169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2A0BE0-0178-5C93-8908-7C63FAFF73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03671" y="5464017"/>
                  <a:ext cx="133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7F93EB4-0650-8AB7-E506-AF02764178C0}"/>
                    </a:ext>
                  </a:extLst>
                </p14:cNvPr>
                <p14:cNvContentPartPr/>
                <p14:nvPr/>
              </p14:nvContentPartPr>
              <p14:xfrm>
                <a:off x="3478631" y="5403897"/>
                <a:ext cx="162360" cy="194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7F93EB4-0650-8AB7-E506-AF02764178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69631" y="5394897"/>
                  <a:ext cx="180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A7180C-7DAB-FAB4-2D19-816F473A9B5A}"/>
                    </a:ext>
                  </a:extLst>
                </p14:cNvPr>
                <p14:cNvContentPartPr/>
                <p14:nvPr/>
              </p14:nvContentPartPr>
              <p14:xfrm>
                <a:off x="3520391" y="5521257"/>
                <a:ext cx="84240" cy="14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A7180C-7DAB-FAB4-2D19-816F473A9B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11391" y="5512257"/>
                  <a:ext cx="101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211B85B-E0C0-7715-9CC5-B180CF06973A}"/>
                    </a:ext>
                  </a:extLst>
                </p14:cNvPr>
                <p14:cNvContentPartPr/>
                <p14:nvPr/>
              </p14:nvContentPartPr>
              <p14:xfrm>
                <a:off x="3692471" y="5500017"/>
                <a:ext cx="115920" cy="195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211B85B-E0C0-7715-9CC5-B180CF0697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83443" y="5491017"/>
                  <a:ext cx="133615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6667E0-9B6D-1E62-D7CB-FCFA5C837498}"/>
                  </a:ext>
                </a:extLst>
              </p14:cNvPr>
              <p14:cNvContentPartPr/>
              <p14:nvPr/>
            </p14:nvContentPartPr>
            <p14:xfrm>
              <a:off x="1234994" y="6363657"/>
              <a:ext cx="39960" cy="2203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6667E0-9B6D-1E62-D7CB-FCFA5C83749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25912" y="6354672"/>
                <a:ext cx="57760" cy="237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458B170-D365-05BD-183D-2216363120A4}"/>
                  </a:ext>
                </a:extLst>
              </p14:cNvPr>
              <p14:cNvContentPartPr/>
              <p14:nvPr/>
            </p14:nvContentPartPr>
            <p14:xfrm>
              <a:off x="2303474" y="6014457"/>
              <a:ext cx="1841760" cy="186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458B170-D365-05BD-183D-2216363120A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94474" y="6005457"/>
                <a:ext cx="18594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B8D8167-F062-211D-7AB3-DE8C341FA3D2}"/>
                  </a:ext>
                </a:extLst>
              </p14:cNvPr>
              <p14:cNvContentPartPr/>
              <p14:nvPr/>
            </p14:nvContentPartPr>
            <p14:xfrm>
              <a:off x="6642863" y="4425357"/>
              <a:ext cx="630720" cy="1904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B8D8167-F062-211D-7AB3-DE8C341FA3D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33863" y="4416357"/>
                <a:ext cx="6483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9B97C2-8F36-DADF-6013-1F70A5297DFF}"/>
                  </a:ext>
                </a:extLst>
              </p14:cNvPr>
              <p14:cNvContentPartPr/>
              <p14:nvPr/>
            </p14:nvContentPartPr>
            <p14:xfrm>
              <a:off x="7380863" y="4509237"/>
              <a:ext cx="126360" cy="147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9B97C2-8F36-DADF-6013-1F70A5297DF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71889" y="4500237"/>
                <a:ext cx="14395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83BF0F2-AF9E-5E90-9F9D-75860D72282F}"/>
                  </a:ext>
                </a:extLst>
              </p14:cNvPr>
              <p14:cNvContentPartPr/>
              <p14:nvPr/>
            </p14:nvContentPartPr>
            <p14:xfrm>
              <a:off x="7613783" y="4442637"/>
              <a:ext cx="192240" cy="214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83BF0F2-AF9E-5E90-9F9D-75860D72282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04783" y="4433652"/>
                <a:ext cx="209880" cy="232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E58BBDF-DDF7-B13F-F999-FFE264E85850}"/>
                  </a:ext>
                </a:extLst>
              </p14:cNvPr>
              <p14:cNvContentPartPr/>
              <p14:nvPr/>
            </p14:nvContentPartPr>
            <p14:xfrm>
              <a:off x="6907823" y="4188477"/>
              <a:ext cx="16920" cy="1890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E58BBDF-DDF7-B13F-F999-FFE264E8585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98823" y="4179460"/>
                <a:ext cx="34560" cy="20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4EB626D-C51D-BE75-61D3-5E760D187C52}"/>
                  </a:ext>
                </a:extLst>
              </p14:cNvPr>
              <p14:cNvContentPartPr/>
              <p14:nvPr/>
            </p14:nvContentPartPr>
            <p14:xfrm>
              <a:off x="6997103" y="4185597"/>
              <a:ext cx="57240" cy="2048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4EB626D-C51D-BE75-61D3-5E760D187C5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88103" y="4176613"/>
                <a:ext cx="74880" cy="22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108E7C7-0E40-843D-926B-AB172E63F0CF}"/>
                  </a:ext>
                </a:extLst>
              </p14:cNvPr>
              <p14:cNvContentPartPr/>
              <p14:nvPr/>
            </p14:nvContentPartPr>
            <p14:xfrm>
              <a:off x="6904223" y="3854037"/>
              <a:ext cx="121680" cy="153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108E7C7-0E40-843D-926B-AB172E63F0C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95223" y="3845037"/>
                <a:ext cx="1393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25704EC-0D94-1E9C-D49A-447D0ECA57A6}"/>
                  </a:ext>
                </a:extLst>
              </p14:cNvPr>
              <p14:cNvContentPartPr/>
              <p14:nvPr/>
            </p14:nvContentPartPr>
            <p14:xfrm>
              <a:off x="7007183" y="5679331"/>
              <a:ext cx="126360" cy="183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25704EC-0D94-1E9C-D49A-447D0ECA57A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98183" y="5670349"/>
                <a:ext cx="144000" cy="201205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B5E66AE8-2C06-1EA1-FF83-84C9D6595B0B}"/>
              </a:ext>
            </a:extLst>
          </p:cNvPr>
          <p:cNvGrpSpPr/>
          <p:nvPr/>
        </p:nvGrpSpPr>
        <p:grpSpPr>
          <a:xfrm>
            <a:off x="7601543" y="6289531"/>
            <a:ext cx="382680" cy="252720"/>
            <a:chOff x="8076911" y="6257457"/>
            <a:chExt cx="38268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E18130-59D3-5917-5BFE-9C5CA9F8549B}"/>
                    </a:ext>
                  </a:extLst>
                </p14:cNvPr>
                <p14:cNvContentPartPr/>
                <p14:nvPr/>
              </p14:nvContentPartPr>
              <p14:xfrm>
                <a:off x="8076911" y="6301017"/>
                <a:ext cx="147240" cy="157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E18130-59D3-5917-5BFE-9C5CA9F854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67911" y="6292017"/>
                  <a:ext cx="164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A1F2820-1C58-BF6E-6730-4B109E2BB759}"/>
                    </a:ext>
                  </a:extLst>
                </p14:cNvPr>
                <p14:cNvContentPartPr/>
                <p14:nvPr/>
              </p14:nvContentPartPr>
              <p14:xfrm>
                <a:off x="8323151" y="6283737"/>
                <a:ext cx="44280" cy="201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A1F2820-1C58-BF6E-6730-4B109E2BB7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14151" y="6274737"/>
                  <a:ext cx="61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154426-7113-5355-2B43-75DE72F16B92}"/>
                    </a:ext>
                  </a:extLst>
                </p14:cNvPr>
                <p14:cNvContentPartPr/>
                <p14:nvPr/>
              </p14:nvContentPartPr>
              <p14:xfrm>
                <a:off x="8408471" y="6257457"/>
                <a:ext cx="51120" cy="252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154426-7113-5355-2B43-75DE72F16B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99471" y="6248470"/>
                  <a:ext cx="68760" cy="270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68D7CB6-2566-BD4B-AC54-D04646F9232C}"/>
                    </a:ext>
                  </a:extLst>
                </p14:cNvPr>
                <p14:cNvContentPartPr/>
                <p14:nvPr/>
              </p14:nvContentPartPr>
              <p14:xfrm>
                <a:off x="8383271" y="6392457"/>
                <a:ext cx="66600" cy="7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68D7CB6-2566-BD4B-AC54-D04646F923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74271" y="6382983"/>
                  <a:ext cx="84240" cy="257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C7127CF-017A-DBB4-3E69-FE378B7B4CFA}"/>
              </a:ext>
            </a:extLst>
          </p:cNvPr>
          <p:cNvGrpSpPr/>
          <p:nvPr/>
        </p:nvGrpSpPr>
        <p:grpSpPr>
          <a:xfrm>
            <a:off x="6673463" y="5987851"/>
            <a:ext cx="749520" cy="444600"/>
            <a:chOff x="7148831" y="5955777"/>
            <a:chExt cx="74952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B2D94F-EC19-2F14-000D-B342D0B55B94}"/>
                    </a:ext>
                  </a:extLst>
                </p14:cNvPr>
                <p14:cNvContentPartPr/>
                <p14:nvPr/>
              </p14:nvContentPartPr>
              <p14:xfrm>
                <a:off x="7148831" y="6203097"/>
                <a:ext cx="749520" cy="197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AB2D94F-EC19-2F14-000D-B342D0B55B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39831" y="6194113"/>
                  <a:ext cx="767160" cy="214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0784541-40DE-E60A-FD00-9C2230C97F3C}"/>
                    </a:ext>
                  </a:extLst>
                </p14:cNvPr>
                <p14:cNvContentPartPr/>
                <p14:nvPr/>
              </p14:nvContentPartPr>
              <p14:xfrm>
                <a:off x="7492271" y="5969817"/>
                <a:ext cx="23400" cy="240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0784541-40DE-E60A-FD00-9C2230C97F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83271" y="5960817"/>
                  <a:ext cx="41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9F0AEF-BAE5-2FBD-C185-C51DBCCB5A66}"/>
                    </a:ext>
                  </a:extLst>
                </p14:cNvPr>
                <p14:cNvContentPartPr/>
                <p14:nvPr/>
              </p14:nvContentPartPr>
              <p14:xfrm>
                <a:off x="7585511" y="5955777"/>
                <a:ext cx="39960" cy="259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9F0AEF-BAE5-2FBD-C185-C51DBCCB5A6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76511" y="5946777"/>
                  <a:ext cx="5760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4E0F1FB-F6B1-AFA2-3AC5-7592CFA05568}"/>
              </a:ext>
            </a:extLst>
          </p:cNvPr>
          <p:cNvGrpSpPr/>
          <p:nvPr/>
        </p:nvGrpSpPr>
        <p:grpSpPr>
          <a:xfrm>
            <a:off x="6651323" y="1165917"/>
            <a:ext cx="1690200" cy="1954103"/>
            <a:chOff x="7126691" y="1133843"/>
            <a:chExt cx="1690200" cy="195410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42F8567-4FB6-EB94-416D-B20DC24F25C8}"/>
                    </a:ext>
                  </a:extLst>
                </p14:cNvPr>
                <p14:cNvContentPartPr/>
                <p14:nvPr/>
              </p14:nvContentPartPr>
              <p14:xfrm>
                <a:off x="7297013" y="1378643"/>
                <a:ext cx="916200" cy="310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42F8567-4FB6-EB94-416D-B20DC24F25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88017" y="1369643"/>
                  <a:ext cx="933833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DF6807-B152-3793-ED01-F8098881F3B5}"/>
                    </a:ext>
                  </a:extLst>
                </p14:cNvPr>
                <p14:cNvContentPartPr/>
                <p14:nvPr/>
              </p14:nvContentPartPr>
              <p14:xfrm>
                <a:off x="7684013" y="1133843"/>
                <a:ext cx="29160" cy="245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DF6807-B152-3793-ED01-F8098881F3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5013" y="1124843"/>
                  <a:ext cx="46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65EE9D-1C30-6F17-B308-82C64426F3FF}"/>
                    </a:ext>
                  </a:extLst>
                </p14:cNvPr>
                <p14:cNvContentPartPr/>
                <p14:nvPr/>
              </p14:nvContentPartPr>
              <p14:xfrm>
                <a:off x="7761773" y="1152923"/>
                <a:ext cx="48960" cy="251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65EE9D-1C30-6F17-B308-82C64426F3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52773" y="1143923"/>
                  <a:ext cx="66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7A92AB-2247-9D4B-7851-1BB62D32E881}"/>
                    </a:ext>
                  </a:extLst>
                </p14:cNvPr>
                <p14:cNvContentPartPr/>
                <p14:nvPr/>
              </p14:nvContentPartPr>
              <p14:xfrm>
                <a:off x="8328773" y="1636763"/>
                <a:ext cx="161280" cy="131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7A92AB-2247-9D4B-7851-1BB62D32E8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19773" y="1627763"/>
                  <a:ext cx="178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97CE4B-EDF7-836D-4D9C-9FF5139EC312}"/>
                    </a:ext>
                  </a:extLst>
                </p14:cNvPr>
                <p14:cNvContentPartPr/>
                <p14:nvPr/>
              </p14:nvContentPartPr>
              <p14:xfrm>
                <a:off x="8540813" y="1587083"/>
                <a:ext cx="78120" cy="258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97CE4B-EDF7-836D-4D9C-9FF5139EC31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31813" y="1578083"/>
                  <a:ext cx="95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A2595F-7934-E18A-944B-9BF8C1FC68F0}"/>
                    </a:ext>
                  </a:extLst>
                </p14:cNvPr>
                <p14:cNvContentPartPr/>
                <p14:nvPr/>
              </p14:nvContentPartPr>
              <p14:xfrm>
                <a:off x="7126691" y="2777986"/>
                <a:ext cx="766080" cy="251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A2595F-7934-E18A-944B-9BF8C1FC68F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17691" y="2768973"/>
                  <a:ext cx="783720" cy="26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9597EA-DFB0-5088-6597-49B98AF7DF29}"/>
                    </a:ext>
                  </a:extLst>
                </p14:cNvPr>
                <p14:cNvContentPartPr/>
                <p14:nvPr/>
              </p14:nvContentPartPr>
              <p14:xfrm>
                <a:off x="7428731" y="2551906"/>
                <a:ext cx="13680" cy="223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9597EA-DFB0-5088-6597-49B98AF7DF2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19731" y="2542920"/>
                  <a:ext cx="31320" cy="24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6AD66C-9203-98A6-9401-72EE92C5B54C}"/>
                    </a:ext>
                  </a:extLst>
                </p14:cNvPr>
                <p14:cNvContentPartPr/>
                <p14:nvPr/>
              </p14:nvContentPartPr>
              <p14:xfrm>
                <a:off x="7534931" y="2535346"/>
                <a:ext cx="21240" cy="236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6AD66C-9203-98A6-9401-72EE92C5B5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25931" y="2526332"/>
                  <a:ext cx="38880" cy="254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9B25EB-2BBE-1C10-DC8E-944138D1935B}"/>
                    </a:ext>
                  </a:extLst>
                </p14:cNvPr>
                <p14:cNvContentPartPr/>
                <p14:nvPr/>
              </p14:nvContentPartPr>
              <p14:xfrm>
                <a:off x="7442051" y="2268946"/>
                <a:ext cx="136440" cy="165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9B25EB-2BBE-1C10-DC8E-944138D1935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33051" y="2259946"/>
                  <a:ext cx="154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6CD382-7D30-C1DA-5FF8-ED6192AAE364}"/>
                    </a:ext>
                  </a:extLst>
                </p14:cNvPr>
                <p14:cNvContentPartPr/>
                <p14:nvPr/>
              </p14:nvContentPartPr>
              <p14:xfrm>
                <a:off x="8026691" y="2931706"/>
                <a:ext cx="113760" cy="156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6CD382-7D30-C1DA-5FF8-ED6192AAE3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17691" y="2922706"/>
                  <a:ext cx="131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7AA721-4582-75C5-CA29-CAEAF0D81CD0}"/>
                    </a:ext>
                  </a:extLst>
                </p14:cNvPr>
                <p14:cNvContentPartPr/>
                <p14:nvPr/>
              </p14:nvContentPartPr>
              <p14:xfrm>
                <a:off x="8256011" y="2773306"/>
                <a:ext cx="560880" cy="202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7AA721-4582-75C5-CA29-CAEAF0D81CD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47011" y="2764322"/>
                  <a:ext cx="578520" cy="219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684819-970A-E940-3A08-FA1EE68FCD55}"/>
                    </a:ext>
                  </a:extLst>
                </p14:cNvPr>
                <p14:cNvContentPartPr/>
                <p14:nvPr/>
              </p14:nvContentPartPr>
              <p14:xfrm>
                <a:off x="8477051" y="2586466"/>
                <a:ext cx="18720" cy="226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684819-970A-E940-3A08-FA1EE68FCD5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68051" y="2577452"/>
                  <a:ext cx="36360" cy="243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8E15D9-EF2B-D59C-381D-4FE06B76E659}"/>
                    </a:ext>
                  </a:extLst>
                </p14:cNvPr>
                <p14:cNvContentPartPr/>
                <p14:nvPr/>
              </p14:nvContentPartPr>
              <p14:xfrm>
                <a:off x="8567411" y="2575666"/>
                <a:ext cx="14760" cy="202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8E15D9-EF2B-D59C-381D-4FE06B76E6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58411" y="2566650"/>
                  <a:ext cx="32400" cy="220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301A6F-C429-C950-041B-0A3043F32C27}"/>
                    </a:ext>
                  </a:extLst>
                </p14:cNvPr>
                <p14:cNvContentPartPr/>
                <p14:nvPr/>
              </p14:nvContentPartPr>
              <p14:xfrm>
                <a:off x="8515211" y="2260306"/>
                <a:ext cx="108720" cy="172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301A6F-C429-C950-041B-0A3043F32C2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06211" y="2251306"/>
                  <a:ext cx="12636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D66552E-F0B0-FCE9-A3D2-A87C9A2506DC}"/>
                  </a:ext>
                </a:extLst>
              </p14:cNvPr>
              <p14:cNvContentPartPr/>
              <p14:nvPr/>
            </p14:nvContentPartPr>
            <p14:xfrm>
              <a:off x="8623223" y="2232691"/>
              <a:ext cx="1294920" cy="2628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D66552E-F0B0-FCE9-A3D2-A87C9A2506D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614223" y="2223691"/>
                <a:ext cx="13125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55DC9F2-544C-F6F5-0645-25EC3F68E25E}"/>
                  </a:ext>
                </a:extLst>
              </p14:cNvPr>
              <p14:cNvContentPartPr/>
              <p14:nvPr/>
            </p14:nvContentPartPr>
            <p14:xfrm>
              <a:off x="8373383" y="4325997"/>
              <a:ext cx="1421280" cy="1922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55DC9F2-544C-F6F5-0645-25EC3F68E25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364385" y="4316997"/>
                <a:ext cx="1438916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37CA9F6-18D9-E779-4EF9-1FCD145DE6FB}"/>
                  </a:ext>
                </a:extLst>
              </p14:cNvPr>
              <p14:cNvContentPartPr/>
              <p14:nvPr/>
            </p14:nvContentPartPr>
            <p14:xfrm>
              <a:off x="8406143" y="6128971"/>
              <a:ext cx="1339200" cy="2055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37CA9F6-18D9-E779-4EF9-1FCD145DE6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397143" y="6119971"/>
                <a:ext cx="135684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586A669-D686-9C19-2491-3FF1E790E00B}"/>
              </a:ext>
            </a:extLst>
          </p:cNvPr>
          <p:cNvGrpSpPr/>
          <p:nvPr/>
        </p:nvGrpSpPr>
        <p:grpSpPr>
          <a:xfrm>
            <a:off x="1845889" y="851627"/>
            <a:ext cx="721800" cy="330480"/>
            <a:chOff x="2035031" y="1069497"/>
            <a:chExt cx="72180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886C16-4A11-5ABE-B2D9-B42542710637}"/>
                    </a:ext>
                  </a:extLst>
                </p14:cNvPr>
                <p14:cNvContentPartPr/>
                <p14:nvPr/>
              </p14:nvContentPartPr>
              <p14:xfrm>
                <a:off x="2292431" y="1154097"/>
                <a:ext cx="144360" cy="241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886C16-4A11-5ABE-B2D9-B425427106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83453" y="1145097"/>
                  <a:ext cx="161956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FB969DD-BCAD-1C7F-36F8-78AF6A47FD13}"/>
                    </a:ext>
                  </a:extLst>
                </p14:cNvPr>
                <p14:cNvContentPartPr/>
                <p14:nvPr/>
              </p14:nvContentPartPr>
              <p14:xfrm>
                <a:off x="2467391" y="1209537"/>
                <a:ext cx="24840" cy="123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FB969DD-BCAD-1C7F-36F8-78AF6A47FD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58391" y="1200537"/>
                  <a:ext cx="42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2EBB71D-EBBF-2D35-59D4-874186DEC729}"/>
                    </a:ext>
                  </a:extLst>
                </p14:cNvPr>
                <p14:cNvContentPartPr/>
                <p14:nvPr/>
              </p14:nvContentPartPr>
              <p14:xfrm>
                <a:off x="2594831" y="1088937"/>
                <a:ext cx="82800" cy="292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2EBB71D-EBBF-2D35-59D4-874186DEC7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85831" y="1079937"/>
                  <a:ext cx="100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96509B-F34E-077E-1CEE-AC37E469965F}"/>
                    </a:ext>
                  </a:extLst>
                </p14:cNvPr>
                <p14:cNvContentPartPr/>
                <p14:nvPr/>
              </p14:nvContentPartPr>
              <p14:xfrm>
                <a:off x="2616071" y="1258137"/>
                <a:ext cx="70200" cy="22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96509B-F34E-077E-1CEE-AC37E46996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07071" y="1249137"/>
                  <a:ext cx="87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A4902B7-6D00-D596-628F-5F1D5516FFBB}"/>
                    </a:ext>
                  </a:extLst>
                </p14:cNvPr>
                <p14:cNvContentPartPr/>
                <p14:nvPr/>
              </p14:nvContentPartPr>
              <p14:xfrm>
                <a:off x="2725871" y="1131057"/>
                <a:ext cx="30960" cy="228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A4902B7-6D00-D596-628F-5F1D5516FF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16871" y="1122057"/>
                  <a:ext cx="48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E3E3F5-C5A2-0B43-14A2-9BF70955806F}"/>
                    </a:ext>
                  </a:extLst>
                </p14:cNvPr>
                <p14:cNvContentPartPr/>
                <p14:nvPr/>
              </p14:nvContentPartPr>
              <p14:xfrm>
                <a:off x="2035031" y="1126017"/>
                <a:ext cx="24840" cy="194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E3E3F5-C5A2-0B43-14A2-9BF7095580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26031" y="1117017"/>
                  <a:ext cx="42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69CD736-6744-E6D9-FDD2-FA61CA39140A}"/>
                    </a:ext>
                  </a:extLst>
                </p14:cNvPr>
                <p14:cNvContentPartPr/>
                <p14:nvPr/>
              </p14:nvContentPartPr>
              <p14:xfrm>
                <a:off x="2061311" y="1069497"/>
                <a:ext cx="128880" cy="330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69CD736-6744-E6D9-FDD2-FA61CA3914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52311" y="1060497"/>
                  <a:ext cx="14652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D57D672-C80E-AB28-EC5E-6F8D37CF9EA3}"/>
              </a:ext>
            </a:extLst>
          </p:cNvPr>
          <p:cNvGrpSpPr/>
          <p:nvPr/>
        </p:nvGrpSpPr>
        <p:grpSpPr>
          <a:xfrm>
            <a:off x="2215757" y="3388651"/>
            <a:ext cx="1114200" cy="396360"/>
            <a:chOff x="2468111" y="3293217"/>
            <a:chExt cx="111420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D3AF2D-BD9B-B3BB-067C-FD5728BEB65A}"/>
                    </a:ext>
                  </a:extLst>
                </p14:cNvPr>
                <p14:cNvContentPartPr/>
                <p14:nvPr/>
              </p14:nvContentPartPr>
              <p14:xfrm>
                <a:off x="2468111" y="3353337"/>
                <a:ext cx="51120" cy="253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D3AF2D-BD9B-B3BB-067C-FD5728BEB65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59111" y="3344324"/>
                  <a:ext cx="68760" cy="271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14BB521-F0A1-0658-7508-40616FD6F1F1}"/>
                    </a:ext>
                  </a:extLst>
                </p14:cNvPr>
                <p14:cNvContentPartPr/>
                <p14:nvPr/>
              </p14:nvContentPartPr>
              <p14:xfrm>
                <a:off x="2536511" y="3293217"/>
                <a:ext cx="124560" cy="396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14BB521-F0A1-0658-7508-40616FD6F1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27511" y="3284217"/>
                  <a:ext cx="1422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7869932-6EC8-A3FC-0B73-DF07561A9ED9}"/>
                    </a:ext>
                  </a:extLst>
                </p14:cNvPr>
                <p14:cNvContentPartPr/>
                <p14:nvPr/>
              </p14:nvContentPartPr>
              <p14:xfrm>
                <a:off x="2764751" y="3334977"/>
                <a:ext cx="160200" cy="272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7869932-6EC8-A3FC-0B73-DF07561A9ED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55731" y="3325977"/>
                  <a:ext cx="177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9545D89-B248-2D85-6C4A-15065056AE62}"/>
                    </a:ext>
                  </a:extLst>
                </p14:cNvPr>
                <p14:cNvContentPartPr/>
                <p14:nvPr/>
              </p14:nvContentPartPr>
              <p14:xfrm>
                <a:off x="2919911" y="3422097"/>
                <a:ext cx="34560" cy="122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9545D89-B248-2D85-6C4A-15065056AE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10911" y="3413097"/>
                  <a:ext cx="52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98F52E5-292E-A520-3FDB-4B2F5513388D}"/>
                    </a:ext>
                  </a:extLst>
                </p14:cNvPr>
                <p14:cNvContentPartPr/>
                <p14:nvPr/>
              </p14:nvContentPartPr>
              <p14:xfrm>
                <a:off x="3064631" y="3316977"/>
                <a:ext cx="114120" cy="272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98F52E5-292E-A520-3FDB-4B2F551338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55631" y="3307977"/>
                  <a:ext cx="131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0125D7C-D2B2-3A1F-69E1-B67B4D8FC5F3}"/>
                    </a:ext>
                  </a:extLst>
                </p14:cNvPr>
                <p14:cNvContentPartPr/>
                <p14:nvPr/>
              </p14:nvContentPartPr>
              <p14:xfrm>
                <a:off x="3090911" y="3505257"/>
                <a:ext cx="80640" cy="3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0125D7C-D2B2-3A1F-69E1-B67B4D8FC5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81911" y="3495357"/>
                  <a:ext cx="98280" cy="23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25C82AC-21E9-4C86-86AE-A6438AA2316E}"/>
                    </a:ext>
                  </a:extLst>
                </p14:cNvPr>
                <p14:cNvContentPartPr/>
                <p14:nvPr/>
              </p14:nvContentPartPr>
              <p14:xfrm>
                <a:off x="3249311" y="3354417"/>
                <a:ext cx="117000" cy="229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25C82AC-21E9-4C86-86AE-A6438AA231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40339" y="3345417"/>
                  <a:ext cx="134586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E61074-A757-69AF-4AE7-25D2C52513EF}"/>
                    </a:ext>
                  </a:extLst>
                </p14:cNvPr>
                <p14:cNvContentPartPr/>
                <p14:nvPr/>
              </p14:nvContentPartPr>
              <p14:xfrm>
                <a:off x="3448751" y="3295377"/>
                <a:ext cx="7560" cy="203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E61074-A757-69AF-4AE7-25D2C52513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39751" y="3286377"/>
                  <a:ext cx="25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31453E-F610-40D9-241C-ACA24A50E32E}"/>
                    </a:ext>
                  </a:extLst>
                </p14:cNvPr>
                <p14:cNvContentPartPr/>
                <p14:nvPr/>
              </p14:nvContentPartPr>
              <p14:xfrm>
                <a:off x="3388271" y="3481857"/>
                <a:ext cx="173160" cy="66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31453E-F610-40D9-241C-ACA24A50E32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79271" y="3472857"/>
                  <a:ext cx="190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0DBB557-67E5-C5E8-1515-4F74649DD280}"/>
                    </a:ext>
                  </a:extLst>
                </p14:cNvPr>
                <p14:cNvContentPartPr/>
                <p14:nvPr/>
              </p14:nvContentPartPr>
              <p14:xfrm>
                <a:off x="3561071" y="3450897"/>
                <a:ext cx="21240" cy="1990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0DBB557-67E5-C5E8-1515-4F74649DD2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51916" y="3441897"/>
                  <a:ext cx="39184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21DD264-5068-04AE-53EF-A2279B5143F0}"/>
              </a:ext>
            </a:extLst>
          </p:cNvPr>
          <p:cNvGrpSpPr/>
          <p:nvPr/>
        </p:nvGrpSpPr>
        <p:grpSpPr>
          <a:xfrm>
            <a:off x="2398277" y="4046371"/>
            <a:ext cx="343440" cy="327600"/>
            <a:chOff x="2650631" y="3950937"/>
            <a:chExt cx="34344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F97532F-A902-BA9E-4710-66A896B84B5B}"/>
                    </a:ext>
                  </a:extLst>
                </p14:cNvPr>
                <p14:cNvContentPartPr/>
                <p14:nvPr/>
              </p14:nvContentPartPr>
              <p14:xfrm>
                <a:off x="2650631" y="4086297"/>
                <a:ext cx="207360" cy="111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F97532F-A902-BA9E-4710-66A896B84B5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41631" y="4077297"/>
                  <a:ext cx="225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040094C-F8FD-4F56-41AF-E32E53B8004D}"/>
                    </a:ext>
                  </a:extLst>
                </p14:cNvPr>
                <p14:cNvContentPartPr/>
                <p14:nvPr/>
              </p14:nvContentPartPr>
              <p14:xfrm>
                <a:off x="2888591" y="3950937"/>
                <a:ext cx="105480" cy="327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040094C-F8FD-4F56-41AF-E32E53B800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79560" y="3941947"/>
                  <a:ext cx="123180" cy="3452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6696FE6-4CF4-5662-EB25-4BFE027B12A9}"/>
              </a:ext>
            </a:extLst>
          </p:cNvPr>
          <p:cNvGrpSpPr/>
          <p:nvPr/>
        </p:nvGrpSpPr>
        <p:grpSpPr>
          <a:xfrm>
            <a:off x="2898317" y="4049251"/>
            <a:ext cx="495000" cy="366480"/>
            <a:chOff x="3150671" y="3953817"/>
            <a:chExt cx="49500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53E19AE-FA92-9CC4-412A-18E6FF09A009}"/>
                    </a:ext>
                  </a:extLst>
                </p14:cNvPr>
                <p14:cNvContentPartPr/>
                <p14:nvPr/>
              </p14:nvContentPartPr>
              <p14:xfrm>
                <a:off x="3150671" y="3961017"/>
                <a:ext cx="14040" cy="271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53E19AE-FA92-9CC4-412A-18E6FF09A00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41671" y="3952005"/>
                  <a:ext cx="31680" cy="289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21FE7B9-A673-6C43-CB22-79827C70A370}"/>
                    </a:ext>
                  </a:extLst>
                </p14:cNvPr>
                <p14:cNvContentPartPr/>
                <p14:nvPr/>
              </p14:nvContentPartPr>
              <p14:xfrm>
                <a:off x="3184871" y="3953817"/>
                <a:ext cx="77400" cy="272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21FE7B9-A673-6C43-CB22-79827C70A3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75913" y="3944817"/>
                  <a:ext cx="94958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FA656B1-C07A-D026-FA75-6C4B1AA9CF9D}"/>
                    </a:ext>
                  </a:extLst>
                </p14:cNvPr>
                <p14:cNvContentPartPr/>
                <p14:nvPr/>
              </p14:nvContentPartPr>
              <p14:xfrm>
                <a:off x="3305111" y="4068657"/>
                <a:ext cx="340560" cy="251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FA656B1-C07A-D026-FA75-6C4B1AA9CF9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96121" y="4059657"/>
                  <a:ext cx="358181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1898D34-A93C-E648-3580-5D5FF2DD7BAD}"/>
              </a:ext>
            </a:extLst>
          </p:cNvPr>
          <p:cNvGrpSpPr/>
          <p:nvPr/>
        </p:nvGrpSpPr>
        <p:grpSpPr>
          <a:xfrm>
            <a:off x="2666837" y="5605891"/>
            <a:ext cx="1233720" cy="425520"/>
            <a:chOff x="2919191" y="5510457"/>
            <a:chExt cx="123372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90A2A0F-E21A-FED7-65E7-62C4E71D8B44}"/>
                    </a:ext>
                  </a:extLst>
                </p14:cNvPr>
                <p14:cNvContentPartPr/>
                <p14:nvPr/>
              </p14:nvContentPartPr>
              <p14:xfrm>
                <a:off x="2919191" y="5608377"/>
                <a:ext cx="65520" cy="211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90A2A0F-E21A-FED7-65E7-62C4E71D8B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10240" y="5599377"/>
                  <a:ext cx="83064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64CC58C-ADCF-1E29-884F-E42B83745250}"/>
                    </a:ext>
                  </a:extLst>
                </p14:cNvPr>
                <p14:cNvContentPartPr/>
                <p14:nvPr/>
              </p14:nvContentPartPr>
              <p14:xfrm>
                <a:off x="2994431" y="5512257"/>
                <a:ext cx="145440" cy="423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64CC58C-ADCF-1E29-884F-E42B8374525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85431" y="5503257"/>
                  <a:ext cx="1630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3AE4F92-A87F-C9BC-BC47-9F04ECE9ABAC}"/>
                    </a:ext>
                  </a:extLst>
                </p14:cNvPr>
                <p14:cNvContentPartPr/>
                <p14:nvPr/>
              </p14:nvContentPartPr>
              <p14:xfrm>
                <a:off x="3242111" y="5565897"/>
                <a:ext cx="162360" cy="327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3AE4F92-A87F-C9BC-BC47-9F04ECE9ABA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33111" y="5556897"/>
                  <a:ext cx="180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6DBC71C-0589-D2C0-7EC4-44E77B4CEED4}"/>
                    </a:ext>
                  </a:extLst>
                </p14:cNvPr>
                <p14:cNvContentPartPr/>
                <p14:nvPr/>
              </p14:nvContentPartPr>
              <p14:xfrm>
                <a:off x="3428231" y="5634657"/>
                <a:ext cx="11880" cy="144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6DBC71C-0589-D2C0-7EC4-44E77B4CEED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19231" y="5625634"/>
                  <a:ext cx="29520" cy="161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006F3DB-39A2-C336-EEBA-ED799428AF34}"/>
                    </a:ext>
                  </a:extLst>
                </p14:cNvPr>
                <p14:cNvContentPartPr/>
                <p14:nvPr/>
              </p14:nvContentPartPr>
              <p14:xfrm>
                <a:off x="3536951" y="5561217"/>
                <a:ext cx="116280" cy="262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006F3DB-39A2-C336-EEBA-ED799428AF3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27951" y="5552217"/>
                  <a:ext cx="133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240FD6C-91CB-FA1C-7E33-42021FE8DA56}"/>
                    </a:ext>
                  </a:extLst>
                </p14:cNvPr>
                <p14:cNvContentPartPr/>
                <p14:nvPr/>
              </p14:nvContentPartPr>
              <p14:xfrm>
                <a:off x="3590591" y="5749497"/>
                <a:ext cx="74520" cy="136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240FD6C-91CB-FA1C-7E33-42021FE8DA5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81591" y="5740254"/>
                  <a:ext cx="92160" cy="31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3A44BA3-EC32-0682-89BA-310356784048}"/>
                    </a:ext>
                  </a:extLst>
                </p14:cNvPr>
                <p14:cNvContentPartPr/>
                <p14:nvPr/>
              </p14:nvContentPartPr>
              <p14:xfrm>
                <a:off x="3717671" y="5529537"/>
                <a:ext cx="44640" cy="239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3A44BA3-EC32-0682-89BA-3103567840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08671" y="5520537"/>
                  <a:ext cx="62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F6BAB71-4BBC-643C-27E7-0B35DB862963}"/>
                    </a:ext>
                  </a:extLst>
                </p14:cNvPr>
                <p14:cNvContentPartPr/>
                <p14:nvPr/>
              </p14:nvContentPartPr>
              <p14:xfrm>
                <a:off x="3837191" y="5537817"/>
                <a:ext cx="45720" cy="245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F6BAB71-4BBC-643C-27E7-0B35DB8629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28191" y="5528804"/>
                  <a:ext cx="63360" cy="26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DB7070B-7CF2-D1B8-445F-63F89C268B28}"/>
                    </a:ext>
                  </a:extLst>
                </p14:cNvPr>
                <p14:cNvContentPartPr/>
                <p14:nvPr/>
              </p14:nvContentPartPr>
              <p14:xfrm>
                <a:off x="3912071" y="5510457"/>
                <a:ext cx="50040" cy="227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DB7070B-7CF2-D1B8-445F-63F89C268B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03071" y="5501457"/>
                  <a:ext cx="67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A30DDED-9D40-09FE-8E61-01CA06814056}"/>
                    </a:ext>
                  </a:extLst>
                </p14:cNvPr>
                <p14:cNvContentPartPr/>
                <p14:nvPr/>
              </p14:nvContentPartPr>
              <p14:xfrm>
                <a:off x="3879671" y="5669217"/>
                <a:ext cx="229320" cy="74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A30DDED-9D40-09FE-8E61-01CA0681405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70671" y="5660217"/>
                  <a:ext cx="246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09EAFDF-BD1D-0DE1-63B4-6726B8AF0472}"/>
                    </a:ext>
                  </a:extLst>
                </p14:cNvPr>
                <p14:cNvContentPartPr/>
                <p14:nvPr/>
              </p14:nvContentPartPr>
              <p14:xfrm>
                <a:off x="4111151" y="5632857"/>
                <a:ext cx="41760" cy="203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09EAFDF-BD1D-0DE1-63B4-6726B8AF047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02151" y="5623857"/>
                  <a:ext cx="5940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85B7A50-073F-DD80-069F-60C52D448A3E}"/>
              </a:ext>
            </a:extLst>
          </p:cNvPr>
          <p:cNvGrpSpPr/>
          <p:nvPr/>
        </p:nvGrpSpPr>
        <p:grpSpPr>
          <a:xfrm>
            <a:off x="2702837" y="6267931"/>
            <a:ext cx="366120" cy="306000"/>
            <a:chOff x="2955191" y="6172497"/>
            <a:chExt cx="36612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21327D4-8B25-555C-D877-4BE632156F64}"/>
                    </a:ext>
                  </a:extLst>
                </p14:cNvPr>
                <p14:cNvContentPartPr/>
                <p14:nvPr/>
              </p14:nvContentPartPr>
              <p14:xfrm>
                <a:off x="2955191" y="6307497"/>
                <a:ext cx="209160" cy="121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21327D4-8B25-555C-D877-4BE632156F6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46191" y="6298497"/>
                  <a:ext cx="226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4FAA090-878D-43CE-6762-379D61C38271}"/>
                    </a:ext>
                  </a:extLst>
                </p14:cNvPr>
                <p14:cNvContentPartPr/>
                <p14:nvPr/>
              </p14:nvContentPartPr>
              <p14:xfrm>
                <a:off x="3203231" y="6172497"/>
                <a:ext cx="118080" cy="306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4FAA090-878D-43CE-6762-379D61C382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94203" y="6163497"/>
                  <a:ext cx="135774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77D7CC2-E361-A254-A1B8-35CE4F4BB849}"/>
              </a:ext>
            </a:extLst>
          </p:cNvPr>
          <p:cNvGrpSpPr/>
          <p:nvPr/>
        </p:nvGrpSpPr>
        <p:grpSpPr>
          <a:xfrm>
            <a:off x="3225197" y="6272611"/>
            <a:ext cx="540720" cy="372600"/>
            <a:chOff x="3477551" y="6177177"/>
            <a:chExt cx="54072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DA8011F-CB93-DC90-CF0E-6A1848B4B698}"/>
                    </a:ext>
                  </a:extLst>
                </p14:cNvPr>
                <p14:cNvContentPartPr/>
                <p14:nvPr/>
              </p14:nvContentPartPr>
              <p14:xfrm>
                <a:off x="3477551" y="6216777"/>
                <a:ext cx="38880" cy="261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DA8011F-CB93-DC90-CF0E-6A1848B4B69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68634" y="6207789"/>
                  <a:ext cx="56358" cy="27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8DBD39D-3CDB-7748-5D27-772449489BC1}"/>
                    </a:ext>
                  </a:extLst>
                </p14:cNvPr>
                <p14:cNvContentPartPr/>
                <p14:nvPr/>
              </p14:nvContentPartPr>
              <p14:xfrm>
                <a:off x="3547751" y="6177177"/>
                <a:ext cx="99720" cy="269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8DBD39D-3CDB-7748-5D27-772449489BC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38751" y="6168165"/>
                  <a:ext cx="117360" cy="287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EE3BBE1-A393-8014-0E73-822A5935198C}"/>
                    </a:ext>
                  </a:extLst>
                </p14:cNvPr>
                <p14:cNvContentPartPr/>
                <p14:nvPr/>
              </p14:nvContentPartPr>
              <p14:xfrm>
                <a:off x="3681671" y="6290577"/>
                <a:ext cx="336600" cy="259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EE3BBE1-A393-8014-0E73-822A5935198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72671" y="6281577"/>
                  <a:ext cx="354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7F9054F-B90D-9697-5085-C2B755B1CCDD}"/>
                    </a:ext>
                  </a:extLst>
                </p14:cNvPr>
                <p14:cNvContentPartPr/>
                <p14:nvPr/>
              </p14:nvContentPartPr>
              <p14:xfrm>
                <a:off x="3505271" y="6376617"/>
                <a:ext cx="87120" cy="13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7F9054F-B90D-9697-5085-C2B755B1CC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96271" y="6367617"/>
                  <a:ext cx="1047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D1B3529-73B2-09F3-529A-C4300725DC70}"/>
              </a:ext>
            </a:extLst>
          </p:cNvPr>
          <p:cNvGrpSpPr/>
          <p:nvPr/>
        </p:nvGrpSpPr>
        <p:grpSpPr>
          <a:xfrm>
            <a:off x="8612783" y="1403611"/>
            <a:ext cx="1037160" cy="865800"/>
            <a:chOff x="9088151" y="1371537"/>
            <a:chExt cx="1037160" cy="86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215DD68-8834-EA72-888E-F9914354A130}"/>
                    </a:ext>
                  </a:extLst>
                </p14:cNvPr>
                <p14:cNvContentPartPr/>
                <p14:nvPr/>
              </p14:nvContentPartPr>
              <p14:xfrm>
                <a:off x="9088151" y="1546497"/>
                <a:ext cx="36720" cy="1389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215DD68-8834-EA72-888E-F9914354A13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79238" y="1537520"/>
                  <a:ext cx="54189" cy="156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B3A6BD9-792D-5551-DE49-B2FD5E7AF05E}"/>
                    </a:ext>
                  </a:extLst>
                </p14:cNvPr>
                <p14:cNvContentPartPr/>
                <p14:nvPr/>
              </p14:nvContentPartPr>
              <p14:xfrm>
                <a:off x="9158711" y="1461537"/>
                <a:ext cx="74880" cy="258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B3A6BD9-792D-5551-DE49-B2FD5E7AF05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49711" y="1452537"/>
                  <a:ext cx="92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48A981A-9FA4-FD7D-0750-D48BB0A54954}"/>
                    </a:ext>
                  </a:extLst>
                </p14:cNvPr>
                <p14:cNvContentPartPr/>
                <p14:nvPr/>
              </p14:nvContentPartPr>
              <p14:xfrm>
                <a:off x="9345191" y="1448217"/>
                <a:ext cx="101520" cy="227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48A981A-9FA4-FD7D-0750-D48BB0A549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36223" y="1439217"/>
                  <a:ext cx="119098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3E771ED-7235-1987-60BA-C13B814A59A6}"/>
                    </a:ext>
                  </a:extLst>
                </p14:cNvPr>
                <p14:cNvContentPartPr/>
                <p14:nvPr/>
              </p14:nvContentPartPr>
              <p14:xfrm>
                <a:off x="9468311" y="1515897"/>
                <a:ext cx="12960" cy="104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3E771ED-7235-1987-60BA-C13B814A59A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59311" y="1506897"/>
                  <a:ext cx="30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FCDED38-3E5B-3040-FB8E-5CD8F9AF8E33}"/>
                    </a:ext>
                  </a:extLst>
                </p14:cNvPr>
                <p14:cNvContentPartPr/>
                <p14:nvPr/>
              </p14:nvContentPartPr>
              <p14:xfrm>
                <a:off x="9580991" y="1434537"/>
                <a:ext cx="97200" cy="220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FCDED38-3E5B-3040-FB8E-5CD8F9AF8E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72024" y="1425552"/>
                  <a:ext cx="114775" cy="237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B274C65-D94E-482E-1B7E-1FA84EFDB190}"/>
                    </a:ext>
                  </a:extLst>
                </p14:cNvPr>
                <p14:cNvContentPartPr/>
                <p14:nvPr/>
              </p14:nvContentPartPr>
              <p14:xfrm>
                <a:off x="9600791" y="1542897"/>
                <a:ext cx="72000" cy="25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B274C65-D94E-482E-1B7E-1FA84EFDB19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91836" y="1533897"/>
                  <a:ext cx="89552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1A8FA3B-B6A6-5C37-2616-B50051A95334}"/>
                    </a:ext>
                  </a:extLst>
                </p14:cNvPr>
                <p14:cNvContentPartPr/>
                <p14:nvPr/>
              </p14:nvContentPartPr>
              <p14:xfrm>
                <a:off x="9764591" y="1421217"/>
                <a:ext cx="12240" cy="208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1A8FA3B-B6A6-5C37-2616-B50051A9533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55848" y="1412201"/>
                  <a:ext cx="29376" cy="225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C5E72C2-263B-F14D-8FA7-E62DE5B3009D}"/>
                    </a:ext>
                  </a:extLst>
                </p14:cNvPr>
                <p14:cNvContentPartPr/>
                <p14:nvPr/>
              </p14:nvContentPartPr>
              <p14:xfrm>
                <a:off x="9629231" y="1807857"/>
                <a:ext cx="48960" cy="73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C5E72C2-263B-F14D-8FA7-E62DE5B3009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20231" y="1798857"/>
                  <a:ext cx="66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DEC6B2E-FBC7-7AF3-0AE9-ACD44D3F0AA9}"/>
                    </a:ext>
                  </a:extLst>
                </p14:cNvPr>
                <p14:cNvContentPartPr/>
                <p14:nvPr/>
              </p14:nvContentPartPr>
              <p14:xfrm>
                <a:off x="9728591" y="1743777"/>
                <a:ext cx="118080" cy="96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DEC6B2E-FBC7-7AF3-0AE9-ACD44D3F0A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19591" y="1734777"/>
                  <a:ext cx="135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3808542-C072-83E0-5BAC-ACEC7B28AAD2}"/>
                    </a:ext>
                  </a:extLst>
                </p14:cNvPr>
                <p14:cNvContentPartPr/>
                <p14:nvPr/>
              </p14:nvContentPartPr>
              <p14:xfrm>
                <a:off x="9391271" y="2049417"/>
                <a:ext cx="131040" cy="159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3808542-C072-83E0-5BAC-ACEC7B28AA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82271" y="2040417"/>
                  <a:ext cx="148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F1229D0-6243-9AC8-53FD-CA9115C0635C}"/>
                    </a:ext>
                  </a:extLst>
                </p14:cNvPr>
                <p14:cNvContentPartPr/>
                <p14:nvPr/>
              </p14:nvContentPartPr>
              <p14:xfrm>
                <a:off x="9567311" y="2107377"/>
                <a:ext cx="74520" cy="78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F1229D0-6243-9AC8-53FD-CA9115C0635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58311" y="2098377"/>
                  <a:ext cx="92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A623D40-1E8E-D819-BF03-35B42EED1D0B}"/>
                    </a:ext>
                  </a:extLst>
                </p14:cNvPr>
                <p14:cNvContentPartPr/>
                <p14:nvPr/>
              </p14:nvContentPartPr>
              <p14:xfrm>
                <a:off x="9694751" y="2056617"/>
                <a:ext cx="124920" cy="1278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A623D40-1E8E-D819-BF03-35B42EED1D0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85751" y="2047617"/>
                  <a:ext cx="142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169CC75-1C7C-BBE7-D846-AD6CA054B8FF}"/>
                    </a:ext>
                  </a:extLst>
                </p14:cNvPr>
                <p14:cNvContentPartPr/>
                <p14:nvPr/>
              </p14:nvContentPartPr>
              <p14:xfrm>
                <a:off x="9844871" y="2028537"/>
                <a:ext cx="9360" cy="1310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169CC75-1C7C-BBE7-D846-AD6CA054B8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35871" y="2019537"/>
                  <a:ext cx="2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F749A11-69FC-BB53-B164-C1A0C7CBA18F}"/>
                    </a:ext>
                  </a:extLst>
                </p14:cNvPr>
                <p14:cNvContentPartPr/>
                <p14:nvPr/>
              </p14:nvContentPartPr>
              <p14:xfrm>
                <a:off x="9856031" y="1950057"/>
                <a:ext cx="63000" cy="203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F749A11-69FC-BB53-B164-C1A0C7CBA18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47031" y="1941057"/>
                  <a:ext cx="80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D8B2BE5-FC48-6104-4194-A0CF654D5596}"/>
                    </a:ext>
                  </a:extLst>
                </p14:cNvPr>
                <p14:cNvContentPartPr/>
                <p14:nvPr/>
              </p14:nvContentPartPr>
              <p14:xfrm>
                <a:off x="9944591" y="2022417"/>
                <a:ext cx="92520" cy="2149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D8B2BE5-FC48-6104-4194-A0CF654D559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35556" y="2013417"/>
                  <a:ext cx="110229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B3B502C-72A9-83A3-7D9C-1ACDEA398F74}"/>
                    </a:ext>
                  </a:extLst>
                </p14:cNvPr>
                <p14:cNvContentPartPr/>
                <p14:nvPr/>
              </p14:nvContentPartPr>
              <p14:xfrm>
                <a:off x="9873311" y="1395657"/>
                <a:ext cx="38520" cy="1972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B3B502C-72A9-83A3-7D9C-1ACDEA398F7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64311" y="1386657"/>
                  <a:ext cx="56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01A595E-4922-697D-2529-134E36FF53EC}"/>
                    </a:ext>
                  </a:extLst>
                </p14:cNvPr>
                <p14:cNvContentPartPr/>
                <p14:nvPr/>
              </p14:nvContentPartPr>
              <p14:xfrm>
                <a:off x="9960791" y="1371537"/>
                <a:ext cx="54360" cy="238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01A595E-4922-697D-2529-134E36FF53E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51791" y="1362537"/>
                  <a:ext cx="72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096B3BF-37FF-29CE-D6C5-63D755F7BC42}"/>
                    </a:ext>
                  </a:extLst>
                </p14:cNvPr>
                <p14:cNvContentPartPr/>
                <p14:nvPr/>
              </p14:nvContentPartPr>
              <p14:xfrm>
                <a:off x="9912911" y="1507977"/>
                <a:ext cx="54360" cy="248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096B3BF-37FF-29CE-D6C5-63D755F7BC4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03851" y="1498977"/>
                  <a:ext cx="72118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0666A08-749A-67E6-C54A-C995ED6EF589}"/>
                    </a:ext>
                  </a:extLst>
                </p14:cNvPr>
                <p14:cNvContentPartPr/>
                <p14:nvPr/>
              </p14:nvContentPartPr>
              <p14:xfrm>
                <a:off x="10043591" y="1489617"/>
                <a:ext cx="81720" cy="155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0666A08-749A-67E6-C54A-C995ED6EF5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34591" y="1480638"/>
                  <a:ext cx="99360" cy="1727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3358CFF-B761-4BCD-516D-BF61EB887AF7}"/>
              </a:ext>
            </a:extLst>
          </p:cNvPr>
          <p:cNvGrpSpPr/>
          <p:nvPr/>
        </p:nvGrpSpPr>
        <p:grpSpPr>
          <a:xfrm>
            <a:off x="8747783" y="2462011"/>
            <a:ext cx="842040" cy="349920"/>
            <a:chOff x="9223151" y="2429937"/>
            <a:chExt cx="84204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F8582C2-3EA4-963B-A646-A7BC61D8D149}"/>
                    </a:ext>
                  </a:extLst>
                </p14:cNvPr>
                <p14:cNvContentPartPr/>
                <p14:nvPr/>
              </p14:nvContentPartPr>
              <p14:xfrm>
                <a:off x="9223151" y="2552337"/>
                <a:ext cx="162000" cy="112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F8582C2-3EA4-963B-A646-A7BC61D8D14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14131" y="2543337"/>
                  <a:ext cx="179679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4782124-090C-A11F-BAEF-2E02248ABAB1}"/>
                    </a:ext>
                  </a:extLst>
                </p14:cNvPr>
                <p14:cNvContentPartPr/>
                <p14:nvPr/>
              </p14:nvContentPartPr>
              <p14:xfrm>
                <a:off x="9381191" y="2508777"/>
                <a:ext cx="95400" cy="237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4782124-090C-A11F-BAEF-2E02248ABA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372191" y="2499763"/>
                  <a:ext cx="113040" cy="255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2E9C329-3676-AD3B-5C3B-F179C9D3382B}"/>
                    </a:ext>
                  </a:extLst>
                </p14:cNvPr>
                <p14:cNvContentPartPr/>
                <p14:nvPr/>
              </p14:nvContentPartPr>
              <p14:xfrm>
                <a:off x="9584591" y="2484297"/>
                <a:ext cx="5040" cy="237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2E9C329-3676-AD3B-5C3B-F179C9D338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76191" y="2475297"/>
                  <a:ext cx="21504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E1DCB4A-441E-2D77-C63F-5C6FB70F554F}"/>
                    </a:ext>
                  </a:extLst>
                </p14:cNvPr>
                <p14:cNvContentPartPr/>
                <p14:nvPr/>
              </p14:nvContentPartPr>
              <p14:xfrm>
                <a:off x="9600431" y="2469177"/>
                <a:ext cx="72720" cy="244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E1DCB4A-441E-2D77-C63F-5C6FB70F554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91431" y="2460177"/>
                  <a:ext cx="90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3FDA6E9-F95B-6A43-4186-5B32723658E6}"/>
                    </a:ext>
                  </a:extLst>
                </p14:cNvPr>
                <p14:cNvContentPartPr/>
                <p14:nvPr/>
              </p14:nvContentPartPr>
              <p14:xfrm>
                <a:off x="9737231" y="2624337"/>
                <a:ext cx="87480" cy="155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3FDA6E9-F95B-6A43-4186-5B32723658E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28231" y="2615337"/>
                  <a:ext cx="105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BE0C9FD-9A36-C744-BBA1-0F3C32A6D964}"/>
                    </a:ext>
                  </a:extLst>
                </p14:cNvPr>
                <p14:cNvContentPartPr/>
                <p14:nvPr/>
              </p14:nvContentPartPr>
              <p14:xfrm>
                <a:off x="9863951" y="2485017"/>
                <a:ext cx="109440" cy="194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BE0C9FD-9A36-C744-BBA1-0F3C32A6D96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54951" y="2476017"/>
                  <a:ext cx="127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7B2022C-5EAC-336A-111B-23F808E0187A}"/>
                    </a:ext>
                  </a:extLst>
                </p14:cNvPr>
                <p14:cNvContentPartPr/>
                <p14:nvPr/>
              </p14:nvContentPartPr>
              <p14:xfrm>
                <a:off x="9975551" y="2429937"/>
                <a:ext cx="89640" cy="149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7B2022C-5EAC-336A-111B-23F808E0187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66551" y="2420959"/>
                  <a:ext cx="107280" cy="167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A993AEE-5F3B-CA50-C91F-CFAABB19FF58}"/>
                    </a:ext>
                  </a:extLst>
                </p14:cNvPr>
                <p14:cNvContentPartPr/>
                <p14:nvPr/>
              </p14:nvContentPartPr>
              <p14:xfrm>
                <a:off x="9859631" y="2481417"/>
                <a:ext cx="94320" cy="745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A993AEE-5F3B-CA50-C91F-CFAABB19FF5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50631" y="2472417"/>
                  <a:ext cx="11196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5624C7D-4D24-7DAB-7A10-8CABAD022021}"/>
              </a:ext>
            </a:extLst>
          </p:cNvPr>
          <p:cNvGrpSpPr/>
          <p:nvPr/>
        </p:nvGrpSpPr>
        <p:grpSpPr>
          <a:xfrm>
            <a:off x="8429543" y="3901557"/>
            <a:ext cx="943560" cy="352440"/>
            <a:chOff x="8904911" y="3869483"/>
            <a:chExt cx="94356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81FEAF2-9FF6-1F62-240E-0257F92CA851}"/>
                    </a:ext>
                  </a:extLst>
                </p14:cNvPr>
                <p14:cNvContentPartPr/>
                <p14:nvPr/>
              </p14:nvContentPartPr>
              <p14:xfrm>
                <a:off x="8904911" y="3969203"/>
                <a:ext cx="25560" cy="1900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81FEAF2-9FF6-1F62-240E-0257F92CA85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95911" y="3960186"/>
                  <a:ext cx="43200" cy="207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CDFA9E1-B9D6-437F-3ADA-E3C1E1C63F1D}"/>
                    </a:ext>
                  </a:extLst>
                </p14:cNvPr>
                <p14:cNvContentPartPr/>
                <p14:nvPr/>
              </p14:nvContentPartPr>
              <p14:xfrm>
                <a:off x="8959271" y="3902963"/>
                <a:ext cx="69840" cy="3142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CDFA9E1-B9D6-437F-3ADA-E3C1E1C63F1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50271" y="3893963"/>
                  <a:ext cx="874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55FA2CB-192E-1726-A3BB-1B4601351ECD}"/>
                    </a:ext>
                  </a:extLst>
                </p14:cNvPr>
                <p14:cNvContentPartPr/>
                <p14:nvPr/>
              </p14:nvContentPartPr>
              <p14:xfrm>
                <a:off x="9121991" y="3904043"/>
                <a:ext cx="142200" cy="250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55FA2CB-192E-1726-A3BB-1B4601351EC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12991" y="3895043"/>
                  <a:ext cx="159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EECB940-5C6D-45D9-A2D3-85504CF2B8C4}"/>
                    </a:ext>
                  </a:extLst>
                </p14:cNvPr>
                <p14:cNvContentPartPr/>
                <p14:nvPr/>
              </p14:nvContentPartPr>
              <p14:xfrm>
                <a:off x="9264911" y="3940403"/>
                <a:ext cx="27720" cy="1378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EECB940-5C6D-45D9-A2D3-85504CF2B8C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55911" y="3931403"/>
                  <a:ext cx="45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19904E3-C60C-DC4C-CE0C-D247EF476295}"/>
                    </a:ext>
                  </a:extLst>
                </p14:cNvPr>
                <p14:cNvContentPartPr/>
                <p14:nvPr/>
              </p14:nvContentPartPr>
              <p14:xfrm>
                <a:off x="9346631" y="3882443"/>
                <a:ext cx="116280" cy="2635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19904E3-C60C-DC4C-CE0C-D247EF47629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37631" y="3873443"/>
                  <a:ext cx="1339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B988DFF-1928-6D1A-8645-B6B77496D388}"/>
                    </a:ext>
                  </a:extLst>
                </p14:cNvPr>
                <p14:cNvContentPartPr/>
                <p14:nvPr/>
              </p14:nvContentPartPr>
              <p14:xfrm>
                <a:off x="9377951" y="4054163"/>
                <a:ext cx="106200" cy="9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B988DFF-1928-6D1A-8645-B6B77496D38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68951" y="4045163"/>
                  <a:ext cx="123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0A34A3D-0B3D-1ED6-68D1-24F31E4EB934}"/>
                    </a:ext>
                  </a:extLst>
                </p14:cNvPr>
                <p14:cNvContentPartPr/>
                <p14:nvPr/>
              </p14:nvContentPartPr>
              <p14:xfrm>
                <a:off x="9539591" y="3910163"/>
                <a:ext cx="95760" cy="221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0A34A3D-0B3D-1ED6-68D1-24F31E4EB93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30591" y="3901163"/>
                  <a:ext cx="113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6900596-91DA-3B35-316E-AEC10870318C}"/>
                    </a:ext>
                  </a:extLst>
                </p14:cNvPr>
                <p14:cNvContentPartPr/>
                <p14:nvPr/>
              </p14:nvContentPartPr>
              <p14:xfrm>
                <a:off x="9704831" y="3869483"/>
                <a:ext cx="12600" cy="2840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6900596-91DA-3B35-316E-AEC10870318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695831" y="3860483"/>
                  <a:ext cx="3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1EEC772-2A54-1125-522B-AB774FF23759}"/>
                    </a:ext>
                  </a:extLst>
                </p14:cNvPr>
                <p14:cNvContentPartPr/>
                <p14:nvPr/>
              </p14:nvContentPartPr>
              <p14:xfrm>
                <a:off x="9652631" y="4028603"/>
                <a:ext cx="77040" cy="9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1EEC772-2A54-1125-522B-AB774FF2375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43589" y="4019603"/>
                  <a:ext cx="94763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A6BC1B6-733A-5CAF-BA1D-764765BF54E0}"/>
                    </a:ext>
                  </a:extLst>
                </p14:cNvPr>
                <p14:cNvContentPartPr/>
                <p14:nvPr/>
              </p14:nvContentPartPr>
              <p14:xfrm>
                <a:off x="9621311" y="4029683"/>
                <a:ext cx="51480" cy="79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A6BC1B6-733A-5CAF-BA1D-764765BF54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12248" y="4020683"/>
                  <a:ext cx="69244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F04627D-AB45-5130-2200-A8C005177427}"/>
                    </a:ext>
                  </a:extLst>
                </p14:cNvPr>
                <p14:cNvContentPartPr/>
                <p14:nvPr/>
              </p14:nvContentPartPr>
              <p14:xfrm>
                <a:off x="9621311" y="3926003"/>
                <a:ext cx="14040" cy="2008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F04627D-AB45-5130-2200-A8C00517742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12311" y="3916987"/>
                  <a:ext cx="31680" cy="218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5ABE476-BFE3-FF69-9E3A-32E46ADCA4A9}"/>
                    </a:ext>
                  </a:extLst>
                </p14:cNvPr>
                <p14:cNvContentPartPr/>
                <p14:nvPr/>
              </p14:nvContentPartPr>
              <p14:xfrm>
                <a:off x="9781151" y="4035443"/>
                <a:ext cx="67320" cy="81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5ABE476-BFE3-FF69-9E3A-32E46ADCA4A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72199" y="4026443"/>
                  <a:ext cx="84866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3B8374E-A145-C012-6C07-280F7F91E471}"/>
                    </a:ext>
                  </a:extLst>
                </p14:cNvPr>
                <p14:cNvContentPartPr/>
                <p14:nvPr/>
              </p14:nvContentPartPr>
              <p14:xfrm>
                <a:off x="9837311" y="4044083"/>
                <a:ext cx="7560" cy="1778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3B8374E-A145-C012-6C07-280F7F91E47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828311" y="4035101"/>
                  <a:ext cx="25200" cy="1954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EE4840-B67D-4790-BAFC-3F8CF8B4F3ED}"/>
              </a:ext>
            </a:extLst>
          </p:cNvPr>
          <p:cNvGrpSpPr/>
          <p:nvPr/>
        </p:nvGrpSpPr>
        <p:grpSpPr>
          <a:xfrm>
            <a:off x="8453303" y="4533717"/>
            <a:ext cx="843840" cy="362520"/>
            <a:chOff x="8928671" y="4501643"/>
            <a:chExt cx="84384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DA531D2-6D52-9319-FDA7-72DE58BE002D}"/>
                    </a:ext>
                  </a:extLst>
                </p14:cNvPr>
                <p14:cNvContentPartPr/>
                <p14:nvPr/>
              </p14:nvContentPartPr>
              <p14:xfrm>
                <a:off x="8928671" y="4626203"/>
                <a:ext cx="189000" cy="1450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DA531D2-6D52-9319-FDA7-72DE58BE00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19671" y="4617203"/>
                  <a:ext cx="206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4628E43-71CD-14E4-2A10-8DD22496EBCF}"/>
                    </a:ext>
                  </a:extLst>
                </p14:cNvPr>
                <p14:cNvContentPartPr/>
                <p14:nvPr/>
              </p14:nvContentPartPr>
              <p14:xfrm>
                <a:off x="9089951" y="4586603"/>
                <a:ext cx="84960" cy="2156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4628E43-71CD-14E4-2A10-8DD22496EBC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80951" y="4577603"/>
                  <a:ext cx="102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57E96C6-8384-998C-013D-F67FC0E468CF}"/>
                    </a:ext>
                  </a:extLst>
                </p14:cNvPr>
                <p14:cNvContentPartPr/>
                <p14:nvPr/>
              </p14:nvContentPartPr>
              <p14:xfrm>
                <a:off x="9250151" y="4593803"/>
                <a:ext cx="54720" cy="2055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57E96C6-8384-998C-013D-F67FC0E468C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41210" y="4584803"/>
                  <a:ext cx="72245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587E2A8-0EB6-D0CA-2B0B-2F7C8D35E4EE}"/>
                    </a:ext>
                  </a:extLst>
                </p14:cNvPr>
                <p14:cNvContentPartPr/>
                <p14:nvPr/>
              </p14:nvContentPartPr>
              <p14:xfrm>
                <a:off x="9307391" y="4558523"/>
                <a:ext cx="80640" cy="2271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587E2A8-0EB6-D0CA-2B0B-2F7C8D35E4E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98391" y="4549523"/>
                  <a:ext cx="98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52E7D3C-D168-E5EF-E007-EBC13073C1B0}"/>
                    </a:ext>
                  </a:extLst>
                </p14:cNvPr>
                <p14:cNvContentPartPr/>
                <p14:nvPr/>
              </p14:nvContentPartPr>
              <p14:xfrm>
                <a:off x="9442031" y="4719803"/>
                <a:ext cx="99720" cy="144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52E7D3C-D168-E5EF-E007-EBC13073C1B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33031" y="4710803"/>
                  <a:ext cx="117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21B8EDE-0DF6-5180-EE2A-59E98CBB87BC}"/>
                    </a:ext>
                  </a:extLst>
                </p14:cNvPr>
                <p14:cNvContentPartPr/>
                <p14:nvPr/>
              </p14:nvContentPartPr>
              <p14:xfrm>
                <a:off x="9570191" y="4579763"/>
                <a:ext cx="102600" cy="1857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21B8EDE-0DF6-5180-EE2A-59E98CBB87B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61159" y="4570763"/>
                  <a:ext cx="120302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1F0B089-9E0D-74B9-E311-9041C13DFAC2}"/>
                    </a:ext>
                  </a:extLst>
                </p14:cNvPr>
                <p14:cNvContentPartPr/>
                <p14:nvPr/>
              </p14:nvContentPartPr>
              <p14:xfrm>
                <a:off x="9728591" y="4501643"/>
                <a:ext cx="31320" cy="126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1F0B089-9E0D-74B9-E311-9041C13DFAC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19591" y="4492643"/>
                  <a:ext cx="48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B3EEF7-3DFE-A6E3-ACE2-0A68CE732343}"/>
                    </a:ext>
                  </a:extLst>
                </p14:cNvPr>
                <p14:cNvContentPartPr/>
                <p14:nvPr/>
              </p14:nvContentPartPr>
              <p14:xfrm>
                <a:off x="9687911" y="4544483"/>
                <a:ext cx="84600" cy="108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B3EEF7-3DFE-A6E3-ACE2-0A68CE73234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78911" y="4535483"/>
                  <a:ext cx="102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DCBD793F-C84D-F7FD-4F05-09C84409267B}"/>
              </a:ext>
            </a:extLst>
          </p:cNvPr>
          <p:cNvGrpSpPr/>
          <p:nvPr/>
        </p:nvGrpSpPr>
        <p:grpSpPr>
          <a:xfrm>
            <a:off x="8512703" y="6452251"/>
            <a:ext cx="893520" cy="310680"/>
            <a:chOff x="8988071" y="6420177"/>
            <a:chExt cx="89352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154C15A-DD41-4A88-66A9-6FCBFE3DFA60}"/>
                    </a:ext>
                  </a:extLst>
                </p14:cNvPr>
                <p14:cNvContentPartPr/>
                <p14:nvPr/>
              </p14:nvContentPartPr>
              <p14:xfrm>
                <a:off x="8988071" y="6497577"/>
                <a:ext cx="121320" cy="1332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154C15A-DD41-4A88-66A9-6FCBFE3DFA6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79044" y="6488577"/>
                  <a:ext cx="139013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7C8B256-E1E3-5500-4A52-A1D150D164A7}"/>
                    </a:ext>
                  </a:extLst>
                </p14:cNvPr>
                <p14:cNvContentPartPr/>
                <p14:nvPr/>
              </p14:nvContentPartPr>
              <p14:xfrm>
                <a:off x="9121271" y="6445377"/>
                <a:ext cx="73800" cy="2113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7C8B256-E1E3-5500-4A52-A1D150D164A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12271" y="6436377"/>
                  <a:ext cx="91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88F9673-A6E2-AAFF-B2A9-DB5E852448F6}"/>
                    </a:ext>
                  </a:extLst>
                </p14:cNvPr>
                <p14:cNvContentPartPr/>
                <p14:nvPr/>
              </p14:nvContentPartPr>
              <p14:xfrm>
                <a:off x="9312431" y="6429537"/>
                <a:ext cx="129600" cy="235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88F9673-A6E2-AAFF-B2A9-DB5E852448F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03431" y="6420537"/>
                  <a:ext cx="147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B11FB71-A705-539B-64F8-157D6EF4EA53}"/>
                    </a:ext>
                  </a:extLst>
                </p14:cNvPr>
                <p14:cNvContentPartPr/>
                <p14:nvPr/>
              </p14:nvContentPartPr>
              <p14:xfrm>
                <a:off x="9363911" y="6563817"/>
                <a:ext cx="42120" cy="140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B11FB71-A705-539B-64F8-157D6EF4EA5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54987" y="6554817"/>
                  <a:ext cx="59611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12BF292-A55A-3F06-C8D0-7D14F6F536FF}"/>
                    </a:ext>
                  </a:extLst>
                </p14:cNvPr>
                <p14:cNvContentPartPr/>
                <p14:nvPr/>
              </p14:nvContentPartPr>
              <p14:xfrm>
                <a:off x="9502151" y="6604137"/>
                <a:ext cx="105120" cy="1267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12BF292-A55A-3F06-C8D0-7D14F6F536F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93151" y="6595137"/>
                  <a:ext cx="122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82E3C75-FE33-09E7-0476-83C838780452}"/>
                    </a:ext>
                  </a:extLst>
                </p14:cNvPr>
                <p14:cNvContentPartPr/>
                <p14:nvPr/>
              </p14:nvContentPartPr>
              <p14:xfrm>
                <a:off x="9610151" y="6490017"/>
                <a:ext cx="117720" cy="1882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82E3C75-FE33-09E7-0476-83C83878045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01151" y="6481017"/>
                  <a:ext cx="135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F870D3E-73EA-92AC-0E9C-1119B1F76C2F}"/>
                    </a:ext>
                  </a:extLst>
                </p14:cNvPr>
                <p14:cNvContentPartPr/>
                <p14:nvPr/>
              </p14:nvContentPartPr>
              <p14:xfrm>
                <a:off x="9804191" y="6420177"/>
                <a:ext cx="77400" cy="1152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F870D3E-73EA-92AC-0E9C-1119B1F76C2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95149" y="6411177"/>
                  <a:ext cx="95122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330E32BE-53A0-E2EC-E737-A1B33588D9D8}"/>
                  </a:ext>
                </a:extLst>
              </p14:cNvPr>
              <p14:cNvContentPartPr/>
              <p14:nvPr/>
            </p14:nvContentPartPr>
            <p14:xfrm>
              <a:off x="7187903" y="842731"/>
              <a:ext cx="123120" cy="18252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330E32BE-53A0-E2EC-E737-A1B33588D9D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178903" y="833731"/>
                <a:ext cx="14076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2EB7F05F-508B-5A00-8842-D1D691792F8F}"/>
              </a:ext>
            </a:extLst>
          </p:cNvPr>
          <p:cNvGrpSpPr/>
          <p:nvPr/>
        </p:nvGrpSpPr>
        <p:grpSpPr>
          <a:xfrm>
            <a:off x="7287983" y="1973131"/>
            <a:ext cx="269280" cy="250920"/>
            <a:chOff x="7763351" y="1941057"/>
            <a:chExt cx="26928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75057CE-5253-6718-521C-64645A211CA1}"/>
                    </a:ext>
                  </a:extLst>
                </p14:cNvPr>
                <p14:cNvContentPartPr/>
                <p14:nvPr/>
              </p14:nvContentPartPr>
              <p14:xfrm>
                <a:off x="7772711" y="1986057"/>
                <a:ext cx="92520" cy="1177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75057CE-5253-6718-521C-64645A211CA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63676" y="1977057"/>
                  <a:ext cx="110229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6F9D466-D93A-BD4D-C3B9-6F8DC6606A7F}"/>
                    </a:ext>
                  </a:extLst>
                </p14:cNvPr>
                <p14:cNvContentPartPr/>
                <p14:nvPr/>
              </p14:nvContentPartPr>
              <p14:xfrm>
                <a:off x="7906271" y="1941057"/>
                <a:ext cx="126360" cy="1000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6F9D466-D93A-BD4D-C3B9-6F8DC6606A7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97271" y="1932057"/>
                  <a:ext cx="144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D18D47B-7DCA-B5A6-81C2-62D0DC6375DC}"/>
                    </a:ext>
                  </a:extLst>
                </p14:cNvPr>
                <p14:cNvContentPartPr/>
                <p14:nvPr/>
              </p14:nvContentPartPr>
              <p14:xfrm>
                <a:off x="7763351" y="2128257"/>
                <a:ext cx="245880" cy="637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D18D47B-7DCA-B5A6-81C2-62D0DC6375D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54351" y="2119257"/>
                  <a:ext cx="2635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7109249-F87E-EC7C-FF06-B4CAAFA4215E}"/>
              </a:ext>
            </a:extLst>
          </p:cNvPr>
          <p:cNvGrpSpPr/>
          <p:nvPr/>
        </p:nvGrpSpPr>
        <p:grpSpPr>
          <a:xfrm>
            <a:off x="8382711" y="5622147"/>
            <a:ext cx="1230840" cy="617400"/>
            <a:chOff x="8858079" y="5590073"/>
            <a:chExt cx="1230840" cy="61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8DA5AD9-5E49-8F68-FF5B-F5A9FBFA12EF}"/>
                    </a:ext>
                  </a:extLst>
                </p14:cNvPr>
                <p14:cNvContentPartPr/>
                <p14:nvPr/>
              </p14:nvContentPartPr>
              <p14:xfrm>
                <a:off x="8858079" y="5654873"/>
                <a:ext cx="19080" cy="1922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8DA5AD9-5E49-8F68-FF5B-F5A9FBFA12E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49079" y="5645873"/>
                  <a:ext cx="36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13DF13E-C388-53D4-4ACB-68029782F4B8}"/>
                    </a:ext>
                  </a:extLst>
                </p14:cNvPr>
                <p14:cNvContentPartPr/>
                <p14:nvPr/>
              </p14:nvContentPartPr>
              <p14:xfrm>
                <a:off x="8909559" y="5626793"/>
                <a:ext cx="61560" cy="2224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13DF13E-C388-53D4-4ACB-68029782F4B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00559" y="5617793"/>
                  <a:ext cx="79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636E9F6-B3D7-1EA5-3EBC-76FE4B4B3D65}"/>
                    </a:ext>
                  </a:extLst>
                </p14:cNvPr>
                <p14:cNvContentPartPr/>
                <p14:nvPr/>
              </p14:nvContentPartPr>
              <p14:xfrm>
                <a:off x="9063639" y="5651993"/>
                <a:ext cx="87120" cy="1641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636E9F6-B3D7-1EA5-3EBC-76FE4B4B3D6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054639" y="5642993"/>
                  <a:ext cx="104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4B21D23-CB69-65EA-93BD-F09F31ADA875}"/>
                    </a:ext>
                  </a:extLst>
                </p14:cNvPr>
                <p14:cNvContentPartPr/>
                <p14:nvPr/>
              </p14:nvContentPartPr>
              <p14:xfrm>
                <a:off x="9171279" y="5661353"/>
                <a:ext cx="15120" cy="824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4B21D23-CB69-65EA-93BD-F09F31ADA87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162488" y="5652353"/>
                  <a:ext cx="3235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CE27ACF-1F64-D378-1729-5D19DDF69D43}"/>
                    </a:ext>
                  </a:extLst>
                </p14:cNvPr>
                <p14:cNvContentPartPr/>
                <p14:nvPr/>
              </p14:nvContentPartPr>
              <p14:xfrm>
                <a:off x="9260199" y="5597273"/>
                <a:ext cx="97560" cy="2152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CE27ACF-1F64-D378-1729-5D19DDF69D4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51199" y="5588258"/>
                  <a:ext cx="115200" cy="232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9C6A626-C3A4-295B-7BF4-DE60462242FF}"/>
                    </a:ext>
                  </a:extLst>
                </p14:cNvPr>
                <p14:cNvContentPartPr/>
                <p14:nvPr/>
              </p14:nvContentPartPr>
              <p14:xfrm>
                <a:off x="9275319" y="5716793"/>
                <a:ext cx="91440" cy="212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9C6A626-C3A4-295B-7BF4-DE60462242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66354" y="5707793"/>
                  <a:ext cx="109011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38BDBA9-773C-ED9E-38EF-5AF417657296}"/>
                    </a:ext>
                  </a:extLst>
                </p14:cNvPr>
                <p14:cNvContentPartPr/>
                <p14:nvPr/>
              </p14:nvContentPartPr>
              <p14:xfrm>
                <a:off x="9203679" y="5728673"/>
                <a:ext cx="9000" cy="770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38BDBA9-773C-ED9E-38EF-5AF41765729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94679" y="5719631"/>
                  <a:ext cx="26640" cy="94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98C6290-A5C9-4DA1-2542-A83911499DB0}"/>
                    </a:ext>
                  </a:extLst>
                </p14:cNvPr>
                <p14:cNvContentPartPr/>
                <p14:nvPr/>
              </p14:nvContentPartPr>
              <p14:xfrm>
                <a:off x="9430839" y="5613473"/>
                <a:ext cx="33840" cy="1922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98C6290-A5C9-4DA1-2542-A83911499DB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421839" y="5604456"/>
                  <a:ext cx="51480" cy="209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26B46B3-1712-E309-BF91-55B1DA687615}"/>
                    </a:ext>
                  </a:extLst>
                </p14:cNvPr>
                <p14:cNvContentPartPr/>
                <p14:nvPr/>
              </p14:nvContentPartPr>
              <p14:xfrm>
                <a:off x="9526599" y="5616713"/>
                <a:ext cx="8280" cy="1828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26B46B3-1712-E309-BF91-55B1DA68761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517599" y="5607713"/>
                  <a:ext cx="25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46B1EED-B9BE-8D88-1EAE-6D81308FBD70}"/>
                    </a:ext>
                  </a:extLst>
                </p14:cNvPr>
                <p14:cNvContentPartPr/>
                <p14:nvPr/>
              </p14:nvContentPartPr>
              <p14:xfrm>
                <a:off x="9584559" y="5590073"/>
                <a:ext cx="24840" cy="1857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46B1EED-B9BE-8D88-1EAE-6D81308FBD7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575427" y="5581073"/>
                  <a:ext cx="42739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27052CB-3E9B-FF5F-6A3A-76E6F3E02865}"/>
                    </a:ext>
                  </a:extLst>
                </p14:cNvPr>
                <p14:cNvContentPartPr/>
                <p14:nvPr/>
              </p14:nvContentPartPr>
              <p14:xfrm>
                <a:off x="9553599" y="5712113"/>
                <a:ext cx="140760" cy="572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27052CB-3E9B-FF5F-6A3A-76E6F3E0286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44599" y="5703056"/>
                  <a:ext cx="158400" cy="7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2F89ACC-1872-A1F0-F90F-1F1BF3336958}"/>
                    </a:ext>
                  </a:extLst>
                </p14:cNvPr>
                <p14:cNvContentPartPr/>
                <p14:nvPr/>
              </p14:nvContentPartPr>
              <p14:xfrm>
                <a:off x="9689679" y="5705273"/>
                <a:ext cx="20880" cy="1256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2F89ACC-1872-A1F0-F90F-1F1BF333695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680679" y="5696273"/>
                  <a:ext cx="38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95735D7-6B04-F80C-9686-60B9063FA68B}"/>
                    </a:ext>
                  </a:extLst>
                </p14:cNvPr>
                <p14:cNvContentPartPr/>
                <p14:nvPr/>
              </p14:nvContentPartPr>
              <p14:xfrm>
                <a:off x="8945199" y="6130793"/>
                <a:ext cx="66240" cy="586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95735D7-6B04-F80C-9686-60B9063FA68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936199" y="6121793"/>
                  <a:ext cx="83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587BD3E-3FE2-7894-C40F-7AE52C339FB7}"/>
                    </a:ext>
                  </a:extLst>
                </p14:cNvPr>
                <p14:cNvContentPartPr/>
                <p14:nvPr/>
              </p14:nvContentPartPr>
              <p14:xfrm>
                <a:off x="9026919" y="6118193"/>
                <a:ext cx="78120" cy="784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587BD3E-3FE2-7894-C40F-7AE52C339FB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17919" y="6109193"/>
                  <a:ext cx="95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C5FB185-B355-D07B-A876-B3CBAD792114}"/>
                    </a:ext>
                  </a:extLst>
                </p14:cNvPr>
                <p14:cNvContentPartPr/>
                <p14:nvPr/>
              </p14:nvContentPartPr>
              <p14:xfrm>
                <a:off x="9253359" y="6027833"/>
                <a:ext cx="123480" cy="1756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C5FB185-B355-D07B-A876-B3CBAD79211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244359" y="6018851"/>
                  <a:ext cx="141120" cy="19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06E0066-C1F8-B3B2-E238-5EE47A12E592}"/>
                    </a:ext>
                  </a:extLst>
                </p14:cNvPr>
                <p14:cNvContentPartPr/>
                <p14:nvPr/>
              </p14:nvContentPartPr>
              <p14:xfrm>
                <a:off x="9391239" y="6036113"/>
                <a:ext cx="11520" cy="1339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06E0066-C1F8-B3B2-E238-5EE47A12E59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382512" y="6027113"/>
                  <a:ext cx="28625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0E3C055-5BC2-2E44-8E6B-7F7CB556EB19}"/>
                    </a:ext>
                  </a:extLst>
                </p14:cNvPr>
                <p14:cNvContentPartPr/>
                <p14:nvPr/>
              </p14:nvContentPartPr>
              <p14:xfrm>
                <a:off x="9407799" y="5999033"/>
                <a:ext cx="73800" cy="1746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0E3C055-5BC2-2E44-8E6B-7F7CB556EB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98843" y="5990014"/>
                  <a:ext cx="91354" cy="192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789DAE7-A671-EE13-30F2-3307AF6EFDA4}"/>
                    </a:ext>
                  </a:extLst>
                </p14:cNvPr>
                <p14:cNvContentPartPr/>
                <p14:nvPr/>
              </p14:nvContentPartPr>
              <p14:xfrm>
                <a:off x="9518679" y="6099473"/>
                <a:ext cx="76680" cy="1080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789DAE7-A671-EE13-30F2-3307AF6EFDA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509679" y="6090473"/>
                  <a:ext cx="94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07534A2-E0B3-A3A8-BA94-BC96488F1EB4}"/>
                    </a:ext>
                  </a:extLst>
                </p14:cNvPr>
                <p14:cNvContentPartPr/>
                <p14:nvPr/>
              </p14:nvContentPartPr>
              <p14:xfrm>
                <a:off x="9670239" y="6049433"/>
                <a:ext cx="47880" cy="39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07534A2-E0B3-A3A8-BA94-BC96488F1EB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61239" y="6040433"/>
                  <a:ext cx="65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E20D201-7014-8BF6-2A30-229DC90C7719}"/>
                    </a:ext>
                  </a:extLst>
                </p14:cNvPr>
                <p14:cNvContentPartPr/>
                <p14:nvPr/>
              </p14:nvContentPartPr>
              <p14:xfrm>
                <a:off x="9840879" y="5979233"/>
                <a:ext cx="8640" cy="1508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E20D201-7014-8BF6-2A30-229DC90C771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831879" y="5970233"/>
                  <a:ext cx="26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88F0A3D-AE4B-951B-270C-5CC638034448}"/>
                    </a:ext>
                  </a:extLst>
                </p14:cNvPr>
                <p14:cNvContentPartPr/>
                <p14:nvPr/>
              </p14:nvContentPartPr>
              <p14:xfrm>
                <a:off x="9785079" y="5977073"/>
                <a:ext cx="85320" cy="162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88F0A3D-AE4B-951B-270C-5CC63803444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776079" y="5967868"/>
                  <a:ext cx="102960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47E2DEE-C9D4-C36E-FB2E-2066F0486430}"/>
                    </a:ext>
                  </a:extLst>
                </p14:cNvPr>
                <p14:cNvContentPartPr/>
                <p14:nvPr/>
              </p14:nvContentPartPr>
              <p14:xfrm>
                <a:off x="9916839" y="5963393"/>
                <a:ext cx="9000" cy="1450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47E2DEE-C9D4-C36E-FB2E-2066F048643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07464" y="5954393"/>
                  <a:ext cx="27375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8DDA2C6-4207-DE11-2F33-61DD67E3B430}"/>
                    </a:ext>
                  </a:extLst>
                </p14:cNvPr>
                <p14:cNvContentPartPr/>
                <p14:nvPr/>
              </p14:nvContentPartPr>
              <p14:xfrm>
                <a:off x="9916119" y="5928833"/>
                <a:ext cx="74520" cy="1764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8DDA2C6-4207-DE11-2F33-61DD67E3B43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907162" y="5919833"/>
                  <a:ext cx="92075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CFB6DE9-338C-897C-42EF-46F73FC8A6DF}"/>
                    </a:ext>
                  </a:extLst>
                </p14:cNvPr>
                <p14:cNvContentPartPr/>
                <p14:nvPr/>
              </p14:nvContentPartPr>
              <p14:xfrm>
                <a:off x="10004679" y="5931713"/>
                <a:ext cx="75960" cy="1436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CFB6DE9-338C-897C-42EF-46F73FC8A6D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995679" y="5922713"/>
                  <a:ext cx="93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B1E4D14-5731-D536-E097-CC73065D183A}"/>
                    </a:ext>
                  </a:extLst>
                </p14:cNvPr>
                <p14:cNvContentPartPr/>
                <p14:nvPr/>
              </p14:nvContentPartPr>
              <p14:xfrm>
                <a:off x="10024839" y="5986793"/>
                <a:ext cx="64080" cy="61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B1E4D14-5731-D536-E097-CC73065D183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15788" y="5977793"/>
                  <a:ext cx="818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41B1BBB-B466-3A9A-971B-92AD907318FF}"/>
                  </a:ext>
                </a:extLst>
              </p14:cNvPr>
              <p14:cNvContentPartPr/>
              <p14:nvPr/>
            </p14:nvContentPartPr>
            <p14:xfrm>
              <a:off x="6182300" y="925998"/>
              <a:ext cx="44640" cy="5851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41B1BBB-B466-3A9A-971B-92AD907318FF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173300" y="916997"/>
                <a:ext cx="62280" cy="5869081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6ABAB8C8-06BC-7B25-6D33-BF742EDB5A9B}"/>
              </a:ext>
            </a:extLst>
          </p:cNvPr>
          <p:cNvGrpSpPr/>
          <p:nvPr/>
        </p:nvGrpSpPr>
        <p:grpSpPr>
          <a:xfrm>
            <a:off x="2619317" y="892868"/>
            <a:ext cx="226080" cy="317880"/>
            <a:chOff x="2556105" y="1206172"/>
            <a:chExt cx="22608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38D48B-636C-22AC-23CC-16C456DF6BB9}"/>
                    </a:ext>
                  </a:extLst>
                </p14:cNvPr>
                <p14:cNvContentPartPr/>
                <p14:nvPr/>
              </p14:nvContentPartPr>
              <p14:xfrm>
                <a:off x="2556105" y="1224532"/>
                <a:ext cx="25920" cy="232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38D48B-636C-22AC-23CC-16C456DF6BB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47105" y="1215546"/>
                  <a:ext cx="43560" cy="250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456F71-3308-E4B5-37C7-AF7AA2C9C887}"/>
                    </a:ext>
                  </a:extLst>
                </p14:cNvPr>
                <p14:cNvContentPartPr/>
                <p14:nvPr/>
              </p14:nvContentPartPr>
              <p14:xfrm>
                <a:off x="2603985" y="1206172"/>
                <a:ext cx="42840" cy="227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456F71-3308-E4B5-37C7-AF7AA2C9C88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594985" y="1197172"/>
                  <a:ext cx="60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3F9B9E-28A9-463A-5E7F-B4F2C63D2AD2}"/>
                    </a:ext>
                  </a:extLst>
                </p14:cNvPr>
                <p14:cNvContentPartPr/>
                <p14:nvPr/>
              </p14:nvContentPartPr>
              <p14:xfrm>
                <a:off x="2580225" y="1373212"/>
                <a:ext cx="42840" cy="15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3F9B9E-28A9-463A-5E7F-B4F2C63D2AD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571225" y="1364212"/>
                  <a:ext cx="60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764BAC-19D6-C6B3-75B4-2060EF65F503}"/>
                    </a:ext>
                  </a:extLst>
                </p14:cNvPr>
                <p14:cNvContentPartPr/>
                <p14:nvPr/>
              </p14:nvContentPartPr>
              <p14:xfrm>
                <a:off x="2705505" y="1398772"/>
                <a:ext cx="58680" cy="61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764BAC-19D6-C6B3-75B4-2060EF65F50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696505" y="1389772"/>
                  <a:ext cx="76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73C6E8-4C8D-911E-3E08-9D68709E80CE}"/>
                    </a:ext>
                  </a:extLst>
                </p14:cNvPr>
                <p14:cNvContentPartPr/>
                <p14:nvPr/>
              </p14:nvContentPartPr>
              <p14:xfrm>
                <a:off x="2765265" y="1368172"/>
                <a:ext cx="16920" cy="155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73C6E8-4C8D-911E-3E08-9D68709E80C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56265" y="1359172"/>
                  <a:ext cx="3456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BD6C436-0487-F4DE-E464-2EC217AD0D94}"/>
                  </a:ext>
                </a:extLst>
              </p14:cNvPr>
              <p14:cNvContentPartPr/>
              <p14:nvPr/>
            </p14:nvContentPartPr>
            <p14:xfrm>
              <a:off x="2127705" y="1611172"/>
              <a:ext cx="101160" cy="1882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BD6C436-0487-F4DE-E464-2EC217AD0D94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118705" y="1602172"/>
                <a:ext cx="11880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FB2CE56-BCA6-DE13-6907-00C52B1817C8}"/>
              </a:ext>
            </a:extLst>
          </p:cNvPr>
          <p:cNvGrpSpPr/>
          <p:nvPr/>
        </p:nvGrpSpPr>
        <p:grpSpPr>
          <a:xfrm>
            <a:off x="2364945" y="1352692"/>
            <a:ext cx="193320" cy="80640"/>
            <a:chOff x="2364945" y="1352692"/>
            <a:chExt cx="193320" cy="8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455D6C7-E990-2175-6EFF-4341E74582AC}"/>
                    </a:ext>
                  </a:extLst>
                </p14:cNvPr>
                <p14:cNvContentPartPr/>
                <p14:nvPr/>
              </p14:nvContentPartPr>
              <p14:xfrm>
                <a:off x="2364945" y="1355932"/>
                <a:ext cx="50040" cy="77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455D6C7-E990-2175-6EFF-4341E74582A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355945" y="1346932"/>
                  <a:ext cx="67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02A7B13-656C-790C-78E8-D53E2E07DC20}"/>
                    </a:ext>
                  </a:extLst>
                </p14:cNvPr>
                <p14:cNvContentPartPr/>
                <p14:nvPr/>
              </p14:nvContentPartPr>
              <p14:xfrm>
                <a:off x="2448105" y="1352692"/>
                <a:ext cx="110160" cy="60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02A7B13-656C-790C-78E8-D53E2E07DC2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439105" y="1343692"/>
                  <a:ext cx="12780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A851395-DFBC-0175-5BD5-2BAE4CA8C9C4}"/>
                  </a:ext>
                </a:extLst>
              </p14:cNvPr>
              <p14:cNvContentPartPr/>
              <p14:nvPr/>
            </p14:nvContentPartPr>
            <p14:xfrm>
              <a:off x="2293305" y="1718452"/>
              <a:ext cx="91440" cy="63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A851395-DFBC-0175-5BD5-2BAE4CA8C9C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2284305" y="1709452"/>
                <a:ext cx="10908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F1AAFFC-E183-1319-450B-73C90F2844E7}"/>
              </a:ext>
            </a:extLst>
          </p:cNvPr>
          <p:cNvGrpSpPr/>
          <p:nvPr/>
        </p:nvGrpSpPr>
        <p:grpSpPr>
          <a:xfrm>
            <a:off x="1880025" y="1547812"/>
            <a:ext cx="1519920" cy="835560"/>
            <a:chOff x="1880025" y="1547812"/>
            <a:chExt cx="1519920" cy="83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CDCA2AB-EC41-1106-887D-F0EFA3E4F257}"/>
                    </a:ext>
                  </a:extLst>
                </p14:cNvPr>
                <p14:cNvContentPartPr/>
                <p14:nvPr/>
              </p14:nvContentPartPr>
              <p14:xfrm>
                <a:off x="2508945" y="1580572"/>
                <a:ext cx="113760" cy="167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CDCA2AB-EC41-1106-887D-F0EFA3E4F25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99945" y="1571572"/>
                  <a:ext cx="131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D2EB3B2-9D1F-FCDF-3C76-AAE33E38CB30}"/>
                    </a:ext>
                  </a:extLst>
                </p14:cNvPr>
                <p14:cNvContentPartPr/>
                <p14:nvPr/>
              </p14:nvContentPartPr>
              <p14:xfrm>
                <a:off x="2681745" y="1588132"/>
                <a:ext cx="21600" cy="160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D2EB3B2-9D1F-FCDF-3C76-AAE33E38CB3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672592" y="1579132"/>
                  <a:ext cx="39539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B715B8E-03D3-85F3-A9FA-64DFF5E36336}"/>
                    </a:ext>
                  </a:extLst>
                </p14:cNvPr>
                <p14:cNvContentPartPr/>
                <p14:nvPr/>
              </p14:nvContentPartPr>
              <p14:xfrm>
                <a:off x="2766705" y="1547812"/>
                <a:ext cx="30240" cy="187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B715B8E-03D3-85F3-A9FA-64DFF5E3633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757705" y="1538795"/>
                  <a:ext cx="47880" cy="205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9A12024-16F2-28C0-8321-BD51FA5E2628}"/>
                    </a:ext>
                  </a:extLst>
                </p14:cNvPr>
                <p14:cNvContentPartPr/>
                <p14:nvPr/>
              </p14:nvContentPartPr>
              <p14:xfrm>
                <a:off x="2687505" y="1683172"/>
                <a:ext cx="85680" cy="6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9A12024-16F2-28C0-8321-BD51FA5E262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678505" y="1674172"/>
                  <a:ext cx="103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2EB540-8643-FBE0-119B-47CFFDF7E5A2}"/>
                    </a:ext>
                  </a:extLst>
                </p14:cNvPr>
                <p14:cNvContentPartPr/>
                <p14:nvPr/>
              </p14:nvContentPartPr>
              <p14:xfrm>
                <a:off x="2845545" y="1649332"/>
                <a:ext cx="95040" cy="166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2EB540-8643-FBE0-119B-47CFFDF7E5A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836545" y="1640332"/>
                  <a:ext cx="112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9A3347D-6965-C680-4C3F-8CB283754A70}"/>
                    </a:ext>
                  </a:extLst>
                </p14:cNvPr>
                <p14:cNvContentPartPr/>
                <p14:nvPr/>
              </p14:nvContentPartPr>
              <p14:xfrm>
                <a:off x="1880025" y="1825372"/>
                <a:ext cx="1519920" cy="198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9A3347D-6965-C680-4C3F-8CB283754A7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71025" y="1816388"/>
                  <a:ext cx="1537560" cy="21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2DBC741-517D-A364-3EED-B2EDB5FE3782}"/>
                    </a:ext>
                  </a:extLst>
                </p14:cNvPr>
                <p14:cNvContentPartPr/>
                <p14:nvPr/>
              </p14:nvContentPartPr>
              <p14:xfrm>
                <a:off x="2065425" y="2153692"/>
                <a:ext cx="110160" cy="140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2DBC741-517D-A364-3EED-B2EDB5FE378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56454" y="2144669"/>
                  <a:ext cx="127743" cy="158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616B429-1E44-CE96-108D-AB9281DAEFC4}"/>
                    </a:ext>
                  </a:extLst>
                </p14:cNvPr>
                <p14:cNvContentPartPr/>
                <p14:nvPr/>
              </p14:nvContentPartPr>
              <p14:xfrm>
                <a:off x="2196825" y="2070892"/>
                <a:ext cx="92880" cy="271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616B429-1E44-CE96-108D-AB9281DAEFC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187790" y="2061892"/>
                  <a:ext cx="110589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F3F79E4-F535-F64F-4D9C-79C41F632E9D}"/>
                    </a:ext>
                  </a:extLst>
                </p14:cNvPr>
                <p14:cNvContentPartPr/>
                <p14:nvPr/>
              </p14:nvContentPartPr>
              <p14:xfrm>
                <a:off x="2416425" y="2087452"/>
                <a:ext cx="135360" cy="219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F3F79E4-F535-F64F-4D9C-79C41F632E9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07425" y="2078452"/>
                  <a:ext cx="153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2FA6B63-1C0D-ACD9-79B8-DA3E473C4879}"/>
                    </a:ext>
                  </a:extLst>
                </p14:cNvPr>
                <p14:cNvContentPartPr/>
                <p14:nvPr/>
              </p14:nvContentPartPr>
              <p14:xfrm>
                <a:off x="2431185" y="2239012"/>
                <a:ext cx="86760" cy="24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2FA6B63-1C0D-ACD9-79B8-DA3E473C487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422185" y="2230012"/>
                  <a:ext cx="104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76980BE-5B05-2C41-E5D3-A582BFA8D79C}"/>
                    </a:ext>
                  </a:extLst>
                </p14:cNvPr>
                <p14:cNvContentPartPr/>
                <p14:nvPr/>
              </p14:nvContentPartPr>
              <p14:xfrm>
                <a:off x="2597145" y="2251612"/>
                <a:ext cx="108000" cy="131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76980BE-5B05-2C41-E5D3-A582BFA8D79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588145" y="2242612"/>
                  <a:ext cx="125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266C5C2-ACE7-BF75-7A1B-95EF653EF7CF}"/>
                    </a:ext>
                  </a:extLst>
                </p14:cNvPr>
                <p14:cNvContentPartPr/>
                <p14:nvPr/>
              </p14:nvContentPartPr>
              <p14:xfrm>
                <a:off x="2746185" y="2110132"/>
                <a:ext cx="113040" cy="212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266C5C2-ACE7-BF75-7A1B-95EF653EF7C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737156" y="2101132"/>
                  <a:ext cx="130736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5A90278-6D78-947A-1887-C28B60679BC5}"/>
                    </a:ext>
                  </a:extLst>
                </p14:cNvPr>
                <p14:cNvContentPartPr/>
                <p14:nvPr/>
              </p14:nvContentPartPr>
              <p14:xfrm>
                <a:off x="2905305" y="2040652"/>
                <a:ext cx="86760" cy="1638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5A90278-6D78-947A-1887-C28B60679BC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96305" y="2031652"/>
                  <a:ext cx="10440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6BB09BCB-2080-75AC-A604-A766E3A7F542}"/>
                  </a:ext>
                </a:extLst>
              </p14:cNvPr>
              <p14:cNvContentPartPr/>
              <p14:nvPr/>
            </p14:nvContentPartPr>
            <p14:xfrm>
              <a:off x="2081985" y="3783052"/>
              <a:ext cx="1636560" cy="1911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6BB09BCB-2080-75AC-A604-A766E3A7F54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072985" y="3774052"/>
                <a:ext cx="165420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2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4FC9-0485-8E68-0CE3-B9B78142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Esters: Basic Conditions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43BA29-EBA5-A856-9296-9FFC085D38E3}"/>
              </a:ext>
            </a:extLst>
          </p:cNvPr>
          <p:cNvGrpSpPr/>
          <p:nvPr/>
        </p:nvGrpSpPr>
        <p:grpSpPr>
          <a:xfrm>
            <a:off x="711119" y="1937496"/>
            <a:ext cx="1443733" cy="385421"/>
            <a:chOff x="696550" y="1433000"/>
            <a:chExt cx="1443733" cy="38542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5D5954-18A8-80E4-A5D0-5E12AF141907}"/>
                    </a:ext>
                  </a:extLst>
                </p14:cNvPr>
                <p14:cNvContentPartPr/>
                <p14:nvPr/>
              </p14:nvContentPartPr>
              <p14:xfrm>
                <a:off x="696550" y="1494959"/>
                <a:ext cx="321640" cy="323462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5D5954-18A8-80E4-A5D0-5E12AF1419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7535" y="1485954"/>
                  <a:ext cx="339309" cy="341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311BB7-4237-FA86-AD2B-C07B16C265DC}"/>
                    </a:ext>
                  </a:extLst>
                </p14:cNvPr>
                <p14:cNvContentPartPr/>
                <p14:nvPr/>
              </p14:nvContentPartPr>
              <p14:xfrm>
                <a:off x="1240968" y="1433000"/>
                <a:ext cx="899315" cy="193622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311BB7-4237-FA86-AD2B-C07B16C265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1968" y="1424003"/>
                  <a:ext cx="916956" cy="2112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49E706-F523-354C-BC5E-D1047A7E4F25}"/>
              </a:ext>
            </a:extLst>
          </p:cNvPr>
          <p:cNvGrpSpPr/>
          <p:nvPr/>
        </p:nvGrpSpPr>
        <p:grpSpPr>
          <a:xfrm>
            <a:off x="2342426" y="1912438"/>
            <a:ext cx="456947" cy="285193"/>
            <a:chOff x="2327857" y="1407942"/>
            <a:chExt cx="456947" cy="2851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EC551F-9078-1149-9D4C-CB4567BB4FBA}"/>
                    </a:ext>
                  </a:extLst>
                </p14:cNvPr>
                <p14:cNvContentPartPr/>
                <p14:nvPr/>
              </p14:nvContentPartPr>
              <p14:xfrm>
                <a:off x="2327857" y="1498147"/>
                <a:ext cx="122095" cy="194988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EC551F-9078-1149-9D4C-CB4567BB4F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8853" y="1489136"/>
                  <a:ext cx="139743" cy="212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0EB356-467C-9FD6-CEE9-90A73D20BB4A}"/>
                    </a:ext>
                  </a:extLst>
                </p14:cNvPr>
                <p14:cNvContentPartPr/>
                <p14:nvPr/>
              </p14:nvContentPartPr>
              <p14:xfrm>
                <a:off x="2512367" y="1454867"/>
                <a:ext cx="189066" cy="212756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0EB356-467C-9FD6-CEE9-90A73D20BB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03347" y="1445867"/>
                  <a:ext cx="206746" cy="230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AF23F9-807D-2036-63B2-EB5FA92D0B10}"/>
                    </a:ext>
                  </a:extLst>
                </p14:cNvPr>
                <p14:cNvContentPartPr/>
                <p14:nvPr/>
              </p14:nvContentPartPr>
              <p14:xfrm>
                <a:off x="2744713" y="1407942"/>
                <a:ext cx="40091" cy="9795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AF23F9-807D-2036-63B2-EB5FA92D0B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35683" y="1398939"/>
                  <a:ext cx="57789" cy="1155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122476-B571-95B5-7E63-8F5BE2B26D89}"/>
                  </a:ext>
                </a:extLst>
              </p14:cNvPr>
              <p14:cNvContentPartPr/>
              <p14:nvPr/>
            </p14:nvContentPartPr>
            <p14:xfrm>
              <a:off x="3505523" y="1731573"/>
              <a:ext cx="1610020" cy="210022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122476-B571-95B5-7E63-8F5BE2B26D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96520" y="1722567"/>
                <a:ext cx="1627665" cy="227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67B5C5B-8F7B-2C1B-8658-DF1933E56FC1}"/>
                  </a:ext>
                </a:extLst>
              </p14:cNvPr>
              <p14:cNvContentPartPr/>
              <p14:nvPr/>
            </p14:nvContentPartPr>
            <p14:xfrm>
              <a:off x="5907974" y="1975763"/>
              <a:ext cx="246469" cy="221868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67B5C5B-8F7B-2C1B-8658-DF1933E56F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98966" y="1966759"/>
                <a:ext cx="264125" cy="239517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FD1B6072-E2C0-E927-A557-AD7AFFE29129}"/>
              </a:ext>
            </a:extLst>
          </p:cNvPr>
          <p:cNvGrpSpPr/>
          <p:nvPr/>
        </p:nvGrpSpPr>
        <p:grpSpPr>
          <a:xfrm>
            <a:off x="8119360" y="1855035"/>
            <a:ext cx="155808" cy="211845"/>
            <a:chOff x="8104791" y="1350539"/>
            <a:chExt cx="155808" cy="21184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968B46-CC52-B449-0546-778E1639762B}"/>
                    </a:ext>
                  </a:extLst>
                </p14:cNvPr>
                <p14:cNvContentPartPr/>
                <p14:nvPr/>
              </p14:nvContentPartPr>
              <p14:xfrm>
                <a:off x="8151716" y="1350539"/>
                <a:ext cx="32346" cy="211845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968B46-CC52-B449-0546-778E163976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42731" y="1341532"/>
                  <a:ext cx="49957" cy="229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C77AD2-EC47-7D92-C7DB-E9159804FAF1}"/>
                    </a:ext>
                  </a:extLst>
                </p14:cNvPr>
                <p14:cNvContentPartPr/>
                <p14:nvPr/>
              </p14:nvContentPartPr>
              <p14:xfrm>
                <a:off x="8104791" y="1424343"/>
                <a:ext cx="155808" cy="27335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C77AD2-EC47-7D92-C7DB-E9159804FA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95795" y="1415351"/>
                  <a:ext cx="173440" cy="449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BAEA19-4DCF-6EC3-E391-F7F1EEAD9173}"/>
              </a:ext>
            </a:extLst>
          </p:cNvPr>
          <p:cNvGrpSpPr/>
          <p:nvPr/>
        </p:nvGrpSpPr>
        <p:grpSpPr>
          <a:xfrm>
            <a:off x="8772206" y="1718361"/>
            <a:ext cx="956263" cy="358086"/>
            <a:chOff x="8757637" y="1213865"/>
            <a:chExt cx="956263" cy="35808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AB0ED8-785A-2AB9-7AA4-F9F737F84515}"/>
                    </a:ext>
                  </a:extLst>
                </p14:cNvPr>
                <p14:cNvContentPartPr/>
                <p14:nvPr/>
              </p14:nvContentPartPr>
              <p14:xfrm>
                <a:off x="8757637" y="1307714"/>
                <a:ext cx="205922" cy="264237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AB0ED8-785A-2AB9-7AA4-F9F737F845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48637" y="1298714"/>
                  <a:ext cx="223562" cy="281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2CA043-886F-FAEB-62FB-20FD0A2B57F9}"/>
                    </a:ext>
                  </a:extLst>
                </p14:cNvPr>
                <p14:cNvContentPartPr/>
                <p14:nvPr/>
              </p14:nvContentPartPr>
              <p14:xfrm>
                <a:off x="9087022" y="1213865"/>
                <a:ext cx="4100" cy="9795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2CA043-886F-FAEB-62FB-20FD0A2B57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77704" y="1204862"/>
                  <a:ext cx="22364" cy="115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999C0EF-C7EE-8DB2-7A7F-AFFADF32B239}"/>
                    </a:ext>
                  </a:extLst>
                </p14:cNvPr>
                <p14:cNvContentPartPr/>
                <p14:nvPr/>
              </p14:nvContentPartPr>
              <p14:xfrm>
                <a:off x="9217773" y="1325937"/>
                <a:ext cx="173576" cy="183599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999C0EF-C7EE-8DB2-7A7F-AFFADF32B2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08770" y="1316955"/>
                  <a:ext cx="191222" cy="201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FF58D1-5F0B-BD6D-F19D-F0048CCA90D6}"/>
                    </a:ext>
                  </a:extLst>
                </p14:cNvPr>
                <p14:cNvContentPartPr/>
                <p14:nvPr/>
              </p14:nvContentPartPr>
              <p14:xfrm>
                <a:off x="9531212" y="1282202"/>
                <a:ext cx="37813" cy="262414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FF58D1-5F0B-BD6D-F19D-F0048CCA90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22209" y="1273178"/>
                  <a:ext cx="55459" cy="280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D0F82A-ABE1-C3E2-66E5-6E4086B5014D}"/>
                    </a:ext>
                  </a:extLst>
                </p14:cNvPr>
                <p14:cNvContentPartPr/>
                <p14:nvPr/>
              </p14:nvContentPartPr>
              <p14:xfrm>
                <a:off x="9674265" y="1223432"/>
                <a:ext cx="39635" cy="348519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D0F82A-ABE1-C3E2-66E5-6E4086B501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65338" y="1214431"/>
                  <a:ext cx="57132" cy="366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9C40C1-4A3A-CE6E-DC5B-071A0EC10486}"/>
                    </a:ext>
                  </a:extLst>
                </p14:cNvPr>
                <p14:cNvContentPartPr/>
                <p14:nvPr/>
              </p14:nvContentPartPr>
              <p14:xfrm>
                <a:off x="9572670" y="1433910"/>
                <a:ext cx="102050" cy="8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9C40C1-4A3A-CE6E-DC5B-071A0EC104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63623" y="1424997"/>
                  <a:ext cx="119782" cy="256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3701806-8F25-E9F0-1EB7-241830E20C67}"/>
              </a:ext>
            </a:extLst>
          </p:cNvPr>
          <p:cNvGrpSpPr/>
          <p:nvPr/>
        </p:nvGrpSpPr>
        <p:grpSpPr>
          <a:xfrm>
            <a:off x="6292028" y="1342507"/>
            <a:ext cx="765830" cy="736673"/>
            <a:chOff x="6277459" y="838011"/>
            <a:chExt cx="765830" cy="73667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B78BAD-9BC4-D653-D228-47532466F7B0}"/>
                    </a:ext>
                  </a:extLst>
                </p14:cNvPr>
                <p14:cNvContentPartPr/>
                <p14:nvPr/>
              </p14:nvContentPartPr>
              <p14:xfrm>
                <a:off x="6277459" y="1357372"/>
                <a:ext cx="765830" cy="217312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B78BAD-9BC4-D653-D228-47532466F7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68458" y="1348362"/>
                  <a:ext cx="783473" cy="234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7B79D5-D8EB-6D0A-EE87-5FF50DDE77F5}"/>
                    </a:ext>
                  </a:extLst>
                </p14:cNvPr>
                <p14:cNvContentPartPr/>
                <p14:nvPr/>
              </p14:nvContentPartPr>
              <p14:xfrm>
                <a:off x="6537139" y="838011"/>
                <a:ext cx="118451" cy="169931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7B79D5-D8EB-6D0A-EE87-5FF50DDE77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28138" y="829010"/>
                  <a:ext cx="136093" cy="187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91A9823-8464-50D5-A9BA-E62A9DE60967}"/>
                    </a:ext>
                  </a:extLst>
                </p14:cNvPr>
                <p14:cNvContentPartPr/>
                <p14:nvPr/>
              </p14:nvContentPartPr>
              <p14:xfrm>
                <a:off x="6537139" y="1109081"/>
                <a:ext cx="27790" cy="269248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91A9823-8464-50D5-A9BA-E62A9DE609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27998" y="1100058"/>
                  <a:ext cx="45707" cy="286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AAEF02-E781-2DB1-D3DC-5B0F02FBDBE6}"/>
                    </a:ext>
                  </a:extLst>
                </p14:cNvPr>
                <p14:cNvContentPartPr/>
                <p14:nvPr/>
              </p14:nvContentPartPr>
              <p14:xfrm>
                <a:off x="6642378" y="1122293"/>
                <a:ext cx="32802" cy="257858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AAEF02-E781-2DB1-D3DC-5B0F02FBDB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33464" y="1113302"/>
                  <a:ext cx="50273" cy="2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22FD45-E845-204D-DB1F-3FFB36B06F49}"/>
                  </a:ext>
                </a:extLst>
              </p14:cNvPr>
              <p14:cNvContentPartPr/>
              <p14:nvPr/>
            </p14:nvContentPartPr>
            <p14:xfrm>
              <a:off x="7201366" y="2004921"/>
              <a:ext cx="108884" cy="179954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22FD45-E845-204D-DB1F-3FFB36B06F4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92352" y="1995923"/>
                <a:ext cx="126551" cy="197589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8DBD804-484C-DF86-9C76-151DF6036103}"/>
              </a:ext>
            </a:extLst>
          </p:cNvPr>
          <p:cNvGrpSpPr/>
          <p:nvPr/>
        </p:nvGrpSpPr>
        <p:grpSpPr>
          <a:xfrm>
            <a:off x="7406832" y="1964830"/>
            <a:ext cx="119362" cy="241912"/>
            <a:chOff x="7392263" y="1460334"/>
            <a:chExt cx="119362" cy="24191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D0AE83-F047-A2B7-A842-73E26C301332}"/>
                    </a:ext>
                  </a:extLst>
                </p14:cNvPr>
                <p14:cNvContentPartPr/>
                <p14:nvPr/>
              </p14:nvContentPartPr>
              <p14:xfrm>
                <a:off x="7392263" y="1486757"/>
                <a:ext cx="17312" cy="215489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D0AE83-F047-A2B7-A842-73E26C3013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83246" y="1477748"/>
                  <a:ext cx="34985" cy="233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81B420-8D66-CF6E-A71C-6FDD11A438AF}"/>
                    </a:ext>
                  </a:extLst>
                </p14:cNvPr>
                <p14:cNvContentPartPr/>
                <p14:nvPr/>
              </p14:nvContentPartPr>
              <p14:xfrm>
                <a:off x="7474723" y="1460334"/>
                <a:ext cx="36902" cy="232801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81B420-8D66-CF6E-A71C-6FDD11A438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65678" y="1451325"/>
                  <a:ext cx="54629" cy="250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DC225C-3008-F874-0F11-AB0253C91673}"/>
                    </a:ext>
                  </a:extLst>
                </p14:cNvPr>
                <p14:cNvContentPartPr/>
                <p14:nvPr/>
              </p14:nvContentPartPr>
              <p14:xfrm>
                <a:off x="7423243" y="1588807"/>
                <a:ext cx="66515" cy="13212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DC225C-3008-F874-0F11-AB0253C916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14206" y="1579632"/>
                  <a:ext cx="84228" cy="311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E730AE3-AC42-D544-A7EF-CD79E907C9C7}"/>
              </a:ext>
            </a:extLst>
          </p:cNvPr>
          <p:cNvGrpSpPr/>
          <p:nvPr/>
        </p:nvGrpSpPr>
        <p:grpSpPr>
          <a:xfrm>
            <a:off x="1605761" y="1399677"/>
            <a:ext cx="123918" cy="538952"/>
            <a:chOff x="1605761" y="1399677"/>
            <a:chExt cx="123918" cy="53895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591A8CA-09A8-02CF-0F62-E4C2BB517DFF}"/>
                    </a:ext>
                  </a:extLst>
                </p14:cNvPr>
                <p14:cNvContentPartPr/>
                <p14:nvPr/>
              </p14:nvContentPartPr>
              <p14:xfrm>
                <a:off x="1632640" y="1662547"/>
                <a:ext cx="3645" cy="276082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591A8CA-09A8-02CF-0F62-E4C2BB517D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23527" y="1653548"/>
                  <a:ext cx="21506" cy="2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AA13D0-1BB7-F76C-9211-5DBA0FCB2A4F}"/>
                    </a:ext>
                  </a:extLst>
                </p14:cNvPr>
                <p14:cNvContentPartPr/>
                <p14:nvPr/>
              </p14:nvContentPartPr>
              <p14:xfrm>
                <a:off x="1721934" y="1642046"/>
                <a:ext cx="7745" cy="292482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AA13D0-1BB7-F76C-9211-5DBA0FCB2A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12714" y="1633041"/>
                  <a:ext cx="25817" cy="310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AFE624B-3602-D8AA-3237-39278EB15FEE}"/>
                    </a:ext>
                  </a:extLst>
                </p14:cNvPr>
                <p14:cNvContentPartPr/>
                <p14:nvPr/>
              </p14:nvContentPartPr>
              <p14:xfrm>
                <a:off x="1605761" y="1399677"/>
                <a:ext cx="117995" cy="143508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AFE624B-3602-D8AA-3237-39278EB15F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96740" y="1390663"/>
                  <a:ext cx="135676" cy="1611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8A8E9B-AD33-64FA-A140-D4910ADCEEBA}"/>
              </a:ext>
            </a:extLst>
          </p:cNvPr>
          <p:cNvGrpSpPr/>
          <p:nvPr/>
        </p:nvGrpSpPr>
        <p:grpSpPr>
          <a:xfrm>
            <a:off x="366969" y="3649861"/>
            <a:ext cx="1735200" cy="285480"/>
            <a:chOff x="380471" y="3208427"/>
            <a:chExt cx="173520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BB11498-F5F2-A207-FAE1-EEC4B87E86CC}"/>
                    </a:ext>
                  </a:extLst>
                </p14:cNvPr>
                <p14:cNvContentPartPr/>
                <p14:nvPr/>
              </p14:nvContentPartPr>
              <p14:xfrm>
                <a:off x="380471" y="3299147"/>
                <a:ext cx="373680" cy="194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BB11498-F5F2-A207-FAE1-EEC4B87E86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1471" y="3290147"/>
                  <a:ext cx="391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4DFC13F-0503-1643-3374-AA5FDEB144FB}"/>
                    </a:ext>
                  </a:extLst>
                </p14:cNvPr>
                <p14:cNvContentPartPr/>
                <p14:nvPr/>
              </p14:nvContentPartPr>
              <p14:xfrm>
                <a:off x="781511" y="3362867"/>
                <a:ext cx="123480" cy="130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4DFC13F-0503-1643-3374-AA5FDEB144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2511" y="3353867"/>
                  <a:ext cx="141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5B0AF5-9BA9-86CA-CF09-8B81F70493F8}"/>
                    </a:ext>
                  </a:extLst>
                </p14:cNvPr>
                <p14:cNvContentPartPr/>
                <p14:nvPr/>
              </p14:nvContentPartPr>
              <p14:xfrm>
                <a:off x="889151" y="3235427"/>
                <a:ext cx="173160" cy="231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5B0AF5-9BA9-86CA-CF09-8B81F70493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0151" y="3226427"/>
                  <a:ext cx="190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416372-C45F-59C4-DE60-C0B73991E9E5}"/>
                    </a:ext>
                  </a:extLst>
                </p14:cNvPr>
                <p14:cNvContentPartPr/>
                <p14:nvPr/>
              </p14:nvContentPartPr>
              <p14:xfrm>
                <a:off x="1092911" y="3335147"/>
                <a:ext cx="119520" cy="140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416372-C45F-59C4-DE60-C0B73991E9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3911" y="3326147"/>
                  <a:ext cx="137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7D4DE2-11F4-F3F5-7FE5-A9B0FD82677D}"/>
                    </a:ext>
                  </a:extLst>
                </p14:cNvPr>
                <p14:cNvContentPartPr/>
                <p14:nvPr/>
              </p14:nvContentPartPr>
              <p14:xfrm>
                <a:off x="1242671" y="3301307"/>
                <a:ext cx="180360" cy="122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7D4DE2-11F4-F3F5-7FE5-A9B0FD8267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33671" y="3292307"/>
                  <a:ext cx="198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BC0CEA7-B34C-A759-D7E9-D4931845E739}"/>
                    </a:ext>
                  </a:extLst>
                </p14:cNvPr>
                <p14:cNvContentPartPr/>
                <p14:nvPr/>
              </p14:nvContentPartPr>
              <p14:xfrm>
                <a:off x="1438871" y="3306347"/>
                <a:ext cx="33120" cy="102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BC0CEA7-B34C-A759-D7E9-D4931845E7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9871" y="3297347"/>
                  <a:ext cx="50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CFBAA2-D86F-23FF-57B5-2DDFF92E87CD}"/>
                    </a:ext>
                  </a:extLst>
                </p14:cNvPr>
                <p14:cNvContentPartPr/>
                <p14:nvPr/>
              </p14:nvContentPartPr>
              <p14:xfrm>
                <a:off x="1487111" y="3243707"/>
                <a:ext cx="145080" cy="167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CFBAA2-D86F-23FF-57B5-2DDFF92E87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78089" y="3234707"/>
                  <a:ext cx="162764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ACEF10-6B6F-DF5C-71B3-13262550C0A3}"/>
                    </a:ext>
                  </a:extLst>
                </p14:cNvPr>
                <p14:cNvContentPartPr/>
                <p14:nvPr/>
              </p14:nvContentPartPr>
              <p14:xfrm>
                <a:off x="1685111" y="3243347"/>
                <a:ext cx="236520" cy="146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ACEF10-6B6F-DF5C-71B3-13262550C0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76111" y="3234347"/>
                  <a:ext cx="254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179359-5F8E-D8D5-2DEF-8561A94580DD}"/>
                    </a:ext>
                  </a:extLst>
                </p14:cNvPr>
                <p14:cNvContentPartPr/>
                <p14:nvPr/>
              </p14:nvContentPartPr>
              <p14:xfrm>
                <a:off x="2044391" y="3208427"/>
                <a:ext cx="33840" cy="44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179359-5F8E-D8D5-2DEF-8561A94580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35486" y="3199427"/>
                  <a:ext cx="51294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A2033B-CB01-3113-F43A-9FD29CEF39A0}"/>
                    </a:ext>
                  </a:extLst>
                </p14:cNvPr>
                <p14:cNvContentPartPr/>
                <p14:nvPr/>
              </p14:nvContentPartPr>
              <p14:xfrm>
                <a:off x="2062391" y="3355307"/>
                <a:ext cx="53280" cy="43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A2033B-CB01-3113-F43A-9FD29CEF39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53391" y="3346233"/>
                  <a:ext cx="70920" cy="6170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005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A34B3-A6B7-7D20-08FE-F97A2F18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Esters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068B2F-9F34-885E-634E-17C65A9B815A}"/>
              </a:ext>
            </a:extLst>
          </p:cNvPr>
          <p:cNvGrpSpPr/>
          <p:nvPr/>
        </p:nvGrpSpPr>
        <p:grpSpPr>
          <a:xfrm>
            <a:off x="711119" y="1937496"/>
            <a:ext cx="1443733" cy="385421"/>
            <a:chOff x="696550" y="1433000"/>
            <a:chExt cx="1443733" cy="38542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52F7C1-C0AD-D85A-E6E3-5E2E02F0CEF6}"/>
                    </a:ext>
                  </a:extLst>
                </p14:cNvPr>
                <p14:cNvContentPartPr/>
                <p14:nvPr/>
              </p14:nvContentPartPr>
              <p14:xfrm>
                <a:off x="696550" y="1494959"/>
                <a:ext cx="321640" cy="323462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52F7C1-C0AD-D85A-E6E3-5E2E02F0CE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7535" y="1485954"/>
                  <a:ext cx="339309" cy="341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022DD9D-020D-BAB4-97AB-AEF4E300DBEA}"/>
                    </a:ext>
                  </a:extLst>
                </p14:cNvPr>
                <p14:cNvContentPartPr/>
                <p14:nvPr/>
              </p14:nvContentPartPr>
              <p14:xfrm>
                <a:off x="1240968" y="1433000"/>
                <a:ext cx="899315" cy="193622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022DD9D-020D-BAB4-97AB-AEF4E300DB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1968" y="1424003"/>
                  <a:ext cx="916956" cy="2112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5B77AC-BBA7-2947-19FF-8AA7D5D6C112}"/>
              </a:ext>
            </a:extLst>
          </p:cNvPr>
          <p:cNvGrpSpPr/>
          <p:nvPr/>
        </p:nvGrpSpPr>
        <p:grpSpPr>
          <a:xfrm>
            <a:off x="2342426" y="1912438"/>
            <a:ext cx="456947" cy="285193"/>
            <a:chOff x="2327857" y="1407942"/>
            <a:chExt cx="456947" cy="2851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FD6BCB-2140-4257-E582-221D51A9D7B5}"/>
                    </a:ext>
                  </a:extLst>
                </p14:cNvPr>
                <p14:cNvContentPartPr/>
                <p14:nvPr/>
              </p14:nvContentPartPr>
              <p14:xfrm>
                <a:off x="2327857" y="1498147"/>
                <a:ext cx="122095" cy="194988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FD6BCB-2140-4257-E582-221D51A9D7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8853" y="1489136"/>
                  <a:ext cx="139743" cy="212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B9DA0E0-8D4D-7B8E-F8E8-B0807F25E783}"/>
                    </a:ext>
                  </a:extLst>
                </p14:cNvPr>
                <p14:cNvContentPartPr/>
                <p14:nvPr/>
              </p14:nvContentPartPr>
              <p14:xfrm>
                <a:off x="2512367" y="1454867"/>
                <a:ext cx="189066" cy="212756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B9DA0E0-8D4D-7B8E-F8E8-B0807F25E7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03347" y="1445867"/>
                  <a:ext cx="206746" cy="230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6E84C35-68E9-269E-1C60-6771750A94D9}"/>
                    </a:ext>
                  </a:extLst>
                </p14:cNvPr>
                <p14:cNvContentPartPr/>
                <p14:nvPr/>
              </p14:nvContentPartPr>
              <p14:xfrm>
                <a:off x="2744713" y="1407942"/>
                <a:ext cx="40091" cy="9795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6E84C35-68E9-269E-1C60-6771750A94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35683" y="1398939"/>
                  <a:ext cx="57789" cy="1155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8E31AA-D8EF-5CDD-7F87-C064B78723C1}"/>
              </a:ext>
            </a:extLst>
          </p:cNvPr>
          <p:cNvGrpSpPr/>
          <p:nvPr/>
        </p:nvGrpSpPr>
        <p:grpSpPr>
          <a:xfrm>
            <a:off x="1605761" y="1399677"/>
            <a:ext cx="123918" cy="538952"/>
            <a:chOff x="1605761" y="1399677"/>
            <a:chExt cx="123918" cy="53895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AF88CA-5342-1C09-6563-A4C6550F408B}"/>
                    </a:ext>
                  </a:extLst>
                </p14:cNvPr>
                <p14:cNvContentPartPr/>
                <p14:nvPr/>
              </p14:nvContentPartPr>
              <p14:xfrm>
                <a:off x="1632640" y="1662547"/>
                <a:ext cx="3645" cy="276082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AF88CA-5342-1C09-6563-A4C6550F40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3527" y="1653548"/>
                  <a:ext cx="21506" cy="2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5BED60-0DD5-191F-6A47-B5C8D8E029A3}"/>
                    </a:ext>
                  </a:extLst>
                </p14:cNvPr>
                <p14:cNvContentPartPr/>
                <p14:nvPr/>
              </p14:nvContentPartPr>
              <p14:xfrm>
                <a:off x="1721934" y="1642046"/>
                <a:ext cx="7745" cy="292482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5BED60-0DD5-191F-6A47-B5C8D8E029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2714" y="1633041"/>
                  <a:ext cx="25817" cy="310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04EFD6B-1EEB-1101-ED76-707369DC099F}"/>
                    </a:ext>
                  </a:extLst>
                </p14:cNvPr>
                <p14:cNvContentPartPr/>
                <p14:nvPr/>
              </p14:nvContentPartPr>
              <p14:xfrm>
                <a:off x="1605761" y="1399677"/>
                <a:ext cx="117995" cy="143508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04EFD6B-1EEB-1101-ED76-707369DC09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96740" y="1390663"/>
                  <a:ext cx="135676" cy="1611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B22B9A9-2A19-9D4F-E205-954DDACB6F40}"/>
              </a:ext>
            </a:extLst>
          </p:cNvPr>
          <p:cNvGrpSpPr/>
          <p:nvPr/>
        </p:nvGrpSpPr>
        <p:grpSpPr>
          <a:xfrm>
            <a:off x="3726328" y="1314637"/>
            <a:ext cx="2721279" cy="1098004"/>
            <a:chOff x="3726328" y="1314637"/>
            <a:chExt cx="2721279" cy="109800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BFFBFAF-733A-4F6E-72D6-82E98ADE32B9}"/>
                    </a:ext>
                  </a:extLst>
                </p14:cNvPr>
                <p14:cNvContentPartPr/>
                <p14:nvPr/>
              </p14:nvContentPartPr>
              <p14:xfrm>
                <a:off x="3743732" y="1399677"/>
                <a:ext cx="60912" cy="193416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BFFBFAF-733A-4F6E-72D6-82E98ADE32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34721" y="1390689"/>
                  <a:ext cx="78573" cy="211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B5E2ED9-E8E3-172E-E75B-7DF6834984DB}"/>
                    </a:ext>
                  </a:extLst>
                </p14:cNvPr>
                <p14:cNvContentPartPr/>
                <p14:nvPr/>
              </p14:nvContentPartPr>
              <p14:xfrm>
                <a:off x="3813346" y="1314637"/>
                <a:ext cx="96906" cy="343324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B5E2ED9-E8E3-172E-E75B-7DF6834984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04373" y="1305640"/>
                  <a:ext cx="114493" cy="360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569BB6-88DF-7454-0B95-2EA33D624CC8}"/>
                    </a:ext>
                  </a:extLst>
                </p14:cNvPr>
                <p14:cNvContentPartPr/>
                <p14:nvPr/>
              </p14:nvContentPartPr>
              <p14:xfrm>
                <a:off x="3726328" y="1661125"/>
                <a:ext cx="2721279" cy="304166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569BB6-88DF-7454-0B95-2EA33D624C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17328" y="1652126"/>
                  <a:ext cx="2738919" cy="321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3178BD4-9757-9348-8CD2-B6310C6719DC}"/>
                    </a:ext>
                  </a:extLst>
                </p14:cNvPr>
                <p14:cNvContentPartPr/>
                <p14:nvPr/>
              </p14:nvContentPartPr>
              <p14:xfrm>
                <a:off x="3762717" y="2178485"/>
                <a:ext cx="187879" cy="142788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3178BD4-9757-9348-8CD2-B6310C6719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3719" y="2169471"/>
                  <a:ext cx="205515" cy="160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FE8A6A7-99DF-F0B2-F627-B30DEDF16E31}"/>
                    </a:ext>
                  </a:extLst>
                </p14:cNvPr>
                <p14:cNvContentPartPr/>
                <p14:nvPr/>
              </p14:nvContentPartPr>
              <p14:xfrm>
                <a:off x="4000038" y="2100564"/>
                <a:ext cx="159796" cy="312077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FE8A6A7-99DF-F0B2-F627-B30DEDF16E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91040" y="2091555"/>
                  <a:ext cx="177431" cy="3297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E9224C3-C143-00F2-9B16-16212C8F724C}"/>
                  </a:ext>
                </a:extLst>
              </p14:cNvPr>
              <p14:cNvContentPartPr/>
              <p14:nvPr/>
            </p14:nvContentPartPr>
            <p14:xfrm>
              <a:off x="4091897" y="1344469"/>
              <a:ext cx="19777" cy="247209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E9224C3-C143-00F2-9B16-16212C8F724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82907" y="1335460"/>
                <a:ext cx="37397" cy="264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7597390-B9FE-3332-3254-42080D6B9A0B}"/>
                  </a:ext>
                </a:extLst>
              </p14:cNvPr>
              <p14:cNvContentPartPr/>
              <p14:nvPr/>
            </p14:nvContentPartPr>
            <p14:xfrm>
              <a:off x="4089128" y="1315595"/>
              <a:ext cx="159400" cy="34412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7597390-B9FE-3332-3254-42080D6B9A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80133" y="1306634"/>
                <a:ext cx="177031" cy="5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A6816A9-FC09-1663-05A6-1CF247CDEF1E}"/>
                  </a:ext>
                </a:extLst>
              </p14:cNvPr>
              <p14:cNvContentPartPr/>
              <p14:nvPr/>
            </p14:nvContentPartPr>
            <p14:xfrm>
              <a:off x="4113255" y="1440980"/>
              <a:ext cx="91764" cy="35598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A6816A9-FC09-1663-05A6-1CF247CDEF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04223" y="1431991"/>
                <a:ext cx="109467" cy="53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233D787-D2CB-888F-FB2D-835E4F7E7707}"/>
                  </a:ext>
                </a:extLst>
              </p14:cNvPr>
              <p14:cNvContentPartPr/>
              <p14:nvPr/>
            </p14:nvContentPartPr>
            <p14:xfrm>
              <a:off x="4114838" y="1550938"/>
              <a:ext cx="158609" cy="53002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233D787-D2CB-888F-FB2D-835E4F7E77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05847" y="1541924"/>
                <a:ext cx="176232" cy="70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219B2D-A19F-C105-2C1E-A4E85FC49278}"/>
                  </a:ext>
                </a:extLst>
              </p14:cNvPr>
              <p14:cNvContentPartPr/>
              <p14:nvPr/>
            </p14:nvContentPartPr>
            <p14:xfrm>
              <a:off x="4335150" y="1482511"/>
              <a:ext cx="109959" cy="75547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219B2D-A19F-C105-2C1E-A4E85FC4927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6137" y="1473517"/>
                <a:ext cx="127625" cy="93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242A0F0-12A0-DB59-8629-9D59AB37623A}"/>
                  </a:ext>
                </a:extLst>
              </p14:cNvPr>
              <p14:cNvContentPartPr/>
              <p14:nvPr/>
            </p14:nvContentPartPr>
            <p14:xfrm>
              <a:off x="4377473" y="1476182"/>
              <a:ext cx="85040" cy="110354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242A0F0-12A0-DB59-8629-9D59AB3762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68465" y="1467166"/>
                <a:ext cx="102697" cy="128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5D797FF-2951-3E83-4EB4-7B3F2EA667A1}"/>
                  </a:ext>
                </a:extLst>
              </p14:cNvPr>
              <p14:cNvContentPartPr/>
              <p14:nvPr/>
            </p14:nvContentPartPr>
            <p14:xfrm>
              <a:off x="4488618" y="1475787"/>
              <a:ext cx="168102" cy="10007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5D797FF-2951-3E83-4EB4-7B3F2EA667A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79619" y="1466788"/>
                <a:ext cx="185740" cy="11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29F7780-63D7-EB1D-474A-7E8EBB1ABF2F}"/>
                  </a:ext>
                </a:extLst>
              </p14:cNvPr>
              <p14:cNvContentPartPr/>
              <p14:nvPr/>
            </p14:nvContentPartPr>
            <p14:xfrm>
              <a:off x="4672542" y="1463921"/>
              <a:ext cx="76338" cy="107981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29F7780-63D7-EB1D-474A-7E8EBB1ABF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63540" y="1454892"/>
                <a:ext cx="93982" cy="125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A541ED1-BC3D-5709-515B-F105B69F96AC}"/>
                  </a:ext>
                </a:extLst>
              </p14:cNvPr>
              <p14:cNvContentPartPr/>
              <p14:nvPr/>
            </p14:nvContentPartPr>
            <p14:xfrm>
              <a:off x="4788829" y="1461152"/>
              <a:ext cx="60121" cy="135668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A541ED1-BC3D-5709-515B-F105B69F96A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79829" y="1452132"/>
                <a:ext cx="77761" cy="153348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86E88C2-A4A9-C395-F20D-708EB86F4845}"/>
              </a:ext>
            </a:extLst>
          </p:cNvPr>
          <p:cNvGrpSpPr/>
          <p:nvPr/>
        </p:nvGrpSpPr>
        <p:grpSpPr>
          <a:xfrm>
            <a:off x="5088644" y="1358708"/>
            <a:ext cx="817966" cy="303376"/>
            <a:chOff x="5088644" y="1358708"/>
            <a:chExt cx="817966" cy="30337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FDD1C3F-E5D2-30E4-AE39-73C7F9DDFA89}"/>
                    </a:ext>
                  </a:extLst>
                </p14:cNvPr>
                <p14:cNvContentPartPr/>
                <p14:nvPr/>
              </p14:nvContentPartPr>
              <p14:xfrm>
                <a:off x="5088644" y="1404986"/>
                <a:ext cx="157818" cy="176408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FDD1C3F-E5D2-30E4-AE39-73C7F9DDFA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79636" y="1395986"/>
                  <a:ext cx="175473" cy="194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C21304F-A65B-1CFA-64CE-3455770AE33B}"/>
                    </a:ext>
                  </a:extLst>
                </p14:cNvPr>
                <p14:cNvContentPartPr/>
                <p14:nvPr/>
              </p14:nvContentPartPr>
              <p14:xfrm>
                <a:off x="5255164" y="1433860"/>
                <a:ext cx="18590" cy="90182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C21304F-A65B-1CFA-64CE-3455770AE3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46226" y="1424842"/>
                  <a:ext cx="36108" cy="10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4FCEFE-5884-C671-C00E-37B74F43B24B}"/>
                    </a:ext>
                  </a:extLst>
                </p14:cNvPr>
                <p14:cNvContentPartPr/>
                <p14:nvPr/>
              </p14:nvContentPartPr>
              <p14:xfrm>
                <a:off x="5265053" y="1504265"/>
                <a:ext cx="9888" cy="75152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4FCEFE-5884-C671-C00E-37B74F43B2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56224" y="1495232"/>
                  <a:ext cx="27192" cy="92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3DBA342-525B-3F14-3D69-91A9ADE46F88}"/>
                    </a:ext>
                  </a:extLst>
                </p14:cNvPr>
                <p14:cNvContentPartPr/>
                <p14:nvPr/>
              </p14:nvContentPartPr>
              <p14:xfrm>
                <a:off x="5394788" y="1376112"/>
                <a:ext cx="115101" cy="221104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3DBA342-525B-3F14-3D69-91A9ADE46F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85796" y="1367109"/>
                  <a:ext cx="132726" cy="238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F1C4673-4B52-C9E5-307D-5DF02BB6FA3C}"/>
                    </a:ext>
                  </a:extLst>
                </p14:cNvPr>
                <p14:cNvContentPartPr/>
                <p14:nvPr/>
              </p14:nvContentPartPr>
              <p14:xfrm>
                <a:off x="5426826" y="1537490"/>
                <a:ext cx="42322" cy="3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F1C4673-4B52-C9E5-307D-5DF02BB6FA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17783" y="1528590"/>
                  <a:ext cx="60047" cy="21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A60EEC-7E22-15C2-872A-BE891E6B812D}"/>
                    </a:ext>
                  </a:extLst>
                </p14:cNvPr>
                <p14:cNvContentPartPr/>
                <p14:nvPr/>
              </p14:nvContentPartPr>
              <p14:xfrm>
                <a:off x="5580689" y="1386000"/>
                <a:ext cx="22150" cy="205678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A60EEC-7E22-15C2-872A-BE891E6B81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71758" y="1377011"/>
                  <a:ext cx="39656" cy="223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C0C5D2E-745F-C9D8-735D-98705C5B57EB}"/>
                    </a:ext>
                  </a:extLst>
                </p14:cNvPr>
                <p14:cNvContentPartPr/>
                <p14:nvPr/>
              </p14:nvContentPartPr>
              <p14:xfrm>
                <a:off x="5657423" y="1358708"/>
                <a:ext cx="126176" cy="234948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C0C5D2E-745F-C9D8-735D-98705C5B57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48436" y="1349699"/>
                  <a:ext cx="143790" cy="25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D5334A7-FA5F-2712-09EA-B24A0EBA1CDB}"/>
                    </a:ext>
                  </a:extLst>
                </p14:cNvPr>
                <p14:cNvContentPartPr/>
                <p14:nvPr/>
              </p14:nvContentPartPr>
              <p14:xfrm>
                <a:off x="5689461" y="1493190"/>
                <a:ext cx="92160" cy="12262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D5334A7-FA5F-2712-09EA-B24A0EBA1C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80461" y="1484174"/>
                  <a:ext cx="109800" cy="299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1657A9-A639-CA0C-AE44-C9F7230181F4}"/>
                    </a:ext>
                  </a:extLst>
                </p14:cNvPr>
                <p14:cNvContentPartPr/>
                <p14:nvPr/>
              </p14:nvContentPartPr>
              <p14:xfrm>
                <a:off x="5837391" y="1476182"/>
                <a:ext cx="56166" cy="84249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1657A9-A639-CA0C-AE44-C9F7230181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28390" y="1467181"/>
                  <a:ext cx="73808" cy="101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1806D34-65A3-12E6-BCE0-BD40BFF61599}"/>
                    </a:ext>
                  </a:extLst>
                </p14:cNvPr>
                <p14:cNvContentPartPr/>
                <p14:nvPr/>
              </p14:nvContentPartPr>
              <p14:xfrm>
                <a:off x="5891184" y="1447704"/>
                <a:ext cx="15426" cy="2143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1806D34-65A3-12E6-BCE0-BD40BFF615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82002" y="1438696"/>
                  <a:ext cx="33423" cy="2320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802896-25B8-421D-C9B8-6631964801F7}"/>
              </a:ext>
            </a:extLst>
          </p:cNvPr>
          <p:cNvGrpSpPr/>
          <p:nvPr/>
        </p:nvGrpSpPr>
        <p:grpSpPr>
          <a:xfrm>
            <a:off x="4362838" y="2060387"/>
            <a:ext cx="852773" cy="423222"/>
            <a:chOff x="4362838" y="2060387"/>
            <a:chExt cx="852773" cy="42322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3E58D8-7536-1B03-01DF-343FF6A568B6}"/>
                    </a:ext>
                  </a:extLst>
                </p14:cNvPr>
                <p14:cNvContentPartPr/>
                <p14:nvPr/>
              </p14:nvContentPartPr>
              <p14:xfrm>
                <a:off x="4362838" y="2155315"/>
                <a:ext cx="64868" cy="248396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3E58D8-7536-1B03-01DF-343FF6A568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53778" y="2146315"/>
                  <a:ext cx="82625" cy="266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A60271-8042-8183-0BEC-163F5763742C}"/>
                    </a:ext>
                  </a:extLst>
                </p14:cNvPr>
                <p14:cNvContentPartPr/>
                <p14:nvPr/>
              </p14:nvContentPartPr>
              <p14:xfrm>
                <a:off x="4468841" y="2183003"/>
                <a:ext cx="63681" cy="201327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A60271-8042-8183-0BEC-163F576374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59847" y="2174015"/>
                  <a:ext cx="81310" cy="218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1FD66B-0306-E3E7-4258-E5A0921C0DA7}"/>
                    </a:ext>
                  </a:extLst>
                </p14:cNvPr>
                <p14:cNvContentPartPr/>
                <p14:nvPr/>
              </p14:nvContentPartPr>
              <p14:xfrm>
                <a:off x="4452624" y="2317880"/>
                <a:ext cx="51420" cy="22545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1FD66B-0306-E3E7-4258-E5A0921C0D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43634" y="2308934"/>
                  <a:ext cx="69039" cy="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18ED996-C434-5E7E-7761-22705C8F36F0}"/>
                    </a:ext>
                  </a:extLst>
                </p14:cNvPr>
                <p14:cNvContentPartPr/>
                <p14:nvPr/>
              </p14:nvContentPartPr>
              <p14:xfrm>
                <a:off x="4623495" y="2343590"/>
                <a:ext cx="89391" cy="140019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18ED996-C434-5E7E-7761-22705C8F36F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14520" y="2334591"/>
                  <a:ext cx="106982" cy="157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A316BE-01EE-824D-697F-37FBF308C194}"/>
                    </a:ext>
                  </a:extLst>
                </p14:cNvPr>
                <p14:cNvContentPartPr/>
                <p14:nvPr/>
              </p14:nvContentPartPr>
              <p14:xfrm>
                <a:off x="4754813" y="2183003"/>
                <a:ext cx="185506" cy="2179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A316BE-01EE-824D-697F-37FBF308C1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45808" y="2173997"/>
                  <a:ext cx="203156" cy="235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C3EF36-44B1-E0C8-995C-35F323094F35}"/>
                    </a:ext>
                  </a:extLst>
                </p14:cNvPr>
                <p14:cNvContentPartPr/>
                <p14:nvPr/>
              </p14:nvContentPartPr>
              <p14:xfrm>
                <a:off x="5058583" y="2101918"/>
                <a:ext cx="37180" cy="123011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C3EF36-44B1-E0C8-995C-35F323094F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49645" y="2092926"/>
                  <a:ext cx="54698" cy="140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F903749-3DE7-10F0-9D21-051BB41CF8F9}"/>
                    </a:ext>
                  </a:extLst>
                </p14:cNvPr>
                <p14:cNvContentPartPr/>
                <p14:nvPr/>
              </p14:nvContentPartPr>
              <p14:xfrm>
                <a:off x="5041971" y="2152151"/>
                <a:ext cx="87413" cy="29665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F903749-3DE7-10F0-9D21-051BB41CF8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32978" y="2143107"/>
                  <a:ext cx="105039" cy="47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401E16-43FB-5D7E-4B41-B7918C966A3C}"/>
                    </a:ext>
                  </a:extLst>
                </p14:cNvPr>
                <p14:cNvContentPartPr/>
                <p14:nvPr/>
              </p14:nvContentPartPr>
              <p14:xfrm>
                <a:off x="4993716" y="2060387"/>
                <a:ext cx="221895" cy="228619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401E16-43FB-5D7E-4B41-B7918C966A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84711" y="2051372"/>
                  <a:ext cx="239546" cy="24628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431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3370-3982-B862-6B8C-D14BB9E8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Esters and Grignard Reagents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49AB26-20DA-CC90-970D-1A5F5C63889B}"/>
              </a:ext>
            </a:extLst>
          </p:cNvPr>
          <p:cNvGrpSpPr/>
          <p:nvPr/>
        </p:nvGrpSpPr>
        <p:grpSpPr>
          <a:xfrm>
            <a:off x="711119" y="1937496"/>
            <a:ext cx="1443733" cy="385421"/>
            <a:chOff x="696550" y="1433000"/>
            <a:chExt cx="1443733" cy="38542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361282-870C-1A64-C4D3-6DAD9F55C0A2}"/>
                    </a:ext>
                  </a:extLst>
                </p14:cNvPr>
                <p14:cNvContentPartPr/>
                <p14:nvPr/>
              </p14:nvContentPartPr>
              <p14:xfrm>
                <a:off x="696550" y="1494959"/>
                <a:ext cx="321640" cy="323462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361282-870C-1A64-C4D3-6DAD9F55C0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7535" y="1485954"/>
                  <a:ext cx="339309" cy="341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95782A-E41B-E069-F003-BE50458C526E}"/>
                    </a:ext>
                  </a:extLst>
                </p14:cNvPr>
                <p14:cNvContentPartPr/>
                <p14:nvPr/>
              </p14:nvContentPartPr>
              <p14:xfrm>
                <a:off x="1240968" y="1433000"/>
                <a:ext cx="899315" cy="193622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95782A-E41B-E069-F003-BE50458C52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1968" y="1424003"/>
                  <a:ext cx="916956" cy="2112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A7ADE-936A-BEC1-47F7-7A478F5B8637}"/>
              </a:ext>
            </a:extLst>
          </p:cNvPr>
          <p:cNvGrpSpPr/>
          <p:nvPr/>
        </p:nvGrpSpPr>
        <p:grpSpPr>
          <a:xfrm>
            <a:off x="2342426" y="1912438"/>
            <a:ext cx="456947" cy="285193"/>
            <a:chOff x="2327857" y="1407942"/>
            <a:chExt cx="456947" cy="2851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F0154F-B877-658B-433E-209F164B5526}"/>
                    </a:ext>
                  </a:extLst>
                </p14:cNvPr>
                <p14:cNvContentPartPr/>
                <p14:nvPr/>
              </p14:nvContentPartPr>
              <p14:xfrm>
                <a:off x="2327857" y="1498147"/>
                <a:ext cx="122095" cy="194988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F0154F-B877-658B-433E-209F164B55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8853" y="1489136"/>
                  <a:ext cx="139743" cy="212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390A73-BA51-19A6-EB02-801B6804EB42}"/>
                    </a:ext>
                  </a:extLst>
                </p14:cNvPr>
                <p14:cNvContentPartPr/>
                <p14:nvPr/>
              </p14:nvContentPartPr>
              <p14:xfrm>
                <a:off x="2512367" y="1454867"/>
                <a:ext cx="189066" cy="212756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390A73-BA51-19A6-EB02-801B6804EB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03347" y="1445867"/>
                  <a:ext cx="206746" cy="230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4161A1-E895-BF97-73FF-C70C4CFA911E}"/>
                    </a:ext>
                  </a:extLst>
                </p14:cNvPr>
                <p14:cNvContentPartPr/>
                <p14:nvPr/>
              </p14:nvContentPartPr>
              <p14:xfrm>
                <a:off x="2744713" y="1407942"/>
                <a:ext cx="40091" cy="9795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4161A1-E895-BF97-73FF-C70C4CFA91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35683" y="1398939"/>
                  <a:ext cx="57789" cy="1155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926A73-123D-7A76-A813-2383A8521C10}"/>
              </a:ext>
            </a:extLst>
          </p:cNvPr>
          <p:cNvGrpSpPr/>
          <p:nvPr/>
        </p:nvGrpSpPr>
        <p:grpSpPr>
          <a:xfrm>
            <a:off x="1605761" y="1399677"/>
            <a:ext cx="123918" cy="538952"/>
            <a:chOff x="1605761" y="1399677"/>
            <a:chExt cx="123918" cy="53895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98EEF7-1435-33E7-FDC7-F700E20D0E4B}"/>
                    </a:ext>
                  </a:extLst>
                </p14:cNvPr>
                <p14:cNvContentPartPr/>
                <p14:nvPr/>
              </p14:nvContentPartPr>
              <p14:xfrm>
                <a:off x="1632640" y="1662547"/>
                <a:ext cx="3645" cy="276082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98EEF7-1435-33E7-FDC7-F700E20D0E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3527" y="1653548"/>
                  <a:ext cx="21506" cy="2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69C271-6D99-1981-A6A2-00C8E4B80E9B}"/>
                    </a:ext>
                  </a:extLst>
                </p14:cNvPr>
                <p14:cNvContentPartPr/>
                <p14:nvPr/>
              </p14:nvContentPartPr>
              <p14:xfrm>
                <a:off x="1721934" y="1642046"/>
                <a:ext cx="7745" cy="292482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69C271-6D99-1981-A6A2-00C8E4B80E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2714" y="1633041"/>
                  <a:ext cx="25817" cy="310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3A778F-26A0-DB02-0E67-4DBC1BE87D3D}"/>
                    </a:ext>
                  </a:extLst>
                </p14:cNvPr>
                <p14:cNvContentPartPr/>
                <p14:nvPr/>
              </p14:nvContentPartPr>
              <p14:xfrm>
                <a:off x="1605761" y="1399677"/>
                <a:ext cx="117995" cy="143508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3A778F-26A0-DB02-0E67-4DBC1BE87D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96740" y="1390663"/>
                  <a:ext cx="135676" cy="1611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5AA7E3C-67DD-D4A9-F7E1-0C9FF1764204}"/>
              </a:ext>
            </a:extLst>
          </p:cNvPr>
          <p:cNvGrpSpPr/>
          <p:nvPr/>
        </p:nvGrpSpPr>
        <p:grpSpPr>
          <a:xfrm>
            <a:off x="3433991" y="1296686"/>
            <a:ext cx="2543760" cy="1119240"/>
            <a:chOff x="3433991" y="1296686"/>
            <a:chExt cx="2543760" cy="11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CC9F8B-DFED-91FB-65B0-C89768C59462}"/>
                    </a:ext>
                  </a:extLst>
                </p14:cNvPr>
                <p14:cNvContentPartPr/>
                <p14:nvPr/>
              </p14:nvContentPartPr>
              <p14:xfrm>
                <a:off x="3552791" y="1443566"/>
                <a:ext cx="50040" cy="171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CC9F8B-DFED-91FB-65B0-C89768C594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43791" y="1434566"/>
                  <a:ext cx="67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E9EE5C-40EA-EA4A-0F69-798ACE236FFC}"/>
                    </a:ext>
                  </a:extLst>
                </p14:cNvPr>
                <p14:cNvContentPartPr/>
                <p14:nvPr/>
              </p14:nvContentPartPr>
              <p14:xfrm>
                <a:off x="3603551" y="1347806"/>
                <a:ext cx="110160" cy="345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8E9EE5C-40EA-EA4A-0F69-798ACE236F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94551" y="1338806"/>
                  <a:ext cx="1278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E41F48-E2CE-777D-CD29-35E59B4FD2EF}"/>
                    </a:ext>
                  </a:extLst>
                </p14:cNvPr>
                <p14:cNvContentPartPr/>
                <p14:nvPr/>
              </p14:nvContentPartPr>
              <p14:xfrm>
                <a:off x="4085591" y="1537886"/>
                <a:ext cx="114840" cy="167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E41F48-E2CE-777D-CD29-35E59B4FD2E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76591" y="1528886"/>
                  <a:ext cx="132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3D8CFBE-51E8-BEE1-A362-1816D4304E5C}"/>
                    </a:ext>
                  </a:extLst>
                </p14:cNvPr>
                <p14:cNvContentPartPr/>
                <p14:nvPr/>
              </p14:nvContentPartPr>
              <p14:xfrm>
                <a:off x="4273511" y="1375886"/>
                <a:ext cx="196560" cy="253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3D8CFBE-51E8-BEE1-A362-1816D4304E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64511" y="1366886"/>
                  <a:ext cx="214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859940-3B23-A4CA-7F74-F602B56B4A08}"/>
                    </a:ext>
                  </a:extLst>
                </p14:cNvPr>
                <p14:cNvContentPartPr/>
                <p14:nvPr/>
              </p14:nvContentPartPr>
              <p14:xfrm>
                <a:off x="4556471" y="1465526"/>
                <a:ext cx="79920" cy="12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859940-3B23-A4CA-7F74-F602B56B4A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47471" y="1456526"/>
                  <a:ext cx="97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EB3F4A-5998-3BC3-AE53-4BE00C1FB976}"/>
                    </a:ext>
                  </a:extLst>
                </p14:cNvPr>
                <p14:cNvContentPartPr/>
                <p14:nvPr/>
              </p14:nvContentPartPr>
              <p14:xfrm>
                <a:off x="4710191" y="1330886"/>
                <a:ext cx="178560" cy="236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EB3F4A-5998-3BC3-AE53-4BE00C1FB9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01191" y="1321886"/>
                  <a:ext cx="196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C34F231-B26B-254F-FD20-B05BD006C4EB}"/>
                    </a:ext>
                  </a:extLst>
                </p14:cNvPr>
                <p14:cNvContentPartPr/>
                <p14:nvPr/>
              </p14:nvContentPartPr>
              <p14:xfrm>
                <a:off x="4966151" y="1438526"/>
                <a:ext cx="129240" cy="227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C34F231-B26B-254F-FD20-B05BD006C4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57151" y="1429526"/>
                  <a:ext cx="146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1CC461-30D1-A236-0D4A-AB9C3EC16EDB}"/>
                    </a:ext>
                  </a:extLst>
                </p14:cNvPr>
                <p14:cNvContentPartPr/>
                <p14:nvPr/>
              </p14:nvContentPartPr>
              <p14:xfrm>
                <a:off x="5182871" y="1296686"/>
                <a:ext cx="136800" cy="252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1CC461-30D1-A236-0D4A-AB9C3EC16E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73871" y="1287686"/>
                  <a:ext cx="154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041313-BD11-A9F2-7091-2A30C660FAAC}"/>
                    </a:ext>
                  </a:extLst>
                </p14:cNvPr>
                <p14:cNvContentPartPr/>
                <p14:nvPr/>
              </p14:nvContentPartPr>
              <p14:xfrm>
                <a:off x="5384831" y="1415486"/>
                <a:ext cx="81720" cy="130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041313-BD11-A9F2-7091-2A30C660FA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75870" y="1406486"/>
                  <a:ext cx="99283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DE3DC0-2607-4EAC-8509-9E272794D54F}"/>
                    </a:ext>
                  </a:extLst>
                </p14:cNvPr>
                <p14:cNvContentPartPr/>
                <p14:nvPr/>
              </p14:nvContentPartPr>
              <p14:xfrm>
                <a:off x="3585551" y="2111726"/>
                <a:ext cx="139680" cy="154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DE3DC0-2607-4EAC-8509-9E272794D5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76551" y="2102705"/>
                  <a:ext cx="157320" cy="172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A678FE-8AED-FE49-7BA5-AFC95A3B958F}"/>
                    </a:ext>
                  </a:extLst>
                </p14:cNvPr>
                <p14:cNvContentPartPr/>
                <p14:nvPr/>
              </p14:nvContentPartPr>
              <p14:xfrm>
                <a:off x="3732791" y="2017766"/>
                <a:ext cx="177480" cy="362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A678FE-8AED-FE49-7BA5-AFC95A3B95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23791" y="2008766"/>
                  <a:ext cx="1951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886D2BF-41E4-469B-48F0-B9E01FE56901}"/>
                    </a:ext>
                  </a:extLst>
                </p14:cNvPr>
                <p14:cNvContentPartPr/>
                <p14:nvPr/>
              </p14:nvContentPartPr>
              <p14:xfrm>
                <a:off x="4072631" y="2051246"/>
                <a:ext cx="53640" cy="304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886D2BF-41E4-469B-48F0-B9E01FE569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3631" y="2042246"/>
                  <a:ext cx="71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3CCD4C-0C9C-2C6D-C5F9-A58D76EB5D18}"/>
                    </a:ext>
                  </a:extLst>
                </p14:cNvPr>
                <p14:cNvContentPartPr/>
                <p14:nvPr/>
              </p14:nvContentPartPr>
              <p14:xfrm>
                <a:off x="4162631" y="2033246"/>
                <a:ext cx="54720" cy="278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03CCD4C-0C9C-2C6D-C5F9-A58D76EB5D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53631" y="2024246"/>
                  <a:ext cx="72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48B76C-F8C2-C86A-2522-835098A3CF4B}"/>
                    </a:ext>
                  </a:extLst>
                </p14:cNvPr>
                <p14:cNvContentPartPr/>
                <p14:nvPr/>
              </p14:nvContentPartPr>
              <p14:xfrm>
                <a:off x="4121951" y="2225126"/>
                <a:ext cx="76320" cy="32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448B76C-F8C2-C86A-2522-835098A3CF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12951" y="2216126"/>
                  <a:ext cx="93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2B90E4-E49E-3F2F-92FC-100AAFC1D78A}"/>
                    </a:ext>
                  </a:extLst>
                </p14:cNvPr>
                <p14:cNvContentPartPr/>
                <p14:nvPr/>
              </p14:nvContentPartPr>
              <p14:xfrm>
                <a:off x="4302311" y="2238446"/>
                <a:ext cx="126720" cy="177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2B90E4-E49E-3F2F-92FC-100AAFC1D7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3311" y="2229446"/>
                  <a:ext cx="144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3B881C-5337-1A53-F71D-53AE909DC053}"/>
                    </a:ext>
                  </a:extLst>
                </p14:cNvPr>
                <p14:cNvContentPartPr/>
                <p14:nvPr/>
              </p14:nvContentPartPr>
              <p14:xfrm>
                <a:off x="4450271" y="2092286"/>
                <a:ext cx="173160" cy="222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3B881C-5337-1A53-F71D-53AE909DC0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41271" y="2083286"/>
                  <a:ext cx="190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4CFF4C1-784D-FB7B-0578-6BB4D373C8DA}"/>
                    </a:ext>
                  </a:extLst>
                </p14:cNvPr>
                <p14:cNvContentPartPr/>
                <p14:nvPr/>
              </p14:nvContentPartPr>
              <p14:xfrm>
                <a:off x="4700471" y="1960166"/>
                <a:ext cx="35280" cy="146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4CFF4C1-784D-FB7B-0578-6BB4D373C8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91471" y="1951166"/>
                  <a:ext cx="52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B57453B-AB72-8C83-1C9F-E1DA9A33E68B}"/>
                    </a:ext>
                  </a:extLst>
                </p14:cNvPr>
                <p14:cNvContentPartPr/>
                <p14:nvPr/>
              </p14:nvContentPartPr>
              <p14:xfrm>
                <a:off x="4699391" y="2039006"/>
                <a:ext cx="79920" cy="12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B57453B-AB72-8C83-1C9F-E1DA9A33E6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90391" y="2030006"/>
                  <a:ext cx="97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F46D8D0-72B7-AA83-9457-D0BE533ED0B7}"/>
                    </a:ext>
                  </a:extLst>
                </p14:cNvPr>
                <p14:cNvContentPartPr/>
                <p14:nvPr/>
              </p14:nvContentPartPr>
              <p14:xfrm>
                <a:off x="4623071" y="1910486"/>
                <a:ext cx="230040" cy="262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F46D8D0-72B7-AA83-9457-D0BE533ED0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14085" y="1901486"/>
                  <a:ext cx="247652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6245DF-D3F8-9F15-5863-6DA02E2E052A}"/>
                    </a:ext>
                  </a:extLst>
                </p14:cNvPr>
                <p14:cNvContentPartPr/>
                <p14:nvPr/>
              </p14:nvContentPartPr>
              <p14:xfrm>
                <a:off x="3897671" y="1351406"/>
                <a:ext cx="17280" cy="295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6245DF-D3F8-9F15-5863-6DA02E2E05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88480" y="1342406"/>
                  <a:ext cx="35295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43EFAB-2451-FA08-A3D4-3005FCED6D7E}"/>
                    </a:ext>
                  </a:extLst>
                </p14:cNvPr>
                <p14:cNvContentPartPr/>
                <p14:nvPr/>
              </p14:nvContentPartPr>
              <p14:xfrm>
                <a:off x="3975431" y="1360406"/>
                <a:ext cx="30960" cy="262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43EFAB-2451-FA08-A3D4-3005FCED6D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66431" y="1351406"/>
                  <a:ext cx="48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9BE939D-8380-DE21-6E75-5E1831109419}"/>
                    </a:ext>
                  </a:extLst>
                </p14:cNvPr>
                <p14:cNvContentPartPr/>
                <p14:nvPr/>
              </p14:nvContentPartPr>
              <p14:xfrm>
                <a:off x="3918911" y="1498646"/>
                <a:ext cx="57240" cy="6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9BE939D-8380-DE21-6E75-5E18311094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09911" y="1489646"/>
                  <a:ext cx="74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85C84F-C854-C93F-B7AC-306BFB8B68C1}"/>
                    </a:ext>
                  </a:extLst>
                </p14:cNvPr>
                <p14:cNvContentPartPr/>
                <p14:nvPr/>
              </p14:nvContentPartPr>
              <p14:xfrm>
                <a:off x="3433991" y="1712486"/>
                <a:ext cx="2543760" cy="282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85C84F-C854-C93F-B7AC-306BFB8B68C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24991" y="1703486"/>
                  <a:ext cx="2561400" cy="30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620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54C4-6DF3-DEC4-E9B6-B8706C92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Amides										(20.12)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04AE51-EB59-6200-8699-9EB15AC850C9}"/>
                  </a:ext>
                </a:extLst>
              </p14:cNvPr>
              <p14:cNvContentPartPr/>
              <p14:nvPr/>
            </p14:nvContentPartPr>
            <p14:xfrm>
              <a:off x="1440136" y="978309"/>
              <a:ext cx="119520" cy="1839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04AE51-EB59-6200-8699-9EB15AC850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1136" y="969309"/>
                <a:ext cx="13716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DE7B449-89E3-4FBB-EA8B-FEFE03C3F7C9}"/>
              </a:ext>
            </a:extLst>
          </p:cNvPr>
          <p:cNvGrpSpPr/>
          <p:nvPr/>
        </p:nvGrpSpPr>
        <p:grpSpPr>
          <a:xfrm>
            <a:off x="1079776" y="1328589"/>
            <a:ext cx="968040" cy="531000"/>
            <a:chOff x="1079776" y="1328589"/>
            <a:chExt cx="96804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EF60238-708A-04D3-7052-4972D632BF20}"/>
                    </a:ext>
                  </a:extLst>
                </p14:cNvPr>
                <p14:cNvContentPartPr/>
                <p14:nvPr/>
              </p14:nvContentPartPr>
              <p14:xfrm>
                <a:off x="1079776" y="1574469"/>
                <a:ext cx="968040" cy="285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EF60238-708A-04D3-7052-4972D632BF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0776" y="1565469"/>
                  <a:ext cx="985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A8FC06-59F1-53C8-5B50-A24DC9A8B811}"/>
                    </a:ext>
                  </a:extLst>
                </p14:cNvPr>
                <p14:cNvContentPartPr/>
                <p14:nvPr/>
              </p14:nvContentPartPr>
              <p14:xfrm>
                <a:off x="1444096" y="1333989"/>
                <a:ext cx="63720" cy="279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A8FC06-59F1-53C8-5B50-A24DC9A8B8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35096" y="1324989"/>
                  <a:ext cx="81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A2BF65-A33B-F360-52A9-E596DC6A3677}"/>
                    </a:ext>
                  </a:extLst>
                </p14:cNvPr>
                <p14:cNvContentPartPr/>
                <p14:nvPr/>
              </p14:nvContentPartPr>
              <p14:xfrm>
                <a:off x="1571176" y="1328589"/>
                <a:ext cx="46080" cy="258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A2BF65-A33B-F360-52A9-E596DC6A36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2246" y="1319589"/>
                  <a:ext cx="63583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028A72B-EB7D-4034-4F85-F43CDA4B06A8}"/>
                  </a:ext>
                </a:extLst>
              </p14:cNvPr>
              <p14:cNvContentPartPr/>
              <p14:nvPr/>
            </p14:nvContentPartPr>
            <p14:xfrm>
              <a:off x="717905" y="1779240"/>
              <a:ext cx="232920" cy="243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028A72B-EB7D-4034-4F85-F43CDA4B06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905" y="1770240"/>
                <a:ext cx="25056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2D9ABD6-901F-A36E-B166-F7A19BE3D40E}"/>
              </a:ext>
            </a:extLst>
          </p:cNvPr>
          <p:cNvGrpSpPr/>
          <p:nvPr/>
        </p:nvGrpSpPr>
        <p:grpSpPr>
          <a:xfrm>
            <a:off x="2198225" y="1377480"/>
            <a:ext cx="795240" cy="972000"/>
            <a:chOff x="2198225" y="1377480"/>
            <a:chExt cx="795240" cy="9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21BC67-FCB2-E4C2-CF0D-EC9E852DA2A6}"/>
                    </a:ext>
                  </a:extLst>
                </p14:cNvPr>
                <p14:cNvContentPartPr/>
                <p14:nvPr/>
              </p14:nvContentPartPr>
              <p14:xfrm>
                <a:off x="2198225" y="1729920"/>
                <a:ext cx="133920" cy="239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21BC67-FCB2-E4C2-CF0D-EC9E852DA2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9225" y="1720934"/>
                  <a:ext cx="151560" cy="256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EBB3801-E505-CD43-8009-25A7AA666CCF}"/>
                    </a:ext>
                  </a:extLst>
                </p14:cNvPr>
                <p14:cNvContentPartPr/>
                <p14:nvPr/>
              </p14:nvContentPartPr>
              <p14:xfrm>
                <a:off x="2437985" y="1627680"/>
                <a:ext cx="150480" cy="136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EBB3801-E505-CD43-8009-25A7AA666CC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28985" y="1618680"/>
                  <a:ext cx="168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122FEC-86D7-E214-F2BC-D2CA4D8F6A7B}"/>
                    </a:ext>
                  </a:extLst>
                </p14:cNvPr>
                <p14:cNvContentPartPr/>
                <p14:nvPr/>
              </p14:nvContentPartPr>
              <p14:xfrm>
                <a:off x="2723105" y="1448760"/>
                <a:ext cx="153360" cy="220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122FEC-86D7-E214-F2BC-D2CA4D8F6A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4084" y="1439775"/>
                  <a:ext cx="171042" cy="237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FE86ED1-B229-BFC4-0599-821CBCDE4CC4}"/>
                    </a:ext>
                  </a:extLst>
                </p14:cNvPr>
                <p14:cNvContentPartPr/>
                <p14:nvPr/>
              </p14:nvContentPartPr>
              <p14:xfrm>
                <a:off x="2920025" y="1377480"/>
                <a:ext cx="25200" cy="67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FE86ED1-B229-BFC4-0599-821CBCDE4C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11152" y="1368480"/>
                  <a:ext cx="42592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4CAB5F-D89C-BF92-3546-3E01B5058885}"/>
                    </a:ext>
                  </a:extLst>
                </p14:cNvPr>
                <p14:cNvContentPartPr/>
                <p14:nvPr/>
              </p14:nvContentPartPr>
              <p14:xfrm>
                <a:off x="2448425" y="1997400"/>
                <a:ext cx="184320" cy="179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4CAB5F-D89C-BF92-3546-3E01B50588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39425" y="1988382"/>
                  <a:ext cx="201960" cy="19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C8063F-8D73-BD7E-430A-C9222CEBF143}"/>
                    </a:ext>
                  </a:extLst>
                </p14:cNvPr>
                <p14:cNvContentPartPr/>
                <p14:nvPr/>
              </p14:nvContentPartPr>
              <p14:xfrm>
                <a:off x="2745065" y="2130240"/>
                <a:ext cx="199440" cy="219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C8063F-8D73-BD7E-430A-C9222CEBF1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36049" y="2121240"/>
                  <a:ext cx="217112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DBDA39-F720-CD4B-E4F2-A130F88F9D2A}"/>
                    </a:ext>
                  </a:extLst>
                </p14:cNvPr>
                <p14:cNvContentPartPr/>
                <p14:nvPr/>
              </p14:nvContentPartPr>
              <p14:xfrm>
                <a:off x="2977985" y="2036280"/>
                <a:ext cx="15480" cy="93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DBDA39-F720-CD4B-E4F2-A130F88F9D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68985" y="2027280"/>
                  <a:ext cx="33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7F2FA2-677C-7653-0434-973806D9D50D}"/>
                    </a:ext>
                  </a:extLst>
                </p14:cNvPr>
                <p14:cNvContentPartPr/>
                <p14:nvPr/>
              </p14:nvContentPartPr>
              <p14:xfrm>
                <a:off x="2207585" y="1577640"/>
                <a:ext cx="28080" cy="32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7F2FA2-677C-7653-0434-973806D9D5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98585" y="1568640"/>
                  <a:ext cx="45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A36725D-9967-5F8E-BE5A-2B890CEA4A6A}"/>
                    </a:ext>
                  </a:extLst>
                </p14:cNvPr>
                <p14:cNvContentPartPr/>
                <p14:nvPr/>
              </p14:nvContentPartPr>
              <p14:xfrm>
                <a:off x="2298305" y="1576560"/>
                <a:ext cx="23040" cy="26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A36725D-9967-5F8E-BE5A-2B890CEA4A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89305" y="1567560"/>
                  <a:ext cx="406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FCF75-7DEF-69B4-8ECA-44FF75903483}"/>
              </a:ext>
            </a:extLst>
          </p:cNvPr>
          <p:cNvGrpSpPr/>
          <p:nvPr/>
        </p:nvGrpSpPr>
        <p:grpSpPr>
          <a:xfrm>
            <a:off x="781717" y="5537985"/>
            <a:ext cx="1752480" cy="938160"/>
            <a:chOff x="781717" y="5537985"/>
            <a:chExt cx="1752480" cy="93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EBFE992-4655-3925-8D25-6B45F0E53C8B}"/>
                    </a:ext>
                  </a:extLst>
                </p14:cNvPr>
                <p14:cNvContentPartPr/>
                <p14:nvPr/>
              </p14:nvContentPartPr>
              <p14:xfrm>
                <a:off x="781717" y="6212625"/>
                <a:ext cx="322560" cy="263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EBFE992-4655-3925-8D25-6B45F0E53C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2727" y="6203625"/>
                  <a:ext cx="3401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696A80-86B2-1722-5ABE-4D6DB5EACBC8}"/>
                    </a:ext>
                  </a:extLst>
                </p14:cNvPr>
                <p14:cNvContentPartPr/>
                <p14:nvPr/>
              </p14:nvContentPartPr>
              <p14:xfrm>
                <a:off x="1227037" y="6079065"/>
                <a:ext cx="820080" cy="212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696A80-86B2-1722-5ABE-4D6DB5EACB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18037" y="6070065"/>
                  <a:ext cx="837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7540B91-6B0E-BE9E-2A02-94BA59CE028A}"/>
                    </a:ext>
                  </a:extLst>
                </p14:cNvPr>
                <p14:cNvContentPartPr/>
                <p14:nvPr/>
              </p14:nvContentPartPr>
              <p14:xfrm>
                <a:off x="1481197" y="5857665"/>
                <a:ext cx="63720" cy="294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7540B91-6B0E-BE9E-2A02-94BA59CE02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72248" y="5848665"/>
                  <a:ext cx="81261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9DAD080-B772-CFED-2152-857E71428ACC}"/>
                    </a:ext>
                  </a:extLst>
                </p14:cNvPr>
                <p14:cNvContentPartPr/>
                <p14:nvPr/>
              </p14:nvContentPartPr>
              <p14:xfrm>
                <a:off x="1623397" y="5827425"/>
                <a:ext cx="53280" cy="239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9DAD080-B772-CFED-2152-857E71428A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14336" y="5818425"/>
                  <a:ext cx="71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2D1C3D0-602A-DE04-78FF-AB7BE471240E}"/>
                    </a:ext>
                  </a:extLst>
                </p14:cNvPr>
                <p14:cNvContentPartPr/>
                <p14:nvPr/>
              </p14:nvContentPartPr>
              <p14:xfrm>
                <a:off x="1483717" y="5537985"/>
                <a:ext cx="150120" cy="199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2D1C3D0-602A-DE04-78FF-AB7BE471240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74717" y="5528985"/>
                  <a:ext cx="167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DF1DDF-0A17-C1DF-ED81-82A0B916DB28}"/>
                    </a:ext>
                  </a:extLst>
                </p14:cNvPr>
                <p14:cNvContentPartPr/>
                <p14:nvPr/>
              </p14:nvContentPartPr>
              <p14:xfrm>
                <a:off x="2201917" y="6208305"/>
                <a:ext cx="211680" cy="190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DF1DDF-0A17-C1DF-ED81-82A0B916DB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2917" y="6199288"/>
                  <a:ext cx="229320" cy="207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6D6D06-1D55-1F70-575B-8F2E8E28339E}"/>
                    </a:ext>
                  </a:extLst>
                </p14:cNvPr>
                <p14:cNvContentPartPr/>
                <p14:nvPr/>
              </p14:nvContentPartPr>
              <p14:xfrm>
                <a:off x="2465077" y="6167985"/>
                <a:ext cx="69120" cy="195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6D6D06-1D55-1F70-575B-8F2E8E2833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56030" y="6158985"/>
                  <a:ext cx="86852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8818A63-A4CA-F735-9255-6032AF5BADB2}"/>
                  </a:ext>
                </a:extLst>
              </p14:cNvPr>
              <p14:cNvContentPartPr/>
              <p14:nvPr/>
            </p14:nvContentPartPr>
            <p14:xfrm>
              <a:off x="3320077" y="5914185"/>
              <a:ext cx="1133280" cy="2541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8818A63-A4CA-F735-9255-6032AF5BADB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11074" y="5905198"/>
                <a:ext cx="1150926" cy="271775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0C4D98F-B895-5599-D950-B22612701C2E}"/>
              </a:ext>
            </a:extLst>
          </p:cNvPr>
          <p:cNvGrpSpPr/>
          <p:nvPr/>
        </p:nvGrpSpPr>
        <p:grpSpPr>
          <a:xfrm>
            <a:off x="65831" y="4216787"/>
            <a:ext cx="12125160" cy="785776"/>
            <a:chOff x="65831" y="4216787"/>
            <a:chExt cx="12125160" cy="78577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B16CC8-85CE-9041-5961-1BE25E74FE03}"/>
                    </a:ext>
                  </a:extLst>
                </p14:cNvPr>
                <p14:cNvContentPartPr/>
                <p14:nvPr/>
              </p14:nvContentPartPr>
              <p14:xfrm>
                <a:off x="388516" y="4633441"/>
                <a:ext cx="138240" cy="185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B16CC8-85CE-9041-5961-1BE25E74FE0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9516" y="4624458"/>
                  <a:ext cx="155880" cy="202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FECFE73-146E-1D54-E49D-B18D740F03E9}"/>
                    </a:ext>
                  </a:extLst>
                </p14:cNvPr>
                <p14:cNvContentPartPr/>
                <p14:nvPr/>
              </p14:nvContentPartPr>
              <p14:xfrm>
                <a:off x="605236" y="4642441"/>
                <a:ext cx="108720" cy="141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FECFE73-146E-1D54-E49D-B18D740F03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6236" y="4633441"/>
                  <a:ext cx="126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4AD7C60-2BA5-7594-E815-49BBA5AE1219}"/>
                    </a:ext>
                  </a:extLst>
                </p14:cNvPr>
                <p14:cNvContentPartPr/>
                <p14:nvPr/>
              </p14:nvContentPartPr>
              <p14:xfrm>
                <a:off x="686956" y="4624081"/>
                <a:ext cx="63000" cy="312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4AD7C60-2BA5-7594-E815-49BBA5AE121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7904" y="4615081"/>
                  <a:ext cx="80741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0935F47-F1C7-866F-3934-3C5230BD127F}"/>
                    </a:ext>
                  </a:extLst>
                </p14:cNvPr>
                <p14:cNvContentPartPr/>
                <p14:nvPr/>
              </p14:nvContentPartPr>
              <p14:xfrm>
                <a:off x="842539" y="4616643"/>
                <a:ext cx="96480" cy="155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0935F47-F1C7-866F-3934-3C5230BD12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3539" y="4607643"/>
                  <a:ext cx="114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722EFBA-4510-8F59-3F74-44EFB119522A}"/>
                    </a:ext>
                  </a:extLst>
                </p14:cNvPr>
                <p14:cNvContentPartPr/>
                <p14:nvPr/>
              </p14:nvContentPartPr>
              <p14:xfrm>
                <a:off x="1031179" y="4499283"/>
                <a:ext cx="21240" cy="252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722EFBA-4510-8F59-3F74-44EFB11952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2179" y="4490283"/>
                  <a:ext cx="38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078201C-06CA-5D60-00B6-739E9C533C09}"/>
                    </a:ext>
                  </a:extLst>
                </p14:cNvPr>
                <p14:cNvContentPartPr/>
                <p14:nvPr/>
              </p14:nvContentPartPr>
              <p14:xfrm>
                <a:off x="998059" y="4596483"/>
                <a:ext cx="97560" cy="20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078201C-06CA-5D60-00B6-739E9C533C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9059" y="4587483"/>
                  <a:ext cx="115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9CFD0D-2EB9-4FB8-4777-BFD950E04195}"/>
                    </a:ext>
                  </a:extLst>
                </p14:cNvPr>
                <p14:cNvContentPartPr/>
                <p14:nvPr/>
              </p14:nvContentPartPr>
              <p14:xfrm>
                <a:off x="1112179" y="4504323"/>
                <a:ext cx="209160" cy="227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9CFD0D-2EB9-4FB8-4777-BFD950E041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3194" y="4495323"/>
                  <a:ext cx="22677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CB25D36-2C58-4F6B-4C74-9A11C3566A3A}"/>
                    </a:ext>
                  </a:extLst>
                </p14:cNvPr>
                <p14:cNvContentPartPr/>
                <p14:nvPr/>
              </p14:nvContentPartPr>
              <p14:xfrm>
                <a:off x="1357699" y="4615563"/>
                <a:ext cx="74160" cy="111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CB25D36-2C58-4F6B-4C74-9A11C3566A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48699" y="4606563"/>
                  <a:ext cx="91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56D2708-8EAE-A4C4-7F4E-94E3AEA4D302}"/>
                    </a:ext>
                  </a:extLst>
                </p14:cNvPr>
                <p14:cNvContentPartPr/>
                <p14:nvPr/>
              </p14:nvContentPartPr>
              <p14:xfrm>
                <a:off x="1468939" y="4586043"/>
                <a:ext cx="15480" cy="113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56D2708-8EAE-A4C4-7F4E-94E3AEA4D3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59939" y="4577043"/>
                  <a:ext cx="3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DC8F95-1450-418E-6A28-8139D7301F4B}"/>
                    </a:ext>
                  </a:extLst>
                </p14:cNvPr>
                <p14:cNvContentPartPr/>
                <p14:nvPr/>
              </p14:nvContentPartPr>
              <p14:xfrm>
                <a:off x="1527259" y="4611603"/>
                <a:ext cx="68760" cy="125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DC8F95-1450-418E-6A28-8139D7301F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18259" y="4602603"/>
                  <a:ext cx="86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3DE8DA9-4A66-293F-BDE3-0A9BC55BE194}"/>
                    </a:ext>
                  </a:extLst>
                </p14:cNvPr>
                <p14:cNvContentPartPr/>
                <p14:nvPr/>
              </p14:nvContentPartPr>
              <p14:xfrm>
                <a:off x="1816699" y="4629963"/>
                <a:ext cx="58320" cy="79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3DE8DA9-4A66-293F-BDE3-0A9BC55BE1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07699" y="4620963"/>
                  <a:ext cx="75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DA0947F-7B5A-B229-D55D-651FEA902096}"/>
                    </a:ext>
                  </a:extLst>
                </p14:cNvPr>
                <p14:cNvContentPartPr/>
                <p14:nvPr/>
              </p14:nvContentPartPr>
              <p14:xfrm>
                <a:off x="1918219" y="4493163"/>
                <a:ext cx="73800" cy="231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DA0947F-7B5A-B229-D55D-651FEA9020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09263" y="4484163"/>
                  <a:ext cx="91354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5924CBD-CBA3-C5A3-E22A-C00D63066134}"/>
                    </a:ext>
                  </a:extLst>
                </p14:cNvPr>
                <p14:cNvContentPartPr/>
                <p14:nvPr/>
              </p14:nvContentPartPr>
              <p14:xfrm>
                <a:off x="1914619" y="4616643"/>
                <a:ext cx="94320" cy="25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5924CBD-CBA3-C5A3-E22A-C00D6306613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05619" y="4607514"/>
                  <a:ext cx="111960" cy="43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FF79CD7-7CC7-6E88-700F-EACB5365C14F}"/>
                    </a:ext>
                  </a:extLst>
                </p14:cNvPr>
                <p14:cNvContentPartPr/>
                <p14:nvPr/>
              </p14:nvContentPartPr>
              <p14:xfrm>
                <a:off x="2223499" y="4605123"/>
                <a:ext cx="107280" cy="96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FF79CD7-7CC7-6E88-700F-EACB5365C1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14499" y="4596089"/>
                  <a:ext cx="124920" cy="114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6A13189-B6E0-709C-273E-6D22CDC635EB}"/>
                    </a:ext>
                  </a:extLst>
                </p14:cNvPr>
                <p14:cNvContentPartPr/>
                <p14:nvPr/>
              </p14:nvContentPartPr>
              <p14:xfrm>
                <a:off x="2353819" y="4596483"/>
                <a:ext cx="126000" cy="88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6A13189-B6E0-709C-273E-6D22CDC635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44845" y="4587483"/>
                  <a:ext cx="14359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B7AFDFA-94F5-CC7B-17AF-444D031265B9}"/>
                    </a:ext>
                  </a:extLst>
                </p14:cNvPr>
                <p14:cNvContentPartPr/>
                <p14:nvPr/>
              </p14:nvContentPartPr>
              <p14:xfrm>
                <a:off x="2499979" y="4551123"/>
                <a:ext cx="21240" cy="103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B7AFDFA-94F5-CC7B-17AF-444D031265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90979" y="4542092"/>
                  <a:ext cx="38880" cy="121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91A7AEE-5E30-159A-F850-64E2A6364DEA}"/>
                    </a:ext>
                  </a:extLst>
                </p14:cNvPr>
                <p14:cNvContentPartPr/>
                <p14:nvPr/>
              </p14:nvContentPartPr>
              <p14:xfrm>
                <a:off x="2583139" y="4464003"/>
                <a:ext cx="58320" cy="204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91A7AEE-5E30-159A-F850-64E2A6364D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74139" y="4455003"/>
                  <a:ext cx="75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9A79F75-E6D6-43BA-061C-5EDED7345173}"/>
                    </a:ext>
                  </a:extLst>
                </p14:cNvPr>
                <p14:cNvContentPartPr/>
                <p14:nvPr/>
              </p14:nvContentPartPr>
              <p14:xfrm>
                <a:off x="2708419" y="4568403"/>
                <a:ext cx="69120" cy="117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9A79F75-E6D6-43BA-061C-5EDED73451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99466" y="4559375"/>
                  <a:ext cx="86669" cy="13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B783F5D-3156-BF54-982B-6FEF573B1AB5}"/>
                    </a:ext>
                  </a:extLst>
                </p14:cNvPr>
                <p14:cNvContentPartPr/>
                <p14:nvPr/>
              </p14:nvContentPartPr>
              <p14:xfrm>
                <a:off x="2838379" y="4538523"/>
                <a:ext cx="77760" cy="167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B783F5D-3156-BF54-982B-6FEF573B1A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29420" y="4529523"/>
                  <a:ext cx="95319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DC6B3B7-F89B-759C-61FD-109F7F5C154A}"/>
                    </a:ext>
                  </a:extLst>
                </p14:cNvPr>
                <p14:cNvContentPartPr/>
                <p14:nvPr/>
              </p14:nvContentPartPr>
              <p14:xfrm>
                <a:off x="267979" y="4862163"/>
                <a:ext cx="3009600" cy="140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DC6B3B7-F89B-759C-61FD-109F7F5C15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8979" y="4853163"/>
                  <a:ext cx="3027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F0ED02C-682B-89E4-072E-9C2809E8A7B9}"/>
                    </a:ext>
                  </a:extLst>
                </p14:cNvPr>
                <p14:cNvContentPartPr/>
                <p14:nvPr/>
              </p14:nvContentPartPr>
              <p14:xfrm>
                <a:off x="3073459" y="4574523"/>
                <a:ext cx="22680" cy="25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F0ED02C-682B-89E4-072E-9C2809E8A7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64459" y="4565523"/>
                  <a:ext cx="4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05F6FB-79D3-FC45-0242-3F696BA4353C}"/>
                    </a:ext>
                  </a:extLst>
                </p14:cNvPr>
                <p14:cNvContentPartPr/>
                <p14:nvPr/>
              </p14:nvContentPartPr>
              <p14:xfrm>
                <a:off x="3064099" y="4685763"/>
                <a:ext cx="29520" cy="30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05F6FB-79D3-FC45-0242-3F696BA435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55099" y="4676655"/>
                  <a:ext cx="47160" cy="4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F5FCF52-89B5-5E9C-FB6E-F53634C95607}"/>
                    </a:ext>
                  </a:extLst>
                </p14:cNvPr>
                <p14:cNvContentPartPr/>
                <p14:nvPr/>
              </p14:nvContentPartPr>
              <p14:xfrm>
                <a:off x="65831" y="4216787"/>
                <a:ext cx="12125160" cy="247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F5FCF52-89B5-5E9C-FB6E-F53634C956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831" y="4207787"/>
                  <a:ext cx="12142800" cy="26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90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4D01-A153-C7A8-249D-7C1D5F5C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Amides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360718-F5E9-85F3-622E-95772A1BD76F}"/>
              </a:ext>
            </a:extLst>
          </p:cNvPr>
          <p:cNvGrpSpPr/>
          <p:nvPr/>
        </p:nvGrpSpPr>
        <p:grpSpPr>
          <a:xfrm>
            <a:off x="486609" y="1433077"/>
            <a:ext cx="1533778" cy="591469"/>
            <a:chOff x="486609" y="1433077"/>
            <a:chExt cx="1533778" cy="59146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6C60D0-E72C-6BD2-25A7-B9917B6FA503}"/>
                    </a:ext>
                  </a:extLst>
                </p14:cNvPr>
                <p14:cNvContentPartPr/>
                <p14:nvPr/>
              </p14:nvContentPartPr>
              <p14:xfrm>
                <a:off x="486609" y="1755922"/>
                <a:ext cx="186052" cy="268624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6C60D0-E72C-6BD2-25A7-B9917B6FA5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612" y="1746908"/>
                  <a:ext cx="203686" cy="286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0343ED-280D-C308-BC97-1EDA1F3E60B6}"/>
                    </a:ext>
                  </a:extLst>
                </p14:cNvPr>
                <p14:cNvContentPartPr/>
                <p14:nvPr/>
              </p14:nvContentPartPr>
              <p14:xfrm>
                <a:off x="746019" y="1646417"/>
                <a:ext cx="694240" cy="207315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0343ED-280D-C308-BC97-1EDA1F3E60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7017" y="1637419"/>
                  <a:ext cx="711884" cy="224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DD23FF-0323-1C13-994C-10B9DACE8904}"/>
                    </a:ext>
                  </a:extLst>
                </p14:cNvPr>
                <p14:cNvContentPartPr/>
                <p14:nvPr/>
              </p14:nvContentPartPr>
              <p14:xfrm>
                <a:off x="963257" y="1441228"/>
                <a:ext cx="47133" cy="229287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DD23FF-0323-1C13-994C-10B9DACE89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4262" y="1432229"/>
                  <a:ext cx="64763" cy="246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B7B9D8-FC8C-B156-BF4F-209E62AA09CB}"/>
                    </a:ext>
                  </a:extLst>
                </p14:cNvPr>
                <p14:cNvContentPartPr/>
                <p14:nvPr/>
              </p14:nvContentPartPr>
              <p14:xfrm>
                <a:off x="1057878" y="1433077"/>
                <a:ext cx="54930" cy="208024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B7B9D8-FC8C-B156-BF4F-209E62AA09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8903" y="1424079"/>
                  <a:ext cx="72522" cy="225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40A3FAF-0BC5-DC20-E1D0-868A35E771E8}"/>
                    </a:ext>
                  </a:extLst>
                </p14:cNvPr>
                <p14:cNvContentPartPr/>
                <p14:nvPr/>
              </p14:nvContentPartPr>
              <p14:xfrm>
                <a:off x="1540904" y="1718357"/>
                <a:ext cx="104544" cy="1956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40A3FAF-0BC5-DC20-E1D0-868A35E771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1923" y="1709367"/>
                  <a:ext cx="122148" cy="2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D02B21-6A1A-582A-FB27-34B450823B4B}"/>
                    </a:ext>
                  </a:extLst>
                </p14:cNvPr>
                <p14:cNvContentPartPr/>
                <p14:nvPr/>
              </p14:nvContentPartPr>
              <p14:xfrm>
                <a:off x="1736170" y="1726508"/>
                <a:ext cx="15593" cy="147778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D02B21-6A1A-582A-FB27-34B450823B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26888" y="1717497"/>
                  <a:ext cx="33785" cy="165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C31943-FF09-E9B3-3680-256B3E380B69}"/>
                    </a:ext>
                  </a:extLst>
                </p14:cNvPr>
                <p14:cNvContentPartPr/>
                <p14:nvPr/>
              </p14:nvContentPartPr>
              <p14:xfrm>
                <a:off x="1750700" y="1675122"/>
                <a:ext cx="72649" cy="215112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C31943-FF09-E9B3-3680-256B3E380B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1709" y="1666129"/>
                  <a:ext cx="90272" cy="232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D199A0-F58A-D07E-72E5-DF882E19D525}"/>
                    </a:ext>
                  </a:extLst>
                </p14:cNvPr>
                <p14:cNvContentPartPr/>
                <p14:nvPr/>
              </p14:nvContentPartPr>
              <p14:xfrm>
                <a:off x="1912654" y="1834595"/>
                <a:ext cx="107733" cy="1527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D199A0-F58A-D07E-72E5-DF882E19D5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03646" y="1825589"/>
                  <a:ext cx="125388" cy="1703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E9DECA3-A12C-ABC7-7FDB-49D8D2E61D3F}"/>
              </a:ext>
            </a:extLst>
          </p:cNvPr>
          <p:cNvGrpSpPr/>
          <p:nvPr/>
        </p:nvGrpSpPr>
        <p:grpSpPr>
          <a:xfrm>
            <a:off x="2489947" y="1278211"/>
            <a:ext cx="1850244" cy="756257"/>
            <a:chOff x="2489947" y="1278211"/>
            <a:chExt cx="1850244" cy="75625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068B3F-E8F0-A0BC-4C58-DD7714CB5249}"/>
                    </a:ext>
                  </a:extLst>
                </p14:cNvPr>
                <p14:cNvContentPartPr/>
                <p14:nvPr/>
              </p14:nvContentPartPr>
              <p14:xfrm>
                <a:off x="2521842" y="1294512"/>
                <a:ext cx="31540" cy="213694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068B3F-E8F0-A0BC-4C58-DD7714CB52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12779" y="1285518"/>
                  <a:ext cx="49304" cy="231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6B8D40-2F2C-6993-EA83-D3180AA297D1}"/>
                    </a:ext>
                  </a:extLst>
                </p14:cNvPr>
                <p14:cNvContentPartPr/>
                <p14:nvPr/>
              </p14:nvContentPartPr>
              <p14:xfrm>
                <a:off x="2594136" y="1288488"/>
                <a:ext cx="39337" cy="188533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6B8D40-2F2C-6993-EA83-D3180AA297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5114" y="1279476"/>
                  <a:ext cx="57021" cy="206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51DBD69-7C68-A780-353B-53CE47563C8C}"/>
                    </a:ext>
                  </a:extLst>
                </p14:cNvPr>
                <p14:cNvContentPartPr/>
                <p14:nvPr/>
              </p14:nvContentPartPr>
              <p14:xfrm>
                <a:off x="2562950" y="1426698"/>
                <a:ext cx="49260" cy="30123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51DBD69-7C68-A780-353B-53CE47563C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3961" y="1417733"/>
                  <a:ext cx="66879" cy="47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8EAFCAF-F0A6-2EEB-A170-A9C0ECD32F5A}"/>
                    </a:ext>
                  </a:extLst>
                </p14:cNvPr>
                <p14:cNvContentPartPr/>
                <p14:nvPr/>
              </p14:nvContentPartPr>
              <p14:xfrm>
                <a:off x="2681315" y="1456112"/>
                <a:ext cx="129705" cy="80091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8EAFCAF-F0A6-2EEB-A170-A9C0ECD32F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2308" y="1447133"/>
                  <a:ext cx="147359" cy="97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8BC9D8-E87A-0EBB-0AA5-FA45202520F0}"/>
                    </a:ext>
                  </a:extLst>
                </p14:cNvPr>
                <p14:cNvContentPartPr/>
                <p14:nvPr/>
              </p14:nvContentPartPr>
              <p14:xfrm>
                <a:off x="2813146" y="1335267"/>
                <a:ext cx="139628" cy="174357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8BC9D8-E87A-0EBB-0AA5-FA45202520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04149" y="1326280"/>
                  <a:ext cx="157261" cy="191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2C349D-9033-16F1-53D5-99424AA87C77}"/>
                    </a:ext>
                  </a:extLst>
                </p14:cNvPr>
                <p14:cNvContentPartPr/>
                <p14:nvPr/>
              </p14:nvContentPartPr>
              <p14:xfrm>
                <a:off x="3050230" y="1489779"/>
                <a:ext cx="22326" cy="719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2C349D-9033-16F1-53D5-99424AA87C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41228" y="1480741"/>
                  <a:ext cx="39971" cy="89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80F6C5-B8D7-DE4B-5A98-F3FBA7A1CD92}"/>
                    </a:ext>
                  </a:extLst>
                </p14:cNvPr>
                <p14:cNvContentPartPr/>
                <p14:nvPr/>
              </p14:nvContentPartPr>
              <p14:xfrm>
                <a:off x="3183479" y="1327470"/>
                <a:ext cx="14884" cy="157347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80F6C5-B8D7-DE4B-5A98-F3FBA7A1CD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74403" y="1318489"/>
                  <a:ext cx="32672" cy="174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607E1C-2914-06DF-5C20-F28D31F6060C}"/>
                    </a:ext>
                  </a:extLst>
                </p14:cNvPr>
                <p14:cNvContentPartPr/>
                <p14:nvPr/>
              </p14:nvContentPartPr>
              <p14:xfrm>
                <a:off x="3252584" y="1305498"/>
                <a:ext cx="43944" cy="157347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607E1C-2914-06DF-5C20-F28D31F606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43652" y="1296496"/>
                  <a:ext cx="61450" cy="174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0DC02A-86D6-F45D-D289-6D5D2EE5A82B}"/>
                    </a:ext>
                  </a:extLst>
                </p14:cNvPr>
                <p14:cNvContentPartPr/>
                <p14:nvPr/>
              </p14:nvContentPartPr>
              <p14:xfrm>
                <a:off x="3203678" y="1424572"/>
                <a:ext cx="53158" cy="24453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0DC02A-86D6-F45D-D289-6D5D2EE5A8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94638" y="1415582"/>
                  <a:ext cx="70877" cy="42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6C44C74-DA11-B353-DBB6-316E2DA6C9E1}"/>
                    </a:ext>
                  </a:extLst>
                </p14:cNvPr>
                <p14:cNvContentPartPr/>
                <p14:nvPr/>
              </p14:nvContentPartPr>
              <p14:xfrm>
                <a:off x="3345432" y="1419965"/>
                <a:ext cx="73358" cy="86116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6C44C74-DA11-B353-DBB6-316E2DA6C9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36442" y="1410957"/>
                  <a:ext cx="90978" cy="103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132C5A1-3D1F-C7B2-B7B5-C542E5FB819C}"/>
                    </a:ext>
                  </a:extLst>
                </p14:cNvPr>
                <p14:cNvContentPartPr/>
                <p14:nvPr/>
              </p14:nvContentPartPr>
              <p14:xfrm>
                <a:off x="3509513" y="1278211"/>
                <a:ext cx="86824" cy="205898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132C5A1-3D1F-C7B2-B7B5-C542E5FB81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00544" y="1269212"/>
                  <a:ext cx="104404" cy="223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2CC8F4-7C89-F9D7-4964-46F00779FD0E}"/>
                    </a:ext>
                  </a:extLst>
                </p14:cNvPr>
                <p14:cNvContentPartPr/>
                <p14:nvPr/>
              </p14:nvContentPartPr>
              <p14:xfrm>
                <a:off x="3650558" y="1282818"/>
                <a:ext cx="135021" cy="167978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2CC8F4-7C89-F9D7-4964-46F00779FD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41557" y="1273826"/>
                  <a:ext cx="152664" cy="185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9F5916-7057-B064-F8A2-C67D55953118}"/>
                    </a:ext>
                  </a:extLst>
                </p14:cNvPr>
                <p14:cNvContentPartPr/>
                <p14:nvPr/>
              </p14:nvContentPartPr>
              <p14:xfrm>
                <a:off x="3836610" y="1405081"/>
                <a:ext cx="97101" cy="51386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9F5916-7057-B064-F8A2-C67D559531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27619" y="1396097"/>
                  <a:ext cx="114723" cy="68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FCC1FF-998C-0B0E-1421-A647E0B9973E}"/>
                    </a:ext>
                  </a:extLst>
                </p14:cNvPr>
                <p14:cNvContentPartPr/>
                <p14:nvPr/>
              </p14:nvContentPartPr>
              <p14:xfrm>
                <a:off x="3918119" y="1374603"/>
                <a:ext cx="28705" cy="14955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FCC1FF-998C-0B0E-1421-A647E0B997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09149" y="1365616"/>
                  <a:ext cx="46287" cy="167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1C828D-67A0-5E8C-E9AD-6C40825B7F89}"/>
                    </a:ext>
                  </a:extLst>
                </p14:cNvPr>
                <p14:cNvContentPartPr/>
                <p14:nvPr/>
              </p14:nvContentPartPr>
              <p14:xfrm>
                <a:off x="2489947" y="1545417"/>
                <a:ext cx="1850244" cy="197747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1C828D-67A0-5E8C-E9AD-6C40825B7F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80946" y="1536428"/>
                  <a:ext cx="1867886" cy="215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EB5056-7E51-9D49-57A2-2B9374A39385}"/>
                    </a:ext>
                  </a:extLst>
                </p14:cNvPr>
                <p14:cNvContentPartPr/>
                <p14:nvPr/>
              </p14:nvContentPartPr>
              <p14:xfrm>
                <a:off x="3225296" y="1820420"/>
                <a:ext cx="162308" cy="214048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EB5056-7E51-9D49-57A2-2B9374A393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16279" y="1811426"/>
                  <a:ext cx="179982" cy="2316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EB08C5-6BDC-70FC-1D19-EC2BF5BD1E01}"/>
              </a:ext>
            </a:extLst>
          </p:cNvPr>
          <p:cNvGrpSpPr/>
          <p:nvPr/>
        </p:nvGrpSpPr>
        <p:grpSpPr>
          <a:xfrm>
            <a:off x="106089" y="2692680"/>
            <a:ext cx="1600920" cy="367200"/>
            <a:chOff x="106089" y="2692680"/>
            <a:chExt cx="160092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6C5E939-92EA-89BB-C0B8-7AA0A5C0A64E}"/>
                    </a:ext>
                  </a:extLst>
                </p14:cNvPr>
                <p14:cNvContentPartPr/>
                <p14:nvPr/>
              </p14:nvContentPartPr>
              <p14:xfrm>
                <a:off x="167289" y="2779080"/>
                <a:ext cx="319320" cy="146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6C5E939-92EA-89BB-C0B8-7AA0A5C0A6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8289" y="2770080"/>
                  <a:ext cx="336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4A7738E-0818-9E88-D750-9B1626AC8682}"/>
                    </a:ext>
                  </a:extLst>
                </p14:cNvPr>
                <p14:cNvContentPartPr/>
                <p14:nvPr/>
              </p14:nvContentPartPr>
              <p14:xfrm>
                <a:off x="533769" y="2767200"/>
                <a:ext cx="95400" cy="134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4A7738E-0818-9E88-D750-9B1626AC86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4769" y="2758200"/>
                  <a:ext cx="113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59A4D6-767B-A832-53C4-51E3F5CB67BF}"/>
                    </a:ext>
                  </a:extLst>
                </p14:cNvPr>
                <p14:cNvContentPartPr/>
                <p14:nvPr/>
              </p14:nvContentPartPr>
              <p14:xfrm>
                <a:off x="628089" y="2695560"/>
                <a:ext cx="139680" cy="199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59A4D6-767B-A832-53C4-51E3F5CB67B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9089" y="2686560"/>
                  <a:ext cx="157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7D5382-D069-BD5F-51F9-22E7365C1CDA}"/>
                    </a:ext>
                  </a:extLst>
                </p14:cNvPr>
                <p14:cNvContentPartPr/>
                <p14:nvPr/>
              </p14:nvContentPartPr>
              <p14:xfrm>
                <a:off x="809889" y="2791680"/>
                <a:ext cx="73440" cy="90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7D5382-D069-BD5F-51F9-22E7365C1C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0933" y="2782680"/>
                  <a:ext cx="90994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483AE5-96F8-9EA0-3E0A-040C8AEC30CE}"/>
                    </a:ext>
                  </a:extLst>
                </p14:cNvPr>
                <p14:cNvContentPartPr/>
                <p14:nvPr/>
              </p14:nvContentPartPr>
              <p14:xfrm>
                <a:off x="933369" y="2761800"/>
                <a:ext cx="119880" cy="108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483AE5-96F8-9EA0-3E0A-040C8AEC30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4369" y="2752800"/>
                  <a:ext cx="137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ECC339-78A6-8093-AC06-FCA7D72043D7}"/>
                    </a:ext>
                  </a:extLst>
                </p14:cNvPr>
                <p14:cNvContentPartPr/>
                <p14:nvPr/>
              </p14:nvContentPartPr>
              <p14:xfrm>
                <a:off x="1105089" y="2692680"/>
                <a:ext cx="77400" cy="159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ECC339-78A6-8093-AC06-FCA7D72043D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6089" y="2683680"/>
                  <a:ext cx="95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B646E3C-FCE0-435A-46CB-88A274DFB3C5}"/>
                    </a:ext>
                  </a:extLst>
                </p14:cNvPr>
                <p14:cNvContentPartPr/>
                <p14:nvPr/>
              </p14:nvContentPartPr>
              <p14:xfrm>
                <a:off x="1193649" y="2715720"/>
                <a:ext cx="42840" cy="188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B646E3C-FCE0-435A-46CB-88A274DFB3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4649" y="2706737"/>
                  <a:ext cx="60480" cy="206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F80C1E-41A5-56FE-FCC5-BD6DAA9D7651}"/>
                    </a:ext>
                  </a:extLst>
                </p14:cNvPr>
                <p14:cNvContentPartPr/>
                <p14:nvPr/>
              </p14:nvContentPartPr>
              <p14:xfrm>
                <a:off x="1293009" y="2763240"/>
                <a:ext cx="163080" cy="92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F80C1E-41A5-56FE-FCC5-BD6DAA9D76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84029" y="2754240"/>
                  <a:ext cx="180681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C837960-1256-21BC-1181-189AC0955B62}"/>
                    </a:ext>
                  </a:extLst>
                </p14:cNvPr>
                <p14:cNvContentPartPr/>
                <p14:nvPr/>
              </p14:nvContentPartPr>
              <p14:xfrm>
                <a:off x="106089" y="2990040"/>
                <a:ext cx="1600920" cy="69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C837960-1256-21BC-1181-189AC0955B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089" y="2981040"/>
                  <a:ext cx="1618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85B96E-BD20-BB55-4840-4E17CDEC9238}"/>
                    </a:ext>
                  </a:extLst>
                </p14:cNvPr>
                <p14:cNvContentPartPr/>
                <p14:nvPr/>
              </p14:nvContentPartPr>
              <p14:xfrm>
                <a:off x="1558329" y="2752440"/>
                <a:ext cx="41040" cy="39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85B96E-BD20-BB55-4840-4E17CDEC923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49329" y="2743358"/>
                  <a:ext cx="58680" cy="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6C0F67-5C3B-70B6-D70F-E24E4E949EC5}"/>
                    </a:ext>
                  </a:extLst>
                </p14:cNvPr>
                <p14:cNvContentPartPr/>
                <p14:nvPr/>
              </p14:nvContentPartPr>
              <p14:xfrm>
                <a:off x="1565169" y="2856840"/>
                <a:ext cx="28440" cy="23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6C0F67-5C3B-70B6-D70F-E24E4E949E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56169" y="2847840"/>
                  <a:ext cx="460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B184138-35BB-2D2C-8D66-17111C68A4FC}"/>
                  </a:ext>
                </a:extLst>
              </p14:cNvPr>
              <p14:cNvContentPartPr/>
              <p14:nvPr/>
            </p14:nvContentPartPr>
            <p14:xfrm>
              <a:off x="914767" y="1190408"/>
              <a:ext cx="147779" cy="159119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B184138-35BB-2D2C-8D66-17111C68A4F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05756" y="1181408"/>
                <a:ext cx="165440" cy="1767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473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5F2A-812D-7C73-09E5-D68966EB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Hydrolysis</a:t>
            </a:r>
            <a:r>
              <a:rPr lang="en-US"/>
              <a:t> of various functional groups: recap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5EE229-2DC9-D08E-A780-7B755C5D60F8}"/>
              </a:ext>
            </a:extLst>
          </p:cNvPr>
          <p:cNvGrpSpPr/>
          <p:nvPr/>
        </p:nvGrpSpPr>
        <p:grpSpPr>
          <a:xfrm>
            <a:off x="3470611" y="2129229"/>
            <a:ext cx="929160" cy="489600"/>
            <a:chOff x="3470611" y="2129229"/>
            <a:chExt cx="92916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504078-76F4-FC6C-08F0-50B90AE7A0C3}"/>
                    </a:ext>
                  </a:extLst>
                </p14:cNvPr>
                <p14:cNvContentPartPr/>
                <p14:nvPr/>
              </p14:nvContentPartPr>
              <p14:xfrm>
                <a:off x="3470611" y="2434149"/>
                <a:ext cx="371880" cy="91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504078-76F4-FC6C-08F0-50B90AE7A0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61611" y="2425149"/>
                  <a:ext cx="389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6EFC0E-4BAE-C49A-5470-7D92BA1559B0}"/>
                    </a:ext>
                  </a:extLst>
                </p14:cNvPr>
                <p14:cNvContentPartPr/>
                <p14:nvPr/>
              </p14:nvContentPartPr>
              <p14:xfrm>
                <a:off x="3924571" y="2290149"/>
                <a:ext cx="140760" cy="214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6EFC0E-4BAE-C49A-5470-7D92BA1559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15594" y="2281164"/>
                  <a:ext cx="158355" cy="232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C30EAB-D1E1-D674-DEAF-56B69BAD4C3B}"/>
                    </a:ext>
                  </a:extLst>
                </p14:cNvPr>
                <p14:cNvContentPartPr/>
                <p14:nvPr/>
              </p14:nvContentPartPr>
              <p14:xfrm>
                <a:off x="4187011" y="2129229"/>
                <a:ext cx="160560" cy="149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C30EAB-D1E1-D674-DEAF-56B69BAD4C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78011" y="2120229"/>
                  <a:ext cx="178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CB0563-182E-7A88-CB8B-DCCF0B210DAD}"/>
                    </a:ext>
                  </a:extLst>
                </p14:cNvPr>
                <p14:cNvContentPartPr/>
                <p14:nvPr/>
              </p14:nvContentPartPr>
              <p14:xfrm>
                <a:off x="4208611" y="2476269"/>
                <a:ext cx="191160" cy="142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CB0563-182E-7A88-CB8B-DCCF0B210D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99611" y="2467292"/>
                  <a:ext cx="208800" cy="1601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1834E-3D2A-19A5-582F-9CE408D53449}"/>
              </a:ext>
            </a:extLst>
          </p:cNvPr>
          <p:cNvGrpSpPr/>
          <p:nvPr/>
        </p:nvGrpSpPr>
        <p:grpSpPr>
          <a:xfrm>
            <a:off x="3283771" y="2222469"/>
            <a:ext cx="296640" cy="530640"/>
            <a:chOff x="3283771" y="2222469"/>
            <a:chExt cx="29664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7801C1-38B5-D187-7649-4C0D2BB1FBCD}"/>
                    </a:ext>
                  </a:extLst>
                </p14:cNvPr>
                <p14:cNvContentPartPr/>
                <p14:nvPr/>
              </p14:nvContentPartPr>
              <p14:xfrm>
                <a:off x="3283771" y="2522349"/>
                <a:ext cx="182160" cy="230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7801C1-38B5-D187-7649-4C0D2BB1FB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4771" y="2513349"/>
                  <a:ext cx="199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2663CF-E515-2189-53F1-20C4EBDFC41E}"/>
                    </a:ext>
                  </a:extLst>
                </p14:cNvPr>
                <p14:cNvContentPartPr/>
                <p14:nvPr/>
              </p14:nvContentPartPr>
              <p14:xfrm>
                <a:off x="3323011" y="2226429"/>
                <a:ext cx="164160" cy="293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2663CF-E515-2189-53F1-20C4EBDFC4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14011" y="2217429"/>
                  <a:ext cx="181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123856-0FD3-7C93-28DF-C763C41EF208}"/>
                    </a:ext>
                  </a:extLst>
                </p14:cNvPr>
                <p14:cNvContentPartPr/>
                <p14:nvPr/>
              </p14:nvContentPartPr>
              <p14:xfrm>
                <a:off x="3430291" y="2222469"/>
                <a:ext cx="150120" cy="260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123856-0FD3-7C93-28DF-C763C41EF2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21291" y="2213469"/>
                  <a:ext cx="16776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71A1CDD-5FE4-FA7E-3403-53B1E88F3D54}"/>
              </a:ext>
            </a:extLst>
          </p:cNvPr>
          <p:cNvGrpSpPr/>
          <p:nvPr/>
        </p:nvGrpSpPr>
        <p:grpSpPr>
          <a:xfrm>
            <a:off x="4925169" y="732707"/>
            <a:ext cx="1109520" cy="531000"/>
            <a:chOff x="4925169" y="732707"/>
            <a:chExt cx="110952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643A48-FA0E-4BA9-F203-BC67793ECCD1}"/>
                    </a:ext>
                  </a:extLst>
                </p14:cNvPr>
                <p14:cNvContentPartPr/>
                <p14:nvPr/>
              </p14:nvContentPartPr>
              <p14:xfrm>
                <a:off x="4925169" y="1082267"/>
                <a:ext cx="1109520" cy="181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643A48-FA0E-4BA9-F203-BC67793ECC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16169" y="1073267"/>
                  <a:ext cx="1127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7045AF-04A8-5459-10D1-6E0D1753EE98}"/>
                    </a:ext>
                  </a:extLst>
                </p14:cNvPr>
                <p14:cNvContentPartPr/>
                <p14:nvPr/>
              </p14:nvContentPartPr>
              <p14:xfrm>
                <a:off x="5193009" y="844307"/>
                <a:ext cx="30960" cy="194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7045AF-04A8-5459-10D1-6E0D1753EE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83903" y="835307"/>
                  <a:ext cx="48808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EA31FD-D32F-4C4B-1DC1-0BD383C74523}"/>
                    </a:ext>
                  </a:extLst>
                </p14:cNvPr>
                <p14:cNvContentPartPr/>
                <p14:nvPr/>
              </p14:nvContentPartPr>
              <p14:xfrm>
                <a:off x="5293089" y="808307"/>
                <a:ext cx="56160" cy="206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EA31FD-D32F-4C4B-1DC1-0BD383C745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84089" y="799323"/>
                  <a:ext cx="73800" cy="224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632D9D5-5996-33E1-B0D2-F2394D02F524}"/>
                    </a:ext>
                  </a:extLst>
                </p14:cNvPr>
                <p14:cNvContentPartPr/>
                <p14:nvPr/>
              </p14:nvContentPartPr>
              <p14:xfrm>
                <a:off x="5229729" y="972107"/>
                <a:ext cx="95400" cy="18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632D9D5-5996-33E1-B0D2-F2394D02F5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20695" y="963107"/>
                  <a:ext cx="113107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3AFB544-9F23-E082-5CDC-CA4DC04E6AF8}"/>
                    </a:ext>
                  </a:extLst>
                </p14:cNvPr>
                <p14:cNvContentPartPr/>
                <p14:nvPr/>
              </p14:nvContentPartPr>
              <p14:xfrm>
                <a:off x="5396409" y="977147"/>
                <a:ext cx="111960" cy="130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3AFB544-9F23-E082-5CDC-CA4DC04E6AF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87409" y="968147"/>
                  <a:ext cx="129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AC8424B-E8D3-4151-AD84-BDA53751DF0D}"/>
                    </a:ext>
                  </a:extLst>
                </p14:cNvPr>
                <p14:cNvContentPartPr/>
                <p14:nvPr/>
              </p14:nvContentPartPr>
              <p14:xfrm>
                <a:off x="5561289" y="732707"/>
                <a:ext cx="180720" cy="249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AC8424B-E8D3-4151-AD84-BDA53751DF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2289" y="723707"/>
                  <a:ext cx="198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DC670F-4BB1-3E5A-C1B3-79DB0941A0B0}"/>
                    </a:ext>
                  </a:extLst>
                </p14:cNvPr>
                <p14:cNvContentPartPr/>
                <p14:nvPr/>
              </p14:nvContentPartPr>
              <p14:xfrm>
                <a:off x="5678649" y="811907"/>
                <a:ext cx="93240" cy="4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DC670F-4BB1-3E5A-C1B3-79DB0941A0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69614" y="802907"/>
                  <a:ext cx="110948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01B65C-6D58-FCF7-5BCF-FCB2F3E64586}"/>
              </a:ext>
            </a:extLst>
          </p:cNvPr>
          <p:cNvGrpSpPr/>
          <p:nvPr/>
        </p:nvGrpSpPr>
        <p:grpSpPr>
          <a:xfrm>
            <a:off x="5022009" y="1772027"/>
            <a:ext cx="1099800" cy="543960"/>
            <a:chOff x="5022009" y="1772027"/>
            <a:chExt cx="1099800" cy="5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D617C1-8BE3-62AE-34F9-E51AF7D7B7F9}"/>
                    </a:ext>
                  </a:extLst>
                </p14:cNvPr>
                <p14:cNvContentPartPr/>
                <p14:nvPr/>
              </p14:nvContentPartPr>
              <p14:xfrm>
                <a:off x="5022009" y="2161187"/>
                <a:ext cx="1099800" cy="154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D617C1-8BE3-62AE-34F9-E51AF7D7B7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13012" y="2152187"/>
                  <a:ext cx="1117434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ADCAE4-D0B3-91C4-F0F4-9C82ED9A0D32}"/>
                    </a:ext>
                  </a:extLst>
                </p14:cNvPr>
                <p14:cNvContentPartPr/>
                <p14:nvPr/>
              </p14:nvContentPartPr>
              <p14:xfrm>
                <a:off x="5172129" y="1898027"/>
                <a:ext cx="76320" cy="255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ADCAE4-D0B3-91C4-F0F4-9C82ED9A0D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63129" y="1889027"/>
                  <a:ext cx="93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13FB94-7DB7-CD8F-1388-7BC5B62931A0}"/>
                    </a:ext>
                  </a:extLst>
                </p14:cNvPr>
                <p14:cNvContentPartPr/>
                <p14:nvPr/>
              </p14:nvContentPartPr>
              <p14:xfrm>
                <a:off x="5295249" y="1853747"/>
                <a:ext cx="66600" cy="198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13FB94-7DB7-CD8F-1388-7BC5B62931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86249" y="1844747"/>
                  <a:ext cx="84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DEF30A-A74A-1082-9532-E05FF9BC8745}"/>
                    </a:ext>
                  </a:extLst>
                </p14:cNvPr>
                <p14:cNvContentPartPr/>
                <p14:nvPr/>
              </p14:nvContentPartPr>
              <p14:xfrm>
                <a:off x="5263209" y="2041667"/>
                <a:ext cx="69120" cy="16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DEF30A-A74A-1082-9532-E05FF9BC87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54209" y="2032667"/>
                  <a:ext cx="86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D8DBF0-D993-D4F4-D7E1-B848EE1041A6}"/>
                    </a:ext>
                  </a:extLst>
                </p14:cNvPr>
                <p14:cNvContentPartPr/>
                <p14:nvPr/>
              </p14:nvContentPartPr>
              <p14:xfrm>
                <a:off x="5449689" y="2023667"/>
                <a:ext cx="129240" cy="157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D8DBF0-D993-D4F4-D7E1-B848EE1041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40689" y="2014646"/>
                  <a:ext cx="146880" cy="1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16FA42-8BB1-2D73-7392-48EE183491EF}"/>
                    </a:ext>
                  </a:extLst>
                </p14:cNvPr>
                <p14:cNvContentPartPr/>
                <p14:nvPr/>
              </p14:nvContentPartPr>
              <p14:xfrm>
                <a:off x="5607729" y="1772027"/>
                <a:ext cx="212400" cy="302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16FA42-8BB1-2D73-7392-48EE183491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98729" y="1763027"/>
                  <a:ext cx="2300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97834D-DDB7-C08A-2626-49F82805DD32}"/>
                    </a:ext>
                  </a:extLst>
                </p14:cNvPr>
                <p14:cNvContentPartPr/>
                <p14:nvPr/>
              </p14:nvContentPartPr>
              <p14:xfrm>
                <a:off x="5752449" y="1843667"/>
                <a:ext cx="81000" cy="37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97834D-DDB7-C08A-2626-49F82805DD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43449" y="1834667"/>
                  <a:ext cx="98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CCC3A3C-4775-E34A-8815-1A913BF31B4C}"/>
                    </a:ext>
                  </a:extLst>
                </p14:cNvPr>
                <p14:cNvContentPartPr/>
                <p14:nvPr/>
              </p14:nvContentPartPr>
              <p14:xfrm>
                <a:off x="5309289" y="1872827"/>
                <a:ext cx="68040" cy="227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CCC3A3C-4775-E34A-8815-1A913BF31B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00289" y="1863827"/>
                  <a:ext cx="8568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E67C846-F34A-83DB-E0E0-1D75F5AA0E48}"/>
                  </a:ext>
                </a:extLst>
              </p14:cNvPr>
              <p14:cNvContentPartPr/>
              <p14:nvPr/>
            </p14:nvContentPartPr>
            <p14:xfrm>
              <a:off x="4979529" y="3509387"/>
              <a:ext cx="1239120" cy="1778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E67C846-F34A-83DB-E0E0-1D75F5AA0E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70529" y="3500387"/>
                <a:ext cx="125676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64634B2-C7F9-9F65-DF90-AB954A5E7C31}"/>
              </a:ext>
            </a:extLst>
          </p:cNvPr>
          <p:cNvGrpSpPr/>
          <p:nvPr/>
        </p:nvGrpSpPr>
        <p:grpSpPr>
          <a:xfrm>
            <a:off x="3283569" y="3320387"/>
            <a:ext cx="1059120" cy="657000"/>
            <a:chOff x="3283569" y="3320387"/>
            <a:chExt cx="1059120" cy="65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EC227F1-B0AD-0D9A-95AF-E8FCFE5D8AC8}"/>
                    </a:ext>
                  </a:extLst>
                </p14:cNvPr>
                <p14:cNvContentPartPr/>
                <p14:nvPr/>
              </p14:nvContentPartPr>
              <p14:xfrm>
                <a:off x="3283569" y="3383387"/>
                <a:ext cx="244440" cy="594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EC227F1-B0AD-0D9A-95AF-E8FCFE5D8AC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74556" y="3374387"/>
                  <a:ext cx="262106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F7A3156-8975-7E24-7770-F2F1D9D18CF6}"/>
                    </a:ext>
                  </a:extLst>
                </p14:cNvPr>
                <p14:cNvContentPartPr/>
                <p14:nvPr/>
              </p14:nvContentPartPr>
              <p14:xfrm>
                <a:off x="3548889" y="3626747"/>
                <a:ext cx="224640" cy="23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F7A3156-8975-7E24-7770-F2F1D9D18C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39889" y="3617747"/>
                  <a:ext cx="242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836AEE-58BA-4372-D067-A574E8177A3C}"/>
                    </a:ext>
                  </a:extLst>
                </p14:cNvPr>
                <p14:cNvContentPartPr/>
                <p14:nvPr/>
              </p14:nvContentPartPr>
              <p14:xfrm>
                <a:off x="3560049" y="3708107"/>
                <a:ext cx="236160" cy="31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3836AEE-58BA-4372-D067-A574E8177A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51035" y="3699002"/>
                  <a:ext cx="253827" cy="4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DF53DF5-7F29-08A7-7932-7AEF959A2D97}"/>
                    </a:ext>
                  </a:extLst>
                </p14:cNvPr>
                <p14:cNvContentPartPr/>
                <p14:nvPr/>
              </p14:nvContentPartPr>
              <p14:xfrm>
                <a:off x="3955329" y="3462227"/>
                <a:ext cx="153000" cy="278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DF53DF5-7F29-08A7-7932-7AEF959A2D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46350" y="3453215"/>
                  <a:ext cx="170599" cy="295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C4D2923-FDE5-90B0-6C09-327D83D655B3}"/>
                    </a:ext>
                  </a:extLst>
                </p14:cNvPr>
                <p14:cNvContentPartPr/>
                <p14:nvPr/>
              </p14:nvContentPartPr>
              <p14:xfrm>
                <a:off x="4182129" y="3320387"/>
                <a:ext cx="160560" cy="108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C4D2923-FDE5-90B0-6C09-327D83D655B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73129" y="3311387"/>
                  <a:ext cx="1782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1971F31-D699-806D-A755-A9F10624A793}"/>
              </a:ext>
            </a:extLst>
          </p:cNvPr>
          <p:cNvGrpSpPr/>
          <p:nvPr/>
        </p:nvGrpSpPr>
        <p:grpSpPr>
          <a:xfrm>
            <a:off x="5141169" y="3088907"/>
            <a:ext cx="644040" cy="397800"/>
            <a:chOff x="5141169" y="3088907"/>
            <a:chExt cx="644040" cy="3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854E7F-9B64-B2C8-1AA9-6ED0C5BFA18A}"/>
                    </a:ext>
                  </a:extLst>
                </p14:cNvPr>
                <p14:cNvContentPartPr/>
                <p14:nvPr/>
              </p14:nvContentPartPr>
              <p14:xfrm>
                <a:off x="5141169" y="3264947"/>
                <a:ext cx="43560" cy="182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854E7F-9B64-B2C8-1AA9-6ED0C5BFA1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32169" y="3255947"/>
                  <a:ext cx="61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6ACFE20-289A-E496-CDD8-B64A6B84CA4F}"/>
                    </a:ext>
                  </a:extLst>
                </p14:cNvPr>
                <p14:cNvContentPartPr/>
                <p14:nvPr/>
              </p14:nvContentPartPr>
              <p14:xfrm>
                <a:off x="5233689" y="3186827"/>
                <a:ext cx="72000" cy="198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6ACFE20-289A-E496-CDD8-B64A6B84CA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24689" y="3177827"/>
                  <a:ext cx="89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34D950-951F-0C8C-964C-4E1BA81AFB6A}"/>
                    </a:ext>
                  </a:extLst>
                </p14:cNvPr>
                <p14:cNvContentPartPr/>
                <p14:nvPr/>
              </p14:nvContentPartPr>
              <p14:xfrm>
                <a:off x="5193009" y="3326507"/>
                <a:ext cx="93960" cy="22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34D950-951F-0C8C-964C-4E1BA81AFB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84009" y="3317507"/>
                  <a:ext cx="111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25E7765-AE68-4E05-06F5-484713C61E49}"/>
                    </a:ext>
                  </a:extLst>
                </p14:cNvPr>
                <p14:cNvContentPartPr/>
                <p14:nvPr/>
              </p14:nvContentPartPr>
              <p14:xfrm>
                <a:off x="5353929" y="3350987"/>
                <a:ext cx="139680" cy="135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25E7765-AE68-4E05-06F5-484713C61E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44906" y="3341987"/>
                  <a:ext cx="157366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0449B8E-3E05-3FAB-A4D7-F9C69A2AB34F}"/>
                    </a:ext>
                  </a:extLst>
                </p14:cNvPr>
                <p14:cNvContentPartPr/>
                <p14:nvPr/>
              </p14:nvContentPartPr>
              <p14:xfrm>
                <a:off x="5522769" y="3088907"/>
                <a:ext cx="235080" cy="307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0449B8E-3E05-3FAB-A4D7-F9C69A2AB3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13769" y="3079907"/>
                  <a:ext cx="252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31F8682-A241-A207-7A5F-E413A5A183A7}"/>
                    </a:ext>
                  </a:extLst>
                </p14:cNvPr>
                <p14:cNvContentPartPr/>
                <p14:nvPr/>
              </p14:nvContentPartPr>
              <p14:xfrm>
                <a:off x="5680809" y="3143627"/>
                <a:ext cx="104400" cy="39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31F8682-A241-A207-7A5F-E413A5A183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71809" y="3134627"/>
                  <a:ext cx="1220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BA75A9D-AA4E-E580-DA05-6E89234AEA6E}"/>
              </a:ext>
            </a:extLst>
          </p:cNvPr>
          <p:cNvGrpSpPr/>
          <p:nvPr/>
        </p:nvGrpSpPr>
        <p:grpSpPr>
          <a:xfrm>
            <a:off x="3231729" y="4634027"/>
            <a:ext cx="1080000" cy="506160"/>
            <a:chOff x="3231729" y="4634027"/>
            <a:chExt cx="1080000" cy="50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02B200D-96EA-E3AA-311A-8A9DA37988AB}"/>
                    </a:ext>
                  </a:extLst>
                </p14:cNvPr>
                <p14:cNvContentPartPr/>
                <p14:nvPr/>
              </p14:nvContentPartPr>
              <p14:xfrm>
                <a:off x="3231729" y="4853267"/>
                <a:ext cx="609840" cy="196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02B200D-96EA-E3AA-311A-8A9DA37988A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22734" y="4844267"/>
                  <a:ext cx="62747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B1DA70D-CA8B-A3C9-80A7-345933198BA1}"/>
                    </a:ext>
                  </a:extLst>
                </p14:cNvPr>
                <p14:cNvContentPartPr/>
                <p14:nvPr/>
              </p14:nvContentPartPr>
              <p14:xfrm>
                <a:off x="3531969" y="4634027"/>
                <a:ext cx="18720" cy="228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B1DA70D-CA8B-A3C9-80A7-345933198B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22793" y="4625027"/>
                  <a:ext cx="36706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B2AC368-7FDD-5FBB-C918-BEE98FC3B42C}"/>
                    </a:ext>
                  </a:extLst>
                </p14:cNvPr>
                <p14:cNvContentPartPr/>
                <p14:nvPr/>
              </p14:nvContentPartPr>
              <p14:xfrm>
                <a:off x="3592449" y="4642307"/>
                <a:ext cx="9360" cy="211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B2AC368-7FDD-5FBB-C918-BEE98FC3B4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83782" y="4633292"/>
                  <a:ext cx="26347" cy="229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BB66EA7-3965-0D4F-A926-4B44753F3E1E}"/>
                    </a:ext>
                  </a:extLst>
                </p14:cNvPr>
                <p14:cNvContentPartPr/>
                <p14:nvPr/>
              </p14:nvContentPartPr>
              <p14:xfrm>
                <a:off x="3975849" y="4990427"/>
                <a:ext cx="88920" cy="149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BB66EA7-3965-0D4F-A926-4B44753F3E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66849" y="4981427"/>
                  <a:ext cx="106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D7BE6C-BF1B-259F-CA10-E99E1FCA2195}"/>
                    </a:ext>
                  </a:extLst>
                </p14:cNvPr>
                <p14:cNvContentPartPr/>
                <p14:nvPr/>
              </p14:nvContentPartPr>
              <p14:xfrm>
                <a:off x="4113369" y="4941467"/>
                <a:ext cx="198360" cy="189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D7BE6C-BF1B-259F-CA10-E99E1FCA21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04369" y="4932467"/>
                  <a:ext cx="21600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BAB6E02-A5C6-1CF4-6E42-CF6D073E6111}"/>
              </a:ext>
            </a:extLst>
          </p:cNvPr>
          <p:cNvGrpSpPr/>
          <p:nvPr/>
        </p:nvGrpSpPr>
        <p:grpSpPr>
          <a:xfrm>
            <a:off x="3106089" y="5553107"/>
            <a:ext cx="1456200" cy="805680"/>
            <a:chOff x="3106089" y="5553107"/>
            <a:chExt cx="1456200" cy="80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7CB4A47-DF12-2446-8BE8-D2646B4892EB}"/>
                    </a:ext>
                  </a:extLst>
                </p14:cNvPr>
                <p14:cNvContentPartPr/>
                <p14:nvPr/>
              </p14:nvContentPartPr>
              <p14:xfrm>
                <a:off x="3106089" y="6004187"/>
                <a:ext cx="768240" cy="204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7CB4A47-DF12-2446-8BE8-D2646B4892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97089" y="5995187"/>
                  <a:ext cx="785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23056BE-8731-3830-3CEB-0BCEA61669E6}"/>
                    </a:ext>
                  </a:extLst>
                </p14:cNvPr>
                <p14:cNvContentPartPr/>
                <p14:nvPr/>
              </p14:nvContentPartPr>
              <p14:xfrm>
                <a:off x="3389049" y="5809427"/>
                <a:ext cx="12960" cy="228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23056BE-8731-3830-3CEB-0BCEA61669E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80292" y="5800427"/>
                  <a:ext cx="30123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A6E355D-2654-4597-BC18-9C87FAEDF97F}"/>
                    </a:ext>
                  </a:extLst>
                </p14:cNvPr>
                <p14:cNvContentPartPr/>
                <p14:nvPr/>
              </p14:nvContentPartPr>
              <p14:xfrm>
                <a:off x="3480849" y="5754347"/>
                <a:ext cx="9720" cy="248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A6E355D-2654-4597-BC18-9C87FAEDF97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71503" y="5745347"/>
                  <a:ext cx="28038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83995CB-688A-2BD6-E464-A86DAC3108FB}"/>
                    </a:ext>
                  </a:extLst>
                </p14:cNvPr>
                <p14:cNvContentPartPr/>
                <p14:nvPr/>
              </p14:nvContentPartPr>
              <p14:xfrm>
                <a:off x="3412809" y="5553107"/>
                <a:ext cx="87120" cy="159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83995CB-688A-2BD6-E464-A86DAC3108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03846" y="5544087"/>
                  <a:ext cx="104687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B87B154-21F0-B6FE-2B0B-93E98DAAE4DD}"/>
                    </a:ext>
                  </a:extLst>
                </p14:cNvPr>
                <p14:cNvContentPartPr/>
                <p14:nvPr/>
              </p14:nvContentPartPr>
              <p14:xfrm>
                <a:off x="4016889" y="6102467"/>
                <a:ext cx="105120" cy="201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B87B154-21F0-B6FE-2B0B-93E98DAAE4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07889" y="6093467"/>
                  <a:ext cx="122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A5727D8-E831-36D5-A111-8BC1CCBF61CF}"/>
                    </a:ext>
                  </a:extLst>
                </p14:cNvPr>
                <p14:cNvContentPartPr/>
                <p14:nvPr/>
              </p14:nvContentPartPr>
              <p14:xfrm>
                <a:off x="4242609" y="6093467"/>
                <a:ext cx="122400" cy="200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A5727D8-E831-36D5-A111-8BC1CCBF61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33609" y="6084483"/>
                  <a:ext cx="140040" cy="217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623DBA-AE3C-B28E-1309-93A665B6163E}"/>
                    </a:ext>
                  </a:extLst>
                </p14:cNvPr>
                <p14:cNvContentPartPr/>
                <p14:nvPr/>
              </p14:nvContentPartPr>
              <p14:xfrm>
                <a:off x="4416129" y="6227387"/>
                <a:ext cx="146160" cy="131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623DBA-AE3C-B28E-1309-93A665B616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07151" y="6218387"/>
                  <a:ext cx="163757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47E96BD-88BC-BDB1-4E5B-83DFD571512D}"/>
              </a:ext>
            </a:extLst>
          </p:cNvPr>
          <p:cNvGrpSpPr/>
          <p:nvPr/>
        </p:nvGrpSpPr>
        <p:grpSpPr>
          <a:xfrm>
            <a:off x="5081769" y="5670827"/>
            <a:ext cx="1029240" cy="601200"/>
            <a:chOff x="5081769" y="5670827"/>
            <a:chExt cx="1029240" cy="60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FA213DD-F844-7C5C-8693-E2134A93B781}"/>
                    </a:ext>
                  </a:extLst>
                </p14:cNvPr>
                <p14:cNvContentPartPr/>
                <p14:nvPr/>
              </p14:nvContentPartPr>
              <p14:xfrm>
                <a:off x="5081769" y="6065027"/>
                <a:ext cx="1029240" cy="207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FA213DD-F844-7C5C-8693-E2134A93B78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72769" y="6056027"/>
                  <a:ext cx="1046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C097C1-1D69-7FB8-C494-FDF28EB33835}"/>
                    </a:ext>
                  </a:extLst>
                </p14:cNvPr>
                <p14:cNvContentPartPr/>
                <p14:nvPr/>
              </p14:nvContentPartPr>
              <p14:xfrm>
                <a:off x="5227209" y="5799707"/>
                <a:ext cx="29160" cy="193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C097C1-1D69-7FB8-C494-FDF28EB338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18209" y="5790707"/>
                  <a:ext cx="46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A6763C8-EC28-1AE4-79CA-69FAE95CC07F}"/>
                    </a:ext>
                  </a:extLst>
                </p14:cNvPr>
                <p14:cNvContentPartPr/>
                <p14:nvPr/>
              </p14:nvContentPartPr>
              <p14:xfrm>
                <a:off x="5298489" y="5753987"/>
                <a:ext cx="93240" cy="225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A6763C8-EC28-1AE4-79CA-69FAE95CC0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89489" y="5744987"/>
                  <a:ext cx="110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AAD80AF-1EA2-4E61-D154-14BB76D5081E}"/>
                    </a:ext>
                  </a:extLst>
                </p14:cNvPr>
                <p14:cNvContentPartPr/>
                <p14:nvPr/>
              </p14:nvContentPartPr>
              <p14:xfrm>
                <a:off x="5264649" y="5894747"/>
                <a:ext cx="77040" cy="20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AAD80AF-1EA2-4E61-D154-14BB76D508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55691" y="5885747"/>
                  <a:ext cx="94598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8C27931-6825-3D74-D6A7-60E52F598E5E}"/>
                    </a:ext>
                  </a:extLst>
                </p14:cNvPr>
                <p14:cNvContentPartPr/>
                <p14:nvPr/>
              </p14:nvContentPartPr>
              <p14:xfrm>
                <a:off x="5431689" y="5907707"/>
                <a:ext cx="118080" cy="151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8C27931-6825-3D74-D6A7-60E52F598E5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22689" y="5898707"/>
                  <a:ext cx="135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72F9928-51A7-795F-4401-4123AF7E0015}"/>
                    </a:ext>
                  </a:extLst>
                </p14:cNvPr>
                <p14:cNvContentPartPr/>
                <p14:nvPr/>
              </p14:nvContentPartPr>
              <p14:xfrm>
                <a:off x="5584329" y="5768747"/>
                <a:ext cx="104400" cy="205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72F9928-51A7-795F-4401-4123AF7E00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75329" y="5759747"/>
                  <a:ext cx="122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D560B0D-F9CC-CCA9-C7EE-EF1E76F469B2}"/>
                    </a:ext>
                  </a:extLst>
                </p14:cNvPr>
                <p14:cNvContentPartPr/>
                <p14:nvPr/>
              </p14:nvContentPartPr>
              <p14:xfrm>
                <a:off x="5704929" y="5670827"/>
                <a:ext cx="103680" cy="137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D560B0D-F9CC-CCA9-C7EE-EF1E76F469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95929" y="5661851"/>
                  <a:ext cx="121320" cy="15475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793415D-F309-9C1F-DA6F-529029B4BE2A}"/>
                  </a:ext>
                </a:extLst>
              </p14:cNvPr>
              <p14:cNvContentPartPr/>
              <p14:nvPr/>
            </p14:nvContentPartPr>
            <p14:xfrm>
              <a:off x="5335209" y="6293987"/>
              <a:ext cx="177840" cy="1386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793415D-F309-9C1F-DA6F-529029B4BE2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26209" y="6284964"/>
                <a:ext cx="195480" cy="15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54BF419-155B-B5D5-C3C5-FE8F3B8C8C55}"/>
                  </a:ext>
                </a:extLst>
              </p14:cNvPr>
              <p14:cNvContentPartPr/>
              <p14:nvPr/>
            </p14:nvContentPartPr>
            <p14:xfrm>
              <a:off x="3496689" y="4360787"/>
              <a:ext cx="119880" cy="1429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54BF419-155B-B5D5-C3C5-FE8F3B8C8C5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87689" y="4351787"/>
                <a:ext cx="13752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6151AA5-7DBC-A7A3-16BA-58445CFBC074}"/>
              </a:ext>
            </a:extLst>
          </p:cNvPr>
          <p:cNvGrpSpPr/>
          <p:nvPr/>
        </p:nvGrpSpPr>
        <p:grpSpPr>
          <a:xfrm>
            <a:off x="3204931" y="1022949"/>
            <a:ext cx="965048" cy="551520"/>
            <a:chOff x="3204931" y="1022949"/>
            <a:chExt cx="965048" cy="55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99467B-6596-F1C4-010B-7F66BA3DE800}"/>
                    </a:ext>
                  </a:extLst>
                </p14:cNvPr>
                <p14:cNvContentPartPr/>
                <p14:nvPr/>
              </p14:nvContentPartPr>
              <p14:xfrm>
                <a:off x="3204931" y="1072629"/>
                <a:ext cx="235440" cy="501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99467B-6596-F1C4-010B-7F66BA3DE8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95931" y="1063635"/>
                  <a:ext cx="253080" cy="519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ED041D-FA64-CEAF-EBC9-CC079FC83EBB}"/>
                    </a:ext>
                  </a:extLst>
                </p14:cNvPr>
                <p14:cNvContentPartPr/>
                <p14:nvPr/>
              </p14:nvContentPartPr>
              <p14:xfrm>
                <a:off x="3438931" y="1147869"/>
                <a:ext cx="248040" cy="200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ED041D-FA64-CEAF-EBC9-CC079FC83E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29931" y="1138869"/>
                  <a:ext cx="265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DE474E-0CF0-BF77-C0D3-4319C3A6384D}"/>
                    </a:ext>
                  </a:extLst>
                </p14:cNvPr>
                <p14:cNvContentPartPr/>
                <p14:nvPr/>
              </p14:nvContentPartPr>
              <p14:xfrm>
                <a:off x="3446491" y="1334349"/>
                <a:ext cx="251640" cy="146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DE474E-0CF0-BF77-C0D3-4319C3A6384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37491" y="1325371"/>
                  <a:ext cx="269280" cy="163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5AC85E-FBA1-9AA2-CE62-89C5E30B298B}"/>
                    </a:ext>
                  </a:extLst>
                </p14:cNvPr>
                <p14:cNvContentPartPr/>
                <p14:nvPr/>
              </p14:nvContentPartPr>
              <p14:xfrm>
                <a:off x="3798571" y="1416789"/>
                <a:ext cx="115200" cy="144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5AC85E-FBA1-9AA2-CE62-89C5E30B298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89571" y="1407767"/>
                  <a:ext cx="132840" cy="162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C9CAFD-318E-9274-9D85-6EAE7AA60B18}"/>
                    </a:ext>
                  </a:extLst>
                </p14:cNvPr>
                <p14:cNvContentPartPr/>
                <p14:nvPr/>
              </p14:nvContentPartPr>
              <p14:xfrm>
                <a:off x="3764731" y="1022949"/>
                <a:ext cx="103680" cy="165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C9CAFD-318E-9274-9D85-6EAE7AA60B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55731" y="1013949"/>
                  <a:ext cx="121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972DEBB-B183-CEFA-A957-F7D6EAAB65C0}"/>
                    </a:ext>
                  </a:extLst>
                </p14:cNvPr>
                <p14:cNvContentPartPr/>
                <p14:nvPr/>
              </p14:nvContentPartPr>
              <p14:xfrm>
                <a:off x="3945339" y="1117359"/>
                <a:ext cx="224640" cy="366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972DEBB-B183-CEFA-A957-F7D6EAAB65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36353" y="1108359"/>
                  <a:ext cx="242252" cy="38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FF5B61E-67A0-28FF-91B5-9D2DC16F5F5B}"/>
                  </a:ext>
                </a:extLst>
              </p14:cNvPr>
              <p14:cNvContentPartPr/>
              <p14:nvPr/>
            </p14:nvContentPartPr>
            <p14:xfrm>
              <a:off x="5098329" y="4547987"/>
              <a:ext cx="10800" cy="2354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FF5B61E-67A0-28FF-91B5-9D2DC16F5F5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9019" y="4538987"/>
                <a:ext cx="29048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4CA20B6-7ED3-66F3-3FD5-C3CD050F03E0}"/>
                  </a:ext>
                </a:extLst>
              </p14:cNvPr>
              <p14:cNvContentPartPr/>
              <p14:nvPr/>
            </p14:nvContentPartPr>
            <p14:xfrm>
              <a:off x="5180049" y="4518107"/>
              <a:ext cx="70200" cy="2476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4CA20B6-7ED3-66F3-3FD5-C3CD050F03E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171095" y="4509107"/>
                <a:ext cx="8775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8B2E57A-673A-DD56-EE1D-47CD56586B8B}"/>
                  </a:ext>
                </a:extLst>
              </p14:cNvPr>
              <p14:cNvContentPartPr/>
              <p14:nvPr/>
            </p14:nvContentPartPr>
            <p14:xfrm>
              <a:off x="5126769" y="4687307"/>
              <a:ext cx="93240" cy="20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8B2E57A-673A-DD56-EE1D-47CD56586B8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17769" y="4678307"/>
                <a:ext cx="110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D4B1D30-B85F-D2B9-73C0-B5396E61F4F2}"/>
                  </a:ext>
                </a:extLst>
              </p14:cNvPr>
              <p14:cNvContentPartPr/>
              <p14:nvPr/>
            </p14:nvContentPartPr>
            <p14:xfrm>
              <a:off x="5295249" y="4701707"/>
              <a:ext cx="103680" cy="1404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D4B1D30-B85F-D2B9-73C0-B5396E61F4F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86249" y="4692707"/>
                <a:ext cx="121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542167C-94E6-27E9-4F12-F027E963C415}"/>
                  </a:ext>
                </a:extLst>
              </p14:cNvPr>
              <p14:cNvContentPartPr/>
              <p14:nvPr/>
            </p14:nvContentPartPr>
            <p14:xfrm>
              <a:off x="5436009" y="4484627"/>
              <a:ext cx="219960" cy="3103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542167C-94E6-27E9-4F12-F027E963C41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427009" y="4475627"/>
                <a:ext cx="237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E3D7053-0F08-7616-6F7B-1A2226B056D9}"/>
                  </a:ext>
                </a:extLst>
              </p14:cNvPr>
              <p14:cNvContentPartPr/>
              <p14:nvPr/>
            </p14:nvContentPartPr>
            <p14:xfrm>
              <a:off x="5595129" y="4549787"/>
              <a:ext cx="71640" cy="140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E3D7053-0F08-7616-6F7B-1A2226B056D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86129" y="4541012"/>
                <a:ext cx="89280" cy="31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265FEFA-2C16-682D-AE8E-0F09F9DA861F}"/>
                  </a:ext>
                </a:extLst>
              </p14:cNvPr>
              <p14:cNvContentPartPr/>
              <p14:nvPr/>
            </p14:nvContentPartPr>
            <p14:xfrm>
              <a:off x="4877951" y="4882286"/>
              <a:ext cx="2572920" cy="2080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265FEFA-2C16-682D-AE8E-0F09F9DA861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868951" y="4873286"/>
                <a:ext cx="2590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72F20FD-BD6B-2D8F-4626-FB048CFBBEDA}"/>
                  </a:ext>
                </a:extLst>
              </p14:cNvPr>
              <p14:cNvContentPartPr/>
              <p14:nvPr/>
            </p14:nvContentPartPr>
            <p14:xfrm>
              <a:off x="6502631" y="5188286"/>
              <a:ext cx="128880" cy="925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72F20FD-BD6B-2D8F-4626-FB048CFBBED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93631" y="5179251"/>
                <a:ext cx="146520" cy="11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E935AA1-6CDA-3712-172B-A0981A06D888}"/>
                  </a:ext>
                </a:extLst>
              </p14:cNvPr>
              <p14:cNvContentPartPr/>
              <p14:nvPr/>
            </p14:nvContentPartPr>
            <p14:xfrm>
              <a:off x="6628991" y="5100806"/>
              <a:ext cx="97920" cy="2577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E935AA1-6CDA-3712-172B-A0981A06D88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619991" y="5091806"/>
                <a:ext cx="115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99F45A-B67C-CB34-8167-E953C9433C27}"/>
                  </a:ext>
                </a:extLst>
              </p14:cNvPr>
              <p14:cNvContentPartPr/>
              <p14:nvPr/>
            </p14:nvContentPartPr>
            <p14:xfrm>
              <a:off x="6793511" y="5125286"/>
              <a:ext cx="49320" cy="25020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99F45A-B67C-CB34-8167-E953C9433C2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784576" y="5116286"/>
                <a:ext cx="6683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6ACA1A1-4737-9F53-39D3-6756B2C4A6EC}"/>
                  </a:ext>
                </a:extLst>
              </p14:cNvPr>
              <p14:cNvContentPartPr/>
              <p14:nvPr/>
            </p14:nvContentPartPr>
            <p14:xfrm>
              <a:off x="6845711" y="5139326"/>
              <a:ext cx="74520" cy="1900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6ACA1A1-4737-9F53-39D3-6756B2C4A6E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836711" y="5130309"/>
                <a:ext cx="92160" cy="207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13FE85C-E377-7952-37E6-F3A708DD6A17}"/>
                  </a:ext>
                </a:extLst>
              </p14:cNvPr>
              <p14:cNvContentPartPr/>
              <p14:nvPr/>
            </p14:nvContentPartPr>
            <p14:xfrm>
              <a:off x="6956231" y="5292686"/>
              <a:ext cx="116280" cy="1371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13FE85C-E377-7952-37E6-F3A708DD6A1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47231" y="5283686"/>
                <a:ext cx="133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AAFA5D7-3B34-ADF3-99CC-3EE8FC2AE914}"/>
                  </a:ext>
                </a:extLst>
              </p14:cNvPr>
              <p14:cNvContentPartPr/>
              <p14:nvPr/>
            </p14:nvContentPartPr>
            <p14:xfrm>
              <a:off x="7079711" y="5169926"/>
              <a:ext cx="90720" cy="1872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AAFA5D7-3B34-ADF3-99CC-3EE8FC2AE91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070711" y="5160926"/>
                <a:ext cx="1083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E1348E7-5BD6-DC2E-8771-D1E39489CEDA}"/>
                  </a:ext>
                </a:extLst>
              </p14:cNvPr>
              <p14:cNvContentPartPr/>
              <p14:nvPr/>
            </p14:nvContentPartPr>
            <p14:xfrm>
              <a:off x="7193831" y="5101886"/>
              <a:ext cx="82440" cy="1458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E1348E7-5BD6-DC2E-8771-D1E39489CED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184831" y="5092886"/>
                <a:ext cx="10008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C30B706-B8EE-C041-1FA8-BFEC0C77214C}"/>
              </a:ext>
            </a:extLst>
          </p:cNvPr>
          <p:cNvGrpSpPr/>
          <p:nvPr/>
        </p:nvGrpSpPr>
        <p:grpSpPr>
          <a:xfrm>
            <a:off x="6561311" y="4480526"/>
            <a:ext cx="884880" cy="285480"/>
            <a:chOff x="6561311" y="4480526"/>
            <a:chExt cx="88488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72000C1-E898-BE8F-9062-25F9EECF130D}"/>
                    </a:ext>
                  </a:extLst>
                </p14:cNvPr>
                <p14:cNvContentPartPr/>
                <p14:nvPr/>
              </p14:nvContentPartPr>
              <p14:xfrm>
                <a:off x="6561311" y="4480526"/>
                <a:ext cx="44640" cy="259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72000C1-E898-BE8F-9062-25F9EECF130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52311" y="4471526"/>
                  <a:ext cx="62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6D21870-0EBC-7D93-4D64-4148959BC74D}"/>
                    </a:ext>
                  </a:extLst>
                </p14:cNvPr>
                <p14:cNvContentPartPr/>
                <p14:nvPr/>
              </p14:nvContentPartPr>
              <p14:xfrm>
                <a:off x="6624311" y="4496726"/>
                <a:ext cx="68760" cy="269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6D21870-0EBC-7D93-4D64-4148959BC7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15311" y="4487714"/>
                  <a:ext cx="86400" cy="286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38474BB-636E-C4CE-0706-321AC9B64084}"/>
                    </a:ext>
                  </a:extLst>
                </p14:cNvPr>
                <p14:cNvContentPartPr/>
                <p14:nvPr/>
              </p14:nvContentPartPr>
              <p14:xfrm>
                <a:off x="6811871" y="4500686"/>
                <a:ext cx="127800" cy="253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38474BB-636E-C4CE-0706-321AC9B6408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02871" y="4491699"/>
                  <a:ext cx="145440" cy="271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5FE42E9-6C39-F205-E19B-0997DC667170}"/>
                    </a:ext>
                  </a:extLst>
                </p14:cNvPr>
                <p14:cNvContentPartPr/>
                <p14:nvPr/>
              </p14:nvContentPartPr>
              <p14:xfrm>
                <a:off x="7043711" y="4635686"/>
                <a:ext cx="99720" cy="97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5FE42E9-6C39-F205-E19B-0997DC6671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34711" y="4626686"/>
                  <a:ext cx="117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65190F8-E246-B8F6-463B-3BF779154F75}"/>
                    </a:ext>
                  </a:extLst>
                </p14:cNvPr>
                <p14:cNvContentPartPr/>
                <p14:nvPr/>
              </p14:nvContentPartPr>
              <p14:xfrm>
                <a:off x="7183751" y="4551086"/>
                <a:ext cx="117360" cy="187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65190F8-E246-B8F6-463B-3BF779154F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74751" y="4542086"/>
                  <a:ext cx="135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F9BA77-145E-C67D-3D63-19D4219C47DE}"/>
                    </a:ext>
                  </a:extLst>
                </p14:cNvPr>
                <p14:cNvContentPartPr/>
                <p14:nvPr/>
              </p14:nvContentPartPr>
              <p14:xfrm>
                <a:off x="7306151" y="4531646"/>
                <a:ext cx="37800" cy="180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F9BA77-145E-C67D-3D63-19D4219C47D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97151" y="4522628"/>
                  <a:ext cx="55440" cy="197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6754A76-1A2D-2D83-A4DB-19A9110F3BC9}"/>
                    </a:ext>
                  </a:extLst>
                </p14:cNvPr>
                <p14:cNvContentPartPr/>
                <p14:nvPr/>
              </p14:nvContentPartPr>
              <p14:xfrm>
                <a:off x="7356911" y="4511846"/>
                <a:ext cx="89280" cy="214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6754A76-1A2D-2D83-A4DB-19A9110F3BC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47911" y="4502846"/>
                  <a:ext cx="10692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4E43EFC-38C1-95F8-B3FB-3B7D2900454D}"/>
              </a:ext>
            </a:extLst>
          </p:cNvPr>
          <p:cNvGrpSpPr/>
          <p:nvPr/>
        </p:nvGrpSpPr>
        <p:grpSpPr>
          <a:xfrm>
            <a:off x="6042191" y="4827566"/>
            <a:ext cx="243360" cy="119160"/>
            <a:chOff x="6042191" y="4827566"/>
            <a:chExt cx="24336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D4C5170-719D-2E81-9A36-96CDEDD3E3F7}"/>
                    </a:ext>
                  </a:extLst>
                </p14:cNvPr>
                <p14:cNvContentPartPr/>
                <p14:nvPr/>
              </p14:nvContentPartPr>
              <p14:xfrm>
                <a:off x="6042191" y="4843046"/>
                <a:ext cx="87120" cy="88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D4C5170-719D-2E81-9A36-96CDEDD3E3F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33191" y="4834083"/>
                  <a:ext cx="104760" cy="105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281E35D-4525-47A9-EAB5-55D6A338C113}"/>
                    </a:ext>
                  </a:extLst>
                </p14:cNvPr>
                <p14:cNvContentPartPr/>
                <p14:nvPr/>
              </p14:nvContentPartPr>
              <p14:xfrm>
                <a:off x="6178631" y="4827566"/>
                <a:ext cx="106920" cy="119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281E35D-4525-47A9-EAB5-55D6A338C1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69631" y="4818566"/>
                  <a:ext cx="124560" cy="13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39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00DD-FF69-C835-B45A-9F02F85C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Amides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6E30D9-EB3B-4D66-E62E-1643038803C9}"/>
              </a:ext>
            </a:extLst>
          </p:cNvPr>
          <p:cNvGrpSpPr/>
          <p:nvPr/>
        </p:nvGrpSpPr>
        <p:grpSpPr>
          <a:xfrm>
            <a:off x="366244" y="1613333"/>
            <a:ext cx="2367993" cy="913167"/>
            <a:chOff x="354591" y="1498720"/>
            <a:chExt cx="1558080" cy="60083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3FA95F3-52BF-C7FF-FD39-E683C6AFD152}"/>
                    </a:ext>
                  </a:extLst>
                </p14:cNvPr>
                <p14:cNvContentPartPr/>
                <p14:nvPr/>
              </p14:nvContentPartPr>
              <p14:xfrm>
                <a:off x="354591" y="1826679"/>
                <a:ext cx="189000" cy="272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3FA95F3-52BF-C7FF-FD39-E683C6AFD1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663" y="1820747"/>
                  <a:ext cx="200620" cy="284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9C3739-4282-EC7F-693A-A39A7DBD4A05}"/>
                    </a:ext>
                  </a:extLst>
                </p14:cNvPr>
                <p14:cNvContentPartPr/>
                <p14:nvPr/>
              </p14:nvContentPartPr>
              <p14:xfrm>
                <a:off x="618111" y="1715439"/>
                <a:ext cx="705240" cy="210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9C3739-4282-EC7F-693A-A39A7DBD4A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2189" y="1709517"/>
                  <a:ext cx="716848" cy="222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9CC38E-1091-D748-E308-F558E5D8BAE4}"/>
                    </a:ext>
                  </a:extLst>
                </p14:cNvPr>
                <p14:cNvContentPartPr/>
                <p14:nvPr/>
              </p14:nvContentPartPr>
              <p14:xfrm>
                <a:off x="838791" y="1506999"/>
                <a:ext cx="47880" cy="232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9CC38E-1091-D748-E308-F558E5D8BA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2865" y="1501081"/>
                  <a:ext cx="59494" cy="244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351038-FC64-B76B-A17B-62402ED23E72}"/>
                    </a:ext>
                  </a:extLst>
                </p14:cNvPr>
                <p14:cNvContentPartPr/>
                <p14:nvPr/>
              </p14:nvContentPartPr>
              <p14:xfrm>
                <a:off x="934911" y="1498720"/>
                <a:ext cx="55800" cy="211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351038-FC64-B76B-A17B-62402ED23E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8975" y="1492804"/>
                  <a:ext cx="67435" cy="222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6999CF-7CA4-B440-B836-A9B00D5EA5F9}"/>
                    </a:ext>
                  </a:extLst>
                </p14:cNvPr>
                <p14:cNvContentPartPr/>
                <p14:nvPr/>
              </p14:nvContentPartPr>
              <p14:xfrm>
                <a:off x="1425591" y="1788520"/>
                <a:ext cx="106200" cy="198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6999CF-7CA4-B440-B836-A9B00D5EA5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9665" y="1782592"/>
                  <a:ext cx="117816" cy="210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759F56-E74C-61F9-7D9A-A5842CD36DAE}"/>
                    </a:ext>
                  </a:extLst>
                </p14:cNvPr>
                <p14:cNvContentPartPr/>
                <p14:nvPr/>
              </p14:nvContentPartPr>
              <p14:xfrm>
                <a:off x="1623951" y="1796799"/>
                <a:ext cx="15840" cy="150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759F56-E74C-61F9-7D9A-A5842CD36D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17859" y="1790861"/>
                  <a:ext cx="27781" cy="161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90C8B8-DA08-4877-C0E9-B10231538320}"/>
                    </a:ext>
                  </a:extLst>
                </p14:cNvPr>
                <p14:cNvContentPartPr/>
                <p14:nvPr/>
              </p14:nvContentPartPr>
              <p14:xfrm>
                <a:off x="1638711" y="1744599"/>
                <a:ext cx="73800" cy="218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90C8B8-DA08-4877-C0E9-B102315383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32779" y="1738687"/>
                  <a:ext cx="85428" cy="230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C43CB5-212F-5737-D9F9-10E6E7A8A712}"/>
                    </a:ext>
                  </a:extLst>
                </p14:cNvPr>
                <p14:cNvContentPartPr/>
                <p14:nvPr/>
              </p14:nvContentPartPr>
              <p14:xfrm>
                <a:off x="1803231" y="1906600"/>
                <a:ext cx="109440" cy="155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6C43CB5-212F-5737-D9F9-10E6E7A8A7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97309" y="1900678"/>
                  <a:ext cx="121047" cy="1667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C3E464-359F-4B6B-0239-20C72C5CCDC9}"/>
                  </a:ext>
                </a:extLst>
              </p14:cNvPr>
              <p14:cNvContentPartPr/>
              <p14:nvPr/>
            </p14:nvContentPartPr>
            <p14:xfrm>
              <a:off x="1028348" y="1298776"/>
              <a:ext cx="223920" cy="21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C3E464-359F-4B6B-0239-20C72C5CCDC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9348" y="1289776"/>
                <a:ext cx="24156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7DD5F-DAE9-FCBA-1015-F394E509B591}"/>
              </a:ext>
            </a:extLst>
          </p:cNvPr>
          <p:cNvGrpSpPr/>
          <p:nvPr/>
        </p:nvGrpSpPr>
        <p:grpSpPr>
          <a:xfrm>
            <a:off x="3558551" y="1301006"/>
            <a:ext cx="1009080" cy="286560"/>
            <a:chOff x="3558551" y="1301006"/>
            <a:chExt cx="100908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0D1747-2EE6-C400-AAB5-8C1A5ABE5AE6}"/>
                    </a:ext>
                  </a:extLst>
                </p14:cNvPr>
                <p14:cNvContentPartPr/>
                <p14:nvPr/>
              </p14:nvContentPartPr>
              <p14:xfrm>
                <a:off x="3558551" y="1342766"/>
                <a:ext cx="51480" cy="197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0D1747-2EE6-C400-AAB5-8C1A5ABE5A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49551" y="1333766"/>
                  <a:ext cx="69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2D05EE-3CA2-1418-8F56-ADF5C3CBCA57}"/>
                    </a:ext>
                  </a:extLst>
                </p14:cNvPr>
                <p14:cNvContentPartPr/>
                <p14:nvPr/>
              </p14:nvContentPartPr>
              <p14:xfrm>
                <a:off x="3629831" y="1301726"/>
                <a:ext cx="105480" cy="285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2D05EE-3CA2-1418-8F56-ADF5C3CBCA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0862" y="1292737"/>
                  <a:ext cx="123060" cy="303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B640CD-3566-8F21-1410-B8417D336511}"/>
                    </a:ext>
                  </a:extLst>
                </p14:cNvPr>
                <p14:cNvContentPartPr/>
                <p14:nvPr/>
              </p14:nvContentPartPr>
              <p14:xfrm>
                <a:off x="3834311" y="1301006"/>
                <a:ext cx="81000" cy="204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B640CD-3566-8F21-1410-B8417D3365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25311" y="1292006"/>
                  <a:ext cx="98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DC58ADA-3A86-2701-5085-B3CC4A656C58}"/>
                    </a:ext>
                  </a:extLst>
                </p14:cNvPr>
                <p14:cNvContentPartPr/>
                <p14:nvPr/>
              </p14:nvContentPartPr>
              <p14:xfrm>
                <a:off x="3866711" y="1375886"/>
                <a:ext cx="56160" cy="4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C58ADA-3A86-2701-5085-B3CC4A656C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57711" y="1366886"/>
                  <a:ext cx="73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6DB227-E3FD-C81B-2179-6EB5098795F7}"/>
                    </a:ext>
                  </a:extLst>
                </p14:cNvPr>
                <p14:cNvContentPartPr/>
                <p14:nvPr/>
              </p14:nvContentPartPr>
              <p14:xfrm>
                <a:off x="3878591" y="1451846"/>
                <a:ext cx="100080" cy="15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6DB227-E3FD-C81B-2179-6EB5098795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69591" y="1443055"/>
                  <a:ext cx="117720" cy="32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1E78B5-B0DD-5BCD-1D8B-6620F33E931C}"/>
                    </a:ext>
                  </a:extLst>
                </p14:cNvPr>
                <p14:cNvContentPartPr/>
                <p14:nvPr/>
              </p14:nvContentPartPr>
              <p14:xfrm>
                <a:off x="4003871" y="1340606"/>
                <a:ext cx="120600" cy="113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1E78B5-B0DD-5BCD-1D8B-6620F33E93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94871" y="1331606"/>
                  <a:ext cx="138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DCD49F-C3FC-E563-7EE4-CF6883F82A55}"/>
                    </a:ext>
                  </a:extLst>
                </p14:cNvPr>
                <p14:cNvContentPartPr/>
                <p14:nvPr/>
              </p14:nvContentPartPr>
              <p14:xfrm>
                <a:off x="4152191" y="1337726"/>
                <a:ext cx="218880" cy="145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DCD49F-C3FC-E563-7EE4-CF6883F82A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43191" y="1328726"/>
                  <a:ext cx="236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5C962D-C8DF-2EE6-03A1-A617060EF986}"/>
                    </a:ext>
                  </a:extLst>
                </p14:cNvPr>
                <p14:cNvContentPartPr/>
                <p14:nvPr/>
              </p14:nvContentPartPr>
              <p14:xfrm>
                <a:off x="4359911" y="1323326"/>
                <a:ext cx="83160" cy="146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5C962D-C8DF-2EE6-03A1-A617060EF9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50872" y="1314304"/>
                  <a:ext cx="100877" cy="164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1FD0D7B-C9A9-A1F3-1872-33776142FF4A}"/>
                    </a:ext>
                  </a:extLst>
                </p14:cNvPr>
                <p14:cNvContentPartPr/>
                <p14:nvPr/>
              </p14:nvContentPartPr>
              <p14:xfrm>
                <a:off x="4479791" y="1323686"/>
                <a:ext cx="87840" cy="203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1FD0D7B-C9A9-A1F3-1872-33776142FF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70791" y="1314686"/>
                  <a:ext cx="10548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31E7AC-1B8C-975D-7966-341FD50CFE4A}"/>
                  </a:ext>
                </a:extLst>
              </p14:cNvPr>
              <p14:cNvContentPartPr/>
              <p14:nvPr/>
            </p14:nvContentPartPr>
            <p14:xfrm>
              <a:off x="3477191" y="1779446"/>
              <a:ext cx="2480760" cy="245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31E7AC-1B8C-975D-7966-341FD50CFE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68191" y="1770446"/>
                <a:ext cx="249840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EEBC0A6-5776-82A1-4376-D0C483571F37}"/>
              </a:ext>
            </a:extLst>
          </p:cNvPr>
          <p:cNvGrpSpPr/>
          <p:nvPr/>
        </p:nvGrpSpPr>
        <p:grpSpPr>
          <a:xfrm>
            <a:off x="4902791" y="1184366"/>
            <a:ext cx="804240" cy="386280"/>
            <a:chOff x="4902791" y="1184366"/>
            <a:chExt cx="80424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BBA3E6-BBFD-1BB1-A5CD-F35000CFA536}"/>
                    </a:ext>
                  </a:extLst>
                </p14:cNvPr>
                <p14:cNvContentPartPr/>
                <p14:nvPr/>
              </p14:nvContentPartPr>
              <p14:xfrm>
                <a:off x="4902791" y="1286246"/>
                <a:ext cx="150480" cy="245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BBA3E6-BBFD-1BB1-A5CD-F35000CFA5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93791" y="1277246"/>
                  <a:ext cx="168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8D13D3-AE37-FDAF-03C5-38040A872994}"/>
                    </a:ext>
                  </a:extLst>
                </p14:cNvPr>
                <p14:cNvContentPartPr/>
                <p14:nvPr/>
              </p14:nvContentPartPr>
              <p14:xfrm>
                <a:off x="5086751" y="1351406"/>
                <a:ext cx="31320" cy="116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8D13D3-AE37-FDAF-03C5-38040A8729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7751" y="1342434"/>
                  <a:ext cx="48960" cy="133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975281-1CFF-E8FF-7605-A880F0CEE9E5}"/>
                    </a:ext>
                  </a:extLst>
                </p14:cNvPr>
                <p14:cNvContentPartPr/>
                <p14:nvPr/>
              </p14:nvContentPartPr>
              <p14:xfrm>
                <a:off x="5198351" y="1231166"/>
                <a:ext cx="131400" cy="257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975281-1CFF-E8FF-7605-A880F0CEE9E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9351" y="1222166"/>
                  <a:ext cx="1490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9AF838D-C1B4-A91F-C36C-4235363D1FC3}"/>
                    </a:ext>
                  </a:extLst>
                </p14:cNvPr>
                <p14:cNvContentPartPr/>
                <p14:nvPr/>
              </p14:nvContentPartPr>
              <p14:xfrm>
                <a:off x="5251991" y="1414046"/>
                <a:ext cx="82440" cy="13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9AF838D-C1B4-A91F-C36C-4235363D1F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42952" y="1404803"/>
                  <a:ext cx="100157" cy="31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E0B072-3EA2-0982-13D8-641625983AD0}"/>
                    </a:ext>
                  </a:extLst>
                </p14:cNvPr>
                <p14:cNvContentPartPr/>
                <p14:nvPr/>
              </p14:nvContentPartPr>
              <p14:xfrm>
                <a:off x="5386631" y="1227566"/>
                <a:ext cx="91440" cy="240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E0B072-3EA2-0982-13D8-641625983AD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77631" y="1218579"/>
                  <a:ext cx="109080" cy="257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BB4A26-73AA-B104-4FB3-D426AFC32FD5}"/>
                    </a:ext>
                  </a:extLst>
                </p14:cNvPr>
                <p14:cNvContentPartPr/>
                <p14:nvPr/>
              </p14:nvContentPartPr>
              <p14:xfrm>
                <a:off x="5479151" y="1184366"/>
                <a:ext cx="103320" cy="239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BB4A26-73AA-B104-4FB3-D426AFC32F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70151" y="1175352"/>
                  <a:ext cx="120960" cy="257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C1E5FF2-6672-8D5B-0D7E-500B3024DD5F}"/>
                    </a:ext>
                  </a:extLst>
                </p14:cNvPr>
                <p14:cNvContentPartPr/>
                <p14:nvPr/>
              </p14:nvContentPartPr>
              <p14:xfrm>
                <a:off x="5629631" y="1355006"/>
                <a:ext cx="67320" cy="94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C1E5FF2-6672-8D5B-0D7E-500B3024DD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20631" y="1346006"/>
                  <a:ext cx="84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05431C-B5AE-7C50-2641-22F926E9101B}"/>
                    </a:ext>
                  </a:extLst>
                </p14:cNvPr>
                <p14:cNvContentPartPr/>
                <p14:nvPr/>
              </p14:nvContentPartPr>
              <p14:xfrm>
                <a:off x="5690111" y="1341686"/>
                <a:ext cx="16920" cy="228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05431C-B5AE-7C50-2641-22F926E910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81111" y="1332672"/>
                  <a:ext cx="34560" cy="2466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725A27-886C-F4DE-DA46-1AB9AE383D37}"/>
              </a:ext>
            </a:extLst>
          </p:cNvPr>
          <p:cNvGrpSpPr/>
          <p:nvPr/>
        </p:nvGrpSpPr>
        <p:grpSpPr>
          <a:xfrm>
            <a:off x="3580871" y="2152766"/>
            <a:ext cx="302760" cy="333000"/>
            <a:chOff x="3580871" y="2152766"/>
            <a:chExt cx="30276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CD1850-769F-5925-6F7A-464E0010A410}"/>
                    </a:ext>
                  </a:extLst>
                </p14:cNvPr>
                <p14:cNvContentPartPr/>
                <p14:nvPr/>
              </p14:nvContentPartPr>
              <p14:xfrm>
                <a:off x="3580871" y="2255726"/>
                <a:ext cx="140760" cy="104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CD1850-769F-5925-6F7A-464E0010A4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71894" y="2246726"/>
                  <a:ext cx="158355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EBE9865-3FD0-E5DA-9183-FE2175FEA832}"/>
                    </a:ext>
                  </a:extLst>
                </p14:cNvPr>
                <p14:cNvContentPartPr/>
                <p14:nvPr/>
              </p14:nvContentPartPr>
              <p14:xfrm>
                <a:off x="3750791" y="2152766"/>
                <a:ext cx="132840" cy="333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EBE9865-3FD0-E5DA-9183-FE2175FEA8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41791" y="2143756"/>
                  <a:ext cx="150480" cy="3506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185091-FFEB-734E-0448-954D83F048A7}"/>
              </a:ext>
            </a:extLst>
          </p:cNvPr>
          <p:cNvGrpSpPr/>
          <p:nvPr/>
        </p:nvGrpSpPr>
        <p:grpSpPr>
          <a:xfrm>
            <a:off x="4127351" y="2115326"/>
            <a:ext cx="594000" cy="353160"/>
            <a:chOff x="4127351" y="2115326"/>
            <a:chExt cx="59400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90A5E8D-CD0C-64D7-CCC2-B980D050F47C}"/>
                    </a:ext>
                  </a:extLst>
                </p14:cNvPr>
                <p14:cNvContentPartPr/>
                <p14:nvPr/>
              </p14:nvContentPartPr>
              <p14:xfrm>
                <a:off x="4127351" y="2138366"/>
                <a:ext cx="39960" cy="292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90A5E8D-CD0C-64D7-CCC2-B980D050F4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18269" y="2129366"/>
                  <a:ext cx="57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A0118B6-2D74-98D2-8910-EC26CFD5D118}"/>
                    </a:ext>
                  </a:extLst>
                </p14:cNvPr>
                <p14:cNvContentPartPr/>
                <p14:nvPr/>
              </p14:nvContentPartPr>
              <p14:xfrm>
                <a:off x="4223111" y="2123606"/>
                <a:ext cx="64800" cy="256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A0118B6-2D74-98D2-8910-EC26CFD5D11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14111" y="2114606"/>
                  <a:ext cx="82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783652-3AA9-D79E-53E4-2CC2E55CAF59}"/>
                    </a:ext>
                  </a:extLst>
                </p14:cNvPr>
                <p14:cNvContentPartPr/>
                <p14:nvPr/>
              </p14:nvContentPartPr>
              <p14:xfrm>
                <a:off x="4192151" y="2312606"/>
                <a:ext cx="59400" cy="13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783652-3AA9-D79E-53E4-2CC2E55CAF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3205" y="2303606"/>
                  <a:ext cx="76934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A95DB18-8D9C-9B27-F4D9-ABBC86A8F1DE}"/>
                    </a:ext>
                  </a:extLst>
                </p14:cNvPr>
                <p14:cNvContentPartPr/>
                <p14:nvPr/>
              </p14:nvContentPartPr>
              <p14:xfrm>
                <a:off x="4376831" y="2336726"/>
                <a:ext cx="129960" cy="131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A95DB18-8D9C-9B27-F4D9-ABBC86A8F1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831" y="2327701"/>
                  <a:ext cx="147600" cy="149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820103-D9BB-6469-5B1B-177D38A3AEA6}"/>
                    </a:ext>
                  </a:extLst>
                </p14:cNvPr>
                <p14:cNvContentPartPr/>
                <p14:nvPr/>
              </p14:nvContentPartPr>
              <p14:xfrm>
                <a:off x="4538111" y="2115326"/>
                <a:ext cx="183240" cy="275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820103-D9BB-6469-5B1B-177D38A3AE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29129" y="2106326"/>
                  <a:ext cx="200845" cy="29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675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CB87-F0B8-CB36-5E74-9A7672DB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Weinreb</a:t>
            </a:r>
            <a:r>
              <a:rPr lang="en-US"/>
              <a:t> Amides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E9A5B50-5DB8-77AA-44EF-A665FE5D4533}"/>
                  </a:ext>
                </a:extLst>
              </p14:cNvPr>
              <p14:cNvContentPartPr/>
              <p14:nvPr/>
            </p14:nvContentPartPr>
            <p14:xfrm>
              <a:off x="430352" y="2299430"/>
              <a:ext cx="205560" cy="251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E9A5B50-5DB8-77AA-44EF-A665FE5D45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352" y="2290430"/>
                <a:ext cx="22320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750446A-88EB-48B7-5659-8FF480A9D6E7}"/>
              </a:ext>
            </a:extLst>
          </p:cNvPr>
          <p:cNvGrpSpPr/>
          <p:nvPr/>
        </p:nvGrpSpPr>
        <p:grpSpPr>
          <a:xfrm>
            <a:off x="752552" y="1467470"/>
            <a:ext cx="1009440" cy="971640"/>
            <a:chOff x="689490" y="1089097"/>
            <a:chExt cx="1009440" cy="97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FDCC50-F90C-C8A2-4E26-F5EB57DCF0F3}"/>
                    </a:ext>
                  </a:extLst>
                </p14:cNvPr>
                <p14:cNvContentPartPr/>
                <p14:nvPr/>
              </p14:nvContentPartPr>
              <p14:xfrm>
                <a:off x="689490" y="1824217"/>
                <a:ext cx="1009440" cy="236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FDCC50-F90C-C8A2-4E26-F5EB57DCF0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0490" y="1815231"/>
                  <a:ext cx="1027080" cy="254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0D1033-DA35-A0CC-B2FD-8E813104A37F}"/>
                    </a:ext>
                  </a:extLst>
                </p14:cNvPr>
                <p14:cNvContentPartPr/>
                <p14:nvPr/>
              </p14:nvContentPartPr>
              <p14:xfrm>
                <a:off x="1071450" y="1459177"/>
                <a:ext cx="18000" cy="371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0D1033-DA35-A0CC-B2FD-8E813104A3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2450" y="1450177"/>
                  <a:ext cx="35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D77BED-A196-A21B-1A24-4633EEAA4821}"/>
                    </a:ext>
                  </a:extLst>
                </p14:cNvPr>
                <p14:cNvContentPartPr/>
                <p14:nvPr/>
              </p14:nvContentPartPr>
              <p14:xfrm>
                <a:off x="1190250" y="1443697"/>
                <a:ext cx="15480" cy="365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D77BED-A196-A21B-1A24-4633EEAA48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1250" y="1434706"/>
                  <a:ext cx="33120" cy="383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5F175C-8D93-FEFC-8432-5F48874E0591}"/>
                    </a:ext>
                  </a:extLst>
                </p14:cNvPr>
                <p14:cNvContentPartPr/>
                <p14:nvPr/>
              </p14:nvContentPartPr>
              <p14:xfrm>
                <a:off x="1034730" y="1089097"/>
                <a:ext cx="144720" cy="217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5F175C-8D93-FEFC-8432-5F48874E05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5730" y="1080097"/>
                  <a:ext cx="16236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18ABA47-BF66-84C5-3D1F-7B8B47C7E26B}"/>
                  </a:ext>
                </a:extLst>
              </p14:cNvPr>
              <p14:cNvContentPartPr/>
              <p14:nvPr/>
            </p14:nvContentPartPr>
            <p14:xfrm>
              <a:off x="1951712" y="2388710"/>
              <a:ext cx="177480" cy="249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18ABA47-BF66-84C5-3D1F-7B8B47C7E2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42712" y="2379710"/>
                <a:ext cx="19512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22123099-D7A3-34BC-2395-EA1184F823E7}"/>
              </a:ext>
            </a:extLst>
          </p:cNvPr>
          <p:cNvGrpSpPr/>
          <p:nvPr/>
        </p:nvGrpSpPr>
        <p:grpSpPr>
          <a:xfrm>
            <a:off x="2286512" y="1924310"/>
            <a:ext cx="1198800" cy="488160"/>
            <a:chOff x="2223450" y="1545937"/>
            <a:chExt cx="119880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8A7DC6B-18E6-E94E-7BC8-AD7E8763CA09}"/>
                    </a:ext>
                  </a:extLst>
                </p14:cNvPr>
                <p14:cNvContentPartPr/>
                <p14:nvPr/>
              </p14:nvContentPartPr>
              <p14:xfrm>
                <a:off x="2223450" y="1814137"/>
                <a:ext cx="305280" cy="219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8A7DC6B-18E6-E94E-7BC8-AD7E8763CA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14450" y="1805137"/>
                  <a:ext cx="322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3F33BB-28F9-A674-0603-B21F63F090F4}"/>
                    </a:ext>
                  </a:extLst>
                </p14:cNvPr>
                <p14:cNvContentPartPr/>
                <p14:nvPr/>
              </p14:nvContentPartPr>
              <p14:xfrm>
                <a:off x="2661210" y="1677337"/>
                <a:ext cx="126360" cy="151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3F33BB-28F9-A674-0603-B21F63F090F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52210" y="1668358"/>
                  <a:ext cx="144000" cy="169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539CF7-EA5C-F4E6-4AB9-720A82477543}"/>
                    </a:ext>
                  </a:extLst>
                </p14:cNvPr>
                <p14:cNvContentPartPr/>
                <p14:nvPr/>
              </p14:nvContentPartPr>
              <p14:xfrm>
                <a:off x="2889090" y="1625857"/>
                <a:ext cx="168120" cy="172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539CF7-EA5C-F4E6-4AB9-720A824775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0090" y="1616857"/>
                  <a:ext cx="185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FE4726-B010-7D41-3F33-DEE908919CA2}"/>
                    </a:ext>
                  </a:extLst>
                </p14:cNvPr>
                <p14:cNvContentPartPr/>
                <p14:nvPr/>
              </p14:nvContentPartPr>
              <p14:xfrm>
                <a:off x="3131370" y="1611457"/>
                <a:ext cx="21960" cy="171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FE4726-B010-7D41-3F33-DEE908919C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2370" y="1602457"/>
                  <a:ext cx="39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A119CD-51C4-AD73-7F68-AC8E3AFF112F}"/>
                    </a:ext>
                  </a:extLst>
                </p14:cNvPr>
                <p14:cNvContentPartPr/>
                <p14:nvPr/>
              </p14:nvContentPartPr>
              <p14:xfrm>
                <a:off x="3151170" y="1545937"/>
                <a:ext cx="98280" cy="228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A119CD-51C4-AD73-7F68-AC8E3AFF11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42170" y="1536937"/>
                  <a:ext cx="115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29FC5E-8C7A-951B-143C-206D77DE48BC}"/>
                    </a:ext>
                  </a:extLst>
                </p14:cNvPr>
                <p14:cNvContentPartPr/>
                <p14:nvPr/>
              </p14:nvContentPartPr>
              <p14:xfrm>
                <a:off x="3317490" y="1732417"/>
                <a:ext cx="104760" cy="205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29FC5E-8C7A-951B-143C-206D77DE48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8490" y="1723417"/>
                  <a:ext cx="12240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8E71683-3600-5564-75F5-EC6150331AC1}"/>
                  </a:ext>
                </a:extLst>
              </p14:cNvPr>
              <p14:cNvContentPartPr/>
              <p14:nvPr/>
            </p14:nvContentPartPr>
            <p14:xfrm>
              <a:off x="2003552" y="2794070"/>
              <a:ext cx="20880" cy="232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8E71683-3600-5564-75F5-EC6150331A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4394" y="2785084"/>
                <a:ext cx="38829" cy="250533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D77B81B1-471E-DED4-975E-D5356D265F34}"/>
              </a:ext>
            </a:extLst>
          </p:cNvPr>
          <p:cNvGrpSpPr/>
          <p:nvPr/>
        </p:nvGrpSpPr>
        <p:grpSpPr>
          <a:xfrm>
            <a:off x="1949552" y="2206550"/>
            <a:ext cx="175320" cy="54000"/>
            <a:chOff x="1886490" y="1828177"/>
            <a:chExt cx="17532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5F89F2-15AC-EA3B-02AB-73A46E2A0808}"/>
                    </a:ext>
                  </a:extLst>
                </p14:cNvPr>
                <p14:cNvContentPartPr/>
                <p14:nvPr/>
              </p14:nvContentPartPr>
              <p14:xfrm>
                <a:off x="1886490" y="1835017"/>
                <a:ext cx="38160" cy="46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5F89F2-15AC-EA3B-02AB-73A46E2A08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77490" y="1826017"/>
                  <a:ext cx="55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DB1121D-199E-D701-5723-D16EA9770367}"/>
                    </a:ext>
                  </a:extLst>
                </p14:cNvPr>
                <p14:cNvContentPartPr/>
                <p14:nvPr/>
              </p14:nvContentPartPr>
              <p14:xfrm>
                <a:off x="2029410" y="1828177"/>
                <a:ext cx="32400" cy="54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DB1121D-199E-D701-5723-D16EA977036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20410" y="1819177"/>
                  <a:ext cx="5004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B35C933-733B-B287-5705-F65099FEA240}"/>
              </a:ext>
            </a:extLst>
          </p:cNvPr>
          <p:cNvGrpSpPr/>
          <p:nvPr/>
        </p:nvGrpSpPr>
        <p:grpSpPr>
          <a:xfrm>
            <a:off x="4325372" y="1531550"/>
            <a:ext cx="888660" cy="326880"/>
            <a:chOff x="4262310" y="1153177"/>
            <a:chExt cx="88866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D1D829-3370-2470-6899-1057E096EFED}"/>
                    </a:ext>
                  </a:extLst>
                </p14:cNvPr>
                <p14:cNvContentPartPr/>
                <p14:nvPr/>
              </p14:nvContentPartPr>
              <p14:xfrm>
                <a:off x="4262310" y="1197097"/>
                <a:ext cx="35640" cy="218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D1D829-3370-2470-6899-1057E096EF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53310" y="1188097"/>
                  <a:ext cx="53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3303C81-6F62-009A-AEA1-47B9D932C1F7}"/>
                    </a:ext>
                  </a:extLst>
                </p14:cNvPr>
                <p14:cNvContentPartPr/>
                <p14:nvPr/>
              </p14:nvContentPartPr>
              <p14:xfrm>
                <a:off x="4292190" y="1153177"/>
                <a:ext cx="118440" cy="326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3303C81-6F62-009A-AEA1-47B9D932C1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83163" y="1144177"/>
                  <a:ext cx="136134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677517C-8563-24DA-4B5A-18E9A5ED63D0}"/>
                    </a:ext>
                  </a:extLst>
                </p14:cNvPr>
                <p14:cNvContentPartPr/>
                <p14:nvPr/>
              </p14:nvContentPartPr>
              <p14:xfrm>
                <a:off x="4989690" y="1187737"/>
                <a:ext cx="97920" cy="246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677517C-8563-24DA-4B5A-18E9A5ED63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80690" y="1178724"/>
                  <a:ext cx="115560" cy="263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3E7925-4E96-7237-08BB-F5FA516278A1}"/>
                    </a:ext>
                  </a:extLst>
                </p14:cNvPr>
                <p14:cNvContentPartPr/>
                <p14:nvPr/>
              </p14:nvContentPartPr>
              <p14:xfrm>
                <a:off x="5138730" y="1239577"/>
                <a:ext cx="12240" cy="151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3E7925-4E96-7237-08BB-F5FA516278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29987" y="1230598"/>
                  <a:ext cx="29376" cy="1687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3E69C7-BE01-E858-7653-B71FEC02D6D1}"/>
              </a:ext>
            </a:extLst>
          </p:cNvPr>
          <p:cNvGrpSpPr/>
          <p:nvPr/>
        </p:nvGrpSpPr>
        <p:grpSpPr>
          <a:xfrm>
            <a:off x="5474672" y="1705070"/>
            <a:ext cx="188640" cy="90000"/>
            <a:chOff x="5411610" y="1326697"/>
            <a:chExt cx="188640" cy="9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3519A1-2469-AACC-66BA-A854E6A92475}"/>
                    </a:ext>
                  </a:extLst>
                </p14:cNvPr>
                <p14:cNvContentPartPr/>
                <p14:nvPr/>
              </p14:nvContentPartPr>
              <p14:xfrm>
                <a:off x="5411610" y="1332097"/>
                <a:ext cx="52560" cy="69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3519A1-2469-AACC-66BA-A854E6A924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02548" y="1323050"/>
                  <a:ext cx="70322" cy="86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993B35C-B5BA-4EBB-3619-C8606C2EDCF4}"/>
                    </a:ext>
                  </a:extLst>
                </p14:cNvPr>
                <p14:cNvContentPartPr/>
                <p14:nvPr/>
              </p14:nvContentPartPr>
              <p14:xfrm>
                <a:off x="5504490" y="1326697"/>
                <a:ext cx="95760" cy="90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993B35C-B5BA-4EBB-3619-C8606C2EDC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95490" y="1317697"/>
                  <a:ext cx="1134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BD2467-59F6-86ED-ED19-BFB1D0AB0F9F}"/>
              </a:ext>
            </a:extLst>
          </p:cNvPr>
          <p:cNvGrpSpPr/>
          <p:nvPr/>
        </p:nvGrpSpPr>
        <p:grpSpPr>
          <a:xfrm>
            <a:off x="6308792" y="1612190"/>
            <a:ext cx="323280" cy="272160"/>
            <a:chOff x="6245730" y="1233817"/>
            <a:chExt cx="32328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0F862AA-25CD-73A2-A005-91580C932E80}"/>
                    </a:ext>
                  </a:extLst>
                </p14:cNvPr>
                <p14:cNvContentPartPr/>
                <p14:nvPr/>
              </p14:nvContentPartPr>
              <p14:xfrm>
                <a:off x="6245730" y="1233817"/>
                <a:ext cx="163080" cy="186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0F862AA-25CD-73A2-A005-91580C932E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36730" y="1224817"/>
                  <a:ext cx="180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030619-2A7E-97C2-DB9D-9ACA65DAD69C}"/>
                    </a:ext>
                  </a:extLst>
                </p14:cNvPr>
                <p14:cNvContentPartPr/>
                <p14:nvPr/>
              </p14:nvContentPartPr>
              <p14:xfrm>
                <a:off x="6464970" y="1343257"/>
                <a:ext cx="104040" cy="162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030619-2A7E-97C2-DB9D-9ACA65DAD6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55970" y="1334237"/>
                  <a:ext cx="121680" cy="1803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0B167F5-0DC7-297C-65BE-958C9AAF3343}"/>
              </a:ext>
            </a:extLst>
          </p:cNvPr>
          <p:cNvGrpSpPr/>
          <p:nvPr/>
        </p:nvGrpSpPr>
        <p:grpSpPr>
          <a:xfrm>
            <a:off x="6717032" y="1579070"/>
            <a:ext cx="306360" cy="240840"/>
            <a:chOff x="6653970" y="1200697"/>
            <a:chExt cx="30636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D63BF2-1FC5-04A2-4D5D-AB419E80FD91}"/>
                    </a:ext>
                  </a:extLst>
                </p14:cNvPr>
                <p14:cNvContentPartPr/>
                <p14:nvPr/>
              </p14:nvContentPartPr>
              <p14:xfrm>
                <a:off x="6653970" y="1200697"/>
                <a:ext cx="160200" cy="240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D63BF2-1FC5-04A2-4D5D-AB419E80FD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44950" y="1191697"/>
                  <a:ext cx="177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BD92AAD-6505-D23F-5D20-BCE99ABA8795}"/>
                    </a:ext>
                  </a:extLst>
                </p14:cNvPr>
                <p14:cNvContentPartPr/>
                <p14:nvPr/>
              </p14:nvContentPartPr>
              <p14:xfrm>
                <a:off x="6852690" y="1306537"/>
                <a:ext cx="107640" cy="118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BD92AAD-6505-D23F-5D20-BCE99ABA87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43690" y="1297537"/>
                  <a:ext cx="1252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B8C9B1F-A78C-632F-C67A-5F4A550B665F}"/>
              </a:ext>
            </a:extLst>
          </p:cNvPr>
          <p:cNvGrpSpPr/>
          <p:nvPr/>
        </p:nvGrpSpPr>
        <p:grpSpPr>
          <a:xfrm>
            <a:off x="4667192" y="1439750"/>
            <a:ext cx="248760" cy="378720"/>
            <a:chOff x="4604130" y="1061377"/>
            <a:chExt cx="24876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3786F1-3D22-3AF6-7A88-424C0F7A189D}"/>
                    </a:ext>
                  </a:extLst>
                </p14:cNvPr>
                <p14:cNvContentPartPr/>
                <p14:nvPr/>
              </p14:nvContentPartPr>
              <p14:xfrm>
                <a:off x="4604130" y="1209337"/>
                <a:ext cx="171720" cy="230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3786F1-3D22-3AF6-7A88-424C0F7A18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95130" y="1200323"/>
                  <a:ext cx="189360" cy="248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E96225-E718-69E0-6CE6-FB7D0914A158}"/>
                    </a:ext>
                  </a:extLst>
                </p14:cNvPr>
                <p14:cNvContentPartPr/>
                <p14:nvPr/>
              </p14:nvContentPartPr>
              <p14:xfrm>
                <a:off x="4830570" y="1061377"/>
                <a:ext cx="22320" cy="107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E96225-E718-69E0-6CE6-FB7D0914A1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21570" y="1052347"/>
                  <a:ext cx="39960" cy="12497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5ED636-7390-7B7C-860F-5C61FB68BEEE}"/>
              </a:ext>
            </a:extLst>
          </p:cNvPr>
          <p:cNvGrpSpPr/>
          <p:nvPr/>
        </p:nvGrpSpPr>
        <p:grpSpPr>
          <a:xfrm>
            <a:off x="5986232" y="1476830"/>
            <a:ext cx="208800" cy="334800"/>
            <a:chOff x="5923170" y="1098457"/>
            <a:chExt cx="20880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77B616-0F5D-37BC-23C3-0109C8FEB0A8}"/>
                    </a:ext>
                  </a:extLst>
                </p14:cNvPr>
                <p14:cNvContentPartPr/>
                <p14:nvPr/>
              </p14:nvContentPartPr>
              <p14:xfrm>
                <a:off x="5923170" y="1211137"/>
                <a:ext cx="153360" cy="222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77B616-0F5D-37BC-23C3-0109C8FEB0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14170" y="1202137"/>
                  <a:ext cx="171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A328CBC-BFCC-1240-F3AC-34A2BF5A404A}"/>
                    </a:ext>
                  </a:extLst>
                </p14:cNvPr>
                <p14:cNvContentPartPr/>
                <p14:nvPr/>
              </p14:nvContentPartPr>
              <p14:xfrm>
                <a:off x="6118650" y="1098457"/>
                <a:ext cx="13320" cy="89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A328CBC-BFCC-1240-F3AC-34A2BF5A40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09650" y="1089457"/>
                  <a:ext cx="3096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9E76476-99D2-E35B-4436-2A3480BA3688}"/>
                  </a:ext>
                </a:extLst>
              </p14:cNvPr>
              <p14:cNvContentPartPr/>
              <p14:nvPr/>
            </p14:nvContentPartPr>
            <p14:xfrm>
              <a:off x="4202432" y="2058950"/>
              <a:ext cx="3141000" cy="2786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9E76476-99D2-E35B-4436-2A3480BA368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93432" y="2049950"/>
                <a:ext cx="315864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8636221-6349-C569-C362-BA4DEAF79B1C}"/>
              </a:ext>
            </a:extLst>
          </p:cNvPr>
          <p:cNvGrpSpPr/>
          <p:nvPr/>
        </p:nvGrpSpPr>
        <p:grpSpPr>
          <a:xfrm>
            <a:off x="4321232" y="2444510"/>
            <a:ext cx="1094040" cy="420840"/>
            <a:chOff x="4258170" y="2066137"/>
            <a:chExt cx="109404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B57450-8688-2675-AD22-96C89A12B9E2}"/>
                    </a:ext>
                  </a:extLst>
                </p14:cNvPr>
                <p14:cNvContentPartPr/>
                <p14:nvPr/>
              </p14:nvContentPartPr>
              <p14:xfrm>
                <a:off x="4258170" y="2168377"/>
                <a:ext cx="142920" cy="210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B57450-8688-2675-AD22-96C89A12B9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49170" y="2159377"/>
                  <a:ext cx="160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F065893-4B10-B994-B817-917AE7431070}"/>
                    </a:ext>
                  </a:extLst>
                </p14:cNvPr>
                <p14:cNvContentPartPr/>
                <p14:nvPr/>
              </p14:nvContentPartPr>
              <p14:xfrm>
                <a:off x="4433130" y="2078737"/>
                <a:ext cx="99360" cy="369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F065893-4B10-B994-B817-917AE743107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24130" y="2069737"/>
                  <a:ext cx="1170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6E59EDD-B0C0-2A9A-4115-F7B972C7BA63}"/>
                    </a:ext>
                  </a:extLst>
                </p14:cNvPr>
                <p14:cNvContentPartPr/>
                <p14:nvPr/>
              </p14:nvContentPartPr>
              <p14:xfrm>
                <a:off x="4736610" y="2191057"/>
                <a:ext cx="5400" cy="196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6E59EDD-B0C0-2A9A-4115-F7B972C7BA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27610" y="2182057"/>
                  <a:ext cx="23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C2580B-3A10-781A-5997-3FBEB8416B43}"/>
                    </a:ext>
                  </a:extLst>
                </p14:cNvPr>
                <p14:cNvContentPartPr/>
                <p14:nvPr/>
              </p14:nvContentPartPr>
              <p14:xfrm>
                <a:off x="4810050" y="2125897"/>
                <a:ext cx="10080" cy="266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C2580B-3A10-781A-5997-3FBEB8416B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01050" y="2116897"/>
                  <a:ext cx="27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2894D58-BC28-C3FA-20EE-923FE2140969}"/>
                    </a:ext>
                  </a:extLst>
                </p14:cNvPr>
                <p14:cNvContentPartPr/>
                <p14:nvPr/>
              </p14:nvContentPartPr>
              <p14:xfrm>
                <a:off x="4747050" y="2292217"/>
                <a:ext cx="56520" cy="9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2894D58-BC28-C3FA-20EE-923FE21409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37992" y="2283217"/>
                  <a:ext cx="74273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3125966-87E7-2EEC-43E7-11BD528E3E5A}"/>
                    </a:ext>
                  </a:extLst>
                </p14:cNvPr>
                <p14:cNvContentPartPr/>
                <p14:nvPr/>
              </p14:nvContentPartPr>
              <p14:xfrm>
                <a:off x="4877370" y="2338297"/>
                <a:ext cx="97920" cy="148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3125966-87E7-2EEC-43E7-11BD528E3E5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68370" y="2329297"/>
                  <a:ext cx="115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EB7F029-86AC-DD90-8B74-12F1B20A3ECF}"/>
                    </a:ext>
                  </a:extLst>
                </p14:cNvPr>
                <p14:cNvContentPartPr/>
                <p14:nvPr/>
              </p14:nvContentPartPr>
              <p14:xfrm>
                <a:off x="5040090" y="2148937"/>
                <a:ext cx="160920" cy="229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EB7F029-86AC-DD90-8B74-12F1B20A3E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31070" y="2139951"/>
                  <a:ext cx="178600" cy="247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C18922-9427-5515-DEEC-F48CA243AC53}"/>
                    </a:ext>
                  </a:extLst>
                </p14:cNvPr>
                <p14:cNvContentPartPr/>
                <p14:nvPr/>
              </p14:nvContentPartPr>
              <p14:xfrm>
                <a:off x="5303610" y="2066137"/>
                <a:ext cx="9000" cy="131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C18922-9427-5515-DEEC-F48CA243AC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94610" y="2057137"/>
                  <a:ext cx="26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90C3943-D93D-76F7-F74E-F4864CAABF07}"/>
                    </a:ext>
                  </a:extLst>
                </p14:cNvPr>
                <p14:cNvContentPartPr/>
                <p14:nvPr/>
              </p14:nvContentPartPr>
              <p14:xfrm>
                <a:off x="5263650" y="2127337"/>
                <a:ext cx="88560" cy="8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90C3943-D93D-76F7-F74E-F4864CAABF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54686" y="2118697"/>
                  <a:ext cx="106129" cy="2557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233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Esters  Amides  Jacqueline OH poll on Moodle!!</vt:lpstr>
      <vt:lpstr>Hydrolysis of Esters: Basic Conditions</vt:lpstr>
      <vt:lpstr>Reduction of Esters</vt:lpstr>
      <vt:lpstr>Esters and Grignard Reagents</vt:lpstr>
      <vt:lpstr>Amides          (20.12)</vt:lpstr>
      <vt:lpstr>Hydrolysis of Amides</vt:lpstr>
      <vt:lpstr>Hydrolysis of various functional groups: recap</vt:lpstr>
      <vt:lpstr>Reduction of Amides</vt:lpstr>
      <vt:lpstr>Weinreb Amides</vt:lpstr>
      <vt:lpstr>Reduction of Weinreb Amides: Mechanism</vt:lpstr>
      <vt:lpstr>Reduction of Weinreb Amides</vt:lpstr>
      <vt:lpstr>Reduction (hydride transfer) of various functional groups: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revision>1</cp:revision>
  <cp:lastPrinted>2023-02-13T13:47:05Z</cp:lastPrinted>
  <dcterms:created xsi:type="dcterms:W3CDTF">2022-03-01T00:08:26Z</dcterms:created>
  <dcterms:modified xsi:type="dcterms:W3CDTF">2023-03-01T01:16:43Z</dcterms:modified>
</cp:coreProperties>
</file>