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431" r:id="rId3"/>
    <p:sldId id="432" r:id="rId4"/>
    <p:sldId id="434" r:id="rId5"/>
    <p:sldId id="435" r:id="rId6"/>
    <p:sldId id="438" r:id="rId7"/>
    <p:sldId id="433" r:id="rId8"/>
    <p:sldId id="436" r:id="rId9"/>
    <p:sldId id="437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28295-FF6A-4525-AB99-74A06BEA54C5}" v="1820" dt="2023-03-13T01:19:32.746"/>
    <p1510:client id="{7E9E6152-4549-4C1E-97F4-14C43A4FE4B6}" v="247" dt="2023-03-13T01:29:46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3T14:12:38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12209 10381 11055 0,'0'-5'480'0,"16"-7"112"0,5 3-464 0,4-3-128 0,3 0 0 0,6 2 0 15,5 1 1136-15,4-3 208 0,0-1 32 0,3 1 16 16,0 2-1040-16,3 2-208 0,2 0-144 0,5 2 192 16,4 2-192-16,4-3 0 0,4-5 0 0,-2 1 128 15,-1-1-128-15,4 0 0 0,3 0 0 0,5 1 0 16,8-2 0-16,1 0 0 0,-1 1 0 0,-2-1 0 15,-2 0 0-15,5 1 0 0,5 0 0 0,-2 1 0 16,-4-2 160-16,-5 1 0 0,-5 1 0 0,2 4 0 16,0 0 560-16,2 2 112 0,1 0 32 0,-2 2 0 0,-5-1-128 15,-1 3-32-15,-3 0 0 0,4 1 0 0,5 0-128 0,0 0-48 16,0 0 0-16,-1 0 0 0,-1-3-256 0,5 0-48 16,3 2-16-16,4-3 0 0,0-1-208 0,-2-2 128 15,1 1-128-15,0-1 0 0,2 1 208 0,0 5-48 16,0 1-16-16,-4 0 0 0,-7 0-144 0,-1 2 0 15,-1-1-160-15,1 3 160 0,1 4 0 0,-1-1 0 16,-2-2 0-16,-3 4 0 0,-3-2 0 0,3 0 0 16,5-1 0-16,2 0 0 0,2 1 0 0,-3-1 0 15,-3-1 0-15,-2 2-192 0,-3 1 192 0,-2 1 0 16,0 0 0-16,-1 0 0 0,3 0 0 0,-4-1 0 16,-2 0 0-16,-2 1-144 0,0 0 144 0,3 0 0 0,3 0 0 0,3 3 0 15,4-5 0-15,-4 0 0 0,-3 1 0 0,-1 0 0 16,-3-1 0-16,3 0 0 0,5 1 0 0,0-3 0 15,0-2 0-15,-2-3 0 0,-4 0 0 0,1 1 0 16,-1 2 0-16,7-3 0 0,6-4 0 0,1 1 0 16,1 1 0-16,0-1 128 0,-1-6-128 0,4 3 0 15,8 0 0-15,0-1 128 0,-2-3-128 0,-1 0 0 16,-3 0 128-16,4 0-128 0,2 1 128 0,0-2-128 16,-4-2 192-16,0 0-16 0,-4-1-16 0,2 3 0 15,0-1 368-15,2 3 80 0,-2 1 16 0,-3 2 0 16,-6 2-432-16,3 8-64 0,2-1-128 0,3 7-12896 31</inkml:trace>
  <inkml:trace contextRef="#ctx0" brushRef="#br0" timeOffset="39730.3">3433 1706 31215 0,'13'-17'1376'0,"-22"13"288"0,-2 3-1328 0,-1-1-336 16,-1 2 0-16,-1 3 0 0,-2 1 1024 0,-1 4 144 16,-1 2 32-16,0 4 0 0,0 3 0 0,-1 7 0 15,3 7 0-15,-3 4 0 0,1 7-912 0,4-7-288 16,-1 10 160-16,1 4-160 0,1 1 192 0,1 2-32 15,3 1-16-15,3 1 0 0,2-1 112 0,2 10 0 16,2-8 16-16,4-5 0 0,3-3-144 0,5-5-128 16,3-4 192-16,2-7-192 0,1-2 0 0,3-4 0 0,3-3 0 15,2-5 0 1,2-4-752-16,2-3-48 0,2-3-16 0,0-3 0 16,2-4-1936-16,3-4-400 0,-1-4-80 0,2-3-16 15,1-3 208-15,0 0 32 0,-5-3 16 0,-3 0 0 16,-3-5 1264-16,-5 2 256 0,-3-2 64 0,-3 0 0 0,-4 0 992 0,-1 1 208 0,-3-3 32 0,-3 2 16 15,-3 1 1824-15,-1 0 352 0,-2 2 80 0,-1 1 16 16,-2 1 128-16,-2 2 48 0,-1 4 0 0,-2 2 0 16,0 3-544-16,0 2-96 0,0 4-32 0,1 4 0 15,-1 2-656-15,1 3-144 0,2 4-32 0,2 4 0 16,0 0-464-16,3 2-112 0,2 3-16 0,3-1 0 16,2 3-192-16,3-2 128 0,1-3-128 0,2-2 0 15,1-2 0-15,3-4 0 0,4-2 0 0,-3-2-160 0,2-4 160 0,-1-5 0 16,1-3-144-16,-1-3 144 0,0-2 0 0,-2-2 0 15,-2-2 0-15,0-2 0 0,-4-2 272 0,-2 0 32 16,-3-1 0-16,-2 1 0 0,-3 0 176 0,-4 0 32 16,-2-2 16-16,-1 2 0 0,-4 0-144 0,-1 1-48 15,-5 0 0-15,-2 1 0 0,0 2-336 0,-2-2 0 16,-2 2 0-16,1 3 128 16,1 0-2080-16,3 3-416 0,1 2-64 0,1 1-12848 15</inkml:trace>
  <inkml:trace contextRef="#ctx0" brushRef="#br0" timeOffset="40024.08">4219 2320 12895 0,'2'21'1152'0,"2"2"-928"16,2 3-224-16,0 2 0 0,1-1 3440 0,-1 0 640 15,2 1 128-15,0-5 16 0,1 1-2176 0,0-2-432 0,-1-1-80 0,0-4-32 16,-2-2-992-16,1-4-208 0,-2-1-48 0,-1-1 0 16,-2-2 96-16,-2-7 16 0,0 0 0 0,0 0 0 15,0 0 400-15,0 0 96 0,2-12 16 0,-2-4 0 16,0-3-80-16,0-6-16 0,-2-4 0 0,1-2 0 16,0-3-352-16,-2-2-80 0,-1-3-16 0,-1-2 0 15,1 1-192-15,2 1-144 0,-2 2 192 0,2 5-192 16,2 2 0-16,3 4 0 0,1 2 0 0,1 3 0 15,0 4-176-15,2 2-80 0,-2 2-32 0,2 2 0 32,-1 1-2192-32,3 3-432 0,2 2-96 0</inkml:trace>
  <inkml:trace contextRef="#ctx0" brushRef="#br0" timeOffset="40321.14">4633 2162 11967 0,'2'8'1072'0,"-1"2"-864"15,0 5-208-15,2-1 0 0,-2 3 3328 0,2 3 640 16,1 2 112-16,1 3 16 0,1 1-1744 0,2 0-368 16,1 0-64-16,1 0 0 0,-1-3-848 0,-1 1-176 15,-2-2-16-15,1-3-16 0,-1-3-192 0,1-3-32 16,-4-2-16-16,1-2 0 0,2 0-96 0,-6-9-16 16,0 0 0-16,0 0 0 0,0 0 224 0,0 0 32 15,0 0 16-15,1-9 0 0,-1-3 0 0,0-2 0 0,0-5 0 0,-1 0 0 16,-2-5-224-16,0-2-48 0,1-6-16 0,2-2 0 15,-3-8-368-15,2-2-128 0,0-8 0 0,-1-1 144 16,1 1-144-16,1 4-272 0,3 5 64 0,0 7 16 31,1 8-304-31,0 3-48 0,2 7-16 0,0 4 0 16,1 2-448-16,2 4-80 0,1 6-32 0,2 2 0 16,1 6-1264-16,1 3-256 0,-1 0-48 0</inkml:trace>
  <inkml:trace contextRef="#ctx0" brushRef="#br0" timeOffset="40665.36">5238 2270 23039 0,'0'0'1024'0,"0"0"192"0,0 0-960 0,9 2-256 15,-9-2 0-15,8-3 0 0,-8 3 2352 0,8-5 416 16,1-2 96-16,-1-1 16 0,0-2-1344 0,0 0-272 15,-2-2-48-15,1-1-16 0,1-1-816 0,-2-2-144 16,-1 0-48-16,-1 1 0 0,-4-1 128 0,-1 0 32 16,-2 1 0-16,-1-1 0 0,0 2 160 0,-1 1 16 15,-3 2 16-15,-1 5 0 0,-2-1 192 0,-2 3 32 16,-2 3 16-16,1 4 0 0,1 2-80 0,1 5-32 16,0 2 0-16,2 4 0 0,-1 1-224 0,2-1-32 0,0 4-16 15,1 2 0-15,5 0-272 0,1 2-128 0,4 1 0 16,1-2 128-1,4-1-864-15,2-2-176 0,1 3-48 0,6 1 0 16,5-3-2800-16,2-3-560 0</inkml:trace>
  <inkml:trace contextRef="#ctx0" brushRef="#br0" timeOffset="40899.71">5762 2133 34959 0,'-15'-9'1536'0,"8"7"336"0,1-3-1488 0,-2 3-384 0,-3-2 0 0,1 2 0 16,-3-1 736-16,1 3 80 0,1 3 16 0,0 1 0 16,1 5-176-16,-1-1-16 0,2 7-16 0,1 2 0 0,-1 3-480 0,4 3-144 15,1 3 0-15,3 0 0 0,1 2 592 0,4-1 16 16,2-1 0-16,3-1 0 0,2-3-800 0,3-1-176 16,2 0-16-16,3-6-16 0,5 0 176 0,-1-2 32 15,2-4 16-15,1-1 0 16,0-3-448-16,0-1-80 0,0-4-32 0,0-1 0 15,0-3-2528-15,-1-3-512 0</inkml:trace>
  <inkml:trace contextRef="#ctx0" brushRef="#br0" timeOffset="41430.97">6245 1531 26719 0,'0'0'2368'0,"0"0"-1888"15,0 0-480-15,10 13 0 0,-10-13 960 0,4 12 80 0,1 4 32 0,4 4 0 16,1 6-192-16,3 10-48 15,2 5 0-15,4 9 0 0,1 6-576 0,0 4-128 0,-2 3-128 0,0 0 176 32,1 0-480-32,-2-2-80 0,0-3-32 0,-2-6 0 15,0-5-2272-15,-1-7-464 0,-2-1-96 0,-2-2-7888 0</inkml:trace>
  <inkml:trace contextRef="#ctx0" brushRef="#br0" timeOffset="41727.79">6255 2110 7359 0,'0'-14'320'0,"0"14"80"0,3-9-400 0,1 1 0 0,0 1 0 0,2 1 0 16,3-1 3568-16,3 3 624 0,1 0 128 0,3 0 32 15,1 3-3168-15,2-1-624 0,2-2-128 0,3 0-32 16,-4-2-400-16,1 0-192 0,0-2 0 0,1-1 16 16,0-4-720-16,2 0-128 0,1-1-48 0,-2 1 0 15,-1 0-1456-15,-1 2-288 0,-1 2-64 0,-2 2-16 16,-2 2 1536-16,-1 4 304 0,0 2 64 0,-2 3 16 0,-2 3 2128 0,-1-1 416 15,-3 3 96-15,0 2 0 0,-1 0 128 0,0 3 32 16,-1 1 0-16,0-1 0 0,-1 3-624 0,0 2-128 16,0-1-32-16,0 0 0 0,0 2-512 0,-1-1-96 15,1 1-32-15,2 1 0 0,-1-6-400 0,0 0-144 16,0-2 0-16,2-5 0 16,1-3-2752-16,-1-3-560 0</inkml:trace>
  <inkml:trace contextRef="#ctx0" brushRef="#br0" timeOffset="41993.77">6825 1831 5519 0,'1'-23'240'0,"-1"13"64"0,0 0-304 0,0 0 0 0,0-1 0 0,-1 2 0 16,1 1 4304-16,1 2 816 0,2 0 144 0,-3 6 48 15,0 0-3488-15,0 0-688 0,0 0-144 0,5 7-32 16,0 2-768-16,1 0-192 0,-1 4 0 0,1 2 0 16,1 0 0-16,-1 5 0 0,3 1 0 0,1 3 0 15,-1 5 0-15,1 4 0 0,1 2-128 0,2 3 128 16,-2-2 0-16,2-2 0 0,2 1 0 0,-1-3 0 15,0-4 0-15,2-2 0 0,0-3-128 0,-1-5 128 16,1-5 0-16,1-3 0 0,-1-3 0 0,-2-6 0 16,-2-5 0-16,-2-2 256 0,-1-4-64 0,-1-1 0 15,-2-6 464-15,-2 0 96 0,-2-3 16 0,-2-1 0 16,-3-3-64-16,-1 0 0 0,-1-2 0 0,-4 0 0 16,-4 0-208-16,-2 1-48 0,2 6-16 0,-1-2 0 0,0 3-432 15,-1 2 0-15,2 4 0 0,0-1 0 16,0-1-592-16,3 5-112 0,1 0 0 0,2 2-9296 15,2 3-1856-15</inkml:trace>
  <inkml:trace contextRef="#ctx0" brushRef="#br0" timeOffset="42290.62">7236 1951 11967 0,'5'9'1072'0,"1"4"-864"16,1 4-208-16,-1 3 0 0,1 3 3472 0,-1-1 656 15,0-1 128-15,-1 0 32 0,-1-1-1952 0,0-2-384 16,0-1-80-16,-2-2-16 0,1 0-1136 0,-1-2-224 15,1-2-48-15,0-3-16 0,-1 0-432 0,-2-8 0 16,0 0 0-16,0 0 0 0,5-4 0 0,-1-4-192 0,2-1 0 0,-1-6 16 16,0-5-144-16,0-3-16 0,-1-3-16 0,0-3 0 15,0-1 112-15,1 1 32 0,3-1 0 0,-1 0 0 16,0 4 208-16,1 3 0 0,0 0 0 0,1 3 160 16,-1 0 496-16,0 3 112 0,-2 3 0 0,2 5 16 15,1 5-208-15,2 5-64 0,0 6 0 0,1 2 0 16,-3 1-384-16,2 6-128 0,0 2 0 0,2 4 0 15,-1 2 0-15,1 0 0 0,2 1-208 0,-1-1 80 32,0-3-2240-32,4-3-448 0,5-1-96 0</inkml:trace>
  <inkml:trace contextRef="#ctx0" brushRef="#br0" timeOffset="42556.32">8011 1774 24639 0,'-26'4'1088'0,"13"-2"240"0,-6 1-1072 0,-2 1-256 15,-1 0 0-15,-1 0 0 0,3 1 736 0,-1 1 96 16,3 1 0-16,3 1 16 0,3 1-64 0,5 1-16 16,1-1 0-16,5 0 0 0,1-9-640 0,5 12-128 15,6-3 0-15,3 3 0 0,4 0-192 0,6-1 192 16,2 1-208-16,3-3 80 0,-1 2 128 0,2-1 0 16,0-2-144-16,-1 0 144 0,-4 0 0 0,-3 1 0 15,-3 2 160-15,-3 0-160 0,-3 1 1664 0,-3 1 208 16,-3 1 48-16,-3 2 16 0,-3-1 208 0,-2 2 32 15,-4 0 16-15,-2-2 0 0,-2 0-832 0,-3 1-160 16,-1-2-48-16,-2-1 0 0,-2 0-704 0,0 0-160 16,1 2-32-16,-1-4 0 15,-2-2-2112-15,-1-2-416 0</inkml:trace>
  <inkml:trace contextRef="#ctx0" brushRef="#br0" timeOffset="47127.33">816 1943 16575 0,'-8'-1'1472'0,"-1"0"-1168"16,-1-3-304-16,-1 0 0 0,2-2 1536 0,0 0 240 15,-1-2 48-15,-1-6 16 0,2-2-1104 0,0-6-224 16,0-1-32-16,-2-1-16 0,1 1-272 0,1 3-64 16,-2 0-128-16,2 1 192 0,0-1 368 0,0 2 64 15,1 1 16-15,0 2 0 0,2 0 32 0,-1 1 16 16,3 2 0-16,3 6 0 0,1 6-336 0,0 0-64 15,0 0-16-15,8 6 0 0,2 7-272 0,2 4 0 16,1 0 0-16,3 5 0 0,1 6 0 0,0-1 128 16,0 2-128-16,4 8 0 0,-2-1 368 0,-1-4-48 15,-2-3 0-15,-2-3 0 0,-1-3-320 0,-1-3-288 16,-1-4 48-16,0-3 16 0,-2-5 224 0,-1-2 0 0,-8-6 0 0,0 0 0 16,0 0 0-16,0-10 0 0,-2-3 0 0,-4-4-192 15,-3-4 192-15,-1-3 0 0,-3-2 0 0,0-4 0 16,-3-2 0-16,0-5 0 0,-1 1 0 0,1 2 0 15,0 1 304-15,0 2-48 0,2 1-16 0,3 6 0 16,0 1 192-16,0 1 32 0,1 1 16 0,2 1 0 16,0 1-160-16,3 1-48 0,0-1 0 0,1-3 0 15,3 1-272-15,2 6 0 0,2-1 0 0,2 0 0 16,0 2 0-16,1-4 0 0,4 5-160 0,1 1 160 16,2-1 0-16,7 0-176 0,-1 2 176 0,2 0-128 15,1 2-208-15,3 1-48 0,3 1 0 0,2 3 0 16,1 3-1984-16,3 2-384 15,-2 2-96-15,-2 2-16 0</inkml:trace>
  <inkml:trace contextRef="#ctx0" brushRef="#br0" timeOffset="47299.13">890 1757 29487 0,'-2'-9'2624'0,"1"-2"-2112"15,1 1-512-15,2-2 0 0,3-2 0 0,2-2-176 16,2-1 0-16,1 0 0 0,2-1 32 0,2 0 0 0,3-2 0 0,3 0 0 16,0 4-176-16,-1 1-16 0,-1 2-16 0</inkml:trace>
  <inkml:trace contextRef="#ctx0" brushRef="#br0" timeOffset="47502.24">885 2000 26207 0,'-12'7'1152'0,"12"-7"256"0,0 0-1136 0,0 0-272 0,0 0 0 0,0 0 0 16,0 0 576-16,11 0 64 0,1-1 16 0,2-6 0 16,3 1-208-16,2-1-32 0,5-5-16 0,-1 2 0 15,1-2-400-15,-2-1 128 0,0 0-128 0,0-4 0 16,4 2-256-16,-1 0-128 0,-1 0-16 0,-2 0-16 15,0 0-2016-15,-1-1-416 0</inkml:trace>
  <inkml:trace contextRef="#ctx0" brushRef="#br0" timeOffset="47674.09">1411 1444 20271 0,'0'0'896'0,"0"0"192"0,0 0-880 0,0 0-208 16,0 0 0-16,6 1 0 0,-6-1 1360 0,8 1 240 15,-2 2 32-15,5 1 16 0,3 0-992 0,2 1-192 16,0 2-32-16,6 3-16 0,0-2-416 0,0 1 0 16,0-1 0-16,-1 0 0 15,0-2-688-15,1-1-112 0,2 1-32 0,-2-5-6848 0,-1-1-1360 0</inkml:trace>
  <inkml:trace contextRef="#ctx0" brushRef="#br0" timeOffset="47845.94">1763 1144 23039 0,'-26'12'2048'0,"13"-1"-1648"0,-3 5-400 0,-2 5 0 15,-2 4 1216-15,-1 2 176 0,-2 2 16 0,-2 1 16 16,-1 0 112-16,1 1 0 0,2-1 16 0,3-3 0 16,6-1-1168-16,3 1-224 0,4-5-160 15,3 0 192-15,4-3-2096 0,4-2-400 0,5-2-96 0</inkml:trace>
  <inkml:trace contextRef="#ctx0" brushRef="#br0" timeOffset="48189.86">2086 1160 23039 0,'-20'4'2048'0,"9"-1"-1648"15,-9 4-400-15,2 2 0 0,0 1 1600 0,-2 4 256 16,0 0 32-16,4 3 16 0,1 2-176 0,3 1-16 15,2-1-16-15,2-2 0 0,0 3-1280 0,4-4-256 16,3 1-160-16,2-2 192 0,3 0-192 0,3-2 0 16,1-2-160-16,2-2 160 0,1-1-368 0,2-3 32 15,2-1 0-15,1-1 0 0,-2-3 64 0,1-5 16 16,0-2 0-16,0-2 0 0,-2-4 64 0,0-1 0 0,-2-3 16 0,0-1 0 16,-3-2 176-16,-2 0-160 0,1-3 160 0,-3 0-160 15,-2-4 160-15,-2 3 0 0,-1 2 0 0,-2 2 0 16,1 2 224-16,-1 2-32 0,0 2 0 0,0 2 0 15,-1 2 416-15,0 0 80 0,-1 4 16 16,1 1 0-16,4 5-80 0,0 0-16 0,0 0 0 0,0 0 0 16,1 8-416-16,2 3-192 0,0 2 160 0,4 4-160 15,3 2 0-15,1-1 0 0,-1 0 0 0,2 0-160 16,1 1-464-16,1-3-80 0,3 0-32 16,2-2-10240-16,-1-1-2048 0</inkml:trace>
  <inkml:trace contextRef="#ctx0" brushRef="#br0" timeOffset="48658.85">2403 881 22111 0,'-3'-6'1968'0,"3"6"-1584"16,0 0-384-16,0 0 0 0,-6 6 1152 0,2 1 128 16,0 4 48-16,2 3 0 0,4 3-176 0,-1 4-16 15,2 6-16-15,2-2 0 0,3 0-672 0,0-2-128 16,-1 1-16-16,4-3-16 0,1-2-288 0,-1-2 0 15,2-1 0-15,0-3 0 0,-1 0 0 0,0-5 128 16,0 1 0-16,-1-3-128 16,2 1-560-16,-1-6-208 0,0-1-64 0,0-4 0 0,-3-2 544 0,-2-5 96 15,-1-3 32-15,-1-3 0 16,-1-2-272-16,1-1-48 0,-2 0-16 0,-2-3 0 0,-1-2 304 0,0 3 192 0,-1 1-208 0,-1 3 80 16,1-3 256-16,1 5 48 0,0 1 16 0,0 4 0 15,0 2 368-15,0 9 80 0,0 0 0 0,0 0 16 16,0 0-16-16,0 0 0 0,4 11 0 0,1 2 0 15,2 1-304-15,1 0-64 0,-2 1-16 0,2-2 0 16,2-2-256-16,1 0 160 0,0-2-160 16,0-2 128-16,-1-2-288 0,-1-1-64 0,2-3-16 0,-2-1 0 15,0-3-16-15,0-2 0 0,-1-3 0 0,0-1 0 16,-2-3 256-16,2 1 0 0,0-2-160 0,-1 0 160 16,-4-2 0-16,4 0 0 0,-2-1 0 0,2 0 0 15,-1 1 0-15,-1 0 0 0,-1 4 0 0,0 3 0 16,-4 8 0-16,0 0 0 0,0 0 128 0,8 0-128 15,0 6 288-15,-2 2-32 0,4 4 0 0,-1 2 0 0,0 3-256 16,1 0 0-16,3-1 0 0,2-2 0 16,-1-2-2016-16,2-3-464 0</inkml:trace>
  <inkml:trace contextRef="#ctx0" brushRef="#br0" timeOffset="48815.11">3283 357 28559 0,'0'0'1264'0,"-3"14"272"0,2 3-1232 0,0 5-304 16,1 4 0-16,1 3 0 0,1-3 1984 0,4 2 320 15,-1 4 80-15,4-2 16 0,4 2-1280 0,3 0-256 16,2-2-48-16,3 0-16 16,2-2-1632-16,5 0-320 0,3-2-64 0</inkml:trace>
  <inkml:trace contextRef="#ctx0" brushRef="#br0" timeOffset="49768.03">10043 1857 1839 0,'0'0'160'0,"-4"-5"-160"0,0 1 0 0,4 4 0 0,-6-5 4160 0,1 0 816 15,0 1 144-15,-1-4 48 0,-1 0-3328 0,1 1-672 16,-2 1-128-16,0-1-16 0,0 2-704 0,0 3-128 16,-1-2-16-16,0 1-16 0,0-1-160 0,0 3-272 15,0 2 64-15,-1 4 16 0,1 7 192 0,0 1-192 16,1 7 192-16,2 6-192 0,1 4 192 0,2 5 0 0,2 4 0 0,2 0 0 15,2-1 0-15,2-2 0 0,3-3 0 16,2-4 0-16,2-4 0 0,1-6 0 0,0-3 0 0,1-6 160 16,1-3 240-16,0-6 48 0,0-5 16 0,0-4 0 15,1-3 896-15,0-6 176 0,-5-4 48 16,-2-5 0-16,-1-6 128 0,-3-3 16 0,-2-4 16 0,-3-3 0 16,-3-2-800-16,-2 0-176 0,0-3-16 15,-3 1-16-15,-1-2-480 0,-1 2-80 0,-2 1-32 0,0 2 0 31,-2-3-464-31,2 6-112 0,0-2-16 0,2 4 0 16,1 3-2512-16,1 4-512 0,1 2-112 0</inkml:trace>
  <inkml:trace contextRef="#ctx0" brushRef="#br0" timeOffset="50128.29">10307 1702 20271 0,'0'17'896'0,"1"-5"192"0,1 5-880 0,0 3-208 15,2 5 0-15,3 0 0 0,-2 0 784 0,2 0 112 16,-1-1 32-16,3 4 0 0,0-5-352 0,0 2-64 16,1 0 0-16,0-6-16 0,0-2-272 0,3-2-48 15,-1-4-16-15,1-3 0 0,0-4 112 0,2-1 32 16,-1-6 0-16,0-2 0 0,1-4 0 0,-2-2 0 16,0-1 0-16,1-2 0 0,-1-2-128 0,-1 0-32 15,-2-4 0-15,1 0 0 0,-2 0-144 0,-1-1 160 0,-3 1-160 16,0-2 160-16,0 1-160 0,-1 3 192 0,-2 1-192 0,-2 4 192 15,-2 0 384-15,0 2 64 0,-1 4 32 0,0 0 0 16,3 7-16-16,0 0 0 0,0 0 0 0,-1 7 0 16,0 3-352-16,2 3-80 0,2 4-16 0,1 3 0 15,1-1-208-15,3 2 0 0,1 2 0 0,2 4 0 16,4-3 0-16,-1 1 0 0,2-1 0 0,2-2 0 16,2-5-272-16,-1 0 48 0,1-3 16 0,1-2 0 31,-1-6-608-31,1 1-112 0,0-7-32 0,0 0 0 15,-1-6-1264-15,-1 0-256 0,-2-2-48 0,-1-1-4960 0,-2 1-1008 0</inkml:trace>
  <inkml:trace contextRef="#ctx0" brushRef="#br0" timeOffset="50425.54">11031 1836 911 0,'0'-21'0'0,"-3"14"0"0,1-1 0 0,0 0 0 0,1 3 3392 0,1 5 608 16,-3-6 112-16,3 6 32 0,0 0-2608 0,0 0-528 16,0 0-112-16,0 0 0 0,0 0 32 0,0 0 16 15,2 10 0-15,2 3 0 0,1-2 64 0,1 2 16 16,2-1 0-16,3-1 0 0,0-2-192 0,4 1-16 15,0-3-16-15,3 0 0 0,2 1-416 0,1-1-64 16,-2-2-32-16,2-1 0 0,1-3-96 0,-2-1-32 16,0-1 0-16,-2-2 0 0,-4-1 16 0,1-1 0 15,-4 0 0-15,0-2 0 0,-2 0 0 0,-1-4 0 16,-2 1 0-16,-1-2 0 0,-1 2 0 0,-2-3 0 16,-2 2 0-16,-2-1 0 0,0 1-384 0,-2-1-80 0,-3 0-16 0,-1 4 0 15,-2 4 432-15,-2 3 96 0,1 1 16 16,-3 4 0-16,0 0-80 0,1 5-16 0,0 0 0 0,3 7 0 15,2 3 640-15,3 4 128 0,2-3 32 0,4 3 0 16,6 0 64-16,2 3 16 0,3-2 0 0,3-2 0 16,5-1-624-16,2-3-112 0,4-2-32 0,4-3 0 15,5-4-256-15,6-4 0 0,4-4-176 0,8-3-11856 16,6-4-2384-16</inkml:trace>
  <inkml:trace contextRef="#ctx0" brushRef="#br0" timeOffset="50909.86">13569 1255 28559 0,'-6'8'2544'0,"-2"2"-2032"0,-1 4-512 0,-1 7 0 0,3 5 192 0,-1 4-64 0,0 5-128 0,4 5 192 16,0 3-192-16,3 4-128 0,2-1 128 0,3 5-208 16,1 4-320-16,3-1-64 0</inkml:trace>
  <inkml:trace contextRef="#ctx0" brushRef="#br0" timeOffset="51331.75">14161 1694 23839 0,'-1'17'2112'0,"-1"3"-1680"16,1 3-432-16,0 3 0 0,1 0 576 0,0 2 48 16,1 0 0-16,3 0 0 0,1-2-16 0,2-3 0 15,2-2 0-15,1-3 0 0,2-3-384 0,1-8-80 16,1 0-16-16,1-4 0 0,0-3-128 0,2-4 128 0,0-3-128 15,2-6 128-15,-1-4-128 0,0-2 160 0,0-5-160 0,1-1 160 16,-4 1-320-16,0-4-64 0,-2 2-16 0,-2 0 0 16,-2 0-80-16,-1 1 0 0,-1 3-16 0,-2 0 0 31,-1 4-304-31,-2 3-48 0,0 4-16 0,0 4 0 16,-2 7-448-16,0 0-80 0,0 0-32 0,4 8 0 15,0 4 656-15,4 2 128 0,2 4 32 0,4 4 0 0,-4 3 864 0,3 1 176 0,1-1 48 0,1 0 0 16,-1-3 400-16,2 0 96 0,2-2 16 0,0-2 0 15,-1 0 48-15,-1-5 16 0,-2-1 0 0,0-4 0 16,1-4 16-16,-2-3 16 0,0-2 0 0,-1-3 0 16,-3-3 48-16,0-2 16 0,-1-3 0 0,-2-2 0 15,-1-2-480-15,-1-2-80 0,-2-3-32 0,-1-1 0 16,-1-3-464-16,-1-2-80 0,-2-3-32 0,0-1 0 16,-1-2-1504-16,1-2-304 0,-3-4-64 0,0 0-15040 15</inkml:trace>
  <inkml:trace contextRef="#ctx0" brushRef="#br0" timeOffset="51894.62">15132 1690 15663 0,'0'0'1392'0,"8"11"-1120"16,1 2-272-16,3 1 0 0,1 2 1392 0,1-2 208 0,1-1 64 0,-4-3 0 15,0 0-384-15,-1-4-80 0,1-2-16 0,0-1 0 16,0-2-512-16,-1-2-96 0,-1-3-32 0,-1-1 0 15,1-2 48-15,0-1 16 0,-2-1 0 0,-2-1 0 16,0-6-32-16,-1 2 0 0,-2-5 0 0,-4 2 0 16,0 0-80-16,-2 1-32 0,-1 0 0 0,-3-1 0 15,-1 0-192-15,0 1-32 0,-2 2-16 0,1 4 0 16,-1-2-96-16,-1 4 0 0,-1 4-128 0,0 4 192 16,0 5 32-16,2 4 0 0,-1 3 0 0,0 4 0 15,2 2 160-15,1 0 16 0,2 4 16 0,2 5 0 16,2-3-96-16,5 2 0 0,0 0-16 0,3 1 0 15,3-1-304-15,4-4 128 0,2-1-128 0,2-2 0 16,1-2 0-16,1-3 0 0,2-2 0 0,-1-1 0 16,6-5 0-16,-1-1 0 0,-1-1 0 0,0-1 0 0,2-2 0 15,0-1 0-15,-3-1-128 0,-1-2 128 0,0-3 0 0,-2-2 0 16,-2 0-160-16,-2-2 160 0,-1-1-336 0,-1 2 0 16,-2-4 0-16,-1-3 0 0,-2 0 32 0,-2 0 16 15,-1-1 0-15,-3 3 0 0,-4-3 288 0,0 4 0 16,-3-4 128-16,-2 4-128 0,-2 0 256 0,-1 0-32 15,-3 2-16-15,-2 2 0 0,-2 1 160 0,0 3 16 16,-4 0 16-16,3 2 0 0,1 1-144 0,0 2-16 16,2 1-16-16,0 4 0 0,2 3 48 0,0 4 16 15,4-1 0-15,3 8 0 0,2-1-16 0,2 4 0 16,4-1 0-16,3 4 0 0,4-3-48 0,3 4-16 16,2-1 0-16,4-3 0 0,5-4-208 0,4-1 0 15,0-1 0-15,2-6 0 0,2-2 0 0,1-3-160 0,-1-2 160 16,0-2-192-1,3-1-1216-15,-3-4-256 0,-2-2-64 0,0-2 0 16,-5-4-928-16,1-2-192 0,-1-3-32 0</inkml:trace>
  <inkml:trace contextRef="#ctx0" brushRef="#br0" timeOffset="52050.84">15904 1253 23951 0,'0'0'2128'0,"-4"7"-1696"0,0 3-432 0,2 6 0 15,-1 5 1392-15,2 5 192 0,2 4 32 0,-1 1 16 16,1 4-736-16,2 3-128 0,1 1-48 0,1 0 0 16,2 1-528-16,0-3-192 0,3 1 0 0,0 0 144 15,2 0-752-15,3 0-160 0,1-4-16 0,0-2-12912 16</inkml:trace>
  <inkml:trace contextRef="#ctx0" brushRef="#br0" timeOffset="52285.42">16197 1459 20271 0,'-6'4'1792'0,"-3"2"-1424"16,-3 0-368-16,-1 5 0 0,-1-2 2272 0,1 4 384 16,0 4 80-16,1 1 16 0,3 0-320 0,2 4-64 0,3 3-16 0,3 2 0 15,1 2-1168-15,1 1-224 0,3-4-64 0,3 0 0 16,2 0-432-16,4-1-80 0,3-5-32 0,2-2 0 15,1-2-352-15,6-3 0 0,2-3 0 0,5-3 0 16,2-5 0-16,3-2 0 0,5-4 0 0,5-4-192 31,4-3-384-31,2-2-64 0,3-7-32 0</inkml:trace>
  <inkml:trace contextRef="#ctx0" brushRef="#br0" timeOffset="52801.12">18180 954 23951 0,'0'0'2128'0,"3"2"-1696"0,-20 2-432 0,0 1 0 16,0 3 608-16,1 4 32 0,0 4 16 0,0 4 0 15,0 4 16-15,3 5 0 0,1 3 0 0,5 6 0 16,0 2-288-16,4 5-48 0,2 3-16 0,4 3 0 15,3 0-48-15,5 2-16 0,2 1 0 0,1 0 0 16,2 1-256-16,3-3 0 0,2 2 128 0,1-1-128 16,2-2-1472-16,-2-3-336 0,-1-4-80 0,-2-4-9952 15</inkml:trace>
  <inkml:trace contextRef="#ctx0" brushRef="#br0" timeOffset="53332.54">18106 1664 20271 0,'0'0'896'0,"3"-5"192"0,-2-3-880 0,2 2-208 16,0-1 0-16,3 1 0 0,-1-1 1040 0,3 2 176 15,2 1 16-15,3 3 16 16,3-2-1456-16,2 3-304 0,3 3-48 0,2 0-16 16,0 3-80-16,-3 2-32 0,1 1 0 0,-1 1 0 0,-2 1 496 0,-1 2 192 15,0 1-128-15,-1 2 128 0,-1 0 0 0,1 3 272 0,-3-1-32 0,-1 0-16 16,-2 1-64-16,1-1-16 0,-2 0 0 0,-2 2 0 15,1 0-144-15,-1 0 128 0,-2-2-128 0,0-1 128 16,-1-4-128-16,-1-1 160 0,-1 0-160 0,0-6 160 16,-2-6 176-16,0 0 48 0,0 0 0 0,0 0 0 15,0 0 0-15,-2-6 0 0,0-3 0 0,0-4 0 16,1-4-384-16,1-3 0 0,0-1 0 0,1-4 0 31,2 1-304-31,0-2-128 0,1-3-16 0,1 0-16 0,1-1 80 0,1 2 32 0,1 0 0 0,1 2 0 16,0 3 352-16,0-1-176 0,0 5 176 0,0 0-128 15,0 4 256-15,1 2 64 0,-3 1 16 0,1 4 0 16,-1 3-208-16,-1 2 176 0,-6 3-176 0,8 2 160 16,0 1-160-16,-2 4 0 0,1 2 0 0,-1 3 0 15,2 2 192-15,-3 4 16 0,-1 6 0 0,0 1 0 16,-1 2 176-16,0 2 48 0,-1 1 0 0,1 4 0 0,-1-2 32 16,2 2 16-16,1-4 0 0,2-1 0 0,2-2 32 0,3-5 16 15,0-1 0-15,1-5 0 0,0-2-272 0,2-3-64 16,1-2-16-16,0-5 0 0,-2-4 80 0,-1-3 0 15,0-1 16-15,-1-2 0 0,-2-2 272 0,1-1 48 16,-2-6 16-16,-1 0 0 0,-2-2-32 0,-1-2 0 16,-2 1 0-16,-2 0 0 0,-1-2-64 0,-1 0 0 15,-3-4-16-15,-4 3 0 16,0 3-752-16,-1 1-160 0,-1 0-32 0,-3 0 0 16,-2 0-1904-16,2 2-384 0,3-1-80 0,0 4-9664 0</inkml:trace>
  <inkml:trace contextRef="#ctx0" brushRef="#br0" timeOffset="53801.28">19137 1577 6447 0,'3'6'576'0,"1"6"-576"0,0 1 0 0,0 3 0 16,-2 1 4032-16,1 0 704 0,-3 1 144 0,2 1 32 16,0 1-2240-16,0 0-448 0,1-4-96 0,0 0-16 15,0 0-1232-15,1-4-256 0,0-3-48 0,0-2-16 16,-4-7-432-16,5 6-128 0,-5-6 0 0,0 0 0 15,10-2 0-15,-1-3 0 0,0-1 0 0,0-6 0 16,1 0 0-16,1-1 0 0,-1-5-208 0,-1 0 80 16,0-2-416-16,1-1-80 0,-3 0-16 0,3 3 0 15,-1-1 288-15,0 2 48 0,-1 4 16 0,-2 0 0 16,-1 5 416-16,1 2 96 0,-6 6 16 0,0 0 0 0,0 0 192 16,5 7 32-16,0 1 16 0,-1 4 0 0,-1-3-48 0,-1 2-16 15,1 1 0-15,1-1 0 0,1-1-112 0,1 0-32 16,0 3 0-16,-1-2 0 0,0-1-272 0,0 1 0 15,0-2 0-15,1 0 0 0,-2 0 0 0,1-4 0 16,-5-5 0-16,9 4 0 0,-1-4 0 0,1-2-144 16,1-4 144-16,2-1-128 0,0-4-48 0,2-1 0 15,0-2 0-15,1-2 0 0,-3 0 176 0,-1 0-192 16,1 0 192-16,0 1-192 0,-1-2 192 0,1 4 0 16,-1 1 160-16,-1 4-160 0,0 4 640 0,1 4 48 15,-2 5 0-15,0 4 0 0,0 5-16 0,-1 2 0 16,0 5 0-16,0 5 0 0,0 4 32 0,-1 2 0 0,0-1 0 15,2 0 0-15,1-1-528 0,3 0-176 0,3-1 0 0,2-2 144 32,3 1-3008-32,4-5-592 0</inkml:trace>
  <inkml:trace contextRef="#ctx0" brushRef="#br0" timeOffset="54535.52">21423 1328 19343 0,'-8'-8'848'0,"8"8"192"0,0 0-832 0,-7 0-208 0,0 0 0 0,-1 4 0 15,0 5 992-15,3 4 160 0,-1 4 16 0,3 3 16 16,-3 4-800-16,4 6-176 0,0 4-16 0,2 4-16 16,2 1 368-16,0 0 80 0,2-1 16 0,1-1 0 15,5-4 256-15,1 0 48 0,2-3 16 0,3-1 0 16,4-3-432-16,-1-3-80 0,2-3 0 0,0-3-16 15,1-4-240-15,-1-2-64 0,0-4 0 0,0-6 0 16,-1-5 0-16,0-2-128 0,1-5 192 0,-2 0-64 16,-3-4 80-16,-2 1 16 0,1-3 0 0,-2 0 0 15,-2-1-64-15,1 0-16 0,-3-1 0 0,-1 0 0 16,-1 1-144-16,-1-2 0 0,-1 3 0 0,1-2 0 16,-2 2-608-16,2-10-48 0,-1 4-16 0,0 1 0 15,-1 5-448-15,2 5-96 0,-6 12 0 0,0 0-16 16,5 11 592-16,-1 2 112 0,0 4 16 0,1 6 16 0,0 2 496 0,2 4 240 15,-1 3-32-15,3-2 0 0,2 1 352 0,0-1 64 16,4-2 16-16,0-1 0 0,1-1-112 0,2-2-16 16,-1-7 0-16,0-2 0 0,0-3 496 0,3-4 80 15,-3-3 32-15,0-2 0 0,0-7 192 0,-3-4 32 16,-1-4 16-16,0-1 0 0,0-6-288 0,0-4-64 16,0-1-16-16,-3-8 0 0,0 0-400 0,-1-2-80 15,-1-3 0-15,-1 0-16 0,0-6-144 0,-2-2-32 16,-2-3 0-16,-3 1 0 0,0 1-320 0,-2-1-320 15,0 1 64-15,-3-20 16 16,-1 12-3216-16,1 7-640 0,-7-13-128 0,1 13-16 0</inkml:trace>
  <inkml:trace contextRef="#ctx0" brushRef="#br0" timeOffset="54865.21">22699 1831 31327 0,'0'0'1392'0,"-3"7"272"0,3-7-1328 0,0 0-336 0,0 0 0 0,0 0 0 16,0 0 768-16,0 0 64 0,0 0 32 0,0 0 0 0,8-8-336 0,0-3-64 15,-1-2-16-15,-1-1 0 0,-1-2-320 0,-1 1-128 16,-2-4 0-16,-1 4 144 0,-1-1-16 0,-1 2-128 15,-2 1 192-15,-1 4-64 0,-3-2 256 0,1 3 32 16,-2 3 16-16,0 0 0 0,2 4-112 0,-2 1 0 16,0 6-16-16,2 1 0 0,-1 2-112 0,2 5-32 15,0 2 0-15,2 5 0 0,4-2-160 0,2 5 128 16,2-4-128-16,3 4 128 0,1-1-128 0,4 0-256 16,3-3 64-16,10 6 16 15,3-3-1680-15,1-6-352 0,1-7-64 0,1-1-16 16,2-6-1200-16,0-2-240 0</inkml:trace>
  <inkml:trace contextRef="#ctx0" brushRef="#br0" timeOffset="55130.99">23243 1699 12895 0,'-3'-14'576'0,"0"6"112"0,0-1-560 0,-1-1-128 0,-3-1 0 0,-1 2 0 16,-2-3 3472-16,-1 3 672 0,0 1 128 0,-1 3 16 16,0 3-2816-16,1 3-576 0,-1 4-128 0,0 4 0 15,2 4-448-15,0 4-96 0,1 4-16 0,3 3 0 16,2 2 0-16,3 0 0 0,3-2 0 0,3 1 0 15,5-1-208-15,1-3 144 0,4-2-144 0,2-3 128 16,1-5-128-16,0 1 0 0,-1-4 144 0,0-4-144 16,0-4 320-16,0-4 0 0,-1-4 0 0,0-1 0 15,0-1 432-15,-2-5 80 0,-3 1 0 0,-1-3 16 0,-1-4-80 16,-1-2 0-16,0-3-16 0,-4-3 0 0,0-1-304 16,-3-1-48-16,-2-2-16 0,-2-3 0 0,-1-1-160 0,-3 1-32 15,-5-1-16-15,-8-13 0 16,1 4-1040-16,0 3-208 0,1 1-32 0,3 8-16 15,0 10-1840-15,4 2-368 0</inkml:trace>
  <inkml:trace contextRef="#ctx0" brushRef="#br0" timeOffset="55928">23543 1667 31327 0,'-3'15'2784'0,"-1"6"-2224"0,0 7-560 0,0-1 0 15,0 6 1200-15,0-3 128 0,0 0 16 0,2-3 16 16,1-4 192-16,1 0 48 0,1-5 0 0,1-3 0 16,2-1-1024-16,2-4-208 0,-1-2-48 0,3-3 0 15,-1-4-320-15,3-1 0 0,0-2 0 0,2-5 0 16,-1-3 0-16,2-6 0 0,2-3 0 0,4-11-128 31,1 0-240-31,-3-3-32 0,-1-4-16 0,-2 0 0 16,-1-1-400-16,-3-1-80 0,-1 1 0 0,-2 0-16 15,0 2-128-15,-1 4-32 0,-1 5 0 0,0 5 0 0,-1 4 320 0,0 6 64 16,-4 12 16-16,0 0 0 0,0 0 672 0,0 0 352 0,7 6-32 0,-1 6-16 16,1 1 208-16,-1 5 64 0,1 3 0 0,-2 4 0 15,0 2-48-15,1 1 0 0,-1 0 0 0,3 1 0 16,1-3 48-16,0 2 16 0,1-2 0 0,3-2 0 0,0 1-144 0,4-5-16 16,3-1-16-16,2 0 0 0,0-4-160 0,2-4-48 15,0-2 0-15,1-1 0 0,1 1-80 0,-1-5-128 16,-2-2 176-16,0-4-176 0,-3-2 208 0,0 0-64 15,2-3-16-15,-4-2 0 0,-1-1-128 0,-2-2 192 16,-1 0-192-16,-1-1 192 0,0-4-192 0,-1 0 0 16,-3-2 0-16,0-1 128 0,-1 1-128 0,0-2 0 15,-2 1 0-15,-2-1 0 0,-1 0-224 0,-1 3-32 16,0 3 0-16,-2 2 0 0,-3 2 256 0,1 5-144 16,2 6 144-16,0 0-128 0,-8 6 256 0,-1 5 64 15,-1 2 16-15,1 2 0 0,0 3 112 0,0 3 32 16,1 1 0-16,2 5 0 0,1 3-352 0,1 0 144 0,1 2-144 15,3-2 0-15,3 1 0 0,3-3-256 0,1-5 32 0,6 7 0 32,2-6-432-32,5-6-96 0,2-2-16 0,4-5 0 15,2-3-1536-15,3-4-304 0,1-4-64 0,2-4-16 16,1-4 64-16,3-1 16 0,3-6 0 0,-1-2 0 16,2-3-352-16,-2-1-80 0,-5-2-16 0,-2-3 0 15,-4-4 944-15,-3-2 192 0,-3 2 48 0,-7 10 0 0,-2-3 2464 0,-1 1 496 0,-2 0 112 0,-2 0 16 16,-3 0 1424-16,-2 1 304 0,-2 0 48 0,-4 1 16 15,-3 2-304-15,-3 3-48 0,-1-4-16 0,-1 5 0 16,-2 4-1104-16,-1 2-208 0,0 2-48 0,-5 5-16 16,-1 5-336-16,2 4-64 0,0 4-16 0,3 1 0 15,1 1-208-15,4-1-32 0,4 3-16 0,2-2 0 16,3 0-384-16,7 1-80 0,3-1 0 0,2-1-128 16,0-1 0-16,1 0 0 0,2 1-240 0,2-2 80 0,0 4 160 15,0-2 0-15,-1-2-144 0,-1 3 144 0,-2-3 0 0,-1 1 0 16,-3 1 0-16,-2-1 0 0,-5-2 192 0,-2 3 64 15,-1 2 16-15,-5-2 0 0,-6 0 240 0,-1 1 64 16,-3-1 0-16,1 0 0 0,-4 0-320 0,1-1-48 16,0-2-16-16,1 1 0 15,-1-5-1584-15,2 1-320 0,2-5-64 0,3 0-14704 0</inkml:trace>
  <inkml:trace contextRef="#ctx0" brushRef="#br0" timeOffset="56224.84">25434 1612 23839 0,'-12'3'1056'0,"5"-1"224"0,-4 5-1024 0,-2 2-256 0,-5 3 0 0,-4-2 0 16,-3 3 384-16,-2 7 48 0,-3-2 0 0,-3 8 0 16,2 5 320-16,3 1 64 0,4-1 16 0,3 0 0 15,3 2-16-15,4-2 0 0,7-2 0 0,4-3 0 16,4-3-160-16,6-2-16 0,5-1-16 0,6-5 0 15,7-2-368-15,3-5-80 0,4-4-16 0,1-5 0 16,4-8 256-16,-2-3 48 0,-2-4 16 0,-2-1 0 16,0-5 368-16,1-3 80 0,-1-3 16 0,-5-2 0 15,-4 0-336-15,-2 0-64 0,-3 0-16 0,-3-2 0 16,-5 1-32-16,-4-1-16 0,-3 0 0 0,-5 1 0 16,-2 1 32-16,0 8 0 0,-3-3 0 0,-5-17 0 15,-2 1-1344-15,0-1-256 0,-5-1-48 0,6 10-17600 16</inkml:trace>
  <inkml:trace contextRef="#ctx0" brushRef="#br0" timeOffset="56631.05">26145 1519 35935 0,'-9'3'3200'0,"-2"0"-2560"0,-2 3-512 0,-1 2-128 15,-1 0 0-15,-11 5 128 0,-4 0-128 0,0 3 128 16,-1 3 608-16,-3-1 128 0,-1 4 32 0,0 2 0 16,1 1-416-16,1 2-80 0,2-1-16 0,5-1 0 15,1-2 192-15,6 1 48 0,3-2 0 0,4 0 0 16,4 2-352-16,3-5-64 0,3-1-16 0,4-3 0 16,5-3-192-16,4-3 0 0,5-1 0 0,6-3 0 15,6-3-160-15,3-2 160 0,4-4-128 0,2-5 128 16,-3-2 0-16,-1-5-160 0,0-2 160 0,0-2 0 15,-2 3 0-15,-4-2 0 0,-2 2 0 0,-1-3 0 16,-2 1 0-16,-3 2 0 0,0-4 0 0,-5 6 0 16,-4 4 0-16,-2 0 0 0,-3 2-160 0,-5 9 160 15,-1-6 0-15,1 6 0 0,0 0 0 0,0 0 128 16,-10 1-128-16,-1 4 192 0,1 3-64 0,-1 1 0 16,1 0 0-16,1 6 0 0,0 1 0 0,2 1 0 15,1-1-128-15,2 0 0 0,1 1 0 0,3-3 0 0,3 3-400 0,2 1 0 16,3-1 0-16,5-3 0 15,5 1-2160-15,2-1-448 0,3-3-64 0,3-5-12736 16</inkml:trace>
  <inkml:trace contextRef="#ctx0" brushRef="#br0" timeOffset="56834.15">26705 1684 17503 0,'-9'11'768'0,"5"-1"176"0,-1 3-752 0,-1 9-192 0,0 3 0 0,4-2 0 16,0-1 2208-16,2 2 416 0,2 0 64 0,3 5 32 16,3 0-1808-16,2-1-352 0,1 0-80 0,0-5-16 15,1-3-640-15,1 1-128 0,1-4-16 0,5-3-16 32,2-2-384-32,-1-3-80 0,1-3-16 0,0-3-10704 0</inkml:trace>
  <inkml:trace contextRef="#ctx0" brushRef="#br0" timeOffset="57037.26">27202 1727 23951 0,'0'0'1056'0,"-9"5"224"0,0 4-1024 0,0 7-256 0,2 3 0 0,-5 3 0 16,-5 3 3024-16,-1 6 560 0,-1 10 96 0,-2 6 32 15,0 6-1472-15,0 3-272 0,-2-4-64 0,-5 3-16 0,2-1-800 0,-1 4-176 16,-1 4-16-16,4-4-16 0,-1-2-624 0,0-1-128 15,-1 0-128-15,3-3 176 0,2-1-176 0,1-4-256 16,2 0 64-16,2 0 16 16,3-2-1568-16,1 1-320 0,3-2-64 0</inkml:trace>
  <inkml:trace contextRef="#ctx0" brushRef="#br0" timeOffset="60765.63">1501 7698 22111 0,'0'0'1968'0,"-8"-2"-1584"0,8 2-384 0,-9 2 0 0,9-2 640 0,0 0 64 0,-3 8 0 0,2 3 0 15,2 2-192-15,2 7-16 0,2-1-16 0,4 11 0 16,0 4 272-16,2 7 48 0,0 3 16 0,5 3 0 16,-2-3-320-16,-1-7-64 0,3 1-16 0,1-1 0 15,0 0-288-15,-2-4-128 0,0-3 128 0,0-7-128 16,-3-2 0-16,1 1 0 0,-1-6 128 0,-3-6-128 31,-2-7 0-31,-7-3 0 0,0 0 0 0,-2-9 0 16,-2-7 0-16,-2 2 192 0,-3-5-64 0,-3 1 0 0,-1-4-128 0,-1-2 128 15,-2 0-128-15,-1-4 128 0,-4-3-128 0,-2-2 0 16,-2-2 0-16,-2-1 0 0,-2-3-144 0,2-1-64 16,-2 1-16-16,4 0 0 0,3 0 224 0,2 3-176 15,5 2 176-15,2 4-160 0,2 4 160 0,5 4 144 16,3 2-16-16,4 3-128 0,2 3 208 0,5 1-64 16,2 1-16-16,6 3 0 0,3 1-128 0,5 0 0 15,2 0 0-15,1-2 0 0,2-1 0 0,0 0 0 16,-2-1 0-16,0 0 0 0,0-1-256 0,-1 0-96 15,1 0-16-15,-2 0 0 16,-3 0-2160-16,-2 1-432 0</inkml:trace>
  <inkml:trace contextRef="#ctx0" brushRef="#br0" timeOffset="60953.02">1584 7935 17503 0,'0'0'1552'0,"0"0"-1232"0,0 0-320 0,0 0 0 16,0 0 1264-16,0 0 192 0,8 4 32 0,1-1 16 16,3 0-720-16,2-3-144 0,3 0-16 0,3 0-16 15,0 0-352-15,1-5-80 0,0 0-16 0,0-2 0 16,0 1-160-16,1-4 128 0,1-2-128 0,0 0 128 16,-3-1-304-16,1 1-64 0,0 1-16 0</inkml:trace>
  <inkml:trace contextRef="#ctx0" brushRef="#br0" timeOffset="61171.74">1690 8158 23951 0,'-4'5'2128'0,"1"3"-1696"16,2 0-432-16,1 1 0 0,1 0 1008 0,2-1 112 15,-3-8 32-15,5 6 0 0,3 0-320 0,3-2-64 16,1-2-16-16,3-2 0 0,1-2-240 0,3-2-64 15,2-3 0-15,2-1 0 0,2-2-240 0,4-2-48 16,2-1-16-16,3 0 0 0,5-3-144 0,-1 2 0 16,-3 1 0-16,0-1 0 15,-1-1-512-15,0 1-192 0,0-2-48 0,-2 2-13168 0</inkml:trace>
  <inkml:trace contextRef="#ctx0" brushRef="#br0" timeOffset="61375.14">2345 7622 23039 0,'0'0'2048'0,"0"0"-1648"0,0 7-400 0,2 2 0 16,-1 1 1600-16,3 1 224 0,1 0 48 0,3 2 16 16,2 2-512-16,3 0-96 0,3 2-32 0,4 0 0 15,-1 0-784-15,3 0-144 0,2 1-48 0,2-1 0 16,4 3-272-16,1-4 0 0,-2-2 0 0,0 0 0 15,-1 1-464-15,1-4-208 0,0-2-32 0,-1-2-9344 16,-2-4-1872-16</inkml:trace>
  <inkml:trace contextRef="#ctx0" brushRef="#br0" timeOffset="61562.59">2854 7467 27583 0,'-15'8'1216'0,"9"-2"256"0,-4 1-1168 0,-2 3-304 15,-3 2 0-15,0 2 0 0,-2 3 1280 0,-1 3 208 16,-1 2 48-16,2 1 0 0,-2 2-736 0,-2 3-144 16,-2 0-16-16,0 5-16 0,1-2-496 0,1 3-128 15,1 0 0-15,1-1 0 0,4-5-256 0,2-2-80 16,2-2-16-16,5-2 0 16,3-2-2368-16,4-4-480 0,5-5-80 0</inkml:trace>
  <inkml:trace contextRef="#ctx0" brushRef="#br0" timeOffset="61923.42">3113 7428 21183 0,'-18'4'1888'0,"9"0"-1504"0,-2 5-384 0,-3 0 0 16,-3 4 1616-16,0 3 256 0,-1 2 48 0,2 3 16 15,2 2-336-15,1 2-80 0,3 2-16 0,0-2 0 16,4 0-816-16,1 0-176 0,2-3-16 0,2-1-16 0,2-2-336 0,3-2-144 15,1-2 128-15,2-2-128 0,1-3 0 0,2-2 0 16,3-3 0-16,1-1 0 0,2-4 0 0,0 0-176 16,-1-5 48-16,1-3 0 0,0-3-16 0,-1 0 0 15,0-4 0-15,-1 0 0 0,-1-2 144 0,-1-1 0 16,-2-1 0-16,-1 2 0 0,-2-4 0 0,-1 3 0 16,-3 1 0-16,-1 3 0 0,0 2 416 0,-2 3 16 15,-2 1 0-15,2 8 0 0,0 0 496 0,0 0 96 16,0 0 32-16,0 0 0 0,0 0-480 0,-2 8-112 15,2 1-16-15,2 0 0 0,4 2-448 0,0 1 0 16,2-1 0-16,1 1 0 0,2 0-176 0,0 1-128 16,2-2-16-16,2 3-16 15,2-1-2640-15,0-2-528 0,0 1-96 0</inkml:trace>
  <inkml:trace contextRef="#ctx0" brushRef="#br0" timeOffset="62392.03">3603 7286 26495 0,'0'0'1168'0,"0"0"240"0,-5 6-1120 0,1 2-288 0,0 4 0 0,2 2 0 15,1 2 544-15,-1 2 48 0,1 0 16 0,2 3 0 16,3 1 80-16,1 2 16 0,3-3 0 0,0 1 0 16,0 0-448-16,0-1-96 0,-2-4-16 0,3-2 0 0,3-2-144 0,1-1 0 15,0-3 0-15,0-1 128 0,-1-3-384 0,-2-5-64 16,1 0-32-16,-1-6 0 15,-1-3-448-15,-1-3-96 0,0-4 0 0,0-2-16 16,-2-3-176-16,1 0-48 0,-2-1 0 0,0 1 0 0,0 2 656 0,-1-2 128 16,-2 1 32-16,2 1 0 0,-1-1 464 0,0 1 112 15,0 2 0-15,-1 2 16 0,1 4 672 0,-2 3 128 16,-1 8 16-16,0 0 16 0,0 0-144 0,0 0-16 16,4 9-16-16,-1 3 0 0,-1 1-32 0,1 1 0 15,0 2 0-15,0-1 0 0,3 1-400 0,-1-2-96 16,0-1-16-16,2-2 0 0,-1-1-384 0,2-3 0 15,0-1 0-15,0 0 0 0,-8-6-208 0,9 1-32 16,-1-2 0-16,-1-3 0 0,0-3 0 0,-1-1 0 0,1-6 0 16,-1 0 0-16,1-1 240 0,-2-4 0 0,0-2 0 0,1 1-144 15,-1-2 144-15,0 1 0 0,0 0 0 0,2 2 0 16,-1-1 176-16,1 3 64 0,-1 2 16 0,1 2 0 16,-2 2 448-16,2 5 112 0,-1 1 16 0,-6 5 0 15,9 2-288-15,0 5-48 0,2 2-16 0,2 4 0 16,2 1-144-16,4 3-16 0,2 1-16 0,-1 3 0 15,1 1-304-15,1 1-144 0,2 1 16 0,1-3 0 32,-2-1-1760-32,1-1-352 0,-2-4-64 0,1-2-12832 0</inkml:trace>
  <inkml:trace contextRef="#ctx0" brushRef="#br0" timeOffset="62766.99">4735 6736 30463 0,'0'0'1344'0,"-5"1"288"0,5-1-1312 0,0 0-320 15,0 0 0-15,0 0 0 0,0 0 960 0,0 0 112 16,4-8 16-16,2 0 16 0,3 0-400 0,3-2-96 16,3 1-16-16,1 0 0 0,1 0-288 0,0 2-64 15,2-2-16-15,-4 2 0 0,1 2-48 0,1 3-16 16,1-1 0-16,-1 3 0 0,-3 1-160 0,-2 2 128 15,1 2-128-15,-2 2 128 0,-2 3-128 0,-1 2 192 16,-2 6-192-16,-2 3 192 0,0 4 208 0,-3 2 48 16,-1 4 16-16,-1 3 0 0,0 3 16 0,-1 1 0 0,0 2 0 0,2-2 0 15,1-3 96-15,2-2 0 0,-1-3 16 0,2-2 0 16,3-2-240-16,0-2-48 0,4-3-16 0,1-2 0 16,2-3-48-16,2-3-16 0,1-3 0 0,1 1 0 15,3-5-48-15,2 0-16 0,4-5 0 0,3-1 0 16,3-5-160-16,1-3 0 0,0-1 144 0,0-4-144 15,0-2 0-15,1-3-160 0,1 0 16 0,2-2-13600 16,3-1-2704-16</inkml:trace>
  <inkml:trace contextRef="#ctx0" brushRef="#br0" timeOffset="65065.48">2555 9987 25791 0,'-18'1'2304'0,"-2"5"-1856"0,0 0-448 0,1-1 0 0,4 3 368 0,0 0-32 15,2-2 0-15,3 0 0 0,2-2-144 0,8-4-16 16,0 0-16-16,0 0 0 0,0 0 48 0,5-6 16 15,3 0 0-15,4-2 0 0,2-2-48 0,2-2-16 16,1-2 0-16,1-1 0 0,3 0 16 0,0 0 0 16,0 2 0-16,1-1 0 0,-4-1-176 0,-2 5 160 15,-3-2-160-15,-2 5 160 0,0 0-160 0,-2 3 0 16,-1 3 0-16,-2 2 128 0,-6-1-128 0,6 8 160 16,-3 2-160-16,0 5 160 0,0 3-160 0,-1 1 192 0,0 4-192 0,-1 0 192 15,-1 2-192-15,3 1 0 0,0 0 144 0,3 1-144 16,-1-1 160-16,1 1-32 0,1-1-128 0,2-3 192 15,0 1-192-15,3-2 0 0,1-3 128 0,1 0-128 16,2-1 0-16,2-1 0 0,2-3 0 0,2 0 0 16,3-2-192-16,3 1 32 0,5-4 0 0,3-1 0 31,6-1-1824-31,0-5-384 0,-2-4-64 0</inkml:trace>
  <inkml:trace contextRef="#ctx0" brushRef="#br0" timeOffset="65456.05">3590 9699 20271 0,'-19'10'896'0,"11"-3"192"0,0 2-880 0,2 4-208 0,-1 1 0 0,3 3 0 0,-1 3 1120 0,4 3 176 16,2 3 48-16,4 1 0 0,3 0-896 0,3-1-160 16,2-3-32-16,1 1-16 0,2-2-112 0,1-5-128 15,2-3 176-15,2-2-176 0,0-5 128 0,-2-1-128 16,0-5 0-16,-2-1 0 0,-2-3 0 0,1-4 0 15,-3-1 0-15,-1-2 0 0,-2-5 144 0,-1-2-16 16,0-1-128-16,-1 0 192 0,-1-2-192 0,-3 1 0 16,-2-1 0-16,-1 2 0 0,-1 2 0 0,-1 2-128 15,-1 2 128-15,-1 3-208 0,0 1 464 0,3 8 80 16,0 0 32-16,0 0 0 16,0 0-656-16,0 0-128 0,7 8-32 0,2 3 0 0,3 2 448 0,1 0-160 15,0 1 160-15,1-1 0 0,2-3 0 0,2 1 0 0,2-2 0 0,-1-2 0 16,1-4 144-16,-1 1 144 0,1-2 32 0,-1-2 0 15,1-3 400-15,-3-1 96 0,-3-2 16 0,-1-2 0 16,-1-3 192-16,-3 0 32 0,-4-2 16 0,1-3 0 16,-3-1-304-16,-1-1-64 0,-2 0-16 0,-3-5 0 15,-2 3-416-15,-2-4-80 0,0 2 0 0,-3-2-16 16,0 1-368-16,-2-1-80 0,1-2-16 0,-2 3-15888 16</inkml:trace>
  <inkml:trace contextRef="#ctx0" brushRef="#br0" timeOffset="66002.78">4430 9617 3679 0,'0'0'160'0,"5"9"32"0,-1 1-192 0,1 2 0 16,2 1 0-16,1-1 0 0,0-3 4992 0,-1-1 944 15,1-2 192-15,1 0 32 0,0-3-3920 0,2 0-768 16,-1-3-176-16,1-1-16 0,-2-3-640 0,0-1-128 15,-1-3-32-15,-2 0 0 0,1-5-176 0,1 0-48 16,-3 0 0-16,-1-1 0 0,-3-2 256 0,-1 2 64 16,-3-1 0-16,1 3 0 0,-2-1-576 0,-1-1-144 15,-2 4-16-15,-2-2 0 0,-3 3 160 0,-1 1 224 16,-1 3-48-16,1 1-16 0,1 1-32 0,0 3 0 16,1 2 0-16,-1 1 0 0,2 5 320 0,0 3 48 15,3 3 16-15,1 2 0 0,3 3-128 0,3 3-32 0,3 1 0 0,3 0 0 16,0 1-352-16,2-1 144 0,2-5-144 0,3 0 0 15,3-4 128-15,2-4-128 0,2-2 0 0,1-2 0 16,4 0 192-16,2-5 0 0,4 0-16 0,0-2 0 16,2 0-176-16,0-5 0 0,-3 1-192 0,-2-1 192 15,0-2 0-15,0-1 0 0,-2-1 0 0,-1-3 0 16,-3 2 0-16,-2-1 0 0,-3-4 0 0,-1 1 0 16,-5-1 240-16,-2 0-48 0,-2 1 0 0,-2-1 0 15,-1 0-192-15,-3 1 0 0,-2-2 0 0,-2 1 0 16,0 3 0-16,-3 0 176 0,-1 1-48 0,-4-1-128 15,-3 3 176-15,-2 1-176 0,-1 1 160 0,0 2-160 16,-1 3 0-16,1 0 128 0,0 6-128 0,1 0 0 16,1 2 384-16,3 3 48 0,4 1 0 0,2 4 0 0,2 1-432 0,5 3 0 15,2 3 0-15,3 0-176 0,3 1 176 0,3 0 0 16,4 0 0-16,2-1 0 0,3-4 0 0,1-1 0 16,0-5 0-16,4-3 0 0,2-2-256 0,0-5 16 15,1-5 16-15,2-3 0 16,2-4-1136-16,1-2-240 0,1-4-32 0,-2-2-9616 15,-2-1-1920-15</inkml:trace>
  <inkml:trace contextRef="#ctx0" brushRef="#br0" timeOffset="66159">5211 8775 24879 0,'0'0'1088'0,"-5"6"256"0,0 5-1088 0,1 5-256 0,1 7 0 0,3 4 0 16,1 3 1296-16,5 4 208 0,-1 1 32 0,3 3 16 15,2 2-1200-15,3 3-352 0,3 2 144 0,1 0-144 16,0-2 0-16,2 0 0 0,1 0 0 0,-1-2-192 31,1-1-2096-31,-1-2-416 0</inkml:trace>
  <inkml:trace contextRef="#ctx0" brushRef="#br0" timeOffset="66393.78">5553 9025 18431 0,'0'0'816'0,"-10"0"160"0,-1 1-784 0,-2 2-192 16,-2-1 0-16,1 5 0 0,-2 2 2688 0,2 4 480 15,0 3 96-15,1 5 32 0,0 3-1360 0,3 2-272 16,1 2-48-16,3 2-16 0,1-3-560 0,2 2-112 16,3 1-32-16,3-4 0 0,2 0-368 0,3-1-80 15,2-2 0-15,3-3-16 0,4-3-304 0,1-2-128 16,2-4 0-16,1-2 128 15,0-3-432-15,2-2-80 0,3-2-32 0,1-4 0 16,1-5-1840-16,2-3-368 0,5-1-80 0,0-2-12144 16</inkml:trace>
  <inkml:trace contextRef="#ctx0" brushRef="#br0" timeOffset="66690.97">6010 8904 16575 0,'-18'-3'1472'0,"9"4"-1168"0,-4 3-304 16,-3-2 0-16,-2 3 2624 0,-2 1 448 0,-2 1 112 0,-1 1 16 15,-3 1-1600-15,-1 1-320 0,3 1-64 0,3-1-16 16,4-1-544-16,3 0-96 0,2 2-32 0,5-5 0 16,3 2-272-16,6 0-48 0,4 0-16 0,5 0 0 15,2-2-192-15,5 1 0 0,5-1 0 0,2 1 0 16,3-2 0-16,-1 0 0 0,0 0 0 0,1 2 0 16,0-3 0-16,0 1 0 0,-2-1 128 0,-1 1-128 15,-5-1 192-15,0 2 0 0,-3 2 0 0,-3 0 0 16,-2 3 704-16,-4 0 128 0,-4 2 16 0,-3 2 16 15,-2 2 240-15,-4 1 48 0,-3 1 16 0,-3 2 0 16,0 1-768-16,-4 1-144 0,0-1-48 0,-2 0 0 0,-2-1-400 0,4 0 0 16,0-3 0-16,4-2 0 15,0-2-2112-15,5-1-464 0,-1-1-96 0</inkml:trace>
  <inkml:trace contextRef="#ctx0" brushRef="#br0" timeOffset="68465.95">3388 11691 12895 0,'-2'-4'1152'0,"-1"-2"-928"0,-1-4-224 0,6-5 0 0,-8 3 1216 0,0-1 192 0,-1-1 32 0,-3-2 16 16,-2-1 272-16,0 0 48 0,-1 2 16 0,-2-2 0 16,-1 4-400-16,0-2-80 0,-1 2-16 0,2 1 0 0,-2 2-224 0,-1 2-48 15,-6 2-16-15,3 0 0 0,3 3-384 0,1 3-80 16,1 0-16-16,2 5 0 0,2 4-288 0,3 7-64 15,3 0-16-15,4 11 0 0,8 6-160 0,5 9-192 16,6 5 32-16,5 7 16 0,5 2 144 0,3 1-208 16,1-1 80-16,1-1 128 0,2-2-384 0,-1-3 64 15,-2-6 0-15,1-2 0 16,-3-4-704-16,0-3-144 0,-1-1-32 0,-1-6 0 16,0 0-1728-16,-3-5-336 0,-5-3-80 0,-3-5-6176 0</inkml:trace>
  <inkml:trace contextRef="#ctx0" brushRef="#br0" timeOffset="68998.89">3422 12183 13183 0,'-22'-25'576'0,"13"12"128"0,-3-2-560 0,-1 0-144 0,-1-6 0 0,0 0 0 16,0-1 1504-16,4 2 272 0,1 2 48 0,4 4 16 15,1 1-672-15,5 1-128 0,4 4-16 0,4 4-16 16,3-2-784-16,1 3-224 0,2 2 0 0,0 1 128 16,2 1-128-16,3 2 0 0,-1-3 0 0,2 0 0 31,0 1 0-31,1 0 0 0,-1-1 0 0,1 4 0 0,-1-3 0 0,2 5 0 0,2 0 0 0,0 5 0 15,1 2 0-15,-4 1 0 0,-2 2 128 0,-2 1-128 16,-1 0 208-16,-1 0-16 0,-3-1-16 0,-2 0 0 16,-1-2 16-16,-1 1 16 0,-3-2 0 0,-1-1 0 15,-1-3-80-15,-1-1 0 0,-3-8-128 0,0 0 192 16,0 0-192-16,0 0 176 0,0 0-176 0,0 0 160 16,-1-7-160-16,-1-2 0 0,0-3 0 0,-2-2 128 0,-1-3-128 0,-1-3 0 15,2-3 0-15,1-3 0 0,0-3 0 0,-1-1 0 16,0 0 0-16,2 1 0 0,-1 1 0 0,0 2-256 15,2-3 64-15,1 3 16 16,1 2-384-16,2 2-80 0,1 1 0 0,0 4-16 16,-2 4 80-16,2 3 32 0,1 1 0 0,1 2 0 0,-6 7 352 0,5-4 64 15,-5 4 128-15,9-1-208 0,0 2 208 0,0 5-192 16,0 1 192-16,2 4-192 0,-1 2 192 0,1 3-176 16,-1-1 176-16,1 2-160 0,-2 1 160 0,1 2 0 15,1-2 0-15,-1 2-128 0,0 1 256 0,1 0 64 0,-1-2 16 16,2 1 0-16,0-1-48 0,-1-1-16 0,1 1 0 0,1-6 0 15,0-2-16-15,0-1 0 0,0-1 0 0,0-5 0 16,2 0 272-16,-1-3 48 0,-2-2 16 0,-2-2 0 16,-1-2 0-16,-1-2 0 0,-1-3 0 0,-2-2 0 15,0 0 48-15,-2-1 16 0,-5 0 0 0,0 0 0 16,-3-4-208-16,-3 2-32 0,-3-2-16 0,-2 0 0 16,0 0-32-16,-1 0-16 0,-2 1 0 0,-1-2 0 15,-1 1-224-15,0 0-256 0,0 0 48 0</inkml:trace>
  <inkml:trace contextRef="#ctx0" brushRef="#br0" timeOffset="69499.03">4193 11678 16575 0,'13'9'736'15,"-4"-1"160"-15,3 4-720 0,1 2-176 0,0 3 0 0,1 3 0 0,-1 0 1408 0,-1 1 256 16,0 0 64-16,-2-1 0 0,0-3-992 0,1-2-192 15,-2-2-32-15,-1-2-16 0,-2-3-240 0,1-3-64 16,-1-1 0-16,-6-4 0 0,0 0 32 0,7-6 0 16,-1-1 0-16,-2-4 0 0,-1-4-224 0,-2-4 176 15,-2-3-176-15,0-3 160 0,-2-1-160 0,0 0 0 16,1 1-160-16,-1 2 160 0,1 2-128 0,0-1 128 16,1 4 0-16,1 2-144 0,0 2 144 0,1 2 0 15,2 3 0-15,1 4-128 0,-4 5 128 0,8 1 0 16,1 4 0-16,0 6 0 0,1-2 368 0,2 5 96 0,-4 3 32 0,2 3 0 15,2-3-160-15,0 1-16 0,-2-1-16 0,1-2 0 16,0 0-304-16,1-2 0 0,-1 0 0 0,-1-3 0 16,-1-2 0-16,0 1 0 0,-1-4 0 0,0 1 0 15,0-4 0-15,-1-1 0 0,1-2 0 0,-1-3 0 16,-1-1 0-16,1-1 0 0,-2-4 0 0,-1-1 0 16,0-2 0-16,-1 0 0 0,-2-4 0 0,0 0 0 15,2-2 0-15,-2 0 0 0,-1-2 0 0,1-1 0 16,1-2 0-16,0 1 0 0,1-2 0 0,1 2 0 15,0 1 0-15,1-2 0 0,1 5 0 0,2-1 0 16,0 6 192-16,0 2-32 0,0 3 0 0,1 4 0 16,1 2 288-16,1 4 48 0,2 3 16 0,-2 4 0 15,1 1 224-15,0 4 48 0,-2 1 16 0,2 2 0 0,1 1-416 16,1 1-96-16,3 1-16 0,-1-1 0 0,1 0-272 16,1-1-256-16,2 0 64 0,-1 0 0 15,1 0-976-15,-1-3-192 0,1 1-48 0,0-8-12416 16</inkml:trace>
  <inkml:trace contextRef="#ctx0" brushRef="#br0" timeOffset="69889.72">5573 10896 26719 0,'-4'10'2368'0,"2"6"-1888"16,2 3-480-16,2 5 0 0,4 1 1600 0,0 1 240 0,3 2 32 0,2 0 16 16,2 0-960-16,2 2-192 0,2 0-32 0,3-1-16 15,3-2-528-15,2-3-160 0,1-2 0 0,0-4 0 16,0-2 0-16,-1-3 0 0,-3-3 0 0,-2-2 0 31,-3-3-560-31,-3-2-160 0,-1-3-48 0,-4-3 0 16,-1 0 96-16,-3-4 16 0,-2-1 0 0,-2-1 0 15,-2-3 32-15,-4-1 16 0,-2-2 0 0,-3-1 0 0,-3-1 448 0,-4 1 160 0,-4-3 0 0,-1 2-144 16,-3-3 144-16,-1 0 0 0,-1-1 0 0,2-1 0 16,1-3 368-16,1-1 96 0,-1 1 32 0,4-2 0 15,1 0 544-15,4 1 112 0,0 2 32 0,5 1 0 16,2 3-1184-16,3-1 0 0,2 0-224 0,3 1 32 0,3-1 704 16,3 1 128-16,2-1 48 0,3 0 0 0,2 1-464 0,1 1-96 15,3-1 0-15,3 3-128 0,3 0 0 0,3 4 0 16,1 0 0-16,3 0 0 15,4 3-496-15,-2-2-144 0,-4 4-48 0,0 2-9792 16,-2-1-1952-16</inkml:trace>
  <inkml:trace contextRef="#ctx0" brushRef="#br0" timeOffset="70078.61">5761 11091 27647 0,'0'0'2448'0,"0"0"-1952"0,0 0-496 0,0 0 0 16,7-4 1152-16,0 0 144 0,3-2 32 0,3-2 0 15,1-1-1120-15,2 0-208 0,2-5 0 0,1-1 0 16,0 1-368-16,0-2 48 0,1-1 0 0,1 0 0 31,1 0-1536-31,0-1-288 0,-1 2-64 0</inkml:trace>
  <inkml:trace contextRef="#ctx0" brushRef="#br0" timeOffset="70360.16">6246 10918 20271 0,'4'17'896'16,"0"-8"192"-16,4 4-880 0,0 3-208 0,1 2 0 0,0 1 0 0,1 1 1856 0,1 1 320 16,-1-4 64-16,2 2 0 0,0-3-912 0,-1 0-192 15,1-2-48-15,-2-2 0 0,1-2-656 0,-2-2-144 16,-1-3-32-16,-2 0 0 0,-6-5 80 0,0 0 16 15,0 0 0-15,0 0 0 0,0 0 64 0,0 0 16 16,-1-9 0-16,-2 0 0 0,-2-1-112 0,0-2 0 16,-1-2-16-16,2-1 0 0,0 0-304 0,-2-2 160 15,0-3-160-15,1 1 128 0,1 0-128 0,1-3 0 16,2 1 0-16,2-1 0 0,2 3-224 0,1-1 80 16,0 2 16-16,1-2 0 15,3 3-672-15,1 0-128 0,-1 4-32 0,1 0-9344 16,1-1-1888-16</inkml:trace>
  <inkml:trace contextRef="#ctx0" brushRef="#br0" timeOffset="70500.81">6662 10883 18431 0,'7'17'1632'0,"-5"-7"-1312"0,2 3-320 0,1 1 0 16,3 2 960-16,0-2 112 0,-2 1 16 0,2-3 16 16,0-2-928-16,1 0-176 0,-2-3 0 0,-1-4 0 15,-6-3-1792-15,8 0-224 0</inkml:trace>
  <inkml:trace contextRef="#ctx0" brushRef="#br0" timeOffset="70860.47">6628 10544 16991 0,'0'0'752'0,"0"0"144"0,0 0-704 0,0 0-192 16,0 0 0-16,0 0 0 0,8 2 192 0,0 2 0 15,1-1 0-15,1-2 0 16,2 0-544-16,0-1-96 0,-1 0-32 0,3 0 0 15,0 2-288-15,2 0-48 0,0 4-16 0,3 0 0 0,-1 1 640 0,0 2 192 16,-1-1 0-16,-1 2-160 0,-1 3 1296 0,1 3 256 16,-2 1 48-16,-1 1 16 0,-3-1 400 0,-3 1 96 15,0-1 16-15,2 1 0 0,-1 2-528 0,1-1-96 16,-1 0-32-16,0-1 0 0,-1-1-672 0,3 0-128 16,-1-2-16-16,0 0-16 0,1-2-256 0,1-4-48 15,-2 0-16-15,1-2 0 0,1-5-160 0,-1-2 192 16,1-2-192-16,-2-2 192 0,-3-4 272 0,1-1 64 0,-3-2 16 0,-2-2 0 15,0-1 224-15,-4-2 32 0,-2 1 16 0,-1-5 0 16,-1-2-256-16,-2-3-48 0,-3-2-16 0,1-3 0 16,-2 0-240-16,-1 0-32 0,0-1-16 0,-1-1 0 15,-3-3-208-15,-3 0 128 0,-2 0-128 0,-3-2 0 32,1-1-1552-32,-1 2-416 0,0 2-80 0,3 4 0 15,2 5-640-15,3 3-112 0,6 5-16 0,3 4-8880 0</inkml:trace>
  <inkml:trace contextRef="#ctx0" brushRef="#br0" timeOffset="71204.08">7294 10363 21823 0,'0'0'960'0,"8"6"208"0,-1 3-928 0,-1-1-240 16,-1 2 0-16,-1 1 0 0,-1-1 2240 0,-1 1 416 16,-2-1 80-16,-2 3 16 0,-3 0-1216 0,-1 2-224 15,1 0-48-15,0 2-16 0,-1 1-656 0,0 3-128 16,1-4-16-16,1 3-16 0,0 1-256 0,2 1-48 15,0-3-128-15,2 1 192 0,2-3-192 0,0 0 144 16,1-4-144-16,1 0 128 0,2-3-128 0,0-2 0 16,0-1 144-16,1-3-144 0,-1-2 0 0,3-2 0 15,2-1 0-15,-1-3 128 0,2-3-128 0,-2 1 192 16,1-2-64-16,-1-1 0 0,-1-3 48 0,0 2 16 16,-1-3 0-16,0-2 0 0,-2 1 0 0,0 0 0 15,-1-2 0-15,-2 2 0 0,-2-1 48 0,0 2 16 16,-1 0 0-16,1 3 0 0,-1-1-16 0,2 4 0 0,-2 0 0 0,0 7 0 15,0 0-112-15,0 0-128 0,0 0 176 0,0 0-176 16,0 0 144-16,0 0-144 0,5 7 0 0,1-1 144 16,2 1-144-16,1-1 0 0,3 1 0 0,1-3-176 31,0 1-1168-31,2-1-256 0,0 0-32 0,3 0-16 16,2-2-1296-16,0 1-272 0,-1-3-48 0</inkml:trace>
  <inkml:trace contextRef="#ctx0" brushRef="#br0" timeOffset="71360.5">7760 10395 11055 0,'0'0'976'16,"-2"-4"-784"-16,0-2-192 0,2 6 0 16,-3-6 3408-16,3 6 640 0,0 0 128 0,0 0 32 15,0 0-2096-15,-4 7-400 0,2 0-96 0,0 2-16 0,2 1-896 0,4 1-192 16,0 0-48-16,1 2 0 0,2 0-464 0,1 2 0 16,1-2 0-16,1 0 0 15,3-4-1312-15,3 0-352 0,1-1-80 0,1-2-7168 16,0 0-1440-16</inkml:trace>
  <inkml:trace contextRef="#ctx0" brushRef="#br0" timeOffset="71563.95">8093 10252 24351 0,'0'0'1088'0,"0"-7"208"0,0 7-1040 0,0 0-256 16,0 0 0-16,0 0 0 0,0 0 2176 0,0 0 384 15,-1 15 80-15,1 4 16 0,0 5-624 0,1 4-128 16,2 5-32-16,1 6 0 0,1 7-640 0,2 6-128 0,1 5-16 0,1 4-16 15,1 3-592-15,2 3-112 0,1 2-32 0,0-1 0 16,-1-1-176-16,-1 3-32 0,1 0-128 0,0-6 192 31,0-6-1088-31,1-3-240 0,-2-4-32 0,1-3-18160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5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12551 0 0,'0'-1'147'0'0,"-2"-2"-243"0"0,9-5 1491 0 0,-7 8-1389 0 0,1 0 0 0 0,-1 0 0 0 0,0 0 0 0 0,0 0 1 0 0,0 0-1 0 0,0 0 0 0 0,0 0 0 0 0,0 0 0 0 0,0 0 0 0 0,0 0 1 0 0,0 0-1 0 0,0 0 0 0 0,0 0 0 0 0,0 0 0 0 0,0 0 1 0 0,0 0-1 0 0,0-1 0 0 0,1 1 0 0 0,-1 0 0 0 0,0 0 0 0 0,0 0 1 0 0,0 0-1 0 0,0 0 0 0 0,0 0 0 0 0,0 1 0 0 0,0-1 1 0 0,0 0-1 0 0,0 0 0 0 0,0 0 0 0 0,0 0 0 0 0,0 0 0 0 0,1 0 1 0 0,-1 0-1 0 0,0 0 0 0 0,0 0 0 0 0,0 0 0 0 0,0 0 1 0 0,0 0-1 0 0,0 0 0 0 0,0 0 0 0 0,0 0 0 0 0,0 0 1 0 0,0 0-1 0 0,0 0 0 0 0,0 0 0 0 0,0 0 0 0 0,0 0 0 0 0,0 1 1 0 0,0-1-1 0 0,0 0 0 0 0,0 0 0 0 0,0 0 0 0 0,0 0 1 0 0,0 0-1 0 0,0 0 0 0 0,0 0 0 0 0,0 0 0 0 0,5 8 260 0 0,0 0 0 0 0,0 0-1 0 0,-1 0 1 0 0,-1 1 0 0 0,1-1 0 0 0,2 13-1 0 0,10 60 269 0 0,-11-54-381 0 0,25 166 288 0 0,1 4-383 0 0,-16-86-952 0 0,-5-27-1596 0 0,-6-59 904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18 130 7367 0 0,'-1'2'55'0'0,"-1"-1"0"0"0,0 1 0 0 0,1 0 0 0 0,-1 0 0 0 0,1 0 0 0 0,0 0 0 0 0,0 1 0 0 0,0-1 0 0 0,0 0 0 0 0,0 0-1 0 0,0 1 1 0 0,0-1 0 0 0,1 0 0 0 0,-1 1 0 0 0,0 7 3857 0 0,3-10-3480 0 0,13 4-10 0 0,0-2 0 0 0,-1 0 0 0 0,1 0 0 0 0,0-1 0 0 0,29-2 0 0 0,79-16 1038 0 0,-63 7-708 0 0,375-38 2143 0 0,-314 36-2366 0 0,105-11 399 0 0,-40 11-216 0 0,-65 5-342 0 0,-62 5-107 0 0,88-15 0 0 0,-125 12-275 0 0,0 1-1 0 0,0 2 1 0 0,37-1 0 0 0,-46-11-3907 0 0,-7 8 2271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9183 0 0,'0'0'4200'0'0,"2"0"-3680"0"0,13 0 543 0 0,25-6 0 0 0,3-1 171 0 0,107 2 916 0 0,-85 4-1701 0 0,-20 0-184 0 0,20 0-130 0 0,0-2 0 0 0,101-19 1 0 0,-128 15-384 0 0,23-6-748 0 0,-24-1-3751 0 0,-34 11 2683 0 0,6-8-15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8751 0 0,'0'0'794'0'0,"2"2"-473"0"0,3 0 200 0 0,-1 1 0 0 0,1-1 0 0 0,0 0 0 0 0,0 0 0 0 0,0 0 0 0 0,0-1 1 0 0,0 1-1 0 0,1-1 0 0 0,6 0 0 0 0,7 0 574 0 0,26-2 1 0 0,2 0-174 0 0,-1 1-16 0 0,73-9 1 0 0,46-18-603 0 0,-150 24-316 0 0,108-22-1473 0 0,-92 16-1028 0 0,-20 4 1063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6911 0 0,'0'0'931'0'0,"2"0"210"0"0,22 3 2123 0 0,25-2 0 0 0,65-7-120 0 0,-44 1-1900 0 0,322-23 1843 0 0,-373 26-3563 0 0,79-12 1195 0 0,-67 7-3087 0 0,1-3-3340 0 0,-19 5-822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10135 0 0,'1'1'6827'0'0,"4"2"-6527"0"0,0 0 0 0 0,0-1-1 0 0,0 1 1 0 0,1-1 0 0 0,-1-1 0 0 0,1 1 0 0 0,-1-1-1 0 0,1 0 1 0 0,8 1 0 0 0,8-1 143 0 0,26-3 0 0 0,6 0 358 0 0,-32 2-574 0 0,0-1-1 0 0,30-6 0 0 0,9-1-76 0 0,-17 6-135 0 0,28-3-175 0 0,-4-13-3420 0 0,-56 15 1700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2303 0 0,'-1'-2'167'0'0,"1"-9"-966"0"0,2-21 13466 0 0,0 32-12443 0 0,-1 0-156 0 0,-1 0 1 0 0,1-1-1 0 0,0 1 1 0 0,0 0 0 0 0,0 0-1 0 0,0 0 1 0 0,-1 0-1 0 0,1 0 1 0 0,0 1 0 0 0,0-1-1 0 0,0 0 1 0 0,-1 0-1 0 0,1 0 1 0 0,0 1 0 0 0,0-1-1 0 0,0 0 1 0 0,-1 1-1 0 0,1-1 1 0 0,0 1 0 0 0,-1-1-1 0 0,1 1 1 0 0,0-1-1 0 0,-1 1 1 0 0,1 0 0 0 0,-1-1-1 0 0,1 1 1 0 0,-1-1-1 0 0,1 1 1 0 0,-1 0 0 0 0,1 0-1 0 0,-1-1 1 0 0,0 1-1 0 0,1 1 1 0 0,7 16 592 0 0,0 1 1 0 0,-2 0-1 0 0,8 35 0 0 0,5 62 316 0 0,-15-82-811 0 0,10 122 104 0 0,-2-9-508 0 0,-9-101-141 0 0,-2-28-1196 0 0,5 29 1 0 0,-3-36 139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0,'1'1'7420'0'0,"4"5"-6527"0"0,0 0 0 0 0,-1 0 0 0 0,1 0 0 0 0,-1 0 0 0 0,5 13 0 0 0,14 38 103 0 0,-16-38-522 0 0,94 322 1038 0 0,-66-207-1436 0 0,28 89-2745 0 0,-56-198 950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10135 0 0,'-4'-2'545'0'0,"-3"0"-362"0"0,-6 3 9968 0 0,24 2-9415 0 0,-7 0-591 0 0,2-2 9 0 0,0 0-1 0 0,0 0 0 0 0,0-1 1 0 0,0 0-1 0 0,0 0 1 0 0,0 0-1 0 0,0-1 1 0 0,11-2-1 0 0,15 0 278 0 0,51-7 45 0 0,-9 1-180 0 0,-17 4-1429 0 0,-27 2-182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7 872 8375 0 0,'0'0'758'0'0,"3"-5"-604"0"0,-7 12 1543 0 0,-1 2 3222 0 0,10-12-4268 0 0,42-33 1328 0 0,88-51-1 0 0,-58 44-1310 0 0,33-21-89 0 0,311-199-50 0 0,-203 115-401 0 0,-68 56-39 0 0,-25 15 45 0 0,-124 77-133 0 0,64-40 640 0 0,-55 34-521 0 0,0 2 0 0 0,0-1 0 0 0,0 1-1 0 0,21-4 1 0 0,-27 7-120 0 0,-1 0 0 0 0,0 1 0 0 0,1 0 0 0 0,-1 0 0 0 0,0 0 0 0 0,1 0 0 0 0,-1 1 0 0 0,1-1 0 0 0,-1 1 0 0 0,0 0 0 0 0,5 1 0 0 0,2 2 0 0 0,6 1 9 0 0,-1 1 0 0 0,0 1-1 0 0,-1 0 1 0 0,0 1 0 0 0,21 15-1 0 0,5 3 4 0 0,127 90 469 0 0,-25-16-41 0 0,-125-89-359 0 0,292 175 672 0 0,-287-174-696 0 0,157 75 232 0 0,-161-79-268 0 0,0-2 0 0 0,1 0-1 0 0,22 4 1 0 0,-34-8-182 0 0,0-1 0 0 0,0 1 0 0 0,0 1-1 0 0,11 4 1 0 0,-14-5-493 0 0,0 0 0 0 0,0 1 1 0 0,-1-1-1 0 0,1 1 0 0 0,3 3 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8319 0 0,'0'0'756'0'0,"0"-7"4915"0"0,11 21-3926 0 0,-6-2-1351 0 0,0-1 0 0 0,-1 1 0 0 0,0 0 0 0 0,-1 0 0 0 0,4 24 0 0 0,0 65 975 0 0,-6-77-1114 0 0,18 224 1156 0 0,-13-177-1331 0 0,-6-66-108 0 0,13 104 193 0 0,-10-95-516 0 0,0 0 1 0 0,1-1-1 0 0,0 0 0 0 0,1 0 1 0 0,12 24-1 0 0,-6-25-1830 0 0,-3-7-3158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5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 7367 0 0,'-26'-7'10165'0'0,"34"2"-10105"0"0,0 1 0 0 0,0 0 0 0 0,0 1-1 0 0,15-5 1 0 0,26 0 76 0 0,48-6-2080 0 0,-78 14 368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10823 0 0,'0'0'496'0'0,"0"-1"-12"0"0,6-29-342 0 0,-2 17 3764 0 0,3 35-2535 0 0,12 79 773 0 0,-10-48-1219 0 0,3 76 0 0 0,-2-9-334 0 0,-7-100-670 0 0,18 119 470 0 0,-17-116-912 0 0,2-1 0 0 0,1 1 0 0 0,19 40 0 0 0,-25-62-179 0 0,6 9-5124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155 200 6447 0 0,'-19'-31'3047'0'0,"-8"-7"1553"0"0,26 37-4535 0 0,0 1 0 0 0,1-1 0 0 0,-1 0 1 0 0,0 1-1 0 0,0-1 0 0 0,0 1 0 0 0,0-1 0 0 0,0 1 0 0 0,1-1 0 0 0,-1 1 0 0 0,0 0 1 0 0,0-1-1 0 0,0 1 0 0 0,0 0 0 0 0,0 0 0 0 0,0 0 0 0 0,0-1 0 0 0,0 1 1 0 0,0 0-1 0 0,0 1 0 0 0,0-1 0 0 0,0 0 0 0 0,0 0 0 0 0,0 0 0 0 0,0 0 1 0 0,0 1-1 0 0,0-1 0 0 0,-2 1 0 0 0,0 1 14 0 0,0-1-1 0 0,0 1 1 0 0,-1 0 0 0 0,1 0 0 0 0,0 0-1 0 0,-3 3 1 0 0,1 0-37 0 0,0 1 0 0 0,0 0 0 0 0,1 0 0 0 0,-1 0-1 0 0,1 0 1 0 0,0 1 0 0 0,1-1 0 0 0,0 1 0 0 0,0 0 0 0 0,0 0 0 0 0,1 0 0 0 0,0 1 0 0 0,1-1 0 0 0,-1 0 0 0 0,1 1-1 0 0,0 10 1 0 0,1-6 26 0 0,1 0 0 0 0,0 1-1 0 0,1-1 1 0 0,0 0 0 0 0,1-1-1 0 0,0 1 1 0 0,0 0 0 0 0,2-1 0 0 0,7 16-1 0 0,-8-19 49 0 0,1 0 1 0 0,0 0-1 0 0,0-1 0 0 0,1 0 0 0 0,0 1 0 0 0,0-2 1 0 0,0 1-1 0 0,1-1 0 0 0,0 0 0 0 0,16 10 0 0 0,-18-14-13 0 0,0 1 0 0 0,1 0 0 0 0,-1-1 1 0 0,1 0-1 0 0,-1-1 0 0 0,1 1 0 0 0,0-1 0 0 0,-1 0 0 0 0,1 0 0 0 0,0-1 0 0 0,0 1 0 0 0,0-2 0 0 0,0 1 0 0 0,0 0 0 0 0,-1-1 0 0 0,1 0 0 0 0,0-1 0 0 0,7-1 0 0 0,1-3 280 0 0,0 1 1 0 0,22-13-1 0 0,-31 15-273 0 0,1-1-1 0 0,-1 0 0 0 0,0 0 1 0 0,0-1-1 0 0,0 1 1 0 0,0-1-1 0 0,-1 0 0 0 0,6-8 1 0 0,-1-2 67 0 0,0-1-1 0 0,-1 1 1 0 0,-1-1 0 0 0,0 0-1 0 0,-1-1 1 0 0,-1 0 0 0 0,4-22-1 0 0,-7 28-104 0 0,0 1 0 0 0,-2-1 0 0 0,1 0-1 0 0,-1 1 1 0 0,-1-1 0 0 0,1 0-1 0 0,-2 1 1 0 0,0-1 0 0 0,0 1-1 0 0,-1-1 1 0 0,0 1 0 0 0,-1 0-1 0 0,-5-11 1 0 0,5 14-22 0 0,-1 1 1 0 0,1 0-1 0 0,-1 0 0 0 0,0 0 0 0 0,0 1 0 0 0,-1 0 1 0 0,0 0-1 0 0,0 0 0 0 0,0 1 0 0 0,0 0 1 0 0,-9-5-1 0 0,-5 0 3 0 0,0 0 0 0 0,-35-10 1 0 0,47 17-66 0 0,1 0-1 0 0,-1 1 1 0 0,1 0 0 0 0,-1 0 0 0 0,0 1 0 0 0,0-1 0 0 0,1 2 0 0 0,-1-1-1 0 0,0 1 1 0 0,1 0 0 0 0,-1 1 0 0 0,-8 2 0 0 0,11-2-98 0 0,-1 1 0 0 0,1-1 0 0 0,-1 1 0 0 0,1 0 1 0 0,0 0-1 0 0,0 1 0 0 0,0-1 0 0 0,0 1 0 0 0,1 0 0 0 0,0 0 1 0 0,0 1-1 0 0,0-1 0 0 0,0 1 0 0 0,0 0 0 0 0,1 0 0 0 0,-3 6 0 0 0,1 0-1157 0 0,1 0 0 0 0,0 0 0 0 0,-4 19-1 0 0,3-7-5936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1839 0 0,'0'0'12078'0'0,"4"-12"-10288"0"0,-2 10-1491 0 0,-1-1 0 0 0,1 1-1 0 0,0-1 1 0 0,0 1 0 0 0,0 0 0 0 0,1 0-1 0 0,-1 0 1 0 0,0 0 0 0 0,5-2 0 0 0,12-11 683 0 0,17-18 349 0 0,-25 24-1028 0 0,0-1 1 0 0,10-11 0 0 0,67-71 727 0 0,-47 45-843 0 0,67-60 1 0 0,-96 99-1302 0 0,0-1-1 0 0,0 2 0 0 0,20-10 1 0 0,8-4-1499 0 0,-31 16 814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0,'0'0'14092'0'0,"0"2"-13524"0"0,4 6-329 0 0,-1 1 0 0 0,0 0-1 0 0,0 0 1 0 0,-1 0 0 0 0,1 11-1 0 0,4 52 516 0 0,-5-44-549 0 0,20 279-386 0 0,-22-306 95 0 0,5 44-1417 0 0,0-27-3343 0 0,-1-11-445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6911 0 0,'2'-20'693'0'0,"-2"15"-101"0"0,0 1 1 0 0,1-1-1 0 0,-1 1 1 0 0,1-1-1 0 0,0 0 1 0 0,3-6 3094 0 0,7 35-2854 0 0,-4 4-568 0 0,-1 0-1 0 0,4 41 1 0 0,-3-13-60 0 0,53 263-141 0 0,-29-208-3484 0 0,-26-94-1495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1839 0 0,'-34'9'17944'0'0,"41"-8"-16778"0"0,5 1-697 0 0,0 0 0 0 0,0-1 0 0 0,0-1 0 0 0,24-1 0 0 0,14-1 452 0 0,-8 1-2599 0 0,-27 0-536 0 0,0-1 1 0 0,19-6 0 0 0,-21 3-4645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0,'0'0'191'0'0,"1"10"1442"0"0,1 20 3764 0 0,4 19-2843 0 0,0-2-961 0 0,12 198 2303 0 0,-14-169-3232 0 0,-1-34-304 0 0,4 207 600 0 0,-11-155-756 0 0,-5 84-2138 0 0,9-162 1089 0 0,0-12 340 0 0,0 0-1 0 0,0-1 0 0 0,-1 1 0 0 0,1 0 0 0 0,-2 4 0 0 0,-2 0-1428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7743 0 0,'0'0'8216'0'0,"6"-15"-6745"0"0,-1 9-1086 0 0,0 0 0 0 0,0 0 0 0 0,1 0 0 0 0,0 1 0 0 0,0-1 0 0 0,0 1 0 0 0,1 1 0 0 0,10-7 0 0 0,-2 1 47 0 0,87-66 1416 0 0,29-19-664 0 0,-10 14-588 0 0,-82 54-462 0 0,-16 10-45 0 0,48-25 0 0 0,-54 33-51 0 0,0 0-1 0 0,19-16 1 0 0,-2 1 34 0 0,-9 6-190 0 0,32-27 0 0 0,-55 42-282 0 0,4-3 586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85 940 4143 0 0,'0'0'4819'0'0,"-2"-6"-2340"0"0,-3-15-1233 0 0,1 0 1 0 0,1 0-1 0 0,1 0 1 0 0,1-1-1 0 0,1-27 1 0 0,-1-19-16 0 0,-15-130 1084 0 0,3 47-1246 0 0,-8-83-64 0 0,19 200-1699 0 0,-13-59-1 0 0,15 92 214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849 417 1375 0 0,'0'0'6282'0'0,"-8"-4"-3149"0"0,-37-25 1688 0 0,34 22-4219 0 0,1-1 1 0 0,-1 2-1 0 0,-1-1 1 0 0,-13-5-1 0 0,-8 1 176 0 0,-91-36 1164 0 0,80 28-1258 0 0,2 0-1 0 0,-64-41 1 0 0,50 20-240 0 0,34 22-245 0 0,-1 2-1 0 0,-1 0 1 0 0,-1 2-1 0 0,-39-17 1 0 0,22 11-69 0 0,33 15-126 0 0,1 1 0 0 0,-1 0 0 0 0,0 0-1 0 0,0 1 1 0 0,0 0 0 0 0,0 1-1 0 0,-18-3 1 0 0,6 3 362 0 0,9 2-2186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11807 0 0,'0'0'1068'0'0,"2"1"-877"0"0,9 4 198 0 0,0 0-1 0 0,1-1 1 0 0,0 0 0 0 0,0-1 0 0 0,0 0-1 0 0,0-1 1 0 0,0-1 0 0 0,23 1 0 0 0,-34-2-289 0 0,0 0 0 0 0,1 0 0 0 0,-1 0 0 0 0,0 0 0 0 0,0 0 0 0 0,0 0 1 0 0,0 0-1 0 0,0 1 0 0 0,1-1 0 0 0,-1 0 0 0 0,2 1 0 0 0,-3 0-56 0 0,1 0 0 0 0,-1-1 0 0 0,0 1 0 0 0,0 0 0 0 0,1-1 0 0 0,-1 1-1 0 0,0 0 1 0 0,0-1 0 0 0,0 1 0 0 0,0 0 0 0 0,0-1 0 0 0,0 1 0 0 0,0 0 0 0 0,0-1-1 0 0,0 1 1 0 0,0 0 0 0 0,0 6-213 0 0,0-4 180 0 0,0 0-1 0 0,-1 0 1 0 0,1 0-1 0 0,0-1 1 0 0,-1 1-1 0 0,0 0 1 0 0,0 0-1 0 0,0 0 1 0 0,0-1 0 0 0,0 1-1 0 0,0-1 1 0 0,-1 1-1 0 0,1-1 1 0 0,-1 1-1 0 0,0-1 1 0 0,0 0-1 0 0,0 0 1 0 0,0 1-1 0 0,0-1 1 0 0,0-1-1 0 0,0 1 1 0 0,-1 0-1 0 0,1-1 1 0 0,-1 1 0 0 0,1-1-1 0 0,-1 0 1 0 0,0 1-1 0 0,1-1 1 0 0,-6 1-1 0 0,6-2-103 0 0,14 5-524 0 0,18 10 601 0 0,45 29 1 0 0,-59-33 276 0 0,-1 0 0 0 0,-1 1 1 0 0,0 1-1 0 0,17 19 1 0 0,-29-30-136 0 0,0 0 1 0 0,-1 0-1 0 0,1 0 1 0 0,-1 0-1 0 0,0 0 1 0 0,1 1 0 0 0,-1-1-1 0 0,0 0 1 0 0,0 1-1 0 0,-1-1 1 0 0,1 1-1 0 0,0-1 1 0 0,-1 1 0 0 0,0-1-1 0 0,1 1 1 0 0,-1 0-1 0 0,0-1 1 0 0,0 1-1 0 0,-1-1 1 0 0,0 5 0 0 0,0-4-49 0 0,0 0 1 0 0,0 0-1 0 0,-1 1 1 0 0,0-1 0 0 0,1 0-1 0 0,-1 0 1 0 0,0-1 0 0 0,0 1-1 0 0,-1 0 1 0 0,1-1-1 0 0,-1 1 1 0 0,1-1 0 0 0,-1 0-1 0 0,-3 2 1 0 0,-85 54 382 0 0,80-52-549 0 0,1 0-1 0 0,-1-1 0 0 0,0-1 1 0 0,-18 6-1 0 0,-1 1-1589 0 0,30-11 1673 0 0,-11 3-2134 0 0,4-4-2380 0 0,-1-3-1845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895 3 919 0 0,'0'0'12432'0'0,"-12"-2"-9945"0"0,-5 10-1970 0 0,0 1 0 0 0,1 1 0 0 0,0 1 0 0 0,-25 21 0 0 0,-36 38 416 0 0,0-1-238 0 0,55-50-478 0 0,-3 2 110 0 0,-1-1-1 0 0,-53 32 0 0 0,-77 46 606 0 0,99-59-625 0 0,12-11-197 0 0,23-15-42 0 0,-33 26-1 0 0,-60 52 106 0 0,113-89-349 0 0,1 0 0 0 0,-1 0 0 0 0,0 0 0 0 0,1 0 0 0 0,0 0-1 0 0,-1 1 1 0 0,1-1 0 0 0,0 0 0 0 0,0 1 0 0 0,0-1-1 0 0,-1 5 1 0 0,0 14-8145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0,'0'0'7179'0'0,"2"1"-6607"0"0,5 11-42 0 0,-1 0 1 0 0,0 0-1 0 0,-1 0 0 0 0,0 0 0 0 0,0 1 1 0 0,-2 0-1 0 0,1 0 0 0 0,-2 0 1 0 0,0 0-1 0 0,1 20 0 0 0,10 154 1768 0 0,-3-65-1564 0 0,15 101 288 0 0,-23-205-943 0 0,22 138 266 0 0,-20-131-320 0 0,-1-5-1004 0 0,9 27 1 0 0,-8-18-7024 0 0,-2-19 3082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0,'0'0'2910'0'0,"9"0"-310"0"0,2 1-2045 0 0,1-1-1 0 0,0 1 1 0 0,-1 1 0 0 0,0 0 0 0 0,1 1 0 0 0,-1 0 0 0 0,0 1 0 0 0,0 0 0 0 0,0 0-1 0 0,-1 1 1 0 0,14 9 0 0 0,84 45 1829 0 0,-37-22-1264 0 0,118 48 650 0 0,-48-25-1201 0 0,-6 6-432 0 0,-103-53-519 0 0,53 14 0 0 0,-57-23-1050 0 0,-8-4-4464 0 0,-18 0 4407 0 0,7 0-4214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1074 0 2303 0 0,'0'0'13088'0'0,"-10"7"-11704"0"0,0-3-671 0 0,1 0 1 0 0,-1 1-1 0 0,-15 11 0 0 0,14-8-393 0 0,0-2-1 0 0,-13 7 1 0 0,-174 78 2144 0 0,96-43-1476 0 0,26-13-373 0 0,-193 82 618 0 0,223-97-1124 0 0,0 2 1 0 0,-63 41-1 0 0,64-30-64 0 0,9-5-810 0 0,28-22 50 0 0,-8 3-2480 0 0,4-6-1737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5551 0 0,'2'-4'9655'0'0,"2"14"-9285"0"0,-1 0 1 0 0,-1 1 0 0 0,0-1-1 0 0,0 1 1 0 0,-1-1-1 0 0,-1 1 1 0 0,0 12-1 0 0,1-3 26 0 0,-1 343 2216 0 0,-2-318-2645 0 0,2-20-190 0 0,-1-1 0 0 0,-2 1 1 0 0,0-1-1 0 0,-10 34 0 0 0,13-56-310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77 7111 0 0,'0'0'6183'0'0,"-19"11"-2819"0"0,2-9-2356 0 0,1-1 1 0 0,-1 0-1 0 0,0-2 0 0 0,-26-3 1 0 0,-10 0-54 0 0,-7 2-200 0 0,0-2 1 0 0,0-3-1 0 0,-61-15 0 0 0,46 4-417 0 0,-94-9-1 0 0,151 25-383 0 0,-1 1-1 0 0,0 1 1 0 0,1 1 0 0 0,-27 3-1 0 0,43-3-57 0 0,1-1-358 0 0,-6 3 272 0 0,16 14-7664 0 0,-3-10 6144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13 2303 0 0,'3'-4'10303'0'0,"-2"2"-9734"0"0,-1 2-550 0 0,1 0 0 0 0,-1 0 0 0 0,0 0-1 0 0,0-1 1 0 0,0 1 0 0 0,0 0 0 0 0,1 0-1 0 0,-1 0 1 0 0,0-1 0 0 0,0 1 0 0 0,0 0 0 0 0,0 0-1 0 0,0 0 1 0 0,0-1 0 0 0,1 1 0 0 0,-1 0-1 0 0,0 0 1 0 0,0-1 0 0 0,0 1 0 0 0,0 0 0 0 0,0 0-1 0 0,0-1 1 0 0,0 1 0 0 0,0 0 0 0 0,0 0-1 0 0,0-1 1 0 0,0 1 0 0 0,0 0 0 0 0,-1 0-1 0 0,1-1 1 0 0,-8 3 735 0 0,-19 14 877 0 0,20-12-1182 0 0,-7 6 720 0 0,-1 1-1 0 0,-23 22 1 0 0,23-19-315 0 0,-29 22 1 0 0,-118 67 1422 0 0,129-80-2033 0 0,-109 71 132 0 0,127-84-371 0 0,1 1 1 0 0,0 0-1 0 0,-22 24 0 0 0,0 0-451 0 0,33-32 78 0 0,0 0 1 0 0,0 1 0 0 0,0-1-1 0 0,1 1 1 0 0,-1-1 0 0 0,-2 7-1 0 0,1 3-8741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1839 0 0,'0'0'8766'0'0,"0"11"-7010"0"0,-1 9 365 0 0,1 38 0 0 0,1-18-831 0 0,2 331 3032 0 0,-1-243-3726 0 0,-3-108-578 0 0,-6 133 264 0 0,7-150-981 0 0,0 0 0 0 0,0 0 0 0 0,0 0 0 0 0,1 0-1 0 0,-1 0 1 0 0,1 0 0 0 0,2 5 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0,'0'0'9130'0'0,"10"1"-7061"0"0,6 0-1103 0 0,0 0 0 0 0,-1 1 0 0 0,1 1 0 0 0,27 8 0 0 0,62 29 727 0 0,-11-4-791 0 0,-26-12-395 0 0,-29-10 12 0 0,71 17-1 0 0,-103-30-446 0 0,0 1 0 0 0,-1 1 0 0 0,9 3 1 0 0,12 5 70 0 0,-13-6-73 0 0,0 0-1 0 0,-1 1 1 0 0,0 1-1 0 0,21 13 1 0 0,-15-7 22 0 0,1-2 0 0 0,23 10 0 0 0,-38-18-92 0 0,-4-3 0 0 0,1 1 0 0 0,-1 0 0 0 0,1-1 0 0 0,0 1 0 0 0,-1-1 0 0 0,1 1 0 0 0,0-1 0 0 0,-1 0 0 0 0,1 0 0 0 0,3 0 0 0 0,31 5-5804 0 0,-28-3-613 0 0,-1 0 918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2759 0 0,'0'0'11752'0'0,"15"-3"-9930"0"0,-1-2-1163 0 0,0 0 1 0 0,-1-1 0 0 0,0 0 0 0 0,0-1 0 0 0,-1-1-1 0 0,21-15 1 0 0,-26 18-446 0 0,0 0 0 0 0,0 1 1 0 0,8-5-1 0 0,-7 6-47 0 0,-1-1-1 0 0,0-1 1 0 0,10-7 0 0 0,26-24 337 0 0,-19 18-102 0 0,24-26 0 0 0,42-37 272 0 0,-9 9-341 0 0,109-94 1029 0 0,-186 163-1344 0 0,34-29 68 0 0,27-21 65 0 0,-51 42-212 0 0,-1-1-1 0 0,0-1 1 0 0,12-14 0 0 0,3-13-1654 0 0,-27 39 1115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5815 0 0,'0'0'527'0'0,"2"2"-352"0"0,5 6 58 0 0,-3-5 2272 0 0,5-4-1796 0 0,-1 0 0 0 0,1-1 0 0 0,16-4 0 0 0,-1 0 105 0 0,2 1-111 0 0,-1 2-1 0 0,1 1 1 0 0,0 1 0 0 0,38 4 0 0 0,-28-1-397 0 0,11 2-26 0 0,-1-2 1 0 0,1-2 0 0 0,47-7-1 0 0,199-26 519 0 0,-191 23-606 0 0,184-15 235 0 0,-186 18-390 0 0,116 7 0 0 0,-155 4-15 0 0,29 0 18 0 0,-62-4-35 0 0,67-3 64 0 0,-82 2-61 0 0,0-1-1 0 0,-1-1 1 0 0,1 0 0 0 0,-1-1 0 0 0,18-7-1 0 0,-18 8-10 0 0,-1-1 38 0 0,11-14 5 0 0,-20 16 2 0 0,-1 2-37 0 0,0-1 1 0 0,0 0-1 0 0,-1 0 1 0 0,1 0-1 0 0,0 1 1 0 0,0-1 0 0 0,-1 0-1 0 0,1 0 1 0 0,0 0-1 0 0,-1 0 1 0 0,1 0-1 0 0,-1 0 1 0 0,1 0-1 0 0,-1-1 1 0 0,0 1 0 0 0,1 0-1 0 0,-1 0 1 0 0,0 0-1 0 0,0 0 1 0 0,0 0-1 0 0,0-1 1 0 0,0 1 0 0 0,0 0-1 0 0,0 0 1 0 0,0-1-1 0 0,-1-1 13 0 0,0 1 0 0 0,1 0-1 0 0,-1-1 1 0 0,0 1 0 0 0,0 0-1 0 0,0 0 1 0 0,-1 0 0 0 0,-1-3-1 0 0,-4-3 40 0 0,0 0 0 0 0,0 1 0 0 0,-1 0 0 0 0,0 1-1 0 0,0 0 1 0 0,-1 0 0 0 0,0 0 0 0 0,0 1 0 0 0,0 1 0 0 0,-1-1-1 0 0,1 2 1 0 0,-14-5 0 0 0,-149-51 422 0 0,7 2-616 0 0,159 54-81 0 0,0 1-1 0 0,0 1 0 0 0,-1-1 1 0 0,1 1-1 0 0,0 0 0 0 0,0 1 1 0 0,-1-1-1 0 0,1 1 1 0 0,0 0-1 0 0,-1 1 0 0 0,1 0 1 0 0,0 0-1 0 0,-8 2 1 0 0,-2 5-1113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4607 0 0,'0'0'208'0'0,"6"-6"384"0"0,-1 1 1459 0 0,0 0-1 0 0,1 0 0 0 0,9-6 1 0 0,21-11 1457 0 0,8-6-1918 0 0,30-35-687 0 0,21-15 31 0 0,-82 70-1933 0 0,-1 0 0 0 0,2 0 0 0 0,-1 1 0 0 0,1 1-1 0 0,0 0 1 0 0,16-4 0 0 0,-14 6-4840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8751 0 0,'-11'15'952'0'0,"11"-13"-796"0"0,-1 0-1 0 0,1-1 0 0 0,0 1 1 0 0,0 0-1 0 0,0-1 0 0 0,0 1 1 0 0,0 0-1 0 0,1-1 0 0 0,-1 1 0 0 0,0 0 1 0 0,1-1-1 0 0,-1 1 0 0 0,1-1 1 0 0,-1 1-1 0 0,1-1 0 0 0,0 1 1 0 0,0-1-1 0 0,0 1 0 0 0,0-1 0 0 0,0 0 1 0 0,0 1-1 0 0,0-1 0 0 0,0 0 1 0 0,0 0-1 0 0,1 0 0 0 0,-1 0 1 0 0,3 2-1 0 0,3 1 765 0 0,0 1 0 0 0,0-1 0 0 0,0 0 0 0 0,10 3 1 0 0,4 1-308 0 0,0-2 1 0 0,1-1 0 0 0,-1 0-1 0 0,33 2 1 0 0,17-3-1096 0 0,0-4-4312 0 0,-50 0 2220 0 0,-6 0-3402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8551 0 0,'0'0'772'0'0,"3"-2"-632"0"0,9-6 2 0 0,-9 6 2286 0 0,1 10-862 0 0,-1 3-948 0 0,-1-1-1 0 0,0 1 0 0 0,0-1 1 0 0,-1 1-1 0 0,0 0 1 0 0,-2 20-1 0 0,1-12-179 0 0,-7 130 402 0 0,5-137-1366 0 0,2-1 0 0 0,0 1 1 0 0,0-1-1 0 0,3 21 0 0 0,0-23-813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14 7399 0 0,'29'-13'6600'0'0,"-37"20"-5236"0"0,-184 184 2668 0 0,126-121-3917 0 0,-23 22-547 0 0,70-73-1195 0 0,-28 38 1 0 0,32-39 128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0,'1'1'4443'0'0,"55"32"2735"0"0,3-1-4595 0 0,40 22-1056 0 0,-65-34-1716 0 0,50 21-1 0 0,-55-30-2370 0 0,-15-6 1032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5527 0 0,'5'-15'584'0'0,"-4"6"156"0"0,1 0 0 0 0,0 1 0 0 0,0-1 0 0 0,1 1 0 0 0,1 0 0 0 0,-1 0 0 0 0,1 0 0 0 0,0 0 0 0 0,1 1 0 0 0,0 0 0 0 0,9-11 1179 0 0,-14 18-1887 0 0,0 0 0 0 0,1 0 0 0 0,-1 0 1 0 0,0 0-1 0 0,1-1 0 0 0,-1 1 0 0 0,0 0 0 0 0,0 0 1 0 0,1 0-1 0 0,-1 0 0 0 0,0 0 0 0 0,1 0 0 0 0,-1 0 1 0 0,0 0-1 0 0,1 0 0 0 0,-1 0 0 0 0,0 0 0 0 0,1 1 0 0 0,-1-1 1 0 0,0 0-1 0 0,0 0 0 0 0,1 0 0 0 0,-1 0 0 0 0,0 0 1 0 0,0 1-1 0 0,1-1 0 0 0,-1 0 0 0 0,0 0 0 0 0,1 1 0 0 0,8 6 604 0 0,-6-3-508 0 0,-1 1 0 0 0,1-1 0 0 0,-1 1 0 0 0,1 0 0 0 0,-1 0 0 0 0,-1 0 0 0 0,1 0 0 0 0,0 6 0 0 0,6 42 516 0 0,-2 24 148 0 0,9 79-261 0 0,-14-147-603 0 0,2 20-309 0 0,2 0 0 0 0,0-1-1 0 0,2 1 1 0 0,16 43-1 0 0,-12-48-778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3223 0 0,'0'0'419'0'0,"3"-1"549"0"0,12-2 243 0 0,-11 3 1889 0 0,15 11-1771 0 0,-15-8-1097 0 0,1 0 1 0 0,-1 0-1 0 0,0 0 1 0 0,0 1-1 0 0,-1 0 1 0 0,1 0-1 0 0,-1 0 1 0 0,0 0-1 0 0,0 0 1 0 0,0 1-1 0 0,2 5 0 0 0,3 8 785 0 0,10 31-1 0 0,-11-29-791 0 0,30 89 1569 0 0,48 121 185 0 0,-73-202-1769 0 0,13 27 310 0 0,44 72-1 0 0,-54-100-425 0 0,21 50-1 0 0,-2-4-8 0 0,-10-22-376 0 0,-17-32-42 0 0,2-1 0 0 0,10 17 0 0 0,-17-32-993 0 0,3 1-354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2759 0 0,'0'0'11039'0'0,"0"1"-10630"0"0,1 18 289 0 0,0 1-1 0 0,-2-1 0 0 0,0 0 1 0 0,-2 0-1 0 0,-6 27 0 0 0,-4 41 579 0 0,-15 144-336 0 0,23-185-1965 0 0,4-32 124 0 0,0 1 1 0 0,-6 23 0 0 0,4-28-716 0 0,-1-3-58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7975 0 0,'0'1'277'0'0,"0"0"-1"0"0,0 0 0 0 0,0 0 1 0 0,0 1-1 0 0,1-1 0 0 0,-1 0 0 0 0,0 0 1 0 0,0 0-1 0 0,1 1 0 0 0,-1-1 0 0 0,1 0 1 0 0,-1 0-1 0 0,1 0 0 0 0,-1 0 1 0 0,1 0-1 0 0,1 2 0 0 0,16 20 1530 0 0,-10-14-1110 0 0,73 89 2233 0 0,-21-27-1630 0 0,-42-52-1040 0 0,-1 1 0 0 0,-1 1 0 0 0,23 37 0 0 0,2 7 133 0 0,1 3 89 0 0,5 33 339 0 0,1 3-176 0 0,-45-97-627 0 0,6 10-7 0 0,-1 0 0 0 0,11 37 0 0 0,-18-52-374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9503 0 0,'0'0'859'0'0,"-1"-1"-710"0"0,0-4 3143 0 0,19 10-440 0 0,-16-6-2682 0 0,0 0 1 0 0,1 0-1 0 0,-1 0 0 0 0,0 0 0 0 0,1 0 0 0 0,-1 1 0 0 0,0-1 1 0 0,1 1-1 0 0,-1 0 0 0 0,1 0 0 0 0,-1 0 0 0 0,5 0 0 0 0,31 9 1152 0 0,0-1-434 0 0,76 3 682 0 0,-97-9-1264 0 0,29 8 0 0 0,-32-7-172 0 0,-1 0 1 0 0,1-1 0 0 0,21 2 0 0 0,66-1 150 0 0,-86-2-240 0 0,0 0-1 0 0,28 5 1 0 0,-3 1 28 0 0,-11-4 80 0 0,-4 1 20 0 0,29-1-1 0 0,-36-3-122 0 0,1 0-49 0 0,0 0 0 0 0,0 1 0 0 0,29 6 0 0 0,-45-6-46 0 0,-1-1 1 0 0,1 0-1 0 0,-1 0 1 0 0,1 0 0 0 0,-1-1-1 0 0,1 1 1 0 0,-1 0-1 0 0,5-2 1 0 0,9-1-644 0 0,-14 3 238 0 0,0-1 0 0 0,0 0 1 0 0,-1 1-1 0 0,1-1 0 0 0,0 0 1 0 0,-1 0-1 0 0,1 0 0 0 0,1-2 0 0 0,0 2-1050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8839 0 0,'0'0'800'0'0,"1"2"-656"0"0,6 18 170 0 0,1-1 0 0 0,0 0-1 0 0,13 18 1 0 0,-2-8 105 0 0,1-1 0 0 0,1-1 0 0 0,1-1 0 0 0,46 43 0 0 0,-42-51-153 0 0,-24-17 142 0 0,-2-9-93 0 0,-3 1-251 0 0,0 1 1 0 0,0 0-1 0 0,-1 0 1 0 0,1 1-1 0 0,-2-1 1 0 0,1 1-1 0 0,0 0 0 0 0,-10-8 1 0 0,-31-36 64 0 0,-1-2-110 0 0,36 42 14 0 0,-39-41 29 0 0,43 44 29 0 0,0-1-1 0 0,1 0 1 0 0,0 0-1 0 0,0-1 1 0 0,-6-13 0 0 0,11 20-72 0 0,0 1 0 0 0,0-1 0 0 0,0 0 0 0 0,0 1-1 0 0,0-1 1 0 0,0 0 0 0 0,0 1 0 0 0,0-1 0 0 0,0 1 0 0 0,0-1 0 0 0,0 0 0 0 0,1 1 0 0 0,-1-1 0 0 0,0 1 0 0 0,0-1 0 0 0,1 0 0 0 0,-1 1 0 0 0,0-1 0 0 0,0 1 0 0 0,1-1 0 0 0,-1 1 0 0 0,1-1 0 0 0,-1 1 0 0 0,1-1 0 0 0,-1 1 0 0 0,1 0 0 0 0,-1-1 0 0 0,1 1 0 0 0,-1-1 0 0 0,1 1 0 0 0,-1 0 0 0 0,1 0 0 0 0,-1-1 0 0 0,1 1 0 0 0,0 0 0 0 0,-1 0 0 0 0,2 0 0 0 0,22-6 198 0 0,25 3 436 0 0,60 4-1 0 0,3-1 47 0 0,541 0 2178 0 0,-541 2-2539 0 0,191 16 513 0 0,-227-12-645 0 0,0-4-18 0 0,106-9 0 0 0,130-34-3948 0 0,-299 39-3320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1 518 2303 0 0,'0'0'102'0'0,"0"2"230"0"0,1 14 10818 0 0,3-22-9955 0 0,1-2-797 0 0,-1 0-1 0 0,1 0 1 0 0,-2-1 0 0 0,1 1-1 0 0,-1-1 1 0 0,0 0 0 0 0,2-12-1 0 0,2-11 324 0 0,2 2 0 0 0,1-1-1 0 0,20-43 1 0 0,-5 15-241 0 0,38-84 1069 0 0,-60 134-1688 0 0,1 1-522 0 0,0 0 1 0 0,-1-1-1 0 0,-1 1 0 0 0,1-1 0 0 0,-2 0 0 0 0,2-11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442 872 1839 0 0,'0'0'1578'0'0,"-1"-15"4814"0"0,-19-25-2212 0 0,13 27-2715 0 0,-11-27 0 0 0,-25-68 1815 0 0,9 29-1540 0 0,21 49-1114 0 0,-20-33 0 0 0,5 12-66 0 0,-16-34 560 0 0,-99-145 0 0 0,135 219-1160 0 0,-2-1-427 0 0,1-1-1 0 0,1 0 1 0 0,-13-26 0 0 0,19 10-10245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41 4143 0 0,'0'0'7348'0'0,"-15"7"-5129"0"0,6-5-1578 0 0,0 0 0 0 0,0-1 0 0 0,0-1 0 0 0,0 0 0 0 0,0 0 0 0 0,-14-2 0 0 0,-12 0 399 0 0,-36 2 158 0 0,-265-11 1870 0 0,204-16-4072 0 0,132 27 991 0 0,-48-11-6210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4607 0 0,'1'1'3656'0'0,"0"5"-2634"0"0,0-1 0 0 0,0 1 0 0 0,0 0 0 0 0,-1 8 0 0 0,-6 45 615 0 0,2-14-1298 0 0,-1-11-218 0 0,4-25-440 0 0,-1 1-1 0 0,2 0 1 0 0,-1 9 0 0 0,2-9-859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0,'7'4'544'0'0,"29"8"9250"0"0,5 4-5893 0 0,-28-11-3536 0 0,-1 0 0 0 0,2-1 0 0 0,-1 0 0 0 0,0-1-1 0 0,21 2 1 0 0,-12-1-279 0 0,12 3-1728 0 0,-23-5-4206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0,'0'0'1280'0'0,"1"2"-618"0"0,41 112 4602 0 0,8 28-3122 0 0,19 44-1140 0 0,-60-169-1930 0 0,22 33 1 0 0,-21-37-864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0 441 919 0 0,'0'0'17654'0'0,"3"-1"-17181"0"0,11-4 352 0 0,-1 0 1 0 0,0-1-1 0 0,21-12 0 0 0,-15 8-184 0 0,21-10-1 0 0,42-16 210 0 0,-21 8-513 0 0,12-7 8 0 0,75-48 0 0 0,-98 53-283 0 0,49-24-14 0 0,-93 50-100 0 0,0 1-1 0 0,-1-1 1 0 0,0-1 0 0 0,6-5 0 0 0,-6 5-50 0 0,1 0 0 0 0,-1 1 0 0 0,11-7 0 0 0,11-7-449 0 0,-22 14 323 0 0,0 0 0 0 0,0 1 0 0 0,0-1 0 0 0,0 1 0 0 0,1 0 0 0 0,6-2 0 0 0,-10 4-308 0 0,1 0 0 0 0,-1 0 0 0 0,1 0 0 0 0,-1 0 0 0 0,0-1 0 0 0,4-2 0 0 0,-2 0-1240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9215 0 0,'0'0'707'0'0,"1"-1"-464"0"0,-1 0-3 0 0,1 1-1 0 0,-1-1 1 0 0,0 1 0 0 0,1-1 0 0 0,-1 1 0 0 0,1-1 0 0 0,-1 1 0 0 0,1-1-1 0 0,0 1 1 0 0,-1 0 0 0 0,1-1 0 0 0,-1 1 0 0 0,1 0 0 0 0,0-1 0 0 0,-1 1-1 0 0,1 0 1 0 0,0 0 0 0 0,-1 0 0 0 0,1-1 0 0 0,0 1 0 0 0,-1 0 0 0 0,1 0 0 0 0,0 0-1 0 0,0 0 1 0 0,0 0 0 0 0,0 1-122 0 0,0-1-1 0 0,0 1 1 0 0,0-1-1 0 0,0 1 0 0 0,0 0 1 0 0,0-1-1 0 0,0 1 1 0 0,0 0-1 0 0,0 0 1 0 0,-1 0-1 0 0,1-1 1 0 0,0 1-1 0 0,0 0 1 0 0,0 1-1 0 0,2 3 8 0 0,-1 0-1 0 0,0 1 1 0 0,1-1 0 0 0,-2 0 0 0 0,3 9-1 0 0,-1 7 253 0 0,-1 1-1 0 0,-2 36 0 0 0,-1-30-278 0 0,1 8-25 0 0,3 78-178 0 0,2-73-1319 0 0,1-14-4776 0 0,-2-16 797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0,'0'0'819'0'0,"1"3"-448"0"0,8 23 1141 0 0,9 53 1 0 0,-12-49-1133 0 0,59 239 1086 0 0,-35-155-6903 0 0,-27-104 605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11975 0 0,'0'0'923'0'0,"-1"1"-602"0"0,-7 2 1575 0 0,9 7 1706 0 0,2-7-3367 0 0,-1 0 0 0 0,1 0 1 0 0,0 0-1 0 0,0-1 1 0 0,0 1-1 0 0,1-1 1 0 0,-1 0-1 0 0,0 0 1 0 0,1 0-1 0 0,0 0 1 0 0,-1-1-1 0 0,1 1 1 0 0,0-1-1 0 0,0 0 1 0 0,0 0-1 0 0,0 0 0 0 0,4 0 1 0 0,9-1 171 0 0,-1 1 0 0 0,33-5 0 0 0,-24 2-80 0 0,58-8-527 0 0,-47 6-2296 0 0,-19 1 1072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1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71 412 7567 0 0,'0'-1'22'0'0,"0"0"-1"0"0,0 1 0 0 0,0-1 1 0 0,0 1-1 0 0,0-1 0 0 0,0 0 1 0 0,0 1-1 0 0,0-1 0 0 0,0 0 1 0 0,0 1-1 0 0,1-1 0 0 0,-1 1 1 0 0,0-1-1 0 0,0 0 0 0 0,1 1 1 0 0,-1-1-1 0 0,0 1 0 0 0,1-1 1 0 0,-1 1-1 0 0,0-1 0 0 0,1 1 1 0 0,-1-1-1 0 0,1 1 0 0 0,0-1 1 0 0,-1 1-14 0 0,1-1 1 0 0,-1 1-1 0 0,1 0 0 0 0,-1-1 1 0 0,0 1-1 0 0,1 0 1 0 0,-1-1-1 0 0,0 1 0 0 0,0 0 1 0 0,1-1-1 0 0,-1 1 1 0 0,0-1-1 0 0,0 1 0 0 0,0-1 1 0 0,1 1-1 0 0,-1 0 1 0 0,0-1-1 0 0,0 1 0 0 0,0-1 1 0 0,0 1-1 0 0,0-1 1 0 0,0 1-1 0 0,0-1 0 0 0,0 1 1 0 0,0-1-1 0 0,0 1 1 0 0,0-1-1 0 0,0 1 0 0 0,0 0 1 0 0,0-1-1 0 0,-1 1 1 0 0,1-1-1 0 0,-3-9 220 0 0,0 0 1 0 0,0 1-1 0 0,1-1 1 0 0,1 0-1 0 0,-1-18 1 0 0,-1-6 711 0 0,0 8 569 0 0,2-28 0 0 0,1 43 781 0 0,0 13-1957 0 0,-21 349 1099 0 0,9-92-1403 0 0,6-173-9 0 0,-13 133 179 0 0,18-209-174 0 0,1-8 34 0 0,26-346 79 0 0,-12 217-131 0 0,20-109 68 0 0,-20 149-12 0 0,-11 67-48 0 0,1 0 1 0 0,0-1 0 0 0,2 1 0 0 0,1 1-1 0 0,9-21 1 0 0,-16 39-17 0 0,1-1 0 0 0,-1 1 0 0 0,1 0 0 0 0,-1 0 0 0 0,1 0 0 0 0,0 0-1 0 0,0 0 1 0 0,-1 0 0 0 0,1 0 0 0 0,0 0 0 0 0,0 1 0 0 0,0-1 0 0 0,0 0 0 0 0,2 0 0 0 0,-3 1-1 0 0,0-1 0 0 0,1 1 1 0 0,-1 0-1 0 0,1 0 1 0 0,-1 0-1 0 0,1 0 0 0 0,-1 0 1 0 0,1 0-1 0 0,-1 0 1 0 0,1 0-1 0 0,-1 0 0 0 0,1 1 1 0 0,-1-1-1 0 0,1 0 1 0 0,-1 0-1 0 0,0 0 0 0 0,1 0 1 0 0,-1 1-1 0 0,1-1 1 0 0,-1 0-1 0 0,1 0 0 0 0,-1 1 1 0 0,0-1-1 0 0,1 1 1 0 0,2 2-13 0 0,-1 1 1 0 0,1-1 0 0 0,-1 1 0 0 0,0-1-1 0 0,0 1 1 0 0,2 6 0 0 0,17 50-115 0 0,22 97 1 0 0,-16-50 57 0 0,45 133-23 0 0,-48-173 93 0 0,48 96-1 0 0,-63-146 1 0 0,20 28-1 0 0,-25-39 3 0 0,0-1-1 0 0,1 1 1 0 0,0-1 0 0 0,0-1 0 0 0,0 1 0 0 0,0-1-1 0 0,1 0 1 0 0,8 5 0 0 0,-12-8 13 0 0,-1 0 0 0 0,1 0 0 0 0,-1-1-1 0 0,1 1 1 0 0,-1-1 0 0 0,1 1 0 0 0,-1-1 0 0 0,1 0 0 0 0,0 0 0 0 0,-1 0-1 0 0,1 0 1 0 0,0 0 0 0 0,-1 0 0 0 0,1 0 0 0 0,-1 0 0 0 0,1-1 0 0 0,-1 1 0 0 0,1 0-1 0 0,1-2 1 0 0,0 1 21 0 0,-1 0 0 0 0,0-1 1 0 0,0 1-1 0 0,0-1 0 0 0,0 1 0 0 0,0-1 0 0 0,0 0 0 0 0,0 0 0 0 0,-1 0 0 0 0,3-4 0 0 0,1-3 152 0 0,0 1-1 0 0,-1-1 1 0 0,0-1 0 0 0,-1 1-1 0 0,3-12 1 0 0,40-246 1685 0 0,-22-5-1773 0 0,-16-17-175 0 0,-12 165-6099 0 0,0 63-473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0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114 911 2759 0 0,'-10'7'-248'0'0,"-11"5"2045"0"0,1 0-1 0 0,1 1 1 0 0,-25 23 3717 0 0,46-36-5195 0 0,48-18 883 0 0,68-33 0 0 0,-74 31-787 0 0,241-127 1176 0 0,-20 9-840 0 0,-33 20-479 0 0,-103 44-133 0 0,262-109 0 0 0,-222 108-134 0 0,-43 18 64 0 0,-60 24 9 0 0,-64 32-13 0 0,10-3 257 0 0,-11 4-246 0 0,0-1 0 0 0,1 1-1 0 0,-1-1 1 0 0,1 1 0 0 0,-1-1 0 0 0,0 1-1 0 0,1 0 1 0 0,-1 0 0 0 0,1-1 0 0 0,-1 1-1 0 0,1 0 1 0 0,-1 0 0 0 0,3 1 0 0 0,-2 0-67 0 0,18 2 72 0 0,0 0-61 0 0,-1 1 1 0 0,1 1-1 0 0,0 1 0 0 0,-1 0 0 0 0,20 11 1 0 0,-20-9 1 0 0,100 48-22 0 0,239 92 348 0 0,-195-82 16 0 0,67 15 242 0 0,-107-40-252 0 0,-75-23-197 0 0,50 17 333 0 0,169 37 0 0 0,-178-61 53 0 0,-51-8-298 0 0,-35-3-219 0 0,13 7 103 0 0,-14-7-65 0 0,-1 0-40 0 0,5 2 17 0 0,9 5-31 0 0,-9-3 44 0 0,-6-4-51 0 0,1 1 0 0 0,0 0 0 0 0,0-1 0 0 0,-1 0-1 0 0,1 1 1 0 0,0-1 0 0 0,-1 1 0 0 0,1-1 0 0 0,0 0 0 0 0,0 1 0 0 0,0-1 0 0 0,0 0 0 0 0,-1 0 0 0 0,1 0 0 0 0,0 0 0 0 0,0 0 0 0 0,1 0-1 0 0,10 2 9 0 0,-9-2-11 0 0,1 0 0 0 0,-1 0 0 0 0,0 0 0 0 0,0-1 0 0 0,1 1 0 0 0,-1-1 0 0 0,0 0 0 0 0,0 0 0 0 0,5-2 0 0 0,4-1 11 0 0,83-26 39 0 0,-75 23-47 0 0,132-49 9 0 0,151-62 116 0 0,-34 11 115 0 0,170-64 217 0 0,-290 110-347 0 0,-120 50-106 0 0,60-14 1 0 0,-20 7-11 0 0,-18 2 48 0 0,53-15 91 0 0,-83 30-111 0 0,-18 1-20 0 0,1 0 1 0 0,-1 0 0 0 0,1 0-1 0 0,-1-1 1 0 0,0 1-1 0 0,1-1 1 0 0,-1 0-1 0 0,1 0 1 0 0,-1 0-1 0 0,4-2 1 0 0,-4 2 36 0 0,6 0-31 0 0,14-4-11 0 0,-21 5 0 0 0,1-1 0 0 0,-1 1 0 0 0,0 0 0 0 0,0 0 0 0 0,1 0 0 0 0,-1 0 0 0 0,0 0 0 0 0,0 0 0 0 0,4 2 0 0 0,84 14 0 0 0,-75-12 0 0 0,0 1 0 0 0,0 0 0 0 0,27 15 0 0 0,2 0 0 0 0,171 86 131 0 0,-126-62 121 0 0,133 45 0 0 0,-152-63-95 0 0,86 24 64 0 0,-13-6 39 0 0,7 5 182 0 0,-60-20-374 0 0,-4-3-19 0 0,-71-20-37 0 0,1-2-1 0 0,19 3 1 0 0,-18-4 2 0 0,24 8 1 0 0,14 5-91 0 0,-6-2-1732 0 0,-17-2-3012 0 0,-20-6-3220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0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2759 0 0,'0'0'6788'0'0,"2"1"-6193"0"0,9 4-26 0 0,-10-5-533 0 0,0 0 0 0 0,-1 0 0 0 0,1 0 0 0 0,-1 0 0 0 0,1 0 0 0 0,0 0 0 0 0,-1 0 0 0 0,1-1 0 0 0,-1 1 0 0 0,1 0 0 0 0,-1 0 0 0 0,1 0-1 0 0,-1-1 1 0 0,1 1 0 0 0,-1 0 0 0 0,1-1 0 0 0,-1 1 0 0 0,1-1 0 0 0,-1 1 0 0 0,1 0 0 0 0,-1-1 0 0 0,0 1 0 0 0,1-1 0 0 0,0 0 76 0 0,11-7 538 0 0,1 1 1 0 0,0 1-1 0 0,0 0 0 0 0,21-6 1 0 0,13-6 542 0 0,23-8 27 0 0,-47 19-836 0 0,-1-1 0 0 0,33-17 0 0 0,-17 6 92 0 0,53-20-1 0 0,0 1-2 0 0,91-50 281 0 0,60-28-340 0 0,-12 15-334 0 0,-132 57-76 0 0,52-27 56 0 0,-117 56-35 0 0,53-18 0 0 0,-10 5 133 0 0,-54 19-87 0 0,32-6 0 0 0,6-3 75 0 0,-24 7-45 0 0,-26 8-55 0 0,-1 1 1 0 0,0-1-1 0 0,1-1 1 0 0,-1 0-1 0 0,-1 0 0 0 0,1-1 1 0 0,11-8-1 0 0,-18 12-2 0 0,0 0 0 0 0,1 0 0 0 0,-1 0-1 0 0,0 1 1 0 0,0-1 0 0 0,0 1 0 0 0,0 0 0 0 0,1 0 0 0 0,-1 0-1 0 0,0 0 1 0 0,4 0 0 0 0,0 0 70 0 0,27 5 281 0 0,-28-5-379 0 0,-1 0 0 0 0,1 1 0 0 0,-1-1 1 0 0,0 1-1 0 0,0 0 0 0 0,0 1 0 0 0,1-1 1 0 0,-1 1-1 0 0,0-1 0 0 0,0 1 0 0 0,-1 0 0 0 0,1 1 1 0 0,4 3-1 0 0,15 7 31 0 0,32 16 194 0 0,56 37 0 0 0,23 13 104 0 0,30 13 153 0 0,9 5 228 0 0,7-17-214 0 0,75 18-56 0 0,-70-24-72 0 0,-133-54-270 0 0,-24-8-19 0 0,30 8 0 0 0,25 10 209 0 0,-36-15-96 0 0,-36-11-172 0 0,0 1-1 0 0,0 0 1 0 0,13 9 0 0 0,-17-10-35 0 0,-4-1-1 0 0,-3-3 0 0 0,1 1 0 0 0,-1 0 0 0 0,1-1 0 0 0,-1 1 0 0 0,1-1 0 0 0,-1 1 0 0 0,1-1 0 0 0,0 1 0 0 0,-1-1 0 0 0,1 0 0 0 0,0 1 0 0 0,-1-1 0 0 0,1 0 0 0 0,0 1 0 0 0,0-1 0 0 0,-1 0 0 0 0,1 0 0 0 0,0 0 0 0 0,0 1 0 0 0,0-1 0 0 0,6 1 6 0 0,-2 1 6 0 0,0-1 0 0 0,1 1-1 0 0,-1 1 1 0 0,7 3-1 0 0,-10-4-11 0 0,7 1 0 0 0,11 1 0 0 0,-8-2 11 0 0,1-1-1 0 0,-1 0 1 0 0,0-1 0 0 0,0 0-1 0 0,24-4 1 0 0,-23 1-1 0 0,1-1-1 0 0,-1 0 1 0 0,0-1 0 0 0,19-9-1 0 0,13-5 7 0 0,290-118 124 0 0,64-19 162 0 0,-329 131-253 0 0,9-4-5 0 0,145-58-11 0 0,-213 81-33 0 0,116-47 0 0 0,-64 29 10 0 0,17-6 44 0 0,-79 30-54 0 0,101-34 64 0 0,-82 25-64 0 0,-15 7 0 0 0,0-1 0 0 0,0 1 0 0 0,0 0 0 0 0,0 0 0 0 0,11-1 0 0 0,-13 2 3 0 0,0 1 1 0 0,0 0-1 0 0,-1-1 1 0 0,1 1-1 0 0,0-1 0 0 0,-1 0 1 0 0,1 0-1 0 0,-1 0 0 0 0,1-1 1 0 0,2-1-1 0 0,43-20 24 0 0,-44 21-27 0 0,15-3 0 0 0,-17 5 0 0 0,1-1 0 0 0,-1 1 0 0 0,1 0 0 0 0,-1 0 0 0 0,1 0 0 0 0,-1 0 0 0 0,4 0 0 0 0,20 2 0 0 0,-16-1 0 0 0,-1 1 0 0 0,1-1 0 0 0,-1 2 0 0 0,0-1 0 0 0,0 1 0 0 0,0 1 0 0 0,0-1 0 0 0,10 7 0 0 0,8 7 0 0 0,29 23 0 0 0,3 1 0 0 0,284 182 299 0 0,-81-79 4 0 0,11-19 30 0 0,-164-76-217 0 0,135 56-63 0 0,-62-29-29 0 0,137 44-498 0 0,-181-82-4484 0 0,-122-35-1254 0 0,-3-1-1696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4143 0 0,'0'0'9272'0'0,"0"2"-8706"0"0,1 15 406 0 0,-1 1 0 0 0,0-1 1 0 0,-4 22-1 0 0,1 2-171 0 0,-20 307 2223 0 0,9 62-2345 0 0,13-355-654 0 0,-1-1-153 0 0,-1-22-560 0 0,3 0 0 0 0,0 0-1 0 0,7 41 1 0 0,-2-54-933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5063 0 0,'2'-17'1716'0'0,"-1"-26"0"0"0,-1 38-201 0 0,1-2 4092 0 0,1 12-4382 0 0,2 13-1004 0 0,0 52 1449 0 0,-7 73-1 0 0,1-56-990 0 0,1-40-370 0 0,-13 391 516 0 0,11-276-1179 0 0,8-134 163 0 0,-2-10-1344 0 0,-2-6-2641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247 216 3223 0 0,'-21'-42'107'0'0,"3"6"1577"0"0,5 12 4391 0 0,11 22-5697 0 0,0 0 0 0 0,1-1 1 0 0,-1 1-1 0 0,0 0 0 0 0,0 0 1 0 0,0 0-1 0 0,0 0 0 0 0,0 0 1 0 0,-1 1-1 0 0,1-1 0 0 0,0 1 1 0 0,-1-1-1 0 0,1 1 0 0 0,-1 0 1 0 0,-4-1-1 0 0,5 2-323 0 0,0 0 1 0 0,1 0-1 0 0,-1 0 0 0 0,1 0 0 0 0,-1 1 1 0 0,0-1-1 0 0,1 1 0 0 0,-1-1 1 0 0,1 1-1 0 0,-1 0 0 0 0,1-1 1 0 0,0 1-1 0 0,-1 0 0 0 0,-1 2 1 0 0,-1-1 69 0 0,-4 3-93 0 0,1 0 0 0 0,0 1 0 0 0,1 0 0 0 0,-1 0 1 0 0,1 0-1 0 0,0 0 0 0 0,1 1 0 0 0,0 0 0 0 0,0 0 1 0 0,0 1-1 0 0,-4 10 0 0 0,-1 4 55 0 0,1 1-1 0 0,-11 44 1 0 0,16-53-68 0 0,1 1-1 0 0,1-1 0 0 0,1 1 0 0 0,0 0 1 0 0,1-1-1 0 0,2 22 0 0 0,-1-28-4 0 0,0 0 0 0 0,0 0-1 0 0,1 0 1 0 0,1 0 0 0 0,-1-1 0 0 0,1 1-1 0 0,1-1 1 0 0,-1 1 0 0 0,1-1-1 0 0,0 0 1 0 0,1-1 0 0 0,0 1 0 0 0,6 6-1 0 0,-2-4 107 0 0,-1-1-1 0 0,1-1 0 0 0,1 1 1 0 0,-1-2-1 0 0,1 1 0 0 0,0-1 1 0 0,1-1-1 0 0,0 0 1 0 0,17 6-1 0 0,-22-9-50 0 0,1-1 0 0 0,-1 0 0 0 0,1 0 0 0 0,-1 0 0 0 0,1-1 0 0 0,0 0 0 0 0,-1 0 0 0 0,1 0 0 0 0,0-1 0 0 0,-1 0 0 0 0,1-1-1 0 0,-1 1 1 0 0,0-1 0 0 0,1-1 0 0 0,-1 1 0 0 0,0-1 0 0 0,0 0 0 0 0,8-5 0 0 0,2-4 77 0 0,1 0 0 0 0,-2-2 1 0 0,0 1-1 0 0,0-2 0 0 0,-1 0 0 0 0,-1 0 0 0 0,-1-1 0 0 0,0-1 0 0 0,-1 0 1 0 0,-1-1-1 0 0,0 0 0 0 0,-2 0 0 0 0,0-1 0 0 0,-1 0 0 0 0,-1-1 1 0 0,0 1-1 0 0,2-25 0 0 0,-7 37-79 0 0,0-1-1 0 0,-1 1 1 0 0,0 0 0 0 0,0 0 0 0 0,-1 0-1 0 0,0-1 1 0 0,0 1 0 0 0,-1 0 0 0 0,0 0-1 0 0,0 0 1 0 0,0 1 0 0 0,-1-1 0 0 0,0 0-1 0 0,-5-7 1 0 0,1 4 48 0 0,0 0 0 0 0,-1 1 0 0 0,0 0 0 0 0,-1 0 0 0 0,0 1 0 0 0,0 0 0 0 0,-15-10 0 0 0,11 9-17 0 0,0 0-1 0 0,-1 1 0 0 0,0 0 1 0 0,-1 1-1 0 0,0 1 1 0 0,-20-6-1 0 0,28 11-92 0 0,0-1 0 0 0,0 1 1 0 0,0 0-1 0 0,0 1 0 0 0,0 0 0 0 0,0 0 0 0 0,0 0 0 0 0,0 1 0 0 0,0 0 0 0 0,0 0 1 0 0,0 1-1 0 0,0 0 0 0 0,0 0 0 0 0,0 1 0 0 0,1-1 0 0 0,-11 7 0 0 0,9-4-22 0 0,1 1-1 0 0,-1 0 0 0 0,1 0 0 0 0,0 0 0 0 0,0 1 1 0 0,-6 8-1 0 0,10-11-283 0 0,0 0 0 0 0,1 0 1 0 0,-1 0-1 0 0,1 0 0 0 0,0 1 0 0 0,-1 4 1 0 0,2-6-366 0 0,0 0 1 0 0,1-1-1 0 0,-1 1 1 0 0,1-1-1 0 0,0 1 1 0 0,0 0-1 0 0,0-1 1 0 0,0 1-1 0 0,0 0 1 0 0,1-1-1 0 0,0 6 1 0 0,5 7-6529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1 887 6479 0 0,'0'0'3935'0'0,"4"2"-3518"0"0,-2-2-386 0 0,0 1 123 0 0,0 0-1 0 0,0 0 0 0 0,0 0 0 0 0,1 0 0 0 0,-1-1 1 0 0,0 1-1 0 0,1-1 0 0 0,-1 0 0 0 0,0 1 0 0 0,1-1 1 0 0,-1 0-1 0 0,0-1 0 0 0,5 1 0 0 0,103-40 3605 0 0,24-9-996 0 0,108-89-744 0 0,-177 98-1740 0 0,140-75 234 0 0,67-45-294 0 0,-20 11-129 0 0,-222 132-51 0 0,-2-1 1 0 0,28-24-1 0 0,-19 14 75 0 0,-7 5 37 0 0,-13 9 88 0 0,30-18-1 0 0,-15 13 107 0 0,-31 17-232 0 0,1 1-49 0 0,-1 1 1 0 0,1-1-1 0 0,-1 0 0 0 0,0 0 1 0 0,1 0-1 0 0,-1 1 0 0 0,1-1 1 0 0,0 1-1 0 0,-1-1 0 0 0,1 1 1 0 0,2-1-1 0 0,4 1 7 0 0,0 0 0 0 0,0 0 0 0 0,-1 1 0 0 0,1 0 0 0 0,-1 0 0 0 0,1 1 0 0 0,-1 0 0 0 0,12 4-1 0 0,6 6-13 0 0,-15-8-14 0 0,1 1 0 0 0,18 12 0 0 0,122 85 75 0 0,110 90 152 0 0,-142-100 173 0 0,240 138-1 0 0,-148-104-68 0 0,-176-108-272 0 0,43 14-1 0 0,31 15 187 0 0,-64-23-167 0 0,0 1-45 0 0,-33-21-64 0 0,20-13 42 0 0,-11 4-52 0 0,-1-1 0 0 0,0-2 0 0 0,0 0 0 0 0,36-20 0 0 0,-42 21 5 0 0,12-7 16 0 0,267-152 9 0 0,-103 51-31 0 0,-143 84 0 0 0,96-57 0 0 0,-3 11 0 0 0,-121 68 0 0 0,25-10 0 0 0,-28 13 0 0 0,0-1 0 0 0,23-13 0 0 0,69-39 64 0 0,-73 41-64 0 0,-16 8 0 0 0,19-8 0 0 0,-19 11 0 0 0,-1-2 0 0 0,0 0 0 0 0,20-15 0 0 0,21-12 0 0 0,-33 23 0 0 0,-3 1 0 0 0,-6 5 0 0 0,-4 3 0 0 0,-8 1 0 0 0,21-6 0 0 0,2 3 0 0 0,-23 6 0 0 0,11 3 0 0 0,20 11 0 0 0,-14-4 26 0 0,0 1-1 0 0,-1 2 1 0 0,35 25-1 0 0,53 55 149 0 0,-33-26-38 0 0,-5-6 41 0 0,46 36 162 0 0,-56-49-139 0 0,80 56 160 0 0,-98-75-311 0 0,0-2 0 0 0,2-2 0 0 0,2-2 0 0 0,81 29 0 0 0,-127-51-121 0 0,47 12-413 0 0,-16-9-4512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2722 786 5983 0 0,'0'0'13170'0'0,"0"1"-13151"0"0,0-1-1 0 0,0 0 1 0 0,0 0 0 0 0,0 0 0 0 0,0 0 0 0 0,0 1 0 0 0,0-1 0 0 0,0 0 0 0 0,-1 0 0 0 0,1 0 0 0 0,0 0 0 0 0,0 1 0 0 0,0-1 0 0 0,0 0 0 0 0,0 0 0 0 0,0 0 0 0 0,0 0 0 0 0,-1 0 0 0 0,1 1 0 0 0,0-1 0 0 0,0 0 0 0 0,0 0 0 0 0,0 0 0 0 0,0 0 0 0 0,-1 0-1 0 0,1 0 1 0 0,0 0 0 0 0,0 0 0 0 0,0 0 0 0 0,-1 0 0 0 0,1 0 0 0 0,-2-1 88 0 0,-1 0-1 0 0,1 0 1 0 0,0-1-1 0 0,-1 1 1 0 0,1-1-1 0 0,0 0 0 0 0,0 0 1 0 0,-3-3-1 0 0,-7-6 368 0 0,-7-2-28 0 0,-270-206 2971 0 0,285 216-3393 0 0,-137-117 983 0 0,93 83-591 0 0,-56-33-1 0 0,-50-25 9 0 0,-19 9 156 0 0,144 72-549 0 0,-100-43 165 0 0,116 49-158 0 0,10 6-29 0 0,1 0 0 0 0,-1 0 0 0 0,0 1 1 0 0,0-1-1 0 0,0 1 0 0 0,0 0 0 0 0,0 0 0 0 0,0 0 1 0 0,0 0-1 0 0,-1 0 0 0 0,-5 0 0 0 0,0 1-9 0 0,3 0 0 0 0,-1-1 0 0 0,0 0 0 0 0,2 0 0 0 0,-1-1 0 0 0,-5-5 0 0 0,10 6 0 0 0,0 0 0 0 0,0 0 0 0 0,-1 0 0 0 0,1 0 0 0 0,0 0 0 0 0,0 0 0 0 0,-1 1 0 0 0,1-1 0 0 0,0 0 0 0 0,-1 1 0 0 0,1-1 0 0 0,-1 1 0 0 0,1-1 0 0 0,-1 1 0 0 0,1 0 0 0 0,-1 0 0 0 0,1 0 0 0 0,-1 0 0 0 0,1 0 0 0 0,-1 0 0 0 0,1 0 0 0 0,-4 1 0 0 0,-233 134 561 0 0,222-125-546 0 0,-139 93 348 0 0,93-61-186 0 0,-24 20-39 0 0,37-26-29 0 0,-86 48 0 0 0,29-31-84 0 0,-79 42 150 0 0,27 8-114 0 0,103-63-58 0 0,-11 10-3 0 0,-8 7 0 0 0,58-46-62 0 0,0 2 0 0 0,-15 15 1 0 0,30-27-167 0 0,-1 4 143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0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2584 954 919 0 0,'0'0'8896'0'0,"-13"0"-7008"0"0,-15-8 1863 0 0,27 8-2790 0 0,-16-10 367 0 0,2-1-483 0 0,1-2-1 0 0,0 0 1 0 0,-12-15-1 0 0,-21-20 597 0 0,-12-9-277 0 0,-34-27-60 0 0,-15-10-420 0 0,-14-10-31 0 0,39 42-313 0 0,3-4 0 0 0,-113-120 0 0 0,168 160-287 0 0,-45-36 0 0 0,14 14-35 0 0,50 41-18 0 0,4 5 0 0 0,1 0 0 0 0,-1 0 0 0 0,0 0 0 0 0,0 0 0 0 0,0 0 0 0 0,0 0 0 0 0,-3-1 0 0 0,-1 0 0 0 0,1 0 0 0 0,5 3 0 0 0,-1-1 0 0 0,0 1 0 0 0,0-1 0 0 0,1 1 0 0 0,-1 0 0 0 0,0-1 0 0 0,0 1 0 0 0,0 0 0 0 0,0 0 0 0 0,0-1 0 0 0,1 1 0 0 0,-1 0 0 0 0,0 0 0 0 0,0 0 0 0 0,-1 0 0 0 0,-7 0 0 0 0,-26 4 0 0 0,33-4 0 0 0,1 0 0 0 0,0 0 0 0 0,-1 0 0 0 0,1 0 0 0 0,-1 0 0 0 0,1 0 0 0 0,-1 1 0 0 0,1-1 0 0 0,0 0 0 0 0,-1 1 0 0 0,1-1 0 0 0,0 1 0 0 0,-3 1 0 0 0,-1 0 0 0 0,-116 44 168 0 0,110-42-114 0 0,0 1 1 0 0,1 0-1 0 0,-17 11 1 0 0,-17 8 84 0 0,9-6-51 0 0,1 1 0 0 0,1 2 0 0 0,-41 34 0 0 0,9-8 67 0 0,-212 142 402 0 0,197-127-455 0 0,33-23-65 0 0,-59 55-19 0 0,-7 6 17 0 0,65-63-23 0 0,-76 54-13 0 0,91-70-680 0 0,-1-1-1 0 0,-39 16 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1839 0 0,'16'-50'326'0'0,"-11"35"1747"0"0,5-23 1 0 0,-1 4 1053 0 0,-4 23 3039 0 0,-3 15-4088 0 0,-2 26-2636 0 0,0-20 1367 0 0,-20 349 1800 0 0,8-162-2681 0 0,11-160-208 0 0,1-14-1134 0 0,6 40-1 0 0,0-50-8524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7831 0 0,'7'-5'7139'0'0,"2"18"-6232"0"0,-6-8-808 0 0,0 1 0 0 0,0 0 0 0 0,-1 0 0 0 0,0 0 1 0 0,0 0-1 0 0,2 11 0 0 0,3 41 194 0 0,-5-30-264 0 0,13 118 79 0 0,21 172-2207 0 0,-34-296 822 0 0,1-3-277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25 269 6911 0 0,'0'0'4495'0'0,"-2"0"-3902"0"0,1 1-540 0 0,0 0-1 0 0,0-1 1 0 0,0 1-1 0 0,0 0 1 0 0,1 0-1 0 0,-1 0 1 0 0,0 0-1 0 0,0 0 1 0 0,0 0-1 0 0,1 0 1 0 0,-1 0-1 0 0,1 0 1 0 0,-1 1-1 0 0,1-1 1 0 0,-1 0-1 0 0,1 0 1 0 0,0 0-1 0 0,-1 3 1 0 0,-3 28 382 0 0,3-25-345 0 0,-4 412 896 0 0,9-219-607 0 0,2-94 261 0 0,-5-109-597 0 0,-1 1 0 0 0,0-1 0 0 0,1 0 0 0 0,0 0 0 0 0,-1 1 0 0 0,3-5 0 0 0,2-9 74 0 0,3-42 226 0 0,2-77 1 0 0,-8 79-226 0 0,22-370 1059 0 0,-22 332-913 0 0,0 31-101 0 0,13-96 0 0 0,-9 191-425 0 0,16 149 116 0 0,15 105-273 0 0,-27-233 358 0 0,3 0 1 0 0,1-1-1 0 0,28 64 0 0 0,-35-101 61 0 0,0 0 0 0 0,1 0 0 0 0,0 0 0 0 0,1-1 0 0 0,16 19 0 0 0,-24-32 16 0 0,0 0-1 0 0,0 0 0 0 0,0 0 0 0 0,0 0 1 0 0,0 0-1 0 0,0 0 0 0 0,1 0 0 0 0,-1 0 1 0 0,0-1-1 0 0,0 1 0 0 0,1-1 1 0 0,-1 1-1 0 0,0-1 0 0 0,1 1 0 0 0,-1-1 1 0 0,0 1-1 0 0,1-1 0 0 0,-1 0 1 0 0,1 0-1 0 0,-1 0 0 0 0,0 0 0 0 0,1 0 1 0 0,-1 0-1 0 0,1 0 0 0 0,-1-1 1 0 0,0 1-1 0 0,1 0 0 0 0,-1-1 0 0 0,1 1 1 0 0,-1-1-1 0 0,0 0 0 0 0,0 1 1 0 0,1-1-1 0 0,-1 0 0 0 0,0 0 0 0 0,0 1 1 0 0,0-1-1 0 0,1-2 0 0 0,2 0 64 0 0,-1-1 0 0 0,0 0 0 0 0,0 0-1 0 0,-1 0 1 0 0,1 0 0 0 0,-1 0 0 0 0,0-1 0 0 0,0 1-1 0 0,3-10 1 0 0,7-46 395 0 0,-2-1-1 0 0,2-86 0 0 0,-8 86-389 0 0,0-38-457 0 0,-5 0 0 0 0,-19-154-1 0 0,19 247 52 0 0,-6-37-899 0 0,-1 16-5300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11807 0 0,'0'0'539'0'0,"-2"0"-10"0"0,-13-2 606 0 0,9 2 896 0 0,12 2-1138 0 0,2 1-723 0 0,1-2 1 0 0,0 1-1 0 0,0-2 0 0 0,0 1 0 0 0,15-2 1 0 0,47-7 1263 0 0,-25 1-1025 0 0,98-16-6513 0 0,-123 18 216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151 104 8287 0 0,'-7'-4'668'0'0,"3"1"388"0"0,0 1 0 0 0,0 0 0 0 0,0 0 1 0 0,-7-2-1 0 0,9 3-884 0 0,1 1 0 0 0,0 0 1 0 0,-1 0-1 0 0,1 0 0 0 0,0 0 1 0 0,-1 0-1 0 0,1 0 1 0 0,0 0-1 0 0,-1 0 0 0 0,1 0 1 0 0,0 1-1 0 0,0-1 0 0 0,-1 1 1 0 0,1-1-1 0 0,0 1 0 0 0,0-1 1 0 0,0 1-1 0 0,-1 0 1 0 0,1-1-1 0 0,-1 2 0 0 0,-5 4-91 0 0,0 1-1 0 0,1-1 0 0 0,0 1 1 0 0,0 0-1 0 0,1 1 0 0 0,0-1 1 0 0,0 1-1 0 0,1 0 1 0 0,0 1-1 0 0,0-1 0 0 0,-3 14 1 0 0,1 1-87 0 0,0 1 1 0 0,2 0 0 0 0,-1 28 0 0 0,4-37 14 0 0,1 0-1 0 0,0 0 0 0 0,1 0 0 0 0,1 0 1 0 0,0 0-1 0 0,1 0 0 0 0,0 0 1 0 0,2-1-1 0 0,-1 1 0 0 0,2-1 1 0 0,11 22-1 0 0,-12-29 22 0 0,-1 0 0 0 0,1 0 0 0 0,0-1 0 0 0,0 1 0 0 0,0-1 0 0 0,1 0 0 0 0,0-1 0 0 0,0 0 0 0 0,1 1 0 0 0,0-2 0 0 0,-1 1 0 0 0,2-1 0 0 0,-1 0 0 0 0,0-1 1 0 0,1 0-1 0 0,0 0 0 0 0,-1 0 0 0 0,1-1 0 0 0,0 0 0 0 0,0-1 0 0 0,1 0 0 0 0,14 1 0 0 0,-10-3 79 0 0,0 0 1 0 0,1-1 0 0 0,-1 0-1 0 0,0-1 1 0 0,0 0-1 0 0,0-1 1 0 0,-1 0-1 0 0,1-1 1 0 0,-1-1 0 0 0,0 0-1 0 0,21-15 1 0 0,-21 12 77 0 0,-1 0 1 0 0,0 0 0 0 0,0-1-1 0 0,-1-1 1 0 0,0 0-1 0 0,-1 0 1 0 0,-1-1 0 0 0,0 0-1 0 0,0 0 1 0 0,10-24-1 0 0,-10 18 178 0 0,-1-1 0 0 0,5-24-1 0 0,-10 34-232 0 0,-1 0-1 0 0,0 0 0 0 0,0 0 0 0 0,-1 0 0 0 0,0 0 0 0 0,-1-1 0 0 0,-1-8 0 0 0,-1 5-23 0 0,-1 1-1 0 0,0-1 1 0 0,0 1 0 0 0,-2 0-1 0 0,1 0 1 0 0,-1 0-1 0 0,-1 1 1 0 0,0 0-1 0 0,-12-15 1 0 0,8 13 22 0 0,-1 0 0 0 0,0 1-1 0 0,-1 1 1 0 0,-1 0 0 0 0,0 0-1 0 0,-24-14 1 0 0,31 21-258 0 0,-1 1 0 0 0,1-1 0 0 0,-1 1 0 0 0,0 1 0 0 0,0-1 0 0 0,0 1 0 0 0,0 1 0 0 0,-12-2 0 0 0,16 3 28 0 0,0 0 0 0 0,0 0 0 0 0,1 0-1 0 0,-1 1 1 0 0,0-1 0 0 0,0 1 0 0 0,1 0 0 0 0,-1 0-1 0 0,1 0 1 0 0,-1 1 0 0 0,1-1 0 0 0,-1 1 0 0 0,1 0-1 0 0,0 0 1 0 0,0 0 0 0 0,-1 0 0 0 0,2 0 0 0 0,-1 1 0 0 0,0 0-1 0 0,-3 3 1 0 0,-18 28-4012 0 0,13-12 2000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2759 0 0,'0'-2'207'0'0,"11"-17"12728"0"0,-2 33-11906 0 0,3 7-384 0 0,-4 7-160 0 0,-2 1 0 0 0,-1-1-1 0 0,-2 1 1 0 0,1 30 0 0 0,-3-48-393 0 0,1 59 394 0 0,2 21-52 0 0,9 128-60 0 0,15 123-1168 0 0,-26-328-252 0 0,1 0 0 0 0,1 0 0 0 0,10 25 0 0 0,-6-25-5018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9671 0 0,'0'0'5115'0'0,"0"2"-4379"0"0,-4 80 1049 0 0,8 106 0 0 0,0-98-1042 0 0,-3-25-569 0 0,2 33 465 0 0,20 141 0 0 0,-19-221-812 0 0,10 33 0 0 0,-13-49-49 0 0,1 3-349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292 406 6447 0 0,'-9'-13'668'0'0,"2"0"-1"0"0,0 0 0 0 0,0-1 1 0 0,1 1-1 0 0,1-1 0 0 0,0-1 1 0 0,-4-22-1 0 0,6 20 664 0 0,-1 1 0 0 0,-8-22 0 0 0,9 32-1105 0 0,1 0 0 0 0,-1 0 0 0 0,0 1 0 0 0,0-1-1 0 0,-1 1 1 0 0,0 0 0 0 0,0 0 0 0 0,0 1 0 0 0,-7-8 0 0 0,9 11-184 0 0,0 0 0 0 0,1 0 1 0 0,-1 0-1 0 0,0 0 0 0 0,0 0 1 0 0,0 0-1 0 0,1 1 0 0 0,-1-1 0 0 0,0 0 1 0 0,0 1-1 0 0,0 0 0 0 0,0-1 0 0 0,0 1 1 0 0,0 0-1 0 0,0 0 0 0 0,0 0 1 0 0,0 0-1 0 0,0 1 0 0 0,0-1 0 0 0,0 1 1 0 0,0-1-1 0 0,0 1 0 0 0,0-1 0 0 0,0 1 1 0 0,0 0-1 0 0,0 0 0 0 0,1 0 1 0 0,-1 0-1 0 0,0 0 0 0 0,-2 3 0 0 0,-3 2 11 0 0,0 0-1 0 0,1 0 1 0 0,0 0-1 0 0,0 1 1 0 0,-7 12-1 0 0,3-3-72 0 0,1 0 0 0 0,0 0 0 0 0,1 1 0 0 0,1 0 0 0 0,1 1 0 0 0,1-1 0 0 0,0 1-1 0 0,1 0 1 0 0,1 0 0 0 0,0 1 0 0 0,2-1 0 0 0,0 1 0 0 0,1-1 0 0 0,3 21 0 0 0,-2-31 30 0 0,0 0 0 0 0,1-1 0 0 0,0 1 0 0 0,0-1 0 0 0,1 0 0 0 0,0 1 0 0 0,0-1 0 0 0,0 0 0 0 0,1-1 0 0 0,0 1 0 0 0,1-1 0 0 0,0 1 0 0 0,-1-1 0 0 0,2-1 0 0 0,-1 1 0 0 0,1-1 0 0 0,0 0-1 0 0,0 0 1 0 0,0 0 0 0 0,1-1 0 0 0,-1 0 0 0 0,1-1 0 0 0,0 1 0 0 0,1-1 0 0 0,-1-1 0 0 0,0 1 0 0 0,1-1 0 0 0,-1 0 0 0 0,1-1 0 0 0,13 1 0 0 0,-9-1 100 0 0,0-1-1 0 0,0-1 0 0 0,0 0 0 0 0,0-1 1 0 0,0 0-1 0 0,-1 0 0 0 0,1-1 1 0 0,-1-1-1 0 0,1 0 0 0 0,-1-1 1 0 0,-1 0-1 0 0,12-7 0 0 0,-11 5 29 0 0,1-1 0 0 0,-2-1-1 0 0,1 0 1 0 0,-1 0 0 0 0,0-1 0 0 0,-1-1-1 0 0,0 1 1 0 0,-1-1 0 0 0,0-1-1 0 0,7-13 1 0 0,-3 1 187 0 0,0 0-1 0 0,-2-1 0 0 0,-1 0 1 0 0,8-33-1 0 0,-13 39-102 0 0,-1 1 0 0 0,-1-1 0 0 0,-1 1 0 0 0,0-1 1 0 0,-1 0-1 0 0,-2 1 0 0 0,-2-19 0 0 0,3 29-178 0 0,-1 0 1 0 0,0 1-1 0 0,0-1 0 0 0,-1 1 1 0 0,0-1-1 0 0,0 1 1 0 0,0 0-1 0 0,-1 0 1 0 0,0 1-1 0 0,-1-1 1 0 0,1 1-1 0 0,-1 0 0 0 0,0 0 1 0 0,-1 0-1 0 0,0 1 1 0 0,1 0-1 0 0,-2 0 1 0 0,1 0-1 0 0,-1 1 0 0 0,1 0 1 0 0,-1 0-1 0 0,0 1 1 0 0,0 0-1 0 0,-1 0 1 0 0,1 1-1 0 0,-1-1 0 0 0,1 2 1 0 0,-1-1-1 0 0,0 1 1 0 0,0 0-1 0 0,1 1 1 0 0,-1 0-1 0 0,-8 0 0 0 0,9 1-50 0 0,0-1-1 0 0,0 1 0 0 0,0 1 0 0 0,0-1 0 0 0,0 1 0 0 0,1 0 0 0 0,-1 1 0 0 0,1-1 0 0 0,-1 1 1 0 0,1 1-1 0 0,0-1 0 0 0,0 1 0 0 0,0 0 0 0 0,1 0 0 0 0,-1 1 0 0 0,1 0 0 0 0,-5 5 0 0 0,9-9 8 0 0,-14 16-406 0 0,-23 36 1 0 0,34-46 129 0 0,0 0-1 0 0,1 1 1 0 0,0-1-1 0 0,0 0 1 0 0,1 1-1 0 0,0 0 1 0 0,0 0 0 0 0,1 0-1 0 0,-1 8 1 0 0,2-13 122 0 0,-1 43-2697 0 0,5-23 1206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0 759 2559 0 0,'0'0'10144'0'0,"0"2"-9822"0"0,0 5-30 0 0,0-5 790 0 0,10 1-18 0 0,5-5-677 0 0,0-2-1 0 0,0 1 1 0 0,0-2-1 0 0,-1 0 1 0 0,21-10-1 0 0,68-43 1095 0 0,-36 23-883 0 0,-13 8-165 0 0,-30 14-252 0 0,-1 0-1 0 0,-1-2 1 0 0,0-1 0 0 0,20-19 0 0 0,-1-4 78 0 0,64-65 371 0 0,-68 65-367 0 0,2 3 1 0 0,50-38-1 0 0,-65 55-229 0 0,19-19-34 0 0,10-9 0 0 0,-37 34 0 0 0,0 0 0 0 0,-1-1 0 0 0,16-19 0 0 0,-24 25-166 0 0,0 0 0 0 0,0 1 0 0 0,1 0 1 0 0,0 0-1 0 0,0 1 0 0 0,14-8 0 0 0,-21 13-145 0 0,8 4-4657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1375 0 0,'0'0'5820'0'0,"-9"-4"-744"0"0,9 3-4946 0 0,0 0-1 0 0,1 0 0 0 0,-1 0 1 0 0,0 0-1 0 0,1 1 1 0 0,-1-1-1 0 0,0 0 0 0 0,1 0 1 0 0,-1 1-1 0 0,1-1 0 0 0,-1 0 1 0 0,1 1-1 0 0,0-1 1 0 0,-1 0-1 0 0,1 1 0 0 0,0-1 1 0 0,-1 1-1 0 0,1-1 0 0 0,0 1 1 0 0,-1-1-1 0 0,1 1 1 0 0,0 0-1 0 0,0-1 0 0 0,0 1 1 0 0,0 0-1 0 0,-1 0 0 0 0,1-1 1 0 0,1 1-1 0 0,0 0 143 0 0,10-2 272 0 0,26 0 359 0 0,0 1-1 0 0,-1 1 0 0 0,43 7 1 0 0,-17-2-230 0 0,124 4 504 0 0,-143-9-795 0 0,-1-3 1 0 0,56-9 0 0 0,29-3 116 0 0,95-21-225 0 0,-200 31-250 0 0,-17 3-18 0 0,1 1 1 0 0,0 0 0 0 0,0 0-1 0 0,0 0 1 0 0,0 1-1 0 0,0 0 1 0 0,0 1 0 0 0,11 1-1 0 0,-13-1-38 0 0,-1 1-1 0 0,1-1 1 0 0,-1 1-1 0 0,1-1 1 0 0,-1 1-1 0 0,0 1 1 0 0,5 2-1 0 0,-7-4 17 0 0,-1 0-327 0 0,0 0 275 0 0,-1 0-1 0 0,1-1 0 0 0,-1 1 1 0 0,1 0-1 0 0,0 0 0 0 0,0 0 1 0 0,0-1-1 0 0,-1 1 0 0 0,1 0 0 0 0,0-1 1 0 0,0 1-1 0 0,0-1 0 0 0,1 1 1 0 0,4 3-2479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6991 0 0,'0'0'3290'0'0,"2"-1"-2438"0"0,0 1-641 0 0,-1-1-1 0 0,1 0 1 0 0,0 1 0 0 0,0-1 0 0 0,0 1 0 0 0,-1-1 0 0 0,1 1 0 0 0,0 0 0 0 0,0 0-1 0 0,0 0 1 0 0,0 0 0 0 0,0 0 0 0 0,-1 0 0 0 0,1 0 0 0 0,3 2 0 0 0,0 0 56 0 0,0 0-1 0 0,-1 0 1 0 0,1 1 0 0 0,6 5 0 0 0,-8-6-105 0 0,7 6 326 0 0,0 1 1 0 0,0 0-1 0 0,13 17 0 0 0,4 5 211 0 0,46 46 706 0 0,-37-36-635 0 0,53 44-1 0 0,-13-13 118 0 0,-7-7-167 0 0,83 73 377 0 0,-106-98-773 0 0,64 40 0 0 0,-79-62-320 0 0,-28-17-7 0 0,-1 1 1 0 0,0-1 0 0 0,1 0 0 0 0,-1 1-1 0 0,0-1 1 0 0,0 1 0 0 0,2 2-1 0 0,-3-3-73 0 0,1 0-185 0 0,-1 0-1 0 0,0 0 1 0 0,1 0-1 0 0,-1 0 1 0 0,0 0-1 0 0,1 0 0 0 0,-1-1 1 0 0,1 1-1 0 0,-1 0 1 0 0,4 0-1 0 0,-3 0-918 0 0,8 1-5562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0 761 919 0 0,'3'5'67'0'0,"10"22"10484"0"0,5-41-8882 0 0,8-14 165 0 0,26-37 1 0 0,20-24-743 0 0,-31 41-496 0 0,-27 30-371 0 0,0 2 0 0 0,2 0 0 0 0,17-15 0 0 0,36-19 307 0 0,33-28 16 0 0,96-92 732 0 0,-162 139-1060 0 0,-19 18-94 0 0,18-19 0 0 0,24-32 130 0 0,-48 52-239 0 0,-2 7 2 0 0,-3 2-2 0 0,2 0-126 0 0,-6 2-188 0 0,2-4-248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6591 0 0,'0'0'6968'0'0,"2"0"-6456"0"0,8 3 245 0 0,0-1 0 0 0,1 0 0 0 0,-1 0 0 0 0,0-1 0 0 0,1-1 0 0 0,10 0 0 0 0,24 2-185 0 0,-29-1-311 0 0,26-1 0 0 0,-6 0-80 0 0,71 13 125 0 0,0-1-130 0 0,-61-11 173 0 0,-1-3 0 0 0,0-1 0 0 0,67-14 0 0 0,-12 7 190 0 0,-87 9-466 0 0,-8 0-56 0 0,0 1-1 0 0,0 0 0 0 0,0 0 1 0 0,0 0-1 0 0,8 2 1 0 0,18 2 20 0 0,-22-3-27 0 0,21 1 63 0 0,7-2 8 0 0,-28 0-140 0 0,0 2 33 0 0,2 7-5178 0 0,-9-8 4081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3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5 236 3079 0 0,'0'0'135'0'0,"1"0"-126"0"0,-1 0 0 0 0,0 1 0 0 0,0-1 0 0 0,0 0 0 0 0,0 1 0 0 0,0-1 0 0 0,1 0 0 0 0,-1 0 0 0 0,0 1 0 0 0,0-1 0 0 0,1 0 0 0 0,-1 0 1 0 0,0 1-1 0 0,0-1 0 0 0,1 0 0 0 0,-1 0 0 0 0,0 0 0 0 0,1 1 0 0 0,-1-1 0 0 0,0 0 0 0 0,1 0 0 0 0,0-3 55 0 0,-1 0 0 0 0,1-1 0 0 0,-1 1 0 0 0,0 0 0 0 0,0-1 1 0 0,0 1-1 0 0,-1-1 0 0 0,0-2 0 0 0,0-10 259 0 0,-4-155 4347 0 0,5 169-4126 0 0,1 0 11 0 0,0-7-326 0 0,0 1 4249 0 0,-6 153-1428 0 0,3 216-1995 0 0,3-185-5092 0 0,-1-163 2523 0 0,-1-1-286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1 932 3223 0 0,'0'0'7672'0'0,"2"1"-7124"0"0,1-1-311 0 0,1 0 0 0 0,0 1 1 0 0,-1-2-1 0 0,1 1 0 0 0,-1 0 0 0 0,1-1 0 0 0,-1 1 0 0 0,1-1 0 0 0,-1 0 0 0 0,0 0 0 0 0,1-1 0 0 0,2-1 0 0 0,45-25 1672 0 0,-28 14-1306 0 0,15-9 347 0 0,49-39 1 0 0,-11 6-251 0 0,29-20 109 0 0,-4-5 0 0 0,99-101-1 0 0,39-22 478 0 0,-189 162-1113 0 0,19-15 71 0 0,30-21 28 0 0,-96 76-273 0 0,8-12-23 0 0,-10 14-70 0 0,-1 0 0 0 0,1-1 1 0 0,-1 1-1 0 0,0-1 0 0 0,1 1 1 0 0,-1 0-1 0 0,1 0 0 0 0,-1-1 1 0 0,1 1-1 0 0,0 0 0 0 0,-1 0 1 0 0,1-1-1 0 0,-1 1 0 0 0,1 0 1 0 0,-1 0-1 0 0,1 0 0 0 0,0 0 1 0 0,-1 0-1 0 0,1 0 0 0 0,-1 0 1 0 0,1 0-1 0 0,-1 0 0 0 0,1 0 1 0 0,0 0-1 0 0,-1 1 0 0 0,1-1 1 0 0,-1 0-1 0 0,1 0 0 0 0,-1 0 1 0 0,1 1-1 0 0,-1-1 0 0 0,1 0 1 0 0,-1 1-1 0 0,1-1 0 0 0,0 1 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4143 0 0,'0'0'5352'0'0,"2"0"-4638"0"0,13-3 504 0 0,29-10-1 0 0,-20 5-292 0 0,10-3 332 0 0,-19 5-403 0 0,24-4 1 0 0,-9 5 102 0 0,0 2-1 0 0,53 2 1 0 0,19-2-75 0 0,94-9 358 0 0,30-11 399 0 0,-69 1-1006 0 0,-28 4-174 0 0,-90 11-310 0 0,14 4-69 0 0,-20 9-6797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0,'0'0'314'0'0,"1"2"979"0"0,26 27 5157 0 0,3-1-4122 0 0,23 25-769 0 0,-20-17-314 0 0,76 91 1870 0 0,-17-27-1473 0 0,-28-33-764 0 0,22 18 96 0 0,-7-8-156 0 0,86 81 598 0 0,-137-129-1136 0 0,-16-15-111 0 0,0 0 0 0 0,25 20 0 0 0,-26-26-76 0 0,6 7-2953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1 723 6335 0 0,'0'0'2570'0'0,"1"-1"-1909"0"0,44-34 3203 0 0,-34 25-3369 0 0,0 1-1 0 0,0 1 1 0 0,1-1 0 0 0,17-7-1 0 0,-15 8 48 0 0,-1 0 0 0 0,16-12 0 0 0,3-2 136 0 0,90-60 1135 0 0,-97 63-1360 0 0,1-2 0 0 0,31-35 0 0 0,99-108 991 0 0,-146 155-1398 0 0,2-1 0 0 0,11-7 0 0 0,7-4-40 0 0,-11 7-6 0 0,-13 10 0 0 0,-1-1 0 0 0,1 1 0 0 0,-1-1 0 0 0,10-10 0 0 0,-2-1 11 0 0,0 0-1 0 0,2 2 1 0 0,0-1 0 0 0,1 2-1 0 0,17-12 1 0 0,-15 12-23 0 0,2 1-1048 0 0,-5 6-3242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3679 0 0,'0'0'6402'0'0,"1"-1"-5470"0"0,1 0-675 0 0,5-2 365 0 0,-1 0 0 0 0,1 1 1 0 0,-1 0-1 0 0,1 0 1 0 0,0 0-1 0 0,0 1 0 0 0,0 0 1 0 0,11 0-1 0 0,51 4 1718 0 0,29-1-376 0 0,-47-7-1102 0 0,77-16-1 0 0,-9 0-240 0 0,260-47 16 0 0,-290 46-512 0 0,54-11 164 0 0,-63 24-212 0 0,-29 10-77 0 0,-26 1 35 0 0,-4 3-437 0 0,-19-5 326 0 0,-1 0 0 0 0,1 0 0 0 0,0 1 0 0 0,0-1 1 0 0,0 1-1 0 0,-1 0 0 0 0,4 1 0 0 0,0 0-209 0 0,-4-2-491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7743 0 0,'0'0'5080'0'0,"1"2"-4696"0"0,3 3-115 0 0,0-1 0 0 0,1 0-1 0 0,-1 0 1 0 0,1 0 0 0 0,6 4-1 0 0,-4-4-15 0 0,0 1 0 0 0,0 1 0 0 0,6 6 0 0 0,135 160 2653 0 0,-71-87-1649 0 0,-33-36-572 0 0,-20-26-177 0 0,28 24 0 0 0,1 0 81 0 0,-22-21-182 0 0,33 24-1 0 0,6 4 15 0 0,-30-21-365 0 0,-20-18-13 0 0,-1 1-1 0 0,0 1 0 0 0,29 36 0 0 0,-2-2-427 0 0,-26-31-1037 0 0,-12-13 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23 101 4199 0 0,'0'0'1968'0'0,"-3"5"-1010"0"0,0-5-1931 0 0,-13-2 10388 0 0,23-1-8183 0 0,52-11 729 0 0,-40 9-1573 0 0,0 0 0 0 0,0 2-1 0 0,38-3 1 0 0,-23 3-152 0 0,0 0 0 0 0,0-2 0 0 0,48-14 0 0 0,-46 10 79 0 0,54-6 0 0 0,-55 11-305 0 0,-3 1 92 0 0,60 0-1 0 0,5 3 152 0 0,-72 3-248 0 0,-18-2 9 0 0,-1 0 0 0 0,1 0 0 0 0,0-1 0 0 0,7 0 0 0 0,91-5 606 0 0,-71 4-392 0 0,-18 0-129 0 0,-11 0-79 0 0,0 1 0 0 0,1 0 0 0 0,-1 0 0 0 0,0 0 0 0 0,1 1 1 0 0,6 1-1 0 0,-3-1 9 0 0,0-1 0 0 0,0 1 1 0 0,16-2-1 0 0,9-3 35 0 0,-16 3-140 0 0,-16 1-58 0 0,1-1 126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4143 0 0,'0'0'8338'0'0,"-7"1"-3762"0"0,18 2-4230 0 0,-6-1-115 0 0,0-1 0 0 0,1 0 1 0 0,0 0-1 0 0,8 1 0 0 0,77-4 1509 0 0,140-19 0 0 0,-209 17-1631 0 0,84-8 375 0 0,-80 9-324 0 0,0 0 0 0 0,28-8 0 0 0,18-3 111 0 0,-57 13-159 0 0,0 0 1 0 0,0 1-1 0 0,21 4 0 0 0,-18-2 160 0 0,31-1-1 0 0,21-6 129 0 0,-60 5-400 0 0,-2 0-19 0 0,-7 0-77 0 0,14 0-11821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3T15:00:18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21026 4777 30927 0,'0'7'1360'0,"21"2"304"0,-23 4-1344 0,-1 5-320 0,0 6 0 0,1 6 0 0,-2 6 576 0,0 7 64 16,0 7 0-16,1 6 0 0,1 5-256 0,1 3-64 0,1 3 0 0,1-1 0 15,3-2-320-15,-2-5-288 0,1-7 48 0,0-7 16 47,-1-4-848-47,1-7-160 0,1-8-48 0,0-7 0 16,-2-4-720-16,-2-15-160 0,0 0-16 0,0 0-16 16,2-12 432-16,-2-6 96 0,-2-6 0 0,1-4 16 0,-2-6-112 0,1-3-32 0,-4-2 0 0,3-4 0 0,-1-1 1296 0,1-6 256 0,2-2 48 0,2 1 16 15,2-2 1264-15,-1 1 240 0,1 1 48 0,1 4 16 16,0 2 1104-16,0 6 240 0,1 4 32 0,0 4 16 15,3 1-992-15,1 4-192 0,1 2-32 0,2 2-16 32,5-1-672-32,1 2-144 0,2 0-32 0,1 1 0 0,5 1-448 0,3-1-112 0,2-1-16 0,1 1 0 0,4-1-128 15,1 2 0 1,4 0 0-16,-3 2 0 0,-2-3 272 0,-1 6 32 16,-2 0 0-16,-2 3 0 0,-1 1 176 0,-1 3 32 15,-3 3 16-15,-1 1 0 0,-2 3-352 0,1 1-176 16,-5 1 160-16,1 2-160 0,-2 0 128 0,-2 5-128 15,-2 4 0-15,0 2 144 0,-3 2-144 0,-3 4 0 16,-2 3 0-16,-1 6 0 0,-1 6 0 0,0 4 0 16,-1 4 0-16,-1 2 0 0,2 2 0 0,2 2 0 15,1 2 0-15,4 3 0 0,2 1-160 0,2 1 160 16,2 3-208-16,3-1 80 0,2-3 128 0,3-2 0 16,-2 1-144-16,1-3 144 0,-3-3 0 0,-2-4 0 0,1-2 0 15,-3 0 0-15,-3-6 0 0,-2-5 0 0,-2 0 0 0,-2-4 0 16,-3-3 160-16,-3-1 48 0,-5-4 16 0,-2-1 0 15,-6-4 864-15,-4 0 160 0,-7-2 32 0,-6 2 16 16,-7 0 48-16,-5-2 0 0,-7-2 0 0,-3 0 0 16,-2-1-400-16,-4-2-80 0,-4-3-16 0,-3-3 0 15,-2-2-288-15,0-4-64 0,-2-3-16 0,5-2 0 32,2-3-1168-32,4-5-224 0,4-1-48 0,5-3-20112 0</inkml:trace>
  <inkml:trace contextRef="#ctx0" brushRef="#br0" timeOffset="499.94">25283 5067 11055 0,'-17'2'976'0,"12"1"-784"0,5-3-192 0,-4 5 0 0,-1 3 2768 0,1 0 512 16,0 2 112-16,1 5 0 0,2 3-1856 0,0 7-368 16,-1 5-80-16,1 18 0 0,4 7-256 0,-2-11-32 15,0 8-16-15,2 6 0 0,1 4-496 0,-2 2-96 16,2 0-32-16,0-3 0 0,1-2-160 0,2 9 0 16,3-11 0-16,-2-8-176 15,-1-3-2032-15,-2-8-416 0</inkml:trace>
  <inkml:trace contextRef="#ctx0" brushRef="#br0" timeOffset="906.23">25252 5099 28559 0,'-3'-10'2544'0,"3"-3"-2032"0,4-1-512 0,0-3 0 16,0-2 992-16,1 2 96 0,3 2 32 0,2 0 0 15,3 1-48-15,2 1-16 0,-1 0 0 0,4 0 0 16,3 0-720-16,3 3-144 0,0-2-16 0,2 1-16 15,2 4-160-15,-1 0 0 0,3 2 0 0,1 0 0 16,1-1 0-16,0 3 0 0,1 0 0 0,14-1 0 31,-5 4-416-31,-3 3-64 0,-7-1-16 0,-3 6 0 0,-4 0 128 0,-4 5 32 0,-4 3 0 0,-3-2 0 16,-1 2 208-16,-3 3 128 0,-1 2-160 0,-1 4 160 16,0 2 0-16,-3-3 0 0,2 3 208 0,2 6-64 15,1 3-144-15,1 3 0 0,-1 2 144 0,2 4-144 16,2 5 0-16,3 3 0 0,2-1 0 0,1 2 0 15,1 1 0-15,-1-2 0 0,-2 0 0 0,0 0 0 16,1-5 0-16,-4-3 0 0,0-4 0 0,3 12 0 0,-8-10 144 0,-5-6 64 16,-5-7 16-16,-2-4 0 0,-2-5 496 0,-5-3 112 15,-4-4 0-15,-7 1 16 0,-3-1 512 0,-7-1 112 16,-7-1 0-16,-3-2 16 0,-3 1-160 0,-3-2-48 16,1 1 0-16,-8-3 0 0,-4-5-288 0,0-2-64 15,-2-4-16-15,6 1 0 0,3-3-640 0,4 0-128 16,5-3-16-16,5 2-128 15,7 2-1152-15,5 1-352 0,4 1-64 0,6 0-19808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4143 0 0,'0'0'319'0'0,"-7"-14"11401"0"0,7 14-11481 0 0,12-6 2646 0 0,23 0-3547 0 0,-30 5 1745 0 0,29-5-256 0 0,23-4-793 0 0,-1 3 1 0 0,105 0 0 0 0,-128 8-5079 0 0,-1-1-1675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5063 0 0,'0'0'651'0'0,"-1"3"1"0"0,1-2-516 0 0,0-1 0 0 0,0 1 0 0 0,-1 0 0 0 0,1-1 0 0 0,0 1 0 0 0,0 0 0 0 0,-1 0 0 0 0,1-1 0 0 0,-1 1 0 0 0,1 0 0 0 0,0-1 0 0 0,-1 1 0 0 0,1-1 0 0 0,-1 1 0 0 0,0 0 0 0 0,1-1 0 0 0,-1 1-1 0 0,0 0 1 0 0,-19 4 2393 0 0,13-3-2306 0 0,0 0 0 0 0,0 0 1 0 0,0 0-1 0 0,0 1 0 0 0,0 0 0 0 0,0 0 0 0 0,1 1 1 0 0,-1 0-1 0 0,1 0 0 0 0,0 0 0 0 0,1 1 0 0 0,-1 0 1 0 0,1 0-1 0 0,0 1 0 0 0,0-1 0 0 0,0 1 1 0 0,1 0-1 0 0,-6 12 0 0 0,-1 3-188 0 0,1 1 0 0 0,1 1 1 0 0,1 0-1 0 0,-6 34 0 0 0,6-20-35 0 0,2 0 0 0 0,2 0 0 0 0,1 1 0 0 0,3 47 0 0 0,1-68 0 0 0,1-1 0 0 0,0 1 0 0 0,1-1 0 0 0,1 0 0 0 0,7 19 0 0 0,-7-24 0 0 0,1 0 0 0 0,0-1 0 0 0,1 0 0 0 0,0 0 0 0 0,1 0 0 0 0,0-1 0 0 0,0 0 0 0 0,10 10 0 0 0,-8-11 14 0 0,-1 0 0 0 0,2 0 0 0 0,-1-1 0 0 0,1-1 0 0 0,-1 1 0 0 0,2-2 0 0 0,19 9-1 0 0,-26-12 11 0 0,1-1 1 0 0,0 0-1 0 0,0 0 0 0 0,0 0 0 0 0,0 0 0 0 0,0-1 0 0 0,0 0 0 0 0,0 0 0 0 0,1 0 0 0 0,-1-1 0 0 0,0 1 0 0 0,0-1 0 0 0,0 0 0 0 0,-1-1 0 0 0,1 1 0 0 0,0-1 0 0 0,0 0 0 0 0,-1 0 0 0 0,1-1 0 0 0,5-4 0 0 0,2-2 75 0 0,-1 0 0 0 0,-1-1-1 0 0,0 0 1 0 0,0-1 0 0 0,-1 0-1 0 0,0-1 1 0 0,-1 0 0 0 0,0 0-1 0 0,-1-1 1 0 0,-1 0 0 0 0,0 0 0 0 0,0 0-1 0 0,-1-1 1 0 0,-1 0 0 0 0,3-16-1 0 0,-3 6 83 0 0,0 1 0 0 0,-2-1 0 0 0,-1 0 0 0 0,0 0 0 0 0,-2 0 0 0 0,-1 1 0 0 0,-1-1 0 0 0,-8-34 0 0 0,7 41-139 0 0,-1 1 0 0 0,-1-1 0 0 0,-1 1 0 0 0,0 1 1 0 0,-1-1-1 0 0,0 1 0 0 0,-2 0 0 0 0,1 1 0 0 0,-2 0 0 0 0,0 1 0 0 0,0 0 0 0 0,-2 1 0 0 0,1 0 0 0 0,-2 1 0 0 0,1 0 0 0 0,-1 1 0 0 0,-1 1 0 0 0,0 0 0 0 0,-27-12 1 0 0,26 15-268 0 0,12 3 72 0 0,-1 1 0 0 0,0 0 0 0 0,1 0 1 0 0,-1 0-1 0 0,0 1 0 0 0,0 0 0 0 0,0 0 0 0 0,0 0 1 0 0,-1 0-1 0 0,1 1 0 0 0,0 0 0 0 0,0 0 0 0 0,-9 1 1 0 0,12 0-118 0 0,-5 0-2452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0,'0'0'1075'0'0,"2"1"-883"0"0,2 5-96 0 0,1 0 0 0 0,-1 0 0 0 0,0 0 0 0 0,0 1 1 0 0,-1-1-1 0 0,0 1 0 0 0,0 0 0 0 0,3 11 0 0 0,12 63 1722 0 0,-6-3-303 0 0,0 87 1 0 0,-10 80-968 0 0,-2-52-385 0 0,-4-23-1167 0 0,-2-98-6402 0 0,4-59 2572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0,'0'0'3659'0'0,"7"11"1269"0"0,-3 5-4087 0 0,0 0 0 0 0,-1 1 1 0 0,0 0-1 0 0,-1 24 0 0 0,2 5 274 0 0,9 257 740 0 0,-12-174-2332 0 0,10-24-2502 0 0,-7-85 1216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0,'0'0'1203'0'0,"1"2"-664"0"0,5 5-87 0 0,0 0 0 0 0,0 1 1 0 0,-1-1-1 0 0,0 2 0 0 0,0-1 0 0 0,-1 0 1 0 0,6 16-1 0 0,17 70 328 0 0,-20-66-608 0 0,87 353 87 0 0,-85-338-758 0 0,22 89-457 0 0,-7-45-4586 0 0,-19-65 1152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5:0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13039 0 0,'0'0'1186'0'0,"-1"1"-978"0"0,1 0-163 0 0,-1 0 1 0 0,1-1 0 0 0,0 1-1 0 0,-1 0 1 0 0,1-1-1 0 0,0 1 1 0 0,0 0 0 0 0,0-1-1 0 0,-1 1 1 0 0,1 0 0 0 0,0 0-1 0 0,0-1 1 0 0,0 1-1 0 0,0 0 1 0 0,0-1 0 0 0,0 1-1 0 0,0 0 1 0 0,1 0 0 0 0,-1-1-1 0 0,0 1 1 0 0,0 0-1 0 0,0-1 1 0 0,1 1 0 0 0,-1 0-1 0 0,0-1 1 0 0,1 1 0 0 0,-1-1-1 0 0,1 1 1 0 0,-1 0 0 0 0,1-1-1 0 0,-1 1 1 0 0,1-1-1 0 0,-1 1 1 0 0,1-1 0 0 0,-1 1-1 0 0,1-1 1 0 0,-1 0 0 0 0,2 1-1 0 0,1 0 148 0 0,0-1 0 0 0,-1 1 0 0 0,1-1 0 0 0,0 0 0 0 0,0 0 0 0 0,0 0-1 0 0,4-1 1 0 0,0 1 187 0 0,-1-1-196 0 0,0 0 0 0 0,0 0 0 0 0,0 0 0 0 0,0-1 0 0 0,7-3 0 0 0,9-1 88 0 0,9-3-39 0 0,33-15-1 0 0,-7 3-2050 0 0,-36 12-4709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4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61 919 0 0,'0'0'11871'0'0,"4"2"-11358"0"0,-4-2-509 0 0,0 0 26 0 0,1 1 0 0 0,-1-1 0 0 0,1 1-1 0 0,-1-1 1 0 0,1 1 0 0 0,0-1 0 0 0,-1 0-1 0 0,1 1 1 0 0,-1-1 0 0 0,1 0 0 0 0,0 1-1 0 0,-1-1 1 0 0,1 0 0 0 0,0 0 0 0 0,0 0-1 0 0,-1 0 1 0 0,1 1 0 0 0,0-1 0 0 0,-1 0-1 0 0,1 0 1 0 0,0 0 0 0 0,0-1 0 0 0,-1 1-1 0 0,1 0 1 0 0,0 0 0 0 0,-1 0 0 0 0,1 0-1 0 0,0-1 1 0 0,-1 1 0 0 0,1 0 0 0 0,0-1-1 0 0,-1 1 1 0 0,1 0 0 0 0,-1-1 0 0 0,1 1-1 0 0,-1-1 1 0 0,1 1 0 0 0,-1-1-1 0 0,1 1 1 0 0,-1-1 0 0 0,1 1 0 0 0,-1-1-1 0 0,1 0 1 0 0,0 0 0 0 0,1-2 213 0 0,0 0 0 0 0,1 0-1 0 0,0 0 1 0 0,-1 0 0 0 0,1 1 0 0 0,0-1 0 0 0,1 1 0 0 0,3-2 0 0 0,10-9 476 0 0,-15 12-641 0 0,0-1-1 0 0,1 1 0 0 0,-1 0 1 0 0,1 0-1 0 0,-1 0 1 0 0,1 0-1 0 0,-1 1 1 0 0,1-1-1 0 0,0 1 0 0 0,3-1 1 0 0,4 0 113 0 0,0-2 5 0 0,0 1 0 0 0,1 1 0 0 0,-1 0 1 0 0,1 0-1 0 0,0 1 0 0 0,16 2 0 0 0,-26-2-98 0 0,1 1 4 0 0,2 1-59 0 0,-1 0 1 0 0,1 1-1 0 0,-1-1 0 0 0,1 1 0 0 0,-1 0 0 0 0,0 0 1 0 0,0 0-1 0 0,-1 1 0 0 0,1-1 0 0 0,0 1 0 0 0,-1-1 1 0 0,0 1-1 0 0,3 8 0 0 0,-2-6-19 0 0,-2 0 1 0 0,1 1-1 0 0,-1 0 0 0 0,0-1 0 0 0,0 1 0 0 0,-1-1 1 0 0,0 1-1 0 0,-1 8 0 0 0,-1 6-16 0 0,-2-1 1 0 0,-1 0-1 0 0,-1 0 0 0 0,-15 36 0 0 0,16-43-38 0 0,-1 0-1 0 0,-1-1 0 0 0,0 1 1 0 0,-17 20-1 0 0,19-27-10 0 0,-1 0 1 0 0,0 0-1 0 0,0 0 0 0 0,0-1 1 0 0,-1 0-1 0 0,0 0 0 0 0,0-1 1 0 0,0 0-1 0 0,-14 6 0 0 0,19-9 27 0 0,1-1-1 0 0,-1 1 1 0 0,0 0-1 0 0,0-1 1 0 0,0 1-1 0 0,-1-1 1 0 0,1 0-1 0 0,0 0 1 0 0,0 1-1 0 0,0-1 1 0 0,0-1-1 0 0,0 1 1 0 0,0 0-1 0 0,0 0 1 0 0,0-1-1 0 0,0 1 1 0 0,0-1-1 0 0,0 0 1 0 0,0 0-1 0 0,0 0 1 0 0,0 0 0 0 0,1 0-1 0 0,-1 0 1 0 0,0 0-1 0 0,1 0 1 0 0,-3-2-1 0 0,2 0-16 0 0,0 1 0 0 0,0-1 0 0 0,1 1 0 0 0,-1-1 0 0 0,1 0-1 0 0,-1 0 1 0 0,1 0 0 0 0,0 0 0 0 0,0 0 0 0 0,0 0 0 0 0,1 0 0 0 0,-1 0 0 0 0,1 0 0 0 0,0 0-1 0 0,-1 0 1 0 0,2-6 0 0 0,-1 5 24 0 0,1 0 0 0 0,-1 0 0 0 0,1 0 0 0 0,0 0 0 0 0,0 0 0 0 0,1 0-1 0 0,-1 0 1 0 0,1 0 0 0 0,0 1 0 0 0,0-1 0 0 0,0 0 0 0 0,0 1 0 0 0,6-6 0 0 0,-6 7 21 0 0,0 0 1 0 0,0 1 0 0 0,0-1-1 0 0,0 1 1 0 0,0-1-1 0 0,0 1 1 0 0,0 0-1 0 0,0 0 1 0 0,1 0 0 0 0,-1 0-1 0 0,0 0 1 0 0,1 1-1 0 0,-1-1 1 0 0,1 1 0 0 0,-1-1-1 0 0,1 1 1 0 0,-1 0-1 0 0,1 0 1 0 0,-1 0 0 0 0,1 1-1 0 0,-1-1 1 0 0,1 0-1 0 0,-1 1 1 0 0,3 1 0 0 0,15 5 236 0 0,0 2 0 0 0,-1 1 1 0 0,-1 0-1 0 0,0 1 1 0 0,21 17-1 0 0,14 8 38 0 0,8 8 79 0 0,-4-3-4332 0 0,-45-34-2655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4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2303 0 0,'0'0'8518'0'0,"0"2"-7432"0"0,-2 37 1025 0 0,0 16-1578 0 0,11 65-56 0 0,-4-62-840 0 0,-2 0 1 0 0,-4 64 0 0 0,-1-105-284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4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166 379 5983 0 0,'4'-6'7425'0'0,"-3"5"-7108"0"0,59-7 4273 0 0,-27 4-4148 0 0,46-11 0 0 0,-49 8-348 0 0,-21 6-96 0 0,0-1-1 0 0,0-1 0 0 0,0 1 1 0 0,0-2-1 0 0,10-4 1 0 0,1-2-72 0 0,-6 2-525 0 0,-1 1 0 0 0,24-19 0 0 0,-34 24 408 0 0,0-1 0 0 0,0 1 0 0 0,0-1 0 0 0,0 0 0 0 0,-1 0 0 0 0,0 0 0 0 0,1-1 0 0 0,-1 1 0 0 0,0 0 0 0 0,-1-1 0 0 0,1 0 0 0 0,0 1 0 0 0,-1-1-1 0 0,0 0 1 0 0,0 0 0 0 0,1-5 0 0 0,-2 5 99 0 0,-1 0-1 0 0,1 1 1 0 0,-1-1 0 0 0,1 1-1 0 0,-1-1 1 0 0,0 0-1 0 0,-1 1 1 0 0,1 0-1 0 0,0-1 1 0 0,-1 1-1 0 0,0 0 1 0 0,0 0 0 0 0,0-1-1 0 0,-3-3 1 0 0,-6-5 41 0 0,-21-21-1 0 0,30 32 59 0 0,-7-7 167 0 0,0 1 1 0 0,0-1-1 0 0,-1 2 1 0 0,0 0-1 0 0,0 0 0 0 0,-1 1 1 0 0,1 0-1 0 0,-1 0 1 0 0,0 2-1 0 0,-1-1 1 0 0,1 1-1 0 0,-1 1 1 0 0,-21-2-1 0 0,23 4-77 0 0,0 1-1 0 0,1 1 1 0 0,-1-1-1 0 0,0 2 1 0 0,1-1-1 0 0,-1 1 0 0 0,1 1 1 0 0,0 0-1 0 0,0 0 1 0 0,0 1-1 0 0,1 0 1 0 0,-16 12-1 0 0,6-3 121 0 0,1 2-1 0 0,1 0 0 0 0,0 0 1 0 0,-19 29-1 0 0,24-32-217 0 0,2 1 0 0 0,0 0 1 0 0,0 1-1 0 0,1 0 0 0 0,1 0 0 0 0,1 1 0 0 0,0 0 0 0 0,1 0 0 0 0,1 0 0 0 0,0 1 0 0 0,-3 32 1 0 0,8-41-8 0 0,-1 0 1 0 0,1 0-1 0 0,0 0 1 0 0,1-1-1 0 0,0 1 1 0 0,0-1-1 0 0,0 1 1 0 0,1-1-1 0 0,7 14 1 0 0,-3-9-5 0 0,1 0 0 0 0,0-1 1 0 0,1 0-1 0 0,15 16 0 0 0,-18-20 18 0 0,1-1-1 0 0,0-1 0 0 0,1 1 1 0 0,-1-1-1 0 0,1 0 1 0 0,0-1-1 0 0,0 1 0 0 0,0-2 1 0 0,1 1-1 0 0,0-1 1 0 0,-1-1-1 0 0,1 1 0 0 0,16 1 1 0 0,-13-3 10 0 0,0-1-1 0 0,0 0 1 0 0,0-1 0 0 0,1 0 0 0 0,-1-1 0 0 0,0 0-1 0 0,0-1 1 0 0,-1 0 0 0 0,21-9 0 0 0,-14 3 128 0 0,-1 0 0 0 0,0 0 0 0 0,-1-2 0 0 0,0 0 0 0 0,-1 0 0 0 0,0-2 0 0 0,-1 0 0 0 0,0-1 1 0 0,-1 0-1 0 0,-1-1 0 0 0,15-22 0 0 0,-17 23 22 0 0,-1 0-1 0 0,0-1 1 0 0,-2 0 0 0 0,1 0-1 0 0,-2-1 1 0 0,5-16 0 0 0,-9 26-110 0 0,-1-1 1 0 0,1 0-1 0 0,-2 0 0 0 0,1 0 0 0 0,-1 0 1 0 0,0 0-1 0 0,0 0 0 0 0,0 0 1 0 0,-1 0-1 0 0,0 0 0 0 0,-1 0 0 0 0,0 0 1 0 0,0 1-1 0 0,0-1 0 0 0,-1 1 1 0 0,0-1-1 0 0,-5-7 0 0 0,0 2 0 0 0,-1-1 0 0 0,-1 1 0 0 0,0 1 0 0 0,-1 0 0 0 0,0 1 0 0 0,-1 0 0 0 0,0 0 0 0 0,-17-9 0 0 0,6 5-254 0 0,-2 1-1 0 0,1 2 0 0 0,-46-15 1 0 0,36 13-2054 0 0,25 8-4606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231 155 919 0 0,'6'-15'2203'0'0,"7"-17"6250"0"0,-10 25-7913 0 0,-1-1 0 0 0,0 1 1 0 0,0 0-1 0 0,-1-1 0 0 0,0 1 1 0 0,0-1-1 0 0,-1 1 0 0 0,0-1 1 0 0,-2-11 1316 0 0,1 18-1430 0 0,0-1-359 0 0,-1 1-1 0 0,1-1 1 0 0,-1 1-1 0 0,1-1 1 0 0,-1 1 0 0 0,1-1-1 0 0,-1 1 1 0 0,0 0 0 0 0,0 0-1 0 0,0 0 1 0 0,0 0 0 0 0,0 0-1 0 0,0 0 1 0 0,0 0 0 0 0,0 1-1 0 0,0-1 1 0 0,0 1 0 0 0,-1 0-1 0 0,1-1 1 0 0,0 1-1 0 0,0 0 1 0 0,0 0 0 0 0,-1 1-1 0 0,1-1 1 0 0,0 0 0 0 0,0 1-1 0 0,0-1 1 0 0,0 1 0 0 0,0 0-1 0 0,0-1 1 0 0,0 1 0 0 0,0 0-1 0 0,0 0 1 0 0,0 1 0 0 0,0-1-1 0 0,0 0 1 0 0,-2 3 0 0 0,-9 8-13 0 0,1 0 1 0 0,1 0 0 0 0,0 1-1 0 0,0 1 1 0 0,1 0 0 0 0,1 0-1 0 0,-13 29 1 0 0,3-6-33 0 0,9-20-6 0 0,0 1 0 0 0,2 1 0 0 0,0-1 0 0 0,2 1 0 0 0,-8 31 0 0 0,10-29 8 0 0,2 0 0 0 0,0 0 0 0 0,1 0 0 0 0,3 32 0 0 0,-1-43-12 0 0,1-1 1 0 0,0 1-1 0 0,0-1 0 0 0,1 1 1 0 0,0-1-1 0 0,1 0 1 0 0,0 0-1 0 0,0 0 0 0 0,1 0 1 0 0,0-1-1 0 0,12 15 0 0 0,-10-14 18 0 0,1-1-1 0 0,0 1 0 0 0,1-1 1 0 0,0-1-1 0 0,0 0 0 0 0,0 0 1 0 0,1-1-1 0 0,0 0 0 0 0,1 0 1 0 0,-1-1-1 0 0,1-1 0 0 0,0 0 1 0 0,0 0-1 0 0,0-1 0 0 0,0-1 1 0 0,1 0-1 0 0,-1 0 0 0 0,24 0 0 0 0,-16-4-49 0 0,0-1 0 0 0,0 0 0 0 0,0-1 0 0 0,0-1 0 0 0,-1-1 0 0 0,22-9 0 0 0,-4-2-1242 0 0,67-42 0 0 0,-59 26-1823 0 0,-30 23 1106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4607 0 0,'0'0'354'0'0,"0"-2"-233"0"0,0-10 8974 0 0,1 15-8295 0 0,2 19 119 0 0,-2 1 0 0 0,-1 34 0 0 0,-10 52-498 0 0,1-17-361 0 0,7-60-188 0 0,-4 118 141 0 0,6-114-1475 0 0,2 0 0 0 0,7 42 0 0 0,-6-61-205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11807 0 0,'0'0'1322'0'0,"0"3"-980"0"0,2 71 1312 0 0,-2-27-1220 0 0,1-3-296 0 0,18 344-170 0 0,-9-274-3127 0 0,-8-97 1884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2303 0 0,'-4'0'15018'0'0,"33"-12"-13165"0"0,-18 9-1847 0 0,1-1 1 0 0,0 2-1 0 0,1 0 1 0 0,-1 0 0 0 0,0 1-1 0 0,0 0 1 0 0,1 1-1 0 0,-1 1 1 0 0,16 2-1 0 0,18 5-4082 0 0,-31-5-1576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0,'0'0'499'0'0,"1"1"-142"0"0,3 1 39 0 0,-1 1 0 0 0,0-1-1 0 0,0 1 1 0 0,-1 0 0 0 0,1 0-1 0 0,-1 1 1 0 0,1-1-1 0 0,-1 0 1 0 0,0 1 0 0 0,0-1-1 0 0,-1 1 1 0 0,3 7 0 0 0,3 8 526 0 0,4 25 0 0 0,-8-28-526 0 0,78 452 1976 0 0,-53-281-2326 0 0,15 73-3564 0 0,-38-227 2290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0,'0'0'707'0'0,"2"1"-464"0"0,48 6 3384 0 0,-35-6-1444 0 0,27 6 0 0 0,-10 1-1242 0 0,-30-8-841 0 0,-1 1 3 0 0,1 0-64 0 0,0 1 0 0 0,0-1 1 0 0,0 1-1 0 0,0-1 0 0 0,0 1 1 0 0,-1 0-1 0 0,1-1 0 0 0,-1 1 0 0 0,1 0 1 0 0,-1 0-1 0 0,0 0 0 0 0,0 0 0 0 0,0 1 1 0 0,0-1-1 0 0,0 0 0 0 0,0 0 1 0 0,0 1-1 0 0,-1-1 0 0 0,1 0 0 0 0,-1 1 1 0 0,0 3-1 0 0,0-4-24 0 0,0 1 0 0 0,-1-1 0 0 0,1 0 0 0 0,-1 0 0 0 0,1 0 0 0 0,-1 1 0 0 0,0-1 0 0 0,0 0 0 0 0,0 0 0 0 0,0 0 0 0 0,0 0 0 0 0,-3 3 0 0 0,2-2 5 0 0,-3 3-11 0 0,1-1 0 0 0,-1 1 0 0 0,-1-1 0 0 0,1 0 0 0 0,-1-1 1 0 0,0 1-1 0 0,0-1 0 0 0,-10 5 0 0 0,4-1-130 0 0,10-5-173 0 0,16-3-385 0 0,-7-1 501 0 0,10 1 101 0 0,-8-1 56 0 0,0 1-1 0 0,0 0 1 0 0,13 3 0 0 0,7 2-5 0 0,-16-3 66 0 0,1 0-1 0 0,-1 1 1 0 0,19 7 0 0 0,-28-8 21 0 0,1 0-1 0 0,-1 0 1 0 0,0 1 0 0 0,0-1-1 0 0,-1 1 1 0 0,1 0 0 0 0,0 0 0 0 0,-1 0-1 0 0,0 0 1 0 0,0 1 0 0 0,0-1-1 0 0,0 1 1 0 0,0 0 0 0 0,2 5 0 0 0,-1-3 240 0 0,-1 1 1 0 0,0 0 0 0 0,-1-1 0 0 0,0 1 0 0 0,0 0-1 0 0,2 13 1 0 0,-4-16-184 0 0,0 0 0 0 0,0 0-1 0 0,0 0 1 0 0,0 0 0 0 0,0 0 0 0 0,-1 0-1 0 0,0 0 1 0 0,0-1 0 0 0,0 1 0 0 0,0 0 0 0 0,-1 0-1 0 0,1-1 1 0 0,-5 7 0 0 0,-5 6 18 0 0,0-1 1 0 0,-1 0 0 0 0,-1-1-1 0 0,0 0 1 0 0,-1-1-1 0 0,-18 13 1 0 0,25-20-260 0 0,-2 0 0 0 0,1-1 0 0 0,-1 0 1 0 0,0 0-1 0 0,0-1 0 0 0,0 0 0 0 0,0-1 0 0 0,-1 0 0 0 0,1 0 0 0 0,-1-1 0 0 0,0 0 1 0 0,0-1-1 0 0,-15 0 0 0 0,22-1-621 0 0,-12-2 465 0 0,6-4-6769 0 0,2-2 568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87 12551 0 0,'-3'-45'1306'0'0,"3"42"-1197"0"0,-1 0 0 0 0,1 0-1 0 0,-1 0 1 0 0,0 0-1 0 0,0 0 1 0 0,0 0 0 0 0,-1 0-1 0 0,1 1 1 0 0,-1-1-1 0 0,1 0 1 0 0,-4-4 0 0 0,3 6 571 0 0,0 1-11 0 0,-2-1-538 0 0,0 0 1 0 0,0 1 0 0 0,1 0-1 0 0,-1 0 1 0 0,0 0-1 0 0,0 1 1 0 0,1-1-1 0 0,-1 1 1 0 0,0 0-1 0 0,1 0 1 0 0,-1 0-1 0 0,0 0 1 0 0,1 1 0 0 0,0-1-1 0 0,-1 1 1 0 0,1 0-1 0 0,0 0 1 0 0,0 0-1 0 0,-6 6 1 0 0,0-1 31 0 0,1 1 0 0 0,-1 1-1 0 0,2-1 1 0 0,-1 2 0 0 0,-9 15 0 0 0,-9 23 307 0 0,-32 81 1 0 0,57-126-460 0 0,-7 19 66 0 0,0 1-1 0 0,1 0 1 0 0,2 0 0 0 0,0 1 0 0 0,2 0-1 0 0,-2 36 1 0 0,6-48-65 0 0,-1 0 0 0 0,2 0 1 0 0,0 0-1 0 0,0 0 0 0 0,1 0 0 0 0,0 0 0 0 0,1-1 0 0 0,1 1 0 0 0,0-1 1 0 0,7 11-1 0 0,-8-14-6 0 0,1-1 1 0 0,0 1 0 0 0,1-1 0 0 0,0 0-1 0 0,0-1 1 0 0,0 0 0 0 0,1 0 0 0 0,0 0-1 0 0,0-1 1 0 0,0 0 0 0 0,1 0 0 0 0,0 0-1 0 0,0-1 1 0 0,10 3 0 0 0,-6-3 48 0 0,-1 0 0 0 0,1-1 0 0 0,1-1 0 0 0,-1 0 0 0 0,0 0 0 0 0,1-2 0 0 0,-1 1 0 0 0,0-1 0 0 0,1-1 0 0 0,-1-1 0 0 0,0 1 0 0 0,1-2 0 0 0,-1 0 0 0 0,0 0 0 0 0,-1-1 0 0 0,1-1 0 0 0,-1 0 0 0 0,12-6 0 0 0,12-10 302 0 0,-1-1 1 0 0,43-35-1 0 0,-65 46-244 0 0,0 0 1 0 0,-1 0-1 0 0,-1-1 1 0 0,1 0-1 0 0,-2-1 1 0 0,0-1-1 0 0,0 1 1 0 0,-1-1-1 0 0,5-15 1 0 0,-10 22-51 0 0,-1 1 0 0 0,0-1 0 0 0,0 0 0 0 0,-1 1 0 0 0,0-1 0 0 0,0 0 0 0 0,-1 0 0 0 0,0 0 0 0 0,0 0 0 0 0,0 1 0 0 0,-1-1 0 0 0,0 0 0 0 0,-1 0 1 0 0,1 0-1 0 0,-1 1 0 0 0,0-1 0 0 0,-1 1 0 0 0,0 0 0 0 0,0 0 0 0 0,0 0 0 0 0,-1 0 0 0 0,0 0 0 0 0,-7-9 0 0 0,-29-31-1 0 0,-2 2-1 0 0,-1 1 1 0 0,-62-46 0 0 0,101 85-189 0 0,-1 1 0 0 0,0-1 0 0 0,0 1 0 0 0,0 0 0 0 0,0 0 0 0 0,0 1 0 0 0,-1 0 0 0 0,-5-2 0 0 0,9 3-290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1375 0 0,'0'0'66'0'0,"0"0"-64"0"0,0 0-1 0 0,0 0 1 0 0,1 0 0 0 0,-1 0-1 0 0,0 0 1 0 0,0 0 0 0 0,0 0 0 0 0,1 0-1 0 0,-1 0 1 0 0,0 0 0 0 0,0 0-1 0 0,0 0 1 0 0,1 0 0 0 0,-1 0 0 0 0,0 0-1 0 0,0 0 1 0 0,1 0 0 0 0,-1 0 0 0 0,0 0-1 0 0,0 0 1 0 0,0 0 0 0 0,1 0-1 0 0,-1 0 1 0 0,0 0 0 0 0,0 0 0 0 0,0-1-1 0 0,1 1 1 0 0,-1 0 0 0 0,0 0 0 0 0,0 0-1 0 0,0 0 1 0 0,0 0 0 0 0,0-1-1 0 0,1 1 1 0 0,-1 0 0 0 0,0 0 0 0 0,0 0-1 0 0,0-1 1 0 0,0 1 0 0 0,0 0-1 0 0,1-3 252 0 0,-1 0 0 0 0,0 1 0 0 0,0-1 0 0 0,0 0-1 0 0,0 1 1 0 0,-1-5 0 0 0,1 3 193 0 0,-1 0 1 0 0,1 0-1 0 0,0 0 1 0 0,0 0-1 0 0,2-6 6496 0 0,0 12-6411 0 0,2 3-307 0 0,-1 1 1 0 0,1-1-1 0 0,-1 1 0 0 0,0 0 1 0 0,0 0-1 0 0,0 0 0 0 0,-1 0 1 0 0,0 1-1 0 0,-1-1 0 0 0,2 9 1 0 0,1 13 555 0 0,0 33 0 0 0,-2-18-127 0 0,3 195 1187 0 0,1 6-1724 0 0,-4-217-320 0 0,0 6-1753 0 0,8 36 1 0 0,-9-67 617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0,'0'0'980'0'0,"2"2"-702"0"0,7 8 544 0 0,-1 2 0 0 0,0-1 0 0 0,0 1 0 0 0,10 24 0 0 0,-4 1-104 0 0,15 51 0 0 0,3 13-168 0 0,-24-77-506 0 0,9 47 1 0 0,-7-24-48 0 0,1 17 6 0 0,-4-19-35 0 0,10 99-1522 0 0,-15-117 1033 0 0,-1-11-1476 0 0,-1 34 0 0 0,-2-32 423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6:5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11663 0 0,'-6'1'6295'0'0,"13"5"-6052"0"0,0 0 0 0 0,1 0 1 0 0,0-1-1 0 0,-1 0 0 0 0,1 0 1 0 0,1-1-1 0 0,-1 0 0 0 0,1 0 0 0 0,0-1 1 0 0,-1 0-1 0 0,1-1 0 0 0,1 0 1 0 0,-1 0-1 0 0,13 0 0 0 0,66 0-994 0 0,-50-3-5434 0 0,-19 0-127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7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0,'0'0'12088'0'0,"2"4"-11756"0"0,2 3-123 0 0,0 0-1 0 0,-1 1 0 0 0,0-1 1 0 0,0 1-1 0 0,-1 0 0 0 0,0 0 1 0 0,2 14-1 0 0,13 174-279 0 0,-13-135-2651 0 0,-4-51-2420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7:3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7367 0 0,'0'0'9867'0'0,"2"0"-9423"0"0,13-1-52 0 0,1-1-1 0 0,0-1 1 0 0,-1 0-1 0 0,0-1 1 0 0,25-9 0 0 0,11-4 211 0 0,33-10-7172 0 0,-72 24 514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7:3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447 108 4607 0 0,'0'0'354'0'0,"-3"-8"-220"0"0,0 2 460 0 0,0 0 0 0 0,0 0 0 0 0,-1 0 0 0 0,0 1 0 0 0,0-1 0 0 0,0 1 0 0 0,0 0 0 0 0,-1 0 0 0 0,0 0 0 0 0,0 1 0 0 0,0 0-1 0 0,0 0 1 0 0,-1 0 0 0 0,-8-4 0 0 0,7 5-302 0 0,0 0 0 0 0,-1 1 0 0 0,0-1 0 0 0,1 2 0 0 0,-1-1 0 0 0,0 1 1 0 0,-11-1-1 0 0,9 2-224 0 0,1 0-1 0 0,-1 0 1 0 0,0 0 0 0 0,0 1 0 0 0,1 1 0 0 0,-1 0 0 0 0,1 0 0 0 0,-1 1 0 0 0,1 0 0 0 0,0 0 0 0 0,0 1 0 0 0,0 1 0 0 0,1-1-1 0 0,0 1 1 0 0,-1 1 0 0 0,-10 9 0 0 0,10-7-22 0 0,0 0-1 0 0,1 1 1 0 0,0 0 0 0 0,0 1-1 0 0,1-1 1 0 0,0 2 0 0 0,0-1-1 0 0,-6 17 1 0 0,1 3-1 0 0,2 0 1 0 0,1 0-1 0 0,2 1 0 0 0,1 0 1 0 0,1 0-1 0 0,2 1 0 0 0,1-1 1 0 0,2 1-1 0 0,3 35 0 0 0,-1-52-41 0 0,0-1 0 0 0,1 0 0 0 0,0 1 0 0 0,1-1-1 0 0,1-1 1 0 0,0 1 0 0 0,9 17 0 0 0,-10-24 16 0 0,0 0 1 0 0,1-1-1 0 0,0 1 0 0 0,0-1 1 0 0,0 0-1 0 0,1 0 0 0 0,0-1 1 0 0,0 0-1 0 0,0 0 0 0 0,0 0 1 0 0,1 0-1 0 0,0-1 1 0 0,0 0-1 0 0,13 4 0 0 0,-13-5 2 0 0,0-1 0 0 0,0-1 1 0 0,1 1-1 0 0,-1-1 0 0 0,0 0 0 0 0,1-1 0 0 0,-1 0 0 0 0,0 0 0 0 0,0 0 0 0 0,13-3 1 0 0,-10 0 17 0 0,0 0 1 0 0,0 0-1 0 0,0-1 1 0 0,0 0-1 0 0,-1-1 1 0 0,16-10-1 0 0,-6 1 90 0 0,-1 0-1 0 0,-1-2 1 0 0,0 0-1 0 0,-1-1 1 0 0,-1 0-1 0 0,15-22 1 0 0,-17 21 19 0 0,-1 0 1 0 0,-1-1-1 0 0,0-1 1 0 0,-2 1-1 0 0,0-2 1 0 0,10-35-1 0 0,-15 41-46 0 0,0-2 1 0 0,-1 1-1 0 0,-1 0 0 0 0,-1-1 0 0 0,0-21 0 0 0,-2 30-66 0 0,0 0-1 0 0,0 1 0 0 0,0-1 1 0 0,-1 0-1 0 0,0 1 0 0 0,-1-1 1 0 0,0 1-1 0 0,0 0 0 0 0,0 0 1 0 0,-1 0-1 0 0,0 0 0 0 0,-1 1 1 0 0,-6-9-1 0 0,-5-1-76 0 0,0 1 0 0 0,-1 0 0 0 0,0 1 0 0 0,-2 1 0 0 0,1 0 0 0 0,-2 2 0 0 0,0 0 0 0 0,0 1 0 0 0,0 1 0 0 0,-1 1 0 0 0,-37-8 0 0 0,48 13-265 0 0,0 2 0 0 0,0-1 0 0 0,-12 1 0 0 0,-13 4-5083 0 0,7 5-1164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8:2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6159 0 0,'0'0'1995'0'0,"3"1"-1260"0"0,-1-1-598 0 0,0 1 0 0 0,-1-1 0 0 0,1 1 1 0 0,0 0-1 0 0,-1 0 0 0 0,1-1 0 0 0,-1 1 0 0 0,1 0 1 0 0,-1 1-1 0 0,1-1 0 0 0,-1 0 0 0 0,0 0 1 0 0,1 1-1 0 0,-1-1 0 0 0,0 0 0 0 0,0 1 0 0 0,0-1 1 0 0,0 1-1 0 0,0 0 0 0 0,-1-1 0 0 0,1 1 1 0 0,0 0-1 0 0,0 2 0 0 0,8 26 890 0 0,-1 1 0 0 0,-2 0 0 0 0,-1 0 0 0 0,2 56 0 0 0,-2 101 878 0 0,4-42-1170 0 0,0-17-565 0 0,-9-104-163 0 0,8 75-374 0 0,-5-61-403 0 0,-5-22-6669 0 0,1-11 2448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8:2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0,'0'0'3359'0'0,"0"2"-1795"0"0,6 85 3407 0 0,-1-12-3473 0 0,3 35 173 0 0,1 6-435 0 0,0-5-312 0 0,-1-33-501 0 0,-1-18-314 0 0,-5-40-78 0 0,9 32 0 0 0,-7-36-192 0 0,-1 0 1 0 0,0 0-1 0 0,0 23 1 0 0,-2-7-205 0 0,0-11-1265 0 0,-1-6-2260 0 0,0-8 2352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31 143 10591 0 0,'-11'-5'571'0'0,"-1"0"377"0"0,5 2 3681 0 0,15-12-2964 0 0,-5 7-1263 0 0,2 0-217 0 0,1 1 0 0 0,-1 0 1 0 0,1 0-1 0 0,0 0 0 0 0,1 1 0 0 0,0-1 0 0 0,0 2 1 0 0,0-1-1 0 0,1 1 0 0 0,-1 0 0 0 0,1 0 1 0 0,14-5-1 0 0,-10 6-186 0 0,0 0 1 0 0,1 0-1 0 0,0 1 0 0 0,-1 0 1 0 0,1 1-1 0 0,0 1 1 0 0,0 0-1 0 0,18 2 1 0 0,-10 0-103 0 0,47 4-2233 0 0,-39-1 1029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8:2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11543 0 0,'0'0'530'0'0,"-1"1"-13"0"0,-29 14 6018 0 0,31-11-6425 0 0,1 0 1 0 0,0-1 0 0 0,0 1 0 0 0,0-1-1 0 0,1 0 1 0 0,-1 1 0 0 0,1-1 0 0 0,0 0-1 0 0,0 0 1 0 0,0-1 0 0 0,0 1 0 0 0,0 0 0 0 0,0-1-1 0 0,1 0 1 0 0,-1 0 0 0 0,1 0 0 0 0,0 0-1 0 0,-1-1 1 0 0,7 2 0 0 0,0 0 167 0 0,0 0 0 0 0,0-1 0 0 0,1 0 1 0 0,-1-1-1 0 0,1-1 0 0 0,17 0 0 0 0,-18-1-396 0 0,-1-1 1 0 0,0-1-1 0 0,1 1 0 0 0,16-9 0 0 0,4 0-377 0 0,-14 6-1562 0 0,-6 0-2626 0 0,2-1-1981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8:2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5527 0 0,'0'0'11088'0'0,"1"1"-10887"0"0,0-1 1 0 0,0 0-1 0 0,-1 0 0 0 0,1 0 0 0 0,0 0 0 0 0,0 1 0 0 0,-1-1 0 0 0,1 0 1 0 0,0 1-1 0 0,-1-1 0 0 0,1 1 0 0 0,-1-1 0 0 0,2 1 0 0 0,-1 6-3 0 0,1-1 0 0 0,-1 1 1 0 0,0-1-1 0 0,-1 1 0 0 0,0-1 0 0 0,0 1 0 0 0,-1 12 0 0 0,-13 51 156 0 0,4-24-194 0 0,8-33-154 0 0,0-8 4 0 0,2 0 0 0 0,-1 0 0 0 0,0 0 0 0 0,1 1 0 0 0,0-1 0 0 0,0 0 0 0 0,1 0 0 0 0,1 9 0 0 0,-2-12-5 0 0,0-1 0 0 0,1 1 0 0 0,-1 0 0 0 0,1 0 1 0 0,-1 0-1 0 0,1-1 0 0 0,0 1 0 0 0,0 0 0 0 0,0-1 0 0 0,0 1 1 0 0,0-1-1 0 0,0 1 0 0 0,0-1 0 0 0,1 1 0 0 0,-1-1 0 0 0,0 0 1 0 0,1 0-1 0 0,-1 0 0 0 0,1 1 0 0 0,-1-1 0 0 0,1-1 0 0 0,2 2 1 0 0,-2-1 11 0 0,1 0 0 0 0,0-1 0 0 0,0 1 0 0 0,-1-1 0 0 0,1 0 0 0 0,0 0 0 0 0,0 0 0 0 0,2 0 0 0 0,3-1 34 0 0,0 1-20 0 0,-1-1 0 0 0,1 0 0 0 0,0-1 0 0 0,0 1 0 0 0,12-6 0 0 0,36-18-152 0 0,-52 23 18 0 0,-1-1 1 0 0,1 1 0 0 0,0-1-1 0 0,-1 0 1 0 0,0 0 0 0 0,0-1-1 0 0,0 1 1 0 0,5-8 0 0 0,13-14-1976 0 0,-13 18 544 0 0,-2-3-60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8:2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6447 0 0,'0'0'499'0'0,"-2"1"-328"0"0,-1 4 223 0 0,0-1 1 0 0,0 0 0 0 0,0 1-1 0 0,0 0 1 0 0,1 0-1 0 0,-1 0 1 0 0,1 0 0 0 0,1 0-1 0 0,-1 0 1 0 0,1 1-1 0 0,-2 9 1 0 0,1 7 1702 0 0,0 35 0 0 0,8 173 2056 0 0,0-176-4937 0 0,22 99-1 0 0,-25-140-894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27:2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2303 0 0,'0'0'2104'0'0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3T14:14:15.29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18090 8863 24879 0,'0'0'2208'0,"0"0"-1760"16,0 0-448-16,0 0 0 0,0 0 944 0,0 0 96 0,0 0 32 0,8-9 0 15,-1 21 416-15,-3 1 96 16,-3 3 16-16,2 0 0 0,-1 4-592 0,1 2-112 0,-2 4-32 0,2 0 0 16,-2 2-400-16,2-1-80 0,-2-1 0 0,1-1-16 15,2-2-368-15,0 0 128 0,0-4-128 0,1-2 0 16,2-3 0-16,-1-2 0 0,0-4 0 0,-1-3 0 15,1-1-192-15,1-3-64 0,1-6-16 0,-2-4 0 16,1-3-16-16,-1-6 0 0,1-3 0 0,-1-1 0 16,1-1 144-16,1-2 144 0,-2-4-208 0,1 2 80 15,-1-1 128-15,2 1 0 0,1 0 0 0,0 2-128 16,0 1 128-16,1 5 0 0,-1 3 0 0,-1 3 128 16,-1 3 192-16,0 3 32 0,-2 3 16 0,-5 4 0 15,7 7-64-15,-1 3-16 0,-1 3 0 0,1 4 0 16,-1 1 32-16,-1 3 16 0,-2 2 0 0,1 1 0 0,-2 0-208 15,2 2-128-15,-1-1 128 0,1-3-128 0,0 0 0 0,1-3 128 16,-1-2-128-16,1-4 0 0,2-2 0 0,-1-3 0 16,-5-8 0-16,0 0-128 0,0 0-32 0,10-2 0 15,1 0 0-15,-2-7 0 0,-1-3 160 0,-1-4-160 16,0-3 160-16,-3-2-160 0,1-1 160 0,-1 0 0 16,0-3 0-16,0 0 0 0,-2 0 0 0,1 2 0 15,0 1 0-15,1 2 0 0,-2 3 0 0,2 3 0 16,-1 3 0-16,-1 4 0 0,-2 7 0 0,0 0 0 15,0 0 0-15,0 0 128 0,5 6-128 0,-1 6 0 16,-2 5 0-16,0 2 0 0,2 2 0 0,0 3 144 16,0 0-144-16,1 1 0 0,0-1 0 0,2-2 0 15,1 0 0-15,1-1 0 0,0-7 0 0,1-1 0 0,1-2 0 16,-1-4 0-16,1-1 0 0,-1-4 0 0,-1-2-160 0,0-2 160 16,1-4 0-16,-1-1 192 0,0-4-32 0,0-1 0 15,-1-1-160-15,0-2 0 0,-1-2-160 0,3-4 160 16,-4 1 0-16,-1-2 0 0,1-1 0 0,-1 1 0 15,-1 1 0-15,-2-1 0 0,0 2 128 0,-2 2-128 16,-2 1 0-16,1 2 0 0,-2 4 128 0,2 0-128 16,-4 2 0-16,1 3 0 0,4 6 0 0,0 0 0 15,-7 4 0-15,2 5 0 0,0 0 0 0,2 5-144 16,2 6 144-16,2 1-192 0,2 5 192 0,3 1-192 16,4 0 192-16,1 0-128 0,5-3 128 0,1-4-128 15,2-1 128-15,2-2-192 0,0-2 192 0,0-2-192 16,0-2 192-16,-2-3-128 0,1-3 128 0,-2-3-128 0,1-1 128 0,-4-1 0 15,-2-3 0-15,-2 0 0 0,-2-4 320 0,-3-1 0 16,-2-1 0-16,-1 1 0 0,-2-2 224 0,-2-1 32 16,-3 2 16-16,-4-2 0 0,-4-1-16 0,1 0-16 15,-2-1 0-15,-2 0 0 0,1-3-304 0,-2 1-64 16,1-2-16-16,-2 0 0 0,0 1-176 0,4 1 0 16,0-1-160-16,2 2 160 15,3 1-1344-15,4 1-160 0,3 0-32 0,2 2-16 16,3-1-1408-16,3 1-288 0,5-1-48 0</inkml:trace>
  <inkml:trace contextRef="#ctx0" brushRef="#br0" timeOffset="531.57">19071 8762 4607 0,'8'11'192'0,"-4"-3"64"0,1 3-256 0,1 4 0 0,1 1 0 16,1 3 0-16,1 4 5472 0,-1-1 1056 0,-2 1 192 0,2-1 64 15,0 1-4096-15,0-3-832 0,-1-1-144 0,1-2-48 16,-1-3-896-16,-1-2-176 0,-2-3-32 0,0-1-16 15,1-3-304-15,-5-5-64 0,0 0-16 0,0 0 0 16,0 0 96-16,0 0 32 0,2-7 0 0,-2-3 0 16,-2-3 128-16,0 0 32 0,-1-4 0 0,0-1 0 15,1-3-256-15,-1-1-64 0,-2-5 0 0,1 3 0 16,1-5-128-16,1 2 0 0,1 1 0 0,1 1 0 16,0 0-288-16,2 4-32 0,1 0-16 0,2 6 0 31,2-1-352-31,0 6-64 0,1 6-16 0,1 0 0 0,0 4 368 0,2 4 64 0,1 4 16 0,1 3 0 15,2 4 320-15,0 3 0 0,-1 3 0 0,0-2 0 16,2 2 176-16,2 0 48 0,2-3 16 0,-2 0 0 0,-1 1-240 0,1-6 144 16,-1-1-144-16,3-1 128 0,1-3-128 0,-2 0 0 15,-1-2 144-15,-1-2-144 0,-1-1 192 0,-2-2-48 16,1-1 0-16,-2 0 0 0,-2-1 176 0,1 0 16 16,-1-2 16-16,-2-1 0 0,-1-1-48 0,-1-2-16 15,0-2 0-15,-1-1 0 0,1-2-160 0,-2 0-128 16,-1-1 192-16,-1-1-192 0,-1-2 192 0,0-1-192 15,-4 2 192-15,0-2-192 0,-2 2 0 0,-2 4 0 16,0-5 0-16,-2 4 0 0,-1 3 0 0,0 4 0 16,0 4 0-16,1 2 0 0,0 4 240 0,2 2 80 15,-1 6 32-15,3 4 0 0,2 0 400 0,0 4 80 16,2 1 0-16,3 4 16 0,1-3-176 0,4 2-32 16,2-3-16-16,3 0 0 0,1-1-432 0,3-3-192 0,2-1 160 15,0-1-160-15,2-3 0 0,1-1 0 0,0-3 0 0,2-1 0 31,2 0-464-31,0-3-192 0,0-4-48 0,0-1 0 16,-1-4-2496-16,1-1-512 0,-3-4-112 0</inkml:trace>
  <inkml:trace contextRef="#ctx0" brushRef="#br0" timeOffset="906.57">21013 8643 28559 0,'-5'0'2544'0,"-1"0"-2032"15,-2 0-512-15,0 1 0 0,-1-1 1792 0,-3 2 256 16,-1-1 48-16,-1 0 16 0,-3 0-1024 0,0 1-208 16,1 2-48-16,-1-2 0 0,3 3-608 0,1 1-224 15,0-1 144-15,1 0-144 0,2 0-240 0,2 1-128 16,1-1-16-16,5 1-16 15,-1 2-256-15,6 0-48 0,3 0-16 0,2 2 0 16,2-2 144-16,3 1 16 0,4 0 16 0,4 2 0 0,1-3 368 0,2 2 176 16,-1 0-160-16,2 2 160 0,-3-1 128 0,-1-1 128 15,-1 0 32-15,-3 2 0 0,-3 0 736 0,-2 1 160 0,-2-1 32 16,-2 1 0-16,0 0-320 0,-4 1-48 0,-4-1-16 0,-2 0 0 16,-1 0-288-16,-3 0-64 0,0-1-16 0,-2 0 0 15,-1-2-336-15,-2 1-128 0,-2-2 0 0,0-3 0 31,0-2-2112-31,0-1-512 0,3-1-96 0</inkml:trace>
  <inkml:trace contextRef="#ctx0" brushRef="#br0" timeOffset="1094.24">21359 8321 4607 0,'0'0'192'0,"0"0"64"0,0 0-256 0,0 0 0 0,0 0 0 0,0 0 0 15,4 8 6992-15,-2 3 1360 0,0 5 272 0,-1 5 48 0,0 5-6080 0,2 4-1216 16,1 3-240-16,1-1-48 0,0 6-848 0,0 2-240 16,5 2 0-16,0 2 128 0,2 5-128 0,-1-6 0 15,2 0 0-15,0-3 0 16,1-2-1104-16,-1-3-240 0,0-2-64 0,0-3 0 16,0-4-1808-16,-2-3-368 0</inkml:trace>
  <inkml:trace contextRef="#ctx0" brushRef="#br0" timeOffset="1531.8">21314 8798 17503 0,'-1'-5'1552'0,"0"-3"-1232"0,0 0-320 0,1-2 0 15,1-1 1984-15,3 2 352 0,1 0 64 0,3 3 16 16,2-2-1840-16,3 1-384 0,6 1-64 0,3 1 0 16,5-1-128-16,2 1 0 0,2-1-128 0,2-1 128 15,-2-1 0-15,0 2 0 0,-1-1 0 0,-1 1 0 16,-2-1 0-16,-1 1 0 0,-1-1 0 0,-1-1 0 15,-4-1 224-15,0 3 128 0,-3-2 32 0,-3 3 0 16,-2 1 448-16,-3 0 112 0,-1 1 16 0,-3-1 0 16,-5 4 128-16,0 0 48 0,0 0 0 0,0 0 0 15,-8 2-336-15,-1 0-64 0,0 5-16 0,-3 2 0 16,1 1-368-16,-1 2-80 0,0 2-16 0,2 1 0 16,-1-2-256-16,2 1 0 0,1-1 128 0,2 3-128 15,2-3 0-15,3 1 0 0,1 0 0 0,2-1 0 16,1-1 0-16,1-1 0 0,0-4 0 0,1 1 0 0,0-1 0 15,2-2 0-15,0 0-176 0,1-3 176 0,0-1-256 16,1-1 64-16,0-3 16 0,0-1 0 0,1-1 176 0,-1-3 0 16,0-1-144-16,0 0 144 0,-1-1 0 0,0 0 0 15,-1-3 0-15,0 2 0 0,-2 0 0 0,-1 1 0 16,-1 1 0-16,-2 0 0 0,-1 9 0 0,0 0 0 16,0 0 0-16,0 0 0 0,0 0 0 0,0 0 0 15,-4 9 0-15,1 0 0 0,2 5 160 0,0-1-160 16,1 4 192-16,2-1-192 0,1-2 0 0,1 0 0 15,1-2 0-15,3 1 0 16,1-1-2192-16,3 0-448 0,1-6-96 0</inkml:trace>
  <inkml:trace contextRef="#ctx0" brushRef="#br0" timeOffset="1937.9">22256 8376 26719 0,'-13'32'1184'0,"8"-13"240"0,-2 4-1136 0,2 4-288 0,1 1 0 0,1 0 0 15,1 1 1712-15,0 1 272 0,0 3 64 0,-1-3 16 16,2-2-1056-16,0 0-224 0,-1-5-32 0,2-2-16 16,0 1-320-16,2-6-64 0,1-1-16 0,0-1 0 15,-2-3-336-15,1-2 0 0,-1-1 0 0,-1-8 0 16,0 0 0-16,0 0 0 0,0 0 0 0,0 0 0 15,4-10-288-15,0-1-32 0,-2-2 0 0,1-1 0 16,0-4-480-16,-1-2-96 0,2-1-32 0,1 2 0 16,2-1-288-16,1 2-64 0,1 1-16 0,0 3 0 0,0 1 1024 15,0 3 272-15,3 5 0 0,0 3 0 0,1-1 576 0,0 6 192 16,-2 3 64-16,1 1 0 0,-1 3 288 0,-1 3 64 16,-1 0 16-16,-1 4 0 0,-3 3 368 0,-1-1 80 15,-3 5 16-15,-2-1 0 0,-3 1-544 0,-1 2-96 16,-3-3-32-16,-1-2 0 0,-1 1-368 0,-1-1-80 15,-1-1-16-15,1-3 0 0,-2-2-384 0,0 0-144 16,-3-2 0-16,2-2 144 0,1 0-432 0,1-5-96 16,1-3 0-16,2-3-16 15,0-3-2592-15,3-3-512 0,2-6-96 0,1-5-32 0</inkml:trace>
  <inkml:trace contextRef="#ctx0" brushRef="#br0" timeOffset="2328.79">22721 8172 26319 0,'0'0'1152'0,"0"0"256"0,-1 21-1120 0,-2 4-288 0,-2 4 0 0,-3 3 0 15,-1 3 1648-15,-3 7 272 0,-3 0 48 0,0 1 16 16,1-1 176-16,4-2 32 0,2-1 16 0,1-1 0 16,2-3-1072-16,4-1-224 0,3-3-32 0,4 1-16 15,0-2-384-15,3-4-80 0,3-4-16 0,0 0 0 16,-1-4-176-16,2-2-32 0,1-2-16 0,-1-1 0 15,1-6-32-15,0-1 0 0,1-1 0 0,0 1 0 16,1-4-128-16,-1-2 192 0,1-2-192 0,0-1 192 0,-2-5-192 16,0-2 160-16,2-3-160 0,0-3 160 0,-2-1-160 0,0 0 0 15,-1-1 0-15,-1 1 0 0,-3-1-320 0,-2 1 16 16,-3-1 0-16,-2 1 0 16,-3 0-144-16,-3-2-16 0,-4 3-16 0,1 1 0 15,-3 2-128-15,1 7-32 0,-1 3 0 0,-1 4 0 0,1 8 464 0,0 3 176 16,-1 4-128-16,2 6 128 0,1 4 432 0,0 3 160 15,1 1 48-15,1 2 0 0,4 2 64 0,3-1 0 16,3-3 16-16,2-3 0 0,2-1-112 0,5-2-32 16,6-3 0-16,5-4 0 0,8-3-256 0,5-4-48 15,8-2-16-15,4-3 0 0,5-5-256 0,2-4 160 16,0-5-160-16,1-1 128 16,-1-4-1872-16,2-1-384 0,0-3-80 0</inkml:trace>
  <inkml:trace contextRef="#ctx0" brushRef="#br0" timeOffset="2831.35">17830 8076 19343 0,'0'0'1728'0,"-6"0"-1392"0,0 1-336 0,-1 3 0 15,1-1 2816-15,6-3 512 0,-5 5 80 0,1 1 32 16,-1 3-1680-16,1-1-336 0,1-1-64 0,0-1-16 16,2 2-896-16,-2 1-192 0,1 3-48 0,2-2 0 31,1 2-528-31,2 3-96 0,-1-1-32 0,2 2 0 16,0-6-2224-16,3-1-448 0,-1-2-80 0,1-2-9440 0</inkml:trace>
  <inkml:trace contextRef="#ctx0" brushRef="#br0" timeOffset="2940.65">17901 8168 12895 0,'0'0'1152'0,"0"0"-928"0,0 0-224 0,6 7 0 0,-1-2 3376 0,1 0 624 16,-6-5 128-16,8 8 32 0,0 0-2144 0,0 1-416 16,0 2-96-16,-1-1-16 0,1 3-1104 0,1 0-240 15,2 0-144-15</inkml:trace>
  <inkml:trace contextRef="#ctx0" brushRef="#br0" timeOffset="3487.69">23438 7807 21183 0,'0'0'1888'0,"-5"9"-1504"0,-2 0-384 0,2 2 0 16,-1 1 1680-16,1 1 272 0,-1-2 48 0,2 0 16 16,3-1-1648-16,-1 2-368 0,-1 0 0 0,2-1-8400 15,-1 0-1680-15</inkml:trace>
  <inkml:trace contextRef="#ctx0" brushRef="#br0" timeOffset="3628.46">23587 7785 27647 0,'0'0'2448'0,"0"0"-1952"0,1 9-496 0,-2 0 0 16,-3-2 1584-16,1 3 208 0,1 3 64 0,0 2 0 15,0 0-1024-15,2 1-192 0,0 0-32 0,1 4-16 31,2 1-1936-31,1 3-400 0</inkml:trace>
  <inkml:trace contextRef="#ctx0" brushRef="#br0" timeOffset="4035.68">25390 8570 37775 0,'0'0'3360'0,"0"0"-2688"0,-7 5-544 0,0-2-128 16,-3 2 832-16,0 0 128 0,-4-4 16 0,-1 2 16 15,0 0-160-15,-4-2-48 0,-1 0 0 0,-1 2 0 16,0 1-576-16,1 1-208 0,1 2 144 0,2 2-144 15,0 1-224-15,2 2-128 0,4 2-32 0,2 1 0 32,3 0-192-32,4 2-32 0,1-1-16 0,2 1 0 0,3 0 176 0,2 0 16 0,3-3 16 0,4 0 0 15,2 1 144-15,0-1 16 0,4-1 16 0,-1 0 0 16,1-1 240-16,2 1 0 0,-1-1 0 0,-2 1 0 16,2-2 0-16,-5 1 0 0,-3-3 176 0,-2 2-48 15,-3-1 288-15,-2 2 64 0,-2-4 16 0,-3 1 0 0,-4-3 32 16,-1 1 16-16,-6-1 0 0,1 1 0 0,-3-1-256 0,0 0-48 15,-3-3-16-15,2-1 0 16,-1-2-672-16,1-3-128 0,1-1-16 0,1 0-16 16,3-5-3360-16,1 0-656 0</inkml:trace>
  <inkml:trace contextRef="#ctx0" brushRef="#br0" timeOffset="4160.57">25509 8807 13823 0,'0'0'1216'15,"1"11"-960"-15,0 3-256 0,0 2 0 0,2-1 2944 0,0 1 560 16,-1 1 96-16,2-3 32 0,-3 2-2704 0,2-2-544 0,0-2-96 16,-1-2-12496-16</inkml:trace>
  <inkml:trace contextRef="#ctx0" brushRef="#br0" timeOffset="4301.26">25580 8456 31327 0,'-14'-11'1392'0,"9"6"272"0,-2-3-1328 0,1 0-336 0,-2-3 0 0,1 1 0 31,2 2-576-31,5 8-176 0,0 0-32 0,0 0-16 0,0 0-976 0,0 0-192 0,7 8-32 0</inkml:trace>
  <inkml:trace contextRef="#ctx0" brushRef="#br0" timeOffset="4566.88">25821 8575 20271 0,'-13'22'896'0,"7"-7"192"0,-3 5-880 0,0 4-208 16,-1 2 0-16,3 4 0 0,1 3 2432 0,1-3 448 15,0-2 96-15,4 0 16 0,3-1-1216 0,4-2-240 16,1-2-64-16,4-4 0 0,1-1-976 0,2-5-208 16,3-3-32-16,2-3-16 0,0-5-16 0,-2-2 0 15,0-5 0-15,-2-4 0 0,1-5 304 0,-1-3 64 16,0-5 16-16,-3-3 0 0,-2-4-96 0,-1-1 0 15,-2-4-16-15,-2-1 0 0,-1-1 80 0,-2-2 0 16,0-1 16-16,-4-2 0 0,0-2-16 0,-2-1-16 16,-3-3 0-16,1-1 0 15,-1-2-1664-15,1 2-336 0,-1 1-64 0,-2-14-16 16,3 12-1152-16,0 14-224 0,0 8-48 0</inkml:trace>
  <inkml:trace contextRef="#ctx0" brushRef="#br0" timeOffset="4863.68">26257 8857 25791 0,'17'2'2304'0,"-5"2"-1856"0,2 1-448 0,4 1 0 16,2 2 1408-16,1-3 176 0,-2-3 32 0,1-2 16 16,-2-2-608-16,0-2-128 0,-2-1-32 0,-1-3 0 15,0-4 16-15,0-1 0 0,0-4 0 0,-2-1 0 16,-3-2-368-16,1 2-80 0,-3 0-16 0,-3-1 0 15,-1 3-224-15,-6 1-64 0,-3 0 0 0,-1 2 0 0,-4 1-128 0,-1 4 0 16,-5 3 0-16,-1 3 0 0,-2 5 0 0,-2 6 0 16,-1 7 0-16,-1 5 0 0,1 1 416 0,3 5 208 15,0 5 32-15,5 3 16 0,4-3 464 0,4 5 80 16,5-1 32-16,4 1 0 0,2-2-560 0,4-4-112 16,4-3-32-16,7-2 0 0,3 0-304 0,3-3-64 15,2-6-16-15,4-4 0 0,3-5-160 0,6-3 0 16,4-3 0-16,8-4 128 15,3-2-2352-15,8-3-464 0</inkml:trace>
  <inkml:trace contextRef="#ctx0" brushRef="#br0" timeOffset="14584.56">16397 10879 25791 0,'0'0'2304'0,"0"0"-1856"0,0 0-448 0,0 0 0 16,0 0 1920-16,0 0 272 0,0 0 64 0,0 0 16 16,15-3-736-16,-7 7-160 0,3-5-32 0,2 1 0 15,2-1-896-15,5-2-176 0,1-1-32 0,2-1-16 16,3-2-224-16,2 1 0 0,2-3 0 0,1-1 0 31,-4 1-672-31,2-1-224 0,-2 2-64 0,2 0-15712 0</inkml:trace>
  <inkml:trace contextRef="#ctx0" brushRef="#br0" timeOffset="15068.98">17152 10660 23039 0,'0'0'2048'0,"-7"4"-1648"0,2 4-400 0,0-1 0 0,-2-1 2432 0,3 1 384 16,2 1 96-16,2 1 16 0,1-1-1872 0,2 3-368 16,1 0-80-16,2 4-16 0,3 2-304 0,2 0-64 15,-1 1-16-15,2-1 0 0,2 2-208 0,2 1 0 16,-2-4 0-16,-1-1 0 0,-1-1 0 0,0 0 0 16,-1-3 0-16,0-2 0 0,-2-1 0 0,-1-1 0 15,-8-7 128-15,8 2-128 0,-8-2 128 0,7 0-128 0,-7 0 176 0,7-5-176 16,-2-1 240-16,-1-2-64 15,0-3-16-15,-1-2 0 0,-2-1-160 0,-1-2 0 0,0-2 0 0,0 1 0 32,0-1-368-32,0 1-144 0,-3-1-48 0,2 3 0 15,0 4 112-15,1 3 0 0,0 8 16 0,0 0 0 0,0 0 176 0,0 0 48 0,9 10 0 0,1 3 0 16,2 3 208-16,1 2 0 0,-1 3 0 0,3 0-144 16,2-4 336-16,2 0 80 0,1-3 16 0,1-2 0 15,-1 1 416-15,-2-5 64 0,0 0 32 0,-1-3 0 16,0-3 384-16,-1 1 80 0,-2-4 16 0,-1-2 0 15,-1-2-96-15,1 0-16 0,-4-3 0 0,-1-1 0 16,-3-4-496-16,-1-2-96 0,0 0-32 0,0-2 0 16,-2-3-384-16,0-1-160 0,-2-2 128 0,-2-5-128 15,0 0-944-15,-2-2-272 16,-3 0-48-16,0 0-16 0,-1 0-1856 0,0 1-368 0,0 2-80 16</inkml:trace>
  <inkml:trace contextRef="#ctx0" brushRef="#br0" timeOffset="15397.23">17871 10776 19343 0,'9'17'848'0,"-3"-9"192"0,0 1-832 0,3 1-208 16,0 2 0-16,2 0 0 0,-1-1 2880 0,1-3 544 16,0-3 96-16,1-1 32 0,0-2-1824 0,0-2-352 15,-1-2-80-15,1 0-16 0,0-4-512 0,-2 0-128 16,-1-3 0-16,-1-2-16 0,-1 0-80 0,-2-2-16 15,-2-2 0-15,-1 0 0 0,-3-2-64 0,0-2-16 16,-2 0 0-16,-1 1 0 0,-1-1 96 0,-2 4 16 16,-3-1 0-16,-2 3 0 0,2 3-48 0,-1 2 0 0,0 1 0 0,-1 5 0 15,-1 2-64-15,0 2 0 0,0 5-16 0,0-1 0 16,1 5-272-16,2 3-160 0,0 2 192 0,5 1-192 16,1-2 0-16,3 2 0 0,2 0 0 0,3 0 0 15,3 0-400-15,3 0 16 0,3-1 0 0,2 1 0 31,1-3-1856-31,3 0-352 0,2-3-80 0,1-2-9536 0,3-3-1904 0</inkml:trace>
  <inkml:trace contextRef="#ctx0" brushRef="#br0" timeOffset="15727.37">18394 10715 27871 0,'-10'-6'1232'0,"10"6"256"0,-9-2-1184 0,-2 4-304 0,-1 0 0 0,1 2 0 0,-2-1 1440 0,0 3 224 16,1 3 64-16,1 0 0 0,2 3-768 0,2 1-128 15,0 0-48-15,4 1 0 0,3-1-576 0,3 0-208 16,1 0 144-16,1 0-144 0,3-2 0 0,2-1 0 16,2 1 128-16,1-2-128 0,0 0 0 0,0-3 0 15,0 1 0-15,-1-2 0 0,0-1 0 0,-1-1 0 16,1-2 0-16,-1-1 0 0,-1-1-224 0,0-2 80 16,1-2 16-16,-1-1 0 0,1-1-32 0,-3-1 0 15,-3-5 0-15,-1 1 0 0,1 0 160 0,-1-1 0 16,-2-1 0-16,0-2 0 0,-1-1 0 0,-1 0 0 15,-1-3 0-15,-2 1 0 0,1 4 0 0,-2 0 128 16,0 0-128-16,1 2 176 0,2 2-48 0,-1 3 0 16,0 2 0-16,-2 3 0 0,4 3 448 0,0 0 64 0,0 0 32 0,0 0 0 15,3 7-176-15,0 2-48 0,3 3 0 0,-1 1 0 16,-1 2-240-16,1 0-48 0,2 2-16 0,0 0 0 16,1-2-144-16,1 1-176 15,0 1 48-15,1-3 0 16,0 2-2160-16,0-2-416 0,2-2-96 0,-1-2-12560 0</inkml:trace>
  <inkml:trace contextRef="#ctx0" brushRef="#br0" timeOffset="15930.37">18770 10437 12895 0,'2'-22'576'0,"1"14"112"0,-1-1-560 0,2 2-128 15,-1 1 0-15,0-1 0 0,-3 7 4624 0,0 0 896 16,0 0 176-16,0 0 48 0,0 0-3632 0,6 11-736 15,-1 3-144-15,-1 4-16 0,-1 3-688 0,-2 3-128 16,-2 2-16-16,0 2-16 0,-1 2-368 0,2 2 0 16,0 3 0-16,0-3 128 15,-1 1-624-15,1 1-112 0,0-2-32 0,0 0 0 16,1-4-2512-16,2-2-512 0,-1-3-112 0</inkml:trace>
  <inkml:trace contextRef="#ctx0" brushRef="#br0" timeOffset="16368.02">19004 10544 26207 0,'0'0'1152'0,"4"-7"256"0,-2 1-1136 0,-2 6-272 0,0 0 0 0,0 0 0 15,0 0 1568-15,0 0 256 0,-4-8 48 0,-2 5 16 16,6 3-448-16,-9 4-96 0,0 3 0 0,0 2-16 16,-3 1-624-16,1 5-128 0,0 0-32 0,1 0 0 15,1 0-96-15,-1 0 0 0,1 0-16 0,3 2 0 16,2 0-48-16,1 1 0 0,1 1 0 0,2-1 0 15,0 0-64-15,1-1 0 0,2 1-16 0,0-1 0 16,1-1-176-16,3-2-128 0,3 1 144 0,1-4-144 16,0 0 0-16,4-3 0 0,0-3 0 0,2-1 0 15,2-2 0-15,-1-2 0 0,0 0 0 0,0 0 0 0,1-5 0 0,-2 1 0 16,-2 0 0-16,1-1 0 0,0 0 0 0,-2-2 0 16,-1-2 0-16,-1 1 0 0,-1-1 0 0,0-1 0 15,-1-2 0-15,-1-1 0 0,-2 1 0 0,-3-3 0 16,-2 0-128-16,0 2 128 0,-2-2 0 0,-3 2 0 15,-1 0 0-15,-2 1 0 0,0 3 0 0,-1 1 128 16,-2 0-128-16,-1 3 192 0,1 2 480 0,0 3 96 16,0 0 0-16,0 0 16 0,2 7-544 0,3-1-112 15,2 5-128-15,1 2 176 0,1 2 16 0,2 2 16 16,2 2 0-16,1 0 0 0,3 3-208 0,3-2 0 16,-1-2 0-16,3-1-160 15,1 1-1056-15,2-5-224 0,1 0-32 0,3-2-16 16,-2-5-1280-16,1 1-256 0,1-5-48 0,-1 1-12736 0</inkml:trace>
  <inkml:trace contextRef="#ctx0" brushRef="#br0" timeOffset="16665.09">19577 10634 29823 0,'4'22'1328'0,"-2"-9"272"0,2 4-1280 0,-1 6-320 0,-1 1 0 0,2-2 0 15,0 0 1424-15,0 0 240 0,-1-1 32 0,2-1 16 16,-3-2-448-16,1-1-96 0,0 0-16 0,-2-4 0 16,0 1-912-16,1-3-240 0,-2-2 0 0,1-1 0 15,-1-8 128-15,0 0 0 0,0 0-128 0,0 0 192 0,0 0-64 0,-3-10-128 16,1-1 176-16,-1-4-176 0,0-2 320 0,1-1-64 16,-1 0 0-16,1-3 0 0,-1-6 144 0,2-1 32 15,-1-2 0-15,5-1 0 0,1 0-304 0,2 1-128 16,4-3 0-16,1 5 128 0,2 0 704 0,2 5 144 15,0 2 32-15,1 5 0 0,1 6-208 0,-1-1-32 16,2 6-16-16,1 1 0 0,1 4-608 0,1 1-144 16,0 2 0-16,3 0 0 15,5 3-2624-15,1-4-576 0</inkml:trace>
  <inkml:trace contextRef="#ctx0" brushRef="#br0" timeOffset="17401.16">20850 10625 5519 0,'0'0'240'0,"0"0"64"0,0 0-304 0,0 0 0 0,0 0 0 0,0-7 0 16,0 7 5328-16,0 0 1008 0,-1-8 208 0,-2 0 48 15,0 2-4288-15,3 6-832 0,-7-7-192 0,-1 2-16 16,0 1-592-16,2 2-112 0,-3 0-32 0,0 2 0 16,-2 4-160-16,1 0-48 0,-1 5 0 0,1 2 0 15,-1 2-160-15,1 1-32 0,1 3-128 0,0 1 192 16,1 2-192-16,3-2 0 0,0-1 128 0,2-1-128 16,2-2 0-16,1-1 0 0,1 0 0 0,3-4 0 15,0-2 0-15,1-3-128 0,-5-4 128 0,9 0 0 16,0-2 0-16,0-3 0 0,2-3 0 0,-1-1 0 0,1-3 0 0,-1-1 0 15,2-1 0-15,-2-2 144 0,-1 1-144 0,0-2 0 16,1 4 0-16,-3 0 0 0,0-2 0 0,-2 4 128 16,-1 0-128-16,-1 1 0 0,-1 2 336 0,-2 8-16 15,0 0 0-15,0 0 0 0,0 0 240 0,0 0 32 16,-6 7 16-16,1 2 0 0,-1 1-176 0,1 4-48 16,1 3 0-16,2 2 0 0,0 3-384 0,2-3 0 15,2 2 128-15,3-1-128 0,0-1 0 0,3-3 0 16,1 1 0-16,3-1 0 15,3-2-512-15,1 0-48 0,2-2 0 0,3 0 0 16,1-2-1840-16,3-1-368 0,-2 0-80 0,1-1-7328 16,1-4-1456-16</inkml:trace>
  <inkml:trace contextRef="#ctx0" brushRef="#br0" timeOffset="17573">21264 10588 30287 0,'-6'0'656'0,"-1"-1"144"0,-1 1 32 0,0-3 32 0,0 3-688 0,2 3-176 0,-1-2 0 0,2 3 0 16,1 1 896-16,3 3 128 0,1 1 48 0,1 2 0 16,2 0-816-16,2 4-256 0,3 0 128 0,1 1-128 15,2 1 0-15,3 0 0 0,0-3 0 0,4-1-144 32,0-1-800-32,2-3-144 0,-1-2-48 0,2-2-8272 0,1-1-1664 0</inkml:trace>
  <inkml:trace contextRef="#ctx0" brushRef="#br0" timeOffset="17729.45">21532 10711 14799 0,'0'0'640'0,"0"0"160"0,-2-8-640 0,-1 1-160 16,3 7 0-16,0 0 0 0,0 0 2048 0,0 0 368 15,-4 7 80-15,3 5 0 0,2 1-1008 0,2 2-208 16,1 3-32-16,3-1-16 0,1 0-832 0,1 0-160 16,2-2-48-16,-1-2 0 15,-1 0-736-15,3-3-160 0,-1-2-16 0,-1-1-11424 16</inkml:trace>
  <inkml:trace contextRef="#ctx0" brushRef="#br0" timeOffset="17870.18">21678 10555 22463 0,'0'0'992'0,"-4"-9"208"0,0-2-960 0,0-1-240 0,1 0 0 0,-1 2 0 16,1 1 0-16,0-1 0 0,3 1-144 0,-1 3 144 15,1 6-176-15,0 0 176 0,1-8-192 0,2 1 192 31,1 1-1952-31,0 1-288 0</inkml:trace>
  <inkml:trace contextRef="#ctx0" brushRef="#br0" timeOffset="18198.16">21771 10545 10127 0,'0'0'896'0,"0"12"-704"0,-2 5-192 0,2-4 0 16,0 4 2128-16,0 2 400 0,0 1 80 0,2 3 16 15,-1-2-1088-15,2 3-224 0,1 0-32 0,1 4-16 16,0-3-48-16,3-1-16 0,1-3 0 0,0 1 0 15,3-3-496-15,-2-4-80 0,2-2-32 0,1-4 0 0,0-1-96 16,0-4-32-16,1-4 0 0,-1-2 0 0,1-4-336 0,-1-3-128 16,-4-4 0-16,0-2 0 0,0-6 0 0,-3-3 0 15,-2-1 0-15,-2-1 0 0,-2-5-400 0,0 1 16 16,-2-1 16-16,-2-3 0 16,-1-4-32-16,-1-2-16 0,-2-1 0 0,-1-4 0 15,-3-5-1648-15,-1-1-336 0,-3-5-64 0,1 3-16 0,-18-42 1808 16,12 38 352-16,15 41 80 0,-1 5 16 15,2 2-1312-15,1 5-256 0,4 4-48 0,-3 8-16 0,2 5 5680 0,2 6 1120 16,3 8 240-16,3 5 32 0,1 6-2752 0,2 4-544 16,3 3-128-16,2 4 0 0,-1 0-656 0,3 1-128 15,1-2-32-15,2-1 0 0,2-3-640 0,0-5-128 16,3-6-16-16,1-3-12640 16,3-3-2528-16</inkml:trace>
  <inkml:trace contextRef="#ctx0" brushRef="#br0" timeOffset="19037.7">23257 10111 5519 0,'0'-17'240'0,"0"12"64"0,0-2-304 0,-1 1 0 16,1-3 0-16,0 2 0 0,-2 2 5664 0,2 5 1072 15,0 0 224-15,0 0 32 0,0 0-4160 0,-4 5-832 16,1 4-160-16,-1 7-48 0,-2 3-688 0,1 5-144 16,0 3-16-16,-1 5-16 0,0 7-224 0,-2-3-64 15,-1 3 0-15,-1 4 0 0,-3 6-240 0,0 3-48 16,-1 4-16-16,0 0 0 0,0-1-128 0,1-1-16 15,-1-2-16-15,1-1 0 0,0-6-176 0,1-2 0 16,2-2 0-16,0-2-176 16,4-2-1520-16,-1-3-304 0,2-2-64 0,1-4-9856 15,3-6-1968-15</inkml:trace>
  <inkml:trace contextRef="#ctx0" brushRef="#br0" timeOffset="19665.07">23752 10468 16575 0,'0'0'736'0,"0"0"160"0,0 0-720 0,0 0-176 16,0 0 0-16,0 0 0 0,0 0 2688 0,0 0 512 15,-5 5 112-15,1 2 16 0,2 1-1392 0,0 1-272 16,4 1-48-16,-1-1-16 0,0 4-768 0,2 2-176 16,0-1-16-16,-1 2-16 0,2-3-416 0,0 0-80 0,0 1 0 0,0-1-128 15,0-1 144-15,0 0-144 0,0-2 0 0,-1 1 144 16,1-4-144-16,2 4 0 0,-1-5 144 0,1 1-144 16,-6-7 0-16,0 0 144 0,8-3-144 0,-1 1 0 15,-1-4 208-15,1 0-64 0,-2-3-16 0,0-2 0 16,0 0-128-16,-1-1 0 0,0 0 0 0,-3-1 0 15,2-1 0-15,0 1-144 0,1 2 0 0,-1-2 0 16,0 1-96-16,0 1-16 0,-1 2 0 0,1 2 0 16,-3 1 48-16,0 6 0 0,0 0 0 0,0 0 0 15,4 10 64-15,0 3 16 0,1 1 0 0,0 2 0 16,2 0 128-16,2-1 0 0,1 0 160 0,1-2-160 16,0 0 256-16,0 0-32 0,2-5-16 0,-1-1 0 15,-1-3 560-15,1-1 96 0,0-2 32 0,0-1 0 0,-2-1 272 0,-1-3 64 16,-1-1 16-16,0-2 0 0,0-2-224 0,-2-1-64 15,-1-2 0-15,0 0 0 0,1-5-480 0,-2 2-96 16,0-1-32-16,-1-2 0 16,1-4-672-16,-1-2-144 0,-2 2-32 0,-1-1 0 15,0-2-2208-15,-1 0-448 0,-3 0-96 0</inkml:trace>
  <inkml:trace contextRef="#ctx0" brushRef="#br0" timeOffset="19994.02">24342 10524 17503 0,'0'0'768'0,"9"8"176"0,0 0-752 0,1 0-192 0,1-1 0 0,2 1 0 16,0-2 1744-16,-1-1 320 0,-2-1 64 0,-2-2 16 15,1-2-480-15,0 0-112 16,0 0-16-16,-2 0 0 0,1-6-352 0,-1 1-80 0,0-2-16 0,-1-1 0 16,0-1-528-16,-1 1-112 0,-1-4-32 0,-2 2 0 15,0 0-64-15,-2-1-16 0,-2-1 0 0,0 1 0 16,-5-1 192-16,1 0 48 0,-2 2 0 0,-1-2 0 15,0 4 64-15,0 2 0 0,-1 2 16 0,0 4 0 16,-2 2-80-16,1 4 0 0,-1 0-16 0,0 7 0 16,2-1-352-16,1 6-64 0,1-2-16 0,1 1 0 15,3 0-128-15,3-2 0 0,2 0 0 0,4-1 0 16,3 2-1280-16,3-3-128 0,2-4-16 0,1 0-16 16,2-1-1120-16,1-2-208 0,4 0-48 0,1-1-16 15,0-5-576-15,1 0-112 0,2 1-32 0,0-1 0 0</inkml:trace>
  <inkml:trace contextRef="#ctx0" brushRef="#br0" timeOffset="20338.15">24784 10592 2751 0,'0'0'256'0,"5"-5"-256"16,-3-2 0-16,1 1 0 0,-3 6 3680 0,0-9 688 16,0 2 144-16,-3-1 32 0,-2 2-2384 0,-1-1-480 15,-2 1-80-15,-2 2-32 0,-2 0-16 0,-1 3 0 16,0 1 0-16,1 2 0 0,0 3-400 0,2 3-64 16,-1-1-32-16,2-1 0 0,1 2-272 0,3 0-48 15,1 0-16-15,2 0 0 0,2-8-304 0,2 9-64 16,-2-9-16-16,7 6 0 0,2 2-336 0,0-1 0 15,3-1 0-15,-2 1 0 0,2-2 0 0,0-3 0 16,-1 1 0-16,2 0 0 0,2-2 0 0,-1-1 0 16,-1-3 0-16,0 1 0 0,-1-1 0 0,-2 2 0 0,0-6 0 0,-1 2 0 15,0-1-176-15,-1-1 176 0,-2-1-208 0,-1 0 80 16,1 1-32-16,-3-1 0 0,0 0 0 0,-2-1 0 16,-1 0 160-16,2 0 0 0,-2-1-144 0,1 3 144 15,-1 0 0-15,0 7 0 0,-1-6 0 0,1 6 0 16,0 0 0-16,0 0 0 0,0 0 160 0,0 0-160 15,-4 9 464-15,1 2-16 0,1 0 0 0,2 1 0 16,-2 1-256-16,2 2-64 0,2-2-128 0,0 0 192 16,2 0-416-16,1 0-96 0,0-1 0 0,2 0-16 15,1-2-2192-15,1-3-432 0,0-5-96 16,0 1-10656-16</inkml:trace>
  <inkml:trace contextRef="#ctx0" brushRef="#br0" timeOffset="21041.63">25155 10104 27407 0,'0'0'592'0,"0"0"128"0,0 0 32 0,-5 7 32 0,-2 1-624 0,2 1-160 16,0 4 0-16,0 3 0 0,0 4 448 0,-1 3 48 16,1 3 16-16,0 0 0 0,1 2 240 0,0 4 48 15,0-2 16-15,0 1 0 0,0 0-496 0,1-1-112 16,-1 0-16-16,1-5 0 0,0 0-192 0,3-4 0 15,-1-2 0-15,0 1 0 0,1-6-336 0,1 0-16 0,-1-2 0 0,1-3 0 32,1-1-272-32,-1-1-48 0,-1-7-16 0,4 6 0 15,-4-6-32-15,0 0-16 0,0 0 0 0,6 0 0 16,-6 0-128-16,8-5-32 0,1-4 0 0,-1 0 0 16,0-2-976-16,1 1-208 0,2-2-32 0,-1 0-16 15,3 2-176-15,1-1-48 0,1 1 0 0,-1 0 0 16,3 2 1392-16,-1 0 256 0,-1 0 64 0,1 2 16 0,1-1 2208 0,-3 1 432 0,-2 0 96 0,0 2 0 15,1-2 544-15,-4 1 96 0,-1 0 32 0,-2-2 0 16,2 0-416-16,-1 1-64 0,-2-2-32 0,0 0 0 16,2 1-592-16,-4 0-112 0,0-1-32 0,-2 0 0 15,1 2-672-15,-2-1-144 0,-2 1-16 0,-2 1-16 16,-2 1-64-16,-2 2-16 0,-2 1 0 0,-3 2 0 16,-3 3-48-16,-1 3-16 0,-1 3 0 0,0-1 0 0,-2 3 16 15,2 1 0-15,1 0 0 0,1 0 0 0,3 0-32 0,3 0 0 16,1 2 0-16,2-2 0 0,3-2-176 0,3 1-32 15,1-1-16-15,2-2 0 0,5 0-128 0,2 0-32 16,1-1 0-16,4 0 0 0,0-2-144 0,1-1 0 16,1-1 0-16,2 0 0 0,1-1 0 0,-1-1 0 15,-1 2 0-15,0-2 0 0,-2-1-192 0,1 0 192 16,-2 2-192-16,1-3 192 0,-2 0-384 0,0 0 32 16,-3-3 16-16,1 1 0 15,0-2-288-15,1-2-48 0,0 0-16 0,-2-1 0 16,-1 0-80-16,-1 0 0 0,0 1-16 0,-1-1 0 0,0 0 432 0,-1 2 96 15,-2-1 0-15,-1-1 16 0,-3 7 240 0,3-8 0 16,-3 8 0-16,1-6 0 0,-1-1 320 0,2 1-64 0,-4-1 0 0,1 1 0 16,-2-1 80-16,1 1 16 0,-2 1 0 0,4 5 0 15,0 0 96-15,-7-3 0 0,0 2 16 0,-1 2 0 16,-1 2 16-16,0 2 0 0,-1 1 0 0,1 5 0 16,0 2-48-16,1 0-16 0,1 1 0 0,1 0 0 15,2 2-144-15,3 0-16 0,1-3-16 0,3 0 0 16,1 0-240-16,2-1 0 0,5-2 0 0,0-1 0 15,1 0 0-15,2-2-192 0,1-1 16 0,2 0 0 16,1-1-1232 0,0-4-256-16,0-1-64 0,2-1 0 0,0 1-2160 0,-4-5-432 15</inkml:trace>
  <inkml:trace contextRef="#ctx0" brushRef="#br0" timeOffset="21340">25863 10451 26367 0,'0'0'1168'0,"0"0"240"0,1 13-1120 0,2 0-288 16,1 0 0-16,0 0 0 0,-2 2 1312 0,1-2 208 16,0 0 32-16,-1-2 16 15,1 1-272-15,0 1-48 0,-3-1-16 0,-2 0 0 0,2-12-608 0,0 13-128 16,0-13-32-16,-1 9 0 0,1-9-464 0,0 0 128 16,-3 6-128-16,3-6 0 0,-4 6 0 0,4-6 128 15,-5 1-128-15,0-1 0 0,0-4 224 0,0 0-48 16,1-2-16-16,0-2 0 0,1-5 144 0,2 1 16 0,1 0 16 0,0-3 0 15,4-2-80-15,4-2 0 0,3 0-16 0,1-1 0 16,1 1-240-16,1-1 0 0,3-1 128 0,8-6-128 16,-1 2 272-16,0 4 16 0,2 6 0 0,-2 4 0 31,-3 3-1504-31,0 6-320 0</inkml:trace>
  <inkml:trace contextRef="#ctx0" brushRef="#br0" timeOffset="21996.18">26980 10087 16575 0,'0'0'1472'0,"0"0"-1168"0,0 0-304 0,0 0 0 16,10 6 2432-16,-1 1 448 0,0 3 64 0,1-1 32 15,1 4-1760-15,-1 4-368 0,-1 2-64 0,0 2-16 16,0 1-80-16,-1 2-32 0,0-1 0 0,-1 2 0 15,-3 1 80-15,-1 0 16 0,0-2 0 0,0 2 0 16,-3-5-192-16,0 1-48 0,0-1 0 0,0-3 0 16,-3-4-320-16,2-1-64 0,-1-2 0 0,1-2-128 15,0 0 0-15,1-9 0 0,0 0-160 0,0 0 160 16,0 0-640-16,0 0-16 0,0 0 0 0,5-7 0 16,0 0-128-16,2-1-32 0,1-1 0 0,-1-2 0 0,1 1 432 0,0-1 64 15,3 1 32-15,0 1 0 0,4 2 288 0,2 2 0 16,2 1 0-16,1 3 0 0,2 2 448 0,3 3 160 15,1 3 32-15,-2 0 0 0,-1 2 320 0,-4 3 80 16,-2-3 16-16,-3 4 0 0,-3 2-96 0,-5-2-32 16,-2 2 0-16,-4 0 0 0,-1-1-32 0,-4 2 0 15,-4-3 0-15,-2 1 0 0,-2-1-352 0,-5 0-80 16,-2 0-16-16,0-2 0 0,-1-2-304 0,0-3-144 16,-1 1 128-16,1-2-128 15,0-4-352-15,3-1-160 0,1-2-16 0,2-2-16 16,4-1-2224-16,2-3-448 0,2-1-96 0,3-2-7488 0,3 2-1488 15</inkml:trace>
  <inkml:trace contextRef="#ctx0" brushRef="#br0" timeOffset="22371.15">27643 10451 3679 0,'10'-5'320'0,"2"-3"-320"0,-2 0 0 0,1-1 0 16,-1-1 4416-16,-1 1 800 0,-2 1 160 0,-2 1 48 15,-1-1-3568-15,-3 3-704 0,-1 5-128 0,-4-4-48 16,-1 2-80-16,-4 0 0 0,0 4-16 0,0 2 0 15,-3 2 128-15,0 3 16 0,-1 2 16 0,0 0 0 16,3 3-304-16,-2 0-64 0,2 1-16 0,0 1 0 16,1 1-288-16,3 0-64 0,3 0-16 0,2-3 0 15,1-1-96-15,3-1-32 0,0-1 0 0,4-2 0 16,1-3-160-16,2-1 0 0,2-2 0 0,2-2 0 16,1-1 0-16,-1-1 0 0,0-3 0 0,1-2 0 0,0-1-192 0,1-1 48 15,-2-1 0-15,1-1 0 0,-2-1 144 0,0-1-128 16,0 2 128-16,-2 0-128 0,0-1 128 0,-1-3 0 15,-1 2 0-15,-2 2 128 0,-2-1 80 0,-1 2 32 16,-3 1 0-16,-1 2 0 0,-4 1 320 0,1 1 64 16,-4 0 16-16,1 1 0 0,-2 1-496 0,-1 0-144 15,1 5 0-15,-1 2 0 0,-2 4 0 0,2 4 0 16,-3 3 0-16,2 2-192 0,-1 2-48 0,4 1 0 16,0-2 0-16,3 1 0 15,3-3-1872-15,4 0-368 0,2-3-80 0</inkml:trace>
  <inkml:trace contextRef="#ctx0" brushRef="#br0" timeOffset="22903.32">28207 10376 29023 0,'-23'-2'1280'0,"10"1"272"0,-2-2-1232 0,-2-1-320 0,0-1 0 0,2 1 0 16,1 2 480-16,2 2 32 0,0 0 16 0,3 0 0 15,9 0 128-15,0 0 32 0,0 0 0 0,-3 10 0 16,3-10-80-16,6 14-16 16,-1-2 0-16,1 1 0 0,3-1-288 0,2 1-64 0,-1 0-16 0,1 0 0 15,-1 3-80-15,-1-3-16 0,0 1 0 0,-1 2 0 0,-3-6 128 16,-1 3 0-16,-1-2 16 0,-4 0 0 0,-3 0 64 0,-2 1 16 16,1-2 0-16,-3 0 0 0,-2 1 96 0,-2-1 32 15,1-3 0-15,-1-1 0 0,-3 1-208 0,2-3-32 16,2-3-16-16,2 2 0 0,-1-1-224 0,1-2 0 15,0 0 0-15,9 0 0 0,0 0-224 0,0 0-96 16,0 0 0-16,7-5-16 0,2 1 16 0,1 3 16 16,1 0 0-16,2-1 0 0,1 1 144 0,2 1 32 15,1 0 0-15,10 1 0 0,2-1 128 0,-14 2 0 16,1 0-144-16,1 1 144 0,3-1 0 0,0 0 0 16,1-2 0-16,1-2 0 0,1 0 0 0,17-6 0 15,-4-1 0-15,-4-2 0 0,-7-2 176 0,-3 0-48 0,-1-2-128 0,-2 0 192 16,-2-2-64-16,-3 2 0 0,-3 0-128 0,-3 2 192 15,-3 0-192-15,-3 2 0 0,-2-4 0 0,-1 3-160 16,-4 2 32-16,-3 0 0 0,-2-1 0 0,-2 2 0 16,-1 0-112-16,-3 2-16 0,-1 2 0 0,2 1 0 15,0 3 256-15,2 4 0 0,0 1 0 0,2 3 0 16,0 5 640-16,6-3 32 0,0 4 0 0,1 2 0 16,0 2 144-16,3-1 16 0,-1 3 16 0,4-1 0 15,1 0-80-15,11 14 0 0,1-8-16 0,6-5 0 16,4-6-416-16,6-4-80 0,4-4 0 0,3-2-16 15,1-3-240-15,2-4 0 0,2-2-144 0,2 1-13808 16,4-3-2768-16</inkml:trace>
  <inkml:trace contextRef="#ctx0" brushRef="#br1" timeOffset="30402.05">16077 10438 13823 0,'4'-21'1216'0,"-11"25"-960"16,1 4-256-16,1 5 0 0,0 5 2528 0,0 4 464 15,-1 6 80-15,3 6 32 0,-1 4-1904 0,1 6-384 0,0 4-80 0,2 6-16 16,1 3-336-16,3 0-64 0,-1-1 0 0,4-2-16 16,1-5-304-16,1-4 0 0,0-8 0 0,1-4 0 15,2-6 0-15,-2-3 128 0,-1-5-128 0,-1-2 0 16,1-4 144-16,-1-3-144 0,-7-10 0 0,0 0 144 16,0 0-144-16,0 0 0 0,4-6 0 0,-3-3 0 15,-1-4 0-15,-1-5-144 0,-2-7 144 0,0-3-160 16,-2-5 16-16,0-2 0 0,-3-2 0 0,0-3 0 15,-1-5 16-15,-1 0 0 0,-2-7 0 0,-1 1 0 16,-3 1-128-16,2 1 0 0,0-1-16 0,2 3 0 16,1 4 496-16,4 0 96 0,0 4 32 0,2 5 0 15,1 0 400-15,1 4 80 0,1 3 0 0,1 2 16 16,-1 0-240-16,4 5-48 0,0 0-16 0,5 3 0 0,3 1-176 0,4 2-48 16,5 0 0-16,3-1 0 0,5 2-176 0,4 2-144 15,5-2 192-15,3-2-192 0,4 1 0 0,2 2 0 16,6 2 0-16,5 1 0 0,2-1 0 0,2 1 0 15,1 0 0-15,5 0 0 0,1 0 0 0,-2 0 0 16,-1 0 0-16,4-2 0 0,1 0 128 0,5-1-128 16,1 1 0-16,-2 0 0 0,-2-2 0 0,2 0 0 15,-1 1 0-15,2 0 0 0,2 0 128 0,1-1-128 16,0-1 0-16,2-3 0 0,-1 1 0 0,5 3 0 16,3 2 128-16,2-2-128 0,0-2 0 0,-2 2 0 15,0 2 0-15,1-1 0 0,2 4 0 0,1 0 0 0,-4 0 0 0,-2 2 0 16,-3-2 0-16,-1-2 0 15,-2 0 0-15,0 4 0 0,2-1 144 0,-3 3-144 0,-3-2 0 0,-1-1 144 16,-4 4 32-16,4 0 0 0,0 2 0 0,0 1 0 16,0-2-32-16,24 4 0 0,-15 2 0 0,-8 1 0 15,-5 1-144-15,-1 3 0 0,-3 2 144 0,0-3-144 16,2-2 0-16,-6-2 0 0,-1 0 0 0,-3-3 128 16,1 1-128-16,-2-1 176 0,1 1-176 0,-1 0 192 15,0 0 64-15,2 1 0 0,-4-2 16 0,-16 2 0 16,1-2-32-16,2 1-16 0,1-2 0 0,-1 1 0 15,0 0 16-15,-1-1 0 0,1 0 0 0,-1 1 0 0,0 2-96 16,1-2-16-16,-2-1 0 0,0 0 0 0,0 0-128 0,-2 0 128 16,-2-1-128-16,-3 0 128 0,0-1 0 0,0 2 0 15,-3 0 0-15,0 2 0 0,-1 0-128 0,0 1 0 16,-1-2 0-16,-1 1 128 0,-1-1-128 0,2-1 128 16,-1 0-128-16,0-1 128 0,1-3 80 0,-3 0 16 15,1 0 0-15,-3 1 0 0,-1 3-80 0,0-1-16 16,-4 0 0-16,-1-1 0 0,-3 2-128 0,1 0 160 15,-1 2-160-15,0-1 160 0,0 0-160 0,-1 2 0 16,-2-1 0-16,1 1 0 0,0 1 0 0,2 0 0 16,-2 0 0-16,-1 1 0 0,1 2 0 0,0 0 0 15,2 4 0-15,-1 1 0 0,0 1 0 0,0 0 0 0,-1 4 0 16,1-1 0-16,1 5 0 0,-1 3 0 0,-2 2 0 0,5 16 0 16,-2-2 0-16,-3-1 0 0,-1-5-128 0,-1 0 128 15,-1-1 0-15,0-1 0 0,1-1-144 0,1 1 144 16,0-1 0-16,2-1 0 0,-1-1 0 0,-2 2 0 15,-1 2 0-15,1 2-128 0,1-3 128 0,-3 0 0 16,1-1-368-16,-1-1 48 0,1-1 0 0,-1-1 0 16,-3-4 320-16,1-1 0 0,1-1 0 0,-2 2 0 15,-1-3 0-15,-2 1 0 0,-1-3 0 0,-2 1 0 16,-1 1 0-16,0-2 0 0,1-4 128 0,-4 0-128 16,-2-2 256-16,4-2-48 0,-2 2 0 0,-1 0 0 15,-1-4 32-15,-1 1 0 0,-2 1 0 0,-6 2 0 16,0 0-48-16,-1 0-16 0,0 0 0 0,0-1 0 15,-3-1-48-15,0 1-128 0,-1-1 192 0,-2 0-64 16,-2 2-128-16,-1-2 0 0,-2-1 0 0,-2 2 128 0,-5-2-128 0,-3 3 0 16,-6 1 0-16,-2-1 0 0,-3-2-208 0,-1 1 80 15,-3-2 128-15,2-2-208 0,-1 0 208 0,-1 0-144 16,-2-4 144-16,-2 1-128 0,-2-1 128 0,-2 0 0 16,0-2 0-16,0 0 0 0,-1 0 0 0,0 1-256 15,-2 0 32-15,-7-1 16 0,-8-2 48 0,0 0 16 16,-1-1 0-16,23 1 0 0,-5 0 144 0,-7 1 0 15,-11 1 0-15,-2 0 0 0,-1 2 0 0,1 3 0 16,0 0 192-16,-3 4-64 0,-4 1-128 0,-2-1 0 16,3 1 128-16,4 0-128 0,1-1 0 0,-1 2 0 15,-2-1 0-15,0 0 0 0,4 1 0 0,3-3 0 16,2 3 0-16,3 1 128 0,-1-4-128 0,0 0 128 0,0 1-128 16,5 1 128-16,3-5-128 0,1 2 0 0,0 2 0 0,-1 1 0 15,-2-2 0-15,2 0 0 0,1-2 0 0,3 1 0 16,3 1 192-16,5-1 32 0,3-1 0 0,5-2 0 15,2 1 0-15,3-1 0 0,1-3 0 0,1-1 0 16,3 1-224-16,1-3 144 0,-1 0-144 0,4-1 128 16,2-2-128-16,0 0 0 0,2-1 0 0,1-2 0 15,2 2 0-15,0-2 128 0,3-5-128 0,1 2 0 16,-2 0 160-16,1 1-160 0,0-2 192 0,-1 0-192 16,0 0 192-16,-2 1-192 0,0 0 192 0,-1 1-192 15,0 1 240-15,1 1-64 0,-2-3-16 0,2 1 0 16,2 0-16-16,0 2 0 0,0-1 0 0,0-1 0 15,1 0-144-15,2 1 160 0,-2-1-160 0,2 0 160 16,-1-1-160-16,-2 1 0 0,1-1 0 0,1 1 128 0,-3 0-128 0,0 3 128 16,-2-3-128-16,-1 0 128 0,-1-1 0 0,-1 1-128 15,-1 2 192-15,0-1-64 0,1 1-128 0,-3-2 128 16,1 3-128-16,1 2 128 0,2 2-128 0,2-2 0 16,0 1 0-16,2 2 0 0,2 0 0 0,2 1 0 15,1 0 0-15,3 2 0 0,2-2-320 0,3-1 16 16,1 0 0-16,1 0 0 15,2 0-1920-15,3 0-384 0,7 0-80 0,0 0-15296 16</inkml:trace>
  <inkml:trace contextRef="#ctx0" brushRef="#br2" timeOffset="80941.5">3757 2839 21183 0,'0'0'944'0,"-1"8"192"0,1-8-912 0,25-2-224 0,-23 24 0 0,1 2 0 16,2 2 1136-16,2 5 176 0,1 4 32 0,3 5 16 15,4 1-336-15,0 4-80 0,1-1-16 0,0 0 0 16,-1-1-640-16,0-1-128 0,-2-4-32 0,0 0 0 16,0-3-128-16,-2-3 0 0,-1-3 144 0,-1-1-144 15,-2-4 128-15,0 0-128 0,-2-3 160 0,0-4-160 16,-1-3 192-16,-1-2-48 0,-2-5-16 0,1 0 0 16,-2-7 16-16,0 0 0 0,0 0 0 0,0 0 0 15,-6-5-144-15,1-4-192 0,-1-6 32 0,-1 0 16 16,-1-8-544-16,2 0-96 0,-1-4-32 0,2-1 0 15,1 2 48-15,1 0 16 0,3-4 0 16,4 4 0-16,2 3 560 0,3 2 192 0,1 5 0 0,5 0-144 0,1 6 384 0,5 3 80 16,3 4 0-16,2 3 16 0,3 3 384 0,-1 5 80 15,2 4 16-15,0 1 0 0,-1 5 80 0,-3 3 0 16,-1 4 16-16,-6-3 0 0,-2-1 112 0,-1 1 0 16,-4 2 16-16,-3-1 0 0,-4 1-80 0,-2 2-32 15,-5-2 0-15,0 4 0 0,-6-1-256 0,-4-3-48 16,-2-2-16-16,-3 0 0 0,-3-1-352 0,-1-3-80 15,-2-2-16-15,-1-3 0 0,1-2-160 0,0-1 0 16,0-5 0-16,2-1 0 16,1-4-1200-16,0-5-272 0,2-3-48 0,3-3-16 15,4-2-1280-15,3 0-272 0,3-4-48 0,5 0-10048 0</inkml:trace>
  <inkml:trace contextRef="#ctx0" brushRef="#br2" timeOffset="81303.05">4594 3429 12895 0,'15'-9'1152'0,"-9"7"-928"0,1-2-224 0,-1 1 0 16,-6 3 2496-16,0 0 464 0,0 0 96 0,0 0 16 16,-2-6-512-16,-4-1-80 0,0-1-32 0,-2 4 0 15,-1 4-1472-15,-2 0-288 0,0 0-64 0,-2 2-16 16,0 0-416-16,-2 2-64 0,2 1-128 0,2 2 176 16,0 1-176-16,3 0 0 0,0-1 0 0,2 5-176 15,1-1 176-15,1 3 0 0,3 0 0 0,2 3 0 16,0-4-288-16,3 2 32 0,1-1 0 0,2-1 0 15,2-1-192-15,0-5-48 0,1 0 0 0,2-3 0 0,0-1 304 0,1-2 48 16,1-2 16-16,1-3 0 0,-1-3 128 0,-1-1 0 16,0-1 0-16,0-3-128 0,1-2 128 0,-1 0 0 15,2-3 0-15,-3 1 0 0,-3 0 0 0,-1 2 0 16,-3-3 128-16,-1 4-128 0,-2 0 336 0,0 1 0 16,-2 2 0-16,0 2 0 0,-2 2 496 0,2 6 80 15,0 0 32-15,0 0 0 0,-6-4-400 0,-1 4-80 16,-1 5-16-16,2 4 0 0,1 4-304 0,1 1-144 0,0 3 128 15,3 3-128-15,-1-1 0 0,4 1 0 16,-1 0 0-16,3-1 0 16,4-2-960-16,1-1-208 0,1-2-48 0,3-1-9408 0,3-2-1888 0</inkml:trace>
  <inkml:trace contextRef="#ctx0" brushRef="#br2" timeOffset="81865.7">5117 3277 8287 0,'-8'-1'736'0,"-2"-1"-592"0,-3 1-144 0,0 0 0 16,-2-1 4448-16,2 0 864 0,0-1 160 0,2-1 32 15,-1 2-3504-15,1-2-704 0,2 2-144 0,9 2-16 16,0 0-816-16,0 0-176 0,0 0-16 0,0 0-128 0,0 0-176 0,0 0-144 16,7 6-16-16,-1-3-16 0,1 5 352 0,2 0 240 15,1 3-48-15,2-2 0 0,1 2-64 0,0 2 0 16,0 3-128-16,0-3 192 0,0 4 336 0,2-1 64 15,-4 5 16-15,1-6 0 0,-5 1 160 0,-2 0 16 16,-2 0 16-16,-2 0 0 0,0 0-240 0,-3-1-48 16,-2 1-16-16,-3 0 0 0,-1-2-192 0,-2 0-48 15,-1-1 0-15,0-1 0 0,-1-5-96 0,0-1-32 16,0 1 0-16,1-3 0 0,0-3 0 0,3-1-128 16,-1-3 192-16,3-1-64 0,1-1-128 0,2 0 0 15,2-2 0-15,1 1 0 0,4-1 0 0,2 2-176 16,3-1 48-16,4-1 0 0,3 1-16 0,2-1 0 15,3 3 0-15,3-2 0 0,-1-1 144 0,3 1 0 16,1-1 0-16,2 1-128 0,1-4 128 0,0 3 0 16,0 0 0-16,0-3 0 0,-4-2 0 0,0 0 0 0,-1-1 0 15,-3 0 0-15,-1 1 0 0,-3 1 0 0,-2-2 0 0,-3 1 128 16,-4 0 32-16,-1 0 16 0,-2 2 0 0,0-2 0 16,-2 1 0-16,-3-1 0 0,-2 0 0 0,-2 2 0 15,0 1 16-15,-2-1 0 0,-1 3 0 0,-4 0 0 16,-1 2-192-16,0 1 192 0,2 1-192 0,0 2 192 15,0 1-192-15,1 4 128 0,2 2-128 0,0 4 128 16,4 3 0-16,0 2-128 0,2 4 192 0,4-3-64 16,2 4 176-16,3 0 16 0,1 0 16 0,3 3 0 15,2-4-48-15,3 1-16 0,1-2 0 0,6-2 0 16,2-3-272-16,5-3 0 0,0-2 0 0,5-2 0 16,3 0 128-16,3-6 80 0,0 0 16 0,0 0 0 15,-1-3-2336-15,1 0-480 0</inkml:trace>
  <inkml:trace contextRef="#ctx0" brushRef="#br1" timeOffset="89332.5">11444 2811 25791 0,'5'-28'2304'0,"-5"28"-1856"0,0 0-448 0,0 0 0 16,-4-4 1088-16,-1 0 128 0,-1-4 32 0,0 3 0 16,1-2 96-16,0 3 0 0,-2-2 16 0,1 2 0 15,-2 3-736-15,0 1-160 0,2 2-16 0,-3 2-16 16,0 3-256-16,-2 2-48 0,1 4-128 0,-1 1 192 16,-1 4-192-16,2 6 0 0,2-3 0 0,0 2 0 15,1-1 0-15,0 1 0 0,2-3 0 0,2 0 0 16,3-3 0-16,2-1 0 0,-1-2 0 0,3-4 0 15,1 0 0-15,1-3 0 0,4 0 0 0,1-1 0 16,0-3 0-16,-1-3 0 0,1-5 0 0,0 0 0 16,2-3-144-16,0-1 144 0,0-3 0 0,1-2-144 15,-3-5-48-15,2 0-16 0,-1-2 0 0,-2 0 0 0,0-2 208 0,-1 0 256 16,-3 1-48-16,1 1-16 0,-2 2-192 0,-1 2 128 16,-2 1-128-16,0 4 0 0,-4 5 416 0,0 1-16 15,2 6 0-15,0 0 0 0,0 0 240 0,-5 8 64 16,-1 3 0-16,1 0 0 0,-1 2-352 0,2 2-64 15,1 0-16-15,2 0 0 0,2 0-272 0,2 1 0 16,-1 1 0-16,2 1 0 0,2 4 0 0,1-2 0 16,4 0 0-16,1-1-144 15,1-2-480-15,1 0-80 0,3-5-32 0,1-1 0 16,3 2-2400-16,1-3-496 0,0-3-80 0</inkml:trace>
  <inkml:trace contextRef="#ctx0" brushRef="#br1" timeOffset="89535.55">11966 2761 12895 0,'-6'-8'1152'0,"0"0"-928"0,-2 1-224 0,-1 1 0 16,-3-1 3568-16,0 2 656 0,-1 1 144 0,-1 2 32 15,-2 0-1776-15,-1 2-368 0,0 3-64 0,2 1-16 16,2 4-944-16,1 3-192 0,3 0-32 0,2 3-16 16,2 1-464-16,3 1-80 0,3 1-32 0,3 3 0 15,2-3-416-15,5 2 0 0,2-2 128 0,2 3-128 16,2-3 0-16,4 0-224 0,1 0 48 0,3-2 16 31,3-4-608-31,-1-1-128 0,-1-2-32 0,1 0 0 0,1-5-2032 16,-1 0-416-16,-1-3-80 0,-1-2-9856 0</inkml:trace>
  <inkml:trace contextRef="#ctx0" brushRef="#br1" timeOffset="89662.28">12267 2719 23839 0,'0'0'1056'0,"-6"-3"224"0,0 1-1024 0,-1 0-256 0,2 0 0 0,5 2 0 0,-8-2 1392 0,8 2 224 15,0 0 48-15,0 0 16 0,0 0-928 0,4 13-192 16,3 0-48-16,2 6 0 0,1 3-512 0,5-1 0 16,0 4 0-16,2-3-9456 15,3-4-1760-15</inkml:trace>
  <inkml:trace contextRef="#ctx0" brushRef="#br1" timeOffset="89802.99">12307 2452 17503 0,'-29'-24'1552'0,"18"14"-1232"0,-2-2-320 0,0 0 0 16,1 2 1552-16,1 1 256 0,5 2 48 0,3 1 16 15,3 2-1696-15,0 4-352 0,9 2-64 0</inkml:trace>
  <inkml:trace contextRef="#ctx0" brushRef="#br1" timeOffset="90209.18">12729 2386 28383 0,'-20'2'1264'0,"9"-2"256"0,-2 0-1216 0,-4 0-304 0,0 2 0 0,0 2 0 0,0 0 1472 0,3 5 256 16,1 4 32-16,0 6 16 0,1 1-1216 0,3 4-240 16,3 3-64-16,2 2 0 0,2 1-256 0,5 0 0 15,1 0 128-15,4-5-128 0,1-1 0 0,4 0 0 16,1-5 0-16,3 0 0 0,1-2 0 0,3-2 0 15,0-2 0-15,3-4 0 0,-1-2 0 0,1-3 0 16,-1-3 0-16,2-2 0 0,-2-2 0 0,1-2 0 16,-3-4 192-16,-2-3-192 0,-2-1 192 0,0-4-192 15,-4-2 192-15,-3-2-192 0,-2-3 144 0,-2-2-144 16,-3-1 0-16,0-2 144 0,-3 1-144 0,-1-5 0 16,-1 0-192-16,-1-3 192 0,-4-6-320 0,-2 0 48 15,-3-3 16-15,-1-1 0 16,-1 0-896-16,-1 2-192 0,1 1-16 0,0 7-16 0,3 6 864 0,2 6 160 0,0 7 32 0,3 6 16 15,-1 5 1632-15,7 6 320 0,-5 12 64 0,2 8 16 16,3 6-96-16,3 6-16 0,2 6 0 0,3 5 0 16,2 4-464-16,3 4-112 0,4 2-16 0,2-3 0 15,1-1-480-15,4 1-96 0,-1-2-32 0,2-1 0 16,0-3-416-16,0-1 0 0,-1 0 0 0,2-1 0 31,2-3-2352-31,-2 0-400 0,-1 1-64 0</inkml:trace>
  <inkml:trace contextRef="#ctx0" brushRef="#br1" timeOffset="111027.96">19605 2222 15663 0,'0'0'1392'0,"-4"-6"-1120"0,-2-1-272 0,-1 2 0 16,1 2 3632-16,-1-1 656 0,1 2 144 0,-2 2 32 15,0 0-2288-15,0 4-448 0,-1 3-80 0,0 5-32 16,0 3-960-16,0 4-192 0,1 5-32 0,-1 2-16 16,0 4-288-16,4-6-128 0,2 4 0 0,0-2 128 15,2 3-128-15,2 2 0 0,2-1 0 0,2-2 0 31,2 0-656-31,3-2-16 0,2-4 0 0,1-4 0 0,1-2 272 0,3-6 48 0,1-3 16 0,3-3 0 32,0-4-2080-32,0-5-400 0,1-2-96 0,2-2-16 15,-1-3-960-15,1-1-192 0,-1-2-32 0,0-2-16 16,2-3 1760-16,-4 2 336 0,-3-3 80 0,-2 1 16 0,-2 2 2400 0,-3 0 496 0,-5 1 80 0,-2 1 32 16,-2 3 2000-16,-4-1 416 0,-2 5 80 0,0-2 16 0,-2 5-1424 15,-2 2-288-15,0 3-48 0,0 2-16 0,-1 3-416 0,1 6-96 16,2 2-16-16,-1 2 0 0,2 1-736 0,3 2-160 15,2 2-16-15,4 1-16 0,1-1-224 0,4-3-128 16,4 1 160-16,1-3-160 0,4-1 0 0,1-4 0 16,2-2 0-16,-1-2 0 0,0-2 0 0,-2-1 0 15,1-4 0-15,-3-2 0 0,1-1 128 0,-1-3 0 16,0-1-128-16,-3 1 192 0,-4-5 224 0,-3-2 32 16,0 2 16-16,-2 2 0 0,-2-1 48 0,-2 0 16 15,-2 2 0-15,-4-3 0 0,-2-2-336 0,-1 4-192 16,-1 0 192-16,-1 0-192 15,0 0-1280-15,-1 1-384 0,-1-2-64 0,1 4-8112 16,1 2-1616-16</inkml:trace>
  <inkml:trace contextRef="#ctx0" brushRef="#br1" timeOffset="111340.74">20128 2334 13823 0,'0'0'1216'0,"0"0"-960"0,4 9-256 0,0 3 0 16,0 1 2576-16,0 0 480 0,0 0 80 0,0 2 32 15,-1-1-1120-15,0 4-240 0,0-1-32 0,-1 1-16 16,1 2-1024-16,0-3-208 0,-1-2-32 0,1 0-16 16,-1-5-320-16,1-1-160 0,-2-1 160 0,-1-8-160 15,0 0 0-15,0 0 128 0,0 0-128 0,8-2 0 16,-1-4 0-16,-1 0-128 0,-2-6 128 0,0-1-208 16,0-4 208-16,0-2 0 0,-2-2 0 0,1 0-144 15,0 1 144-15,-1-2 0 0,2 1 0 0,1-1 0 16,2 4 240-16,-2 2 80 0,-1 5 0 0,0 0 16 0,0 3 736 0,0 0 144 15,-4 8 16-15,0 0 16 0,0 0-480 0,0 0-80 16,0 0-32-16,8 8 0 0,-1 0-320 0,1 3-64 16,0 0-16-16,1 4 0 0,0-1-256 0,0 0 0 15,2 1 0-15,-1-1 0 16,-1 2-1376-16,2-2-224 0,-1-2-64 0,3-2 0 16,-1-1-1840-16,1-2-368 0</inkml:trace>
  <inkml:trace contextRef="#ctx0" brushRef="#br1" timeOffset="111575.09">20590 2218 19343 0,'0'0'848'0,"0"0"192"0,0 0-832 0,0 8-208 0,0 0 0 0,1 1 0 16,2 1 2368-16,2 2 448 0,1 1 64 0,3 2 32 15,1-1-1632-15,-1 2-320 0,1-1-64 0,0 2 0 16,1 1-128-16,-1 2 0 0,1-1-16 0,-2 2 0 15,0-4 0-15,-1 3 0 0,-2-5 0 0,1 2 0 16,-3 0-176-16,-3 0-16 0,-2 3-16 0,-2-4 0 16,-1-2-272-16,-1-2-48 0,-1-2-16 0,-1 0 0 15,1 1-208-15,-2-6 0 0,0 0 0 0,-3-2 0 16,1-3-1664 0,-2-1-368-16,-1-5-80 0,0 0-14032 0</inkml:trace>
  <inkml:trace contextRef="#ctx0" brushRef="#br1" timeOffset="111700.07">20580 2021 21183 0,'0'0'1888'0,"0"0"-1504"15,0 0-384-15,0 0 0 0,0 0 1840 0,0 0 288 16,0 0 64-16,0 0-9808 16,2 8-1952-16</inkml:trace>
  <inkml:trace contextRef="#ctx0" brushRef="#br1" timeOffset="111871.93">20828 2263 38303 0,'0'0'1696'0,"-5"5"352"0,5-5-1648 0,-5 6-400 0,1 1 0 0,4-7 0 15,0 0 0-15,0 0-176 0,0 0 16 0,0 0-11104 16,5 5-2208-16</inkml:trace>
  <inkml:trace contextRef="#ctx0" brushRef="#br1" timeOffset="112405.37">21579 2047 30575 0,'0'0'1344'0,"0"0"304"0,-8-2-1328 0,0-1-320 16,-2-3 0-16,1 2 0 0,0 1 1504 0,0-2 224 16,-2 2 64-16,1 2 0 0,1 0-656 0,-2 2-128 15,0 2-32-15,-1 3 0 0,0 1-464 0,0-1-80 16,1 5-32-16,-1 2 0 0,0 0-64 0,3 2-16 15,1 1 0-15,2 1 0 0,0-1-96 0,4-1-32 16,1-3 0-16,1 1 0 0,2 0-192 0,2-1 144 0,-1 0-144 0,4-1 128 16,4-3-128-16,1 0 0 0,1-2 0 0,1 2 0 15,0-1 0-15,2-5 0 0,-2 2 0 0,1-4 0 16,-1 2 0-16,0-2 0 0,1-2 0 0,-2 0 0 16,-3-2 0-16,1-1 0 0,-2-2 0 0,-1-1 0 15,-1 0 0-15,0-1 0 16,-2 0 0-16,0-1 0 0,-1-1 128 0,1-2-128 0,-1 0 0 0,-1 1 128 15,-2 1-128-15,1-2 0 0,-2 1 0 0,0 0 128 16,-3 0-128-16,2 2 0 0,-2 2 144 0,0-1-144 16,1 3 176-16,2 6-48 0,0 0 0 0,0 0 0 0,0 0 96 15,0 0 16-15,0 0 0 0,-5 9 0 0,1-3-48 0,1 3 0 16,1 3 0-16,2 0 0 0,0 0-192 0,2 1 176 16,-1 0-176-16,3 0 160 0,2 1-160 0,0-1 0 15,1 0 0-15,2-1 0 0,0 0-272 0,3-2 16 16,-1-2 0-16,2 2 0 15,0-2-1392-15,2 0-272 0,0-3-48 0,2-2-10416 16,2-3-2080-16</inkml:trace>
  <inkml:trace contextRef="#ctx0" brushRef="#br1" timeOffset="112640.74">22051 2106 2751 0,'0'0'256'0,"1"-6"-256"16,-1-4 0-16,-1 1 0 0,-2 0 5376 0,0-1 1024 15,-3-1 192-15,0 2 64 0,-1-1-3008 0,1 2-576 0,-2 3-128 0,0 1-32 16,0 0-1360-16,-1 3-272 0,0 2-48 0,0 3-16 31,1 0-528-31,2 2-112 0,-1 5-32 0,2 0 0 0,0 4-304 0,1 2-64 0,1 1-16 0,2 2 0 16,1-2-160-16,1-1 0 0,2 0 0 0,1 0 0 15,2-2 0-15,3 1 0 0,3-2 0 0,0-1 0 32,1 0-480-32,2-2-80 0,2-3-16 0,2-2 0 0,-1-1-1808 0,0-1-368 15,0-1-80-15,1-2-16 0,-4-1-768 0,0-1-160 0,-2 0-16 16</inkml:trace>
  <inkml:trace contextRef="#ctx0" brushRef="#br1" timeOffset="112750.11">22247 2170 12543 0,'0'-14'560'0,"0"14"112"0,-2-9-544 0,1-1-128 16,0 0 0-16,-1 0 0 0,2-1 128 0,0 2-128 15,2 2 192-15,-2 7-64 0,0 0 624 0,0 0 112 16,0 0 32-16,0 0 0 0,0 0-144 0,5 8-32 16,0 3 0-16,0 2 0 0,-1 0-256 0,1 1-48 15,2 0-16-15,1 1 0 0,1-2-400 0,1 0 0 16,1-1 0-16,1-3-8944 15</inkml:trace>
  <inkml:trace contextRef="#ctx0" brushRef="#br1" timeOffset="112906.62">22402 1933 28671 0,'-21'-19'1280'0,"12"12"256"0,-4-4-1232 0,-2-1-304 0,2 1 0 0,-1-1 0 15,1-1 192-15,3 1-32 0,0 0 0 0,4 3 0 16,1 4-160-16,5 5 0 0,1-6 0 0,3-1-8736 15,-4 7-1632-15</inkml:trace>
  <inkml:trace contextRef="#ctx0" brushRef="#br1" timeOffset="113265.99">22693 1834 16575 0,'0'0'736'0,"-7"1"160"0,-1 2-720 0,-2 0-176 0,1 0 0 0,-2 4 0 16,-2 2 3152-16,0 2 608 0,0 2 112 0,1 4 32 15,3 2-2304-15,1-1-464 0,-2 4-96 0,3 2-16 16,2 0-576-16,3 4-128 0,2-4-32 0,2 1 0 0,2-1-48 16,4-3-16-16,2-3 0 0,3-3 0 0,3-3-224 0,0-3 0 15,1-2 0-15,0-3 0 0,0-2 0 0,0-2 0 16,-2-2-128-16,1-2 128 0,-3-3 0 0,0-2-128 16,0-1 128-16,-1-3 0 0,-1-2-208 0,0 0 16 15,-3-5 0-15,-2-1 0 0,1-2 192 0,-3-2 0 16,-2-1 0-16,-2-1 0 0,-1-1 0 0,-2 2 208 15,-1 0-32-15,-1-1-16 0,-1-2-160 0,-2 0 192 16,0-1-192-16,0 6 192 0,-1-1-432 0,1 4-80 16,-1 1 0-16,1 6-16 0,2 1 464 0,2 5 80 15,0 3 32-15,4 5 0 0,0 0 400 0,-4 7 64 16,1 2 32-16,2 5 0 0,1 6 208 0,3 3 32 16,-1 3 16-16,4 1 0 0,1 3-304 0,2 2-64 0,2 2-16 0,6 10 0 15,1-2-272-15,0-6-48 0,2 1-16 0,1-6 0 16,0-1-272-16,-2 0-192 0,1-1 16 0,-6-9-13088 15,-1 5-2624-15</inkml:trace>
  <inkml:trace contextRef="#ctx0" brushRef="#br2" timeOffset="116543.66">26645 2659 29887 0,'0'0'1328'0,"0"0"272"0,0 0-1280 0,-6 0-320 0,-1-5 0 0,1 3 0 16,-1-2 1344-16,-1 4 192 0,-1 0 64 0,0 4 0 16,0-1-272-16,0 3-48 0,-3 1-16 0,1 2 0 15,-1 3-832-15,0 2-176 0,2 3-16 0,-2 4-16 16,1 1-96-16,2 3-128 0,1 1 176 0,3 1-176 15,0-1 0-15,1 2 0 0,3-1 0 0,1-2 0 16,2 0 0-16,4-4 0 0,1-1-192 0,4-3 48 16,2-1-1776-16,3-4-368 0,-1-3-64 0,5-4-8336 15,2-6-1680-15</inkml:trace>
  <inkml:trace contextRef="#ctx0" brushRef="#br2" timeOffset="116840.76">26962 2813 10127 0,'-2'-6'896'0,"-1"0"-704"16,-1-1-192-16,-1 4 0 0,-2 0 3456 0,-1 0 640 15,2 2 144-15,-2 1 32 0,0 0-2192 0,-2 1-432 16,-4 2-96-16,3 0-16 0,3 3-656 0,0 2-144 16,-1 2-32-16,3 3 0 0,2 2-384 0,1 0-96 15,1 1-16-15,2 1 0 0,4 0-208 0,1-1 0 16,1-2 0-16,3-1 0 0,3-3 0 0,0-1 0 16,1-2 0-16,3-4-160 0,-1-5 160 0,0-2 0 15,-4-2 0-15,0-2 0 0,-1 2 272 0,-2-1 48 16,-3-5 0-16,-1 2 0 0,-1-2 288 0,-1-1 64 0,-2 0 16 0,0 0 0 15,-1 0-336-15,-2-3-64 0,0 2-16 0,-3-2 0 16,-1 3-432-16,-3 0-96 0,0 2 0 0,1 0-16 31,1 2-688-31,0 2-128 0,-1 1-16 0,1 1-16 16,3 1-2256-16,5 4-448 0</inkml:trace>
  <inkml:trace contextRef="#ctx0" brushRef="#br2" timeOffset="117137.53">27056 2742 12895 0,'0'0'576'0,"0"0"112"0,9 7-560 0,-1 1-128 0,-1 1 0 0,-1 0 0 16,-1 4 3552-16,-1-1 672 0,0 2 144 0,-1 3 32 16,-1-1-2176-16,1 1-432 0,-2 1-96 0,3-1-16 15,-3-2-1296-15,2 0-256 0,0-2-128 0,-1 0 128 16,1-1 384-16,1-2 80 0,-4-10 16 0,4 6 0 0,-4-6-416 0,7 2-192 16,1-4 160-16,0-4-160 0,0-1 0 0,0-2 0 15,0 0 0-15,-1-3-160 0,0-1 160 0,-1-4-208 16,1 2 80-16,-1-2 128 0,1-4-128 0,0 1 128 15,-1 1 0-15,1 2 0 0,-2 4 0 0,0 0 192 16,0 0-32-16,-1 4 0 0,0 2 464 0,-4 7 80 16,0 0 32-16,0 0 0 0,0 0-176 0,0 0-48 15,0 0 0-15,0 0 0 0,4 7-304 0,-1 3-64 16,-1 2-16-16,1 1 0 0,-1 0-128 0,2 4 0 16,-1 0 0-16,1 2 0 15,1 2-608-15,3 1-48 0,-3 1-16 0,4-3 0 16,4-1-2464-16,2-5-512 0,2-2-80 0</inkml:trace>
  <inkml:trace contextRef="#ctx0" brushRef="#br2" timeOffset="117356.33">27563 2720 6447 0,'0'0'576'0,"0"0"-576"0,0 0 0 0,4 8 0 16,0 0 4032-16,1 2 704 0,0 2 144 0,1 5 32 15,0-3-2176-15,2 4-432 0,-3 2-96 0,2 0-16 16,-1-2-704-16,1 1-144 0,-2 1-16 0,0-2-16 16,0 3-416-16,-2-1-64 0,-2-2-32 0,-3 0 0 15,-3-2-256-15,-2-2-48 0,-1 0-16 0,0-1 0 16,-2-2-32-16,-2-2-16 0,-1-2 0 0,0-2 0 0,-1-4-432 0,1-2-144 16,0-1 0-16,0-3 0 15,0-4-1424-15,2 0-288 0,2-4-48 0,1-5-16 16,2-1-1024-16,2-7-192 0,3-2-64 0</inkml:trace>
  <inkml:trace contextRef="#ctx0" brushRef="#br2" timeOffset="117496.87">27537 2544 21183 0,'0'0'1888'0,"0"0"-1504"15,3-8-384-15,-3 8 0 0,2-8 2864 0,0 1 496 16,-2 7 96-16,0 0 32 0,0 0-1872 0,0 0-368 16,0 0-80-16,0 0-16 0,0 0-1152 0,0 0-256 15,0 0-32-15,2 7-10752 16,2 3-2144-16</inkml:trace>
  <inkml:trace contextRef="#ctx0" brushRef="#br2" timeOffset="118028.06">28098 2638 24879 0,'0'0'2208'0,"0"0"-1760"0,0 0-448 0,-9 3 0 16,9-3 1280-16,-10 4 192 0,10-4 16 0,0 0 16 15,-10 5-688-15,10-5-144 0,0 0-32 0,0 0 0 16,0 0-2592 0,0 0-528-16</inkml:trace>
  <inkml:trace contextRef="#ctx0" brushRef="#br2" timeOffset="118606.41">28602 2188 11055 0,'0'0'480'0,"0"0"112"0,0 0-464 0,0 0-128 0,0 0 0 0,0 0 0 16,-2 8 3360-16,-2 5 656 0,0 5 128 0,0 6 16 16,0 3-1872-16,1 6-384 0,2-2-80 0,0 3-16 15,-2 1-912-15,3-2-192 0,4-5-48 0,-3 0 0 16,1-3-320-16,0 1-64 0,1-3-16 0,0-2 0 16,-1-3-80-16,1-2-32 0,-3-2 0 0,1-1 0 15,0-1 48-15,1-2 16 0,-2-10 0 0,0 0 0 16,0 0-16-16,0 0-16 0,0 0 0 0,0 0 0 15,0 0-176-15,0 0 0 0,4-13 0 0,-1 0-176 32,0 0-272-32,1-4-48 0,-1-2-16 0,1-2 0 0,-1 0-64 15,3 0 0-15,0 0-16 0,3-1 0 0,0-1-144 0,3 1-32 0,-1 1 0 16,0 4 0-16,1 2 512 0,2 6 112 0,2-1 16 0,1 3 0 16,-4 5 960-16,1 0 208 0,1 2 48 0,-1 3 0 15,-1 1 16-15,-1 4 16 0,-2-2 0 0,-2 3 0 0,-8-9-288 0,5 12-64 16,-2 1-16-16,-4 0 0 0,-5 2 80 0,-1-1 0 15,-4 0 16-15,-1-1 0 0,-1 0-352 0,2 0-80 16,-1-2-16-16,-2-1 0 0,-2-1-240 0,0-1-160 16,2-3 192-16,0-1-192 15,-2-4-368-15,3-1-176 0,2 0-32 0,2-1-16 16,9 2-1808-16,0 0-352 0,0 0-80 0,0 0-8416 16,-4-10-1680-16</inkml:trace>
  <inkml:trace contextRef="#ctx0" brushRef="#br2" timeOffset="118968.04">29079 2422 13823 0,'0'0'1216'0,"15"-4"-960"0,-4-3-256 0,1 1 0 15,0-2 3536-15,-3 1 672 0,-4-3 128 0,-5 10 16 16,0 0-2032-16,0 0-400 0,-2-11-96 0,2 11-16 16,-9-5-592-16,-2 4-128 0,1 1-32 0,-5 5 0 15,-2 0-528-15,3 2-96 16,2 5-32-16,-1 1 0 0,-2 0-208 0,3 0-32 0,1 4-16 0,1-2 0 15,0-2-144-15,3 2 0 0,2-2 0 0,5-13 0 16,0 14 0-16,0-14 0 0,8 13 0 0,2-1 0 16,2-4-304-16,0-2 64 0,1-2 16 0,2-1 0 15,1-2 16-15,0-2 0 0,-3-3 0 0,1 0 0 0,2-3 32 0,-3 1 16 16,-2-3 0-16,1 0 0 0,-1-1 160 0,-1-1 0 16,-1-2 0-16,-2 0 0 0,-1 0 0 0,-1 2 0 15,1-1 0-15,-3 3 128 0,-3-1-128 0,0 10 0 16,0 0 128-16,0 0-128 0,0 0 192 0,0 0-16 15,0 0-16-15,-10 6 0 0,-2 2-32 0,2 4-128 16,1 2 192-16,0-1-64 0,1 3-128 0,3 0 0 16,1-2 0-16,1 0 0 0,2-1-304 0,3-1-32 15,2 1-16-15,2-1 0 16,0-2-2560-16,3 1-512 0,0-5-96 0,3-1-10496 0</inkml:trace>
  <inkml:trace contextRef="#ctx0" brushRef="#br2" timeOffset="119468.22">29438 2350 8287 0,'0'0'736'0,"0"0"-592"0,0 0-144 0,0 0 0 16,0 0 1680-16,0 0 304 0,0 0 64 0,0 0 16 15,0 0-1184-15,-1 10-240 0,1-10-64 0,-2 11 0 16,2-11 496-16,-2 13 80 0,-1-4 32 0,2 3 0 16,-2-1 160-16,2 2 16 0,0-1 16 0,1 1 0 15,1-1-192-15,-1 0-32 0,1-1-16 0,2 2 0 0,-1-1-208 0,1 0-32 16,-2 0-16-16,1-1 0 0,-2-11-96 0,0 0-16 16,0 0 0-16,-2 12 0 0,1 0-112 0,1-2-16 15,-4-1-16-15,4-9 0 0,-5 7-224 0,-2-1-32 16,0 1-16-16,-1-2 0 0,8-5-208 0,-11 5-144 15,1-1 192-15,-1-1-192 0,2-3 0 0,9 0 0 16,-10 0 0-16,10 0 0 0,-9 0-224 0,9 0-48 16,0 0-16-16,0 0 0 15,0 0-240-15,-5-5-48 0,5 5-16 0,0 0 0 16,-2-8-272-16,2 8-48 0,4-9-16 0,1 2 0 0,2-1 480 0,-7 8 112 16,0 0 16-16,12 3 0 0,-12-3 320 0,13 5 240 0,-3 0-48 0,2 1 0 15,-2-1 224-15,2 1 32 0,0-4 16 0,-1 0 0 16,1 1-176-16,0 1-32 0,1 0-16 0,0 0 0 15,0-2-112-15,0 2 0 0,0-1-128 0,0-1 192 16,-1 1 16-16,1 1 0 0,0-4 0 0,-1 1 0 16,-2-1-16-16,1 0-16 0,-1-1 0 0,0 1 0 15,-10 0-384-15,13-4-80 0,-1 1-16 0,0-2-10816 16,-3 0-2160-16</inkml:trace>
  <inkml:trace contextRef="#ctx0" brushRef="#br2" timeOffset="120000.93">29630 2573 13823 0,'0'0'608'0,"0"0"128"0,0 0-592 0,0 0-144 0,0 0 0 0,-2 10 0 15,2-10 3648-15,0 0 688 0,7 11 144 0,1-3 16 16,-8-8-1808-16,13 5-352 0,0-4-80 0,1-2-16 16,-1-3-1136-16,0-1-224 0,-1-1-48 0,0 0-16 15,-1-1-288-15,1 0-48 0,-2-1-16 0,0 0 0 16,-4-4-192-16,2 0-32 0,1 1-16 0,-1-1 0 16,-2 3-224-16,0-2 128 0,-2 1-128 0,-2 1 0 15,-1-3 0-15,-2 3 0 16,-1 0 0-16,2 9 0 0,-10-5-208 0,1 3-96 0,-1-4-16 0,-1 6 0 15,1 1 128-15,0 4 0 0,-2 2 16 0,0 3 0 16,0 3 176-16,-1 0 0 0,0 2 0 0,0 2 0 16,2 0 128-16,3 1 96 0,2 1 32 0,3 1 0 0,0 0 64 0,3-2 32 15,3-3 0-15,2 2 0 0,1-2-48 0,3-1-16 16,4-2 0-16,1-3 0 0,0-3-80 0,3 1-16 16,2-2 0-16,2 0 0 0,1-1-192 0,1-1 0 15,-3-3-192-15,4 0 192 16,2-4-1488-16,0 1-192 0,-3-1-48 0,4-1-10688 15,1 0-2128-15</inkml:trace>
  <inkml:trace contextRef="#ctx0" brushRef="#br2" timeOffset="120422.76">29593 2311 11967 0,'0'0'1072'0,"0"0"-864"16,0 0-208-16,0 0 0 0,0 0 2656 0,0 0 480 16,4-7 112-16,-4 7 16 0,1-10-608 0,-1 3-112 15,0 7-32-15,-2-5 0 0,2 5-784 0,-7-4-144 16,-3 0-48-16,-2 0 0 0,-1 3-752 0,-1 1-144 15,-3 3-48-15,1 1 0 0,2 1-384 0,-1 1-80 16,1 0 0-16,2 0-128 0,1-1 0 0,0 2-176 16,1 1 0-16,1-1-11808 15,2 1-2368-15</inkml:trace>
  <inkml:trace contextRef="#ctx0" brushRef="#br1" timeOffset="151901.85">18828 11708 24879 0,'6'-20'2208'0,"-6"20"-1760"0,-6-1-448 0,0 1 0 15,6 0 1296-15,0 0 176 0,-9 4 48 0,3 3 0 16,3 2-272-16,3 5-48 0,-2 4-16 0,2 3 0 16,-1 3-704-16,1 3-144 0,3 4-16 0,-3 4-16 15,-3 1-16-15,0 0 0 0,2-3 0 0,1 1 0 16,-1 0-48-16,-2-2-16 0,0 1 0 0,1-3 0 16,-2-2-16-16,0 1 0 0,0 0 0 0,0-4 0 15,-1 1 48-15,1-3 0 0,1-2 0 0,1 0 0 16,-1 2-256-16,2-3-128 0,1-6 128 0,1-1-208 15,1 0 208-15,0-1 0 0,2-2 0 0,3-2 0 16,-1-4 128-16,2-1-128 0,2-1 0 0,2-2 0 0,2 0 0 16,2-4 128-16,0-1-128 0,1 1 0 0,1-4 224 15,2 2-64-15,0 1-16 0,1 2 0 0,1 2-144 0,2 1 0 16,-1-3 0-16,3 6 0 0,0-3 0 0,2 2-224 16,-1 1 80-16,1 0 16 0,0-3 128 0,1 0 0 15,-2-3 0-15,1 0 0 0,-2 2 0 0,-1 0 0 16,-1-4 0-16,-3-1 0 0,-4 0 0 0,-3-2 128 15,-2 0-128-15,-1 0 128 0,-4 1-128 0,0-1 0 16,-3-1 0-16,-1 0 128 0,-5-3-128 0,0 0-128 16,-1 3 128-16,-5-3-192 0,-2-1 192 0,-5 0-160 15,-2 0 160-15,-2 0-160 0,-2 1 32 0,1 1 0 16,0-2 0-16,0 2 0 0,3 2 128 0,1 1-208 16,1 0 80-16,3 3 128 0,3 1-176 0,2-1 176 15,2 2-128-15,5 3 128 0,0 0-176 0,0 0 176 16,0 0-208-16,11 4 80 0,3 0-32 0,4 3 0 0,2-3 0 0,2 1 0 15,1 0-64-15,2 0-16 0,3-1 0 0,-2 3 0 16,-2-3-32-16,0 1-16 0,1 1 0 0,-2 1 0 16,-2-1 288-16,-1 2-160 0,-5 1 160 0,0 2-128 15,-4 1 128-15,-2 1 0 0,-3 0 0 0,-2 2 0 16,-3 1 400-16,-2 2 112 0,-2 0 32 0,-2 3 0 16,-4 1 608-16,-2 2 128 0,-3-1 32 0,-3 2 0 15,-3 1-544-15,-1-1-96 0,1-2-32 0,-1 0 0 16,-1-3-144-16,1 1-48 0,0-1 0 0,3-1 0 15,1-2-448-15,4-4 0 0,2-1 0 0,3 0 0 16,4-2-2656-16,3-1-624 0</inkml:trace>
  <inkml:trace contextRef="#ctx0" brushRef="#br1" timeOffset="153441.57">20389 12269 14735 0,'0'0'640'0,"0"0"160"0,15-16-640 0,-15 16-160 0,0 0 0 0,-3-4 0 0,-3-1 2800 0,-1 0 528 15,0 1 96-15,0 1 32 0,1 2-1424 0,1-2-288 16,-3 2-48-16,0 1-16 0,-2 0-784 0,1 4-176 16,-2-2-16-16,1 5-16 0,-1 2-144 0,1 3-32 15,-1 1 0-15,1 0 0 0,1 4-128 0,0 1-48 16,0 2 0-16,2 2 0 0,2 1-336 0,1 1 0 15,3 0 0-15,1 1 128 0,1 0-128 0,4 2-256 16,3-6 64-16,2 0 0 16,2-3-1696-16,3-5-352 0,3-1-64 0,4-5 0 15,3-5-1120-15,2-3-224 0,3-4-32 0</inkml:trace>
  <inkml:trace contextRef="#ctx0" brushRef="#br1" timeOffset="153660.51">20638 12353 11055 0,'0'0'976'0,"0"0"-784"0,-5-6-192 0,-1 1 0 0,-1 3 2464 0,-3 0 448 0,3-1 96 0,-2 2 0 15,-1 1-1248-15,1 1-256 0,0 2-48 0,1 2-16 16,2 3-608-16,-1 2-112 0,2 2-16 0,1 0-16 16,0 1-432-16,2 2-64 0,0 1-32 0,4 0 0 15,0-1-160-15,5 1 0 0,1 1 0 0,2-4 0 16,2 0 0-16,1-3-176 0,1-1 176 0,0-1-128 16,0-3 128-16,-3-2 0 0,0-3 0 0,-1-1 0 15,-1-2 128-15,-1-1 64 0,-3 0 16 0,-1-2 0 16,-3-2 592-16,-1-1 112 0,-1-2 32 0,-1 2 0 15,-2-2-112-15,-2-1 0 0,0-1-16 0,-2 1 0 16,3 0-592-16,-2 1-224 0,-2-1 176 0,0-1-176 16,1 0-1536-16,0 0-384 0,1-2-96 15</inkml:trace>
  <inkml:trace contextRef="#ctx0" brushRef="#br1" timeOffset="154129.24">20760 12269 27007 0,'0'14'1200'0,"2"-6"240"0,-1 5-1152 0,0 0-288 16,1 0 0-16,-1 4 0 0,2-2 496 0,-1 1 32 16,1 1 16-16,-1 1 0 0,1 3 96 0,1-3 0 15,0 1 16-15,1-2 0 0,-1-3-448 0,0 0-80 16,0-3-128-16,1-2 176 0,0-5-176 0,-5-4 0 16,8 2-192-16,0-4 192 15,1-2-640-15,0-1 0 0,0-3 0 0,-1-3 0 0,-1-2 320 0,0-1 48 0,0-2 16 0,-1 1 0 16,0 0 256-16,-1-2 0 0,0 0 0 0,-1 2 144 15,0-3 64-15,0 2 16 0,1 2 0 0,-1 2 0 16,0 0 288-16,0 4 48 0,-3 3 16 0,-1 5 0 16,0 0 0-16,0 0 0 0,0 0 0 0,5 5 0 15,-2 4-288-15,1 2-48 0,0 1-16 0,0 2 0 16,-2 0-96-16,2-1-128 0,0-5 176 0,0 1-176 16,2 0 0-16,0-1 0 0,-1-1 0 0,1-2 0 15,1-1 128-15,-2 1-128 0,0-2 0 0,2-2 0 16,-7-1 128-16,6-3-128 0,-6 3 144 0,7-5-144 15,-1-1 0-15,0-2 128 0,-1 1-128 0,0-3 0 0,0-1 0 16,0 0 0-16,-1-2 0 0,0-2 0 0,0 0 0 0,1 0 176 16,-1-2-48-16,0 3-128 0,0 2 256 0,-1 2-48 15,1 2-16-15,0 3 0 0,-4 5 368 0,0 0 64 16,0 0 16-16,3 6 0 0,1 5-240 0,2-1-32 16,-1 3-16-16,0 2 0 0,-1 0-352 0,1 2 0 15,2 1 0-15,-1 3 0 16,2-1-352-16,0 3-144 0,-2-2-16 0,1 1-16 15,-1-3-3376-15,1-1-688 0</inkml:trace>
  <inkml:trace contextRef="#ctx0" brushRef="#br1" timeOffset="154504.38">21355 12355 4607 0,'0'0'400'16,"0"0"-400"-16,0 0 0 0,5 9 0 0,0 4 5376 0,3 0 976 0,1 0 208 0,2 4 32 15,-1 4-4608-15,2 1-944 0,0-4-176 0,-1 3-32 16,1 1-144-16,0 0-32 0,0-1 0 0,-2 0 0 16,-1-3-352-16,-1 2-80 0,-2-3-16 0,0-2 0 15,-2-2-48-15,-1-1-16 0,3 0 0 0,-5-6 0 16,-1-6 0-16,0 0 0 0,0 0 0 0,0 0 0 16,0 0 48-16,0 0 16 0,-8-4 0 0,0-2 0 15,1-4-32-15,-1-5-16 0,0-3 0 0,1-2 0 16,2-6-160-16,0-1-176 0,1-4 48 0,1-3 0 15,-1-3-352-15,4-1-64 0,2 1-16 0,0 1 0 0,2 3 208 0,3 3 32 16,2 2 16-16,1 3 0 0,1 3 512 0,1 1 112 16,1 6 0-16,0 0 16 0,0 4 288 0,-3 4 48 15,1 5 16-15,-2 2 0 0,-2 5-144 0,0 0-32 16,-2 4 0-16,-1 3 0 0,0 2-208 0,-3 3-48 16,-1 1-16-16,-1 2 0 0,-2-2-96 0,0 2-16 15,-1-1 0-15,-2-2 0 0,0 3-128 0,-1-3 0 16,1-2 0-16,-2 0-176 15,0-4-1808-15,0 0-352 0,1-1-80 0</inkml:trace>
  <inkml:trace contextRef="#ctx0" brushRef="#br1" timeOffset="154864.01">21839 12188 16575 0,'0'0'1472'0,"0"0"-1168"0,-6 6-304 0,0-3 0 15,-2 1 2320-15,0 0 416 0,0 0 80 0,1 1 0 16,-3 0-1280-16,1 2-272 0,0 0-48 0,1 2-16 16,2 2-512-16,-1 1-112 0,1-1 0 0,1 2-16 15,1 2-352-15,2-2-64 0,4 1-16 0,-1-2 0 16,2-2-128-16,0-1 0 0,1-1 0 0,2 0 0 16,0-1 0-16,1-2 128 0,2 1-128 0,-1-2 0 15,-8-4 192-15,9 2-32 0,0-1-16 0,0-1 0 16,-1-3 176-16,0 1 16 0,-1-2 16 0,1 0 0 15,0-5 96-15,0 1 0 0,0-1 16 0,0-2 0 0,-2-2-96 0,1 2-32 16,-2-1 0-16,0-1 0 0,-1-2 16 0,-1 4 0 16,-2 0 0-16,0 2 0 0,-1 1 80 0,0 2 16 15,-1-1 0-15,1 7 0 0,0 0-64 0,0 0 0 16,0 0 0-16,0 0 0 0,0 0-384 0,0 0 0 16,0 9 0-16,1 2 0 0,2-1-160 0,-1 3-112 15,2 0-32-15,0 2 0 16,0-2-1488-16,1 0-288 0,2 0-64 0,-1 0-8880 15,3-4-1776-15</inkml:trace>
  <inkml:trace contextRef="#ctx0" brushRef="#br1" timeOffset="155004.54">22150 12282 1839 0,'0'0'0'0,"0"0"160"0,0 0-160 0,0 0 0 0,0 0 0 0,1 9 0 15,1 0 4576-15,-1 1 880 0,0 1 176 0,2 0-9600 16,1 1-1920-16</inkml:trace>
  <inkml:trace contextRef="#ctx0" brushRef="#br1" timeOffset="158835.63">22099 12312 1839 0,'29'-7'160'0,"-29"7"-160"15,0 0 0-15,1-6 0 0,-1-2 1440 0,0 0 256 16,0 0 48-16,0 0 16 0,-2 2-672 0,0-2-128 15,1 3-16-15,-2 1-16 0,0 0 160 0,3 4 48 16,0 0 0-16,0 0 0 0,0 0-400 0,0 0-80 16,-7 4-16-16,7-4 0 0,-3 5 128 0,2 4 32 15,2 3 0-15,1 0 0 0,0-1 160 0,1 1 16 16,1 0 16-16,0 1 0 0,0 0-16 0,0 0 0 16,1-3 0-16,-1 1 0 0,0-2-96 0,0-1-32 0,-1 0 0 0,0-1 0 15,-3-7-288-15,3 7-64 0,-3-7-16 0,0 0 0 16,0 0 16-16,0 0 0 0,0 0 0 0,0 0 0 15,0 0 48-15,0 0 16 0,0-9 0 0,1-3 0 16,0 0-192-16,1-1-48 0,-1-2 0 0,-1-4 0 16,0 1-96-16,1 0-32 0,0 0 0 0,1-1 0 15,-1 1-192-15,2 0 0 0,2 0 128 0,-1 1-128 16,0 1-144-16,0 4-80 0,3 3-16 0,3 3 0 16,-1 2-2080-1,0 0-432-15,0 4-64 0</inkml:trace>
  <inkml:trace contextRef="#ctx0" brushRef="#br1" timeOffset="158960.73">22464 12245 19983 0,'0'0'880'0,"0"0"192"0,-4 8-864 16,2 0-208-16,1-2 0 0,1-6 0 0,0 0 144 0,0 0-16 16,0 0 0-16,0 0-6128 15,0 0-1232-15</inkml:trace>
  <inkml:trace contextRef="#ctx0" brushRef="#br1" timeOffset="159336.03">22561 11967 17503 0,'0'0'768'0,"-4"8"176"0,1 4-752 0,2 1-192 0,0 1 0 0,1 2 0 15,1 1 2208-15,0 1 416 0,2-2 64 0,0 1 32 16,0 1-1328-16,1 0-272 0,0-1-48 0,0 0-16 15,0 0-736-15,-1-1-160 0,-3-2-32 0,2 2 0 16,2-1-128-16,-1 0 0 0,-1-2 144 0,2-3-144 16,0-1 128-16,0-1-128 0,-4-8 128 0,0 0-128 15,0 0 144-15,5 4-144 0,-5-4 192 0,7-1-192 16,-1-6 224-16,0-1-64 0,-1-5-16 0,1-1 0 16,2 0-144-16,0-3 160 0,-1-4-160 0,0 3 160 15,1-3-160-15,0 3 0 0,-1-1 0 0,0 2 128 16,1 3 144-16,0 1 32 0,0 1 0 0,0 2 0 15,-2 2 128-15,2 1 16 0,-2 4 16 0,-6 3 0 16,8 1-160-16,0 3-48 0,-3 1 0 0,1 3 0 16,-1 2-96-16,-1 3-32 0,0 2 0 0,-2 2 0 0,1 1-128 0,-1 0 0 15,4 0 0-15,-1 1 0 16,1-4-1920-16,2 1-384 0,1-2-64 0,2-3-7248 16,-1-2-1456-16</inkml:trace>
  <inkml:trace contextRef="#ctx0" brushRef="#br1" timeOffset="159726.6">23106 12063 1839 0,'-8'-3'160'0,"-1"3"-160"16,-2 1 0-16,0 3 0 0,-2-1 5488 0,-2 2 1056 15,2 0 224-15,2 3 32 0,-1 1-4240 0,3 0-864 16,2-1-160-16,2 0-48 0,0 1-880 0,3 0-176 16,2 0-48-16,3 2 0 0,0-3-384 0,3 1 0 0,3 0 0 0,2 1 0 15,-1-5 0-15,1 2 0 0,0 0 0 0,1-2-176 16,-2-3-176-16,1 2-32 0,-11-4-16 0,8 0 0 31,1 0-80-31,-1-2-16 0,-1 0 0 0,-7 2 0 16,0 0-48-16,4-5-16 0,-2 0 0 0,-2 0 0 0,-2-2 208 0,-2 1 32 0,-1 2 16 0,0-3 0 15,0 1 304-15,0 0-192 0,1 1 192 0,1 0-160 32,3-1-368-32,0 6-80 0,1-6-16 0,-1 6 0 15,8-5-592-15,3 2-128 0,-2 2-32 0,3 2 0 0,-1 5 672 16,2 0 144-16,0 1 32 0,-1 4 0 0,1 4 1408 0,0 0 272 0,1 4 64 0,-2 2 16 15,-1 3 768-15,-1 2 160 0,-1 2 16 0,-2-5 16 16,-5 3-160-16,1-1-48 0,-6 0 0 0,1-2 0 16,-4 2-112-16,1-1-16 0,-4-2-16 0,-1-1 0 0,-1-3-816 0,-2-1-144 15,-2 0-48-15,-1-2 0 0,-2 0-384 0,-1-4-64 16,3-1-32-16,-3-4 0 0,0-1-352 0,4-2-160 16,2-3 16-16,0 0-13840 15,0-3-2768-15</inkml:trace>
  <inkml:trace contextRef="#ctx0" brushRef="#br1" timeOffset="160400.04">24400 12078 24063 0,'0'0'1072'0,"0"0"208"0,0 0-1024 0,0 0-256 16,0 0 0-16,0 0 0 0,-6 0 1184 0,-2 0 176 15,-1 3 48-15,0 1 0 0,-3 1-96 0,2 1-16 0,-1 4 0 0,1-1 0 16,2-1-768-16,-1 2-144 0,2 3-48 0,-1 3 0 16,1 1-336-16,0 2 0 0,2 1 0 0,1-1 0 15,0 0 0-15,1 3 0 0,3-3 0 0,2-2-128 16,-1-4 128-16,3 0 0 0,0-5 0 0,4 0-128 15,-8-8 128-15,8 1 0 0,1-1 0 0,1-2 0 16,-1-5-304-16,2 1 32 0,0-2 0 0,0-3 0 16,-1-2 272-16,1-2-128 0,-2-1 128 0,-1-1 0 15,-2-3 0-15,-1 2 0 0,1 1 0 0,-2 0 0 16,-2 0 240-16,-1 2 48 0,1 2 16 0,-2 0 0 16,-2 2 384-16,1 6 80 0,0 0 0 0,1 5 16 15,0 0-48-15,0 0-16 0,0 0 0 0,-3 5 0 16,-1 4-576-16,0 4-144 0,3 7 0 0,0-3 0 15,1 2 0-15,1 0 0 0,0 1-192 0,2-1 192 16,1-4-1408-16,2 5-176 0,4 1-16 0,1-4-9216 16,2-7-1824-16</inkml:trace>
  <inkml:trace contextRef="#ctx0" brushRef="#br1" timeOffset="160603.28">24816 12078 12895 0,'-10'-2'1152'0,"-1"2"-928"15,0 4-224-15,-4-2 0 0,-2 1 3968 0,-1 1 768 16,1 0 128-16,0 2 48 0,2 1-2944 0,2-1-592 16,1 3-112-16,1 3-32 0,2 0-464 0,1 2-112 15,3-1-16-15,3 3 0 0,0-2-464 0,4 8-176 0,2-2 0 0,2-2 144 16,4-5-144-16,4-2 0 0,0 0 0 0,4 0 0 16,4-1-256-16,3-1 32 0,-1-2 0 0,-1-1 0 31,3-4-3184-31,-1-2-640 0</inkml:trace>
  <inkml:trace contextRef="#ctx0" brushRef="#br1" timeOffset="160743.76">25025 12106 18431 0,'0'0'816'0,"-8"-3"160"0,0 2-784 0,2-2-192 0,-1 3 0 0,2 0 0 16,0 3 1856-16,0-1 336 0,2 4 64 0,0 1 16 15,2 4-1696-15,2 2-320 0,2 4-80 0,2-2-16 16,2 4-160-16,2 3 0 0,1-3 0 0,2 2-8096 15,1 0-1536-15</inkml:trace>
  <inkml:trace contextRef="#ctx0" brushRef="#br1" timeOffset="160900.1">25168 12102 18431 0,'-9'-8'1632'0,"-1"0"-1312"15,-2 0-320-15,0-4 0 0,1 2 1280 0,0-2 176 16,-1-1 32-16,3-1 16 0,-1 2-1184 0,3 2-320 15,2 1 128-15,4-2-128 0,1 6-192 0,4 0-64 16,1-2-32-16,1 2-6640 16,4 1-1328-16</inkml:trace>
  <inkml:trace contextRef="#ctx0" brushRef="#br1" timeOffset="161259.6">25331 11953 2751 0,'0'0'256'0,"-8"7"-256"0,-1 0 0 0,-1 3 0 16,1 0 4480-16,-3 2 832 0,0 1 192 0,2 4 16 15,-1-2-3600-15,2 6-704 0,0 3-160 0,3 2-32 16,3-2-416-16,2 3-96 0,3-3 0 0,4 0-16 16,3-1-368-16,1-6-128 0,3 3 0 0,3-6 0 15,-1-2 0-15,2-2 0 0,-1-3 0 0,0-5 0 32,1 0-384-32,-3-5-32 0,-1-3 0 0,0-2 0 0,-3-5 416 0,1-2 0 0,-2 0 0 0,-1-5 0 15,-2 1 0-15,1-4 144 0,-3-1-144 0,0-2 160 16,-2-2-160-16,1 0 0 0,0-2 0 0,-3-2 0 15,-3 0 0-15,0-5 0 0,-1-2 0 0,0 0 0 16,-2 1 288-16,1-1 32 0,0 1 0 0,-1 4 0 0,1 3-160 16,0 5-32-16,1 3 0 0,0 6 0 0,-1 4 720 0,1 6 144 15,4 7 32-15,0 0 0 0,-5 9-336 0,1 5-64 16,1 6-16-16,2 6 0 0,0 7-112 0,1 1-32 16,2-1 0-16,2 7 0 0,0-1-304 0,1 1-160 15,3-1 160-15,2-1-160 16,5 1-1024-16,-1-5-320 0,1-1-48 0,0-5-13392 0</inkml:trace>
  <inkml:trace contextRef="#ctx0" brushRef="#br1" timeOffset="161540.75">26018 12010 26319 0,'-6'20'1152'0,"4"-7"256"0,1 5-1120 0,1 4-288 0,0 3 0 0,3-1 0 16,-1 2 688-16,2-3 80 0,3 1 0 0,1 2 16 15,-1-1-144-15,3-2-16 0,1-2-16 0,2-3 0 16,2-4-16-16,-2-2 0 0,1-3 0 0,2-2 0 16,-2-3 240-16,0-3 32 0,-1-2 16 0,3-3 0 15,-2-1 128-15,-2-3 16 0,-4-4 16 0,-2 2 0 16,-2-1-352-16,-1 1-80 0,-2-7-16 0,-1 1 0 15,-1 1-400-15,1-2-192 0,0-3 160 0,0-1-160 16,0-2-1408-16,0-1-384 0,-3-3-80 0,3 7-15264 16</inkml:trace>
  <inkml:trace contextRef="#ctx0" brushRef="#br1" timeOffset="161838.96">26600 11950 23951 0,'-13'12'2128'0,"-3"-1"-1696"16,-1 2-432-16,0 0 0 0,-1 1 1920 0,1-1 288 16,0 0 64-16,1 0 16 0,3 0-1808 0,2 0-352 0,0 0-128 0,5 0 0 15,2-2 0-15,2-1 0 0,2-10 0 0,10 13 0 16,1-4 0-16,2-1 0 0,3-1 0 0,2-1-192 16,2-1 192-16,1 1-160 0,0-4 160 0,1 5-160 15,0-3 160-15,-3 1 0 0,0 0 0 0,-4 0 0 16,-2 1 464-16,-13-6 128 0,9 9 32 0,-9-9 0 15,4 13 784-15,-4-2 144 0,-5 0 48 0,0 1 0 16,-2-3-320-16,-2 1-64 0,-2-1-16 0,-1 0 0 16,0-1-800-16,2 0-144 0,2 0-48 0,-1 0 0 15,-2-2-1232 1,2-1-256-16,9-5-64 0,-8 7-11120 0,8-7-2224 0</inkml:trace>
  <inkml:trace contextRef="#ctx0" brushRef="#br1" timeOffset="161965.82">26887 12318 31327 0,'-24'1'1392'0,"14"3"272"0,3 3-1328 0,-1-1-336 15,-3 0 0-15,11-6 0 16,0 0-480-16,-3 11-160 0</inkml:trace>
  <inkml:trace contextRef="#ctx0" brushRef="#br1" timeOffset="162465.85">27619 12102 29247 0,'0'0'1296'0,"0"0"272"0,-5-11-1248 0,5 11-320 16,0 0 0-16,-4-8 0 0,4 8 1216 0,-5-5 176 15,5 5 32-15,0 0 16 0,-8-5 0 0,8 5 0 16,-9 3 0-16,1 3 0 0,0 6-752 0,2 2-160 15,-1 3-16-15,2 4-16 0,0 1-368 0,2-1-128 16,2-1 0-16,2-1 144 0,2-1-272 0,3 1-64 0,2-4-16 0,3 2 0 31,-1-4-736-31,4 0-144 0,5-2-16 0,0-5-16 16,1-3-560-16,2-3-112 0,3-3-32 0,-1-3 0 16,5-2-1408-16,1-1-288 0,0-4-48 0,-1-4-16 0</inkml:trace>
  <inkml:trace contextRef="#ctx0" brushRef="#br1" timeOffset="162669.12">27973 12146 12895 0,'-13'-5'576'0,"2"3"112"0,-3 1-560 0,-2 1-128 0,-1 1 0 0,-1 5 0 16,-2-2 3168-16,3 2 608 0,2 2 112 0,2 2 16 16,0 5-2000-16,2-4-416 0,3 3-80 0,3 0 0 15,3-1-704-15,2 0-128 0,4 1-16 0,3-3-16 16,4-1-336-16,1-1-64 0,1-1-16 0,2-3 0 16,5-2 64-16,-3-4 0 0,-2-1 0 0,0-4 0 0,-4-6 208 15,-1 0 48-15,-4 2 16 0,-1-3 0 0,-2-2-96 0,-3 1-32 16,-4 0 0-16,0-1 0 0,-1 0-336 0,-2-1 0 15,-3 1-192-15,1 0 64 16,-2 3-256-16,1 1-64 0,-1-2 0 0,2 0 0 16,0 4-1904-16,1 1-384 0,2 1-80 0</inkml:trace>
  <inkml:trace contextRef="#ctx0" brushRef="#br1" timeOffset="162966.26">28164 12141 18431 0,'-5'14'1632'0,"0"3"-1312"0,-2 1-320 0,1 2 0 16,-3-2 2304-16,-1 0 400 0,1-1 80 0,2-1 16 16,-1 0-832-16,3-3-176 0,-1-2-16 0,2-1-16 15,4-10-928-15,0 0-192 0,0 0-48 0,0 0 0 16,0 0-416-16,8 2-176 0,-8-2 128 0,12-4-128 16,0-4 0-16,-1-1 0 0,1-6-224 0,0 0 80 15,1-2-80-15,0 0-16 0,0-1 0 0,-1 0 0 16,-3 0-48-16,-1-1-16 0,1 4 0 0,0-2 0 15,0 2 304-15,0 1-192 0,0 0 192 0,-1 2-160 16,-1 4 544-16,-7 8 96 0,0 0 32 0,0 0 0 16,0 0 16-16,0 0 16 0,5 11 0 0,-1 2 0 15,-2 1-288-15,-2 4-64 0,0 2-16 0,3 1 0 16,1 0-176-16,0-2 0 0,0-1 0 0,0 2 128 16,0 1-1616-16,2 0-336 0,1-2-64 0,0 1-8544 15,1-3-1696-15</inkml:trace>
  <inkml:trace contextRef="#ctx0" brushRef="#br1" timeOffset="163216.46">28613 12110 17503 0,'0'0'768'0,"1"11"176"0,0 6-752 0,2 3-192 16,0-1 0-16,-1 3 0 0,1 1 2992 0,-1-1 560 15,1 1 112-15,-2 2 32 0,1 4-1600 0,-2-1-320 0,0 1-64 0,-2-3-16 16,-2-1-688-16,-1-3-144 0,-1-2-32 0,-4-2 0 16,0-1-144-16,-2-2-48 0,-1 1 0 0,0-2 0 15,-4-3-384-15,2-1-96 0,0-2-16 0,-2-3 0 16,-1-2-384-16,1-4-80 0,3-3 0 0,1-3-16 31,2-2-2352-31,2-4-480 0,3-4-96 0</inkml:trace>
  <inkml:trace contextRef="#ctx0" brushRef="#br1" timeOffset="163341.44">28613 11862 30063 0,'0'0'1328'0,"0"0"272"16,0 0-1280-16,0 0-320 0,-2 9 0 0,2-1 0 16,0-8 0-16,2 10 0 0,0 1 0 0,2 2-8912 15,1-6-1744-15</inkml:trace>
  <inkml:trace contextRef="#ctx0" brushRef="#br1" timeOffset="163575.79">28959 12325 24879 0,'-11'-6'2208'0,"11"6"-1760"0,-8-1-448 0,8 1 0 16,-9-4 1120-16,9 4 144 0,0 0 16 0,-8-2 16 16,0-2-976-16,8 4-192 0,0 0-128 0,0 0 160 15,-8-4 16-15,8 4 0 0,0 0 0 0,0 0-13616 16</inkml:trace>
  <inkml:trace contextRef="#ctx0" brushRef="#br1" timeOffset="164060.18">29669 12160 10127 0,'0'0'896'0,"6"-7"-704"15,-2-1-192-15,1-3 0 0,1 2 4032 0,-1 0 784 16,-1-1 160-16,-2 0 16 0,-2 1-2960 0,0 9-608 16,-2-9-112-16,-2 3-32 0,-3 2-368 0,-2 1-80 15,-3 3 0-15,-1 1-16 0,-4 5-384 0,-1 3-80 16,-3 1-16-16,2 3 0 0,-1 0-208 0,-1 2-128 16,0 0 160-16,3 1-160 0,4-2 256 0,1 1-64 15,1-1 0-15,2 0 0 0,2-1-192 0,3 0 0 16,1 2 128-16,2-2-128 0,2-4 0 0,3 0 0 15,-3-9 0-15,9 9 0 0,3 0 0 0,2-2 0 16,2-5 0-16,2-2 0 0,3-1 0 0,1-3-192 0,2-2 192 16,0-2-160-16,1-3 32 0,0 0 0 0,-4-2 0 0,-2 1 0 15,-2 0-64-15,-1 2-16 0,0-2 0 0,-3 2 0 16,-3-2 208-16,-1 3-192 0,-1 2 192 0,-1-1-192 16,-7 8 192-16,0 0 192 0,0 0-48 0,0 0 0 15,0 0 160-15,0 0 16 0,0 0 16 0,0 0 0 16,0 0-208-16,-8 8-128 0,1 0 128 0,1 2-128 15,-2 2 0-15,0 4 0 0,1-1 0 0,1 4 0 16,-1-2 0-16,4 0-128 0,0-2 128 0,3 0-192 16,1 0-1792-1,3 1-352-15,3-2-80 0,2-1-16 0</inkml:trace>
  <inkml:trace contextRef="#ctx0" brushRef="#br1" timeOffset="164310.07">30246 12123 31263 0,'0'0'1392'0,"-10"-6"272"0,1 0-1328 0,0 3-336 15,-2-1 0-15,11 4 0 0,-12 2 512 0,1 0 16 16,-2 2 16-16,2 3 0 0,3 0 528 0,1 5 96 16,-3-1 32-16,5 2 0 0,3 1-624 0,0-1-112 15,-3 0-16-15,5 0-16 0,7 0-288 0,-1-1-144 16,-2-2 160-16,5 1-160 0,4 2 0 0,0-1 0 15,-1-1 0-15,-2-2 0 0,1 2 0 0,-1-3-240 16,1-1 32-16,-1 1 0 16,1-1-576-16,-1-3-112 0,-10-4-32 0,13 4 0 15,-3-2-2752-15,-10-2-544 0,15-6-128 0,-3-1 0 0</inkml:trace>
  <inkml:trace contextRef="#ctx0" brushRef="#br1" timeOffset="164435.17">30485 12158 8287 0,'0'0'368'0,"0"0"80"0,0 0-448 0,-3 11 0 0,2 3 0 0,2-3 0 16,2 0 1472-16,-1 2 224 0</inkml:trace>
  <inkml:trace contextRef="#ctx0" brushRef="#br1" timeOffset="164638.2">30635 12046 19343 0,'-24'-17'1728'0,"11"5"-1392"0,3-1-336 0,-3-3 0 0,-2 1 2688 0,4 0 448 15,0 1 112-15,2 2 16 16,1 3-3264-16,2 5-736 0,-1 0-96 0,7 4-32 0,0 0 480 0,0 0 112 16,0 0 16-16,4 13 0 15,3 2-816-15,3-6-144 0,3 1-48 0,3 1 0 16,-1 2-1712-16,8-7-352 0,5 1-64 0</inkml:trace>
  <inkml:trace contextRef="#ctx0" brushRef="#br1" timeOffset="164997.51">30858 12014 2751 0,'0'0'256'0,"0"0"-256"0,0 0 0 0,-11 8 0 15,1-4 3920-15,-2 3 752 0,0 2 128 0,-1 2 48 16,-2 1-4000-16,-4 1-848 0,-1 3 0 0,0 1-176 16,0 1 720-16,4 0 144 0,1 1 16 0,2-2 16 15,0-2 736-15,7 0 144 0,4-1 16 0,4-2 16 16,-2-2-768-16,3-1-160 0,7-2-16 0,0-2-16 15,2-1-48-15,2-2-16 0,3-2 0 0,1-1 0 16,-1 0-256-16,2-4-48 0,-1-2-16 0,0 1 0 16,0-5-96-16,1 1 0 0,-3-1-16 0,1 0 0 15,0-4-176-15,-1 0 0 0,-3-2 0 0,-1 0 0 16,-3-2 0-16,0 0-192 0,-2-3 32 0,-2-1 16 16,1 1 144-16,-2 0 0 0,-2-4-144 0,-2 1 144 15,-2-1 0-15,0 0 256 0,-1-5-32 0,-2 0-16 16,-2-2 336-16,1-1 64 0,-1-1 16 0,2 4 0 15,1-2-624-15,-1 7-288 0,0 5 32 0,-1 3 0 0,1 5-48 16,1 8 0-16,4 5 0 0,0 0 0 0,0 0 304 0,-5 10 0 16,0 10 0-16,1 4 144 0,0 5 336 0,0 5 64 15,3 4 16-15,0 2 0 0,-1-1 416 0,2 2 96 16,2-1 16-16,3 2 0 0,4 1-208 0,1-4-48 16,1-5 0-16,0 0 0 0,4-4-576 0,3-4-128 15,3-1-128-15,4-2 176 16,-2-1-2544-16,5-2-512 0</inkml:trace>
  <inkml:trace contextRef="#ctx0" brushRef="#br2" timeOffset="192844.13">8741 14589 9215 0,'0'0'816'0,"0"0"-656"0,-5 5-160 0,4 1 0 0,-2 3 4176 0,3 2 816 0,0 0 144 0,2 3 48 16,0 2-3392-16,2 3-656 0,1 2-144 0,2 3-32 15,1 1-512-15,1-1-128 0,0 0 0 0,0-2-16 16,1-3-304-16,-2-4 0 0,0-2 0 0,0-1 0 16,0-1-2112-16,-2-2-544 0</inkml:trace>
  <inkml:trace contextRef="#ctx0" brushRef="#br2" timeOffset="193000.36">8680 14242 3855 0,'0'0'160'0,"0"0"48"0,0 0-208 0,9 6 0 15,3-1 0-15,1 1 0 0,0-3 0 0,4 1 0 16,1-2 0-16,3 2 0 0,1-4 0 0</inkml:trace>
  <inkml:trace contextRef="#ctx0" brushRef="#br2" timeOffset="193234.71">9206 14211 19455 0,'0'0'864'0,"3"-5"176"0,1 0-832 0,-1-2-208 0,-3-1 0 0,1-1 0 16,-2 1 1280-16,-3-1 192 0,-1-1 64 0,-2 1 0 16,1 0-384-16,-2-2-64 0,1 1 0 0,-3 2-16 15,-2 1-176-15,1 3-16 0,-1 2-16 0,1-1 0 16,0 2-288-16,-1 2-64 0,2 3-16 0,0 5 0 15,3 2-48-15,0 6 0 0,2 5 0 0,2 5 0 16,1 6-48-16,3 5-16 0,3 2 0 0,2 2 0 16,5 1-96-16,1 0-32 0,1-1 0 0,1-2 0 15,0-2-256-15,2-3 0 0,-2-1 0 0,2-2 0 16,-2-2 0-16,1-2 0 0,-1-3 0 0,-1-2-192 16,-1 0-1920-16,-1-3-368 15,0-4-80-15,-3-1-11472 0</inkml:trace>
  <inkml:trace contextRef="#ctx0" brushRef="#br2" timeOffset="193406.64">9014 14622 33279 0,'-14'-8'1472'0,"14"8"320"0,-6-5-1440 0,6 5-352 16,0 0 0-16,0 0 0 0,7-4 1600 0,2 0 256 16,3 0 64-16,3 1 0 0,5 1-640 0,2-3-112 15,5-2-16-15,1-1-16 0,-1-1-480 0,6-1-80 16,1-2-32-16,2-4 0 0,2-1-352 0,0 0-64 15,4-1 0-15,-1 0-128 16,4-2-1584-16,-1 3-416 0,2 0-96 0</inkml:trace>
  <inkml:trace contextRef="#ctx0" brushRef="#br2" timeOffset="194125.52">10525 14070 21183 0,'0'0'944'0,"0"0"192"0,-7-6-912 0,3 2-224 0,4 4 0 0,0 0 0 0,0 0 2560 0,0 0 448 16,0 0 112-16,0 0 16 0,0 0-1680 0,3 13-336 15,1 4-64-15,1 6-16 0,2 2-400 0,1 5-96 16,2 4-16-16,3 4 0 0,1 4-224 0,2 1-48 16,0 0-16-16,-1 1 0 0,1-1-240 0,1-5 0 15,-1 0 0-15,-1-2 0 0,1-2 0 0,-2 0-240 16,1-3 32-16,-2 0 0 15,-2-2-3136-15,0-2-624 0</inkml:trace>
  <inkml:trace contextRef="#ctx0" brushRef="#br2" timeOffset="194297.41">10504 14442 28559 0,'0'0'2544'0,"0"0"-2032"0,0 0-512 0,0 0 0 16,-4-5 1840-16,3-1 272 0,1-3 48 0,4 3 16 15,2 2-1504-15,2-4-288 0,3 2-64 0,3-1-16 16,3 0-304-16,4 1 0 0,2 1 0 0,2 1 0 31,1 1-256-31,3-1-176 0,-2 0-16 0,0 2-10400 0,1 1-2080 0</inkml:trace>
  <inkml:trace contextRef="#ctx0" brushRef="#br2" timeOffset="194798.86">10971 14517 15663 0,'0'0'1392'0,"0"0"-1120"0,-3 7-272 0,2 1 0 0,0 1 3120 0,1-1 560 16,0 1 112-16,2 1 32 0,1 1-2096 0,1-1-432 31,2 3-80-31,-1-1 0 0,2-3-704 0,1 0-128 0,-2-1-16 0,3 0-16 0,-1-3-80 0,1-1-16 16,2-1 0-16,-1-3 0 0,1-3-112 0,-2-1-16 16,0-1-128-16,-1-2 192 0,0 1 128 0,-1-2 0 15,0 1 16-15,-1-2 0 0,1 0-128 0,-1 0-16 16,1 0-16-16,1-4 0 0,0 0-176 0,-1-1 192 15,1 1-192-15,1-3 192 0,-2 0-192 0,-2 1 0 16,-1-1 0-16,0 3 128 0,-1-3-128 0,-1 3 0 16,-1 1 0-16,1 3 0 0,-1 3 0 0,-1 6 0 15,0 0 0-15,0 0 0 0,0 0 0 0,0 0 0 0,1 8-128 0,2 3 128 16,0 2 0-16,-1 2 0 0,1 2-144 0,1 0 144 16,1 2 0-16,1-2 0 0,1 1 0 0,-1-2 0 15,2-2 0-15,0-1 0 0,1-1 0 0,2-3 0 16,-2-3 0-16,-1-1 0 0,-1-3 0 0,1 1 0 15,-8-3 0-15,8-3 0 0,0-1 0 0,0 2 0 16,0-1 0-16,-2-1 128 0,1-1-128 0,-1 0 0 16,1 1 0-16,-1-3 128 0,-1 1-128 0,1-2 0 15,-4-1 0-15,3 0 0 0,1 0 128 0,-1-2-128 16,-1-2 0-16,0 2 0 0,-2-1 0 0,1 0 0 16,-3-1 0-16,0 0 0 0,-1-1-176 0,1-1 176 15,-2 1-256-15,0 1 64 0,-2 0 0 0,1 1 16 16,1 0 176-16,-1 1-208 0,0-2 80 0,2 1 128 0,0 1-208 0,-1 2 80 15,0 0 128-15,2 1-208 16,1 2-352-16,-1 6-64 0,0 0-16 0,4-5 0 16,-4 5-1888-16,7-4-384 0,-1 2-80 0</inkml:trace>
  <inkml:trace contextRef="#ctx0" brushRef="#br2" timeOffset="195236.21">11654 14416 1839 0,'0'0'160'0,"-1"-4"-160"0,-2-5 0 0,2 1 0 0,-1-3 5184 0,0 2 992 0,-2 0 208 0,1 1 32 15,-1 2-3568-15,0-1-720 0,2 2-144 0,-3 0-16 16,-2 1-464-16,7 4-96 0,-6-1 0 0,-1 1-16 16,1 2-688-16,-2 5-128 0,0-1-16 0,1 6-16 15,2 2-288-15,1 3-64 0,2 3-16 0,0 0 0 16,4-1-176-16,0 2-176 0,5-3 48 0,-1 2 0 16,3-2 128-16,3 0 0 0,1-3 160 0,3-1-160 0,2-6 0 15,0-2 0-15,3-2 0 0,0-3 0 0,-1-1 0 0,0-1 0 16,0-4 0-16,-2-2 0 0,-2 1 0 0,-2-2 0 15,-3-2 0-15,-2 1 144 0,-3-1 80 0,-2 1 16 16,-1-1 0-16,-4-1 0 0,-5 0 160 0,0-2 48 16,-3 1 0-16,-3-1 0 0,-1-3-192 0,-1 2-48 15,-2-4 0-15,-1 2 0 0,-3 2-208 0,4-2 0 16,-1-2 0-16,2 1 0 16,2 0-640-16,3 4-160 0,1 2-32 0,1 4-17328 0</inkml:trace>
  <inkml:trace contextRef="#ctx0" brushRef="#br2" timeOffset="196362.19">12697 14305 23951 0,'0'0'2128'0,"0"0"-1696"0,0 0-432 0,0 5 0 15,0 3 1504-15,1 1 224 0,-1 3 32 0,3 1 16 16,-2 3-544-16,3 0-96 0,-3 3-32 0,3 3 0 16,-1-1-496-16,1 2-96 0,0-1-32 0,-2-2 0 15,2 1-304-15,-1-2-176 0,1 1 192 0,0-6-192 16,0-1 144-16,1-1-144 0,-1-2 0 0,0-2 144 15,-2-1-144-15,-2-7 0 0,0 0 0 0,0 0 0 16,0 0-256-16,0 0 32 0,0 0 0 0,7-4 0 16,-2-5-32-16,-1-3-16 0,0-2 0 0,-3-3 0 15,2-1 16-15,-1-2 0 0,2-5 0 0,-1 2 0 16,2 1 32-16,0 1 16 0,-1 0 0 0,1 1 0 16,-1 3 208-16,1 3 0 0,1 1 0 0,-2 4 160 15,-1 2 224-15,-3 7 64 0,0 0 0 0,0 0 0 16,4 9 64-16,-1 4 32 0,-2 4 0 0,1 0 0 0,-1 3-144 0,0-1-16 15,-1 2-16-15,2-1 0 0,-1-1-160 0,1-2-16 16,1 0-16-16,1-1 0 0,0-2-176 0,1-1 0 16,-1-2 0-16,1-2 0 0,0-3 0 0,1 1 0 15,0-4 0-15,1-2 0 0,-7-1 0 0,6-3 0 16,1-1 0-16,-1-2 0 0,-1-3 0 0,1-2 0 16,-1 0 0-16,0-4 0 0,-1 0 0 0,1-4 0 15,0 0 0-15,1-1 0 0,-2 2 0 0,1 0 0 16,-1 1 0-16,-2 2 0 0,1 4 288 0,0 2-32 15,-1 2 0-15,-2 7 0 0,0 0-256 0,0 0 0 16,0 0 0-16,0 0 0 0,0 0-240 0,0 0-48 16,5 8-16-16,1 0 0 0,-1-2 304 0,0 2 0 15,-5-8 0-15,4 10 0 0,1-3-272 0,0 2 48 16,1-1 16-16,0-2 0 0,1 1 0 0,-7-7 0 0,6 4 0 0,-6-4 0 16,8 4 208-16,-8-4 0 0,0 0 0 0,9-2-144 15,-1 0-48-15,0-2 0 0,0-3 0 0,-1-3 0 16,1 0-48-16,1-2-16 0,-1-1 0 0,-1 1 0 15,-1-1-48-15,1 1-16 0,-3 2 0 0,-2 1 0 16,-1 1 96-16,-1 1 16 0,0 7 0 0,0 0 0 16,-3-4 208-16,3 4 0 0,-7 4-160 0,2 3 160 15,-2 1 128-15,2 2 112 0,0 2 16 0,2 1 0 16,1 0-256-16,0 0 0 0,4 0 0 0,-1 1-160 16,2 1 288-16,0-1 64 0,4-2 16 0,1 0 0 15,0-1 16-15,3 0 0 0,2-2 0 0,2 0 0 16,-1-3 48-16,0-2 16 0,1-1 0 0,-1 0 0 0,-1-2-80 0,-1-1-16 15,-2-3 0-15,-1-2 0 0,1 0 352 0,-4-3 64 16,-2-2 16-16,0-1 0 0,-3 1-32 0,-2-2 0 16,-3-1 0-16,-1 0 0 0,-2 0-80 0,-1-1 0 15,-2-2-16-15,-2 0 0 0,-2 2-496 0,-2 1-208 16,-1-3 16-16,2 3 0 0,0 0-16 0,1 3 0 16,1 1 0-16,3-1 0 15,0 3-1136-15,1 0-240 0,4 1-32 0,2 0-16 16,2 1-1264-16,2-3-256 0,3 2-48 0</inkml:trace>
  <inkml:trace contextRef="#ctx0" brushRef="#br2" timeOffset="196800.29">13310 14100 10127 0,'0'0'896'0,"5"-5"-704"15,0 1-192-15,2-1 0 0,-1 0 3520 0,-1 1 656 0,-5 4 144 0,6-5 32 16,-6 5-1600-16,0 0-320 0,0 0-64 0,0 0-16 16,0 0-624-16,0 0-128 0,3 7-32 0,0 4 0 15,0 1-640-15,-2 3-128 0,-1 3-32 0,0 5 0 16,0-1-224-16,0 0-48 0,-1 5-16 0,2 3 0 15,0 0-192-15,2 3-32 0,-1 0-16 0,4 0 0 16,-1-3-240-16,1 0 0 0,2-1 0 0,3-2 0 16,-1-2 0-16,2-3 0 0,1-2 0 0,1-4 0 31,2-2-352-31,-2-1-112 0,2-7-32 0,0 1 0 16,-1-4-592-16,2-3-112 0,3-3-16 0,-2-1-16 0,-2-2-1216 0,-1-2-240 15,2-1-64-15,-1-2 0 0,-1-3 512 0,-2 0 112 0,1 0 16 0,-3-4 0 16,1 0 32-16,-2 0 16 0,0-1 0 0,-3 1 0 0,0-1 1552 0,-2 0 304 15,-1 1 64-15,-1 1 16 0,-2 2 1824 0,-1 0 368 16,0 1 80-16,-1 1 16 0,-1 0 320 0,0 4 64 16,-2 2 16-16,-1 2 0 0,-3 2-288 0,1 2-48 15,1 1-16-15,-2 4 0 0,-1 2-592 0,0 2-112 16,0 3-32-16,1-1 0 0,1 4-560 0,1 2-112 16,2 0-32-16,1 1 0 0,1 1-416 0,2 0-96 15,0-1 0-15,2 1-16 0,1-1-240 0,2 0 0 16,1 2 0-16,4-1 0 0,-1-1-288 0,1 0-48 15,2-2-16-15,2 0 0 16,1 0-2784-16,0-3-544 0,2-1-112 0</inkml:trace>
  <inkml:trace contextRef="#ctx0" brushRef="#br2" timeOffset="196972.04">14078 14378 6447 0,'0'0'576'0,"-2"-7"-576"0,0 1 0 0,-2 1 0 16,4 5 5888-16,0 0 1056 0,-5-4 224 0,-2 4 32 15,0 1-4240-15,1 4-848 0,-2 2-160 0,2 3-32 16,-1 2-768-16,3 2-160 0,0 2-32 0,2 1 0 16,0 1-512-16,2-1-96 0,3 1-32 0,1-2 0 15,1 2-320-15,2-1 0 0,0 0 0 0,3-1 0 16,0-2-1008-16,0-1-272 0,2-1-48 0,1-2-16 16,3-2-2016-16,-2-3-416 0</inkml:trace>
  <inkml:trace contextRef="#ctx0" brushRef="#br2" timeOffset="197331.58">14286 14400 13823 0,'0'0'1216'0,"0"0"-960"16,-8 4-256-16,2 0 0 0,-1 1 3296 0,1 2 608 16,-1 1 128-16,1 1 32 0,1 1-2336 0,1 2-448 15,0 0-112-15,1 1-16 0,3 1-448 0,0 0-112 0,3 2-16 0,1-2 0 0,1 1-416 0,4-1-160 16,-1-5 0-16,1 0 144 0,0-1-144 0,1-1-192 31,1-4 32-31,-1 1 16 0,1 0-112 0,-1-1-32 0,-1-1 0 0,2-2 0 0,-3 0 80 0,-1 0 16 16,1-3 0-16,1-3 0 0,0 0-96 0,1-2-16 0,-1-2 0 0,0 0 0 47,0-1-208-47,0-1-64 0,0-1 0 0,-1-1 0 0,0-2 208 0,-2 0 48 0,0 1 0 0,-1-1 0 15,0 2 320-15,-1 1 256 0,0 1-32 0,-3 0-16 16,0 3 608-16,-1 1 112 0,0 2 32 0,0 6 0 15,0 0 80-15,0 0 32 0,0 0 0 0,0 0 0 16,-3 9-224-16,0 4-32 0,2 0-16 0,-1 0 0 0,0 1-384 0,2 2-80 0,4-2-16 0,-2 2 0 31,1-3-192-31,2 3-128 0,3-1 160 0,-2 0-160 16,2-1 0-16,0-1-256 0,0-1 16 0,2 1 16 16,-2-2-896-16,0 1-176 0,-2-3-48 0,1 0-9664 0,1-2-1920 0</inkml:trace>
  <inkml:trace contextRef="#ctx0" brushRef="#br2" timeOffset="197831.52">14787 14078 21183 0,'0'0'944'0,"0"0"192"0,0 0-912 0,0 0-224 16,0 0 0-16,-4 7 0 0,0-2 2016 0,0 3 352 31,0 3 80-31,2 4 16 0,-1 2-992 0,0 4-208 0,3 3-48 0,0 1 0 0,0 4-320 0,0 3-80 16,0 0-16-16,2 0 0 0,-1-2-352 0,2 0-64 0,0 0 0 0,1-1-16 31,2-4-176-31,0-1-16 0,1 3-16 0,-1-4 0 16,1-2-160-16,-1-2 0 0,1 1 0 0,0-6 0 15,1 1 0-15,0-1 0 0,0-5 0 0,1-1 0 16,2-3-368-16,-2-2 48 0,1-3 16 0,0-3 0 15,2-1-112-15,1-2-32 0,0 0 0 0,0-5 0 0,0-1 176 0,2-1 16 0,-4-5 16 0,1-1 0 16,-1 1 48-16,-2-1 0 0,-1-3 0 0,-1-1 0 16,-1 1 192-16,-1 0 0 0,-1 0 0 0,-2 2-144 15,0 2 144-15,-1 2 128 0,-2 3-128 0,-2 3 176 32,-2 1 272-32,0 1 64 0,-2 1 16 0,1 2 0 15,-2 1 112-15,1 3 0 0,1 1 16 0,-1 3 0 0,-1 2-80 0,2 1 0 0,-1 4-16 0,1 3 0 16,-2 2-128-16,3 2-32 0,1 3 0 0,0 1 0 0,1-1-224 15,2 3-48-15,2 0-128 0,5 1 192 0,-1-4-192 0,1 1 0 32,3-1 0-32,3-3 0 15,1-2-1008-15,4-2-192 0,3 0-32 0,2-5-16 0,-3-1-1952 0,2-3-400 0</inkml:trace>
  <inkml:trace contextRef="#ctx0" brushRef="#br2" timeOffset="198097.12">15411 14318 23039 0,'-6'-1'2048'0,"-2"-1"-1648"16,-1 0-400-16,0-1 0 0,-3-1 1312 0,1 2 176 16,1 0 48-16,0 2 0 0,1 0-1152 0,2 4-208 0,0 0-48 0,2 1-128 15,1 2 608-15,3 1 16 0,2 2 0 16,2 2 0-16,2 0-384 0,3 1-80 0,2-2-16 0,3 1 0 16,2 0-144-16,3-4 0 0,2 1 0 0,0 0 0 15,4 1 0-15,-1-2 0 0,1-1 0 0,-3-1 128 31,-3 2 480-31,-4 0 96 0,-1 0 0 0,-4 1 16 16,-2 1 752-16,-4-1 160 0,-3 2 32 0,-3 4 0 16,-2-1-80-16,-4 0-16 0,-3-1 0 0,0 0 0 0,-2 1-560 0,0-1-112 0,-1-1-32 0,1 0 0 31,1-1-528-31,0-1-96 0,0 0-32 0,1 0 0 0,0-2-1344 0,2 1-272 0,1 1-48 16,0 0-12448-16,1 0-2496 0</inkml:trace>
  <inkml:trace contextRef="#ctx0" brushRef="#br2" timeOffset="199973.48">16548 14455 13823 0,'0'0'1216'0,"0"0"-960"16,-6-8-256-16,2 3 0 0,-2 0 3104 0,1-1 576 15,0 1 112-15,0 0 32 0,-2-2-2320 0,1 2-464 16,-2 0-80-16,0 2-32 0,-1 2-32 0,0 2 0 16,0 2 0-16,0 1 0 0,-2 1-192 0,1 4-64 15,-1 3 0-15,1 1 0 0,1 1-640 0,1 3 0 16,1 3 0-16,4-3 0 0,0 2 0 0,3-2-144 15,1 0 144-15,2-1 0 0,-1-4 0 0,4-1 0 16,-1-1 0-16,3-3 0 0,1-1 0 0,0-2 0 16,1-2 0-16,1-1 0 0,-1-1 0 0,2-2 176 15,-2-3-48-15,2-2-128 0,0-1 192 0,0-2-64 16,-1-3 0-16,1 0-128 0,-2 0 160 0,1-2-160 16,-1 2 128-16,-2-1-128 0,-3-2 144 0,-1 1-144 0,-1-1 160 15,-1 2-160-15,1 1 416 0,-2 1-16 16,-2 2 0-16,1 2 0 0,-1 1 112 0,1 7 0 0,0 0 16 0,0 0 0 15,0 0-240-15,0 0-48 0,-3 12-16 0,3 0 0 16,0 2-224-16,1 3 0 0,3-3 0 0,2 3 0 16,-1-1 0-16,3 1-240 0,2-2 80 0,2 1 16 31,0-2-1232-31,2-1-240 0,2 1-48 0,-2-4-16 16,-2-1-1136-16,1-1-240 0,-3-3-32 0,1-1-9376 0</inkml:trace>
  <inkml:trace contextRef="#ctx0" brushRef="#br2" timeOffset="200474.43">16819 14438 11055 0,'0'-7'976'0,"3"1"-784"0,1-7-192 0,0 4 0 16,-2 2 2832-16,4 1 528 0,-1 0 96 0,-5 6 32 0,0 0-1408 0,9 4-288 15,-1 0-48-15,-1 5-16 0,0 3-512 0,1 3-96 16,0 0-32-16,-1 3 0 0,1-1-288 0,0 3-64 16,0-4-16-16,-2 1 0 0,1-1-224 0,-3 0-48 15,1-2-16-15,-1-1 0 0,0-2-160 0,0-1-16 16,-2-1-16-16,-2-9 0 0,0 0-112 0,0 0-128 15,0 0 176-15,0 0-176 0,0 0 144 0,0 0-144 16,0 0 0-16,0 0 144 0,-2-9-144 0,-1-1-176 16,1-4 48-16,0-1 0 0,0 0-192 0,-1-4-16 15,-1 1-16-15,2-1 0 16,2-2-288-16,-2 2-48 0,1-1-16 0,0 4 0 0,3-1 256 0,0 4 64 16,0 1 0-16,2 4 0 0,3-1 208 0,0 4 176 15,1 1-208-15,1 2 80 0,1 0 128 0,1 4 0 16,1 0 0-16,4 2-128 0,-2 0 128 0,3 2 256 15,0 1-64-15,1 1-16 0,2 0 160 0,-1-1 48 0,2 1 0 0,0 1 0 16,-1-2 144-16,-1-1 48 0,-1 0 0 0,-1 0 0 16,-1-2-176-16,0 0-16 0,-2 0-16 0,-1-4 0 15,-1 0-96-15,-1 0-16 0,1-5 0 0,-1-1 0 16,-2 0-64-16,-1-1 0 0,-1-2-16 0,-1 0 0 16,-3-1-48-16,1-2 0 0,-2-1 0 0,-1 0 0 15,-1 0-128-15,-1 0 0 0,-2 0 0 0,-1 0 128 16,-2 0-128-16,-1 1 0 0,1 2 0 0,-2 2 0 15,0 4 0-15,1 0 0 0,7 4 0 0,-7 5 0 16,1 4 128-16,0 6 64 0,1 3 0 0,2 3 0 0,2 4 368 16,2 2 80-16,3 3 0 0,1-4 16 0,2-1-144 15,3-1-48-15,4 0 0 0,3-3 0 0,-1-2-304 0,2-3-160 16,3-3 160-16,4-3-160 0,4-2 0 0,3-2-240 16,3-5 32-16,5-2-13184 15,3-5-2640-15</inkml:trace>
  <inkml:trace contextRef="#ctx0" brushRef="#br2" timeOffset="201334.01">19015 14272 15663 0,'-3'-6'1392'0,"3"6"-1120"16,-2-5-272-16,2 5 0 0,0-6 2592 0,0 6 464 0,0 0 80 16,0 0 32-1,0 0-4128-15,9-1-816 0,1 4-160 0</inkml:trace>
  <inkml:trace contextRef="#ctx0" brushRef="#br2" timeOffset="210365.39">18968 14375 2751 0,'1'0'256'0,"0"-2"-256"0,2-1 0 0,-7-19 0 0,4 22 2368 0,4-3 416 16,0-3 96-16,1 1 0 0,2-2-1216 0,-2 1-256 15,0 0-64-15,-1 0 0 0,0-1 256 0,-1 1 32 16,-2-2 16-16,0 3 0 0,0 0-112 0,-1 5 0 15,0 0-16-15,-3-6 0 0,-1 4-400 0,4 2-80 16,0 0-16-16,-6-2 0 0,1 2-368 0,5 0-80 0,-5 0 0 0,0 2-16 16,0 0-240-16,-1 0-64 0,1 0 0 0,0 2 0 15,0 1-256-15,-1 1 0 0,1-1 0 0,1 1 0 16,0 2 0-16,0 0 0 0,2 0-176 0,2 0 176 16,1-2-336-16,2 2 32 0,1 0 16 0,1 0 0 15,1-1 112-15,4 1 32 0,0 1 0 0,2-1 0 16,-1 0 144-16,1 0 0 0,0 0 0 0,0 0 0 15,-2-2 144-15,1 2 112 0,-2 0 32 0,-2-2 0 16,0 1 448-16,-3-1 96 0,-4-6 0 0,1 9 16 16,-2 0 112-16,-2 2 0 0,-2-2 16 0,-3 0 0 15,-1 0-240-15,-1 0-48 0,-1 1-16 0,1-1 0 16,-3-3-448-16,0 1-96 0,0-2 0 0,1 1-128 16,0 1-128-16,3-3-144 0,0 0-32 0,4-2 0 15,5-2-2192-15,0 0-432 0,0 0-80 0,0 0-13248 16</inkml:trace>
  <inkml:trace contextRef="#ctx0" brushRef="#br2" timeOffset="210538.16">19283 14003 36335 0,'0'0'1600'0,"0"0"352"0,0 0-1568 0,0 0-384 15,0 0 0-15,0 0 0 0,0 0 640 0,8 6 32 16,0 6 16-16,0 2 0 0,1 4-144 0,0 3-32 15,0 3 0-15,0 0 0 0,2 4-368 0,-3-2-144 16,-1 4 0-16,2 1 144 0,1 2-368 0,-3-1-80 0,1-3-16 0,-1 0 0 31,-1-1-2448-31,-1 0-496 0,-1-3-112 0</inkml:trace>
  <inkml:trace contextRef="#ctx0" brushRef="#br2" timeOffset="210930.2">19316 14287 19343 0,'-12'-11'848'0,"12"11"192"0,-5-4-832 0,0 0-208 0,1 2 0 0,4 2 0 16,0 0 4368-16,0 0 832 0,0-7 176 0,2 1 16 15,4 1-3984-15,3 1-784 0,2 1-176 0,3 0-16 16,0 3-576-16,3 0-112 0,0 0-32 0,0 2 0 16,-2-1-2368-16,1 0-480 0,0 1-80 0,-1 0-32 15,0 0-624-15,-2 0-128 0,0 0-32 0,0-1 0 16,0 0 1856-16,-1 2 384 0,-2-1 64 0,-2 0 0 0,-8-2 1392 0,6 5 336 15,1 1 0-15,-2 2 0 0,-1 1 1728 0,0 2 432 16,0-1 80-16,0 2 0 16,0 0-32-16,-1 1-16 0,0 2 0 0,1 0 0 0,-1-2-256 0,1-2-48 15,-2 0-16-15,1-1 0 0,-2-1-336 0,0 1-80 16,-1-4-16-16,0-6 0 0,0 0-128 0,0 0-32 16,0 5 0-16,0-5 0 0,0 0-368 0,0 0-80 15,0 0 0-15,0 0-16 0,-2-9 0 0,-1-1 0 16,2-2 0-16,0 0 0 0,1-2-528 0,0 1-96 15,0-3-32-15,1 2 0 0,0 1-160 0,2-3 0 0,1 2 0 0,0 1 0 32,1 1-1200-32,0 2-112 0,2-1-32 0,0 2 0 15,2 1-2496-15,1 2-512 0</inkml:trace>
  <inkml:trace contextRef="#ctx0" brushRef="#br2" timeOffset="211227.04">19867 14206 11967 0,'0'0'528'0,"0"0"112"0,-1 10-512 0,0-1-128 0,-1 2 0 0,1 2 0 15,-1 0 4448-15,-1 0 864 0,2 0 160 0,1 1 32 16,1-1-3312-16,0-2-656 0,2 2-144 0,1-3-32 16,1 2-912-16,0-2-192 0,3 2-48 0,0-3 0 15,0-2-208-15,1-1 0 0,0 1 128 0,3-3-128 0,-2-2 0 0,0 0 0 16,1-4 0-16,-1 0-160 16,-1-2-400-16,1 0-80 0,-3-3 0 0,4 1-16 0,-3-1 656 0,-1-3 0 15,1 0 0-15,0-1 0 0,-1 1 0 0,-1-2-128 16,1-1 128-16,-1 0-192 0,-1 0 192 0,2 0 0 15,1 0 0-15,-2 0 0 0,0 0 272 0,-3 2-16 16,0 1 0-16,0 3 0 0,-3 7 640 0,0 0 112 16,0 0 16-16,0 0 16 0,0 0-432 0,1 11-96 15,-1 0 0-15,0 4-16 0,0 0-304 0,0 1-64 16,3 2-128-16,-1-2 192 0,-1 0-368 0,2 2-80 16,1-2 0-16,0 0-16 15,0 1-2048-15,1 0-416 0,0-4-80 0,2-1-12496 0</inkml:trace>
  <inkml:trace contextRef="#ctx0" brushRef="#br2" timeOffset="211446.02">20483 14259 11055 0,'0'0'976'0,"-6"-2"-784"0,0-2-192 0,1 0 0 16,-2 0 5680-16,1 1 1088 0,-1-1 208 0,-1 3 64 15,2 0-4224-15,-1 2-832 0,2 0-160 0,0 3-32 16,1 3-1024-16,1 3-192 0,1 1-32 0,0 2-16 15,0 0-224-15,2 1-48 0,1 1-16 0,3 0 0 16,3 0-240-16,-1 0 0 0,1 1 0 0,0 1 0 16,3 1-160-16,-1-1-32 0,0 0 0 0,1-4 0 15,2 1-576-15,-2-2-112 0,2-2-16 0,0-2-16 16,0 0-2032-16,-1-3-384 0,1-2-96 0,1-4-11600 16</inkml:trace>
  <inkml:trace contextRef="#ctx0" brushRef="#br2" timeOffset="211649.3">20793 13884 24879 0,'-1'-9'2208'0,"-1"2"-1760"15,2 7-448-15,0 0 0 0,0 0 3232 0,0 0 560 16,0 0 112-16,0 0 32 0,0 0-2448 0,-1 9-480 16,0 4-112-16,-1 6 0 0,2 2-304 0,2 3-48 15,0 6-16-15,1-1 0 0,0 2-528 0,1 3 0 16,1 3 0-16,1-1 0 0,1-1-192 0,-1 2-32 0,-1-5-16 0,2 2 0 31,0-1-1360-31,-1-2-256 0,-1-1-64 0,2-1-16 16,-2-2-1168-16,0-1-224 0,-1 0-64 0</inkml:trace>
  <inkml:trace contextRef="#ctx0" brushRef="#br2" timeOffset="212696.03">20788 14248 14735 0,'0'0'640'0,"-5"-3"160"0,-2 0-640 0,2 1-160 0,5 2 0 0,0 0 0 16,0 0 4256-16,0 0 816 0,0 0 176 0,0 0 16 16,6-7-3696-16,3 3-736 0,2-2-160 0,2 1-32 15,1-1-640-15,2 2 0 0,0 2 0 0,1 1 0 16,-1-1-224-16,1 2-32 0,-1 0 0 0,0 2 0 0,-2-1 32 0,0 1 0 16,-2 2 0-16,0 3 0 0,-2-2 224 0,-2 2 0 15,0 2 0-15,-3 1 0 0,-1 2 704 0,-1 1 16 16,-2 0 16-16,0 1 0 0,1 3 160 0,-1 0 48 15,0 0 0-15,2-1 0 0,2-1-416 0,-1 1-80 16,1-2 0-16,0 1-16 0,1-2-288 0,0 0-144 16,1-5 160-16,0 0-160 0,1-1 144 0,1-1-144 15,2-1 128-15,-2-3-128 0,0-2 144 0,0 0-144 16,0-4 160-16,0 1-160 0,1-4 160 0,-1 1-160 16,1-4 160-16,-2-3-160 0,-2 0 128 0,1 0-128 15,-2 0 0-15,0 0 144 0,-1 0-16 0,-1 1-128 16,0 1 192-16,-1-1-64 0,-1-1-128 0,1 0 0 15,-1 0 0-15,0 2 0 0,-1 1 0 0,0 2 192 16,2 2-64-16,-2 6 0 0,0 0 48 0,0 0 0 0,0 0 0 0,0 0 0 16,0 9 144-16,0 4 48 0,0 0 0 0,0 1 0 15,1 2-112-15,0-2-32 0,2 3 0 0,1-1 0 16,1-1-224-16,2 0-192 0,-1-2 48 0,2 0 0 31,0 0-688-31,1-4-128 0,0-1-16 0,0-2-16 16,-1 0-1504-16,0-4-320 0,-8-2-48 0,9-1-16 15,-1-3 1264-15,-1-1 240 0,0-3 48 0,-1-5 16 0,0 2-176 16,0 0-48-16,1-1 0 0,-2-1 0 0,-1 0-16 0,0 0-16 16,0-3 0-16,0 3 0 0,1 0-1232 0,1 1-240 0,2 3-48 15,-1 3-16-15,-2-1 2576 0,0 3 528 0,2 4 0 0,-7 0 160 16,0 0 3328-16,9 7 672 0,0-1 128 0,0 2 16 0,0 4-1104 16,0 1-208-16,0 1-48 0,3 3-16 0,1 3-912 0,0 1-176 15,-1-2-48-15,-2 1 0 0,-1-5-736 0,-1 0-160 16,0-3-16-16,-1-1-16 0,-2-2-96 0,-1-1 0 15,0-3-16-15,-4-5 0 0,0 0-192 0,0 0-48 16,0 0 0-16,0 0 0 0,0 0 80 0,0 0 16 16,-2-11 0-16,2-1 0 0,-1 0-288 0,0-2-64 15,-1-3-16-15,2-3 0 0,0 1-432 0,0-2-96 16,-1-1-16-16,0-3 0 16,0-2-1600-16,1-2-320 0,0-1-64 0,1 3-16 15,1 2-1216-15,2 4-256 0,2 3-64 0,17 6 0 31,-2 4-768-31,-2 4-144 0,2 3-48 0,-1 2 0 0,-3-1 4128 0,0 3 816 0,0-2 176 16,0 0 16-16,-2-1 1968 0,2 2 400 0,-1-2 80 0,6 1 16 16,-2 0-1632-16,-5 1-320 0,-2 0-64 0,-6 2-16 15,-7-4 32-15,4 9 0 0,-2-1 0 0,-2 4 0 16,-4 2 864-16,1 2 192 0,-5 0 16 0,-3 0 16 16,0 1-224-16,-1 0-64 0,-1-1 0 0,0 0 0 15,1-1-576-15,3 1-112 0,-2-3-16 0,2 0-16 16,2-1-480-16,1-1-80 0,2 0-32 0,2-5 0 15,2 1-112-15,0-7-32 0,5 6 0 0,0-2 0 16,2 0-144-16,2-4 0 0,1-1 144 0,2-3-144 16,1-1 160-16,0-3-32 0,0-1-128 0,1 0 192 15,0 0-192-15,-1 0 0 0,0-1 0 0,-2 4 0 16,-2-3-144-16,1 2 144 0,-3-1-208 0,3 2 80 16,-3-1 128-16,1 1-192 0,-1 2 192 0,-7 4-192 0,5-4 192 15,-5 4 0-15,0 0 160 0,0 0-160 0,6 0 256 0,-6 0-64 16,8 4 0-16,-4 2 0 0,-1 1-192 0,-1 2 0 15,1 0 0-15,-2 3 0 0,-1 2 0 0,2-1 0 16,0 0 0-16,2-2 0 0,1-1-272 0,1 1-48 16,-1-2-16-16,1 0 0 15,1-1-1696-15,3-2-336 0,-1-2-64 0,2-1 0 16,-2-3-1024-16,1-3-192 0</inkml:trace>
  <inkml:trace contextRef="#ctx0" brushRef="#br2" timeOffset="212883.65">22256 13987 6447 0,'0'0'576'0,"4"-5"-576"0,1-2 0 0,-5 7 0 0,0 0 5216 0,0 0 928 0,0 0 192 0,1 13 48 16,-1 5-3616-16,-1 5-720 0,-2 1-128 0,1 4-48 16,-1 2-720-16,0 0-128 0,0-2-48 0,0 1 0 15,0 0-656-15,3-3-144 0,0-3-32 0,2-1 0 16,0-2-144-16,2-2 0 0,1 1 0 0,1-4 0 31,0-1-1872-31,1-2-304 0,-1-1-64 0,1-2-8288 0,-2-3-1648 0</inkml:trace>
  <inkml:trace contextRef="#ctx0" brushRef="#br2" timeOffset="213102.75">22443 13906 32015 0,'0'0'1408'0,"0"8"320"0,-1 2-1392 0,1 3-336 16,-1 4 0-16,1 4 0 0,-1 1 1616 0,1 3 256 16,0 1 48-16,0 3 16 0,1-4-880 0,1 1-176 15,2 2-48-15,0 0 0 0,0 0-496 0,3 1-96 16,-2-4-32-16,1-2 0 16,2-2-1408-16,0-1-272 0,-1-3-64 0,0-2-16 15,3 0-1376-15,0-2-272 0,-1-3-48 0,2-2-10000 0</inkml:trace>
  <inkml:trace contextRef="#ctx0" brushRef="#br2" timeOffset="213462.48">22726 14211 28959 0,'-2'13'1280'0,"0"-5"272"0,1 1-1232 0,0 3-320 0,1 1 0 0,-1 1 0 15,-2 2 1424-15,3-3 240 0,0 3 32 0,0-1 16 16,-1 1-960-16,1-2-192 0,1 0-48 0,2 0 0 15,-1 0-512-15,2-1 0 0,1-5 0 0,1 0 0 16,0-3-512 0,2-1-224-16,0-2-32 0,1-2-16 0,-1-1-2032 0,-1-2-416 0,1-2-80 0,3-4-16 15,-3 0 1440-15,-3 0 288 0,1 0 48 0,2-3 16 16,-1-1 512-16,-3 4 96 0,1 0 32 0,0-2 0 16,1-2 688-16,4-6 208 0,-1 0 0 0,-3 6 0 15,2-1-608-15,1 0 0 0,2-2 0 0,-1 2 0 0,0 1 1952 0,0 2 384 16,-3 2 64-16,1 4 32 0,-8 5 1440 0,0 0 304 15,5 9 48-15,-2 3 16 0,-4 3-672 0,-3 4-128 16,-4 5-16-16,-2 6-16 0,-3 4-736 0,-2 3-144 16,0 2-16-16,-1 0-16 0,-1 4-864 0,3-3-160 15,-2-2-32-15,3 0-16 0,3-1-512 0,0-4-112 16,1 0 0-16,1-3-16 16,1-4-2256-16,-1-1-448 0,3-6-96 0</inkml:trace>
  <inkml:trace contextRef="#ctx0" brushRef="#br2" timeOffset="214134.6">23855 14036 33807 0,'0'0'1488'0,"-5"-5"320"0,-1 12-1440 0,-1-1-368 0,1 2 0 0,-1-1 0 16,1-2 208-16,0 1-16 0,6-6-16 0,-5 4 0 15,5-4-176-15,-5 5 0 0,0 2 0 0,1 1 0 16,-1-2-448-16,-1 2 48 0,0 1 0 0,-1 0 0 16,0 0 128-16,-3 1 16 0,3-3 16 0,0 0 0 15,2-2 240-15,5-5 0 0,-5 5 0 0,5-5-144 16,0 0 144-16,2 11 0 0,3-3 0 0,2 1 0 15,3 0 320-15,2-1 0 0,1-2 0 0,-1-2 0 16,1 1 352-16,-1 2 64 0,1-3 16 0,-2 0 0 16,0 0 192-16,-2 1 32 0,-2 1 16 0,-1 1 0 15,-6-7-128-15,0 8-32 0,-4 1 0 0,-2 1 0 16,-3-1-304-16,-2 0-64 0,-1 1-16 0,1 0 0 16,-4-2-448-16,2 0 0 0,0 0 0 0,1-2 0 15,-1-1-1376-15,3 0-368 0,1-1-80 0,2-4-10112 16,7 0-2016-16</inkml:trace>
  <inkml:trace contextRef="#ctx0" brushRef="#br2" timeOffset="214243.95">24000 14194 19343 0,'-4'5'1728'0,"0"3"-1392"16,-1 3-336-16,2-2 0 0,1 2 2272 0,-1 1 384 15,2 0 80-15,1 0 16 16,0-1-3568-16,1 1-704 0,2 0-144 0,1-3-16 0</inkml:trace>
  <inkml:trace contextRef="#ctx0" brushRef="#br2" timeOffset="214369.04">23992 14056 26495 0,'-10'-16'1168'0,"6"11"240"0,1 0-1120 0,2-3-288 0,0 0 0 0,-1 0 0 15,4 2-192-15,-2 6-112 0,0 0-16 0,9-3-11136 16</inkml:trace>
  <inkml:trace contextRef="#ctx0" brushRef="#br2" timeOffset="-214690.15">24243 14077 20559 0,'6'21'896'0,"-3"-11"208"0,1 2-880 0,-2 3-224 0,0 6 0 0,1-1 0 16,0-1 1824-16,0-3 320 0,-2 0 64 0,2-1 16 16,-1 2-672-16,1-4-128 0,1 0-16 0,-2 0-16 0,1-2-640 0,0 1-128 15,-1-5-32-15,-2-7 0 0,0 0-304 0,0 0-64 16,0 0-16-16,8-3 0 0,-3-4-48 0,0-1-16 15,-2-2 0-15,1-2 0 0,0-1-144 0,-2 0 128 16,1 0-128-16,0 0 128 0,-1 0-128 0,1 1 160 16,-1 2-160-16,1-2 160 0,0 0 48 0,-1 2 16 15,1 1 0-15,0 1 0 0,-2 3 240 0,-1 5 48 16,0 0 16-16,0 0 0 0,0 0-224 0,0 0-48 16,4 6-16-16,1 3 0 0,-2 2-240 0,-1 0 144 15,1 2-144-15,-1 0 128 0,1 2-128 0,0-2 0 16,1-1 0-16,1-1 0 0,-1 0 0 0,1-3 0 15,-5-8 0-15,6 6 0 0,0-1 0 0,-6-5 0 16,5 2-144-16,-5-2 144 0,5-4 0 0,-1 0 0 16,0-1 0-16,0-1 0 0,0-4 0 0,1 1 0 0,0 0 0 0,2-2 144 15,-1 1-144-15,2-2 0 0,0 2 0 0,1 2 0 16,-1-5 0-16,1 0 0 0,-1 2 0 0,-2 5 0 16,-6 6 0-16,0 0 0 0,0 0 0 0,0 0 0 15,0 0 320-15,3 6-32 0,-2 2 0 0,0 1 0 16,2 0-64-16,0 2-16 0,-1-2 0 0,2 1 0 15,1 1-352-15,1-3-80 0,-1 1-16 0,1-1 0 32,0 3-1840-32,0-3-368 0,1 0-80 0,-1-1-13728 0</inkml:trace>
  <inkml:trace contextRef="#ctx0" brushRef="#br2" timeOffset="-214565.12">24769 14197 13823 0,'0'0'608'0,"0"0"128"16,-4 6-592-16,1 1-144 0,0 1 0 0,2 1 0 0,2 1 4464 0,2 1 848 15,-1 0 192-15,2 0 16 0,1-1-4112 0,2 1-816 16,2-4-160-16,-1 1-48 16,0 1-1728-16,-1-5-336 0,1-1-80 0</inkml:trace>
  <inkml:trace contextRef="#ctx0" brushRef="#br2" timeOffset="-214424.57">24857 14014 19343 0,'0'0'848'0,"-6"-5"192"0,6 5-832 0,-6-5-208 16,-1-2 0-16,2 2 0 0,5 5 2656 0,0 0 480 16,0 0 112-16,0 0 16 0,0 0-2816 0,0 0-448 0,0 0-320 0,4-6 48 31,1 0-2848-31,-5 6-560 0</inkml:trace>
  <inkml:trace contextRef="#ctx0" brushRef="#br2" timeOffset="-214221.5">24966 13640 31391 0,'0'0'1392'0,"1"9"272"0,-2-1-1328 0,1 8-336 0,1 2 0 0,-1 4 0 16,0 4 1184-16,-1 4 160 0,-1 4 48 0,0 4 0 16,1 2-400-16,0 2-80 0,-2-2-16 0,2 5 0 15,1 0-688-15,0 0-208 0,1-4 0 0,2 0 128 16,-1-7-1968-16,2-2-384 0,1-3-80 0,1-2-13040 15</inkml:trace>
  <inkml:trace contextRef="#ctx0" brushRef="#br2" timeOffset="-213922.98">25314 14115 14735 0,'-13'-8'640'0,"13"8"160"0,-8-5-640 0,-2 1-160 16,-3 0 0-16,0 1 0 0,1 2 4480 0,0 2 880 15,-2 2 160-15,1 3 48 0,3 1-3776 0,1 1-736 16,1 1-160-16,1 1-16 0,2 1-752 0,2 0-128 16,3 1 0-16,2 1 0 15,2-1-416-15,-1-2 0 0,4-1 0 0,1-1 0 16,4-1-240-16,-2-2-48 0,-1 0-16 0,2-4 0 16,-1-1 240-16,-1-1 48 0,-9 1 16 0,9-1 0 0,-1-4 416 0,0-1 0 0,0-1 0 0,0-1 0 15,-1 0 0-15,0-1 224 0,-1-2-48 0,1 2-16 16,-1-1 224-16,0-1 32 0,-1 2 16 0,-1 0 0 15,-3 3 368-15,-1 6 80 0,0 0 16 0,0 0 0 16,0 0-96-16,0 0-16 0,-4 6 0 0,0 3 0 16,0-1-272-16,2 5-48 0,2-1-16 0,0 2 0 15,0 1-448-15,2-1-288 0,2 0 32 0,3-1 16 16,1 0-2384-16,-1-4-464 0,1 1-112 0</inkml:trace>
  <inkml:trace contextRef="#ctx0" brushRef="#br2" timeOffset="-213626.04">25567 14139 1839 0,'-1'17'0'0,"1"-9"160"0,0 5-160 0,-1 3 0 16,-1-3 0-16,2 1 0 0,0-1 5504 0,0-2 1088 15,0-1 192-15,0-1 64 0,0-9-4496 0,0 0-896 16,0 9-176-16,0-9-48 0,0 0-608 0,0 0-128 15,0 0-32-15,0 0 0 0,0 0 240 0,0 0 32 16,-5-6 16-16,2 1 0 0,1-2 256 0,1-1 48 0,-2 0 16 0,0-1 0 16,2-1-64-16,0-2-16 0,1-1 0 0,1 0 0 15,2-1-320-15,1 1-64 0,2-3-16 0,2 3 0 16,1 1-240-16,1-1-48 0,3-1-16 0,4 2 0 16,2 2-288-16,3-5 0 0,3 1 128 0,11-3-128 31,-3 3-1856-31,-2 1-448 0,0 0-64 0</inkml:trace>
  <inkml:trace contextRef="#ctx0" brushRef="#br2" timeOffset="-213140.98">26829 13664 23039 0,'-4'0'1024'0,"0"2"192"0,-7 18-960 0,11-20-256 0,0 8 0 0,-2 3 0 16,0 4 2880-16,0 3 544 0,1 4 96 0,1 3 32 15,-1 1-1840-15,1 3-368 0,2 3-80 0,4 1-16 16,-2-3-880-16,2 1-176 0,3 0-48 0,0-1 0 16,0-1-480-16,2-2-112 0,-1-3 0 0,-2-5-16 15,-1-4-2224-15,-2-2-448 0,0-3-96 0,-2-1-10928 16</inkml:trace>
  <inkml:trace contextRef="#ctx0" brushRef="#br2" timeOffset="-212797.39">26803 14006 7359 0,'4'-15'656'0,"-1"8"-528"15,-2-2-128-15,3 1 0 0,2 2 3376 0,2-1 640 16,1 2 128-16,0 0 16 0,1-3-2352 0,-3 0-464 16,0 0-112-16,1 1-16 0,1-1-544 0,1 1-112 15,3 2-32-15,-1 1 0 0,1 1-80 0,-1 2-32 16,-2-1 0-16,-1 0 0 0,-1 2 80 0,0 2 16 15,-8-2 0-15,7 5 0 0,-7-5 96 0,5 9 32 0,-1 1 0 0,-2 1 0 16,0 1-336-16,-2 1-64 0,0 1-16 0,0 2 0 16,0 2-224-16,1 0 0 0,0 2 0 0,3-2 0 15,-1-1 0-15,1-2 0 0,2 1 0 0,2-2 0 16,2-1-288-16,2-1 48 0,1-3 16 0,2-1 0 16,0-1 224-16,2-3-192 0,0-4 192 0,0-2-192 15,-1 0 192-15,-1-4 0 0,-2 0 144 0,-1-2-144 16,-2-2 448-16,-2-1 0 0,-2 1 0 0,-3-2 0 15,-1-1 304-15,-4-1 48 0,-4-2 16 0,-2 4 0 16,-2-1-288-16,-2 2-48 0,0-2-16 0,-2 1 0 16,-2 1-144-16,-1 2-16 0,-1 0-16 0,1 1 0 15,1-1-288-15,3 1 160 0,2 2-160 0,2-1 128 16,1 1-1376-16,4-1-288 0,2 1-48 16</inkml:trace>
  <inkml:trace contextRef="#ctx0" brushRef="#br2" timeOffset="-212297.44">28106 14006 15663 0,'0'0'1392'0,"0"0"-1120"0,0 0-272 0,9 10 0 15,-9-10 2816-15,9 6 512 0,-9-6 112 0,0 0 16 16,0 0-1344-16,12-4-272 0,-3-1-48 0,-2 0-16 15,1-3-528-15,-1-1-96 0,-1-2-32 0,1 0 0 16,-1-1-640-16,1 3-128 0,-1-3-32 0,-2 0 0 16,-1-1 0-16,-2 3-16 0,-1-1 0 0,-1 2 0 15,-2-4 128-15,1 3 16 0,-1 2 16 0,-1 3 0 16,-1-2-96-16,-2 1-32 0,1 2 0 0,-4 3 0 16,-2 2-16-16,0 3 0 0,-1 2 0 0,-1 5 0 15,-3 4 128-15,1 4 0 0,2 0 16 0,-1 2 0 0,0 4-112 16,3-6-32-16,3 0 0 0,4 0 0 0,1 3-192 0,4-3-128 15,2-1 128-15,5-1-128 0,1 2-208 0,5-2-112 16,2-1-32-16,2-3 0 16,2-1-1456-16,0-2-304 0,1-1-48 0,3 0-16 15,5-5-912-15,-1-1-192 0,-2-3-48 0</inkml:trace>
  <inkml:trace contextRef="#ctx0" brushRef="#br2" timeOffset="-212000.51">28641 13954 1839 0,'0'0'160'0,"0"0"-160"0,-6-10 0 0,-1 5 0 16,7 5 4576-16,-11 2 880 0,-2-2 176 0,0 3 48 16,-1 2-2800-16,0 0-544 0,-3 2-112 0,2-1-32 15,2 3-416-15,-1 1-96 0,0 1-16 0,2 4 0 16,5-2-928-16,-1 2-192 0,-1 0-32 0,3 0-16 16,5-6-304-16,1-9-48 0,0 0-16 0,3 15 0 15,2-2-128-15,-5-13 0 0,13 9 0 0,0-4 0 16,0-4-256-16,1-3 32 0,3 2 0 0,2-7 0 31,-2 1-176-31,1-3-48 0,-4-2 0 0,0 2 0 0,-2 1 64 0,0-2 0 0,-2-3 0 0,1 1 0 16,-3 0 176-16,-1 2 32 0,1-2 16 0,-1 3 0 15,-2 1 160-15,-5 8 0 0,0 0 128 0,0 0-128 16,0 0 576-16,0 0 64 0,0 0 0 0,0 0 0 16,0 0-64-16,-8 4 0 0,2 5 0 0,0-2 0 15,1 2-576-15,1 1 0 0,-1 2 0 0,2 1 0 16,2 0-1296-16,1-1-288 0,0-12-48 0,5 13-16 15,2-1-1088-15,1-3-208 0,0-3-64 0</inkml:trace>
  <inkml:trace contextRef="#ctx0" brushRef="#br2" timeOffset="-211781.87">29025 13901 29999 0,'0'0'1328'0,"-8"-4"272"0,-4-1-1280 0,-1 1-320 16,0-1 0-16,-1 3 0 0,-3 6 1312 0,1 0 192 15,0 1 32-15,3 3 16 0,0 4-384 0,2 1-80 16,2 1 0-16,-1 1-16 0,4 2-656 0,2 1-128 0,1-4-32 0,5 2 0 16,2-1-256-16,1 1 160 0,1-2-160 0,3-2 128 31,6-3-640-31,-2 2-128 0,0-2-16 0,2-5-16 16,4-2-2000-16,0-2-400 0,1 0-64 0,1-4-10672 0</inkml:trace>
  <inkml:trace contextRef="#ctx0" brushRef="#br2" timeOffset="-211456.73">29313 13690 30463 0,'0'0'1344'0,"-7"10"288"0,-2 6-1312 0,1-2-320 0,0 4 0 0,-1 3 0 16,-1 1 1024-16,2 2 144 0,3 2 32 0,1-1 0 15,0-1 144-15,1-1 16 0,3-3 16 0,0 1 0 16,2-4-944-16,0 0-192 0,2-1-48 0,0-4 0 15,-4-12-192-15,8 7 0 0,0-1-192 0,0 0 192 16,1-1-256-16,-9-5 48 0,10-4 16 0,-10 4 0 16,8-6 192-16,0-2 0 0,-3-2 0 0,0-1-144 15,-1 1 144-15,1-1 0 0,1 4 128 0,-1-1-128 16,0-1 160-16,-5 9-32 0,0 0-128 0,0 0 192 16,9-6 368-16,-9 6 64 0,0 0 16 0,0 0 0 15,9 7 224-15,-1-1 48 0,-8-6 16 0,8 12 0 16,0 0-512-16,1 1-96 0,0 0-32 0,3-1 0 15,1-2-1248-15,1 1-256 0,2-2-64 0,2 0-11760 16,2-3-2352-16</inkml:trace>
  <inkml:trace contextRef="#ctx0" brushRef="#br2" timeOffset="-211159.84">30408 13793 18431 0,'-9'5'1632'0,"-2"1"-1312"0,0 5-320 0,0 1 0 15,3 3 2944-15,2-1 528 0,-1 1 112 0,3 0 0 16,4 5-1616-16,2-3-336 0,0-1-64 0,5-1-16 16,3-4-784-16,3-1-176 0,0-1-16 0,2-2-16 15,0-1-336-15,1-2-64 0,1-2-16 0,-1-2 0 16,-3-3 160-16,-2 0 16 0,0-2 16 0,-11 5 0 15,9-5 384-15,-9 5 80 0,4-11 16 0,-4 11 0 16,-3-11-160-16,-1 2-16 0,-2 1-16 0,-2-4 0 16,-1 2-320-16,0-1-64 0,-2 2-16 0,1 0 0 15,-1-2-432-15,1 2-96 0,0 0-16 0,-1 1 0 16,-1-2-2048-16,3 5-400 0,1-2-96 0,8 7-8912 16,-7-2-1776-16</inkml:trace>
  <inkml:trace contextRef="#ctx0" brushRef="#br2" timeOffset="-210956.78">30889 13593 25791 0,'9'-17'2304'0,"-4"5"-1856"16,-2-2-448-16,5 1 0 0,2 3 2672 0,-1-2 432 16,-2 1 96-16,-7 11 0 0,0 0-2160 0,0 0-432 15,0 0-96-15,0 0 0 0,4 11 272 0,-2 5 64 16,0 3 16-16,-2 2 0 0,-2 4-432 0,2 1-96 0,2 4-16 0,-1 1 0 15,2-2-176-15,-1-1-144 0,2 0 192 0,-1-1-192 32,-1-3-1056-32,1 2-320 0,-2-3-64 0,-1 1-16 15,-1-3-2000-15,-2-2-416 0</inkml:trace>
  <inkml:trace contextRef="#ctx0" brushRef="#br2" timeOffset="-210769.19">30859 13838 27647 0,'0'0'1216'0,"-1"-6"256"0,-5-1-1168 0,6 7-304 0,0-10 0 0,0 10 0 16,0 0 1952-16,6-7 336 0,2 2 64 0,-8 5 16 15,10-4-1360-15,3 2-272 0,4 0-48 0,0-2-16 16,-3 2-1056-16,2-2-224 0,2 1-32 0,0-1-16 16,1-1-304-16,-1 0-64 0,-1-2-16 0,1 1 0 15,2-2-2944-15,-2-1-592 0</inkml:trace>
  <inkml:trace contextRef="#ctx0" brushRef="#br2" timeOffset="-210253.43">31288 13503 27583 0,'0'0'1216'0,"0"0"256"0,-3 15-1168 0,-1 1-304 16,0 7 0-16,-1-4 0 0,-3 1 1888 0,3 5 320 16,1 1 64-16,-1 0 16 0,0-2-784 0,0 1-160 15,1 0-16-15,2 0-16 0,1-2-576 0,1-5-112 16,0-2-32-16,1 0 0 0,2 1-208 0,1 2-64 0,0 0 0 0,0-6 0 15,-4-13-176-15,4 11-144 0,0 1 192 0,-2-5-192 16,-2-7 0-16,0 0 0 0,0 0 0 0,0 0 0 16,13-4 0-16,-2-2 0 0,-2-3 0 0,1 3 0 15,-1-3 0-15,1 0 0 0,-3-2 0 0,2 1 0 16,-1-1-272-16,1-3-64 0,-1 1-16 0,0 0 0 31,0-2-480-31,0 4-112 0,0-2-16 0,1 1 0 16,1 2 288-16,-1 3 48 0,-2 2 16 0,-7 5 0 0,0 0 400 0,0 0 80 0,11 4 128 0,-3 2-208 15,-8-6 560-15,7 11 112 0,-2-1 32 0,-5-10 0 16,10 11 224-16,1-2 48 0,-3 1 16 0,1-1 0 16,1-1-304-16,2 0-64 0,1-2-16 0,0 2 0 15,0 0-400-15,1-3 0 0,2-2 0 0,0 1 0 16,-2-3 0-16,2-2 0 0,1-4 0 0,1 1 0 16,1 1 0-16,2-1 160 0,0-4-160 0,-3 2 160 0,-3 2-160 15,-2-3 0-15,0-2 144 0,-3 0-144 0,-2 0 192 0,-4 1-48 16,-3-1 0-16,-1 0 0 0,-2 0 96 0,-4 2 16 15,0 1 0-15,-2-1 0 0,-1 2 64 0,-1 4 32 16,-3-3 0-16,0 2 0 0,1 4-112 0,0 2-32 16,-1-2 0-16,1 5 0 0,1 3-80 0,1 2 0 15,3 0-128-15,1 1 192 0,1 1-192 0,3 2 0 16,0-3 0-16,5 1 0 0,1 2 0 0,4-2 0 16,1 3 0-16,1-1 0 0,2-3-224 0,2 0-144 15,2-4-16-15,0-1-16 16,-1-3-1712-16,3 0-320 0,2-2-80 0,0-2-9504 15,-2-2-1888-15</inkml:trace>
  <inkml:trace contextRef="#ctx0" brushRef="#br2" timeOffset="-209925.08">32062 13735 18431 0,'0'12'1632'0,"0"1"-1312"0,2 3-320 0,-2-1 0 15,0 4 2192-15,0-1 368 0,0-1 80 0,0 1 16 16,1 3-224-16,0 0-32 0,1-3-16 0,0-4 0 16,1-3-1072-16,-1-2-224 0,0 0-32 0,-1-2-16 15,-1-7-640-15,0 0-128 0,0 0-16 0,0 0-16 16,0 0-112-16,0 0 0 0,-4-15-128 0,-1 1 192 16,0 0-192-16,-1 2-288 0,1 3 64 0,0-3 16 0,0-4 208 0,2-2 208 15,2 1-32-15,1-1-16 0,0-2 96 0,2 1 32 16,4-2 0-16,0 1 0 0,1 2-416 0,1 4-96 15,-1-3-16-15,4 4 0 0,1-3 240 0,-1 4-144 16,2 3 144-16,0 0-128 0,0 0 128 0,2 4 192 16,2 2-32-16,-2 2-16 15,0 0-768-15,0 2-144 0,4 1-48 0</inkml:trace>
  <inkml:trace contextRef="#ctx0" brushRef="#br2" timeOffset="-184433.49">20986 14989 7359 0,'0'0'656'0,"0"0"-528"0,0 0-128 0,14 16 0 0,-15-6 4864 0,0 0 960 16,1-3 176-16,0 3 32 0,1-4-4720 0,0 5-944 16,3 0-192-16,0 4-48 15,0-5-1312-15,0 2-272 0,0 2-48 0</inkml:trace>
  <inkml:trace contextRef="#ctx0" brushRef="#br2" timeOffset="-184261.53">21120 15023 11967 0,'0'0'1072'0,"0"0"-864"0,2-9-208 0,-1 3 0 0,-1 6 3008 0,4-6 544 16,-2 1 112-16,-2 5 32 0,8-4-1936 0,-8 4-384 15,11 3-80-15,-2 2-16 0,-3 3-400 0,2 1-96 0,0 0-16 16,-2 3 0-16,4 4-768 0,-1 1-352 0,1 2 32 0,1-1-13888 16</inkml:trace>
  <inkml:trace contextRef="#ctx0" brushRef="#br2" timeOffset="-183902.25">21716 15317 12895 0,'-13'0'1152'0,"8"1"-928"0,-2-1-224 0,1 3 0 15,-1-3 3840-15,1 2 736 0,-2-2 144 0,0 1 16 16,0 2-3088-16,0 0-624 0,2 1-128 0,-1 1-32 0,1 1-384 0,-1 2-80 15,1-1-16-15,1 2 0 0,1 0-384 0,1 0 0 16,2 0 0-16,1 0 0 0,0 0 0 0,1 1-144 16,2-1 144-16,1-1 0 0,0 1-144 0,2-2 144 15,-1 1 0-15,0-1-144 0,2-2 144 0,-1 0 0 16,1 2 0-16,0-5 0 0,-1 0-288 0,2-2 32 16,1-3 0-16,0-1 0 0,-1 0-32 0,0-2 0 15,-2-3 0-15,1-1 0 0,-3 0 288 0,1-2 144 16,0 1-16-16,-1 0 0 0,0 1 352 0,-1-1 64 15,-2 3 16-15,0 2 0 0,-1 1 384 0,0 5 80 16,0 0 0-16,0 0 16 0,0 0-304 0,0 0-64 16,0 0-16-16,3 10 0 0,-2 3-512 0,3 0-144 15,0 3 0-15,1 0 0 16,2-1-1536-16,-1 2-368 0,2 3-80 0,0-1-14064 0</inkml:trace>
  <inkml:trace contextRef="#ctx0" brushRef="#br2" timeOffset="-183526.2">22043 15553 2751 0,'0'0'256'0,"0"0"-256"0,5 9 0 0,-1-1 0 16,0 2 5232-16,0 2 992 0,1 1 208 0,3 2 32 16,1 4-4336-16,3 0-864 0,-3 3-176 0,2 1-48 15,-1 0-304-15,1-2-64 0,-1 0-16 0,0-2 0 16,-1-4-272-16,1-1-64 0,-1 0-16 0,-1-5 0 0,-2 1 128 0,1-3 16 15,-7-7 16-15,6 6 0 0,-6-6-144 0,0 0-16 16,0 0-16-16,0 0 0 0,0 0 80 0,0-7 16 16,-1-1 0-16,0-2 0 0,-2-3-64 0,0-3 0 15,1-1 0-15,-1-2 0 0,0-2-320 0,2-5-192 16,-1-3 32-16,0-4 0 16,-2-2-576-16,3-1-112 0,1-3-32 0,0 5 0 15,1 4 192-15,1 0 48 0,0 4 0 0,2 2 0 0,-1 5 864 0,2 3 176 16,2 3 48-16,0 3 0 0,0 3 368 0,2 4 80 15,-1 3 0-15,0 3 16 0,-2 2-144 0,1 3-48 16,-2 1 0-16,-1 2 0 0,0 2-256 0,-2 1-48 16,-2 3-16-16,-1 1 0 0,-2-2-144 0,-1 1-16 15,-1 0-16-15,-1-3 0 0,-3 2-96 0,0-1-128 0,-1 0 176 16,1-1-176 0,3 0-320-16,-2 1-192 0,0-5-16 0,2-1-16 15,0-2-2768-15,6-7-544 0,0 0-112 0</inkml:trace>
  <inkml:trace contextRef="#ctx0" brushRef="#br2" timeOffset="-183165.3">22340 15424 7359 0,'7'13'656'0,"-4"-7"-528"0,1 3-128 0,-1 0 0 16,4 7 4432-16,-2 0 864 0,-1 1 160 0,1 2 48 16,1 2-3200-16,0 1-624 0,1 2-128 0,0 0-16 15,-1 0-688-15,-1-1-128 0,1 0-16 0,0-1-16 16,-1-3-368-16,-1 1-64 0,0-6 0 0,-1 0-16 0,0-3-96 0,0-1-16 15,-2-4 0-15,-1-6 0 0,3 5 0 0,-3-5 0 16,0 0 0-16,0 0 0 0,0 0 0 0,-3-7 0 16,0-3 0-16,1-2 0 0,-2-2-128 0,1-2-176 15,-1-2 48-15,2-2 0 0,0-6-176 0,1 3-16 16,0-1-16-16,2-3 0 31,3 0-192-31,0-1-48 0,1-1 0 0,2 3 0 0,3 4 176 0,2 0 16 0,1 3 16 0,1 2 0 0,1 2 560 0,0 0 96 16,1 3 32-16,-2 3 0 0,-1 2 480 0,-1 2 96 15,-2 4 32-15,2 1 0 0,-3 1-160 0,-2 4-48 16,-3 2 0-16,-3 2 0 0,0 1-192 0,-3 3-32 0,-2 3-16 0,-3 2 0 16,-2-2-272-16,-1 5-48 0,-2 0-16 0,-1 1 0 15,-1-4-144-15,-1 2 0 0,1-1 0 0,1-2-176 32,2-3-1840-32,1-2-368 0,0-3-80 0</inkml:trace>
  <inkml:trace contextRef="#ctx0" brushRef="#br2" timeOffset="-182758.82">22719 15069 11055 0,'0'0'976'0,"0"0"-784"0,0 0-192 0,0 0 0 16,0 0 4000-16,0 0 752 0,0 0 160 0,0 0 16 16,0 9-2880-16,1 2-592 0,0 5-112 0,-1 4-32 0,-1 1-576 0,2 5-112 15,0 7-32-15,1-1 0 0,-1 1-320 0,2-1-64 16,1-2-16-16,-2 2 0 0,3-2-64 0,1-3-128 15,0 2 176-15,2-3-176 0,0-5 128 0,1-2-128 32,0-1 0-32,-1-2 0 0,0-3 0 0,1-3 0 15,0 0 128-15,1-4-128 0,1-2 128 0,1-1-128 16,-1-1 144-16,1-6-144 0,0-1 256 0,1-4-64 16,-1-3 0-16,-1-1 0 0,0-4-192 0,0 0 0 15,0-2 128-15,-1-1-128 0,-2-2 0 0,0 3 0 16,-2-1 0-16,-2 2 0 0,-1-3 0 0,-2 3 0 15,-1 1 0-15,-1 1 0 0,-2 2 272 0,1 2 16 16,-2 1 0-16,0 6 0 0,4 5 80 0,-7 0 16 0,1 4 0 16,1 0 0-16,-1 5-128 0,3 4 0 0,0 3-16 15,2 2 0-15,-1-2-240 0,4 1 0 0,0 0 0 0,3-3 0 16,2-1-208-16,2 0-96 0,2-1-16 0,2-2 0 31,2-2-2976-31,3-1-608 0,1-3-112 0</inkml:trace>
  <inkml:trace contextRef="#ctx0" brushRef="#br2" timeOffset="-182522.83">23290 15354 1839 0,'2'-6'160'0,"1"-2"-160"0,1 0 0 0,-3 2 0 16,-1-2 4192-16,0 0 800 0,-1 0 176 0,1 8 16 15,-5-9-2944-15,-1 3-608 0,1 0-112 0,-1 5-32 16,6 1-624-16,-8 0-128 0,1 0-32 0,1 0 0 16,-1 3-400-16,7-3-96 0,0 0-16 0,0 0 0 0,-4 6-192 0,3 2 0 0,2-1 0 0,3 0 0 0,1 1 0 0,3 3-192 15,3-3 192-15,0 1-160 0,1 0 160 0,0 1 0 31,1-2-144-31,-3 0 144 0,2 0 448 0,0 1 176 16,-2 1 16-16,-2-2 16 0,-1 0 1184 0,-4 1 224 16,1-1 48-16,-2 0 16 0,-5-1-144 0,-1 1-48 15,-2-1 0-15,-1 1 0 0,2 1-736 0,-4 0-160 16,-4-1-16-16,-2 1-16 0,0 1-640 0,2-1-128 16,-2 1-32-16,2-1 0 15,0 0-880-15,3-3-176 0,-1 3-48 0,2-2-13360 16,0 1-2672-16</inkml:trace>
  <inkml:trace contextRef="#ctx0" brushRef="#br2" timeOffset="-181991.41">24250 15042 18431 0,'-3'-7'1632'0,"-1"1"-1312"0,1-2-320 0,0 1 0 15,1 5 2560-15,2 2 432 0,0 0 80 0,0 0 32 16,6 6-1632-16,0 7-320 0,-1-1-64 0,0 6 0 16,0 6-336-16,0 3-64 0,1 4-16 0,-1 4 0 15,-1 1-368-15,1 1-80 0,0 3-16 0,2-1 0 16,-1-3-208-16,-1 1 0 0,1-1 0 0,-1-2 0 31,-1-5-1408-31,1 3-336 0,-1-11-64 0,0-3-7952 0,-3-2-1584 0</inkml:trace>
  <inkml:trace contextRef="#ctx0" brushRef="#br2" timeOffset="-181631.87">24243 15386 13823 0,'0'0'1216'0,"0"0"-960"0,4-8-256 0,2 0 0 0,-1 0 3104 0,2 2 576 16,-1-2 112-16,2 0 32 0,0 2-1952 0,1 2-384 15,2-7-80-15,-1 3 0 0,0 1-768 0,3-3-128 16,2 3-48-16,-2 0 0 0,1 1-320 0,-5 0-144 16,0 3 128-16,1-1-128 0,-3 1 272 0,0 2-16 15,-7 1-16-15,0 0 0 0,0 0 304 0,0 0 64 16,1 10 16-16,-2 4 0 0,0 2-160 0,-2 0-16 16,-1 1-16-16,1 1 0 0,1 0-432 0,-1-2 0 15,2 2 0-15,1 0 0 0,0-1 0 0,3 0 0 16,0-5 0-16,3 0 0 0,0-3 0 0,2 0-176 15,2-3 176-15,2-2-128 0,2 0 128 0,1 0 0 0,0-4 0 16,1-2 0-16,0-4 320 0,-2 1 64 0,0-3 0 16,-1 1 0-16,-1-5 272 0,-1 3 64 0,-4 1 16 0,-1-1 0 15,-4-7 16-15,-2 3 0 0,-1 1 0 0,-4 1 0 16,-2 1-80-16,-2 0-16 0,-3-2 0 0,-1 3 0 16,-1-1-336-16,2-1-80 0,-1 0-16 0,1-1 0 31,1 1-944-31,2 2-192 0,0 0-48 0,3 4-12896 0,1 1-2592 0</inkml:trace>
  <inkml:trace contextRef="#ctx0" brushRef="#br2" timeOffset="-180866.33">25495 15219 1839 0,'0'0'160'0,"0"0"-160"0,-3-5 0 0,-1-1 0 0,0 1 6144 0,-1 0 1184 16,-1 0 240-16,1 1 48 0,-3 1-5360 0,2 1-1072 16,6 2-224-16,-11 1-32 0,0 2 64 0,0 3 16 15,-1 5 0-15,2 0 0 0,0 5-720 0,-1 2-144 16,2 3-16-16,4-3-128 0,0 3 0 0,1 1 0 16,2-1 0-16,4-1 0 0,-1-1 0 0,3 1 0 15,1 1 0-15,3-4 0 0,1-6-128 0,2-2 128 16,0-1 0-16,1-1-144 0,0-2 144 0,1-4-128 15,0-7 128-15,0 1-128 0,-1 1 128 0,-1-3-160 16,1-5 160-16,-2 2-160 0,0 0 160 0,-1-2 0 0,-3-2 0 0,1 0 0 16,-1 0 128-16,-1 4 48 0,-2-3 16 0,-2 4 0 15,1 2 528-15,-2 7 112 0,0 0 32 0,0 0 0 16,-2-6-112-16,2 6-32 0,0 0 0 0,0 0 0 16,0 0-448-16,0 0-80 0,0 10-32 0,2 2 0 15,-1 1-384-15,0 0-80 0,3 5-16 0,1 0 0 31,1-1-2304-31,1-2-448 0,1 1-112 0</inkml:trace>
  <inkml:trace contextRef="#ctx0" brushRef="#br2" timeOffset="-180489.78">25829 15433 11967 0,'2'13'528'0,"-2"-13"112"0,0 0-512 0,3 14-128 16,3 4 0-16,0 2 0 0,1-3 3136 0,-1 1 608 15,1 4 112-15,1-2 32 0,-1-7-2256 0,0 1-448 16,-2 1-96-16,0 0 0 0,1 1-592 0,-1-2-112 16,0-1-32-16,0-2 0 0,-1-1-192 0,-1-1-32 15,-1-2-128-15,0 2 192 0,-2-3 0 0,0-6-16 16,0 0 0-16,0 0 0 0,-7 0 48 0,2-2 16 16,-2-2 0-16,1-3 0 0,-1-2-64 0,1-1-16 15,2-1 0-15,1 0 0 0,-1-5-368 0,2-4-80 16,-2-3-16-16,3-6 0 15,1-5-1984-15,0-2-400 0,0-2-64 0,2-10-32 16,3 2 832-16,-1 7 160 0,3 5 48 0,-1 4 0 0,1 4 1968 0,-2 10 400 16,2 2 80-16,-1 4 0 0,1 3 1248 0,-1 2 240 0,2 4 48 0,-3 2 16 15,3 7-640-15,0 6-128 0,-2 2-16 0,-2 1-16 16,0 2-432-16,0 2-64 0,-1 0-32 0,-3 0 0 16,-2 0-416-16,0 0-64 0,-2-3-32 0,0 1 0 15,-1 2-256-15,0-1-160 0,-1-3 192 0,2-2-192 31,0 2-1072-31,1-2-320 0,-1-5-64 0,0-1-13648 0</inkml:trace>
  <inkml:trace contextRef="#ctx0" brushRef="#br2" timeOffset="-180099.27">26147 15421 17503 0,'0'29'1552'0,"0"-15"-1232"15,2 4-320-15,0 2 0 0,2 6 2496 0,1 1 432 16,-1-9 80-16,0 2 32 0,0 1-1600 0,1-3-320 16,1-1-64-16,-1-1-16 0,1-1-336 0,0-3-64 15,-3-1 0-15,4 0-16 0,-3-3-384 0,-4-8-80 16,0 0-16-16,0 0 0 0,0 0 80 0,0 0 16 16,0 0 0-16,-3-8 0 0,-1-1-240 0,0-1 0 15,2-3 0-15,-1-2 0 0,1-4-336 0,-1-3 32 16,0-3 16-16,2-1 0 15,1-4-208-15,1-1-32 0,1-1-16 0,2-17 0 16,1 6-320-16,3 6-64 0,1 1-16 0,-1 12 0 0,3-2 560 0,6-6 128 0,-2 5 0 0,-1 8 16 16,0 3 752-16,-1 7 160 0,-1 5 32 0,-3 6 0 15,-2 1 288-15,-1 4 64 0,-1 6 16 0,1-1 0 16,-2 2-240-16,-3 4-64 0,-2 3 0 0,-2 0 0 16,0 1-128-16,-1 2-48 0,-1-1 0 0,-1 1 0 15,-2 0-336-15,0 0-64 0,-1-3 0 0,0-2-16 16,0-1-176-16,0 1 0 0,-1-2 0 0,3-3 0 15,-3-4-2112 1,4-2-288-16,-1-2-64 0,1-4-12896 0</inkml:trace>
  <inkml:trace contextRef="#ctx0" brushRef="#br2" timeOffset="-179724">26512 14932 20271 0,'0'0'896'0,"0"0"192"0,0 0-880 0,0 0-208 15,0 0 0-15,-2 12 0 0,-2 3 3040 0,0 5 560 16,0 3 112-16,1-3 32 0,0 6-2112 0,1 4-416 16,0 0-96-16,0 5-16 0,1 0-496 0,2 1-96 15,2-6-32-15,1 1 0 0,0-1-288 0,1-3-48 16,1-3-16-16,1-2 0 0,0 0-128 0,3-2 0 16,-1-3 144-16,2-2-144 0,-1-3 0 0,0-3 0 15,-1-2 0-15,1-3 0 0,-1-2 128 0,1-2-128 16,1-2 128-16,-1-2-128 0,0-3 144 0,0-2-144 15,-3-3 192-15,3-1-192 0,-1-1 144 0,-3 0-144 16,-1-3 0-16,1 0 144 0,0-3-144 0,-2 2 128 0,-3 0-128 0,1-1 128 16,-4 1 16-16,1 4 0 0,-3 2 0 0,0 4 0 15,-1-1 464-15,-2 5 96 0,0 4 0 0,-2 1 16 16,-1 5-224-16,1 3-48 0,-1 1-16 0,2 2 0 16,2 0-272-16,2 1-160 0,0 1 192 0,2 2-192 15,1-3 0-15,1 1 0 0,3 2 0 0,1-5 0 31,2 2-448-31,2-1-32 0,1 0-16 0,3-3 0 0,1 0-2528 16,1-5-512-16,-1 0-112 0</inkml:trace>
  <inkml:trace contextRef="#ctx0" brushRef="#br2" timeOffset="-179489.53">27000 15262 7359 0,'0'0'656'0,"-1"-5"-528"16,-6-1-128-16,-1 1 0 0,-1-1 4368 0,-1-1 848 15,1 1 160-15,-3 0 48 0,-2 1-3312 0,2 0-640 16,1 1-144-16,2 2-32 0,0-1-784 0,3 2-176 15,6 1-16-15,0 0-16 0,0 0-112 0,0 0-32 16,0 0 0-16,6 7 0 0,-2 1-160 0,4 1 128 16,2 3-128-16,1-1 128 0,-1 0 288 0,-1 1 48 15,2 1 16-15,-2 0 0 0,-3 0 416 0,1 0 64 16,-2 0 32-16,-1 0 0 0,-3-1-96 0,-1 0 0 16,-1-1-16-16,-2 1 0 0,0-3-448 0,-1 2-96 15,-2-1-16-15,0 1 0 0,-2-2-320 0,0-3 0 16,0-2-160-16,1 1 160 15,0-2-2832-15,-1-3-464 0,-3-1-96 0</inkml:trace>
  <inkml:trace contextRef="#ctx0" brushRef="#br2" timeOffset="-179317.66">27271 14828 35535 0,'0'0'1568'0,"0"0"336"0,0 0-1520 0,-6 8-384 0,6-8 0 0,-7 10 0 16,1 3 304-16,0-3-16 0,1 4 0 0,1-1 0 16,0 4-64-16,2-2-16 0,2 2 0 0,-2 0 0 15,1-4-1744-15,1 1-368 0,3-2-64 0,-3-12-12624 16</inkml:trace>
  <inkml:trace contextRef="#ctx0" brushRef="#br2" timeOffset="-179161.33">27349 14869 25919 0,'0'0'1152'0,"0"0"224"0,0 0-1104 0,11 2-272 16,-1 0 0-16,-10-2 0 0,5 10 2144 0,1 3 368 16,-1-2 80-16,-1 5 16 0,0 0-1136 0,-2 2-208 15,0 3-48-15,0-2-16 0,1-1-960 0,1-4-240 16,-3 1 0-16</inkml:trace>
  <inkml:trace contextRef="#ctx0" brushRef="#br2" timeOffset="-178706.97">28351 15048 15663 0,'0'0'1392'0,"4"-12"-1120"15,1 2-272-15,-4-1 0 0,-1 2 2768 0,0 2 496 16,-3-1 112-16,3 8 16 0,-3-5-1136 0,-3 3-208 16,0 5-64-16,-3 3 0 0,0 6-528 0,-3 1-112 15,0 4-32-15,-1 5 0 0,-1 7-800 0,-1 2-144 0,1 2-48 0,2 2 0 16,1 0-320-16,1 2 0 0,5-7 0 0,1 0 0 15,-1-6 0-15,4 1-256 0,2-7 32 0,0 1 16 32,3-4-1648-32,3-3-320 0,5-5-64 0,3-2 0 15,5-4-1008-15,-1-3-192 0,3-6-32 0</inkml:trace>
  <inkml:trace contextRef="#ctx0" brushRef="#br2" timeOffset="-178456.86">28617 15181 911 0,'0'0'0'0,"-2"-13"0"0,-2 3 0 0,-1 0 0 16,5 10 5600-16,-10-9 1040 0,-2 4 208 0,0 1 32 15,1 6-4448-15,-2 1-896 0,-2 4-192 0,2 1-16 16,0 2-368-16,3 2-80 0,2 2-16 0,4 1 0 16,1-1-384-16,3 0-80 0,3 1-16 0,3-1 0 15,4-1-384-15,3-3 0 0,2-3 128 0,1-2-128 16,-2-1 0-16,1-1 0 0,-2-3 144 0,-2-2-144 0,-2 1 320 0,1-3 0 16,-4-6 0-16,-1 1 0 0,-2 0 256 0,-2-2 32 15,-2 1 16-15,-2-3 0 0,-1 2-240 0,-1 1-64 16,0-2 0-16,-3 0 0 0,-2-1-320 0,-1 4 0 15,0-1 0-15,1 2-128 16,1 1-2464-16,9 7-480 0,-6-5-112 0</inkml:trace>
  <inkml:trace contextRef="#ctx0" brushRef="#br2" timeOffset="-178034.72">28808 15087 18431 0,'0'0'1632'0,"-2"15"-1312"0,0 1-320 0,0 1 0 16,-2 0 2512-16,-1 2 432 0,-2 0 96 0,1-1 16 15,-1-1-880-15,2-1-192 0,1 0-16 0,1-2-16 16,1-1-880-16,2-3-176 0,0-10-48 0,0 0 0 16,5 11-656-16,-5-11-192 0,0 0 0 0,0 0 128 15,0 0-432-15,12 1-80 0,-2-3 0 0,-10 2-16 16,9-8 64-16,-2-1 16 0,-2-2 0 0,0 0 0 16,-1-3 320-16,1 1 0 0,0-1-144 0,2 0 144 15,0-1 0-15,-1 4 0 0,-2-1-128 0,4 2 128 16,0-1 0-16,1 2 0 0,-3 1 0 0,-6 8 0 15,9-4 0-15,-9 4 272 0,0 0-16 0,11 4-16 16,-11-4 208-16,6 9 32 0,0 2 16 0,-3 0 0 16,1 4-192-16,0-2-48 0,-1-1 0 0,1-2 0 15,2-1-256-15,1-1 0 0,-7-8 0 0,6 8 0 16,2 0 0-16,-8-8-144 0,0 0 16 0,0 0 0 0,9 9-144 0,-9-9-32 16,0 0 0-16,0 0 0 15,11-3-160-15,-2 0-48 0,-1-2 0 0,1-1 0 16,1-2 16-16,1-1 0 0,0 0 0 0,0-3 0 0,-1 2 320 0,-1-1 176 15,-1 1-192-15,0-1 192 0,-1 2 128 0,-2 1 128 16,-5 8 16-16,0 0 16 0,0 0 544 0,0 0 96 16,0 0 32-16,0 0 0 0,0 0-256 0,0 0-64 15,6 12 0-15,-2 0 0 0,0 2-512 0,0-1-128 16,0 1 0-16,1 1 0 16,0 0-1504-16,1 1-288 0,-1 0-48 0,0-2-9344 15,-1-2-1872-15</inkml:trace>
  <inkml:trace contextRef="#ctx0" brushRef="#br2" timeOffset="-177627.43">29231 15283 22047 0,'0'0'976'0,"0"0"208"0,0 0-944 0,7 6-240 0,3 2 0 0,-3 3 0 16,0 0 1808-16,1 4 320 0,-2-1 64 0,1 2 16 16,-3-1-848-16,1 2-160 0,0 1-48 0,0 1 0 15,1 0-416-15,-1-3-96 0,-1 0 0 0,0-2-16 16,1-2-192-16,-3-2-48 0,-2-10 0 0,3 12 0 15,-3-12-64-15,0 0-32 0,0 0 0 0,0 0 0 16,0 0 0-16,0 0 0 0,0 0 0 0,0 0 0 16,-4-7-48-16,2-3-16 0,-2-2 0 0,1-2 0 15,-1-7-224-15,3-1 144 0,-1-2-144 0,1-1 128 16,0 1-320-16,1-4-64 0,0 0 0 0,1-5-16 16,2-1-240-16,1 0-32 0,1 0-16 0,4 0 0 15,1 2 48-15,2 2 0 0,1 4 0 0,0 2 0 0,2 3 272 0,-1 7 64 16,0 4 16-16,-1 3 0 0,0 5 336 0,0 2 64 15,-1 2 16-15,-3 5 0 0,-9-7 240 0,8 11 48 16,-1 1 16-16,-3 1 0 0,-2 2 80 0,-2-1 0 16,0 2 16-16,-5 1 0 0,-4-1-320 0,-2 3-64 15,1 0-16-15,-3 2 0 0,-3-3-96 0,1 1-32 16,-2-4 0-16,1 2 0 0,0 0-272 0,2-4-64 16,0-1-16-16,2 0 0 15,2-6-1696-15,2-1-352 0,8-5-64 0,0 0-8496 16,0 0-1712-16</inkml:trace>
  <inkml:trace contextRef="#ctx0" brushRef="#br2" timeOffset="-177257.71">29718 15078 14735 0,'0'0'1312'0,"0"0"-1056"16,0 0-256-16,0-8 0 0,0 8 3408 0,-2-6 624 15,-2 1 128-15,4 5 32 0,-7-3-2704 0,-1 2-528 0,-1 1-128 0,1 2 0 16,1 3-208-16,-3 1-48 0,1 1 0 0,0 5 0 15,0 3-320-15,0-1-64 0,0 2 0 0,2-1-16 16,2 2 176-16,1-1 32 0,2-3 16 0,2-1 0 16,2-1-80-16,1 0 0 0,-3-11-16 0,5 10 0 15,-5-10-304-15,7 9 128 0,-7-9-128 0,0 0 0 16,13 5 272-16,-2-2-48 0,-11-3-16 0,13-4 0 16,0-1 96-16,-1-2 16 0,-1-2 0 0,-1-1 0 15,2-1-160-15,-2-2-32 0,-1-1 0 0,0 0 0 16,-1 1-128-16,-3 1 128 0,-1 0-128 0,-1 3 128 15,-3-3 144-15,-1 3 32 0,1 9 0 0,0 0 0 16,-6-8 272-16,6 8 48 0,0 0 16 0,0 0 0 16,-9-1-336-16,9 1-64 0,-8 4-16 0,8-4 0 15,0 0-224-15,-5 10 0 0,1 1 0 0,2 1 0 16,2-12 0-16,0 13 0 0,1-3 0 0,3 1 0 16,-4-11-480-16,6 11 16 0,2 1 0 0,0-4 0 15,1-3-2640-15,3-1-528 0,0-1-96 0</inkml:trace>
  <inkml:trace contextRef="#ctx0" brushRef="#br2" timeOffset="-177117.06">29942 15052 15375 0,'0'0'672'0,"0"0"160"0,0 0-672 0,0 0-160 16,0 0 0-16,0 0 0 0,0 0 1712 0,-3 10 304 16,0 3 64-16,2 3 16 0,2-3-1216 0,2 4-240 15,-1 1-64-15,2 2 0 0,3 1-256 0,-1-3-48 0,2-2-16 0,1-2 0 16,2 2-128-16,-1-6-128 0,0 1 144 0,1-2-7856 15,-1-5-1568-15</inkml:trace>
  <inkml:trace contextRef="#ctx0" brushRef="#br2" timeOffset="-176991.97">30043 15085 12895 0,'-14'-16'576'0,"7"6"112"0,0-5-560 0,2 2-128 0,-1 1 0 0,2 1 0 15,1-2 1088-15,-1 4 192 0,0 2 48 0,4 7 0 16,3-7-1088-16,-3 7-240 0,0 0 0 0,0 0-7824 15</inkml:trace>
  <inkml:trace contextRef="#ctx0" brushRef="#br2" timeOffset="-176226.31">29914 15044 6447 0,'0'0'576'0,"0"0"-576"16,-2 15 0-16,1-2 0 0,1 0 3200 0,0 1 512 16,-1 0 128-16,2 1 0 0,4 0-2112 0,-1 1-416 15,-1 2-96-15,2-2 0 0,3-2-608 0,-2-1-112 16,-2-1-32-16,0-3 0 0,-4-9 96 0,6 10 16 0,-6-10 0 0,0 0 0 15,6 10-32-15,-6-10 0 0,0 0 0 0,0 0 0 16,0 0 0-16,0 0 0 0,0 0 0 0,0 0 0 16,4-11-64-16,-3 1-16 0,1-1 0 0,0 1 0 15,1 1 16-15,-2 0 0 0,-1-6 0 0,3 0 0 16,1 2-224-16,0-4-32 0,-2-2-16 0,2 2 0 16,3-1-208-16,-2-1 0 0,-1-5 128 0,1 5-128 15,1 2 0-15,1 1 144 0,-3 2-144 0,2 2 128 16,1 2-128-16,-1 0 0 0,-6 10 0 0,8-6 0 15,4 2-368-15,-12 4 48 0,10 0 16 0,1 4 0 16,1 1-2400-16,-3 3-496 16</inkml:trace>
  <inkml:trace contextRef="#ctx0" brushRef="#br2" timeOffset="-176068.75">30306 15074 11055 0,'0'0'480'0,"0"0"112"16,0 0-464-16,0 0-128 0,-1 13 0 0,0-2 0 0,1-11 4032 0,-2 11 800 15,1 1 160-15,1-3 16 0,-1 2-3008 0,1-1-592 16,0-10-128-16,2 13-32 0,1 0-1056 0,-3-13-192 16,4 9 0-16,-4-9-9984 15,0 0-1920-15</inkml:trace>
  <inkml:trace contextRef="#ctx0" brushRef="#br2" timeOffset="-175693.75">30318 14879 11967 0,'0'0'1072'0,"0"0"-864"0,9-6-208 0,2 2 0 16,-2 2 2144-16,1 1 384 0,0-1 80 0,1 2 16 15,-11 0-2176-15,13 3-448 0,-1 2 0 0,-2 0-144 16,-1 1 0-16,-1 0 0 0,-8-6 0 0,8 7 0 16,-8-7 448-16,8 7 80 0,-8-7 32 0,0 0 0 15,9 8 128-15,-9-8 32 0,8 8 0 0,-8-8 0 16,0 0-384-16,0 0-192 0,0 0 192 0,2 13-192 15,-2-13 176-15,-1 10-176 0,-2 0 160 0,3-10-160 16,-4 10 192-16,4-10-64 0,-2 10-128 0,-1 1 192 16,3-11-192-16,-1 12 0 0,1-12 128 0,3 10-128 15,-3-10 432-15,5 13 32 0,-1-4 16 0,2 2 0 0,1-1 512 0,2-2 96 16,1 0 32-16,1 1 0 0,-3 3 288 0,-1-5 48 16,1 3 16-16,-1 0 0 0,-2-1-176 0,-5-9-16 15,4 11-16-15,-4 2 0 0,-4-3-368 0,-3 0-80 16,0 2-16-16,-3-1 0 0,0-4-432 0,0 1-96 15,-3 0-16-15,-1 1 0 0,1 3-256 0,2-6 0 16,0-3 0-16,2 0 0 16,0-2-736-16,9-1-48 0,0 0-16 0,0 0 0 15,0 0-2240-15,0 0-448 0,0 0-96 0</inkml:trace>
  <inkml:trace contextRef="#ctx0" brushRef="#br2" timeOffset="-175428.19">30740 15019 17503 0,'0'0'1552'0,"-9"0"-1232"0,-3 3-320 0,3 0 0 16,2 1 3312-16,-4-1 592 0,-2 1 128 0,1 2 32 16,3 0-2656-16,0 1-544 0,1 0-96 0,0 4-32 15,1 1-192-15,4 1-32 0,6-3-16 0,2 3 0 16,0 0-496-16,3-2 0 0,2-1 0 0,2-1 0 16,1-2 192-16,3-1-64 0,2-2-128 0,0-1 192 15,-2-2 112-15,-2-1 16 0,-2-1 0 0,0-2 0 16,-2 0 80-16,-2-3 32 0,-8 6 0 0,0 0 0 15,5-8-32-15,-5 8 0 0,1-13 0 0,-1 3 0 16,-2-1 144-16,-2 2 32 0,-4-3 0 0,3 1 0 16,0 0-368-16,-2 2-64 0,-3-4-16 0,1 3 0 15,-1 0-1792-15,1 1-352 0,0 0-80 0,3 0-16 16,3 3-1776-16,-1-1-352 0</inkml:trace>
  <inkml:trace contextRef="#ctx0" brushRef="#br2" timeOffset="-175099.92">30978 14936 19343 0,'0'0'1728'0,"0"0"-1392"15,0 0-336-15,4 13 0 0,1 1 2416 0,-1-2 400 16,-2 0 96-16,1 0 16 0,1-2-1632 0,-2 0-320 16,0 1-64-16,-1 1-16 0,-1 1 400 0,0-2 80 15,-1 2 16-15,-2 0 0 0,-1 0-752 0,2-1-160 16,-1-4-32-16,3-8 0 0,0 9 144 0,0-9 32 15,0 0 0-15,0 0 0 0,0 0-624 0,0 0 0 0,10-2 0 0,0-2 0 32,-3-3-368-32,1-3-144 0,-3-2-16 0,2-1-16 15,-1-1-32-15,1-1 0 0,-2 1 0 0,2 1 0 0,-1-2 144 0,1 2 32 0,-1 0 0 0,1 3 0 16,-2 3 400-16,-5 7 0 0,4-6 0 0,-4 6 0 16,0 0 384-16,0 0 176 0,0 0 16 0,0 0 16 15,13 10 208-15,-3 3 32 0,-3 0 16 0,2 3 0 16,3 0-128-16,-2-1-16 0,-2 0-16 0,2 2 0 15,3 1-432-15,0 0-96 0,-1-3-16 0,3-2 0 16,3 0-1520-16,-3 0-304 16,0-3-64-16</inkml:trace>
  <inkml:trace contextRef="#ctx0" brushRef="#br0" timeOffset="-162129.77">9179 16778 24879 0,'0'0'2208'0,"0"0"-1760"16,-5 7-448-16,1 0 0 0,2 4 1344 0,-1 3 192 15,2 3 48-15,0 4 0 0,1 1-608 0,2 3-112 16,2 1-32-16,1 3 0 0,2 1-336 0,-1 0-80 16,2 0-16-16,1-3 0 0,0-2-400 0,3-3 128 15,-1-2-128-15,0-2 0 0,1 0 0 0,0-2 0 16,-3-3 128-16,0-3-128 0,1-3 0 0,1-2 0 16,-2-1 0-16,-1-4 0 0,-3-4 0 0,3-4 0 15,0 0 0-15,-2-1 0 0,1-3 0 0,-2-2 0 16,0-3 128-16,-1-2-128 0,0-2 128 0,1-3-128 15,-1-2 0-15,1 0 128 0,0 1-128 0,1 2 0 16,-1 1 0-16,0 2 128 0,0 4-128 0,1 5 0 16,-3 2 0-16,1 3 0 0,-4 6 224 0,0 0-32 0,7 6-16 0,-1 3 0 15,0 4 48-15,-1 2 16 0,1 4 0 0,2-1 0 16,1 7-240-16,3-2 0 0,1 2 128 0,1 1-128 31,2 3-1408-31,0-5-336 0,1 1-64 0,2-3-8160 0,3-1-1616 0</inkml:trace>
  <inkml:trace contextRef="#ctx0" brushRef="#br0" timeOffset="-161629.84">9863 16952 1839 0,'-4'-4'160'0,"-3"-2"-160"0,-2 1 0 0,-1-4 0 16,-3 1 4448-16,1 0 864 0,0 1 160 0,2 3 32 15,-1-2-3456-15,2 5-704 0,1-1-144 0,8 2-32 0,0 0-128 0,-4 5-16 16,2 3-16-16,2-1 0 0,2 3-576 0,5-1-112 15,3 0-32-15,3 1 0 0,3 2 224 0,0 0 64 16,2-2 0-16,1 2 0 0,2 2 256 0,0-2 48 16,0 0 16-16,-1 1 0 0,-1-3-128 0,-1 3-32 15,-1 0 0-15,-2-2 0 0,-4 0-224 0,-3 0-32 16,-1-1-16-16,-2 2 0 0,-4-3-80 0,-3 0 0 16,-4 2-16-16,-1-1 0 0,-2 0-128 0,-3 0-32 15,-1-1 0-15,0-1 0 0,-3-2-208 0,0-1 0 16,1-2 128-16,0-2-128 0,2-3-256 0,2-2-112 15,0-2-16-15,3-1 0 16,2-4-528-16,2 1-112 0,3-1-32 0,2 2 0 16,0 3 352-16,-1 6 80 0,8-5 16 0,3 1 0 0,0 1 336 0,5 3 64 0,1 1 16 0,2 3 0 15,4-2 192-15,3 0 160 0,4 1-32 0,0-1 0 16,2-3 16-16,2 0 0 0,-1-6 0 0,-3 1 0 16,-3-2-144-16,-1-1 128 0,-2-2-128 0,-2 1 128 15,-1 1-128-15,-2-2 160 0,-2 0-160 0,-1-1 160 16,-7 0-16-16,0 2 0 0,-2-3 0 0,-3 1 0 15,-3 1-144-15,-1 1 0 0,-3 1 0 0,-1 0 128 16,-4 1-128-16,-1 0 0 0,-2 2 0 0,-1 0 0 16,-1 3 192-16,0 1 0 0,1 2 0 0,2 3 0 15,1 2 368-15,2 4 80 0,0 2 0 0,4 4 16 16,1 3 304-16,2 3 48 0,3 0 16 0,3 3 0 16,4-1-288-16,3-1-48 0,2-2-16 0,6-3 0 15,4 0-368-15,5-7-80 0,5-3-16 0,7-5 0 16,5-2-800-16,7-5-176 0,8-5-16 0,3-1-19024 15</inkml:trace>
  <inkml:trace contextRef="#ctx0" brushRef="#br0" timeOffset="-160833.06">11891 17040 24767 0,'0'0'1088'0,"0"0"240"0,0 0-1072 0,9-8-256 15,-9 8 0-15,0 0 0 0,2-4 1872 0,-2 4 320 0,1-5 64 0,0 1 16 16,-1 4-656-16,4-8-128 0,0 1-16 0,0-2-16 16,0 1-720-16,1 1-144 0,0-3-16 0,1 1-16 15,-1-2-192-15,0 1-48 0,-1-2 0 0,-2 2 0 16,1 0-80-16,-2 3-32 0,-2-4 0 0,-2 2 0 15,-2 1-32-15,0 2-16 0,0 2 0 0,-2 0 0 16,-2 3-160-16,0-2 192 0,0 3-192 0,-1 3 192 16,-1-3-64-16,1 4 0 0,-1 2 0 0,1 2 0 15,1 1-128-15,0 1-144 0,1 6 144 0,3 4-208 16,2-2 208-16,2 4 0 0,2 2 192 0,2 0-192 16,2 4 192-16,3-4-192 0,1 1 192 0,1-1-192 15,1-1 0-15,2-2 0 0,1-3 0 0,2-1-192 16,2-1-384-16,1-4-64 0,2-2 0 0,0-2-16 15,1-3-1136-15,0 0-240 0,1-2-32 0,-1-2-16 16,-1-2-1328-16,-2-2-272 0</inkml:trace>
  <inkml:trace contextRef="#ctx0" brushRef="#br0" timeOffset="-160692.54">12358 16918 31327 0,'0'0'1392'0,"0"0"272"0,-5 2-1328 16,2 3-336-16,1 2 0 0,0 1 0 0,2 0 688 0,3 2 64 15,1 2 16-15,2 2 0 0,3 6-448 0,0 1-96 16,3-2-16-16,1 1 0 0,0-1-208 0,2-2 0 16,0-1 0-16,2 1 0 15,1-4-1728-15,1-1-224 0,-2-1-48 0,0-2-11392 0</inkml:trace>
  <inkml:trace contextRef="#ctx0" brushRef="#br0" timeOffset="-160520.68">12627 17068 11967 0,'-8'-19'528'0,"5"11"112"0,0-1-512 0,0-1-128 0,-3-2 0 0,1 2 0 16,0 2 4176-16,0 0 816 0,1 2 144 0,-3 3 48 16,1 3-2688-16,-2 3-544 0,0 1-96 0,-1 3-32 15,-4 4-768-15,-1 6-160 0,-2 0-16 0,-1 4-16 16,1-1-336-16,1 3-64 0,-1-1-16 0,3 0 0 16,-1 0-208-16,2-1-48 0,2 0-16 0,3-3 0 15,2 2-2864-15,3-2-560 0,4-1-112 0,0-3-32 16</inkml:trace>
  <inkml:trace contextRef="#ctx0" brushRef="#br0" timeOffset="-160130.1">12761 17164 33983 0,'0'0'1504'0,"-3"8"304"0,4 4-1440 0,-1-1-368 15,2 2 0-15,0 2 0 0,2 0 640 0,0 2 64 16,1-2 16-16,2 7 0 0,-1-4 0 0,2 2 0 15,-1-2 0-15,-1-1 0 0,0-3-512 0,0 2-208 16,-2-3 176-16,0-3-176 0,-2-1 128 0,1-1-128 16,-3-8 0-16,0 0 144 0,0 0-144 0,0 0 0 15,0 0 0-15,0 0 0 0,0 0 0 0,-8-2 0 0,0-2 0 16,1-4 0-16,-2-5-176 0,-1-3 48 0,1-2 0 0,1-4 0 31,-1-2-288-31,1-6-48 0,2-4-16 0,1-1 0 16,2-1-160-16,2-1-48 0,1 1 0 0,2 3 0 0,4 2 368 0,0 2 64 0,3 2 0 0,0 3 16 15,4 5 464-15,2 3 96 0,0 6 0 0,2 1 16 16,2 5 144-16,-1 2 32 0,0 5 0 0,-1 2 0 16,-1 2 176-16,-3 2 32 0,-3 1 16 0,-1 2 0 15,-1 2 48-15,-3 3 16 0,-2 0 0 0,-2 3 0 16,-2 1 160-16,-2 1 16 0,-2 1 16 0,0 1 0 16,-3-2-848-16,-1 0-144 0,-3-1 0 0,2 0 0 15,-3-7-288-15,0 3 64 0,-2-3 16 0,2-1 0 16,0-1-2736-16,3-3-528 0,-1-2-112 0</inkml:trace>
  <inkml:trace contextRef="#ctx0" brushRef="#br0" timeOffset="-159802.02">13068 17111 8287 0,'0'0'736'0,"0"0"-592"15,6 3-144-15,0 3 0 0,2-5 4160 0,1 2 816 16,2-1 144-16,2-2 48 0,-2-2-3072 0,1-1-624 15,0-1-112-15,0 0-16 0,-2-1-544 0,0-2-96 16,1 0-32-16,-2-3 0 0,0 0-224 0,-2 1-64 16,-2 0 0-16,-1 0 0 0,-2-3 112 0,0 2 16 15,-4-2 0-15,0 3 0 0,-3-2 464 0,-3 3 112 16,-1 3 0-16,-3-1 16 0,0 0-128 0,-2 5-16 16,-2 1-16-16,2 0 0 0,-2 4-352 0,3 1-64 0,1 2-16 0,2 2 0 15,0 3-224-15,2 1-48 0,2 0-16 0,4 4 0 16,1 1-224-16,3 0 144 0,3 2-144 0,2-1 128 15,2-2-128-15,3 0 0 0,2 0 0 0,2-1 0 32,2-3-640-32,2-1-192 0,-1-2-64 0,2-2 0 15,0-2-1792-15,1-2-352 0,-1-2-80 0,0-2-16 16,-3-2-384-16,-2-2-64 0,-2 2-32 0</inkml:trace>
  <inkml:trace contextRef="#ctx0" brushRef="#br0" timeOffset="-159536.36">13467 16982 12895 0,'0'0'1152'0,"0"0"-928"0,3 7-224 0,0 4 0 0,2 2 3584 0,-1 2 688 16,0 4 128-16,1 2 16 0,0 1-2160 0,0-3-432 15,1 1-96-15,-3 1 0 0,3 1-496 0,-2-1-80 16,-2-2-32-16,1 0 0 0,-1-1-288 0,0-4-64 16,-1 2-16-16,0-6 0 0,-1-1-368 0,2-1-80 15,-1-1-16-15,-1-7 0 0,0 0 144 0,0 0 16 16,0 0 16-16,0 0 0 0,-3-8 80 0,1-3 16 15,-2-2 0-15,1-1 0 0,1-2-144 0,-1 1-32 16,2-7 0-16,-1 1 0 0,1-3-384 0,0-1 0 16,1-3 128-16,1 2-128 0,2 1-176 0,1 3-64 15,1 1-16-15,1 3 0 16,1-1-1408-16,1 5-272 0,-2 4-64 0,2-1-16 16,0 3-752-16,0 4-160 0,1 3-16 0</inkml:trace>
  <inkml:trace contextRef="#ctx0" brushRef="#br0" timeOffset="-159395.7">13810 17023 18431 0,'-6'13'1632'0,"3"-6"-1312"0,-1 3-320 0,2 1 0 15,0 2 3904-15,1 1 704 0,0 0 128 0,1 1 48 16,1-5-3712-16,0 1-752 0,2-1-128 0,0 2-48 31,-1-3-1248-31,2 0-256 0,-1-1-48 0,1 0-13248 0</inkml:trace>
  <inkml:trace contextRef="#ctx0" brushRef="#br0" timeOffset="-158626.31">13806 16888 23327 0,'0'0'1024'0,"0"0"224"0,3-7-992 0,-3 7-256 16,0 0 0-16,8-4 0 0,0 4 800 0,1 4 112 15,0-1 32-15,1 3 0 0,1 5-304 0,2 2-64 16,-1 1-16-16,-1 3 0 0,1 0-112 0,0 3 0 15,-1 2-16-15,0 1 0 0,-2-2 160 0,-1 0 48 16,-2 0 0-16,0-2 0 0,-3 0-176 0,0-3-16 16,1 3-16-16,-1-4 0 0,-1 0-272 0,1-2-160 15,-1-4 192-15,1-1-192 0,-3-8 0 0,0 0-272 16,0 0 16-16,0 0 16 16,0 0-160-16,7-6-48 0,-2-1 0 0,0-4 0 0,0-2 288 0,0-2 160 15,-2-4-192-15,1 0 192 0,-1-2 0 0,0 0 0 0,0 0 128 16,0-1-128-16,1 0 480 0,-1 2 0 0,0 3 0 0,2 3 0 15,1 4 720-15,0 2 144 0,1 3 16 0,-7 5 16 16,0 0-928-16,0 0-192 0,9 9-48 0,-3 4 0 16,-1 0 368-16,-1 4 80 0,-1 2 16 0,-2-1 0 15,1 2-192-15,-1 0-32 0,0 0-16 0,0-1 0 16,-1-6-304-16,2 0-128 0,0 0 128 0,1-3-128 16,0-1 128-16,0-1-128 0,-3-8 128 0,0 0-128 15,0 0 0-15,0 0 0 0,0 0 0 0,0 0 0 16,0 0-240-16,7-6-16 0,1-3-16 0,0-2 0 15,-2-3 80-15,-2-2 32 0,1-2 0 0,0 0 0 16,2-2 160-16,0 1-160 0,-2-1 160 0,0 2-160 16,3-3 160-16,0 5 0 0,-1-1 0 0,3 3-128 15,0 0 128-15,-1 3 0 0,0 2 0 0,0 2-128 0,-1 2 128 0,0 4 0 16,-8 1 0-16,8 4 0 0,-2 1 0 0,0 8 128 16,-4 1 0-16,2 5 0 0,0 4 192 0,-1 1 32 15,-2 3 16-15,3-1 0 0,0 0-368 0,1-4 0 16,0 1-192-16,2-4 64 15,0-1 128-15,1-2 0 0,1-2 0 0,1-1-128 0,0-2 128 0,0-2-208 16,1-1 80-16,1-2 128 0,-1-2-128 0,2-1 128 16,-2-3 0-16,6 0 0 0,-2-5 0 0,-4 3 0 15,-1-4 0-15,1-3 0 0,2-1 0 0,-3 0 0 0,-1-3 0 0,0-1 0 16,-1-2-176-16,0-1 176 0,-1-1-128 0,0 0 128 16,-1-2-144-16,-2 0 144 0,-2 2-160 0,-1 0 160 15,-1 2 0-15,-1 3 0 0,-1 4 0 0,-2 4 0 16,-2 1 256-16,1 3 32 0,-4 3 16 0,0 2 0 15,-2 1 304-15,1 5 64 0,0 3 16 0,1 1 0 16,-1 0-32-16,4 3 0 0,1 1 0 0,2 1 0 16,3-5-336-16,1 3-80 0,2 0-16 0,3 5 0 15,6-4-224-15,-4-6 0 0,2 0 0 0,3-2-160 16,-1-2-928-16,1-3-176 0,0-1-32 0,3-4-16 16,0-2-1520-16,-1-2-304 0,2-3-64 0,-2-1-16 0</inkml:trace>
  <inkml:trace contextRef="#ctx0" brushRef="#br0" timeOffset="-158298.21">14826 16935 22111 0,'-7'13'1968'0,"5"-6"-1584"16,-1 5-384-16,1 1 0 0,-1 2 2864 0,0 1 480 16,2 1 112-16,0 2 0 0,-1-4-1920 0,2 2-384 15,2 0-64-15,-1 0-32 0,3-1-416 0,0-1-64 16,0-3-32-16,0-1 0 0,0-2-544 0,1-1 0 15,-1-2 0-15,0-1 0 0,-4-5-192 0,9 4-112 0,-9-4-16 0,6 0 0 32,2-2-176-32,1-2-32 0,0-4-16 0,2-1 0 15,-2-7 16-15,0 0 0 0,-1 0 0 0,1-1 0 0,0-2 240 0,0 1 48 0,-1-3 16 0,-3 8 0 16,2-4 224-16,-1 2 0 0,2-1 144 0,1 0-144 16,-1 1 768-16,0 2 48 0,-2-2 16 0,2 4 0 15,-1 3 560-15,1 2 112 0,-8 6 32 0,0 0 0 16,0 0-640-16,5 7-112 0,-1 3-16 0,-2 5-16 15,0 0-368-15,0 4-80 0,0 2-16 0,0 1 0 16,1-3-288-16,-1 2 0 0,2 1 0 0,0-2 0 16,1-2-1856-16,2-1-384 15,1-3-80-15,0-2-16 0,-2-3-1632 0,6 0-336 0</inkml:trace>
  <inkml:trace contextRef="#ctx0" brushRef="#br0" timeOffset="-158095.15">15346 16369 32655 0,'0'0'1440'0,"0"0"304"0,0 13-1392 0,-1 1-352 15,1 3 0-15,1 5 0 0,0 4 544 0,2 4 32 16,-2 3 16-16,3 1 0 0,1 1 368 0,1 2 64 16,1 0 0-16,1 1 16 0,0-4-672 0,1 1-144 15,0 0-32-15,2-2 0 0,-2 0-192 0,-1-3-240 16,-3-2 48-16,1 10 16 15,1-5-336-15,-3-7-80 0,-2-3-16 0,0-8-10464 16,-2 0-2080-16</inkml:trace>
  <inkml:trace contextRef="#ctx0" brushRef="#br0" timeOffset="-157624.29">15366 16881 25791 0,'0'0'2304'0,"0"0"-1856"0,0 0-448 0,4-5 0 15,-1 0 1792-15,3-1 272 0,0 1 48 0,2 0 16 16,1 1-1488-16,2-1-288 0,-1 0-64 0,3 1-16 16,3 0-16-16,1 1-16 0,1-1 0 0,1 2 0 15,1-1-240-15,0 1 0 0,-2 0 0 0,0 0 0 16,-1-1 384-16,-1-1 16 0,-2 0 16 0,-2-1 0 16,-2 0 256-16,-1 2 48 0,0-2 16 0,1 1 0 15,-4 0-160-15,-1-1-48 0,-5 5 0 0,0 0 0 0,0 0-96 0,0 0-32 16,0 0 0-16,0 0 0 0,-1-7-32 0,1 7-16 15,0 0 0-15,-7 0 0 0,0 3-352 0,-3 2 0 16,1 2 0-16,-1 2 0 0,-1 3 0 0,2 1 0 16,2 2 0-16,0 0-192 0,0-2 192 0,2 1-128 15,5 2 128-15,0-1-128 0,0 0 128 0,3-1 0 16,2-1 0-16,3-1-128 0,-2-2 128 0,2-1 0 16,1-1 0-16,1-3 0 0,-1-1 0 0,0-1-128 15,0-3 128-15,0 0 0 0,0-1 0 0,0-2-160 16,0-2 160-16,1-2 0 15,-3 1 0-15,1-5 0 0,-1 1 0 0,1-1 0 0,1 2 128 0,-2 0-128 0,0-4 176 0,-1 3-176 16,1-3 304-16,-2 2-48 0,2 2-16 0,-3 3 0 16,-4 6-96-16,0 0-16 0,0 0 0 0,0 0 0 15,0 0 16-15,4 7 0 0,-3 5 0 0,-1-1 0 16,-1 2 48-16,-1 1 0 0,2 0 0 0,0 1 0 16,2 0-192-16,-1 2 0 0,0-4 0 0,0 8 0 31,2-4-1856-31,0-1-240 0,-3-16-48 0,4 8-10176 0,-4-8-2032 0</inkml:trace>
  <inkml:trace contextRef="#ctx0" brushRef="#br0" timeOffset="-157405.46">16122 16356 24879 0,'0'0'2208'0,"0"0"-1760"16,0 0-448-16,0 9 0 0,-2 1 1136 0,2 3 144 15,0 3 16-15,0 4 16 0,-1 0 176 0,1 5 48 16,0 3 0-16,0 2 0 0,-1 1-608 0,0 0-112 16,2 2-32-16,-4 11 0 0,-1-5-528 0,0-1-96 15,1-3-32-15,0-4 0 0,2-2-128 0,-2-2 0 16,2-2 0-16,-1-3 0 16,1-2-1440-16,1-4-224 0,3-3-32 0,-3-13-13616 0</inkml:trace>
  <inkml:trace contextRef="#ctx0" brushRef="#br0" timeOffset="-157202.35">16320 16387 44287 0,'0'0'1968'0,"0"0"400"0,-1 9-1904 0,1 0-464 0,1 3 0 0,0 1 0 15,1 3 144-15,-1 5-144 0,-1-1 128 0,0 5-128 16,1 3 320-16,0-2-32 0,1 2 0 0,-2 4 0 15,0-5-288-15,0 2 0 0,-2-1 0 0,1 11-144 16,0-3-1232-16,2-6-240 0,0-4-48 0,1-4-16 16,-1-1-2208-16,-1-4-432 0</inkml:trace>
  <inkml:trace contextRef="#ctx0" brushRef="#br0" timeOffset="-157014.86">16510 16658 34143 0,'0'0'1520'0,"0"0"304"0,0 0-1456 0,-1 16-368 16,-2-1 0-16,2 1 0 0,0 1 448 0,-1 3 0 15,0 0 16-15,2 3 0 0,1-5 16 0,2 1 0 16,-1 1 0-16,2-2 0 16,1-2-864-16,1-2-192 0,0-1-16 0,1-2-16 15,-7-11-1984-15,10 8-400 0,-10-8-80 0,11 11 0 16,-6 6-384-16,1-5-64 0</inkml:trace>
  <inkml:trace contextRef="#ctx0" brushRef="#br0" timeOffset="-156858.29">16672 16845 11967 0,'10'-11'528'0,"-10"11"112"0,7-8-512 0,-7 8-128 0,0 0 0 0,0 0 0 15,0 0 5808-15,0 0 1120 0,0 0 240 0,-4 9 32 16,-4 5-4128-16,-2 1-832 0,-1 5-176 0,-6 4-16 16,-6 3-896-16,-2 3-192 0,-1 2-16 0,6-7-16 15,-2 2-224-15,0 5-32 0,0-2-16 0,0 2 0 16,0 1-464-16,1 1-192 0,1-2 176 0,3 1-15312 15,2-4-3056-15</inkml:trace>
  <inkml:trace contextRef="#ctx0" brushRef="#br0" timeOffset="-156198.14">17601 16865 17503 0,'0'0'1552'0,"-5"-1"-1232"16,5 1-320-16,-5-2 0 0,1-2 2256 0,0 0 400 16,2-1 80-16,-2 1 16 0,-1 0-1280 0,5 4-256 15,0 0-64-15,-7-2 0 0,0 2-448 0,1 6-112 16,-1 0-16-16,0 7 0 0,-3 4-272 0,3 4-64 15,0 4-16-15,2 3 0 0,-2 2-224 0,2 2 0 16,3-5 0-16,2 0 0 0,1-2 0 0,3-1 0 16,1-6 0-16,2 0 0 0,0-5 0 0,2-1 0 15,2-2 0-15,-1-2 0 0,1-5 0 0,1-2 176 0,-1-3-32 0,1-2 0 16,0-3 528-16,-1-2 96 0,0-3 32 0,-2-5 0 16,-1-1-240-16,-2-3-48 0,0-2-16 0,-1-2 0 15,0 0-224-15,-1-1-32 0,-3-3-16 0,0 1 0 16,-1-2-224-16,0 1-160 0,0 0 32 0,0 1 0 31,-1-1-912-31,-1 2-176 0,-1-5-48 0,0 8 0 16,1 0-1936-16,-1 2-384 0</inkml:trace>
  <inkml:trace contextRef="#ctx0" brushRef="#br0" timeOffset="-155932.61">17824 16970 7359 0,'10'17'656'0,"-5"-8"-528"0,1 3-128 0,1 1 0 0,-1 0 3520 0,2 0 656 15,1 0 144-15,2-2 32 0,-1-1-2192 0,1-1-432 16,-2 0-96-16,0-3-16 0,-1 0-912 0,-1-3-176 16,-7-3-32-16,10 2-16 0,-10-2-240 0,7-3-48 15,0-1-16-15,-3-1 0 0,1-1 784 0,-1-2 176 16,-1-4 16-16,-2-1 16 16,-1-1-1616-16,0-1-336 0,-1 0-64 0,-1 0-16 0,-2 2 1104 0,2 2 208 15,-2 3 64-15,0 1 0 0,4 7 512 0,0 0 128 16,0 0 0-16,-8 3 16 0,0 2-384 0,2 3-80 15,-2 1 0-15,3 3-16 0,1 2-400 0,3 0-80 16,-1 1-16-16,4 0 0 0,1 2-192 0,1 2 0 16,2-1 0-16,1-1 0 15,2-2-640-15,2 1-32 0,1 1 0 0,1-1-11168 0,-2-1-2240 0</inkml:trace>
  <inkml:trace contextRef="#ctx0" brushRef="#br0" timeOffset="-155729.42">18274 16682 35007 0,'-17'-15'1552'0,"11"10"320"0,1-1-1488 0,-1 0-384 0,1 2 0 0,5 4 0 15,0 0 1152-15,0 0 176 0,0 0 16 0,0 11 16 16,1 5-704-16,3 3-144 0,2 3-16 0,0 6-16 16,2 2-320-16,0 1-160 0,1 4 160 0,1 2-160 15,3 0 0-15,0 3 0 0,-1-1 0 0,1 0 0 16,-1 0-144-16,0 0-128 0,-1 0-32 0,-2-1 0 15,2-3-2544-15,-3-2-512 0,-2-3-96 0,-1-3-6544 16,1-2-1312-16</inkml:trace>
  <inkml:trace contextRef="#ctx0" brushRef="#br0" timeOffset="-155323.08">18333 17159 11055 0,'-18'-24'976'0,"10"15"-784"15,0 0-192-15,0 0 0 0,-1 0 3936 0,1 1 736 16,2 0 160-16,0 2 32 0,3-1-2848 0,1 1-560 15,2-1-112-15,5-1-32 0,3 2-928 0,1 1-192 16,2-1-48-16,1 1 0 0,-1 1-144 0,2 2 0 16,-1-1-192-16,0 2 192 0,2 1-224 0,1 1 80 15,-1 2 16-15,1-1 0 0,2 2-160 0,0 0-32 0,-2 0 0 0,0 1 0 16,2-4 96-16,-1 1 16 0,-2 2 0 0,1-4 0 16,-2 1 208-16,-2-1 0 0,-1-1 0 0,-3-3 0 15,-7 4 0-15,0 0 208 0,7-3-32 0,-7 3-16 16,4-8 192-16,-2 3 32 0,-2-3 16 0,0 2 0 15,-2-1 240-15,-1 1 64 0,-1-2 0 0,-1 0 0 16,-1 0 128-16,-1 2 48 0,-1-1 0 0,0 5 0 16,1-1-32-16,-1 3 0 0,0 0 0 0,1 4 0 15,1 1-16-15,1 6-16 0,1 0 0 0,1 5 0 16,2 2-352-16,1 2-64 0,1-1-16 0,2 2 0 16,1-1-192-16,2-1-64 0,2 0 0 0,2-2 0 15,2 1-128-15,1-3 0 0,2 1-192 0,0-3 192 16,2-1-1440-16,3-2-160 0,-2-1-48 0,0-1 0 15,0-3-1280-15,1 1-256 0,-1-2-48 0,-1-2-11472 16</inkml:trace>
  <inkml:trace contextRef="#ctx0" brushRef="#br0" timeOffset="-155057.41">18835 16967 22047 0,'0'0'976'0,"0"0"208"0,0 0-944 0,0 0-240 16,5 3 0-16,-1 3 0 0,0 3 2352 0,1 3 416 15,0 1 96-15,-1 3 16 0,0 1-1120 0,0 1-224 16,1-1-32-16,-1 1-16 0,0-2-384 0,0 0-80 16,0-3 0-16,0-2-16 0,-2 0-256 0,2-2-48 15,-4-9-16-15,2 8 0 0,-2-8-176 0,0 0-16 0,0 0-16 0,0 0 0 16,0 0-32-16,0 0-16 0,0 0 0 0,0 0 0 16,0 0-176-16,0 0-48 0,0 0 0 0,1-9 0 15,0-3-208-15,2-1 0 0,1-3 0 0,0-1 0 16,0 0-256-16,1 0-112 0,0 0-16 0,0 2 0 31,0-4-1312-31,1 2-272 0,-1 3-48 0,1 1-16 16,1 3-1200-16,1-2-240 0,1 3-48 0</inkml:trace>
  <inkml:trace contextRef="#ctx0" brushRef="#br0" timeOffset="-154588.6">19133 16952 18431 0,'0'0'816'0,"2"9"160"0,-1 0-784 0,0 4-192 0,1 1 0 0,-1 2 0 15,1 1 3584-15,1 0 656 0,0-2 144 0,1 4 32 0,0-1-2592 0,-1-1-512 16,1 0-96-16,2-4-32 0,-1 1-800 0,1-2-176 16,0 0-16-16,-1-3-16 0,0-1-176 0,-5-8 0 15,0 0 144-15,6 1-144 0,-6-1 0 0,11-3 0 16,-3-3 0-16,-2-1-128 0,-1-2-32 0,1-3 0 16,0-2 0-16,-1 4 0 0,1-2 160 0,0-1 0 15,1-3 0-15,3-6 0 0,-1-1 0 0,-4 8-128 16,2-2 128-16,2-5 0 0,0 4 0 0,-4 9 0 15,-1-2 0-15,3 1 0 0,-1 3 272 0,-6 7-16 16,0 0 0-16,0 0 0 0,0 0 144 0,6 12 32 16,-3 1 0-16,1-2 0 0,-1 3-16 0,-2 1 0 15,-1 2 0-15,2 2 0 0,0-4-112 0,1 1-32 16,-1-2 0-16,1 1 0 0,1-1-272 0,0-2 0 0,0-2 0 16,1-1 0-16,0-1 0 0,2-1 0 0,-3-1 128 0,-2-1-128 15,-2-5 0-15,0 0-192 0,0 0 16 0,0 0 16 16,0 0 160-16,0 0 0 0,7-2 0 0,2-3 128 15,-1-3-128-15,1-3 176 0,0 0-176 0,-3 3 192 16,1-4-192-16,5-5 0 0,-3-1 0 0,-3 6 128 16,2-1-128-16,4-5 0 0,-2 3 0 0,-1 5 0 15,-2 0 160-15,-7 10 160 0,8-7 16 0,-8 7 16 16,8-4 208-16,-8 4 32 0,0 0 16 0,0 0 0 16,0 0-416-16,7 11-64 0,0-1-128 0,-2 2 176 15,-1 1-1008-15,-3-3-192 16,2 2-32-16,1 0-16 0,0 1-1056 0,1 4-224 0,0-2-32 15,0-2-9072-15,1-1-1792 0</inkml:trace>
  <inkml:trace contextRef="#ctx0" brushRef="#br0" timeOffset="-154494.78">19698 17064 27071 0,'0'0'1200'0,"0"-7"240"0,0 1-1152 0,0 6-288 16,0-8 0-16,0 8 0 0,0 0 1536 0,0 0 256 15,0 0 64-15,0 0 0 0,4 6-1344 0,1 2-256 16,-5-8-48-16,5 9-10320 15,0 0-2048-15</inkml:trace>
  <inkml:trace contextRef="#ctx0" brushRef="#br0" timeOffset="-153900.89">19776 16888 22111 0,'0'0'1968'0,"0"0"-1584"0,0 0-384 0,0 0 0 16,0 0 2752-16,0 0 448 0,0 0 112 0,0 0 16 15,0 0-2304-15,9 0-464 0,0 2-96 0,2 5-16 16,-1 2-448-16,2 1 0 0,-2 2-176 0,2 1 176 16,0 0-192-16,0 0 192 0,-2 2-192 0,0-1 192 15,1 1 0-15,-2 1 0 0,-3 0 0 0,1 1 0 16,-3-4 144-16,0 1 112 0,0 0 0 0,-2-2 16 16,2 1 48-16,-1-4 16 0,1-1 0 0,0 0 0 15,-4-8-192-15,5 5-144 0,-5-5 192 0,0 0-192 16,0 0 192-16,6 0-64 0,-6 0 0 0,8-6-128 15,-1-3 320-15,-1-3-32 0,1 0-16 0,-1-2 0 16,1-3-272-16,-1 0 0 0,0 1 0 0,1-9 0 0,0 7 0 16,-3 6 0-16,0 2 0 0,2-3 0 0,-1 5 0 0,2-1 0 15,1 3 0-15,-8 6 0 0,0 0 0 0,0 0 0 16,12-3 208-16,-12 3-64 0,0 0 192 0,11 9 48 16,0 3 0-16,-3 1 0 0,-1 1-256 0,2 3-128 15,1 1 160-15,0 1-160 0,2-1 0 0,0-1 0 16,1-2 0-16,1 0 0 0,-1-3 0 0,0-1-128 15,0 0 128-15,0-1-208 0,0-1-64 0,-1-2-16 16,-2-2 0-16,1-1 0 0,-1-2 288 0,2-2-128 16,-3-2 128-16,1-1 0 0,0-2 0 0,-1 0 0 15,0-2 0-15,0-2 0 0,-3-3 0 0,1 1 128 16,-1-1-128-16,-2 0 192 0,-1-1 96 0,0 0 16 16,0-1 0-16,0 0 0 0,-3-1 128 0,-1 1 16 0,-1-1 16 0,0 4 0 15,-1-1-128-15,-1 4-16 0,-1-1-16 0,-1 5 0 16,-2 4 32-16,-3 0 16 0,1 7 0 0,0-1 0 15,-1 5-176-15,2 2-48 0,4 2 0 0,0 1 0 16,1 0-128-16,2-1 0 0,5 0-160 0,1 0 160 31,0 1-768-31,2-2-64 0,2-1-16 0,4-2 0 16,2-3-1968-16,2-2-384 0,1-1-64 0,4-1-32 16,2-1-736-16,1-6-128 0</inkml:trace>
  <inkml:trace contextRef="#ctx0" brushRef="#br0" timeOffset="-153634.02">20652 16993 6447 0,'4'-9'576'0,"-4"0"-576"0,-1-1 0 0,-1 0 0 16,1 1 5120-16,-3 3 896 0,-4 1 192 0,-1 1 48 0,0 1-3856 0,0 6-768 16,0-1-160-16,1 5-16 0,0 3-896 0,2 2-176 15,1 1-48-15,2 3 0 0,2 3-336 0,3 2 144 16,1 1-144-16,2-4 0 0,0 2 0 0,3-3 0 16,3-1 0-16,-1-2 0 0,0-1 0 0,2-1 0 15,1-6 0-15,0 1 0 0,0-6 0 0,0 0-144 16,-1-1 144-16,0-2 0 0,-1-5 224 0,1 1 128 15,-1-7 32-15,-5 4 0 0,1-4 416 0,3-8 96 32,-1 0 0-32,-1-3 16 0,0 0-384 0,-3 4-80 0,0-2 0 0,2-12-16 0,-2 3-128 0,-1-2-32 15,-1-1 0-15,-1-1 0 0,1 0-144 0,-3-3-128 0,-3-1 192 16,1 10-192-16,-1-2 0 0,-1-3-256 0,-2 0 32 0,-1 0 0 31,1 7-1184-31,-6-3-224 0,0 10-48 0,3 15-15264 0</inkml:trace>
  <inkml:trace contextRef="#ctx0" brushRef="#br0" timeOffset="-147133.93">20764 18190 31215 0,'0'0'1376'0,"0"0"288"0,0 0-1328 0,0 0-336 15,0 0 0-15,0 0 0 0,0 0 416 0,0 0 16 16,0 0 0-16,0 0 0 0,7 3 144 0,-2 6 16 16,2-1 16-16,0 2 0 0,3 4-112 0,0 1-32 15,-4-1 0-15,2-1 0 0,0 4 432 0,-1 0 64 16,-2-1 32-16,0-2 0 0,2 0-432 0,-4 1-96 15,0-4-16-15,0 1 0 0,-2 0-16 0,-1 0-16 16,0 1 0-16,0-6 0 0,1 0-416 0,-1-7 0 16,0 0 128-16,0 0-128 0,0 0 0 0,0 0 0 0,-8-4 0 0,1-2 128 31,0-4-528-31,2-1-112 0,0-5-32 0,-1-1 0 0,3-6 128 0,-1-3 32 0,0-3 0 0,1-2 0 16,1-2-32-16,-1-1 0 0,2 0 0 0,2 3 0 0,2 4 224 0,2 0 32 31,0 5 16-31,3 3 0 0,2 0 448 0,3 5 80 0,0 2 32 0,4-1 0 0,1 4-176 0,1 3-48 15,-1 2 0-15,-1 3 0 0,0 1 528 0,-1 1 112 16,-3 1 0-16,-2 2 16 0,-2 2-416 0,-1 0-96 31,-3 2-16-31,-1 4 0 0,-2-3 80 0,-2 2 16 0,-6 0 0 0,0 2 0 0,-4 1-112 0,-2 1-32 16,0-2 0-16,-2-2 0 0,1 0-272 0,0-1 0 0,0-2 0 16,1 3 0-1,3-5-1168-15,1-2-352 0,0 0-64 0,3 0-11392 0,5-4-2272 0</inkml:trace>
  <inkml:trace contextRef="#ctx0" brushRef="#br0" timeOffset="-146930.83">21225 17619 27647 0,'0'0'2448'0,"0"0"-1952"0,0 0-496 0,0 0 0 0,0 0 2048 0,0 0 320 0,0 0 64 0,0 0 16 31,0 0-1104-31,0 0-208 0,0 0-48 0,2 9-16 0,-1 5-400 0,1 3-80 0,-1 3-16 0,-1 2 0 16,-1 4-448-16,-1 4-128 0,0 3 0 0,-1 2 0 31,1 0-1392-31,-1 0-288 0,0 1-64 0,1-1-16 0,0 3-1456 0,0-4-304 0,-1-4-48 0,3-8-8864 16</inkml:trace>
  <inkml:trace contextRef="#ctx0" brushRef="#br0" timeOffset="-146665.23">21532 17666 9215 0,'0'0'816'0,"0"0"-656"16,-4-5-160-16,4 5 0 0,0 0 5232 0,-6 2 1008 15,-2 1 208-15,0 2 32 0,0 0-4160 0,0 3-832 16,1 1-160-16,-1 2-48 0,-3 0-560 0,1 5-112 16,0-2-32-16,-1 3 0 0,1-1 80 0,-1 1 16 0,0 0 0 0,3 0 0 15,0-3 224-15,0 2 64 0,3 1 0 0,1 0 0 31,1-4-640-31,1 2-128 0,0 0-32 0,1 0 0 16,2 0-160-16,2 0-224 0,1-2 48 0,0 1 16 31,0-1-1248-31,1-3-240 0,1-1-48 0,2-1-16 0,3-3-720 0,0-2-160 0,4-3-32 0,0 0-7360 0,4-3-1472 0</inkml:trace>
  <inkml:trace contextRef="#ctx0" brushRef="#br0" timeOffset="-146367.95">21792 17860 12895 0,'0'0'576'0,"0"0"112"15,-3-9-560-15,-1 0-128 0,-1 0 0 0,0 1 0 16,-2 1 4912-16,1 2 944 0,6 5 192 0,-9 2 32 16,-5 0-3920-16,1 3-800 0,0 3-144 0,2 4-48 0,-1-2-704 0,0 5-144 15,4 2-16-15,1 1-16 0,1-4-288 0,2 2 0 16,3-2 0-16,1 1-144 0,1-4 144 0,2 0-192 16,1-2 192-16,0 0-192 0,1-2 192 0,2-4 0 31,0-1 0-31,1 0 0 0,1 1 0 0,-1-6 0 15,-1-1 128-15,-1 1-128 0,1-1 144 0,-1-2-144 16,1-1 192-16,-1 0-192 0,0 1 192 0,-1-1-192 16,0 1 192-16,0-1-192 0,-1 0 384 0,-4 7-16 15,0 0-16-15,7-3 0 0,-1 0 416 0,2 3 96 16,-8 0 16-16,8 6 0 0,0 1-304 0,-1 5-64 16,1 2-16-16,0 3 0 0,-1 0-176 0,2 0-48 15,1 0 0-15,3 0 0 16,0 1-1424-16,5-5-304 0,5-2-48 0,-1-4-18144 0</inkml:trace>
  <inkml:trace contextRef="#ctx0" brushRef="#br0" timeOffset="-145461.42">22698 17892 13823 0,'0'0'608'0,"-4"-2"128"0,-1 1-592 0,5 1-144 0,0 0 0 0,0 0 0 15,0 0 4032-15,0 0 784 0,0 0 160 0,1 9 16 16,2 1-2864-16,0 3-576 0,1-3-112 0,0 0-32 16,1 4-656-16,1 2-144 0,0 1-32 0,3 0 0 15,2-1-80-15,-1-2-32 0,1-1 0 0,4 1 0 16,0-2-96-16,0-2-32 0,1-3 0 0,0-1 0 16,-2-3 400-16,-1 1 80 0,0-4 16 0,-1 0 0 15,-2-3-256-15,-1 1-64 0,-1-2 0 0,-1-1 0 16,-1-1-256-16,-1 0-64 0,1-2-16 0,-1-4 0 15,0-1-176-15,0-1-256 0,-1-6 64 0,1 0 16 16,1-1-576-16,-1 0-112 0,1-1-32 0,1 1 0 16,-1 3-1600-16,-1 5-336 0,1 1-64 0,0 1-16 15,1 2 816-15,1 1 176 0,1 2 16 0,1 2 16 16,1 1 336-16,2 3 64 0,1-4 16 0,0 3 0 0,3 2 1040 0,0-1 224 16,0 0 32-16,-1 0 16 0,-5 2 512 0,3-4 96 15,-4 1 32-15,0 1 0 0,1-1 576 0,-2-2 112 16,-1 1 32-16,-2-2 0 0,-6 4-32 0,0 0 0 15,0 0 0-15,0 0 0 0,0 0-224 0,0 0-48 16,0 0-16-16,-4 8 0 0,-2-1-240 0,-2 3-64 16,2 0 0-16,-5 3 0 0,-2 4 64 0,1-3 16 15,1 2 0-15,0-2 0 0,2 2-240 0,3-3-48 16,-1 1-16-16,3 1 0 0,0-1-160 0,3 0-48 16,1-2 0-16,1 0 0 0,2 0-144 0,2-2 0 15,3-2 0-15,0-2 0 0,-1 0 0 0,3-4-192 0,-3-2 64 16,3-2 128-16,-1-4-336 0,0-3 48 0,0-1 16 0,-1-1 0 15,0 1 272-15,-2-1-128 0,1 0 128 0,-2-1 0 16,0-1 0-16,-1 3 0 0,-1-1 0 0,-1 2 144 16,-1 0 288-16,1 1 48 0,-1 1 16 0,0 1 0 15,1 1 176-15,-1 0 32 0,0-2 16 0,-1 3 0 16,0 0-144-16,0 4-16 0,0 0-16 0,0 0 0 16,0 0-240-16,0 0-48 0,-1 12-16 0,1-2 0 15,0 5-240-15,0-1 128 0,-1 3-128 0,2-1 0 16,-1 2 0-16,0 1-128 0,1-2-16 0,2-2 0 15,1-5-1424 1,2 5-288-16,1-2-48 0,3-3-16 0,-1-6-1824 0,-9-4-368 0</inkml:trace>
  <inkml:trace contextRef="#ctx0" brushRef="#br0" timeOffset="-145289.56">23502 17633 2751 0,'1'-18'256'0,"-1"12"-256"16,0 0 0-16,0 0 0 0,-1 1 5648 0,1 5 1088 15,-2-4 224-15,-2 2 32 0,-2 2-4000 0,1 6-816 16,1 0-144-16,0 6-48 0,0 5-1088 0,1 2-208 16,-1 5-48-16,1 3-16 0,2 6-496 0,-2 2-128 15,2 0 0-15,1 0 0 0,0 2 0 0,1-11 0 16,0 5 0-16,2-2 128 16,2-3-1696-16,0 1-336 0,2 0-64 0,2-4-12704 0</inkml:trace>
  <inkml:trace contextRef="#ctx0" brushRef="#br0" timeOffset="-144695.28">23789 17826 28447 0,'0'0'1264'0,"0"0"256"0,0 0-1216 0,0 0-304 0,-7 4 0 0,1 1 0 16,1 3 1408-16,-1 1 208 0,3 4 48 0,-1 0 16 15,2 2-704-15,2 0-144 0,2 0-16 0,-1 3-16 16,2 0-480-16,-1 1-80 0,1-1-32 0,1 0 0 15,1-1-80-15,0 3 0 0,2-3-128 0,0-6 192 16,1-3-192-16,0 0 0 0,0 2-192 0,2-3 192 16,2-7-432-16,0 1 32 0,0 3 0 0,-2-4 0 15,-2-5 80-15,0 0 0 0,1-3 16 0,0-3 0 0,0-2 304 16,0-1 0-16,0-4 176 0,0-1-176 0,1-3 0 16,-3 1-256-16,2-2 32 0,-1 1 0 0,-1 1 224 0,-2 4 0 15,-1 0 192-15,0 3-192 0,-2 1 480 0,0 1-16 16,-1 2 0-16,0 0 0 0,-1 3 272 0,-1 0 48 15,1 7 16-15,0 0 0 0,0 0-256 0,0 0-48 16,-5 7-16-16,0 3 0 0,1 3-32 0,2 1-16 16,2 6 0-16,0-2 0 0,0 0-432 0,3 5 0 15,0-1 0-15,1 0 0 0,-1-1 176 0,3 1 0 16,0-6 0-16,2-3 0 0,0 1-176 0,1-4 0 16,0 2 0-16,1 0 0 0,1-2 0 0,2-2 0 15,0-4 0-15,1 0 0 0,3 0 0 0,-2-2 0 0,-1-4 0 16,0-2 0-16,1-3-192 0,0 0 192 0,-3-5-160 0,-2 0 160 15,1 3-128-15,1-3 128 0,-3-2 0 0,-1 1-144 16,-1 0-32-16,0 0 0 0,-2-4 0 0,0 1 0 16,-1-1 32-16,-1 0 0 0,-1 2 0 0,0-1 0 15,-2 0 144-15,0 2 0 0,-2 1 0 0,0 3 0 16,-2 0 0-16,-1 4 144 0,5 6-16 0,-8 0-128 16,0-4 384-16,0 5-16 0,0 2-16 0,2 3 0 15,1 4 96-15,-1 4 0 0,3-2 16 0,0 2 0 16,2 0 0-16,1 3 0 0,-2 0 0 0,5 2 0 15,0-1-128-15,0 0-16 0,3-5-16 0,0 4 0 16,2-1-304-16,1-1 0 0,0-3 128 0,0-2-128 16,2 3-272-16,1 1-112 0,-1-5-32 0,4 0 0 15,-1-3-1792-15,3 0-352 0,1-4-80 0,0-2-9648 16,-1 0-1936-16</inkml:trace>
  <inkml:trace contextRef="#ctx0" brushRef="#br0" timeOffset="-144398.54">24816 17872 23951 0,'-18'0'1056'0,"8"-3"224"0,-5-1-1024 0,-2 1-256 15,2-3 0-15,-2 1 0 0,0 0 3888 0,-2 1 720 16,5 0 128-16,0 3 48 0,1 1-3168 0,2 1-624 16,5 3-128-16,1 2-32 0,1 0-608 0,4-6-224 15,0 0 144-15,2 9-144 0,2 0 0 0,4 0 0 16,2-1 0-16,4 1 0 0,0 1-304 0,0-2 64 0,1 0 16 0,5 6 0 15,-1 6 32-15,-4-3 16 0,-3 2 0 0,-2 2 0 16,0-1 176-16,-4 1 256 0,-2 0-64 0,0-1-16 16,0-3 720-16,-2 0 128 0,1-1 48 0,-4 1 0 15,-2 3-16-15,-2-6 0 0,-3-2 0 0,0-1 0 16,-2 2-480-16,-6 2-112 0,-5-4-16 0,2 0 0 16,-1-3-112-16,1-2-16 0,-1-1-16 0,3-1 0 15,4-4-304-15,3-1 0 0,1-4-128 0,2 1-15760 16,7 4-3152-16</inkml:trace>
  <inkml:trace contextRef="#ctx0" brushRef="#br0" timeOffset="-119459.55">2082 17194 27695 0,'0'0'608'0,"-5"8"128"0,-2 2 32 0,-2-1 0 0,-1 2-608 0,1-1-160 0,-1 1 0 0,3 0 0 15,0 1 880-15,1 1 144 0,0 2 16 0,4-1 16 16,1 0-640-16,2-2-128 0,0 2-32 0,2-3 0 16,-1-1-256-16,2-1 0 0,0-2 0 0,1-3 0 15,3-4 0-15,1-4 128 0,0-8-128 0,-1-4 0 16,0-6 224-16,0-6-64 0,0-8-16 0,-2-3 0 16,-1-8-144-16,-1-2 0 0,-2-3-160 0,-4-1 160 15,0 1-128-15,-1 0 128 0,-1-4 0 0,0 3-144 16,-2-1 144-16,-1 1 0 0,-2 1 0 0,1 3 0 0,2 5-256 0,1 2 48 15,1 11 0-15,1 5 0 0,3 9-80 0,3 5-16 16,5 8 0-16,3 8 0 16,4 8-368-16,2 10-80 0,2 11-16 0,3 8 0 0,2 9 624 0,4 7 144 15,5 9 0-15,2-1 0 0,2 3 0 0,2 1 144 16,0-5-16-16,3-2-128 0,3-3 0 0,-2-6 0 16,-4-6 0-16,-3-6 0 0,-6-6 256 0,-4-5-64 15,-3-7-16-15,-2-3 0 0,-3-3 80 0,-5-4 32 16,-4-4 0-16,-2-3 0 0,-7-6-32 0,0 0-16 15,0 0 0-15,-5-6 0 0,-4-3 16 0,-6-6 0 16,-6 0 0-16,-6-9 0 0,-8-2-80 0,-7-2-16 16,-4-4 0-16,-3 0 0 0,-3-4-160 0,-4 0 128 0,-3-2-128 0,-4 0 128 15,-4 3-128-15,-4 0-192 0,3 4 32 0,6 2 16 16,6 8-16-16,5 5 0 0,5 6 0 0,5 4 0 16,7 2 480-16,6 4 80 0,8-3 32 0,5 6 0 15,7-2-240-15,8-1-64 0,0 0 0 0,12 1 0 16,6 1-128-16,6-4-176 0,3 0 48 0,6-4 0 15,5-1 128-15,7-5 0 0,7-4 0 0,3-2-128 16,1-3 128-16,3-2 0 0,1-2 0 0,1 0 0 16,0-2 0-16,2 1-128 0,0 0 128 0,-3 2 0 15,-7 5 0-15,-7 3-160 0,-9 3 160 0,-5 5 0 16,-8 2-160-16,-4 6 160 0,-7 6-128 0,-6 3 128 16,-5 6 512-16,-7 5 192 0,-7 9 48 0,-9 5 0 15,-10 8 352-15,-7 5 80 0,-6 2 16 0,-3 7 0 16,-1 7-416-16,-3 1-80 0,-1-2 0 0,0 2-16 0,1 0-240 0,1-3-64 15,3-1 0-15,4-2 0 16,5 0-1120-16,7 0-224 0,6-2-64 0,7-2-17200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3T14:20:13.96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6416 3203 2751 0,'-11'1'256'0,"1"1"-256"0,-3 2 0 0,5 2 0 0,-1-3 2592 0,0 0 480 15,9-3 80-15,-8 0 32 0,1 0-1600 0,7 0-320 16,0 0-64-16,0 0-16 0,-1-6-64 0,1 6-16 15,5-7 0-15,-1 1 0 0,0-1 64 0,1 3 16 16,0 0 0-16,3 2 0 0,4 0-80 0,-2 2-16 0,2 0 0 0,1 3 0 16,0-2-192-16,3 2-64 15,2 1 0-15,2-2 0 0,1 1-320 0,2 0-64 16,2-1 0-16,0-1-16 0,1 2 0 0,1-3 0 0,2-3 0 0,2 2 0 16,3 0-80-16,0 0-16 0,1 1 0 0,1-3 0 15,4 2-176-15,-1 1-32 0,-1 0-128 0,1 0 192 16,0-2-192-16,-1 2 0 0,-3-1 0 0,0 0 0 15,0-1 128-15,-1 1-128 0,-1 1 0 0,-1 0 0 16,2 0 0-16,0 0 128 0,-1 0-128 0,1 0 0 16,-3 1 0-16,-3-1 0 0,0 0 0 0,-2 0 0 15,-1 0 336-15,-1 0-16 0,1-1-16 0,0 0 0 16,-3-1-304-16,-2 1 0 0,-2 0 0 0,-1 1 0 16,0-1-176-16,0 1 16 0,-2 0 0 0,1 0 0 15,-2 0 288-15,1 0 48 0,-2 0 16 0,-1 0 0 16,-1 0-192-16,1-2 0 0,-2 0 0 0,1 0 0 15,1-2 0-15,-3 1 0 0,-1-4 0 0,-2 0 0 16,-2 0 0-16,0-2 0 0,-1-1 0 0,-3 0 0 0,-4 0 320 0,-3-2 16 16,-2-1 16-16,-3-2 0 0,-1 0 176 0,-2-3 48 15,-5-2 0-15,-2-1 0 0,-2 0-32 0,-2-1 0 16,-5-3 0-16,-2 3 0 0,1 1-96 0,-2 2-32 16,-3-1 0-16,1 2 0 0,-1 1-80 0,2 1-16 15,1 3 0-15,3 3 0 0,4-2-192 0,2 4-128 16,4 2 160-16,3 2-160 0,3-3-208 0,5 2-144 15,2 4-32-15,3-2 0 16,5 3-2416-16,0 0-480 0,0 0-112 0</inkml:trace>
  <inkml:trace contextRef="#ctx0" brushRef="#br0" timeOffset="689.18">6726 3734 4607 0,'-16'-7'192'0,"10"4"64"0,-2 2-256 0,0 1 0 15,0-4 0-15,0 1 0 0,1 1 3968 0,1-1 768 16,6 3 128-16,0 0 48 0,0 0-2720 0,-6 0-528 16,6 0-128-16,0 0 0 0,0 0-656 0,-4 6-128 15,1 2-32-15,3 1 0 0,3 1-304 0,2 3-64 16,3 4-16-16,1 2 0 0,2 3-128 0,0 2-16 15,2 1-16-15,2 1 0 0,-1 0-176 0,3-2 128 16,1 1-128-16,0-1 128 0,-1-2-128 0,0-1 0 16,-1-3 0-16,-3-1 0 0,-1-3 0 0,-3-1 0 0,-1-2 0 15,0-2 0-15,-1-3 0 0,-1-2 0 0,-6-4 144 0,0 0-144 16,0 0 0-16,-2-6 0 0,-3-2 0 0,-1-1 128 16,-2-2-128-16,-4-2-128 0,-2-2 128 0,-3-4-192 15,-2 0 192-15,1-1 0 0,-1-3 0 0,-2-1 0 16,-1 0 0-16,-1-2 176 0,1-3-48 0,1 3 0 15,3 0-128-15,1 2-176 0,2 5 48 0,0 2 0 16,2 1 128-16,1 3 192 0,2 1-32 0,2 3-16 16,0 0 368-16,3 3 64 0,5 6 0 0,0 0 16 15,0-7-32-15,0 7-16 0,4-7 0 0,3 2 0 16,0 3-160-16,4-4-48 0,1 3 0 0,1-1 0 16,2-2 112-16,2 3 32 0,3 0 0 0,2 0 0 15,1 1 288-15,2 2 48 0,1 0 16 0,3 1 0 0,1 2-192 16,3 1-16-16,0-1-16 0,3 3 0 0,0 0-224 0,2-2-64 15,1 1 0-15,0-1 0 0,0-1-160 0,0-2-32 16,0-1-128-16,1 0 192 0,-1-1-192 0,0-2 144 16,0 1-144-16,0-1 128 0,0-1-128 0,-1 1 0 15,-3 2 144-15,-1-3-144 0,-1 0 192 0,-2 2-16 16,-2 0-16-16,-3 1 0 0,-4 0-160 0,0 1-176 16,-1 0 48-16,-2 0 0 15,1 0-736-15,-2 1-144 0,-1 2-16 0,-1 1-12320 16,-2 2-2464-16</inkml:trace>
  <inkml:trace contextRef="#ctx0" brushRef="#br0" timeOffset="18930.91">9821 2867 29023 0,'-3'-6'1280'0,"2"-1"272"0,1 7-1232 0,-4-5-320 15,1 0 0-15,3 5 0 0,0 0 944 0,0 0 128 16,0 0 16-16,0 0 16 0,0 0-208 0,-5 5-64 16,1 7 0-16,2 4 0 0,-1 6-528 0,1 9-112 15,-1 9-32-15,0 3 0 0,-1 7-160 0,0 0 0 16,1 3 0-16,-3 3 0 0,0-1 0 0,-1 1 0 16,2-1 0-16,-1-1 0 0,-2-3 0 0,0-4 0 15,1-2 0-15,1-5 0 0,1-4 128 0,-2-3-128 0,2-4 0 16,1-7 128-16,1-1-128 0,1-8-256 0,1-3 64 0,1-10 16 31,0 0-240-31,0 0-48 0,2-5-16 0,3-7 0 16,1-5-96-16,-1-7 0 0,-1-8-16 0,2-6 0 0,1-6 400 0,1-3 192 0,-3-6-192 0,1-1 192 15,1 0 0-15,1-3 0 0,-1 1 0 0,1 0 0 16,1 0 192-16,1 2 176 0,-3-4 16 0,1 6 16 16,0 4 256-16,0 1 48 0,0 1 16 0,-1 4 0 15,0 3-128-15,-2 5-16 0,-1 6-16 0,0 3 0 16,1 4-64-16,-1 4-16 0,-1 4 0 0,-1 5 0 15,1 1 224-15,-3 7 32 0,0 0 16 0,6 5 0 16,0 4-752-16,0 7-256 0,1 6 0 0,1 5 0 16,1 6 256-16,0 3 0 0,-1 3 128 0,-1 6-128 0,4 5 0 0,1 3 0 15,2-1 0-15,0 0 0 16,2 0-288-16,0-2-160 0,-1-2-16 0,2 0-16 16,1-1-608-16,2-1-112 0,-3-3-16 0,-1-4-16 15,-2-3-1440-15,2-2-272 0,-3-4-64 0,-2-4-9824 0</inkml:trace>
  <inkml:trace contextRef="#ctx0" brushRef="#br0" timeOffset="19133.91">9765 3377 26719 0,'-12'-8'1184'0,"12"8"240"0,-8-1-1136 0,0 1-288 0,8 0 0 0,0 0 0 16,-6 0 2656-16,6 0 480 0,0 0 80 0,0 0 32 15,0 0-1936-15,0 0-384 0,9-5-80 0,3 1-16 16,2-1-512-16,3 0-96 0,3-2-32 0,1 0 0 16,1 1-192-16,2-1 0 0,4 0 0 0,2-1 0 31,1-1-1168-31,4 0-336 0,0-1-64 0,2 3-9968 0,0-1-2000 0</inkml:trace>
  <inkml:trace contextRef="#ctx0" brushRef="#br0" timeOffset="19383.89">10378 2771 21183 0,'0'0'944'0,"0"0"192"0,0 0-912 0,0 0-224 15,0 0 0-15,0-5 0 0,0-3 2832 0,2-1 528 16,2 0 96-16,1 1 32 0,2-4-2000 0,2 3-400 15,1 0-64-15,2 0-32 0,2 0-784 0,2 0-208 16,2 1 0-16,1 0 0 0,-1 1 0 0,4 2-272 0,-1-1 32 0,1-1 16 31,0 2-2000-31,-1 0-400 0,-1-1-64 0,0 4-6528 0,-1-3-1280 0</inkml:trace>
  <inkml:trace contextRef="#ctx0" brushRef="#br0" timeOffset="19791.78">10700 2371 911 0,'-11'-2'0'0,"-1"0"0"0,-1-1 0 0,-1 1 0 16,-4-2 5616-16,-2 1 1040 0,-1 2 192 0,-1-2 64 15,-1 2-4032-15,-1 2-784 0,-2 2-176 0,3-1-16 0,-1 4-688 0,1 1-128 16,-2 1-16-16,2 3-16 0,0 0-576 0,3 5-112 15,1 2-32-15,2 3 0 0,0 1-336 0,3 3 128 16,0 2-128-16,5 1 0 0,1 2 0 0,4-3 0 16,3 1 0-16,3-1 0 0,3 0 0 0,3 1 0 15,4 0 0-15,4 0-128 0,2-1 128 0,4-1-160 16,1-2 160-16,4-3-160 0,0-3 160 0,3-3-128 16,3 0 128-16,2-3-128 0,1-5 128 0,2-1 0 15,1-5 0-15,-1-2 128 0,0-2 64 0,-4-6 0 16,-4-2 16-16,-4-2 0 0,-2-2 80 0,0-4 16 15,-3 0 0-15,-2-3 0 0,-3-2 320 0,-3-2 64 16,-5 0 16-16,-2-1 0 0,-2-1 80 0,-4-2 32 16,-2-1 0-16,-5 0 0 0,-3-2-256 0,-2 2-48 15,-2 0-16-15,-3-1 0 0,-3 2-224 0,-3 0-32 0,-6-1-16 0,0 4 0 16,1 3-224-16,-1 3 0 0,0 6 128 0,3-1-128 31,3 4-320-31,1 5-128 0,1 3 0 0,0 4-13248 0,3 2-2656 0</inkml:trace>
  <inkml:trace contextRef="#ctx0" brushRef="#br0" timeOffset="20920.82">12497 2867 26719 0,'0'0'1184'0,"0"0"240"0,0 0-1136 0,0 0-288 0,0 0 0 0,0 0 0 16,2 8 928-16,-1 1 128 0,2 2 32 0,-1 4 0 16,2 5-432-16,0 5-80 0,1 3 0 0,2 5-16 15,-1 4-384-15,1 0-176 0,1 3 160 0,-1-1-160 16,3 2 0-16,-1 1 0 0,1 1-208 0,-1-4 64 31,0-4-464-31,1 1-96 0,-1-5 0 0,-1 0-8496 0,-1-1-1680 0</inkml:trace>
  <inkml:trace contextRef="#ctx0" brushRef="#br0" timeOffset="21139.7">12402 3231 29999 0,'0'0'1328'0,"0"0"272"0,-5 0-1280 0,5 0-320 16,0 0 0-16,0 0 0 0,0 0 1408 0,0 0 224 15,0 0 32-15,10-1 16 0,4-2-672 0,1-1-144 16,3 0-32-16,5 1 0 0,0-1-464 0,2-3-112 16,0-1 0-16,2 0-16 0,3-1-240 0,1 2 128 0,4-4-128 0,1 2 0 31,0 1-1728-31,2 2-448 0,1 0-96 0</inkml:trace>
  <inkml:trace contextRef="#ctx0" brushRef="#br0" timeOffset="21796.62">14809 2676 15663 0,'0'0'1392'0,"0"0"-1120"0,-9 13-272 0,9-13 0 0,-7-3 3792 0,7 3 704 15,0 0 144-15,0 0 32 0,0 0-2528 0,-4 5-496 16,2 6-112-16,2 2 0 0,0 5-1152 0,2 7-240 16,2 5-144-16,1 6 192 0,-1 4-192 0,3 6 160 15,-1 7-160-15,2 0 160 0,3 1-160 0,-2-1 0 16,0 0 0-16,1 0 0 16,2-4-1536-16,0-2-272 0,-2-4-64 0,2-6-16 15,0-4-1072-15,-1-4-224 0,-1-5-32 0</inkml:trace>
  <inkml:trace contextRef="#ctx0" brushRef="#br0" timeOffset="22030.95">15118 2603 13823 0,'3'-28'1216'0,"-2"17"-960"0,1-1-256 0,0 3 0 16,-2-3 2560-16,1 4 480 0,-1 8 96 0,0 0 0 15,0 0-1216-15,0 0-256 0,0 0-64 0,7 13 0 16,-2 2-560-16,1 4-112 0,1 6-32 0,1 4 0 15,-1 3-512-15,3 5-128 0,-1 3 0 0,1 3-16 16,1 0-112-16,-1 3-128 0,0 2 176 0,1 0-176 16,-1-1 0-16,1-1-304 0,-1-3 48 0,1-1 0 31,-1-1-688-31,-1 1-128 0,0-4-16 0,-1-2-8448 0,-1 0-1696 0</inkml:trace>
  <inkml:trace contextRef="#ctx0" brushRef="#br0" timeOffset="22249.68">14908 3007 30287 0,'-9'-7'1344'15,"9"7"272"-15,0 0-1296 0,0 0-320 0,0-6 0 0,2-1 0 0,4 1 1168 0,2 2 176 16,2-3 16-16,2 2 16 0,1 0-880 0,2-1-176 15,5-1-48-15,1 0 0 0,1 1-272 0,0-1-176 16,0 0 32-16,2 0 0 16,-1 1-1696-16,2-1-336 0,1-1-64 0,-1-1-11376 0</inkml:trace>
  <inkml:trace contextRef="#ctx0" brushRef="#br0" timeOffset="22452.78">15634 2298 18431 0,'0'0'816'0,"-2"-5"160"0,-2 1-784 0,0 1-192 0,4 3 0 0,0 0 0 16,0 0 3456-16,0 0 640 0,-5 5 128 0,2 4 16 15,2 3-2832-15,1 4-576 0,1 3-128 0,2 1 0 16,0 3-576-16,3 3-128 0,-1 3 0 0,1 2 0 16,1 2 0-16,1-2 0 0,0-1-128 0,-1-1 128 31,3-2-816-31,-1-1-80 0,-2-1-32 0,1 0 0 0,-3-8-2848 15,1 0-560-15</inkml:trace>
  <inkml:trace contextRef="#ctx0" brushRef="#br0" timeOffset="22641.98">15544 2531 24879 0,'0'0'2208'31,"0"0"-1760"-31,0 0-448 0,-5-3 0 0,5 3 2112 0,0 0 320 0,0 0 80 0,0 0 16 0,0 0-1216 0,8-3-240 16,4 0-48-16,1-1-16 0,1-1-832 0,2 1-176 16,-1-1 0-16,2 1 0 0,0 0-336 0,3 1-32 15,-1 1 0-15,-1-2 0 16,2 0-2640-16,-2 0-544 0,-1-1-96 0</inkml:trace>
  <inkml:trace contextRef="#ctx0" brushRef="#br0" timeOffset="23001.22">15750 2136 12895 0,'-23'-19'1152'0,"12"11"-928"0,-3-4-224 0,0 2 0 16,-3-2 2432-16,-2 4 432 0,-1 1 80 0,-1 5 32 15,-1 2-784-15,-2 5-144 0,-1 5-48 0,1 4 0 16,-1 2-1168-16,1 5-224 0,1 3-48 0,2 2-16 16,3 4-400-16,2 4-144 0,2 2 0 0,3 1 144 15,5 6-144-15,2 0 0 0,1 2 0 0,7 1 0 16,4 0 0-16,4-3-144 0,1-3 144 0,5-1 0 0,3-2-144 0,4-2 144 15,3-2 0-15,2-5-144 0,2-3-128 16,-1-4-32-16,1-4 0 0,1-5 0 16,0-5-128-16,-1-3-16 0,1-2-16 0,-2-5 0 0,-1-4 464 0,0-3 160 15,-1-4 0-15,-2-3 0 0,-2-4 384 0,-3-1 80 16,-1-2 16-16,-3-1 0 0,-1-1 160 0,-2-2 32 16,-4-2 16-16,-3-2 0 0,-3 1 32 0,-2 0 0 15,-4-3 0-15,-3 0 0 0,-4 0-192 0,-3 2-48 16,-2 0 0-16,-2 2 0 0,-3-4-416 0,-3 3-96 15,-3 1 0-15,1 0-128 16,-1 4-1536-16,-1 5-400 0,3 2-96 0,-1 4-14368 0</inkml:trace>
  <inkml:trace contextRef="#ctx0" brushRef="#br0" timeOffset="23532.49">16735 2579 25791 0,'0'0'2304'0,"-10"3"-1856"0,1 1-448 0,-2-2 0 16,-4 4 1648-16,1 2 224 0,0 1 48 0,-1 4 16 16,0 4-592-16,-1 3-128 0,2 4-32 0,-1 5 0 15,1 6-544-15,1 4-128 0,0 4 0 0,2 1-16 16,4 3-368-16,0 1-128 0,3-2 0 0,3-2 144 15,3-3-144-15,4-3 0 0,1-4 0 0,4-2 0 16,2-2-272-16,3-1-48 0,2-3 0 0,3-4 0 31,1-2-2096-31,0-5-416 0,0 1-96 0,0-4-10912 0</inkml:trace>
  <inkml:trace contextRef="#ctx0" brushRef="#br0" timeOffset="26929.92">17045 3053 6447 0,'14'-12'576'0,"-14"12"-576"16,8-1 0-16,0-1 0 0,1 2 2704 0,-1-2 432 16,0-1 96-16,-1-1 16 0,0 2-1648 0,-2-4-320 15,-5 6-64-15,4-6 0 0,-1 1-112 0,-3 5-16 16,0 0 0-16,-3-7 0 0,-1 2-16 0,-2 2-16 16,-4 3 0-16,0 3 0 0,0 1-272 0,-3 2-48 15,-2 3-16-15,0 4 0 0,-2 3-528 0,-2 4-192 0,2 3 144 0,3 2-144 16,0 0-144-16,2-3-112 15,2-1-32-15,0 0 0 0,4-6 128 0,1 0 32 0,2-2 0 0,2-4 0 16,1-2 128-16,0-7 0 0,0 0-144 0,5 7 144 16,-5-7-224-16,9 3 32 0,2-3 0 0,-2-3 0 15,1-1 192-15,2-2-192 0,0-4 192 0,-1 0-192 16,2-3 192-16,0-1 0 0,-1-2 0 0,1 0 0 16,0-2 0-16,0 0 128 0,0 0-128 0,2-2 160 15,-2 0-32-15,0 2 0 0,0 0 0 0,-2 0 0 16,1-1 256-16,-3 3 32 0,-1 2 16 0,-1 1 0 15,-3 4 320-15,-2 3 64 0,-2 6 16 0,0 0 0 16,0 0 16-16,0 0 16 0,-2 6 0 0,-4 3 0 16,1 4-336-16,0-1-64 0,1 4-16 0,0 0 0 15,2 0-320-15,0 4-128 0,1-2 0 0,0 2 144 0,1-1-144 0,1 1 0 16,2-2 0-16,0 0 0 0,3-1 0 0,0-1-256 16,1-2 64-16,1-1 16 15,1 3-1520-15,1-4-304 0,2 0-64 0,0 1-8512 16,-2-3-1712-16</inkml:trace>
  <inkml:trace contextRef="#ctx0" brushRef="#br0" timeOffset="27398.81">17592 3020 12895 0,'0'0'1152'0,"-2"-5"-928"15,-2 0-224-15,0-1 0 0,0 0 3824 0,-1 1 720 16,-3-1 128-16,1 2 48 0,0 2-2384 0,-1 4-480 0,-1 1-80 0,0 4-32 15,-1 0-1088-15,-1 6-208 0,0 3-64 0,1 2 0 16,-1 3-256-16,4 1-128 0,-1 1 0 0,1-3 128 16,3-3-128-16,2 0 0 0,0-1 0 0,2-3 0 15,0 0 0-15,2-4 0 0,0-1 0 0,-2-8 0 16,4 7-416-16,4-2 32 0,1-4 16 0,2 0 0 31,0-1-352-31,2-1-80 0,0-3-16 0,2-2 0 16,-2-1 256-16,0-3 48 0,0-2 16 0,1 0 0 15,2-1 64-15,0-1 16 0,-3-2 0 0,2 1 0 0,0-2 176 0,-2 0 48 0,-3 0 0 0,-1 2 0 16,2 2 192-16,-5 2 0 0,-2-1 0 0,0 4 0 16,1 1 656-16,-5 7 80 0,0 0 16 0,0 0 0 15,-4-6 336-15,4 6 64 0,-8-3 0 0,1 6 16 0,-3 1-272 16,1 5-64-16,-2 0-16 0,-2 7 0 0,0 5-304 0,-2 6-48 16,0 3-16-16,0 1 0 0,1 4-112 0,1 2-16 15,2 2-16-15,4 0 0 0,1-1 16 0,4 0 0 16,0 0 0-16,5-2 0 0,1-6-320 0,2-3 160 15,4-2-160-15,1-4 128 0,2-4-128 0,4-3 0 16,2-2 0-16,1-5 128 0,3-1-368 0,1-3-80 16,2-3 0-16,-1-3-16 15,0-1-2128-15,1-1-416 0,-2-4-96 0,-1-3-12832 0</inkml:trace>
  <inkml:trace contextRef="#ctx0" brushRef="#br0" timeOffset="27695.9">17969 2414 13823 0,'0'0'608'0,"0"0"128"0,0 0-592 0,0 0-144 0,0 0 0 0,7 6 0 16,0 3 4112-16,3 4 800 0,3 3 144 0,1 4 48 15,3 2-3472-15,1 1-688 0,3 5-144 0,1 0-32 16,2 2-176-16,0 0-32 0,3 0-16 0,-1 0 0 16,0 4 160-16,0-1 48 0,-3-1 0 0,-1 1 0 15,-5 1 48-15,-2 1 16 0,-4-1 0 0,-3 2 0 0,-3-2-96 0,-3 3-16 16,-4 2 0-16,-1-3 0 0,-4 1-384 0,-1-1-64 16,-1 1-32-16,0-2 0 0,-3 0-224 0,-1 1-128 15,-1-4 128-15,1 2-208 16,-2 0-2176-16,2 0-432 0</inkml:trace>
  <inkml:trace contextRef="#ctx0" brushRef="#br0" timeOffset="33522.42">2139 2811 30399 0,'0'0'2704'0,"0"0"-2160"0,0 0-544 0,0 0 0 0,0 0 768 0,15-10 64 15,-19 30 0-15,1 2 0 0,3 5 176 0,2 7 32 16,0 4 16-16,1 9 0 0,-3 4-624 0,1 5-128 16,0 2-32-16,1 4 0 0,-1 0-272 0,2 2 160 15,-3-1-160-15,1-6 128 0,1-1-384 0,4-3-64 16,-2-4-32-16,0-4 0 16,-1-3-1728-16,3-3-352 0,-1-2-64 0</inkml:trace>
  <inkml:trace contextRef="#ctx0" brushRef="#br0" timeOffset="33756.87">2508 2721 28671 0,'0'0'1280'0,"-1"7"256"0,0 5-1232 0,1 3-304 0,0 5 0 0,2 2 0 16,0 3 1072-16,-1 2 144 0,2 6 48 0,2 6 0 15,0 5-368-15,2 6-80 0,-1 2-16 0,2 4 0 16,2 0-800-16,1 0-256 0,-1 4 0 0,2-1 0 31,0-1-256-31,-1-2-48 0,1-2-16 0,0-2 0 16,0-5-1728-16,-1-4-368 0,0-3-64 0</inkml:trace>
  <inkml:trace contextRef="#ctx0" brushRef="#br0" timeOffset="33975.5">2296 3355 37775 0,'-5'-1'832'0,"5"1"160"0,0 0 32 0,0 0 64 0,-2-7-880 0,4-1-208 15,2 1 0-15,1 0 0 0,3-2 1088 0,1 1 192 16,2 0 16-16,4 3 16 0,4-1-1104 0,3-1-208 15,3 2 0-15,3 1 0 16,3 0-1504-16,2 0-192 0,3 1-32 0,1 1-15328 16</inkml:trace>
  <inkml:trace contextRef="#ctx0" brushRef="#br0" timeOffset="34241.44">3044 3335 27647 0,'0'0'1216'15,"0"0"256"-15,0 0-1168 0,0 0-304 0,0 0 0 0,0 0 0 16,0 0 1856-16,8-1 304 0,2-4 64 0,6-3 16 0,2-2-864 0,3-2-160 15,4-1-48-15,0 1 0 0,2 0-912 0,-1-1-256 16,0 0 0-16,2 2 0 16,0-1-416-16,0 2-160 0,-2-4-48 0,0 4-10832 15,1 0-2176-15</inkml:trace>
  <inkml:trace contextRef="#ctx0" brushRef="#br0" timeOffset="34663.33">3856 3342 26319 0,'0'0'1152'0,"-1"8"256"0,-3 4-1120 0,2-3-288 0,0 1 0 0,2 1 0 16,0-2 1312-16,2-1 208 0,-2-8 32 0,5 6 16 15,-5-6-544-15,9 3-128 0,3-3 0 0,-1-7-16 16,1-2-880-16,1-3 0 0,0-3 0 0,0-6 0 15,0-1-320-15,-2-2 32 0,0-2 0 0,0-1 0 16,-2-2 96-16,0-2 32 0,0-3 0 0,0 0 0 16,-3 0 160-16,0-3 0 0,-1 1 0 0,1-1 0 15,-1 2 0-15,0 1 0 0,0 0 0 0,0 2 0 16,-1-1 0-16,-1 3-128 0,0 2 128 0,-1 4-128 16,2 3 128-16,0 4 0 0,0 4 160 0,1 4-160 0,-1 4 464 15,-4 5 0-15,8 7 0 0,0 4 0 0,1 5-208 0,1 7-64 16,3 7 0-16,0 9 0 0,2 6-192 0,2 4 128 15,2 3-128-15,1 6 0 0,1 0 0 0,1 1 0 16,-3-1 0-16,1-4 0 0,2 1-160 0,-2-5-128 16,-4-5-32-16,3-3 0 15,-2-3-448-15,0-5-80 0,-3-3-32 0,0-3 0 16,-2-4-1648-16,0-1-336 0,-3-5-64 0</inkml:trace>
  <inkml:trace contextRef="#ctx0" brushRef="#br0" timeOffset="34851.14">4014 3183 12895 0,'-5'0'1152'0,"-3"1"-928"0,-1 3-224 0,1 0 0 15,3 1 6064-15,5-5 1168 0,0 0 224 0,0 0 48 16,0 0-4480-16,6 7-896 0,5-1-176 0,5 0-32 15,4-3-1232-15,6 0-240 0,6 0-64 0,6-5 0 16,3 1-384-16,2-3 0 0,0 2 0 0,0-2-14272 16,0-2-2832-16</inkml:trace>
  <inkml:trace contextRef="#ctx0" brushRef="#br1" timeOffset="38335.05">2630 4764 26495 0,'0'0'1168'0,"-7"-1"240"16,-1 1-1120-16,0-1-288 0,1-1 0 0,-3 1 0 0,0-1 688 0,0 2 80 15,-2 1 0-15,-1 1 16 0,0 4-272 0,0 3-48 16,0 3-16-16,-2 2 0 0,0 3-448 0,0 2 0 16,2 4 0-16,2-1 0 0,2 0 0 0,1 0-192 15,1-2 192-15,3-3-160 0,2-2 160 0,0 0 0 16,4-2-144-16,0 0 144 0,2-6-128 0,3 0 128 16,-7-7-160-16,10 1 160 0,1-1 0 0,0-2 0 15,1-4 0-15,1-1 0 0,0 0-160 0,3-6 160 16,1-1-160-16,0-2 160 0,0-2-128 0,0 0 128 15,-3-3 0-15,-1 0-144 0,-1 1 144 0,-2-1 0 16,-1 2 0-16,-1 1 128 0,-1 2 432 0,-2 3 80 16,0 2 32-16,-2 1 0 0,-2 4 288 0,-1 6 64 0,0 0 16 0,0 0 0 15,0 0-464-15,-7 9-80 0,0 5-32 0,0 2 0 16,1 5-464-16,0-1 0 0,2 6 0 0,2 3 0 16,0 0 0-16,4-1-192 0,0 0 16 0,5 1 0 31,2-5-1744-31,5 1-336 0,1-5-80 0,-1-1-16 15,0-3-864-15,2-3-176 0</inkml:trace>
  <inkml:trace contextRef="#ctx0" brushRef="#br1" timeOffset="38522.6">3032 4764 28271 0,'-14'-2'1248'0,"8"2"272"0,-2 2-1216 0,0 1-304 16,-1 1 0-16,1 1 0 0,-1 2 976 0,1 2 144 15,2 1 32-15,3 5 0 0,0-1-512 0,3 3-112 16,2 1-16-16,2-1 0 0,2 3-512 0,4-5 0 16,2 0 0-16,1-1 0 0,4-2 0 0,0-2-176 15,3-1 176-15,1-1-208 16,1-3-608-16,1 0-112 0,2-3-32 0,-3 0 0 16,-1 1-2720-16,-1 0-544 0</inkml:trace>
  <inkml:trace contextRef="#ctx0" brushRef="#br1" timeOffset="39022.8">3403 4887 14735 0,'0'0'1312'0,"0"0"-1056"15,0-5-256-15,0-1 0 0,0 6 3040 0,0 0 544 16,0 0 128-16,0 0 0 0,0 0-1840 0,0 0-368 16,0 0-80-16,0 0-16 0,0 0-1008 0,4 11-208 0,0 2-32 15,-1 1-16-15,1 1-144 0,0-1 0 0,-1 2 0 0,1 1 0 32,-2 0-2176-32,2-1-304 0,-1 0-64 0</inkml:trace>
  <inkml:trace contextRef="#ctx0" brushRef="#br1" timeOffset="39163.46">3379 4686 29423 0,'-5'-18'1296'0,"1"9"288"0,-1-3-1264 0,0-1-320 0,1 1 0 0,1 2 0 16,1 2 0-16,2 8 0 0,0 0 0 0,0 0-8656 16,0 0-1792-16</inkml:trace>
  <inkml:trace contextRef="#ctx0" brushRef="#br1" timeOffset="39569.6">3791 4788 2751 0,'0'0'256'0,"0"0"-256"15,0 0 0-15,0 0 0 0,0 0 5248 0,-8 0 1024 16,-1 0 192-16,0 0 32 0,1 0-3984 0,-1 1-784 16,-3 2-176-16,1 1-16 0,0-2-976 0,2 3-192 15,0 2-48-15,0 1 0 0,0 1-320 0,0 1 0 16,2 1 0-16,2 1 0 0,2 1-288 0,3 1 32 15,2 2 0-15,0-3 0 0,2 0 0 0,3-2 0 16,0-2 0-16,1 1 0 0,1 0 256 0,2-2-160 16,2 0 160-16,3-3-128 0,-2-4 128 0,0-2 0 0,2-3 0 0,0-3 0 15,-2 0 192-15,0-4 0 0,1-2 16 0,-1-2 0 16,-2-2-16-16,-1-2-16 0,0 0 0 0,-2-2 0 16,-4-1-176-16,-1 0 0 0,-1-1 144 0,-3 0-144 15,-2 0 272-15,0-4-16 0,-2 4 0 0,-1-4 0 16,-2-1 320-16,-1 0 64 0,-1-1 16 0,0 1 0 15,-1-2-352-15,0 4-80 0,1-1-16 0,1 6 0 16,-1 3-208-16,2 1 0 0,1 8 0 0,2 4 0 16,4 5 0-16,-3 6 0 0,1 7 0 0,2 7 0 15,2 5 0-15,1 4 304 0,4 7-48 0,1 3 0 16,1 1-64-16,3 3 0 0,2 2-16 0,2-2 0 16,2-2-176-16,1-2 0 0,1 1 144 0,1-7-144 15,1 0-1120-15,0 0-288 16,0-2-64-16</inkml:trace>
  <inkml:trace contextRef="#ctx0" brushRef="#br0" timeOffset="50368.21">9401 4608 23615 0,'0'0'1040'0,"0"0"224"0,5-20-1008 0,-11 19-256 15,-1 0 0-15,1-1 0 0,1 4 1408 0,-2-2 224 16,1 0 48-16,-1 2 16 0,0 1-496 0,1 2-112 16,-1 2 0-16,1 2-16 0,1 3-672 0,-2 2-128 15,1 3-16-15,0 2-16 0,4 2-80 0,-1 1-16 16,1 2 0-16,0 1 0 0,1-2-144 0,1-1 0 16,1-3 0-16,1 0 0 0,0 1 0 0,2 1 0 0,1-6-192 0,2 2 192 31,1 0-672-31,1-5-16 0,1 0 0 0,2-3 0 15,1-2-272-15,0-3-48 0,0-4-16 0,0 0 0 16,1 0-144-16,2-1-48 0,0-8 0 0,1-1 0 16,0-5-336-16,0 0-80 0,0-6-16 0,-2 0 0 15,0 0 224-15,-4 0 32 0,0-1 16 0,-3 1 0 0,-1 2 1376 0,-3 0 384 0,-1 4 32 0,-3 3 0 16,-3 1 1392-16,-2 4 288 0,-1 1 48 0,-4 4 16 16,3 2-560-16,-1 1-96 0,0 3-32 0,0 3 0 15,0 0-768-15,3 3-176 0,1 0-16 0,2 2-16 16,0 2-496-16,2-5 128 0,2 3-128 0,1-2 0 15,4-1 0-15,1 1 0 0,0-3 0 0,2 1 0 16,3 0 0-16,0-4 0 0,1 2 0 0,2 0 0 16,-3-2 0-16,0-2 0 0,0-1 0 0,-1-1 0 15,0-1 0-15,-3-1 144 0,-1-2-144 0,-2-2 128 0,-1 3 144 16,-1-4 32-16,-1-2 0 0,-2 1 0 0,-1-1 208 16,-2 0 32-16,-1-2 16 0,-2 0 0 0,-2-1-240 0,-1 1-32 15,-1 0-16-15,0-1 0 0,-1 0-272 0,1 1 0 16,-2-2-176-16,-1 1 176 15,5 1-960-15,-1 4-96 0,1 0-16 0,1 3-8224 16,6 4-1648-16</inkml:trace>
  <inkml:trace contextRef="#ctx0" brushRef="#br0" timeOffset="50697.8">9851 4712 19343 0,'1'8'1728'0,"-1"2"-1392"15,0 0-336-15,0 0 0 0,1 2 1872 0,-1-1 304 0,0 0 64 0,0-2 16 16,2 0-704-16,-1 2-144 0,0-1-16 0,1 0-16 16,-1 1-1024-16,2-1-208 0,-1-1-144 0,0 1 192 15,0-3-192-15,1 0 0 0,-3-7 0 0,0 0 0 16,6 4 0-16,-6-4 0 0,8-1-144 0,0-5 144 16,0 0-272-16,-2-2 48 0,1-1 16 0,-2-3 0 15,0-2 208-15,0-2 0 0,-1-1 0 0,2 2 0 16,-3-4 0-16,0 2 0 0,1 0 0 0,1 2 0 15,-1 0 160-15,1 5 80 0,-1-3 16 0,0 4 0 16,0 1 512-16,0 4 96 0,-4 4 32 0,0 0 0 16,6 4-336-16,1 3-64 0,-2 0-16 0,3 5 0 0,-1 0-256 0,-1 1-48 15,-1 2-16-15,2 0 0 0,-1 2-160 0,1 1 0 16,-1-4 0-16,2 2 0 16,-1 0-512-16,1-1-144 0,-2 0-32 0,1-2 0 15,-1-3-2624-15,1 1-528 0,-1-1-96 0</inkml:trace>
  <inkml:trace contextRef="#ctx0" brushRef="#br0" timeOffset="50947.88">10285 4657 18255 0,'0'0'800'0,"0"0"176"0,7 8-784 0,0 4-192 0,1 2 0 0,0 2 0 15,4-2 1856-15,-1 5 320 0,1 0 64 0,-1 2 0 16,-4-4-224-16,3 3-48 0,-3-4-16 0,1 5 0 16,0 0-592-16,-1 0-112 0,-2-4-32 0,-1 3 0 15,-2-5-336-15,-2 2-80 0,-1 0-16 0,-2-1 0 16,-1 1-336-16,-2 0-80 0,-3 0-16 0,-2-4 0 16,-2 1-160-16,0-2-48 0,-1-2 0 0,0-5 0 31,-1 1-512-31,2-4-96 0,0-3-32 0,2-3 0 15,-1-3-2112-15,1 0-416 0,1-8-96 0</inkml:trace>
  <inkml:trace contextRef="#ctx0" brushRef="#br0" timeOffset="51072.86">10260 4459 26895 0,'0'0'1184'0,"0"0"256"0,0 0-1152 0,0 0-288 16,0 0 0-16,0 0 0 0,0 0 752 0,0 0 80 15,0 0 32-15,0 0 0 0,8 9-608 0,-1-2-128 16,-1 1-128-16</inkml:trace>
  <inkml:trace contextRef="#ctx0" brushRef="#br0" timeOffset="51463.66">10722 4773 26719 0,'-17'-6'1184'15,"9"5"240"-15,-1 1-1136 0,0-2-288 0,2 2 0 0,1 0 0 0,-2-2 2432 0,3 0 416 16,2 0 96-16,3 2 0 15,0 0-2720-15,0 0-544 0,0 0-128 0,10 4-15696 0</inkml:trace>
  <inkml:trace contextRef="#ctx0" brushRef="#br0" timeOffset="52026.17">11222 4514 9215 0,'2'-16'400'0,"-1"9"96"0,0-5-496 0,-1-2 0 0,-2 0 0 0,2 1 0 16,0 2 2080-16,0 3 320 0,0-3 64 0,0 4 16 15,-2-1-1424-15,2 1-288 0,0 7-48 0,0 0-16 16,0 0 432-16,0 0 80 0,0 0 0 0,0 0 16 15,-2 9-80-15,2 1-32 0,1 4 0 0,2 2 0 16,-1 2-160-16,2 0-48 0,1 3 0 0,2 1 0 16,-1 2-160-16,2 0-48 0,0 0 0 0,0-1 0 0,0-1-320 15,1-1-80-15,-1 0-16 0,0 0 0 0,-2-1-448 0,1-1-96 16,-2-1 0-16,0-1-16 0,-1-1 272 0,-1-2 0 16,-1-2 0-16,-1-2 0 0,2 2 144 0,-2-4 96 15,-1-8 16-15,0 0 0 0,-1 9-256 0,1-9 0 16,0 0 0-16,0 0 0 0,0 0-176 0,0 0-80 15,0 0 0-15,-5-6-16 16,1-4-160-16,1 0-16 0,2-6-16 0,2 2 0 0,1 1 112 0,2-4 32 16,-1 0 0-16,3 1 0 0,0 1 160 0,2 3 160 15,1 3-208-15,2-3 80 0,0 3 128 0,2 3 0 16,0 0-144-16,2 4 144 0,-1 2 256 0,0 2 112 16,-1 1 16-16,-2 4 16 0,-1-1 304 0,1 2 64 15,-1 1 16-15,-1-1 0 0,-1 1 240 0,-3-1 32 16,-1 3 16-16,-2 0 0 0,-1 1-176 0,-2 1-16 15,-3 1-16-15,-2-1 0 0,0 0-368 0,-2 1-80 0,-1 1-16 0,-2-1 0 16,1 0-192-16,-2-1-32 0,-1-2-16 0,0-1 0 16,3 1-160-16,-2-3-256 0,2-3 64 0,-1 0 16 31,2 2-1744-31,1-5-368 0,8-2-64 0,-6-2-9312 0,1-5-1872 0</inkml:trace>
  <inkml:trace contextRef="#ctx0" brushRef="#br0" timeOffset="52401.37">11767 4720 14735 0,'11'-8'1312'0,"-1"-1"-1056"0,2 1-256 0,1-6 0 0,-1 1 2192 0,-3 2 384 15,-4 0 80-15,-1 3 16 0,-4 8-624 0,0 0-112 16,-3-8-16-16,3 8-16 0,0 0-912 0,0 0-176 16,-9-3-48-16,9 3 0 0,-10 2-224 0,1 3-48 15,0-2-16-15,2 1 0 0,1 1-288 0,-1 3-48 16,0 2-16-16,1 2 0 0,-1 2-128 0,4 3 128 15,-1-3-128-15,1 2 128 0,3-2-128 0,0 1 128 16,1-1-128-16,2-4 128 0,2 0-128 0,2-3 0 16,2 0 0-16,0-2 0 0,0-1 0 0,0-4 0 15,0 0 0-15,2-3 128 0,0 0-128 0,0-3 0 16,-2-2 0-16,0-1 0 0,0-2 0 0,3-6 160 16,-3 2-160-16,-1 1 160 0,-2 0-160 0,1 1 0 15,-3 1 144-15,-2 1-144 0,1 2 0 0,-3 9 128 16,0 0-128-16,0 0 0 0,0-7 128 0,0 7-128 15,0 0 160-15,0 0-160 0,0 0 368 0,0 0-32 0,0 0 0 16,-8 5 0-16,3 3-192 0,2 3-144 0,0 1 192 0,1-3-192 16,1 0 0-16,0 3 0 0,1 1 0 0,1-1 0 31,0 1-1408-31,3 0-352 0,1-1-64 0,2-2-8656 0,2-1-1728 0</inkml:trace>
  <inkml:trace contextRef="#ctx0" brushRef="#br0" timeOffset="52965.91">12195 4661 22799 0,'0'0'1008'0,"0"0"208"16,-1-9-960-16,-1 0-256 0,0 0 0 0,-1 0 0 0,1 1 976 0,-2 0 160 15,-2 0 16-15,1 2 16 0,-1 2-304 0,0-1-64 16,0 3-16-16,6 2 0 0,0 0-624 0,0 0-160 16,0 0 0-16,0 0 0 0,0 0 0 0,0 0-144 15,0 0 144-15,0 0-208 0,0 0 208 0,5 8-176 16,2 1 176-16,-1 1-160 0,2 0 160 0,1 0 0 15,2 1 0-15,-1 1-128 0,2-1 128 0,-2 2 224 16,2 3-48-16,-3-3-16 0,0-3 416 0,-1 3 64 16,-2-2 32-16,0 2 0 0,-4 1 160 0,0-1 48 15,-1 0 0-15,-4 0 0 0,-1 0-256 0,-1-1-48 16,-1 0-16-16,-2-2 0 0,-1 2-288 0,0-3-48 16,-1 0-16-16,1-2 0 0,0-2-208 0,1-1 144 15,1-1-144-15,0-2 128 0,1-2-128 0,0-2 0 0,1-1 144 0,5 4-144 16,0 0 0-16,-1-5 0 0,1 0 0 0,0 5-128 15,4-6-64-15,1 1-16 0,1 0 0 0,4 1 0 16,3 1 80-16,0 1 128 0,0 1-208 0,2-3 80 16,2 1 128-16,2-2 0 0,-1 1 0 0,1 1 0 15,1-1 0-15,-1-1-128 0,0-1 128 0,-1-2 0 16,2 0 0-16,-2-4 0 0,-1 1 0 0,0-1 0 16,0-1 0-16,-2-2 0 0,1 0 0 0,-3 0 0 15,-1 2 0-15,-2 0 0 0,-1 0 0 0,-1 0 128 16,-3 2-128-16,-1 0 0 0,-1 2 0 0,-3-1 128 15,-2 0-128-15,1 3 0 0,-1-1 128 0,-1 1-128 16,0 2 128-16,3 5-128 0,0 0 128 0,0 0-128 16,-9 0 0-16,1 4 0 0,-1 0 0 0,1 6 128 0,1 3 448 0,0 4 80 15,5 2 32-15,-1 1 0 0,2 1 208 0,2-1 64 16,3 2 0-16,2-4 0 0,2 2-448 0,3-3-96 16,0-2-16-16,5-2 0 0,2-2-192 0,3-2-32 15,3-1-16-15,0-2 0 0,1 0-160 0,2-6 0 16,2 3 0-16,13 0-176 15,-6-3-1280-15,-2 0-256 0,0-5-48 0,-13 1-16608 0</inkml:trace>
  <inkml:trace contextRef="#ctx0" brushRef="#br0" timeOffset="78789.19">2315 7335 26895 0,'0'0'1184'0,"0"0"256"0,0 0-1152 0,0 0-288 0,0 0 0 0,0 0 0 0,0 0 1536 0,11-2 240 15,-6 11 48-15,0 5 16 0,-1 6-480 0,0 6-80 16,0 2-32-16,1 6 0 0,-2 4-416 0,-1-3-96 15,0 4-16-15,-1 7 0 0,-2 5-272 0,1 4-64 16,0 2-16-16,0 3 0 0,1 4-240 0,-2 15-128 16,-2-3 160-16,1-2-160 0,-1-2 0 0,2-3 0 15,-1-8-128-15,1-3 128 16,-2-5-880-16,1-2-64 0,-1-5-16 0,1-2 0 16,-1-5-2240-16,2-2-448 0,-2-3-80 0</inkml:trace>
  <inkml:trace contextRef="#ctx0" brushRef="#br0" timeOffset="79195.37">2753 7522 28735 0,'0'0'1280'0,"0"0"256"0,6-4-1232 0,-1-1-304 0,-5 5 0 0,5-7 0 16,-1 1 1008-16,1 0 144 0,2 1 16 0,-7 5 16 16,0 0-272-16,0 0-48 0,0 0-16 0,0 0 0 15,2 11-416-15,0 2-96 0,-5 6-16 0,-3 7 0 16,-4 7-96-16,-1 6-32 0,-1 5 0 0,-4 5 0 16,-2 0-48-16,-2 2-16 0,0 0 0 0,-3 0 0 15,3-1 256-15,1 0 32 0,0-3 16 0,-1-1 0 0,1-6-32 16,2-1 0-16,2-2 0 0,4-6 0 0,2-1-16 0,2-1-16 15,3-3 0-15,3-2 0 0,1-1-16 0,2-4 0 16,2 1 0-16,2-5 0 0,3 1-352 0,2-3 0 16,4-1 0-16,-1-2 128 0,0-3-128 0,2-2 192 15,0-3-64-15,1 0 0 0,0-2-128 0,0 0 128 16,-1-3-128-16,3 1 128 0,-1-2-128 0,2 0 0 16,-1-1 0-16,1 1 0 15,1-3-1088-15,-1 2-224 0,0 0-48 0,-1-1-16 16,2-1-2080-16,0 0-400 0</inkml:trace>
  <inkml:trace contextRef="#ctx0" brushRef="#br0" timeOffset="79601.58">3375 8248 22111 0,'0'0'1968'0,"0"0"-1584"0,0 0-384 0,0 0 0 16,-6 0 1840-16,-3-1 272 0,-2-1 64 0,1 2 16 15,-1 0-672-15,1 2-144 0,0 0-32 0,-1 2 0 16,-1 1-608-16,2 2-128 0,1 1-32 0,-2 1 0 16,0 1 64-16,2 2 0 0,-2 0 0 0,2 2 0 15,1 2-432-15,2-1-80 0,0 1 0 0,4 0-128 16,1-1 0-16,-1 1 0 0,2-2 0 0,2 1 0 16,1-1 0-16,4-2 0 0,1-2 0 0,0-1 0 15,-1-1 0-15,3-3 0 0,1-1 0 0,1-3 0 16,0-2-160-16,1-3-144 0,1-1-16 0,0-1-16 15,1-2-112-15,-2-3 0 16,-1-2-16-16,-2-1 0 0,-1-2 176 0,-1 1 32 0,0-5 16 0,-2 3 0 0,-1-2 240 0,1 2 0 16,-2-2 0-16,-2 5 0 0,0 1 0 0,-1 1 256 15,-2 4-16-15,1 3-16 0,0 5 704 0,0 0 144 16,0 0 16-16,0 0 16 0,-2 11-240 0,4 3-48 16,0 4-16-16,3 3 0 0,2 0-336 0,2 1-64 15,0 2-16-15,5-1 0 0,2 0-384 0,2 0 0 16,2-4 128-16,1-1-128 15,2 1-800-15,3-2-192 0,2 1-32 0,2-4-17920 16</inkml:trace>
  <inkml:trace contextRef="#ctx0" brushRef="#br0" timeOffset="81508.25">4360 7756 27647 0,'0'0'1216'0,"-6"2"256"0,1 0-1168 0,5-2-304 15,0 0 0-15,0 0 0 0,0 0 2432 0,0 0 448 16,0 0 64-16,0 0 32 0,0 0-1520 0,11 3-304 15,0-2-64-15,6-1-16 0,0-1-800 0,3-4-144 16,1-1-128-16,2 1 144 0,2-3-144 0,2 1 0 16,2-1 0-16,2 1 0 15,3 1-1312-15,1 1-192 0,1-1-32 0,-1 4-10096 16,0-1-2000-16</inkml:trace>
  <inkml:trace contextRef="#ctx0" brushRef="#br0" timeOffset="81774.1">4417 8072 32415 0,'-13'0'1440'0,"13"0"288"0,0 0-1376 0,0 0-352 0,0 0 0 0,0 0 0 15,0 0 1408-15,0 0 192 0,0 0 64 0,8 0 0 16,1-1-512-16,3-1-80 0,1 1-32 0,2-3 0 16,4 1-480-16,3-2-112 0,4 0 0 0,4 0-16 0,0 1-256 0,1-3-48 15,3 1-128-15,2 2 192 0,2-3-192 0,1 1-208 16,-1-1 32-16,1 0-12800 16,-1-1-2560-16</inkml:trace>
  <inkml:trace contextRef="#ctx0" brushRef="#br0" timeOffset="111630.29">6898 6599 9215 0,'0'0'816'0,"0"0"-656"0,21 8-160 0,-21-8 0 16,0 0 1728-16,0 0 320 0,0 0 64 0,0 0 16 15,4-6-208-15,-4 0-32 0,-2 1-16 0,-1-1 0 16,-3 1-272-16,0-1-48 0,-3 0-16 0,-4 2 0 16,-3 3-192-16,0 0-64 0,-2-2 0 0,-3 3 0 15,-5 2-512-15,1 0-128 0,1 1 0 0,-4 1-16 16,1-2-432-16,-7 5-64 0,1-1-128 0,3 1 176 15,2-1-176-15,2 1 0 0,1-2 0 0,0 2 0 16,2-1 128-16,2 1-128 0,3-2 0 0,1 3 128 0,1 1-128 16,3-1-224-16,1-1 48 0,4 1 16 0,2 0 160 0,1 0-160 15,1 1 160-15,2-1-160 0,2 4 160 0,3-2-208 16,2 1 80-16,0 0 128 0,1 2-192 0,0 3 192 16,2 1-192-16,2 1 192 0,2-1 0 0,0 3 0 15,-2-1 0-15,1 2 0 0,-1 1 0 0,-1 3 192 16,-1 1 0-16,-1 1 0 0,-2 2 0 0,0 1 16 15,-1 3 0-15,-1 1 0 0,-2 2-48 0,0 2-16 16,-1 0 0-16,0 1 0 0,-1-1-144 0,1-2 0 16,0-1 0-16,0-1 128 0,0 0-128 0,0-1 0 15,0-2 0-15,0 0 128 0,-1 2-128 0,1-3 0 0,0-4 0 16,0 0 0-16,0 1 0 0,1-3 0 0,0-2 0 0,2-1 0 16,-2 0 0-16,3-3 0 0,0-1 0 0,1-1 0 15,2-2 0-15,0-1 128 0,1 0-128 0,3-3 0 16,0 0 128-16,2-1-128 0,2-3 128 0,-1-1-128 15,2-2 192-15,-2 1-64 0,-2-4 0 0,4 0 0 16,0 0-128-16,3-4 192 0,-2 0-192 0,0-1 192 16,1 0-320-16,0 1-64 0,2-1-16 0,-1-1 0 31,1 2-2720-31,-2-1-528 0</inkml:trace>
  <inkml:trace contextRef="#ctx0" brushRef="#br0" timeOffset="111989.85">7044 7663 27071 0,'0'0'1200'0,"0"0"240"0,0 0-1152 0,0 0-288 0,0 0 0 0,1-6 0 0,2 0 768 0,2-2 112 15,2-1 16-15,0-4 0 0,3-3-544 0,0-2-96 16,2-2-32-16,2-11 0 0,-1 0-224 0,0 1 0 15,0-4 128-15,-1 1-128 0,0-3 0 0,-2 2 128 16,-1 0-128-16,-2 1 0 0,-1 5 128 0,1-2-128 16,-2 1 0-16,-1 0 0 0,0 1 128 0,-2 0-128 15,1 1 0-15,-2 2 144 0,1 2-144 0,-1-1 0 16,0 5 144-16,1 2-144 0,-1 2 416 0,0 5 16 0,0 2 0 16,-1 8 0-16,0 0-32 0,0 0 0 0,8 3 0 0,0 5 0 15,3 5-240-15,0 6-160 0,4 2 192 0,0 8-192 16,2 1 144-16,1 2-144 0,2 6 0 0,0 1 144 15,0-2-144-15,3 1 0 0,-1-1 0 0,-1 1-176 32,-3 0-528-32,-1-2-96 0,-2 0-32 0,1-2-9072 0,-3-2-1808 0</inkml:trace>
  <inkml:trace contextRef="#ctx0" brushRef="#br0" timeOffset="112177.29">7242 7412 11967 0,'0'0'1072'0,"0"0"-864"0,0 0-208 0,0 0 0 0,0 0 4672 0,0 0 896 16,9-1 192-16,2-2 16 0,2 1-3904 0,2-2-784 16,4-3-144-16,1 1-48 0,4-1-896 0,2-1-192 15,1-1-48-15,3 0-10304 16,-1 0-2064-16</inkml:trace>
  <inkml:trace contextRef="#ctx0" brushRef="#br0" timeOffset="112364.7">7666 6934 14735 0,'0'0'1312'0,"0"0"-1056"0,0 0-256 0,0 0 0 15,0 0 3584-15,0 0 672 0,0 0 128 0,9-3 32 16,0-2-3072-16,3 0-592 0,1-2-128 0,1 1-10048 16,3-1-2016-16</inkml:trace>
  <inkml:trace contextRef="#ctx0" brushRef="#br0" timeOffset="115227.5">7625 6871 8287 0,'0'0'736'0,"0"0"-592"0,0 0-144 0,0 0 0 16,0 0 2624-16,0 0 480 0,0 0 96 0,0 0 32 15,0 0-1424-15,0 0-272 0,0 0-64 0,8 3-16 16,-8-3-384-16,9 1-80 0,1-1-16 0,0 0 0 16,-1 0-336-16,2-1-64 0,-2-1 0 0,1 0-16 15,0-1-368-15,1 2-192 0,-1 0 192 0,1 1-192 16,-1-3 144-16,1 2-144 0,-1-1 0 0,0 2 144 15,0 2-144-15,-1-1 0 0,-1 2 0 0,-1-3 0 16,1 1 0-16,-8-1 0 0,0 0 192 0,8 1-64 16,-8-1-128-16,8 2 0 0,-8-2 144 0,0 0-144 15,0 0 192-15,0 0-48 0,0 0 0 0,0 0 0 16,0 0 384-16,0 0 80 0,0 0 16 0,-8 1 0 0,0 1 16 0,-1 1 16 16,-1-2 0-16,-2 1 0 0,1-1-144 0,1 2-48 15,1-1 0-15,0 2 0 0,0-4-112 0,1 3-32 16,0-2 0-16,8-1 0 0,-6 3-464 0,6-3-112 15,0 0 0-15,0 0-16 16,0 0-608-16,0 0-112 0,0 0-32 0,0 0-9808 16,0 0-1968-16</inkml:trace>
  <inkml:trace contextRef="#ctx0" brushRef="#br0" timeOffset="116859.4">7955 6404 19343 0,'0'0'848'0,"0"0"192"0,0 0-832 0,0 0-208 0,0 0 0 0,0 0 0 16,0 0 1600-16,0 0 288 0,8-1 48 0,1-1 16 15,2-2-544-15,3 1-128 0,2-2 0 0,1 1-16 0,1 0-640 0,0-3-128 16,2 1-32-16,-1-1 0 0,2 1-272 0,0-1-48 16,1 1-16-16,-1-1 0 0,-1 2-128 0,-2 1 0 15,-1 0 0-15,-2 3 0 0,1 0 0 0,-2 2 0 16,-1 2 0-16,-1 3 0 0,0 3 0 0,-2 3 0 15,-1 1 0-15,1 1 0 0,-1 2 0 0,0 1 0 16,-1 3-144-16,-2-2 144 0,1 3 0 0,-1 1 0 16,2-1 0-16,0 1 0 0,-2 1-240 0,2 2 16 15,1 2 0-15,2 3 0 16,-2 0-304-16,1 2-64 0,1 2-16 0,-1-1 0 16,2 1 80-16,2 4 16 0,2 0 0 0,1 1 0 0,0 0 320 0,-2 2 64 0,2 0 128 0,-1 4-208 15,0-1 208-15,-1 2 0 0,1-1 0 0,1 0-144 16,0-2 144-16,0-2 0 0,-2 0 0 0,0-1 0 15,-1-1 608-15,-1-1 48 0,0-1 16 0,-1-4 0 16,-2 1 304-16,-1-4 64 0,1 0 16 0,-3 0 0 16,1-1-32-16,-3-2 0 0,-1-3 0 0,-1-1 0 15,-3 1-16-15,-1-3-16 0,-2-3 0 0,-2 1 0 16,-3-3-16-16,-1 1 0 0,-3 0 0 0,-1 0 0 16,-3-3-192-16,-2 1-32 0,-1-4-16 0,-1 1 0 15,-1-3-416-15,-1-1-96 0,-3 0-16 0,1-3 0 16,-3-1-208-16,1-4-240 0,2-4 48 0,-1 1 16 15,1-2-1488-15,5 0-320 0,4-1-48 16,5-1-10768-16,1 0-2144 0</inkml:trace>
  <inkml:trace contextRef="#ctx0" brushRef="#br0" timeOffset="117531.2">9422 6441 3679 0,'0'0'160'0,"0"0"32"0,-4-3-192 0,0 2 0 0,4 1 0 0,-6-4 0 16,-2 2 4704-16,-1-2 896 0,0 1 176 0,-2 0 48 16,-1-1-3232-16,1 2-640 0,-1-1-128 0,-1 1-32 15,-3-1-688-15,-1 2-144 0,0-1-16 0,0 1-16 16,0 1-192-16,0 1-32 0,-1-1-16 0,1 2 0 15,0 0-368-15,0 2-80 0,0 1-16 0,2-1 0 16,0 2 32-16,2 1 0 0,0 1 0 0,3 0 0 0,1 3-256 0,1-4 0 16,1 1 0-16,2 1 0 0,1 3 0 0,2-2 128 15,0 3-128-15,4 2 0 0,-1-1 128 0,2 2-128 16,-1 2 0-16,3-1 0 0,2 3 0 0,1 2 128 16,2 0-128-16,-1 3 0 0,-1 5 144 0,0 1-16 15,-1 4 0-15,0 2 0 0,0-1 128 0,-1 5 0 16,1 2 16-16,-2 0 0 0,-1 1-16 0,0 2 0 15,-1 0 0-15,-1 3 0 0,-2 0-96 0,0 2-32 16,0-1 0-16,1-1 0 0,1 1-128 0,-1-1 160 16,0 1-160-16,2-1 160 0,-2-4-160 0,-1-2 128 15,0-2-128-15,0-1 128 0,2-3 0 0,-2-1-128 0,1-5 192 16,2-1-64-16,-1-1 64 0,2-3 16 0,1-2 0 0,0 0 0 16,2-2-80-16,1-4 0 0,1 0-128 0,0-3 192 15,1 0-64-15,4-4-128 0,1-1 176 0,1-1-176 16,-1-2 208-16,1-1-64 0,2-3-16 0,2-2 0 15,1-1-128-15,0-1 192 0,1-2-192 0,0 1 192 16,0-1-336-16,0 1-64 0,0-2-16 0,2 1 0 31,-2-1-1072-31,0 0-224 0,2-1-32 0,-2 0-16 16,-1-2-1504-16,-2 1-288 0,-2-2-64 0</inkml:trace>
  <inkml:trace contextRef="#ctx0" brushRef="#br0" timeOffset="117796.8">9724 6879 24879 0,'0'0'1088'0,"0"0"256"0,0 0-1088 0,0 0-256 16,0 0 0-16,0 0 0 0,0 0 1872 0,-1 12 320 15,0 2 64-15,0 7 16 0,1 4-1088 0,0 6-224 16,0 5-32-16,0 4-16 0,0 0-608 0,0 4-128 15,0 3-32-15,1 2 0 0,0 0-144 0,0 1 160 16,1-2-160-16,-1-1 160 0,0-3-288 0,1-1-64 16,0-1-16-16,1-4 0 15,-2-3-704-15,2-1-144 0,-1-4-32 0,1-2 0 16,0-4-1600-16,-1-5-320 0,1-2-64 0</inkml:trace>
  <inkml:trace contextRef="#ctx0" brushRef="#br0" timeOffset="117999.9">9860 6862 25743 0,'0'0'1136'0,"0"-6"240"0,0 6-1104 0,0-8-272 0,0 8 0 0,0 0 0 16,0-7 1312-16,0 7 208 0,0 0 32 0,3 8 16 16,-1 4-304-16,2 5-64 0,-1 6-16 0,2 3 0 15,0 6-576-15,0 1-112 0,2 3-32 0,1 1 0 16,0 4-240-16,-2 1-48 0,3-1-16 0,0 0 0 15,0 0-160-15,1-1 0 0,-1-3-160 0,0 1 160 16,0-1-752-16,0-1-48 0,-1-1-16 0,-2-1 0 16,0 0-1664-16,-1-3-336 0,0-2-64 15</inkml:trace>
  <inkml:trace contextRef="#ctx0" brushRef="#br0" timeOffset="118187.48">9747 7314 18431 0,'-6'-6'1632'0,"1"-2"-1312"16,1 0-320-16,0 2 0 0,0-1 3200 0,2-1 560 15,2 3 112-15,0-1 32 0,1-2-1776 0,2 0-336 16,1 3-80-16,1 0-16 0,1-2-1264 0,2 1-256 16,1-1-48-16,3 1-128 0,1 0 0 0,1 1-224 0,1-1 16 0,2-1 0 31,-2-1-2048-31,4 2-416 0,-1 2-80 0</inkml:trace>
  <inkml:trace contextRef="#ctx0" brushRef="#br0" timeOffset="118374.86">10246 6716 32479 0,'0'0'1440'0,"0"0"288"0,0 0-1376 0,-4 7-352 0,0-1 0 0,1 3 0 16,2 2 1024-16,1 3 128 0,0 3 16 0,1 2 16 15,2 5-768-15,1 2-160 0,-1 1-16 0,2 2-16 16,0 1-800-16,2-1-144 16,-1 1-48-16,1 0 0 0,-1 0-2624 0,-1 0-512 15</inkml:trace>
  <inkml:trace contextRef="#ctx0" brushRef="#br0" timeOffset="118546.72">10162 6972 13823 0,'0'0'1216'0,"0"0"-960"16,0 0-256-16,0 0 0 0,0 0 4432 0,3-7 848 15,0-1 160-15,1 0 48 0,5 3-3600 0,0-1-720 16,3-1-144-16,1-1-16 0,1 2-1008 0,0-1-384 16,1-1 0-16,0 2 16 15,1-1-2960-15,-2 1-576 0</inkml:trace>
  <inkml:trace contextRef="#ctx0" brushRef="#br0" timeOffset="119062.39">10295 6367 33983 0,'0'0'1504'0,"0"0"304"0,0 0-1440 0,0 0-368 0,0 0 0 0,0 0 0 15,0 0 768-15,8 1 96 0,1-1 16 0,3-1 0 16,2-3-576-16,2-1-112 0,1-1-32 0,0 0 0 16,1-2-416-16,-1-1-96 0,1 0-16 0,-1 0 0 15,-1-1-16-15,-2 1 0 0,-2 2 0 0,-3 0 0 0,2 3 224 0,-2 1 160 16,-9 3-208-16,8 0 80 0,-8 0 128 0,7 4 0 16,0 2 0-16,0 0 0 0,-2 2 0 0,1 1 0 15,2 1 0-15,0 0-128 0,-2 1 128 0,2 5 0 16,0-2-144-16,1 3 144 0,2 2 0 0,-1 1-176 15,-1 5 176-15,3 3-128 16,-2 3-240-16,1 4-32 0,-1-4-16 0,5 3 0 16,0 0-144-16,1 5-16 0,1 3-16 0,1 1 0 15,-1 3 16-15,0-2 16 0,-1 4 0 0,-1 0 0 0,0 3 352 0,0 0 64 16,2-1 16-16,-3-1 0 0,1 1 128 0,-1-3 144 16,0 1-16-16,1 0-128 0,-2-1 384 0,-1-4-48 15,-2-5 0-15,-2-3 0 0,2-2 544 0,-3-3 96 16,-2-2 32-16,-1-4 0 0,0 2 240 0,-2-3 48 0,-2-2 16 15,-1-1 0-15,0-3-128 0,-3-2-32 0,-1 1 0 0,-2-2 0 16,-1 1-32-16,-1-2-16 0,-1 0 0 0,-2-3 0 16,-1-1-224-16,-3 0-48 0,-2-3-16 0,-1-2 0 15,-2-3-288-15,1 0-48 0,-1-2-16 0,-1 0 0 16,-1-1-464-16,1 0 0 0,1-2-128 0,1 2 128 31,-2-1-1472-31,1 1-192 0,0 4-48 0,2 1-12176 0,0-1-2432 0</inkml:trace>
  <inkml:trace contextRef="#ctx0" brushRef="#br0" timeOffset="119657.6">6004 8711 22575 0,'-20'-5'992'0,"14"3"224"0,-1 2-976 0,7 0-240 0,0 0 0 0,0 0 0 15,-1-10 944-15,7-1 144 0,9 0 16 0,4 0 16 16,6 1 0-16,8-1 0 0,4 2 0 0,10 0 0 16,8 1-384-16,5 2-80 0,5 1-16 0,2 1 0 15,2 2 144-15,6 2 32 16,9 2 0-16,6 0 0 0,4 2 16 0,5 3 16 0,4-5 0 0,6 2 0 15,10-6-208-15,1 0-32 0,0-4-16 0,1-1 0 16,0 1-240-16,-5-1-48 0,-8 2-16 0,-1 0 0 16,-5 0 352-16,0 2 64 0,-1-1 0 0,-3 0 16 0,-1-1-176 0,-1 0-32 15,3-2-16-15,0-2 0 0,-1 0-176 0,1 1-16 16,-1-1-16-16,-2 1 0 0,2-4-144 0,-4 5-16 16,-3 0-128-16,-6 3 192 0,-3 4-192 0,-5-2 0 15,-3 0 0-15,2 1 0 0,-3 0 176 0,-1-5-176 16,-7 5 192-16,-1-4-192 0,-5 0 176 0,-3-1-176 15,-4 1 160-15,-1 0-160 0,-6 1 144 0,-2-2-144 16,-4 3 128-16,-1 0-128 0,-5 2 0 0,-1 1 128 16,-4 1-128-16,-1-1 0 0,-2 0 0 0,-2 0-224 15,-4 0 32-15,0 0 0 16,-2 2-1408-16,-3-2-256 0,-1 0-64 0,-1 1-16 16,-4 2-1584-16,-3-2-320 0</inkml:trace>
  <inkml:trace contextRef="#ctx0" brushRef="#br0" timeOffset="120363.4">7736 9012 28383 0,'0'0'1264'0,"-5"-3"256"0,-1 1-1216 0,-2-1-304 0,-1 2 0 0,-1-3 0 16,0 1 960-16,-2 2 128 0,-1 0 16 0,0 1 16 15,0 0-640-15,0 1-128 0,-1 0-32 0,-1 2 0 16,1 1-192-16,0 0-128 0,-1 1 128 0,2 3-128 16,0 0 256-16,0 2-32 0,0 2 0 0,2 1 0 15,-1 1-48-15,1 2-16 0,-2-1 0 0,4 2 0 16,3-2-160-16,0 0 0 0,1 2 0 0,0 1 128 16,0 1-128-16,1 2 0 0,0 3 0 0,1 2 0 15,2 3 0-15,1 0 0 0,1 3 0 0,1 2 0 16,-1 0 128-16,0 1-128 0,2 1 192 0,0 0-64 15,-1 2 224-15,1-2 32 0,-2 0 16 0,2-2 0 0,-1-2 48 0,0 2 16 16,-1-4 0-16,1 0 0 0,0 0 16 16,0-1 0-16,1-2 0 0,1-2 0 0,2 0-80 0,1-5-16 15,-2 3 0-15,2-5 0 0,1 0-128 0,-1 0-16 16,2 1-16-16,2-5 0 0,-1 0-224 0,2 1 0 16,1-6 128-16,1 0-128 0,1-3 0 0,0 0 0 15,2-2 0-15,3-2 0 0,1-4 0 0,0-1 0 16,-2-1-128-16,2-3 128 15,1 0-1728-15,0 0-224 0,1-2-48 0,-3 1-14896 0</inkml:trace>
  <inkml:trace contextRef="#ctx0" brushRef="#br0" timeOffset="120550.88">7966 9410 29823 0,'0'0'1328'0,"-7"-2"272"0,7 2-1280 0,0 0-320 0,-5 7 0 0,0 2 0 16,1 4 1280-16,3 1 192 0,1 6 32 0,1 5 16 16,1 5-720-16,2 5-144 0,2 4-16 0,0 4-16 15,1 3-464-15,-1-5-160 0,1 1 0 0,-1-2 144 16,1 1-320-16,1-5-64 0,-1-2-16 0,1-4 0 31,0-4-1728-31,0-2-336 0,0-3-80 0,-1-7-11552 0</inkml:trace>
  <inkml:trace contextRef="#ctx0" brushRef="#br0" timeOffset="120754.02">8075 9262 21183 0,'-6'-12'944'0,"6"12"192"0,0 0-912 0,0 0-224 16,0 0 0-16,0 0 0 0,0 0 2800 0,0 0 512 15,2 11 96-15,2 6 32 0,0 2-2320 0,4 5-464 16,1 1-80-16,2 6-32 0,0 2-368 0,4 0-176 15,0 1 160-15,2 3-160 0,0 2 0 0,-3-1 0 16,1-2 0-16,-2-1 0 16,0-1-560-16,-1-1-96 0,-1-3-32 0,0 0-9488 15,-3 0-1888-15</inkml:trace>
  <inkml:trace contextRef="#ctx0" brushRef="#br0" timeOffset="120927.2">8091 9746 11055 0,'0'0'976'0,"0"0"-784"0,-1-7-192 0,-1 0 0 15,2-3 5248-15,2 1 1024 0,0 0 192 0,3-1 32 16,2-2-4608-16,1 0-928 0,1 1-176 0,3-1-32 16,3 0-752-16,2 2 0 0,1-1-192 0,3 1 32 15,0 2-2000-15,1-1-400 0,0 2-64 16</inkml:trace>
  <inkml:trace contextRef="#ctx0" brushRef="#br0" timeOffset="127698.17">8562 9569 16575 0,'0'0'1472'0,"0"0"-1168"0,0 0-304 0,0 0 0 15,0 0 2624-15,0 0 480 0,5 3 96 0,0 1 0 16,4-2-1536-16,0-1-304 0,3-1-64 0,0 0-16 16,2 0-800-16,0 0-160 0,2-1-48 0,1-1 0 15,1 0-144-15,2 0-128 0,-3-3 192 0,1 0-192 16,0 0-208-16,0 1-160 0,-1-3-16 0,2 3-9472 15,0-1-1904-15</inkml:trace>
  <inkml:trace contextRef="#ctx0" brushRef="#br0" timeOffset="128136.02">9168 9733 11055 0,'0'0'976'0,"0"0"-784"15,0 0-192-15,-2 9 0 0,1-3 3808 0,1-6 720 0,0 0 144 0,0 0 16 16,0 0-2768-16,0 0-544 0,0 0-112 0,9-6-32 16,-1-6-752-16,1-3-160 0,0-4-16 0,0-2-16 15,-2-2-528-15,2-2-96 0,0 0-32 0,0-3 0 16,-1-1 32-16,-3 0 0 0,2 2 0 0,-1 0 0 15,-2-2 336-15,0 3 0 0,-1-1-144 0,-1 2 144 16,2 1 0-16,0 3 0 0,0-1 0 0,0 4 0 16,-1 2 144-16,1-1-16 0,0 3 0 0,-1 2 0 15,3 3 128-15,0 3 32 0,1 0 0 0,-7 6 0 16,9 4-16-16,1 4 0 0,1 5 0 0,0 6 0 16,2 4 48-16,0 6 16 0,2 2 0 0,0 3 0 15,1 2-208-15,1 1-128 0,0-1 128 0,1 2-128 16,2 0 0-16,-2 0 0 0,0-3 0 0,-1 1-128 15,0-2-384-15,-1 0-64 0,-2-1 0 0,1-3-16 16,-2-1-1392-16,1-5-256 0,-2-3-64 16,-1-3-16-16</inkml:trace>
  <inkml:trace contextRef="#ctx0" brushRef="#br0" timeOffset="128323.71">9302 9605 22111 0,'-14'-1'1968'0,"14"1"-1584"16,-8 0-384-16,1 0 0 0,7 0 2800 0,-6-2 464 0,6 2 112 0,0 0 16 15,0 0-1328-15,0 0-256 0,6 0-48 0,3-2-16 16,1 1-1168-16,1-1-256 0,2 1-32 0,3-3-16 16,2 1-272-16,3 1 0 0,0 1-128 0,2-2 128 31,4-1-1728-31,0 0-240 0,0-1-48 0,1-2-8992 0,0-2-1808 0</inkml:trace>
  <inkml:trace contextRef="#ctx0" brushRef="#br0" timeOffset="128823.64">9638 9037 19343 0,'0'0'1728'0,"0"0"-1392"0,0 0-336 0,0 0 0 0,8 1 1408 0,1-2 224 15,2-2 32-15,2-1 16 0,-1-1-336 0,1 0-80 16,1-6-16-16,0 2 0 0,1-1-896 0,0-1-176 16,2-2-48-16,0-1 0 0,0 0-128 0,-3 1 0 15,-1 1 0-15,-1 1 128 0,-1 2-128 0,-2-1-144 16,-1 1 144-16,-1 2-208 0,1 1 48 0,0 2 16 15,0 0 0-15,0 1 0 0,0 3-16 0,-8 0 0 16,7 3 0-16,1 3 0 0,0 2-144 0,-2 4-16 16,1 2-16-16,0 2 0 0,-1 2 336 0,1 4 0 15,0 2 0-15,1 2 0 0,-1 1 304 0,1 6 128 16,2-1 16-16,2 5 16 0,2 3 128 0,3 3 32 16,0 0 0-16,3 3 0 0,0 1-288 0,4-1-48 0,-2 1-16 0,1-1 0 15,0 4-272-15,-1-3 128 0,0 4-128 0,-1-3 0 16,-3-8 128-16,-2 0-128 0,-2-4 0 0,-1-3 0 15,0-3 624-15,-2-2 16 0,-2 0 0 0,-3-1 0 16,-1-3 704-16,-1-2 160 0,-2 0 32 0,-2-1 0 16,-3-2-512-16,-1 2-112 0,-1-3-16 0,0 2 0 15,-4 1-192-15,-2 0-64 0,-1-4 0 0,-1 0 0 16,-2-1 0-16,-2 0 0 0,-3-2 0 0,-1 1 0 16,-2-5-112-16,-1 1-16 0,-2-2-16 0,2-1 0 15,-3-3-368-15,4-1-128 0,1 0 0 0,2-3 0 16,3 2-1056-1,3 0-304-15,2 3-64 0,2-1-19584 0</inkml:trace>
  <inkml:trace contextRef="#ctx0" brushRef="#br0" timeOffset="165025.18">1854 11897 14735 0,'0'0'1312'0,"0"0"-1056"0,0 0-256 0,0 9 0 0,0 2 4400 0,1 2 816 15,2 2 160-15,-2 6 48 0,0 3-3504 0,3 2-704 16,-1 4-144-16,0 2-32 0,-1 5-528 0,1 3-96 16,-1 3-32-16,2 3 0 0,0 3-384 0,1 1 128 15,1 2-128-15,-2-2 0 0,1-1 0 0,-1-1-224 16,1-5 32-16,0 0 0 16,0-3-2064-16,3 0-416 0,0-4-80 0</inkml:trace>
  <inkml:trace contextRef="#ctx0" brushRef="#br0" timeOffset="165401.6">2374 12452 21183 0,'-14'-5'944'0,"7"4"192"0,-1-3-912 0,-1 3-224 0,0 1 0 0,-1 2 0 15,-1 1 2512-15,1 2 464 0,1 2 96 0,0 2 0 16,-1 2-2112-16,3 4-448 0,-1 0-64 0,3 5-32 15,1 2-416-15,1 0-176 0,0 2 16 0,3 2 0 16,0-5-160-16,0 1-16 0,0-4-16 0,3 2 0 31,0-5-48-31,1 1-16 0,1-3 0 0,1-1 0 0,2-2 208 0,1-1 32 0,-1-3 16 0,0-3 0 16,-8-3 160-16,9-1-192 0,0-1 192 0,2-4-192 0,-1 2 192 0,-1-5 0 16,-1-1 0-16,0-1 0 0,1-2 0 0,-3-1 144 15,1-2-144-15,-2 1 160 0,0-2 288 0,1 0 48 16,-2 0 16-16,-2 1 0 0,1 3 448 0,-2 3 112 15,0 2 16-15,-1 8 0 0,0 0-176 0,0 0-16 16,0 0-16-16,0 0 0 0,3 9-560 0,0 3-96 16,0 2-32-16,3 2 0 0,-1-1-192 0,4 2-192 15,0 2 48-15,2-1 0 16,-1 0-2544-16,3 0-496 0,3-2-96 0</inkml:trace>
  <inkml:trace contextRef="#ctx0" brushRef="#br0" timeOffset="165698.56">2710 12472 11967 0,'0'0'1072'0,"2"9"-864"0,0 3-208 0,2 3 0 16,3 5 3984-16,-1 1 752 0,0 2 160 0,1-1 32 16,4 3-2816-16,0 0-576 0,1-1-96 0,0-1-32 15,0-1-320-15,-2-1-80 0,-2-1-16 0,0-2 0 16,0-1-288-16,-2-2-64 0,-2-2-16 0,-1-2 0 15,-1-3 16-15,-2-8 0 0,0 0 0 0,0 0 0 16,0 0-64-16,0 0-16 0,0 0 0 0,0 0 0 16,-4-9-208-16,0-3-32 0,0-3-16 0,1-3 0 15,0-3-176-15,-1-2-128 0,-1-3 192 0,0-2-192 16,-1-2 0-16,4 2 0 0,-1-4-160 0,2 4 160 16,1-1-1296-16,3 4-144 15,3 3-32-15,1 3 0 0,2-1-1664 0,2 6-320 0,2 3-80 0,0 5-10992 16</inkml:trace>
  <inkml:trace contextRef="#ctx0" brushRef="#br0" timeOffset="166089.35">3214 12451 15663 0,'0'0'1392'0,"-7"8"-1120"16,-1 2-272-16,2-1 0 0,-1 2 3760 0,1 1 688 16,-2 2 144-16,0 0 16 0,2 2-2512 0,2 1-512 15,0 1-112-15,1 0 0 0,2-1-944 0,2 0-176 16,2-1-32-16,2 1-16 0,2-5-304 0,0-1 0 15,2-2 128-15,2-1-128 0,-1-1 0 0,2-2 0 16,1-2 0-16,-1-3 0 0,0-2 0 0,-2 0 0 16,0-1-160-16,1-1 160 0,-3 0-432 0,-2 0 48 15,-1-2 0-15,-1 1 0 0,-1-1 192 0,0 0 64 0,-3 6 0 0,1-5 0 16,0-3 128-16,0-1 0 0,-1 0-144 0,0-2 144 31,-1-2-736-31,1 0-80 0,1 0-16 0,1 1 0 16,-1-1-208-16,2-1-48 0,1 2-16 0,1 2 0 15,0-1 448-15,2 4 80 0,2 1 32 0,-2 0 0 0,1 2 544 0,0 3 320 0,1 2-32 0,2 4-16 16,-2 4 944-16,1 3 176 0,2 2 32 0,-2 5 16 16,0 1 240-16,-3 3 48 0,1-3 16 0,-3 4 0 15,-1-1-144-15,-2 2-48 0,-4 1 0 0,0 2 0 16,-4 0-560-16,0 1-112 0,-3-3-32 0,-2 1 0 16,1-3-432-16,-2-1-96 0,0 1 0 0,1-2-16 15,-2-2-304-15,1-3-272 0,0-3 48 0,2-2 16 16,-1-1-1472-16,4-3-304 0,-1-4-48 0,1-3-11216 15,2-3-2256-15</inkml:trace>
  <inkml:trace contextRef="#ctx0" brushRef="#br0" timeOffset="166370.53">3650 12705 7359 0,'17'-4'320'0,"-9"4"80"0,1 0-400 0,2-2 0 16,-1-1 0-16,1 2 0 0,-1-3 5216 0,0 1 960 15,-2-1 192-15,1 1 32 0,-1-1-3840 0,0-2-768 16,-1 0-144-16,-1-1-48 0,1 1-928 0,-2-5-192 16,0 1-32-16,-1 1-16 0,-1 0-272 0,-1 0-160 15,-2-2 192-15,0 1-192 0,-2-1 192 0,-2 2-64 0,0 3 0 0,-1-1-128 16,-3 3 384-16,-1 4-48 0,-1 3 0 0,0 2 0 16,0 3 336-16,0 4 64 0,3 1 16 0,-1 2 0 15,0 5-64-15,3-2-16 0,2 2 0 0,3-1 0 16,3 1-144-16,1-2-16 0,4-1-16 0,3-3 0 15,4-1-256-15,2-2-48 0,1-2-16 0,4-3 0 16,4-2-176-16,1-2 0 0,2-4 0 0,4 0-14080 16,3-3-2704-16</inkml:trace>
  <inkml:trace contextRef="#ctx0" brushRef="#br0" timeOffset="166901.67">4743 11993 9215 0,'-3'-7'816'0,"2"-2"-656"0,2 3-160 0,-1 6 0 0,0-5 4656 16,0 5 896-16,0 0 176 0,0 0 32 0,7 7-3600 15,-1 2-736-15,0 4-144 0,0 6-16 0,2 6-240 0,-2 4-32 16,1 5-16-16,-1 3 0 0,2 7-608 0,-1 1-128 16,-1 2-32-16,2 4 0 0,-3 1-400 0,1 3-64 15,0-3-32-15,-1-1 0 16,1-6-2720-16,-1-3-528 0,0-7-112 0</inkml:trace>
  <inkml:trace contextRef="#ctx0" brushRef="#br0" timeOffset="167198.51">5108 12125 29711 0,'0'0'1312'0,"-5"4"288"0,0 1-1280 0,-2 0-320 0,0 2 0 0,1 1 0 16,-1 1 1312-16,1 1 208 0,-2 5 32 0,0-2 16 15,0 4-784-15,1 0-144 0,-2 4-48 0,-1 2 0 16,0 2-144-16,0 0-48 0,-2 2 0 0,0 0 0 15,0-2 48-15,2 0 16 0,1-2 0 0,0-1 0 16,1-1 272-16,1-1 48 0,1-3 16 0,2-2 0 16,0-1-384-16,4-3-80 0,-1 0-16 0,1-2 0 15,1-3-160-15,3 1-32 0,1-1-128 0,3-3 192 16,2 1-192-16,2-4-128 0,1 0 128 0,1 0-208 31,2-3-384-31,2 1-80 0,2-2-16 0,2 0 0 16,0 0-1840-16,0 0-368 0,3 1-80 0,1-1-16 0,2-1-112 0,-1 1-32 0,-2-1 0 15</inkml:trace>
  <inkml:trace contextRef="#ctx0" brushRef="#br0" timeOffset="167495.47">5426 12399 15663 0,'0'0'1392'15,"-6"-3"-1120"-15,0 2-272 0,-1 1 0 0,-4 0 3136 0,1 3 576 16,-3 1 128-16,0 1 0 0,0 1-1904 0,0 2-384 16,-1 4-80-16,4-2 0 0,0 3-752 0,0 2-144 15,3 0-16-15,0 1-16 0,1 1-368 0,2 0-176 16,2-3 160-16,4 1-160 0,-2-4 128 0,2-2-128 15,4-1 0-15,0-1 0 0,1-2 0 0,0-1 0 16,3-2 0-16,0 0 0 0,-1-2 0 0,0-3 0 16,0-1 0-16,0-1 0 0,1-2-128 0,-1 0 128 15,0-1-192-15,-1-1 192 0,-1-2 0 0,1 1 0 16,-1-2 0-16,-1-1 0 0,1-3 0 0,-1 3 0 16,0 2 0-16,-1 0 144 0,-1 2 160 0,0 3 16 0,-4 6 16 0,0 0 0 15,0 0 336-15,0 0 64 0,0 0 16 0,9 5 0 16,0 4-224-16,1 1-32 0,1 3-16 0,-1 2 0 15,-1-1-320-15,2 2-160 0,0-1 160 0,2 2-160 32,1-4-672-32,0 0-224 0,2-1-64 0,0 0 0 15,3-4-2128-15,0-2-432 0,1-2-96 0</inkml:trace>
  <inkml:trace contextRef="#ctx0" brushRef="#br0" timeOffset="167698.66">6081 12267 36799 0,'0'0'1632'0,"0"0"336"0,0 0-1584 0,0 0-384 16,0 0 0-16,0 0 0 0,0 0 496 0,0 0 16 15,7-2 0-15,4-1 0 0,2-1-288 0,1-1-48 16,2 0-16-16,1-1 0 15,1 1-2528-15,2 0-512 0,-1 0-112 0</inkml:trace>
  <inkml:trace contextRef="#ctx0" brushRef="#br0" timeOffset="167902.01">6130 12477 12895 0,'0'0'576'0,"-6"5"112"0,-1 1-560 0,3 0-128 0,2 1 0 0,2-1 0 16,0-6 5968-16,3 8 1168 0,3-2 224 0,4 0 64 15,6-4-5760-15,3-2-1152 0,5-1-240 0,4-3-12128 16,6-2-2432-16</inkml:trace>
  <inkml:trace contextRef="#ctx0" brushRef="#br0" timeOffset="169333.14">7043 12145 30927 0,'-4'-9'1360'0,"10"6"304"0,-10-7-1344 0,0-1-320 0,2 1 0 0,2-1 0 16,-3 2 1200-16,2 0 160 0,0 1 48 0,1 8 0 15,-2-6-256-15,2 6-32 0,0 0-16 0,0 0 0 16,0 0-720-16,2 13-160 0,-1 2-32 0,2 6 0 16,-1 4-192-16,2 4 144 0,0 3-144 0,-1 5 128 0,1 1-368 0,-1 3-80 15,1-3 0-15,2 4-16 16,1 1-2032-16,1-5-416 0,1-1-80 0,0-3-7168 15,3-4-1424-15</inkml:trace>
  <inkml:trace contextRef="#ctx0" brushRef="#br0" timeOffset="169598.96">7281 12327 26319 0,'0'0'1152'0,"0"0"256"0,0 0-1120 0,-8 4-288 15,2 0 0-15,-1 1 0 0,1 2 912 0,-1-1 128 16,1 3 32-16,2 2 0 0,1-1-560 0,5 1-96 0,-1 0-32 0,2 4 0 15,0-2-384-15,4-1 0 16,2 1 0-16,3 0 0 0,0-2 0 0,1 2 0 0,2-2 0 0,3-3 0 16,2-2 0-16,0-1 0 0,-2-3 0 0,1-2 0 15,0-2 128-15,-1-2 0 0,-1-1 0 0,-3-3 0 16,-3-1 336-16,-4-2 64 0,0 0 16 0,-3 1 0 16,-1-1 336-16,-5 1 64 0,0 1 16 0,-5 0 0 15,-2 1-368-15,-1-1-64 0,-2 1-16 0,-1 0 0 16,-3 3-352-16,0-2-160 0,-2 1 128 0,3 1-128 31,-1-1-512-31,2 1-176 0,1 0-32 0,2 0-16 16,2 1-1920-16,4-1-384 0,2-1-80 0</inkml:trace>
  <inkml:trace contextRef="#ctx0" brushRef="#br0" timeOffset="169786.37">7592 11992 16575 0,'-3'-13'736'0,"3"13"160"0,-1-9-720 0,-2 1-176 15,0 2 0-15,1-1 0 0,2 7 4304 0,0 0 832 16,0 0 176-16,0 0 16 0,0 0-3360 0,1 9-688 16,2 3-128-16,2 4-16 0,1 3-848 0,4 6-160 15,0 2-128-15,2 5 144 0,1 0-144 0,1 5-192 16,0-1 32-16,0 5 16 16,0-1-1760-16,0-1-336 0,-1 0-80 0,0-2-8016 15,-2-3-1600-15</inkml:trace>
  <inkml:trace contextRef="#ctx0" brushRef="#br0" timeOffset="170195.95">7625 12214 12895 0,'-10'-11'576'0,"10"11"112"0,-5-2-560 0,0-2-128 0,1-1 0 0,4 5 0 16,0-7 3600-16,4 3 688 0,1-2 144 0,4 2 32 15,4 0-3632-15,4 1-832 0,1 1 0 0,3-1 0 31,1-1-512-31,3 2-80 0,0-2-16 0,1 1 0 16,1 2-192-16,1-3-32 0,-1 1-16 0,-1 1 0 0,-3-1 560 0,0 0 112 0,-3 2 32 0,-3 0 0 16,-2 1 368-16,-2 0 80 0,-3 1 16 0,-1-1 0 0,-9 0 800 0,0 0 160 15,0 0 48-15,0 9 0 0,-1-2-192 0,-2 2-48 16,-2 1 0-16,-3 1 0 0,-1-2-448 0,1 1-80 16,-1-3-32-16,2-1 0 0,0 0-320 0,2-1-64 15,5-5-16-15,0 0 0 0,0 0-128 0,0 0-192 16,0 0 32-16,8 4 16 0,2 0-48 0,3-2 0 15,1 1 0-15,2-1 0 0,1 0 192 0,1 2 0 16,1 1 0-16,-1 0 128 0,-1 0 256 0,0 2 48 16,-3-1 16-16,0 1 0 0,-1 1 384 0,-1-1 64 15,-3 1 32-15,-1-1 0 0,-3-1 224 0,-1 1 32 16,-4-7 16-16,-1 10 0 0,-4 3-304 0,-3-2-64 16,-1 2-16-16,0 0 0 0,-1-4-480 0,0 3-80 15,-2-1-32-15,2 0 0 0,-1-2-224 0,1-1-288 0,0 0 64 0,0-2 16 31,3-1-2400-31,7-5-464 0,0 0-112 0</inkml:trace>
  <inkml:trace contextRef="#ctx0" brushRef="#br0" timeOffset="170523.93">8787 12102 32191 0,'0'0'1424'0,"0"0"304"0,-10 2-1392 16,-2 4-336-16,3 0 0 0,-2-1 0 0,1-1 384 0,2 0 16 16,-1 1 0-16,2 2 0 0,4 1-16 0,-1 2-16 15,1 0 0-15,2 2 0 0,2 1-368 0,2 2-208 16,1 0 16-16,1 2 16 0,1 0-144 0,3-1-48 16,3-3 0-16,0 0 0 0,0-1 176 0,-1-3 16 15,1-1 16-15,1-3 0 0,0-1 160 0,0-2 0 16,0-4 0-16,0-1 128 0,-2-2 320 0,-2 0 64 15,0-2 0-15,-1-1 16 0,-3-2 304 0,0-1 48 16,-1 0 16-16,-3 0 0 0,-2 0-144 0,-2 0-32 16,0 1 0-16,-3-1 0 0,-1-3-272 0,-3 1-64 15,3 1-16-15,-4 0 0 16,1 1-1248-16,-1-4-240 0,1 0-48 0,-1-2-10464 16,1-2-2080-16</inkml:trace>
  <inkml:trace contextRef="#ctx0" brushRef="#br0" timeOffset="170789.83">9224 11850 35183 0,'1'-10'1552'0,"-1"10"336"0,1-7-1504 0,1 1-384 0,-2-4 0 0,-2 0 0 16,1 1 768-16,-2 1 96 0,1-1 16 0,-2 1 0 16,-1 2-112-16,1-1-32 0,0 1 0 0,0-1 0 15,0 4-544-15,4 3-192 0,0 0 0 0,-6 0 144 16,-1 4-144-16,2 3 0 0,0 2 144 0,1 3-144 15,1 2 192-15,2 4-48 0,2 3 0 0,0 4 0 0,3 4 64 0,0-2 16 16,1 3 0-16,1 1 0 0,0-2-224 0,2 1 0 16,1 0 0-16,2 0 0 15,-1 0-832-15,2 1-272 0,-2-5-48 0,-1 2-16 16,-1-2 32-16,0-1 16 0,1-2 0 0,-2-1 0 16,-2-1-1920-16,-1-1-384 0</inkml:trace>
  <inkml:trace contextRef="#ctx0" brushRef="#br0" timeOffset="170930.45">9126 12261 30175 0,'-9'-8'656'0,"5"-1"144"0,0 0 32 0,0-2 16 0,2-3-672 0,2 1-176 15,2 0 0-15,3 1 0 0,1 0 2144 0,3 3 400 16,2 3 80-16,4-1 0 0,2 2-1376 0,1 1-288 0,2 0-48 0,3 0-16 16,3-1-416-16,1 0-96 0,3-2 0 0,3-2-16 31,1-1-1904-31,4-2-368 0</inkml:trace>
  <inkml:trace contextRef="#ctx0" brushRef="#br0" timeOffset="171461.83">10281 11829 19343 0,'0'0'848'0,"0"0"192"0,0 0-832 0,0 0-208 0,-1 8 0 0,-2 1 0 16,2 0 3104-16,1 2 576 0,0-1 112 0,3 3 32 16,-1 4-2032-16,2 4-384 0,0 5-96 0,0 3-16 15,0 3-864-15,0 2-176 0,0 1-48 0,-1 1 0 16,1-1-208-16,0 0-128 0,0 0 128 0,0-2-208 15,-1-3-640 1,-1-3-128-16,1-3-32 0,0-3-9680 0,0-6-1952 0</inkml:trace>
  <inkml:trace contextRef="#ctx0" brushRef="#br0" timeOffset="171649.41">10440 11741 31215 0,'0'0'1376'0,"0"0"288"0,0 0-1328 0,0 0-336 15,0 9 0-15,1 2 0 0,-1 2 832 0,2 4 80 16,0 3 32-16,4 3 0 0,-1 4-224 0,1 1-32 16,1 3-16-16,1 2 0 0,1 0-544 0,3 3-128 15,-2-1 0-15,0 2 0 16,1-2-608-16,-1 0-96 0,1 0-32 0,0 1-9776 16,0-2-1968-16</inkml:trace>
  <inkml:trace contextRef="#ctx0" brushRef="#br0" timeOffset="171821.39">10370 12133 20271 0,'0'0'896'0,"0"0"192"0,0 0-880 0,0 0-208 0,0 0 0 0,0 0 0 16,0 0 3168-16,0 0 592 0,0 0 112 0,5-5 32 15,0-2-2800-15,3 1-544 0,2-1-112 0,3 1-32 16,3-5-608-16,2 2-112 0,3 1-16 0,0 0-10096 15,0 1-2000-15</inkml:trace>
  <inkml:trace contextRef="#ctx0" brushRef="#br0" timeOffset="171993.17">10834 11608 23951 0,'0'0'2128'0,"0"0"-1696"16,0 0-432-16,0 0 0 0,0 0 1968 0,0 0 304 15,0 0 64-15,1 7 16 0,2 5-1200 0,1 1-256 16,0 2-32-16,1 0-16 0,0 2-848 0,0 4 0 16,2 2 0-16,-1 2 0 15,1 0-2096-15,1 0-336 0,-2-3-64 0</inkml:trace>
  <inkml:trace contextRef="#ctx0" brushRef="#br0" timeOffset="172196.28">10748 11725 15663 0,'0'0'688'0,"-5"1"144"0,-3-1-656 0,3 0-176 0,5 0 0 0,0 0 0 16,0 0 5616-16,0 0 1088 0,0 0 208 0,9 0 64 16,4 0-4864-16,2-1-976 0,1-3-192 0,4 0-48 15,0 0-640-15,4 2-256 0,-1-4 176 0,1 1-176 31,-2 0-1472-31,0 1-400 0,3 0-80 0</inkml:trace>
  <inkml:trace contextRef="#ctx0" brushRef="#br0" timeOffset="172961.89">3045 13982 29135 0,'0'0'1280'0,"-7"11"288"0,7-11-1248 0,0 0-320 0,2 8 0 0,1-1 0 15,-3-7 560-15,6 6 48 0,2 1 16 0,3-5 0 16,0 2-96-16,5 0-16 0,0 0 0 0,1 1 0 31,1-2-1120-31,0 0-224 0,2-2-64 0,-1-1-12976 0</inkml:trace>
  <inkml:trace contextRef="#ctx0" brushRef="#br0" timeOffset="173164.92">3118 14169 33919 0,'-18'7'1504'0,"12"-3"304"0,-1 2-1440 16,1-2-368-16,0 1 0 0,6-5 0 0,0 0 0 0,0 0 0 16,6 7 0-16,4-3 128 0,4-2-128 0,3 0-240 15,4-2 64-15,3-2 16 16,1 1-1952-16,1 0-384 0</inkml:trace>
  <inkml:trace contextRef="#ctx0" brushRef="#br0" timeOffset="173493.08">3974 13892 16575 0,'-8'1'1472'0,"-3"2"-1168"0,1 2-304 0,-3-1 0 16,-3 0 2944-16,1 0 512 0,-1 1 128 0,0 1 0 15,-1 2-2224-15,2 1-448 0,0 0-80 0,2 2-32 16,0-6-448-16,3 2-96 0,2 0 0 0,2 1-16 15,0 1-240-15,4-3 0 0,2-6-144 0,2 6 144 16,4 1-256-16,1-2 64 0,3 1 0 0,1-2 0 16,4 0 48-16,3 1 16 0,3-1 0 0,1 3 0 15,0-1 128-15,2 1 0 0,-2-1-144 0,0 1 144 16,0-1 272-16,-1 2 128 0,-3 1 32 0,-2-2 0 16,-2 1 400-16,-3-1 96 0,-5 3 16 0,-1-3 0 0,-1 1-64 0,-4 1-16 15,-4-1 0-15,-1 4 0 0,-4 0-272 0,-1-1-48 16,-6 0-16-16,0-1 0 0,-1 1-528 0,0-1 0 15,0-1 0-15,-1 0-192 16,0-5-1600-16,0 0-320 0,1-3-64 0,1-3-14000 16</inkml:trace>
  <inkml:trace contextRef="#ctx0" brushRef="#br0" timeOffset="173665.15">4291 13597 20271 0,'0'0'1792'0,"0"0"-1424"16,1 9-368-16,1 3 0 0,2 0 3776 0,2 2 672 0,-3 3 144 0,1 4 16 16,0 2-2944-16,2 2-608 0,-1 4-112 0,3 1-32 15,-1 2-464-15,3 3-112 0,-1 3-16 0,0 3 0 16,1 2-320-16,1 0 0 0,0 0 0 0,1 0-192 31,-1 0-1744-31,-1-5-368 0,0-2-64 0,-2-1-8368 0,-1-5-1680 0</inkml:trace>
  <inkml:trace contextRef="#ctx0" brushRef="#br0" timeOffset="174227.6">4292 14124 29823 0,'0'0'1328'0,"2"-7"272"0,2 3-1280 0,0-5-320 0,0-1 0 0,3-1 0 0,1 1 688 0,-1 1 80 15,1-2 0-15,3 0 16 0,0 0-464 0,2 1-80 16,2-1-32-16,0 4 0 0,1 1-208 0,1 0 0 15,0-1-144-15,1 3 144 16,0 8-720-16,2 0-48 0,0 3-16 0,-1 1 0 16,1 1-608-16,0 1-112 0,0 2-32 0,-2 0 0 15,-1 1 416-15,-1-2 80 0,-3-4 16 0,-1 1 0 0,-2 1 1024 0,-1 0 0 16,-2 1 0-16,-2-2 192 0,-1 0 576 0,0 0 96 16,0 0 32-16,-2-2 0 0,-2 1-64 0,0-7 0 15,0 6 0-15,0-6 0 0,0 0-144 0,-5 4-48 16,0-3 0-16,5-1 0 0,-5-4-80 0,-1-2-32 15,3-3 0-15,0-3 0 0,2-1-384 0,1-3-144 16,0-2 0-16,1 0 144 0,2 2-144 0,0-1 0 16,1 2 0-16,2-2 0 0,0 0 0 0,2 0 0 0,0 4 0 0,0 0 0 15,-1 4-144-15,0 2 144 0,-1 2 0 0,1 2 0 16,1 2 0-16,-8 1 0 0,8 4 0 0,-1 1 0 16,1 0 0-16,-1 3 0 0,-1 1 192 0,1 2-48 15,-1 2 0-15,2 1 0 0,-3 3 0 0,1 3 0 16,-1 2 128-16,0 1 32 0,0 1 0 0,2-2 0 15,1-1-112-15,-1 0-32 0,2-2 0 0,2-1 0 16,1-1-160-16,1-4 192 0,1-1-192 0,0-3 192 16,-1-2-192-16,0-2 160 0,-1-1-160 0,0-4 160 15,-2 0-32-15,1-4-128 0,-3 1 192 0,-1-4-64 16,0-3 368-16,-3 1 64 0,-2-1 16 0,0-3 0 16,-2-3 32-16,-2 2 16 0,0-3 0 0,-3 1 0 15,-2 1-384-15,1-1-80 0,-2 0-16 0,-3-1 0 0,0 4-144 0,-4-1 0 16,2 2 0-16,1 2 0 15,1 1-560-15,-1 1-80 0,2 3-32 0,0-2 0 16,4-1-2640-16,2 2-528 0,1-1-96 0</inkml:trace>
  <inkml:trace contextRef="#ctx0" brushRef="#br0" timeOffset="174524.33">5073 13945 16575 0,'0'0'736'0,"6"9"160"15,1 2-720-15,-1 2-176 0,2 4 0 0,-1 0 0 0,-1 1 3552 0,1 0 672 16,-2 0 144-16,0 2 32 0,-1 1-1904 0,0-3-368 15,0 2-80-15,0-3 0 0,0-2-960 0,1 1-176 16,-1-4-32-16,0-1-16 0,0-3-576 0,1 0-112 16,0-3-32-16,2-1 0 0,0-3-144 0,-7-1 0 0,7-2 0 0,1-5 128 15,-2-3-128-15,2-2 0 0,0-2 0 0,1-1 0 16,-2-2-192-16,-1-1 192 0,1 0-160 0,-1-2 160 16,1 0-160-16,-1 1 160 0,2 0-160 0,-2-1 160 15,0 1-192-15,-1 0 48 0,0 4 16 0,0 2 0 16,-1 2 128-16,0 5 0 0,-4 6 0 0,0 0 0 15,0 0 0-15,8 6 0 0,-1 2 0 0,-2 3 0 16,-1 2 0-16,0 4-128 0,-1 2 128 0,4 3 0 16,-1-2-320-16,2-1 0 0,0 1 16 0,0 1 0 31,0 0-2000-31,1-1-384 0,1 1-96 0,1-5-16 16,1 0-976-16,1-2-208 0</inkml:trace>
  <inkml:trace contextRef="#ctx0" brushRef="#br0" timeOffset="174899.39">5636 14237 19007 0,'8'-21'832'15,"-4"11"192"-15,1-3-832 0,0 0-192 0,-1-3 0 0,-1 2 0 0,-2-1 896 0,-1 4 128 16,-1 0 16-16,-2 5 16 0,-1-1 720 0,-2 1 144 16,0 2 16-16,-1 3 16 0,-4-1-608 0,2 4-128 15,1-1-32-15,2 3 0 0,-1 2-528 0,2 1-96 16,1-1-32-16,3 3 0 0,1-1-320 0,1 0-64 16,2 0-16-16,1 2 0 0,-1-4-128 0,3 0 0 15,-6-6 0-15,6 7 0 0,1-2 0 0,-7-5-176 16,0 0 176-16,8 4-192 0,-2 0-32 0,1 1-16 15,-7-5 0-15,7 0 0 0,0-4-32 0,-1 1-16 16,0-2 0-16,-1 0 0 16,0 0-112-16,-1-2-32 0,-1-1 0 0,-1-1 0 15,0 3-144-15,-2-1-48 0,0 7 0 0,-2-5 0 16,0 0-80-16,2 5 0 0,0 0-16 0,0 0 0 0,0 0 720 0,0 0 128 0,0 0 48 0,2 6 0 16,2 3 656-16,3 2 128 0,-1 2 16 0,1 0 16 15,-1 1 224-15,1 1 64 0,-1-2 0 0,-1 2 0 16,1 2 32-16,-2 0 16 0,-2 0 0 0,-1 1 0 15,-1-3-288-15,-1 0-48 0,-3 5-16 0,0-2 0 16,-2 0-400-16,1-2-96 0,-3 0-16 0,-1-2 0 16,0-1-288-16,-2-1-176 0,-1-2 192 0,3-2-192 31,0 0-832-31,0-2-256 0,1-3-64 0,2-3-16 16,0-3-2144-16,3-6-416 0</inkml:trace>
  <inkml:trace contextRef="#ctx0" brushRef="#br0" timeOffset="180803.06">6903 13875 10127 0,'0'0'448'0,"0"0"96"0,0 0-544 0,-4 4 0 16,2 3 0-16,2-7 0 0,0 0 3136 0,0 0 512 16,-7-2 96-16,2-1 32 0,0-3-2112 0,0-3-400 15,-2 1-96-15,0 1-16 0,1 2-432 0,-1 1-80 16,-3 0-32-16,1 2 0 0,-2 4 80 0,1 1 16 16,-2 3 0-16,1 5 0 0,-2 3-240 0,-1 6-32 0,1 2-16 15,0 0 0-15,0 0-288 0,3 2-128 0,1 0 0 0,1-1 128 16,1-4-128-16,4-2 0 0,0-1 0 0,2-2 0 15,-1-1 0-15,4-1 128 0,2-4-128 0,1 1 0 16,0-3 0-16,1 1 0 0,-6-7 128 0,11 0-128 16,-1 0 0-16,2-4 0 0,1-1 0 0,0-3 128 15,0-3-128-15,2 0 0 0,0-2 144 0,0 0-144 16,-2 0 0-16,0 0 0 0,-2-3 0 0,0 2 128 16,-3 2-128-16,-1 0 0 0,0-1 128 0,-2 5-128 15,0-1 288-15,-2 3-16 0,0-2 0 0,-3 8 0 16,0 0 240-16,0 0 32 0,-3-5 16 0,3 5 0 15,0 0-48-15,0 0-16 0,0 0 0 0,0 0 0 16,0 7-368-16,0 4-128 0,1 1 0 0,2 3 144 16,1 5-144-16,2-1 0 0,2 0 0 0,3 0 0 15,-2 1-400-15,2-3-16 0,4-2 0 0,-1 0 0 16,0-2-1888-16,2-3-368 0,1-2-80 0,0-3-11520 16</inkml:trace>
  <inkml:trace contextRef="#ctx0" brushRef="#br0" timeOffset="180959.32">7288 13930 11055 0,'-4'-17'976'0,"1"9"-784"16,-2-1-192-16,0-1 0 0,-2 1 3328 0,-2 2 608 16,1-1 128-16,-1 1 32 0,0 3-1984 0,0 2-384 15,0 0-64-15,1 2-32 0,2 3-544 0,0 1-96 16,1 2-32-16,1 2 0 0,2 3-496 0,-1 0-96 16,3 1-32-16,3 1 0 0,-1 0-160 0,3 0-48 15,3 0 0-15,1 0 0 0,2 2-128 0,2 0 0 16,0-2 0-16,2 2 128 15,4 0-1088-15,-2-2-208 0,1-1-48 0,1-3-16 16,2-1-1648-16,0-3-320 0,-1-3-64 0</inkml:trace>
  <inkml:trace contextRef="#ctx0" brushRef="#br0" timeOffset="181084.22">7556 13884 16751 0,'0'0'736'0,"0"0"160"0,0 0-704 0,0 0-192 0,0 0 0 0,-6 4 0 16,3 2 1152-16,2 5 208 0,1 2 48 0,3 0 0 15,0 4-896-15,3-3-160 0,1 4-32 0,1 1-6976 16,1-1-1376-16</inkml:trace>
  <inkml:trace contextRef="#ctx0" brushRef="#br0" timeOffset="181256.33">7692 13799 7359 0,'-18'-13'656'0,"9"7"-528"0,-4-4-128 0,-2 0 0 0,1-2 4960 0,-1-1 960 15,2 0 192-15,-1-2 32 0,0 2-5040 0,3-1-1104 16,4 4 0-16,4 0-160 16,4-1-336-16,3 2-64 0,3 0-16 0,0 2-7664 15,4 4-1536-15</inkml:trace>
  <inkml:trace contextRef="#ctx0" brushRef="#br0" timeOffset="181631.35">7916 13686 11055 0,'0'0'976'0,"0"0"-784"0,-8 4-192 0,1 1 0 15,-1 0 2240-15,-1 2 384 0,-4 2 96 0,1-1 16 16,0 1-1488-16,2 1-288 0,1 2-64 0,1 2-16 16,0 2-368-16,3 2-80 0,2 2-16 0,3 2 0 15,1 1-416-15,3-1 0 0,1 2 0 0,3-3 0 16,3-2 0-16,-1-4 0 0,2-2 0 0,1-2 192 16,3 4-192-16,1-5 128 0,1-1-128 0,-1-5 128 15,-2 0 192-15,2-4 16 0,-1-4 16 0,0 0 0 16,-1-6 96-16,1-2 0 0,-2-1 16 0,-1-5 0 15,0-2-144-15,-4-3-16 0,-1-2-16 0,-1 0 0 16,-2 0-288-16,0-2 0 0,-1-3 0 0,-1-1 0 16,-2-2-208-16,-1 2-48 0,-3 0-16 0,1-5 0 15,-2 1 272-15,-1-1 0 0,-3-2-128 0,-3 1 128 16,-2 2-736-16,0 4-96 0,0 4 0 0,0 4-16 0,2 5 544 0,-1 6 112 16,0 6 32-16,3 6 0 0,1 6 1280 0,2 6 256 15,3 8 48-15,3 7 16 0,4 3 96 0,1 8 0 16,3 4 16-16,2 1 0 0,3 1-384 0,2 4-80 15,2-2 0-15,1-1-16 0,2 4-448 0,0-6-96 16,4-3-16-16,1-1 0 16,1 0-1408-16,0-2-304 0,0-3-48 0</inkml:trace>
  <inkml:trace contextRef="#ctx0" brushRef="#br2" timeOffset="210165.46">2405 15980 24879 0,'-4'-4'2208'0,"-1"0"-1760"0,-1 1-448 0,-2 0 0 0,1 0 1408 0,1-1 192 15,-2-2 32-15,-1 2 16 0,-2 1-912 0,2-1-176 16,0 1-48-16,0 1 0 0,0 1-144 0,-1 2-48 16,-3 2 0-16,1 1 0 0,0-2-320 0,2 5 0 15,-1 1 0-15,1 1 0 0,-1-1 0 0,3-1-160 0,3 1 16 0,1 1 0 16,3 2-80-16,1-1-16 0,3 1 0 0,1-1 0 16,1 1 96-16,3-2 16 0,1-1 0 0,2-1 0 15,3 1 128-15,0 1 0 0,0 0 0 0,1 2 0 16,-1-2 0-16,0 1 176 0,-1 1-48 0,0-1 0 15,0 1 320-15,-2 0 64 0,-1-3 16 0,-3 3 0 16,-3-2 128-16,-2 0 32 0,0-1 0 0,-2 3 0 16,-3-1-208-16,-1 1-32 0,-1 1-16 0,0 0 0 15,-2-2-432-15,-1 2 0 0,0-3 0 0,2 0 0 16,-1-2-1936-16,2-2-432 16,5-5-64-16,0 0-12128 0</inkml:trace>
  <inkml:trace contextRef="#ctx0" brushRef="#br2" timeOffset="210995.69">2499 15987 23951 0,'0'0'1056'0,"11"2"224"0,-4-2-1024 0,1 3-256 15,0 1 0-15,0 1 0 0,0 3 1024 0,0 2 128 16,-3 3 48-16,0-1 0 0,2 4-192 0,-1-1-48 16,1 1 0-16,-2 5 0 0,-3-3-512 0,2 4-128 15,3 1 0-15,-3-1-16 0,-3-1-304 0,0-1 128 16,1 1-128-16,-1-1 0 0,-1-3 128 0,0-3-128 15,1-2 0-15,1-3 0 0,-2-9 0 0,0 0 0 16,0 0 0-16,0 0 0 16,0 0-240-16,0 0-144 0,2-8-48 0,1-1 0 15,-2-4-16-15,2-3-16 0,1-2 0 0,0-1 0 0,-3-4 112 0,3 0 32 16,2-1 0-16,1 1 0 0,-2-1 320 0,1 2 0 0,2 0 0 16,1 4 128-16,-1 0 384 0,-1 3 64 0,-1 5 0 0,1 1 16 15,-1 5 16-15,2 4 0 0,-8 0 0 0,9 9 0 16,-1 4-64-16,-1 4-16 0,-2 1 0 0,0 4 0 15,0 4-240-15,-1-2-48 16,-1-1-16-16,1 1 0 0,0-1-224 0,0-1 128 0,-1-1-128 0,1-2 0 16,0-2 0-16,0-3 0 0,-3-4 0 0,2-1 0 15,2-1 0-15,-5-8 0 0,0 0 0 0,0 0 0 16,8 2 0-16,0-5 0 0,-2-2 0 0,0-3 0 16,-4-3 0-16,1-2 0 0,-2-5 0 0,2 0 0 0,1-2 0 0,0-2 0 15,0-3 0-15,-1-1 0 0,0 3 144 0,1-1-144 16,-1 1 128-16,0 3-128 0,1 3 288 0,0 3-32 15,-1 2 0-15,0 6 0 0,-2-1-48 0,-1 7-16 16,0 0 0-16,0 0 0 0,0 0 80 0,4 13 16 16,1 0 0-16,-1 4 0 0,-2 3-288 0,2 1 0 15,0 2 128-15,2 1-128 16,1-2-288-16,0 0-112 0,-1 0-32 0,3-2 0 16,1-5-576-16,1 1-112 0,1-2-32 0,1-1 0 15,0-3-1552-15,1-4-320 0,3-2-64 0,0-1-16 16,0-5 1360-16,0 1 272 0,-1-4 48 0,0-2 16 15,-3-1 256-15,-2 1 48 0,0-3 16 0,-2 4 0 0,-3-6 1712 0,1 1 336 16,-3-1 80-16,-2-1 16 0,0 0 912 0,-2 0 176 0,0 1 32 16,0 0 16-16,-4 2-496 0,0 2-96 0,0-2-32 0,-1 2 0 15,0 1-480-15,-2 2-80 0,1 2-32 0,-1 2 0 16,-1 1-336-16,0 1-64 0,-1 1 0 0,1 0-16 16,2 2-352-16,1 0-64 0,5-4-16 0,-4 8 0 15,1-2-128-15,3-6 0 0,0 0 0 0,2 8 0 16,0-1 0-16,3-1 0 0,1 0-176 0,-1-1 176 15,-5-5 0-15,8 5-128 0,-1-1 128 0,1-2 0 16,-1 0 0-16,-1-2-160 0,1 0 160 0,-1 0 0 16,-6 0 0-16,8-2-128 0,-1 0 128 0,-1-2 0 15,-1 0 0-15,2-1 0 0,-2 0 0 0,-1-1 0 16,0 1 0-16,-4 5 0 0,1-8 0 0,1 1 144 16,-1-3 0-16,0 4 0 0,-1-2 0 0,0 8 0 0,0 0 144 15,0 0 32-15,0 0 0 0,0 0 0 0,0 0-128 0,0 0 0 16,0 0-16-16,0 0 0 0,7 9-176 0,-1 3 0 15,-1-3 0-15,1 3 128 0,-1 1-128 0,0 0 0 16,0 0 0-16,0 1-176 16,1 2-2320-16,2-2-480 0,-2-1-96 0</inkml:trace>
  <inkml:trace contextRef="#ctx0" brushRef="#br2" timeOffset="211183.33">3416 15794 17503 0,'0'0'1552'0,"0"0"-1232"0,0 0-320 0,0 0 0 0,0 0 3216 0,-4 6 592 0,1 1 112 0,1 3 32 15,-1 3-2640-15,0 3-528 0,1 5-96 0,2 0-32 16,1 3-176-16,2 4-32 0,-1 1-16 0,2 2 0 16,1 1-432-16,1 1-224 0,0 1 32 0,1 0 0 31,1-2-2160-31,-1 0-416 0,0-4-96 0,1-2-9792 0</inkml:trace>
  <inkml:trace contextRef="#ctx0" brushRef="#br2" timeOffset="211386.36">3656 15687 11967 0,'0'0'528'0,"0"0"112"16,0 0-512-16,-6 5-128 0,1 3 0 0,1 2 0 0,2 3 4768 0,2 8 928 15,0 3 176-15,1 4 32 0,0 6-3552 0,2 3-720 16,1 1-144-16,0 3-16 0,0 5-1024 0,1 1-192 16,1-1-32-16,2 0-16 0,0 1-352 0,1-1-80 15,2-3-16-15,-1-3 0 16,0-6-3472-16,1-1-688 0</inkml:trace>
  <inkml:trace contextRef="#ctx0" brushRef="#br2" timeOffset="214536.1">4351 15700 21183 0,'0'0'944'0,"0"0"192"0,0 0-912 0,0 0-224 0,0 0 0 0,0 0 0 16,0 0 2176-16,0 0 400 0,9 18 80 0,-11-9 16 15,2 3-992-15,2 4-192 0,0 2-32 0,2 3-16 16,0 2-800-16,1 3-176 0,-1 4-16 0,3 0-16 16,1 4-240-16,-1 0-64 0,1 1 0 0,0 2 0 15,-1 2-528-15,-2 1-112 0,0 2-32 0,-1-3 0 16,0-2-2752-16,-2-5-544 0,-2 22-128 16,0-23 0-16</inkml:trace>
  <inkml:trace contextRef="#ctx0" brushRef="#br2" timeOffset="-214694.91">4654 15635 30927 0,'-9'-9'1360'0,"9"9"304"0,-5 2-1344 0,-2 0-320 16,1 3 0-16,-2-1 0 0,-1 5 512 0,0 1 48 16,-2 5 0-16,1 3 0 0,0 5-48 0,-2-1 0 15,0 6 0-15,2-3 0 0,2 1-320 0,0 0-64 16,0 0 0-16,2-4-128 0,0 3 464 0,1 0-16 15,1-2 0-15,2 0 0 0,0 0 128 0,1-3 0 0,1-1 16 0,0-2 0 16,0-2-192-16,1 0-32 0,2-2-16 0,1-2 0 16,1-1-160-16,2-1-16 0,-1-1-16 0,1-2 0 15,1 1-160-15,-1-1 0 0,4-1 0 0,-1 1 0 32,2-3-656-32,0 1-16 0,1-1 0 0,0-3 0 15,1 1-2400-15,4-1-464 0,2-1-112 0</inkml:trace>
  <inkml:trace contextRef="#ctx0" brushRef="#br2" timeOffset="-214398.08">4946 15925 16575 0,'0'0'1472'0,"-6"4"-1168"0,-2 2-304 0,0 1 0 16,-1 4 2080-16,1-1 352 0,-1 3 80 0,0 3 16 16,1 1-1664-16,0 0-336 0,2 1-64 0,3 0-16 0,-1-2-288 0,2-2-160 15,-1-1 160-15,3-2-160 0,0 1 320 0,1-1-48 16,1 0 0-16,0-3 0 0,2-1-144 0,-4-7-128 15,0 0 144-15,9 2-144 0,0-1 320 0,1-2-48 16,-1-3 0-16,1-1 0 0,-1-3-272 0,2 0 128 16,-1-4-128-16,1 2 0 0,-1-2 0 0,-1 0 0 15,-2 1 0-15,-1-2 0 0,1-1 128 0,-1 3-128 16,1 0 0-16,-1 2 0 0,-1 1 448 0,1 1 48 16,-6 7 0-16,0 0 0 0,0 0 528 0,0 0 128 15,0 0 0-15,5 7 16 0,0 4-512 0,0 1-96 16,0 1-32-16,3 1 0 0,0 2-400 0,1 0-128 15,0 3 0-15,2-2 0 16,1-2-544-16,1 1-160 0,1-2-48 0,0-1 0 16,1-2-2560-16,0-2-512 0</inkml:trace>
  <inkml:trace contextRef="#ctx0" brushRef="#br2" timeOffset="-213958.88">5791 15871 20271 0,'0'0'1792'0,"0"0"-1424"0,0 0-368 0,0 0 0 16,0 0 2576-16,0 0 448 0,0 0 96 0,0 0 16 15,0 0-2208-15,7 2-432 0,2 1-96 0,0-3-16 16,1 0-192-16,2 0-64 0,1 0 0 0,1 0 0 31,1-1-2336-31,-1-1-480 0</inkml:trace>
  <inkml:trace contextRef="#ctx0" brushRef="#br2" timeOffset="-213771.38">5812 16055 29487 0,'-13'3'2624'0,"13"-3"-2112"0,-5 7-512 0,5-7 0 0,-2 7 2096 0,5-1 304 15,2 1 64-15,3-1 16 0,2 2-1792 0,4-2-368 16,1 1-64-16,2-3 0 0,3 1-256 0,1-1 128 15,1 0-128-15,2 0-11616 16,1-2-2384-16</inkml:trace>
  <inkml:trace contextRef="#ctx0" brushRef="#br2" timeOffset="-213302.65">6942 15480 22111 0,'0'0'1968'0,"0"0"-1584"15,-5 4-384-15,1 3 0 0,0 4 2352 0,-1 3 384 16,-1 2 80-16,0 3 0 0,1 5-1472 0,0 3-288 16,0 3-64-16,1 4-16 0,-1 4-448 0,2 4-80 15,2 1-32-15,1 2 0 16,2 3-800-16,2-1-176 0,1 0-16 0,2-4-16 15,-1-5-2688-15,2-4-544 0,3-1-96 0</inkml:trace>
  <inkml:trace contextRef="#ctx0" brushRef="#br2" timeOffset="-213005.85">7084 15953 19343 0,'-2'-5'1728'0,"-1"-2"-1392"0,1-1-336 0,-1 2 0 15,2 2 1008-15,1 4 128 0,-3-7 16 0,3 7 16 16,0 0-272-16,0 0-64 0,0 0-16 0,-1 12 0 15,1 1-544-15,2 5-96 0,1 1-32 0,1 2 0 16,2-1 64-16,2 1 16 0,3-1 0 0,0-2 0 16,1-2-416-16,0-2-64 0,0-2-32 0,-1-4 0 15,2-3 432-15,-1-3 96 0,0-2 16 0,0-4 0 16,-2 1 752-16,-1-4 144 0,-1-1 48 0,0 0 0 16,-3-3 16-16,-1-1 0 0,-2 0 0 0,-2 0 0 0,-1-1-512 0,-1 0-80 15,-2 0-32-15,0-2 0 0,-3 0-336 0,1 2-64 16,-2 0 0-16,-1 3-16 0,0-2-320 0,0 3-64 15,-2 1-16-15,1 2 0 16,1-1-2128-16,-3 2-416 0,3 0-96 0,1 2-6768 16,1 2-1360-16</inkml:trace>
  <inkml:trace contextRef="#ctx0" brushRef="#br2" timeOffset="-212802.74">7363 15615 19119 0,'2'-19'832'0,"-1"10"192"0,0-5-816 0,-1 0-208 0,0-3 0 16,0 2 0-16,0 0 1536 0,2 2 256 0,-2 0 48 0,1 4 16 16,-1 9-320-16,0 0-48 0,0 0-16 0,8 5 0 15,-3 4-656-15,0 8-144 0,0 5-32 0,2 7 0 16,-1 4-352-16,2 3-80 0,1 2-16 0,2 4 0 16,1 1-192-16,2 0 0 0,2 0 0 0,-1-3 0 31,1 1-1152-31,-2-4-288 0,-1 0-48 0,0-3-12160 0</inkml:trace>
  <inkml:trace contextRef="#ctx0" brushRef="#br2" timeOffset="-212427.72">7416 15826 26207 0,'0'0'1152'0,"0"0"256"0,-2-5-1136 0,4 0-272 15,3 0 0-15,1 0 0 0,2-1 0 0,3 2 0 16,2-1 0-16,4 1-144 0,3-1 144 0,1 1 0 15,1 2 0-15,2-1 0 0,-1 0 0 0,2 2 0 16,-1-2 0-16,-1 2 0 0,-1 0 0 0,0 1 0 16,-1 0 0-16,-3 0 0 0,-2 0 176 0,-3 1-48 15,-2 2 0-15,-4-1 0 0,-7-2 240 0,4 6 32 16,-2 1 16-16,-4 4 0 0,-2-5-64 0,-1 5-16 16,-4-1 0-16,1-1 0 0,-1 0-336 0,0 1 0 15,0-1 0-15,0 0 128 0,0-3-128 0,2 1-128 16,7-7 128-16,0 0-192 0,-4 5-144 0,4-5-48 15,0 0 0-15,0 0 0 0,0 0 128 0,0 0 32 16,9 3 0-16,4 1 0 0,3-2 512 0,1 1 96 0,1-1 32 0,2 2 0 16,-1-2 352-16,2 3 80 0,-3-3 16 0,-1 4 0 15,-1 0 112-15,-3 1 32 0,-3-1 0 0,0 3 0 16,-5-2-144-16,-1 2-32 0,-4 0 0 0,-2 3 0 16,-1-2-224-16,-4 2-48 0,-2-2-16 0,-2 1 0 15,0-2-384-15,-1-1-160 0,-1-2 128 0,1 1-128 31,0-1-1920-31,2 1-448 0,0-4-112 0</inkml:trace>
  <inkml:trace contextRef="#ctx0" brushRef="#br2" timeOffset="-212067.74">8470 15791 29887 0,'-11'9'1328'0,"5"-6"272"0,0 1-1280 15,-2 0-320-15,0 2 0 0,-1 1 0 0,-1-1 336 0,-1 1 16 16,2-1 0-16,1 2 0 0,2 1-48 0,0 0-16 16,1-1 0-16,3 0 0 0,0 1-544 0,1 0-128 15,1-1 0-15,3 0-16 0,1 0 80 0,2 1 0 16,1-1 16-16,2 1 0 0,1-3 304 0,2 2-160 16,0-1 160-16,3-2-128 0,1-1 128 0,1-3 0 15,0-1 160-15,1-1-160 0,0-2 224 0,1-1-48 16,-1-1-16-16,-3-1 0 0,0-2 32 0,-2-1 16 15,-3 0 0-15,-1-2 0 0,-1-1 112 0,-3 1 32 16,-1-1 0-16,-2 0 0 0,-2 2 80 0,-3-1 16 16,-2 1 0-16,-4-1 0 0,-2 2 144 0,-2 0 48 0,-2 0 0 0,-1 1 0 15,-1 0-352-15,0 1-64 0,-1-1-16 0,-7-1 0 32,4 1-960-32,4 1-192 0,4 2-32 0,4 4-16 15,9 1-1680-15,0 0-336 0,0 0-64 0,0 0-4960 0,0 0-992 0</inkml:trace>
  <inkml:trace contextRef="#ctx0" brushRef="#br2" timeOffset="-211862.75">8834 15630 18367 0,'9'-17'816'0,"-5"9"160"0,0-1-784 0,0-2-192 0,0-1 0 0,-3 1 0 16,0-1 1056-16,-1 0 160 0,-1 1 48 0,0-1 0 16,-1 0 272-16,0 0 48 0,-2 1 16 0,-1-4 0 15,1 5-512-15,1 5-80 0,1 2-32 0,2 3 0 0,0 0-656 0,-4 13-128 16,1 3-16-16,2-2-16 0,-1 4-160 0,2 6 0 15,0 3 0-15,2 3 0 0,-1 3 0 0,2 16 0 16,1-3 0-16,1-4 0 0,1-5 0 0,0-12 0 16,0 0 0-16,1 0 0 15,0 1-1600-15,1 0-208 0,-1-3-48 0,-2 0-10768 16</inkml:trace>
  <inkml:trace contextRef="#ctx0" brushRef="#br2" timeOffset="-211722.06">8730 15940 6447 0,'0'0'272'0,"0"0"80"0,0-7-352 0,2 1 0 0,4-2 0 0,5-1 0 16,4-3 7072-16,0 3 1344 0,0 1 272 0,4 3 48 15,3 2-6032-15,6 1-1200 0,3-2-240 0,-6 1-48 16,5 1-960-16,19-2-256 0,1 0 0 0</inkml:trace>
  <inkml:trace contextRef="#ctx0" brushRef="#br2" timeOffset="-211206.56">9929 15473 10127 0,'-6'-14'448'0,"3"9"96"0,0-1-544 0,1 1 0 0,-1 1 0 0,3 4 0 15,0 0 5696-15,0 0 1040 0,0 0 208 0,0 0 32 16,-1 9-4688-16,1 4-944 0,0 3-192 0,0 5-48 16,1 4-592-16,-1 7-112 0,0 2-16 0,1 5-16 15,1 4-368-15,0-2 144 0,1 0-144 0,0 2 0 0,-2-1-128 16,0 0-144-16,-1-6-32 0,2 1 0 16,-1-6-672-16,1-2-144 0,0-3-32 0,2-5-9920 15,-2-3-1984-15</inkml:trace>
  <inkml:trace contextRef="#ctx0" brushRef="#br2" timeOffset="-211019.08">10143 15468 21183 0,'4'-18'1888'0,"-3"11"-1504"16,0 1-384-16,2 2 0 0,-3 4 2416 0,4-7 400 16,-4 7 96-16,0 0 16 0,0 0-1712 0,9 4-320 15,0 5-80-15,0 2-16 0,0 3-480 0,2 4-112 16,1 4-16-16,-3 3 0 0,-1 3-192 0,-1 0 0 0,1 4 0 0,0-1 0 31,-1 0-304-31,-2 2-96 0,0 1-32 0,-1-1-9760 0,-3 1-1968 0</inkml:trace>
  <inkml:trace contextRef="#ctx0" brushRef="#br2" timeOffset="-210847.09">10007 15734 33567 0,'0'0'1488'0,"0"0"304"0,-4-3-1424 0,4 3-368 0,0 0 0 0,0 0 0 16,0 0 320-16,7-1-16 0,2 0 0 0,3-1 0 15,6 2-304-15,3 0 0 0,2 0 0 0,3 0 0 16,3-1-1088-16,-1 0-208 0,-2-1-48 0</inkml:trace>
  <inkml:trace contextRef="#ctx0" brushRef="#br2" timeOffset="-210628.27">10458 15813 27647 0,'0'0'1216'0,"-5"6"256"0,5-6-1168 0,-4 5-304 16,4-5 0-16,0 0 0 0,0 0 2336 0,0 0 416 15,0 0 64-15,7 4 32 0,2-2-1872 0,3 0-368 16,1-4-80-16,4-3-16 0,0-3-512 0,1 0 0 15,3-3 0-15,0-2-144 16,1 0-2304-16,0 0-464 0,0 0-96 0</inkml:trace>
  <inkml:trace contextRef="#ctx0" brushRef="#br2" timeOffset="-210159.49">10852 15903 24239 0,'0'0'1072'0,"0"0"224"0,0 0-1040 0,0 0-256 16,0 0 0-16,0 0 0 0,1-9 1504 0,3 0 240 16,0-3 48-16,3-2 16 0,2-2-992 0,3-3-208 15,-2-2-32-15,1-1-16 0,-1-2-352 0,0 0-64 16,1-1-16-16,-1-1 0 0,1 0-128 0,-1 1 0 16,-1 0 0-16,-1 0 0 0,0 2 0 0,0-2 0 15,0 0 0-15,-1 1 0 0,1-1 0 0,-1 0 0 16,-1 3 0-16,1 1 0 0,-1 3-320 0,1-2 0 15,-2 3 0-15,0 2 0 16,0 0-176-16,1 3-16 0,-2 5-16 0,-1 0 0 0,-3 7 368 0,0 0 160 0,0 0-128 0,6 7 128 16,-1 3 192-16,0 4 112 0,-1 6 16 0,1 2 16 15,2 3-80-15,1 2-32 0,-1 5 0 0,2 0 0 16,2 2 0-16,-2 1 0 0,0 0 0 0,2 2 0 16,-4-3-224-16,1 0 0 0,0-2 0 0,1 0 0 31,2-4-464-31,0 0-144 0,0-2-32 0,-1-3 0 15,-1-3-2048-15,0-2-432 0</inkml:trace>
  <inkml:trace contextRef="#ctx0" brushRef="#br2" timeOffset="-209972.01">10968 15688 29487 0,'0'0'2624'0,"0"0"-2112"0,0 0-512 0,0 0 0 0,0 0 1600 0,0 0 192 16,0 0 64-16,0 0 0 0,7 5-496 0,3-1-80 16,2-1-32-16,6-2 0 0,6-2-576 0,2-2-112 15,1-2-32-15,6 0 0 0,2-2-528 0,1 1 0 16,2-5 0-16,-1 2-12544 16,-2-1-2560-16</inkml:trace>
  <inkml:trace contextRef="#ctx0" brushRef="#br2" timeOffset="-209456.2">7801 16773 8287 0,'0'0'368'0,"0"0"80"0,-1 6-448 0,-1 1 0 0,-1 1 0 0,0 1 0 15,3 3 4544-15,0-2 832 0,0 3 176 0,3 0 16 16,-2 4-4224-16,3 0-832 0,0 0-192 0,3-1-16 16,-1-2-560-16,1-1-128 0,-2-1 0 0</inkml:trace>
  <inkml:trace contextRef="#ctx0" brushRef="#br2" timeOffset="-209331.02">7761 16534 16575 0,'0'0'1472'16,"0"0"-1168"-16,0 0-304 0</inkml:trace>
  <inkml:trace contextRef="#ctx0" brushRef="#br2" timeOffset="-209080.78">8091 16872 15135 0,'-4'25'672'0,"1"-14"144"0,2 3-656 0,0-1-160 16,-2-2 0-16,2-2 0 0,1-1 1152 0,0-8 208 16,0 0 48-16,0 0 0 0,0 0-640 0,0 0-128 15,5-5-32-15,0-3 0 0,-1-1-288 0,1-1-48 16,2-2-16-16,-1-1 0 0,1-3 144 0,-1-1 32 15,2-1 0-15,0 0 0 0,0-2 256 0,1 2 48 16,0 0 16-16,0 2 0 0,0 2 368 0,1 5 80 0,-3-2 16 0,0 6 0 16,-7 5-384-16,0 0-80 0,6 5-16 0,0 6 0 15,-2-2-240-15,1 5-48 0,0 3-16 0,0 0 0 16,0 0-432-16,1 1-144 0,-1 0 0 0,3 1 0 31,-1-1-2720-31,1-1-528 0</inkml:trace>
  <inkml:trace contextRef="#ctx0" brushRef="#br2" timeOffset="-208876.44">8524 16500 28959 0,'-6'-15'1280'0,"6"15"272"0,-1-8-1232 0,0 1-320 16,1 7 0-16,0 0 0 0,0 0 1088 0,0 0 176 15,0 0 16-15,6 8 16 0,2 5-656 0,3 6-144 16,2 1-32-16,1 6 0 0,0 3-464 0,1 2 0 15,-1 3 0-15,0 2 0 16,1-1-720-16,-1 0-96 0,-1 1-16 0,0-2 0 16,0 2-2592-16,-2-3-528 0,6 33-96 0,-7-21-32 0</inkml:trace>
  <inkml:trace contextRef="#ctx0" brushRef="#br2" timeOffset="-208438.74">8554 16747 24351 0,'0'0'1088'0,"0"0"208"0,-3-4-1040 0,3-1-256 0,1-1 0 0,2 3 0 16,1-3 0-16,2 2 0 0,4 1 0 0,0-1 0 15,6-2 0-15,-2 3 0 0,4-1 0 0,0 1 0 16,1 2-144-16,-1-1-48 0,2 2 0 0,0 2 0 16,1-1-64-16,0 2-32 0,-1-3 0 0,-1 2 0 15,-2 0 0-15,-1 0 0 0,-2 1 0 0,-1-1 0 16,-1 0 288-16,-4 2 0 0,-8-4 0 0,5 7 0 15,-2 1 480-15,-3 3 160 0,-2-4 16 0,1 3 16 16,-2-1 176-16,-1 1 48 0,1-2 0 0,-1 1 0 16,0 0-320-16,-2-1-64 0,1-1-16 0,0-1 0 15,1 1-336-15,0 0-160 0,0 1 160 0,2-1-160 16,-1-1 240-16,3-6-48 0,0 0-16 0,0 0 0 0,0 0 48 16,0 0 16-16,0 0 0 0,0 0 0 0,0 0-112 0,0 0-128 15,9 0 176-15,0-2-176 0,2-4 0 0,-1 0 0 16,2-2 0-16,0 0 0 0,-2-1-176 0,1 0 16 15,-2 0 0-15,1 0 0 0,1 0 160 0,-1 0-160 16,-1-1 160-16,0 3-160 0,0 0 160 0,0 2 0 16,-2 2 0-16,-2 1 0 0,-5 2 0 0,0 0 0 15,0 0 0-15,0 0 0 0,0 0 0 0,5 6 0 16,-2 1 0-16,0 3 0 0,-3-1 0 0,1 3-128 16,2 0 128-16,-2-1 0 15,1 2-752-15,1 0-64 0,1-1-16 0,1-1-7520 16,2-2-1504-16</inkml:trace>
  <inkml:trace contextRef="#ctx0" brushRef="#br2" timeOffset="-208235.28">9271 16747 24063 0,'0'0'1072'0,"-8"-1"208"0,1-1-1024 0,0 1-256 0,-3 0 0 0,1 1 0 16,0 0 1616-16,0 0 272 0,0 1 48 0,0 0 16 15,0 2-624-15,2 1-128 0,-1 2-32 0,2 2 0 16,-1 0-288-16,2 4-64 0,1-1-16 0,2 4 0 15,0-1-160-15,2 2-48 0,3 1 0 0,1-4 0 16,0 1-336-16,1-1-80 0,1-1-16 0,2-2 0 16,1 1-160-16,1-5-224 0,1 1 48 0,1-3 16 15,0-2-1680-15,1-2-336 0,1-1-64 0,-1-3-8336 16,-2-1-1680-16</inkml:trace>
  <inkml:trace contextRef="#ctx0" brushRef="#br2" timeOffset="-208063.16">9462 16438 28559 0,'-4'-12'1264'0,"4"12"272"0,0 0-1232 0,0 0-304 16,0 0 0-16,0 0 0 0,0 0 960 0,0 0 128 15,3 8 16-15,1 5 16 0,1 4-448 0,3 4-96 16,-1 4 0-16,2 1-16 0,0 2-400 0,1 2-160 16,2 3 128-16,1-2-128 0,1-1 0 0,1-1-144 15,-2-2 0-15,1 2 0 16,-2-3-2160-16,0-1-448 0,-2-2-64 0</inkml:trace>
  <inkml:trace contextRef="#ctx0" brushRef="#br2" timeOffset="-207906.89">9461 16732 18431 0,'-5'-15'1632'0,"4"10"-1312"0,-2-2-320 0,2 1 0 0,-1-1 2192 0,2 7 368 0,3-6 80 0,1 0 16 16,2 2-1776-16,4 1-368 0,0 0-64 0,3 0 0 15,1 2-448-15,11-3 0 0,-3-1-192 0,-6 4-8512 16,1-5-1696-16</inkml:trace>
  <inkml:trace contextRef="#ctx0" brushRef="#br2" timeOffset="-207735.08">9857 16387 5519 0,'0'0'496'0,"-1"10"-496"15,-2 1 0-15,0-1 0 0,-3 2 4160 0,2 0 752 16,2 0 144-16,1-2 16 0,-1 0-3840 0,2 1-768 16,0 1-144-16,2-6-11200 15</inkml:trace>
  <inkml:trace contextRef="#ctx0" brushRef="#br2" timeOffset="-207625.63">9894 16421 22623 0,'0'0'1008'0,"0"0"208"0,0 0-976 0,1 9-240 0,-1-9 0 0,3 9 0 15,-1 3 784-15,2 0 112 0,2-1 32 0,-1 2-8192 16,-1 3-1632-16</inkml:trace>
  <inkml:trace contextRef="#ctx0" brushRef="#br2" timeOffset="-207062.99">7260 16570 20271 0,'0'0'896'0,"0"0"192"0,0 0-880 0,0 0-208 0,2-11 0 0,-9 16 0 15,2 2 2112-15,0 1 384 0,0 2 80 0,2-2 16 16,2 1-1360-16,1 1-272 0,1 1-48 0,3-1-16 16,0-1-704-16,1 1-192 0,1-1 0 0,2 0 0 15,1 0-1856-15,1 0-384 0,-1-2-96 0,0-5-16 0</inkml:trace>
  <inkml:trace contextRef="#ctx0" brushRef="#br2" timeOffset="-206969.27">7452 16579 14799 0,'0'0'640'0,"5"4"160"0,0-1-640 0,3 3-160 16,-1 0 0-16,1 2 0 0,1 1 720 0,0 3 112 16,0 4 32-16</inkml:trace>
  <inkml:trace contextRef="#ctx0" brushRef="#br2" timeOffset="-194318.03">6270 17576 28847 0,'0'0'1280'0,"0"0"256"0,-7 0-1216 0,7 0-320 0,0 0 0 0,0 0 0 16,0 0 752-16,0 0 80 0,0 0 32 0,0 0 0 15,0 0 304-15,0 0 64 0,0 0 16 0,0 0 0 16,9 1-512-16,3 1-96 0,1-1-32 0,3-1 0 16,-3-1-608-16,1-2 0 0,2 2-224 0,1-2 64 15,2-1-1616-15,1 3-320 0,-1-3-64 0,1 1-12608 16</inkml:trace>
  <inkml:trace contextRef="#ctx0" brushRef="#br2" timeOffset="-194034.92">6245 17800 33919 0,'0'0'1504'0,"0"0"304"0,0 0-1440 0,0 0-368 0,0 0 0 0,0 0 0 16,0 0 512-16,0 0 16 0,9 3 16 0,3-2 0 15,1 0-112-15,4-1-32 0,1 0 0 0,4-2 0 31,3-2-832-31,2-3-160 0,1 2-48 0,-1 0-10032 0,0-3-2000 0</inkml:trace>
  <inkml:trace contextRef="#ctx0" brushRef="#br2" timeOffset="-193564.15">6876 17699 21183 0,'-12'-7'944'0,"6"4"192"0,0-2-912 0,0 4-224 16,1-3 0-16,-1 1 0 0,2-1 2880 0,4 4 544 15,0 0 96-15,0 0 32 0,0 0-1728 0,0 0-352 16,0 0-64-16,0 0 0 0,4 11-944 0,-1 2-176 16,1 1-32-16,2 5-16 0,2-1-240 0,3 0 0 0,-2 0 0 0,1-1 0 15,-1 0 0-15,2 1 0 0,1-5 0 0,-2-1 0 16,0 0 0-16,-2-3 0 0,-1-1 0 0,1-3 0 15,-1-2 192-15,1-2-64 0,0-4-128 0,-1 0 192 16,-1-3-32-16,1-2-16 0,-1-1 0 0,1-2 0 16,-1-4-304-16,-1 1-64 0,1-2-16 0,-1-1 0 31,0 0-160-31,-1 0-48 0,2-2 0 0,0 2 0 16,-2 0-64-16,-1 3-32 0,0-1 0 0,0 5 0 15,-2 1 80-15,-1 9 16 0,0 0 0 0,0 0 0 0,0 0 240 0,0 0 48 0,5 6 16 0,2 3 0 16,-1 3 304-16,3 1 64 0,-2 0 16 0,2 2 0 15,0-1 208-15,2-1 32 0,0 1 16 0,1-1 0 16,0-1 16-16,-1 0 16 0,1-2 0 0,0-1 0 16,0 0 208-16,1-2 32 0,-4-6 16 0,0 2 0 15,0-3 272-15,0-3 48 0,-1-2 16 0,0-1 0 0,-2-2-416 0,1-1-96 16,-2-2-16-16,0-1 0 0,-1-7-432 0,-1 2-160 16,-1 0 0-16,1 0 144 15,-2-6-1376-15,-1 0-288 0,0-1-48 0,-1-1-11696 16,0-5-2352-16</inkml:trace>
  <inkml:trace contextRef="#ctx0" brushRef="#br2" timeOffset="-193267.16">7655 17779 20271 0,'0'0'1792'0,"0"0"-1424"0,0 0-368 0,12 7 0 16,-1-3 2208-16,-2 0 368 0,0-4 80 0,0-2 16 15,1 0-880-15,1-1-192 0,-1-2-16 0,1-2-16 16,-3 0-848-16,1-2-160 0,-2-1-48 0,1-5 0 16,-1 0-128-16,-1 2-48 0,0 0 0 0,-3 0 0 15,-1-2-16-15,-2 2 0 0,-3 1 0 0,-1-1 0 16,-1 2 272-16,-2 2 48 0,-2 3 16 0,-1 2 0 16,-2-3-48-16,-2 5-16 0,0 6 0 0,-2 3 0 15,-1 1-336-15,0 3-64 0,0 2 0 0,1 2-16 16,2 5-176-16,1 0 0 0,3 0 0 0,2 0-176 15,1 1 48-15,3 0 0 0,3-2 0 0,5-1 0 16,2-1-1536-16,5 0-320 0,2-2-48 0,4-1-9824 16,2-1-1968-16</inkml:trace>
  <inkml:trace contextRef="#ctx0" brushRef="#br2" timeOffset="-192892.01">8153 17686 16575 0,'-13'5'1472'0,"6"-4"-1168"15,-3 0-304-15,-5 2 0 0,-2 0 3888 0,6-2 720 16,0-2 128-16,-6 2 48 0,0 3-2720 0,8-2-528 16,0 2-128-16,1 0 0 0,3 1-688 0,1 2-128 15,1 1-16-15,2 1-16 0,1 1-560 0,2 1 0 16,2-1-192-16,4 5 48 0,1-2-80 0,-2-6-16 16,1 1 0-16,1-1 0 0,0-2-64 0,1 1-16 15,-1-3 0-15,-1 1 0 0,0-4 48 0,-2 0 0 0,-6 0 0 16,8-3 0-16,0 1 48 0,0-3 16 0,-2-2 0 0,1-1 0 15,-1-1 208-15,1 0 0 0,0-3 0 0,-2 0 0 16,-1-1-128-16,0 0 128 0,-1 4 0 0,0-1-144 16,-2-1 144-16,1 2 0 0,-2 3 0 0,0 6 128 15,0-8 128-15,0 3 16 0,0 5 16 0,0 0 0 16,0 0 288-16,0 0 64 0,0 0 16 0,0 0 0 16,-2 9-336-16,1 4-64 0,0 0 0 0,1 3-16 15,-3-1-240-15,4 2 128 0,2-1-128 0,0 1 0 16,1 0 0-16,1-2 0 0,0 1-128 0,3-2 128 15,1-1-1680-15,5 4-240 0,-1-4-32 0,-4-4-8912 16,1-5-1776-16</inkml:trace>
  <inkml:trace contextRef="#ctx0" brushRef="#br2" timeOffset="-192718.25">8350 17474 29999 0,'0'0'1328'0,"0"0"272"0,0 0-1280 0,0 0-320 15,0 0 0-15,0 0 0 16,0 0 1328-16,4 8 192 0,-2 3 32 0,0 2 16 0,-1 5-608 0,1 0-112 16,-1 4-16-16,0 2-16 0,2-2-672 0,0 1-144 15,-2 2 0-15,0 1 0 16,3 3-1760-16,-1-6-352 0,-2 1-64 0,3-3-7920 0,-1-3-1584 0</inkml:trace>
  <inkml:trace contextRef="#ctx0" brushRef="#br2" timeOffset="-192483.88">8632 17627 11055 0,'-8'-14'480'0,"8"14"112"0,-5-3-464 0,0 0-128 0,-2 2 0 0,-1 1 0 16,-2 0 3936-16,-2 1 768 0,-1 1 160 0,0 3 16 16,0 3-2224-16,0 1-448 0,1 0-96 0,1 0 0 15,-1 3-448-15,0 1-96 0,4 1-16 0,2 2 0 16,1-1-368-16,1 0-80 0,2 0-16 0,4 1 0 15,0 0-256-15,2-1-48 0,3 0-16 0,0-1 0 0,3-1-320 0,1-3-64 16,2 0 0-16,4-3-16 0,3 1-368 0,1-3 0 16,1-2 0-16,13 0-128 15,-2-2-1984-15,-2-4-400 0,0-3-80 0</inkml:trace>
  <inkml:trace contextRef="#ctx0" brushRef="#br2" timeOffset="-191858.9">9325 17717 31551 0,'0'0'1408'0,"0"0"272"0,0 0-1344 0,0 0-336 0,0 0 0 0,-6-3 0 0,1-1 544 0,0 0 32 16,-1-2 16-16,1 2 0 0,1 0 352 0,4 4 64 15,-5-4 16-15,0 3 0 0,-2-2-688 0,1 3-128 16,-2 2-16-16,0 0-16 0,0 3 80 0,0 2 32 16,1 2 0-16,-1 1 0 0,0 1-128 0,1 1-32 15,1 2 0-15,1-2 0 0,2-1-128 0,1 0 0 16,0-2 144-16,1 0-144 0,1 0 0 0,1-1 0 15,-1-8 0-15,5 7 0 0,2-4-320 0,2 0 0 16,1-2 16-16,2-2 0 0,0-2 48 0,0-3 0 16,-1-1 0-16,2-2 0 0,1 3 256 0,-3-2-192 15,0-2 192-15,0 2-160 0,-3-3 160 0,0 3 0 16,-3-2 0-16,0 3 0 0,-1 2 128 0,-4 5 48 0,0 0 16 16,0 0 0-16,0 0 544 0,0 0 112 0,0 0 32 0,-4 3 0 15,1 3-272-15,-1 1-48 0,1-1-16 0,0 1 0 16,0 1-336-16,0 1-64 0,2 1-16 0,-1 3 0 15,1 2-336-15,1-2-80 0,1 2-16 0,3-2 0 32,0-2-720-32,4-2-160 0,-2-1-32 0,5-3 0 15,1 0-2176-15,1 0-448 0</inkml:trace>
  <inkml:trace contextRef="#ctx0" brushRef="#br2" timeOffset="-191702.46">9714 17747 26895 0,'-8'-13'1184'0,"4"8"256"0,-1-1-1152 0,0 2-288 0,0-2 0 0,-3 1 0 16,-5 1 1344-16,1 2 192 0,0 2 64 0,1 0 0 0,-1 4-144 0,1 0-32 16,0 5 0-16,0-2 0 0,2 5-800 0,3-1-176 15,2 2-16-15,1-2-16 0,0 2-416 0,2 0 128 16,4-4-128-16,3 5 0 16,3-1-1152-16,2-1-320 0,2-1-64 0,1-4-16 15,2 0-1760-15,2-3-336 0</inkml:trace>
  <inkml:trace contextRef="#ctx0" brushRef="#br2" timeOffset="-191561.96">9863 17781 8287 0,'0'0'736'0,"0"9"-592"0,-3 0-144 0,2 1 0 16,2 1 1024-16,0-1 192 0,1 3 16 0,2-2 16 15</inkml:trace>
  <inkml:trace contextRef="#ctx0" brushRef="#br2" timeOffset="-191436.88">9940 17704 2751 0,'-11'-24'128'0,"6"15"16"0,-3-1-144 0,-5-9 0 0,1-1 0 0,1 1 0 16,-2 2 4880-16,1 3 944 0,1 2 192 0,6 3 48 15,0 1-6624-15,1-2-1312 0,4 10-272 0</inkml:trace>
  <inkml:trace contextRef="#ctx0" brushRef="#br2" timeOffset="-191060">10172 17542 24879 0,'0'0'1088'0,"-8"5"256"0,0-1-1088 0,-1 5-256 16,0-1 0-16,-2 4 0 0,-2 0 1280 0,0 1 192 15,1 0 32-15,2 2 16 0,1 2-256 0,0 3-48 16,1-2-16-16,1 2 0 0,4 1-752 0,1-1-128 15,2-4-48-15,2 1 0 0,0 0-272 0,5-3 0 16,-1-1 0-16,2-1 0 0,2-2 0 0,1 1-144 16,1-5 144-16,2 1-128 0,-2-1 128 0,1-2 0 0,-2-2 0 15,1-2 0-15,0-3 0 0,1 0 128 0,0-3-128 0,-1-3 176 16,-2-2-176-16,4-6 0 0,1-2 0 0,-7 3 0 31,-1-2-352-31,3-8-96 0,-4-3-32 0,-2 8 0 16,0-2-256-16,-3-6-48 0,2 2-16 0,-2-3 0 0,-1 0 592 0,-2 0 208 0,-2 0-144 0,0 0 144 15,-1-1 0-15,1 3 224 0,0 5-32 0,0 3 0 16,-1 5 512-16,-3-1 80 0,1 8 32 0,7 8 0 16,0 0 816-16,-2 11 160 0,0 4 48 0,2 5 0 15,-1 2-512-15,4 5-112 0,1 3 0 0,1 3-16 16,0 2-432-16,3 0-96 0,1-1-16 0,3 1 0 16,-2-3-432-16,3-1-96 0,1-1 0 0,10 12-128 15,-1-6-2848-15,0-5-672 0</inkml:trace>
  <inkml:trace contextRef="#ctx0" brushRef="#br1" timeOffset="-169472.2">14748 7995 5519 0,'0'0'240'0,"0"0"64"0,0 0-304 0,0 0 0 0,-2 8 0 0,4 5 0 15,0 2 4480-15,2 5 832 0,0 4 160 0,0-2 32 0,1 1-3472 0,3 5-704 16,-1 0-144-16,-1 2-32 0,2 0-576 0,0-2-112 16,-2-1-16-16,2-1-16 0,-1-3-112 0,-2 0 0 15,-1-3-16-15,-2-1 0 0,1-4 0 0,-2-2 0 16,1-2 0-16,-2-2 0 0,0 0-48 0,0-9-16 16,0 0 0-16,-7 1 0 0,0-1 32 0,0-1 16 15,-2-7 0-15,-1-1 0 0,3-4-128 0,-1-3-32 16,-1-2 0-16,1-4 0 0,0-4-128 0,1-4-272 15,0-5 64-15,0-3 16 16,2-2-384-16,1-3-64 0,1-4 0 0,1-3-16 16,2 1 16-16,1 0 16 0,3 1 0 0,3 2 0 0,0-1 464 0,2 6 160 15,5 2 0-15,1 3-144 0,2 5 304 0,3 4 64 16,2 2 16-16,3 4 0 0,-1 4 112 0,2 4 32 0,2 5 0 16,-3 2 0-16,-3 6 176 0,-1 4 32 0,-2 5 16 0,-3 0 0 15,-3 5 160-15,-3-1 16 0,-2 4 16 0,-1 3 0 16,-5 3-192-16,0 1-32 0,-4 3-16 0,-2 2 0 15,-2 1-192-15,-3 0-48 0,-3 2 0 0,0-2 0 16,-1-1-192-16,0-3-128 0,0-1 128 0,0-3-128 16,0 2 0-16,3-4-288 0,-1-3 48 0,1-2 16 31,-2-2-1824-31,2-1-384 0,2-6-64 0,1-3-12800 0</inkml:trace>
  <inkml:trace contextRef="#ctx0" brushRef="#br1" timeOffset="-169237.9">15225 7150 18431 0,'-1'-15'1632'0,"1"15"-1312"0,1-7-320 0,-1 7 0 0,0 0 1984 0,0 0 320 16,0 0 64-16,6 7 0 0,-3 3 32 0,1 6 0 15,0 4 0-15,0 7 0 0,-2 4-2224 0,1 4-448 16,-2 3-96-16,0 2-16 0,-1 3 384 0,0 0 0 15,0 0 192-15,0 2-64 0,-1 3-416 0,0 0-96 16,0 0 0-16,1-1-16 16,0-1-2304-16,0-7-464 0,0-2-96 0,-2-6 0 0</inkml:trace>
  <inkml:trace contextRef="#ctx0" brushRef="#br1" timeOffset="-168972.18">15519 7287 12895 0,'0'0'1152'0,"0"0"-928"0,0 0-224 0,-6 1 0 16,-2 1 3440-16,0 2 640 0,-2 1 128 0,-1 4 16 15,-3 5-2272-15,2 1-464 0,-1 3-80 0,0 1-32 16,-1 4-672-16,-2-1-144 0,2 0-32 0,0 1 0 16,-2 3-96-16,2 2-32 0,-1-3 0 0,2-1 0 15,0-3 160-15,3 1 16 0,-1 2 16 0,4-3 0 16,0 1 32-16,2-3 0 0,0 0 0 0,2-4 0 15,2 0-272-15,1-4-48 0,1 0-16 0,3-2 0 16,1 0-160-16,3 0-128 0,1-1 144 0,3-1-144 0,1-4 0 16,2 0-192-16,2-2 16 0,4-2 0 15,1-2-816-15,5 0-160 0,-1-3-48 0,2 2-10384 16,2-2-2064-16</inkml:trace>
  <inkml:trace contextRef="#ctx0" brushRef="#br1" timeOffset="-168626.82">15818 7494 23951 0,'-14'3'2128'0,"7"2"-1696"16,1 4-432-16,-5 4 0 0,-3 0 1552 0,0 4 240 15,0 3 32-15,1 3 16 0,2 0-464 0,2 4-96 16,-1-2 0-16,4 1-16 0,1-1-880 0,2-1-192 0,4-2-16 16,2-5-16-16,1-1-160 0,2-2 0 0,2-1 0 0,3-5 0 15,2-1 0-15,1-3-192 0,0-2 32 0,2-2 16 16,-2-1-128-16,1-4-32 0,-2-3 0 0,1-5 0 15,0-1 112-15,1-2 0 0,-1-2 16 0,0-1 0 16,0 1-32-16,-3 0-16 0,0-6 0 0,-2 2 0 16,0 0 224-16,-3 1 0 0,0 2 0 0,-2 0 0 15,-3 1 352-15,2 4 112 0,-2-2 32 0,0 4 0 16,0 3 464-16,1 3 112 0,-2 6 16 0,0 0 0 16,0 0-256-16,0 0-32 0,0 0-16 0,6 6 0 15,1 6-512-15,1 4-96 0,1 2-32 0,1 0 0 16,2-1-144-16,1 3 0 0,1-1 144 0,1 2-144 15,0-1-416-15,2-1-160 16,1 0-16-16,2-4-16 0,-2-2-2176 0,2-1-432 0,-2-2-96 0</inkml:trace>
  <inkml:trace contextRef="#ctx0" brushRef="#br1" timeOffset="-168361.3">16805 7393 15663 0,'0'0'1392'0,"0"0"-1120"0,0 0-272 0,0 0 0 15,0 0 4960-15,0 0 928 0,0 0 192 0,0 0 48 16,0 0-3888-16,5-6-768 0,7 0-144 0,0-1-48 15,2 1-944-15,2 1-192 0,2 1-144 0,1-3 192 32,4 1-1776-32,-1-1-336 0,2 1-80 0,3 2-9440 0,-1-3-1872 0</inkml:trace>
  <inkml:trace contextRef="#ctx0" brushRef="#br1" timeOffset="-168126.68">16851 7623 18431 0,'-17'6'816'0,"9"-1"160"0,-1-1-784 0,1 2-192 16,3 1 0-16,-1-2 0 0,6-5 5248 0,0 0 992 16,0 0 208-16,0 0 32 0,0 0-4016 0,12 0-800 15,2-3-176-15,5-2-16 0,0-1-1200 0,3-2-272 16,2-1 0-16,2 1 0 0,0 1-160 0,3 1-48 15,1-1-16-15,0 0 0 16,1 0-2688-16,0 2-544 0,1 1-96 0</inkml:trace>
  <inkml:trace contextRef="#ctx0" brushRef="#br1" timeOffset="-165471.4">17934 7419 23951 0,'0'0'2128'0,"0"0"-1696"0,-4 5-432 0,4-5 0 0,0 0 1136 0,0 0 144 0,1 5 16 0,2 0 16 0,-3-5-528 0,9 4-96 16,0-1-32-16,3-2 0 0,1 2-416 0,1-3-96 15,2 0-16-15,2-4 0 16,3-1-656-16,1-1-144 0,0 0-32 0,3-2-12592 16</inkml:trace>
  <inkml:trace contextRef="#ctx0" brushRef="#br1" timeOffset="-165282.42">18414 6948 24879 0,'0'0'2208'0,"0"0"-1760"0,0 0-448 0,0 0 0 16,0 0 1296-16,-4 7 176 0,0 0 48 0,1 5 0 16,1 0-160-16,0 6-16 15,1 2-16-15,0 3 0 0,-1 2-912 0,1 4-176 0,1 3-48 0,0 1 0 16,1 1-336-16,1 2-80 0,-1 1-16 0,2-1 0 31,-1-1-2624-31,2-2-528 0,-1-4-96 0</inkml:trace>
  <inkml:trace contextRef="#ctx0" brushRef="#br1" timeOffset="-164969.61">18652 7232 24639 0,'0'0'1088'0,"0"0"240"0,-9 3-1072 0,0 2-256 15,0 4 0-15,1 0 0 0,0 3 864 0,0 4 112 16,2 1 32-16,1 2 0 0,2 2-528 0,2 1-96 16,1 2-32-16,1-1 0 0,3-1-352 0,3 1 0 15,2-3 0-15,2-1-128 0,1-5 128 0,2 0-160 16,2 1 160-16,1-5-160 0,0-2 160 0,1-2 0 16,1 1 160-16,-3-3-160 0,-1-4 592 0,-1-3 32 15,-2-1 0-15,-2-1 0 0,-1-3 416 0,-2-1 96 16,-2 0 16-16,-2-1 0 0,-2-2-448 0,-1-1-64 15,-3 0-32-15,0 0 0 0,-5-4-352 0,-1 0-64 0,-2 0 0 16,-1 1-16-16,-1-2-320 0,-1 1-64 0,-2-1-16 16,2 0 0-1,0-1-1888-15,1 2-384 0,1 3-80 0,3 1-7040 0,2 3-1408 0</inkml:trace>
  <inkml:trace contextRef="#ctx0" brushRef="#br1" timeOffset="-164532.2">19069 7292 11055 0,'0'0'976'0,"-6"7"-784"0,-1-3-192 0,0 4 0 15,-1 3 3504-15,1-2 656 0,2 2 128 0,-1-1 16 0,-1-1-2112 0,2 2-416 16,2-1-96-16,2 3-16 16,2-4-880-16,2 2-176 0,-1-2-32 0,4-1-16 0,0-2-560 0,3 1 0 15,2-3 0-15,0-2-192 16,1-2-448-16,0 0-96 0,0-2-16 0,-2-1 0 15,-1-1-160-15,-2 0-48 0,-2 0 0 0,-5 4 0 0,3-5 512 0,-3 5 112 16,-2-5 16-16,0 0 0 0,-1-2 320 0,-1 3 0 16,-2-2 0-16,0 1 128 0,2-2-128 0,1-1 128 15,-1-2-128-15,1-1 128 16,2 1-592-16,1 1-128 0,1 2-32 0,0-2 0 16,-1 9 64-16,6-4 16 0,-1-1 0 0,1 4 0 0,2 3 720 0,0 2 144 15,1 4 16-15,1 4 16 0,2 2 656 0,1 3 128 16,3 3 16-16,-2 2 16 0,1-3 192 0,-1 4 48 15,2 1 0-15,-1 1 0 0,-2 1 64 0,-1 0 32 16,1 0 0-16,-4 2 0 0,-2-2-128 0,-2-1-32 0,1-1 0 16,-3 2 0-16,-4-5-144 0,-2 1-48 0,0-1 0 15,-2 1 0-15,-3-2-368 0,-1 0-80 0,-2-1 0 0,-2-2-16 16,0-1-240-16,-2-3-32 0,1-2-16 0,-1-1 0 16,1-5-208-16,-3 0-64 0,-1-1 0 0,-2-1 0 15,1-3-128-15,-1-2 0 0,1 1 0 0,-1-2 0 31,2-2-1072-31,1 0-240 0,0 1-48 0,1-3-13376 0,5 1-2672 0</inkml:trace>
  <inkml:trace contextRef="#ctx0" brushRef="#br1" timeOffset="-163542.34">19742 6586 11967 0,'0'0'1072'0,"0"0"-864"0,0 0-208 0,0 0 0 15,0 0 4432-15,0 0 848 0,0 0 160 0,3 9 48 16,2 5-3760-16,0 4-736 0,0 6-160 0,1 3-16 16,-1 5-496-16,0 4-112 0,-1 6-16 0,1 3 0 15,0 2-192-15,-1 4 0 0,0-1 0 0,0 2 0 31,-1 1-320-31,-1-2-176 0,0-4-16 0,0-3-9664 0,1-3-1920 0</inkml:trace>
  <inkml:trace contextRef="#ctx0" brushRef="#br1" timeOffset="-163198.4">20155 6620 29999 0,'0'0'1328'0,"0"0"272"16,0 0-1280-16,0 0-320 0,0 0 0 0,0 0 0 0,0 0 1168 0,0 0 176 16,0 0 16-16,0 0 16 0,-6 6-768 0,-1 2-160 15,0 4-16-15,-1 2-16 0,-1 3-160 0,-3 5-48 16,-2 0 0-16,-2 3 0 0,-1 2 144 0,0 2 32 16,0 2 0-16,0 1 0 0,0-2 176 0,0 1 32 15,2 0 16-15,-2 2 0 0,0-3-16 0,1-2 0 16,2-1 0-16,3-3 0 0,1-2-48 0,1 1-16 15,1-2 0-15,3-2 0 0,2-1-144 0,3-1-16 16,-1-2-16-16,2-2 0 0,0 0-192 0,3-3-32 16,2-1-128-16,0-2 192 0,3-3-192 0,2 0 128 0,2-3-128 0,1-2 0 15,0-1 0-15,2-4 0 0,1-1 0 0,1-1-160 32,2-1-288-32,1-1-64 0,2 1-16 0,1-3 0 15,-1 2-2176-15,0 2-432 0,4-1-96 0</inkml:trace>
  <inkml:trace contextRef="#ctx0" brushRef="#br1" timeOffset="-162792.24">20617 7055 22111 0,'0'0'1968'0,"-7"1"-1584"0,-2 1-384 0,0 0 0 0,-1-2 1840 0,-2 3 272 15,-1-2 64-15,0 3 16 0,1 1-608 16,-2 2-128-16,-3 1-32 0,-1 1 0 0,-1 0-800 0,1 1-176 15,1 2-16-15,3 1-16 0,0 1-128 0,2 2-32 16,3 1 0-16,2-1 0 0,1-1-256 0,2 0 128 16,2 0-128-16,4-3 0 0,-1 0 128 0,2 1-128 15,2-4 0-15,3 1 0 0,1-1 0 0,1-1 0 16,3-1 0-16,2-6 0 0,0 0-272 0,2-2-64 16,0-3-16-16,-1 0 0 0,-2-4 176 0,2-1 48 15,-2-2 0-15,0-1 0 0,-2-2-128 0,0 2 0 16,-2-4-16-16,1 2 0 0,-2 1 272 0,0-3 0 15,-1 3 0-15,-3 0 0 0,-2 1 864 0,1 2 176 16,-2 1 48-16,1 2 0 0,-1 1-128 0,-2 6 0 16,0 0-16-16,0 0 0 0,0 0-304 0,10 8-48 15,-3 1-16-15,3 5 0 0,-1 4-336 0,1 3-80 0,2 1-16 0,1 2 0 16,1-5-144-16,3 2-144 0,1 1 144 0,2-2-208 31,1-3-1728-31,1 0-352 0,3-4-64 0</inkml:trace>
  <inkml:trace contextRef="#ctx0" brushRef="#br1" timeOffset="-137237.47">15239 9236 33743 0,'0'0'1488'0,"0"0"320"0,-6 0-1440 0,6 0-368 0,0 0 0 0,0 0 0 16,0 0 1056-16,0 0 144 0,0 0 16 0,4 9 16 15,2 3-16-15,1 2-16 0,-1 6 0 0,3 1 0 16,0 2-656-16,-1 6-128 0,-3 5-32 0,2 1 0 15,1 3-208-15,-2 5-48 0,-1 2-128 0,2 0 192 16,-3 0-192-16,-1 1 0 0,-2 1 0 0,0 0-160 31,-1 0-1392-31,0-4-288 0,-1-1-48 0,0-6-16 16,-2-6-784-16,0-3-176 0,-1-3-16 0</inkml:trace>
  <inkml:trace contextRef="#ctx0" brushRef="#br1" timeOffset="-136893.85">15637 9270 14735 0,'0'0'1312'0,"0"0"-1056"16,0 0-256-16,0 0 0 0,0 0 3456 0,0 0 624 15,0 0 128-15,1 8 16 0,0-2-2256 0,-2 3-464 16,-3 3-96-16,0 4 0 0,-2 2-992 0,-2 7-192 15,-1 4-32-15,-3 1-16 0,-2 2-176 0,-1 1 192 16,1-1-192-16,0 4 192 0,-1-1 416 0,1 0 96 16,-2-1 0-16,2-2 16 0,1-2 272 0,1-1 48 15,-1-2 16-15,1 0 0 0,2-3-368 0,2-2-80 0,3-2-16 0,2-3 0 16,2-3-304-16,1-1-64 16,3-2-16-16,2-2 0 0,1-3-80 0,4-2 0 0,0-1-128 0,3 0 192 15,1-3-192-15,3 0 128 0,0-3-128 0,3 3 0 31,1 0-272-31,1 0-160 0,3-1-16 0,-2-2-16 16,2 0-1600-16,0-2-320 0,1-1-64 0,1-2-9168 0,-1 0-1824 0</inkml:trace>
  <inkml:trace contextRef="#ctx0" brushRef="#br1" timeOffset="-136534.21">16070 9679 30927 0,'-15'3'1360'0,"9"1"304"0,-3 1-1344 0,-2 0-320 0,-2 1 0 0,0 1 0 0,0 2 1408 0,-1 3 192 16,-1 0 64-16,2 2 0 0,2 1-864 0,0 0-160 16,1 5-48-16,2-2 0 0,1-1-592 0,5 0 0 15,1-1 0-15,2-1 0 0,1 0 0 0,2-2 0 16,2-2-160-16,1 0 160 16,3-5-480-16,0 0 16 0,0-5 0 0,2 0 0 15,1-2 32-15,0-3 16 0,0 0 0 0,0-4 0 0,-1 0 224 0,-2 1 64 16,0-5 0-16,-1 1 0 0,0 1-16 0,-1-3 0 15,-2-1 0-15,1 1 0 0,-2 0 144 0,-1-1-192 16,0 0 192-16,-2 1-192 0,-2 0 384 0,2 3 80 16,-1 1 16-16,-1-1 0 0,0 10 480 0,0 0 112 15,0 0 16-15,0 0 0 0,8 4-32 0,-2 4 0 16,1 4 0-16,-1 0 0 0,2 2-336 0,1 2-64 0,2 1-16 0,0-2 0 16,1 2-288-16,1 0-160 0,0-1 160 15,0-2-160-15,2-1-160 0,0-2-128 0,3-2-32 0,1-2 0 31,-1 3-2304-31,0-5-448 0,2 0-112 0</inkml:trace>
  <inkml:trace contextRef="#ctx0" brushRef="#br1" timeOffset="-136190.6">16916 9686 40079 0,'0'0'880'0,"0"0"176"0,0 0 32 0,0 0 64 0,11-4-928 0,-3 0-224 16,0 3 0-16,4-3 0 0,1 0 912 0,4-5 144 16,2 0 32-16,4 0 0 15,0-1-2304-15,3-1-448 0,1 0-80 0,1 1-16048 0</inkml:trace>
  <inkml:trace contextRef="#ctx0" brushRef="#br1" timeOffset="-135971.77">16964 9892 39615 0,'0'0'1760'0,"0"0"352"0,0 0-1680 0,0 0-432 0,0 0 0 0,0 0 0 16,10 2 1552-16,2 0 240 0,2-2 32 0,3-2 16 0,4 0-1088 0,4-2-224 15,1 0-32-15,2-2-16 0,1-1-480 0,0-3-128 16,0-1-16-16,1 2 0 16,-1-4-2816-16,-2 3-560 0</inkml:trace>
  <inkml:trace contextRef="#ctx0" brushRef="#br1" timeOffset="-134805.14">17995 9415 19343 0,'0'-5'1728'0,"0"-1"-1392"0,-2 2-336 0,0-1 0 0,2 5 2416 0,0 0 400 16,0 0 96-16,0 0 16 16,0 0-1280-16,0 0-256 0,0 0-48 0,4 8-16 0,-1 2-288 0,-1 7-48 0,1 4-16 0,-2 4 0 15,-1 5-384-15,0 4-80 0,-1 5 0 0,0 3-16 16,-1 2-352-16,1 3-144 0,-1-3 128 0,-1 2-128 31,2-2-448-31,-1-1-192 0,2-4-16 0,2-2-16 16,-1-5-2448-16,2-3-480 0,0-4-112 0</inkml:trace>
  <inkml:trace contextRef="#ctx0" brushRef="#br1" timeOffset="-134461.22">18313 9509 21183 0,'-8'-16'944'0,"3"7"192"0,-1 0-912 0,-2 0-224 0,-1 1 0 0,0 0 0 0,0 1 3504 0,-1 2 656 15,1 4 128-15,1 1 16 0,2 3-2768 0,-1 7-576 16,1 2-96-16,2 7-32 0,1 6-832 0,2 5 0 15,1 1-208-15,3 4 32 0,2 2 176 0,3-1-208 16,2 1 80-16,3-3 128 0,4-3-208 0,1-1 80 16,2-2 128-16,0-5-208 0,0-2 208 0,1-3-192 15,1-4 192-15,2-3-192 0,-1-5 320 0,1-2 80 16,-2-5 16-16,-1-3 0 0,-2-2 416 0,0-4 96 16,-2-1 16-16,-2-4 0 0,-2 1 192 0,-2-6 32 15,-2 1 16-15,-3-2 0 0,-2-2-192 0,-1-1-32 16,-3 1-16-16,-1 0 0 0,-3-3-304 0,-4 3-48 0,-1-4-16 15,-2 2 0-15,0-1-384 0,-1 1 128 0,-1-2-128 0,0 2 0 32,0 1-448-32,0 1-160 0,-2 2-32 0,4 1-16 15,0 1-2320-15,3 2-464 0,3 1-80 0</inkml:trace>
  <inkml:trace contextRef="#ctx0" brushRef="#br1" timeOffset="-134272.06">18839 9162 35007 0,'-19'2'3120'0,"12"0"-2496"15,-1-2-496-15,3 2-128 0,5-2 1952 0,0 0 368 16,0 0 80-16,0 0 16 0,0 0-1520 0,6 0-288 15,6-4-64-15,4 2-16 16,4-3-1424-16,1-3-304 0,1-1-48 0,2 1-11504 16,2-3-2304-16</inkml:trace>
  <inkml:trace contextRef="#ctx0" brushRef="#br1" timeOffset="-133803.43">19432 9218 23039 0,'-3'17'2048'0,"3"-4"-1648"0,0 5-400 0,2 3 0 16,0 1 1696-16,1-1 256 0,-1 0 48 0,2-2 16 15,0 0-368-15,0-1-80 0,1-1-16 0,2-1 0 0,-1-3-912 0,2-2-176 16,-1 0-32-16,-2-2-16 0,0-3-416 0,0 0 128 16,-5-6-128-16,0 0 0 0,0 0 0 0,0 0-144 15,0 0 0-15,0 0 0 0,0 0 144 0,-1-10 0 16,0-1-144-16,-2-4 144 0,1 0 0 0,-1-2-144 16,-1-3 144-16,3-2 0 15,-4-3-560-15,1 1 0 0,0-1 0 0,1-5 0 16,0-4-784-16,2-1-176 0,0 1-16 0,2 1-16 15,0 4 80-15,2 2 32 0,1 2 0 0,1 3 0 0,0 1 1440 0,3 2 224 16,0-1 80-16,3 5 16 0,0 2 848 0,2 2 176 16,0 5 48-16,0 4 0 0,-2 2 32 0,-1 2 16 15,-1 3 0-15,-1 0 0 0,-3 3-144 0,2 2-16 16,-2 3-16-16,-1-1 0 0,-3 1-464 0,1 0-96 0,-2 1 0 16,-2 2-16-16,0 0-400 0,-2-1-80 0,-3 2-16 0,2-1 0 31,0 1-528-31,-3-1-112 0,-1-3-32 0,-3 0 0 15,3 0-1872-15,0-2-368 0,0 0-80 0,1-5-12688 0</inkml:trace>
  <inkml:trace contextRef="#ctx0" brushRef="#br1" timeOffset="-133584.61">19805 8532 24879 0,'0'0'1088'0,"0"0"256"0,0 0-1088 0,-4 7-256 16,0-1 0-16,0 3 0 0,0 2 2304 16,0 2 416-16,-1 4 80 0,1 6 16 0,0 2-1552 0,-1 5-304 15,0 1-64-15,0 3-16 0,1 0-880 0,0 2-384 16,0 2 16-16,0-1 16 16,1-1-3216-16,2-2-640 0,-3 26-128 0,4-21-16 0</inkml:trace>
  <inkml:trace contextRef="#ctx0" brushRef="#br1" timeOffset="-133302.37">20019 8599 16575 0,'0'0'736'0,"-7"6"160"0,-2 1-720 0,0-1-176 0,0 3 0 0,-2 2 0 16,-2-1 4000-16,0 4 768 0,-1 1 160 0,-1 0 16 15,0 0-2640-15,1 2-512 0,0 1-128 0,0 2 0 16,0 2-752-16,1-3-144 0,2 1-16 0,1-1-16 16,1 0-224-16,2-1-64 0,3-1 0 0,2-3 0 15,0-1-288-15,4 0-160 0,2-4 160 0,1-1-160 16,1-1 128-16,2-1-128 0,1-2 0 0,2 0 144 16,0 1-144-16,1-2 0 0,0 1-160 0,1 1 160 15,0-1-1408 1,1 0-176-16,2 0-32 0,1-2-16 0,0 0-1376 0,1-2-256 0</inkml:trace>
  <inkml:trace contextRef="#ctx0" brushRef="#br1" timeOffset="-132972.9">20274 8750 14735 0,'0'0'1312'0,"-6"1"-1056"16,-4-2-256-16,0 0 0 0,-2-1 4352 0,1 2 832 15,-2 2 144-15,1 0 48 0,0 2-2960 0,2 3-592 16,-1 3-112-16,2 2-32 0,0 1-1232 0,2 4-240 15,2 2-48-15,1 1-16 0,2-2-144 0,0 0 0 16,2 2 144-16,3-3-144 0,2-3 0 0,3 1 0 16,-1-2 0-16,-1-2 0 0,2-3 0 0,0-3-208 0,1-1 16 0,1 0 16 15,-1-1-16-15,1-3 0 0,-1-3 0 0,0 1 0 16,0-2 192-16,0-2 0 0,0 0 0 0,0-2 0 16,-1-2 0-16,0-1 0 0,-2-2 0 0,1 0 0 15,-2 0-224-15,2 1-16 0,-1 1 0 0,-1-1 0 16,1-1 48-16,-1 1 0 0,-1 2 0 0,1 1 0 15,0 2 192-15,-1 2 0 0,-4 5 192 0,0 0-192 16,0 0 656-16,7 1 32 0,-1 2 0 0,1 2 0 16,-1 3 160-16,1 2 48 0,2 3 0 0,1-2 0 15,2 2-416-15,2 0-80 0,2-2-16 0,2 3 0 16,-1 0-384-16,1-2 0 0,1-1 0 0,-1 1-13472 16,1-1-2624-16</inkml:trace>
  <inkml:trace contextRef="#ctx0" brushRef="#br2" timeOffset="-113213.97">18532 8725 9215 0,'0'0'400'0,"0"0"96"0,0 0-496 0,0 0 0 0,-1-6 0 0,-2 0 0 16,3 6 3840-16,0 0 688 0,0 0 128 0,0 0 16 15,0 0-3280-15,0 0-672 0,0 0-128 0,-1 9-16 16,0 3-1728 0,1 1-352-16,0 5-64 0</inkml:trace>
  <inkml:trace contextRef="#ctx0" brushRef="#br2" timeOffset="-113026.35">18638 9025 18431 0,'-7'4'1632'0,"0"2"-1312"16,0 5-320-16,1-2 0 0,-4 1 2112 0,4 1 336 16,1-1 80-16,1 2 16 0,0 0-1728 0,3 1-352 15,-1 2-64-15,4 0-16 16,-1 0-1888-16,3 1-384 0</inkml:trace>
  <inkml:trace contextRef="#ctx0" brushRef="#br2" timeOffset="-112916.68">18694 9368 19343 0,'0'0'1728'0,"0"0"-1392"0,-5 4-336 0,0 1 0 16,-1-1 1472-16,1 1 240 0,1 0 32 0,4-5 16 15,-2 9-1136-15,0-2-240 0,1 1-32 0,1 1-16 16,3 1-480-16,-1 2-112 0,2 0 0 0</inkml:trace>
  <inkml:trace contextRef="#ctx0" brushRef="#br2" timeOffset="-112760.25">18820 9580 4607 0,'0'0'400'0,"0"0"-400"0,0 0 0 0,0 0 0 15,0 0 3936-15,0 0 704 0,0 0 144 0,0 0 16 0,0 0-3808 0,0 0-768 16,8 0-224-16,0 0 0 15,1 0-240-15,0 2-144 0,0-1-16 0,1 2-8992 16</inkml:trace>
  <inkml:trace contextRef="#ctx0" brushRef="#br2" timeOffset="-112650.91">19066 9576 14447 0,'0'0'640'0,"0"0"128"0,0 0-608 0,7 6-160 15,1-1 0-15,0 0 0 0,0 2 320 0,-2-1 16 16,2 2 16-16,1-2 0 0,0 0-352 0,1-1 0 15,-1 0 0-15,1-1-4688 16,1-1-864-16</inkml:trace>
  <inkml:trace contextRef="#ctx0" brushRef="#br2" timeOffset="-112510.17">19440 9642 10127 0,'0'0'448'0,"0"0"96"0,0 0-544 0,0 0 0 0,0 0 0 0,0 0 0 16,8 3 3072-16,-8-3 496 0,9 3 96 0,0 0 32 15,-9-3-2784-15,12 2-544 0,-1 1-112 0,1 0-32 16,0-1-592-16,1-1-112 0,-1 1-32 0</inkml:trace>
  <inkml:trace contextRef="#ctx0" brushRef="#br2" timeOffset="-112369.49">19966 9572 3679 0,'0'0'320'15,"0"0"-320"-15,0 0 0 0,0 0 0 0,0 0 3008 0,8 3 512 16,1 0 128-16,1-1 0 0,-3 1-2864 0,0-2-576 16,1-1-208-16</inkml:trace>
  <inkml:trace contextRef="#ctx0" brushRef="#br2" timeOffset="-112227.66">20355 9486 8287 0,'0'0'736'0,"0"0"-592"0,0 0-144 0,0 0 0 16,0 0 2848-16,0 0 544 0,0 0 96 0,0 0 32 16,0 0-2816-16,0 0-544 0,8 0-160 0,1 2 0 15,1-1 0-15,1-1 0 0,0 0 0 0</inkml:trace>
  <inkml:trace contextRef="#ctx0" brushRef="#br2" timeOffset="-112071.42">20647 9389 25967 0,'0'0'1152'0,"0"0"240"0,0 0-1120 0,0 0-272 0,0 0 0 0,0 0 0 0,0 0 128 0,0 0-128 16,0 0 192-16,0 0-192 16,6-3-1216-16,1-2-368 0</inkml:trace>
  <inkml:trace contextRef="#ctx0" brushRef="#br2" timeOffset="-111930.89">20823 9016 15663 0,'0'0'1392'16,"-4"-5"-1120"-16,-1-2-272 0,2 2 0 0,2 0 2736 0,-2-2 480 16,2-1 112-16,1 2 0 0,0-3-2816 0,1 1-512 15,1 1-192-15,-2 7-7904 16,4-6-1568-16</inkml:trace>
  <inkml:trace contextRef="#ctx0" brushRef="#br2" timeOffset="-111790.22">20893 8601 21183 0,'-5'-6'1888'0,"-1"-1"-1504"0,-1 1-384 0,1-3 0 15,0 1 1936-15,1 1 320 0,1 1 64 0,0-3 16 16,0 1-2096-16,3 0-432 0,0-1-64 0,2 1-12608 15</inkml:trace>
  <inkml:trace contextRef="#ctx0" brushRef="#br2" timeOffset="-111633.96">20829 8374 23039 0,'0'0'1024'0,"-5"0"192"0,0 0-960 0,0 0-256 16,5 0 0-16,-7 0 0 0,2-1 0 0,5 1 0 15,0 0 0-15,0 0-6880 16,0 0-1264-16</inkml:trace>
  <inkml:trace contextRef="#ctx0" brushRef="#br2" timeOffset="-111493.45">20638 8365 4607 0,'0'0'400'0,"-7"0"-400"0,2 2 0 0,-3-2 0 15,-1-2 2960-15,1 1 512 0,8 1 112 0,-7-1 0 32,-1-2-3584-32,1 0-816 0,7 3-112 0,-6-1-5920 0</inkml:trace>
  <inkml:trace contextRef="#ctx0" brushRef="#br2" timeOffset="-111305.77">20227 8282 17791 0,'0'0'784'0,"-8"1"176"16,-1-1-768-16,0 0-192 0,0 1 0 0,1-1 0 0,-1 0 720 0,0 2 112 16,0-1 32-16,0-1 0 0,0-1-656 0,-1-2-208 15,1 3 128-15,1-1-6336 16,1-2-1280-16</inkml:trace>
  <inkml:trace contextRef="#ctx0" brushRef="#br2" timeOffset="-111133.81">19846 8329 10127 0,'-16'1'448'0,"8"-1"96"0,-3-1-544 0,0-1 0 16,-2 0 0-16,-1-2 0 0,3 1 2304 0,-1 1 336 15,-1-1 80-15,0 0 16 0,1 1-2096 0,-1 1-400 16,1 1-96-16,1 0-16 15,0 0-448-15,1 1-80 0,-3 1-32 0,2 2 0 16,1-1-944-16,1 1-192 0,-2 0-32 0</inkml:trace>
  <inkml:trace contextRef="#ctx0" brushRef="#br2" timeOffset="-110993.23">19345 8386 15663 0,'-24'0'1392'0,"15"0"-1120"0,-3 0-272 0,0 0 0 16,1-3 1648-16,-2 2 272 0,0 0 48 0,0 0 16 15,1-2-1504-15,-1 3-288 0,1 0-64 0,0-1-128 16,1-1 0-16,2 1 0 0,-1 0 0 0,3-2-6768 16,-4 2-1456-16</inkml:trace>
  <inkml:trace contextRef="#ctx0" brushRef="#br2" timeOffset="-110837.08">19002 8394 21535 0,'-19'0'960'0,"13"1"192"0,-2 1-928 0,-1 0-224 15,0-1 0-15,-2 2 0 0,1 0 416 0,0 1 32 16,-1-1 16-16,1 1 0 0,-1 2-320 0,1-4-144 16,-2 2 128-16,0 0-128 15,2-1-640-15,-2-1-192 0,0 1-64 0,2-2 0 16,1 0-608-16,1 1-128 0,0-1-32 0,0-1-5648 0</inkml:trace>
  <inkml:trace contextRef="#ctx0" brushRef="#br2" timeOffset="-110696.43">18587 8492 16639 0,'-14'6'736'0,"7"-2"160"0,-1 0-720 0,-2 0-176 0,0-1 0 0,-1 0 0 16,2 1 1056-16,0 0 176 0,0-1 48 0,1 0 0 15,1-1-1040-15,1 2-240 0,-2 0 0 0,0-1-9408 16</inkml:trace>
  <inkml:trace contextRef="#ctx0" brushRef="#br2" timeOffset="-103631.71">23657 6742 23439 0,'0'-2'1024'0,"34"-5"240"0,-34 7-1008 0,0 0-256 16,0 0 0-16,0 0 0 0,0 0 848 0,0 0 128 15,3 7 32-15,-1 3 0 0,2 2 112 0,3 5 32 0,1 1 0 0,-1 7 0 16,3 2-464-16,-1 3-96 0,0 0-16 0,1 0 0 16,-3-1-192-16,1-2-32 0,-1-1-16 0,0 0 0 15,-2-4-144-15,0-1-48 0,-1-3 0 0,-1-2 0 16,-1 0-144-16,0-6 160 0,-2-1-160 0,-2-1 160 16,2-8-160-16,0 0 192 0,0 0-192 0,-5 4 192 15,-1-4-192-15,-1-1-224 0,1-6 48 0,1-5 16 16,-2-2 160-16,0-5-192 0,1-5 192 0,-1-3-192 31,1-5-272-31,-2-4-64 0,2-4-16 0,0-2 0 0,2-1-112 16,1 2-32-16,4 4 0 0,1 1 0 0,2 5 496 0,2 1 192 0,-3 1-128 0,5 5 128 15,1 1 272-15,1 3 144 0,0 1 32 0,3 2 0 16,0 6 256-16,1 2 64 0,1-1 16 0,0 4 0 16,0-1-64-16,-4 5-16 0,1 6 0 0,0-2 0 0,0 1-64 0,-3 6-32 15,0 4 0-15,-1 1 0 0,-3 2-64 0,-1 0-16 16,-3-1 0-16,-2 4 0 0,-3-4-256 0,-1 6-48 15,-2 3-16-15,-1 4 0 0,3 0-400 0,-3-1-96 16,-1-1-16-16,-1 0 0 16,-3 0-1568-16,1-5-320 0,3-4-64 0,1-5-8464 15,0-6-1696-15</inkml:trace>
  <inkml:trace contextRef="#ctx0" brushRef="#br2" timeOffset="-103428.6">24038 6132 23615 0,'0'0'1040'0,"0"0"224"0,0 0-1008 0,0 0-256 0,0 0 0 0,3 8 0 15,-2 1 1600-15,0 0 288 0,0 3 48 0,1 3 16 16,0 5-480-16,0 5-112 0,-1 5-16 0,0 5 0 16,-1 4-912-16,2 1-192 0,-2 3-48 0,1 1 0 15,0 1-192-15,0-1-192 0,-1-3 48 0,2 1 0 31,-2-6-2368-31,0 1-480 0</inkml:trace>
  <inkml:trace contextRef="#ctx0" brushRef="#br2" timeOffset="-103130.02">24299 6391 20271 0,'0'0'1792'0,"0"0"-1424"16,0 0-368-16,0 0 0 0,0 0 2464 0,0 0 416 15,-8-4 96-15,-1 4 16 0,-2 7-736 0,0-2-144 16,-1 3-16-16,-1 2-16 0,0 6-1104 0,0 0-208 16,-2-1-64-16,-2 5 0 0,3 3-288 0,0 0-64 15,-1-3-16-15,2 1 0 0,3-1 176 0,1-1 16 16,2-2 16-16,2-1 0 0,1-2-240 0,3-1-48 16,0-2-16-16,2 1 0 0,1-2-240 0,4 0 128 15,0-3-128-15,3-1 0 0,0 0-176 0,3-2-128 16,1-3-16-16,3 0-16 15,0-1-608-15,2-2-112 0,-4-2-32 0,2 1 0 16,-1 3-1680-16,2-3-352 0,0 1-64 0,0 1-6784 0,-1-3-1360 0</inkml:trace>
  <inkml:trace contextRef="#ctx0" brushRef="#br2" timeOffset="-102864.1">24494 6504 6447 0,'-2'-4'576'0,"-4"5"-576"0,1 4 0 0,-1 2 0 15,-1 0 5312-15,-1-1 944 0,1-4 192 0,-1 7 32 16,0 7-4000-16,-3 2-816 0,2-6-144 0,2 2-48 15,0 5-960-15,3-2-192 0,3-4-32 0,2-2-16 16,0 1-64-16,3-1-16 0,2-1 0 0,-1-1 0 16,-5-9-656-16,6 3-144 0,2 2-32 0,1-2 0 15,2-7-144-15,-2-3-48 0,-1 1 0 0,-1-1 0 0,3-1 400 0,-3-1 80 16,1 3 16-16,0-4 0 0,0-1 336 0,-3-2 0 16,0 0 0-16,0 1 0 0,2-2 336 0,-2 4 144 15,-5 10 32-15,0 0 0 0,7-3 800 0,1-3 160 16,-3-2 48-16,0 3 0 0,-5 5-288 0,0 0-48 15,9 5-16-15,2 2 0 0,-1 2-624 0,2 2-128 16,1-1-32-16,2 0 0 0,0 1-384 0,2 1 0 16,2 1 0-16,-1 0 0 15,1 0-2624-15,0 1-496 0</inkml:trace>
  <inkml:trace contextRef="#ctx0" brushRef="#br2" timeOffset="-102332.49">25705 6202 4607 0,'2'-9'400'0,"0"-2"-400"0,4 0 0 0,-1 2 0 15,1 2 4416-15,2 1 784 0,1-5 176 0,-1 4 16 16,0 0-2992-16,0 2-608 0,1 1-112 0,0 3-16 15,-1 7-688-15,1 3-128 0,-4-1-16 0,0 5-16 16,2 7 192-16,-2 5 32 0,2 2 16 0,-2 4 0 16,1 3-608-16,1 3-128 0,-1-2-32 0,3 9 0 15,-2-1-288-15,-1 0 0 0,1 2 0 0,1-9-144 32,-2-5-1888-32,0-2-368 0,0-3-80 0,-1-1-11712 0</inkml:trace>
  <inkml:trace contextRef="#ctx0" brushRef="#br2" timeOffset="-101973.05">25849 6444 17503 0,'-7'-11'768'0,"7"11"176"0,0 0-752 0,0 0-192 16,0 0 0-16,0 0 0 0,0 0 3040 0,0 0 576 16,0 0 112-16,6 4 32 0,1-1-2256 0,2 1-448 15,2-2-96-15,1 1 0 0,1-1-768 0,1 2-192 16,2-1 0-16,4 0 0 0,3-1 0 0,-2 2 0 15,-3-4 0-15,1 0 0 0,0 0 0 0,-1 0 0 16,-3-4 0-16,1 2 0 0,-2-4 128 0,-1 2-128 16,-1-1 0-16,-3-1 128 0,-1-1 0 0,-1 1 0 15,-5-2 0-15,1 0 0 0,-3-1 32 0,-1 1 0 16,-2-4 0-16,-1 1 0 0,-2 0-16 0,-1 2 0 16,-1-3 0-16,0 2 0 0,-1-1 432 0,0 2 64 0,-3 1 32 15,3 1 0-15,0 3-16 0,0 1 0 0,0 3 0 16,2 3 0-16,7-3-128 0,-5 8-16 0,0 2-16 0,1 2 0 15,3 1-208-15,-1 2-32 0,2 1-16 0,2 2 0 16,2 2-112-16,2-2 0 0,2-4-128 0,4 2 192 16,2 1-192-16,2-1 0 0,1-9 0 0,1 3-160 15,0 3 32-15,3-4 0 0,4-5 0 0,-3 4 0 32,1 1-2000-32,2-4-400 0,0-6-80 0,-3-3-8656 0,0 5-1744 0</inkml:trace>
  <inkml:trace contextRef="#ctx0" brushRef="#br2" timeOffset="-101770.05">26512 5982 1839 0,'0'0'160'0,"0"0"-160"0,0 0 0 0,0 0 0 0,-2 8 5664 0,-1 1 1104 16,1 3 208-16,-2 3 64 0,0 2-4144 0,0 5-816 15,0 6-160-15,3 1-48 0,-2 1-944 0,0 3-192 16,2 0-32-16,0 2-16 0,1-1-688 0,1-7 0 15,2 0 0-15,-1 1 0 16,0-2-2048-16,0-1-400 0,5-3-80 0,-2-1-11040 16</inkml:trace>
  <inkml:trace contextRef="#ctx0" brushRef="#br2" timeOffset="-101582.58">26681 5899 31551 0,'-11'-7'1408'0,"11"7"272"0,0 0-1344 0,0 0-336 0,-5 5 0 0,-2 3 0 16,2 1 1280-16,0 4 176 0,0 2 32 0,0 4 16 15,-2 5-736-15,2 0-160 0,1 6-32 0,0 2 0 16,1 0-576-16,1 3 0 0,0 2 0 0,2-1 0 31,2-2-2112-31,0-4-320 0,1-4-80 0,1-3-16 0</inkml:trace>
  <inkml:trace contextRef="#ctx0" brushRef="#br2" timeOffset="-101269.79">26983 6166 16575 0,'-16'0'1472'0,"10"1"-1168"0,-3 0-304 0,0 2 0 0,-2 1 2464 0,-1 0 432 16,-2 0 96-16,1 1 16 0,1 2-1632 0,3 0-320 15,3 2-64-15,-1 2-16 0,2-3-608 0,2 1-128 16,5-1-32-16,2 1 0 0,-2 1-208 0,5 2 0 16,2-4-192-16,3 1 192 0,2 0-192 0,2-1 64 15,-1 0 128-15,1 0-208 0,-1-1 208 0,0 2 0 16,-1-2 144-16,-1 1-144 0,-1 0 976 0,-2 1 112 16,-1 0 0-16,-1 1 16 0,-6-1 384 0,-1 2 80 15,-2-1 16-15,-2 2 0 0,-2 1-576 0,-2-1-112 16,-1 0-32-16,-1-2 0 0,-2-1-480 0,-1 2-112 15,-1-5-16-15,0 1 0 0,-2-2-512 0,2-1-96 0,3-3-32 0,0 0 0 32,-2-1-2816-32,4-1-576 0,8 1-128 0</inkml:trace>
  <inkml:trace contextRef="#ctx0" brushRef="#br2" timeOffset="-100832.46">27540 6230 8287 0,'0'0'736'0,"0"0"-592"0,-4 5-144 0,0 3 0 0,0 1 3952 0,0 1 752 16,-1 2 160-16,1 1 16 0,0 1-2000 0,1-1-416 15,1-1-80-15,1 1-16 0,1 0-912 0,2 0-192 16,2-1-48-16,1 0 0 0,0-2-832 0,2 1-160 15,0-2-32-15,-1 0-16 0,2 0-176 0,-3 0 128 16,2-1-128-16,0 0 128 0,1 0 0 0,0-3-128 16,0-3 192-16,0-2-64 0,0-1-128 0,1-1 0 15,1-2 0-15,1-2 128 0,-2 3-128 0,-2-5 0 16,0-1 0-16,-1-1 128 0,1 1-128 0,0 1 0 16,-4-5 0-16,3 3 0 0,-1-3 0 0,0 1 0 15,0 1 0-15,-1-3 0 0,0-1 0 0,0 2 0 16,0 0 0-16,-1 2 0 0,-1 4 0 0,-2 7 128 15,0 0-128-15,0 0 128 0,0 0 192 0,0 0 48 0,-2 6 0 0,-1 4 0 16,0 3-96-16,1-1-16 0,0 1 0 0,2 2 0 16,2-1-256-16,0-1 0 0,2 0-128 0,1-4 128 31,3 2-768-31,1-4-48 0,1 3-16 0,1-4 0 16,2-1-1696-16,3-1-352 0,0-1-64 0,1-2-6976 0,2-1-1408 0</inkml:trace>
  <inkml:trace contextRef="#ctx0" brushRef="#br2" timeOffset="-100566.78">28093 6252 12895 0,'0'0'1152'0,"-10"-7"-928"0,3 2-224 0,-1 0 0 15,-3 0 2736-15,1 3 496 0,1-1 96 0,2 0 32 16,7 3-2224-16,0 0-448 0,0 0-96 0,0 0-16 16,0 0-224-16,0 0-48 0,5 10-16 0,1-2 0 0,-6-8-288 0,10 9 0 15,1 0 0-15,-1-1 0 0,-1 1 256 0,0 3 0 16,0 2 0-16,-1-1 0 0,0 1 864 0,-2 2 160 15,1-1 48-15,-4 0 0 0,-1 1 272 0,-3 0 64 16,-3-2 16-16,-1 0 0 0,-2 1-464 0,-1-1-80 16,-1 0-32-16,4-4 0 0,-1 0-528 0,-2-1-96 15,0 0-32-15,-1 0 0 0,-2 1-320 0,2-4-128 16,0 1 0-16,1-1 0 16,-1-2-1168-16,0 0-336 0,1-2-64 0,2 0-16 15,-1-2-1520-15,7 0-304 0</inkml:trace>
  <inkml:trace contextRef="#ctx0" brushRef="#br2" timeOffset="-99801.11">29192 6290 2751 0,'0'0'256'0,"1"-8"-256"0,-1 8 0 0,0-9 0 0,0 9 4352 0,0 0 832 0,-4-12 176 0,4 12 16 15,0 0-2704-15,-9-12-560 0,9 12-96 0,-13-4-32 16,13 4-512-16,-16 2-96 0,-1 0-32 0,0 4 0 16,3 4-848-16,-2 0-176 0,1 2-48 0,2 2 0 15,3 1 64-15,1-1 16 0,0 0 0 0,3 2 0 16,2 0-32-16,1-2-16 0,2-2 0 0,3 0 0 16,-2-12-176-16,11 14-128 0,-2-1 144 0,1-1-144 0,1-2 128 15,2 1-128-15,4-6 0 0,1-1 0 0,-1-2 0 0,0 1 128 16,0-3-128-16,-1-3 0 0,-1-3 0 0,0-2 128 15,-1 0-128-15,-1 0 0 0,-1-2 0 0,-2 2 128 16,1-2-128-16,-2 0 0 0,-2-3 0 0,-1 3 0 16,-2 0 0-16,-3 0 0 0,-2 1 0 0,1 9 0 15,0 0 0-15,-8-4 0 0,-3 3 0 0,2 4 0 16,1 3 0-16,-1 3 0 0,-2 3 0 0,0 1 0 16,2 1 128-16,1 1-128 0,0 2 0 0,3-2 0 15,3 0 128-15,2-1-128 0,1-1 0 0,3-1-192 16,2-3 48-16,2-1 0 15,1-2-2096-15,3-3-400 0,1-3-96 0</inkml:trace>
  <inkml:trace contextRef="#ctx0" brushRef="#br2" timeOffset="-99363.65">29583 5998 25791 0,'-6'14'2304'0,"1"7"-1856"0,-1 1-448 0,0 3 0 16,4 1 1728-16,-2-1 240 0,-1-3 48 0,2-1 16 16,3 3-560-16,0 0-128 0,-2-1 0 0,0 1-16 15,2-1-880-15,-1 2-160 0,0 0-32 0,-1-2-16 16,1-3-240-16,1-2 128 0,0-2-128 0,0-2 0 16,1-1 192-16,-1-1-48 0,0-12-16 0,2 10 0 0,-2-10-128 15,0 0 160-15,0 0-160 0,0 0 160 0,0 0-160 0,0 0 0 16,0 0 0-16,11-5 0 0,1-7 0 0,0-1-224 15,-2-1 80-15,2 0 16 16,0-5-432-16,1 1-80 0,2-1 0 0,1 0-16 16,-2 2 0-16,3 3 0 0,-1 4 0 0,0 1 0 0,-2 2 496 0,2 4 160 15,-1 2 0-15,1 5 0 0,-2-3 576 0,2 5 208 16,-2 0 48-16,-2 4 16 0,-3-2 256 0,-2 4 48 16,-2 1 16-16,-3 0 0 0,0 1-16 0,-4 1 0 15,-1-1 0-15,-4 0 0 0,-3 1-464 0,-2-2-112 16,1 0 0-16,-2 3-16 0,-1-3-304 0,0 0-64 15,-2-3-16-15,2-1 0 0,-1-1-176 0,1-2 0 16,1 1 0-16,1 0 0 16,3-6-1552-16,0-1-240 0,9 0-64 0,-9-4 0 15,2-3-1296-15,2 0-272 0,1-3-48 0</inkml:trace>
  <inkml:trace contextRef="#ctx0" brushRef="#br2" timeOffset="-99066.72">29996 6320 29023 0,'0'0'1280'0,"0"0"272"0,10 0-1232 0,-10 0-320 0,0 0 0 0,0 0 0 16,11 4 624-16,-11-4 64 0,0 0 16 0,-3 14 0 15,1 0 304-15,-4 2 64 0,-1 1 16 0,-3 0 0 16,1 0-512-16,0 1-80 0,1-2-32 0,3 1 0 16,1 0 32-16,3 0 0 0,1-6 0 0,3 0 0 15,-3-11-96-15,6 10-16 0,2-3 0 0,1-2 0 16,0-4-32-16,4-1-16 0,4-5 0 0,1-4 0 0,1-3-176 0,-1-1-32 15,0-5-128-15,-2 1 192 0,-3 0-192 0,0 1 144 16,-3 1-144-16,-3-2 128 0,-3 1 48 0,-2-2 0 16,1 0 0-16,-4 1 0 0,-3 0-176 0,-2 1 0 15,3 0 0-15,-3 3 0 16,-1 2-752-16,0 1-176 0,0 3-32 0,7 7-16 16,0 0-2016-16,0 0-400 0,0 0-64 0,0 0-6080 15,0 0-1216-15</inkml:trace>
  <inkml:trace contextRef="#ctx0" brushRef="#br2" timeOffset="-98769.85">30246 6382 10127 0,'0'0'896'0,"0"0"-704"0,3 12-192 0,-3-12 0 16,2 13 4160-16,0-1 784 0,-4 0 176 0,2-2 16 15,0-10-3408-15,2 12-672 0,-1-3-144 0,-1-9-16 16,3 12-16-16,-3-12 0 0,0 0 0 0,0 0 0 16,0 0-272-16,0 0-48 0,10 2-16 0,-10-2 0 15,11 0-128-15,-1-1-32 0,0-3 0 0,-2 0 0 16,0-2-256-16,0-2-128 0,2 0 128 0,1 0-128 15,-1 2 0-15,1-5-272 0,-1 2 32 0,-1 1 16 16,-1 0-48-16,0 2-16 0,-2-1 0 0,-6 7 0 16,0 0 288-16,0 0-192 0,0 0 192 0,0 0-160 15,0 0 592-15,0 0 112 0,0 0 32 0,0 0 0 16,-5 12 240-16,0-3 48 0,-2 0 16 0,1 0 0 16,-1 1-448-16,2 0-96 0,2 0-16 0,0 2 0 15,-1 0-320-15,2 0 144 0,4 1-144 0,0-3 0 16,2-1 0-16,1 0-352 0,3 0 48 0,1-3 16 15,2-2-2000-15,2-3-400 0,1-2-64 0,0-3-32 0</inkml:trace>
  <inkml:trace contextRef="#ctx0" brushRef="#br2" timeOffset="-98582.39">30856 5977 20271 0,'0'0'1792'0,"0"0"-1424"15,3 10-368-15,-2 3 0 0,-1 3 1632 0,-1 2 256 16,0 2 48-16,-1 3 16 0,-2 3-240 0,3 3-48 16,0 1-16-16,0 0 0 0,-1-3-1088 0,4 3-224 0,1 2-32 0,1-2-16 15,-1-2-288-15,1 0 0 0,1-1 0 0,0-2 0 32,-1 1-576-32,0-3 0 0,-1-1-16 0,1 1 0 15,0-1-1728-15,-1-1-352 0,1-3-64 0</inkml:trace>
  <inkml:trace contextRef="#ctx0" brushRef="#br2" timeOffset="-98394.93">30626 6381 17503 0,'13'-8'768'0,"-13"8"176"0,7-5-752 0,5 0-192 0,6 0 0 0,5-2 0 16,1 0 5280-16,5-4 1024 0,4-1 208 0,6 2 32 15,4-3-3616-15,4 0-736 0,4-1-144 0,2 4-16 16,3 1-2032-16,4 1-256 0,3 2-128 0,-2-1-13696 16,-4-1-2752-16</inkml:trace>
  <inkml:trace contextRef="#ctx0" brushRef="#br2" timeOffset="-97799.52">23949 7544 26719 0,'0'0'2368'0,"0"0"-1888"0,-10 19-480 0,10-19 0 15,0 0 1888-15,-4 11 288 0,0-2 48 0,1 7 16 16,2 2-752-16,1 5-144 0,1 1-16 0,2 6-16 16,0 4-960-16,1 7-192 0,-1 1-32 0,4 5-128 31,0 1-224-31,0-5-160 0,1-2-16 0,-1-11-16 15,0-2-2400-15,1-1-496 0,0-3-80 0</inkml:trace>
  <inkml:trace contextRef="#ctx0" brushRef="#br2" timeOffset="-97627.67">23896 7902 20271 0,'-7'-15'1792'0,"5"8"-1424"0,0-1-368 0,1 2 0 15,1-3 2480-15,-1 0 416 0,2 1 96 0,2 1 16 0,1 3-1472 0,1-2-272 16,4 1-64-16,0 2-16 0,2 0-800 0,0 1-176 15,2-1-16-15,2 2-16 0,0 1-176 0,1 0 0 16,0 0 0-16,1 0 0 16,-1 0-1568-16,3-3-240 0,0 1-48 0,-2-2-7664 15,-1 0-1520-15</inkml:trace>
  <inkml:trace contextRef="#ctx0" brushRef="#br2" timeOffset="-97126.17">24197 7532 3679 0,'0'0'320'0,"0"0"-320"16,0 0 0-16,0 0 0 0,0 0 3696 0,0 0 656 15,7 4 144-15,-2 4 32 0,0 4-1968 0,0 6-384 16,0 1-64-16,-1 6-32 0,-1 4-352 0,-1-2-64 16,2 3 0-16,-2 3-16 0,-1 1-816 0,2 1-176 0,-2-1-16 15,2-2-16-15,-1-3-416 0,1-2-80 0,1-3 0 0,-2-3-128 16,1-3 192-16,-1-2-192 0,1-3 192 0,0-2-192 16,-1-4 0-16,-2-7 0 0,0 0 0 0,0 0 0 31,0 0-256-31,4-7-144 0,0-3-48 0,0-2 0 15,0-1-656-15,0-2-144 0,1-5-32 0,0 1 0 16,2-1 0-16,-1-2 0 0,1 1 0 0,1 1 0 0,-1 1 768 0,4-2 128 0,-3 3 48 0,-2 5 0 16,-1 4 336-16,3 1 0 0,0 0 0 0,-1 5 0 15,-7 3 400-15,6 6 160 0,-1 1 16 0,2 5 16 16,-1 2 448-16,2 2 96 0,1 2 16 0,2 1 0 16,1 1-448-16,2-1-96 0,2-1-16 0,0-2 0 15,1-1-368-15,2 0-80 0,-2-4-16 0,1 1 0 16,0-2 0-16,0-2-128 0,-1-1 192 0,2-2-64 0,-4-2 128 15,0-1 0-15,-1 0 16 0,-1-2 0 16,-1-3-96-16,-1 0-32 0,2-1 0 0,-2 0 0 0,-3-2-144 0,0-1 128 16,-1-3-128-16,-1 0 128 0,-3-2-128 0,0 1 0 15,0-3 144-15,-2 1-144 0,-2 1 0 0,-1 1 144 16,0-2-144-16,-1 3 0 0,-2 0 144 0,0 2-144 16,-2-1 0-16,1 3 144 0,0 3 48 0,6 3 0 15,-7 0 0-15,7 0 0 0,-3 6 592 0,2 4 128 16,2-1 32-16,3 2 0 0,2 4-224 0,4 0-32 15,-1 2-16-15,2 0 0 0,2 0-448 0,2-1-96 0,0 0 0 0,5-3-128 16,2-4 0-16,3-3-144 0,1-2-16 0,4-5-18704 16</inkml:trace>
  <inkml:trace contextRef="#ctx0" brushRef="#br2" timeOffset="-96391.87">25861 7899 11055 0,'0'0'976'0,"0"0"-784"0,0 0-192 0,5 6 0 16,-1 1 3456-16,1-1 640 0,0-1 128 0,0 0 16 15,-5-5-1808-15,7 4-384 0,-7-4-64 0,8 2 0 16,1-4-816-16,-1 1-144 0,1-4-48 0,0-2 0 16,-1 0-656-16,-1-3-144 0,3 0-32 0,-4 0 0 15,-2-2-144-15,-1 0 160 0,-1-1-160 0,-3 1 160 0,0 2-32 16,-3-1-128-16,-1 2 192 0,-2 2-64 0,-1 1-128 0,-1 1 0 15,0 1 144-15,0 0-144 0,-2 2 0 0,2-1 0 16,-1 3 0-16,1 0 0 0,0 4 0 0,-1 0 0 16,1 5 0-16,3 1 0 0,1 0 320 0,-1 3 0 15,2 1 0-15,3 2 0 0,0-1-128 0,1 3-16 16,4-2-16-16,2 1 0 0,3-1-160 0,2-1 0 16,2 1 0-16,3-3 0 0,0 0 0 0,4-1 0 15,1 0-192-15,0-2 192 16,0-1-736-16,-1-4-32 0,0 1 0 0,-2-4 0 15,1 1-1872-15,-1-3-384 0,-1-2-80 0</inkml:trace>
  <inkml:trace contextRef="#ctx0" brushRef="#br2" timeOffset="-96266.58">26196 7790 14735 0,'0'0'640'0,"0"0"160"0,1 9-640 0,-1-2-160 0,1 2 0 0,2 1 0 16,-1 4 3424-16,1-1 656 0,0-2 128 0,2 2 16 15,5 2-2720-15,-1-4-544 0,3 2-128 0,1-2 0 16,2 1-832-16,1-2-320 0,3 0 0 0,0 0-9264 16,-2-3-1856-16</inkml:trace>
  <inkml:trace contextRef="#ctx0" brushRef="#br2" timeOffset="-96032.33">26528 7733 24879 0,'-5'3'2208'0,"-3"2"-1760"16,0 4-448-16,-1 0 0 0,0 1 2592 0,0-2 432 15,-2 3 96-15,-3 0 16 0,-2 0-1040 0,-1 1-208 16,-1 2-32-16,-1 3-16 0,-2 2-1200 0,-7 4-256 16,1 1-32-16,2-1-16 0,3-3-336 0,3 0-320 15,-1-3 64-15,6-3 16 16,2 1-1952-16,4-4-400 0,2-2-80 0,3-2-13808 0</inkml:trace>
  <inkml:trace contextRef="#ctx0" brushRef="#br2" timeOffset="-95639.65">26660 7807 24879 0,'0'0'1088'0,"0"0"256"0,-2 12-1088 0,2 1-256 0,2 1 0 0,0 3 0 15,0 2 2304-15,2 0 384 16,-1 2 96-16,3-1 16 0,-2 3-1392 0,1-2-288 0,1 1-48 0,1-1-16 16,-2 0-832-16,0-2-224 0,-1 1 0 0,1-2 0 15,-1-2 0-15,-1-2 0 0,-4-1 0 0,1-2 0 16,2-4 0-16,-2-7 0 0,0 0 0 0,0 0 0 0,0 0-256 0,0 0 0 16,-6-2 16-16,2-2 0 0,1-1 48 0,2-3 16 15,-2-3 0-15,1 0 0 0,-1-4-144 0,2-3-48 16,1-8 0-16,0-4 0 15,0-1-336-15,1-3-80 0,2-3-16 0,1 2 0 16,1 1 288-16,0 11 64 0,2 1 16 0,0 1 0 0,2 1 672 0,1 3 128 16,0 3 16-16,2 2 16 0,-2 2 400 0,6 3 80 15,-2 6 16-15,-1 4 0 0,-1 3 0 0,-3 2 0 16,-4 2 0-16,-1 3 0 0,0 3-80 0,-1 1-16 16,-5 0 0-16,1 0 0 0,-3 1-224 0,-1 3-64 15,-2-4 0-15,0 4 0 0,-4-2-256 0,2-4-64 16,0 0-16-16,0 2 0 0,0 1-368 0,0-5-64 0,-1-2 0 0,-3-2-8464 31,4-2-1696-31,-1-2-336 0</inkml:trace>
  <inkml:trace contextRef="#ctx0" brushRef="#br2" timeOffset="-95358.55">27034 7683 27807 0,'0'0'1232'0,"0"0"256"0,0 0-1184 0,0 0-304 0,-5 7 0 0,-1-1 0 15,1 4 1456-15,0 1 224 0,-3 2 48 0,2 2 16 16,-1 0-544-16,2 4-112 0,2 1-32 0,2 1 0 16,1 4-816-16,3-1-240 0,2-6 0 0,1 1 128 15,2 0-128-15,1-2 0 0,2-3 0 0,0-2 0 16,1-3 0-16,0-3 0 0,-2-1 0 0,1-1 0 0,-1-1 0 16,-2-6 176-16,-1-1-176 0,-7 4 192 0,4-6 128 0,-2-1 48 15,-2-2 0-15,-1 1 0 0,-2-3-96 0,-1 0-16 16,-1 1 0-16,0-1 0 0,-2-2-256 0,1 2 0 15,-1-1 0-15,1 0 0 16,-1-1-1872-16,1 1-288 0,-2-1-48 0,3-1-13536 16</inkml:trace>
  <inkml:trace contextRef="#ctx0" brushRef="#br2" timeOffset="-94858.23">27176 7694 5519 0,'8'15'240'0,"-6"-7"64"0,1 1-304 0,0 3 0 16,1 2 0-16,-1 3 0 0,0-1 6032 0,0 2 1152 0,-2 1 240 0,0 1 32 15,-1-1-4400-15,0-1-880 0,0-1-192 0,2 0-16 16,-1-2-944-16,-1 0-176 0,1-2-32 0,2-3-16 16,-1-2-608-16,-2-8-192 0,7 5 128 0,1-2-128 15,-8-3 0-15,8-1-176 0,-1-2 32 0,1-3 0 16,-1-4-192-16,-2 0-48 0,0-2 0 0,0-2 0 16,1-2 32-16,-1-1 0 0,-1-1 0 0,1-2 0 31,0 1-160-31,-1-2-48 0,0-1 0 0,0 0 0 15,2-2-112-15,2 3-32 0,1 1 0 0,0 4 0 0,-2-1 432 0,1 4 80 0,1 2 0 0,0 4 16 16,-2 3 176-16,-7 4 0 0,0 0-144 0,7 4 144 16,0 1 144-16,-1 4 112 0,-2 3 0 0,2 5 16 15,-3 1 96-15,1 2 16 0,0-1 0 0,0 2 0 16,0 0-128-16,0 1-32 0,0-3 0 0,1 2 0 16,2 0 48-16,2-3 16 0,0-2 0 0,0-2 0 0,1-1 32 0,1-1 0 15,-1 0 0-15,-1-4 0 0,1 0-192 0,0-2-128 16,0-1 192-16,2-2-192 0,0-2 160 0,0 1-160 15,-1-6 128-15,2 0-128 0,0-1 176 0,-1-1-48 16,-3 0-128-16,0-2 192 0,1-2-64 0,-3-2-128 16,1 0 176-16,-1-1-176 0,-1 0 160 0,-1 0-160 15,-1 0 128-15,-1 0-128 0,-2-1 128 0,-1 0-128 16,-2 1 0-16,-1 2 128 0,-2-1-128 0,1 2 160 16,1 0-160-16,-1 1 160 0,1 3 80 0,-3 3 16 15,0 3 0-15,-1 5 0 0,1 2 128 0,-1-1 48 16,-1 6 0-16,5 0 0 0,0 2-288 0,2 2-144 0,1 0 160 15,1 0-160-15,0 1 0 0,3-4 0 0,3 2 0 0,-1-2-160 32,-1-1-544-32,2-1-128 0,1 0 0 0,1 0-16 15,0-4-2160-15,4 0-448 0,0-2-64 0</inkml:trace>
  <inkml:trace contextRef="#ctx0" brushRef="#br2" timeOffset="-94497.99">27944 7784 23199 0,'0'0'1024'0,"0"0"224"0,-3 5-992 0,1 2-256 0,2 0 0 0,-2 4 0 16,0-1 928-16,-1 5 144 0,1-2 16 0,0 1 16 15,1 0 304-15,0 1 48 0,1-1 16 0,1 0 0 16,2-2-832-16,-1 0-144 0,1-3-48 0,1 0 0 0,0-2-160 0,1 0-32 16,-5-7-16-16,0 0 0 15,8 4-240-15,1-2 0 0,1-2 0 0,-1-4 0 0,-1 0 0 0,0-3 0 16,1-1-144-16,0 1 144 0,0-3-144 0,0 0 144 15,1 0-128-15,-3 0 128 0,1-4 0 0,-1 1-128 16,-2-1 128-16,1-1 0 0,1 1 0 0,1 0 0 16,0 1 0-16,2-3 176 0,-3 7 96 0,-7 9 32 15,3-5 0-15,-3 5 0 0,0 0 240 0,0 0 48 16,0 0 16-16,3 6 0 0,-2 2 224 0,-1 2 32 16,-1 11 16-16,0 0 0 0,-2-1-480 0,1-1-80 0,0 0-32 15,4-3 0-15,1 1-288 0,1-2 0 0,2-2 0 16,-2-5-144-1,-1-1-480-15,1 0-80 0,-4-7-32 0,6 3 0 16,-6-3-688-16,6 3-144 0,1 0-32 0,-1-2 0 16,2-3-1904-16,0-2-384 0,9-13-80 0,-3 0 0 0</inkml:trace>
  <inkml:trace contextRef="#ctx0" brushRef="#br2" timeOffset="-94326.24">28581 7316 29711 0,'0'0'1312'0,"0"0"288"0,-1 8-1280 0,0 3-320 0,-1 1 0 0,1 6 0 16,0 1 352-16,0 3 16 0,1 2 0 0,0 5 0 16,0 25 208-16,2-6 32 0,2-5 16 0,1-4 0 15,-1 3-96-15,1-4-16 0,-2-5 0 0,1 1 0 16,0-1-192-16,0-2-64 0,-2-2 0 0,1-2 0 0,0-1-256 0,1-2-192 16,-1-2 16-16,0-3 16 15,-2 0-2048-15,2-4-416 0,-2-3-64 0</inkml:trace>
  <inkml:trace contextRef="#ctx0" brushRef="#br2" timeOffset="-94154.28">28435 7752 32655 0,'0'0'1440'0,"12"2"304"0,0 0-1392 0,1-2-352 15,1 2 0-15,3-2 0 0,3 0 960 0,3-2 112 0,1 2 16 0,2-4 16 16,0-3-160-16,5-2-48 0,4-3 0 0,4-3 0 31,3 1-2624-31,4-3-544 0</inkml:trace>
  <inkml:trace contextRef="#ctx0" brushRef="#br2" timeOffset="-93794.73">29907 7655 3679 0,'-17'-25'160'0</inkml:trace>
  <inkml:trace contextRef="#ctx0" brushRef="#br2" timeOffset="-93638.36">29803 7425 20959 0,'-9'-17'928'0,"5"4"192"0,-1-5-896 0,0 2-224 0,1 1 0 0,1 4 0 16,-1-2 1920-16,1 7 352 0,0 1 64 0,3 5 16 15,0 0-528-15,-7 6-96 0,-1 6-32 0,2 6 0 16,-2 7-832-16,0 1-160 0,0 4-48 0,0 4 0 16,2 4-128-16,1 2-16 0,2 0-16 0,0 3 0 15,1 2-48-15,1-2 0 0,1-3 0 0,2-1 0 16,1 2-272-16,2-2-176 0,0-4 192 0,2-2-192 15,1-5 0-15,2-2-352 0,2-3 48 0,-1-4 16 16,0-3-1744-16,2-5-336 0,0-4-80 16,0 0-8112-16,-13-7-1600 0</inkml:trace>
  <inkml:trace contextRef="#ctx0" brushRef="#br2" timeOffset="-93135.06">30035 7627 20959 0,'0'0'928'0,"0"0"192"0,0 0-896 0,0 0-224 16,0 0 0-16,-3 11 0 0,0-1 1280 0,0 2 192 15,0 1 64-15,3 4 0 0,0 4-288 0,3 2-48 16,0 2-16-16,0-2 0 0,4-2-672 0,-2-1-144 16,-2 1-32-16,1-3 0 0,4-1-16 0,-3-5 0 15,-5-12 0-15,0 0 0 0,4 10-96 0,-4-10-32 16,0 0 0-16,0 0 0 0,0 0 0 0,9 0 0 0,0-4 0 0,-1-2 0 15,-2-3-64-15,-1-3-128 0,1-1 176 0,-1-2-176 16,-1 2 0-16,2-4-224 0,1-1 16 0,-1 0 0 16,1 0-112-16,-1-3-32 0,1 0 0 0,-1 0 0 15,1 3 208-15,-1 1 144 0,1 4-192 0,-2 2 192 16,2 4 0-16,-7 7 0 0,0 0 0 0,0 0 0 16,0 0 0-16,0 0 128 0,4 13 0 0,-2 2 16 15,-3 2 400-15,1 2 80 16,1-3 16-16,2 1 0 0,-3 0-160 0,1-2-32 0,2-2 0 0,-1-2 0 15,-2-11-208-15,4 12-48 0,0-3-16 0,-4-9 0 16,0 0-176-16,0 0 0 0,0 0 144 0,0 0-144 16,0 0 176-16,11-4-48 0,-4-2 0 0,1-2 0 15,-1-1-128-15,1-1 128 0,-3-4-128 0,1 1 128 0,1-2-128 16,-1-1 0-16,0 1 144 0,-1 0-144 0,0 1 0 0,0 2 0 16,-1 2 0-16,-4 10 0 0,0 0 0 0,0 0 0 15,0 0 0-15,0 0 0 0,0 0 0 0,0 0 0 16,3 13 0-16,-1 2 0 0,1 0 0 0,1 0-128 15,0 1 128-15,2 0 0 16,2-2-1408-16,0 3-208 0,0-3-48 0,0 2-8688 16,-2-2-1744-16</inkml:trace>
  <inkml:trace contextRef="#ctx0" brushRef="#br2" timeOffset="-92806.48">30600 7690 19343 0,'-6'-5'1728'0,"0"3"-1392"0,-2-2-336 0,8 4 0 15,-9 0 1024-15,0 2 128 0,-3 0 16 0,3 5 16 16,1-1-176-16,0 2-48 0,0-1 0 0,3 2 0 16,1 0-320-16,3 3-80 0,0-1-16 0,-1 3 0 15,1-1-240-15,0-2-48 0,1 1-16 0,1-2 0 16,2 2-112-16,-3-12 0 0,6 9-128 0,-6-9 192 16,0 0-192-16,11 7 176 0,-11-7-176 0,13 2 160 15,0-2-32-15,-2-2 0 0,1-2 0 0,1-3 0 16,0-3-128-16,-1 1 192 0,-3 0-192 0,-1-2 192 15,-3 0-192-15,2-1 160 0,0-1-160 0,0 0 160 0,-3-2-160 0,-1 4 0 16,-3 11 0-16,0-9 0 0,-3-1 0 0,3 10 128 16,-3-10-128-16,3 10 0 0,0 0 432 0,0 0 0 15,0 0 0-15,-10 0 0 0,10 0 80 0,-12 5 32 16,0 0 0-16,6 3 0 0,6-8-352 0,-4 16-192 16,1-3 192-16,1 1-192 0,-1-2 0 0,3 2-352 15,3 1 48-15,3 0 16 16,3-2-2912-16,3 0-576 0</inkml:trace>
  <inkml:trace contextRef="#ctx0" brushRef="#br2" timeOffset="-92337.71">30920 7636 4607 0,'0'0'400'0,"0"0"-400"0,0 0 0 0,0 0 0 16,-8 4 4592-16,8-4 832 0,-7 7 160 0,0-2 48 16,-1 2-3568-16,3 0-704 0,-1 1-144 0,0 3-16 15,1-1 96-15,3 1 32 0,0-1 0 0,1 2 0 16,0-1-688-16,2 0-128 0,3-2-16 0,2 1-16 16,-6-10-288-16,12 10-64 0,-3-3-128 0,-9-7 192 15,12 10-192-15,-3-3-128 0,-9-7 128 0,8 8-208 16,-8-8-96-16,0 0-16 0,0 0 0 0,6 11 0 15,-6-11-128-15,0 0-16 0,0 0-16 0,0 0 0 16,0 0-336-16,0 0-64 0,0 0-16 0,0 0 0 16,0 0-128-16,0 0-48 0,0 0 0 0,0 0 0 15,0 0 288-15,0 0 48 0,0 0 16 0,0 0 0 0,0 0 880 0,0 0 176 16,0 0 48-16,0 0 0 0,0 0 752 0,12 7 144 16,-12-7 48-16,8 13 0 0,-3 2-128 0,-1 0-32 15,-3 1 0-15,-2 0 0 0,-2-1 144 0,0 2 32 16,-4 2 0-16,-1-4 0 0,-1 0-96 0,0 1-16 15,-1-1 0-15,-1 0 0 0,-2-1-480 0,1-1-112 16,2-3 0-16,-1 0-16 0,0 0-416 0,0-3-80 16,2 0 0-16,9-7-128 15,-6 6-848-15,6-6-288 0,-7 7-48 0,7-7-16 16,0 0-2576-16,-4-7-512 0</inkml:trace>
  <inkml:trace contextRef="#ctx0" brushRef="#br2" timeOffset="-91962.75">31086 7586 7359 0,'0'0'656'0,"2"11"-528"0,0 2-128 0,-4 0 0 16,1 4 4096-16,0 3 800 0,-2 1 160 0,-1 0 16 16,-1 0-2608-16,0-1-528 0,1 1-96 0,0 0-32 15,-1 0-432-15,0-3-96 0,-1 0 0 0,3-1-16 16,-1-2-752-16,0-2-160 0,1-3-32 0,3-10 0 15,0 0-96-15,0 0-32 0,0 0 0 0,0 0 0 0,0 0-192 16,0 0 0-16,0 0 0 0,0 0 0 0,11-2 0 0,-2-5 0 16,-2-2 0-16,1-1 0 0,3-5 0 0,-1 3 0 15,1-1-144-15,-1-2 144 0,-1 0-208 0,2 0 48 16,0-2 16-16,1 2 0 0,-2 4 144 0,2 0-128 16,1 2 128-16,-4 4-128 0,-9 5 128 0,0 0 0 15,0 0 0-15,8 4 0 0,-8-4 224 0,8 8 32 16,-3 1 0-16,0 4 0 0,2 0-16 0,-2-1 0 15,-2 2 0-15,1 0 0 0,0-1-96 0,-2 2-16 16,1 0 0-16,-1 1 0 0,2 1-272 0,-1-3-64 16,-3 2-16-16,1 3-7584 15,2-2-1504-15,1-4-304 0</inkml:trace>
  <inkml:trace contextRef="#ctx0" brushRef="#br2" timeOffset="-91556.66">31524 7720 23039 0,'0'0'1024'0,"0"0"192"0,0 0-960 0,0 0-256 16,0 0 0-16,-3 12 0 0,1-2 2080 0,-1 0 368 15,-1 2 80-15,2 0 16 0,0 1-1088 0,1 0-224 16,0 1-32-16,1-1-16 0,0-13-864 0,-3 15-192 0,2-2-128 0,-1-1 192 31,2-12-1536-31,0 0-320 0,0 10-48 0,0-10-12912 0</inkml:trace>
  <inkml:trace contextRef="#ctx0" brushRef="#br2" timeOffset="-91431.56">31516 7583 21183 0,'-12'-14'944'0,"6"6"192"0,-1-5-912 0,3 1-224 0,2 3 0 0,0 0 0 16,1 1 1552-16,1 8 272 0,0 0 48 0,3-9 16 15,-3 9-2752-15,0 0-544 0</inkml:trace>
  <inkml:trace contextRef="#ctx0" brushRef="#br2" timeOffset="-91212.94">31815 7360 24639 0,'9'-13'1088'0,"-9"13"240"0,8-10-1072 0,-1 2-256 15,1 1 0-15,-8 7 0 0,0 0 624 0,0 0 64 16,9 7 16-16,-3 1 0 0,-3 3 192 0,0 6 32 15,-2 3 16-15,-1 3 0 0,0 3-352 0,0 3-64 16,0 2-16-16,0 1 0 0,-2 4-208 0,0 2-48 16,1 0-16-16,4-4 0 0,-2-2-240 0,2-2 0 15,-2-1 0-15,2-2 0 16,-1-2-1472-16,2 2-320 0,-1-6-80 0,-1-2-11040 0</inkml:trace>
  <inkml:trace contextRef="#ctx0" brushRef="#br2" timeOffset="-90728.3">31812 7759 24591 0,'-3'-13'1088'0,"3"13"224"0,0-9-1056 0,3 0-256 0,1-3 0 0,1 3 0 16,2 1 128-16,0 3-128 0,-7 5 144 0,11-7-144 16,-2 1 0-16,1-1 0 0,2-1 0 0,1 2 0 15,0 1 0-15,2 1 0 0,-1 1 0 0,0 2 0 16,1 1-176-16,-1 1 176 0,0 0-160 0,-1 1 160 15,0-2-384-15,-2 0 0 0,1-2 16 0,-2 1 0 16,-10 1-496-16,12-1-96 0,-2 1-32 0,-10 0 0 16,12-3 528-16,-2 2 96 0,-10 1 32 0,9-3 0 0,-9 3 336 0,11-4 0 15,-11 4 192-15,9-2-64 0,-9 2 352 0,0 0 64 16,0 0 16-16,0 0 0 0,0 0 528 0,0 0 128 16,0 0 0-16,0 0 16 0,3 13 176 0,-2 1 16 15,-2-1 16-15,1 3 0 0,0-4-320 0,0 1-64 16,0 2-16-16,0 0 0 0,0-4-464 0,2 0-112 15,-2-11-16-15,0 0 0 0,7 12-272 0,-7-12-176 16,9 9 192-16,1-4-192 0,2-2 0 0,-12-3 0 16,10-2 0-16,2 1 0 0,1-6 0 0,-1 2 0 15,-3-1 0-15,3-2-192 16,2-1-240-16,0 2-32 0,1-1-16 0,-2-2 0 16,0-3 32-16,-1 0 0 0,-1 1 0 0,0 2 0 0,-3 2 208 0,-1 1 48 0,-7 7 16 15,8-7 0-15,-8 7 176 0,0 0 0 0,0 0 0 0,0 0-128 16,0 0 128-16,0 0 0 0,0 0 0 0,0 0 128 15,0 0 96-15,-4 14 32 0,-2 2 0 0,-2-1 0 16,-1 0 0-16,0-1 0 0,-2 1 0 0,5 0 0 16,2-2-256-16,3 0-288 0,1-4 64 0,1 1-9600 15,0 1-1920-15</inkml:trace>
  <inkml:trace contextRef="#ctx0" brushRef="#br2" timeOffset="-90431.55">32590 7636 12895 0,'-4'-6'1152'0,"4"6"-928"16,0 0-224-16,0 0 0 0,-6-8 1136 0,6 8 176 15,-8-5 32-15,8 5 16 0,-9 5-1136 0,0 4-224 16,-2 2 0-16,1 2 0 0,1 2 1472 0,2 1 384 16,-1 2 96-16,3 1 16 0,1 0-560 0,2-1-96 15,0 1-32-15,2-2 0 0,0-2-320 0,3-2-64 16,2-1 0-16,2-4-16 0,-7-8-224 0,10 10-32 15,1-2-16-15,-11-8 0 0,11 4-336 0,1-3-64 16,-1-5-16-16,-1 0 0 0,0-1 64 0,0-4 0 16,-1 0 0-16,-2-3 0 0,0-1 16 0,0-1 16 15,-1-3 0-15,1-4 0 0,-1-1-32 0,1-2-16 16,-2 1 0-16,0 1 0 0,-1-3-112 0,-1 0 0 16,-3-3-128-16,1 1 192 15,0 1-3200-15,-1-1-656 0,-4-13-128 0,8 8-32 0</inkml:trace>
  <inkml:trace contextRef="#ctx0" brushRef="#br2" timeOffset="-90093.61">32891 7782 15663 0,'0'0'688'0,"0"0"144"0,7-9-656 0,-2 0-176 16,0 1 0-16,1-2 0 0,-1 1 2192 0,0 0 416 0,-1-2 80 0,-1 1 0 15,-2-2-1616-15,-1 2-336 0,-1-1-64 0,-2 2-16 16,-2 0 464-16,0 2 96 0,5 7 0 0,0 0 16 16,-12-2-96-16,1-1-32 0,2 3 0 0,1 4 0 15,-1 1-464-15,3 3-112 0,1 3-16 0,1 0 0 16,1 0 0-16,2 1 0 0,-1 2 0 0,2-2 0 15,3-1-224-15,2 2-48 0,2 2-16 0,1-1 0 16,1 0-224-16,1 1 0 16,2 0 128-16,1-2-128 15,1 2-288-15,1 0-96 0,-1-2-32 0,2-2 0 0,-1-1-2304 16,1-1-464-16,-2-6-80 0</inkml:trace>
  <inkml:trace contextRef="#ctx0" brushRef="#br2" timeOffset="-89827.99">33092 7331 9215 0,'0'0'816'15,"9"13"-656"-15,3 4-160 0,1 3 0 0,1 2 4080 0,1 0 784 16,0 0 144-16,0 3 48 0,-2 0-3136 0,0 2-640 0,0-2-112 0,0 4-16 15,0 1 400-15,0-2 96 0,0 1 16 0,0-1 0 16,0-1-816-16,-2 0-144 0,-4 1-48 0,3 0 0 16,-1 1-240-16,-4 1-48 0,-5-1-16 0,-3-1 0 15,-3 1 224-15,-3-3 64 0,-3-2 0 0,0-2 0 16,0-3-80-16,2 0-16 0,1-2 0 0,0-3 0 31,1 1-1872-31,3-1-368 0,2-1-80 0</inkml:trace>
  <inkml:trace contextRef="#ctx0" brushRef="#br2" timeOffset="-89061.97">24235 9037 1839 0,'14'-20'160'0,"-14"20"-160"15,0 0 0-15,-6 7 0 0,-2-2 5648 0,1 0 1104 16,-1-1 224-16,-1 4 32 0,3 5-5120 0,-1 0-1024 16,3 0-208-16,0 1-32 0,-1 2-432 0,4 1-192 15,4-3 160-15,2 2-160 0,0-1 0 0,0-3 0 16,3 0-128-16,2 0 128 0,2 1-256 0,1 0 48 16,2 0 16-16,-1-3 0 0,0-2 192 0,2 0 0 15,-3-7 0-15,0-2 0 0,-1-4 0 0,-2-1 208 16,-2 1-32-16,-3 1-16 0,-5 4 208 0,3-8 32 15,-3-7 16-15,-2 0 0 0,0 2 0 0,-2 0 0 16,-3 2 0-16,-3-1 0 0,1 0-16 0,-3 2 0 16,-1 1 0-16,-1-2 0 0,-2-1-272 0,2-1-128 0,-3 0 0 15,2 0 128 1,2 3-752-16,4 1-144 0,2 5-48 0,7 4 0 16,0 0-2800-16,0 0-560 0</inkml:trace>
  <inkml:trace contextRef="#ctx0" brushRef="#br2" timeOffset="-88874.39">24789 8790 30175 0,'-11'-19'1344'0,"5"10"256"0,-3-3-1280 0,-3-1-320 0,2-2 0 0,1 6 0 16,-3 4 1440-16,0-1 224 0,-4-5 32 0,3 3 16 15,2 7-784-15,-1 0-160 0,0-3-16 0,0 5-16 0,2 10-496 0,2 0-112 16,2 0 0-16,0 6-128 0,5 5 0 0,2 5 0 15,2 6 0-15,0 3 0 0,3 2 0 0,3 4 0 16,3 5 0-16,1-4 0 0,-1 0-192 0,2-5 0 16,2-3 0-16,-2-3 0 15,0 2-2096-15,1-4-400 0,-2-1-96 0</inkml:trace>
  <inkml:trace contextRef="#ctx0" brushRef="#br2" timeOffset="-88702.52">24610 9241 9215 0,'-10'-54'816'0,"7"39"-656"0,-1 5-160 16,2-3 0-16,-1 0 4352 0,3-2 848 0,0 0 176 0,3 2 16 16,-1 2-3136-16,5-2-624 0,2 3-128 0,4 1-32 15,7 5-1056-15,0 1-224 0,3 1-32 0,1 0-16 16,6 4-144-16,0-1-272 0,0 3 64 0,2-4-9904 16,0 1-1984-16</inkml:trace>
  <inkml:trace contextRef="#ctx0" brushRef="#br2" timeOffset="-85600.43">25879 8510 21183 0,'0'0'944'0,"0"0"192"0,0 0-912 0,0 0-224 0,-2 8 0 0,1 4 0 0,1 3 2880 0,1 3 512 16,2 8 128-16,0 3 0 0,-1 4-1920 0,1 3-384 15,1 3-64-15,-2 6-32 0,1-1-704 0,-2 4-144 16,-1-2-16-16,2 3-16 0,-1 2-240 0,0-6 0 16,1-2 128-16,0 0-128 15,1-3-1280-15,1-2-288 0,0-2-64 0,0-6-14032 16</inkml:trace>
  <inkml:trace contextRef="#ctx0" brushRef="#br2" timeOffset="-85303.08">26194 8569 12895 0,'0'0'1152'0,"0"0"-928"0,0 0-224 0,0 0 0 16,-5 6 2752-16,-1 3 512 0,-1 0 112 0,-1 3 16 16,-1 2-1408-16,-1 5-256 0,-2 2-64 0,-2 5-16 15,-2 6-880-15,-1 3-192 0,0 3-16 0,1 3-16 16,-1-2-256-16,2-1-48 0,0-3-16 0,2-5 0 15,3 0 400-15,1-5 80 0,2-1 0 0,3-4 16 16,2-2 112-16,1-2 0 0,2-1 16 0,1-4 0 16,2-2 64-16,2-1 16 0,0-2 0 0,2 1 0 15,1-5-384-15,1 2-80 0,1-2-16 0,-1-1 0 16,2-1-256-16,2-3-48 0,2-2-16 0,0-3 0 16,2 2-128-16,0-2 0 0,2-1 0 0,-1 2 0 15,1-1-1312-15,2 2-288 0,1-1-64 0,4 2-10624 16,0-3-2128-16</inkml:trace>
  <inkml:trace contextRef="#ctx0" brushRef="#br2" timeOffset="-84927.76">26613 9077 25567 0,'0'0'1136'0,"0"0"224"0,0 0-1088 0,0 0-272 15,0 0 0-15,-4-4 0 0,-1-2 1280 0,1 0 192 16,4 6 32-16,-5-5 16 0,-2-1-80 0,-2 2-16 15,-2-1 0-15,1 2 0 0,-2 0-464 0,1 2-80 16,-1 2-32-16,0 2 0 0,0 0-240 0,-1 2-48 0,2 4-16 0,0 1 0 16,2 2-224-16,1 2-64 0,0 2 0 0,3-2 0 15,1 3-256-15,4-5 0 0,0 1 0 0,3-1 0 16,1-2 0-16,2 1 0 0,2-2 0 0,3-3 0 16,-1 1 0-16,2-6-256 0,-1-1 64 0,2 0 0 31,2-4-304-31,-2 0-48 0,0-1-16 0,-1 0 0 15,-3-3 96-15,-1 0 16 0,-1 0 0 0,0 1 0 0,-1-1 256 0,0-1 192 0,-1 0-208 0,0 1 80 16,0-1 128-16,1 1 0 0,-3 1 128 0,-3 7-128 16,7-4 384-16,-7 4 0 0,0 0 0 0,0 0 0 15,6 4 128-15,0 3 48 0,-2 2 0 0,0 1 0 16,-1-1-192-16,3 3-48 0,3 1 0 0,0 0 0 16,0 0-192-16,3 2-128 0,1-1 160 0,4 0-160 15,4 1-1664-15,3 0-448 0</inkml:trace>
  <inkml:trace contextRef="#ctx0" brushRef="#br2" timeOffset="-71568.56">15313 11980 28559 0,'0'0'1264'0,"-5"-3"272"0,-1-3-1232 0,-1 2-304 15,1-1 0-15,0 1 0 0,0-1 1744 0,-1 1 304 16,2-1 48-16,-3 4 16 0,-1-2-1216 0,-1 2-256 16,-1-2-32-16,0 1-16 0,-1 2-320 0,0 1-64 15,-1 0-16-15,-1 3 0 0,-1 1-64 0,1 2 0 16,-1 3-128-16,-2-1 192 0,0 2-192 0,0-1-128 16,1 2 128-16,3 0-208 0,3 1 208 0,0 0-192 15,4 1 192-15,1 2-192 0,5 1 48 0,2-2 16 16,4 1 0-16,1-2 0 0,4 1 128 0,2-4-208 15,4 0 80-15,0-1 128 0,1-3-128 0,0-1 128 0,-2-2 0 16,2 1 0-16,2 1 128 0,-2 3 112 0,-4-1 16 0,-1 3 0 16,-4 1 320-16,-1 1 80 0,-1 1 16 0,-2 2 0 15,-5 0-176-15,0 2-48 0,1 3 0 0,-3-2 0 16,-2 1-208-16,-3-1-48 0,-3 2-16 0,1-4 0 16,-2-1-32-16,2-2 0 0,0 1 0 0,0-4 0 31,0 0-1040-31,1-1-192 0,1-1-64 0,3-1-11136 0,2-1-2240 0</inkml:trace>
  <inkml:trace contextRef="#ctx0" brushRef="#br2" timeOffset="-71037.34">15403 12126 23039 0,'0'0'2048'0,"0"0"-1648"0,8-1-400 0,-1 0 0 0,-7 1 1984 0,0 0 304 15,8 4 64-15,-2 2 16 0,1 5-992 0,-2-1-192 16,0 3-32-16,2 2-16 0,-2-1-416 0,0 2-80 15,0 2 0-15,0-3-16 0,1 2-432 0,-1 0-192 16,1 0 160-16,0-1-160 0,-1-2 128 0,1-1-128 16,-2-4 0-16,0 3 0 0,0-5 0 0,0-2 0 15,-4-5-176-15,0 0 176 0,0 0-240 0,0 0 80 16,4-7 16-16,-2-2 0 0,1-5-112 0,0 0-32 16,-1-3 0-16,1-2 0 0,0 0 0 0,0-3 0 15,3 1 0-15,-1-1 0 0,0 1 160 0,2 1 128 16,0 3-192-16,1 0 192 0,0 4 0 0,1 3 304 15,0 3-48-15,-1 5 0 0,-1 2 64 0,-1 4 0 0,1 5 0 0,-2 1 0 16,-1 4 32-16,0 2 16 0,1 1 0 0,0 1 0 16,-1 1-112-16,1-1-32 0,1-1 0 0,-1 0 0 15,-1-2-224-15,0 1 0 0,-1-2 128 0,1-1-128 16,-1-1 0-16,0-3 128 0,-1-1-128 0,-2-8 0 16,0 0 0-16,0 0 128 0,0 0-128 0,0 0 0 15,0 0 0-15,7-4 0 0,-2 0 0 0,1-5 0 16,2-4 0-16,-1-1 0 0,-2-6 0 0,0 1 0 15,0-2 0-15,1-1 0 0,-1-3 0 0,0 1 0 16,-1 0 0-16,1 1 0 0,0 1 0 0,2 3 0 16,-2 0 0-16,0 4 0 0,1 3 0 0,-1 4 0 15,0 3 0-15,-5 5 0 0,0 0 0 0,7 9 0 16,-1 6 0-16,1 1 0 0,-2 3 0 0,1 2 0 16,1-1 0-16,-1 1 0 0,2 0 0 0,0 0 0 0,1-1-240 0,2-1-32 15,0 1-16-15,5-1 0 16,-2-3-1600-16,3 0-320 0,1-2-64 0,3-2-7728 15,0-5-1552-15</inkml:trace>
  <inkml:trace contextRef="#ctx0" brushRef="#br2" timeOffset="-70693.74">16312 12052 27007 0,'-14'-5'1200'0,"7"4"240"0,-1-1-1152 0,-1 2-288 15,-2 0 0-15,0 3 0 0,-2 0 1344 0,0-1 192 16,0 2 64-16,0 1 0 0,0 2-640 0,1 3-112 15,0 2-16-15,2 1-16 0,2 1-624 0,2 1-192 16,1 0 128-16,2 0-128 0,2-1 0 0,2-1 0 0,2-1 0 0,3-2 0 16,2-1 0-16,1-1 0 0,0-3-128 0,0-1 128 15,0 0 0-15,2-4 0 0,-1-1 0 0,1 0 0 16,-2-3 0-16,0 0 0 0,0-3 0 0,0-2 0 16,0 0 0-16,0-1 0 0,1-2 128 0,-3 0-128 15,1 0 128-15,-1 1-128 0,-2-2 144 0,-1 0-144 16,0 0 224-16,-2 1-48 0,0 1-16 0,-1 2 0 15,-1 3 480-15,0 6 112 0,0 0 16 0,0 0 0 16,0 0-144-16,-5 6-32 0,1 2 0 0,1 2 0 16,2 4-368-16,1 0-80 0,1 0-16 0,2 2 0 15,-1 1-128-15,2 1 128 0,-1 0-128 0,1 2 128 16,1-2-592-16,2 0-128 0,0-2-32 16,3-2 0-16,-1-1-2384 0,0-2-464 0,0-3-112 0</inkml:trace>
  <inkml:trace contextRef="#ctx0" brushRef="#br2" timeOffset="-70506.27">16582 11781 23951 0,'-4'-13'1056'0,"4"13"224"0,-4-4-1024 0,4 4-256 16,0 0 0-16,0 0 0 0,0 0 2176 0,-2 7 368 15,-1 2 80-15,2 5 0 0,1 6-1456 0,0 2-288 16,1 4-64-16,0 4-16 0,-1 4-544 0,0 2-128 0,2-2 0 0,1 1-128 15,3 0 0-15,-1 1-144 0,0-2-16 0,2-2 0 32,0-2-2192-32,1-1-432 0,0-2-96 0,0-2-10304 0</inkml:trace>
  <inkml:trace contextRef="#ctx0" brushRef="#br2" timeOffset="-70318.79">16841 11655 29487 0,'0'0'1296'0,"-5"2"288"0,0 5-1264 0,2 4-320 0,1 4 0 0,0 6 0 15,2 1 1856-15,0 5 304 0,0 0 64 0,3 6 16 16,2 4-1024-16,3 2-208 0,1 2-48 0,0 2 0 0,0 0-816 0,2 0-144 16,1 1 0-16,1-1 0 15,1 1-2128-15,2 0-304 0,-2 1-64 0</inkml:trace>
  <inkml:trace contextRef="#ctx0" brushRef="#br2" timeOffset="-69896.66">17509 12121 24879 0,'0'0'1088'0,"0"0"256"0,0 0-1088 0,0 0-256 0,4 11 0 0,1 3 0 15,2 3 1856-15,0 3 304 0,1 0 64 0,0 4 16 16,1 1-1024-16,0 2-208 0,-1 2-48 0,0-1 0 16,0 2-400-16,0-4-96 0,-1 2-16 0,3-5 0 15,-3 1-240-15,-1-2-48 0,-3-3-16 0,1-2 0 16,-2 0-144-16,-2-4 160 0,-3 0-160 0,0-1 160 16,0-1-160-16,-1-2 192 0,-2-4-192 0,6-5 192 15,-6 1-192-15,1-3 0 0,-1-4 0 0,1-1 128 16,0-4-288-16,1-2-64 0,0-4-16 0,2-2 0 31,-1-6-272-31,0-6-48 0,1-3-16 0,2-3 0 0,1-1-208 0,3 1-48 0,-1 3-16 0,2 1 0 16,3 2 464-16,2 1 80 0,2 1 32 0,2 3 0 15,2 3 688-15,1 2 144 0,1 2 16 0,-1 4 16 16,-1 2 304-16,-1 2 48 0,1 5 16 0,-3 3 0 0,-1 1-432 16,-3 4-80-16,-3 2 0 0,1 4-16 0,-2 1 128 15,-2 7 16-15,-2 1 16 0,-2 5 0 0,-2 1-224 0,-2 2-48 16,-3 1-16-16,0 0 0 0,-5 2-304 0,1 0 0 15,2 0 128-15,1 0-128 16,-3-2-1024-16,2 2-256 0,1-6-48 0,-1-1-10544 16,1-4-2112-16</inkml:trace>
  <inkml:trace contextRef="#ctx0" brushRef="#br2" timeOffset="-69709.28">17991 11576 27647 0,'0'0'1216'0,"0"0"256"0,0 0-1168 0,0 0-304 0,0 0 0 0,0 0 0 16,-1 9 1920-16,-2 4 336 0,-1 3 64 0,1 5 16 15,-3 5-1264-15,1 5-256 0,-1 5-48 0,-2 3-16 16,-1 5-544-16,1 3-208 0,-1 4 176 0,0-2-176 31,2 0-1088-31,-1-3-304 0,2-1-64 0,1-4-9232 0,1-3-1840 0</inkml:trace>
  <inkml:trace contextRef="#ctx0" brushRef="#br2" timeOffset="-69428.05">18204 11790 34095 0,'-12'-4'1504'0,"7"5"320"0,-3 3-1456 0,-1 2-368 16,-2 0 0-16,0-1 0 0,-2 3 640 0,0 3 48 15,-2-1 16-15,0 3 0 0,0 1 240 0,2 5 48 16,-1-2 16-16,1 3 0 0,0 0-512 0,1 2-112 16,0-1 0-16,3 1-16 0,1 2 64 0,3-5 16 15,1 1 0-15,2-2 0 0,-1-1-224 0,3-3-32 16,1-2-16-16,3-2 0 0,2 0-176 0,1-1 160 16,3-1-160-16,0-2 160 0,2 1-288 0,-1-1-64 15,1-1-16-15,1 1 0 16,0-1-624-16,2 0-112 0,-1 0-16 0,2-1-16 15,-1-1-2224-15,3-2-448 0,2-1-96 0</inkml:trace>
  <inkml:trace contextRef="#ctx0" brushRef="#br2" timeOffset="-69098.02">18530 11956 4607 0,'0'0'400'0,"-7"-3"-400"0,-1 2 0 0,-1 1 0 15,0 4 6576-15,-1 0 1232 0,-2 2 240 0,2 1 48 16,-1 2-6208-16,1 1-1248 0,-1 2-240 0,2 2-48 15,0 3 208-15,2 0 32 0,1 3 16 0,1-1 0 16,2 0-480-16,2-3-128 0,2 0 0 0,2 0 0 16,1-6 0-16,2 1 0 0,2-2 0 0,2-5 0 0,1-2 0 0,2-2 0 15,1-2 0-15,-1-2 0 0,-2-3-272 0,-1 2-32 16,-1-2 0-16,0 0 0 0,1-1 112 0,-3-1 0 16,0-2 16-16,-1 1 0 0,0 1 176 0,-1-4-128 15,0 1 128-15,0 0-128 0,-1 0 128 0,0 2 0 16,0 0 0-16,-1 2 0 0,-1 0 272 0,-2 8-16 15,1-5 0-15,-1 5 0 0,0 0 368 0,0 0 64 16,0 0 16-16,0 0 0 0,7 10 128 0,-2 1 48 16,2 3 0-16,1 2 0 0,-1 1-384 0,4 1-80 15,1-1-16-15,2 0 0 0,0 1-240 0,2 0-160 16,0-2 192-16,2 1-192 16,1 0-1920-16,3 1-480 0,-1 0-96 0</inkml:trace>
  <inkml:trace contextRef="#ctx0" brushRef="#br2" timeOffset="-64099.66">19548 11529 32015 0,'-4'-1'1408'0,"3"-16"320"0,-6 18-1392 0,-1 2-336 0,2-2 0 0,-1 5 0 16,1 1 1008-16,-1 5 128 0,2 5 16 0,0 5 16 15,0 8-208-15,-1 5-64 0,3 7 0 0,0 2 0 16,-2 9-656-16,1 0-240 0,1 2 144 0,2 0-144 15,0-2 0-15,1-2 0 0,3-3 0 0,1-2 0 16,2-3-288-16,0-4-96 0,2-3 0 0,2-6-16 31,5-5-880-31,-1-3-192 0,0-1-16 0,2-5-16 16,1-6-2096-16,1-3-432 0</inkml:trace>
  <inkml:trace contextRef="#ctx0" brushRef="#br2" timeOffset="-63849.68">19871 11980 14735 0,'-4'-6'1312'0,"-1"-1"-1056"16,-1 2-256-16,-1-1 0 0,-1-1 2800 0,-1 1 496 16,0-1 96-16,0 5 32 0,0 0-2080 0,0 5-400 0,0 5-96 0,1-1-16 15,1 5-448-15,3 4-80 0,0 5-32 0,3 0 0 16,2 3-272-16,5 0 0 0,1-2 0 0,3-1-144 16,1-2 144-16,2-2 0 0,2-1 0 0,0-3 0 15,2-1 0-15,0-6 0 0,3-3 144 0,-5 1-144 16,0-2 864-16,-2-2 64 0,-3-2 16 0,-1-1 0 15,-2-1 144-15,-2-1 16 0,-1 0 16 0,-1-2 0 16,-3-1-400-16,0 1-80 0,-2-2 0 0,0 1-16 16,-2-3-368-16,-1 1-80 0,-2 1-16 0,-1-3 0 15,0 2-288-15,-1-2-64 0,0 3-16 0,0-4 0 32,-1 1-1984-32,-1 0-400 0,1-1-80 0</inkml:trace>
  <inkml:trace contextRef="#ctx0" brushRef="#br2" timeOffset="-63568.15">20033 11888 22399 0,'9'16'992'0,"-4"-7"208"0,3 4-960 0,1 1-240 15,2 2 0-15,-4 1 0 0,0 2 1696 0,0 2 288 16,-2 1 64-16,0-4 16 0,0 2-720 0,-1-2-160 16,0-1-32-16,0-4 0 0,0 0-624 0,-2-2-128 15,1-5-16-15,-3-6-16 0,0 0 0 0,0 0 0 16,0 0 0-16,0 0 0 0,0 0 240 0,0 0 48 15,-3-6 16-15,1-5 0 0,-1-2-96 0,1 0 0 16,-1-5-16-16,2 0 0 0,-1-2-160 0,2 1-16 16,0 0-16-16,2 1 0 0,2 1-48 0,1 0-16 0,1 2 0 15,2-1 0-15,0 2-128 0,2 3-32 0,3-1 0 0,2 3 0 16,-1 3-288-16,2 1-64 0,2 1-16 0,2-2 0 31,-1 4-2448-31,3 2-480 0,2 1-112 0,-2 2-12656 0</inkml:trace>
  <inkml:trace contextRef="#ctx0" brushRef="#br2" timeOffset="-63240.11">20959 12016 32191 0,'0'0'1424'0,"0"0"304"0,0 0-1392 0,0 0-336 15,0 0 0-15,0 0 0 0,3-8 624 0,3 0 48 16,-1-2 16-16,1-1 0 0,-3-1 96 0,1 1 32 16,0-1 0-16,-2 0 0 0,1 0-576 0,-3 1-112 15,-1-2-128-15,-2 1 176 0,-1 0-16 0,-1 1 0 16,-3 0 0-16,-1 2 0 0,-1 2 176 0,-1 4 48 16,-2 1 0-16,0 6 0 0,0 3 64 0,0 0 32 15,-1 5 0-15,2 5 0 0,2 1-32 0,0 2-16 16,4 0 0-16,2-1 0 0,1 1-192 0,3-1-48 15,3 1 0-15,2-3 0 0,3 0-192 0,2 0 0 16,6-2 0-16,1-3 0 16,1 0-800-16,3-3-48 0,1-1-16 0,1-2 0 15,-3-2-2112-15,1-1-416 0,-1-3-96 0,-3-2-11056 16</inkml:trace>
  <inkml:trace contextRef="#ctx0" brushRef="#br2" timeOffset="-62239.1">20947 11824 4607 0,'0'0'400'0,"0"0"-400"0,0 0 0 0,0 0 0 16,0 0 5440-16,0 0 992 0,0 0 208 0,-4 9 32 15,1-1-4048-15,2 2-832 0,1 2-144 0,0 2-48 16,-1 3-480-16,1 2-96 0,2-1-32 0,0 3 0 0,-1 1-608 0,0-1-128 16,2-3-32-16,-1 2 0 0,0 0-96 0,0 1 0 15,0-1-128-15,-1 1 192 0,-1-3-64 0,1 0 0 16,-1-2-128-16,0 0 192 0,0-3-192 0,-1-2 0 15,0 0 0-15,-1-2 0 0,2-9 0 0,0 0 0 16,0 0 176-16,0 0-176 0,0 0 128 0,0 0-128 16,0 0 0-16,2-7 0 0,-2-2 0 0,1-4 0 15,2-2 0-15,-1-4 0 0,1 0 0 0,-1-5 0 16,2 1 0-16,0-1 0 0,0 2 0 0,3-1 128 16,-1-1-128-16,2 2 160 0,0 1-160 0,0-2-144 15,1 1 144-15,0 2-208 0,-1 3 464 0,0 3 112 16,-1 2 16-16,1 4 0 0,-1 2 80 0,1 2 32 15,1 4 0-15,-2 4 0 0,0-2-144 0,1 5-32 16,0 1 0-16,1 2 0 0,-1 2-160 0,1 1-32 0,1 1-128 0,-1 2 192 16,-1 1-192-16,0 0 0 0,1-2 0 0,-1 2 0 15,1 0 0-15,0 0 0 0,2 0 0 0,-1 0 0 16,0 0 0-16,2-1 0 0,0-1 0 0,0 0 0 16,-1-1 0-16,2-1 0 0,0-1 0 0,0-3 0 15,-1 0 0-15,0-2 0 0,0-2 0 0,1-1 0 16,0-2 0-16,0-2 0 0,1-2 0 0,-1-1 0 15,-1-2 0-15,0-3 0 0,1-1 0 0,-3 0 0 16,-1-4 128-16,-1 0-128 0,0 0 0 0,-2-2 144 16,1 1-144-16,-3-2 128 0,-3 1-128 0,0-1 128 15,-2 2-128-15,-2-5 0 0,0 2 144 0,-3 2-144 16,0 0 128-16,-2 2-128 0,-1 0 128 0,-2 4-128 16,0 1 0-16,-1 2 144 0,0 1-144 0,2 2 0 15,-1 3 192-15,1 3-64 0,2 2 0 0,2 4-128 0,0 3 144 0,2 2-144 16,2 3 0-16,1 3 144 0,1-3-144 0,2 2 0 15,3 1 0-15,3-2 0 0,1 3-224 0,4 0 32 16,3-4 0-16,1 0 0 16,3-2-1552-16,0 0-304 0,5-4-64 0,-1 0-16 15,-2-5-1264-15,0-1-256 0,-1-2-64 0</inkml:trace>
  <inkml:trace contextRef="#ctx0" brushRef="#br2" timeOffset="-61832.82">21836 11949 5519 0,'-5'4'496'0,"-4"1"-496"0,-2 0 0 0,1 3 0 16,-2 1 5408-16,3 3 992 0,0-1 192 0,2 2 32 15,2 0-4544-15,2 1-912 0,2-1-176 0,2 0-32 16,3-1-512-16,2-2-112 0,0 1-16 0,3-5 0 16,2 1-320-16,-1-2-192 0,0-2 32 0,1-1 0 15,1-1-80-15,-2-1-16 0,1-2 0 0,-1-2 0 16,0-1 256-16,0 0-192 0,-3-2 192 0,0 0-192 15,-2 0 192-15,0 0 0 0,-1 1 0 0,-1-2 0 16,-3 0 176-16,0 0-176 0,-2 0 160 0,0 1-160 16,-2-1 0-16,1 1 0 0,-1 1 0 0,1-1 0 15,-1-1-240-15,0 2-144 0,0-2-16 0,0 1-16 16,1 2-480-16,3 5-80 0,0 0-32 16,0 0 0-16,0 0 624 0,0 0 112 0,0 0 16 0,0 0 16 0,4 11 752 0,1-2 160 15,2 3 32-15,-1 1 0 0,1 2 528 0,1 2 112 16,1 3 32-16,0-3 0 0,-1 2-96 0,0 1-32 15,0-1 0-15,-2 1 0 0,-2-2-112 0,-1-1-32 16,-2 0 0-16,-2 1 0 0,-3-2-384 0,-2 2-80 16,1-1 0-16,-3 0-16 0,-1-1-368 0,0-1-64 15,0 0 0-15,1-1-16 0,-2-2-368 0,-1-2-64 16,1-1 0-16,1-3-16 16,1-4-2512-16,1-2-496 0,1-2-112 0</inkml:trace>
  <inkml:trace contextRef="#ctx0" brushRef="#br2" timeOffset="-61472.61">22296 11999 31503 0,'0'0'1392'0,"0"0"288"0,0 0-1344 0,-1-7-336 0,1 7 0 0,0 0 0 16,-3-5 576-16,-2 1 64 0,-3 1 0 0,-1 3 0 15,0 3 368-15,0 1 80 0,0 2 0 0,-2 1 16 16,1 1-656-16,1 1-144 0,1 3-32 0,0-2 0 15,2 1-272-15,0 0 0 0,2 1 0 0,2 0 0 16,1-2 0-16,1-1 0 0,0 2 0 0,1-5 0 16,-1-6 0-16,5 7 0 0,-5-7 0 0,7 6 0 15,-7-6 0-15,6 4 128 0,2-3-128 0,1-1 0 16,0-1 176-16,0-4-176 0,2 0 160 0,-1-2-160 16,1 1 160-16,-2-3-160 0,-1-2 160 0,-1 1-160 0,-1-1 224 0,-1 3-48 15,0 2-16-15,-1-1 0 0,0 0 256 0,-4 7 48 16,0 0 16-16,0 0 0 0,0 0 112 0,0 0 32 15,0 0 0-15,0 0 0 0,-1 9-304 0,-1 2-48 16,1 4-16-16,1 0 0 0,-1 4-256 0,1-2 0 16,0 2-176-16,0-3 176 15,1 0-1280-15,2-3-128 0,0 0-48 0,3-2 0 16,0 0-1680-16,1-3-320 0,0-5-80 0</inkml:trace>
  <inkml:trace contextRef="#ctx0" brushRef="#br2" timeOffset="-61284.9">22601 11713 11055 0,'-1'-17'480'0,"1"11"112"0,-1-2-464 0,-2 3-128 0,3 5 0 0,0 0 0 15,0 0 3936-15,0 0 768 0,-6 5 160 0,0 4 16 16,1 5-2848-16,1 5-576 0,0 4-112 0,2 2-32 16,2 4-416-16,1 3-96 0,2-2-16 0,0 3 0 15,3 1-528-15,0 1-128 0,1 0 0 0,2 2-128 31,0-2-960-31,1-3-288 0,0-2-64 0,0-2-16 16,0-2-1744-16,0-3-336 0</inkml:trace>
  <inkml:trace contextRef="#ctx0" brushRef="#br2" timeOffset="-61081.73">22591 12133 13823 0,'-13'-18'1216'0,"6"6"-960"0,-2-2-256 0,0-1 0 0,-4-2 1616 0,1 2 288 16,2-5 48-16,1 5 16 0,0 0-192 0,2 2-48 15,3 1 0-15,0 3 0 0,3 0 672 0,1 3 128 16,0 6 32-16,5-6 0 0,3 3-1616 0,1-1-320 16,3 1-64-16,0 0-16 0,-1 1-288 0,2 0-48 15,2 2-16-15,-1 0 0 0,-1 2-192 0,1 0 144 16,1 2-144-16,-1 0 128 16,0 0-1424-16,1-1-304 0,-2 1-48 0,1-2-8976 15,2 2-1792-15</inkml:trace>
  <inkml:trace contextRef="#ctx0" brushRef="#br2" timeOffset="-60925.49">22852 11949 27471 0,'0'0'1216'0,"0"0"256"0,0 0-1184 0,0 11-288 0,0-1 0 0,1 0 0 15,1 2 576-15,0 0 64 0,-1 1 16 0,2 1 0 16,-2 1 144-16,0 2 32 0,-1 1 0 0,2-5 0 16,-1 1-560-16,0 1-96 0,1 0-32 0,-2 1-9952 15,2-2-2000-15</inkml:trace>
  <inkml:trace contextRef="#ctx0" brushRef="#br2" timeOffset="-60769.3">22923 11767 16575 0,'-2'-11'1472'16,"-1"2"-1168"-16,0-3-304 0,1 3 0 0,1 1 4032 0,-1 3 736 15,1-1 160-15,1 6 16 0,0 0-4032 0,0 0-912 16,0 0 0-16,0 0 0 15,0 0-512-15,12 10-64 0,-2 1-16 0,-2-4 0 16,1 2-1984-16,0 2-400 0,2 1-80 0,-1 2-4560 16,0 3-928-16</inkml:trace>
  <inkml:trace contextRef="#ctx0" brushRef="#br2" timeOffset="-60597.36">23060 12053 9215 0,'7'20'400'0,"-3"-11"96"0,1 2-496 0,0 0 0 16,2 1 0-16,-1-2 0 0,1 0 4032 0,-1-1 704 15,2-1 128-15,0-2 48 0,-2-1-2432 0,2-1-496 16,0-3-80-16,-2-1-32 0,1-1-80 0,-1 0-32 15,2-3 0-15,0-1 0 0,0-2-544 0,0-5-96 16,0-1-32-16,-1-1 0 0,1-2-720 0,-1 1-160 16,-1-1-16-16,1-2-16 0,-2 2-176 0,0 1 0 0,-1-1 0 15,0-6 0 1,-3 1-464-16,1 3-176 0,-2-1-48 0,0 1 0 16,0-1-3360-16,0-2-688 0</inkml:trace>
  <inkml:trace contextRef="#ctx0" brushRef="#br2" timeOffset="-60298.83">23420 11996 21183 0,'0'0'1888'16,"9"8"-1504"-16,0 0-384 0,-9-8 0 15,15 4 1296-15,-4-2 192 0,-2 2 48 0,-9-4 0 0,11 0-128 0,-11 0-32 16,12-6 0-16,-2 2 0 0,0-3-368 0,0-2-80 16,-3-1-16-16,1-3 0 0,0 2-528 0,0-2-128 15,-3 1 0-15,0 2-16 0,-2-3-240 0,-2 1-160 16,-2 0 32-16,-3 2 0 0,-1 1-64 0,0 2 0 15,-3 0 0-15,0 4 0 0,0 2 48 0,0 3 0 16,0 5 0-16,2 3 0 0,-1 5 688 0,1 4 144 16,-2 1 16-16,2 3 16 0,0-2 560 0,4 4 96 15,-1-3 32-15,3 3 0 0,1-4-672 0,3 1-128 16,2-3-32-16,3 0 0 0,2-4-416 0,5 0-160 16,2-1 0-16,3 0 144 15,3-5-528-15,3-2-96 0,2-3-32 0,2-3 0 16,2-2-2224-16,-3-2-448 0,-3-1-80 0</inkml:trace>
  <inkml:trace contextRef="#ctx0" brushRef="#br2" timeOffset="-60001.62">23698 11425 23951 0,'10'4'2128'0,"3"2"-1696"0,1 5-432 0,3 2 0 16,2 1 1136-16,0 2 144 0,2 0 16 0,0 2 16 15,-1 1-736-15,0 4-160 0,4-3-32 0,-1 5 0 0,-1 0 576 16,2-2 128-16,-2 0 0 0,0 1 16 0,-1 4 144 0,0 2 32 16,-1 1 0-16,-4 3 0 0,0-3-192 0,-4 3-48 15,-4 4 0-15,-4 0 0 0,-4-3-96 0,-4 3-32 16,-5 1 0-16,-2-1 0 0,-2-2-112 0,-1 3-32 15,-1-2 0-15,0-1 0 0,-3 1-480 0,-1-1-96 16,-2 1-32-16,3-5 0 16,0 4-1088-16,0-4-224 0,-3-1-32 0,3 1-19408 0</inkml:trace>
  <inkml:trace contextRef="#ctx0" brushRef="#br2" timeOffset="-57901.88">15621 13756 14735 0,'-8'-1'640'0,"0"0"160"0,2-1-640 0,-1 2-160 0,2 0 0 0,5 0 0 16,0 0 4608-16,0 0 896 0,0 0 192 0,7-4 16 15,1 2-4624-15,3-4-912 0,4 1-176 0,2 0 0 0,1-1-128 0,4-1 128 16,3-1-160-16,0-2 160 15,2-1-1728-15,0 2-256 0,1-1-64 0</inkml:trace>
  <inkml:trace contextRef="#ctx0" brushRef="#br2" timeOffset="-57725.18">15699 13798 35007 0,'-9'6'3120'0,"0"1"-2496"15,1-1-496-15,2 2-128 0,1-1 720 0,5-7 128 16,0 0 32-16,0 0 0 0,5 4-880 0,4 0 0 16,3-2-256-16,5 1 64 15,3-3-1552-15,4-3-320 0,2 2-64 0,3-2-12416 0</inkml:trace>
  <inkml:trace contextRef="#ctx0" brushRef="#br2" timeOffset="-54524.93">16463 13374 6447 0,'2'-10'576'0,"-2"1"-576"0,-3-6 0 0,2 6 0 0,-1 0 4272 0,1 5 736 16,2-1 160-16,1 4 16 0,-2 1-2576 0,0 0-528 16,0 0-96-16,0 0-32 0,4 13-416 0,1 0-64 15,-3 4-32-15,1 0 0 0,0 5-496 0,-2 5-112 16,2 6 0-16,-2 1-16 0,0 2-416 0,1 4-80 16,-1 2 0-16,1 1-16 0,1-1-304 0,1 1 0 15,0-1 0-15,1-5 0 16,3 0-496-16,0-3-144 0,3 0-48 0,0-8 0 15,2-4-1744-15,0-4-368 0,1-7-64 0,5-3-6928 0,-1-3-1408 0</inkml:trace>
  <inkml:trace contextRef="#ctx0" brushRef="#br2" timeOffset="-54200.71">16879 13557 30239 0,'0'0'656'0,"0"0"144"0,0 0 32 0,-8-3 16 0,1 0-672 0,-3 2-176 0,0 2 0 0,0 5 0 16,-1-4 1056-16,2 6 176 0,0 2 48 0,1 6 0 15,2-2-912-15,0 3-176 0,4 2-48 0,-2-4 0 16,1 2-144-16,2 0 0 0,1 0 0 0,1-4 0 0,2-1 0 0,1 0-144 16,0 1 144-16,0-4-160 0,2-3 160 0,1 1 0 15,0-2 160-15,0 0-160 0,-1-1 0 0,1-1-128 16,-7-3-16-16,9 0 0 0,-9 0 144 0,9-3 0 16,-1-6 0-16,0 0 0 0,0-3 0 0,-2 1 144 15,-1-3-16-15,1 0-128 0,-1 0 176 0,-1 1-176 16,-2 1 160-16,0 0-160 0,-1 1 640 0,-1 0 16 15,1 3 16-15,-1 8 0 0,0 0 64 0,0 0 16 16,0 0 0-16,0 0 0 0,-4 8-432 0,3 3-96 16,0 2-16-16,2 1 0 0,0 2-208 0,3 1-192 15,2-1 48-15,1-1 0 16,1 0-1776-16,1-2-368 0,0-1-64 0,2-1-8320 16,-1-2-1664-16</inkml:trace>
  <inkml:trace contextRef="#ctx0" brushRef="#br2" timeOffset="-53981.78">17050 13690 14735 0,'0'0'1312'0,"0"0"-1056"0,0 0-256 0,7 2 0 16,0 3 2256-16,2 1 400 0,-1 0 80 0,1 2 16 15,2 2-1120-15,-1 1-224 0,-1 1-32 0,1-1-16 16,-1 0-96-16,0-1-32 0,-3-1 0 0,1 2 0 16,-1-1 64-16,1-2 16 0,-3-1 0 0,-4-7 0 15,0 0-288-15,0 0-48 0,0 0-16 0,0 0 0 16,0 0-144-16,0 0-48 0,0 0 0 0,-2-7 0 15,1-1-384-15,0-2-96 0,1-6-16 0,0 0 0 0,0 2-272 0,1-4 0 16,0-2 0-16,2 1 0 16,0 0-240-16,-1 0-144 0,2-2-48 0,3 2 0 15,1-1-2512-15,2 2-496 0,3 1-96 0</inkml:trace>
  <inkml:trace contextRef="#ctx0" brushRef="#br2" timeOffset="-53559.75">17522 13564 17503 0,'-10'16'1552'0,"6"-8"-1232"16,0 4-320-16,-2 1 0 0,1 1 2544 0,0 2 448 15,0-3 80-15,1 1 32 0,3-1-1344 0,1-1-272 0,1 0-48 0,2-2-16 16,0-2-816-16,5-2-160 0,-1-2-48 0,2-1 0 16,1-3-400-16,2-3 0 0,2-2 0 0,-2 0 0 15,-3 0-208-15,2-2 80 0,-2-1 128 0,-1 0-208 31,-1 2-208-31,-3-2-32 0,-1 0-16 0,-2 0 0 0,-1 2 80 0,-1-1 32 0,-2 2 0 0,1-1 0 16,-1-3 48-16,1-1 16 0,-1 0 0 0,-1 2 0 31,0-2-208-31,-1 2-32 0,1 0-16 0,0 2 0 0,4 6 304 0,-5-4 64 0,1 1 16 0,4 3 0 16,0 0 160-16,0 0 176 0,0 0-48 0,0 0 0 16,7 7 432-16,2 2 80 0,1 2 0 0,0 2 16 15,1 2 496-15,1 2 80 0,-2 2 32 0,-1 2 0 16,-1 1 128-16,0 2 16 0,0-2 16 0,-2 0 0 0,-2 0-240 0,-1 2-48 15,-2-1-16-15,-2-1 0 0,-2 1-336 0,0-1-64 16,-2-3-16-16,-4 5 0 0,-5-5-384 0,-2 5-96 16,-1-5-16-16,0 1 0 0,-1-2-208 0,0-1-128 15,0-3 128-15,1-2-208 16,1-3-1616-16,2-2-320 0,1-3-64 0,1-2-10528 16,3-4-2112-16</inkml:trace>
  <inkml:trace contextRef="#ctx0" brushRef="#br2" timeOffset="-53262.81">17834 13808 30815 0,'0'0'672'0,"0"0"144"0,10-1 16 0,0-2 48 0,2 1-704 0,0-5-176 0,2 1 0 0,1-2 0 16,-2-1 672-16,0-2 96 0,0 2 32 0,-2-4 0 15,0 1-512-15,-1 1-96 0,1-1-32 0,-2-1 0 16,0-3-160-16,-1 3 128 0,-3 0-128 0,-2 3 128 15,-3 1 48-15,-2-2 0 0,0 1 0 0,-2 2 0 16,-1 0 96-16,-2 3 32 0,-2 2 0 0,-2 3 0 16,5 0 368-16,-3 4 80 0,-2 4 16 0,1 5 0 15,1 1 144-15,0 5 48 0,1-2 0 0,3 3 0 16,2 1 32-16,3 0 16 0,3 0 0 0,2 1 0 16,1-4-304-16,4 2-48 0,0-2-16 0,3-1 0 15,4-2-512-15,4-4-128 0,4 0 0 0,2-3 0 16,3-3-512-16,5-4-144 0,4-1-32 0,6-1-13232 15,2-2-2656-15</inkml:trace>
  <inkml:trace contextRef="#ctx0" brushRef="#br2" timeOffset="-52778.59">18995 13364 10127 0,'0'0'896'0,"0"0"-704"15,0 0-192-15,0 0 0 0,0 0 4688 0,0 0 912 16,0 0 176-16,-2 10 48 0,2-2-3584 0,-2 4-704 16,1 2-128-16,4 4-48 0,-1 3-576 0,2 3-112 15,0-1-32-15,1 6 0 0,-2 5-432 0,-1-2-80 16,0 2-128-16,0 1 176 0,1 1-432 0,0-1-96 15,-1 1-16-15,2-4 0 16,0-4-3072-16,0-6-608 0</inkml:trace>
  <inkml:trace contextRef="#ctx0" brushRef="#br2" timeOffset="-52497.21">19209 13312 16575 0,'0'0'1472'0,"0"0"-1168"0,-7-2-304 0,2 4 0 16,5-2 2880-16,-5 6 512 0,1 1 96 0,-1-1 32 16,0 1-1664-16,-1 2-320 0,1 1-64 0,1 3 0 15,-1 0-544-15,0 3-96 0,-2 1-32 0,-2 1 0 16,1 3-288-16,-1 2-64 0,1 3-16 0,-1 2 0 16,0 1 80-16,1-2 32 0,1-1 0 0,0-1 0 15,2-3-160-15,1-3-48 0,1 0 0 0,2-2 0 16,1-2-96-16,1-3-32 0,3 1 0 0,1-2 0 0,2-2-64 0,2 0-16 15,2-3 0-15,0 1 0 0,2-2-320 0,2-1-80 16,0-1-16-16,5-2 0 16,2 0-1952-16,3 0-384 0,1 1-64 0,1-2-13376 15</inkml:trace>
  <inkml:trace contextRef="#ctx0" brushRef="#br2" timeOffset="-52169.28">19612 13571 21183 0,'-5'-4'1888'0,"-2"1"-1504"16,-2 2-384-16,0 2 0 0,1 1 2816 0,-4-1 512 16,-2 2 80-16,0-2 32 0,1 4-1888 0,0 3-368 15,-1 2-80-15,1 3-16 0,2 2-656 0,0 2-144 0,3 1-32 0,1 2 0 16,0-1-256-16,3-2 160 0,3 0-160 0,2-1 128 16,2-3 0-16,1-3-128 0,1-1 192 0,3-2-64 15,0-2-128-15,1 0 0 0,0-3 0 0,1-2 128 16,-1-2-128-16,3-2 0 0,1-2 0 0,0-2 0 15,-1-1 0-15,1 0 0 0,0-4 0 0,0 0 0 16,0-4-224-16,-1 2 80 0,-3 2 16 0,-1 0 0 16,-2 2 128-16,1 1-128 0,-2 5 128 0,-1-1-128 15,-4 6 128-15,0 0 0 0,0 0 0 0,0 0 0 16,8 1 512-16,0 4 48 0,1 0 0 0,0 5 0 16,1 3 16-16,3 1 0 0,2 2 0 0,2 1 0 15,1 2-384-15,1 1-64 0,0-1 0 0,3 1-128 16,3 1-1040-16,1-3-320 0,1-4-64 0</inkml:trace>
  <inkml:trace contextRef="#ctx0" brushRef="#br2" timeOffset="-36366.68">20622 13644 28271 0,'2'-1'1248'0,"16"-25"272"0,-18 26-1216 0,0 0-304 15,0 0 0-15,0 0 0 0,9 0 272 0,1-2 0 16,2 0 0-16,1-1 0 0,3-1-32 0,2-1-16 16,2-2 0-16,0 1 0 0,3 1-224 0,-1-1-240 0,2 1 48 0,-3 0-12992 15</inkml:trace>
  <inkml:trace contextRef="#ctx0" brushRef="#br2" timeOffset="-36194.82">20690 13823 26719 0,'0'0'2368'0,"-7"4"-1888"0,0 1-480 0,0-3 0 15,7-2 1664-15,0 0 224 0,0 0 48 0,0 0 16 16,0 0-800-16,9 4-144 0,4-4-48 0,3 2 0 16,3-1-704-16,4-1-128 0,0-1-128 0,3 1 144 15,4-2-2400-15,0 0-496 0,1-2-80 0</inkml:trace>
  <inkml:trace contextRef="#ctx0" brushRef="#br2" timeOffset="-35835.05">21723 13381 27583 0,'-16'1'1216'0,"9"0"256"0,0 3-1168 0,-4 0-304 15,-1 3 0-15,-1-4 0 0,0 1 736 0,-1 3 96 16,0 2 0-16,-2 0 16 0,-1 2-160 0,1-4-48 16,1 3 0-16,2 0 0 0,1-1-640 0,3 2 0 0,4-2 0 15,2 1 0-15,3 1-224 0,4-1-32 0,4 0 0 0,1 2 0 16,3-4-64-16,1 4-32 0,1-3 0 0,2 3 0 16,1-2 352-16,1 2-176 0,1-2 176 0,2 3-128 15,-1 0 432-15,-1-1 80 0,0 0 32 0,-2 1 0 16,-4-4 528-16,0 0 96 0,-2 0 32 0,0 2 0 15,-3-1-176-15,-3 2-48 0,-4-3 0 0,-2 3 0 16,-2-1-320-16,-2 1-64 0,-3 0-16 0,-1-1 0 16,-3 1-304-16,1 1-144 0,-2-2 128 0,0-1-128 15,-2-1-1856 1,1-2-464-16,1-3-96 0,0 0-13200 0</inkml:trace>
  <inkml:trace contextRef="#ctx0" brushRef="#br2" timeOffset="-35663.1">22135 13159 23039 0,'0'0'2048'0,"0"0"-1648"0,0 0-400 0,3 9 0 0,0 2 1968 0,0 3 304 16,-1 4 64-16,1 3 16 0,-1 1-1200 0,2 6-224 16,0 0-48-16,0 6-16 0,1 1-304 0,1 2-64 15,0 1-16-15,1 1 0 0,-1 0-480 0,-1 0 0 16,1 0 0-16,0 0 0 15,1-1-1792-15,-2-5-288 0,0-3-64 0,-1-2-11776 0</inkml:trace>
  <inkml:trace contextRef="#ctx0" brushRef="#br2" timeOffset="-35099.99">22091 13557 28847 0,'0'0'1280'0,"0"0"256"0,2-7-1216 0,2-1-320 0,2-1 0 0,1 4 0 15,1 1 384-15,1 3 32 0,1-2 0 0,3 1 0 16,1-2-144-16,2 1-16 0,2 0-16 0,-1 3 0 16,0 0-240-16,0 2-240 0,1-2 48 0,1 4 16 15,-1-3-720-15,2 4-128 0,-2 2-48 0,0-1 0 16,0-1 80-16,-1 1 16 0,-1 0 0 0,0 1 0 16,-2 2 576-16,-2 2 112 0,-1 1 32 0,-2-1 0 15,-1-2 256-15,-1 1 0 0,-3 1-128 0,-2-1 128 16,-2 2 0-16,-1-2 176 0,-2 1-32 0,2-5 0 15,1-6-144-15,-2 7 128 0,2-7-128 0,0 0 128 0,-7 4 0 0,2-3-128 16,5-1 192-16,-7-4-64 0,2-3 320 0,0 0 64 16,1-4 16-16,0 0 0 0,1-3 80 0,1 0 16 15,0-3 0-15,4 0 0 0,0 0-448 0,4 2-176 16,0-4 128-16,2 4-128 0,1 0 0 0,2 2 0 16,0 2 0-16,2-1 0 0,0 4 0 0,0 3 0 15,0 1 128-15,0 3-128 0,-1 1 208 0,-1 0 16 16,-2 1 0-16,0 4 0 0,-1 2 208 0,1 1 32 15,-4 1 16-15,0 1 0 0,0 3 128 0,1 0 32 16,-1 0 0-16,-1 4 0 0,0-1-96 0,0 2-16 16,-2 4 0-16,1-2 0 0,1-1-48 0,0 1-16 15,1-2 0-15,1-1 0 0,2-1-272 0,1-3-64 0,2-2-128 16,2-1 192-16,1-5-192 0,2-1 0 0,1-4 0 0,-2-3 0 16,-3-1 176-16,1-2-176 0,-1-2 192 0,0-3-192 15,-3 0 336-15,0-2-32 0,-1-2-16 0,-3 0 0 16,-1-5 192-16,-2 1 32 0,-2-1 16 0,-1 2 0 15,-3-1-208-15,-1 3-32 0,-4-3-16 0,0 1 0 16,-2 2-272-16,0 2 0 0,-2 0 128 0,-1 1-128 31,1 1-1664-31,3 0-384 0,1 3-64 0,1 0-8752 0,2 2-1744 0</inkml:trace>
  <inkml:trace contextRef="#ctx0" brushRef="#br2" timeOffset="-34803.12">22960 13495 24879 0,'4'12'2208'0,"-2"1"-1760"16,0 1-448-16,0 3 0 0,0 2 2336 0,-1-2 384 16,0 2 80-16,0-2 16 0,-2-1-832 0,2 1-176 15,-1 0-16-15,2-3-16 0,0 0-912 0,1 1-176 16,0-6-48-16,0 0 0 0,1-1-416 0,-4-8-96 16,0 0 0-16,7 5-128 0,-7-5 144 0,8 0-144 15,-2-1 0-15,2-5 144 0,-1 0-144 0,-1-3 0 16,1-3 0-16,-1-1 0 0,1 0 0 0,0-1 0 15,0-2 0-15,-1-1 0 0,1 0-176 0,2 1 176 16,-1 0-128-16,1-3 128 0,2-2-176 0,0 2 176 16,1 1-208-16,0-1 80 0,-1 4 128 0,0 2 0 0,-2 2 0 15,0 5-128-15,-9 6 128 0,0 0-128 0,7 5 128 0,-3 4-128 16,-2 4 128-16,1 0 0 0,-2 5 0 0,-1 3-128 16,0 0 128-16,0 0-192 0,1-1 192 0,2 0-192 31,1 5-1744-31,0-3-368 0,0-1-64 0,2 0-8832 0,2-3-1792 0</inkml:trace>
  <inkml:trace contextRef="#ctx0" brushRef="#br2" timeOffset="-34396.59">23526 13606 18431 0,'-10'-10'816'0,"10"10"160"0,-6-7-784 0,-2 2-192 0,0 1 0 0,-1 0 0 15,0 0 2384-15,-1 2 432 0,-2 2 96 0,1 0 16 16,2 4-1680-16,1 2-336 0,1 3-64 0,0 2-16 0,3-2 208 0,4 3 48 15,2 1 0-15,3-2 0 0,3-2-704 0,2 1-144 16,4-4-32-16,3-2 0 16,2-1-1344-16,1-1-272 0,4-2-48 0,-2-2-16 15,0-1-1424-15,-4 2-304 0,-3-3-48 0,-3 1-16 16,-2 1 1632-16,-4-1 320 0,-6 3 64 0,0 0 16 0,0 0 1872 0,0 0 368 16,-6-4 80-16,-1 0 0 0,0 0 688 0,-1 0 128 15,-1 2 16-15,0-1 16 0,-1 0-928 0,1 2-192 16,3 1-48-16,6 0 0 0,-5-4-640 0,5 4-128 15,0 0 0-15,0 0 0 0,0 0-240 0,0 0 0 16,7 2 0-16,4 0 0 0,-1 5 240 0,3 2 128 16,2 1 0-16,-1 3-128 0,-2 4 832 0,1 3 48 15,1 2 16-15,0 3 0 0,-1-2 576 0,0 3 128 0,-2 2 32 0,-3 2 0 16,-2 0 368-16,-1 0 80 0,-2-2 16 0,-3 2 0 16,-1-1-496-16,-4 0-80 0,-5-1-32 0,0-2 0 15,0-2-592-15,-5-1-112 0,-2 1-16 0,-1-2-16 16,-2-1-464-16,0-2-96 0,-3-4 0 0,3-2-16 15,-3-4-176-15,3 0 0 0,0-4 0 0,0-2-15936 16,1-3-3088-16</inkml:trace>
  <inkml:trace contextRef="#ctx0" brushRef="#br2" timeOffset="-33629.96">24490 13504 11055 0,'0'0'480'0,"0"0"112"0,0 0-464 0,-6-1-128 15,-3-4 0-15,2 1 0 0,2 1 4848 0,0 2 944 16,-2-4 192-16,1 4 32 0,-2-2-4048 0,1 2-816 16,1 1-176-16,-3 4-16 0,1 2-640 0,0-1-112 15,0 1-16-15,0 1-16 0,1 5-176 0,0-1 0 16,2 0 0-16,2 4-176 0,1-5 176 0,0 2-208 16,2 0 80-16,0-2 128 0,2-1-304 0,2-1 64 15,-1-3 16-15,3 2 0 0,-1-1-32 0,1-3-16 16,2 1 0-16,0-4 0 0,-8 0 80 0,9-4 0 15,-1-1 16-15,0-3 0 0,1-1 176 0,0-2 0 16,-1-1 0-16,1 1 0 0,-1-2 0 0,0-3 0 16,-3 0 0-16,1 5 128 0,0-2 0 0,-4 2 16 0,0 1 0 0,-1 2 0 15,-1 3 304-15,0 5 64 0,0 0 16 0,0 0 0 16,0 0 96-16,0 0 16 0,-7 6 0 0,1 3 0 16,-1 3-288-16,3 2-48 0,-1 2-16 0,1 1 0 15,2 1-288-15,0 1 128 0,2-3-128 0,3 4 0 16,0 0 0-16,3-2 0 0,2-1-192 0,4-2 48 31,-1-2-1872-31,5-1-368 0,1-3-80 0,3-2-7712 0,-1-3-1552 0</inkml:trace>
  <inkml:trace contextRef="#ctx0" brushRef="#br2" timeOffset="-33458.2">24910 13454 29087 0,'0'0'1280'0,"-8"-3"272"16,-3 0-1232-16,-1 3-320 0,1 0 0 0,-2 3 0 0,-1 0 976 0,0 2 144 15,1 0 32-15,1 3 0 0,0 0-352 0,3 2-64 16,0 3-16-16,1-1 0 0,3 0-432 0,1-1-96 16,3 2 0-16,2 0-16 0,2 0-176 0,2 1 0 15,1-1 0-15,5-3 0 0,0 0 0 0,5 0 0 16,1-1 0-16,1-3 0 16,3-2-1520-16,1 0-224 0,1-3-48 0,-1 1-12560 15</inkml:trace>
  <inkml:trace contextRef="#ctx0" brushRef="#br2" timeOffset="-33333.21">25100 13491 13823 0,'-6'-7'608'0,"6"7"128"0,-4-4-592 0,4 4-144 0,0 0 0 0,0 0 0 16,0 0 1184-16,0 10 208 0,3-1 32 0,2 6 16 31,3-1-1440-31,1 4-448 0</inkml:trace>
  <inkml:trace contextRef="#ctx0" brushRef="#br2" timeOffset="-33192.6">25114 13328 15663 0,'-8'-9'1392'0,"-1"-4"-1120"0,-1 2-272 0,3-1 0 15,1-1-336-15,4 1-128 0,2 3-32 0,4 1-5968 16</inkml:trace>
  <inkml:trace contextRef="#ctx0" brushRef="#br2" timeOffset="-32801.67">25467 13365 5519 0,'0'0'496'0,"0"0"-496"16,0 0 0-16,0 0 0 0,-1 9 4192 0,-1 2 736 16,-2-2 160-16,-1 1 32 0,-1-2-3104 0,-1 2-608 15,1 3-128-15,-1-1-32 0,2-1-752 0,0 2-160 16,-1 2-16-16,4 3-16 0,-2-2-304 0,3 0 0 15,2-2 0-15,0 3 0 0,2-3 0 0,2 2-176 16,0-2 176-16,2-1-160 0,1-1 160 0,3-1 0 16,1-2 0-16,0-1 0 0,-1-3 128 0,1-1 64 0,0-4 16 15,1 0 0-15,0-4 144 0,0-1 32 0,-1-3 0 0,0-3 0 16,-1-2 0-16,0-1 0 0,-2-2 0 0,0-2 0 16,-1-3-192-16,0-10-16 0,-6 2-16 0,1 10 0 15,-2-6-32-15,-1-9-128 0,-3 1 192 0,1 2-64 16,-2 1 160-16,-1-2 32 0,-2 0 0 0,-1 1 0 15,-2-2-16-15,0 2 0 0,-3-2 0 0,1 3 0 16,0 3-560-16,2 8-96 0,-1 5-32 0,5 5 0 16,2 4 736-16,4 5 144 0,0 0 16 0,-3 17 16 15,4 7 16-15,2 4 0 0,0 4 0 0,3 4 0 16,5 1-192-16,-1-11-32 0,4 5-16 0,10 15 0 16,2-3-144-16,-5-16-32 0,4 3 0 0,14 12 0 15,1-5-928-15,0-4-192 0,1-4-32 0</inkml:trace>
  <inkml:trace contextRef="#ctx0" brushRef="#br1" timeOffset="-24201.32">15562 15348 27407 0,'-6'-4'1216'0,"-2"-1"256"0,-1 0-1184 0,1-2-288 0,2 3 0 0,0-2 0 0,0 0 608 0,-1 3 64 16,7 3 16-16,0 0 0 0,0 0 608 0,0 0 128 16,0 0 32-16,0 0 0 0,3 9-672 0,0 4-128 15,1 2-16-15,-1 6-16 0,3 3-288 0,0 3-48 16,2 3-16-16,0 3 0 0,0 1-144 0,-1 2-128 15,1 6 144-15,-1-3-144 0,-1 3 128 0,1-1-128 16,-2-4 0-16,0-1 144 0,0-4-144 0,1-4 0 16,-1-4 0-16,0-3 0 0,0-3 0 0,1-4-224 15,-1-5 80-15,-5-9 16 0,0 0-112 0,8 2-16 16,-2-5 0-16,2-5 0 0,-2 0 128 0,1-5 128 16,0-4-208-16,0-1 80 0,1-1 128 0,0-2 0 15,1 0 0-15,2 1 0 0,0-3 128 0,1 3 64 0,-2-2 16 0,1 4 0 16,-2 1 368-16,0 3 80 0,0 2 16 0,0 4 0 15,-1 3-272-15,1 2-48 0,-1 3-16 0,1 4 0 16,0 3-336-16,1 4 144 0,-1 4-144 0,1 2 0 16,0 2 0-16,2 2 0 0,1 0 0 0,2 0-192 31,-1 0-1296-31,2-2-256 0,-1-1-48 0,2-1-16 16,0-2-592-16,-1-4-112 0,-1-1-32 0,1-3-6208 0,-2-1-1232 0</inkml:trace>
  <inkml:trace contextRef="#ctx0" brushRef="#br1" timeOffset="-24091.94">16177 15794 22399 0,'0'0'992'0,"0"0"208"16,0 0-960-16,0 0-240 0,0 0 0 0,0 0 0 16,6 6 1216-16,2 0 208 0,0 3 48 0,-2 0 0 0,2-1-832 0,1 1-144 15,-1 0-48-15,1 0 0 16,0 0-1216-16,2-1-256 0,-1-2-64 0</inkml:trace>
  <inkml:trace contextRef="#ctx0" brushRef="#br1" timeOffset="-23668.17">16263 15499 6447 0,'-8'-17'576'0,"4"8"-576"0,-1-1 0 0,-1-1 0 0,2-2 3664 0,2 3 624 15,-1 1 128-15,2 2 32 0,1 7-3056 0,0 0-624 0,6-4-112 0,1 4-16 16,2 2-640-16,3 1 0 0,1 1 0 0,1 2-192 16,2-1 192-16,1 1-160 0,0 1 160 0,1-1-160 15,-1 0 16-15,0-1 0 0,-3 1 0 0,-1 2 0 16,-1 1 144-16,-2 3 0 0,1 1 0 0,-5 1-128 15,0 2 128-15,-4 2 192 0,1 0-32 0,-4 2-16 16,-2 1 432-16,0 0 64 0,1-2 32 0,-2 1 0 16,0-2-160-16,0-1-16 0,-1-1-16 0,0-1 0 15,-1-2-224-15,2-1-32 0,2-3-16 0,-1-1 0 16,3-8-208-16,0 0 128 0,0 0-128 0,0 0 0 16,0 0 0-16,0 0 0 0,7-3-128 0,1 1 128 15,1-5-256-15,-1 1 48 0,-1-5 16 0,1 4 0 16,-1-1 192-16,2 1-144 0,-1 2 144 0,1 2-128 15,0 1 432-15,0 2 80 0,0 1 32 0,3 2 0 0,-2-1 704 0,1 4 144 16,-2 1 16-16,-1 1 16 0,-1 1-192 0,-1 3-32 16,-2 1-16-16,-2 1 0 0,-2 1-352 0,-1 0-64 15,-2 2 0-15,-2 2-16 0,-3-1-240 0,-2 1-64 16,-2 2 0-16,-1 1 0 0,-1-2-320 0,-1 1 0 16,1-4 0-16,0-2 0 15,1 0-880-15,0-3-144 0,1-5-16 0,1 0-16 16,5-3-1984-16,6-4-400 0,-4-5-80 0</inkml:trace>
  <inkml:trace contextRef="#ctx0" brushRef="#br1" timeOffset="-23369.35">16737 15369 21183 0,'7'-21'944'0,"-3"13"192"0,-1 2-912 0,3 2-224 0,-6 4 0 0,0 0 0 16,0 0 2128-16,8 9 384 0,-5 6 80 0,1 8 16 15,-1 4-704-15,-2 6-144 0,1 2-32 0,-2 5 0 16,-2 3-592-16,2 0-128 0,0 2-32 0,0-2 0 15,2-3-656-15,-1-2-144 0,1-4-32 0,2-4 0 16,0-3-144-16,-1-2 0 0,1-7 0 0,1 0 0 16,0-5 0-16,0-1 0 0,1-4-144 0,-6-8 144 15,0 0-304-15,0 0 48 0,9-5 16 0,0-4 0 16,0-3 48-16,0-6 16 0,0-3 0 0,0-1 0 16,1-3 176-16,0-4-128 0,0-1 128 0,3-1-128 0,3 0 128 15,-2 2 144-15,3 2-16 0,-1 4-128 0,0 5 704 0,-2 5 16 16,0 5 16-16,1 4 0 0,-1 4-48 0,2 4-16 15,-1 5 0-15,1 3 0 0,0 4-288 0,1 1-48 16,1 2-16-16,1 5 0 16,1 3-752-16,1 2-144 0,1-2-48 0,1 3-12464 15,0 0-2496-15</inkml:trace>
  <inkml:trace contextRef="#ctx0" brushRef="#br1" timeOffset="-22697.41">18239 15667 15663 0,'7'2'1392'0,"0"0"-1120"15,1 1-272-15,1 2 0 0,2 3 1472 0,0 4 256 16,-3 3 32-16,1 1 16 0,-1 2-400 0,0 3-80 16,0 0-16-16,0 1 0 0,0 0-192 0,-2 0-64 15,1-1 0-15,-2 0 0 0,0 0-352 0,-1-1-80 16,-3-2-16-16,1-1 0 0,-2-2-112 0,0-3-16 15,-2-3-16-15,-2 0 0 0,0-1-128 0,0-1-32 16,4-7 0-16,-5 5 0 0,5-5-128 0,-6 0-16 0,-1-3-128 0,1-1 192 31,0-6-512-31,1-2-96 0,1-2-32 0,0-4 0 16,-1-1-128-16,1-4-16 0,-1-3-16 0,2-3 0 16,2-2 48-16,1-2 16 0,1 1 0 0,3-1 0 0,-1 2 224 0,1 0 64 0,0 2 0 0,2 3 0 15,2 0 640-15,1 2 128 0,0 1 16 0,2 6 16 16,-2 4 272-16,3 2 48 0,-1 4 16 0,2 3 0 15,-1 2-128-15,1 4-32 0,-2 3 0 0,-2 3 0 16,-3 1 48-16,0 3 0 0,-3 1 0 0,0 3 0 16,-2 3-304-16,-1 0-48 0,-2 1-16 0,-3 1 0 15,-2 1-208-15,-1 0-64 0,-1-1 0 0,0 0 0 16,0-2-1232-16,1-2-256 0,1-2-48 0,1-4-9920 16,-1-2-1968-16</inkml:trace>
  <inkml:trace contextRef="#ctx0" brushRef="#br1" timeOffset="-22431.79">18750 15021 35711 0,'0'0'1584'0,"0"0"320"0,0 0-1520 0,0 0-384 16,-4 8 0-16,2 1 0 0,-1 1 800 0,0 3 96 15,1 1 0-15,-2 5 16 0,-1 2 96 0,-2 2 16 16,1 3 0-16,-2 4 0 0,-1 1-688 0,-1 3-128 15,1 1-16-15,-1 2-16 0,0 2-48 0,-2 0 0 16,1-1 0-16,1 4 0 0,-2-3-128 0,0 1 0 0,1 2 0 0,0 0 0 16,2-3 0-16,0-3 0 0,1-2-224 0,2-4 80 31,-1-4-448-31,5-4-96 0,0-5-16 0,4-4 0 16,0-2-336-16,3-5-80 0,-5-6-16 0,10 0 0 15,-1-4-288-15,1-1-64 0,0-1-16 0,2-2 0 16,0-1-1312-16,1-2-272 0,0 1-48 0</inkml:trace>
  <inkml:trace contextRef="#ctx0" brushRef="#br1" timeOffset="-21570.86">18993 15302 3679 0,'0'0'320'0,"0"0"-320"0,0 0 0 0,0 0 0 0,0 0 3600 0,0 0 656 16,0 0 128-16,0 0 32 0,0-5-2480 0,1-1-480 16,3-1-112-16,-2 1 0 0,0-1-704 0,0 1-128 15,1-1-16-15,0 0-16 0,-1 2-32 0,1-1 0 16,-3 6 0-16,1-7 0 0,0 1 496 0,-1 6 80 16,0 0 32-16,0 0 0 0,-1-6 96 0,1 6 0 15,-1-6 16-15,-1-1 0 0,0 2-240 0,2 5-48 16,-4-5-16-16,4 5 0 0,-5-3-192 0,5 3-32 15,-8 0-16-15,0 2 0 0,0 2-240 0,0 0-32 0,-1 5-16 0,-1 0 0 16,-2 3-16-16,-1 3 0 0,0 1 0 0,-1 2 0 16,-2 3-112-16,2 0-16 0,-2 0-16 0,0 2 0 15,-1 3-176-15,2-2 192 0,0-1-192 0,2-1 192 16,2-1-192-16,0-1 0 0,2-3 144 0,3-2-144 16,-1 0 0-16,5-2 0 0,2-2 0 0,2 0 128 15,2-3-128-15,1 1 128 0,3-4-128 0,2 0 128 16,2-1-128-16,1 0 144 0,0 1-144 0,3-3 160 15,2 3-160-15,-2-5 192 0,-1 1-192 0,1 0 192 16,0 1-192-16,-1 0 0 0,1-2 0 0,1 0 0 16,-1 2 0-16,1-1-320 0,-2 3 48 0,0-3 16 15,-1 3-1408-15,0-1-288 0,2-1-48 16,2 1-6144 0,-1-1-1232-16,-3 0-240 0</inkml:trace>
  <inkml:trace contextRef="#ctx0" brushRef="#br1" timeOffset="-21258.14">19358 15617 12895 0,'0'0'1152'0,"5"-6"-928"16,1 1-224-16,1-3 0 0,-1-2 2528 0,0-1 464 16,-3 2 80-16,0-1 32 0,-2 1-1088 0,1 1-224 15,-1 0-32-15,-1 8-16 0,-3-8-512 0,-2 2-96 16,-1 1-32-16,-2 3 0 0,-1 2-288 0,-2 2-64 16,0 3-16-16,0 1 0 0,-1-1-288 0,2 5-64 15,-2 1-16-15,2 1 0 0,1 1-240 0,2 0-128 16,2-1 128-16,2 1-128 0,1-1 0 0,2-1 0 15,1 0 0-15,3-2 0 0,-1-3 0 0,2 2 0 0,-5-8 0 0,9 4 0 16,0 0 0-16,3-1 0 0,-1-1 0 0,1-2 0 16,0-2 0-16,2-1 0 0,-2-1 0 0,0 0 0 15,1-1 0-15,-3-1 0 0,-1-2 0 0,-1 1 128 16,1 3-128-16,-2-2 128 0,-2 2-128 0,-5 4 128 16,0 0 80-16,0 0 32 0,0 0 0 0,8 5 0 15,-3 2-32-15,2-1 0 0,-1 2 0 0,2 1 0 16,-2 0-208-16,1 2 0 0,1 0 0 0,1 1 0 31,1 0-400-31,2 0-80 0,-1-1-16 0,2 2 0 16,1-4-2400-16,2-1-496 0,0-1-80 0</inkml:trace>
  <inkml:trace contextRef="#ctx0" brushRef="#br1" timeOffset="-21101.89">20079 15461 12895 0,'0'0'576'0,"0"0"112"0,0 0-560 0,0 0-128 16,0 0 0-16,0 0 0 0,0 0 6256 0,0 0 1216 16,9 4 240-16,2-1 48 0,4-1-6000 0,3 1-1200 15,5 0-240-15,18-1-64 16,-1 2-2096-16,5-1-416 0</inkml:trace>
  <inkml:trace contextRef="#ctx0" brushRef="#br1" timeOffset="-20586.33">20145 15734 21183 0,'0'0'1888'0,"-5"2"-1504"16,5-2-384-16,-7 4 0 0,7-4 3024 0,0 0 544 0,-2 7 96 0,2-7 32 16,0 0-2784-16,0 0-544 0,8 6-112 0,2 0-32 15,3-4-224-15,3 1 0 0,2-6 0 0,3 1 0 32,1-2-960-32,4 0-304 0,1-5-48 0,1 1-13088 0</inkml:trace>
  <inkml:trace contextRef="#ctx0" brushRef="#br1" timeOffset="-20164.17">20952 15503 11967 0,'-14'3'528'0,"7"1"112"15,-1 2-512-15,1 3-128 0,-1 2 0 0,1-1 0 0,1 2 4912 0,0 0 944 16,1 1 192-16,1 0 32 0,3-2-4320 0,1 1-864 15,1-1-192-15,2 0-16 0,2-3-496 0,2 0-192 16,0-2 176-16,3 0-176 0,0-4 0 0,3 1 0 16,1-3 0-16,1-3 0 0,-1-2 0 0,0-1 0 15,1-2 0-15,-2-1-160 0,-3-2 16 0,1 1 0 16,-3-3 0-16,-1 2 0 0,0-2-48 0,-3 4 0 16,1-1 0-16,0 2 0 15,-1 1-192-15,-4 7-64 0,4-6 0 0,-4 6 0 16,0 0-128-16,0 0-48 0,8 1 0 0,0 3 0 0,-1 1 368 0,3 3 80 15,-1 1 16-15,1 3 0 0,1 2 160 0,-1-2 0 16,-1 2 0-16,0 1 0 0,2-2 464 0,0-2 32 16,2 0 0-16,1-3 0 0,-1-3 176 0,0-2 32 0,0-2 16 0,-2-2 0 15,1-3 224-15,0-3 32 0,-2-1 16 0,-1-5 0 16,-1 0-144-16,-1-1-16 0,-2-3-16 0,0 1 0 16,-1-2-560-16,0 0-128 0,0-2 0 0,-2 1-128 31,1-2-1600-31,1-1-416 0,0-1-96 0,-1 1-14464 0</inkml:trace>
  <inkml:trace contextRef="#ctx0" brushRef="#br1" timeOffset="-19866.69">21610 15550 26031 0,'0'0'1152'0,"4"9"240"0,3 2-1120 0,1 0-272 0,1 2 0 0,0-1 0 16,0-3 1200-16,3-1 176 0,1-1 32 0,0-2 16 0,-1-1-400 0,1-2-96 31,0-2-16-31,0 0 0 0,0-4-160 0,-2 2-48 16,1-3 0-16,0-2 0 0,-2-2-64 0,-1 0-32 15,-2-4 0-15,-2 1 0 0,-1 0-160 0,0 1-48 0,-1-2 0 0,-3-1 0 0,-3 3-80 0,-2-2-32 32,-2 2 0-32,-2 1 0 0,-1 1 32 0,-3 0 0 0,-2 3 0 0,1 4 0 0,0 3-160 0,-1 3-32 31,1 1 0-31,1 4 0 0,-1 3-128 0,2 2-176 15,1 5 48-15,4-2 0 0,3 0-48 0,1-1 0 16,3 3 0-16,7 4 0 16,3-2-576-16,4-3-112 0,5-3-32 0,3-2 0 15,4-5-1984-15,4-2-384 0,4 1-96 0</inkml:trace>
  <inkml:trace contextRef="#ctx0" brushRef="#br1" timeOffset="-19538.59">22235 15576 30063 0,'-18'-4'1328'0,"9"4"272"0,-3 3-1280 0,-3 1-320 0,1 1 0 0,-2 0 0 16,-2 0 1392-16,3 1 208 0,-1 0 32 0,2 1 16 16,-2 0-704-16,3 3-144 0,2-3-32 0,4 4 0 15,3-2-592-15,1 0-176 0,2-1 0 0,2 0 0 16,2 0 0-16,2-1 0 0,1 0-192 0,4 1 64 16,1 1 128-16,2-4-160 0,-1 0 160 0,0 0-160 15,-3-1 160-15,0 0-208 0,0-2 80 0,0-1 128 16,0 0-144-16,1-1 144 0,-1-1 0 0,0-2 0 0,-1-2-128 0,1-1 128 15,1-2 0-15,-1-1 0 0,0 1-256 0,1-3 48 16,-3 2 16-16,0-1 0 0,-2-2 192 0,-1 0 0 16,-1 2-160-16,-2 1 160 0,-2 2 0 0,-1 1 0 15,1 1 0-15,1 5 0 0,-4-4 208 0,4 4-32 16,0 0-16-16,0 0 0 0,0 0-16 0,-5 6 0 16,1 3 0-16,1-1 0 0,2 1-144 0,1 2 0 15,3-1 0-15,1 2 0 0,0-3-256 0,-1 1 0 16,3 1 16-16,1-1 0 15,1-1-2336-15,-8-9-480 0,15 3-80 0</inkml:trace>
  <inkml:trace contextRef="#ctx0" brushRef="#br1" timeOffset="-19366.55">22408 15387 3679 0,'3'-31'160'0,"0"14"32"0,-1-3-192 0,2-1 0 0,1-1 0 0,2-6 0 15,-3 4 4272-15,-2 8 800 0,0 6 176 0,-2 10 16 16,0 0-2880-16,0 0-576 0,2 12-112 0,-2 7-32 15,-1 6-1248-15,0 4-256 0,-1 2-160 0,2 2 192 16,2-1 0-16,0 2 0 0,1-1 0 0,1-2 0 16,1 0-192-16,0-2 0 0,0 0 0 0,4-2 128 15,5-2-1376 1,-3-2-288-16,1-6-48 0,-4-6-10064 0</inkml:trace>
  <inkml:trace contextRef="#ctx0" brushRef="#br1" timeOffset="-19132.2">22733 15388 1839 0,'-5'-13'0'0,"5"13"160"0,-8-5-160 0,-4 1 0 16,-1 2 0-16,3 0 0 0,-2 6 4736 0,-2 0 928 15,-2 4 176-15,-1 1 48 0,-3 0-2752 0,-6 9-560 16,4 1-96-16,12-5-32 0,2 2-352 0,3 1-80 16,2 1-16-16,4 0 0 0,1-1-976 0,4 7-208 15,2-5-48-15,3-6 0 0,4 0-320 0,5-2-64 16,1-4 0-16,3 1-16 0,2-4-160 0,15 0-16 15,-2-3-16-15,-12-1 0 0,2 0-176 0,1 0 0 16,4 0 0-16,0 0-176 16,0-1-1520-16,13 0-304 0,-7-3-64 0,-15 4-9584 0,-2 4-1920 15</inkml:trace>
  <inkml:trace contextRef="#ctx0" brushRef="#br1" timeOffset="-18599.23">21642 16606 12895 0,'0'0'576'0,"0"0"112"0,0 0-560 0,5-4-128 16,1-2 0-16,1-1 0 0,1-2 2016 0,1 1 368 15,0 0 80-15,-1 0 16 0,-2-1-976 0,1 2-192 16,-2 0-32-16,-2-1-16 0,-3 8-608 0,0 0-112 16,0 0-32-16,0 0 0 0,-7 2 496 0,-2 1 80 15,-3 3 32-15,-1 1 0 0,-1 4 384 0,0 2 80 16,1 3 16-16,-2-1 0 0,1 2-880 0,0 3-160 16,1-2-48-16,1 0 0 0,4 0-304 0,1-1-64 15,4 0-16-15,1-1 0 0,4-2-128 0,3-1 0 16,0 0 0-16,3-2 0 0,1-2 0 0,1-2 0 15,2-4-144-15,0-3 144 0,1-1-384 0,0-5 0 16,1-2-16-16,1-1 0 0,-2-2 208 0,0-1 32 0,0-1 16 16,-2 0 0-16,0-1 144 0,-1 0-192 0,-1 1 192 0,1 0-192 15,-4 0 192-15,1 2 144 0,-2 2-16 0,-1-1-128 16,-2 1 448-16,0 1 0 0,-2 1-16 0,-2 2 0 16,-2 0 64-16,0 2 16 0,-1 2 0 0,-1 2 0 15,-1 0 128-15,1 3 16 0,-1 2 16 0,2 1 0 16,-2 1-416-16,5 3-96 0,1 2-16 0,-1 1 0 15,2 2-144-15,3 1-176 0,-1-2 48 0,4 2 0 16,1 1-384 0,3-1-80-16,1 2-16 0,4-6 0 0,0 0-560 0,11 2-112 15,-1-2-32-15,-7-6-10304 0,3-2-2064 0</inkml:trace>
  <inkml:trace contextRef="#ctx0" brushRef="#br1" timeOffset="-18458.56">22153 16662 23039 0,'0'0'1024'0,"-8"0"192"0,-2-4-960 0,-2 4-256 16,-3 1 0-16,4 2 0 0,0 0 2656 0,3 1 480 16,3 0 112-16,0 1 16 0,0 3-1568 0,5-8-304 15,2 7-64-15,4 3-16 0,0 0-944 0,5 2-192 16,0-2-48-16,2-1 0 0,3 2-256 0,1-1-64 16,2-3-16-16,2 0 0 15,0 1-2224-15,1 0-448 0,1-1-96 0</inkml:trace>
  <inkml:trace contextRef="#ctx0" brushRef="#br1" timeOffset="-17771.13">22384 16628 11055 0,'0'0'976'0,"0"0"-784"0,0 0-192 0,0 0 0 16,0 8 1024-16,1-1 176 0,-1-7 16 0,5 10 16 15,0 2-1056-15,0 2-176 0,1 3 0 0,4 6-192 31,3 0-480-31,-5-10-96 0,0 1 0 0,4 4-16 16,-1-3-208-16,2-2-32 0,-1-7-16 0,-5-2 0 0,0-1 1040 0,-7-3 176 0,0 0 48 0,7-4 16 16,-2-3 288-16,0-1 64 0,1-1 16 0,-5-1 0 15,-1-2 368-15,-1 0 80 0,-2-2 16 0,-1-2 0 16,-1-2 768-16,-3 0 144 0,-2 0 48 0,-1-1 0 16,2-1 208-16,-1-1 64 0,-1-1 0 0,-2-7 0 15,0 4-1088-15,4 4-224 0,1 2-32 0,3 3-16 16,0 0-944-16,2 3-224 0,-1 6-32 0,4 7 0 15,0 0-448-15,0 0-112 0,7-6-16 0,-7 6 0 16,6-1-640-16,6 0-144 0,0 2-32 0,-2 2 0 16,3 1-1984-16,9 2-400 0,0 1-64 0,-6-2-32 15,2 1 1808-15,2 2 352 0,2 3 80 0,-1-4 16 0,-2 4 2560 0,1-1 512 16,-2-1 96-16,-1 0 32 0,-2-2 1152 0,-2-1 224 16,-2 0 48-16,0-1 16 0,-2-1-400 0,-1-2-96 15,-8-2-16-15,0 0 0 0,0 0-528 0,0 0-96 16,0 0-32-16,0 0 0 0,0 0-384 0,0 0-64 15,0 0-32-15,-5 10 0 0,-1-4-496 0,-2 1-112 16,-1 0 0-16,0 4-16 0,-1 1-192 0,1 1-48 0,0 0 0 0,-1 2 0 16,1-2 0-16,1 2-16 0,2-1 0 0,2 0 0 15,5-1-48-15,2-2-16 0,2-3 0 0,2-2 0 16,2 1-176-16,1-3 0 0,3-3 0 0,2-2 0 16,-1-2-208-16,3-1 80 0,1-5 128 0,0 0-208 15,-1-2-112-15,0-2 0 0,-2-1-16 0,0-3 0 16,0 1 48-16,-2 2 16 0,-2-4 0 0,2-7 0 31,-5 2-176-31,-4 0-48 0,0 0 0 0,-3 6 0 0,-1 0 208 0,-1-1 32 0,-2-2 16 0,1-2 0 16,-2 0 240-16,0-2 0 0,-1 1 0 0,1-4 0 15,0 1-240-15,-1 1 0 0,1 1 0 0,-1 6 0 16,-1 5 240-16,0 4 0 0,1 4-160 0,5 5 160 16,-7 4 928-16,5 5 256 0,-1 6 48 0,3 8 16 15,3 1-352-15,1 5-80 0,3 1-16 0,5 4 0 0,4 1-464 16,2 0-80-16,2 0-32 0,13 12 0 15,0-6-864-15,2-3-160 0,0-3-32 0,-9-10-16832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0,'0'0'1075'0'0,"2"1"-883"0"0,2 5-96 0 0,1 0 0 0 0,-1 0 0 0 0,0 0 0 0 0,0 1 1 0 0,-1-1-1 0 0,0 1 0 0 0,0 0 0 0 0,3 11 0 0 0,12 63 1722 0 0,-6-3-303 0 0,0 87 1 0 0,-10 80-968 0 0,-2-52-385 0 0,-4-23-1167 0 0,-2-98-6402 0 0,4-59 2572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0,'0'0'499'0'0,"1"1"-142"0"0,3 1 39 0 0,-1 1 0 0 0,0-1-1 0 0,0 1 1 0 0,-1 0 0 0 0,1 0-1 0 0,-1 1 1 0 0,1-1-1 0 0,-1 0 1 0 0,0 1 0 0 0,0-1-1 0 0,-1 1 1 0 0,3 7 0 0 0,3 8 526 0 0,4 25 0 0 0,-8-28-526 0 0,78 452 1976 0 0,-53-281-2326 0 0,15 73-3564 0 0,-38-227 2290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31 143 10591 0 0,'-11'-5'571'0'0,"-1"0"377"0"0,5 2 3681 0 0,15-12-2964 0 0,-5 7-1263 0 0,2 0-217 0 0,1 1 0 0 0,-1 0 1 0 0,1 0-1 0 0,0 0 0 0 0,1 1 0 0 0,0-1 0 0 0,0 2 1 0 0,0-1-1 0 0,1 1 0 0 0,-1 0 0 0 0,1 0 1 0 0,14-5-1 0 0,-10 6-186 0 0,0 0 1 0 0,1 0-1 0 0,0 1 0 0 0,-1 0 1 0 0,1 1-1 0 0,0 1 1 0 0,0 0-1 0 0,18 2 1 0 0,-10 0-103 0 0,47 4-2233 0 0,-39-1 1029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0,'0'0'964'0'0,"2"0"-794"0"0,17 2 1845 0 0,36-2 1 0 0,-33-1-806 0 0,32 4-1 0 0,-40-2-941 0 0,0 2-1 0 0,1-1 0 0 0,-1 2 1 0 0,-1 0-1 0 0,1 1 1 0 0,-1 0-1 0 0,1 1 0 0 0,21 13 1 0 0,-33-17-244 0 0,-1-1 1 0 0,1 1-1 0 0,0 0 1 0 0,-1-1-1 0 0,1 1 0 0 0,-1 0 1 0 0,1 0-1 0 0,-1 0 1 0 0,0 0-1 0 0,0 1 1 0 0,0-1-1 0 0,0 0 0 0 0,0 0 1 0 0,0 1-1 0 0,-1-1 1 0 0,1 0-1 0 0,-1 1 1 0 0,0-1-1 0 0,1 1 0 0 0,-1-1 1 0 0,0 0-1 0 0,-1 1 1 0 0,1-1-1 0 0,0 1 1 0 0,-1-1-1 0 0,1 0 0 0 0,-1 1 1 0 0,-1 3-1 0 0,-3 7 51 0 0,-1 1 0 0 0,0-1 0 0 0,-15 22 0 0 0,8-14-58 0 0,7-10 12 0 0,-14 20 0 0 0,17-28-30 0 0,0 0 0 0 0,1 0-1 0 0,-1 0 1 0 0,-1 0 0 0 0,1 0 0 0 0,0-1-1 0 0,-1 1 1 0 0,1-1 0 0 0,-7 3 0 0 0,-8-3-396 0 0,16-2 59 0 0,10 0 179 0 0,15 4 55 0 0,-1 0 0 0 0,1 1 0 0 0,37 15 0 0 0,-32-9 345 0 0,-2 1-1 0 0,1 1 1 0 0,-2 2-1 0 0,0 0 0 0 0,33 28 1 0 0,-54-40-88 0 0,-1 0 1 0 0,0 0-1 0 0,0 0 1 0 0,0 0-1 0 0,0 0 0 0 0,-1 0 1 0 0,1 1-1 0 0,-1-1 1 0 0,0 1-1 0 0,0 0 1 0 0,0 0-1 0 0,2 6 0 0 0,-3-7-41 0 0,-1 0-1 0 0,0 0 1 0 0,1 0-1 0 0,-1 1 1 0 0,0-1-1 0 0,0 0 1 0 0,-1 0-1 0 0,1 0 1 0 0,-1 0-1 0 0,0 1 1 0 0,1-1-1 0 0,-1 0 1 0 0,-1 0-1 0 0,1 0 1 0 0,0 0-1 0 0,-1-1 1 0 0,-1 4-1 0 0,-4 5 34 0 0,-1-1 0 0 0,0 1-1 0 0,-1-2 1 0 0,1 1 0 0 0,-2-1-1 0 0,1 0 1 0 0,-1-1 0 0 0,-1-1-1 0 0,0 1 1 0 0,-14 6 0 0 0,11-7-168 0 0,0 0 0 0 0,0-2 0 0 0,-1 0 0 0 0,0 0-1 0 0,0-1 1 0 0,0-1 0 0 0,0-1 0 0 0,-21 1 0 0 0,24-3-1107 0 0,0 0 1 0 0,0-1-1 0 0,-21-5 0 0 0,14 1-7187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0,'0'0'964'0'0,"2"0"-794"0"0,17 2 1845 0 0,36-2 1 0 0,-33-1-806 0 0,32 4-1 0 0,-40-2-941 0 0,0 2-1 0 0,1-1 0 0 0,-1 2 1 0 0,-1 0-1 0 0,1 1 1 0 0,-1 0-1 0 0,1 1 0 0 0,21 13 1 0 0,-33-17-244 0 0,-1-1 1 0 0,1 1-1 0 0,0 0 1 0 0,-1-1-1 0 0,1 1 0 0 0,-1 0 1 0 0,1 0-1 0 0,-1 0 1 0 0,0 0-1 0 0,0 1 1 0 0,0-1-1 0 0,0 0 0 0 0,0 0 1 0 0,0 1-1 0 0,-1-1 1 0 0,1 0-1 0 0,-1 1 1 0 0,0-1-1 0 0,1 1 0 0 0,-1-1 1 0 0,0 0-1 0 0,-1 1 1 0 0,1-1-1 0 0,0 1 1 0 0,-1-1-1 0 0,1 0 0 0 0,-1 1 1 0 0,-1 3-1 0 0,-3 7 51 0 0,-1 1 0 0 0,0-1 0 0 0,-15 22 0 0 0,8-14-58 0 0,7-10 12 0 0,-14 20 0 0 0,17-28-30 0 0,0 0 0 0 0,1 0-1 0 0,-1 0 1 0 0,-1 0 0 0 0,1 0 0 0 0,0-1-1 0 0,-1 1 1 0 0,1-1 0 0 0,-7 3 0 0 0,-8-3-396 0 0,16-2 59 0 0,10 0 179 0 0,15 4 55 0 0,-1 0 0 0 0,1 1 0 0 0,37 15 0 0 0,-32-9 345 0 0,-2 1-1 0 0,1 1 1 0 0,-2 2-1 0 0,0 0 0 0 0,33 28 1 0 0,-54-40-88 0 0,-1 0 1 0 0,0 0-1 0 0,0 0 1 0 0,0 0-1 0 0,0 0 0 0 0,-1 0 1 0 0,1 1-1 0 0,-1-1 1 0 0,0 1-1 0 0,0 0 1 0 0,0 0-1 0 0,2 6 0 0 0,-3-7-41 0 0,-1 0-1 0 0,0 0 1 0 0,1 0-1 0 0,-1 1 1 0 0,0-1-1 0 0,0 0 1 0 0,-1 0-1 0 0,1 0 1 0 0,-1 0-1 0 0,0 1 1 0 0,1-1-1 0 0,-1 0 1 0 0,-1 0-1 0 0,1 0 1 0 0,0 0-1 0 0,-1-1 1 0 0,-1 4-1 0 0,-4 5 34 0 0,-1-1 0 0 0,0 1-1 0 0,-1-2 1 0 0,1 1 0 0 0,-2-1-1 0 0,1 0 1 0 0,-1-1 0 0 0,-1-1-1 0 0,0 1 1 0 0,-14 6 0 0 0,11-7-168 0 0,0 0 0 0 0,0-2 0 0 0,-1 0 0 0 0,0 0-1 0 0,0-1 1 0 0,0-1 0 0 0,0-1 0 0 0,-21 1 0 0 0,24-3-1107 0 0,0 0 1 0 0,0-1-1 0 0,-21-5 0 0 0,14 1-7187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0,'3'10'12958'0'0,"5"20"-8464"0"0,7 22-4816 0 0,70 469 1560 0 0,-79-434-3708 0 0,-4-63 1164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11975 0 0,'0'0'923'0'0,"-2"1"-602"0"0,-3 0-1184 0 0,-5 2 4796 0 0,10-2-3862 0 0,0-1 0 0 0,0 0-1 0 0,0 0 1 0 0,0 1 0 0 0,-1-1 0 0 0,1 0 0 0 0,0 0-1 0 0,0 0 1 0 0,0 1 0 0 0,0-1 0 0 0,0 0 0 0 0,0 0-1 0 0,0 1 1 0 0,1-1 0 0 0,-1 0 0 0 0,0 0 0 0 0,0 0-1 0 0,0 1 1 0 0,0-1 0 0 0,0 0 0 0 0,0 0 0 0 0,0 0-1 0 0,0 1 1 0 0,0-1 0 0 0,1 0 0 0 0,-1 0 0 0 0,0 0-1 0 0,0 0 1 0 0,0 1 0 0 0,0-1 0 0 0,1 0 0 0 0,-1 0 0 0 0,0 0-1 0 0,0 0 1 0 0,0 0 0 0 0,1 0 0 0 0,-1 1 0 0 0,0-1-1 0 0,0 0 1 0 0,0 0 0 0 0,1 0 0 0 0,-1 0 0 0 0,0 0-1 0 0,1 0 1 0 0,5 4 252 0 0,1-1-1 0 0,0 0 1 0 0,1 0 0 0 0,-1-1-1 0 0,1 0 1 0 0,8 2 0 0 0,50 4 914 0 0,-47-7-845 0 0,15 1 172 0 0,-1-1 1 0 0,45-5-1 0 0,66-15 41 0 0,-98 12-611 0 0,86-17-1825 0 0,-95 19 790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93 5527 0 0,'0'0'671'0'0,"2"1"-124"0"0,-2-1-522 0 0,0 1 0 0 0,0-1 1 0 0,0 0-1 0 0,1 0 0 0 0,-1 0 0 0 0,0 1 1 0 0,0-1-1 0 0,0 0 0 0 0,0 0 0 0 0,1 0 1 0 0,-1 0-1 0 0,0 0 0 0 0,0 0 0 0 0,0 1 1 0 0,0-1-1 0 0,1 0 0 0 0,-1 0 1 0 0,0 0-1 0 0,0 0 0 0 0,1 0 0 0 0,-1 0 1 0 0,0 0-1 0 0,0 0 0 0 0,0 0 0 0 0,1 0 1 0 0,-1 0-1 0 0,0 0 0 0 0,0 0 0 0 0,0 0 1 0 0,1 0-1 0 0,-1 0 0 0 0,0 0 1 0 0,0 0-1 0 0,1 0 0 0 0,-1 0 0 0 0,0-1 1 0 0,0 1-1 0 0,0 0 0 0 0,0 0 0 0 0,1 0 1 0 0,-1 0-1 0 0,0 0 0 0 0,0 0 1 0 0,0-1-1 0 0,0 1 0 0 0,1 0 0 0 0,-1 0 1 0 0,0 0-1 0 0,0-1 0 0 0,0 1 0 0 0,0 0 1 0 0,0 0-1 0 0,0-1 0 0 0,4-19 1555 0 0,-4 15-1159 0 0,0 0-1 0 0,-1 0 1 0 0,1 0 0 0 0,-1 0-1 0 0,0 1 1 0 0,0-1-1 0 0,-4-9 1 0 0,4 12-291 0 0,-1 0 0 0 0,1 1 0 0 0,-1-1 0 0 0,0 0-1 0 0,1 0 1 0 0,-1 1 0 0 0,0-1 0 0 0,0 1 0 0 0,0-1 0 0 0,0 1 0 0 0,-1 0 0 0 0,1 0-1 0 0,0 0 1 0 0,0 0 0 0 0,-1 0 0 0 0,1 1 0 0 0,0-1 0 0 0,-1 1 0 0 0,1-1 0 0 0,-1 1 0 0 0,1 0-1 0 0,-1 0 1 0 0,1 0 0 0 0,0 0 0 0 0,-1 1 0 0 0,1-1 0 0 0,-4 1 0 0 0,0 1 14 0 0,0-1 1 0 0,-1 1-1 0 0,1 1 1 0 0,0-1 0 0 0,0 1-1 0 0,1 0 1 0 0,-1 0-1 0 0,1 1 1 0 0,-8 5 0 0 0,3 1-74 0 0,0 0 0 0 0,1 0 1 0 0,0 1-1 0 0,1 0 1 0 0,0 0-1 0 0,1 1 0 0 0,-8 16 1 0 0,-32 93 65 0 0,44-112-124 0 0,-8 28 79 0 0,2 1 1 0 0,-8 75-1 0 0,15-96-18 0 0,1 0-1 0 0,1 0 0 0 0,1 0 1 0 0,0 0-1 0 0,2 0 0 0 0,-1 0 1 0 0,2 0-1 0 0,0-1 0 0 0,1 1 1 0 0,1-1-1 0 0,14 27 0 0 0,-14-34-19 0 0,0 0 0 0 0,1-1 0 0 0,0 0 0 0 0,0 0 0 0 0,1-1 0 0 0,0 0 0 0 0,0-1-1 0 0,1 1 1 0 0,0-1 0 0 0,10 5 0 0 0,-7-5 14 0 0,0-1 0 0 0,0 0 0 0 0,1 0 0 0 0,0-1 0 0 0,0-1-1 0 0,0 0 1 0 0,21 2 0 0 0,-24-5-46 0 0,0 0-1 0 0,0 0 1 0 0,0-1-1 0 0,0 0 1 0 0,-1-1-1 0 0,1 0 1 0 0,0-1 0 0 0,-1 0-1 0 0,1 0 1 0 0,-1-1-1 0 0,15-8 1 0 0,-9 2-13 0 0,0-1 0 0 0,0 0-1 0 0,-1-1 1 0 0,0 0 0 0 0,16-20 0 0 0,34-30-1024 0 0,-21 21-2847 0 0,-33 31 2203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1839 0 0,'-4'5'8477'0'0,"8"11"-4396"0"0,17 71-692 0 0,-8-41-2955 0 0,6 55 0 0 0,-7-7-476 0 0,2 6-1193 0 0,0 108 1 0 0,-14-186-2795 0 0,2-2-1198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12551 0 0,'0'-1'147'0'0,"-2"-2"-243"0"0,9-5 1491 0 0,-7 8-1389 0 0,1 0 0 0 0,-1 0 0 0 0,0 0 0 0 0,0 0 1 0 0,0 0-1 0 0,0 0 0 0 0,0 0 0 0 0,0 0 0 0 0,0 0 0 0 0,0 0 1 0 0,0 0-1 0 0,0 0 0 0 0,0 0 0 0 0,0 0 0 0 0,0 0 1 0 0,0 0-1 0 0,0-1 0 0 0,1 1 0 0 0,-1 0 0 0 0,0 0 0 0 0,0 0 1 0 0,0 0-1 0 0,0 0 0 0 0,0 0 0 0 0,0 1 0 0 0,0-1 1 0 0,0 0-1 0 0,0 0 0 0 0,0 0 0 0 0,0 0 0 0 0,0 0 0 0 0,1 0 1 0 0,-1 0-1 0 0,0 0 0 0 0,0 0 0 0 0,0 0 0 0 0,0 0 1 0 0,0 0-1 0 0,0 0 0 0 0,0 0 0 0 0,0 0 0 0 0,0 0 1 0 0,0 0-1 0 0,0 0 0 0 0,0 0 0 0 0,0 0 0 0 0,0 0 0 0 0,0 1 1 0 0,0-1-1 0 0,0 0 0 0 0,0 0 0 0 0,0 0 0 0 0,0 0 1 0 0,0 0-1 0 0,0 0 0 0 0,0 0 0 0 0,0 0 0 0 0,5 8 260 0 0,0 0 0 0 0,0 0-1 0 0,-1 0 1 0 0,-1 1 0 0 0,1-1 0 0 0,2 13-1 0 0,10 60 269 0 0,-11-54-381 0 0,25 166 288 0 0,1 4-383 0 0,-16-86-952 0 0,-5-27-1596 0 0,-6-59 904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 7367 0 0,'-26'-7'10165'0'0,"34"2"-10105"0"0,0 1 0 0 0,0 0 0 0 0,0 1-1 0 0,15-5 1 0 0,26 0 76 0 0,48-6-2080 0 0,-78 14 368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11807 0 0,'0'0'1068'0'0,"2"1"-877"0"0,9 4 198 0 0,0 0-1 0 0,1-1 1 0 0,0 0 0 0 0,0-1 0 0 0,0 0-1 0 0,0-1 1 0 0,0-1 0 0 0,23 1 0 0 0,-34-2-289 0 0,0 0 0 0 0,1 0 0 0 0,-1 0 0 0 0,0 0 0 0 0,0 0 0 0 0,0 0 1 0 0,0 0-1 0 0,0 1 0 0 0,1-1 0 0 0,-1 0 0 0 0,2 1 0 0 0,-3 0-56 0 0,1 0 0 0 0,-1-1 0 0 0,0 1 0 0 0,0 0 0 0 0,1-1 0 0 0,-1 1-1 0 0,0 0 1 0 0,0-1 0 0 0,0 1 0 0 0,0 0 0 0 0,0-1 0 0 0,0 1 0 0 0,0 0 0 0 0,0-1-1 0 0,0 1 1 0 0,0 0 0 0 0,0 6-213 0 0,0-4 180 0 0,0 0-1 0 0,-1 0 1 0 0,1 0-1 0 0,0-1 1 0 0,-1 1-1 0 0,0 0 1 0 0,0 0-1 0 0,0 0 1 0 0,0-1 0 0 0,0 1-1 0 0,0-1 1 0 0,-1 1-1 0 0,1-1 1 0 0,-1 1-1 0 0,0-1 1 0 0,0 0-1 0 0,0 0 1 0 0,0 1-1 0 0,0-1 1 0 0,0-1-1 0 0,0 1 1 0 0,-1 0-1 0 0,1-1 1 0 0,-1 1 0 0 0,1-1-1 0 0,-1 0 1 0 0,0 1-1 0 0,1-1 1 0 0,-6 1-1 0 0,6-2-103 0 0,14 5-524 0 0,18 10 601 0 0,45 29 1 0 0,-59-33 276 0 0,-1 0 0 0 0,-1 1 1 0 0,0 1-1 0 0,17 19 1 0 0,-29-30-136 0 0,0 0 1 0 0,-1 0-1 0 0,1 0 1 0 0,-1 0-1 0 0,0 0 1 0 0,1 1 0 0 0,-1-1-1 0 0,0 0 1 0 0,0 1-1 0 0,-1-1 1 0 0,1 1-1 0 0,0-1 1 0 0,-1 1 0 0 0,0-1-1 0 0,1 1 1 0 0,-1 0-1 0 0,0-1 1 0 0,0 1-1 0 0,-1-1 1 0 0,0 5 0 0 0,0-4-49 0 0,0 0 1 0 0,0 0-1 0 0,-1 1 1 0 0,0-1 0 0 0,1 0-1 0 0,-1 0 1 0 0,0-1 0 0 0,0 1-1 0 0,-1 0 1 0 0,1-1-1 0 0,-1 1 1 0 0,1-1 0 0 0,-1 0-1 0 0,-3 2 1 0 0,-85 54 382 0 0,80-52-549 0 0,1 0-1 0 0,-1-1 0 0 0,0-1 1 0 0,-18 6-1 0 0,-1 1-1589 0 0,30-11 1673 0 0,-11 3-2134 0 0,4-4-2380 0 0,-1-3-1845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5815 0 0,'0'0'527'0'0,"2"2"-352"0"0,5 6 58 0 0,-3-5 2272 0 0,5-4-1796 0 0,-1 0 0 0 0,1-1 0 0 0,16-4 0 0 0,-1 0 105 0 0,2 1-111 0 0,-1 2-1 0 0,1 1 1 0 0,0 1 0 0 0,38 4 0 0 0,-28-1-397 0 0,11 2-26 0 0,-1-2 1 0 0,1-2 0 0 0,47-7-1 0 0,199-26 519 0 0,-191 23-606 0 0,184-15 235 0 0,-186 18-390 0 0,116 7 0 0 0,-155 4-15 0 0,29 0 18 0 0,-62-4-35 0 0,67-3 64 0 0,-82 2-61 0 0,0-1-1 0 0,-1-1 1 0 0,1 0 0 0 0,-1-1 0 0 0,18-7-1 0 0,-18 8-10 0 0,-1-1 38 0 0,11-14 5 0 0,-20 16 2 0 0,-1 2-37 0 0,0-1 1 0 0,0 0-1 0 0,-1 0 1 0 0,1 0-1 0 0,0 1 1 0 0,0-1 0 0 0,-1 0-1 0 0,1 0 1 0 0,0 0-1 0 0,-1 0 1 0 0,1 0-1 0 0,-1 0 1 0 0,1 0-1 0 0,-1-1 1 0 0,0 1 0 0 0,1 0-1 0 0,-1 0 1 0 0,0 0-1 0 0,0 0 1 0 0,0 0-1 0 0,0-1 1 0 0,0 1 0 0 0,0 0-1 0 0,0 0 1 0 0,0-1-1 0 0,-1-1 13 0 0,0 1 0 0 0,1 0-1 0 0,-1-1 1 0 0,0 1 0 0 0,0 0-1 0 0,0 0 1 0 0,-1 0 0 0 0,-1-3-1 0 0,-4-3 40 0 0,0 0 0 0 0,0 1 0 0 0,-1 0 0 0 0,0 1-1 0 0,0 0 1 0 0,-1 0 0 0 0,0 0 0 0 0,0 1 0 0 0,0 1 0 0 0,-1-1-1 0 0,1 2 1 0 0,-14-5 0 0 0,-149-51 422 0 0,7 2-616 0 0,159 54-81 0 0,0 1-1 0 0,0 1 0 0 0,-1-1 1 0 0,1 1-1 0 0,0 0 0 0 0,0 1 1 0 0,-1-1-1 0 0,1 1 1 0 0,0 0-1 0 0,-1 1 0 0 0,1 0 1 0 0,0 0-1 0 0,-8 2 1 0 0,-2 5-1113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8839 0 0,'0'0'800'0'0,"1"2"-656"0"0,6 18 170 0 0,1-1 0 0 0,0 0-1 0 0,13 18 1 0 0,-2-8 105 0 0,1-1 0 0 0,1-1 0 0 0,1-1 0 0 0,46 43 0 0 0,-42-51-153 0 0,-24-17 142 0 0,-2-9-93 0 0,-3 1-251 0 0,0 1 1 0 0,0 0-1 0 0,-1 0 1 0 0,1 1-1 0 0,-2-1 1 0 0,1 1-1 0 0,0 0 0 0 0,-10-8 1 0 0,-31-36 64 0 0,-1-2-110 0 0,36 42 14 0 0,-39-41 29 0 0,43 44 29 0 0,0-1-1 0 0,1 0 1 0 0,0 0-1 0 0,0-1 1 0 0,-6-13 0 0 0,11 20-72 0 0,0 1 0 0 0,0-1 0 0 0,0 0 0 0 0,0 1-1 0 0,0-1 1 0 0,0 0 0 0 0,0 1 0 0 0,0-1 0 0 0,0 1 0 0 0,0-1 0 0 0,0 0 0 0 0,1 1 0 0 0,-1-1 0 0 0,0 1 0 0 0,0-1 0 0 0,1 0 0 0 0,-1 1 0 0 0,0-1 0 0 0,0 1 0 0 0,1-1 0 0 0,-1 1 0 0 0,1-1 0 0 0,-1 1 0 0 0,1-1 0 0 0,-1 1 0 0 0,1 0 0 0 0,-1-1 0 0 0,1 1 0 0 0,-1-1 0 0 0,1 1 0 0 0,-1 0 0 0 0,1 0 0 0 0,-1-1 0 0 0,1 1 0 0 0,0 0 0 0 0,-1 0 0 0 0,2 0 0 0 0,22-6 198 0 0,25 3 436 0 0,60 4-1 0 0,3-1 47 0 0,541 0 2178 0 0,-541 2-2539 0 0,191 16 513 0 0,-227-12-645 0 0,0-4-18 0 0,106-9 0 0 0,130-34-3948 0 0,-299 39-3320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71 412 7567 0 0,'0'-1'22'0'0,"0"0"-1"0"0,0 1 0 0 0,0-1 1 0 0,0 1-1 0 0,0-1 0 0 0,0 0 1 0 0,0 1-1 0 0,0-1 0 0 0,0 0 1 0 0,0 1-1 0 0,1-1 0 0 0,-1 1 1 0 0,0-1-1 0 0,0 0 0 0 0,1 1 1 0 0,-1-1-1 0 0,0 1 0 0 0,1-1 1 0 0,-1 1-1 0 0,0-1 0 0 0,1 1 1 0 0,-1-1-1 0 0,1 1 0 0 0,0-1 1 0 0,-1 1-14 0 0,1-1 1 0 0,-1 1-1 0 0,1 0 0 0 0,-1-1 1 0 0,0 1-1 0 0,1 0 1 0 0,-1-1-1 0 0,0 1 0 0 0,0 0 1 0 0,1-1-1 0 0,-1 1 1 0 0,0-1-1 0 0,0 1 0 0 0,0-1 1 0 0,1 1-1 0 0,-1 0 1 0 0,0-1-1 0 0,0 1 0 0 0,0-1 1 0 0,0 1-1 0 0,0-1 1 0 0,0 1-1 0 0,0-1 0 0 0,0 1 1 0 0,0-1-1 0 0,0 1 1 0 0,0-1-1 0 0,0 1 0 0 0,0 0 1 0 0,0-1-1 0 0,-1 1 1 0 0,1-1-1 0 0,-3-9 220 0 0,0 0 1 0 0,0 1-1 0 0,1-1 1 0 0,1 0-1 0 0,-1-18 1 0 0,-1-6 711 0 0,0 8 569 0 0,2-28 0 0 0,1 43 781 0 0,0 13-1957 0 0,-21 349 1099 0 0,9-92-1403 0 0,6-173-9 0 0,-13 133 179 0 0,18-209-174 0 0,1-8 34 0 0,26-346 79 0 0,-12 217-131 0 0,20-109 68 0 0,-20 149-12 0 0,-11 67-48 0 0,1 0 1 0 0,0-1 0 0 0,2 1 0 0 0,1 1-1 0 0,9-21 1 0 0,-16 39-17 0 0,1-1 0 0 0,-1 1 0 0 0,1 0 0 0 0,-1 0 0 0 0,1 0 0 0 0,0 0-1 0 0,0 0 1 0 0,-1 0 0 0 0,1 0 0 0 0,0 0 0 0 0,0 1 0 0 0,0-1 0 0 0,0 0 0 0 0,2 0 0 0 0,-3 1-1 0 0,0-1 0 0 0,1 1 1 0 0,-1 0-1 0 0,1 0 1 0 0,-1 0-1 0 0,1 0 0 0 0,-1 0 1 0 0,1 0-1 0 0,-1 0 1 0 0,1 0-1 0 0,-1 0 0 0 0,1 1 1 0 0,-1-1-1 0 0,1 0 1 0 0,-1 0-1 0 0,0 0 0 0 0,1 0 1 0 0,-1 1-1 0 0,1-1 1 0 0,-1 0-1 0 0,1 0 0 0 0,-1 1 1 0 0,0-1-1 0 0,1 1 1 0 0,2 2-13 0 0,-1 1 1 0 0,1-1 0 0 0,-1 1 0 0 0,0-1-1 0 0,0 1 1 0 0,2 6 0 0 0,17 50-115 0 0,22 97 1 0 0,-16-50 57 0 0,45 133-23 0 0,-48-173 93 0 0,48 96-1 0 0,-63-146 1 0 0,20 28-1 0 0,-25-39 3 0 0,0-1-1 0 0,1 1 1 0 0,0-1 0 0 0,0-1 0 0 0,0 1 0 0 0,0-1-1 0 0,1 0 1 0 0,8 5 0 0 0,-12-8 13 0 0,-1 0 0 0 0,1 0 0 0 0,-1-1-1 0 0,1 1 1 0 0,-1-1 0 0 0,1 1 0 0 0,-1-1 0 0 0,1 0 0 0 0,0 0 0 0 0,-1 0-1 0 0,1 0 1 0 0,0 0 0 0 0,-1 0 0 0 0,1 0 0 0 0,-1 0 0 0 0,1-1 0 0 0,-1 1 0 0 0,1 0-1 0 0,1-2 1 0 0,0 1 21 0 0,-1 0 0 0 0,0-1 1 0 0,0 1-1 0 0,0-1 0 0 0,0 1 0 0 0,0-1 0 0 0,0 0 0 0 0,0 0 0 0 0,-1 0 0 0 0,3-4 0 0 0,1-3 152 0 0,0 1-1 0 0,-1-1 1 0 0,0-1 0 0 0,-1 1-1 0 0,3-12 1 0 0,40-246 1685 0 0,-22-5-1773 0 0,-16-17-175 0 0,-12 165-6099 0 0,0 63-473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0,'3'10'12958'0'0,"5"20"-8464"0"0,7 22-4816 0 0,70 469 1560 0 0,-79-434-3708 0 0,-4-63 1164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25 269 6911 0 0,'0'0'4495'0'0,"-2"0"-3902"0"0,1 1-540 0 0,0 0-1 0 0,0-1 1 0 0,0 1-1 0 0,0 0 1 0 0,1 0-1 0 0,-1 0 1 0 0,0 0-1 0 0,0 0 1 0 0,0 0-1 0 0,1 0 1 0 0,-1 0-1 0 0,1 0 1 0 0,-1 1-1 0 0,1-1 1 0 0,-1 0-1 0 0,1 0 1 0 0,0 0-1 0 0,-1 3 1 0 0,-3 28 382 0 0,3-25-345 0 0,-4 412 896 0 0,9-219-607 0 0,2-94 261 0 0,-5-109-597 0 0,-1 1 0 0 0,0-1 0 0 0,1 0 0 0 0,0 0 0 0 0,-1 1 0 0 0,3-5 0 0 0,2-9 74 0 0,3-42 226 0 0,2-77 1 0 0,-8 79-226 0 0,22-370 1059 0 0,-22 332-913 0 0,0 31-101 0 0,13-96 0 0 0,-9 191-425 0 0,16 149 116 0 0,15 105-273 0 0,-27-233 358 0 0,3 0 1 0 0,1-1-1 0 0,28 64 0 0 0,-35-101 61 0 0,0 0 0 0 0,1 0 0 0 0,0 0 0 0 0,1-1 0 0 0,16 19 0 0 0,-24-32 16 0 0,0 0-1 0 0,0 0 0 0 0,0 0 0 0 0,0 0 1 0 0,0 0-1 0 0,0 0 0 0 0,1 0 0 0 0,-1 0 1 0 0,0-1-1 0 0,0 1 0 0 0,1-1 1 0 0,-1 1-1 0 0,0-1 0 0 0,1 1 0 0 0,-1-1 1 0 0,0 1-1 0 0,1-1 0 0 0,-1 0 1 0 0,1 0-1 0 0,-1 0 0 0 0,0 0 0 0 0,1 0 1 0 0,-1 0-1 0 0,1 0 0 0 0,-1-1 1 0 0,0 1-1 0 0,1 0 0 0 0,-1-1 0 0 0,1 1 1 0 0,-1-1-1 0 0,0 0 0 0 0,0 1 1 0 0,1-1-1 0 0,-1 0 0 0 0,0 0 0 0 0,0 1 1 0 0,0-1-1 0 0,1-2 0 0 0,2 0 64 0 0,-1-1 0 0 0,0 0 0 0 0,0 0-1 0 0,-1 0 1 0 0,1 0 0 0 0,-1 0 0 0 0,0-1 0 0 0,0 1-1 0 0,3-10 1 0 0,7-46 395 0 0,-2-1-1 0 0,2-86 0 0 0,-8 86-389 0 0,0-38-457 0 0,-5 0 0 0 0,-19-154-1 0 0,19 247 52 0 0,-6-37-899 0 0,-1 16-5300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5 236 3079 0 0,'0'0'135'0'0,"1"0"-126"0"0,-1 0 0 0 0,0 1 0 0 0,0-1 0 0 0,0 0 0 0 0,0 1 0 0 0,0-1 0 0 0,1 0 0 0 0,-1 0 0 0 0,0 1 0 0 0,0-1 0 0 0,1 0 0 0 0,-1 0 1 0 0,0 1-1 0 0,0-1 0 0 0,1 0 0 0 0,-1 0 0 0 0,0 0 0 0 0,1 1 0 0 0,-1-1 0 0 0,0 0 0 0 0,1 0 0 0 0,0-3 55 0 0,-1 0 0 0 0,1-1 0 0 0,-1 1 0 0 0,0 0 0 0 0,0-1 1 0 0,0 1-1 0 0,-1-1 0 0 0,0-2 0 0 0,0-10 259 0 0,-4-155 4347 0 0,5 169-4126 0 0,1 0 11 0 0,0-7-326 0 0,0 1 4249 0 0,-6 153-1428 0 0,3 216-1995 0 0,3-185-5092 0 0,-1-163 2523 0 0,-1-1-286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4143 0 0,'0'0'319'0'0,"-7"-14"11401"0"0,7 14-11481 0 0,12-6 2646 0 0,23 0-3547 0 0,-30 5 1745 0 0,29-5-256 0 0,23-4-793 0 0,-1 3 1 0 0,105 0 0 0 0,-128 8-5079 0 0,-1-1-1675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5063 0 0,'0'0'651'0'0,"-1"3"1"0"0,1-2-516 0 0,0-1 0 0 0,0 1 0 0 0,-1 0 0 0 0,1-1 0 0 0,0 1 0 0 0,0 0 0 0 0,-1 0 0 0 0,1-1 0 0 0,-1 1 0 0 0,1 0 0 0 0,0-1 0 0 0,-1 1 0 0 0,1-1 0 0 0,-1 1 0 0 0,0 0 0 0 0,1-1 0 0 0,-1 1-1 0 0,0 0 1 0 0,-19 4 2393 0 0,13-3-2306 0 0,0 0 0 0 0,0 0 1 0 0,0 0-1 0 0,0 1 0 0 0,0 0 0 0 0,0 0 0 0 0,1 1 1 0 0,-1 0-1 0 0,1 0 0 0 0,0 0 0 0 0,1 1 0 0 0,-1 0 1 0 0,1 0-1 0 0,0 1 0 0 0,0-1 0 0 0,0 1 1 0 0,1 0-1 0 0,-6 12 0 0 0,-1 3-188 0 0,1 1 0 0 0,1 1 1 0 0,1 0-1 0 0,-6 34 0 0 0,6-20-35 0 0,2 0 0 0 0,2 0 0 0 0,1 1 0 0 0,3 47 0 0 0,1-68 0 0 0,1-1 0 0 0,0 1 0 0 0,1-1 0 0 0,1 0 0 0 0,7 19 0 0 0,-7-24 0 0 0,1 0 0 0 0,0-1 0 0 0,1 0 0 0 0,0 0 0 0 0,1 0 0 0 0,0-1 0 0 0,0 0 0 0 0,10 10 0 0 0,-8-11 14 0 0,-1 0 0 0 0,2 0 0 0 0,-1-1 0 0 0,1-1 0 0 0,-1 1 0 0 0,2-2 0 0 0,19 9-1 0 0,-26-12 11 0 0,1-1 1 0 0,0 0-1 0 0,0 0 0 0 0,0 0 0 0 0,0 0 0 0 0,0-1 0 0 0,0 0 0 0 0,0 0 0 0 0,1 0 0 0 0,-1-1 0 0 0,0 1 0 0 0,0-1 0 0 0,0 0 0 0 0,-1-1 0 0 0,1 1 0 0 0,0-1 0 0 0,0 0 0 0 0,-1 0 0 0 0,1-1 0 0 0,5-4 0 0 0,2-2 75 0 0,-1 0 0 0 0,-1-1-1 0 0,0 0 1 0 0,0-1 0 0 0,-1 0-1 0 0,0-1 1 0 0,-1 0 0 0 0,0 0-1 0 0,-1-1 1 0 0,-1 0 0 0 0,0 0 0 0 0,0 0-1 0 0,-1-1 1 0 0,-1 0 0 0 0,3-16-1 0 0,-3 6 83 0 0,0 1 0 0 0,-2-1 0 0 0,-1 0 0 0 0,0 0 0 0 0,-2 0 0 0 0,-1 1 0 0 0,-1-1 0 0 0,-8-34 0 0 0,7 41-139 0 0,-1 1 0 0 0,-1-1 0 0 0,-1 1 0 0 0,0 1 1 0 0,-1-1-1 0 0,0 1 0 0 0,-2 0 0 0 0,1 1 0 0 0,-2 0 0 0 0,0 1 0 0 0,0 0 0 0 0,-2 1 0 0 0,1 0 0 0 0,-2 1 0 0 0,1 0 0 0 0,-1 1 0 0 0,-1 1 0 0 0,0 0 0 0 0,-27-12 1 0 0,26 15-268 0 0,12 3 72 0 0,-1 1 0 0 0,0 0 0 0 0,1 0 1 0 0,-1 0-1 0 0,0 1 0 0 0,0 0 0 0 0,0 0 0 0 0,0 0 1 0 0,-1 0-1 0 0,1 1 0 0 0,0 0 0 0 0,0 0 0 0 0,-9 1 1 0 0,12 0-118 0 0,-5 0-2452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0,'0'0'3659'0'0,"7"11"1269"0"0,-3 5-4087 0 0,0 0 0 0 0,-1 1 1 0 0,0 0-1 0 0,-1 24 0 0 0,2 5 274 0 0,9 257 740 0 0,-12-174-2332 0 0,10-24-2502 0 0,-7-85 1216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0,'0'0'1203'0'0,"1"2"-664"0"0,5 5-87 0 0,0 0 0 0 0,0 1 1 0 0,-1-1-1 0 0,0 2 0 0 0,0-1 0 0 0,-1 0 1 0 0,6 16-1 0 0,17 70 328 0 0,-20-66-608 0 0,87 353 87 0 0,-85-338-758 0 0,22 89-457 0 0,-7-45-4586 0 0,-19-65 1152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13039 0 0,'0'0'1186'0'0,"-1"1"-978"0"0,1 0-163 0 0,-1 0 1 0 0,1-1 0 0 0,0 1-1 0 0,-1 0 1 0 0,1-1-1 0 0,0 1 1 0 0,0 0 0 0 0,0-1-1 0 0,-1 1 1 0 0,1 0 0 0 0,0 0-1 0 0,0-1 1 0 0,0 1-1 0 0,0 0 1 0 0,0-1 0 0 0,0 1-1 0 0,0 0 1 0 0,1 0 0 0 0,-1-1-1 0 0,0 1 1 0 0,0 0-1 0 0,0-1 1 0 0,1 1 0 0 0,-1 0-1 0 0,0-1 1 0 0,1 1 0 0 0,-1-1-1 0 0,1 1 1 0 0,-1 0 0 0 0,1-1-1 0 0,-1 1 1 0 0,1-1-1 0 0,-1 1 1 0 0,1-1 0 0 0,-1 1-1 0 0,1-1 1 0 0,-1 0 0 0 0,2 1-1 0 0,1 0 148 0 0,0-1 0 0 0,-1 1 0 0 0,1-1 0 0 0,0 0 0 0 0,0 0 0 0 0,0 0-1 0 0,4-1 1 0 0,0 1 187 0 0,-1-1-196 0 0,0 0 0 0 0,0 0 0 0 0,0 0 0 0 0,0-1 0 0 0,7-3 0 0 0,9-1 88 0 0,9-3-39 0 0,33-15-1 0 0,-7 3-2050 0 0,-36 12-4709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61 919 0 0,'0'0'11871'0'0,"4"2"-11358"0"0,-4-2-509 0 0,0 0 26 0 0,1 1 0 0 0,-1-1 0 0 0,1 1-1 0 0,-1-1 1 0 0,1 1 0 0 0,0-1 0 0 0,-1 0-1 0 0,1 1 1 0 0,-1-1 0 0 0,1 0 0 0 0,0 1-1 0 0,-1-1 1 0 0,1 0 0 0 0,0 0 0 0 0,0 0-1 0 0,-1 0 1 0 0,1 1 0 0 0,0-1 0 0 0,-1 0-1 0 0,1 0 1 0 0,0 0 0 0 0,0-1 0 0 0,-1 1-1 0 0,1 0 1 0 0,0 0 0 0 0,-1 0 0 0 0,1 0-1 0 0,0-1 1 0 0,-1 1 0 0 0,1 0 0 0 0,0-1-1 0 0,-1 1 1 0 0,1 0 0 0 0,-1-1 0 0 0,1 1-1 0 0,-1-1 1 0 0,1 1 0 0 0,-1-1-1 0 0,1 1 1 0 0,-1-1 0 0 0,1 1 0 0 0,-1-1-1 0 0,1 0 1 0 0,0 0 0 0 0,1-2 213 0 0,0 0 0 0 0,1 0-1 0 0,0 0 1 0 0,-1 0 0 0 0,1 1 0 0 0,0-1 0 0 0,1 1 0 0 0,3-2 0 0 0,10-9 476 0 0,-15 12-641 0 0,0-1-1 0 0,1 1 0 0 0,-1 0 1 0 0,1 0-1 0 0,-1 0 1 0 0,1 0-1 0 0,-1 1 1 0 0,1-1-1 0 0,0 1 0 0 0,3-1 1 0 0,4 0 113 0 0,0-2 5 0 0,0 1 0 0 0,1 1 0 0 0,-1 0 1 0 0,1 0-1 0 0,0 1 0 0 0,16 2 0 0 0,-26-2-98 0 0,1 1 4 0 0,2 1-59 0 0,-1 0 1 0 0,1 1-1 0 0,-1-1 0 0 0,1 1 0 0 0,-1 0 0 0 0,0 0 1 0 0,0 0-1 0 0,-1 1 0 0 0,1-1 0 0 0,0 1 0 0 0,-1-1 1 0 0,0 1-1 0 0,3 8 0 0 0,-2-6-19 0 0,-2 0 1 0 0,1 1-1 0 0,-1 0 0 0 0,0-1 0 0 0,0 1 0 0 0,-1-1 1 0 0,0 1-1 0 0,-1 8 0 0 0,-1 6-16 0 0,-2-1 1 0 0,-1 0-1 0 0,-1 0 0 0 0,-15 36 0 0 0,16-43-38 0 0,-1 0-1 0 0,-1-1 0 0 0,0 1 1 0 0,-17 20-1 0 0,19-27-10 0 0,-1 0 1 0 0,0 0-1 0 0,0 0 0 0 0,0-1 1 0 0,-1 0-1 0 0,0 0 0 0 0,0-1 1 0 0,0 0-1 0 0,-14 6 0 0 0,19-9 27 0 0,1-1-1 0 0,-1 1 1 0 0,0 0-1 0 0,0-1 1 0 0,0 1-1 0 0,-1-1 1 0 0,1 0-1 0 0,0 0 1 0 0,0 1-1 0 0,0-1 1 0 0,0-1-1 0 0,0 1 1 0 0,0 0-1 0 0,0 0 1 0 0,0-1-1 0 0,0 1 1 0 0,0-1-1 0 0,0 0 1 0 0,0 0-1 0 0,0 0 1 0 0,0 0 0 0 0,1 0-1 0 0,-1 0 1 0 0,0 0-1 0 0,1 0 1 0 0,-3-2-1 0 0,2 0-16 0 0,0 1 0 0 0,0-1 0 0 0,1 1 0 0 0,-1-1 0 0 0,1 0-1 0 0,-1 0 1 0 0,1 0 0 0 0,0 0 0 0 0,0 0 0 0 0,0 0 0 0 0,1 0 0 0 0,-1 0 0 0 0,1 0 0 0 0,0 0-1 0 0,-1 0 1 0 0,2-6 0 0 0,-1 5 24 0 0,1 0 0 0 0,-1 0 0 0 0,1 0 0 0 0,0 0 0 0 0,0 0 0 0 0,1 0-1 0 0,-1 0 1 0 0,1 0 0 0 0,0 1 0 0 0,0-1 0 0 0,0 0 0 0 0,0 1 0 0 0,6-6 0 0 0,-6 7 21 0 0,0 0 1 0 0,0 1 0 0 0,0-1-1 0 0,0 1 1 0 0,0-1-1 0 0,0 1 1 0 0,0 0-1 0 0,0 0 1 0 0,1 0 0 0 0,-1 0-1 0 0,0 0 1 0 0,1 1-1 0 0,-1-1 1 0 0,1 1 0 0 0,-1-1-1 0 0,1 1 1 0 0,-1 0-1 0 0,1 0 1 0 0,-1 0 0 0 0,1 1-1 0 0,-1-1 1 0 0,1 0-1 0 0,-1 1 1 0 0,3 1 0 0 0,15 5 236 0 0,0 2 0 0 0,-1 1 1 0 0,-1 0-1 0 0,0 1 1 0 0,21 17-1 0 0,14 8 38 0 0,8 8 79 0 0,-4-3-4332 0 0,-45-34-2655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2303 0 0,'0'0'8518'0'0,"0"2"-7432"0"0,-2 37 1025 0 0,0 16-1578 0 0,11 65-56 0 0,-4-62-840 0 0,-2 0 1 0 0,-4 64 0 0 0,-1-105-284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166 379 5983 0 0,'4'-6'7425'0'0,"-3"5"-7108"0"0,59-7 4273 0 0,-27 4-4148 0 0,46-11 0 0 0,-49 8-348 0 0,-21 6-96 0 0,0-1-1 0 0,0-1 0 0 0,0 1 1 0 0,0-2-1 0 0,10-4 1 0 0,1-2-72 0 0,-6 2-525 0 0,-1 1 0 0 0,24-19 0 0 0,-34 24 408 0 0,0-1 0 0 0,0 1 0 0 0,0-1 0 0 0,0 0 0 0 0,-1 0 0 0 0,0 0 0 0 0,1-1 0 0 0,-1 1 0 0 0,0 0 0 0 0,-1-1 0 0 0,1 0 0 0 0,0 1 0 0 0,-1-1-1 0 0,0 0 1 0 0,0 0 0 0 0,1-5 0 0 0,-2 5 99 0 0,-1 0-1 0 0,1 1 1 0 0,-1-1 0 0 0,1 1-1 0 0,-1-1 1 0 0,0 0-1 0 0,-1 1 1 0 0,1 0-1 0 0,0-1 1 0 0,-1 1-1 0 0,0 0 1 0 0,0 0 0 0 0,0-1-1 0 0,-3-3 1 0 0,-6-5 41 0 0,-21-21-1 0 0,30 32 59 0 0,-7-7 167 0 0,0 1 1 0 0,0-1-1 0 0,-1 2 1 0 0,0 0-1 0 0,0 0 0 0 0,-1 1 1 0 0,1 0-1 0 0,-1 0 1 0 0,0 2-1 0 0,-1-1 1 0 0,1 1-1 0 0,-1 1 1 0 0,-21-2-1 0 0,23 4-77 0 0,0 1-1 0 0,1 1 1 0 0,-1-1-1 0 0,0 2 1 0 0,1-1-1 0 0,-1 1 0 0 0,1 1 1 0 0,0 0-1 0 0,0 0 1 0 0,0 1-1 0 0,1 0 1 0 0,-16 12-1 0 0,6-3 121 0 0,1 2-1 0 0,1 0 0 0 0,0 0 1 0 0,-19 29-1 0 0,24-32-217 0 0,2 1 0 0 0,0 0 1 0 0,0 1-1 0 0,1 0 0 0 0,1 0 0 0 0,1 1 0 0 0,0 0 0 0 0,1 0 0 0 0,1 0 0 0 0,0 1 0 0 0,-3 32 1 0 0,8-41-8 0 0,-1 0 1 0 0,1 0-1 0 0,0 0 1 0 0,1-1-1 0 0,0 1 1 0 0,0-1-1 0 0,0 1 1 0 0,1-1-1 0 0,7 14 1 0 0,-3-9-5 0 0,1 0 0 0 0,0-1 1 0 0,1 0-1 0 0,15 16 0 0 0,-18-20 18 0 0,1-1-1 0 0,0-1 0 0 0,1 1 1 0 0,-1-1-1 0 0,1 0 1 0 0,0-1-1 0 0,0 1 0 0 0,0-2 1 0 0,1 1-1 0 0,0-1 1 0 0,-1-1-1 0 0,1 1 0 0 0,16 1 1 0 0,-13-3 10 0 0,0-1-1 0 0,0 0 1 0 0,0-1 0 0 0,1 0 0 0 0,-1-1 0 0 0,0 0-1 0 0,0-1 1 0 0,-1 0 0 0 0,21-9 0 0 0,-14 3 128 0 0,-1 0 0 0 0,0 0 0 0 0,-1-2 0 0 0,0 0 0 0 0,-1 0 0 0 0,0-2 0 0 0,-1 0 0 0 0,0-1 1 0 0,-1 0-1 0 0,-1-1 0 0 0,15-22 0 0 0,-17 23 22 0 0,-1 0-1 0 0,0-1 1 0 0,-2 0 0 0 0,1 0-1 0 0,-2-1 1 0 0,5-16 0 0 0,-9 26-110 0 0,-1-1 1 0 0,1 0-1 0 0,-2 0 0 0 0,1 0 0 0 0,-1 0 1 0 0,0 0-1 0 0,0 0 0 0 0,0 0 1 0 0,-1 0-1 0 0,0 0 0 0 0,-1 0 0 0 0,0 0 1 0 0,0 1-1 0 0,0-1 0 0 0,-1 1 1 0 0,0-1-1 0 0,-5-7 0 0 0,0 2 0 0 0,-1-1 0 0 0,-1 1 0 0 0,0 1 0 0 0,-1 0 0 0 0,0 1 0 0 0,-1 0 0 0 0,0 0 0 0 0,-17-9 0 0 0,6 5-254 0 0,-2 1-1 0 0,1 2 0 0 0,-46-15 1 0 0,36 13-2054 0 0,25 8-4606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11975 0 0,'0'0'923'0'0,"-2"1"-602"0"0,-3 0-1184 0 0,-5 2 4796 0 0,10-2-3862 0 0,0-1 0 0 0,0 0-1 0 0,0 0 1 0 0,0 1 0 0 0,-1-1 0 0 0,1 0 0 0 0,0 0-1 0 0,0 0 1 0 0,0 1 0 0 0,0-1 0 0 0,0 0 0 0 0,0 0-1 0 0,0 1 1 0 0,1-1 0 0 0,-1 0 0 0 0,0 0 0 0 0,0 0-1 0 0,0 1 1 0 0,0-1 0 0 0,0 0 0 0 0,0 0 0 0 0,0 0-1 0 0,0 1 1 0 0,0-1 0 0 0,1 0 0 0 0,-1 0 0 0 0,0 0-1 0 0,0 0 1 0 0,0 1 0 0 0,0-1 0 0 0,1 0 0 0 0,-1 0 0 0 0,0 0-1 0 0,0 0 1 0 0,0 0 0 0 0,1 0 0 0 0,-1 1 0 0 0,0-1-1 0 0,0 0 1 0 0,0 0 0 0 0,1 0 0 0 0,-1 0 0 0 0,0 0-1 0 0,1 0 1 0 0,5 4 252 0 0,1-1-1 0 0,0 0 1 0 0,1 0 0 0 0,-1-1-1 0 0,1 0 1 0 0,8 2 0 0 0,50 4 914 0 0,-47-7-845 0 0,15 1 172 0 0,-1-1 1 0 0,45-5-1 0 0,66-15 41 0 0,-98 12-611 0 0,86-17-1825 0 0,-95 19 790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231 155 919 0 0,'6'-15'2203'0'0,"7"-17"6250"0"0,-10 25-7913 0 0,-1-1 0 0 0,0 1 1 0 0,0 0-1 0 0,-1-1 0 0 0,0 1 1 0 0,0-1-1 0 0,-1 1 0 0 0,0-1 1 0 0,-2-11 1316 0 0,1 18-1430 0 0,0-1-359 0 0,-1 1-1 0 0,1-1 1 0 0,-1 1-1 0 0,1-1 1 0 0,-1 1 0 0 0,1-1-1 0 0,-1 1 1 0 0,0 0 0 0 0,0 0-1 0 0,0 0 1 0 0,0 0 0 0 0,0 0-1 0 0,0 0 1 0 0,0 0 0 0 0,0 1-1 0 0,0-1 1 0 0,0 1 0 0 0,-1 0-1 0 0,1-1 1 0 0,0 1-1 0 0,0 0 1 0 0,0 0 0 0 0,-1 1-1 0 0,1-1 1 0 0,0 0 0 0 0,0 1-1 0 0,0-1 1 0 0,0 1 0 0 0,0 0-1 0 0,0-1 1 0 0,0 1 0 0 0,0 0-1 0 0,0 0 1 0 0,0 1 0 0 0,0-1-1 0 0,0 0 1 0 0,-2 3 0 0 0,-9 8-13 0 0,1 0 1 0 0,1 0 0 0 0,0 1-1 0 0,0 1 1 0 0,1 0 0 0 0,1 0-1 0 0,-13 29 1 0 0,3-6-33 0 0,9-20-6 0 0,0 1 0 0 0,2 1 0 0 0,0-1 0 0 0,2 1 0 0 0,-8 31 0 0 0,10-29 8 0 0,2 0 0 0 0,0 0 0 0 0,1 0 0 0 0,3 32 0 0 0,-1-43-12 0 0,1-1 1 0 0,0 1-1 0 0,0-1 0 0 0,1 1 1 0 0,0-1-1 0 0,1 0 1 0 0,0 0-1 0 0,0 0 0 0 0,1 0 1 0 0,0-1-1 0 0,12 15 0 0 0,-10-14 18 0 0,1-1-1 0 0,0 1 0 0 0,1-1 1 0 0,0-1-1 0 0,0 0 0 0 0,0 0 1 0 0,1-1-1 0 0,0 0 0 0 0,1 0 1 0 0,-1-1-1 0 0,1-1 0 0 0,0 0 1 0 0,0 0-1 0 0,0-1 0 0 0,0-1 1 0 0,1 0-1 0 0,-1 0 0 0 0,24 0 0 0 0,-16-4-49 0 0,0-1 0 0 0,0 0 0 0 0,0-1 0 0 0,0-1 0 0 0,-1-1 0 0 0,22-9 0 0 0,-4-2-1242 0 0,67-42 0 0 0,-59 26-1823 0 0,-30 23 1106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4607 0 0,'0'0'354'0'0,"0"-2"-233"0"0,0-10 8974 0 0,1 15-8295 0 0,2 19 119 0 0,-2 1 0 0 0,-1 34 0 0 0,-10 52-498 0 0,1-17-361 0 0,7-60-188 0 0,-4 118 141 0 0,6-114-1475 0 0,2 0 0 0 0,7 42 0 0 0,-6-61-205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11807 0 0,'0'0'1322'0'0,"0"3"-980"0"0,2 71 1312 0 0,-2-27-1220 0 0,1-3-296 0 0,18 344-170 0 0,-9-274-3127 0 0,-8-97 1884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2303 0 0,'-4'0'15018'0'0,"33"-12"-13165"0"0,-18 9-1847 0 0,1-1 1 0 0,0 2-1 0 0,1 0 1 0 0,-1 0 0 0 0,0 1-1 0 0,0 0 1 0 0,1 1-1 0 0,-1 1 1 0 0,16 2-1 0 0,18 5-4082 0 0,-31-5-1576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0,'0'0'707'0'0,"2"1"-464"0"0,48 6 3384 0 0,-35-6-1444 0 0,27 6 0 0 0,-10 1-1242 0 0,-30-8-841 0 0,-1 1 3 0 0,1 0-64 0 0,0 1 0 0 0,0-1 1 0 0,0 1-1 0 0,0-1 0 0 0,0 1 1 0 0,-1 0-1 0 0,1-1 0 0 0,-1 1 0 0 0,1 0 1 0 0,-1 0-1 0 0,0 0 0 0 0,0 0 0 0 0,0 1 1 0 0,0-1-1 0 0,0 0 0 0 0,0 0 1 0 0,0 1-1 0 0,-1-1 0 0 0,1 0 0 0 0,-1 1 1 0 0,0 3-1 0 0,0-4-24 0 0,0 1 0 0 0,-1-1 0 0 0,1 0 0 0 0,-1 0 0 0 0,1 0 0 0 0,-1 1 0 0 0,0-1 0 0 0,0 0 0 0 0,0 0 0 0 0,0 0 0 0 0,0 0 0 0 0,-3 3 0 0 0,2-2 5 0 0,-3 3-11 0 0,1-1 0 0 0,-1 1 0 0 0,-1-1 0 0 0,1 0 0 0 0,-1-1 1 0 0,0 1-1 0 0,0-1 0 0 0,-10 5 0 0 0,4-1-130 0 0,10-5-173 0 0,16-3-385 0 0,-7-1 501 0 0,10 1 101 0 0,-8-1 56 0 0,0 1-1 0 0,0 0 1 0 0,13 3 0 0 0,7 2-5 0 0,-16-3 66 0 0,1 0-1 0 0,-1 1 1 0 0,19 7 0 0 0,-28-8 21 0 0,1 0-1 0 0,-1 0 1 0 0,0 1 0 0 0,0-1-1 0 0,-1 1 1 0 0,1 0 0 0 0,0 0 0 0 0,-1 0-1 0 0,0 0 1 0 0,0 1 0 0 0,0-1-1 0 0,0 1 1 0 0,0 0 0 0 0,2 5 0 0 0,-1-3 240 0 0,-1 1 1 0 0,0 0 0 0 0,-1-1 0 0 0,0 1 0 0 0,0 0-1 0 0,2 13 1 0 0,-4-16-184 0 0,0 0 0 0 0,0 0-1 0 0,0 0 1 0 0,0 0 0 0 0,0 0 0 0 0,-1 0-1 0 0,0 0 1 0 0,0-1 0 0 0,0 1 0 0 0,0 0 0 0 0,-1 0-1 0 0,1-1 1 0 0,-5 7 0 0 0,-5 6 18 0 0,0-1 1 0 0,-1 0 0 0 0,-1-1-1 0 0,0 0 1 0 0,-1-1-1 0 0,-18 13 1 0 0,25-20-260 0 0,-2 0 0 0 0,1-1 0 0 0,-1 0 1 0 0,0 0-1 0 0,0-1 0 0 0,0 0 0 0 0,0-1 0 0 0,-1 0 0 0 0,1 0 0 0 0,-1-1 0 0 0,0 0 1 0 0,0-1-1 0 0,-15 0 0 0 0,22-1-621 0 0,-12-2 465 0 0,6-4-6769 0 0,2-2 568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87 12551 0 0,'-3'-45'1306'0'0,"3"42"-1197"0"0,-1 0 0 0 0,1 0-1 0 0,-1 0 1 0 0,0 0-1 0 0,0 0 1 0 0,0 0 0 0 0,-1 0-1 0 0,1 1 1 0 0,-1-1-1 0 0,1 0 1 0 0,-4-4 0 0 0,3 6 571 0 0,0 1-11 0 0,-2-1-538 0 0,0 0 1 0 0,0 1 0 0 0,1 0-1 0 0,-1 0 1 0 0,0 0-1 0 0,0 1 1 0 0,1-1-1 0 0,-1 1 1 0 0,0 0-1 0 0,1 0 1 0 0,-1 0-1 0 0,0 0 1 0 0,1 1 0 0 0,0-1-1 0 0,-1 1 1 0 0,1 0-1 0 0,0 0 1 0 0,0 0-1 0 0,-6 6 1 0 0,0-1 31 0 0,1 1 0 0 0,-1 1-1 0 0,2-1 1 0 0,-1 2 0 0 0,-9 15 0 0 0,-9 23 307 0 0,-32 81 1 0 0,57-126-460 0 0,-7 19 66 0 0,0 1-1 0 0,1 0 1 0 0,2 0 0 0 0,0 1 0 0 0,2 0-1 0 0,-2 36 1 0 0,6-48-65 0 0,-1 0 0 0 0,2 0 1 0 0,0 0-1 0 0,0 0 0 0 0,1 0 0 0 0,0 0 0 0 0,1-1 0 0 0,1 1 0 0 0,0-1 1 0 0,7 11-1 0 0,-8-14-6 0 0,1-1 1 0 0,0 1 0 0 0,1-1 0 0 0,0 0-1 0 0,0-1 1 0 0,0 0 0 0 0,1 0 0 0 0,0 0-1 0 0,0-1 1 0 0,0 0 0 0 0,1 0 0 0 0,0 0-1 0 0,0-1 1 0 0,10 3 0 0 0,-6-3 48 0 0,-1 0 0 0 0,1-1 0 0 0,1-1 0 0 0,-1 0 0 0 0,0 0 0 0 0,1-2 0 0 0,-1 1 0 0 0,0-1 0 0 0,1-1 0 0 0,-1-1 0 0 0,0 1 0 0 0,1-2 0 0 0,-1 0 0 0 0,0 0 0 0 0,-1-1 0 0 0,1-1 0 0 0,-1 0 0 0 0,12-6 0 0 0,12-10 302 0 0,-1-1 1 0 0,43-35-1 0 0,-65 46-244 0 0,0 0 1 0 0,-1 0-1 0 0,-1-1 1 0 0,1 0-1 0 0,-2-1 1 0 0,0-1-1 0 0,0 1 1 0 0,-1-1-1 0 0,5-15 1 0 0,-10 22-51 0 0,-1 1 0 0 0,0-1 0 0 0,0 0 0 0 0,-1 1 0 0 0,0-1 0 0 0,0 0 0 0 0,-1 0 0 0 0,0 0 0 0 0,0 0 0 0 0,0 1 0 0 0,-1-1 0 0 0,0 0 0 0 0,-1 0 1 0 0,1 0-1 0 0,-1 1 0 0 0,0-1 0 0 0,-1 1 0 0 0,0 0 0 0 0,0 0 0 0 0,0 0 0 0 0,-1 0 0 0 0,0 0 0 0 0,-7-9 0 0 0,-29-31-1 0 0,-2 2-1 0 0,-1 1 1 0 0,-62-46 0 0 0,101 85-189 0 0,-1 1 0 0 0,0-1 0 0 0,0 1 0 0 0,0 0 0 0 0,0 0 0 0 0,0 1 0 0 0,-1 0 0 0 0,-5-2 0 0 0,9 3-290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1375 0 0,'0'0'66'0'0,"0"0"-64"0"0,0 0-1 0 0,0 0 1 0 0,1 0 0 0 0,-1 0-1 0 0,0 0 1 0 0,0 0 0 0 0,0 0 0 0 0,1 0-1 0 0,-1 0 1 0 0,0 0 0 0 0,0 0-1 0 0,0 0 1 0 0,1 0 0 0 0,-1 0 0 0 0,0 0-1 0 0,0 0 1 0 0,1 0 0 0 0,-1 0 0 0 0,0 0-1 0 0,0 0 1 0 0,0 0 0 0 0,1 0-1 0 0,-1 0 1 0 0,0 0 0 0 0,0 0 0 0 0,0-1-1 0 0,1 1 1 0 0,-1 0 0 0 0,0 0 0 0 0,0 0-1 0 0,0 0 1 0 0,0 0 0 0 0,0-1-1 0 0,1 1 1 0 0,-1 0 0 0 0,0 0 0 0 0,0 0-1 0 0,0-1 1 0 0,0 1 0 0 0,0 0-1 0 0,1-3 252 0 0,-1 0 0 0 0,0 1 0 0 0,0-1 0 0 0,0 0-1 0 0,0 1 1 0 0,-1-5 0 0 0,1 3 193 0 0,-1 0 1 0 0,1 0-1 0 0,0 0 1 0 0,0 0-1 0 0,2-6 6496 0 0,0 12-6411 0 0,2 3-307 0 0,-1 1 1 0 0,1-1-1 0 0,-1 1 0 0 0,0 0 1 0 0,0 0-1 0 0,0 0 0 0 0,-1 0 1 0 0,0 1-1 0 0,-1-1 0 0 0,2 9 1 0 0,1 13 555 0 0,0 33 0 0 0,-2-18-127 0 0,3 195 1187 0 0,1 6-1724 0 0,-4-217-320 0 0,0 6-1753 0 0,8 36 1 0 0,-9-67 617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0,'0'0'980'0'0,"2"2"-702"0"0,7 8 544 0 0,-1 2 0 0 0,0-1 0 0 0,0 1 0 0 0,10 24 0 0 0,-4 1-104 0 0,15 51 0 0 0,3 13-168 0 0,-24-77-506 0 0,9 47 1 0 0,-7-24-48 0 0,1 17 6 0 0,-4-19-35 0 0,10 99-1522 0 0,-15-117 1033 0 0,-1-11-1476 0 0,-1 34 0 0 0,-2-32 423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11663 0 0,'-6'1'6295'0'0,"13"5"-6052"0"0,0 0 0 0 0,1 0 1 0 0,0-1-1 0 0,-1 0 0 0 0,1 0 1 0 0,1-1-1 0 0,-1 0 0 0 0,1 0 0 0 0,0-1 1 0 0,-1 0-1 0 0,1-1 0 0 0,1 0 1 0 0,-1 0-1 0 0,13 0 0 0 0,66 0-994 0 0,-50-3-5434 0 0,-19 0-127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0,'0'0'12088'0'0,"2"4"-11756"0"0,2 3-123 0 0,0 0-1 0 0,-1 1 0 0 0,0-1 1 0 0,0 1-1 0 0,-1 0 0 0 0,0 0 1 0 0,2 14-1 0 0,13 174-279 0 0,-13-135-2651 0 0,-4-51-2420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5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93 5527 0 0,'0'0'671'0'0,"2"1"-124"0"0,-2-1-522 0 0,0 1 0 0 0,0-1 1 0 0,0 0-1 0 0,1 0 0 0 0,-1 0 0 0 0,0 1 1 0 0,0-1-1 0 0,0 0 0 0 0,0 0 0 0 0,1 0 1 0 0,-1 0-1 0 0,0 0 0 0 0,0 0 0 0 0,0 1 1 0 0,0-1-1 0 0,1 0 0 0 0,-1 0 1 0 0,0 0-1 0 0,0 0 0 0 0,1 0 0 0 0,-1 0 1 0 0,0 0-1 0 0,0 0 0 0 0,0 0 0 0 0,1 0 1 0 0,-1 0-1 0 0,0 0 0 0 0,0 0 0 0 0,0 0 1 0 0,1 0-1 0 0,-1 0 0 0 0,0 0 1 0 0,0 0-1 0 0,1 0 0 0 0,-1 0 0 0 0,0-1 1 0 0,0 1-1 0 0,0 0 0 0 0,0 0 0 0 0,1 0 1 0 0,-1 0-1 0 0,0 0 0 0 0,0 0 1 0 0,0-1-1 0 0,0 1 0 0 0,1 0 0 0 0,-1 0 1 0 0,0 0-1 0 0,0-1 0 0 0,0 1 0 0 0,0 0 1 0 0,0 0-1 0 0,0-1 0 0 0,4-19 1555 0 0,-4 15-1159 0 0,0 0-1 0 0,-1 0 1 0 0,1 0 0 0 0,-1 0-1 0 0,0 1 1 0 0,0-1-1 0 0,-4-9 1 0 0,4 12-291 0 0,-1 0 0 0 0,1 1 0 0 0,-1-1 0 0 0,0 0-1 0 0,1 0 1 0 0,-1 1 0 0 0,0-1 0 0 0,0 1 0 0 0,0-1 0 0 0,0 1 0 0 0,-1 0 0 0 0,1 0-1 0 0,0 0 1 0 0,0 0 0 0 0,-1 0 0 0 0,1 1 0 0 0,0-1 0 0 0,-1 1 0 0 0,1-1 0 0 0,-1 1 0 0 0,1 0-1 0 0,-1 0 1 0 0,1 0 0 0 0,0 0 0 0 0,-1 1 0 0 0,1-1 0 0 0,-4 1 0 0 0,0 1 14 0 0,0-1 1 0 0,-1 1-1 0 0,1 1 1 0 0,0-1 0 0 0,0 1-1 0 0,1 0 1 0 0,-1 0-1 0 0,1 1 1 0 0,-8 5 0 0 0,3 1-74 0 0,0 0 0 0 0,1 0 1 0 0,0 1-1 0 0,1 0 1 0 0,0 0-1 0 0,1 1 0 0 0,-8 16 1 0 0,-32 93 65 0 0,44-112-124 0 0,-8 28 79 0 0,2 1 1 0 0,-8 75-1 0 0,15-96-18 0 0,1 0-1 0 0,1 0 0 0 0,1 0 1 0 0,0 0-1 0 0,2 0 0 0 0,-1 0 1 0 0,2 0-1 0 0,0-1 0 0 0,1 1 1 0 0,1-1-1 0 0,14 27 0 0 0,-14-34-19 0 0,0 0 0 0 0,1-1 0 0 0,0 0 0 0 0,0 0 0 0 0,1-1 0 0 0,0 0 0 0 0,0-1-1 0 0,1 1 1 0 0,0-1 0 0 0,10 5 0 0 0,-7-5 14 0 0,0-1 0 0 0,0 0 0 0 0,1 0 0 0 0,0-1 0 0 0,0-1-1 0 0,0 0 1 0 0,21 2 0 0 0,-24-5-46 0 0,0 0-1 0 0,0 0 1 0 0,0-1-1 0 0,0 0 1 0 0,-1-1-1 0 0,1 0 1 0 0,0-1 0 0 0,-1 0-1 0 0,1 0 1 0 0,-1-1-1 0 0,15-8 1 0 0,-9 2-13 0 0,0-1 0 0 0,0 0-1 0 0,-1-1 1 0 0,0 0 0 0 0,16-20 0 0 0,34-30-1024 0 0,-21 21-2847 0 0,-33 31 2203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7367 0 0,'0'0'9867'0'0,"2"0"-9423"0"0,13-1-52 0 0,1-1-1 0 0,0-1 1 0 0,-1 0-1 0 0,0-1 1 0 0,25-9 0 0 0,11-4 211 0 0,33-10-7172 0 0,-72 24 514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447 108 4607 0 0,'0'0'354'0'0,"-3"-8"-220"0"0,0 2 460 0 0,0 0 0 0 0,0 0 0 0 0,-1 0 0 0 0,0 1 0 0 0,0-1 0 0 0,0 1 0 0 0,0 0 0 0 0,-1 0 0 0 0,0 0 0 0 0,0 1 0 0 0,0 0-1 0 0,0 0 1 0 0,-1 0 0 0 0,-8-4 0 0 0,7 5-302 0 0,0 0 0 0 0,-1 1 0 0 0,0-1 0 0 0,1 2 0 0 0,-1-1 0 0 0,0 1 1 0 0,-11-1-1 0 0,9 2-224 0 0,1 0-1 0 0,-1 0 1 0 0,0 0 0 0 0,0 1 0 0 0,1 1 0 0 0,-1 0 0 0 0,1 0 0 0 0,-1 1 0 0 0,1 0 0 0 0,0 0 0 0 0,0 1 0 0 0,0 1 0 0 0,1-1-1 0 0,0 1 1 0 0,-1 1 0 0 0,-10 9 0 0 0,10-7-22 0 0,0 0-1 0 0,1 1 1 0 0,0 0 0 0 0,0 1-1 0 0,1-1 1 0 0,0 2 0 0 0,0-1-1 0 0,-6 17 1 0 0,1 3-1 0 0,2 0 1 0 0,1 0-1 0 0,2 1 0 0 0,1 0 1 0 0,1 0-1 0 0,2 1 0 0 0,1-1 1 0 0,2 1-1 0 0,3 35 0 0 0,-1-52-41 0 0,0-1 0 0 0,1 0 0 0 0,0 1 0 0 0,1-1-1 0 0,1-1 1 0 0,0 1 0 0 0,9 17 0 0 0,-10-24 16 0 0,0 0 1 0 0,1-1-1 0 0,0 1 0 0 0,0-1 1 0 0,0 0-1 0 0,1 0 0 0 0,0-1 1 0 0,0 0-1 0 0,0 0 0 0 0,0 0 1 0 0,1 0-1 0 0,0-1 1 0 0,0 0-1 0 0,13 4 0 0 0,-13-5 2 0 0,0-1 0 0 0,0-1 1 0 0,1 1-1 0 0,-1-1 0 0 0,0 0 0 0 0,1-1 0 0 0,-1 0 0 0 0,0 0 0 0 0,0 0 0 0 0,13-3 1 0 0,-10 0 17 0 0,0 0 1 0 0,0 0-1 0 0,0-1 1 0 0,0 0-1 0 0,-1-1 1 0 0,16-10-1 0 0,-6 1 90 0 0,-1 0-1 0 0,-1-2 1 0 0,0 0-1 0 0,-1-1 1 0 0,-1 0-1 0 0,15-22 1 0 0,-17 21 19 0 0,-1 0 1 0 0,-1-1-1 0 0,0-1 1 0 0,-2 1-1 0 0,0-2 1 0 0,10-35-1 0 0,-15 41-46 0 0,0-2 1 0 0,-1 1-1 0 0,-1 0 0 0 0,-1-1 0 0 0,0-21 0 0 0,-2 30-66 0 0,0 0-1 0 0,0 1 0 0 0,0-1 1 0 0,-1 0-1 0 0,0 1 0 0 0,-1-1 1 0 0,0 1-1 0 0,0 0 0 0 0,0 0 1 0 0,-1 0-1 0 0,0 0 0 0 0,-1 1 1 0 0,-6-9-1 0 0,-5-1-76 0 0,0 1 0 0 0,-1 0 0 0 0,0 1 0 0 0,-2 1 0 0 0,1 0 0 0 0,-2 2 0 0 0,0 0 0 0 0,0 1 0 0 0,0 1 0 0 0,-1 1 0 0 0,-37-8 0 0 0,48 13-265 0 0,0 2 0 0 0,0-1 0 0 0,-12 1 0 0 0,-13 4-5083 0 0,7 5-1164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6159 0 0,'0'0'1995'0'0,"3"1"-1260"0"0,-1-1-598 0 0,0 1 0 0 0,-1-1 0 0 0,1 1 1 0 0,0 0-1 0 0,-1 0 0 0 0,1-1 0 0 0,-1 1 0 0 0,1 0 1 0 0,-1 1-1 0 0,1-1 0 0 0,-1 0 0 0 0,0 0 1 0 0,1 1-1 0 0,-1-1 0 0 0,0 0 0 0 0,0 1 0 0 0,0-1 1 0 0,0 1-1 0 0,0 0 0 0 0,-1-1 0 0 0,1 1 1 0 0,0 0-1 0 0,0 2 0 0 0,8 26 890 0 0,-1 1 0 0 0,-2 0 0 0 0,-1 0 0 0 0,2 56 0 0 0,-2 101 878 0 0,4-42-1170 0 0,0-17-565 0 0,-9-104-163 0 0,8 75-374 0 0,-5-61-403 0 0,-5-22-6669 0 0,1-11 2448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0,'0'0'3359'0'0,"0"2"-1795"0"0,6 85 3407 0 0,-1-12-3473 0 0,3 35 173 0 0,1 6-435 0 0,0-5-312 0 0,-1-33-501 0 0,-1-18-314 0 0,-5-40-78 0 0,9 32 0 0 0,-7-36-192 0 0,-1 0 1 0 0,0 0-1 0 0,0 23 1 0 0,-2-7-205 0 0,0-11-1265 0 0,-1-6-2260 0 0,0-8 2352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11543 0 0,'0'0'530'0'0,"-1"1"-13"0"0,-29 14 6018 0 0,31-11-6425 0 0,1 0 1 0 0,0-1 0 0 0,0 1 0 0 0,0-1-1 0 0,1 0 1 0 0,-1 1 0 0 0,1-1 0 0 0,0 0-1 0 0,0 0 1 0 0,0-1 0 0 0,0 1 0 0 0,0 0 0 0 0,0-1-1 0 0,1 0 1 0 0,-1 0 0 0 0,1 0 0 0 0,0 0-1 0 0,-1-1 1 0 0,7 2 0 0 0,0 0 167 0 0,0 0 0 0 0,0-1 0 0 0,1 0 1 0 0,-1-1-1 0 0,1-1 0 0 0,17 0 0 0 0,-18-1-396 0 0,-1-1 1 0 0,0-1-1 0 0,1 1 0 0 0,16-9 0 0 0,4 0-377 0 0,-14 6-1562 0 0,-6 0-2626 0 0,2-1-1981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5527 0 0,'0'0'11088'0'0,"1"1"-10887"0"0,0-1 1 0 0,0 0-1 0 0,-1 0 0 0 0,1 0 0 0 0,0 0 0 0 0,0 1 0 0 0,-1-1 0 0 0,1 0 1 0 0,0 1-1 0 0,-1-1 0 0 0,1 1 0 0 0,-1-1 0 0 0,2 1 0 0 0,-1 6-3 0 0,1-1 0 0 0,-1 1 1 0 0,0-1-1 0 0,-1 1 0 0 0,0-1 0 0 0,0 1 0 0 0,-1 12 0 0 0,-13 51 156 0 0,4-24-194 0 0,8-33-154 0 0,0-8 4 0 0,2 0 0 0 0,-1 0 0 0 0,0 0 0 0 0,1 1 0 0 0,0-1 0 0 0,0 0 0 0 0,1 0 0 0 0,1 9 0 0 0,-2-12-5 0 0,0-1 0 0 0,1 1 0 0 0,-1 0 0 0 0,1 0 1 0 0,-1 0-1 0 0,1-1 0 0 0,0 1 0 0 0,0 0 0 0 0,0-1 0 0 0,0 1 1 0 0,0-1-1 0 0,0 1 0 0 0,0-1 0 0 0,1 1 0 0 0,-1-1 0 0 0,0 0 1 0 0,1 0-1 0 0,-1 0 0 0 0,1 1 0 0 0,-1-1 0 0 0,1-1 0 0 0,2 2 1 0 0,-2-1 11 0 0,1 0 0 0 0,0-1 0 0 0,0 1 0 0 0,-1-1 0 0 0,1 0 0 0 0,0 0 0 0 0,0 0 0 0 0,2 0 0 0 0,3-1 34 0 0,0 1-20 0 0,-1-1 0 0 0,1 0 0 0 0,0-1 0 0 0,0 1 0 0 0,12-6 0 0 0,36-18-152 0 0,-52 23 18 0 0,-1-1 1 0 0,1 1 0 0 0,0-1-1 0 0,-1 0 1 0 0,0 0 0 0 0,0-1-1 0 0,0 1 1 0 0,5-8 0 0 0,13-14-1976 0 0,-13 18 544 0 0,-2-3-60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0:20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6447 0 0,'0'0'499'0'0,"-2"1"-328"0"0,-1 4 223 0 0,0-1 1 0 0,0 0 0 0 0,0 1-1 0 0,0 0 1 0 0,1 0-1 0 0,-1 0 1 0 0,1 0 0 0 0,1 0-1 0 0,-1 0 1 0 0,1 1-1 0 0,-2 9 1 0 0,1 7 1702 0 0,0 35 0 0 0,8 173 2056 0 0,0-176-4937 0 0,22 99-1 0 0,-25-140-894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3T14:28:42.92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1447 6059 21183 0,'-8'-10'944'0,"-2"0"192"0,-6 6-912 0,7-2-224 16,0 1 0-16,-3-2 0 0,-1-2 1856 0,-2 1 320 15,0 4 64-15,1 4 0 0,0 0-1024 0,-1 2-192 16,1 3-64-16,0 4 0 0,-1 5-704 0,2 5-256 16,0 3 144-16,1 3-144 0,3 2 0 0,1 0 0 15,2 1 0-15,3-2 0 0,1-3 0 0,2-1-144 16,1-2 144-16,3-6 0 0,0-2-144 0,2-2 144 0,1 0 0 0,1-4-144 16,-8-6 144-16,9 3 0 0,1-2 0 0,1-4 0 15,2-1 0-15,-2-2 0 0,2-4 0 16,2-1 0-16,-1-3 0 0,0-1 0 0,0 0 0 0,-3 0 0 15,0-3 0-15,-1 1 0 0,-1 0 0 0,-1 3 0 16,-1 1 0-16,-2-1 128 0,-3 1-128 0,0 3 176 16,-1 1 416-16,0 3 96 0,-1 6 16 0,0 0 0 15,0 0 80-15,0 0 32 0,0 0 0 0,0 0 0 16,-2 9-448-16,2 1-96 0,0 5-16 0,2 3 0 16,1 0-256-16,2 3 0 0,2 1 0 0,0 3 0 31,3-2-432-31,1 4-144 0,1-1-16 0,2-2-16 15,2-1-2768-15,1-4-544 0</inkml:trace>
  <inkml:trace contextRef="#ctx0" brushRef="#br0" timeOffset="468.79">1755 6228 5519 0,'0'0'496'0,"0"0"-496"16,0 0 0-16,0 0 0 0,0 8 3520 0,-2 3 592 15,2 0 128-15,2 2 32 0,-1 3-2480 0,2 2-512 16,1 1-80-16,0 1-32 0,2 3-384 0,2-1-80 16,1 1 0-16,0 2-16 0,2-1-432 0,-1-4-64 15,-1 3-32-15,0-5 0 0,0 1 48 0,0 0 16 16,-1-2 0-16,0-4 0 0,1 1 128 0,-4-2 32 16,-1-2 0-16,0-1 0 0,-1 0-64 0,0-2 0 0,-3-7 0 0,0 0 0 15,0 0 48-15,0 0 0 16,0 0 0-16,-2-8 0 0,1-2 32 0,-2-6 16 0,2-1 0 0,-2-4 0 15,-1-4-256-15,2-3-160 0,-2-4 192 0,0-1-192 16,-1-7 0-16,-2 0-144 0,1-3-16 0,1-1 0 16,-1-1-48-16,2 2-16 0,2 3 0 0,1 2 0 15,-1 3 224-15,2 5 0 0,2 0 0 0,0 3 0 16,2 3 224-16,1 3 144 0,2 4 16 0,2 4 16 16,-3 3 48-16,2 2 16 0,0 3 0 0,1 2 0 15,3 3-80-15,0 3-32 0,-2 2 0 0,1 3 0 16,-2 1 80-16,-2 3 16 0,1 1 0 0,-2 1 0 15,-3 2-144-15,0-1-32 0,-2 2 0 0,1 0 0 16,-2 0-80-16,-2 1-32 0,0 1 0 0,-2-1 0 16,-3 0-160-16,1 0 128 0,-1-1-128 0,1 0 128 15,1-1-832-15,-1-3-160 0,0-3-32 0,1 0-16 16,-2 0-1712-16,2-5-320 0,5-5-80 0,0 0-10704 16</inkml:trace>
  <inkml:trace contextRef="#ctx0" brushRef="#br0" timeOffset="796.75">2102 6035 9215 0,'14'10'816'0,"-8"-4"-656"15,1 2-160-15,1 4 0 0,0 2 2128 0,1 3 400 16,0 1 80-16,1 4 16 0,1-1-704 0,0 4-128 16,0 0-16-16,1 1-16 0,-1 0-592 0,1 0-112 15,0-1-32-15,-2-2 0 0,-1-2-208 0,-1 0-48 0,0-3-16 0,-1 0 0 16,-2-2-192-16,-1-2-48 15,0 0 0-15,-2-1 0 0,1-4-240 0,-2-2-48 0,-1-7-16 0,0 0 0 16,0 0 96-16,0 0 16 0,0 0 0 0,-6-2 0 16,-2-5 192-16,-1 0 32 0,1-6 16 0,-3-4 0 15,0-3-128-15,-1-5-32 0,1-5 0 0,1-4 0 16,-2-3-400-16,2-3 0 0,-1-3 0 0,2 2 0 16,3-2-208-16,1 1 16 0,-1 0 16 0,4 3 0 15,0 1 176-15,2 4 128 0,2 3-128 0,0 4 176 16,2 5 240-16,2 3 48 0,-1 1 16 0,3 6 0 15,-2 2-208-15,2 3-32 0,-2 2-16 0,4 4 0 16,1 3-224-16,1 6 144 0,-2-1-144 0,0 2 128 16,-3 1-128-16,1 3 0 0,-1 3 0 0,1 2-176 15,-3-2-1232-15,0 2-240 0,-1 2-48 16,0-2-9312-16,-2-1-1872 0</inkml:trace>
  <inkml:trace contextRef="#ctx0" brushRef="#br0" timeOffset="1328.09">2253 5810 17327 0,'0'0'768'0,"0"0"160"0,0 0-736 0,0 0-192 0,9 5 0 0,-1-1 0 0,-2 0 1648 0,2 1 288 15,0 2 64-15,0 2 16 0,1 0-400 0,0 3-80 16,-1-1 0-16,1 2-16 0,0 3-288 0,0 2-48 15,-1-3-16-15,0 2 0 0,-2-2-336 0,0 2-80 16,-3 0-16-16,-1 0 0 0,-2 1-256 0,-3 1-48 16,-3 0-16-16,-2-1 0 0,-1 1-144 0,-2-2-16 15,1-2-16-15,-3 1 0 0,-2-4-96 0,0-1-16 16,-1 2 0-16,2-5 0 16,1 0-1264-16,1 0-256 0,0-5-48 0,2-2-14768 0</inkml:trace>
  <inkml:trace contextRef="#ctx0" brushRef="#br0" timeOffset="1895.27">2610 5874 17503 0,'0'6'1552'0,"1"5"-1232"15,2 4-320-15,1 2 0 0,-2-1 1968 0,2 2 336 16,2 2 64-16,-1-1 0 0,-1 1-512 0,1-2-96 16,1 0-32-16,1-1 0 0,-2-2-960 0,0-1-208 15,-1 0-48-15,0-3 0 0,-1 1-144 0,-2-5-48 16,-1-7 0-16,0 0 0 0,0 0 128 0,0 0 0 16,0 0 16-16,0 0 0 0,0 0 32 0,-2-5 0 15,0-3 0-15,1-2 0 0,-2-3-112 0,2-3 0 16,1-2-16-16,1-3 0 0,1-1-368 0,-1-1-208 15,-1-4 16-15,1 1 16 16,-1-1-368-16,4 1-80 0,3 0-16 0,0 2 0 16,1 6-320-16,1 1-64 0,1 0 0 0,-1 4-16 15,0 3 384-15,1 2 80 0,2 1 0 0,-2 5 16 0,1-3 272 0,-1 3 48 0,-1 4 16 0,1 0 0 16,-1 1 224-16,-9-3-144 0,0 0 144 0,6 9-128 16,1 0 128-16,-3 0 144 0,-1 0-16 0,0 4-128 15,0 0 384-15,-2 4-48 0,-1-1 0 0,1 5 0 16,-1-2-64-16,2 5-16 0,-1-3 0 0,2 1 0 15,-1-4-256-15,2 0 0 0,1 1 128 0,2-4-128 16,1 0 0-16,1-2 0 0,1-2 0 0,2-3 0 16,1 0 0-16,0-1 0 0,1-2 128 0,1-4-128 15,-2-1 176-15,0-3-32 0,-3-2 0 0,1-1 0 16,-1-2 272-16,-1-1 48 0,-2-3 16 0,-2-1 0 16,-3-1 160-16,-2-1 16 0,-2 1 16 0,-1-2 0 0,-1-1-160 15,0 2-48-15,1-2 0 0,-3 0 0 0,-2 0-320 0,1 0-144 16,-1-1 128-16,-1 1-128 15,0 0-512-15,-1 2-176 0,1 4-32 0,0 0-16 16,1 3-2544-16,1 2-512 0</inkml:trace>
  <inkml:trace contextRef="#ctx0" brushRef="#br0" timeOffset="2098.27">3100 5736 24767 0,'0'0'1088'0,"8"7"240"0,0 3-1072 0,1 1-256 16,1-3 0-16,2 3 0 0,1 0 1344 0,3 2 224 0,1 2 32 0,0 0 16 15,-2-2-784-15,4 2-144 0,-1 0-48 0,0 1 0 16,0-2-512-16,1 1-128 0,-1-4 0 0,0 1 0 31,0-3-1504-31,-1 0-336 0,-1-1-64 0,1-1-10784 0</inkml:trace>
  <inkml:trace contextRef="#ctx0" brushRef="#br0" timeOffset="2270.5">3557 5613 21183 0,'-12'-4'1888'0,"4"4"-1504"0,-2 3-384 0,-5 2 0 0,-2 2 3392 0,-1 4 624 15,-3 5 112-15,0 5 32 16,-2 1-1536-16,-2 5-288 0,-1 3-64 0,0 2-16 0,0 1-1040 0,1 3-224 15,0 0-32-15,4-1-16 0,3-1-704 0,4 0-240 16,2-1 144-16,4 1-144 16,2 0-1856-16,2 1-464 0,3 0-96 0</inkml:trace>
  <inkml:trace contextRef="#ctx0" brushRef="#br0" timeOffset="3973.6">2017 7571 22399 0,'0'9'992'0,"0"3"208"0,1 4-960 0,3 1-240 0,0 1 0 0,1 0 0 16,-1-1 1008-16,1 0 144 0,2 1 48 0,1-2 0 15,-3 0-64-15,0-1-16 0,-1 1 0 0,0 1 0 16,1-4-800-16,-1-1-144 0,-1 1-48 0,-2-2 0 15,-1 0-128-15,1-2 160 0,-2-2-160 0,0-1 160 0,1-6-160 0,0 0 0 16,-6 5 0-16,6-5 0 0,-6-1 0 0,-3-3-320 16,2-5 48-16,-1-3 16 15,-1-2-160-15,0-3-32 0,-1-4 0 0,-1-4 0 16,2-2-144-16,-1-3-48 0,-1-3 0 0,4-2 0 16,0 0 80-16,4 2 16 0,3 3 0 0,3 0 0 0,1 2 544 0,4 2 0 15,0 2 160-15,1 3-32 0,1 2 464 0,2 4 112 16,2 4 0-16,2 3 16 0,-2 4 304 0,2 4 48 15,1 4 16-15,-2-2 0 0,0 4-32 0,-1 0 0 16,0 3 0-16,-2 2 0 0,-3 0-192 0,-3 2-32 16,-1 2-16-16,-1 0 0 0,-2 2-304 0,-2 3-64 0,-1 2-16 15,-4 0 0-15,-3 0-176 0,-1 1-16 0,-3-3-16 0,0 1 0 16,1-1-224-16,-2-1 144 0,1-2-144 0,-1-1 128 31,0-2-512-31,1-4-96 0,2-3-32 0,0-1-11328 0,3-3-2256 0</inkml:trace>
  <inkml:trace contextRef="#ctx0" brushRef="#br0" timeOffset="4239.2">2317 7151 11967 0,'0'0'528'0,"0"0"112"0,0 0-512 0,1 7-128 0,2 1 0 0,-1 2 0 0,0-1 4080 0,0 6 784 16,1-1 144-16,1 4 48 0,0 2-2496 0,-1 9-480 15,1-1-96-15,-1 4-32 0,0 0-1120 0,-2 3-240 16,0 2-32-16,1-1-16 0,-1 1-416 0,0 1-128 16,-1-2 0-16,0-1 0 15,0 1-560-15,0-4-160 0,1-3-48 0,1-3 0 16,-2-4-2240-16,1-5-464 0,0-5-96 0</inkml:trace>
  <inkml:trace contextRef="#ctx0" brushRef="#br0" timeOffset="4725.37">2667 7176 15663 0,'2'-19'688'0,"-1"13"144"0,-1 6-656 0,4-5-176 0,-3-1 0 0,1-1 0 0,-2 7 4288 0,0 0 816 15,0 0 160-15,0 0 48 0,0 0-3008 0,0 0-608 32,0 0-112-32,-6 8-32 0,2 1-704 0,-1 4-144 0,-3 0-16 0,-2 4-16 0,-3 3-224 0,-3-1-64 15,1 5 0-15,-2-1 0 0,-2 6-48 0,1 0-16 16,-1-1 0-16,2 0 0 0,1-1 80 0,2-2 16 15,1 0 0-15,1-1 0 0,3-4-80 0,2-1-16 16,2 0 0-16,2-4 0 0,1-2-144 0,2-1-48 16,2-3 0-16,2 0 0 0,3-1-128 0,2 0 0 0,0-3 0 0,3-1 128 15,-2-3-128-15,6-1 0 0,3-2 0 16,0-1 0-16,-1-1 0 0,0 0 0 0,2-1-144 0,1-1 144 31,1-1-672-31,-3 1-32 0,0-2 0 0,-2 1 0 16,-2 2-2016-16,2 1-416 0,0 0-64 0,0 0-13888 0</inkml:trace>
  <inkml:trace contextRef="#ctx0" brushRef="#br0" timeOffset="5100.5">3027 7408 20271 0,'0'0'896'0,"0"0"192"0,-6 0-880 0,-1 0-208 0,7 0 0 0,-8 0 0 15,-3 2 3760-15,-1 0 704 0,-1 2 144 0,1 1 16 0,0 2-2592 0,1 1-528 16,-2 1-96-16,2 1-32 15,1 2-864-15,2 2-160 0,0-1-32 0,3 2-16 0,1-2-304 0,3 0 0 16,2 0 0-16,0 0 0 0,2-4 0 0,1 0 0 16,1-1 0-16,2-2 0 0,2 1 0 0,0-3 0 15,0-2 0-15,1 0 0 0,2-2-144 0,0-2 16 16,0 0 0-16,-1-2 0 0,1-3-112 0,0 1-16 16,-1-2 0-16,1 0 0 0,-3-1-48 0,0-1-16 15,-2-2 0-15,0 0 0 0,-4 2 320 0,0-2-128 16,-3 2 128-16,-1 2 0 0,1-3 0 0,-2 4 0 15,0 0 192-15,-1 2-48 0,3 5 240 0,0 0 64 16,0 0 0-16,0 0 0 0,0 0-16 0,8 5 0 16,2 3 0-16,1 4 0 0,-1 2-112 0,2 2 0 15,1-1-16-15,4 4 0 0,1 1-176 0,1 0-128 0,-2-3 192 16,1-1-192-16,0-2 0 0,0-1 0 0,-1 0 0 0,3-1 0 31,2-1-1536-31,-1 0-256 0,-2-3-48 0</inkml:trace>
  <inkml:trace contextRef="#ctx0" brushRef="#br0" timeOffset="20001.04">6765 6922 22111 0,'0'0'1968'0,"0"0"-1584"0,26-5-384 0,-26 5 0 15,4-5 1600-15,2-2 256 0,2-2 32 0,3 1 16 0,3-2-464 0,2 1-96 16,2-1 0-16,2 3-16 0,0-1-720 0,3 3-144 16,0-2-16-16,-2 1-16 0,-2-1-32 0,0 3 0 15,-2 4 0-15,-2 0 0 0,-3 0-208 0,0 0-64 16,-3 3 0-16,0 1 0 0,-9-4 64 0,5 4 16 15,-5-4 0-15,0 10 0 0,-2 2 16 0,-2 2 0 0,-3 2 0 0,-2 1 0 16,-1 0-224-16,-1 0 128 0,-1-2-128 0,1 1 0 16,-1-2 0-16,0-3-192 0,3-2 16 0,-1 1 0 31,1-2-192-31,-1-2-32 0,3 0-16 0,0-4 0 16,7-2-336-16,0 0-64 0,0 0-16 0,0 0 0 15,0 0 128-15,11 0 0 0,0-1 16 0,2 0 0 0,2-2 368 0,0 2 64 0,2-2 0 0,3 3 16 16,1 0 384-16,1 1 80 0,-1 2 16 0,0 0 0 15,-2 1 512-15,2 0 96 0,0 1 32 0,-2 0 0 16,0 1 64-16,-4 0 16 0,0 2 0 0,-5-1 0 16,-1 2-32-16,-2 1 0 0,-2-1 0 0,-4 4 0 15,-3 0-80-15,-4 4-16 0,-3 0 0 0,-4 2 0 16,-2 2-368-16,-2 1-80 0,-2 2 0 0,0-5-16 16,-2 2-208-16,0-1-32 0,-2-1-128 0,0-3 192 0,1 0-192 15,1-3 0-15,2-2 0 0,2 1 0 16,1-4-2032-16,5-2-336 0,4-2-80 0</inkml:trace>
  <inkml:trace contextRef="#ctx0" brushRef="#br0" timeOffset="20329">7886 6751 13823 0,'-14'-8'1216'0,"5"7"-960"15,-4 1-256-15,-3 0 0 0,-2 0 3824 0,-2 3 720 16,-1 1 128-16,1-2 48 0,-4 2-2928 0,3 3-592 16,-1-1-112-16,2 2-32 0,2 1-576 0,3-2-112 0,2 0-32 0,2 3 0 15,3-4-336-15,3 3 0 0,1 0 0 0,3 0 0 16,2 1-160-16,3-1 160 0,3 0-192 0,3 1 192 16,2 1-144-16,2-1 144 0,2 2 0 0,2 0-144 15,2 1 144-15,0-3 0 0,3 1 0 0,0-1 128 16,0 2 272-16,1-2 64 0,-2 3 16 0,-1 0 0 15,-1-2 256-15,-2 2 48 0,-1 0 16 0,-3 0 0 16,-2-2 16-16,-4 1 0 0,-4 1 0 0,-3 0 0 16,-1 2-208-16,-3-1-32 0,-1-1-16 0,-3 1 0 15,-4-1-320-15,1 2-64 0,-2-5-16 0,-1 2 0 16,-1-2-288-16,-2 1-64 0,-2-2-16 0,-1 0 0 31,1-1-3040-31,0-4-592 0,-20 2-128 0,11-8-32 0</inkml:trace>
  <inkml:trace contextRef="#ctx0" brushRef="#br0" timeOffset="20516.66">7762 6823 24879 0,'3'-18'2208'0,"-2"10"-1760"16,1-1-448-16,1 0 0 0,4-2 2688 0,2 2 464 16,0-1 96-16,3-3 16 0,1 2-1152 0,3 1-240 15,2-2-32-15,3 3-16 0,2 1-944 0,5 2-192 16,-1 2-48-16,2-2 0 0,1 2-320 0,-3 2-64 15,0 1 0-15,1-2-16 0,-2 2-240 0,0-1 0 16,0 2 128-16,1 0-128 16,-1 0-1728-16,1 0-384 0,1 0-64 0</inkml:trace>
  <inkml:trace contextRef="#ctx0" brushRef="#br0" timeOffset="22401.82">14085 6629 30399 0,'0'0'2704'0,"0"0"-2160"0,0 0-544 0,0 0 0 0,0 0 1280 0,0 0 128 0,0 0 48 0,0 0 0 15,12-2 80-15,1 1 32 0,3-3 0 0,1 2 0 16,0-5-928-16,4 2-176 0,3 0-32 0,4-1-16 15,2 5-416-15,2-3 0 0,2-1 0 0,3 1 0 16,2 0-592-16,0-1 0 0,1-2 0 0,-1 0 0 16,-2-3-3184-16,-2 0-640 0</inkml:trace>
  <inkml:trace contextRef="#ctx0" brushRef="#br0" timeOffset="22670.85">15079 6012 20271 0,'0'0'896'0,"0"0"192"0,0 0-880 0,0 0-208 16,0 0 0-16,0 0 0 0,0 0 3552 0,0 0 672 0,0 0 128 0,9 5 16 16,-1 4-2448-16,0 4-480 0,-1 4-96 0,3 7-32 15,-1 5-512-15,0 4-96 0,1 10-32 0,-1 0 0 16,-1 3-48-16,0 2-16 0,-2 1 0 0,1-1 0 15,0 0-352-15,-1-1-80 0,2 4-16 0,0-2 0 16,-2 0-160-16,2 0 0 0,-1-3 0 0,-1-2-176 31,-1-2-1248-31,0 0-256 0,1 1-48 0,-2-3-16864 0</inkml:trace>
  <inkml:trace contextRef="#ctx0" brushRef="#br0" timeOffset="24569.62">23381 6167 21135 0,'5'-2'928'0,"9"2"208"0,-14 0-912 0,7-6-224 0,2 2 0 0,-2-2 0 15,-2-5 1728-15,0 1 320 0,-1-2 48 0,0 2 16 16,-3-4-192-16,-1 4-16 0,0-1-16 0,-1-1 0 15,-3 0-736-15,-1 0-160 0,-3 3-32 0,-4-1 0 16,-2 1-192-16,-3 2-64 0,-1 1 0 0,-3 3 0 16,-3 3-368-16,1 3-80 0,-2 2 0 0,0 5-16 15,1 5-240-15,-1 3 0 0,0 3 0 0,3 2 0 16,1 1-224-16,3 3 64 0,1 1 16 0,5 2 0 16,3 0 144-16,2 0-208 0,3-2 80 0,4 0 128 15,3-1-192-15,4-4 192 0,2 0-160 0,2-4 160 16,1-1-304-16,3-2 48 0,-1-3 0 0,2-2 0 15,0-5-144-15,1-2-32 0,0-1 0 0,2-3 0 16,0-7-32-16,2-2-16 0,0 0 0 0,0-3 0 16,-2-1-80-16,0-1-16 0,-4-2 0 0,-2-4 0 0,0 0 320 0,-1-1 48 15,-2 0 16-15,0 0 0 0,-3 1 192 0,-1 0 0 16,-3 1 0-16,1 2 160 0,0 2 272 0,-1 0 48 16,-2 4 16-16,2 2 0 0,-2 1 352 0,-1 8 80 15,0 0 16-15,0 0 0 0,-1 8-144 0,-2 7-32 16,-1 9 0-16,-1 7 0 0,0 8-128 0,-2 5-16 15,0 5-16-15,-1 3 0 0,0 3-224 0,0-1-64 16,0 5 0-16,4 0 0 0,-1 1-320 0,1-3 128 16,2-4-128-16,-1 0 0 15,2-1-1696-15,-1-3-416 0,1-2-64 0</inkml:trace>
  <inkml:trace contextRef="#ctx0" brushRef="#br0" timeOffset="30329.88">29357 6290 4607 0,'0'0'400'0,"0"0"-400"0,0 0 0 0,7-8 0 15,-7 8 3808-15,0 0 672 0,0 0 144 0,0 0 32 16,7-4-1968-16,-7 4-384 0,0 0-64 0,8 7-32 15,-1 2-544-15,-3 2-128 0,-2 4 0 0,0 4-16 16,-2 5-560-16,-2 4-96 0,0 5-32 0,-4 1 0 0,-1 5-288 0,-2 4-64 16,-2 4-16-16,-1 5 0 0,1 2-256 0,-2 2-48 15,-2 0-16-15,1-3 0 0,1-5-144 0,1 2 0 16,2-4 0-16,1-3 128 16,2-3-528-16,1-5-112 0,2-2-32 0,2-5-11008 15,2-5-2208-15</inkml:trace>
  <inkml:trace contextRef="#ctx0" brushRef="#br0" timeOffset="30767.56">29811 6294 14735 0,'2'-16'1312'0,"-2"16"-1056"0,-1-10-256 0,1 0 0 16,0 10 2912-16,0 0 528 0,0 0 96 0,0 0 32 15,-13-3-1776-15,0 4-368 0,3 4-64 0,-3 7-16 16,0 6-544-16,-1 7-112 0,1 3-32 0,-1 9 0 16,-2-1-528-16,2 9-128 0,1 3 0 0,-1 2 0 15,-2-1 0-15,4-1 0 0,5-2 0 0,1 0 0 16,4-2 0-16,2-4 0 0,2-4 0 0,4-4 0 16,1-4 0-16,5-2 0 0,2-3 0 0,2-2 0 15,2 0 192-15,1-4 0 0,-1-3 0 0,1-2 0 16,2-4 160-16,3-4 32 0,-1-3 16 0,2-2 0 15,1-2-144-15,0-2-16 0,-2-2-16 0,0-3 0 16,1-2 16-16,-1-2 0 0,-6-3 0 0,1 0 0 16,0 1-16-16,-1-1 0 0,-4-1 0 0,-5-2 0 0,-3 0-48 15,-3-1-16-15,1 1 0 0,-6-2 0 0,-7 4 112 0,-3-1 32 16,-1 5 0-16,-7 1 0 0,-6 0 256 0,-1 7 48 16,-2 3 16-16,1 7 0 0,-2 2-96 0,-2 7-16 15,1 4 0-15,4 3 0 0,1 2-224 0,6 2-48 16,4-2-16-16,6 1 0 0,1-3-224 0,6 1 0 15,6 1 0-15,7 0-13632 16,7-3-2688-16</inkml:trace>
  <inkml:trace contextRef="#ctx0" brushRef="#br0" timeOffset="45263.56">3317 10832 21183 0,'0'0'944'0,"0"0"192"0,0 0-912 0,5 2-224 0,-13 10 0 0,0 4 0 0,2 0 2240 0,0 4 416 16,1 6 80-16,4 6 16 0,0 3-1696 0,1 4-336 16,1 3-64-16,2 3-16 0,0 5-496 0,1-3-144 15,0 0 0-15,3-3 0 0,2 0 0 0,-1-4 0 16,0-7 0-16,-2-3 0 0,-1-3 0 0,1-5 0 16,0-4 0-16,-2-5-128 0,0-4-144 0,-1-2-32 15,-3-7 0-15,0 0 0 0,1-7 112 0,0-3 0 16,0-6 16-16,-1-6 0 0,-1-3 1040 0,0-1 208 15,-2-4 32-15,-1-3 16 16,-1-2-1616-16,-1-1-320 0,-1-3-64 0,-1-3-16 0,0-2 896 0,2-1 0 16,1 1 0-16,1 1 128 0,2-3 192 0,2 6 48 0,-1 3 0 15,4 2 0-15,2 6 240 0,1 5 48 16,2 3 16-16,1 0 0 0,1 3-320 0,0 1-64 0,3 1-16 0,3 2 0 16,2-3-272-16,1 4 128 0,5-3-128 0,2 3 0 15,1 0 0-15,3 0 0 0,3-1 0 0,-2 1 0 31,1 2-1680-31,-2 0-240 0,-2 0-64 0,-3 3-12608 0</inkml:trace>
  <inkml:trace contextRef="#ctx0" brushRef="#br0" timeOffset="45452.81">3407 11130 33119 0,'0'0'1472'0,"0"0"288"0,0 0-1408 0,0 0-352 16,0 0 0-16,0 0 0 0,11-5 336 0,5-1 0 15,2-5 0-15,4-3 0 16,3-4 112-16,4-1 32 0,1 0 0 0,1 2 0 0,3-3-688 0,-1 3-144 16,-1 0-32-16,0 4-10064 15,-5 0-2032-15</inkml:trace>
  <inkml:trace contextRef="#ctx0" brushRef="#br0" timeOffset="45655.91">3420 11501 26719 0,'-16'6'1184'0,"11"-2"240"0,0 1-1136 0,5-5-288 0,0 0 0 0,0 0 0 16,0 0 2096-16,0 0 352 0,9 0 80 0,4-1 16 15,2-6-1584-15,5 1-304 0,1-2-64 0,5-1-16 16,4-1-576-16,1-2-128 0,2-1-32 0,1 0 0 16,1-2-1440-1,0 2-304-15,-4 0-48 0</inkml:trace>
  <inkml:trace contextRef="#ctx0" brushRef="#br0" timeOffset="46095.24">4412 11130 18431 0,'-15'3'816'0,"9"-2"160"0,-3 2-784 0,-2 1-192 15,-2 2 0-15,0 0 0 0,-2-1 2800 0,-2 0 512 16,-4 2 96-16,1 3 32 0,3-2-1792 0,2 4-368 16,-1 1-64-16,2 1 0 0,2 2-704 0,2 0-144 15,2 1-32-15,3-1 0 0,3 0-208 0,4-2-128 16,1-2 128-16,5-2-128 0,1-2 0 0,4-3 0 15,4 0 0-15,2-5-128 16,0-3-320-16,-1-3-48 0,1-1-16 0,-1-4 0 16,0-2-32-16,-1-1-16 0,0-1 0 0,-1 0 0 0,-3-2 272 0,0 0 48 0,-1-3 16 0,-2 3 0 15,-2 0 224-15,-3 3 0 0,0 0 0 0,0 1 0 16,-1 1 208-16,-1 2 48 0,-2 2 0 0,-1 1 0 16,-2 1 416-16,2 6 96 0,0 0 0 0,-6 1 16 15,0 2-304-15,-1 2-64 0,-3 1-16 0,2 5 0 16,2 2-16-16,-1 4 0 0,1 1 0 0,-1 3 0 15,2 2 64-15,1 2 0 0,0 0 0 0,1 2 0 16,1 2 0-16,0 0 16 0,4 1 0 0,-1-2 0 16,2 1-176-16,2-2-32 0,3-1-16 0,1 0 0 15,3-2-240-15,-1-2 144 0,1-5-144 0,2-1 128 0,2-3-128 0,1-2 0 16,1 0 0-16,2-5 0 0,1 0 0 0,0-6-256 16,1 0 48-16,0-4 0 15,1 1-448-15,1-3-96 0,-1-4-16 0,2 3 0 16,1-3-2752-16,-1 1-544 0</inkml:trace>
  <inkml:trace contextRef="#ctx0" brushRef="#br0" timeOffset="46235.75">5043 11231 33167 0,'-13'6'2944'0,"8"0"-2352"15,-2 4-464-15,2-2-128 0,2 0 1568 0,1-1 288 16,2 0 64-16,0-7 16 0,5 6-1552 0,4 1-384 0,4-2 0 0</inkml:trace>
  <inkml:trace contextRef="#ctx0" brushRef="#br0" timeOffset="47001.6">6174 10587 18431 0,'0'0'1632'0,"0"0"-1312"0,-4 8-320 0,1 3 0 0,-1 6 1984 0,1 2 336 16,2 3 64-16,1 4 16 0,0 2-880 0,1 5-176 16,0 4-48-16,2 4 0 0,1 8-496 0,0-1-96 15,0 0-32-15,1 3 0 0,0 1-544 0,3 1-128 0,-2-2 0 0,1-2 0 31,0-5-1392-31,0-4-304 0,4-2-64 0,-2-8-11648 0</inkml:trace>
  <inkml:trace contextRef="#ctx0" brushRef="#br0" timeOffset="47126.49">6508 11014 14911 0,'0'30'656'0,"0"-17"144"0,1 6-640 0,1 0-160 0,-1 2 0 0,0 0-6592 16</inkml:trace>
  <inkml:trace contextRef="#ctx0" brushRef="#br0" timeOffset="47298.35">6444 10878 19343 0,'-5'-8'1728'0,"-1"0"-1392"15,-1-3-336-15,3 4 0 0,3 0 960 0,2 2 112 16,0 0 16-16,-1 5 16 16,8-6-1712-16,1 4-352 0,2-3-64 0,1 3-5248 15,-1-2-1072-15</inkml:trace>
  <inkml:trace contextRef="#ctx0" brushRef="#br0" timeOffset="47563.94">6679 11008 911 0,'0'0'0'0,"8"6"0"0,1 4 0 0,1-1 0 16,1 0 3760-16,0 0 656 0,1-3 144 0,0 1 32 15,-2-2-2512-15,2-1-496 0,0 0-112 0,0 0 0 16,1-4-432-16,1 0-80 0,-1 0 0 0,0-4-16 16,1-1-80-16,-2-3-16 0,-1-1 0 0,-1-2 0 15,-1 1-208-15,0-2-64 0,0 0 0 0,-2 1 0 16,-3-1-128-16,0 3-48 0,-2-3 0 0,0 2 0 16,-5-1 112-16,-1 2 32 0,-2 1 0 0,-1-1 0 15,-1 4 160-15,0 1 48 0,-1 0 0 0,0 3 0 16,0 3-288-16,0 4-48 0,0 0-16 0,0 6 0 15,1 2-160-15,3 6-48 0,1-1 0 0,2 5 0 16,2 2-192-16,2 1 128 0,0-1-128 0,4 0 0 16,0-1 0-16,2-1 0 0,1-3 0 0,4-3 0 15,4-1-624-15,1-3-64 0,0-2-16 0,3-3 0 16,0-3-2544-16,1-3-512 16</inkml:trace>
  <inkml:trace contextRef="#ctx0" brushRef="#br0" timeOffset="47829.64">7327 10875 14735 0,'-8'-4'1312'0,"-2"0"-1056"16,-3 0-256-16,-3 0 0 0,-1 0 2912 0,0-2 528 15,0 1 96-15,0-1 32 0,4 1-1232 0,3 3-240 16,1-1-48-16,2 3-16 16,3 1-2224-16,4-1-448 0,0 0-96 0,3 11-16 0,3 2 560 0,5-2 192 15,3 4-144-15,3-1 144 0,4 0-128 0,1 2 128 16,3 2-128-16,1-1 128 0,0 3 0 0,0-3 0 0,0 2 0 15,-1-2 0-15,-4 0 256 0,-2-1 48 16,-2 1 0-16,-1-4 0 0,-6 1 528 0,-2 2 128 0,-4-3 0 0,-3 3 16 16,-3-1 48-16,-5 2 16 0,-2 1 0 0,-1-3 0 15,-3 0-464-15,0 0-80 0,-2-2-32 0,1-3 0 16,-2-1-464-16,3-2 0 0,1 2 0 0,3-5 0 31,2-3-2176-31,7-1-368 0,0 0-80 0</inkml:trace>
  <inkml:trace contextRef="#ctx0" brushRef="#br0" timeOffset="48173.25">8541 10935 24879 0,'0'0'2208'0,"0"0"-1760"15,0 0-448-15,-8-3 0 0,-1 3 2400 0,-2 0 400 16,-2-1 80-16,0 2 0 0,-1 2-1744 0,2 1-368 15,2 2-64-15,1 3 0 0,1 3-448 0,1 4-64 16,3 3-32-16,2 1 0 0,0-2-160 0,5 0 0 16,4 3 0-16,3-4 0 0,2-2 0 0,3-4-144 15,4-2 144-15,0-1-160 0,2-3 160 0,1-2 0 16,0-3 0-16,-1-3-128 0,-3-2 128 0,1-3 0 16,-2-1 0-16,-2-1 0 0,-2-3 192 0,-2-3 32 15,-1-2 0-15,-3-2 0 0,-2 1-16 0,-2-1 0 16,-5 2 0-16,0-2 0 0,-4 2-80 0,-1 0 0 15,-3-2-128-15,-3 3 192 0,-2 1-192 0,-3 0 144 16,-1 3-144-16,0-4 128 16,-1 4-1408-16,2 0-272 0,0-3-64 0,2 3-16 15,2 1-1184-15,2 3-224 0,4 1-48 0</inkml:trace>
  <inkml:trace contextRef="#ctx0" brushRef="#br0" timeOffset="48472.32">8731 10739 15663 0,'16'16'688'0,"-10"-7"144"0,2 3-656 0,0 0-176 0,1 3 0 0,-3 3 0 15,1 2 3760-15,-2 2 720 16,-1 2 128-16,0 2 48 0,-1 2-2496 0,-1-2-496 0,0 1-112 0,-1-3-16 16,0 0-720-16,0-2-160 0,1-4-16 0,0 0-16 15,1-6-624-15,0 0 0 0,-1-6 0 0,-2-6 0 0,0 0 0 0,0 0-128 16,8-2 128-16,0-5 0 0,-2-2-240 0,1-3 48 16,-1-6 0-16,1 0 0 0,-1-2 16 0,1 1 16 15,-1-3 0-15,2-1 0 0,0 1 160 0,1 0 0 16,2 1-144-16,0 4 144 0,2-1 0 0,2 4 0 15,-1 3 0-15,2 5 0 0,1 2 880 0,0 5 80 16,1 8 32-16,1 2 0 0,0 6 128 0,-1 2 32 16,2 5 0-16,-4 1 0 0,0 2-592 0,1-4-112 15,-1 1-32-15,-1-1 0 0,1-3-592 0,1-1-112 16,0-6-32-16,0 0-20608 0</inkml:trace>
  <inkml:trace contextRef="#ctx0" brushRef="#br0" timeOffset="49003.54">10431 10776 26719 0,'-5'0'1184'0,"5"-4"240"0,0 1-1136 0,-1-3-288 16,1 2 0-16,-2-3 0 0,-2 1 640 0,2-1 80 16,-5 1 16-16,2-1 0 0,0 2 64 0,-4 0 16 15,-3 4 0-15,-1-1 0 0,-1 2-144 0,2 3-32 0,-3-2 0 0,2 3 0 16,3 1-96-16,0 2-32 15,2-1 0-15,0 2 0 0,4 0-384 0,1 1-128 0,3 3 0 0,2-3 0 16,2 1 0-16,2 2 0 0,5 0 0 0,-1-3-192 16,2 1 192-16,2 1 0 0,3-1-160 0,0 2 160 15,0 2 0-15,-1-3 0 0,-2 0-144 0,0 1 144 16,-2 0 400-16,-2 0 144 0,1-1 32 0,-5 1 0 16,-2 0-32-16,-1 0 0 0,-3-1 0 0,-3 2 0 15,-2-1-176-15,0 0-48 0,-3 1 0 0,0-3 0 16,-1 1-448-16,0-2-112 0,0-1-16 0,0-2 0 31,0 1-2560-31,-1-3-528 0,3-2-112 0</inkml:trace>
  <inkml:trace contextRef="#ctx0" brushRef="#br0" timeOffset="49128.5">10629 10885 24879 0,'-4'15'1088'0,"3"-8"256"0,-2 3-1088 0,2 1-256 16,0 2 0-16,-1 2 0 0,1 0 896 0,1 1 128 15,-1 0 32-15,0-1-9056 16,1-2-1824-16</inkml:trace>
  <inkml:trace contextRef="#ctx0" brushRef="#br0" timeOffset="49300.59">10612 10634 31551 0,'-11'-9'1408'0,"11"9"272"0,-4-7-1344 0,1 1-336 0,0-1 0 0,1 1 0 15,2-1-128-15,1 2-112 16,3-2-16-16,3 2 0 0,3 1-64 0,2 2 0 0,2 0-16 0,3 1 0 31,1 0-2416-31,2 2-496 0,1-1-80 0</inkml:trace>
  <inkml:trace contextRef="#ctx0" brushRef="#br0" timeOffset="49534.83">10925 10627 9215 0,'-8'13'400'0,"4"-5"96"0,-1 4-496 0,-1 0 0 0,0 3 0 0,1 5 0 15,-1 2 3760-15,1 1 656 0,1 1 128 0,0 1 16 16,2 2-2880-16,2 0-576 0,3-1-112 0,1 0-32 16,1 2-400-16,3-5-96 0,2-1-16 0,1-1 0 15,-2-5 128-15,0-2 0 0,1-3 16 0,1-2 0 0,-1-3 112 0,2-2 32 16,0-4 0-16,-2-2 0 0,-1-6 240 0,1-4 48 16,-1-2 16-16,-2-3 0 0,0-5-256 0,-2-4-48 15,-1-3-16-15,-1-1 0 0,-3-1-208 0,-2-2-32 16,1-1-16-16,-2 0 0 0,-2-5-96 0,-1 0-32 15,-2-1 0-15,-1-1 0 0,-2-4-480 0,1 0-112 16,0 1 0-16,-1 2-16 16,2 3-2464-16,1 3-480 0,3 3-112 0,1 6 0 0</inkml:trace>
  <inkml:trace contextRef="#ctx0" brushRef="#br0" timeOffset="49831.88">11285 10793 25279 0,'5'17'560'0,"4"5"112"0,3 1 32 0,0-2 0 0,-2 1-576 0,3-6-128 0,-1-2 0 0,1-1 0 16,1-5 1664-16,1-3 288 0,0-2 64 0,2-4 16 15,-1-3-1056-15,0-1-208 0,-2-3-32 0,0-1-16 16,-1-3-368-16,-1-1-80 0,-2-4-16 0,0 0 0 16,-3 1-256-16,-1-2 0 0,-4 1 0 0,0 0 0 15,-2 2 0-15,-3 0 0 0,-2 2 0 0,-2 1 0 16,-1 3 0-16,1 4 128 0,-1 1 16 0,-1 4 0 15,-3 3 464-15,-1 5 96 0,1 5 0 0,3 4 16 16,1 3 416-16,2 4 80 0,2 2 0 0,2 3 16 16,4-3-608-16,3 0-128 0,3-1-32 0,1-1 0 15,1-4-144-15,6-2-16 0,4-2-16 0,6-3 0 16,5-4-288-16,5-2 0 0,6-4 0 0,5-3-20464 16</inkml:trace>
  <inkml:trace contextRef="#ctx0" brushRef="#br0" timeOffset="50536.06">12547 10771 27183 0,'-5'7'1200'0,"3"21"256"0,-4-18-1168 0,2 3-288 16,1 2 0-16,2-1 0 0,0 0 528 0,2-1 48 15,2 0 16-15,-1-4 0 0,2 2 304 0,0-1 64 16,0-3 16-16,0 1 0 0,0 0-272 0,1-2-48 16,-5-6-16-16,8 4 0 0,-8-4-240 0,9 1-48 15,0-2-16-15,0-2 0 0,0-2-208 0,1-1-128 16,0-4 160-16,-1 1-160 0,0-4 0 0,0 3 0 15,-2-3-176-15,-2 1 176 0,0 2-192 0,1 2 192 16,-1-3-192-16,-3 4 192 0,0 0-192 0,-1 1 192 0,-2 0-192 0,1 6 192 16,0 0-352-16,0 0 48 0,6 6 16 0,2 0 0 15,1 2-32-15,2 2-16 0,0-1 0 0,4 3 0 32,0-1 336-32,1 0-144 0,1-3 144 0,0 0 0 0,0-3 0 0,1-1 192 0,-1-1 0 0,-1-3 0 15,-1-2 512-15,-2-1 112 0,-1-3 16 0,-2-2 0 16,0-1-128-16,-3-4-32 0,0 0 0 0,-2 0 0 15,-1 0-416-15,-1 0-96 0,-2 0-16 0,-1-1 0 16,0-1-544 0,0 1-112-16,-1-2-32 0,-1 1-10912 0,0-3-2176 0</inkml:trace>
  <inkml:trace contextRef="#ctx0" brushRef="#br0" timeOffset="50739.16">13207 10335 36975 0,'-3'13'816'0,"0"5"160"0,2 10 48 0,-1 6 0 0,-1 5-816 0,-1 3-208 16,-1 1 0-16,0 2 0 0,-1 1 1216 0,1 1 192 15,0-2 32-15,1 2 16 0,1 2-784 0,1-2-160 16,-1-2-16-16,2-2-16 16,0-1-1184-16,-1-4-256 0,2-1-32 0,2 0-17536 0</inkml:trace>
  <inkml:trace contextRef="#ctx0" brushRef="#br0" timeOffset="51894.54">13904 10555 22911 0,'0'0'512'0,"0"0"96"0,0 0 32 0,0 0 0 0,0 0-512 0,0 0-128 0,0 0 0 0,0 0 0 15,0 0 928-15,0 0 160 0,0 0 48 0,0 0 0 16,1 16-352-16,-3-7-64 0,1 0-16 0,2 4 0 15,1 2-160-15,2 2-32 0,3 5-16 0,-1 1 0 16,1 1-304-16,1 1-64 0,-2-2-128 0,2-2 192 16,0-3-192-16,1-1 0 0,0-3 128 0,-1-1-128 15,0-2 0-15,-2-1 176 0,2-3-176 0,-3-3 160 16,-5-4 0-16,0 0 0 0,8-3 0 0,-1-1 0 16,-2 0 96-16,0-2 32 0,-1-5 0 0,0 2 0 15,-1-1-288-15,0 1 0 0,1 0-128 0,-1-1 128 0,-2 1-256 0,1 3 64 16,-1-1 0-16,-1 7 0 0,0 0 16 0,0 0 16 15,0 0 0-15,0 0 0 0,0 0 160 0,0 0-128 16,8 0 128-16,1 3-128 0,0 2 384 0,0 0 64 16,0 1 32-16,2 0 0 0,2 1 192 0,-3-1 32 15,2 2 16-15,-2-2 0 0,1 0 176 0,-1-2 48 16,1-1 0-16,-1-1 0 0,-1-4 144 0,-1 0 16 16,0-2 16-16,0-4 0 0,-2 0-224 0,-2-2-32 15,0-2-16-15,-1-1 0 0,-2-1-384 0,-1-2-80 16,-1-3 0-16,-1 0-16 0,1-3-432 0,-2 1-64 15,-1-3-32-15,1-1 0 16,0-1-2656-16,2-2-512 0,-2 2-128 0</inkml:trace>
  <inkml:trace contextRef="#ctx0" brushRef="#br0" timeOffset="52175.81">14565 10662 9215 0,'4'7'816'0,"3"1"-656"0,-1-2-160 0,2 2 0 15,0 0 3904-15,1-2 768 0,-1 0 128 0,1-2 48 16,-1-2-2416-16,2-1-496 0,0-2-80 0,2-1-32 16,-3-4-640-16,0 0-128 0,-1-5-32 0,0 1 0 15,-1 0-256-15,-2-2-48 0,-1-1-16 0,0-2 0 16,0 1-64-16,-2-2-32 0,-1 1 0 0,-1 2 0 16,-2-3-80-16,-1 3-16 0,-1 0 0 0,-1 1 0 15,-1 1-224-15,-2 3-48 0,-1 1-16 0,0 3 0 16,-1 4-32-16,1 4 0 0,0 4 0 0,0 4 0 0,0-1-192 0,2 5-128 15,3 0 128-15,2 2-208 0,-1 2-112 0,5 2-32 16,1-1 0-16,3 1 0 16,0-3-1008-16,5-2-208 0,3 0-32 0,3-1-16 15,0 1-1360-15,1-4-272 0,3 0-48 16</inkml:trace>
  <inkml:trace contextRef="#ctx0" brushRef="#br0" timeOffset="52535.47">15147 10627 1839 0,'0'0'160'0,"-8"-1"-160"16,-1 0 0-16,-3 1 0 0,-1-2 6064 0,-1 2 1168 16,-1 2 256-16,0 0 32 0,-1 1-5072 0,3 1-1008 15,0 0-208-15,1 1-32 0,2 1-576 0,1 2-112 16,2 1-32-16,3-1 0 0,1 4-352 0,3 1-128 0,0-1 0 0,3-1 144 16,1 1-144-16,3 0 0 0,-1 0 0 0,3-1 0 15,3-3 0-15,2 0 0 0,-1 1 128 0,0-2-128 16,0-2 0-16,2-4 0 0,-4 0 0 0,1-1 0 15,-1-1 0-15,-1 0 0 0,-1 1 0 0,0-5 0 16,-1-1 160-16,0 0-160 0,-2-1 192 0,0-3-192 16,-1-1 160-16,-1 1-160 0,-2-2 128 0,1 1-128 15,-3-1 256-15,0 0-48 0,0 0 0 0,-1 1 0 16,-1-1 272-16,0 3 48 0,-1-3 16 0,1 3 0 16,0 1-80-16,1 3-16 0,1 5 0 0,0 0 0 15,0 0-112-15,0 0-16 0,0 0-16 0,1 9 0 16,1 3-304-16,-1 2 0 0,1 2 0 0,2 1 0 0,2 1 0 15,0 0-256-15,2-1 32 0,1 0 0 16,2-1-1728-16,-1-3-352 0,0-3-64 0,2 1-8208 16,-1-2-1648-16</inkml:trace>
  <inkml:trace contextRef="#ctx0" brushRef="#br0" timeOffset="52722.1">15396 10232 10127 0,'-2'-13'448'0,"2"13"96"0,0 0-544 0,0 0 0 16,0 0 0-16,0 0 0 0,-2 11 5296 0,-1 2 944 15,0 2 192-15,2 5 32 0,0 3-4928 0,1 3-1008 16,1 3-192-16,0 1-32 0,1 1-176 0,-1 3-128 16,2-1 144-16,-1-1-144 15,2 0-992-15,0-2-288 0,0-2-64 0,1 1-8144 0,0-2-1632 0</inkml:trace>
  <inkml:trace contextRef="#ctx0" brushRef="#br0" timeOffset="53206.91">15711 10441 5519 0,'-3'-12'496'0,"3"12"-496"0,0 0 0 0,-1-6 0 15,-3 0 4928-15,0 4 896 0,4 2 192 0,-5-3 16 16,-1 3-3600-16,-1 3-736 0,-1-2-144 0,-1 4-16 15,-1 2-384-15,-2-1-80 0,-1 3-16 0,0 2 0 16,-1-1-384-16,-1 1-80 0,2 3-16 0,0 0 0 0,1 1-64 0,1-2-32 16,-1 1 0-16,3 0 0 0,2 1-224 0,2-1-64 15,1-1 0-15,2-1 0 0,0 1-192 0,2 0 0 16,2 1 128-16,3-1-128 0,1-1 0 0,3 1 0 16,2 0 0-16,3-1 0 0,1-3 0 0,2 0-128 15,1-1 128-15,0-2 0 0,-1 1-192 0,0-3 192 16,-1-2-192-16,-1-2 192 0,1-1-160 0,-1-1 160 15,1-4-128-15,0 0 128 0,1-3 0 0,-2-2-128 16,-2 0 128-16,-1-1 0 0,-3-5 0 0,0 1 0 16,1 2 0-16,-1-2 0 0,-2-1 0 0,-1 2 0 15,-2-1 0-15,-2 2 0 0,-2-1 0 0,-1 2 0 16,-2 0 0-16,-1 1 128 0,-1 2 32 0,0 2 16 16,0-1 0-16,-2 5 0 0,-1 0 144 0,3 4 16 0,5 0 16 15,-4 7 0-15,3 3-160 0,-2 1-48 0,2 3 0 0,0 2 0 16,-1 1-144-16,4 1 128 0,2 0-128 0,1 0 128 15,0-1-128-15,2 0 0 0,0-4 0 0,4 0 0 32,1-1-512-32,1 0 0 0,0-6 16 0,1 1 0 15,-1-2-1360-15,0-1-256 0,0-1-64 0,-1-1-16 16,-2-2 752-16,1-1 160 0,-2-3 16 0,-1-1 16 16,-1-3-1312-16,0 0-256 0,-2 0-48 0,0-2-3920 0,1-2-768 0</inkml:trace>
  <inkml:trace contextRef="#ctx0" brushRef="#br0" timeOffset="53472.59">16072 10459 22175 0,'0'0'976'0,"0"0"208"0,0 0-944 0,4 12-240 0,0-1 0 0,0 5 0 0,0 1 1216 0,1 3 192 16,0 0 32-16,1 1 16 0,-1-1-160 0,1-2-16 15,-1 0-16-15,1-1 0 0,-2 2-304 0,0-4-64 16,-1 0-16-16,0-4 0 0,1 0-464 0,-3-3-96 16,-1-8 0-16,0 0-16 0,0 0 0 0,0 0 0 15,0 0 0-15,0 0 0 0,0 0 80 0,0 0 0 16,-2-8 16-16,0-1 0 0,1-3 96 0,0-1 16 15,-1-1 0-15,4-1 0 0,0 0-176 0,1-2-16 16,1-3-16-16,2-2 0 0,3-3-16 0,3 0 0 16,3 1 0-16,0 0 0 0,3 1 0 0,3-1 0 15,4 2 0-15,0 2 0 0,0 2-288 0,2 1 0 16,3 4 0-16,3 4-144 16,3 5-2160-16,3 0-448 0</inkml:trace>
  <inkml:trace contextRef="#ctx0" brushRef="#br0" timeOffset="54160.03">17405 10505 12895 0,'0'0'1152'0,"0"0"-928"0,0 0-224 0,0 0 0 15,0 0 2704-15,4-7 496 0,-3-2 112 0,0 0 16 16,-1 0-1184-16,-1 2-224 0,1 7-64 0,-3-6 0 16,-2-2-224-16,1 1-48 0,-1 2-16 0,5 5 0 15,-8-4-672-15,0-1-128 0,0 4-16 0,2-2-16 16,-2 6-320-16,0-2-64 0,-1 4-16 0,0 3 0 16,0 1-336-16,1 4 0 0,-2 0 0 0,1 4 128 15,-1-1-128-15,3 1 0 0,-1 1 0 0,3-1 0 16,-1-1-128-16,2-2 128 0,2-2-128 0,2 1 128 15,1-5-192-15,3-1 64 0,1 0 0 0,2-2 0 16,1-1-192-16,1-1-16 0,0-3-16 0,1-3 0 16,2-1-48-16,1-1-16 0,0-2 0 15,0 0 0-15,0-4 256 0,0-1 160 0,-1 1-192 0,-2 0 192 0,-1-4 0 0,-1 0 0 16,0 2 0-16,0-2 0 0,-2 2 0 0,0 0 0 16,-2 1 0-16,-2 3 0 0,-1 1 512 0,-1 8 64 15,0 0 16-15,0 0 0 0,0 0 368 0,0 0 80 16,-6 6 16-16,-1 5 0 0,2 2-896 0,0 1-160 15,1 3 0-15,1 0 0 0,1 0-192 0,-1-1 192 16,5 1-160-16,1 1 160 16,3-4-832-16,3 1-80 0,1-2-16 0,5-2 0 15,0 0-2208-15,5-3-432 0,3-3-80 0</inkml:trace>
  <inkml:trace contextRef="#ctx0" brushRef="#br0" timeOffset="54347.56">17903 10437 15663 0,'-9'-8'1392'0,"3"7"-1120"0,-3-3-272 0,1 4 0 16,-2 0 3632-16,-2 1 656 0,0 2 144 0,1 1 32 16,-2 1-2784-16,0 1-544 0,0 1-112 0,2 3-32 15,3 2-208-15,2 2-32 0,2 2-16 0,3 1 0 16,1 1-544-16,2-1-192 0,2 3 144 0,4-3-144 16,1-2 0-16,3 2 0 0,1-4 0 0,3 0 0 31,-1-1-896-31,3 0-192 0,1-2-64 0,2-3-9456 0,-1-1-1888 0</inkml:trace>
  <inkml:trace contextRef="#ctx0" brushRef="#br0" timeOffset="54503.74">18174 10447 21183 0,'-15'7'944'0,"10"-2"192"0,-3 3-912 0,3 5-224 15,1 3 0-15,2 2 0 0,-1 0 1312 0,3 2 224 16,3-1 32-16,2 1 16 0,4-1-1584 0,4-2-224 15,3-2-96-15</inkml:trace>
  <inkml:trace contextRef="#ctx0" brushRef="#br0" timeOffset="54628.74">18276 10458 27007 0,'-32'-17'1200'0,"19"8"240"0,-1-4-1152 0,-2-3-288 16,-2-2 0-16,4-1 0 0,2 2-144 0,3 3-96 15,2 0-16-15,2 2 0 16,5 2-1312-16,4 1-272 0</inkml:trace>
  <inkml:trace contextRef="#ctx0" brushRef="#br0" timeOffset="55031.21">18459 10309 12895 0,'-5'7'1152'0,"-3"2"-928"0,-2 1-224 0,-1 1 0 16,0 3 2912-16,-1 2 544 0,-2 2 96 0,-1 4 32 15,0 0-1808-15,-1 4-368 0,0 0-64 0,3 2 0 16,4 0-560-16,4 2-96 0,5 2-32 0,1-5 0 16,2-1-448-16,3-1-80 0,4-2-128 0,3-2 176 15,1-1-176-15,0-3 0 0,1-2 144 0,0-4-144 0,2-3 0 0,1-3 0 16,1-4 0-16,-1-2 0 0,-1-3 144 0,-1-3-144 16,-2-3 192-16,-1-3-192 15,-1-3 320-15,-2-1-32 0,-1-6-16 0,-1-1 0 16,-1-2-64-16,-5-1-16 0,1-2 0 0,-2-1 0 15,0-4 0-15,-1-1 0 0,0-3 0 0,-1 1 0 0,0-3 160 16,-1-1 32-16,1-2 0 0,-1-4 0 0,-2 1-208 16,-2 0-48-16,1 3 0 0,0 7 0 15,-2 5-128-15,2 6 0 0,0 8 144 0,0 5-144 0,0 6 320 0,-2 4-16 16,-2 5 0-16,1 7 0 0,2 7-16 0,0 6 0 16,1 3 0-16,1 5 0 0,2 4-128 0,3 3-32 15,4 4 0-15,2-2 0 0,-1 2-128 0,3-1 0 16,2 1 0-16,1-5 0 0,2-1-288 0,2-3 16 15,0-3 0-15,1 0 0 16,0-3-2896-16,0-1-576 0,-1-5-112 0</inkml:trace>
  <inkml:trace contextRef="#ctx0" brushRef="#br0" timeOffset="55234.31">19135 10619 25791 0,'0'0'2304'0,"-6"6"-1856"0,-1-1-448 0,1 1 0 15,4 1 3136-15,0-1 544 0,2-6 96 0,0 8 32 16,0-8-3536-16,4 9-704 0,2-2-144 0,1-1-16368 15</inkml:trace>
  <inkml:trace contextRef="#ctx0" brushRef="#br0" timeOffset="57240.83">3215 12727 26783 0,'0'0'1184'0,"21"7"240"0,-24 1-1136 0,2 2-288 0,1 3 0 0,-1 3 0 16,-1 1 784-16,1 2 112 0,2 4 0 0,1 3 16 15,0 2-80-15,1 5-32 0,1 0 0 0,1 0 0 16,0 1-544-16,2-2-128 0,1-4 0 0,-1-3-128 15,1-5 0-15,1-3 0 0,2-4 0 0,-1-3-192 16,-1-3 64-16,2-5 128 0,-1-2-208 0,-1-2 80 16,-1-4 0-16,-1-1 0 0,-2-3 0 0,0-1 0 0,-1-2 128 0,-1-2 0 15,-1 1 0-15,1 0-128 0,-2 1 128 0,0-2 0 16,-1 1 0-16,-1 1 0 0,1 1-256 0,0 3 48 16,0 2 0-16,0 7 0 0,0 0-96 0,0 0-16 15,5 7 0-15,0 3 0 0,2 2 64 0,1 4 0 16,2 3 0-16,1 4 0 0,2 0 256 0,1 0 0 15,2-2 128-15,1 0-128 0,1-3 432 0,0-1-16 16,0-2 0-16,1-1 0 0,2-4 448 0,-3 0 96 16,-1-4 0-16,-2-2 16 0,-2-4 272 0,0-3 48 15,-2 0 16-15,-2-5 0 0,-2-4-224 0,-1-1-32 16,-1-4-16-16,-1-4 0 0,0-4-480 0,0-1-112 16,-1 2 0-16,-2-3-16 0,-1 0-432 0,-1 1 0 15,-2-3 0-15,-1 1-176 16,-1-2-1808-16,0-2-384 0,-2-2-64 0,1 1-9184 0,-1-3-1840 0</inkml:trace>
  <inkml:trace contextRef="#ctx0" brushRef="#br0" timeOffset="57569.25">3787 12561 19343 0,'4'18'848'0,"0"-8"192"0,3 6-832 0,-2 3-208 0,3 4 0 0,1 1 0 16,-1 6 2848-16,1 0 528 0,-1 0 96 0,-1 2 32 15,5 0-1472-15,0 0-304 0,-3-1-48 0,0 1-16 16,-2 2-800-16,-1-1-160 0,1 0-48 0,-1-4 0 15,1-1-448-15,-2-3-80 0,-1-3-128 0,-2-4 176 16,2-1-176-16,0-4 128 0,1-4-128 0,-1-2 128 16,-4-7-128-16,0 0 128 0,0 0-128 0,0 0 128 0,7-8-128 0,-1 0 0 15,-2-4 144-15,0-1-144 0,0-2 128 0,0-2-128 16,0 1 160-16,0-4-160 0,1 2 0 0,0 0 0 16,1-2 0-16,0 3 0 0,1 1 0 0,-1 2 0 15,3 3 0-15,0 4 0 0,-1 1 0 0,1 2 0 16,0 2 0-16,1 4-160 0,-3 0 32 0,2 2 0 15,1 2 0-15,0 1 0 0,-1 2-176 0,2 2-16 16,0 1-16-16,1-1 0 16,0 1-496-16,1 1-112 0,1 1-16 0,-1-3 0 15,0-1-1792-15,2-1-384 0,-1-1-64 0,-1 0-9664 16</inkml:trace>
  <inkml:trace contextRef="#ctx0" brushRef="#br0" timeOffset="57662.98">4397 13087 1839 0,'0'0'160'0,"0"0"-160"0,4 8 0 0,2 1 0 15,-1 0 5120-15,3 2 1008 0,1 1 192 0,-1-3 32 16,-3 1-4608-16,0 1-912 0,0-2-192 0,0 1-48 16,-1-2-592-16,0 1-240 0,-4-9 16 0</inkml:trace>
  <inkml:trace contextRef="#ctx0" brushRef="#br0" timeOffset="57959.99">4585 12761 19919 0,'0'0'880'0,"8"2"192"0,1-1-864 0,0-1-208 0,2 1 0 0,0-1 0 0,2 0 944 0,0 0 144 15,-1-1 16-15,0 0 16 0,0-1-352 0,1 1-80 16,-3 0-16-16,-1 1 0 0,-1 1-240 0,-1 3-48 16,-7-4-16-16,1 8 0 0,-2 2 336 0,-2 5 80 15,-2 3 16-15,-2 5 0 0,-2 1 224 0,0 2 64 16,-3 3 0-16,3 0 0 0,1 1 320 0,3-2 64 15,1 1 0-15,3-3 16 0,2-2-720 0,2-1-160 16,1-4-32-16,2-2 0 0,2 0-336 0,4-4-80 16,-2-3-16-16,5-2 0 0,2-2-320 0,1-4-64 15,0-2-16-15,0-1 0 16,1-2-2112-16,-3-3-448 0,1-3-64 0,-1-3-12672 16</inkml:trace>
  <inkml:trace contextRef="#ctx0" brushRef="#br0" timeOffset="58272.37">4995 12619 20271 0,'0'0'1792'0,"1"13"-1424"0,-1 2-368 0,-1 4 0 15,1 3 1952-15,0 6 320 0,1 2 64 0,0 5 16 16,0-1-816-16,-1 2-144 0,0 3-48 0,3-2 0 16,1-1-192-16,2-2-64 0,1 0 0 0,1-2 0 15,0-2-768-15,-1-7-144 0,1-2-48 0,1-3 0 16,-2-1-128-16,-1-7 0 0,0 0 0 0,-2-4 0 15,-4-6 0-15,0 0 0 0,0 0 0 0,5-4 0 16,0-5 0-16,0-1 0 0,0-2 0 0,1-2 0 16,-1-3 0-16,0-2 0 0,2-1 0 0,2-3 0 15,2 0 0-15,3 1 0 0,-1 0 0 0,1 5 0 16,3 1 0-16,0 6 256 0,0 4 0 0,0 5-16 0,0 2 672 0,0 6 144 16,1 3 32-16,-1 3 0 0,0 3 80 0,1 1 32 15,-4 2 0-15,2 1 0 0,0 0-560 0,2 0-128 16,-2 1 0-16,0-1-16 15,1-2-1072-15,0 0-224 0,0 1-32 0,2-1-19968 16</inkml:trace>
  <inkml:trace contextRef="#ctx0" brushRef="#br0" timeOffset="58928.97">6502 12995 28159 0,'0'0'624'0,"0"0"128"0,-3 11 16 0,0-1 16 0,1 0-624 0,1 2-160 16,1-1 0-16,3 4 0 0,1 2 0 0,0 1 0 16,4 0 0-16,1 2 0 0,2-1 560 0,0 1 16 15,2-2 16-15,-1 3 0 0,-1-3 768 0,-1 1 160 16,0-2 16-16,0-1 16 0,-3 0-848 0,1 1-160 16,-1-3-32-16,-2-1-16 0,-2-3-304 0,0-3-64 15,-3-7-128-15,0 0 192 0,3 7-32 0,-3-7-16 16,0 0 0-16,0 0 0 0,0 0 0 0,0 0 0 15,-3-7 0-15,1 0 0 0,-2-6-16 0,0-2 0 16,0-2 0-16,0-2 0 16,0-3-640-16,2-5-144 0,-1 0-32 0,0-7 0 15,2-2-144-15,0-1-48 0,0-1 0 0,2 3 0 16,-1 1 272-16,2 4 48 0,2 3 16 0,0 3 0 0,1 4 544 0,2 4 256 0,0 2-32 0,-1 4 0 16,2 1 272-16,0 5 48 0,1-1 16 0,0 3 0 15,1 3 80-15,1 2 32 0,-2 0 0 0,-1 4 0 16,-2 2-16-16,-1 3 0 0,-2 3 0 0,-2 1 0 15,-2 5-288-15,-3 0-64 0,-1 4-16 0,-3 1 0 16,-1 2-96-16,0 1-32 0,-2-4 0 0,1 0 0 16,0-2-768-16,0-3-160 15,4-2-16-15,-1-4-10960 0,1-3-2192 0</inkml:trace>
  <inkml:trace contextRef="#ctx0" brushRef="#br0" timeOffset="59132.07">6847 12381 32191 0,'0'0'1424'0,"0"0"304"0,0 0-1392 0,0 0-336 15,4 6 0-15,1 2 0 0,2 2 720 0,-2 5 80 16,-1-1 16-16,0 6 0 0,-2 3-16 0,2 6 0 16,-1 2 0-16,0 6 0 0,-1 2-576 0,1 1-224 15,-2 2 176-15,0 1-176 0,2 1 0 0,1-2 0 16,-2-2 0-16,2-1-160 15,-1-1-1408-15,1-3-288 0,-1-5-48 0,0-2-8208 16,1-5-1632-16</inkml:trace>
  <inkml:trace contextRef="#ctx0" brushRef="#br0" timeOffset="59433.96">7108 12499 13823 0,'0'0'1216'0,"-5"-5"-960"16,-1 4-256-16,6 1 0 0,-6 0 4352 0,-1 1 832 16,0 2 176-16,-3 2 16 0,0 1-3344 0,0 5-688 15,-2 6-128-15,-1 2-16 0,0 7-544 0,0 3-96 16,-4 2-32-16,1 5 0 0,2-1-288 0,1 3-64 16,1-2-16-16,3 2 0 0,1-5 64 0,4 0 16 15,3 1 0-15,1-4 0 0,0-1-112 0,2-6-128 16,2-2 176-16,4-1-176 0,4-3 144 0,0-4-144 15,1-3 0-15,0-1 144 0,1-2-336 0,2-1-80 16,-1-2-16-16,2-1 0 16,0-3-1824-16,3-1-384 0,1-2-64 0,0-1 0 15,-1-2-880-15,1-1-160 0</inkml:trace>
  <inkml:trace contextRef="#ctx0" brushRef="#br0" timeOffset="59731.11">7438 12854 8287 0,'-6'-16'368'0,"4"11"80"0,-3 0-448 0,-2 1 0 0,-2 1 0 0,-1 2 0 15,-3 0 5296-15,0 2 976 0,-1 3 192 0,1 0 32 16,-1 2-4112-16,1 2-816 0,0 1-160 0,1 3-48 16,2 1-592-16,-1 1-128 0,1-1-32 0,3-1 0 15,2 3-400-15,1-1-80 0,2 0 0 0,0-1-128 16,4-1 0-16,0-3 0 0,1-1 0 0,2-2 0 16,2 1 0-16,2-4 0 0,1-2 0 0,3-1 0 15,-1-3 0-15,1-2 0 0,0-3 0 0,1 0 0 0,2 1 0 0,-2-3 0 16,1 1 0-16,-1-1 0 0,-2-2 0 0,0 0 0 15,-2-1 0-15,2 2 0 0,-1-1 0 0,1 3 0 16,-1 0 0-16,-1 1 0 0,-2 0 0 0,-2 3 0 16,-6 5 0-16,0 0 0 0,6 2 256 0,-1 5 0 15,-3 2 0-15,1 3 0 0,0 3-48 0,-1 1-16 16,2 0 0-16,0 1 0 0,1 1-192 0,1-1-160 16,-1-3 32-16,1-1 0 15,2-1-2048-15,0-2-416 0,0 1-80 0</inkml:trace>
  <inkml:trace contextRef="#ctx0" brushRef="#br0" timeOffset="59856.32">7779 12424 20271 0,'-11'-13'896'0,"4"10"192"0,-1 2-880 0,0 1-208 0,1 1 0 0,-1 0 0 15,1 1 3616-15,1 0 672 0,6-2 144 0,-4 7 32 31,1 1-4464-31,3 2-976 0,3 3-160 0</inkml:trace>
  <inkml:trace contextRef="#ctx0" brushRef="#br0" timeOffset="60137.44">8190 12678 17503 0,'-8'6'1552'0,"-2"2"-1232"0,-2 1-320 0,0-1 0 0,-1 1 3280 0,0 0 608 16,-1 2 112-16,-1-2 32 0,2-1-3056 0,0 1-592 15,0-1-128-15,3-2-32 0,2 3-224 0,4-1 128 16,3 1-128-16,2-2 0 0,-1-7 0 0,5 9-208 16,2-1 16-16,2 0 0 0,4 0 192 0,0 2 0 15,0-2 0-15,0 1 0 0,2-1-144 0,-2 1 144 16,-2 3-128-16,1-1 128 0,-3 0 768 0,-1 0 224 16,-1 1 48-16,-2 0 16 0,-3 1 224 0,0 0 32 15,-4-1 16-15,0 1 0 0,-3-1-288 0,-2-2-48 16,-2 0-16-16,0-1 0 0,-2 1-528 0,0-4-96 15,-1-1-32-15,-2 1 0 16,-1-1-992-16,0 0-208 0,-1-4-32 0,0 1-18288 0</inkml:trace>
  <inkml:trace contextRef="#ctx0" brushRef="#br0" timeOffset="61139.71">9393 12490 15663 0,'0'0'1392'0,"0"0"-1120"0,-4-5-272 0,4 5 0 0,0 0 1600 0,0 0 256 16,0 0 48-16,0 0 16 0,0 0-576 0,0 0-128 15,0 0 0-15,0 0-16 0,0 0-784 0,0 0-160 16,0 0-16-16,0 0-16 0,0 0-224 0,11 1 176 16,-11-1-176-16,6 4 160 0,-6-4 192 0,0 0 32 15,0 0 16-15,0 0 0 0,0 0 608 0,0 0 112 0,0 0 32 0,0 0 0 16,0 0-256-16,0 0-64 15,0 0 0-15,-6 4 0 0,-1 1-432 0,-1-3-80 0,-1 0-32 0,-1 1 0 16,-2 1-48-16,3 1-16 0,-1 1 0 0,-1 2 0 16,-1 1-224-16,1 3 144 0,-2 3-144 0,1 1 128 15,0 4-128-15,2 1 0 0,2-2 0 0,3 5 0 16,1-1 0-16,3 1-144 0,2 2 144 0,1-1 0 16,4-1-144-16,0 1 144 0,3-3 0 0,2-2-144 15,0-3 144-15,3-3 0 0,-1-1-144 0,1-4 144 16,2-2 0-16,-1-4 0 0,1-5-144 0,-1 0 144 15,1-4 0-15,-2-1 0 0,-1-5 0 0,-1-3 0 16,-1-3 176-16,-2-1 32 0,-3-2 16 0,0-1 0 16,-3-3 160-16,0-1 48 0,-2-2 0 0,-1 0 0 15,-1-4 48-15,-2 0 16 0,0-2 0 0,-1 0 0 16,-3-1-192-16,-1 0-48 0,-2-2 0 0,-1 1 0 0,1-2-256 0,-2 1 0 16,0 5 0-16,1-1 0 15,-1 3-416-15,3 4-144 0,1 3-16 0,2 4-16 16,-1 4-1936-16,2 4-384 0,1 5-80 0,4 6-7312 15,0 0-1472-15</inkml:trace>
  <inkml:trace contextRef="#ctx0" brushRef="#br0" timeOffset="61405.29">9676 12404 19455 0,'0'0'432'0,"0"0"80"0,3 7 32 0,-1 2 0 0,2 0-544 0,-4 4 0 15,-1 1 0-15,-2 3 0 0,-4 0 1408 0,-1 1 192 16,-1 2 16-16,1 2 16 0,1 2-480 0,-1-1-112 15,1 2-16-15,1-4 0 0,4 1-384 0,-1 1-96 16,2-6-16-16,2 2 0 0,3-2-144 0,1-3-16 0,3-1-16 0,4-5 0 16,-2 0 96-16,2-3 32 0,2-4 0 0,-1-1 0 15,0-4 176-15,1-1 48 0,-3-6 0 0,1 0 0 16,-2-4-288-16,-2 0-48 0,-1-2-16 0,-3 0 0 16,-3 0-176-16,-1 1-48 0,-4 1 0 0,-1-1 0 15,-3 0 224-15,-2 1 32 0,-1 0 16 0,-2 0 0 16,-1 2-208-16,-2 0-64 0,2-2 0 0,-1 1 0 31,4 0-528-31,3 1-112 0,1 1-32 0,5 0-11008 0,3 2-2208 0</inkml:trace>
  <inkml:trace contextRef="#ctx0" brushRef="#br0" timeOffset="61764.64">10452 12166 21183 0,'0'0'1888'0,"0"0"-1504"16,0 0-384-16,0 0 0 0,0 0 1024 0,3 6 144 15,-3-6 32-15,6 9 0 0,1-2-480 0,0 2-80 16,1 0-32-16,4 3 0 0,-2 2-32 0,2 4-16 16,0 6 0-16,0-1 0 0,-1 2-48 0,2 2-16 15,-1 2 0-15,-2 0 0 0,1 1-112 0,-3-2-32 16,-2 0 0-16,2-3 0 0,-3-1-16 0,-1 1 0 15,-2-3 0-15,-2-1 0 0,-4-3-80 0,-2 2 0 16,0 0-16-16,-3 0 0 0,-3-3 80 0,-2 3 0 16,-3-1 16-16,0 1 0 0,-1 0-576 0,1-2-112 0,1-1-32 0,3-3 0 15,0-2 384-15,2-2 0 0,2-1 0 0,3-1 0 16,1-3-304-16,5-5 64 0,0 0 16 0,0 0 0 16,0 0 48-16,0 0 16 0,9 0 0 0,2-2 0 15,2-2 496-15,3-1 112 0,1-1 0 0,3 0 16 16,-1-1-96-16,5 0-32 0,2-1 0 0,1 0 0 15,0-4-336-15,2 4 0 0,-3-1 0 0,-1 0 0 32,-2 0-2304-32,-2 0-368 0,-2-2-80 0</inkml:trace>
  <inkml:trace contextRef="#ctx0" brushRef="#br0" timeOffset="61953.61">10359 12232 35535 0,'-18'-5'768'0,"12"4"176"0,0 1 16 0,6 0 64 0,0 0-832 0,0 0-192 0,0 0 0 0,0 0 0 0,8-2 640 0,5 0 64 15,5-1 32-15,6 2 0 0,2-3-160 0,7 0-48 16,4-1 0-16,6-2 0 0,3-1-288 0,4 1-64 16,0-3-16-16,1 3-12128 15,0-1-2432-15</inkml:trace>
  <inkml:trace contextRef="#ctx0" brushRef="#br0" timeOffset="62735">11929 12554 28735 0,'0'0'1280'0,"0"0"256"0,0 0-1232 0,0 0-304 0,0 0 0 0,0 0 0 16,-9 18 1344-16,1-18 192 0,0 2 64 0,0 3 0 15,1 1-480-15,0 3-96 0,1 6 0 0,-1-2-16 16,2 1-576-16,1 2-112 0,1 1-32 0,2 2 0 16,2-2-288-16,3 3 0 0,1-1 0 0,2-2 0 31,1 3-640-31,2-4-16 0,2-2-16 0,2-1 0 15,2-3-816-15,0-2-176 0,-2-3-16 0,3-1-16 16,1-1-144-16,2-7-16 0,-1 1-16 0,1-3 0 16,-1-2 528-16,1-1 96 0,-2-1 32 0,0-2 0 0,-2 0-1376 15,0-1-272-15,-3-1-48 0,-2-1-16 0,-1 1 1216 0,-4 1 240 16,-2 0 64-16,-3 1 0 0,-2 4 3344 0,-3 1 688 0,-1 1 128 0,-2 4 16 0,2 0-16 0,-1 4-16 16,-2 0 0-16,0 4 0 0,1 1-1488 0,2 4-288 15,1-1-64-15,2 3-16 0,2 0-400 0,1 2-80 16,3-1-16-16,2 0 0 0,2-2-176 0,0-2-32 15,1-2-16-15,2-1 0 0,0-1 384 0,1-2 80 16,-1-2 16-16,-1-5 0 0,-1-4 128 0,-1 1 48 16,0-5 0-16,-4 1 0 0,-2 1 16 0,0-4 0 15,-4 1 0-15,-2 0 0 0,-2-1-384 0,-3-1-64 16,-2 1 0-16,0 0-16 0,-2 0-368 0,-1 0 0 16,1 0 0-16,0 1 128 15,0 0-704-15,3-1-128 0,0 2-16 0,2 0-16 16,2 3-2912-16,4-2-592 0</inkml:trace>
  <inkml:trace contextRef="#ctx0" brushRef="#br0" timeOffset="63172.64">12470 12613 11055 0,'-1'11'976'16,"1"6"-784"-16,0 3-192 0,1 1 0 0,0 0 3696 0,1-2 688 0,-2 3 144 0,1-3 16 15,0 0-2544-15,2-2-512 0,-1-2-96 0,1-2-32 16,0-3-944-16,-1 0-192 0,-2-10-32 0,0 0-16 15,0 0-176-15,9 0 0 0,1-2-160 0,-1-2 160 16,-1-4-176-16,-1-1 176 0,0-3-192 0,-2-1 192 16,-2 0-256-16,1-1 64 0,-1-2 16 0,0-1 0 15,0 0 176-15,-2 3 0 0,0-3-144 0,2 3 144 0,0 2 0 0,-1 0 0 16,1 3 0-16,-2 4 0 0,-1 5 0 0,0 0 0 16,0 0 0-16,0 0 0 0,0 0 160 0,3 10 96 15,-2 2 32-15,0 1 0 0,1 1-96 0,-1-1 0 16,0 0-16-16,2 2 0 0,-2-3-176 0,2-1 192 15,-1 1-192-15,2-2 192 0,0 0-192 0,0-3 0 16,-4-7 0-16,0 0 0 0,0 0 128 0,0 0-128 16,0 0 0-16,0 0 128 0,0 0 128 0,8 0 0 15,-8 0 16-15,8-5 0 0,0 0 64 0,-1-4 16 16,2-2 0-16,1 0 0 0,-1-1-208 0,0-4-144 16,-1 2 192-16,1-3-192 0,0 1 144 0,-1 2-144 15,0 1 0-15,-2 3 144 0,1 2 96 0,-2 4 16 16,-5 4 0-16,0 0 0 0,6 4 64 0,1 1 32 15,-2 1 0-15,0 2 0 0,2 4-192 0,1 1-32 16,-1 1-128-16,1 1 192 0,0 0-368 0,0 2-80 0,0 2 0 0,1 1-16 31,0 0-2256-31,1 3-448 0</inkml:trace>
  <inkml:trace contextRef="#ctx0" brushRef="#br0" timeOffset="63565.41">13024 12837 23951 0,'0'0'1056'0,"-1"8"224"0,0 1-1024 0,1 4-256 0,2 4 0 0,2-1 0 0,0 1 1856 0,2 2 304 15,2 2 64-15,0 1 16 0,1 0-1248 0,0 2-240 16,2-2-48-16,-2-1-16 0,0-3-336 0,-1-1-64 16,-2-1-16-16,0 1 0 0,-2-4 0 0,-1 0 0 15,0-3 0-15,0-2 0 0,-3 0-112 0,0-8-32 16,0 0 0-16,0 0 0 0,0 0 48 0,0 0 0 15,0 0 0-15,-6-6 0 0,1-1 0 0,1-2 0 16,0-7 0-16,0-1 0 0,-1-5-176 0,1-3 0 16,0-5-160-16,2-4 160 15,-2-2-576-15,0-5-32 0,0-1 0 0,2 1 0 16,0-1-416-16,4 3-64 0,1-3-32 0,3 4 0 0,-1-2 768 0,3 3 160 16,1 5 16-16,1 5 16 0,2 4 576 0,1 5 112 15,-1 4 32-15,-1 3 0 0,1 6 0 0,-1 5 0 0,-1 3 0 16,0 2 0-16,0 1 160 0,-3 4 48 0,0 0 0 0,-2 4 0 15,-2-1-320-15,-2 4-64 0,-2 2-16 0,-2 0 0 16,-2 3-112-16,-2 0 0 0,-2 2-16 0,-1-1 0 16,-1 0-240-16,1-3-160 0,0 0 32 0,0-2 0 31,1-1-1856-31,3-2-384 0,-1-4-64 0</inkml:trace>
  <inkml:trace contextRef="#ctx0" brushRef="#br0" timeOffset="63893.55">13608 12574 23951 0,'-9'5'2128'0,"-1"-1"-1696"15,-2 2-432-15,-1 2 0 0,0 0 1808 0,0 2 288 16,0-1 48-16,0 3 16 0,-3-1-1232 0,3 0-240 16,1-3-48-16,3 3-16 0,3 0-368 0,2-3-64 15,1 1 0-15,2 0-16 0,1-1-176 0,0-8 0 16,2 7 0-16,2-2 0 0,3-1 0 0,1-1 192 15,-8-3-192-15,9 0 192 0,0-3-192 0,1-1 0 16,0-1-160-16,-3-2 160 0,1-1 0 0,1-1 0 16,-1-1 0-16,0-1 0 0,0 0 0 0,0-2 0 15,-1 0 0-15,0 0 0 0,-2 1 176 0,-1 1 16 16,0 1 16-16,-1 2 0 0,-2 2 288 0,-1 6 48 0,0 0 16 16,0 0 0-16,0 0 144 0,0 0 16 0,-4 5 16 0,1 4 0 15,2 1-512-15,1 2-96 0,1 1-128 0,2 0 176 16,1 0-176-16,2 0 0 0,2 0 0 0,0-2 0 31,0-1-1696-31,-2 1-224 0,3-4-32 0,2-1-14032 0</inkml:trace>
  <inkml:trace contextRef="#ctx0" brushRef="#br0" timeOffset="64440.42">13928 12448 32303 0,'1'15'1424'0,"0"-5"304"0,1 5-1376 16,1 0-352-16,3 3 0 0,0 1 0 0,2-1 480 0,0 3 32 16,-2-3 0-16,1 0 0 0,-1-3 464 0,2 0 112 15,1 0 0-15,0-2 16 0,-2-2-640 0,-1 0-128 16,-2-2-16-16,0 0-16 0,-1-2-304 0,0-1 160 16,-3-6-160-16,0 0 128 0,0 0-128 0,0 0 160 15,0 0-160-15,0 0 160 0,0 0-160 0,-3-6 0 16,0-2 0-16,2-1 0 0,1-2 0 0,-1-2 0 15,-3-4 0-15,1-1 0 0,3 0-336 0,1 1 0 16,2-5 0-16,0 1 0 16,-2-1-368-16,2 1-80 0,-1-1-16 0,3 2 0 15,2 3 48-15,1 3 16 0,0 3 0 0,1 5 0 0,0-1 384 0,0 2 80 16,-1 4 16-16,2 3 0 0,2 4 416 0,1 1 96 16,1 5 0-16,1 0 16 0,-1 0 192 0,0-1 48 0,2 1 0 0,2 0 0 15,3-3-48-15,0 0 0 0,1-1 0 0,0 0 0 16,-1-2-160-16,0-1-48 0,-3-1 0 0,1-1 0 15,-1-2 320-15,0 1 48 0,-1-2 16 0,-1-2 0 16,-2 1-320-16,0-2-64 0,-1-1-16 0,-1-2 0 16,1-1 80-16,-5 0 32 0,-3-3 0 0,-1 1 0 15,-1 0-224-15,-1 0-128 0,0-1 160 0,-2 1-160 16,-3-1 128-16,-2 1-128 0,-2-2 0 0,-1 0 144 16,-1 3-144-16,-1-1 0 0,-2 5 0 0,0 0 0 15,-1 4-128-15,2 4-16 0,0 3 0 0,2 2 0 16,3 3 144-16,0 3 0 0,1 1 0 0,3 5 0 15,0-4 224-15,5 4 80 0,3 1 16 0,2 1 0 16,1-2 144-16,4 0 48 0,3 0 0 0,4-2 0 0,0-2-160 16,6 0-32-16,-2-1 0 0,3-4 0 0,5-1-176 0,0-4-144 15,2-1 192-15,3-4-192 16,2-4-2384-16,1 0-592 0</inkml:trace>
  <inkml:trace contextRef="#ctx0" brushRef="#br1" timeOffset="85464.54">6692 6560 33855 0,'0'0'1504'0,"12"23"304"0,-28-29-1440 0,0-5-368 16,1-2 0-16,-1-3 0 16,-3-3-272-16,-1-2-128 0,-2-5-32 0,0 0 0 0,0-2 720 0,-2-2 144 15,-2 1 16-15,-1-4 16 0,-3-1-224 0,-3-2-48 16,-2-2-16-16,0 0 0 0,-2 1-176 0,2 1 128 15,0-1-128-15,-2 1 128 0,-1-5 256 0,1 4 64 16,-2 0 0-16,-3 1 0 0,-1-2-64 0,-4 1-16 16,-4-2 0-16,-1 0 0 0,1-1-368 0,-1-1 0 15,2 0 0-15,-1-2 0 0,-1-2 0 0,-2-2 144 16,-3 0-144-16,-2-1 0 0,-5-1 336 0,0-2-32 16,2-1-16-16,4-1 0 0,-1 0-128 0,2 0-32 15,2-1 0-15,-2 5 0 0,1 0-128 0,0 6 0 0,2 2 0 16,3 1 0-16,4 3 128 0,4 0-128 0,3 1 128 0,1 2-128 15,2 5 128-15,3 3-128 0,0 1 128 0,3 2-128 16,1 1 128-16,3 1-128 0,-1 0 128 0,2-1-128 16,0 0 0-16,0 1 0 0,0 2 0 0,3-1 0 15,1-1 0-15,2 1 0 0,2 4 0 0,1 2 0 16,4 2-144-16,1 2 144 0,3 2 0 0,1 2 0 16,2 4-144-16,6 2 144 0,0 0 0 0,-4 9-144 15,1 3 0-15,3 4 0 0,1 3 0 0,2 5 0 16,1 1 144-16,2 3-192 0,2 1 192 0,0 2-192 15,-2 2 192-15,1-1 0 0,0 2 0 0,-2 2 0 16,-1 0 0-16,-2 1 0 0,1-2 0 0,-2 0 0 16,-1-5-224-16,0 0 32 0,1-3 16 0,-1-3 0 15,-1-6-16-15,-1-4-16 0,-1-4 0 0,3-10 0 0,-5 2 208 16,-2-2-192-16,1-6 192 0,-2-5-192 0,-1-4 192 0,0-4 0 16,1-2 0-16,0-3 0 0,1-8 0 0,1-2-144 15,-1-5 144-15,2-1-128 0,0-2 128 0,1 1-208 16,1-3 80-16,2 3 128 0,1 0-192 0,1 4 192 15,1 1-192-15,-1 2 192 0,2 3-128 0,-1 4 128 16,1 1 0-16,1 2 0 0,1 3 0 0,3 4 0 16,1 3 0-16,4 4 128 0,1 3-128 0,3 3 192 15,3 7-192-15,3-1 192 0,6 5-192 0,1 2 0 16,-1 3 144-16,2 2-144 0,2 2 128 0,-1 1-128 16,2 0 128-16,3 1-128 0,3 0 0 0,4 2 0 15,5-2 0-15,5-1-10960 16,6 0-2160-16</inkml:trace>
  <inkml:trace contextRef="#ctx0" brushRef="#br1" timeOffset="87935.64">976 2515 19343 0,'32'-15'1728'0,"-32"15"-1392"16,0 0-336-16,-4 6 0 0,0 5 2288 0,0-1 384 15,1 2 80-15,1 2 0 0,-1 5-1040 0,1 4-224 16,-1 6-32-16,2 1-16 0,-1 4-928 0,2 1-176 15,2 0-32-15,-1 0-16 0,2-1-288 0,-2-9 128 16,0-3-128-16,1-2 0 0,-1-6 144 0,1-2-144 16,1-3 0-16,0-3 144 0,-3-6-144 0,0 0 0 15,0 0-192-15,4-10 192 0,-2-6-192 0,-1-2 192 16,-2-4-192-16,1-3 192 0,-1-1 0 0,1-4 0 16,-1 0 0-16,1 0 0 0,0 0 0 0,1 0 0 15,0 0 0-15,0 1 0 0,1 1 0 0,-1 3 0 16,0-1 0-16,1 4 0 0,-1 3 176 0,-1 6 0 15,0 2 0-15,1 4 0 0,-1 7-176 0,0 0 0 16,6 9 144-16,0 7-144 0,1 7 0 0,-1 7-160 0,2 3 16 0,0 5 0 16,1 2 16-16,0 3 0 0,1 1 0 0,1 0 0 15,-1-3 128-15,1-4 0 0,-2-6 0 0,0-4 0 16,0-3 0-16,1-5 0 0,1-4 0 0,-1-4 0 16,-1-5 448-16,-1-4 32 0,-8-2 0 0,8-6 0 15,-1-5 640-15,-1-2 128 0,-1-4 32 0,1-3 0 16,-3-7-480-16,0-3-96 0,0-2 0 0,-2-3-16 15,0-2-480-15,1-1-80 0,-1 1-128 0,0-1 176 32,1 0-496-32,-2 1-80 0,0 5-32 0,0-2 0 0,0 3-1616 15,1 3-320-15,-1 5-64 0,1 1-8800 0,-1 2-1760 0</inkml:trace>
  <inkml:trace contextRef="#ctx0" brushRef="#br1" timeOffset="88060.63">1405 2349 19343 0,'0'0'848'0,"0"0"192"0,2 9-832 0,-1 1-208 16,-1 3 0-16,1 3 0 0,1 3 2560 0,0 2 448 16,-2 1 112-16,2 3 16 0,-1 1-1920 0,1 2-384 15,2 0-80-15,0 2-16 0,0 0-736 0,1-1 0 16,1 0-192-16,0-1 32 16,1 1-2800-16,-1 0-560 0</inkml:trace>
  <inkml:trace contextRef="#ctx0" brushRef="#br1" timeOffset="88263.78">1568 2217 26895 0,'-1'-13'1184'0,"2"8"256"0,1-2-1152 0,-1 1-288 0,-1-1 0 0,0 7 0 16,0 0 1600-16,0 0 256 0,0 0 48 0,8 9 16 15,0 4-1024-15,-1 6-192 0,3 7-32 0,-1 5-16 16,0 5-480-16,0 6-176 0,1 5 0 0,1 1 144 15,-1 2-144-15,1-1 0 0,-1 0-160 0,1-2 160 32,-2-3-2304-32,-2 0-384 0,4-1-64 0</inkml:trace>
  <inkml:trace contextRef="#ctx0" brushRef="#br1" timeOffset="88435.67">1523 2785 36159 0,'-11'-21'1600'0,"6"14"336"0,-1-2-1552 0,0-1-384 16,2 0 0-16,2 0 0 0,-1 0 1536 0,3-1 208 16,3 2 48-16,1-1 16 0,2 1-1232 0,3 0-256 15,4 1-64-15,3 2 0 16,0-1-1168-16,1 3-240 0,2 2-64 0,-1 2 0 16,2 1-2192-16,-2 2-448 0</inkml:trace>
  <inkml:trace contextRef="#ctx0" brushRef="#br1" timeOffset="88873.09">1817 2763 18431 0,'0'0'1632'0,"0"0"-1312"0,0 0-320 0,0 0 0 16,0 0 3568-16,0 0 640 0,0 0 128 0,0 0 16 15,6 7-2624-15,3-2-544 0,4-2-96 0,0-2-32 16,-1-2-800-16,1 1-256 0,0 0 128 0,0 1-128 15,0 1 0-15,0 0 0 0,-2 3 0 0,-1 1 0 16,-5 2-240-16,-1 1 48 0,-2 2 16 0,1 1 0 16,-3-1 16-16,-1 5 0 0,-1-4 0 0,-2-1 0 15,-1 2-64-15,0-3-16 0,-2-1 0 0,2-1 0 16,0-3-112-16,5-5-32 0,0 0 0 0,0 0 0 16,0 0-176-1,0 0-32-15,-1 6-16 0,1-6 0 0,5 5 16 0,4-1 0 0,4-1 0 16,0 0 0-16,0-1 336 0,3 0 80 0,2 0 16 0,3-1 0 0,-3 1 288 0,2-1 64 15,-1 0 16-15,0 3 0 0,-4 1 800 0,0 2 144 16,0 1 48-16,-3 0 0 0,-3-1 208 0,-2 4 64 16,-4-1 0-16,1 2 0 0,0 1-32 0,-4 0 0 15,-2 0 0-15,-2 1 0 0,-3 0-480 0,-1-1-112 16,-5 0-16-16,-1 0 0 0,-2-2-464 0,-1 0-112 16,-1 1 0-16,-1-3-16 0,-2 1-240 0,0 1 0 15,0-2 0-15,2-2 0 16,0 1-2368-16,1-2-400 0</inkml:trace>
  <inkml:trace contextRef="#ctx0" brushRef="#br1" timeOffset="89593.66">2660 2467 17503 0,'0'0'1552'0,"0"0"-1232"0,0 0-320 0,0 0 0 0,0 0 1792 0,0 0 288 0,0 0 64 0,17 4 16 15,-10-4-832-15,2 0-176 0,3 0-16 0,3 0-16 16,2 1-544-16,1 1-96 0,0-2-32 0,2-2 0 16,-1 0 160-16,1 2 32 0,1-3 0 0,1 1 0 15,2 2 0-15,3 0 0 0,0 0 0 0,0 0 0 16,1 1-384-16,0 0-64 0,2 2 0 0,2-3-16 16,-1 0-176-16,-1 0 0 0,-1 1 0 0,-2-2 0 15,-5 1 0-15,-1-4 128 0,-1 1-128 0,-2-2 0 16,-3 4 0-16,0-4 0 0,-3 1 0 0,-3 0 0 0,-3 0 0 0,-1 0 0 15,-1-1 0-15,-1-3-176 0,-3 1 176 0,-3 0-208 16,-3-3 80-16,-2 1 128 0,-1-1 0 0,-3-2 0 16,-2-1 0-16,-3 0 128 0,0 0 128 0,-4 1 32 15,-5-3 0-15,0 0 0 16,-2 2 96-16,2 2 0 0,0-1 16 0,3 3 0 0,1 1-208 0,2 1-32 16,3 1-16-16,3-1 0 0,2 2-272 0,4 1-64 15,2 2-16-15,6 2-11200 16,0 0-2240-16</inkml:trace>
  <inkml:trace contextRef="#ctx0" brushRef="#br1" timeOffset="90062.52">2817 2888 10127 0,'-14'-5'448'0,"14"5"96"0,0 0-544 0,-7 3 0 0,1-1 0 0,6-2 0 15,0 0 3680-15,0 0 624 0,0 7 128 0,3 2 32 0,2 1-2624 0,0 3-528 16,-1 0-96-16,2 3-32 0,2 1-576 0,0 0-112 16,0 0-32-16,0 0 0 0,1-1-224 0,0-2-48 15,-1-1-16-15,0-3 0 0,-1-1-176 0,1-2 192 16,-8-7-192-16,0 0 192 0,0 0-192 0,0 0-176 15,0 0 48-15,4-7 0 16,-3 0-320-16,-1-4-64 0,-2-1-16 0,-2-1 0 16,-1-1-320-16,-2-2-64 0,1-3-16 0,-1 2 0 15,1-4 384-15,-2 2 80 0,0-2 16 0,0 2 0 0,0 2 288 0,-1 1 160 16,0-3-160-16,3 2 160 0,0 0 128 0,2 2 112 16,2 2 16-16,2 1 16 0,1 0 752 0,3 4 128 15,1-1 48-15,2 3 0 0,-1 2-32 0,2 0 0 16,1 3 0-16,3-1 0 0,2 4-224 0,3 3-48 15,2-3-16-15,1 4 0 0,3-4-288 0,3 1-48 16,2-2-16-16,2-1 0 0,3-1-208 0,1-3-64 0,1 1 0 0,0-1 0 16,-1-1-256-16,-1 0 0 0,-1 0 128 0,-2 0-128 31,-2-1-1392-31,-2 2-336 0,0-1-64 0,-3-1-14672 0</inkml:trace>
  <inkml:trace contextRef="#ctx0" brushRef="#br1" timeOffset="90593.78">4145 2384 26367 0,'0'0'1168'0,"0"0"240"0,0 0-1120 0,0 0-288 15,-8 2 0-15,2 2 0 0,1 3 832 0,3 3 96 16,-1 5 32-16,2 4 0 0,-1 5-288 0,1 2-48 16,-1 2-16-16,0 2 0 0,1 0-400 0,0-1-80 15,-1 0 0-15,1-3-128 0,0-4 224 0,-1-1-64 16,1-3-16-16,0-2 0 0,-1-3-16 0,2-3 0 16,-1-2 0-16,1-8 0 0,0 0 64 0,0 0 0 15,0 0 0-15,-2-8 0 0,0-2-192 0,1-3 128 16,0-4-128-16,-1-3 128 0,0-2-128 0,0-4 0 15,1-3 0-15,0-1-176 0,0-2 176 0,-1-1 0 16,1-1-144-16,-2 0 144 0,1-2-208 0,0 1 16 0,1 5 16 0,1 4 0 16,1 5 176-16,2 4-160 0,1 4 160 0,-1 5-160 15,-3 8 160-15,0 0 0 0,0 0 0 0,9 8 0 16,1 6 0-16,1 7-160 0,4 6 160 0,0 1 0 16,-1 3-144-16,0 2 144 0,3 0 0 0,0 1-144 15,0 0 144-15,0-2 0 0,0-4 0 0,0-2 0 16,1-2 128-16,-2-6 48 0,-2-4 16 0,-1-1 0 15,-1-6 432-15,-2-1 80 0,-1-4 32 0,1-2 0 16,-3-2 448-16,1-4 96 0,1-3 0 0,-1-2 16 16,-3-3-432-16,1-2-96 0,-1-5 0 0,1-1-16 15,-2-1-496-15,-2-3-80 0,-4 2-32 0,1 1 0 16,-2-6-544-16,1 3-112 16,-1 1-32-16,1-1 0 0,-1 3-2432 0,0-1-480 0,-6-21-112 0,4 11-16 0</inkml:trace>
  <inkml:trace contextRef="#ctx0" brushRef="#br1" timeOffset="90736.2">4549 2253 20271 0,'4'12'1792'0,"-2"4"-1424"16,-1 3-368-16,1 6 0 0,-1 1 2304 0,0 3 384 16,2 2 64-16,1 4 32 0,0 1-1456 0,0 0-304 15,1 2-48-15,0-4-16 16,2-2-1888-16,-1-2-384 0,1-4-80 0,1-2-12192 0</inkml:trace>
  <inkml:trace contextRef="#ctx0" brushRef="#br1" timeOffset="90923.61">4712 2137 17503 0,'0'-15'768'0,"0"15"176"0,0 0-752 0,0 0-192 0,0 0 0 0,0 0 0 16,0 0 3952-16,2 8 752 0,2 3 160 0,3 4 16 15,0 2-3408-15,3 5-704 0,0 5-128 0,2 4-16 16,-2 3-624-16,2 5 0 0,0 2 0 0,1 1 0 16,-2-1-544-16,2 1-80 0,-1 0-16 0,-3-2 0 15,-2-2-2880-15,-1-2-576 0</inkml:trace>
  <inkml:trace contextRef="#ctx0" brushRef="#br1" timeOffset="91064.23">4686 2622 6447 0,'-7'-14'272'0,"7"14"80"0,-4-5-352 0,0 0 0 16,2-1 0-16,2 6 0 0,0 0 6576 0,0 0 1232 15,0 0 256-15,4-6 64 0,2-1-6000 0,3 1-1184 16,2 1-240-16,2 1-64 16,1 0-2912-16,3 1-592 0,2 2-112 0</inkml:trace>
  <inkml:trace contextRef="#ctx0" brushRef="#br1" timeOffset="91440.2">5025 2566 9215 0,'0'0'816'0,"0"0"-656"0,0 0-160 0,0 0 0 16,0-8 4544-16,2 1 864 0,1-1 176 0,1-1 48 15,2 1-3184-15,3 1-624 0,2 2-128 0,2 0-32 16,0-4-1104-16,1 1-240 0,2 0-32 0,-2 2-16 15,0 2-96-15,1 1-32 0,-2 2 0 0,0 1 0 0,-1-3 176 16,-3 3 48-16,-3 3 0 0,1 1 0 0,-1 1 144 0,-2 4 48 16,-1 3 0-16,-3 1 0 0,-4 0-224 0,0 4-32 15,-1 0-16-15,0 2 0 0,-1-2-32 0,1 4-16 16,0 0 0-16,1 1 0 0,1 0 144 0,2-2 48 16,0-1 0-16,2 0 0 0,2-2-176 0,1 1-48 15,1-5 0-15,3 0 0 0,2-3-208 0,3-2 176 16,0-3-176-16,3-1 160 0,1-1-416 0,0-6-96 15,-2 1-16-15,1-3 0 16,0-3-400-16,-2-1-96 0,0-3-16 0,-2 1 0 16,-3-2-1168-16,-1 2-256 0,-1-1-32 0,-2 0-13232 0</inkml:trace>
  <inkml:trace contextRef="#ctx0" brushRef="#br1" timeOffset="91721.43">3701 1897 29199 0,'0'0'1280'0,"0"0"288"0,-2-3-1248 0,2 3-320 16,0 0 0-16,0 0 0 0,0 0 1920 0,0 0 336 15,0 0 64-15,10 1 16 0,2-1-1264 0,0 0-256 16,1 0-48-16,1 0-16 0,2-1-608 0,-1-1-144 16,2 0 0-16,1-1 0 15,-1-3-1632-15,2 2-352 0,-1 0-80 0</inkml:trace>
  <inkml:trace contextRef="#ctx0" brushRef="#br1" timeOffset="92127.89">3907 1690 17503 0,'0'0'1552'0,"-8"-1"-1232"0,-2 0-320 16,0 1 0-16,0-4 2544 0,1 1 448 0,-1-1 80 0,-1 2 32 15,0-1-1056-15,-4 2-192 0,0 1-64 0,-2 1 0 16,-1 3-896-16,-2 1-192 0,2 3-48 0,-3 4 0 16,0 2-432-16,0 4-96 0,2 4 0 0,2 2-128 15,4 1 0-15,2 1 0 0,3 1 0 0,3 2-144 16,3-1 144-16,3 1-128 0,3 0 128 0,5-2-128 16,4-3 128-16,6-1 0 0,2-1 0 0,3-2 0 15,1-5 0-15,-1-1 0 0,2-5 0 0,2-3 0 16,-1-3 0-16,1-3 128 0,-1-2-128 0,2-3 0 15,-1-1 0-15,0-5 0 0,-1 1 0 0,0-2 0 16,-1 2 0-16,-1-3 0 0,0-2 0 0,-4 2 0 16,-3 0 448-16,-4 0 0 0,-2 0 16 0,-1-4 0 15,-4 0 560-15,0 2 96 0,-3-2 32 0,-3-2 0 0,-3 0-576 0,-4 1-128 16,-1-2 0-16,-3 3-16 0,0-2-160 0,-3 2-16 16,-3 0-16-16,-1 2 0 0,-2 4-240 0,-2-4 0 15,-3 4-144-15,0 0 144 16,3 1-1408-16,-1-1-176 0,0 2-32 0,-1 0-17008 15</inkml:trace>
  <inkml:trace contextRef="#ctx0" brushRef="#br1" timeOffset="92675.18">5847 2213 21183 0,'0'0'1888'0,"0"0"-1504"0,17 7-384 0,-19 6 0 15,2-2 1840-15,1 4 288 0,0 0 64 0,2 4 16 16,-1 0-1024-16,2 2-208 0,0 2-32 0,3 5-16 16,0 0-736-16,1 0-192 0,1-2 0 0,-1-1 0 31,-1-1-1744-31,-1 0-384 0,0-2-80 0</inkml:trace>
  <inkml:trace contextRef="#ctx0" brushRef="#br1" timeOffset="92846.97">5796 2501 25679 0,'0'0'1136'0,"0"0"240"0,-1-5-1104 0,1-2-272 0,0 0 0 0,1 1 0 0,2 0 1888 0,-3 6 320 15,6-5 64-15,2-2 16 0,0 1-1296 0,3-2-256 16,2-1-48-16,1 1-16 0,3 1-672 0,1 1-176 16,0-2-16-16,3 1 0 15,3 1-2112-15,-1-1-416 0,2 0-96 0</inkml:trace>
  <inkml:trace contextRef="#ctx0" brushRef="#br1" timeOffset="93018.82">6521 2141 21183 0,'0'0'1888'0,"0"0"-1504"16,-2 7-384-16,-1 1 0 0,2 1 2032 0,-1 1 336 15,1 1 64-15,0 2 0 0,1 2-912 0,1 4-192 16,2 0-48-16,-1 3 0 0,1-1-976 0,1 3-304 0,0 0 128 15,0 2-128-15,0 2 0 0,-1-3-208 0,1-1 16 0,2 0-10000 16,-3-2-2016-16</inkml:trace>
  <inkml:trace contextRef="#ctx0" brushRef="#br1" timeOffset="93206.3">6705 2079 21183 0,'0'0'944'0,"-1"-6"192"0,1 6-912 0,0 0-224 0,0 0 0 0,0 0 0 16,0 0 2688-16,0 0 512 0,1 12 80 0,2 3 32 15,1 0-2128-15,2 3-416 0,2 5-96 0,0 1-16 0,1 5-384 0,0 2-80 16,0 3 0-16,0-2-16 16,2 3-784-16,-1-3-160 0,0 4-16 0,2-3-16 15,-3 1-2896-15,-1-4-576 0</inkml:trace>
  <inkml:trace contextRef="#ctx0" brushRef="#br1" timeOffset="93395.58">6602 2367 22111 0,'-4'-17'1968'0,"4"17"-1584"0,0 0-384 0,1-5 0 15,1 1 2368-15,-2 4 400 0,2-7 80 0,2 2 16 16,3 0-1328-16,1 0-256 0,1-1-48 0,0 1-16 15,4 1-1072-15,1-4-144 0,1 5-176 0,1-3-10656 16,3 0-2144-16</inkml:trace>
  <inkml:trace contextRef="#ctx0" brushRef="#br1" timeOffset="93567.76">7054 1895 11055 0,'-3'-14'976'0,"3"14"-784"0,0 0-192 0,0 0 0 0,0 0 3840 0,0 0 704 16,0 0 160-16,-2 9 32 16,4 0-2752-16,1 5-560 0,0 2-96 0,0 2-32 0,1 0-960 0,-1 3-192 15,3 1-144-15,-1 2 192 16,0 1-1472-16,0-1-304 0,2 0-48 0</inkml:trace>
  <inkml:trace contextRef="#ctx0" brushRef="#br1" timeOffset="94036.52">6996 2079 10127 0,'-4'-7'896'0,"0"-2"-704"15,0 1-192-15,0 0 0 0,1 1 4688 0,1 0 912 16,2 7 176-16,1-6 48 0,3-2-3488 0,1 1-688 16,3 2-144-16,1-2-32 0,0 2-1040 0,2 3-224 0,1-2-32 0,-1 1-16 15,1-1-288-15,1 2-64 0,-1-1-16 0,2 0 0 31,-1 2-2096-31,0-1-400 0,-1 0-96 0,0 0-16 16,-1-2-880-16,0-2-176 0,-2 0-32 0,-1-2-16 16,-2 0 1552-16,1-1 320 0,-3 0 64 0,-2-1 16 0,0-2 2480 0,-4 0 480 0,1 0 96 0,0 1 32 15,-2-2 1248-15,-1 1 256 0,-1 1 64 0,0 1 0 16,0 0-768-16,-5-2-128 0,0 3-48 0,-3 0 0 16,-1-2-448-16,-3 2-80 0,-2-1-32 0,0 2 0 15,-2 3-352-15,-1 1-64 0,0 1 0 0,0 3-16 16,-2 4-320-16,2 4-64 0,1 5-16 0,3 3 0 15,2 2-352-15,3 3 128 0,1 5-128 0,5 2 0 16,3 4 144-16,4-2-144 0,4 1 192 0,3 2-192 0,5-2 160 16,4 0-160-16,1 2 128 0,4-3-128 0,1-7 0 0,1-1 128 15,1-3-128-15,-1-4 0 0,1-2 0 0,-1-6 0 16,2-3 0-16,-2-3 0 0,-3-1 0 0,-1-3 0 16,0-2 0-16,-4-3 0 0,0-1 192 0,-1-5 128 15,0 0 0-15,-2-1 16 0,-3-4 384 0,-1-1 80 16,-1-1 16-16,-2 2 0 0,-1-3-304 0,-2 1-48 15,-2-2-16-15,0 1 0 0,-2 0-256 0,-2-4-48 16,-4 0-16-16,0 1 0 0,-2 2-128 0,-2 1 0 16,-1-2-160-16,0 1-11648 15,0 1-2336-15</inkml:trace>
  <inkml:trace contextRef="#ctx0" brushRef="#br1" timeOffset="116007.85">22497 6012 20895 0,'-3'10'928'0,"1"7"192"0,-2 3-896 0,0 6-224 0,-1 5 0 0,1 5 0 16,1 4 768-16,2 0 96 0,0 6 32 0,1 2 0 15,0 4-352-15,0 1-64 0,0-1-16 0,0 0 0 16,1-4-336-16,0-2-128 0,0-3 0 0,1-3 0 16,0-3 160-16,1-7-160 0,0 0 160 0,-1-7-160 15,1-2 0-15,-2-3 0 0,-1-3-176 0,1-5 176 31,-1-10-1920-31,0 0-272 0,8-4-48 0</inkml:trace>
  <inkml:trace contextRef="#ctx0" brushRef="#br1" timeOffset="116492.48">22614 6163 7359 0,'-1'-31'656'0,"0"18"-528"0,1-7-128 0,1 0 0 16,3-7 3200-16,1 3 624 0,0-1 112 0,2-1 32 0,-1 2-1952 0,1 2-384 15,-2 1-80-15,2 3-16 0,0 1-256 0,1 3-64 16,1-1-16-16,2 4 0 0,-1 0-384 0,2 2-80 15,4 1-16-15,2-2 0 0,1-1-336 0,5 2-80 16,3 0-16-16,3 0 0 0,4-3-288 0,3-1 0 16,3 0 0-16,3 0 0 0,3 0 0 0,-2 0 0 15,-1 0 0-15,1-1 0 0,-1-2 0 0,0 1 0 16,0 0 0-16,0 5 0 0,1-1-272 0,-4 5 32 16,-2 1 16-16,1-1 0 0,-3 4-80 0,-2-2-16 15,-2 3 0-15,-4 1 0 0,-3 2 144 0,-3 3 32 16,-2 2 0-16,-2 1 0 0,-2 1-112 0,-2 1 0 15,-1 2-16-15,-1 2 0 0,-1 5 128 0,1 3 144 0,0 4-208 16,-2 1 80-16,-2 2 128 0,1 2 0 0,0 3 0 0,1 4 0 16,-3 2 0-16,2 6 128 0,1 3 0 0,-1 6 0 15,0 5 0-15,0 3 0 0,1-1 0 0,3 2 0 16,1 1-128-16,-1 1 0 0,0 0 0 0,1-1 0 16,2-1 0-16,1-3 0 0,-2 2 0 0,1-7 0 15,-2-4 0-15,0-2 0 0,1-2 128 0,-3 0-128 16,-3-5 0-16,-1-2 144 0,-5-4-144 0,0-3 0 15,-3-1 256-15,-3-4-48 0,-2-3-16 0,-3-1 0 16,-2-1 416-16,-2-4 80 0,-2-3 16 0,-4 0 0 16,-3-4 144-16,-4-3 48 0,-5-2 0 0,-3-1 0 15,-3-4 48-15,-7 0 16 0,-5-3 0 0,-8-1 0 16,-8-1-144-16,-4 0-32 0,-4-2 0 0,-2-3 0 16,-3 0-256-16,-3-1-48 0,-4-5-16 0,0 2 0 0,2-2-128 15,5 0-16-15,6 3-16 0,5-2 0 0,8 4-304 0,6 2 0 16,3 1 0-16,9 1 0 15,6 0-1376-15,8 2-288 0,5 2-48 0</inkml:trace>
  <inkml:trace contextRef="#ctx0" brushRef="#br1" timeOffset="117539.46">23900 5760 19343 0,'0'0'848'0,"0"0"192"0,0 0-832 0,6-6-208 16,2-3 0-16,1 1 0 0,2-1 880 0,0-3 128 0,4 0 16 0,-1 1 16 16,3-2-544-16,1-3-112 0,2-4-32 0,2 2 0 15,1 1-352-15,4 0 128 0,-1-4-128 0,0-1 0 16,0-1 0-16,1-3 0 0,-2 0 0 0,1-2 0 16,-3 0 0-16,4-2 144 0,-1-3-144 0,-2-2 0 15,0-4 256-15,-2 0-64 0,1-2-16 0,2-1 0 16,-1-1-32-16,11-18 0 0,-4 6 0 0,-1 4 0 15,-2 5-144-15,-10 12 0 0,3-3 144 0,0-2-144 16,1-4 128-16,12-23-128 0,-4 0 128 0,-4 8-128 16,-4 3 192-16,-8 20-16 0,-1-2-16 0,3-1 0 15,-1-1 80-15,9-19 16 0,-3 3 0 0,-2 3 0 16,-2-2-48-16,0 2 0 0,0 1 0 0,0 2 0 16,0 1-208-16,-1 2 144 0,2 0-144 0,-6 16 128 0,-1-2-128 15,8-18 0-15,-2 1 0 0,0 3 0 0,0 2 0 0,-1 2 0 16,0 3 0-16,1 1 0 0,-1 1 192 0,-2 4-32 15,-3-4-16-15,0 4 0 0,4 6 32 0,-4 2 0 16,0 2 0-16,-5 9 0 0,1-5-176 0,1 4 0 16,-1-1 144-16,4-5-144 0,-2 3 128 0,-3 4-128 15,0 1 160-15,-2 2-160 0,-4 11 192 0,0 0-48 16,-3-6-16-16,3 6 0 0,0 0 16 0,-12 7 0 16,-6 5 0-16,5-1 0 0,-4 2-144 0,-3 4 0 15,-2 2 0-15,0-1 0 0,-4 1 0 0,0-1-144 16,0-1 144-16,1-3 0 0,4 0 0 0,2-2 0 15,3-1 0-15,2-4 0 0,2-1 128 0,3-2-128 16,1-4 176-16,2-6-176 0,2 0 144 0,4-1-144 0,2-3 0 16,3-2 144-16,3-2-144 0,3-4-224 0,3-3 48 0,8-12 16 15,0 1-64-15,2-1-16 0,-1 2 0 0,2 2 0 16,2 3 240-16,0 0-176 0,-1 0 176 0,0 2-160 16,0 1 160-16,-1 5 0 0,-2 2 0 0,-2 3-128 15,-3 4 128-15,0 1 224 0,1 3-48 0,-4 5-16 16,0 2 208-16,-2 9 32 0,0 6 16 0,-2 7 0 15,-1 4 224-15,-3 6 32 0,0 5 16 0,-2-10 0 16,-1 4-112-16,3 17 0 0,-1-6-16 0,3-2 0 16,2-3-560-16,4-2 0 0,4-5-160 0</inkml:trace>
  <inkml:trace contextRef="#ctx0" brushRef="#br1" timeOffset="119670.99">25765 1200 7359 0,'0'0'320'0,"0"0"80"0,0 0-400 0,0 0 0 0,0 0 0 0,0 0 0 15,-9 0 4064-15,-1 5 736 0,-2 3 128 0,3 6 48 16,4 6-3280-16,0 1-656 0,-2 4-128 0,3-5-16 0,0 7-640 15,0-3-112-15,2 1-16 0,-2 0-128 0,0-2 0 16,0-1 0-16,1-5 0 0,2 0 0 0,1-2 144 0,0-4-144 16,0-1 0-16,0-10 144 0,0 0-144 0,0 0 0 15,0 0 0-15,5-7 0 0,0-2 0 0,1-3 0 16,-1-1 0-16,1-3 0 0,0-4 0 0,3-13 0 16,-1 2 0-16,1 2 0 0,0 3 0 0,0 0 0 15,1-1 0-15,-2 0 0 0,-1 0 0 0,-1 2 128 16,-1 2-128-16,1 3 128 0,-2 2-128 0,-1 2 0 15,3 3 0-15,-4 4 0 0,-2 9 144 0,0 0-144 16,0 0 160-16,8 7-160 0,-3 3 0 0,1 3 0 16,-3 2 0-16,1 5 0 0,2 1-144 0,0 5 144 15,1 3-208-15,-1-7 80 0,1 3 128 0,0-3 0 0,3-1-144 0,-1 0 144 16,-1-3 0-16,1-1 240 0,0 0-48 0,1-4 0 16,-1 0 464-16,-1-3 96 0,-1-3 16 0,-7-7 0 15,8 3 96-15,-8-3 32 0,9-2 0 0,-2-2 0 16,0-2 96-16,0-5 32 0,-1-3 0 0,-1-2 0 15,-1-3-432-15,3-10-80 0,-3 2 0 0,-2-1-16 16,1 1-496-16,-2 1 128 0,-1 1-128 0,0 0 0 31,0 2-1584-31,0 1-352 0,-1 0-80 0,0 1-8928 0,-2-1-1792 0</inkml:trace>
  <inkml:trace contextRef="#ctx0" brushRef="#br1" timeOffset="119811.56">26179 832 17503 0,'0'0'1552'0,"0"17"-1232"0,0 0-320 0,1 4 0 0,2 1 1984 0,-3 4 352 16,0 0 64-16,-2 4 16 0,1 2-848 0,-2 0-160 15,1 1-48-15,0-2 0 0,2 0-848 0,0 2-192 16,2 2-16-16,-1 0-16 16,0-2-2016-16,1-3-384 0,-2-4-96 0</inkml:trace>
  <inkml:trace contextRef="#ctx0" brushRef="#br1" timeOffset="120014.6">26442 758 19343 0,'0'-10'848'0,"0"10"192"0,0 0-832 0,0 0-208 0,0 0 0 0,0 0 0 15,0 0 2368-15,0 0 448 0,0 14 64 0,-1 4 32 16,-1 3-1744-16,1 5-336 0,-2 5-80 0,2 3-16 15,0 3-736-15,0 3 0 0,-2 6 0 0,0-3-160 32,2 0-2192-32,1-4-432 0</inkml:trace>
  <inkml:trace contextRef="#ctx0" brushRef="#br1" timeOffset="120202.27">26244 1106 30815 0,'-12'-5'1360'0,"12"5"288"0,0 0-1328 0,0 0-320 16,-6-3 0-16,6 3 0 0,0 0 960 0,0 0 128 15,0 0 32-15,0 0 0 0,0 0-624 0,0 0-128 16,7 9-32-16,4-2 0 16,1-2-2128-16,1 0-416 0,2-1-96 0,1-1-11392 0</inkml:trace>
  <inkml:trace contextRef="#ctx0" brushRef="#br1" timeOffset="120467.87">26591 1076 3679 0,'0'0'320'0,"0"0"-320"0,0 0 0 0,0 0 0 16,0 0 4208-16,0 0 768 0,0 0 144 0,-7 12 48 16,1-2-2928-16,-2 1-576 0,0-3-112 0,3 1-16 15,1-1-672-15,4-8-128 0,-3 11-32 0,1 1 0 16,-4 0-448-16,2-1-80 0,3 1-32 0,0 0 0 15,1-4-144-15,2 1 0 0,2 0 0 0,-4-9 128 16,6 9-128-16,-6-9 0 0,9 8 0 0,1-4 128 16,-1 0-128-16,-9-4 0 0,9 5 0 0,-1 0 0 15,-8-5-160-15,15 1-112 0,-2-1-32 0,-3-1 0 16,2 1-1824-16,-12 0-368 16,12-1-80-16,-3 0-8176 0</inkml:trace>
  <inkml:trace contextRef="#ctx0" brushRef="#br1" timeOffset="120608.48">26760 950 29711 0,'0'0'1312'0,"-3"13"288"0,2 4-1280 0,-3 1-320 16,-4 1 0-16,2 5 0 0,1-1 1120 0,2 1 160 16,-2-3 48-16,1 4 0 0,1 1-560 0,2 1-96 15,1 0-32-15,0-7 0 0,1-1-640 0,1 1 0 16,0 0 0-16,2 8 0 15,-2 2-2144-15,-2-2-416 0,-4-8-64 0</inkml:trace>
  <inkml:trace contextRef="#ctx0" brushRef="#br1" timeOffset="120938.49">25721 574 2751 0,'1'-15'256'0,"1"4"-256"0,0 2 0 0,1-1 0 15,-3 0 4608-15,0 3 896 0,-1-2 160 0,1 9 32 16,0 0-2800-16,0 0-560 0,0 0-112 0,0 0-32 15,0 0-1024-15,7 9-208 0,-1 1-32 0,0 2-16 16,1 1-576-16,-1 1-112 0,-1 1-32 0,1-1 0 16,-3 0-192-16,1 3 0 0,-1 0 0 0,-2 3 0 15,-1-1-608-15,-1 2-112 0,0 0-32 0,1 0 0 16,-2 0-2272-16,1-4-464 0,0-4-96 0</inkml:trace>
  <inkml:trace contextRef="#ctx0" brushRef="#br1" timeOffset="121360.41">25690 673 23199 0,'0'0'1024'0,"0"0"224"0,0 0-992 0,0 0-256 0,0 0 0 0,5-9 0 16,-5 9 832-16,10-6 128 0,1 2 32 0,2-3 0 15,0 2-368-15,0-2-80 0,-1 2-16 0,2-1 0 16,2-1-528-16,1 2 0 0,-2-1-160 0,0-1 160 31,-2-2-848-31,-2 0-48 0,0-6-16 0,-1 1 0 16,-2 0-560-16,0-3-96 0,0 1-32 0,-3-2 0 15,-2-2 512-15,-2 2 80 0,-1 0 32 0,0 1 0 0,-1 3 1136 0,-2 0 224 0,-1 0 64 0,-1 4 0 16,-2-1 352-16,-2 5 80 0,-4-1 16 0,0 2 0 16,0 1 32-16,-3 3 16 0,-2 2 0 0,0 3 0 15,-3 1-176-15,-2 6-16 0,-4 2-16 0,3 1 0 16,-1 2-400-16,3 5-80 0,-2 5 0 0,5 1-16 16,0 2-240-16,6-2 0 0,4 2 0 0,3-4 0 15,2 1 0-15,4 0-160 0,3 0 160 0,3 0-192 0,3-3 192 16,4 2 0-16,2 0 128 0,4-2-128 0,6-1 256 0,2-1-32 15,2-5 0-15,2-4 0 0,0-3 32 0,1-3 0 16,-2-6 0-16,-3-2 0 0,-2-5 272 0,-3-2 64 16,-2-5 16-16,-2-2 0 0,-4-1 208 0,-1-2 32 15,-1-5 16-15,-2 1 0 0,-3 2 32 0,-2-3 0 16,-2 1 0-16,-2-1 0 0,-2-2-512 0,-3 0-80 16,-1 1-32-16,-2 1 0 0,-2-6-272 0,-1 1 0 15,-1 2 0-15,1 3 0 16,-2 1-2432-16,2 3-384 0,0-2-64 0</inkml:trace>
  <inkml:trace contextRef="#ctx0" brushRef="#br1" timeOffset="124236.43">27478 948 23839 0,'0'0'1056'0,"0"0"224"0,0 0-1024 0,0 0-256 15,15 12 0-15,-5-11 0 0,-10-1 1072 0,15 0 160 16,0 0 48-16,1 0 0 0,1 0-352 0,0-1-64 16,-2-3-16-16,5 2 0 0,2-1-352 0,0 0-80 15,-2-1-16-15,2 2 0 0,1-1 32 0,4 1 0 16,-1-2 0-16,0 1 0 0,0-1-272 0,1 2-160 0,1-1 192 0,-1 2-192 16,-1-1 128-16,0 2-128 0,0-1 0 0,-1-2 0 15,-3 0 128-15,-2 0-128 0,-3 0 0 0,-3-1 0 16,-1-1 0-16,0 1 128 0,-1-1-128 0,-2 0 0 15,-1-2 144-15,-1 1-144 0,0-1 0 0,0 2 144 16,-8 5-144-16,10-5 0 0,-2 0 144 0,-8 5-144 16,8-9 0-16,-3 1 128 0,-5 8-128 0,0 0 0 15,0 0 160-15,0 0-32 0,-7-11-128 0,1-2 192 16,-2 0-64-16,-1 3 0 0,-1-2-128 0,-2 0 192 16,0-1-192-16,0 0 128 0,1 2-128 0,-1 1 0 15,0 4 0-15,0 1-160 0,2 1 0 0,0-1 0 16,-2 2-1440-16,0 2-304 0,0-1-48 0</inkml:trace>
  <inkml:trace contextRef="#ctx0" brushRef="#br1" timeOffset="124798.83">27570 1265 5519 0,'0'0'496'0,"0"0"-496"0,0 0 0 0,0 11 0 16,0-2 4224-16,0 2 736 0,0 3 160 0,1 0 16 15,0 3-2704-15,2 0-560 0,2 1-96 0,-1-1-32 16,0 3-880-16,1-2-176 0,2 0-48 0,-1-4 0 16,1 2-432-16,-2-3-80 0,0-3-128 0,-5-10 176 15,7 11-176-15,-7-11 0 0,8 10 0 0,-8-10 0 16,0 0-128-16,0 0-16 0,0 0 0 0,0 0 0 16,5-7-48-16,-4-4 0 0,-2 1 0 0,-3-3 0 15,-4-3 16-15,1 0 0 0,2-1 0 0,-1 0 0 16,-2 0-64-16,1-2-16 0,3 2 0 0,-1-3 0 15,-1 1-48-15,2-2-16 0,1-1 0 0,2 4 0 16,-2 3 320-16,3 4-128 0,0 0 128 0,4 2 0 0,0-3 352 16,0 4 176-16,-4 8 48 0,5-6 0 0,-5 6 240 0,11-5 48 15,0 2 16-15,2 0 0 0,3 0-48 0,0 0-16 16,-1-1 0-16,5 1 0 0,2 1-32 0,4-1 0 16,2-1 0-16,0 2 0 0,1-1-256 0,2 0-48 15,2 3-16-15,-1 0 0 0,-2 0-336 0,0 0-128 16,0-2 0-16,-1 1 0 0,-2-1 0 0,0 1 128 15,-1 1-128-15,-2-3 0 0,1 2 0 0,-3 0 0 16,-3-1 0-16,-1 2 0 16,0 0-2432-16,0 0-368 0,-2 0-80 0</inkml:trace>
  <inkml:trace contextRef="#ctx0" brushRef="#br1" timeOffset="125330.57">29169 839 2751 0,'0'0'256'0,"0"0"-256"0,0 0 0 0,-7 10 0 15,0-1 4848-15,-1 6 912 0,-2 0 192 0,1 2 48 16,-2 2-3488-16,1 3-688 0,-2 4-144 0,2-1-16 0,-1 1-592 0,2-2-112 16,0 4-32-16,1-6 0 0,2-2-512 0,2-5-96 15,1-3-32-15,0-2 0 0,3-10-64 0,2 13-16 16,-2-13 0-16,0 0 0 0,0 0-208 0,0 0 176 16,0 0-176-16,0 0 160 0,5-7-160 0,-2-3 0 15,-3-1 144-15,2-2-144 0,2-4 0 0,1-2 0 16,2-1 0-16,-1-5-128 0,0-3-64 0,1 2 0 15,3 0 0-15,-1 0 0 0,1-1-144 0,-1 1-48 16,0-2 0-16,-2 4 0 16,-1-2-256-16,1 2-48 0,-2 2-16 0,-1 6 0 0,0 7 336 0,-4 9 64 15,0 0 16-15,0 0 0 0,0 0 288 0,3 13 0 0,-3 2 0 16,0 3 0-16,-2 3 320 0,2 3-16 0,0 4-16 0,2-1 0 16,-1-1 160-16,1 2 48 0,2 0 0 0,2 0 0 15,-3-6 128-15,4 0 16 0,1 0 16 0,-2-2 0 16,1-5 96-16,-1-2 16 0,0-2 0 0,0-2 0 15,-6-9 128-15,9 5 48 0,-9-5 0 0,12 0 0 16,0-1-208-16,-1-6-32 0,2-4-16 0,-1-1 0 16,-4-1-304-16,0-4-64 0,-2-3-16 0,1-3 0 15,-2-2-304-15,-1 2 160 0,0-1-160 0,-1 1 128 16,-2-2-384-16,0 3-96 0,-1 1-16 0,1 0 0 16,1 0-2080-1,-1 4-432-15,0 3-64 0,2 1-13632 0</inkml:trace>
  <inkml:trace contextRef="#ctx0" brushRef="#br1" timeOffset="125518.05">29542 758 6447 0,'0'0'576'0,"0"0"-576"0,8 9 0 0,-3 0 0 0,-5-9 4384 0,5 7 768 16,-5-7 160-16,3 17 16 0,-3 2-2512 0,0 3-496 15,-3 6-96-15,1-3-32 0,-2 1-1088 0,0 2-208 16,-2 5-64-16,0 1 0 0,1-2-624 0,3 0-208 15,0-5 128-15,1-2-128 16,-2-2-448-16,3-2-160 0,2-3-32 0,0-3-9856 16,2-5-1984-16</inkml:trace>
  <inkml:trace contextRef="#ctx0" brushRef="#br1" timeOffset="125705.95">29807 630 21023 0,'0'0'928'0,"0"0"192"0,0 0-896 0,-3 17-224 0,2 3 0 0,-3 1 0 16,-2 6 816-16,-1 4 112 0,2-1 32 0,0 3 0 15,-1 5-320-15,2 0-48 0,1 1-16 0,0 1 0 16,0 0-576-16,1 0 0 0,-1-1-192 0,1-4 64 16,-1-3-2080-16,0 0-416 0</inkml:trace>
  <inkml:trace contextRef="#ctx0" brushRef="#br1" timeOffset="125862.18">29512 1051 13823 0,'-6'-15'1216'16,"-1"0"-960"-16,1 0-256 0,0 2 0 0,3 1 3936 0,1 3 736 16,5-2 160-16,-3 11 32 0,5-10-2640 0,3 3-528 15,2 5-96-15,5-2-32 0,2 3-1168 0,2 2-224 16,1 3-48-16,2 0-128 15,1 4-2752-15,2-1-672 0</inkml:trace>
  <inkml:trace contextRef="#ctx0" brushRef="#br1" timeOffset="126301.4">29907 1074 5519 0,'0'0'240'0,"0"0"64"0,4-7-304 0,-4 7 0 0,5-8 0 0,2 3 0 16,-1-2 5520-16,-6 7 1056 0,0 0 208 0,12-2 32 16,1 1-4688-16,0 1-928 0,0 0-192 0,2 1-48 15,-1 1-752-15,4 2-208 0,3 0 0 0,-1 0 0 16,-6 3 0-16,-1-2 0 0,-3 0 0 0,-10-5 0 16,0 0 0-16,0 0 128 0,6 13-128 0,-4-1 0 15,-2-12 256-15,-5 10-48 0,-1-1 0 0,6-9 0 16,-10 11-208-16,0-3 128 0,-3-2-128 0,0-1 0 0,0 1 0 0,0-1 0 15,0-1 0-15,2-2 0 0,1 0 0 0,10-2 0 16,0 0 0-16,0 0-160 16,0 0-464-16,0 0-80 0,0 0-32 0,0 0 0 15,0 0 80-15,6 11 16 0,1-4 0 0,6 1 0 0,4 1 640 0,0-3 144 16,-3-2 32-16,2 3 0 0,3 1 576 0,-3 1 112 16,-3 3 32-16,0-1 0 0,0 1 272 0,-2 0 64 15,-5-1 16-15,-2 0 0 0,-4-11-96 0,0 13 0 16,-4-4-16-16,-2 3 0 0,-6 0-320 0,-2-1-64 15,-1-4-16-15,0-2 0 0,-2-1-352 0,-2 0-80 16,0-2-16-16,1 1 0 0,2-2-288 0,-1-2 0 16,0 0 0-16,1-3 0 15,2 0-2176-15,2 0-448 0,3-1-96 0</inkml:trace>
  <inkml:trace contextRef="#ctx0" brushRef="#br1" timeOffset="126551.55">30854 795 7359 0,'0'0'656'0,"0"0"-528"0,0 0-128 0,2 13 0 16,-3-2 4640-16,1 0 896 0,0-11 176 0,0 15 48 0,-3 2-3136 0,1 2-608 15,-2 1-128-15,0 1-32 0,1 0-1008 0,2 1-208 16,1 3-32-16,1 0-16 0,1-2-592 0,0 1-208 16,0 2 0-16,-1-7 0 15,2 0-1840-15,-1-1-352 0,1-2-80 0,-2-1-6736 16,-2 0-1344-16</inkml:trace>
  <inkml:trace contextRef="#ctx0" brushRef="#br1" timeOffset="126707.77">30752 976 12895 0,'1'-7'1152'0,"-1"7"-928"0,0 0-224 16,0 0 0-16,0 0 3696 0,0 0 688 0,2-8 144 0,-2 8 16 15,0 0-2000-15,9-3-416 0,-9 3-80 0,12-3 0 16,-1 2-1456-16,1 1-272 0,1 1-64 0,1 2-16 31,1-2-720-31,2 1-144 0,4 1-16 0,1 2-15376 0</inkml:trace>
  <inkml:trace contextRef="#ctx0" brushRef="#br1" timeOffset="126942.04">31497 804 23951 0,'7'-11'1056'0,"-7"11"224"0,8-4-1024 0,-8 4-256 0,0 0 0 0,0 0 0 16,0 0 1584-16,0 0 256 0,0 0 48 0,3 11 16 0,-3 4-416 15,-3 4-80-15,-1 3 0 0,0 0-16 0,-1 1-816 0,1 5-176 16,0-3-16-16,2 3-16 0,0 0-240 0,1-1-128 16,0 0 128-16,2-1-128 0,-1-3 0 0,0-2-256 15,0-5 32-15,3 1 16 16,-1-4-1968-16,1 0-384 0,1-1-64 0</inkml:trace>
  <inkml:trace contextRef="#ctx0" brushRef="#br1" timeOffset="127160.97">31850 686 15663 0,'0'0'688'0,"0"0"144"0,0 0-656 0,-1 17-176 0,-1-1 0 0,1 2 0 16,-2-1 3488-16,1 1 672 0,-2 2 128 0,1 2 16 15,2 2-2144-15,1 0-432 0,0 2-96 0,0 0-16 16,1-1-1120-16,2 1-240 0,1 0-32 0,0-1-16 15,0 0-208-15,-1-2 0 0,1-2 128 0,0 0-128 16,0-1 0-16,0-1-208 0,-1 0 32 0,-1-1 16 31,1-3-2208-31,-1 0-448 0,0-4-96 0</inkml:trace>
  <inkml:trace contextRef="#ctx0" brushRef="#br1" timeOffset="127349.65">31532 974 21183 0,'0'0'944'0,"0"0"192"0,0 0-912 0,0 0-224 15,9-7 0-15,1 0 0 0,2 3 2512 0,-2 0 464 16,1 2 96-16,1 0 0 0,-1-2-1712 0,4 3-336 16,0 2-80-16,4 1-16 0,1 0-928 0,4 1 0 15,1 0-240-15,-1-2 48 16,0-1-2112-16,-2 0-416 0,-2 0-96 0</inkml:trace>
  <inkml:trace contextRef="#ctx0" brushRef="#br1" timeOffset="127552.76">32208 577 13823 0,'0'0'1216'0,"0"0"-960"0,0 0-256 0,0 0 0 16,0 0 2688-16,-1 10 480 0,-2 1 96 0,1-1 32 15,-2 2-2064-15,3 2-400 0,1 2-96 0,1 1-16 16,0 1-512-16,1 4-208 0,-1 0 176 0,1 3-176 16,2-1 0-16,0 0-256 0,-1 2 16 0,-1-1 16 15,1-3-672-15,1-1-128 0,0-4-16 0,0-1-10240 16</inkml:trace>
  <inkml:trace contextRef="#ctx0" brushRef="#br1" timeOffset="127740.24">32077 697 22111 0,'0'0'1968'0,"0"0"-1584"15,0 0-384-15,0 0 0 0,14-3 2096 0,-2 1 336 16,-1 0 64-16,1 2 0 0,1 2-448 0,2 0-80 16,5 1-32-16,3-3 0 0,0 0-1136 0,3 0-224 15,3 0-64-15,2 1 0 16,4 2-2480-16,1-1-496 0,9 0-96 0,-12-2-32 0</inkml:trace>
  <inkml:trace contextRef="#ctx0" brushRef="#br1" timeOffset="132970.2">6950 6185 3679 0,'-16'-3'320'0,"-2"0"-320"0,0 0 0 0,0 2 0 0,2 1 6304 0,0 0 1184 16,5 1 256-16,2 2 32 0,1 1-5888 0,8-4-1184 15,8 12-224-15,6 3-48 0,9 3-80 0,7 5-16 16,4 4 0-16,5 3 0 0,4 4 48 0,2 2 16 15,2 3 0-15,2-2 0 0,3 1-32 0,6 1-16 16,3-1 0-16,0 1 0 0,-2 0-96 0,0 1 0 16,1 2-16-16,0-2 0 0,-2 0-240 0,3-3 0 0,1 0 128 15,-2-1-128 1,-3-3-496-16,-2-2-144 0,-3-2-16 0,-5-3-16 16,-3-2-1728-16,-2-2-352 0,-3-1-64 0</inkml:trace>
  <inkml:trace contextRef="#ctx0" brushRef="#br1" timeOffset="133235.7">7784 6026 37551 0,'-14'8'832'0,"-1"8"160"0,-1 6 32 0,-1 5 32 0,-3 7-848 0,0 3-208 0,-3 3 0 0,1 6 0 0,0 2 1344 0,-1 6 208 16,-4 5 48-16,0 5 16 0,-2 8-720 0,1 5-160 16,-4 4-32-16,2 1 0 0,2 1-480 0,0 0-96 15,1-4-128-15,1-2 176 0,0-4-176 0,4-4 192 16,3-2-192-16,3-6 192 16,1-4-1376-16,3-3-272 0,2-6-48 0,2-2-11392 15,3-2-2272-15</inkml:trace>
  <inkml:trace contextRef="#ctx0" brushRef="#br1" timeOffset="153106.39">29098 6241 19343 0,'-12'-13'1728'0,"2"0"-1392"0,2 2-336 0,4 2 0 0,4-1 2432 0,0 10 432 0,8-9 80 0,2 4 0 16,2 0-1664-16,2 5-320 0,2 4-80 0,3 2-16 15,0 5 80-15,3 6 16 0,2 4 0 0,4 6 0 16,2 4-688-16,1 4-128 0,0 2-16 0,3 2-128 16,2 1 336-16,0 3-32 0,1 2-16 0,2-1 0 15,0 3-160-15,0-1-128 0,-1-2 144 0,-2 2-144 16,-1-6 0-16,2-1 0 0,2-2 0 0,-1-6 0 31,-3-4-368-31,2-1-160 0,-4-1-48 0,1-1 0 0,0-1-2400 0,-1-3-480 16</inkml:trace>
  <inkml:trace contextRef="#ctx0" brushRef="#br1" timeOffset="153340.64">30211 6248 38591 0,'-25'1'1712'0,"6"6"336"0,-7 3-1632 0,-6 7-416 15,-3 4 0-15,-7 3 0 0,-6 3 1152 0,0 5 160 16,-2 5 32-16,0 6 0 0,-3 0 16 0,1 7 16 16,-4 0 0-16,0 6 0 0,0 2-864 0,1-3-192 15,3-1-16-15,7 1-16 0,4-1-288 0,3-2 0 16,1-1 0-16,4-2 0 16,4 1-1040-16,6-2-224 0,3-5-32 0,2 1-12544 15,-2 1-2512-15</inkml:trace>
  <inkml:trace contextRef="#ctx0" brushRef="#br1" timeOffset="158207.54">29611 7686 11055 0,'0'0'480'0,"0"0"112"0,0 0-464 0,0 0-128 16,0 0 0-16,0 0 0 0,0 0 2848 0,0 0 544 15,0 0 128-15,0 0 0 0,0 0-1552 0,0 0-320 16,0 0-64-16,0 0-16 0,-4 18-608 0,8-5-128 16,0 2-32-16,-1 0 0 0,-1 2-208 0,0 1-32 15,-2 2-16-15,0 3 0 0,0 4-112 0,1 0-32 16,0 0 0-16,1 1 0 0,0-2-256 0,1 0-144 0,-2 0 160 15,3 0-160-15,0-3 0 0,0 2 128 0,-1 0-128 16,0 0 0-16,1 0 0 0,3-5 0 0,-2 0 0 0,0 2 0 16,1-1 0-16,0 0-128 0,-1-2 128 0,2 1-208 31,-1-3-1648-31,2-1-336 0,-1-2-64 0,2 0-16 16,1 1-416-16,2-2-64 0,-3 1-32 0</inkml:trace>
  <inkml:trace contextRef="#ctx0" brushRef="#br1" timeOffset="158566.96">29832 8171 10127 0,'0'0'896'0,"0"0"-704"16,-9 7-192-16,2 0 0 0,0 1 3280 0,4 0 624 15,0 1 128-15,2 3 32 0,1 1-2080 0,2 1-400 16,2 2-96-16,1 1-16 0,2 1-704 0,2-1-160 16,3 3-32-16,0-5 0 0,1 3-336 0,1 1-80 15,0-2-16-15,1 0 0 0,-2-4 368 0,-3-2 64 16,-2 1 0-16,-3-3 16 0,-2 2 288 0,-3 0 48 15,-4 1 16-15,-4-3 0 0,-4 0-112 0,-3 1 0 0,-4 1-16 0,1 1 0 16,-1-2-256-16,-2 2-48 0,0-3-16 0,1 2 0 16,2-2-496-16,2 3 0 0,2 3 0 0,1-2 0 31,0 2-2624-31,0 2-576 0</inkml:trace>
  <inkml:trace contextRef="#ctx0" brushRef="#br1" timeOffset="159100.82">27656 9357 13823 0,'0'0'1216'0,"0"0"-960"0,-9-5-256 0,0 3 0 15,9 2 4176-15,-12 1 800 0,-1 0 144 0,0 4 48 16,0 3-3056-16,0 4-592 0,0-3-128 0,0 5-32 15,0 2-592-15,1 5-128 0,-1-2-32 0,1 5 0 16,2-2-352-16,3 3-64 0,3-2 0 0,2 1-16 16,-1-2-176-16,6-1 0 0,3-2 144 0,2 1-144 15,1 1 0-15,1-2 0 0,2-2 0 0,1-1 128 0,3-2-128 16,1 1 0-16,2-1 0 0,1-1 0 16,2-3-512-16,0 0-64 0,0-4 0 0,2 1-16 15,1-2-2352-15,-3-3-448 0,-1-3-112 0</inkml:trace>
  <inkml:trace contextRef="#ctx0" brushRef="#br1" timeOffset="159273.01">27948 9438 27583 0,'0'0'1216'0,"0"0"256"0,0 0-1168 0,-3-9-304 16,3 9 0-16,0 0 0 0,0 0 1168 0,0 0 176 0,0 0 48 0,0 14 0 15,1 3-352-15,1 6-64 0,-1 4-16 0,3 3 0 16,-1 2-736-16,1 1-224 0,1 1 0 0,0 0 128 31,1-2-560-31,2-3-96 0,1-5-32 0,3-4 0 16,4 0-2208-16,-2-2-448 0</inkml:trace>
  <inkml:trace contextRef="#ctx0" brushRef="#br1" timeOffset="159476.48">28219 9254 9215 0,'0'0'816'0,"0"0"-656"0,0 0-160 0,-5 11 0 16,1 2 4032-16,1 1 768 0,2 4 144 0,0 2 48 0,1 2-2304 0,1 4-464 15,0 3-96-15,3 4-16 16,-1-2-2112-16,1 0-448 0,1 2-64 0,0-2-32 0,0-1 320 0,2 1 64 31,-1-1 16-31,1 2 0 16,-1 0-1808-16,0-2-352 0,-4-3-80 0</inkml:trace>
  <inkml:trace contextRef="#ctx0" brushRef="#br1" timeOffset="159632.82">28074 9635 22111 0,'0'0'1968'16,"0"0"-1584"-16,0 0-384 0,0 0 0 0,0 0 2464 0,0 0 416 0,0 0 64 0,9 5 32 15,-9-5-1952-15,16 3-384 0,2-1-64 0,3 0-32 16,0 2-720-16,4 1-144 0,0 0-16 0,1 0-14768 16</inkml:trace>
  <inkml:trace contextRef="#ctx0" brushRef="#br1" timeOffset="160039.04">28404 9677 26079 0,'0'0'1152'0,"-8"5"256"0,8-5-1136 0,0 0-272 0,-9-4 0 0,9 4 0 16,0 0 1024-16,0 0 160 0,0 0 32 0,0 0 0 16,0 0-416-16,12 5-80 0,1 2-16 0,1-3 0 15,-2 0-576-15,0-2-128 0,1 1 0 0,-2 1 0 0,-1 1 0 0,-10-5 0 16,0 0 0-16,10 6 0 0,-2 5 0 0,-3-2 0 16,-5-9 0-16,0 12 144 0,0-12-144 0,-4 12 0 15,-5-1 0-15,3 0 128 0,2-2-128 0,4-9-224 16,-10 6 48-16,4 1 16 15,6-7-624-15,-7 8-128 0,7-8-32 0,0 0 0 16,0 0-448-16,0 0-80 0,0 0-32 0,0 0 0 16,0 0 368-16,0 0 80 0,13-2 16 0,1 1 0 0,-1-2 736 0,2 2 160 15,5 1 144-15,-3-1-208 0,-3 1 1200 0,0-1 240 16,-1-6 48-16,-1 4 16 0,-1 6 464 0,-2 1 96 16,0 4 0-16,-4-2 16 0,-5-6-272 0,3 9-64 15,-3-9-16-15,-2 12 0 0,-2 1-416 0,-1 2-80 0,-1-1 0 0,-5-1-16 16,-2 0-496-16,-1-1-80 0,0-1-32 0,1 1 0 15,-4-1-400-15,1-4 0 0,0 0 0 0,1-3 0 47,-1 0-1920-47,4-3-432 0,3-2-80 0</inkml:trace>
  <inkml:trace contextRef="#ctx0" brushRef="#br1" timeOffset="160336.01">28806 9476 20447 0,'-11'0'896'0,"3"4"192"0,-1 0-864 0,0 2-224 0,3 2 0 0,-4 3 0 15,0-1 976-15,0 6 160 0,-2 2 16 0,3 1 16 0,2 1-144 0,3 4-48 16,2 0 0-16,4 1 0 0,4 4-784 0,3-5-192 31,1-1 0-31,2-2 0 0,0-2 0 0,1-5 0 16,2-2 0-16,2-1 0 0,0-4-240 0,0-3 64 15,-3-5 16-15,1-3 0 0,-1-2 160 0,-1-4 128 16,-1 0-128-16,-3-4 176 0,-2-2 464 0,-1-4 80 16,-1-3 32-16,-2 0 0 0,-4 0-128 0,-2 1-32 15,-1 0 0-15,-2 1 0 0,-2 3-336 0,-3-3-64 16,0 0 0-16,-2 4-16 16,1 0-528-16,1 3-96 0,2 1-32 0,1 0-9072 15,2 0-1824-15</inkml:trace>
  <inkml:trace contextRef="#ctx0" brushRef="#br1" timeOffset="160523.7">29081 9380 11055 0,'0'0'976'0,"0"0"-784"0,0 0-192 0,6 9 0 15,-6-9 4672-15,5 11 880 0,-1 0 176 0,0 2 32 16,0 3-3824-16,0 2-768 0,0 1-144 0,1 3-48 15,0 3-624-15,-2 4-128 0,0-3-32 0,-2 5 0 16,2 2-384-16,-3-1-64 0,0-5-32 0,0 0 0 16,0 0-2320-16,2-5-464 0,2-2-80 0</inkml:trace>
  <inkml:trace contextRef="#ctx0" brushRef="#br1" timeOffset="160711.51">29305 9222 13823 0,'0'0'1216'0,"0"0"-960"16,3 15-256-16,-2 2 0 0,0-2 2768 0,0 4 512 15,1 3 112-15,-2 3 0 0,0 1-1936 0,2 3-400 16,2 2-80-16,0 1-16 0,1-4-448 0,2 1-112 16,2 1-16-16,0 0 0 0,-1 0-384 0,1 0 0 15,-1 1 0-15,0-2 0 16,-2-1-1792-16,1-3-272 0,-2-3-64 0</inkml:trace>
  <inkml:trace contextRef="#ctx0" brushRef="#br1" timeOffset="160898.88">29162 9616 23951 0,'0'0'2128'0,"0"0"-1696"0,0 0-432 0,9 2 0 15,-9-2 2416-15,9-1 400 0,-9 1 64 0,15-1 32 16,1-2-1360-16,2 2-272 0,2-1-48 0,1 1-16 16,0-4-2176-16,1 3-432 0,1 0-80 0</inkml:trace>
  <inkml:trace contextRef="#ctx0" brushRef="#br1" timeOffset="161667.88">30038 9480 25679 0,'0'0'1136'0,"0"0"240"0,0 0-1104 0,0 0-272 16,0 0 0-16,0 0 0 0,0 0 1680 0,11 1 288 16,-11-1 48-16,12 0 16 0,0 0-256 0,1 0-48 15,0 0-16-15,0 0 0 0,0 0-944 0,4 0-192 16,4-1-48-16,0 1 0 0,-2-3-240 0,3 3-48 0,-1 0-16 0,0 0 0 16,0 3-96-16,0-3 0 0,1 0-128 0,-2 0 192 15,-2 0-192-15,1-3 144 0,-2 3-144 0,2 0 128 16,-3 3-128-16,1-3 0 0,2-3 0 0,0 2 0 15,0-2 0-15,-4-1 128 0,-1 2-128 0,1-1 0 16,0 1 0-16,0-1 0 0,-3-1 0 0,-1 0 0 16,1 3 0-16,-3-4 0 0,-9 5 0 0,8-5 0 15,-8 5 128-15,0 0-128 0,5-8 0 0,-5 8 128 16,0 0-128-16,0 0 192 0,4-11-192 0,-4 11 192 16,-5-13-192-16,-3 1 160 0,-1 2-160 0,1 1 160 15,3-3-32-15,-4 2-128 0,-4-2 192 0,-2 3-64 16,-3-7 32-16,0 2 0 0,-2-3 0 0,3 1 0 15,2 1-160-15,0 2-272 0,2 0 64 0,0 2 16 16,0 3-1328-16,3 2-256 0,2 2-48 0,2 1-10032 16,6 3-2016-16</inkml:trace>
  <inkml:trace contextRef="#ctx0" brushRef="#br1" timeOffset="162167.71">30228 9759 23951 0,'0'0'1056'0,"0"0"224"0,0 0-1024 0,3 13-256 0,-3-1 0 0,0 2 0 15,0-1 1120-15,1 0 160 0,0-2 48 0,1 0 0 16,-2 5 16-16,2 0 0 0,2-1 0 0,1 0 0 16,-2-6-928-16,1 0-176 0,-4-9-48 0,5 10 0 15,-1 2-16-15,-2-3-16 0,-2-9 0 0,0 0 0 16,0 0-160-16,0 0-144 0,0 0 144 0,0 0-208 16,0 0-688-16,6-9-144 0,-2-1-32 0,-2-2 0 15,-2 0-592-15,-1-1-112 0,0 0-16 16,-1-3-16-16,-2 3-160 0,0-1-16 0,1 0-16 0,-1-2 0 15,-2-1 848-15,3-1 192 0,0 2 16 0,0 3 16 16,1 1 1840-16,0 5 368 0,2 7 80 0,0 0 16 0,-2-12 928 0,2 4 176 16,0 8 32-16,0 0 16 0,0 0-416 0,8-4-96 15,1-1-16-15,2 1 0 0,1-1-256 0,3 0-48 16,3-1-16-16,1 2 0 0,1 0-352 0,-1 2-80 16,0 1-16-16,0-1 0 0,3 1-624 0,3 1-128 15,1 0-32-15,2 0 0 0,-1 0-320 0,-1 1-128 16,0 1 0-16,2-2 144 0,-1 0-144 0,-1 0-224 15,-4 0 48-15,-1 0 16 16,-1 1-1584-16,-2-1-320 0,-1-3-64 0,-2 2-16 16,2-3-1744-16,-1-1-336 0</inkml:trace>
  <inkml:trace contextRef="#ctx0" brushRef="#br1" timeOffset="162496.29">31491 9340 25279 0,'0'0'1120'0,"-6"-3"224"0,6 3-1072 0,-9-2-272 0,9 2 0 0,-13 0 0 15,-2 0 592-15,2 2 64 0,0-1 16 0,0 3 0 16,1 2 704-16,-1 3 144 0,0 0 16 0,2 2 16 0,-1 1-672 0,3 1-144 16,0 0-32-16,2 0 0 0,2 2-48 0,1 1-16 15,1-2 0-15,2 1 0 0,2-1 0 0,3 0 0 16,0 1 0-16,1-6 0 0,1 4-160 0,1-4-32 16,3 1-16-16,1-2 0 0,1 0-256 0,2 0-48 15,2-2-128-15,2 1 192 0,2 0-448 0,-2-1-80 16,-2 1-32-16,1-1 0 15,1-1-1328-15,0 0-272 0,-2-5-48 0,-1 0-8928 16,1-2-1792-16</inkml:trace>
  <inkml:trace contextRef="#ctx0" brushRef="#br1" timeOffset="162714.93">31826 9271 14735 0,'0'0'1312'0,"0"0"-1056"0,0 0-256 0,0 0 0 15,0 0 3616-15,11 2 672 0,-11-2 128 0,0 0 16 16,0 0-2160-16,6 11-432 0,0 0-96 0,-1 2-16 16,-1 0-704-16,-2 1-160 0,0 2-32 0,-1-1 0 15,0 2-624-15,-1 2-208 0,0 0 128 0,1 1-128 16,-1-1 0-16,0 2-176 0,0-1 32 0,0-2 0 16,2 0-560-1,0-2-96-15,1-2-32 0,0-2 0 0,-3-12-1824 0,3 13-368 0,-3-13-80 0</inkml:trace>
  <inkml:trace contextRef="#ctx0" brushRef="#br1" timeOffset="162918.04">32054 9177 21183 0,'0'0'1888'0,"0"0"-1504"15,0 0-384-15,0 0 0 0,0 0 1584 0,6 12 240 16,-2 1 48-16,-2 3 16 0,0 1-1136 0,-1 2-240 15,1 5-32-15,1 1-16 0,0 1 16 0,-1 0 0 16,2-1 0-16,0 2 0 0,-1-1-480 0,-1 0 0 16,1-2-128-16,1 0 128 15,0 1-2112-15,-2-4-304 0,-3 6-64 0,1-5-16 0</inkml:trace>
  <inkml:trace contextRef="#ctx0" brushRef="#br1" timeOffset="163089.95">31931 9453 21183 0,'0'0'944'0,"0"0"192"0,0 0-912 0,0 0-224 0,0 0 0 0,0 0 0 16,0 0 2000-16,0 0 368 0,0 0 64 0,13-3 0 16,1-1-1536-16,0 4-304 0,2 4-64 0,0 0-16 15,2 2-1664-15,3 1-352 0,2-1-64 0</inkml:trace>
  <inkml:trace contextRef="#ctx0" brushRef="#br1" timeOffset="163527.68">32340 9514 8287 0,'0'0'736'0,"0"0"-592"15,0 0-144-15,0 0 0 0,8-4 3280 0,2-1 624 16,2-1 128-16,-2 1 32 0,1 1-2480 0,-1 0-496 15,1 2-112-15,-1-1-16 0,-10 3 192 0,12 0 16 16,0 0 16-16,-2 3 0 0,-10-3-368 0,10 5-80 16,-10-5-16-16,0 0 0 0,8 7 0 0,-2-1 0 15,-6-6 0-15,2 11 0 0,-2-11-112 0,0 10-32 16,0-10 0-16,-2 12 0 0,-2-5-336 0,-2 4-80 0,0-5-16 0,6-6 0 16,-8 8-144-16,2-1 0 0,-2-2 0 0,8-5-176 31,-7 7-208-31,7-7-32 0,0 0-16 0,0 0 0 15,0 0-336-15,0 0-64 0,0 0 0 0,0 0-16 16,0 0-112-16,11 2-32 0,-1-1 0 0,0 1 0 0,-10-2 640 0,15 2 128 0,-1-2 32 0,0 3 0 16,2-2 320-16,-3 4 80 0,-13-5 16 0,13 7 0 15,-1-2 672-15,-2 2 128 0,-2 1 16 0,-1 2 16 16,-7-10 160-16,4 10 16 0,-4-10 16 0,-3 13 0 16,0 2-16-16,-3-2 0 0,-3 1 0 0,-2-2 0 15,-2-3-512-15,-1-1-96 0,-3-2-32 0,0 1 0 16,0 2-352-16,1-2-80 0,1-4-16 0,0 1 0 15,2 0-480-15,2-1-112 0,0-1 0 0,11-2-16 16,0 0-2080-16,0 0-400 0,0 0-96 0</inkml:trace>
  <inkml:trace contextRef="#ctx0" brushRef="#br1" timeOffset="163840.1">32773 9364 29599 0,'1'-22'1312'0,"2"11"272"0,1 1-1264 0,-2 1-320 16,-2 9 0-16,7-8 0 0,-3-1-192 0,-4 9-112 16,0 0-16-16,-7 0 0 0,-1 4 608 0,-1 4 112 15,0 6 32-15,-1-1 0 0,-2 1-80 0,2 2-16 16,0 1 0-16,5 2 0 0,3 0 272 0,0 0 48 0,1 1 16 0,4-3 0 16,2 1-304-16,3-2-64 0,-1-2-16 0,4-1 0 15,1-3-80-15,2 1-16 0,2-2 0 0,2-5 0 16,-1 0 48-16,1-3 0 15,0-1 0-15,-1-1 0 0,-1-1 144 0,-3-3 16 0,-1-1 16 0,-2 1 0 16,-2-1-48-16,-2-2-16 0,1-1 0 0,-3-1 0 16,-2-2-32-16,-2 0-16 0,-1-1 0 0,-1-4 0 15,-2 1-176-15,-2 0-128 0,0-2 192 0,-2 1-192 32,0-2-976-32,-1 1-304 0,1 0-64 0,2 0-16 15,-2-1-2288-15,1 1-464 0</inkml:trace>
  <inkml:trace contextRef="#ctx0" brushRef="#br1" timeOffset="163996.32">32997 9154 23951 0,'0'0'2128'0,"0"0"-1696"0,11 0-432 0,2 0 0 0,1-3 1488 0,-5 2 224 15,1 0 32-15,2-1 16 0,1 1-416 0,2 0-64 16,0 1-32-16,2-1 0 0,0-1-640 0,14 1-128 15,-6 0-32-15,-3-1 0 16,-2 2-1696-16,-2-2-352 0,-1 2-64 0</inkml:trace>
  <inkml:trace contextRef="#ctx0" brushRef="#br1" timeOffset="164371.76">32032 10299 10127 0,'0'0'896'0,"0"0"-704"16,-4 10-192-16,2 4 0 0,-1 2 4096 0,2 0 768 16,0-2 176-16,-2 3 16 0,0-1-3840 0,1 1-768 15,-1 1-144-15,1 0-48 0,-2 0 0 0,1-2-16 16,3-2 0-16,0-1 0 0,-1 0-240 0,2-1 0 15,-1-12-144-15,-1 13-13216 0</inkml:trace>
  <inkml:trace contextRef="#ctx0" brushRef="#br1" timeOffset="164559.35">31855 10464 12895 0,'0'0'576'0,"0"0"112"0,0 0-560 0,0 0-128 0,0 0 0 0,10-5 0 16,0-3 4736-16,1 2 928 0,2 2 176 0,0-1 48 16,-1-1-3712-16,2 4-752 0,2-5-144 0,0 3-16 15,-3 2-960-15,1-2-304 0,2 1 160 0,1 2-160 32,1-2-2384-32,-1 2-560 0,-1 1-128 0</inkml:trace>
  <inkml:trace contextRef="#ctx0" brushRef="#br1" timeOffset="164887.34">31841 11060 23039 0,'0'0'1024'0,"1"14"192"0,-4-5-960 0,2 5-256 16,1 0 0-16,-1 2 0 0,-2-1 1248 0,1 3 208 15,-1-2 32-15,-1 2 16 0,0 1-320 0,0 0-64 0,2-1-16 0,0 2 0 16,1-1-880-16,0-2-224 0,1-1 0 0,0-2 0 31,-3 1-1488-31,3-1-352 0,0-1-64 0,0-2-10576 0</inkml:trace>
  <inkml:trace contextRef="#ctx0" brushRef="#br1" timeOffset="165121.84">31993 11003 17503 0,'0'0'1552'0,"2"11"-1232"0,-2 1-320 0,0 1 0 15,1 2 2640-15,1 0 480 0,1 3 80 0,1-1 32 0,0 3-2096 0,-2-1-432 16,-3 5-64-16,2-2-32 0,1 2-112 0,0-2-32 16,0-1 0-16,0-1 0 0,1 1-336 0,-2 1-128 15,-1-2 0-15,0 1 0 0,-1-2-160 0,0 1-128 16,1-2-32-16,0-2 0 15,-2 0-2560-15,1-5-528 0,-3 4-112 0,4-15 0 0</inkml:trace>
  <inkml:trace contextRef="#ctx0" brushRef="#br1" timeOffset="165293.79">31863 11181 18431 0,'0'0'1632'0,"0"0"-1312"0,9-5-320 0,0 2 0 16,3 0 1136-16,-2 0 144 0,2-2 48 0,0 3 0 15,-1-2-752-15,3 2-160 0,1-2-32 0,-1-1-7488 16,1 1-1488-16</inkml:trace>
  <inkml:trace contextRef="#ctx0" brushRef="#br1" timeOffset="165512.65">32289 10914 10127 0,'0'0'896'0,"0"0"-704"16,4 12-192-16,1-1 0 0,-5-11 2944 0,7 16 544 15,-2-2 112-15,0 1 32 0,-1-1-2272 0,-1 2-448 16,-2-2-80-16,-1 2-32 0,0 1-432 0,1-3-96 15,2-4-16-15,0 1 0 0,-5 1-256 0,1-1 0 16,0 0 0-16,1-11-144 16,2 10-1760-16,-2-10-336 0,0 0-80 0</inkml:trace>
  <inkml:trace contextRef="#ctx0" brushRef="#br1" timeOffset="165731.38">32173 10986 27759 0,'0'0'1216'0,"0"0"272"0,0 0-1184 0,0 0-304 0,9 4 0 0,0 0 0 16,1-1 1632-16,0 1 272 0,2-2 48 0,1-1 16 16,2 0-624-16,1 2-112 0,-2-3-16 0,3 0-16 15,4 0-944-15,0 0-256 0,-1-3 0 0,-2 1 128 31,-3 0-1920-31,4-3-384 0,-1 1-64 0</inkml:trace>
  <inkml:trace contextRef="#ctx0" brushRef="#br1" timeOffset="-210715.54">15758 12409 27647 0,'-12'11'2448'0,"12"-11"-1952"15,0 0-496-15,0 0 0 0,0 0 1728 0,0 0 256 16,0 0 64-16,0 0 0 0,0 0-560 0,0 0-96 15,0 0-32-15,9 0 0 0,2-4-576 0,1 3-112 16,1-1-32-16,2 0 0 0,4-1-512 0,0 0-128 16,3 0 0-16,3 0 0 15,2 0-1488-15,5 2-336 0,2 1-64 0</inkml:trace>
  <inkml:trace contextRef="#ctx0" brushRef="#br1" timeOffset="-209963.21">16873 12340 17503 0,'0'0'768'0,"0"-8"176"0,-3 1-752 0,0-1-192 0,1-1 0 0,-2 0 0 16,-1-1 2304-16,-2 1 416 0,-2 0 96 0,-1 1 0 15,-1 1-1152-15,0-1-224 0,-3 2-48 0,1 4-16 16,-1 1-224-16,0 1-64 0,-2 3 0 0,0 3 0 16,1 2-688-16,0 3-144 0,1 1-16 0,0 4-16 15,2 1-224-15,2 2 0 0,1 1 128 0,1 2-128 16,2-1 0-16,3-2 0 0,3 1 0 0,2-3 0 15,2-2-128-15,3 0 128 0,2-2 0 0,2-4 0 16,4 1-304-16,0-4 48 0,1-3 16 0,1 0 0 16,0-4-96-16,1-2-32 0,-1-1 0 0,0 0 0 0,1-5 368 15,-2 0-144-15,-2-1 144 0,-1-2 0 0,-2 0 0 0,-2 2 0 16,-1 1 0-16,-2 1 0 0,-2-4 0 0,0 4 0 16,-1 0 128-16,-1 3-128 0,-2 5 320 0,0 0 0 15,2-5 16-15,-2 5 0 0,0 0 112 0,0 0 0 16,0 0 16-16,-2 8 0 0,0 2-272 0,0 3-64 15,2 2-128-15,0 0 192 0,2 1-336 0,2 0-80 16,1-1-16-16,3 0 0 16,1-2-1776-16,4-2-352 0,1 1-80 0,4-1-7200 15,2-4-1424-15</inkml:trace>
  <inkml:trace contextRef="#ctx0" brushRef="#br1" timeOffset="-209728.93">17360 12318 26495 0,'-11'-8'1168'0,"4"6"240"0,1 0-1120 0,-4 1-288 0,0 0 0 0,-2 1 0 16,-1 1 944-16,-1 2 128 0,-2-1 16 0,1 5 16 16,-2-1-144-16,1 5-48 0,3 2 0 0,3 2 0 15,0 0-384-15,4 2-80 0,2 0 0 0,4 1-16 16,4 0-432-16,4 0 0 0,2-1 128 0,4 0-128 16,2-4 0-16,2 2 0 0,2-4-192 0,1 1 192 31,1-1-896-31,0-2-64 0,2 0-16 0,-1-5 0 0,-1-2-608 0,0 0-112 15,-1-2-32-15,0-2 0 0,0-2-1616 0,-2-1-336 0</inkml:trace>
  <inkml:trace contextRef="#ctx0" brushRef="#br1" timeOffset="-209588.24">17621 12434 10127 0,'0'0'896'0,"-1"-6"-704"16,1-1-192-16,0 7 0 0,0 0 1856 0,1-5 352 16,0 0 64-16,-1 5 16 0,0 0-1008 0,0 0-208 15,0 0-48-15,0 0 0 0,7 6-272 0,1 3-64 16,0 2-16-16,1 0 0 0,0 4-672 0,1-2 0 15,1 1 0-15,2-1-7232 16,0 0-1408-16</inkml:trace>
  <inkml:trace contextRef="#ctx0" brushRef="#br1" timeOffset="-209228.77">17818 12404 14735 0,'-16'-19'640'0,"7"11"160"0,-5-7-640 0,-3 0-160 15,0-2 0-15,0 1 0 0,0 2 2944 0,0 0 576 16,1-2 96-16,2 4 32 0,2 2-2496 0,3 1-480 0,3 1-96 0,3 1-32 15,3 1-544-15,4-1-272 0,3 2 16 0,3 1 16 32,3 0-992-32,4 0-208 0,1 2-32 0,2-1-16 15,1 2-432-15,-1-2-96 0,1 2-16 0,-1 1 0 16,-2 1-128-16,0 2-16 0,-1-3-16 0,4 2 0 16,-4 2 672-16,-4-1 144 0,-2-1 32 0,-11-2 0 0,0 0 2672 0,0 0 528 0,0 0 128 0,0 8 0 15,0-8 736-15,-4 11 144 0,-2-3 16 0,1 3 16 16,0 1-1344-16,-1 2-272 0,0 2-48 0,1 2-16 15,1 2-496-15,2-2-96 0,2 3-32 0,0 0 0 16,1-3-144-16,3 2-48 0,2 0 0 0,2-3 0 16,1-2-128-16,6 2-16 0,0-4-16 0,0-4 0 15,-1-5 176-15,2-4 32 0,1-4 16 0,-1-3 0 0,1-6-16 16,-1-2 0-16,-2-4 0 0,1 0 0 0,-4-7-64 0,0 0 0 16,-3-6-16-16,-2 1 0 0,-2-3-96 0,-1 0-16 15,-3-2 0-15,0 10 0 0,-2-4-64 0,0-4 0 16,-3 1-16-16,-1-1 0 0,0-1-176 0,-3-1-192 15,0-1 32-15,-4-11 16 16,1 5-3024-16,1 8-608 0,1 6-112 0,5 13-16 0</inkml:trace>
  <inkml:trace contextRef="#ctx0" brushRef="#br1" timeOffset="-208869.42">18687 12189 12895 0,'0'0'1152'0,"0"0"-928"0,0 0-224 0,0 0 0 15,0 0 2704-15,0 9 496 0,0 2 112 0,0 0 16 16,2 2-1920-16,-1 3-368 0,3 2-80 0,0 1 0 15,1-1-16-15,3 1 0 0,0 1 0 0,1-1 0 16,1-2-208-16,1 0-32 0,-1 0-16 0,2-2 0 16,-2-4 0-16,2 0 0 0,1-3 0 0,0-3 0 15,0-1-48-15,-1-2 0 0,0-2 0 0,-1-2 0 16,0-2-144-16,-1-3-48 0,1-3 0 0,-2-1 0 0,-1-2-112 0,1-1-16 16,0-2-16-16,-1 1 0 0,-3-6-176 0,1-1-128 15,0 0 144-15,0-8-144 16,-1 1-1408-16,2 2-384 0,-1-1-80 0,0 5-16 15,1 3-1920-15,1 3-384 0,0 2-80 0</inkml:trace>
  <inkml:trace contextRef="#ctx0" brushRef="#br1" timeOffset="-208603.83">19193 12098 3679 0,'11'1'320'0,"0"2"-320"16,3-2 0-16,-1 2 0 0,-2-1 2880 0,0-2 496 16,-2 2 96-16,-1 0 32 0,-8-2-1008 0,0 0-208 15,0 0-48-15,0 0 0 0,0 0-352 0,-4 9-80 0,-1 0-16 0,-2 0 0 16,-1 1-960-16,0-1-192 0,1-3-32 0,0 2-16 15,3 1-464-15,0-2-128 0,0-1 0 0,4-6 0 16,0 0 0-16,3 8 0 0,1 0 0 0,4 0 0 16,1 1 0-16,3 1 0 0,1-2 0 0,3 1-128 15,4 2 256-15,4 0 48 0,-1 2 16 0,-2-1 0 16,-2 0 224-16,0 0 48 0,-2-1 16 0,-2 0 0 16,1-1 416-16,-4-1 64 0,-3-1 32 0,-3 1 0 15,-2-2 80-15,-4 2 16 0,-4-1 0 0,-4 2 0 16,-3 2-176-16,-5 1-16 0,-3-1-16 0,-4-1 0 15,1 1-496-15,-1-1-80 0,-2-4-32 0,-8 4 0 16,3-3-1088-16,7-2-208 0,5-2-64 0</inkml:trace>
  <inkml:trace contextRef="#ctx0" brushRef="#br1" timeOffset="-208103.59">20548 12013 30463 0,'0'0'1344'0,"-8"4"288"16,-2 1-1312-16,-2 2-320 0,-4 2 0 0,-1 3 0 0,-4 3 1056 0,1 1 144 16,-1 1 16-16,0 4 16 0,1-2-576 0,2 1-112 15,2-1-32-15,3 3 0 0,3-1-384 0,2 1-128 16,2 3 0-16,4-1 0 0,1-1-192 0,4 1-80 15,3 0-32-15,5 0 0 16,2-2-2064-16,4-2-432 0,3-5-80 0,4-2-5952 16,2-5-1216-16</inkml:trace>
  <inkml:trace contextRef="#ctx0" brushRef="#br1" timeOffset="-207836.42">20689 12240 14735 0,'-2'-5'1312'0,"0"-2"-1056"15,-3 1-256-15,-1-1 0 0,0 1 2112 0,-1 2 384 16,1 0 64-16,-2 2 0 0,-1 4-1216 0,0-1-240 15,1 3-48-15,1 3-16 0,2 2-592 0,1 1-112 0,4 3-16 0,3 0-16 16,1 3-304-16,2-3 0 0,1 4 0 0,1-2 0 16,2 0 0-16,0-2 0 0,2 0 0 0,0-3 0 31,0-1 128-31,-2-1 80 0,-1-1 16 0,-1-3 0 0,-1 0 288 0,-7-4 64 0,0 0 16 0,6-3 0 16,-6 3 256-16,4-7 48 0,-3 0 16 0,-1-1 0 15,-1-1-416-15,-2-2-96 0,-1 1-16 0,-1-2 0 16,-3 0-256-16,1 1-128 0,-2-2 128 0,-1 0-128 15,0 1-384-15,1-1-144 0,1 1-48 0,3 0 0 16,2 2-2608-16,1 1-528 0,0 0-96 0</inkml:trace>
  <inkml:trace contextRef="#ctx0" brushRef="#br1" timeOffset="-207523.99">20929 12213 3679 0,'10'9'320'0,"-3"0"-320"15,0-3 0-15,0 3 0 0,-3 2 3824 0,0 1 688 16,-2-2 144-16,1 2 16 0,0 1-2112 0,-2 2-416 15,0 2-96-15,-1 2 0 0,-1-4-864 0,0 0-160 16,2-1-48-16,-1-6 0 0,1 0-464 0,0-2-80 16,2 1-32-16,0-1 0 0,-3-6-192 0,4 4-32 15,-4-4-16-15,0 0 0 0,0 0-16 0,0 0 0 16,6-4 0-16,1-1 0 0,-2-3-144 0,1 0 0 16,0-2 0-16,0-2 0 0,2-2-224 0,-2-2 32 15,0-3 0-15,0 0 0 0,1 0-64 0,0 1-16 0,1 1 0 0,3-7 0 16,-2 5 272-16,0 2-192 0,-1 2 192 0,1 2-160 15,-1 1 160-15,1 5 176 0,0 0-48 0,0 3 0 16,-9 4 336-16,0 0 64 0,12 4 16 0,-12-4 0 16,8 14-16-16,-3 2 0 0,-3 1 0 0,0-4 0 15,-1 3-32-15,-1 1-16 0,0 2 0 0,1-2 0 16,1 3-480-16,-1-3 0 0,0 0 0 0,1 0 0 31,0-3-928-31,2 0-176 0,0-2-48 0,3 6-9344 0,-1-5-1888 0</inkml:trace>
  <inkml:trace contextRef="#ctx0" brushRef="#br1" timeOffset="-207195.78">21640 12108 24591 0,'0'0'1088'0,"3"12"224"0,-2 1-1056 0,2 3-256 0,0 1 0 0,-2 1 0 15,0 0 1568-15,0 4 256 0,-1-4 48 0,0 3 16 16,0 2-352-16,0-3-64 0,-1 0 0 0,0 1-16 15,-2-2-592-15,-1 1-112 0,0-1-32 0,-1 2 0 16,-1-2-336-16,-1 0-64 0,-1-1 0 0,1 1-16 16,-4-4-144-16,1 1-32 0,-1-2 0 0,1-1 0 31,-2-2-1056-31,2-2-224 0,-1-1-32 0,1-2-10176 0,-1-2-2032 0</inkml:trace>
  <inkml:trace contextRef="#ctx0" brushRef="#br1" timeOffset="-207039.58">21669 11861 15663 0,'0'0'1392'0,"-8"-2"-1120"0,-2 1-272 0,-3 0 0 0,2-1 4096 0,11 2 752 16,-10 0 144-16,10 0 48 16,0 0-4704-16,0 0-928 0,-5 11-192 0,5-11-13408 15</inkml:trace>
  <inkml:trace contextRef="#ctx0" brushRef="#br1" timeOffset="-206461.29">22704 12163 30751 0,'-4'-10'1360'0,"3"6"288"0,-2 0-1328 0,1-3-320 0,-1 1 0 0,-1 2 0 16,0 0 928-16,-1 0 112 0,-1 1 32 0,-2 2 0 16,-1 1-224-16,0 3-32 0,-3 1-16 0,0 3 0 15,-2 2-528-15,-1 5-96 0,0 1-32 0,-1 1 0 16,3 1-144-16,3 0 0 0,1-2 0 0,2 4 0 0,3-2 0 0,3 0 0 16,2 1 0-16,3-4 0 0,1-1-192 0,2-1 48 15,1-4 0-15,6 1 0 16,2-4-256-16,2-5-48 0,1-4-16 0,-4 0 0 0,2-4 64 0,0 1 16 15,-2-4 0-15,1-1 0 0,0-1 64 0,-2-1 0 16,-1 0 16-16,0-1 0 0,-1 1 112 0,-1 0 0 16,0-1 16-16,-3 1 0 0,-2 2 176 0,-2-1 128 15,-1 4-128-15,-3 1 176 0,-2 2 464 0,-2 1 80 16,4 5 32-16,-6-2 0 0,-2 4-48 0,-1 3-16 16,0 1 0-16,0 5 0 0,0 2-496 0,1 0-192 15,0 1 176-15,1 2-176 0,2 1 0 0,3 2 0 16,2 1 0-16,5 6 0 15,1-7-640-15,5-2-112 0,2-2-16 0,4-2-16 16,2-3-2576-16,2-1-512 0,1-3-96 0</inkml:trace>
  <inkml:trace contextRef="#ctx0" brushRef="#br1" timeOffset="-206289.54">23248 12183 10127 0,'-4'-11'448'0,"1"7"96"0,1 0-544 0,2 4 0 0,-7-2 0 0,1 2 0 15,-2 0 3632-15,0 2 608 0,0 2 128 0,-1 3 32 16,0-1-2480-16,1 3-512 0,0 0-80 0,2 1-32 16,2 0-448-16,3 2-80 0,1 1-32 0,2 0 0 15,3 0-544-15,3 3-192 0,3-3 0 0,4 5 144 16,4-4-448-16,-2-1-80 0,1 0-32 0,1-2 0 16,2-2-2256-16,0-1-448 0,-1-2-80 0</inkml:trace>
  <inkml:trace contextRef="#ctx0" brushRef="#br1" timeOffset="-206164.45">23509 12299 911 0,'0'0'0'0,"-2"-10"0"16,0 1 0-16,-2 3 0 0,-1-3 3168 0,-1 2 544 15,1 1 128-15,1 0 0 0,4 6-2992 0,-2-6-592 16,2 6-128-16,-2-9-6800 0</inkml:trace>
  <inkml:trace contextRef="#ctx0" brushRef="#br1" timeOffset="-205260.17">23500 12218 13823 0,'0'0'1216'0,"0"0"-960"16,0 0-256-16,0 0 0 0,0 0 1904 0,0 0 336 15,-7 9 64-15,7-9 0 16,-5 12-736-16,1-1-160 0,0 0-16 0,1-1-16 0,-1 1-496 0,2-1-112 0,1 2 0 0,1-2-16 16,0 1-496-16,1-1-80 0,-1-10-32 0,2 13 0 31,1-1-1152-31,-3-12-224 0,4 10-48 0,-1-3-10928 0</inkml:trace>
  <inkml:trace contextRef="#ctx0" brushRef="#br1" timeOffset="-205103.94">23503 12042 1839 0,'0'0'0'0,"0"0"160"0,-5-5-160 0,5 5 0 0,0 0 0 0,0 0 0 16,0 0 3776-16,0 0 704 0,0 0 160 0,0 0 32 15,0 0-3968-15,0 0-704 0</inkml:trace>
  <inkml:trace contextRef="#ctx0" brushRef="#br1" timeOffset="-204697.24">23922 12218 16575 0,'0'0'1472'0,"0"0"-1168"16,0 0-304-16,0 0 0 0,0 0 1696 0,0 0 288 15,0 0 48-15,0 0 16 0,-5-8-816 0,5 8-144 16,-9-7-48-16,-2 6 0 0,1 5-352 0,-1 1-80 16,1 2-16-16,1 2 0 0,1 1-464 0,1 1-128 15,0 3 0-15,0 0 0 0,2 2 0 0,2 2 0 16,3-3 0-16,2 0 0 0,-1 1 0 0,3-2 144 16,2-1-144-16,1-1 0 0,-1-4 384 0,5 0-16 0,3-2-16 0,-1-1 0 15,-13-5 96-15,14 4 0 0,1-4 16 0,-1 0 0 16,2-6-112-16,-1-1-32 0,1-3 0 0,0-3 0 15,-2-3-16-15,2-2-16 0,-2-4 0 0,0-2 0 16,-1 1-288-16,-2-1 128 0,1 2-128 0,-3-1 0 16,-3-3 0-16,-3 7 0 0,-3-1 0 0,-3-4 0 15,-2-1 0-15,-2-1 0 0,0 0 0 0,-6-13 0 32,1 4-464-32,0 6-160 0,2 4-16 0,-1 7-16 0,0 1 48 15,0 5 16-15,2 5 0 0,2 1 0 0,1 8 944 0,-1 4 192 0,1 6 32 0,1 5 16 16,0 4 176-16,1 6 16 0,0 3 16 0,1 20 0 15,3-1 208-15,3-4 32 0,3-1 16 0,5-2 0 16,2-2-384-16,4-1-80 0,2 0-16 0,-2-10 0 16,4 0-416-16,2 1-160 0,4-3 0 0,10 8 144 15,-3-6-2448-15,0-8-480 0</inkml:trace>
  <inkml:trace contextRef="#ctx0" brushRef="#br1" timeOffset="-203493.98">13437 6035 23951 0,'-7'2'2128'0,"-1"0"-1696"0,8-2-432 0,-7 11 0 16,3 2 992-16,0 6 112 0,1 9 32 0,3 6 0 15,1 9-608-15,3 5-112 0,2 8-32 0,2 4 0 16,1 6-144-16,3 2-48 0,-3 3 0 0,1-1 0 16,1-2-192-16,-1-3 0 0,2-9 128 0,0-5-128 15,-2-8-192-15,1-8-96 0,-4-9-16 0,0-2 0 31,-2-6-288-31,-1-4-64 0,0-5-16 0,-4-9 0 16,1-7-480-16,1-10-80 0,-2-7-32 0,-3-6 0 16,-2-6-144-16,-2-6-16 0,-1-5-16 0,1-5 0 15,-2-4 720-15,-2-5 144 0,-2-5 16 0,0-3 16 0,-1-5 416 0,1-2 128 0,1-1 0 0,0 1 0 0,0 3 1152 16,3 5 320-16,2 4 80 0,1 8 16 0,4 9 560 16,0 5 112-16,2 7 32 0,4 8 0 0,4 4-960 0,3 5-192 15,3 4-32-15,3 1-16 0,1 4-432 0,6 1-96 16,3 1-16-16,6 2 0 0,0 0-304 0,9 1-64 15,6 3-16-15,10 3 0 0,7 2-144 0,5 0 0 16,3 1 0-16,3-3 0 0,1-2 0 0,2 0 0 16,5 0 0-16,4 1 0 0,-1 0 0 0,-5 2 0 15,-3-3 0-15,-1 0 0 0,-1 0 0 0,-2 0 0 16,-4 1 0-16,-4-1 0 0,-5-1-320 0,-6 1-32 16,-3-4-16-16,11 1 0 15,-14 3-224-15,-9-4-48 0,-9 2-16 0,-12 2 0 0,-2 0 304 0,-3 0 64 0,-4-3 16 0,0 3 0 16,-1 3 272-16,-1-1 0 0,0 4 0 0,2 0 0 15,1 1 0-15,-1 3 0 0,0 4 0 0,0 5 0 16,2 4 128-16,2 6-128 0,0 1 0 0,4 6 144 16,3 7-144-16,1 7 0 0,2 1 0 0,2 5 0 15,0 4-144-15,-1-4 144 0,1 0 0 0,3 0 0 16,1 1 0-16,1 2-128 0,-1 4 128 0,0-2 0 16,-1 3-144-16,-1 0 144 0,-3-3-208 0,0 1 80 15,-4 0 128-15,-2-5-192 0,-2-3 192 0,-1-6-192 16,-5-5 192-16,-2-4 176 0,-2-3-48 0,-4-4 0 15,-2-5 512-15,-2-2 112 0,-2-3 16 0,-3-1 0 16,-3-3 32-16,-4-1 16 0,-1 1 0 0,-5-5 0 16,-6 0-48-16,-4 0-16 0,-8 0 0 0,-4 2 0 0,-4-5 144 0,-7 2 48 15,-7-2 0-15,-7-2 0 0,-9-3 144 0,-6 2 16 16,-4-1 16-16,-8-2 0 0,-7-4-416 0,-5-4-64 16,-7-3-32-16,-4-4 0 0,-3-2-416 0,-2-1-64 15,-1-3-128-15,3 0 176 0,7-1-176 0,6 2 0 16,5 2 0-16,10 6 0 0,10 5-272 0,11 3-48 15,10 4 0-15,10 5-13808 16,11 0-2768-16</inkml:trace>
  <inkml:trace contextRef="#ctx0" brushRef="#br1" timeOffset="-182330.91">19985 9639 23951 0,'18'-29'2128'0,"-27"31"-1696"16,0 2-432-16,-2 2 0 0,1 4 2240 0,-2 3 352 16,-2 3 80-16,-1 6 16 0,1 7-960 0,1 7-192 15,0 5-48-15,0 8 0 0,1 6-656 0,2 6-128 0,2 5-16 0,1 3-16 16,2 4-416-16,3 0-64 0,2 1-32 0,2-4 0 15,5-4-160-15,2-4 0 0,4-7 0 0,0-3 0 16,1-6 0-16,2-8-272 0,1-3 64 0,0-7 16 31,0-1-1344-31,0-5-256 0,0-3-48 0,1-2-16 16,0-4-1520-16,-1-2-304 0</inkml:trace>
  <inkml:trace contextRef="#ctx0" brushRef="#br1" timeOffset="-178804.59">20243 9872 5519 0,'15'-26'496'0,"-15"26"-496"16,-5 8 0-16,1 3 0 0,3-1 5664 0,1 4 1040 15,0 5 208-15,1 3 32 0,2 5-5216 0,1 3-1024 16,1 1-224-16,2 6-32 0,-1 3-192 0,2 1-16 15,1-2-16-15,1-1 0 0,1-2-224 0,-1-1 0 16,-1-1 0-16,-1-4 0 0,1 0 160 0,-2-6-160 16,-2-2 160-16,-1-3-160 0,-1-2 192 0,-1-2-48 15,1-4-16-15,-1-3 0 0,4-1 32 0,-6-7 0 16,0 0 0-16,4-7 0 0,0-2-16 0,-1-1 0 16,1-3 0-16,0-3 0 0,0-2 32 0,1-2 0 15,-1-1 0-15,0-1 0 0,1 0 272 0,1 0 64 16,-4 2 16-16,3 3 0 0,1 3 112 0,0 2 0 15,2 2 16-15,0 3 0 0,0 6-368 0,-1 4-80 16,1 1-16-16,0 3 0 0,1 5-192 0,2 1 0 16,-1 1 0-16,1 5 0 0,-1-1 0 0,2 3 0 0,-1-2 0 0,1 2 0 31,0-3-672-31,0 2-80 0,-2-2-16 0,1 1 0 16,-2-1-2688-16,-2-1-528 0</inkml:trace>
  <inkml:trace contextRef="#ctx0" brushRef="#br1" timeOffset="-178664.06">20798 10303 27007 0,'0'0'1200'0,"4"9"240"0,-1 0-1152 0,1 3-288 0,0 3 0 0,-1-2 0 0,1 2 0 16,2 0-176-16,1 0 32 0,0-2-7776 16,-1-3-1552-16</inkml:trace>
  <inkml:trace contextRef="#ctx0" brushRef="#br1" timeOffset="-178226.32">20798 10120 4607 0,'-2'-8'192'0,"2"8"64"0,0 0-256 0,2-6 0 16,3-2 0-16,1 0 0 0,1 2 2384 0,5 2 432 16,3-3 96-16,0 4 16 15,1 2-2752-15,1 2-560 0,1 2-96 0,2 0-32 0,-1 1 192 0,-1 0 48 16,1-1 0-16,-5 1 0 0,-2 0 272 0,-2 0-160 15,-1 0 160-15,-1-3-128 0,-8-1 512 0,0 0 128 0,0 0 0 16,4 10 16-16,-3 0 848 0,-1 0 160 0,-2 2 48 0,-1-1 0 16,-1 2-320-16,-1 2-64 0,-2 1-16 0,2-2 0 15,1-1-480-15,0-1-80 0,0 1-32 0,2-3 0 16,1 2-448-16,2-5-144 0,-1-7 0 0,5 6 0 16,0-1-208-16,2 1-160 0,-7-6-16 0,8 0-16 31,-8 0-368-31,9 0-64 0,-3 0 0 0,2-4-16 0,-1-1 368 0,0-1 80 0,0 4 16 0,0-1 0 15,-7 3 384-15,7-3 304 0,1 2-48 0,0 1-16 16,-8 0 416-16,9 1 96 0,0 2 16 0,2 1 0 16,-1 1 512-16,-1 2 96 0,-1 1 32 0,-1 3 0 15,-1 4 80-15,-1 0 32 0,-1 4 0 0,-1-1 0 16,-3 0-224-16,1 2-32 0,-1 0-16 0,-1 3 0 0,-2-3-480 16,-1 1-80-16,-2-1-32 0,-2-2 0 0,-1 0-400 15,0-1-64-15,0-2-32 0,-1-4 0 16,1-1-480-16,1-4-112 0,1-1-16 0,0-5 0 15,1-5-2448-15,2-3-496 0,1-9-112 0</inkml:trace>
  <inkml:trace contextRef="#ctx0" brushRef="#br1" timeOffset="-177724.91">21252 9805 32943 0,'0'0'720'0,"0"0"160"0,0 0 16 0,4 6 32 0,0 3-736 0,-2 6-192 16,1-1 0-16,-2 8 0 0,1 3 1440 0,-2 5 256 0,0 4 48 15,0 2 16-15,0 5-768 0,-2-2-160 0,1 1-16 0,1 3-16 16,0-2-528-16,0 0-96 0,0 0-32 0,0-5 0 16,1-3-144-16,1-3 0 0,-1-3 0 0,1-1 0 15,0-6 0-15,0-3-176 0,-2-3 48 0,2-2 0 32,-1-4-256-32,-1-8-64 0,0 0 0 0,0 0 0 0,0 0 96 0,4-11 16 0,0-7 0 0,0 0 0 15,0-3-16-15,-2-1 0 0,1-2 0 0,-1-1 0 16,1-2 192-16,1 1 160 15,-1 1-208-15,-1 6 80 0,1-1 128 0,-1 4 0 0,1 2-144 0,-2 4 144 16,2 3 0-16,-3 7-176 0,0 0 176 0,6 4-128 16,0 4 128-16,-1 4 224 0,1 2-48 0,1 3-16 15,-1 1 96-15,4 2 32 0,0 1 0 0,2-1 0 0,-1 0-80 0,4-2-16 16,-1 2 0-16,4-3 0 0,-1-3-192 0,2-1 0 16,0-2 128-16,1-2-128 0,-3-1 0 0,0-1 0 15,0-1 128-15,-2-4-128 0,0-2 0 0,0-1 0 16,1-2 128-16,-2-2-128 0,-1-3 128 0,-1-1-128 15,-3-3 176-15,-1 1-176 0,-2-2 224 0,1-2-64 16,-3-2-16-16,0 0 0 0,-3 2 0 0,-1-4 0 16,-1 1 0-16,-3 1 0 0,0 0 64 0,0 4 16 15,-1 2 0-15,0 0 0 0,-1 2 192 0,1 2 32 16,0 2 16-16,5 5 0 0,-5-2-208 0,5 2-32 16,0 0-16-16,-4 6 0 0,1 1-208 0,3 2 0 15,1 1-144-15,2 2 144 0,1 1-160 0,1 0 160 0,2-1-160 16,1 0 160-1,-1-1-784-15,3 1-64 0,0 0-16 0,2-4 0 16,-1-1-2016-16,2 1-384 0,2-7-96 0,-2 5-6736 0,-1-5-1344 0</inkml:trace>
  <inkml:trace contextRef="#ctx0" brushRef="#br1" timeOffset="-177457.41">21872 10283 20783 0,'0'0'912'0,"0"0"208"15,0 0-896-15,0 0-224 0,0 0 0 0,0 0 0 16,0 0 1536-16,0 0 256 0,7 4 48 0,0 1 16 15,-1 2-448-15,-1 2-64 0,0 0-32 0,2 3 0 0,-2 1-240 0,0 0-48 16,1-2-16-16,-1 1 0 0,-1-1-304 0,0-2-48 16,-2-1-16-16,-2-8 0 0,0 0-16 0,0 0-16 15,0 0 0-15,0 0 0 0,0 0 16 0,0 0 0 16,0 0 0-16,-1-7 0 0,0-1-48 0,-1-5 0 16,1 0 0-16,1-1 0 0,0-2-224 0,0-2-48 15,1-3-16-15,1 0 0 0,2-1-288 0,1 1 0 16,0-1 0-16,3 2 0 0,1 2-192 0,1 1-80 15,1 2-32-15,1 2 0 16,1 2-1328-16,1-1-272 0,2 5-48 0,1 0-16 16,-1 3-1232-16,3 3-240 0</inkml:trace>
  <inkml:trace contextRef="#ctx0" brushRef="#br1" timeOffset="-177097.95">22556 10326 20271 0,'2'16'1792'0,"0"-9"-1424"0,-1 7-368 0,3 1 0 16,1 2 1936-16,-1 3 320 0,0-3 64 0,1 3 16 16,-2 0-816-16,1-2-176 0,-1-1-16 0,1 0-16 15,2-1-544-15,-1-1-128 0,-1-1 0 0,0-3-16 16,-1 0-336-16,1-2-64 0,-1-1-16 0,-3-8 0 16,0 0-208-16,0 0 144 0,0 0-144 0,0 0 128 15,0 0 64-15,0 0 16 0,0 0 0 0,-9-4 0 16,0-1-32-16,0-5-16 0,0-1 0 0,1-4 0 15,0-2-160-15,1-2 128 0,1-3-128 0,2-4 128 16,1-3-576-16,2-2-128 0,0-3-32 0,2-3 0 16,2 1-464-16,1 0-80 0,1 3-32 0,1 1 0 0,1 4 688 0,2-2 144 15,1 0 32-15,2 5 0 0,1 4 848 0,0 4 176 16,-1 3 48-16,-2 5 0 0,1 3 0 0,-1 5 0 16,1 1 0-16,-2 7 0 0,0-1-112 0,-1 6-32 15,-2 1 0-15,-2 4 0 0,0 1-16 0,0 2 0 16,-3 1 0-16,1 2 0 0,-2 0-272 0,-2 1-64 15,0 1-16-15,-2-2 0 0,1 2-384 0,-2 0-80 16,0-2-16-16,-1-3 0 16,3-2-2048-16,-1-2-400 0,0-2-96 0,0-5-12336 0</inkml:trace>
  <inkml:trace contextRef="#ctx0" brushRef="#br1" timeOffset="-176910.58">22853 9718 32655 0,'2'-18'1440'0,"1"13"304"0,-3 5-1392 0,0 0-352 0,5-5 0 0,-5 5 0 16,0 0 832-16,7 8 112 0,-1 2 16 0,0 4 0 15,-1 5-128-15,-1 3-32 0,-2 4 0 0,2 5 0 16,-1 3-640-16,-2 3-160 0,-4 0 0 0,2 1 0 31,-1 0-384-31,-1 1-96 0,0 0-32 0,1 0 0 0,2-1-1664 0,-2-4-352 0,1-1-64 0,0-5-11312 16</inkml:trace>
  <inkml:trace contextRef="#ctx0" brushRef="#br1" timeOffset="-176659.67">23151 9871 24879 0,'0'0'2208'0,"0"0"-1760"15,-6 0-448-15,-1 1 0 0,1 2 2480 0,-1 0 400 16,0 0 96-16,-1 3 16 0,-3 0-1072 0,1 3-192 15,-2 3-64-15,0 0 0 0,1 2-832 0,0 3-192 16,2 0-16-16,0 3-16 0,1-3-288 0,0 2-64 16,2-3-16-16,1 2 0 0,1-2-240 0,1-1 176 15,0 0-176-15,3-4 160 0,2 2-160 0,0-1 0 16,2-1 0-16,1-2 0 0,1-2-368 0,2 3 0 16,1-6 0-16,2 1 0 15,2 0-1648-15,2 0-336 0,2 0-64 0,0-1-14496 0</inkml:trace>
  <inkml:trace contextRef="#ctx0" brushRef="#br1" timeOffset="-176377.4">23342 10024 27647 0,'-9'1'2448'0,"-2"4"-1952"0,1-2-496 0,-1 3 0 16,0 1 1888-16,0 1 288 0,1-1 48 0,1 2 16 15,1 2-864-15,3-1-160 0,1 2-48 0,4-3 0 16,0 0-784-16,1 0-144 0,0 1-48 0,3-3 0 0,1 0-400 0,3-2-96 15,1-1-16-15,2-1 0 16,1-3-256-16,-1-3-48 0,1-1-16 0,-2 0 0 16,-2-1 0-16,0 1 0 0,-1-5 0 0,-2 2 0 0,0 1 640 0,0-1 0 15,0 1 0-15,1-1 0 0,-2 1 0 0,-4 6 0 16,0 0 0-16,0 0 192 0,0 0 144 0,0 0 48 16,0 0 0-16,0 0 0 0,2 9 48 0,1 1 16 15,-2 2 0-15,0 1 0 0,2 2-256 0,1-1-64 16,1 2 0-16,2-1 0 15,-1 2-1152-15,3-3-224 0,0 2-48 0,1-2-9376 16,0 1-1872-16</inkml:trace>
  <inkml:trace contextRef="#ctx0" brushRef="#br1" timeOffset="-176064.92">23670 9347 25791 0,'0'0'2304'0,"-4"8"-1856"0,2 3-448 0,2 4 0 16,2 0 1696-16,2 5 240 0,3 2 48 0,2 2 16 16,3 2-848-16,2 2-192 0,2 0-16 0,1 2-16 15,1 0-416-15,0 1-96 0,2 0-16 0,-1 2 0 16,1 1-80-16,-1 2 0 0,0 5-16 0,-2 0 0 15,-2 0 144-15,-3-3 16 0,-3-2 16 0,-2-1 0 16,-4 1 480-16,-1 0 112 0,-4 2 16 0,-1 0 0 0,-3 2-192 0,-1-2-48 16,-5 1 0-16,0 0 0 0,-2-2-256 0,-2-1-48 15,-1-2-16-15,1 1 0 0,1-3-384 0,-1-2-144 16,1-2 0-16,0-2 144 16,2-2-2512-16,0-3-512 0</inkml:trace>
  <inkml:trace contextRef="#ctx0" brushRef="#br1" timeOffset="-172122.3">21968 7771 23039 0,'0'0'1024'0,"0"0"192"0,0 0-960 0,-6 6-256 0,1-1 0 0,3 2 0 16,2-7 928-16,1 10 144 0,2 0 16 0,0 0 16 0,0 0-80 0,1 1 0 15,1 4-16-15,2 2 0 0,-1 2-368 0,-1-4-80 16,2 4-16-16,-1 1 0 0,1 3-208 0,-1-3-32 15,2-1-16-15,0-1 0 0,-1-1-160 0,0 2-128 16,0-5 144-16,0-5-144 0,-2-2 304 0,0-1-48 16,-5-6 0-16,0 0 0 0,8-2 32 0,-2-2 0 15,-1-3 0-15,1-2 0 0,-1-2-288 0,-1-3 0 16,0-5 0-16,0 0 0 0,-3-1-208 0,0 3 48 16,1 2 16-16,-2 0 0 0,0 4 144 0,0 0-128 15,-2 1 128-15,1 2-128 0,0 3-48 0,1 5 0 16,0 0 0-16,0 0 0 0,0 0 176 0,2 9-192 15,2 0 192-15,1 5-192 0,3 2 448 0,3 1 96 16,-4 0 16-16,5 0 0 0,0-1 80 0,1 0 32 0,1-1 0 16,1-3 0-16,-2-5 64 0,0 0 16 0,-3-3 0 0,2-2 0 15,0 1-48-15,-2-6-16 0,-1 0 0 0,0-4 0 16,0-3-96-16,-1-3-16 0,-1-3 0 0,-2-4 0 16,-2 1-192-16,-1-2-64 0,-2-1 0 0,0-2 0 31,0 1-512-31,-2-1-96 0,0 3-32 0,0 6 0 15,-2-1-2176-15,1-1-448 0,1-1-96 0,0 2-11680 0</inkml:trace>
  <inkml:trace contextRef="#ctx0" brushRef="#br1" timeOffset="-171825.04">22480 7970 9215 0,'4'11'816'0,"1"0"-656"15,2 2-160-15,2 0 0 0,3 2 2640 0,-1-2 496 16,1-3 112-16,0 2 16 0,-1-5-864 0,2-1-160 15,1-1-48-15,-1-1 0 0,0-1-736 0,0-2-160 16,-2-1-16-16,1-1-16 0,-1-1-272 0,-1-1-48 16,0-4-16-16,0 1 0 0,-3-5-240 0,1 1-48 15,-1-3-16-15,-1-2 0 0,-1-2-128 0,-1-1-32 16,0-1 0-16,-1-1 0 0,-2-2 48 0,-2 2 16 16,-2 1 0-16,-1 2 0 0,-1 1 48 0,0 7 16 15,-2 2 0-15,1 1 0 0,-2-1-144 0,0 3-16 16,0 3-16-16,1 6 0 0,-3 2-272 0,0 7-144 15,-3 5 160-15,4 3-160 0,2 2 0 0,3 1-256 16,2 0 16-16,3 0 16 16,2-2-448-16,2-1-96 0,1-1 0 0,4-2-16 15,0-5-1520-15,3 1-288 0,3-1-64 0,1-4-16 16,1 0-752-16,0 0-160 0,2-3-16 0</inkml:trace>
  <inkml:trace contextRef="#ctx0" brushRef="#br1" timeOffset="-171465.74">23008 8095 3679 0,'4'-14'320'0,"-3"5"-320"0,-1-2 0 0,-2 1 0 0,0-2 4320 0,0 1 800 0,-2-1 144 0,0 0 48 16,-1 0-2592-16,-2 2-512 0,-1 2-96 0,1 3-32 16,-1 1-624-16,-1 0-128 0,-1 1-32 0,3 3 0 15,-3 2-400-15,3 3-96 0,-2-1-16 0,1 2 0 16,1 1-480-16,2 1-112 0,1 1 0 0,1 1-16 16,3 2-176-16,2 0 0 0,-1 1 0 0,4-1-176 0,2-2-80 15,2-3 0-15,1-1-16 0,2 1 0 16,1-1-288-16,0-2-48 0,2 0-16 0,-1-2 0 15,0-2 128-15,1-2 32 0,0-1 0 0,-2-1 0 16,-2-2 112-16,-1-2 32 0,-2-1 0 0,-2 0 0 16,0 0-80-16,-2 0-16 0,-2 2 0 0,-1-2 0 0,-1 1 416 0,0-1 0 15,0-2 0-15,-1 1 0 0,-1 0 512 0,0 1 48 16,2-1 0-16,-1 3 0 0,0-1 144 0,1 8 48 16,0 0 0-16,0 0 0 0,0 0-160 0,0 0-16 15,0 0-16-15,-3 8 0 0,0 2-256 0,3 3-48 16,2 1-16-16,0 2 0 0,2-3-240 0,3 4-240 15,1 0 48-15,1 3 16 16,0-4-1616-16,0 1-336 0,1-2-64 0,3-1-7680 0,-2-1-1536 16</inkml:trace>
  <inkml:trace contextRef="#ctx0" brushRef="#br1" timeOffset="-171293.64">23271 7617 22111 0,'0'0'1968'0,"0"0"-1584"0,0 0-384 0,-4 12 0 16,1 2 1840-16,-1 4 272 0,0 2 64 0,1 5 16 15,0 2-1264-15,2 4-256 0,1 2-48 0,0 1-16 16,3-2-400-16,-1 2-80 0,4-1 0 0,-1 2-128 16,0-4-2064-16,2 1-528 0,-2-4-96 0</inkml:trace>
  <inkml:trace contextRef="#ctx0" brushRef="#br1" timeOffset="-170824.69">23501 7867 17503 0,'0'0'1552'0,"0"0"-1232"16,-1-6-320-16,1 6 0 0,0-8 1920 0,-2 1 336 15,0 1 64-15,-2 2 16 0,4 4-288 0,0 0-64 16,0 0-16-16,-8 0 0 0,0 1-896 0,-1 4-176 15,1-3-48-15,-2 4 0 0,-2 5-384 0,-1 0-80 16,1 2 0-16,2 1-16 0,-1 0-96 0,2 1-16 0,-1 2 0 0,2-2 0 16,3 0 128-16,1 2 0 0,0 0 16 0,1 0 0 15,2-4-64-15,0 0-16 0,1-1 0 0,2-1 0 16,2-4-128-16,1 2-48 0,1 4 0 0,3-2 0 16,2-2-144-16,3-1 0 0,0-4 144 0,3 1-144 15,0-4 0-15,1 1 0 0,-1-4 0 0,1 1-128 16,2 1 0-16,-1-4 0 0,-2-2 0 0,0-2 0 15,1 0-16-15,-2-1 0 0,-2-2 0 0,-2 1 0 16,-1 0 144-16,-2-1-208 0,0 2 80 0,-4-1 128 16,-2-1 0-16,-2 2 0 0,-1-3 0 0,-1 2 0 15,-3-2 128-15,0 2-128 0,-1-1 192 0,-1 2-64 16,0 0 80-16,-2 2 16 0,0 0 0 0,2 1 0 16,-1 4 224-16,1 2 32 0,-1 2 16 0,2 2 0 15,0 3-112-15,1 2 0 0,1 1-16 0,2 2 0 0,2 2-368 0,2-1 128 16,2 2-128-16,0 0 0 0,3-3 0 0,1 0-288 15,2-4 48-15,0 0 16 16,2 2-848-16,2-2-160 0,-1-3-48 0,0-1 0 16,2-1-1728-16,-3-2-368 0,-2 1-64 0,-2 0-10512 15</inkml:trace>
  <inkml:trace contextRef="#ctx0" brushRef="#br1" timeOffset="-170558.71">23849 7899 15663 0,'0'0'688'0,"4"3"144"0,-4-3-656 0,4 10-176 16,1 0 0-16,0 2 0 0,-1 1 2800 0,1 0 528 0,0 0 96 0,1 2 32 16,-1-2-1504-16,0 2-288 0,-1 0-64 0,0-1-16 15,0-3-896-15,0 1-176 0,0-4-48 0,0 0 0 16,0-2-288-16,-4-6-176 0,0 0 192 0,0 0-192 16,0 0 288-16,0 0-48 0,0 0-16 0,0 0 0 15,1-9 208-15,0 0 32 0,0-2 16 0,1 1 0 16,-1-2 416-16,0-1 96 0,1-1 16 0,0 1 0 15,2 0-192-15,1 1-48 0,3-1 0 0,1 0 0 16,2 0-304-16,2 0-64 0,0 0-16 0,1 1 0 16,1 0-256-16,-1 1-128 0,1 3 128 0,4 1-128 15,0 1 0-15,2 2-256 0,0 3 48 0,1-2 0 16,0-2-2688-16,3 1-544 0</inkml:trace>
  <inkml:trace contextRef="#ctx0" brushRef="#br1" timeOffset="-169855.15">24996 7829 14735 0,'0'0'1312'0,"0"0"-1056"0,0 0-256 0,0 0 0 0,0 0 1856 0,0 0 304 16,-2 0 64-16,-2 0 16 0,-2 0-160 0,6 0-32 15,-5 8 0-15,0 0 0 0,-3 0-896 0,0 1-176 16,-2 1-32-16,0 3-16 0,-1-2-480 0,2 3-112 16,-1 1-16-16,2-4 0 0,1 0 48 0,2 0 0 15,0-3 0-15,1 1 0 0,3-1-112 0,1-8-32 16,0 12 0-16,2-6 0 0,-2-6-224 0,0 0 0 16,5 2 0-16,2-1 0 0,-7-1 0 0,8-1-240 15,1-1 48-15,0-1 16 0,0 0 32 0,-1 0 0 16,0-1 0-16,1-1 0 0,0-1 144 0,-1-1 0 15,0-1-144-15,-2 1 144 0,1-1 0 0,-2-1 0 16,0 1 0-16,-1 0 0 0,-1 1 160 0,-1 1-160 16,0 1 192-16,-2 5-192 0,0 0 624 0,0 0 16 0,0 0 0 0,-4 1 0 15,4-1 32-15,-6 7 16 0,1 3 0 0,0-1 0 16,1 0-432-16,1-1-96 0,2 2-16 0,0 2 0 16,0 6-144-16,2-5-176 0,3-3 48 0,1 0 0 31,1 2-1536-31,4-2-320 0,0 1-48 0,3-1-16 15,3-2-1040-15,2-2-224 0,2 0-32 0</inkml:trace>
  <inkml:trace contextRef="#ctx0" brushRef="#br1" timeOffset="-169683.34">25379 7872 26719 0,'0'0'1184'0,"-7"-2"240"15,-4-1-1136-15,1 2-288 0,1 1 0 0,-2 0 0 0,-1 0 1456 0,2 3 224 16,1 0 48-16,1 4 16 0,-1-1-96 0,2 2-32 15,-2 1 0-15,4 1 0 0,0 1-880 0,2 2-176 16,1 0-48-16,2-1 0 0,0 1-352 0,2 1-160 16,7-1 128-16,2-1-128 0,1 1-192 0,1 0-128 15,1-1-32-15,2-2 0 16,-1 0-720-16,2-3-144 0,0-1-16 0,0-2-16 16,0-2-2336-16,-1-1-480 0</inkml:trace>
  <inkml:trace contextRef="#ctx0" brushRef="#br1" timeOffset="-169527.14">25527 7934 12895 0,'0'0'1152'15,"0"0"-928"-15,0 0-224 0,0 0 0 0,-3 9 2704 0,2 1 496 0,1 2 112 0,1-2 16 16,-1 3-2368-16,4 2-480 0,1-1-96 0,-1 0 0 31,3 0-2624-31,1-3-512 0,6 2-96 0,-14-13-32 0</inkml:trace>
  <inkml:trace contextRef="#ctx0" brushRef="#br1" timeOffset="-169027.19">25567 7867 18431 0,'-6'-5'1632'0,"-1"-3"-1312"0,1-1-320 0,-1 0 0 16,1-5 1152-16,0 2 176 0,4-1 16 0,-1 4 16 16,3 2-1040-16,0 7-192 0,5-5-128 0,6 0 128 15,-1 0-752-15,2 2-144 0,1 3-16 0,1 0-16 16,3 3-688-16,2 0-144 0,-1 1-32 0,1 0 0 15,4-1 736-15,-3-2 144 0,0-1 16 0,-7 0 16 0,0 1 576 0,0 2 176 16,-3-2 0-16,0 1 0 0,-4-2 448 0,-6 0 192 16,7 1 32-16,-7-1 16 0,0 0 1216 0,0 8 240 15,-3 1 48-15,-2-1 16 0,-2 1-784 0,-1 1-144 16,1 3-48-16,-1 2 0 0,1 3-544 0,1 0-112 16,1 0-32-16,1 1 0 0,2-4-288 0,2 2-64 15,2-1-16-15,2 0 0 0,0-1-16 0,2 0 0 16,1-2 0-16,0-2 0 0,2-2 32 0,1-1 16 15,-1 0 0-15,1-1 0 0,2-1 80 0,1-1 16 16,-1-2 0-16,-1-3 0 0,1-3-96 0,0-2-16 16,-2-4 0-16,-1-1 0 0,-1-2-16 0,0 0-16 0,-1-1 0 0,-2-3 0 15,-1-1-160-15,-2-2 128 0,0-1-128 0,-1 0 128 16,0-3-128-16,-2 0 0 0,0-1 0 0,-2-2 0 16,0-4 0-16,-2-13 128 0,-3 2-128 0,1 2 128 15,-4-3-128-15,-2 4-256 0,-1 3 64 0,2 5 16 31,2 6-528-31,0 2-96 0,1 9-32 0,3 7 0 0,-1 2 1328 0,7 4 256 0,-9 9 48 0,3 3 16 16,2 6-48-16,2 7 0 0,2 6 0 0,3-5 0 16,0 8 176-16,2 2 16 0,3 2 16 0,1 4 0 15,1 2-432-15,3 1-96 0,2-1 0 0,2-2-16 16,0-2-304-16,1-2-128 0,1-2 0 0,3 0-11968 16,2-7-2496-16</inkml:trace>
  <inkml:trace contextRef="#ctx0" brushRef="#br1" timeOffset="-161469.23">6090 14780 23551 0,'0'0'1040'0,"0"0"224"0,0 0-1008 0,-7 0-256 0,-2-3 0 0,-1 0 0 16,-1 2 1072-16,1-3 160 0,-1 1 48 0,2 0 0 15,-3-1 256-15,2 0 64 0,0 0 16 0,0 0 0 16,1 1-736-16,0 3-160 0,0-1-16 0,1 1-16 16,2 1-512-16,6-1-176 0,0 0 0 0,-3 7 144 0,3-7-144 0,-1 8 0 15,2-1 0-15,3 3-176 0,3 0 176 0,2-2-192 16,1 1 192-16,3 0-192 0,5-1 192 0,1 0 0 16,-1 0-144-16,-1 2 144 0,1-2 0 0,0 2 0 15,-2 1 0-15,0 0 0 0,-2 2 256 0,-2 1 0 16,-3-1 16-16,-1 0 0 0,-3-2 336 0,-3 1 64 15,-2-2 16-15,-1 2 0 0,0 1-336 0,-2-1-64 16,-1-2-16-16,-2 1 0 16,-2-2-1568-16,0-3-320 0,0 0-64 0,1-2-9280 15,-1-3-1856-15</inkml:trace>
  <inkml:trace contextRef="#ctx0" brushRef="#br1" timeOffset="-161328.7">6233 14722 11967 0,'0'0'1072'0,"0"0"-864"0,3 12-208 0,1 0 0 16,1-1 3024-16,0 5 560 0,0-2 128 0,2 3 0 16,1 2-2688-16,-1-3-560 0,0 4-96 0,2-3-8096 15,1 3-1616-15</inkml:trace>
  <inkml:trace contextRef="#ctx0" brushRef="#br1" timeOffset="-161156.56">6255 14731 7359 0,'-10'-23'320'0,"5"11"80"0,-5-4-400 0,4-1 0 0,-1-5 0 0,4 3 0 16,-1-1 3856-16,1 2 688 0,2 1 144 0,2 3 32 15,0 2-3712-15,5 2-752 0,1 0-128 0,2 4-128 16,1 2-800-16,0 4-240 0,3 3-48 0,3 0-5568 16,-1 0-1088-16</inkml:trace>
  <inkml:trace contextRef="#ctx0" brushRef="#br1" timeOffset="-160921.74">6509 14648 19007 0,'3'15'832'0,"-2"-8"192"0,-1 2-832 0,0 5-192 16,-1 1 0-16,0 2 0 0,2 1 1328 0,-1 2 208 16,0 0 64-16,0 1 0 0,1 0-768 0,1 0-128 15,-1 1-48-15,2-1 0 0,-2 0 128 0,0-3 32 16,2-1 0-16,-1 0 0 0,1-4 144 0,1-1 16 16,1-3 16-16,0 0 0 0,-5-9-64 0,0 0-16 0,7 0 0 0,2-5 0 15,0 1-272-15,0-4-48 0,0-4-16 0,1-2 0 16,-5-6 192-16,0 1 48 0,-1-2 0 0,-2-1 0 15,0-2-128-15,-1 0-32 0,-1-1 0 0,-1-1 0 16,-3-3-304-16,1-1-64 0,1-2-16 0,-2-1 0 16,-1-4 0-16,-1 1 0 0,1-3 0 0,0 0 0 31,0 2-2832-31,-2 5-560 0,3 2-112 0,0 5-8512 0,2 1-1696 0</inkml:trace>
  <inkml:trace contextRef="#ctx0" brushRef="#br1" timeOffset="-160624.83">6912 14833 28159 0,'2'17'1248'0,"0"-8"256"0,2 1-1200 0,3 4-304 16,0-4 0-16,3 2 0 0,0-4 1008 0,-1-3 144 16,-1-3 16-16,1-2 16 0,2-2-64 0,-2-5-16 15,0-2 0-15,0-1 0 0,-1 1-608 0,0-5-128 16,-2 1-32-16,-2 0 0 0,-3-4-176 0,-1 1-32 15,-1 0-128-15,-2 2 192 0,-1-3-192 0,1 1 176 16,-3 0-176-16,-3 3 160 0,-4 2-32 0,-2 0 0 16,-4 2 0-16,1 4 0 0,0 2 448 0,1 3 64 15,0 3 32-15,1 3 0 0,3 3-96 0,3 3 0 16,3 5-16-16,3 4 0 0,6 5-112 0,3-3-32 16,5 4 0-16,5-4 0 0,4-1-64 0,3 0-16 15,4-2 0-15,4-3 0 0,2-4-208 0,2-3-128 0,2-3 160 16,6-5-160-1,5-4-1488-15,2-7-400 0</inkml:trace>
  <inkml:trace contextRef="#ctx0" brushRef="#br1" timeOffset="-160124.68">8550 14537 9215 0,'0'-9'816'0,"-3"-5"-656"0,-2-2-160 0,-2-4 0 16,0 0 3200-16,-3-1 592 0,1 0 128 0,-1 1 32 15,0 1-1504-15,-2 0-288 0,-1 1-64 0,1 0-16 16,-1 1-800-16,0 1-144 0,-1 3-48 0,-1 3 0 16,1 1-528-16,0 2-112 0,-1 5-32 0,2 2 0 15,1 5-96-15,1 5-32 0,-1 7 0 0,3 7 0 16,1 4-288-16,3 6 160 0,1 5-160 0,3 4 128 16,1 3-128-16,2 2 0 0,3 0 0 0,3 1 0 31,1-1-432-31,2-2-64 0,1-3-16 0,-1-3 0 15,1-3-1104-15,-2-6-240 0,1-1-32 0,-2-4-16 16,0-3-1648-16,-4-3-336 0</inkml:trace>
  <inkml:trace contextRef="#ctx0" brushRef="#br1" timeOffset="-159702.87">8320 14954 10127 0,'-9'-14'896'0,"7"7"-704"0,-2 0-192 0,0-4 0 0,0 1 3536 0,3 1 688 16,1-3 128-16,1 1 16 0,1 1-2672 0,4 0-544 15,3-4-96-15,3 3-32 0,2-1-704 0,3 0-160 16,1 2-32-16,3-1 0 0,4 2-128 0,2 1 0 15,2-2 0-15,1 4 0 0,0 0 0 0,-3 1 0 16,0 3 0-16,-3-1 0 0,-2 0 0 0,-2 2 0 16,-3 1 0-16,-3 0 0 0,-1 0 0 0,-3 3 0 15,-3-2 0-15,-7-1 0 0,0 0 256 0,-3 9 0 16,-1 0 16-16,-2 2 0 0,-2 2 368 0,-1 0 64 16,-3 1 0-16,2 0 16 0,-3 1-128 0,0 0-16 15,0 1-16-15,1-2 0 0,2 1-112 0,0-2-32 16,3-2 0-16,3 0 0 0,1 1-208 0,4-3-32 15,1 0-16-15,2-1 0 0,2-3-160 0,2 0 0 16,1-5 0-16,1 0 0 0,0-3 0 0,0 0 0 16,2-3 0-16,-2-1 0 0,1-3-128 0,-1-1 128 0,0-2 0 0,1 0 0 15,-1 0 0-15,-1 0 0 0,1-4-144 0,-3 4 144 16,-1-2 0-16,-1 2 0 0,-1 0 0 0,0 3 0 16,-3 1 288-16,0 2-32 0,1-2-16 0,-1 2 0 15,-1 7 400-15,0 0 96 0,0 0 16 0,0 0 0 16,0 0-368-16,0 0-80 0,0 0-16 0,2 11 0 15,2-1-288-15,0 3 160 0,0 0-160 0,1 2 128 16,1-1-320-16,0-1-64 0,2-1 0 0,1 0-16 31,2 1-2256-31,-1-4-448 0,2 1-96 0</inkml:trace>
  <inkml:trace contextRef="#ctx0" brushRef="#br1" timeOffset="-159202.92">8962 14654 21183 0,'0'0'1888'0,"0"0"-1504"16,0 0-384-16,0 0 0 0,-3 7 2096 0,2 2 336 16,0 3 80-16,1 2 16 0,2 3-1184 0,2 1-224 15,1 1-48-15,3 0-16 0,3 1-368 0,0 1-80 16,1-6-16-16,1 2 0 0,1 0-336 0,-1-1-80 16,0-2-16-16,-1-4 0 0,0 1 80 0,-3-2 16 15,0-1 0-15,-1-3 0 0,0-1 64 0,1 0 32 16,-3-4 0-16,0-1 0 0,-6 1-112 0,6-6-32 15,-1-1 0-15,-1-3 0 0,0 0-208 0,1 0 128 16,2-3-128-16,-3-3 0 0,0-1-208 0,-2 0-144 16,1 0-32-16,1-1 0 15,-1 0-576-15,-1-1-128 0,2 1-32 0,-1 0 0 16,-1 0-480-16,1 1-112 0,1 1-16 0,0 3 0 16,0 2 544-16,-1 1 96 0,3 4 32 0,-1 0 0 0,0 1 1056 0,-5 5 0 0,0 0 0 0,0 0 144 15,0 0-16-15,0 0-128 0,5 7 192 0,-1 2-64 16,0 2 144-16,0 4 32 0,-1 0 0 0,1 5 0 15,-2 1 240-15,3 1 48 0,3 1 16 0,0 2 0 16,0 0 80-16,1-4 16 0,1 1 0 0,2-5 0 16,1 3 32-16,2-5 16 0,-1 0 0 0,0-5 0 15,2-1-144-15,-2-2-32 0,-1-5 0 0,0-2 0 16,-1-1 0-16,-2-3-16 0,0-3 0 0,-3 0 0 0,0-2-48 16,-2-3-16-16,-1 0 0 0,-1-5 0 0,-3 1-240 0,-2 1-32 15,0-2-16-15,-2 0 0 0,-3 0-32 0,0 0-16 16,-3 0 0-16,0 0 0 0,-2-1-160 0,0 0 0 15,1-1 0-15,-1 0-176 16,-1-1-1952-16,1 2-400 0,1 0-80 0,1 1-16 16,1 1-96-16,3 4-32 0,1-1 0 0,2 4 0 0</inkml:trace>
  <inkml:trace contextRef="#ctx0" brushRef="#br1" timeOffset="-158468.37">9499 14597 3679 0,'23'17'320'0,"-11"-7"-320"15,0 2 0-15,0 4 0 0,1 1 4128 0,0 2 752 16,1 2 160-16,-2 0 16 0,-2 1-2000 0,1 0-416 15,-2 0-80-15,-1-1 0 0,-2-1-160 0,2-2-32 0,-2 0 0 0,2-2 0 16,-3-2-1264-16,1-2-256 0,-2-1-48 0,-1-5-16 16,-3-6-464-16,0 0-80 0,0 0-32 0,0 0 0 15,0 0-208-15,0 0 176 0,3-9-176 0,-2 0 160 16,1-3-160-16,-2-1 0 0,0-1 144 0,-3-2-144 16,0-4 0-16,1 1-128 0,-1-1 0 0,2 1 0 31,0-2-384-31,1 1-80 0,-3 1-16 0,2 1 0 15,-1-1-288-15,2 4-64 0,2 0-16 0,0 5 0 0,2 1 272 16,3 2 48-16,-2 3 16 0,-5 4 0 0,8 0 384 0,0 3 64 0,-1 1 32 0,3 2 0 16,0 2 160-16,2 1 0 0,-1 2 0 0,1 1 0 15,0-1 256-15,0 2 16 0,5 0 16 0,-3 0 0 16,-1-1 0-16,1 0 0 0,-1-2 0 0,2 2 0 16,-1-4-64-16,0 0-16 0,1-2 0 0,0-2 0 0,1-1-16 0,0-2 0 15,-2-2 0-15,0-3 0 0,-1 0-16 0,0-1-16 16,-1-3 0-16,0 0 0 0,-2-2 64 0,-2-2 16 15,-3 0 0-15,1-1 0 0,-3 0 80 0,0 0 32 16,-2-3 0-16,-2 2 0 0,-2 1 256 0,-2-1 48 16,-1 2 16-16,-1 1 0 0,-1 2-544 0,1 0-128 15,-1 5 0-15,0 2 0 0,-1 2 0 0,1 1 208 16,0 4-48-16,0 4-16 0,1 4-144 0,1 3 0 16,2 2 0-16,2 2 0 0,0-1 0 0,4 1-144 15,0 0 144-15,4-4-208 16,1 1-656-16,5 0-128 0,1-2-32 0,3-1 0 15,2-2-1488-15,3-3-304 0,4 0-64 0,-1-2-16 16,1-5 1344-16,0 2 272 0,-3-4 48 0,0 0 16 16,-3 0 0-16,-2-3 16 0,-3 0 0 0,-1-3 0 0,-3 0 944 0,-1-2 256 0,-1-1 0 0,0 1-128 15,-3-4 880-15,-2 2 176 0,-2-1 32 0,-1 1 16 16,0-3 240-16,-2 3 64 0,-1 3 0 0,-1-2 0 16,0 1-544-16,-1 3-96 0,5 5-32 0,0 0 0 15,-8 0-480-15,0 5-128 0,-1 6 0 0,1-1 0 16,2 3 0-16,1 3 0 0,1 2 128 0,2 0-128 15,4-1 576-15,0 0 64 0,2 0 0 0,0 0 0 16,4 0 64-16,1-3 0 0,2-2 16 0,0-2 0 16,2-3-336-16,2-2-64 0,0-2 0 0,1-2-16 15,-3-4-16-15,0-2 0 0,0-3 0 0,0-2 0 16,0-3 48-16,-1-1 16 0,-2-2 0 0,-1-2 0 16,-1-2-80-16,-3-3-16 0,-1 0 0 0,-1 0 0 0,-3-4 192 0,-1-1 16 15,-2-2 16-15,-1-1 0 0,-1-4 176 0,0 0 48 16,-3-2 0-16,0-1 0 0,-1-2-240 0,-1 2-32 15,-2 2-16-15,-1 3 0 0,-2 4-544 0,4 3-128 16,0 7 0-16,2 4-16 0,0 6-96 0,0 5-16 16,0 7 0-16,-2 3 0 15,4 6-1360-15,3 4-288 0,2 1-48 0</inkml:trace>
  <inkml:trace contextRef="#ctx0" brushRef="#br1" timeOffset="-157718.3">11010 14731 16575 0,'0'-5'1472'0,"1"1"-1168"16,2-2-304-16,18-10 0 0,-21 16 3008 0,0 0 528 0,6-4 112 0,1 1 32 0,-1-2-1376 0,1 1-256 15,3 3-64-15,2 1-16 0,1 1-896 0,4-1-176 16,1-1-48-16,4 0 0 0,3-3-528 0,2-1-96 16,5-2-32-16,0-1 0 15,0 0-1264-15,0 1-256 0,2-2-48 0</inkml:trace>
  <inkml:trace contextRef="#ctx0" brushRef="#br1" timeOffset="-157122.83">11973 14181 25791 0,'0'0'2304'0,"-2"9"-1856"16,-1 3-448-16,2 4 0 0,1 4 1408 0,1 4 192 15,3 2 48-15,1 4 0 0,2 4-560 0,-1 0-96 16,2 1-32-16,0 0 0 0,1 2-608 0,0-3-128 15,2-2-32-15,-1-2 0 0,2-2-192 0,-3-2 128 16,0-2-128-16,0-1 0 0,-1-4 0 0,-3-1 0 16,3-2 0-16,-3-2 0 0,0-2 0 0,-1-1 0 15,-4-2 0-15,0-9 0 0,0 0 0 0,0 0-192 16,0 0 48-16,0 0 0 16,0 0-304-16,0 0-64 0,3-8-16 0,0-3 0 15,-1-2-64-15,2-1-16 0,1-2 0 0,2 1 0 0,1 0 192 0,1 0 32 16,0-1 16-16,3 2 0 0,1-1 224 0,2 5 144 0,1-2-192 0,2 6 192 15,0 4 0-15,3 0 0 0,1 2 192 0,2 2-48 16,-1 1 640-16,-3 1 128 0,-2 2 32 0,-2 1 0 16,-3-2 400-16,-1 4 64 0,-3 0 32 0,-1-1 0 15,-4 1 48-15,-2 2 16 0,-2 1 0 0,-2-2 0 16,-2 2-544-16,-3 1-128 0,-1-1 0 16,-3 1-16-16,-4 0-528 0,1 0-96 0,-3 0-32 0,1 0 0 15,1-2-160-15,2-1 0 0,1-3 0 0,1-1 0 16,1-3-1728-1,0 0-288-15,0-6-48 0,3 1-10784 0,0-3-2144 0</inkml:trace>
  <inkml:trace contextRef="#ctx0" brushRef="#br1" timeOffset="-156950.93">12570 14628 23039 0,'0'0'1024'0,"-1"9"192"0,-1 4-960 0,0 0-256 15,2 1 0-15,0-1 0 0,2-2 1888 0,0 2 336 16,3-1 64-16,2 0 16 0,-1-2-1856 0,4-2-448 16,0-1 0-16,0-2 0 15,2 0-1280-15,0-4-368 0,-2 1-64 0,1-2-10480 0</inkml:trace>
  <inkml:trace contextRef="#ctx0" brushRef="#br1" timeOffset="-156794.49">12832 14602 17503 0,'-2'7'1552'0,"-2"4"-1232"0,-1 1-320 16,-2 6 0-16,1 6 4464 0,-3 5 832 0,-2 5 160 0,-1-1 48 16,1 4-3200-16,-4 2-624 0,1-1-128 0,1 0-16 15,0-2-816-15,1 1-144 0,2-2-48 0,2-1 0 32,0 0-2880-32,2-4-576 0</inkml:trace>
  <inkml:trace contextRef="#ctx0" brushRef="#br1" timeOffset="-155888.45">13490 14021 12895 0,'1'-9'576'0,"1"1"112"0,-2 8-560 0,0 0-128 0,0 0 0 0,6 8 0 16,-1 3 4432-16,0 6 864 0,-1 4 160 0,0 5 48 16,0 7-3424-16,0 1-672 0,1 5-144 0,-1-1-32 15,0 3-656-15,1 0-128 0,0 2-16 0,-1-1-16 16,0-3-272-16,0-3-144 0,0-1 160 0,-2-1-160 16,-2-1 144-16,0-3-144 0,-1-3 128 0,1-2-128 15,-1-3 144-15,1-1-144 0,-1-5 160 0,1-2-160 0,-2-6 0 0,2-8 0 16,0 0 0-16,0 0-160 0,0 0-192 0,3-5-32 15,2-5-16-15,0-3 0 0,3-4 144 0,0-5 48 16,-2-1 0-16,2-2 0 0,1 0 208 0,-1 1-192 16,-1 1 192-16,-1 1-192 0,1 1 192 0,-1 4 0 15,1 0-160-15,-1 6 160 0,-2 3 0 0,1 0 0 16,-5 8-144-16,0 0 144 0,8-3 0 0,-8 3-128 16,0 0 128-16,12 7 0 0,-2 3-144 0,1 0 144 15,-1 1 0-15,1 2-144 0,-2 0-144 0,3 2-32 16,-1 0 0-16,1 2 0 15,0-1-816-15,2 0-160 0,-1 1-48 0,2-3 0 16,-1-2 80-16,0-2 16 0,1 0 0 0,-2-3 0 0,-2-1 864 0,4 1 160 0,-2-4 32 0,0-2 16 16,1-2 176-16,-1-2 0 0,0-1 0 15,-1-2 0-15,0-1 0 0,-3-1 128 0,-3 0-128 0,-1 1 0 16,-1-1 176-16,0 1-48 0,-2 1 0 0,-2 6 0 16,-3-7 800-16,3 7 160 0,-7-2 16 0,1 2 16 15,1 1 80-15,-2 5 16 0,1 1 0 16,0 3 0-16,1 3-496 0,1 3-80 0,2-3-32 15,2 3 0-15,1 2-416 0,3-4-192 0,2-1 160 0,1-2-160 16,1-2 256-16,0-3-64 0,-1 0 0 0,1-4 0 16,0-2 128-16,-1-2 32 0,-3-5 0 0,-1-1 0 15,0 1 144-15,-2-3 16 0,-1 0 16 0,0 0 0 16,-1-1-256-16,-2-1-48 0,0-1-16 0,-1 0 0 16,-2 0-208-16,3 2-160 0,0-1 32 0,3 0 0 15,-1 0-1872-15,-1 1-368 0,1-2-80 0,1 0-13136 16</inkml:trace>
  <inkml:trace contextRef="#ctx0" brushRef="#br1" timeOffset="-155528.61">14161 14458 17503 0,'0'14'768'0,"0"-5"176"0,-1 3-752 0,-1 3-192 16,1 4 0-16,4 1 0 0,-2 0 2768 0,2 0 528 16,-1 0 96-16,2 0 32 0,-3-4-2064 0,3-1-400 15,2-2-96-15,0 0-16 0,2-4-80 0,0-2-32 16,1-3 0-16,0-1 0 0,1-3-416 0,2-3-64 15,0-1-32-15,1-3 0 0,-3-2-96 0,1 2 0 16,-1-4-128-16,1 2 192 0,-1-4-192 0,-1 3 0 0,-1-2 0 0,-2 0 0 16,1-1-304-16,0 1 0 0,-2 1 0 0,0 1 0 31,1 3-144-31,0 0-48 0,-2 1 0 0,-4 6 0 0,0 0 112 0,0 0 32 0,0 0 0 0,0 0 0 16,2 9 208-16,1 0 144 0,-2 0-192 0,3 1 192 15,3 2 0-15,0 0 0 0,3 0 0 0,0-1 144 16,3 2 240-16,0-2 32 0,-1-2 16 0,1-1 0 15,1-2 112-15,2-1 32 0,3-1 0 0,-3-1 0 16,-3-6 112-16,-1 1 16 0,-1-2 16 0,0-3 0 16,-1-1 176-16,-2 2 16 0,-1-4 16 0,-2 0 0 15,0 0-448-15,-1-3-96 0,0 0 0 0,0 0-16 16,0 0-368-16,0 0 0 0,-2 0 0 0,1 0 128 16,-2 0-1536-16,0 1-320 0,2-4-48 0,0 3-10000 15,-2 0-1984-15</inkml:trace>
  <inkml:trace contextRef="#ctx0" brushRef="#br1" timeOffset="-154965.96">15252 14439 24351 0,'0'0'1088'0,"0"0"208"0,0 0-1040 0,5 7-256 16,2 3 0-16,-3-1 0 0,0 2 464 0,0-1 48 0,0 2 0 0,-2 1 0 15,-1 1 720-15,1 3 160 0,-2 2 16 0,0-3 16 16,-2 3-208-16,4-1-64 0,-2-4 0 0,0 1 0 16,-2-1-496-16,0-4-96 0,3 1-32 0,-1-2 0 15,-1-3-208-15,1-6-32 0,0 0-16 0,0 0 0 16,0 0-144-16,0 0-128 0,0 0 144 0,4-9-144 15,0-1 320-15,0-1-16 0,1-2-16 0,0-3 0 32,2-1-560-32,-1-2-112 0,-1-2-32 0,2-1 0 0,1 1 32 0,-1-1 0 0,1 1 0 0,0 1 0 15,-1 0 192-15,-2 2 64 0,1-1 0 0,1 5 0 16,-1 2 128-16,1 2 0 0,-1 2 0 0,0 3-128 16,-6 5 128-16,0 0 0 0,0 0-144 0,7 5 144 15,-1 3 0-15,-2 4 256 0,-2 1-32 0,-1 2-16 0,3 4 112 0,-2-1 0 16,-1 0 16-16,0-2 0 0,-1-1-128 0,2-3-16 15,0 0-16-15,2 1 0 0,0-4-176 0,1-1 0 16,0-3 144-16,2-2-144 0,-7-3 0 0,9-2 0 16,0 0 0-16,0-2 0 0,1-1 144 0,-3-1-144 15,1-4 192-15,0 0-192 0,0-1 192 0,-2 1-192 16,1-2 192-16,-1-1-192 0,2 0 256 0,0 0-48 16,0 0-16-16,0 2 0 0,-2 0 64 0,-1 3 0 15,1-1 0-15,-1 4 0 0,-5 5-96 0,0 0-16 16,6 0 0-16,1 2 0 0,-1 2 32 0,-2 4 0 15,-1 0 0-15,1 3 0 0,0 2-176 0,1 4 0 16,1-1 0-16,1 1 128 16,-1 0-688-16,1 1-144 0,2 0-16 0,-1-1-16 15,1-1-2240-15,0-2-448 0,2-1-96 0</inkml:trace>
  <inkml:trace contextRef="#ctx0" brushRef="#br1" timeOffset="-154653.6">15901 14391 21183 0,'0'0'1888'0,"-3"5"-1504"0,-3 2-384 0,2 2 0 16,0-1 2720-16,1 3 480 0,0 2 80 0,0 1 32 15,2-1-2272-15,1-2-448 0,3 1-80 0,1-2-32 16,1 1-128-16,0-2-32 0,2-1 0 0,-1 1 0 16,2-3-320-16,1-2 0 0,0 0 0 0,0-2-192 15,-1-2 192-15,0-2-128 0,-2 0 128 0,2-2-128 16,0-1 128-16,0-3 0 0,0-1 0 0,1-1 128 0,-1-1-128 0,-2-1 0 15,1-2 128-15,1 2-128 0,-2 2 0 0,1 0 0 16,-1 1 0-16,-1 1 128 0,-2 2-128 0,-3 6 0 16,0 0 0-16,0 0 0 0,0 0 352 0,0 0 48 15,0 0 16-15,1 12 0 0,-1 2 96 0,0 3 0 16,0 0 16-16,3 0 0 0,-2-2-320 0,2 0-64 16,1 0-16-16,1-1 0 15,1 2-1088-15,2-3-208 0,3 1-48 0,2-4-16 16,0-1-2096-16,1-2-432 0</inkml:trace>
  <inkml:trace contextRef="#ctx0" brushRef="#br1" timeOffset="-154450.5">16513 14408 21183 0,'-13'-9'944'0,"4"6"192"0,-3 5-912 0,-1 1-224 0,0 1 0 0,0 4 0 15,1 4 3216-15,-1-2 608 0,0 3 112 0,1 2 32 16,3 0-2240-16,4 2-432 0,1 2-80 0,4-2-32 15,4-1-480-15,1-1-112 0,3 0-16 0,4 1 0 16,1-4-576-16,2-2 0 0,1-2-144 0,2 0 144 31,1-2-736-31,-1 1-32 0,0-3 0 0,0-2 0 0,1-2-2208 0,-2 0-448 0,-2-5-96 0</inkml:trace>
  <inkml:trace contextRef="#ctx0" brushRef="#br1" timeOffset="-154090.79">16890 14107 22111 0,'-16'13'1968'0,"7"1"-1584"0,0 4-384 0,-2 10 0 0,1 3 3440 0,-1 4 592 16,1 2 128-16,0-1 32 0,-1 1-2720 0,2 1-528 16,0-1-112-16,2 0-32 0,4-10 336 0,1 2 64 15,2-2 16-15,3-1 0 0,1-3-720 0,1-3-144 16,1-3-32-16,2-2 0 0,0-4-320 0,1-4-192 15,0-2 32-15,2-2 0 16,-1-3-288-16,2-4-64 0,0-3-16 0,-1-2 0 16,1-1-80-16,-1-2-16 0,-1 0 0 0,-1-2 0 15,-1-3 144-15,1 1 32 0,-1-3 0 0,2 2 0 0,-1 3 144 0,2-2 48 0,1 3 0 0,1-1 0 16,0-2 256-16,0 3 0 0,0 0 0 0,-2 5 144 16,1 5 544-16,-12 3 96 0,13 3 32 0,-2 4 0 15,-11-7-240-15,9 14-32 0,-1 0-16 0,-2 3 0 16,-1 1-272-16,1-1-48 0,-1 3-16 0,1 0 0 15,1-1-192-15,1-1-160 0,2-1 32 0,1-1 0 32,-1-3-1680-32,-1 0-336 0,0-1-64 0,2-4-9392 0,-1-3-1888 0</inkml:trace>
  <inkml:trace contextRef="#ctx0" brushRef="#br1" timeOffset="-153793.83">17409 14070 29487 0,'-3'-13'1296'0,"3"13"288"0,0 0-1264 0,0 0-320 16,0 0 0-16,0 0 0 0,0 0 2368 0,0 0 432 15,0 0 80-15,8 11 0 0,3-1-1968 0,4-2-400 16,3 0-64-16,2 0-32 0,2-1-224 0,1 4-64 16,2-5 0-16,1 1 0 0,1-3-128 0,1 0-272 15,-3 0 64-15,-3 1 16 0,-3-3 192 0,-2 4-176 16,-2-1 176-16,-1 1-160 0,0-2 160 0,-2 4 0 15,-2 1 0-15,-3 3 0 0,-3 0 0 0,-3 1 0 16,-3 0 0-16,-4 2 128 0,-1 4 208 0,-3-2 48 16,0 2 16-16,0 3 0 0,-2 2-208 0,-1 2-32 0,-2-1-16 15,0 1 0 1,-1 2-992-16,3 2-208 0,3-1-32 0,-1 0-16 16,2-1-1728-16,3 0-352 0</inkml:trace>
  <inkml:trace contextRef="#ctx0" brushRef="#br1" timeOffset="-153668.95">17802 14941 34095 0,'-22'7'3024'0,"8"-1"-2416"0,-3 5-480 0,2 3-128 0,4 3 576 0,2-1 80 0,2-3 32 0,2 0-11200 16,-2-2-2240-16</inkml:trace>
  <inkml:trace contextRef="#ctx0" brushRef="#br1" timeOffset="-88396.78">3808 16302 28735 0,'0'0'1280'0,"0"0"256"0,11-8-1232 0,-19 28-304 0,0 3 0 0,1 1 0 16,1 2 256-16,3 4-16 0,2 0 0 0,2 1 0 16,2 1-64-16,1-2-16 0,4-3 0 0,-1-2 0 15,3-4-160-15,-1-7 0 0,2-1 144 0,1-1-144 0,1-2 320 0,0-3 0 16,0-2 0-16,2-3 0 0,-1 0 48 0,3-4 0 16,-3-4 0-16,-1-2 0 0,-1-2-48 0,-2-2-16 15,0-1 0-15,-1-1 0 0,0-1-80 0,-1-3-16 16,-1-2 0-16,0 0 0 0,-2-4-208 0,0 1 176 15,1-1-176-15,-1 1 160 0,0 1-32 0,0-2-128 16,-1 4 192-16,0 2-64 0,0 4 256 0,0 3 32 16,0 4 16-16,-4 7 0 0,0 0 16 0,0 0 16 15,4 11 0-15,1 6 0 0,0 3-64 0,2 2-16 16,2 3 0-16,-1 1 0 0,1 1-384 0,1 2 128 16,1 0-128-16,0 1 0 15,4 0-1040-15,2 0-304 0,-2 0-48 0,2-6-16 16,3 1-1744-16,-1-7-368 0</inkml:trace>
  <inkml:trace contextRef="#ctx0" brushRef="#br1" timeOffset="-88099.8">4585 16377 7359 0,'-6'-3'656'0,"-3"-2"-528"0,-2 1-128 0,-1 0 0 16,1 0 5504-16,-1 1 1056 0,-1 2 224 0,1 0 32 15,0 0-4704-15,2 2-928 0,1 0-192 0,1 3-32 16,0 0-496-16,3 1-80 0,1 3-32 0,1-2 0 15,3 1-352-15,2 2 0 0,2 2 0 0,1-1 0 16,1-1-128-16,1 2 128 0,2-1-128 0,3 0 128 16,1 3 0-16,1 0 0 0,2 1 0 0,-1-1 0 15,1-2 0-15,-2 1 0 0,2 1 192 0,-3-3-64 16,-1 1 320-16,-3-1 64 0,-1-1 0 0,-3-1 16 0,-1 0 80 0,-1 0 16 16,-2-2 0-16,-1-6 0 0,-3 7-112 0,1-2-32 15,-4 2 0-15,0-3 0 0,-3 0-336 0,0-1-144 16,-2 0 128-16,1 0-128 15,-1 1-1312-15,1-3-352 0,-1 0-64 0,2 0 0 16,0-1-1248-16,0-1-240 0</inkml:trace>
  <inkml:trace contextRef="#ctx0" brushRef="#br1" timeOffset="-87955.5">4875 16637 19343 0,'-3'12'1728'0,"2"2"-1392"0,1 2-336 0,0 1 0 15,0-1 1344-15,1-2 208 0,0-1 48 0,1-1 0 32,0-2-2048-32,1-2-416 0</inkml:trace>
  <inkml:trace contextRef="#ctx0" brushRef="#br1" timeOffset="-87598.02">4897 16283 11055 0,'0'0'976'0,"0"0"-784"0,0 0-192 0,-3 8 0 16,3 2 4464-16,1-1 848 0,1 3 160 0,0 0 32 0,4 1-4400 0,1 1-880 15,3 2-224-15,0 2 0 0,0 1 0 0,2 4 0 16,-1 1-144-16,-1 2 144 0,-1 2-400 0,-1 3 16 16,-2-1 0-16,0 0 0 0,-1 1 240 0,-1-1 144 15,-2-1-160-15,1-2 160 0,0-1 208 0,-1-2 144 16,0-2 32-16,-1-5 0 0,0-4 0 0,0-3 0 15,1-3 0-15,-2-7 0 0,0 0 0 0,0 0 0 16,5-7 0-16,0-2 0 0,0-2-96 0,3-6-16 16,-1-2 0-16,-1 0 0 0,-1-2-64 0,2 0-16 15,-1-2 0-15,1-1 0 0,0-1 128 0,-1 1 0 16,1-2 16-16,-1 2 0 0,1 2 400 0,-2 5 80 16,1 0 16-16,1 5 0 0,-2 5-320 0,0 0-48 15,-5 7-16-15,0 0 0 0,0 0-240 0,7 9-48 0,-2 3-16 16,0 2 0-16,-1 8-144 0,1 1 0 0,1 0 0 0,-1 3 0 31,1 4-1376-31,2-3-208 0,1 2-32 0,0-3-16 16,1 2-1744-16,0-2-336 0</inkml:trace>
  <inkml:trace contextRef="#ctx0" brushRef="#br1" timeOffset="-87191.93">5521 16550 16575 0,'-10'-3'1472'0,"-1"2"-1168"0,1 2-304 0,-2 2 0 16,0 1 3392-16,2 1 608 0,1 2 128 0,1 3 32 16,0-1-2688-16,3 3-512 0,1 0-128 0,3 1 0 15,1 1-592-15,1 0-112 0,3-1-128 0,1 2 176 16,3-1-176-16,1-1-176 0,3-2 48 0,1-2 0 0,1-2-192 0,1-1-16 16,-2-2-16-16,0-3 0 15,-2-1-368-15,1-1-80 0,-1-2-16 0,-2 0 0 16,-1-1 48-16,-3 1 16 0,-1-4 0 0,-4 7 0 0,0 0 592 0,1-6 160 15,-1-2 0-15,-1-1 0 0,-2-1 0 0,1 1 0 16,-2 0 0-16,0 0 0 0,-2 0 0 0,3 0 0 16,-1-2 0-16,0 4 0 15,0-4-560-15,1 3-80 0,1 1-32 0,0 0 0 16,2 0-464-16,0 7-80 0,0 0-32 0,0 0 0 0,8 3 1248 0,1 1 0 16,2 4 256-16,0 4-48 0,2 1 1056 0,2 1 208 15,2 3 32-15,-2 1 16 0,2 3 368 0,-1 2 80 0,-2 1 16 16,2-1 0-16,-4 1 112 0,-2 1 16 0,-2-3 16 15,-4 3 0-15,-4 1-256 0,-1-3-48 0,-5 3-16 0,-1-2 0 16,-4-1-560-16,-2 1-112 0,-3-2-32 0,-2-1 0 16,-1-2-624-16,-1 1-128 0,2-5-32 0,2 0 0 15,-1-2-320-15,0-3 0 0,-1-1 0 0,1-2-128 32,3-2-2176-32,1-2-448 0</inkml:trace>
  <inkml:trace contextRef="#ctx0" brushRef="#br1" timeOffset="-86569.21">6569 16069 4607 0,'0'0'400'0,"0"0"-400"15,0 0 0-15,0 0 0 0,0 0 5696 0,13 13 1072 16,-10-4 208-16,-2 5 32 0,1 7-4672 0,0 4-928 15,2 4-192-15,0 6-48 0,0 3-288 0,0 3-64 16,-1 2-16-16,0 3 0 0,3 1-560 0,-1-1-112 16,-1-2-128-16,1-1 176 0,0 0-432 0,0 0-96 0,1-5-16 0,-1-3 0 15,0-4-2192-15,0-5-448 0,2-3-96 0</inkml:trace>
  <inkml:trace contextRef="#ctx0" brushRef="#br1" timeOffset="-86397.11">6794 16002 33407 0,'0'-6'736'0,"0"6"160"0,0 0 16 0,0 0 16 0,0 0-736 0,0 0-192 0,7 8 0 0,0 3 0 15,0 6 384-15,0 3 32 0,4 6 16 0,-1 4 0 16,2 1-112-16,-2 5 0 0,2 0-16 0,0 3 0 16,1 2-304-16,0 0 0 0,0 2 0 0,3-1 0 31,-2 1-2624-31,-1-3-464 0,-3 2-112 0,-2-1-9552 0</inkml:trace>
  <inkml:trace contextRef="#ctx0" brushRef="#br1" timeOffset="-86225.25">6723 16527 20271 0,'-4'-12'1792'0,"2"0"-1424"0,-1-1-368 0,2-3 0 15,1 2 3504-15,1-2 624 0,3 2 128 0,3-2 32 16,2 2-2880-16,1 1-576 0,2 0-128 0,5-1 0 15,2 1-576-15,2 3-128 0,1 0 0 0,3 2 0 16,3 3-1344-16,-1 0-320 0,0 3-48 0,-1 2-13520 16</inkml:trace>
  <inkml:trace contextRef="#ctx0" brushRef="#br1" timeOffset="-85897.06">7147 16482 19343 0,'0'0'1728'0,"-3"8"-1392"15,1 0-336-15,2 0 0 0,2-2 2048 0,-2-6 320 16,0 0 80-16,7 7 16 0,-1-2-1408 0,2-1-288 16,1-3-48-16,2 0-16 0,2-1-144 0,0-1-48 15,1-3 0-15,1-1 0 0,-1 0-320 0,0 0-64 0,1-5 0 0,-2 3-128 16,-2-4 176-16,1 2-176 0,-2-1 160 0,-2 1-160 16,0-5 176-16,-1 4-176 0,-3-6 192 0,-2 3-192 15,-1 0 256-15,-1 2-64 0,-1 1-16 0,-1 1 0 16,-4 2 384-16,2-3 80 0,-2 3 0 0,-2 1 16 15,-1 4 144-15,0 2 32 0,0 2 0 0,1 2 0 16,-1 1-208-16,1 3-48 0,0 1 0 0,0 4 0 16,2 2-240-16,-1 0-48 0,2 1-16 0,1 1 0 15,2 1-272-15,0 1 160 0,2-1-160 0,3 0 128 16,2 2-128-16,2-2 0 0,-1-3 0 0,3 1-176 16,2 1-512-16,0-3-96 15,2 2-32-15,3-5 0 0,4-1-1728 0,0-1-336 0,4-1-80 0,-1-3-11728 16</inkml:trace>
  <inkml:trace contextRef="#ctx0" brushRef="#br1" timeOffset="-85600.12">7727 16318 23039 0,'-14'-3'1024'0,"6"3"192"0,-2 0-960 0,-3 0-256 16,-3 0 0-16,0 2 0 0,1-1 1840 0,-1 2 320 15,2 2 64-15,1 1 16 0,2 1-1280 0,1 1-240 16,2 1-48-16,3 2-16 0,1 0-464 0,4-1-192 15,1 1 176-15,3 0-176 16,1-3-400-16,3 1-176 0,2 1-48 0,2-3 0 0,1 3 992 0,2-4 192 16,0 1 32-16,0-4 16 0,-2 3-288 0,-2-1-48 15,1-1-16-15,-2 1 0 0,0-1 208 0,-3 1 48 0,0 0 0 0,-7-5 0 16,4 7 96-16,-4-7 32 0,1 10 0 0,-2-1 0 16,-3 1-48-16,-1-3 0 0,-1 4 0 0,0 1 0 15,-4-6-384-15,-2 3-80 0,-1 0 0 0,0 0-128 31,0 2-1024-31,1-3-320 0,0-2-64 0,3-1-9984 0,1-1-1984 0</inkml:trace>
  <inkml:trace contextRef="#ctx0" brushRef="#br1" timeOffset="-85334.34">8039 16294 27071 0,'0'0'1200'0,"-7"-2"240"16,-1 2-1152-16,-1 2-288 0,-1 1 0 0,-2 1 0 15,-1-1 816-15,0 0 96 0,-1 4 32 0,-1 1 0 0,1-2-304 16,1 3-64-16,1-2-16 0,3 2 0 0,-1-1-560 0,3 1 0 16,3-1 0-16,3 1 0 0,2-1 0 0,3 1 0 15,1-1-192-15,3 1 48 0,3 0 144 0,2 0 0 16,2-1 160-16,0 1-160 0,-1 2 240 0,-1-1-48 16,0 0-16-16,-1 1 0 0,-2 1 768 0,-2-1 144 15,-3 1 48-15,-1-2 0 0,-1 2 16 0,-2-1 0 16,-1-1 0-16,-1-2 0 0,-3 2-448 0,0-1-64 15,-1 1-32-15,-2-3 0 0,-2-1-768 0,0-1-160 16,0-1-16-16,-6-6-8112 16,2 0-1600-16,2-2-336 0</inkml:trace>
  <inkml:trace contextRef="#ctx0" brushRef="#br1" timeOffset="-85193.78">8110 15971 37151 0,'0'0'1648'0,"2"-6"336"0,0 0-1600 0,-2 6-384 0,0 0 0 0,0 0 0 16,0 0 336-16,7 6-16 0,-3 0 0 0,1 6 0 16,-1-2-128-16,1 6-16 0,-1 1-16 0,1 2 0 31,0 2-2448-31,1 3-480 0,-1 4-112 0,0-1 0 0</inkml:trace>
  <inkml:trace contextRef="#ctx0" brushRef="#br1" timeOffset="-84864.25">8494 16364 28447 0,'0'0'1264'0,"0"0"256"0,0 0-1216 0,-2-6-304 15,1-1 0-15,-1 1 0 0,-2 1 1200 0,0 2 176 16,4 3 32-16,-8-2 16 0,-1 1-144 0,0 1-48 16,-1 1 0-16,1 3 0 0,-1-2-720 0,-2 4-128 15,0-1-48-15,1 1 0 0,0 1-336 0,1 2 0 16,-1-3 0-16,4 2-192 15,0 1-256-15,2 1-64 0,1-3-16 0,3 3 0 0,-1-4 208 0,4 2 64 16,-2-8 0-16,5 9 0 0,1-1 256 0,4 0 0 16,0-1 0-16,2 0 0 0,-1-1 0 0,2 1 0 15,3 0 0-15,-2-1 144 0,1 1 624 0,-1-2 128 0,-1 1 32 0,-2 1 0 16,-4-1-416-16,1 1-96 0,-4 1-16 0,-1-1 0 16,-3 3 144-16,-2 0 32 0,-1 3 0 0,-4-2 0 15,-2 2-256-15,-2 0-64 0,1-2 0 0,-2 1 0 16,2 1-512-16,-1-4-128 0,0 2 0 0,2-1-12448 15,-1-3-2480-15</inkml:trace>
  <inkml:trace contextRef="#ctx0" brushRef="#br1" timeOffset="-84598.76">9172 16002 31503 0,'0'0'1392'0,"0"0"288"0,0 0-1344 0,0 0-336 15,0 0 0-15,2 8 0 0,1 3 240 0,-2 3-32 16,0 3 0-16,1 4 0 0,-1 5 672 0,-1 3 128 16,0 2 16-16,0 4 16 0,-1 3-800 0,-1 2-240 15,0 2 0-15,1 0 128 0,-1-1-128 0,2 1 0 16,2-3 0-16,0 0 0 15,2-1-1568-15,1-3-336 0,1 1-64 0,0-6-12096 0</inkml:trace>
  <inkml:trace contextRef="#ctx0" brushRef="#br1" timeOffset="-84255.05">9574 16413 32367 0,'-6'-1'704'0,"-1"1"160"0,0 0 32 0,-1 1 0 0,-1 3-704 0,0-1-192 0,-2 2 0 0,2 3 0 16,0-2 656-16,1 5 112 0,0 3 0 0,2 3 16 16,1-1-784-16,2 0 0 0,-1 4-224 0,1-4 48 15,3-2 480-15,2-1 80 0,0 0 32 0,2-2 0 16,1-1-416-16,3-1 0 0,0-2 0 0,1-3 0 16,2-3 0-16,-1-1 0 0,-1-1 0 0,0-2 0 15,2-2 128-15,-1-2 0 0,1-1 0 0,-2-2 0 16,1-1-128-16,-1 1 128 0,-1-3-128 0,0 0 128 15,0 0 80-15,-2 1 16 0,-1-1 0 0,-1 4 0 0,-2-1 96 16,0 2 0-16,0 1 16 0,-2 7 0 0,0 0-64 0,0 0-16 16,0 0 0-16,0 0 0 0,0 9-96 0,0 2-32 15,1 2 0-15,0 1 0 0,2 3-128 0,2 0-176 16,0 0 48-16,2-3 0 16,3 3-464-16,1-1-96 0,0-2-16 0,1-2 0 15,-1 1-1872-15,2-6-384 0,0-2-80 0,-2-4-10416 0</inkml:trace>
  <inkml:trace contextRef="#ctx0" brushRef="#br1" timeOffset="-83864.19">9940 16392 2751 0,'0'0'256'0,"0"0"-256"0,0 0 0 0,0 0 0 16,0 0 4256-16,0 0 800 0,-4 9 176 0,1 2 16 16,0 1-2480-16,1 1-496 0,1 0-96 0,1 1-32 15,1 0-688-15,1 1-144 0,1-4-32 0,1 1 0 16,0-1-608-16,2-2-128 0,1-2-32 0,2 0 0 15,1-3-240-15,1 0-48 0,-1 0-16 0,2-3 0 16,-3-1-80-16,0-3 0 0,-1-1-128 0,0 1 192 16,-3-4-48-16,2 1-16 0,-1-1 0 0,1-1 0 15,-1-1-128-15,1-1 0 0,-2 2 0 0,0 0 0 16,-1-2-176-16,-1 0-112 0,-3 1-32 0,0-1 0 16,0 10-448-16,0 0-80 0,0 0-32 0,0 0 0 15,0 0-160-15,0 0-48 0,0 12 0 0,2-5 0 16,2 4 672-16,1-1 128 0,3 2 32 0,3-3 0 15,-1 2 448-15,2-1 112 0,1-3 16 0,1 0 0 16,1 1 384-16,0 0 96 0,1 0 16 0,-2-3 0 0,-1-1 576 0,0-1 112 16,2-3 32-16,-2-3 0 0,0-1 64 0,0-1 0 15,-2-2 16-15,0-1 0 0,-1-1-288 0,-1-1-64 16,-1 0-16-16,-1-4 0 0,-1 0-416 0,0-2-64 16,-1 0-32-16,-1-4 0 0,0 0-352 0,-2 0-64 15,-2-4 0-15,0-8-16 16,-1 0-1008-16,-2 2-192 0,-1 2-32 0,2 9-13920 15,-5-2-2800-15</inkml:trace>
  <inkml:trace contextRef="#ctx0" brushRef="#br1" timeOffset="-82235.17">11041 16194 11967 0,'0'0'1072'0,"0"0"-864"0,0 0-208 0,0 0 0 0,-14 8 3184 0,14-8 592 0,0 0 112 0,0 0 16 15,0 0-2896-15,0 0-592 0,0 0-112 0,0 0-32 16,0 0-1280-16,0 0-256 0</inkml:trace>
  <inkml:trace contextRef="#ctx0" brushRef="#br1" timeOffset="-82094.5">11052 16446 34847 0,'0'0'1536'0,"-7"2"320"0,7-2-1472 0,0 0-384 16,-6 2 0-16,6-2 0 16,0 0-1152-16,0 0-320 0,0 0-48 0</inkml:trace>
  <inkml:trace contextRef="#ctx0" brushRef="#br1" timeOffset="-81485.26">12072 15839 27583 0,'0'0'1216'0,"0"0"256"0,0 0-1168 0,0 0-304 0,0 0 0 0,0 0 0 16,0 0 1008-16,8 4 144 0,0 3 16 0,0 5 16 16,0 3 16-16,-2 7 0 0,-1 4 0 0,1 6 0 15,-2 2-512-15,-2 5-112 0,1 6 0 0,-1 1-16 16,0 5-304-16,-1 0-64 0,0 0-16 0,2-1 0 15,0 1-176-15,-1-2 0 0,1-4-192 0,1-2 192 32,0-2-2896-32,-1-5-464 0</inkml:trace>
  <inkml:trace contextRef="#ctx0" brushRef="#br1" timeOffset="-81157.09">12432 15830 23039 0,'2'-10'2048'0,"-1"1"-1648"16,-1 0-400-16,1 2 0 0,-1 7 1536 0,0 0 240 16,0 0 32-16,0 0 16 0,0 0-784 0,-2 7-144 15,-4 2-48-15,1 5 0 0,-1 4-640 0,-2 6-208 16,-1 2 128-16,-2 4-128 0,1 0 0 0,-2 2 0 16,0 2 0-16,-1-1 0 0,0 0 432 0,-1-2 16 15,0-1 16-15,1 0 0 0,1-2 240 0,0 0 32 16,0-1 16-16,3-1 0 0,1-1-208 0,3-3-32 15,0-2-16-15,1-2 0 0,1-1-128 0,3-4-32 16,3 0 0-16,1-2 0 0,2-4-80 0,2 1 0 16,1-1-16-16,2-2 0 0,1-1-240 0,3-2 0 0,0 1 128 0,2-2-128 15,1-1-192-15,0 0-96 0,0-1-16 0,2 1 0 32,-1-4-1584-32,4 2-320 0,0-1-64 0,-1 2-8224 0,-1-1-1664 0</inkml:trace>
  <inkml:trace contextRef="#ctx0" brushRef="#br1" timeOffset="-80827.57">12849 16249 20271 0,'-7'1'1792'0,"-4"2"-1424"0,-2 2-368 0,0-2 0 0,-3 0 1568 0,2 4 240 15,-2-1 48-15,0 4 16 0,0 1-528 0,2 2-96 16,-1 0-32-16,2 3 0 0,0 1-704 0,3 0-128 15,2 0-48-15,3-1 0 0,-1 1-336 0,5-1 0 16,2 0 0-16,2-2 128 0,2-1-128 0,2-2 144 16,1-2-144-16,2-2 160 0,2-2-32 0,1-3 0 15,1-3 0-15,2-2 0 0,1 0-128 0,0-3 0 16,-2 0 0-16,1-2 0 0,0-2-192 0,-2-1-128 16,-1 2-32-16,-3-3 0 0,0 1 176 0,-4 0 48 15,1 2 0-15,-2-1 0 0,1 2 128 0,-2 1 224 16,-4 7-48-16,0 0-16 0,0 0 592 0,0 0 112 15,0 0 32-15,7 4 0 0,1 4-64 0,-1 2 0 16,1 3 0-16,1 3 0 0,0 1-576 0,2 1-112 0,1 1-16 16,1 0-128-16,1 2 0 0,2-2-256 0,2 1 32 0,0-2-11168 15,0 1-2240-15</inkml:trace>
  <inkml:trace contextRef="#ctx0" brushRef="#br1" timeOffset="-67426.08">13512 16510 16575 0,'21'-28'1472'0,"-20"23"-1168"0,0-3-304 0,0 0 0 15,1 1 1488-15,-2-3 240 0,0-1 64 0,0 2 0 16,-2-2-304-16,1 2-48 0,-1 1-16 0,-2 2 0 16,0-1-176-16,0 4-32 0,-1 1-16 0,5 2 0 15,-9 0-176-15,-1 2-48 0,0 2 0 0,0 4 0 0,-1 3-336 0,2 3-80 16,0-1-16-16,0 3 0 0,0 2 48 0,1 1 16 15,1-2 0-15,2 3 0 0,1 0-32 0,2-1-16 16,2-2 0-16,2-1 0 0,2-2-224 0,3 0-32 16,0 1-16-16,3 0 0 0,0 0-288 0,2-1 0 15,1 0 128-15,-2-2-128 0,1-1-192 0,1-1-112 16,2 0-16-16,-1 1 0 16,0-2-2608-16,1 0-528 0,0-5-96 0,0-1-11600 15</inkml:trace>
  <inkml:trace contextRef="#ctx0" brushRef="#br1" timeOffset="-67254.22">13750 16403 25919 0,'0'0'1152'0,"0"0"224"0,0 0-1104 0,0 0-272 0,0 0 0 0,0 0 0 16,0 0 1456-16,0 0 224 0,7 5 48 0,-1 1 16 16,0 4-656-16,-3-1-144 0,1 2-32 0,-2 5 0 15,2 4-560-15,-2 0-112 0,1 3-32 0,-1 0 0 16,0 1-208-16,0-1 0 0,2 3 0 0,-2-2 0 31,-1-1-1488-31,1-2-352 0,2-3-64 0,2-2-7680 0,-3-2-1536 0</inkml:trace>
  <inkml:trace contextRef="#ctx0" brushRef="#br1" timeOffset="-67066.74">13907 16404 14735 0,'0'-14'1312'0,"0"14"-1056"0,0-7-256 0,0 7 0 0,0 0 2624 0,0 0 480 15,0 0 96-15,0 0 0 0,8 1-1504 0,-1 3-304 16,0 4-64-16,-1 3-16 0,1 2-528 0,-1 2-96 16,2 4-32-16,-1 4 0 0,-1 0-464 0,1 2-192 15,-1 0 128-15,2 1-128 0,-1 0-144 0,-2 0-112 16,-1-2-32-16,1 0 0 16,-1-1-2592-16,-1-4-512 0</inkml:trace>
  <inkml:trace contextRef="#ctx0" brushRef="#br1" timeOffset="-66910.42">13817 16643 20271 0,'0'0'1792'16,"0"0"-1424"-16,0 0-368 0,0 0 0 0,0-7 3264 0,0 7 592 0,8-4 112 0,-1 0 32 16,3-1-2832-16,1 2-560 0,2 2-112 0,3 1-32 15,1 0-464-15,1 0-256 0,2 0 16 0,-1 0-10384 16,0 0-2096-16</inkml:trace>
  <inkml:trace contextRef="#ctx0" brushRef="#br1" timeOffset="-66503.72">14156 16589 15663 0,'-11'-4'688'0,"11"4"144"0,0 0-656 0,0 0-176 0,0 0 0 0,0 0 0 0,0 0 3520 0,0 0 688 15,7 5 128-15,-7-5 16 0,8 3-2800 0,-1 0-560 16,1-1-112-16,0 1-32 0,0-2-592 0,-8-1-112 16,0 0-16-16,0 0-128 0,6 4 208 0,-6-4-64 15,0 0-16-15,3 7 0 0,-3-7 64 0,-1 9 16 16,-2 0 0-16,-1 0 0 0,-1 0-80 0,1 0 0 16,-1 0-128-16,1 0 192 0,0-2-192 0,0-2 0 15,4-5 0-15,-5 5-160 16,5-5-224-16,0 0-64 0,0 0 0 0,0 0 0 0,0 0 112 0,0 0 16 15,5 6 0-15,-5-6 0 0,0 0 320 0,8 2 0 16,1 2-144-16,0-3 144 0,2 2 0 0,0 0 192 16,1 1-16-16,0-2-16 0,0 1 352 0,-1-1 64 0,1 4 0 15,-1-4 16-15,-2 2 240 0,0 3 32 0,-1 0 16 0,-3 1 0 16,-1 0-176-16,-2 1-48 0,0 2 0 0,-1-2 0 16,-5-1-272-16,0 1-64 0,0 1-16 0,-1-1 0 15,-3 2-304-15,-1-1 160 0,-3-2-160 0,1 0 128 16,-1 0-128-16,0-1-256 0,0 0 64 0,2-2 16 31,0-2-2640-31,0-2-544 0,1-4-96 0</inkml:trace>
  <inkml:trace contextRef="#ctx0" brushRef="#br1" timeOffset="-66160">14570 16461 19343 0,'0'0'1728'0,"-6"-1"-1392"0,-2 1-336 0,0 1 0 0,2 1 2704 0,-2 2 480 16,-1-3 80-16,1 3 32 0,-3 0-1888 0,4 1-368 16,0 1-80-16,1 4 0 0,-1 0-464 0,2 4-96 15,1 2-16-15,0 2 0 0,0 3-384 0,3-3 0 16,2 3 0-16,2 1 0 0,1 0 0 0,2-1 0 16,3-1 0-16,0-2 0 0,1-1 0 0,4-3 0 15,0 2 0-15,-1-5 0 0,-1-1 0 0,0-2 128 16,-1-2-128-16,1-2 192 0,-1 0 384 0,-1-4 64 15,0-4 32-15,1-1 0 0,-2-2 64 0,0 0 16 16,2-5 0-16,-4-1 0 0,-1-1-272 0,-2-2-48 16,-2-2-16-16,-1-1 0 0,-1 0-224 0,-3 2-64 15,-1 0 0-15,-2 3 0 0,0-3-128 0,-2 1 0 0,0-1 0 0,-1-3 0 32,-1 4-1488-32,-2-1-336 0,3 1-64 0,0 2-16 15,1 3-1184-15,-1 3-240 0,0 3-64 0</inkml:trace>
  <inkml:trace contextRef="#ctx0" brushRef="#br1" timeOffset="-65925.68">14762 16456 26207 0,'0'0'1152'0,"0"0"256"0,0 0-1136 0,7-2-272 0,-1-1 0 0,-6 3 0 15,0 0 1616-15,8 3 272 0,-2-2 48 0,2 4 16 16,-1 2-560-16,-2-1-112 0,-1 4-32 0,0 4 0 0,0-1-608 0,0 0-112 15,-1 4-16-15,0 1-16 0,-2 1-256 0,2 2-48 16,-3 1-16-16,1 3 0 0,1-3-176 0,-2 3 0 16,1-3 0-16,-1 0 0 15,0 1-448-15,1-3-112 0,1 0-16 0,-1-3-16 16,0-1-2400-16,2-3-464 0,-1-3-112 0,1-2-9744 16</inkml:trace>
  <inkml:trace contextRef="#ctx0" brushRef="#br1" timeOffset="-65753.9">14976 16380 25567 0,'0'0'1136'0,"0"0"224"0,0 0-1088 0,2 8-272 0,2 1 0 0,-2 2 0 16,-1 1 896-16,2 1 112 0,0 2 16 0,1 4 16 16,0 0-336-16,1 5-64 0,3-1 0 0,-1 4-16 15,-2-2-464-15,2 3-160 0,0-2 0 0,0-2 144 16,1 1-144-16,-2-3 0 0,2 0 0 0,-1 1 0 31,-1-4-1648-31,1 1-304 0,-1-2-64 0</inkml:trace>
  <inkml:trace contextRef="#ctx0" brushRef="#br1" timeOffset="-65597.57">14905 16716 18431 0,'-11'-13'816'0,"5"6"160"0,0-1-784 0,1 0-192 0,1 3 0 0,1 0 0 15,-1 0 3888-15,4 5 720 0,0 0 160 0,0 0 32 0,8-3-3392 0,3 3-688 16,0-3-128-16,4 6-16 16,0-3-2080-16,1 3-416 0,0-1-64 0,-1 1-12768 15</inkml:trace>
  <inkml:trace contextRef="#ctx0" brushRef="#br1" timeOffset="-65268.08">15166 16714 10127 0,'0'0'896'0,"0"0"-704"16,7 3-192-16,-2-1 0 0,3-2 3104 0,0 2 592 0,2 0 112 0,0 1 32 15,2-3-2032-15,0 3-400 0,1-3-64 0,-1 0-32 16,-1 0-320-16,1 0-64 0,-1 0-16 0,0-3 0 16,-2 3 352-16,-1 0 64 0,0 0 16 0,-8 0 0 15,7 0-288-15,-7 0-48 0,5 5-16 0,-5-5 0 16,0 0-272-16,0 7-48 0,-2 2-16 0,1 1 0 15,-3 1-320-15,0 0-64 0,-1 4-16 0,-1-1 0 16,-1-1-16-16,2-1-16 0,0 1 0 0,1 0 0 16,1-1 16-16,2-2 0 0,1-1 0 0,1 2 0 15,-1-11-240-15,4 7 176 0,-4-7-176 0,8 7 160 16,1 0-32-16,0-2-128 0,2-1 192 0,0-4-64 16,1 1-128-16,0 0 0 0,-1-1 0 0,3 0 0 15,-3-1-192-15,1 0-64 0,-2-3 0 0,1 1-16 16,-1-1-1536-16,-1 0-304 0,-1-1-64 0,-1 0-9856 15,-2-3-1984-15</inkml:trace>
  <inkml:trace contextRef="#ctx0" brushRef="#br1" timeOffset="-64846.06">14599 16268 8287 0,'0'0'368'0,"-1"-6"80"0,1 6-448 0,-2-7 0 0,1 0 0 0,0-1 0 16,1 0 3136-16,1 1 560 0,-1 7 96 0,0 0 32 16,1-6-1744-16,-1 6-352 0,0 0-64 0,0 0 0 15,0 0-128-15,0 0 0 0,0 0-16 0,0 0 0 16,3 9-368-16,0 1-64 0,-2 2 0 0,0 2-16 0,-1-2-768 0,3 3-160 15,-1-2-16-15,1 1-128 16,1-1-352-16,0 0-176 0,-2 0-48 0,1-1 0 16,1-1-2432-16,-1-3-512 0,-1 0-80 0,-2-8-8624 15</inkml:trace>
  <inkml:trace contextRef="#ctx0" brushRef="#br1" timeOffset="-64656.84">14565 16326 6447 0,'0'0'576'0,"0"0"-576"15,-6-3 0-15,0 2 0 0,6 1 4288 0,0 0 768 16,0 0 128-16,0 0 48 0,0 0-2896 0,0 0-576 16,0 0-112-16,8 4-32 0,-8-4-800 0,9 2-176 0,-1 1-16 0,1-2-16 15,0 1-464-15,1-2-144 16,-1-2 0-16,0 1 0 16,0-3-256-16,0 0-176 0,0 0-16 0,0 0-9168 0,-1-1-1840 0</inkml:trace>
  <inkml:trace contextRef="#ctx0" brushRef="#br1" timeOffset="-64328.65">14707 16130 13823 0,'-10'-9'608'15,"5"6"128"-15,-3 3-592 0,-1-2-144 0,-3 1 0 0,1 1 0 16,0 0 3472-16,0 1 672 0,1 1 128 0,-1 1 16 0,1 0-2544 0,0 3-512 16,-2 3-96-16,1 0-32 0,1 3-688 0,1 1-144 15,-2 0-16-15,1 2-16 0,1 2-80 0,-2-1-16 16,2 0 0-16,2 1 0 0,0 1 112 0,3-1 32 15,1-2 0-15,3 0 0 0,3 1-128 0,4-2-32 16,3 1 0-16,2-2 0 0,2-2-128 0,0 0 160 16,5-2-160-16,-1-3 160 0,0-2 0 0,2-1 0 15,-1-2 0-15,1-1 0 0,-1-4 32 0,-2-1 0 16,2-3 0-16,-2 0 0 0,-2-3-64 0,1-1 0 16,-3-1 0-16,-1-3 0 0,-3-1 144 0,0-1 32 15,-3 0 0-15,1 0 0 0,-4-1 272 0,-2 2 64 16,-4 0 16-16,-1-2 0 0,-1 2-112 0,-3 0-32 15,-2 0 0-15,-3 1 0 0,0 1-336 0,-4 2-176 0,-3 1 160 16,1 3-160-16,-2 1 0 0,1 3-336 0,2 1 48 0,2 3 16 31,3 1-3120-31,0 4-640 0</inkml:trace>
  <inkml:trace contextRef="#ctx0" brushRef="#br1" timeOffset="-63354.88">16158 16332 23327 0,'0'0'1024'0,"25"-2"224"0,-25 2-992 15,0 0-256-15,0 0 0 0,0 0 0 0,0 0 1296 0,0 0 224 16,0 0 32-16,0 0 16 0,0 9-416 0,0-1-64 15,-1-1-32-15,-1 1 0 0,2-8-496 0,-2 8-112 16,-2 0 0-16,0-2-16 0,-1-2-240 0,-2 0-32 16,1-1-16-16,-2-2 0 0,-1 0-144 0,0-1 192 15,0-2-192-15,1-1 192 0,0-1-192 0,3 0 0 16,-2-2 144-16,3 2-144 0,0-3 0 0,3 2 144 16,1 5-144-16,0-6 0 0,1 1 144 0,-1 5-144 15,0 0 0-15,4-7 144 0,1 0-144 0,2 1 0 16,0 1 0-16,0 2 0 0,1 1 0 0,-1 0 208 15,3 2-48-15,-1 2-16 0,-1-1 240 0,0 1 32 16,-2 2 16-16,0 0 0 0,-6-4 176 0,0 0 32 0,0 0 16 0,1 8 0 16,-1-8-96-16,-1 11-32 0,-2-5 0 0,-1 1 0 15,0-2-224-15,-1 0-48 0,5-5-16 0,-5 3 0 16,5-3-240-16,-7 1 144 0,7-1-144 0,-6 0 128 16,-2-1-128-16,1-1 0 0,0 1 0 0,0-3 0 15,1 0 0-15,0 2 0 0,6 2 0 0,-4-4-176 16,2-2-112-16,2 6-32 0,2-6 0 0,4-1 0 31,0 0-96-31,2-1-32 0,1 0 0 0,2 1 0 0,0 1 224 0,1 2 32 0,-2-1 16 0,0 3 0 16,-1 0 176-16,-2 2 0 0,1 2 0 0,-8-2 0 15,0 0 272-15,0 0 48 0,7 2 0 0,-7-2 0 16,0 0 208-16,0 0 48 0,0 0 16 0,-4 8 0 16,-3-1-144-16,0 0-16 0,-5-1-16 0,1 0 0 15,0-2-240-15,-1-1-48 0,0 1-128 0,2-1 192 0,1 0-416 16,2 1-96-16,7-4 0 0,0 0-12736 15,0 0-2528-15</inkml:trace>
  <inkml:trace contextRef="#ctx0" brushRef="#br1" timeOffset="-62935.77">16792 15807 25791 0,'0'0'2304'0,"0"0"-1856"16,-1 9-448-16,-1 1 0 0,1 3 1088 0,2 3 112 16,1 2 16-16,0 1 16 0,-1 5 656 0,3 2 128 15,0 6 32-15,-1 2 0 0,0 2-992 0,-2 5-192 16,4 3-32-16,-2 3-16 0,-2 2-416 0,-2 3-80 15,2 2 0-15,-2-1-16 0,-1 1-304 0,0-1 0 16,-2-2 128-16,0-1-128 0,1-3-144 0,-1-4-96 16,0-3-16-16,1-3 0 15,-1-6-512-15,0-4-96 0,1-5-32 0,1-2-10656 16,0-7-2144-16</inkml:trace>
  <inkml:trace contextRef="#ctx0" brushRef="#br1" timeOffset="-62623.35">17038 16019 6447 0,'3'-17'272'0,"-2"11"80"0,0-1-352 0,2 1 0 0,0-1 0 0,-2 2 0 15,-1 5 6528-15,0 0 1216 0,0 0 256 0,0 0 64 16,0 0-5488-16,0 0-1088 0,1 9-208 0,-1 4-64 16,-2 2-784-16,-2 3-176 0,-4-2-16 0,0 4-16 15,-2 4 16-15,-3 3 0 0,-3 5 0 0,0 3 0 16,-1 1 96-16,1 2 32 0,1 0 0 0,-3 1 0 15,-4-1 240-15,1 0 48 0,1-2 16 0,2-2 0 16,0-1-112-16,3-6-32 0,2-5 0 0,3-2 0 16,2-3-32-16,3-3-16 0,2-2 0 0,3-3 0 15,3-3-272-15,4-2-48 0,-7-4-16 0,11 0 0 16,5-2-16-16,1-4-128 0,1-1 192 0,-1 0-64 0,0 1-128 0,3-1 0 16,2-1 144-16,-1 3-144 0,-1-2 0 0,3 1-288 15,0-1 48-15,1 4 16 16,0-4-1568-16,2 3-320 0,2 0-64 0,-2 0-16 15,0 0-1968-15,0 0-384 0</inkml:trace>
  <inkml:trace contextRef="#ctx0" brushRef="#br1" timeOffset="-62264.01">17453 16383 22111 0,'0'0'976'0,"-7"0"208"0,1 4-944 0,-2-4-240 0,-2 0 0 0,-2 1 0 16,-2 2 2864-16,-1 0 528 0,2 2 96 0,0 0 32 15,-3 1-1728-15,2 1-352 0,1 0-64 0,1 3-16 16,1 2-992-16,-1 2-208 0,1-1-32 0,4 4-128 16,1-3 128-16,4 3-128 0,0 2 0 0,5-3 0 15,0 0 0-15,1 1 0 0,0-5 0 0,2 0 0 16,2-2 0-16,0-1 128 0,0-1-128 0,1-2 0 16,1 0 0-16,2-2 0 0,0-4 0 0,1 0 0 15,1-3 0-15,0-1-224 0,-1-2 64 0,0-1 16 16,0-2-176-16,-1 1-16 0,-1-2-16 0,-1 1 0 15,-1-1-32-15,-2 3-16 0,-3-4 0 0,-2 3 0 16,-2 0 400-16,-1 2 0 0,0 2 144 0,1 4-144 16,0 0 704-16,0 0 48 0,0 0 0 0,0 0 0 15,0 0 16-15,0 0 16 0,0 0 0 0,5 9 0 16,0 6-224-16,1-2-48 0,2 0-16 0,1 4 0 0,1-3-192 16,0 3-48-16,0 1 0 0,2 0 0 0,1-2-256 0,2 0 0 15,0 1 0-15,2-3 0 16,3 2-2816-16,2-2-688 0</inkml:trace>
  <inkml:trace contextRef="#ctx0" brushRef="#br1" timeOffset="-36927.56">18015 16785 12895 0,'0'0'576'0,"0"0"112"0,-11-7-560 0,6 14-128 0,0-5 0 0,1 5 0 16,1 1 2112-16,3-8 400 0,-2 6 80 0,-2 1 16 16,0 0-1248-16,1 3-240 0,1 0-48 0,0-1-16 15,0 0-784-15,1-1-144 0,-1 0-128 0,2-8 144 0,0 6-144 16,0-6 160-16,0 0-160 0,0 0 160 0,0 0-160 0,0 0 192 16,0 0-192-16,0 0 192 0,0 0-64 0,3-7-128 15,-1-4 192-15,1 1-64 0,0-2-128 0,-1-1 192 16,1-1-192-16,1-2 192 0,-2-1-64 0,2 0-128 15,-1-1 192-15,-2 1-64 0,1 1 128 0,0 2 0 16,-1 0 16-16,1 1 0 0,-1 2-48 0,2 5-16 16,-1-1 0-16,-2 7 0 0,0 0-32 0,0 0-16 15,0 0 0-15,8 7 0 0,0-1 16 0,0 5 0 16,-2 2 0-16,1 1 0 0,1 2 48 0,-2 0 16 16,1 0 0-16,0-2 0 0,1 0 96 0,0-4 32 15,0-1 0-15,1-1 0 0,0-3 592 0,0-1 128 16,-1 1 32-16,1-3 0 0,-1-5 16 0,0-1 0 0,-2 0 0 15,1-2 0-15,-1-4-512 0,1 3-112 0,-2-5 0 0,0 0-16 16,1-1-320-16,-2 0-176 0,-1-1 192 0,1-1-192 31,-1 1-1152-31,-2 1-320 0,1 0-80 0,-1 0-10416 0,0 0-2064 0</inkml:trace>
  <inkml:trace contextRef="#ctx0" brushRef="#br1" timeOffset="-36771.36">18341 16516 12895 0,'0'0'1152'16,"0"0"-928"-16,0 12-224 0,1 2 0 16,-1 2 3680-16,1-1 688 0,-1 4 144 0,2 2 32 15,-2-2-2480-15,1 5-480 0,-1-1-112 0,1 3 0 16,2 0-912-16,-1 2-176 0,1 0-48 0,0 0 0 0,1-5-208 0,-1 1-128 16,1-4 128-16,2 0-128 15,-1-3-2272-15,-1-4-528 0,1-3-96 0,-1-2-10160 16</inkml:trace>
  <inkml:trace contextRef="#ctx0" brushRef="#br1" timeOffset="-36599.29">18502 16451 10127 0,'0'0'896'0,"0"0"-704"16,0 0-192-16,0 0 0 0,0 0 3776 0,0 9 736 15,0-1 144-15,0 4 16 0,0 2-2992 0,2 4-592 16,0 4-128-16,1 2-32 0,-1 2-640 0,2 3-128 15,0 1-32-15,0 0 0 0,1-2-400 0,1 1-96 0,-1 0-16 0,0-2-8512 16,0-2-1696-16</inkml:trace>
  <inkml:trace contextRef="#ctx0" brushRef="#br1" timeOffset="-36411.56">18407 16761 11967 0,'-10'-12'528'0,"10"12"112"0,0 0-512 0,-4-6-128 0,0-1 0 0,1 1 0 16,3 1 4480-16,2-1 848 0,-1 0 176 0,-1 6 48 15,6-4-4144-15,4 0-832 0,-1 0-176 0,2 2-16 0,4-1-384 0,-1 2 0 16,-1-2-160-16,-1 0 160 16,1 3-2304-16,0 3-336 0,0-2-80 0</inkml:trace>
  <inkml:trace contextRef="#ctx0" brushRef="#br1" timeOffset="-36161.3">18699 16708 25279 0,'0'0'1120'0,"0"0"224"0,0 0-1072 0,0 0-272 16,0 0 0-16,0 0 0 0,-4 6 1408 0,0 1 240 16,0 1 32-16,1-2 16 0,-1 2-864 0,0 1-160 15,0 1-32-15,1 1-16 0,2 1-464 0,1-2-160 16,0 1 0-16,3-1 144 0,0 0-144 0,3-1 0 0,0 1 0 0,2-3 0 15,0-1 0-15,1-1 0 0,1-1 128 0,0-2-128 16,0 0 336-16,0-1-16 0,2-1 0 0,0 0 0 16,1 0-320-16,0 0 0 0,0-1 0 0,1-1 0 31,1 1-768-31,-2-2-208 0,-2 1-48 0,0-2-16 16,-2 0-2736-16,-1 0-528 0</inkml:trace>
  <inkml:trace contextRef="#ctx0" brushRef="#br1" timeOffset="-35989.34">18903 16656 5519 0,'0'0'496'0,"0"0"-496"0,0 0 0 0,-6 6 0 15,4 2 6080-15,-1 1 1104 0,1 1 240 0,-1 4 32 0,2 1-4816 16,-1 2-960-16,2 3-192 0,2 1-32 0,-1 1-720 0,2 1-144 16,-1 1-16-16,2-1-16 0,-1 1-432 0,1-1-128 15,1-1 0-15,0-2 0 0,-1 1-192 0,0-2-112 16,1-2-16-16,-1-1 0 15,0-2-2128-15,0-1-432 0,-2-2-96 0</inkml:trace>
  <inkml:trace contextRef="#ctx0" brushRef="#br1" timeOffset="-35253.67">18118 16221 20319 0,'0'0'896'15,"0"0"192"-15,0 0-864 0,0 0-224 0,0 0 0 0,0 0 0 0,0 0 1232 0,0 10 208 16,0 0 32-16,0 2 16 0,1-1-592 0,0 4-112 16,1 0-16-16,0 1-16 0,1-2-560 0,-1 1-192 15,0-1 0-15,0 0 144 16,1 1-784-16,-2-2-144 0,-1-1-48 0,0-2 0 15,0-2-2496-15,0-8-496 0</inkml:trace>
  <inkml:trace contextRef="#ctx0" brushRef="#br1" timeOffset="-34831.84">18051 16403 16863 0,'0'0'752'0,"0"0"144"0,-4-6-704 0,2 0-192 16,0-1 0-16,2 7 0 0,-1-4 1648 0,1 4 288 15,0-6 64-15,1-1 16 0,-1 7-736 0,4-5-128 16,-4 5-48-16,7-4 0 0,-1 0-672 0,1 1-144 0,1-1-32 15,0 1 0-15,-1-4-256 0,1 2 0 0,0 0 128 0,1 0-128 16,0 0 0-16,0-2 0 0,-1 1 128 0,0-1-128 16,1 1 0-16,-1-1 0 0,-1 2 0 0,-2 0 0 15,-1-1 0-15,0 2 0 0,-4 4 0 0,2-9 0 16,-2 2 0-16,0 0 0 0,0 0 0 0,-2 1 0 16,-2-1 304-16,-2 2-48 0,1 0-16 0,-3 0 0 15,-1 0 32-15,-1 1 16 0,1 1 0 0,-3 2 0 16,-2-1-16-16,-1 2 0 0,1 2 0 0,1 0 0 15,0 4-112-15,1 0-32 0,-1 3 0 0,3 3 0 16,1-2 0-16,2 5 0 0,2 3 0 0,2-2 0 16,3 2-128-16,3 0 192 0,1-1-192 0,4 0 192 15,1-3-192-15,4 2 160 0,2-4-160 0,2 1 160 16,-1-4 176-16,1 0 48 0,0-5 0 0,0-3 0 0,0 1 112 16,0-4 16-16,-3 1 16 0,-1-3 0 0,-1-1 128 0,0-3 32 15,-2 1 0-15,-1-2 0 0,-4 0 64 0,-1 0 16 16,-2 0 0-16,-4-1 0 0,-2-2-128 0,0 0-32 15,-1 0 0-15,-1 1 0 0,-2 1-304 0,-1-1-64 16,0 0-16-16,1 2 0 0,-3-1-224 0,2-2-240 16,0 2 48-16,1 0 16 15,-1-1-1632-15,3 0-336 0,0 0-64 0</inkml:trace>
  <inkml:trace contextRef="#ctx0" brushRef="#br1" timeOffset="-34269.4">17014 15413 5519 0,'0'0'240'0,"0"0"64"0,0 0-304 0,0 0 0 0,2 8 0 0,1-2 0 15,-3-6 4624-15,4 7 880 0,1-2 160 0,1 2 32 16,2-5-2960-16,0 2-608 0,0 1-112 0,1-2-32 16,1 0-832-16,3-2-160 0,-1-2-32 0,1 1-16 15,2 0-624-15,-1 0-128 0,3-4-32 0,0 2 0 31,1 2-1584-31,-1 0-320 0,-1 2-64 0,-2-2-12912 0</inkml:trace>
  <inkml:trace contextRef="#ctx0" brushRef="#br1" timeOffset="-34097.44">17428 15300 17503 0,'0'0'1552'0,"0"0"-1232"15,0 0-320-15,0 0 0 0,0 0 3392 0,0 0 608 16,4 8 128-16,-1 1 32 0,-1 1-1936 0,1 2-384 15,-1 2-80-15,2-1-16 0,0 3-864 0,3 2-176 16,-1 0-48-16,2 3 0 0,0-3-480 0,0 2-176 16,0 0 0-16,2 2 144 15,-2-3-2320-15,0 5-448 0</inkml:trace>
  <inkml:trace contextRef="#ctx0" brushRef="#br1" timeOffset="-30187.13">19783 16188 26719 0,'5'-19'2368'0,"-14"18"-1888"16,1 2-480-16,0 1 0 0,2-1 2304 0,6-1 352 15,0 0 80-15,0 0 16 0,0 0-1376 0,0 0-272 0,0 0-48 0,7 0-16 16,4 0-608-16,2-1-128 0,2-2-32 0,5 0 0 16,3-1-272-16,2 1 0 0,0 0 0 0,0-2 0 31,-2 0-960-31,1 2-192 0,-1-1-32 0,1 3-15968 0</inkml:trace>
  <inkml:trace contextRef="#ctx0" brushRef="#br1" timeOffset="-29999.56">19797 16455 23039 0,'-9'2'2048'16,"0"2"-1648"-16,1 2-400 0,3-1 0 0,5-5 3392 0,0 0 576 16,0 0 128-16,0 0 32 0,13 1-2368 0,2-1-480 15,2-1-80-15,5-2-32 0,2 1-448 0,3-4-80 16,1 2-32-16,-1 1 0 0,0-3-480 0,2 2-128 15,1-1 0-15,0 0 0 16,-1 1-1664-16,-1-2-336 0,2-1-80 0</inkml:trace>
  <inkml:trace contextRef="#ctx0" brushRef="#br1" timeOffset="-17996.74">21333 16017 15663 0,'0'0'1392'0,"1"-8"-1120"16,0 0-272-16,2 3 0 0,1-2 2336 0,0 2 416 15,-4 5 64-15,4-5 32 0,-4 5-656 0,0 0-128 16,0 0-16-16,0 0-16 0,7 5-688 0,1 4-128 16,0 4-16-16,-1 7-16 0,-2 2-368 0,-1-1-80 15,1 1-16-15,-2 5 0 0,-2 5-288 0,0 4-64 16,1 6-16-16,-1-2 0 0,0 3-352 0,0 12 144 16,1-3-144-16,-1-3 0 0,0-4 0 0,2-3-224 0,-2-4 16 0,2-4 0 31,1-4-1312-31,0 0-256 0,0-8-48 0,0-4-16 15,1-2-1296-15,3-7-272 0</inkml:trace>
  <inkml:trace contextRef="#ctx0" brushRef="#br1" timeOffset="-17621.88">21646 16199 21535 0,'-2'-18'960'0,"2"10"192"0,0-2-928 0,-1-1-224 0,0 1 0 0,-1-1 0 16,1 2 1296-16,-3 2 224 0,2 0 32 0,-1 4 16 15,3 3-112-15,0 0-32 0,0 0 0 0,-5 3 0 16,0 7-896-16,-1 2-176 0,4 6-32 0,-2 3-16 16,1 5-176-16,1 3-128 0,2 2 192 0,0 5-192 0,1 0 160 0,3 1-160 15,1-1 128-15,2-1-128 0,0-1 128 0,5-3-128 16,1-2 0-16,3-2 128 0,1-3 128 0,1-2 32 16,3-2 0-16,1-5 0 0,1 1 176 0,2-4 48 15,1-4 0-15,2-3 0 0,-1-3 176 0,0-3 32 16,1-4 16-16,-2-3 0 0,-3-2 160 0,1-6 16 15,-3-2 16-15,-2-2 0 0,0 1 64 0,-5-6 16 16,-4 0 0-16,-1-2 0 0,-2-2-256 0,-3 0-48 16,-2-1-16-16,-3 0 0 0,-3 0-256 0,-4 0-48 15,-2 0-16-15,-4 3 0 0,-5-4-112 0,-1 2-32 16,-5 3 0-16,-1-1 0 0,0 4-32 0,-3 4-16 16,-2 2 0-16,-1 3 0 0,2 2-176 0,0 5-144 15,3 3 144-15,2 4-208 16,2 2-224-16,3 3-32 0,3 4-16 0,4 3 0 15,4 3-2864-15,4 2-576 0</inkml:trace>
  <inkml:trace contextRef="#ctx0" brushRef="#br1" timeOffset="-13523.61">22265 15493 4607 0,'0'0'400'0,"0"0"-400"15,0 0 0-15,0 0 0 0,0 0 6144 0,0 0 1136 16,10-7 224-16,-11 20 48 0,-2-4-4672 0,2 3-928 16,0 0-192-16,2 1-32 0,2 0-848 0,-2 1-176 15,3 3-16-15,0 0-16 0,0 0-352 0,0 1-64 16,0 1 0-16,-1-1-16 0,1-1-112 0,0 0-128 0,0-2 176 0,1 2-176 16,1-4 0-16,-2-2-176 0,1 3 0 0,0-2-12048 31,-1-3-2432-31</inkml:trace>
  <inkml:trace contextRef="#ctx0" brushRef="#br1" timeOffset="-5956.18">22905 16318 8287 0,'16'-31'736'0,"-16"31"-592"16,0 0-144-16,9 1 0 0,-1 2 2736 0,-1-2 512 15,1 1 96-15,-1 0 32 0,-1 0-1200 0,1 1-256 16,-2 0-32-16,-5-3-16 0,0 0-336 0,4 6-64 16,-4-6 0-16,0 0-16 0,0 0-320 0,-1 8-64 15,-1 0-16-15,2-8 0 0,-4 6-304 0,4-6-64 16,-6 5-16-16,-1 2 0 0,0-3-368 0,-1 0-80 15,-1-2-16-15,2 0 0 0,-1-2-208 0,2 0 0 0,-2-2 0 0,0 0 0 16,3-3 0-16,0-1 0 0,-1-1 0 0,1-3 0 16,3 0-384-16,0 0 48 0,1 0 0 0,1 0 0 15,1 1 112-15,2 0 32 0,0 1 0 0,-1 1 0 16,2 2 192-16,0 0 0 0,-4 5 0 0,6-3-144 16,2 2 144-16,0 0 0 0,-1 1 160 0,0 1-160 15,3 0 288-15,-3 2-32 0,1 0-16 0,0 1 0 16,-8-4 48-16,7 5 16 0,-2 0 0 0,0 1 0 15,-5-6 48-15,3 8 16 0,-2 0 0 0,-1 0 0 16,-1 0-96-16,-2 1-16 0,-2 0 0 0,0 0 0 16,-3-1-112-16,1 0-16 0,1-2-128 0,-1 0 192 15,1-3-192-15,-1 0 0 0,1-2 0 0,-1-1 0 16,1-2-240-16,0-1 16 0,1 1 0 0,0-5 0 16,0 0 48-16,2 0 16 0,-1-1 0 0,3 0 0 0,0 1 160 0,1-2-128 15,0 2 128-15,1 0-128 0,2 2 128 0,-3 5 0 16,5-5 0-16,1 2 0 0,1-2 0 0,1 3 0 15,1 0 0-15,-1 2 0 0,-1 2 0 0,3-2 0 16,0 2 0-16,-1-1 128 0,0 3 32 0,0 0 16 16,-1 0 0-16,3 0 0 0,-5 0 144 0,-1 0 48 15,-5-4 0-15,0 0 0 0,2 7 32 0,-2 2 16 16,-2-2 0-16,0 0 0 0,-2-1-224 0,-1 1-32 16,-2-2-16-16,-1 0 0 0,-1-1-144 0,1 0 0 15,-1-2 0-15,1 0 128 0,2-2-128 0,-1-2 0 16,1 1 0-16,-1 0 0 0,7 1 0 0,-6-4 0 15,1 0 0-15,2-3 0 0,0 0 0 0,2 0 0 0,0 1 0 16,2-2 0-16,-1 0-320 0,4 1 48 0,2-2 16 0,1 1 0 31,1 2-1536-31,1-1-320 0,1 1-48 0</inkml:trace>
  <inkml:trace contextRef="#ctx0" brushRef="#br1" timeOffset="7954.38">24134 16232 18431 0,'2'-4'816'0,"-1"1"160"0,-1 3-784 0,18-10-192 0,-18 10 0 0,0 0 0 16,5-7 2624-16,-5 7 496 0,0 0 80 0,0 0 32 15,7-1-1376-15,0 2-256 0,-1 6-64 0,-1 1-16 16,0 5-672-16,-1 5-128 0,0 5-16 0,-2 7-16 0,-1 7-304 16,2-1-48-16,-1 5-16 0,1 2 0 0,-1-1-320 0,0-2 0 15,-1-7 0-15,0-2 128 16,1-2-640-16,-1-5-128 0,0-8-32 0,2 0 0 16,2-2-2288-16,-1 0-464 0,1-1-96 0</inkml:trace>
  <inkml:trace contextRef="#ctx0" brushRef="#br1" timeOffset="8235.85">24407 16246 19343 0,'-3'-14'848'0,"3"14"192"0,0 0-832 0,-6 2-208 16,-2 1 0-16,0 4 0 0,2-1 1920 0,-2 3 320 16,1 6 80-16,1 2 16 0,1 2-1360 0,2 3-272 0,3 4-48 0,1 3-16 15,2-3-640-15,3 0 0 0,3 2 0 0,2-5 0 16,1-3 0-16,1-1 240 0,2-1-64 0,2-1-16 15,3-1 400-15,1-7 80 0,0-13 0 0,-1 5 16 16,0 7 384-16,-2-6 80 0,-1-9 16 0,-1 1 0 16,-2 0-48-16,-1-1 0 0,-2-8 0 0,-5 3 0 15,-2 2-272-15,-3-3-64 0,-2-3-16 0,-2 2 0 16,-2-4-352-16,0 0-80 0,-2-2-16 0,-2-2 0 16,-1-2-288-16,0 2 0 0,-2 1 0 0,0 0 0 15,2 1-704-15,-1 3-208 16,1 4-48-16,1 1 0 0,3 3-2416 0,2 1-480 15,1 3-112-15</inkml:trace>
  <inkml:trace contextRef="#ctx0" brushRef="#br1" timeOffset="8392.08">24698 16115 23951 0,'0'0'2128'0,"0"0"-1696"15,0 0-432-15,0 0 0 0,0 0 2736 0,0 0 464 16,6-8 80-16,1 1 32 0,-1 6-2144 0,3-3-416 15,3 0-96-15,1-2-16 0,1-4-640 0,1 4 0 16,-1-3-176-16,0 1 48 16,1 1-2880-16,-2 2-560 0,1 1-112 0</inkml:trace>
  <inkml:trace contextRef="#ctx0" brushRef="#br1" timeOffset="8767.04">25068 15901 14735 0,'0'0'1312'0,"-4"5"-1056"0,-1-1-256 0,-2 0 0 16,-2-2 2880-16,0 1 528 0,0 1 112 0,0-2 0 16,1 2-1488-16,-1 2-304 0,0-2-64 0,1 3-16 15,0 1-880-15,3 1-192 0,-2 4-16 0,2 2-16 16,1-1-400-16,3 0-144 0,1-3 0 0,4 2 144 16,-2-1-144-16,4-3 0 0,0-4 0 0,2-2-176 15,1 2 48-15,1-3 0 0,2-4 0 0,0 2 0 16,-2 0-96-16,2-4-16 0,-1-4 0 0,-2 3 0 15,-2 3 240-15,0-1 0 0,1-5 0 0,-2 0 0 16,1 1 0-16,-1 1 0 0,1-3 0 0,-1 0 0 16,1-3 0-16,-1-1 128 0,-2 1-128 0,0 0 0 0,0 2 384 0,0 1-16 15,-3 1-16-15,-1 8 0 0,4-5 384 0,-4 5 80 16,0 0 16-16,0 0 0 0,3 9 64 0,0 3 0 16,-1 1 16-16,2 5 0 0,3 7-320 0,-4 3-64 15,0-5-16-15,2 1 0 0,2 2-256 0,1 0-64 16,-3 1-16-16,4-3 0 0,0 0-176 0,-2-6 0 15,-1 2-160-15,3-2 160 16,2 0-2864-16,-1-4-464 0</inkml:trace>
  <inkml:trace contextRef="#ctx0" brushRef="#br1" timeOffset="9345.11">23780 15708 15663 0,'0'0'1392'0,"0"0"-1120"16,0 0-272-16,0 0 0 0,0 0 3008 0,0 0 560 15,0 0 96-15,5 2 32 0,4 2-1968 0,4-2-400 16,4-2-80-16,1 0-16 0,2-2-16 0,6 2 0 16,5-4 0-16,6 2 0 0,3-3 64 0,5-1 16 15,3 1 0-15,0 0 0 0,2 0-336 0,0 1-80 16,0 0-16-16,1 1 0 0,1 3-544 0,0 0-96 0,2 0-32 15,-2 0 0-15,1 2-192 0,-1-1 0 0,-3 0 128 0,-5-1-128 16,-2-1 0-16,-1-2 128 0,0 1-128 0,-1-1 0 16,-1-1 128-16,2 0-128 0,-4 2 0 0,0-2 0 15,-2 0 128-15,-1 0-128 0,-4 1 0 0,-3-3 144 16,0-1-144-16,-3 1 160 0,-2 1-160 0,-2-1 160 16,0 2-160-16,-5 2-192 0,0-2 32 0,-2 1 16 31,-3-2-2096-31,-1 4-432 0,0 1-80 0</inkml:trace>
  <inkml:trace contextRef="#ctx0" brushRef="#br1" timeOffset="9735.84">24423 14780 26783 0,'0'0'1184'0,"0"0"240"0,0 0-1136 0,0 0-288 0,0 0 0 0,0 0 0 15,1 10 1536-15,1 2 256 0,1 2 64 0,-2 0 0 16,1 6-368-16,0 3-64 0,1 6-16 0,-1-2 0 16,1 2-704-16,1 2-128 0,0 2-48 0,0 0 0 15,0-2-336-15,1 0-64 0,0-1 0 0,0 0-128 31,1-4-1200-31,-1 0-336 0,0-1-80 0,2-1-14896 0</inkml:trace>
  <inkml:trace contextRef="#ctx0" brushRef="#br1" timeOffset="12069.58">26480 15504 18431 0,'1'-5'1632'0,"-1"5"-1312"15,0 0-320-15,0 0 0 0,5 0 2576 0,2 0 448 16,3-1 96-16,1-2 16 0,2-1-1776 0,1 2-336 16,3-5-80-16,3 3-16 0,2 2-608 0,1-4-128 15,-2 3-32-15,1 0 0 0,0 0-448 0,3 2-96 16,-1 0 0-16,-1-1-14176 16</inkml:trace>
  <inkml:trace contextRef="#ctx0" brushRef="#br1" timeOffset="12225.89">26608 15657 19343 0,'-13'4'848'0,"13"-4"192"0,-7 4-832 0,3 2-208 0,4-6 0 0,0 0 0 16,0 0 3456-16,0 0 656 0,7 4 128 0,3-1 32 16,3-2-2800-16,4-1-544 0,1 0-112 0,15-1-32 31,2 1-1296-31,0 0-272 0,-1 0-48 0,-8 0-15024 0</inkml:trace>
  <inkml:trace contextRef="#ctx0" brushRef="#br1" timeOffset="12507.28">27915 15347 20271 0,'0'0'1792'0,"-4"-7"-1424"0,4 7-368 0,0 0 0 0,0 0 3664 0,0 0 672 16,-8 7 128-16,3 3 16 0,1 1-3328 0,3 3-656 16,1 4-144-16,0 6-32 0,0 4 208 0,0 2 48 15,0 2 0-15,1 4 0 0,1 3-384 0,-1 2-192 16,2 0 192-16,-1-2-192 15,1 2-1056-15,1-1-320 0,1 1-64 0,-1-15-9552 16,0 0-1904-16</inkml:trace>
  <inkml:trace contextRef="#ctx0" brushRef="#br1" timeOffset="12835.4">28288 15442 25791 0,'-16'-9'2304'0,"6"5"-1856"0,-4 1-448 0,1 3 0 16,0 3 2240-16,0 3 336 0,-3 6 80 0,0 5 16 16,1 4-2496-1,3 2-496-15,3 3-112 0,1 4-16 0,3 4 768 0,3-2 160 0,6 0 32 0,3-1 0 16,3 1-384-16,1-13-128 0,2 1 0 0,4-1 144 16,1-2-16-16,4-2-128 0,3-2 192 0,13 2-64 15,-2-6 64-15,-15-6 0 0,2-2 0 0,1-2 0 0,-1-3 112 0,1-1 16 16,-1-3 16-16,0 0 0 0,-1-5 176 0,10-10 16 15,-8-1 16-15,-7 5 0 0,-6-3 16 0,-1 5 0 16,-7-2 0-16,-3 4 0 0,-2-1-144 0,-2 2-32 16,-6-2 0-16,-4 1 0 0,-1-1-256 0,-3-2-128 15,-3-3 128-15,-1-3-128 16,-3 1-1344-16,0 1-336 0,-1 1-80 0,0 3-16 16,5 3-1872-16,1 2-384 0,-4 0-80 0,5 7-16 0</inkml:trace>
  <inkml:trace contextRef="#ctx0" brushRef="#br1" timeOffset="13022.8">28761 15118 32991 0,'0'0'1472'0,"3"-10"288"0,0 1-1408 0,-3 9-352 0,6-8 0 0,-6 8 0 15,7-6 1008-15,-7 6 128 0,0 0 16 0,0 0 16 16,9 6-384-16,-1 6-80 0,-3 1 0 0,-1 3-16 15,-2 2-688-15,0 3-320 0,0 1 16 0,1-1 16 32,-1 0-3344-32,2-5-656 0</inkml:trace>
  <inkml:trace contextRef="#ctx0" brushRef="#br1" timeOffset="13335.39">29117 14896 23839 0,'0'0'1056'0,"0"0"224"0,0 0-1024 0,0 0-256 16,0 0 0-16,-5 10 0 0,-4 0 1264 0,2 6 208 16,3-2 32-16,2 6 16 0,-2 1-624 0,4 0-112 15,3 0-16-15,0-1-16 0,1 0-576 0,2 0-176 16,0-2 0-16,3-1 0 0,2-3 224 0,0-1-64 16,2-2-16-16,0-2 0 0,0-3 240 0,2-3 64 15,0-1 0-15,1 0 0 0,0-5 160 0,1-1 32 16,0-6 16-16,-2 1 0 0,-4-1 112 0,-1 0 32 15,-2 0 0-15,0-5 0 0,0 0-64 0,-1-4-16 16,0 1 0-16,-2 0 0 0,-2 0-80 0,-1 1-32 16,0 0 0-16,-4 1 0 0,-2-2-64 0,-2 1-16 0,-4 3 0 0,-1 1 0 15,-1 2-128-15,1-1-16 0,-8 5-16 0,2-1 0 16,1 4-208-16,0 1-32 0,0 2-128 0,3 1 192 31,3 1-1536-31,10-1-320 0,-9 5-64 0</inkml:trace>
  <inkml:trace contextRef="#ctx0" brushRef="#br1" timeOffset="16762.94">30219 15523 17503 0,'0'0'768'0,"5"0"176"0,15-8-752 0,-20 8-192 0,11 0 0 0,0-3 0 15,-1-1 1584-15,1-1 272 0,-1 0 64 0,3 1 16 16,1 1-1568-16,0 2-368 0,-14 1 0 0,11-1 0 16</inkml:trace>
  <inkml:trace contextRef="#ctx0" brushRef="#br1" timeOffset="17012.9">30184 15666 13823 0,'0'0'608'0,"0"0"128"0,0 0-592 0,0 0-144 16,11 8 0-16,1-3 0 0,-12-5 2896 0,16 1 560 16,-2 1 96-16,0 0 32 0,1-2-2240 0,-1 0-448 15,2 0-96-15,2 0-16 0,0-2-784 0,-1 0-272 16,-2 1 0-16,-1 0 0 15,4-6-2208-15,-1 2-432 0,7-4-96 0,-4-3 0 0</inkml:trace>
  <inkml:trace contextRef="#ctx0" brushRef="#br1" timeOffset="17202.03">30858 15118 31551 0,'0'0'1408'0,"0"0"272"15,-6 10-1344-15,1-1-336 0,0 4 0 0,0 2 0 16,0 5 320-16,-1 2-16 0,2 4 0 0,1 3 0 16,-4 2 704-16,2 2 144 0,1 1 16 0,0 3 16 0,1 5-640 0,1 1-128 15,0 3-32-15,1-3 0 0,-1-1-384 0,2-2-272 16,2-3 32-16,3-2 16 16,-2-5-2384-16,2-4-464 0,2-4-112 0,-3-5-10272 15</inkml:trace>
  <inkml:trace contextRef="#ctx0" brushRef="#br1" timeOffset="17498.87">31178 15113 28559 0,'0'0'2544'0,"2"-8"-2032"16,-2 8-512-16,0 0 0 0,0 0 1632 0,0 0 224 0,-11 2 64 0,2 3 0 15,0 1-1472-15,-3 8-272 0,-3 2-176 0,-2 7 192 16,-2 4 128-16,0 4 48 0,-5 2 0 0,2 2 0 15,0 0-368-15,1 1 0 0,2-4 0 0,2 1 128 16,5-5 0-16,2 0 16 0,-1-5 0 0,2-1 0 16,1 1 48-16,2-3 0 0,0 1 0 0,4-4 0 15,3-1 64-15,3 1 0 0,1-4 16 0,3 0 0 16,1-3-16-16,2-2 0 0,2-3 0 0,5-2 0 16,4-2 16-16,3-2 0 0,1-2 0 0,1-1 0 15,1-1-128-15,0 1-16 0,2-1-128 0,-1 0 192 16,1-2-1600-16,-3 1-320 15,-3-2-64-15,-1 3-9472 0,-2 0-1888 0</inkml:trace>
  <inkml:trace contextRef="#ctx0" brushRef="#br1" timeOffset="17874.07">31388 15742 23039 0,'0'0'2048'0,"0"0"-1648"16,0 0-400-16,0 0 0 0,0 0 1648 0,16 0 240 15,-3-3 48-15,0-1 16 0,-3-1-992 0,2-2-208 16,3-2-48-16,-1 0 0 0,3-4-64 0,0 0 0 16,0 1-16-16,-2-2 0 0,0-2-480 0,-2 1-144 15,-4-1 0-15,-3 3 0 0,0 1 144 0,-4 3-144 0,-2 9 0 0,-4-9 144 16,-2 1-16-16,-5 3-128 0,-2 1 192 0,-1 4-64 15,-2 3 176-15,1 1 16 0,-2 1 16 0,1 3 0 16,2 2 240-16,-1 3 32 0,0 3 16 0,0-1 0 16,2 6-48-16,3-5 0 0,1 0 0 0,4 1 0 15,1 1-288-15,1-4-64 0,2 0-16 0,2 1 0 16,3-2-208-16,1-1 0 0,2-1 0 0,1 0 0 16,2-2-320-16,-1 0 0 0,0-1 0 0,2 0 0 31,-1-1-1952-31,1 0-400 0,-1-1-80 0,2 0-7600 0,-1-1-1520 0</inkml:trace>
  <inkml:trace contextRef="#ctx0" brushRef="#br1" timeOffset="18233.29">31798 15678 27647 0,'-13'4'2448'0,"-2"1"-1952"15,1 0-496-15,1 2 0 0,0-1 1376 0,-1 1 176 16,-1-1 48-16,2 1 0 0,1 1-960 0,2-1-192 15,1 1-48-15,2 3 0 0,1 0-80 0,5 0-32 16,1-11 0-16,0 0 0 0,5 13-288 0,5-7 0 16,3-2 0-16,4-2 0 0,1-4-144 0,3-2 144 15,3-2-128-15,1-3 128 16,-2 0-416-16,-2-2 0 0,-3-1 0 0,-1 1 0 16,-3-1-16-16,-1 3 0 0,-1-3 0 0,-3 3 0 0,-2 0 224 0,-2 2 32 15,-5 7 16-15,3-10 0 0,-3 10 160 0,0-9 0 0,0 9 160 0,0 0-160 16,-10-5 576-16,1 3 0 0,-1 5 16 0,-1 3 0 15,1 5 48-15,0 1 0 0,-2 2 0 0,-1 3 0 16,-3 0 160-16,3 4 32 0,1 2 16 0,5 1 0 16,1 0-160-16,4 0-48 0,2-1 0 0,2 1 0 15,4-2 64-15,3-3 0 0,1 1 0 0,2 1 0 16,1-3-256-16,3 0-32 0,3-3-16 0,1-2 0 16,-1-2-208-16,3 0-64 0,5-3 0 0,0 1 0 15,0-1-128-15,1-1 0 0,-1-1 0 0,0 2 0 16,2 1-2448-1,2-3-432-15,2 1-64 0</inkml:trace>
  <inkml:trace contextRef="#ctx0" brushRef="#br1" timeOffset="43007.44">3034 14399 31967 0,'-5'8'1408'0,"-1"5"304"0,2 5-1376 0,0 8-336 0,2 3 0 0,-1 3 0 15,1 2 448-15,0 4 0 0,2 5 16 0,2 0 0 16,2 1 160-16,-1 2 16 0,3-3 16 0,0 0 0 16,1 0-512-16,1-5-144 0,1-3 0 0,0-5 0 15,-1-5 128-15,-1-4-128 0,1-6 160 0,0 0-160 16,-1-5 144-16,-1-6-144 0,1 0 128 0,-7-4-128 16,4-8 0-16,-2-5 0 0,1-3 0 0,-2-3 0 0,-1-5-160 15,0-4 160-15,0-5 0 0,0-3-144 0,1-3 144 0,2-6 0 16,-2 1 0-16,5-2 0 0,0-1 0 0,3 0 0 15,0 0 0-15,2 1-128 0,-1 0 128 0,2 4 0 16,1 4 0-16,0 4 0 0,0 2 0 0,0 3 176 16,0 4-16-16,0 6 0 0,1 1 80 0,1 6 16 15,-2-1 0-15,-1 4 0 0,-2 3 16 0,0 5 16 16,0 2 0-16,-4 5 0 0,-2 2 32 0,-3 6 16 16,-1 2 0-16,-2 6 0 0,-5 5-336 0,-1 4 144 15,-1 2-144-15,0 3 0 0,0-2 160 0,-3 0-160 16,-1 1 128-16,1-2-128 0,1-3 192 0,0 0-32 15,-2-4-16-15,2 0 0 0,-1-1 496 0,1 1 80 0,2-4 32 16,1 0 0-16,3-1-240 0,3-3-64 0,0-2 0 0,4-2 0 16,2-2-128-16,2-1-48 0,3-2 0 0,0-1 0 15,2-2-128-15,0 1-16 0,1-5-128 0,3 2 192 16,-1-3-192-16,1 2 0 0,2-2 0 0,2 1-160 31,-2-2-448-31,1 0-96 0,-1-2 0 0,1 2-16 16,-1-1-1824-16,1 0-352 0,1-1-80 0,-3 1-13392 0</inkml:trace>
  <inkml:trace contextRef="#ctx0" brushRef="#br1" timeOffset="43116.79">3611 14707 29599 0,'0'0'1312'0,"0"0"272"16,-1 7-1264-16,2 1-320 0,2 0 0 0,0 1 0 16,-1 0 192-16,2 0-32 0,3 2 0 0,-1 1 0 15,2-2-880-15,0 0-176 0,0 1-48 0</inkml:trace>
  <inkml:trace contextRef="#ctx0" brushRef="#br1" timeOffset="43569.98">3757 14501 20271 0,'0'0'1792'0,"0"0"-1424"16,-5-3-368-16,0-1 0 0,-2 1 1408 0,3 1 224 15,4 2 32-15,0 0 16 0,0 0-1360 0,0 0-320 16,3 9 0-16,1-1 0 0,1 2-176 0,2 2-16 15,2 1 0-15,0 0 0 16,0-1-560-16,2 1-112 0,-2 1-32 0,0 0 0 16,0-3 144-16,0 1 32 0,0-2 0 0,-1 0 0 0,0-3 496 0,0-1 224 0,-1-2-192 0,-7-4 192 15,8 6-320-15,1-2 64 0,-9-4 16 0,8 1 0 16,-8-1 496-16,0 0 80 0,0 0 32 0,0 0 0 16,0 0 304-16,0 0 64 0,0 0 16 0,0 0 0 15,0 0-192-15,0 0-48 0,0-7 0 0,0 2 0 16,0 5-336-16,-1-6-176 0,-2 0 160 0,1 2-160 15,2 4 128-15,-6-3-128 0,1-1 0 0,0 2 0 16,5 2 512-16,0 0 0 0,-8-1 0 0,8 1 0 16,0 0 144-16,0 0 48 0,0 0 0 0,0 0 0 15,0 0-400-15,0 0-80 0,0 0-16 0,8 8 0 16,2-2-208-16,2 3 128 0,-1-1-128 0,-1 3 0 16,-1 0 320-16,-1 0-48 0,0-1 0 0,0 2 0 15,-1 0 688-15,0 0 144 0,-2-2 32 0,-1 0 0 0,0 1 160 0,-1 1 48 16,-3-2 0-16,0 0 0 0,-3 1-80 0,0-1-16 15,0 2 0-15,-3 1 0 0,-2-3-480 0,-1 4-80 16,-1-4-32-16,-1 2 0 0,0-2-320 0,-1 1-64 16,2-5-16-16,-1 2 0 0,1-2-256 0,2-2 0 15,1-1 0-15,1-2 0 16,-1 1-1632-16,7-2-336 0,0 0-64 0,0 0-10864 16,-1-7-2176-16</inkml:trace>
  <inkml:trace contextRef="#ctx0" brushRef="#br1" timeOffset="43945.33">4032 14386 21183 0,'0'0'944'0,"0"0"192"0,0 0-912 0,0 0-224 0,0 0 0 0,0 0 0 16,0 8 3408-16,0 3 640 0,2 4 128 0,-2 2 32 16,-3 1-2256-16,2 5-448 0,-1 5-96 0,2 2 0 15,-1-2-896-15,0 2-192 0,1 3-16 0,0-3-16 16,-1 0-288-16,1-4 0 0,1-1 128 0,1-3-128 15,0-2 0-15,0-4 0 0,2-1 0 0,2-3 0 16,-4-6 0-16,1 2-224 0,-3-8 32 0,0 0 16 16,0 0-272-16,8-3-64 15,1-3-16-15,0-3 0 0,-1-3 128 0,-1-2 16 0,1-3 16 0,0-2 0 16,3 1 192-16,-2 0 48 0,-2-2 0 0,3 2 0 16,-1-2 128-16,1 4 0 0,1 1 0 0,-4 3 0 15,-1-1 144-15,-2 4 112 0,1 4 32 0,-5 5 0 0,0 0 224 0,6 1 32 16,-2 3 16-16,-1 5 0 0,-2 1-144 0,0 1-32 15,1 2 0-15,0 3 0 0,0 0-384 0,-1 1 0 16,2 1 0-16,0 0 0 16,1-1-1440-16,2-1-320 0,0-2-64 0,1-1-9664 15,-2-3-1936-15</inkml:trace>
  <inkml:trace contextRef="#ctx0" brushRef="#br1" timeOffset="44099.02">4434 14289 30463 0,'0'0'1344'0,"0"0"288"0,0 0-1312 0,0 0-320 0,5 8 0 0,0 4 0 16,-1 0 416-16,0 6 16 0,1 3 0 0,1 5 0 15,-2 1 128-15,1 6 16 0,0 2 16 0,0 1 0 16,-1 1-464-16,1 1-128 16,1 0 0-16,-1-1 0 15,1-1-1008-15,1-2-208 0,-1-5-64 0,0 0-8064 0,-3-4-1632 0</inkml:trace>
  <inkml:trace contextRef="#ctx0" brushRef="#br1" timeOffset="44271.08">4354 14615 32255 0,'-2'-6'2864'0,"-1"-1"-2288"0,3 1-576 0,0-1 0 15,2 2 2304-15,1 0 336 0,5-2 80 0,3 1 16 16,2 2-1248-16,5 0-240 0,4 0-48 0,3 0-16 15,2-1-832-15,2 1-160 0,-2 0-48 0,2 3 0 16,0-1-1024-16,1 2-208 0,1 0-32 0,0 0-18592 16</inkml:trace>
  <inkml:trace contextRef="#ctx0" brushRef="#br2" timeOffset="56710.8">7950 17642 20271 0,'-6'10'1792'0,"-9"-8"-1424"0,-2 2-368 0,0 3 0 16,0 2 2272-16,2 0 384 0,-2 0 80 0,1 0 16 15,0-1-2112-15,2 0-432 0,0 1-80 0,1-4 0 16,1 2 112-16,2-1 16 0,0 1 16 0,3-2 0 16,0-2 624-16,2 0 128 0,5-3 32 0,-4 7 0 0,1 1-928 0,3 1-128 15,2-3 0-15,0 2-192 16,4 0-832-16,0 0-176 0,3-2-16 0,2 2-16 0,0 0 896 0,4 0 176 16,0 0 160-16,2 1-208 0,2 1 208 0,0 2 240 15,2-2-48-15,0 1-16 0,0 1 512 0,1-2 96 16,1 0 32-16,-3 0 0 0,-2 0 112 0,-2-2 32 15,-5 1 0-15,-1-1 0 0,-4 0-64 0,-1 1-16 16,-3-3 0-16,-4 2 0 0,-3 2-160 0,-3 0-16 16,-3 1-16-16,-2 0 0 15,-3-2-368-15,0 0-80 0,-1-1-16 0,2 0 0 16,0-1-1168-16,1 0-224 0,1-3-48 0,1 1-10992 0,3-1-2192 0</inkml:trace>
  <inkml:trace contextRef="#ctx0" brushRef="#br2" timeOffset="56820.24">8204 17899 29535 0,'0'0'1312'0,"0"0"272"0,0 0-1264 0,0 9-320 0,0 1 0 0,0 0 0 16,2 2 0-16,0 1 0 0,1 0 0 0,1 0-8800 16,1 0-1664-16</inkml:trace>
  <inkml:trace contextRef="#ctx0" brushRef="#br2" timeOffset="56976.43">8233 17654 23039 0,'-12'-8'1024'0,"7"3"192"0,-3 0-960 0,0 0-256 16,8 5 0-16,0 0 0 0,0 0 816 0,0 0 112 16,0 0 32-16,0 0-8368 15,0 0-1664-15</inkml:trace>
  <inkml:trace contextRef="#ctx0" brushRef="#br2" timeOffset="57398.26">8434 17842 12895 0,'-2'6'1152'0,"1"5"-928"15,1 2-224-15,1 0 0 0,-3-1 2800 0,2-1 512 0,1 2 96 16,0-3 32-16,1 0-2160 0,0 0-416 0,1-3-96 0,1 0 0 16,-4-7-464-16,5 6-96 0,0-2-16 0,-5-4 0 15,0 0-192-15,7 0 0 0,-1-3 0 0,1-2 0 31,-2-3-448-31,0 0-48 0,1-3 0 0,-1-1 0 0,0 0 304 0,-1-1 48 0,-2 0 16 0,2 1 0 16,-1 2 336-16,0 2 80 0,-1 0 16 0,1 2 0 16,-1 2 368-16,-2 4 80 0,4-7 16 0,-4 7 0 15,0 0-112-15,7 4-16 0,-1 3 0 0,1 1 0 16,-2 1-176-16,0 3-32 0,-1 3-16 0,0 0 0 16,0-1-144-16,0-2-16 0,0-1-16 0,0 1 0 15,-2-1-112-15,1-1-128 0,2 0 176 0,0-1-176 16,-1-1 144-16,2-1-144 0,-6-7 0 0,0 0 144 15,0 0 0-15,0 0 0 0,0 0 0 0,6-3 0 16,-1-2 144-16,0-2 32 0,1-3 0 0,-2 0 0 0,0 1 0 0,-1-2 0 16,1-2 0-16,3-4 0 0,-2 1 64 0,2-2 0 15,-2 1 16-15,0 3 0 0,-2 1-208 0,1 2-32 16,-2 5-16-16,1-1 0 0,-3 7 320 0,0 0 64 16,0 0 16-16,0 0 0 0,0 0-144 0,6 10-16 15,1 3-16-15,-1 1 0 0,0 2-368 0,0-1 0 16,2 3 0-16,0 1 0 0,1 0-176 0,0 1-48 15,-1-2-16-15,0 2 0 16,-1-2-2304-16,3-2-464 0,-1-5-80 0,0 1-12688 0</inkml:trace>
  <inkml:trace contextRef="#ctx0" brushRef="#br2" timeOffset="57804.75">8904 17949 27007 0,'0'0'1200'0,"0"0"240"0,0 0-1152 0,6 5-288 0,-2 0 0 0,1 2 0 15,-1 2 1232-15,0 1 192 0,-1 3 48 0,3 2 0 16,-1 3-464-16,1 0-96 0,0 1-16 0,-2-5 0 16,1 5-512-16,0 1-128 0,0-3 0 0,0 1-16 15,2-2-32-15,-2-1 0 0,-1 0 0 0,1-1 0 16,-2-6-80-16,-1 1 0 0,0-2-128 0,-1-1 192 16,0 1 16-16,-1-7 0 0,0 0 0 0,0 0 0 15,0 0 32-15,0 0 0 0,-5-8 0 0,3-3 0 16,-1-2-240-16,2-4 0 0,-2-3 0 0,2-5-160 15,1-4-256-15,-2-2-48 0,2-4-16 0,2-1 0 16,-1 0-176-16,2 2-48 0,-1 1 0 0,3 3 0 16,2 4 560-16,-2 9 144 0,0 2 0 0,2 2 0 0,1 1 544 0,1 3 176 15,1 2 48-15,-1 3 0 0,1 4 32 0,0 0 16 16,-1 4 0-16,-1 4 0 0,-2 1-256 0,0 3-48 16,-4 2-16-16,0 3 0 0,-2 2-80 0,-2 0-16 15,0-2 0-15,-1-3 0 0,-1 2-160 0,-1 2-48 16,0 1 0-16,-2-1 0 0,2 0-192 0,-2-1 0 15,0-4 0-15,1 0 0 16,-3-6-1536-16,1-3-288 0,2-3-64 0,-2-1-16 16,8 0-1920-16,-5-5-384 0</inkml:trace>
  <inkml:trace contextRef="#ctx0" brushRef="#br2" timeOffset="57914.12">9226 17528 15663 0,'0'0'1392'0,"0"0"-1120"0,0 0-272 0,0 0 0 16,0 0 3728-16,8 4 688 0,-1 2 144 0,-2 3 32 15,0 4-2672-15,0 2-512 0,1 3-128 0,-1 4 0 16,0 4-768-16,0 3-128 0,-1 0-48 0,3 3 0 16,-2 1-496-16,0 2-96 0,0-2-32 0,-1 0-10784 15,1-4-2176-15</inkml:trace>
  <inkml:trace contextRef="#ctx0" brushRef="#br2" timeOffset="58070.43">9408 17899 20271 0,'-2'9'1792'0,"1"1"-1424"16,1 3-368-16,0 2 0 0,1 2 1536 0,1-1 224 15,0-1 48-15,2 0 16 0,0 0-1536 0,1 0-288 16,0-2 0-16,1 3-7968 16,-1-5-1504-16</inkml:trace>
  <inkml:trace contextRef="#ctx0" brushRef="#br2" timeOffset="58445.31">9737 17554 12895 0,'0'0'1152'0,"15"-4"-928"0,-1 1-224 0,0 1 0 15,2-2 1152-15,0 1 192 0,-2 1 48 0,-1-1 0 16,-2-1 160-16,-5 0 48 0,1 0 0 0,-1 0 0 15,-1-1-64-15,-5 5 0 0,4-5 0 0,-4 5 0 16,2-7-16-16,-2 7-16 0,-2-5 0 0,0 1 0 16,-2 0-336-16,-1 2-64 0,-2-1-16 0,-1 3 0 15,-2 0-640-15,-2 3-128 0,-1 3-16 0,1 2-16 16,-1 1-128-16,0 3-32 0,0 1 0 0,1 3 0 16,2 2-128-16,0 1 0 0,-1 2 0 0,3 1 0 15,2 1 0-15,1 1-256 0,1 1 64 0,2 1 16 16,2 3 176-16,3-2-192 0,2 2 192 0,0 1-192 15,2 0 192-15,-1 0 0 0,2-3 0 0,0 3 0 16,0-1 0-16,1-2 224 0,1-1-32 0,0 1 0 16,-3-5-2272-16,0-1-464 0,-1-3-80 0,0-3-7552 15,-2 1-1488-15</inkml:trace>
  <inkml:trace contextRef="#ctx0" brushRef="#br2" timeOffset="58601.55">9718 17837 17503 0,'0'0'1552'0,"0"0"-1232"16,0 0-320-16,0 0 0 0,0 0 3504 0,0 0 640 16,0 0 128-16,0 0 16 0,0 0-2944 0,0 0-576 15,8 2-128-15,1 2-32 0,1 0-48 0,2 0-16 16,0 0 0-16,2 1 0 0,2 0-672 0,1 2-144 16,0-4-32-16,3 0 0 15,0-3-2096-15,0 0-416 0,-2 0-96 0,-6 0-10192 0</inkml:trace>
  <inkml:trace contextRef="#ctx0" brushRef="#br2" timeOffset="58710.91">10024 17880 6447 0,'0'0'576'0,"0"0"-576"0,0 0 0 0,2 10 0 16,-1 2 4608-16,1 1 832 0,1 1 144 0,0 10 48 15,2-2-4080-15,0 1-800 0,2 1-176 0,2-3-16 16,-1-2-560-16,-1 0 0 0,0-3 0 0,-1-2-12720 16</inkml:trace>
  <inkml:trace contextRef="#ctx0" brushRef="#br2" timeOffset="58835.9">10058 17688 29023 0,'-13'-12'1280'0,"13"12"272"0,-4-6-1232 0,4 6-320 16,0 0 0-16,0 0 0 16,0 0-896-16,0 0-224 0,8-7-48 0</inkml:trace>
  <inkml:trace contextRef="#ctx0" brushRef="#br2" timeOffset="59101.75">10279 17928 15951 0,'0'0'704'0,"6"7"144"0,2-1-672 0,1 1-176 15,-9-7 0-15,12 5 0 0,-2 0 1280 0,1-5 208 16,0 0 48-16,-2 0 16 0,-9 0 112 0,12-5 0 16,-1 0 16-16,-1-2 0 0,-1 1-528 0,-1-2-128 15,-2-3 0-15,1 0-16 0,0-2-208 0,-1-1-32 0,-1 1-16 16,-1 0 0-16,-1 0-48 0,-2 0-16 0,0 2 0 0,-1-1 0 15,-2 1 192-15,-2 1 32 0,0 0 16 0,-1 0 0 16,5 10-144-16,-9-5-16 0,-1 4-16 0,1 1 0 16,-1 3-448-16,0 4-96 0,0 5-16 0,1 4 0 15,1 2-192-15,2 5-240 0,1 4 48 0,2-1 16 32,2-2-1200-32,3 1-240 0,4 0-48 0,0-2-9920 0,3 0-1984 0</inkml:trace>
  <inkml:trace contextRef="#ctx0" brushRef="#br2" timeOffset="59477.87">10743 17854 26495 0,'-12'-9'1168'0,"3"3"240"0,-3 2-1120 0,-2-2-288 16,-2 1 0-16,-1 1 0 0,0 2 960 0,0 2 144 16,2 4 32-16,0 3 0 0,3 2-656 0,2 4-128 15,1 1-32-15,2 1 0 0,2-2-192 0,4 2-128 16,1 0 128-16,4 0-128 0,1 1 0 0,3-2 144 15,0-1-144-15,2-3 0 0,1-1 384 0,-1-3-16 16,0-1-16-16,3 2 0 0,2-4 272 0,-1 0 48 16,0-3 16-16,2 0 0 0,0 0-112 0,-1-3 0 15,1-3-16-15,1 1 0 0,-3-4-256 0,-1-4-48 16,-1-1-16-16,-5 2 0 0,-1-2 16 0,1-3 0 16,-1-3 0-16,1-2 0 0,-1-4-256 0,-1-2-192 15,-1 1 48-15,-1-2 0 16,-3 1-288-16,0-2-48 0,0-2-16 0,-1 1 0 0,-3 0 352 0,-2 1 144 0,0 0-128 0,-1 1 128 47,0 4-608-47,0 5-32 0,1 4-16 0,0 5 0 0,1 5 656 0,5 6 256 0,0 0-16 0,-4 10 0 0,2 3 176 0,2 16 32 0,4 4 16 0,-1-7 0 15,3 1-224-15,0 4-48 0,3 2-16 0,4 14 0 16,0-7-176-16,2-2 0 0,0-3 0 0,4-5-11216 16,2-2-2288-16</inkml:trace>
  <inkml:trace contextRef="#ctx0" brushRef="#br2" timeOffset="59665.45">11344 17633 27647 0,'0'0'2448'0,"-4"-6"-1952"16,0 2-496-16,4 4 0 0,0 0 3984 0,5-7 704 15,0 2 144-15,3 0 32 0,-8 5-4032 0,14-3-832 16,2-1 0-16,1 2-208 16,1-2-1056-16,3 1-208 0,1 1-32 0,-1-1-16 15,-4-2-2480-15,0-2-496 0</inkml:trace>
  <inkml:trace contextRef="#ctx0" brushRef="#br2" timeOffset="59868.49">11344 17766 32255 0,'0'0'2864'0,"0"0"-2288"0,0 0-576 0,0 0 0 16,0 0 1920-16,0 0 288 0,15 4 48 0,0-5 16 16,4-4-1280-16,6-6-256 0,4 1-48 0,15-7-16 31,-2 0-2752-31,-1-3-544 0</inkml:trace>
  <inkml:trace contextRef="#ctx0" brushRef="#br2" timeOffset="60479.54">12329 17688 17503 0,'-11'-12'1552'0,"11"12"-1232"16,-6 7-320-16,1-2 0 0,0 3 4016 0,2 2 736 16,2-1 160-16,1 5 16 0,-1 2-3248 0,2 4-656 15,-1 4-128-15,0 3-16 0,0 3-544 0,3 4-96 16,0 1-32-16,1 3 0 0,-1 3-208 0,2 0 0 16,-1-2 0-16,1-1-160 15,-1-7-2368-15,0-4-480 0,1 0-80 0,1-7-11104 0</inkml:trace>
  <inkml:trace contextRef="#ctx0" brushRef="#br2" timeOffset="60776.46">12547 17829 16575 0,'-3'-11'1472'0,"1"2"-1168"0,-1 0-304 0,-1 1 0 16,-1 3 3520-16,1 1 656 0,0 0 128 0,4 4 32 16,-6 0-2288-16,0 7-448 0,1 2-80 0,1 8-32 15,2 6-992-15,0 4-208 0,4 1-32 0,0 3-16 16,2 2-240-16,3-2 0 0,2 2 0 0,1-3-160 15,2 0 160-15,2-4 0 0,3-3 0 0,3-3 0 16,1-6 0-16,1-3 0 0,1-3 0 0,2-4 0 0,1-4 304 0,-2-3 80 16,-1-5 32-16,-2-2 0 0,-1-3 352 0,-3-3 64 15,-3-4 0-15,-1 1 16 0,-3-2-16 0,-2-1-16 16,-3-2 0-16,-2 1 0 0,-4-1-336 0,-2 1-64 16,-3-2-16-16,-2 2 0 0,-3 1-176 0,-3-1-32 15,-3 1-16-15,-1 1 0 0,0 1-352 0,-1-1-64 16,0-1-16-16,0 3 0 15,3 1-1888-15,0 4-384 0,3 2-80 0,2 2-15568 0</inkml:trace>
  <inkml:trace contextRef="#ctx0" brushRef="#br2" timeOffset="61240.18">13228 17822 19343 0,'0'0'1728'0,"0"0"-1392"0,-6 0-336 0,1 0 0 16,1 0 3104-16,2-2 544 0,2 2 128 0,0 0 0 31,0 0-1824-31,0 0-368 0,-2-7-80 0,4 1-16 0,0-2-848 0,3-4-192 0,1-2-16 0,0 0-16 15,-1 0-224-15,1 0-32 0,-3-3-16 0,3-1 0 16,-1-2-144-16,0-2 0 0,-1 4 144 0,-1 0-144 16,-1 1 0-16,1 0 128 0,-1 1-128 0,1 2 0 15,-2 1 0-15,2 1 0 16,0 2 0-16,-1 2 0 0,1-3 0 0,1 5-240 0,0 1 48 0,1 1 0 16,0 1-352-16,3 3-64 0,0 5-16 0,0 2 0 15,-1 2 112-15,1 5 32 0,0 5 0 0,0 0 0 16,1 2 208-16,0 1 32 0,1-1 16 0,2 0 0 15,0 0 224-15,-2 1 0 0,1-4 0 0,-2 2 0 16,-3-2 240-16,0-1 80 0,-1-5 32 0,-4-1 0 0,-1-1 736 0,-1 0 128 16,-2-4 48-16,-2 2 0 0,-4 1-256 0,-1-2-48 15,-4-1-16-15,4 1 0 0,-2-4-560 0,-1-1-128 16,-1-1 0-16,0-2-16 0,-2 0-240 0,0 0 128 16,1-2-128-16,-1 0 0 15,2-1-1168-15,1 1-336 0,-3 0-64 0,2-1-10944 16,2 1-2192-16</inkml:trace>
  <inkml:trace contextRef="#ctx0" brushRef="#br2" timeOffset="61708.88">13651 17713 15663 0,'0'0'1392'0,"0"0"-1120"0,0 0-272 0,0 0 0 16,3 6 2816-16,-1 4 512 0,1 1 112 0,0 5 16 15,1 0-1520-15,1 2-288 0,1 1-64 0,1 4-16 16,1-1-608-16,-1 2-128 0,1-4-32 0,-1 1 0 16,2-2-304-16,-1 1-64 0,0-3-16 0,-2 2 0 15,1-4-96-15,-2-3 0 0,-3-2-16 0,0-3 0 16,0-1 16-16,-2-6 0 0,0 0 0 0,0 0 0 15,0 0-80-15,0 0-16 0,0 0 0 0,0 0 0 16,0 0-224-16,-4-6 128 0,1-5-128 0,-1-2 0 16,1-3-160-16,-1-1-128 0,-1-1-32 0,0 0 0 15,-1-3-336-15,4-1-80 0,-2-4-16 0,1 2 0 16,2 1-368-16,1-3-80 0,1 1-16 0,2 3 0 0,0 0 672 0,2 3 128 16,1 3 32-16,2 1 0 0,1 2 608 0,0 3 128 15,0 2 32-15,1 3 0 0,0 1 864 0,0 2 176 16,0 2 48-16,-1 4 0 0,0-2-320 0,-1 4-64 15,-1 3-16-15,-1 2 0 0,-1-2-464 0,-2-1-96 16,-2 5 0-16,-2 2-16 0,-2 0-304 0,-2 0-48 16,-3 2-16-16,0 0 0 0,-1 2-128 0,0-3 0 15,-2 1 0-15,2-1 0 16,1-2-1632-16,-1-3-256 0,-1-2-48 0,2-2-10048 16,2-4-2016-16</inkml:trace>
  <inkml:trace contextRef="#ctx0" brushRef="#br2" timeOffset="61865.47">13911 17438 28559 0,'0'0'2544'0,"0"0"-2032"0,0 0-512 0,0 0 0 15,4-5 2000-15,-4 5 304 0,0 0 64 0,6 0 16 16,3 2-1168-16,2 3-256 0,0 6-32 0,-3-1-16 16,-3 5-752-16,-1 2-160 0,-2 2 0 0,-2 3 0 15,0 4-576-15,0-1-80 0,-2 1-16 16,1 0 0-16,0 2-2560 0,-2-4-512 0</inkml:trace>
  <inkml:trace contextRef="#ctx0" brushRef="#br2" timeOffset="62115.34">14124 17439 3679 0,'0'0'160'0,"0"0"32"0,0 0-192 0,0 0 0 16,0 0 0-16,0 0 0 0,-6 5 7152 0,1-1 1376 15,1 1 288-15,0 2 48 0,1 1-6096 0,-1 0-1216 16,0-1-240-16,2 1-48 0,-2 0-608 0,-1 4-112 16,0-4-32-16,-1 2 0 0,0 2 272 0,-2 1 48 15,-1 0 16-15,0 3 0 0,-3 2-208 0,2-1-64 16,-1-2 0-16,2 1 0 0,1-3-368 0,3 1-80 16,2-3 0-16,3 1-128 0,0-2 0 0,2 0 0 0,2-3 0 0,1-3 0 15,1-2-192-15,3 0-160 0,2-4-32 0,1 1 0 31,1 0-2128-31,2 0-432 0,1-1-96 0,2-3-14416 0</inkml:trace>
  <inkml:trace contextRef="#ctx0" brushRef="#br2" timeOffset="62443.44">14394 17521 19343 0,'-17'0'848'0,"11"3"192"0,-1-2-832 0,0 3-208 0,-3 1 0 0,1 2 0 16,0 1 3136-16,1 1 576 0,3 1 112 0,0 2 16 15,-2 1-2496-15,2 0-496 0,1 0-96 0,2-1-32 16,-1 1-576-16,3-1-144 0,1-1 0 0,1-2 0 16,-1-1 0-16,2-1 0 0,-3-7 0 0,0 0 0 15,0 0-224-15,0 0 80 0,6 4 16 0,2-3 0 16,-8-1 128-16,9-1 192 0,-2-3-32 0,-7 4-16 0,7-4 32 0,0 0 0 16,-2-3 0-16,0-2 0 0,1 0-176 0,-1 0 0 15,1 0 0-15,1 0 128 0,-3 0-128 0,0 0 0 16,0 1 0-16,-2 1 128 0,-2 7 288 0,0 0 48 15,0 0 16-15,0 0 0 0,0 0 416 0,8 5 64 16,-2 2 32-16,2 3 0 0,1 3-512 0,1 2-96 16,-3 0-32-16,4 2 0 0,2 2-160 0,2 1-48 15,1-1 0-15,12 7 0 16,-5-7-2240-16,-2-3-448 0</inkml:trace>
  <inkml:trace contextRef="#ctx0" brushRef="#br2" timeOffset="71864.12">15993 17888 24591 0,'0'0'1088'0,"0"0"224"0,0 0-1056 0,0 0-256 0,2 9 0 16,17-24 0-16,-17 28 416 0,1 2 32 0,-1 0 0 0,1 1 0 16,-2 1 384-16,1 0 64 0,-1 4 32 0,0 1 0 0,2-1-480 0,-2-3-80 15,0-4-32-15,2-1 0 0,0-3-336 0,-1-3 0 16,-2-7 0-16,0 0 128 0,0 0-128 0,0 0 0 16,0 0 0-16,0 0 0 0,0 0 0 0,2-6 0 15,-2-3 0-15,0-2 0 0,1 1 0 0,0-1 0 16,0 0 0-16,1-1 0 0,-1-4 0 0,2 2 0 15,-1-2 0-15,1 2 0 0,3 1 0 16,1 0 0-16,-1-1 0 0,1 1 0 0,-1 1 176 0,2 3 64 16,-1 1 16-16,1 1 0 0,-1 5 144 0,1 0 48 15,0 4 0-15,0 2 0 0,0 4 64 0,0 2 0 16,-2 3 16-16,-1 1 0 0,1 2-272 0,0 0-48 16,1-2-16-16,-1-1 0 0,1 0-192 0,-1-3 128 15,1 0-128-15,-1-3 0 0,-6-7 128 0,7 6-128 0,-7-6 0 0,0 0 144 16,0 0 192-16,7-2 48 0,1-2 0 0,-2-2 0 15,0-3-96-15,-1-2-16 0,0-2 0 0,-1 2 0 16,3-2-96-16,-2-1-32 0,0-2 0 0,-1-1 0 16,-1 1-144-16,-1-2 160 0,0 2-160 0,-1 3 160 15,0 4-160-15,1 2 0 0,-2 7 0 0,0 0 128 16,0 0-128-16,1 8 0 0,2 4 0 0,-1 2 128 16,1 2-320-16,1 1-64 0,0 0 0 0,2-2-16 15,1 0-1872 1,2-2-368-16,1-1-80 0,3-2-16 0,2-2-432 15,-1 0-96-15,-1-3 0 0,1-1-6720 0</inkml:trace>
  <inkml:trace contextRef="#ctx0" brushRef="#br2" timeOffset="72207.91">16543 17996 1839 0,'12'-11'0'0,"-7"7"160"0,0 1-160 0,0-3 0 0,0-1 0 0,-1 0 0 0,-1 0 4448 0,0-2 864 15,-2 2 160-15,-1-1 32 0,-1 2-3088 0,-1 0-624 16,0-3-128-16,-1 2-32 0,-1 1-672 0,-1 1-128 16,5 5-16-16,-7-3-16 0,1 0-208 0,-1 3-32 15,1 0-16-15,-1 4 0 0,1 4-128 0,-1 3-32 16,1-1 0-16,1 3 0 0,1 1-192 0,1 2-32 15,0-2-16-15,2 2 0 0,2-4-144 0,2-2 0 16,1-1 0-16,1-1 128 0,3-1-128 0,0-2 0 16,0-1 0-16,1-2 0 0,0 0 0 0,1-2 0 15,2-2 0-15,-2-2 0 0,0 1 0 0,-1-4 0 16,0-2-144-16,1 0 144 0,-2-3 0 16,0-1 0-16,-2 3 0 0,0-1 0 0,-1 2 0 15,-1 0 144-15,-3-2-144 0,0 1 192 0,1 0 192 0,-2 0 32 0,-2 4 16 16,4-3 0-16,-2 1 144 0,0 1 16 0,0-2 16 0,0 9 0 15,2-6-304-15,-2 6-64 0,0 0-16 0,0 0 0 16,7-1-224-16,-7 1 0 0,6 5 0 0,0 4 0 16,-1 4 0-16,0 3 0 0,0 2 0 0,0 0 0 15,1 0 0-15,0-1-256 0,-2-2 16 0,0 0 16 32,1 0-1568-32,0-2-304 0,1-2-64 0,-1-2-7904 0,-1-1-1584 0</inkml:trace>
  <inkml:trace contextRef="#ctx0" brushRef="#br2" timeOffset="72379.69">16835 17599 17503 0,'-5'-11'1552'0,"5"11"-1232"0,0 0-320 0,0 0 0 0,0 0 3456 0,0 0 640 16,0 0 128-16,-2 9 32 0,1 0-2912 0,1 4-592 16,0 3-112-16,1 3-32 0,1 3-304 0,-1 3-64 15,2 1-16-15,-2 3 0 0,3-2-416 0,0 3-64 16,1 0-32-16,0-4 0 15,-1-2-2848-15,0-2-560 0</inkml:trace>
  <inkml:trace contextRef="#ctx0" brushRef="#br2" timeOffset="72801.59">17109 17696 12895 0,'2'-8'1152'0,"-2"0"-928"0,-1-5-224 0,1 4 0 16,0 4 3888-16,0 5 720 0,0 0 160 0,0 0 32 15,0 0-2672-15,0 0-528 0,-8 1-96 0,-1 3-32 16,0 8-704-16,1-3-128 0,-4 1-48 0,2 2 0 16,-2 4-384-16,2 1-80 0,-2-2 0 0,-1 1-128 15,0-2 256-15,-1 3-64 0,1 0-16 0,0-1 0 16,2 0-32-16,3-1 0 0,0 1 0 0,2 0 0 16,-2-2-144-16,4-1 192 0,2 0-192 0,0-5 192 15,4 0-192-15,2-2 0 0,-4-6 0 0,0 0 0 16,11 4 0-16,2 0 0 0,2 0 0 0,2-3 0 15,1-2 0-15,1 0 0 0,2 1-128 0,0-2 128 16,1 0 0-16,2-1 0 0,1-4 0 0,-2-2 0 16,0 2 0-16,1-3 0 0,-1 1 0 0,-2-2 0 15,-1-4-128-15,-3 0 128 0,-2-1 0 0,0 3 0 16,-5-1-160-16,-1-1 160 0,-2 2-208 0,-3 1 80 0,-3-2 128 16,-1 2-192-16,-1 2 192 0,-2-2-192 0,-3 3 192 15,-1 1 0-15,-1 0 0 0,-1 3 0 0,-1 1 240 0,-1 4-32 16,1 4 0-16,-2 3 0 0,0-2 304 0,3 1 48 15,1 9 16-15,5 0 0 0,-1 2 128 0,4 3 16 16,1 3 16-16,4-2 0 0,2 3-224 0,3-2-32 16,0-6-16-16,5-2 0 0,2 0-240 0,4-1-48 15,2-1-16-15,6-7 0 16,3-5-1520-16,5-1-304 0,5-3-64 0</inkml:trace>
  <inkml:trace contextRef="#ctx0" brushRef="#br2" timeOffset="73442.28">18153 18013 25967 0,'0'0'1152'0,"0"0"240"0,0 0-1120 0,0 0-272 16,0 0 0-16,0 0 0 0,0 0 736 0,0 0 96 15,6-3 0-15,2-1 16 0,1-1 80 0,2-2 16 0,1 1 0 0,1-3 0 16,2 0-496-16,1 0-80 0,2-4-32 0,0 1 0 16,-3-1-112-16,-4 1-32 0,-1 3 0 0,-4-3 0 15,-1 0-48-15,-1 2-16 0,-1 1 0 0,-3 0 0 16,-1 1-128-16,-2 1 192 0,-2 2-192 0,-2 1 192 16,1 0 0-16,-2 4 16 0,0-2 0 0,0 0 0 15,0 4 192-15,2 2 48 0,-1 1 0 0,1 1 0 16,2 5-256-16,-1 1-64 0,1 3 0 0,4 2 0 15,0 1 0-15,2-1-128 0,2 3 192 0,2 0-64 16,-1-2-128-16,4 0 0 0,3-1 0 0,2-3 0 16,0 1 0-16,2-1-224 0,0-1 48 0,3 0-7344 31,2-1-1472-31,0-4-288 0</inkml:trace>
  <inkml:trace contextRef="#ctx0" brushRef="#br2" timeOffset="73582.89">18658 17856 20271 0,'0'0'1792'0,"0"0"-1424"16,-3 9-368-16,3-9 0 0,-3 7 2672 0,3 2 464 15,2 2 80-15,0 0 32 0,1 2-2464 0,1-2-480 16,1 0-112-16,3 0 0 0,2 1-192 0,1-1-144 16,2 1 144-16,1 2-208 15,2 1-2528-15,6-1-496 0</inkml:trace>
  <inkml:trace contextRef="#ctx0" brushRef="#br2" timeOffset="73801.66">18957 17786 20271 0,'0'0'1792'15,"-6"6"-1424"-15,-2 2-368 0,-1 1 0 0,-3 0 3040 0,-2 3 544 0,-3 3 96 0,-3 2 32 16,-2 2-1728-16,-3 2-320 0,1-2-80 0,4-4-16 15,-1-2-992-15,-1 4-208 0,1 5-48 0,2-1 0 16,0-2-320-16,2 1 0 0,3 0 0 0,-2 0-128 16,3 0-1856-16,4-6-384 15,4-9-64-15,2 3-12992 0</inkml:trace>
  <inkml:trace contextRef="#ctx0" brushRef="#br2" timeOffset="74207.83">19007 17951 12895 0,'0'0'576'0,"0"0"112"0,3 7-560 0,-2 1-128 16,-1 1 0-16,1 1 0 0,0 6 3968 0,2-2 752 15,-2-1 144-15,2 3 48 0,2 1-2800 0,-1 4-544 16,0 4-112-16,2 6-32 0,0-4-864 0,-1-2-176 16,3-9-48-16,-2 1 0 0,-1 4-176 0,1-6-32 15,-1-4-128-15,-2-4 192 0,-1 3-192 0,-1-3 128 16,-1-7-128-16,0 0 0 0,0 0 0 0,0 0 128 15,2 7-128-15,-2-7 0 0,0 0 0 0,0 0-128 16,-2-8 128-16,1-1-208 0,2-3-160 0,-1 0-16 0,-1-2-16 0,1-2 0 31,1-3-320-31,1-2-64 0,0-5-16 0,2-1 0 16,-1-2-176-16,2-4-48 0,0 1 0 0,0 2 0 0,2 0 736 0,1 5 144 0,1 3 144 0,0 2-208 16,0 6 1056-16,-1 4 224 0,0 3 32 0,1 3 16 15,3 1 224-15,-2 5 32 0,-1 0 16 0,-1 5 0 16,0 2-256-16,1 5-48 0,-4 2-16 0,-2-2 0 15,-2 3-368-15,0 3-64 0,-2 1 0 0,-3 0-16 16,-1-2-336-16,0 2-64 0,-3-3-16 0,-4 7 0 16,-1-2-208-16,0-3 0 0,1-2 0 0,-1-2 0 15,2-3-544-15,0-3-96 16,1 2-32-16,1-5 0 0,2-6-2816 0,1-2-560 0</inkml:trace>
  <inkml:trace contextRef="#ctx0" brushRef="#br2" timeOffset="74442.19">19433 17846 27871 0,'0'0'1232'0,"0"0"256"0,0 0-1184 0,-6 2-304 15,-2 2 0-15,-1 2 0 0,0 1 1600 0,-2 3 272 16,3 3 48-16,1 1 16 0,0-1-992 0,3 1-208 16,3 2-32-16,2 2-16 0,2 2-496 0,2-1-192 15,3-3 176-15,1-2-176 0,1 1 128 0,2-1-128 16,-2-5 0-16,1-1 144 0,1-2-144 0,-3-3 0 15,1-2 0-15,-2-2 128 0,-1-3 96 0,-2 0 16 16,-1-1 0-16,-2-1 0 0,-2-4 160 0,0 0 48 16,-2 0 0-16,-1-4 0 0,-2 1-224 0,1 0-32 0,1-1-16 0,-1 1 0 31,-1 0-1008-31,1 0-192 0,0-1-32 0,0-1-16 16,-1 1-2144-16,3-2-432 0</inkml:trace>
  <inkml:trace contextRef="#ctx0" brushRef="#br2" timeOffset="74942.19">19523 17757 6447 0,'0'0'576'0,"8"15"-576"0,0 0 0 0,-2-3 0 0,1 2 4672 0,-2 2 832 0,0 2 176 0,-1 2 16 16,0-2-2672-16,-3 2-528 0,2-1-128 0,0 2 0 15,-2-1-528-15,2 0-112 0,-1 1 0 0,-1-3-16 16,1-4-992-16,0-1-192 0,2-2-32 0,-2 1-16 16,-2-12-352-16,0 0-128 0,2 7 0 0,-2-7 144 15,0 0-144-15,0 0 0 0,0 0 0 0,4-6 0 0,-1-1 0 0,-1-7 0 16,0 1-144-16,0 0 144 0,1-2-160 0,1-4 32 15,0 1 0-15,1-9 0 16,1-1-288-16,2 2-48 0,-1 3-16 0,1-2 0 16,-2 2-128-16,3 3-32 0,-1 3 0 0,-3 7 0 0,0 3 320 0,-5 7 48 15,11-2 16-15,-11 2 0 0,0 0 256 0,8 5 0 16,-2 1 0-16,1 5 144 0,-2 3 192 0,0 4 48 16,0 2 0-16,2 3 0 0,-2-2 16 0,2 1 16 15,-1 1 0-15,2-3 0 0,1-3-176 0,0 0-48 16,0 0 0-16,2-1 0 0,2 0-192 0,0-2 128 15,0-1-128-15,3-4 0 0,-3 2 0 0,0-4 0 16,1 0 0-16,-1-3 0 0,0-2 0 0,-1 1 128 16,-1-6-128-16,0-1 0 0,-3-1 0 0,1-3 176 0,0-1-176 0,-1-1 160 15,-2-1-160-15,0 0 160 0,-1-4-160 0,-1 1 160 16,0-2-32-16,-2-1-128 0,-2 3 192 0,-1-2-64 16,-2-2 176-16,1 3 16 0,-1 0 16 0,-1 4 0 15,-1-1 128-15,0 4 32 0,0 4 0 0,5 4 0 16,0 0-48-16,-7 5-16 0,-1 0 0 0,3 5 0 15,1 4-432-15,3 0 0 0,1 1 128 0,1-1-128 16,0 2 0-16,3-2-144 0,3-1 144 0,-1 1-208 31,3-2-1552-31,1-2-304 0,0 0-64 0,0-1-16 0,2 0-1488 16,0 0-288-16,0-2-64 0</inkml:trace>
  <inkml:trace contextRef="#ctx0" brushRef="#br2" timeOffset="75270.31">20192 17902 14735 0,'0'0'1312'0,"0"0"-1056"16,0 0-256-16,0 0 0 0,0 0 4208 0,0 0 784 16,0 0 144-16,-1 9 48 0,-1 1-2960 0,2 2-592 15,0 1-112-15,0 2-32 0,2-2-816 0,-1 1-160 16,-2-1-48-16,3 0 0 0,1 0-336 0,1 0-128 16,-2-1 0-16,2-2 0 0,0-2 0 0,0-1 0 15,-4-7-208-15,5 5 64 0,-5-5-32 0,0 0 0 16,0 0 0-16,6-5 0 0,0-2 32 0,1-2 0 15,0 2 0-15,0-2 0 0,-1-2 144 0,1-1 0 16,1-2-144-16,1-2 144 0,-1 2 0 0,1-1 0 16,1 0-144-16,-1 0 144 0,1 1 0 0,-3 1 0 15,0 2 0-15,-2 4 0 0,0 1 720 0,-5 6 48 0,0 0 16 0,0 0 0 16,0 0 96-16,2 10 16 0,-2 1 0 0,0 2 0 16,0 2-448-16,0 0-96 0,0 1-16 0,0 0 0 15,0 0-336-15,1-1 0 0,0 0 0 0,2-1 0 31,1 0-1152-31,1-1-320 0,4-1-48 0,-1-2-16 16,-2-2-1280-16,1 1-256 0,1-5-48 0,2-1-11760 0</inkml:trace>
  <inkml:trace contextRef="#ctx0" brushRef="#br2" timeOffset="75436.89">20635 17613 28559 0,'0'0'1264'0,"0"0"272"0,0 0-1232 0,0 0-304 0,0 0 0 0,0 0 0 15,12 10 1296-15,-2 2 208 0,-3 3 32 0,-1 0 16 16,1 3-608-16,-1 5-128 0,2 1-32 0,1 3 0 16,-1 3-576-16,0 1-208 0,-1 1 144 0,-1-2-144 15,2 1 0-15,-2-1 0 0,1-1 0 0,-1 1-176 32,0-2-1744-32,-1-2-336 0,-1-3-80 0</inkml:trace>
  <inkml:trace contextRef="#ctx0" brushRef="#br2" timeOffset="75594.98">20597 17872 29487 0,'0'0'2624'0,"0"0"-2112"0,0 0-512 0,8 0 0 0,1 0 3168 0,2 0 528 16,-1 0 96-16,6 0 32 0,3 0-2656 0,5 0-528 15,2-4-96-15,3 1-13664 16,2-6-2720-16</inkml:trace>
  <inkml:trace contextRef="#ctx0" brushRef="#br2" timeOffset="76266.89">21651 17662 31727 0,'0'0'1408'0,"1"-4"288"0,-3-1-1360 0,-1-2-336 0,2 1 0 0,1 6 0 16,0 0 1280-16,0 0 192 0,0 0 48 0,0 0 0 15,0 0-736-15,5 10-144 0,1 5-16 0,2 4-16 0,1 3-480 0,-1 3-128 16,0 1 0-16,0 3 0 0,0-2-224 0,-1 2-112 15,1-2-32-15,-1-3 0 16,-1-1-1600-16,-1 2-320 0,-1-1-64 0,0-1-7520 16,0-1-1520-16</inkml:trace>
  <inkml:trace contextRef="#ctx0" brushRef="#br2" timeOffset="76438.89">21629 17890 22111 0,'0'0'1968'0,"0"0"-1584"15,0 0-384-15,0 0 0 0,0 0 3216 0,0 0 560 16,0 0 128-16,0 0 0 0,7 0-1856 0,5 0-384 16,3 0-80-16,0 0-16 0,1-1-896 0,1 0-176 0,1-2-48 0,2-1 0 15,0-1-448-15,1 1 0 0,0-3-128 0,0 2 128 32,1 0-2720-32,-2 0-432 0,-2 0-96 0</inkml:trace>
  <inkml:trace contextRef="#ctx0" brushRef="#br2" timeOffset="76782.6">21627 17517 30111 0,'0'0'656'0,"0"0"144"0,-7 0 32 0,-1 0 16 0,1 2-672 0,-2 3-176 16,-1-3 0-16,-1 5 0 0,-1 2 1216 0,1 5 224 15,-1 5 32-15,0 3 16 0,-1-1-720 0,3 3-128 16,-1 4-48-16,2 1 0 0,0-1-448 0,1 1-144 15,3-2 0-15,1 2 0 0,0 1 0 0,2-5 0 16,0 0 0-16,4-2 0 16,2-1-464-16,-1-1-48 0,3-1-16 0,3-2 0 15,3 1-1792-15,2 0-368 0,2-2-64 0</inkml:trace>
  <inkml:trace contextRef="#ctx0" brushRef="#br2" timeOffset="77048.45">21866 17498 18431 0,'0'0'1632'0,"0"0"-1312"0,0 0-320 0,0 0 0 16,8 2 1328-16,1 1 192 0,1 1 32 0,3 4 16 15,3 2-96-15,2 4-32 0,1 5 0 0,0 4 0 16,1 3-32-16,0 4 0 0,3 3 0 0,-2-1 0 0,-2 1-304 0,-2 1-64 15,-1 1-16-15,-3-1 0 0,-2 0-256 0,0-3-48 16,-2-1-16-16,-3-1 0 0,-2-2-336 0,-1 2-80 16,-3-4-16-16,0 0 0 0,0-5-272 0,-1-4 0 15,-2 0 0-15,2-1-144 16,-2-3-2160-16,1 0-448 0,-1-1-64 0</inkml:trace>
  <inkml:trace contextRef="#ctx0" brushRef="#br2" timeOffset="77345.18">22595 17826 6447 0,'0'0'576'0,"0"0"-576"0,-11-1 0 0,1 1 0 0,-2 0 5888 0,6 1 1056 0,-2 2 224 0,1 0 32 16,-1 0-4832-16,3 4-976 0,-1-1-192 0,2 2-48 15,0 3-608-15,1 2-128 0,2 1-32 0,2 2 0 16,6 1-384-16,1-2 0 0,2 1 0 0,2-3 0 15,0 0-240-15,-1-1 80 0,1-2 16 0,0-2 0 16,-1 0-16-16,0-3 0 0,-2-4 0 0,-1-1 0 16,-8 0 160-16,6-4 192 0,0-2-32 0,-4-2-16 15,-1 0 112-15,-1-3 32 0,-1-1 0 0,0 0 0 16,0 0-288-16,-3 2 160 0,-2-3-160 0,-3-4 128 16,-1 1-432-16,-1 2-80 0,1 1-32 15,2-3 0-15,2-1-2400 0,0 2-496 0,1-1-80 0</inkml:trace>
  <inkml:trace contextRef="#ctx0" brushRef="#br2" timeOffset="77569.46">22728 17753 11967 0,'8'7'1072'0,"1"1"-864"15,2 2-208-15,1 4 0 0,-1-2 2800 0,-1 4 512 16,-1 2 96-16,-1-1 32 16,0 0-1072-16,-3 0-192 0,1-1-64 0,0 0 0 0,-1-1-864 0,0 0-176 0,-2-3-48 0,1-1 0 15,0-4-560-15,-1 0-112 0,-3-7-32 0,0 0 0 16,0 0-32-16,0 0-16 0,0 0 0 0,6-9 0 15,-4 0 96-15,0-2 16 0,-1 0 0 0,-1-1 0 16,0-1 96-16,0-2 32 0,0 0 0 0,0 0 0 16,-1-1-384-16,1 0-128 0,1 0 0 0,2 1 144 15,-1-1-400-15,3 0-96 0,2-2-16 0,3-5 0 16,3 4-2384-16,0 6-496 0,3 3-80 0</inkml:trace>
  <inkml:trace contextRef="#ctx0" brushRef="#br2" timeOffset="77788.19">23360 17583 32255 0,'0'0'2864'16,"-7"1"-2288"-16,-3 3-576 0,0 1 0 0,-1 1 1824 0,1 4 256 16,1-1 48-16,0 2 16 0,-1 6-944 0,1 3-192 15,1 6-48-15,3 3 0 0,0-1-592 0,1 0-128 16,3 2-32-16,2 1 0 0,-1-2-208 0,3-2 0 15,1 0 0-15,2-2 0 16,2-1-1104-16,2-3-224 0,2-2-32 0,1-2-16 16,0-1-2128-16,2-5-416 0,13-1-96 0,-6-12-9360 0</inkml:trace>
  <inkml:trace contextRef="#ctx0" brushRef="#br2" timeOffset="77928.8">23523 17765 30399 0,'-16'-1'2704'0,"10"1"-2160"0,-2-2-544 0,1 4 0 16,7-2 2320-16,0 0 368 0,0 0 64 0,0 0 0 16,0 0-1728-16,8 1-336 0,3 0-80 0,3-1-16 31,6 0-1296-31,11-1-256 0,0 0-48 0,-7-1-10960 0,-1-3-2208 0</inkml:trace>
  <inkml:trace contextRef="#ctx0" brushRef="#br2" timeOffset="78178.78">23767 17476 12895 0,'0'0'1152'0,"0"0"-928"15,0 0-224-15,0 0 0 0,0 0 3072 0,0 0 560 16,0 0 112-16,5 5 32 0,3 1-2112 0,1 3-432 16,1 2-80-16,7 7 0 0,-1 2 0 0,-4-5 16 15,2 5 0-15,-1 3 0 0,-1 2 368 0,-2 3 80 16,1 0 16-16,-2 1 0 0,0 2 32 0,-1-1 16 15,-2 1 0-15,-2-1 0 0,-1 0-576 0,-3-3-112 16,-2-1-32-16,0-2 0 0,-2 1-416 0,-1-1-96 16,-2-1 0-16,1 1-16 15,-1-5-976-15,1 1-192 0,-2-3-32 0,3-4-21440 0</inkml:trace>
  <inkml:trace contextRef="#ctx0" brushRef="#br2" timeOffset="79304.2">24677 17500 17503 0,'-15'-5'768'0,"15"5"176"0,-6 0-752 0,-1 0-192 0,1 1 0 0,1-1 0 0,5 0 2384 0,0 0 448 16,0 0 96-16,0 0 16 0,0 0-2288 0,2 11-448 16,3 3-80-16,2-1-128 0,1 0 160 0,0-2-160 15,-1 2 160-15,1 1-160 0,-1 2 704 0,1 2 64 16,-1 3 0-16,3-2 0 0,-3 1 192 0,0 1 64 16,-1 0 0-16,1 1 0 0,-2-1-608 0,0 1-112 15,-1-5-32-15,0 0 0 0,0-2-112 0,-1-3-32 16,-2 0 0-16,-1-2 0 0,0-10 128 0,-1 9 0 15,1-3 16-15,-2 0 0 0,2-6-272 0,0 0 128 16,0 0-128-16,0 0 0 0,0 0 0 0,0 0 0 16,0 0 0-16,0 0 0 0,0 0 0 0,-2-6 0 15,-1-2 0-15,2-1 0 0,1-2 0 0,1 0-192 16,1-1 16-16,-1 1 16 16,1-3-224-16,1 1-64 0,0-1 0 0,1 1 0 15,-1 1-16-15,1 1-16 0,0 4 0 0,-1 1 0 0,-2 0 128 0,-1 6 32 0,0 0 0 0,0 0 0 16,0 0 320-16,0 0 0 0,-2-7 0 0,0 2 0 15,2 5 0-15,-1-5 160 0,1 5 16 0,-1-7 0 16,-1 0 96-16,1-1 32 0,-3-1 0 0,0 1 0 16,-1-3 304-16,-1 1 64 0,-4 1 16 0,-1 0 0 15,-1-2 32-15,0 2 16 0,-1 1 0 0,-3 2 0 16,0-5-240-16,-1 2-48 0,1 1-16 0,-1 3 0 16,3 1-288-16,-1 2-144 0,2 0 160 0,2 6-160 15,1-1 0-15,1 2 0 0,1 3 0 0,3 2 0 16,1 5 0-16,2 2-128 0,-1 1 128 0,3 0-160 15,1 0 160-15,2 2-128 0,0 1 128 0,3-3-128 16,2 2 128-16,1-2-128 0,2 2 128 0,0-2-128 0,2-3 128 0,2 1-192 16,-1 0 192-16,2-1-192 0,-1 1 192 0,1-3 0 15,-4-3 0-15,-2-2 0 0,1-1 0 0,0-2 0 16,1-1 0-16,0-1 0 0,-1-2 0 0,1-1 0 16,-1-1 128-16,2-6-128 0,-3-2 192 0,-1-2-16 15,-1-2-16-15,0-1 0 0,-2-2 80 0,0 3 16 16,-2-2 0-16,-2-2 0 0,1-3-64 0,-1-2 0 15,0-3 0-15,-1-1 0 0,-1 0-192 0,0-10 176 16,-1-2-176-16,-1-1 160 0,0 1-160 0,-1 3-192 16,-1 2 32-16,0 3 16 15,0 1-1200-15,2 5-256 0,0 2-32 0,0 5-16 16,-1 1-1232-16,-1 3-240 0</inkml:trace>
  <inkml:trace contextRef="#ctx0" brushRef="#br2" timeOffset="79632.53">24911 17686 14735 0,'4'18'1312'0,"-1"-9"-1056"0,0 0-256 0,0 3 0 15,3-1 3120-15,0 1 560 0,1-1 112 0,1-4 32 16,1-1-1904-16,1-1-368 0,2-4-80 0,0 1 0 16,-1-2-640-16,1-3-112 0,1-4-16 0,-1 1-16 15,-2-1-400-15,-1 0-80 0,-1-3-16 0,-1 0 0 16,-3 0 96-16,-3 0 16 0,-1-3 0 0,-1 2 0 15,-2-1 240-15,-1 1 48 0,-2 1 16 0,-4 0 0 16,1-1 0-16,-1 3 0 0,-2-1 0 0,0 4 0 0,2 1-144 0,0 0-16 16,-1 2-16-16,5 3 0 0,6-1-304 0,-6 8-128 15,2 3 0-15,1 2 128 0,0 1-128 0,3 1-144 16,1 3 144-16,1 2-208 0,3 1 208 0,3 1-144 16,1 0 144-16,2 0-128 15,4-2-976-15,0-1-192 0,1-3-48 0,0-2 0 16,1-1-448-16,-2-1-112 0,1 0-16 0,-2-4 0 15,-5-2-208-15,1-1-48 0,-3-3-16 0,3-1-5904 16,-3 0-1184-16</inkml:trace>
  <inkml:trace contextRef="#ctx0" brushRef="#br2" timeOffset="80007.61">25235 17704 4607 0,'0'0'192'0,"0"0"64"0,0 0-256 0,8 6 0 0,-2 3 0 0,2 2 0 15,1 2 5040-15,1 3 960 0,0 2 192 0,-1 1 32 16,1 2-3952-16,1 4-800 0,-2-4-144 0,0 2-48 15,-1-1-256-15,-3-7-48 0,0 0-16 0,-1 0 0 16,0-1-240-16,-1 0-48 0,-1-4-16 0,1 0 0 16,-3-2-80-16,0-8 0 0,0 0-16 0,0 0 0 15,-5 6-96-15,-2-2-16 0,0-2 0 0,1-5 0 16,1-5-448-16,-2 0 128 0,3-3-128 0,0 1 0 16,0-6-192-16,2-1-96 0,-2-4-16 0,1 0 0 15,2-3-304-15,1 7-64 16,3-2-16-16,-2-1 0 0,0-2 96 0,2 1 16 0,1 0 0 15,1 1 0-15,0 0 400 0,3-2 176 0,0 5-128 0,1 1 128 16,-1 7 144-16,0 3 112 0,-1 0 32 0,1 4 0 16,1 4 272-16,-1 0 48 0,-8-2 16 0,8 8 0 0,0 1-64 0,-2 2-16 15,0-1 0-15,-2 1 0 0,-2 1-160 0,-1 0-16 16,-1 1-16-16,0-2 0 0,-1 1-352 0,-1 1 0 16,-2 0 0-16,-2-1 0 15,0-2-432-15,-1 0-48 0,0-3-16 0,-1 0 0 16,1-1-1888-16,1-2-384 0,-1-1-80 0,7-3-12032 15</inkml:trace>
  <inkml:trace contextRef="#ctx0" brushRef="#br2" timeOffset="80806.2">25576 17766 8287 0,'7'-2'736'0,"1"0"-592"0,-1-4-144 0,3 1 0 16,-1-2 3344-16,-1 1 640 0,-3-1 128 0,1 2 32 15,1-4-2032-15,-2 1-384 0,-1 0-96 0,-1 0-16 16,-2-1-352-16,-1 1-80 0,0 3-16 0,0 5 0 15,-4-6-96-15,-1-1-32 0,-2 1 0 0,1 0 0 16,-1 2 16-16,-2 6 0 0,1 2 0 0,0 2 0 16,2 1-352-16,-1-1-64 0,1 3 0 0,2 1-16 15,1 3-320-15,2 1-64 0,1 2-16 0,1-1 0 16,1 0-224-16,2-1 0 0,1 0 0 0,3 1 0 31,2-2-704-31,0-2-96 0,1 0-16 0,1-2 0 0,-1-3-1728 0,1-2-336 0,0 0-80 0,0-2-16 16,-1-2 272-16,1-3 48 0,-2-1 16 0,0-1 0 15,0-2-448-15,-1 2-96 0,-1-3-16 0,-2 0 0 16,1-3 1264-16,-3-1 240 0,0-4 48 0,1 1 16 0,2-1 1024 0,-1 2 208 16,-1 2 32-16,2-5 16 0,-2 0 2496 0,0 4 496 15,0 4 112-15,1-3 0 0,-4 0 512 0,1 1 112 16,-3 3 16-16,0 8 0 0,0 0-640 0,0 0-128 16,0 0-32-16,4 10 0 0,-3 3-1152 0,-1 2-224 15,-1-2-64-15,1 1 0 0,0 3-448 0,1 0-112 16,-1 0-16-16,1-1 0 0,-3-3 0 0,0-2 0 15,1 0 0-15,1-1 0 0,1 1 64 0,-1-4 0 16,0-7 0-16,0 0 0 0,0 0-192 0,0 0-16 16,0 0-16-16,0 0 0 0,0 0-240 0,7-2-48 15,1-3-128-15,-2-2 192 0,2 1-192 0,1-2 0 16,-1 0 0-16,1-4 0 0,-1 0 0 0,-1-1 0 16,-1-2 0-16,-2 0 0 0,1 6 0 0,-1 1 0 0,1 5 0 0,-5 3 0 15,0 0-256-15,0 0 64 0,0 0 16 0,0 0 0 16,0 0-128-16,0 0-16 0,0 0-16 0,8 7 0 31,-1 0-176-31,0 1-16 0,-1 0-16 0,2-1 0 16,-1 2-1968-16,2-1-400 0,2-2-80 0,1-1-16 15,-2-1 48-15,2-2 0 0,0 0 0 0,3-4 0 16,-2-2 1392-16,-1 0 288 0,-12 4 48 0,8-3 16 0,-2-4 1664 0,2-3 352 16,0 3 64-16,-3-2 16 0,-1-2 1152 0,-1 4 224 0,-1-2 48 0,1-6 16 15,-2 2-720-15,0 1-160 0,1 2-32 0,-2 1 0 16,0 9-592-16,-4-9-128 0,-1 2-32 0,-1 3 0 0,0 3 80 15,-2 6 16-15,0 4 0 0,0 4 0 0,2 2-256 0,1 2-48 16,1 1-16-16,3-4 0 0,2 3-240 0,3 0-64 16,1-1 0-16,3-2 0 0,1-1-128 0,1-1 0 15,2 0 0-15,0-3 0 0,0-4 0 0,1-1 0 16,-2-4 0-16,1-4 0 0,-3 1 288 0,4-7 80 16,-1 0 16-16,-2-2 0 0,-3-1 432 0,-3-2 80 15,-4-4 32-15,-3 2 0 0,-1-3-352 0,-2 1-80 16,-2-1-16-16,0 1 0 0,-1-1-288 0,0-1-64 15,0-2-128-15,0-1 192 16,-2 0-992-16,3-1-208 0,1 1-32 0,0-2-16 16,0 0-2336-16,2 3-480 0,1 2-96 0</inkml:trace>
  <inkml:trace contextRef="#ctx0" brushRef="#br2" timeOffset="81478.05">26432 17581 23951 0,'2'28'1056'0,"-1"-10"224"0,1 1-1024 0,-1 2-256 0,0 0 0 0,1-7 0 16,-2 3 1792-16,0-2 288 0,0 0 64 0,2-2 16 16,0-1-1008-16,0 0-192 0,1-4-32 0,1 0-16 15,-4-8-768-15,0 0-144 0,4 6 0 0,-4-6 0 16,0 0-256-16,0 0 48 0,0 0 0 0,0 0 0 16,0 0 208-16,-2-9 0 0,2 0-160 0,0-2 160 15,-1-4-224-15,0-7 32 0,-1 1 0 0,2 2 0 16,2 1-320-16,0 4-64 0,2-2-16 0,0 3 0 15,-1 0 208-15,1 1 32 0,0 1 16 0,-1 3 0 16,-3 8 496-16,7-9 96 0,-7 9 32 0,8-5 0 0,-8 5 640 16,0 0 128-16,0 0 32 0,12 3 0 0,-12-3 0 0,9 12 0 15,-1 6 0-15,-1 1 0 0,-1 0-432 0,-1 3-80 16,0-1 0-16,-1 1-16 0,-1-3 128 0,-1-1 16 16,-1-1 16-16,2-1 0 0,0-3-288 0,1-2-64 15,-1 0-16-15,1-3 0 0,-4-8-224 0,0 0-128 16,0 0 160-16,0 0-160 0,8 5 0 0,-8-5 0 15,7-2-176-15,-1-1 176 0,1-5-256 0,-1-1 64 16,1-2 0-16,3-6 16 0,-1 0-16 0,-1-1 0 16,-1 1 0-16,-2 3 0 0,-1-3 64 0,0 4 0 15,-3 0 0-15,-1 5 0 0,0 8 128 0,0 0 0 0,0 0 0 16,0 0 0-16,0 0 0 0,0 0 0 0,0 0 0 0,0 0 0 16,0 0 0-16,0 0-128 0,0 0 128 0,4 10-128 15,-4-10 128-15,8 11 0 0,0-1 0 0,2 2 0 16,3-3 0-16,0-1 0 0,-1-2 0 0,0 0-128 15,-1-4-208-15,1-1-48 0,1-2 0 0,-3 1 0 32,-10 0-32-32,0 0-16 0,11-6 0 0,-1-1 0 0,-1 2 256 0,-9 5 176 0,0 0-208 0,4-11 80 15,0 0 128-15,-1 2 0 0,-4-3 0 0,1 3 128 16,0 9-128-16,0 0 0 0,7-4 0 0,-7 4 0 16,6-8 0-16,-6 8 0 0,9-4 0 0,1 3 0 15,-1 2 192-15,-9-1 0 0,0 0 16 0,6 12 0 16,1-2 384-16,4 3 80 0,-1 3 16 0,1 1 0 15,-5-5-16-15,-2 1 0 0,-5 0 0 0,-2 0 0 16,-2 2-64-16,-3-2-16 0,-1 4 0 0,-3-4 0 0,-2 2-80 16,-2 0-32-16,-2-2 0 0,1-1 0 0,3 0-176 0,-2-2-48 15,-1-1 0-15,7-6 0 0,1 0-400 0,-3-1-96 16,3 0-16-16,9-2 0 16,-9-2-2080-16,9 2-416 0,1-13-96 0,5 2-15952 15</inkml:trace>
  <inkml:trace contextRef="#ctx0" brushRef="#br2" timeOffset="81774.89">27432 17526 13823 0,'0'0'608'0,"-3"-2"128"0,-1 2-592 0,-1-3-144 0,0 1 0 0,-2 0 0 15,1 4 4688-15,-4 0 912 0,3 2 176 0,-8 4 48 16,4 0-3968-16,1 1-768 0,3 3-176 0,1 2-16 15,2 2-624-15,2-1-112 0,4 1-32 0,4 1 0 16,0-4-128-16,-1-1 0 0,-5-12 0 0,8 11 0 16,3-3 0-16,-1-1 0 0,0-3 0 0,1-2 0 15,-11-2 176-15,10-4 48 0,-2-1 16 0,0 0 0 16,-3-2 96-16,0-3 32 0,-1 0 0 0,-2-2 0 16,-4-1-16-16,-2 1 0 0,-1 2 0 0,0-1 0 15,0 3-208-15,0-3-144 0,-3-1 192 0,0 1-192 16,0 0-1440-16,2 0-400 15,-1 1-80-15,2 1-9408 0,2 1-1872 0</inkml:trace>
  <inkml:trace contextRef="#ctx0" brushRef="#br2" timeOffset="82040.57">27583 17447 2751 0,'0'10'256'0,"0"3"-256"16,0 0 0-16,1 2 0 0,-2-1 7392 0,2 0 1440 15,0 1 272-15,3 0 64 0,-1 0-5792 0,-1 0-1168 16,0 0-224-16,0-3-64 0,-2-12-1120 0,4 11-224 15,0-2-64-15,-1-2 0 0,-3-7-512 0,0 0 0 16,0 0 0-16,0 0 0 0,0 0-176 0,0 0-32 16,8 0-16-16,-1-7 0 0,0-3-96 0,0 0-32 15,-1-2 0-15,-1-1 0 0,2-2 96 0,1 2 0 16,-1 2 16-16,0 0 0 0,-2 1 240 0,2 1 0 0,-7 9-160 0,7-7 160 16,-7 7 192-16,11-1 128 0,-11 1 0 0,0 0 16 15,9 6 416-15,-1 6 80 0,-2 1 0 0,1 3 16 16,1 2-144-16,0-1-16 0,1-1-16 0,2-1 0 15,2 1-480-15,3 0-192 0,1-2 128 0,0-1-14384 16,-1-4-2880-16</inkml:trace>
  <inkml:trace contextRef="#ctx0" brushRef="#br2" timeOffset="82634.61">28604 17212 21535 0,'0'0'960'0,"0"0"192"0,0 0-928 0,0-10-224 0,1 1 0 0,-1 9 0 16,-1-11 1632-16,1 2 288 0,-2 0 48 0,1 1 16 16,0 0-160-16,-2 2-32 0,3 6 0 0,-6-7 0 0,-1 5-832 0,7 2-192 15,-10-3-16-15,0 6-16 0,1 3-352 0,2 6-80 16,0 4-16-16,-1 3 0 0,-1 3-288 0,1 2 0 16,2-1 0-16,0 3 0 0,3 0 0 0,1 2 0 15,5-2-144-15,1 0 144 16,1 0-608-16,3-1-32 0,0-3-16 0,2-1 0 15,2-2-2640-15,-2 0-528 0</inkml:trace>
  <inkml:trace contextRef="#ctx0" brushRef="#br2" timeOffset="83072.42">28541 17529 11967 0,'-10'-12'528'0,"4"3"112"0,0-3-512 0,5-1-128 0,2-1 0 0,1 1 0 16,-2-1 3680-16,2 3 704 0,0 1 144 0,-2 10 16 15,7-7-2352-15,1 3-464 0,2 2-112 0,2 2-16 16,0-3-1056-16,2 2-224 0,3 2-32 0,2-1-16 15,1 0-272-15,2 0 0 0,2-1 0 0,-2 0 0 16,-3-1 0-16,0 2-144 0,-1-2 144 0,0 0 0 16,-2 2 0-16,-3 0-160 0,-13 0 160 0,10 0 0 15,-10 0 0-15,0 0 0 0,0 0 0 0,0 0 0 16,0 0 0-16,0 0 0 0,0 0 144 0,-9 4-144 16,0-4 160-16,0 2-160 0,-2-1 192 0,1 3-192 15,0 1 544-15,-1 2 0 0,1 0 0 0,-2 4 0 16,-1 2-80-16,1-3-16 0,-1 1 0 0,4-1 0 15,2 1-96-15,4-1-32 0,3-10 0 0,-2 10 0 16,2-10-48-16,0 0-16 0,11 7 0 0,0-1 0 16,0 0-256-16,-1-1 128 0,-10-5-128 0,12 4 0 0,0-3 160 0,-12-1-160 15,13 0 128-15,1 0-128 0,0-1 256 0,0-2-16 16,-3-2-16-16,1 0 0 0,0-3 16 0,-1 0 0 16,1-1 0-16,-1 1 0 0,-4 0-64 0,1-1-16 15,-1 0 0-15,-7 9 0 0,5-9-160 0,-5 9 0 16,4-9 144-16,-4 9-144 0,0 0 0 0,0 0 0 15,0 0 0-15,0 0 0 0,0 0 0 0,0 0-160 16,8-7 16-16,-8 7 0 16,0 0-384-16,0 0-80 0,0 0-16 0,0 0 0 15,0 0-544-15,8 11-112 0,-2-3-32 0,-6-8 0 16,8 9-1664-16,1 0-336 0,0-3-64 0,4-2-9376 0</inkml:trace>
  <inkml:trace contextRef="#ctx0" brushRef="#br2" timeOffset="83572.58">29085 17408 21935 0,'0'0'960'0,"0"0"224"0,0 0-944 0,0 0-240 0,0 0 0 0,-2-11 0 16,2 11 1552-16,0 0 272 0,6-9 48 0,-6 9 16 16,0 0-544-16,0 0-96 0,0 0-32 0,0 0 0 15,0 0-368-15,2 9-80 0,-1 2 0 0,2 3-16 16,0 3 48-16,2 1 16 0,1 1 0 0,2-2 0 16,0-2-496-16,-1 1-80 0,-1-2-32 0,1-1 0 15,-1-1 80-15,1 0 16 0,-2-2 0 0,1-3 0 16,-6-7 96-16,0 0 32 0,0 0 0 0,11 5 0 15,-11-5-160-15,10-4-16 0,-1 1-16 0,-1-4 0 16,0-1-112-16,0 0-128 0,0-5 176 0,-1 0-176 16,0 0-192-16,0 0-160 0,0 0-32 0,0 0 0 15,-3-2-1728-15,0 2-336 0,-2 3-80 0,0-3-16 16,-1-2-736-16,0 2-160 0,0 0-16 0,2 3-16 16,0 1-464-16,2 2-96 0,0-2 0 0,-5 9-16 15,11-6 2656-15,-1-1 544 0,0 1 96 0,1 0 32 0,-1 1 720 0,1 3 0 16,-11 2 240-16,11 0-64 0,-11 0 1632 0,11 2 336 15,-11-2 64-15,0 0 16 0,0 0 624 0,0 0 128 16,8 8 32-16,-3 0 0 0,-5-8-656 0,3 12-128 16,-5-1-32-16,1 1 0 0,-2 0-784 0,1-2-144 15,-2 3-48-15,0 2 0 0,-1 0-320 0,-1 2-80 16,4 1-16-16,-1 2 0 0,3 1-112 0,0-4-32 0,2 0 0 0,0-3 0 16,3-2-112-16,2-2-32 0,-1-1 0 0,2-1 0 15,-8-8-128-15,13 3-16 0,0-4-16 0,-1-3 0 16,0-2-144-16,-2 0-16 0,-1-6-16 0,-1-1 0 15,0-4-48-15,-2 1-128 0,-2 2 192 0,0 0-64 16,0-2-128-16,-2 2 0 0,-4-7 0 0,1 3 0 31,0-2-656-31,-1 1-16 0,1 0 0 0,-3 2 0 16,-2 2-1904-16,0 3-384 0,1 3-80 0,1 2-16 16,4 7-592-16,0 0-112 0</inkml:trace>
  <inkml:trace contextRef="#ctx0" brushRef="#br2" timeOffset="84277.13">29554 17340 19007 0,'12'13'832'0,"-2"-1"192"15,2 1-832-15,0 4-192 0,-2 0 0 0,0 2 0 16,1 1 2064-16,-1-2 368 0,-2-4 80 0,-1 1 16 16,-2-1-288-16,0-1-64 0,-1 0-16 0,0-1 0 0,0 0-640 0,-3-2-128 15,-1-10-32-15,0 0 0 0,0 0-704 0,0 0-144 16,3 11-16-16,-3-11-16 0,0 0-192 0,0 0-32 16,0 0-16-16,0-7 0 0,0 7-96 0,-2-12-16 15,1 2 0-15,2-5 0 0,-2 1-128 0,1 0 0 16,0-4 0-16,0-1 0 0,0 1 0 0,0 2 0 15,0 2 0-15,4 1 0 0,-1-1-288 0,1 2 64 16,-1 2 16-16,3 0 0 0,0 4-48 0,3 3 0 16,2-1 0-16,-1 3 0 0,1 1 64 0,0 3 0 15,2 2 0-15,3 3 0 0,-3 3 192 0,1 4 0 16,1-5 0-16,0 3-144 0,2 0 144 0,3 0 0 16,-1 0 0-16,4-2 128 0,0 2-128 0,-2-5 0 15,1-3 0-15,2-1 0 0,0 0 0 0,-4 0 128 0,-6-3-128 0,-2 0 0 16,-3-1 144-16,2-2-144 0,0-2 192 0,-3-2-192 15,-8 6 240-15,7-9-64 0,-2-1-16 0,0-1 0 16,-1 0 32-16,-3 0 16 0,-5 1 0 0,2-1 0 16,-1 0 112-16,1 0 0 0,-1-3 16 0,-2 2 0 15,-2 3-64-15,1 1-16 0,-1 2 0 0,-2 2 0 16,-3 1-80-16,2 5-32 0,1 3 0 0,2 1 0 31,2 1-144-31,1 5 0 0,1-1 0 0,3 2 0 16,4 0-176-16,2 0 48 0,0 0 0 0,2 0 0 15,2-1-1424-15,5-1-288 0,3-4-48 0,2 1-16 16,0-3-592-16,3-2-128 0,0-3-32 0,-1 1 0 16,-2-1 800-16,-2 0 176 0,-2-2 16 0,-2-1 16 15,0 1 160-15,-1-2 16 0,-2-2 16 0,-1 0 0 0,-3-2 1616 0,-1-1 320 16,-1 0 64-16,1 0 16 0,-4 0 976 0,1-2 192 16,-2 1 32-16,0-1 16 0,-2 1-16 0,1 10 0 15,-5-11 0-15,0 4 0 0,5 7-528 0,0 0-96 16,0 0-32-16,-12 2 0 0,2 5-592 0,2 3-112 15,1 2-16-15,2 1-16 0,1 1-176 0,4 2-16 16,0 1-16-16,3 0 0 0,-1-5-160 0,4 1 160 16,1-2-160-16,3 0 160 0,0-2 160 0,-2-1 16 15,-8-8 16-15,10 9 0 0,2-5 352 0,0-2 64 16,1-2 0-16,0-4 16 0,-2-5-192 0,1-1-32 0,-1-3-16 0,-1 0 0 16,0-7-224-16,1-1-64 0,-1-2 0 0,-1-2 0 15,-2-2 0-15,0-3 0 0,-1-1 0 0,-2 1 0 16,0 2 32-16,-4-2 0 0,-4-2 0 0,0-1 0 31,0 0-1072-31,-4 1-224 0,-2-1-32 0,-2 3-12400 0,-2 2-2496 0</inkml:trace>
  <inkml:trace contextRef="#ctx0" brushRef="#br2" timeOffset="84667.77">29695 18086 11055 0,'-7'-4'976'0,"1"-1"-784"16,-2-2-192-16,0 1 0 0,-1-1 5664 0,0 1 1088 15,-4-1 224-15,2 2 32 0,1 0-5024 0,0 2-1024 16,-1-1-192-16,-2 3-32 0,-4-1-224 0,-1 2-64 15,-2 0 0-15,-1 2 0 0,3 3-448 0,1-1 0 16,0 1 0-16,3 2 0 0,2-2 0 0,2 4 0 16,10-9 0-16,-5 9 0 0,2 2 0 0,3-11 0 15,4 11 0-15,1 1 0 0,3-3-256 0,4 3 16 16,2 1 0-16,3 0 0 0,2 0-112 0,2 0-32 16,0-6 0-16,0 2 0 0,-1 0 384 0,-2 3 0 0,-2-5-144 0,-5 1 144 15,-3-1 0-15,-8-7 192 0,8 6-16 0,-4 2-16 16,-6 0 336-16,-1 1 64 0,-7 0 16 0,-1-1 0 15,-1 1-128-15,-2-1-32 0,-2-2 0 0,-1 1 0 16,-1-2-416-16,1 0 0 0,3 1 0 0,-1-3 0 31,2 0-2240-31,1-2-496 0,12-1-80 0</inkml:trace>
  <inkml:trace contextRef="#ctx0" brushRef="#br2" timeOffset="84808.3">29768 18184 23039 0,'-2'13'2048'0,"0"-3"-1648"0,1 0-400 0,1 1 0 16,0 1 2016-16,0-1 320 0,0 1 64 0,1 0 16 0,1 1-1472 0,2 0-304 15,-4-13-48-15,7 13-16 16,-1-1-2016-16,2-2-416 0,0-2-64 0,-8-8-32 0</inkml:trace>
  <inkml:trace contextRef="#ctx0" brushRef="#br2" timeOffset="84980.16">29823 17936 28271 0,'-8'-15'1248'0,"8"15"272"0,0 0-1216 0,0 0-304 15,0 0 0-15,0 0 0 0,0 0 144 0,0 0-16 16,0 0-128-16,5 11 192 0,0-1-352 0,3 2-80 16,4 1-16-16,2-1-8080 0,3-2-1632 15</inkml:trace>
  <inkml:trace contextRef="#ctx0" brushRef="#br2" timeOffset="85198.99">30132 18200 24991 0,'0'0'1104'0,"-14"6"240"0,-1 3-1088 0,0 0-256 0,2 0 0 0,2-4 0 15,-4 2 896-15,4-1 112 0,0 1 16 0,2 2 16 16,1 3 320-16,0-1 64 0,-1 0 16 0,5 1 0 16,1-3-608-16,0 1-112 0,2 1-16 0,2-1-16 15,2-1-208-15,4 2-32 0,5-4-16 0,1 0 0 16,1-2-16-16,2-4 0 0,1-1 0 0,0-1 0 15,1-4 288-15,-2-3 48 0,-3-2 16 0,0-2 0 16,-3-1 144-16,2-3 48 0,0 1 0 0,0-8 0 16,-3-1-336-16,-1 0-64 0,-2 3-16 0,-1-1 0 15,-1 0-320-15,0-1-64 0,-1-4-16 0,-1 4 0 0,1 1-144 16,-2-2 0-16,-1 0-192 0,0-1 192 16,-1-3-2240-16,0 2-320 0,-2 0-64 0,0 0-15984 15</inkml:trace>
  <inkml:trace contextRef="#ctx0" brushRef="#br2" timeOffset="85511.43">30271 18155 22399 0,'12'15'992'0,"-4"-4"208"0,1 1-960 0,1 1-240 16,-1 1 0-16,2-1 0 0,0 0 2288 0,1 0 400 16,-1-2 96-16,-1-1 16 0,2-1-304 0,1-1-64 0,0-2-16 0,2 0 0 15,2-2-1072-15,-1-4-192 0,-2-3-64 0,2 0 0 16,1-1-736-16,-1 1-160 0,-2-4-16 0,-2-2-16 15,-2-2-160-15,-2 1 0 0,0-3 0 0,-4 3 0 16,-4-2 0-16,-3 0 0 0,-3 0 0 0,-4 2 0 16,-1 1 128-16,-4 1-128 0,0 0 128 0,-2 3-128 15,-1 2 144-15,1 3-144 0,0 2 160 0,0 4-160 16,1 6 400-16,3 2-16 0,3 1 0 0,0 2 0 16,4 1 240-16,2 1 32 0,3 1 16 0,3 2 0 15,2-5-272-15,7 3-48 0,3-5-16 0,6 1 0 16,4-3-208-16,6-3-128 0,4-3 160 0,4-2-160 15,2-2-1232-15,6-3-352 16,5-4-64-16,-3-1-19600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3T14:38:59.82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16982 954 13823 0,'17'7'1216'0,"-17"-7"-960"0,4-6-256 0,0-1 0 15,-1 1 2176-15,-1-1 400 0,-2-2 80 0,0 1 16 16,-1 1-640-16,0-1-128 0,-3 0-32 0,-2 1 0 15,0 1-592-15,-1 2-112 0,0 3-16 0,-3 1-16 16,0 0-496-16,-2 2-80 0,1 2-32 0,0 3 0 16,-2 2-256-16,1 0-48 0,1 4-16 0,0 1 0 15,-1 2-208-15,2 2 0 0,0 3 0 0,1 0 0 16,2-1 0-16,3-2 0 0,3-1 0 0,1-3 0 16,2-2 0-16,4 0 0 0,-1-3 0 0,1-2 0 15,2-1 0-15,0-1-160 0,1-4 160 0,0-1-128 16,2-1-64-16,-1-6 0 0,2 1 0 0,0-2 0 15,-1-1-32-15,0-4-16 0,0 0 0 0,1-3 0 16,0 1 112-16,-2-1 128 0,-1 0-208 0,-1 1 80 0,0-2 128 16,-1 1 0-16,-2 2 0 0,0-1 0 0,0 1 160 0,-1 1 64 15,0 1 16-15,0 2 0 0,0 1 208 0,-1 3 64 16,-3 6 0-16,0 0 0 0,0 0-64 0,0 0 0 16,2 8 0-16,1 5 0 0,-1 2-192 0,1 4-64 15,0 5 0-15,-1 2 0 0,1 1-192 0,1 1 0 16,0-1 0-16,1 3 0 15,1-5-336-15,2-1-112 0,3-5-32 0,-2 2 0 16,1-1-2064-16,2 0-400 0,1-6-96 0,-1-2-10752 0</inkml:trace>
  <inkml:trace contextRef="#ctx0" brushRef="#br0" timeOffset="156.13">17362 639 7359 0,'0'0'320'0,"-2"-6"80"0,0 1-400 0,2 5 0 0,0 0 0 0,0 0 0 16,-7 2 5600-16,2 2 1040 0,0 3 208 0,0 3 32 16,-1 6-4576-16,2 3-896 0,3 5-192 0,-2 1-48 15,2 3-928-15,0 6-240 0,0 1 0 0,1 3 0 32,0 3-1440-32,0-1-336 0,1 0-64 0,1 0-7824 0,2-3-1584 0</inkml:trace>
  <inkml:trace contextRef="#ctx0" brushRef="#br0" timeOffset="609.21">17562 892 21183 0,'0'0'944'0,"0"0"192"0,-5-2-912 0,1-1-224 15,0-1 0-15,0 0 0 0,4 4 1584 0,0 0 272 16,0 0 48-16,0 0 16 0,-3-4-1024 0,3 4-192 16,0 0-32-16,0 0-16 0,0 0-400 0,0 0-64 0,0 0-32 15,0 0 0-15,0 0-160 0,0 0 192 0,0 0-192 0,0 0 192 16,0 0 320-16,5 6 80 0,1 0 16 0,1 2 0 15,-1 0 128-15,2 1 32 0,1 3 0 0,-1 1 0 16,-1 1-160-16,0 3-32 0,-1 0 0 0,-1-1 0 16,-3-1-64-16,1 1 0 0,-2-1-16 0,-1 0 0 15,-1 3 0-15,0-4 0 0,-3 1 0 0,-1-2 0 16,-3 2-80-16,0-2-16 0,0 4 0 0,-1-4 0 16,-1 0-400-16,-1-2 128 0,-1-2-128 0,1 1 0 15,0-2 0-15,2-1 0 0,0-1-144 0,1 3 144 16,0-2-1824-1,2-4-256-15,1-3-48 0,5 0-9392 0,0 0-1856 0</inkml:trace>
  <inkml:trace contextRef="#ctx0" brushRef="#br0" timeOffset="937.37">17866 954 4607 0,'0'0'400'0,"0"0"-400"16,-1-6 0-16,-2 0 0 0,-1-1 5312 0,0 1 992 15,-1-1 192-15,5 7 32 0,-5-2-3664 0,5 2-752 16,-7 2-128-16,1 5-48 0,-2-1-1376 0,2 3-288 16,-4 7-48-16,4 2-16 0,2 1-208 0,1 0 0 15,2-1 0-15,2 3 0 0,2 1 0 0,2-3 0 0,2-2 0 0,-1-3 144 16,3-2-144-16,3-2-272 0,1-2 64 0,2-1 16 15,0-4 192-15,1 0 256 0,1-4-48 0,-2-1-16 16,0-4 64-16,-2-1 16 0,0 0 0 0,0-3 0 16,-1-3 128-16,-2 0 32 0,-1-2 0 0,-1-1 0 15,-2-5-48-15,0 3 0 0,-4 1 0 0,0-1 0 16,-2 0-32-16,-2 2-16 0,-2-1 0 0,-1 1 0 16,-3 1-208-16,-1-1-128 0,-1 2 160 0,-2-1-160 31,0 5-1904-31,-1-2-464 0</inkml:trace>
  <inkml:trace contextRef="#ctx0" brushRef="#br0" timeOffset="1703.39">18818 869 13823 0,'0'0'1216'0,"0"0"-960"16,0 0-256-16,0 0 0 0,0 0 2096 0,0 0 368 16,1 9 80-16,2 1 16 0,2 2-1376 0,-1 4-272 15,0 3-48-15,1 1-16 0,2-1-528 0,0 1-96 16,1-2-32-16,0-1 0 0,0-1-192 0,0-2 0 15,-1 1 128-15,1-6-128 0,0-3 0 0,1-3 0 16,-1-1 128-16,0-2-128 0,0-4 0 0,1 2 0 16,0-5 0-16,0 0 0 0,0-5 176 0,0 1-176 15,-1-3 192-15,-1 1-192 0,-2 0 144 0,0 0-144 16,-1 1 0-16,-1 0 144 0,-3 1-144 0,1-1 0 16,2 3 0-16,-1-2 128 0,-1 6-128 0,-1 5 0 15,0 0 0-15,0 0 0 0,0 0 0 0,8 9 0 16,1 4-160-16,1 3 160 0,0 5 0 0,0-2 0 0,1 2 128 0,1 0-128 15,-1 0 224-15,2 0-64 0,0-5-16 0,2-1 0 16,-1-2 432-16,-1-4 96 0,-1-2 16 0,0-2 0 16,-1 0 416-16,0-2 96 0,-1-6 16 0,1-1 0 15,-2-2-176-15,0-3-16 0,0-3-16 0,-3 0 0 16,-2-2-432-16,-1-4-96 0,-3-1-16 0,0-1 0 16,-1-1-288-16,-1 1-176 0,-2 2 192 0,-1-4-192 31,0 1-1536-31,-1-1-400 0,2-2-96 0,0 2-8816 0,0 1-1760 0</inkml:trace>
  <inkml:trace contextRef="#ctx0" brushRef="#br0" timeOffset="2000.33">19462 784 911 0,'0'0'0'0,"-3"9"0"0,-1 3 0 0,0 0 0 15,1 5 0-15,-1-2 0 0,0 0 4736 0,0 0 848 16,1 2 176-16,1 1 48 0,0-1-3696 0,2 2-752 15,2-2-144-15,0 1-16 0,1-4-624 0,2 2-128 16,0-3-32-16,3-3 0 0,1 1 160 0,0-2 48 16,2-1 0-16,-1-3 0 0,3-1-32 0,-1-2 0 15,-2-2 0-15,1-1 0 0,-2 0-208 0,-1-2-64 16,-3-1 0-16,-1-2 0 0,-2-1 64 0,0-1 0 16,-1-2 0-16,-1 1 0 0,-3-4 64 0,0 0 32 15,-4-1 0-15,-1-2 0 0,-1-1-144 0,0 1-16 16,0 1-16-16,0-2 0 0,0-3-304 0,-1 2 0 0,1 0-128 0,2 1 128 31,-1 0-1856-31,2 1-256 0,3 0-64 0,0 2-12096 0</inkml:trace>
  <inkml:trace contextRef="#ctx0" brushRef="#br0" timeOffset="2265.92">19764 913 5519 0,'0'0'496'0,"-1"12"-496"0,-3 2 0 0,2 2 0 16,-1-2 4976-16,0 2 896 0,-1-4 176 0,2-1 32 0,2-3-3232 0,0-8-656 16,0 8-128-16,0-8-16 0,0 0-1104 0,0 0-224 15,0 0-32-15,0 0-16 0,0 0-96 0,0 0-32 16,0 0 0-16,1-9 0 0,0-4-160 0,-1-1-48 16,0-2 0-16,0-1 0 0,-1 0-96 0,0-1-32 15,-2-3 0-15,2 0 0 0,-2-1-64 0,2 2-16 16,0 3 0-16,1 0 0 0,0-2-128 0,1 3-224 15,0 3 48-15,2 1 16 16,1 3-688-16,0-1-144 0,1 2-32 0,0 3 0 16,3-4-1552-16,0 5-320 0,1-3-64 0,0 2-6320 15,0 1-1248-15</inkml:trace>
  <inkml:trace contextRef="#ctx0" brushRef="#br0" timeOffset="2422.06">20030 521 17503 0,'0'0'768'0,"0"0"176"0,-4 12-752 0,2 1-192 0,-1 1 0 0,1 2 0 16,-1-1 2976-16,0 2 560 0,1 1 112 0,0 3 32 15,1 1-2128-15,1 3-416 0,1 1-96 0,-1 2-16 16,2 2-1024-16,-1 2 0 0,2 2 0 0,-1 3-192 31,2-1-2832-31,0-1-560 0</inkml:trace>
  <inkml:trace contextRef="#ctx0" brushRef="#br0" timeOffset="2672.04">20210 715 12895 0,'0'0'1152'0,"0"0"-928"16,-5-5-224-16,-3 1 0 0,0 1 3904 0,1 3 752 15,-1-2 144-15,-1 4 16 0,-1-2-2320 0,1 4-448 16,2 1-112-16,-1 1-16 0,-1 0-1136 0,1 3-224 15,0 0-48-15,0 2-16 0,0-1-288 0,2 3-48 16,1 3-16-16,1 0 0 0,1-2-144 0,4 3 0 16,1 0 0-16,0-4 0 0,2 1-256 0,1-1-48 15,2-1 0-15,1 0 0 16,0-2-736-16,1-1-160 0,0 0-16 0,1 2-16 16,2-5-1760-16,1 1-336 0,13-1-80 0,-5-3-16 0</inkml:trace>
  <inkml:trace contextRef="#ctx0" brushRef="#br0" timeOffset="2939.02">20507 722 9215 0,'-20'5'400'0,"9"-3"96"0,-1 2-496 0,-2 0 0 0,4 5 0 0,-2-5 0 16,2 0 4672-16,2 0 848 0,8-4 176 0,0 0 16 15,-4 5-3856-15,4-5-784 0,0 0-160 0,6 11-16 16,3 0-896-16,3 1-192 0,1-1-16 0,3 0-16 15,-1 1 80-15,1-2 16 0,-2-2 0 0,1 1 0 16,-1 2 128-16,-1-1 0 0,-2-1 160 0,-2 2-160 16,-3-3 976-16,-2 1 112 0,0 1 0 0,-4-1 16 15,-3 0 368-15,-2 1 64 0,-1 0 0 0,-5-1 16 0,1 3-384 0,-2-2-80 16,-2 1 0-16,-2-2-16 16,-1-1-512-16,0-2-112 0,0-1 0 0,2-1-16 0,0 0-432 0,2-1 0 15,0-1 0-15,2 2-13872 16,-1-2-2816-16</inkml:trace>
  <inkml:trace contextRef="#ctx0" brushRef="#br0" timeOffset="4736.89">21753 480 11967 0,'9'-9'1072'0,"-16"4"-864"0,1-2-208 0,-2 0 0 16,0 0 3024-16,0-1 560 0,-1 2 128 0,0 1 0 15,-2 1-768-15,2 0-176 0,3 1-16 0,-1 3-16 32,1 1-2608-32,1 5-512 0,-1 3-96 0,2 3-32 0,2 3 512 0,-1 5 0 0,2 3 176 0,1 1-48 15,1 3-128-15,2 4 0 0,1 3 0 0,1 3 128 16,0-5-128-16,2 4 0 0,1 1 0 0,-1 0 0 15,1-3-128-15,0-2 128 0,-1 0-128 0,-2-1 128 16,0-1-832-16,-1-3-96 0,0-3-16 0,-2-2 0 16,1-3-1968-16,-2 0-400 0,-1-5-80 0,-1-4 0 15,-2-2 1008-15,3-8 208 0,-5 6 32 0,-1-4 16 16,-3-3 448-16,-2-2 80 0,1-2 32 0,-1-2 0 0,1-2 3184 0,1 0 640 16,0-2 128-16,1-1 32 0,1-3-544 0,2 2-96 15,1-2-32-15,3 0 0 0,-1-2-352 0,4 1-80 16,0 0-16-16,4-2 0 0,-1 1-448 0,3 0-80 15,-1 1-32-15,3 0 0 0,3 1-208 0,0 0-32 16,0 1-16-16,1 0 0 0,2-3-480 0,-1 1-320 16,1 3 64-16,-2 0 0 0,1-1 256 0,-2 1 0 15,-4 2 0-15,-1 1 0 0,-2 3 0 0,-6 7 0 16,0 0 144-16,0 0-144 0,0 0 528 0,0 0 32 16,0 0 0-16,-1 11 0 0,-2-1-176 0,-1 5-48 15,0-1 0-15,0 3 0 0,2-2-336 0,1 6 128 16,1-1-128-16,2 1 0 0,-1-2 0 0,5 1 0 0,2-2 0 15,3 2 0-15,1-2 0 0,1-1 0 0,3-1 0 0,1-2 0 16,2-5 0-16,1-1 0 0,2-3 0 0,-3-2 0 16,-2-3 160-16,-1-2-32 0,-2 0-128 0,-1-3 192 15,-1-3 16-15,-3 0 0 0,-2 1 0 0,-3 0 0 16,-3-5 160-16,-5-1 16 0,-4 0 16 0,-1-2 0 16,-1 2 0-16,-2-2 0 0,-1 0 0 0,0 2 0 15,-1-5-256-15,-1 1-144 0,0 0 160 0,-1 0-160 31,3 2-320-31,2 0-176 0,2 2-16 0,3 1-16 16,1-1-2032-16,2 0-416 0,2 2-80 0</inkml:trace>
  <inkml:trace contextRef="#ctx0" brushRef="#br0" timeOffset="5002.5">22209 780 7359 0,'2'9'656'0,"1"4"-528"15,0 4-128-15,-2 0 0 0,0 3 3456 0,2-5 672 16,-3 1 128-16,0 0 32 0,-1-1-2048 0,-1-2-416 15,1 0-80-15,0-2-16 0,-2-3-976 0,3-8-208 16,-3 6-32-16,3-6-16 0,0 0-240 0,0 0-32 16,0 0-16-16,-6-6 0 0,-1-3 208 0,1-3 32 15,-1 0 16-15,2-4 0 0,3 1 128 0,-1-5 32 16,0 1 0-16,2-1 0 0,0-1 48 0,1 0 16 16,1 1 0-16,2 1 0 0,2 4 48 0,1 0 16 15,2 1 0-15,1 2 0 0,2-2-208 0,0 2-32 16,0 3-16-16,3 3 0 0,1 0-176 0,0 4-16 15,2-3-16-15,0 2 0 16,1-1-688-16,3 3-144 0,0-1-32 0,1 2-11968 0,2-1-2384 0</inkml:trace>
  <inkml:trace contextRef="#ctx0" brushRef="#br0" timeOffset="6236.97">23284 553 16575 0,'0'0'736'16,"0"0"160"-16,0 0-720 0,0 0-176 0,0 0 0 0,0 0 0 0,0 0 1696 0,15-2 304 15,-11 11 64-15,1 1 16 0,-1 2-944 0,0 2-192 16,1 2-48-16,-1 2 0 0,-3 3-496 0,0 1-96 15,1 2-32-15,-1-2 0 0,0 1-272 0,1 1 128 16,0-1-128-16,0-4 0 0,-4-1 160 0,2-1-160 16,-1 0 128-16,0-3-128 0,1-1 0 0,-2-1 0 15,2-6 128-15,0 1-128 0,0-7 0 0,0 0-256 16,0 0 64-16,0 0 16 16,0 0-240-16,0 0-48 0,-2-7-16 0,-1-4 0 0,1-2 96 0,2-2 32 15,1 0 0-15,3-1 0 0,-3 0 64 0,3-1 16 16,0 2 0-16,2 0 0 0,3 2 432 0,2 2 96 0,1 0 0 15,2 3 16-15,2 2 240 0,1 2 64 0,1 3 0 0,0-1 0 16,-1 1 176-16,0 2 32 0,-1 3 16 0,1 3 0 16,-3 1 224-16,-4 1 64 0,-2 0 0 0,-3 0 0 15,-2-1-32-15,-3 1 0 0,-4 1 0 0,-1 2 0 16,-3 1-464-16,-1 1-80 0,-4 2-32 0,-1 0 0 16,-2-2-352-16,0 2-128 0,-1-1 0 0,0-3 0 31,2 0-400-31,-1 1-176 0,2-4-48 0,1 0 0 15,1-1-1488-15,3 0-288 0,1-2-64 0,8-6-16 0,0 0-1168 0,0 0-256 0,0 0-32 16,0 0-16-16</inkml:trace>
  <inkml:trace contextRef="#ctx0" brushRef="#br0" timeOffset="6565.22">23728 920 4607 0,'11'-13'400'0,"-5"7"-400"0,0-3 0 0,2-1 0 0,-2-2 3792 0,0 2 688 15,-2-1 128-15,0 1 16 0,-2-1-2608 0,-1 2-528 16,-2 3-96-16,0-2-32 0,0 3-432 0,-2 0-96 15,-1-1 0-15,-1 0-16 0,-2-1-128 0,1 5-32 16,-2 4 0-16,1 0 0 0,-2 0-16 0,0 2 0 16,0 1 0-16,0 3 0 0,1 3-464 0,2 0-176 15,2 2 0-15,1 0 144 0,2-1-144 0,1 0 0 16,1 0 0-16,2-1 0 0,3-3-208 0,1 0 80 16,0-2 128-16,3 0-208 15,-1-2-240-15,1-3-64 0,-1-1 0 0,2-1 0 0,0-3 208 0,1-2 48 16,1 0 0-16,-1-2 0 0,-2-2 64 0,2-2 32 15,0-1 0-15,-2 0 0 0,-2 0 160 0,0 0 0 0,0 0 0 0,-2-2 0 16,-1 2 192-16,-2 4 64 0,0-1 0 0,-2 3 16 16,-1 7 336-16,0 0 64 0,-1-6 16 0,1 6 0 15,0 0-112-15,0 0-32 0,0 0 0 0,0 0 0 16,0 0-192-16,-4 5-32 0,0 3-16 0,1 2 0 16,1-1-304-16,0 4 0 0,2 2 0 0,2-2-144 31,-2 1-1456-31,2 2-272 0,2-2-64 0,3 1-7664 0,-1-1-1520 0</inkml:trace>
  <inkml:trace contextRef="#ctx0" brushRef="#br0" timeOffset="7136.4">24162 685 21535 0,'-20'-5'960'0,"12"2"192"0,-2-1-928 0,-2 0-224 16,1 2 0-16,0-3 0 0,-1 3 1344 0,3 2 240 15,1 0 32-15,3 0 16 0,5 0-656 0,-5 7-128 16,5-7-16-16,-1 6-16 0,1 2-688 0,2 1-128 0,3 2 0 0,2-1 0 16,2 3-160-16,2 0 160 0,2 0-160 0,0 3 160 15,-2-2 0-15,1-1 0 0,-3 0-128 0,0 0 128 16,-1-4 0-16,-1 3 192 0,-2-1-48 0,-1 0 0 16,-3 1 160-16,-1 1 16 0,-1-1 16 0,-2-3 0 15,-1 0-32-15,-2-1-16 0,-2-2 0 0,0 1 0 16,-1-2-144-16,-1 0-16 0,-2 1-128 0,1-4 192 15,0-3-192-15,0 1 176 0,2-1-176 0,1-1 160 16,8 2-160-16,0 0 0 0,-5-2 0 0,5 2 0 0,-3-4-240 16,3 4 80-16,0-4 16 0,0 4 0 0,7-4 16 0,2 1 0 15,2 3 0-15,0-2 0 0,2 0 128 0,2 2-208 16,2 2 80-16,0-4 128 0,1 0 0 0,3-1 0 16,0 2 0-16,-2 0 0 15,1-1 0-15,-2 0 192 0,0-2-64 0,-1-1 0 0,-1-3-128 0,1 1 160 16,-3 3-160-16,-1 0 160 0,0-1-160 0,0-1 192 15,-5-1-192-15,1-1 192 0,-1-2-192 0,-2 1 160 16,0 0-160-16,-2 1 160 0,-2 1-160 0,-1-3 192 16,1 3-192-16,-2-3 192 0,-4-3-192 0,1 2 0 0,-1 2 144 15,-1 3-144-15,-4-1 192 0,0 1-48 0,0-1 0 0,-2 3 0 16,1 2 368-16,1 0 64 0,0 2 0 0,1 6 16 16,0 5 112-16,3 4 0 0,1 0 16 0,3 0 0 15,-1-1 64-15,4 2 16 0,0-2 0 0,3 0 0 16,2-1-368-16,2 2-80 0,3-1-16 0,1-1 0 15,0-4-336-15,1 0 0 0,2-1 0 0,6-1 0 32,1-2-528-32,1 0-176 0,1 0-48 0,-1-5 0 15,1 0-2416-15,1-2-480 0</inkml:trace>
  <inkml:trace contextRef="#ctx0" brushRef="#br0" timeOffset="7542.69">25580 635 29487 0,'0'0'2624'0,"0"0"-2112"15,0 0-512-15,-6 2 0 0,-2-2 608 0,-4-2 16 16,0 1 0-16,1 0 0 0,-1 1 224 0,0 0 48 15,2 1 16-15,-1 2 0 0,-3-1-432 0,1 4-96 16,0-2 0-16,1 1-16 0,0 1-592 0,2 1-112 16,1-1-32-16,1 2 0 15,2 1-432-15,0-1-96 0,4 1 0 0,2-9-16 16,2 11 256-16,4-1 48 0,-1-1 16 0,3 0 0 0,3-5 368 0,2 1 80 0,2-1 16 0,3 2 0 16,2-1 288-16,-1 3 64 0,-1 3 16 0,1-4 0 15,-2-2 48-15,0 2 16 0,-2 0 0 0,-4 1 0 16,-2 3 320-16,-1-1 64 0,-2 2 16 0,-1-3 0 15,-5-9-80-15,3 9-16 0,-3 0 0 0,-3 0 0 16,-2-1-224-16,-1 0-32 0,-2-3-16 0,-1 2 0 16,-3-2-576-16,0-1-112 0,0 0-32 0,-5-2 0 15,2 0-1808 1,0-4-368-16,0 2-80 0</inkml:trace>
  <inkml:trace contextRef="#ctx0" brushRef="#br0" timeOffset="7714.46">25804 466 27647 0,'0'0'1216'0,"0"0"256"0,0 0-1168 0,0 0-304 15,8 5 0-15,-2 2 0 0,-1 1 1600 0,-1 2 272 16,-2 2 48-16,3 9 16 0,1 2-672 0,0-1-144 16,1 0-32-16,-2-5 0 0,1 2-864 0,1 3-224 15,-1 1 0-15,5 11 0 16,-1-5-1056-16,1-1-256 0,-1 1-48 0,1 0-9232 15,-4-3-1840-15</inkml:trace>
  <inkml:trace contextRef="#ctx0" brushRef="#br0" timeOffset="8370.69">25859 823 20271 0,'-6'-15'896'0,"3"5"192"0,1 1-880 0,0 0-208 0,2-1 0 0,3 1 0 16,-1-4 2656-16,2 1 480 0,2-2 112 0,0 2 16 15,2 5-1840-15,1 1-352 0,0 1-80 0,2-1-16 32,-1 0-1280-32,2-1-256 0,-1 1-48 0,2 1-16 15,1 1-672-15,-1 1-144 0,-2 2-32 0,2-3 0 16,0 1-2048-16,-1 2-432 0,-12 1-80 0,11 4 0 0,-11-4 1408 16,18 8 272-16,-5 2 64 0,-4-2 16 0,-9-8 1264 0,6 16 256 0,0 2 48 0,-2-1 16 15,0 2 3616-15,-3 2 720 0,-1 1 128 0,0-2 48 16,0 1-1136-16,1-2-240 0,-1-2-32 0,3-1-16 15,-1-3-768-15,1 0-160 0,1-3-16 0,-4-10-16 0,0 0-672 0,2 11-144 16,-2-11-32-16,0 0 0 0,0 0-144 0,0 0-16 16,0 0-16-16,0 0 0 0,0 0 192 0,2-12 32 15,-1 0 16-15,2-3 0 0,-2-2-512 0,2 0-144 16,0-5 0-16,1 1 0 0,2-3-256 0,0 0-112 16,-1 1-16-16,2 3-16 15,1-1-272-15,0 2-48 0,-1 4-16 0,1 2 0 0,0 1 288 0,1 3 48 16,-1 2 16-16,0 5 0 15,-8 2-32-15,13-4 0 0,0 4 0 0,0 1 0 0,-1 2 416 0,-1 3 0 16,1 2 0-16,1 3 0 0,1 0 384 0,1-2 64 16,0 1 16-16,0 3 0 0,-2 0-80 0,0 2-32 15,0 1 0-15,0-2 0 0,-1-2 32 0,1-2 16 0,-2 1 0 16,1-1 0-16,-1 1-80 0,2-2 0 0,-2-3-16 0,-3-3 0 16,0 1 80-16,0-3 0 0,-2 2 16 0,5-5 0 15,-11 2 48-15,10-2 16 0,-2-5 0 0,-3 3 0 16,-5 4-112-16,3-6-32 0,-2-1 0 0,-1 0 0 15,-1-3-96-15,0 1-32 0,1-1 0 0,-3-1 0 16,-1 2 160-16,0 0 32 0,0 1 0 0,-1 2 0 16,0 1 256-16,0 1 48 0,-2 1 16 0,-2 3 0 15,9 0-208-15,-11 8-48 0,1 2 0 0,1 2 0 16,1 1-256-16,3 1-48 0,1-2-16 0,4-1 0 16,1-1-128-16,4 2 0 0,2 1 0 0,5 4-176 15,-1-2-288-15,4-3-64 0,2-1-16 0,1-2 0 16,2 0-2400-16,0-3-464 0,3-3-112 0,-5-2 0 15</inkml:trace>
  <inkml:trace contextRef="#ctx0" brushRef="#br0" timeOffset="8667.75">26893 771 911 0,'0'0'0'0,"0"0"0"0,0 0 0 0,0 0 0 15,0 0 0-15,0 0 0 0,0 0 6384 0,-5 7 1184 16,0 2 240-16,-2 1 64 0,1 2-4992 0,0 2-976 15,1 3-208-15,1 0-32 0,2-1-800 0,0-2-160 16,4-1-16-16,0 0-16 0,1 0-416 0,1-1-64 16,-2-2-32-16,4-3 0 0,-6-7-160 0,0 0 192 15,0 0-192-15,0 0 192 0,0 0 96 0,0 0 32 16,9-4 0-16,-1-1 0 0,-2-3-48 0,1-1 0 0,0-4 0 0,3-2 0 16,-1 0-272-16,0-1 0 0,-1-2 0 0,2 1 0 15,0 1 0-15,0-2 0 0,-4 1-160 0,1 0 160 16,-2 4 0-16,0 1 0 0,0 3 0 0,1 0 0 15,-3 3 0-15,-3 6 128 0,0 0 0 0,0 0 0 16,0 0-128-16,0 0 192 0,2 10-192 0,-1 2 192 16,0 1-192-16,1 0 0 0,-2 4-160 0,2 5 160 31,5 0-1408-31,-1-4-176 0,-1-1-32 0,2-2-16 0,0 0-1056 16,0-2-224-16,1-2-32 0</inkml:trace>
  <inkml:trace contextRef="#ctx0" brushRef="#br0" timeOffset="8996.03">27334 750 12895 0,'0'0'1152'0,"0"0"-928"16,-8 4-224-16,-3 0 0 0,1 1 3616 0,-2 0 672 15,-1 1 144-15,2-1 32 0,-1 0-2160 0,1 0-416 16,2 2-96-16,3-1 0 0,1 1-1088 0,2 1-224 16,3 1-32-16,0-9-16 0,0 0-432 0,0 0-144 15,0 0 0-15,10 5 0 16,2 2-512-16,0-1-112 0,-4 1 0 0,-8-7-16 15,0 0-96-15,13-2-16 0,0-3 0 0,-3 1 0 16,-2-1 320-16,0 0 64 0,1-2 16 0,-1 3 0 0,0 0 208 0,1 2 32 16,0-1 16-16,-1-1 0 0,-1 0 240 0,1 0 256 15,3 1-48-15,-2 1-16 0,0 5 656 0,-1 1 128 16,-2 2 32-16,1 1 0 0,-2 1 208 0,0 1 32 0,-1 1 16 0,-1 2 0 16,-3 0-288-16,-2 2-48 0,0 0-16 0,-2 1 0 15,0-2-80-15,-4 0 0 0,-4 0-16 0,1 0 0 16,-4 0-304-16,1 0-48 0,0 0-16 0,-1-1 0 15,1-3-192-15,2 0-64 0,1-4 0 0,-4 2 0 32,4-5-1408-32,11-2-304 0,-10-2-48 0,10 2-10848 0,-2-8-2160 0</inkml:trace>
  <inkml:trace contextRef="#ctx0" brushRef="#br0" timeOffset="9200.51">27692 415 36975 0,'0'0'1632'0,"0"0"352"16,0 0-1600-16,0 0-384 0,0 0 0 0,0 0 0 0,0 0 880 0,3 11 80 16,-2 4 32-16,-1 5 0 0,-2 5-64 0,-1 3-16 15,0 0 0-15,-1 0 0 0,-1 4-720 0,1-2-192 16,0 0 0-16,0 1 0 0,3 1 0 0,-1 0 0 31,-1-2 0-31,0 11 0 0,2-4-2176 0,1-3-304 0,0-3-64 0,0-10-14288 0</inkml:trace>
  <inkml:trace contextRef="#ctx0" brushRef="#br0" timeOffset="9356.84">27564 740 36975 0,'0'0'1632'0,"0"0"352"0,0-7-1600 0,0 2-384 0,0 0 0 0,2 0 0 15,0-1 880-15,4 4 80 0,1-2 32 0,4 3 0 16,1-1-608-16,2 0-128 0,2-2-32 0,8 1 0 31,-1 1-1520-31,-1-1-304 0,0 0-64 0,-5 2-9584 0,0-2-1904 0</inkml:trace>
  <inkml:trace contextRef="#ctx0" brushRef="#br0" timeOffset="9701.01">27970 453 23951 0,'0'0'2128'0,"0"0"-1696"0,-3 9-432 0,-2 3 0 0,-3 2 1792 15,0 3 288-15,1 1 48 0,-1 5 16 0,0-3 96 0,0 3 32 16,0-3 0-16,3 3 0 0,1-1-1104 0,2 0-208 16,0-1-64-16,2-3 0 0,2 0-640 0,0-3-128 15,2 0-128-15,0 1 192 0,0-3-192 0,1-3 0 16,0 1 0-16,1-5 0 0,0-2-272 0,1 0-48 16,-1 0 0-16,3-4 0 15,-9 0-192-15,11-8-32 0,-1-2-16 0,1-1 0 16,-2 1 48-16,2 1 0 0,2-4 0 0,1 0 0 15,-3-3 48-15,1 3 16 0,0 3 0 0,-4 3 0 0,-1 1 448 0,1 0 0 16,0 4 0-16,-1-2 0 0,-7 4 736 0,9 4 192 16,-2 0 32-16,1 2 16 0,-1 3 16 0,-2 3 0 0,-1 2 0 0,1 2 0 15,2 2-480-15,-2-1-80 0,0 3-32 0,2-2 0 16,0 0-400-16,4-2 0 0,1 0 0 0,-1-1-13440 16,4 0-2624-16</inkml:trace>
  <inkml:trace contextRef="#ctx0" brushRef="#br0" timeOffset="12547.99">28909 903 21183 0,'0'0'1888'0,"0"0"-1504"0,0 0-384 0,-4 13 0 0,0 1 1744 0,0 0 288 16,1-2 48-16,2-3 16 0,0 2-368 0,-2 1-80 16,2-1-16-16,-2 2 0 0,2-2-480 0,0-1-80 15,-2 1-32-15,0-2 0 0,1 0-816 0,-1 1-224 16,-1-1 0-16,-1 4 0 16,2-3-912-16,3-10-272 0,-4 10-48 0,4-10-9392 15,0 0-1888-15</inkml:trace>
  <inkml:trace contextRef="#ctx0" brushRef="#br0" timeOffset="12908.05">29390 750 23439 0,'0'0'1024'0,"0"0"240"0,0 0-1008 0,0 0-256 16,0 0 0-16,0 0 0 0,0 0 1872 0,8 7 336 15,-3-1 64-15,-1-1 16 0,-4-5-384 0,4 10-80 16,-4-10-16-16,0 14 0 0,1 0-1104 0,-2 6-208 16,-3-2-48-16,-2 3-16 0,-1-1-240 0,-3 0-64 15,1-1 0-15,-2 1 0 16,-2 3-944-16,-2-2-192 0,1-1-32 0,1-4-15776 0</inkml:trace>
  <inkml:trace contextRef="#ctx0" brushRef="#br0" timeOffset="13033.1">29341 560 22111 0,'0'0'1968'0,"3"-8"-1584"0,-3 8-384 0,0 0 0 16,0 0 720-16,0 0 64 0,0 0 16 0,0 0-7840 16,0 0-1552-16</inkml:trace>
  <inkml:trace contextRef="#ctx0" brushRef="#br0" timeOffset="13330.04">29549 744 17503 0,'0'0'768'0,"-4"10"176"0,-1-1-752 0,-1 2-192 0,1 0 0 0,0 2 0 16,0 2 2096-16,1-2 384 0,1 0 80 0,3 0 0 15,3-3-1456-15,-3-10-288 0,0 0-64 0,8 9-16 0,2-2-608 0,-10-7-128 16,13 4 0-16,1-3 0 0,1-2-256 0,-1-3 0 15,1-3 0-15,0-2 0 16,3-4-192-16,-2-1-48 0,-2-2 0 0,-1 1 0 0,-2-2 256 0,-1 2 48 16,-2 1 16-16,0 2 0 0,-3-3 400 0,0 2 80 15,-1 2 16-15,0 2 0 0,-4 9 512 0,0 0 96 16,0 0 32-16,0 0 0 0,0 0-32 0,0 0 0 16,0 0 0-16,0 0 0 0,-4 12-656 0,2-2-128 15,-1 3-16-15,3-2-128 16,1 2-1392-16,3-2-384 0,1 1-80 0</inkml:trace>
  <inkml:trace contextRef="#ctx0" brushRef="#br0" timeOffset="13595.75">30062 673 15663 0,'-17'-10'688'0,"6"5"144"16,-2-2-656-16,0 2-176 0,-2 1 0 0,1-1 0 0,1 0 2416 0,3 1 448 0,10 4 80 0,0 0 32 15,-11-2-2000-15,11 2-400 0,0 0-64 0,0 0-32 16,0 0-480-16,0 0 0 0,0 0-176 0,14 13 176 16,2 2-256-16,-2-1 64 0,-1-1 0 0,3 3 16 15,2-2 176-15,-3 2 0 0,-5-1 0 0,-1 0 0 16,-1-4 368-16,0 0 144 0,-8-11 48 0,8 12 0 16,-3-1 304-16,-4 2 64 0,-5 0 16 0,-1-1 0 15,-1-3-304-15,-5-1-64 0,-3-1-16 0,-1-1 0 16,-1 2-288-16,1-3-48 0,0-2-16 0,0-2 0 15,2 2-512-15,3-3-96 0,10 0-32 0,-8-5-14784 16</inkml:trace>
  <inkml:trace contextRef="#ctx0" brushRef="#br0" timeOffset="13783.33">30326 363 6447 0,'0'0'272'0,"0"0"80"0,0 0-352 0,0 0 0 15,0 0 0-15,9 12 0 0,-3 2 4944 0,0 4 928 16,-2 3 176-16,-2 5 32 0,1 3-4464 0,-1 2-896 0,2-3-176 0,-1 2-32 16,-2-2-512-16,2 2 0 0,-1 2 0 0,1 3 0 31,-2-1-1840-31,2 1-352 0,0-1-80 0,0-3-16 0</inkml:trace>
  <inkml:trace contextRef="#ctx0" brushRef="#br0" timeOffset="13955.19">30206 673 28671 0,'0'0'1280'0,"0"0"256"0,0 0-1232 0,0 0-304 0,10-6 0 0,2 2 0 16,1 1 2224-16,4 1 384 0,4 0 80 0,5 0 0 15,3-3-960-15,3 1-208 0,-2 0-48 0,4 1 0 16,3 0-2064-16,2 1-432 0,1-1-64 0</inkml:trace>
  <inkml:trace contextRef="#ctx0" brushRef="#br0" timeOffset="14863.77">17805 1978 3679 0,'23'-14'320'0,"-24"9"-320"0,-2-2 0 0,1 1 0 16,-2 1 3648-16,0-1 672 0,-1 1 128 0,0 1 32 15,5 4-2288-15,-7 0-448 0,-1 0-80 0,0 1-32 16,1 1-848-16,0 2-160 0,2 0-48 0,0 1 0 0,5-5-288 0,-6 8-64 15,3-2-16-15,0 3 0 0,0 0-208 0,2 3 128 16,1-1-128-16,1 0 0 0,2 1 0 0,2 0 0 16,2 0 0-16,-1-2 0 0,2-1 0 0,1-2 0 15,0-4 0-15,0-1 144 0,-1-2 128 0,0-2 32 16,-1-1 0-16,-2-4 0 0,0 1 0 0,-1-1 0 16,-2 1 0-16,0-2 0 0,-4-1-112 0,1-1-32 15,-1 0 0-15,-4 0 0 0,0-1-160 0,-1-1 128 16,-3 2-128-16,-3-2 128 0,0-1-128 0,0 1 0 15,-2-1 0-15,2 2-176 16,2 0-608-16,0 2-128 0,1 3-32 0,1-1-12112 0</inkml:trace>
  <inkml:trace contextRef="#ctx0" brushRef="#br0" timeOffset="15238.93">18032 2007 13823 0,'4'10'1216'0,"1"5"-960"0,1 4-256 0,1 3 0 15,-2 3 1792-15,0-1 320 0,1-1 64 0,0-3 16 16,1-1-336-16,-1 1-64 0,1-2 0 0,0-1-16 16,-1 0-864-16,-1-4-160 0,-1-1-48 0,1-3 0 15,0-1-320-15,-1-2-64 0,-4-6 0 0,0 0-16 16,0 0 16-16,0 0 16 0,0 0 0 0,0 0 0 16,0-8-128-16,-3-2-16 0,0-2-16 0,-1-1 0 15,0 0-176-15,-1-2 0 0,-1-2 0 0,0-3 0 0,-1-2-256 16,1-3 0-16,-1-2 16 0,2-3 0 15,1 1-144-15,3 2-16 0,1 1-16 0,1 2 0 0,3 3 160 0,1 6 48 16,0 0 0-16,3 6 0 0,3-4 352 0,0 5 80 16,1 2 16-16,1 3 0 0,2 3 160 0,-1 3 48 15,2 1 0-15,-2 2 0 0,-1 1-128 0,0 3 0 16,-3-2-16-16,1 2 0 0,-2 2-48 0,-3 0 0 16,-3 0 0-16,-2 1 0 0,-2 0 0 0,-3 2-16 15,-4 2 0-15,1-1 0 0,0-3-240 0,-1 0 176 16,0 0-176-16,1-1 160 15,-1-2-688-15,-1-1-144 0,-1-2-32 0,3-2 0 16,-1-4-1968-16,1 1-400 0,2-4-64 0</inkml:trace>
  <inkml:trace contextRef="#ctx0" brushRef="#br0" timeOffset="15598.15">18373 1871 10127 0,'0'0'448'0,"9"7"96"0,1 5-544 0,-1 1 0 0,0 4 0 0,0-2 0 15,0 4 3136-15,0 1 512 0,-1 1 96 0,0 1 32 16,-2 3-2016-16,0-1-400 0,-3-2-80 0,1 0 0 16,0-1-816-16,-2 0-144 0,-1-6-48 0,1 0 0 15,0-2-32-15,-1-4-16 0,-1-3 0 0,-1 2 0 16,1-8 96-16,0 0 32 0,0 0 0 0,-5 2 0 16,-2-2-192-16,-1-2-32 0,2-2-128 0,-1-1 192 15,2-3-192-15,0-1 0 0,0-4-192 0,1-1 192 16,0-3-640-16,1-3 0 0,1-3-16 0,0-2 0 15,2-1-176-15,2-1-16 0,0-1-16 16,2 3 0-16,1 1 320 0,3 1 64 0,0 1 16 0,1 3 0 0,0 3 464 16,2-1 0-16,-1 4 0 0,2 3 0 0,-1 1 608 0,1 2 16 15,-1 1 0-15,0 2 0 0,1 5 224 0,-1 4 48 16,-2 0 16-16,-2 2 0 0,0 1-496 0,-3 2-96 16,-1 1-32-16,-3 4 0 0,-3 3-128 0,-1 2-32 15,-3 0 0-15,0 0 0 16,-2 1-560-16,-1 0-112 0,0-1-32 0,1-3 0 15,0 0-1664-15,0-2-352 0</inkml:trace>
  <inkml:trace contextRef="#ctx0" brushRef="#br0" timeOffset="15894.99">18706 1805 15663 0,'0'0'1392'0,"0"0"-1120"0,-2 9-272 0,0-1 0 15,-2-3 2128-15,0 2 368 0,4-7 80 0,-4 7 16 16,1 4-1280-16,3 3-256 0,0 3-48 0,2 1-16 16,-1 3-752-16,2 0-240 0,1 0 128 0,2-1-128 15,2 2 0-15,1-3 0 0,4 0 0 0,0-4 0 16,-1-2 0-16,1-2 0 0,1-4 128 0,1-1-128 16,-1-4 208-16,-1-2-16 0,0-4 0 0,-1-1 0 15,-2-3 192-15,-2-1 48 0,0-3 0 0,-2-2 0 16,-2 0-80-16,0-2-16 0,0-1 0 0,-4-1 0 15,-1 0-144-15,-2-2-48 0,-2 3 0 0,-2-2 0 0,-2 2-144 0,0-3 0 16,-1 2 0-16,-2 0 0 16,0-1-448-16,2 5-128 0,1 4-32 0,1 0 0 15,3 5-1968-15,5 5-400 0,-4-4-80 0</inkml:trace>
  <inkml:trace contextRef="#ctx0" brushRef="#br0" timeOffset="16202.38">19192 1827 20271 0,'0'0'1792'0,"-6"7"-1424"16,-1 0-368-16,-1 3 0 0,-1-3 1520 0,-3 1 224 15,-1 0 48-15,0 1 16 0,-1-2-128 0,0 0-16 16,-1 3-16-16,2-3 0 0,1 0-1152 0,1-1-240 16,-1 0-32-16,3-2-16 0,0-2-208 0,2 0-160 0,7-2 32 0,0 0 0 31,0 0-672-31,0 0-128 0,0 0-32 0,5-6 0 15,2 0 32-15,1 1 0 0,1 1 0 0,1 1 0 0,3 0 544 0,2 2 128 16,0 1 0-16,2 0 16 0,2 0 384 0,-1 0 80 16,0 0 16-16,0 1 0 0,1 1 336 0,-1 2 64 15,-3 0 0-15,0-1 16 0,-2 1 112 0,-4 0 0 16,-3 0 16-16,0 1 0 0,-4 2-80 0,-2 1-32 16,-1 0 0-16,-2-1 0 0,-3 3-272 0,-1-1-48 0,0 1-16 0,-1-1 0 15,0-1-544-15,1 1-112 0,1-1-32 0,-1 0-9824 16,1-3-1952-16</inkml:trace>
  <inkml:trace contextRef="#ctx0" brushRef="#br0" timeOffset="16343.31">19419 1914 12895 0,'0'0'576'0,"-1"8"112"0,-1 4-560 0,1 0-128 0,-2-1 0 0,2 0 0 16,0-2 3072-16,1 1 592 0,-2 2 112 0,5 0 32 15,0 0-2800-15,1 1-560 0,1-5-128 0,1 1-12448 16</inkml:trace>
  <inkml:trace contextRef="#ctx0" brushRef="#br0" timeOffset="16499.53">19479 1718 19343 0,'-5'-15'848'0,"5"15"192"0,-3-8-832 0,0 1-208 15,1-4 0-15,-1 2 0 0,1-1 1536 0,0-1 256 16,2 2 48-16,2 1 16 0,-1 2-1296 0,3 0-256 16,1 0-48-16,2 2-16 15,-1 1-1216-15,1 1-240 0,-1 1-64 0</inkml:trace>
  <inkml:trace contextRef="#ctx0" brushRef="#br0" timeOffset="16640.13">19646 1725 16991 0,'8'16'752'0,"-5"-7"144"0,1 3-704 0,2 2-192 0,-1 3 0 0,0 1 0 15,-1 1 1600-15,0 0 272 0,-2 2 64 0,1-1 16 16,0 1-1072-16,-2 1-224 0,0-1-32 0,2-1-16 16,-1 0-448-16,0 0-160 0,-1-1 0 0,0-1 144 31,-1-2-912-31,2-2-176 0,-1-1-32 0</inkml:trace>
  <inkml:trace contextRef="#ctx0" brushRef="#br0" timeOffset="16999.5">19637 1868 11855 0,'0'0'512'0,"7"-3"128"0,1 0-512 0,1 2-128 16,3 1 0-16,1 1 0 0,1 1 1584 0,2 0 272 16,1 0 64-16,3 0 16 0,-1 1-832 0,2 1-160 15,-1 0-48-15,3-1 0 0,-1 0-624 0,0 1-128 16,-1 0-16-16,-1-2-128 0,-3 0 128 0,-3-2-128 15,-2-2 0-15,0 2 0 0,-5 0 272 0,-7 0-48 16,7 2-16-16,-7-2 0 0,0 0 64 0,0 0 16 16,0 0 0-16,0 0 0 0,0 0-112 0,0 0-32 15,0 0 0-15,0 0 0 0,-8-4-144 0,-1 1 0 16,-1 2 0-16,-1 2 128 0,1 2 592 0,-1 2 112 16,3 0 32-16,1 3 0 0,-1-1 944 0,3-1 192 15,2 2 48-15,3 0 0 0,4 1-512 0,2 0-80 0,3 0-32 0,3-1 0 16,4 1-576-16,1-2-112 0,1-5-32 0,3 2 0 15,5-1-704-15,1-3 0 0,2-3 0 0,1-1-19136 16</inkml:trace>
  <inkml:trace contextRef="#ctx0" brushRef="#br0" timeOffset="17483.75">20703 1629 30111 0,'0'0'656'0,"0"0"144"0,20-4 32 0,-19 20 16 0,-1 2-672 0,1 1-176 0,0 4 0 0,3 1 0 16,2 2 128-16,-1 3 0 0,3 1 0 0,-2-2 0 15,1-2-416-15,-1 0-96 0,1 0 0 0,-1-1-16 32,-1-3-2464-32,-1-1-480 0,2 18-112 0,-5-16 0 0</inkml:trace>
  <inkml:trace contextRef="#ctx0" brushRef="#br0" timeOffset="18109.31">20747 1965 6447 0,'-7'-13'272'0,"3"8"80"0,0 0-352 0,0 0 0 15,4 5 0-15,-4-8 0 0,-1 0 4368 0,1 0 816 16,1-4 144-16,2 2 48 0,2 0-3456 0,3 0-704 15,3 1-128-15,0 1-16 0,4 1-880 0,1 0-192 16,1-2 0-16,1 2 0 16,2 1-640-16,1-1-144 0,-1 2-32 0,3 0 0 15,-1 1-880-15,0-2-176 0,-1 0-48 0,0 2 0 16,0 1-144-16,0 0-48 0,0 2 0 0,-3 1 0 16,-1 0 1152-16,-1 1 240 0,-1 2 32 0,-2 2 16 0,-3 3 1504 0,2-2 288 15,-3 1 64-15,0-1 16 0,-1 1 256 0,-1 0 48 16,0 0 16-16,-2 2 0 0,1-2-240 0,-2-1-64 0,0-6 0 15,0 0 0-15,0 0-512 0,-1 8-96 0,-1-1-32 0,-1 2 0 16,3-9-16-16,0 0-16 0,0 0 0 0,0 0 0 16,0 0 80-16,0 0 16 0,0 0 0 0,-7-7 0 15,1 1-320-15,2-2-48 0,0-1-16 0,3-2 0 16,2 1-256-16,2-1-176 0,-1 0 32 0,2-1 0 31,1 0-304-31,2 0-48 0,1 1-16 0,1 0 0 0,-1 2 96 0,1 3 16 0,-1-1 0 0,-1 3 0 16,1 2 400-16,-1 2 0 0,2 1 192 0,0 1-64 15,0 2-256-15,0 2-64 0,0-1 0 0,1 1 0 16,0 1 192-16,2 1 256 0,1 2-64 0,0-2-16 16,1 1-176-16,1 0 0 0,-1 2 0 0,1-2-176 15,0 1 432-15,-1 1 96 0,-1-1 16 0,-1-1 0 0,-2-1 144 0,-1-1 48 16,1 2 0-16,-3-3 0 0,1 2-112 0,0-3 0 16,1-1-16-16,-2-1 0 0,-7-3-192 0,0 0-48 15,6-2 0-15,-6 2 0 0,7-4-192 0,-2-1 176 16,-2-1-176-16,-2-1 160 0,-1-1 16 0,-1 1 0 15,-2-1 0-15,-2-1 0 0,-2-2 464 0,-1 2 80 16,-1 0 32-16,0 1 0 0,0 3 32 0,3 1 16 16,6 4 0-16,-7-1 0 0,0-2-288 0,7 3-64 15,-5 0-16-15,5 0 0 0,0 0-16 0,-1 8 0 16,1 0 0-16,1 1 0 0,3 0-608 0,1 1-128 16,5 2-32-16,-1 0 0 0,1 0 144 0,2-2 16 15,2 0 16-15,1 1 0 16,-1 1-1536-16,3-5-304 0,1 1-64 0,-1 1-16 15,-1-2-592-15,-2-2-112 0,0 2-16 0</inkml:trace>
  <inkml:trace contextRef="#ctx0" brushRef="#br0" timeOffset="18703.32">21609 1793 22287 0,'0'0'976'0,"0"0"224"0,0 0-960 0,0 0-240 0,0 0 0 0,7 0 0 16,-7 0 1568-16,7 5 272 0,0 2 48 0,1 1 16 15,-3 1-528-15,0 3-96 0,-1-2-32 0,0 3 0 16,0 1-224-16,-1 1-32 0,-1-2-16 0,1 1 0 16,1-5-304-16,0 0-64 0,0-1-16 0,1 0 0 0,0-1-240 0,0-2-48 15,-5-5-16-15,5 4 0 0,-5-4 16 0,8 0 0 16,-1-4 0-16,-2 1 0 0,-5 3 192 0,5-6 32 16,0-3 16-16,1-2 0 0,-3 1-416 0,1-5-128 15,0 2 0-15,0 0 0 0,0 0 192 0,1 1-64 16,1-1 0-16,-1 2-128 0,0-2 0 0,0 4 0 15,-1 1 0-15,0 3 0 0,-4 5 0 0,0 0 0 16,4-4 0-16,-4 4 0 0,0 0 0 0,0 0 0 16,6 4 0-16,1 2 0 15,-1 1-384-15,1 0-128 0,0 0-16 0,0 1-16 16,1 2-1376-16,3 2-256 0,0 0-64 0,2 1-16 16,2-3 608-16,0 0 128 0,1 0 32 0,1-1 0 15,3-3-464-15,-4 2-96 0,0-3 0 0,0-2-16 16,-1-3 944-16,2-1 192 0,-2-1 32 0,-2-3 16 0,-2-1 880 0,1-2 368 0,-5-1-32 0,-2-1 0 15,-1 3 928-15,-2-2 176 0,1-1 32 0,-3 1 16 16,-3 0-64-16,0 0-16 0,-3 0 0 0,1 2 0 16,0 1-512-16,-2 1-128 0,0 1 0 0,-1 1-16 15,-1 1-352-15,1 2-64 0,0 5-16 0,1 1 0 16,1 2-128-16,1 0-48 0,1 1 0 0,1 1 0 16,3 4-144-16,3-1 0 0,2 0 0 0,2 0 0 15,-1 0 0-15,4-4 0 0,2-1 144 0,1-1-144 16,0 0 288-16,0-2-16 0,0-2 0 0,-1 1 0 15,0-7 560-15,1-1 96 0,-1-2 32 0,-3-2 0 16,-1-1 208-16,-2-2 48 0,-1 0 16 0,-1-3 0 16,-1 0-272-16,-2-3-48 0,-1 2-16 0,-1-2 0 0,-2-2-464 0,1-1-112 15,-2-1 0-15,0 1-16 0,-1 1-176 0,-1-1-128 16,1-1 192-16,0-1-192 16,0-2-320-16,1 0-160 0,0 2-32 0,0-1-16 15,1 4-1856-15,2 3-368 0,1 4-80 0,0 3-8976 16,3 3-1792-16</inkml:trace>
  <inkml:trace contextRef="#ctx0" brushRef="#br0" timeOffset="19000.16">22484 1569 18367 0,'18'3'816'0,"-18"-3"160"0,9 2-784 0,-1 2-192 16,-8-4 0-16,0 0 0 0,0 0 1728 0,-1 8 288 16,-3 1 64-16,-4-1 16 0,-2 1 80 0,-2 0 0 0,-2 0 16 0,-1 0 0 15,1-1-1296-15,0 0-256 0,-1-1-48 0,2 0-16 16,1 1-384-16,2 0-192 0,1 1 160 0,1-1-160 15,3 1 0-15,2 1 0 0,2 2-208 0,4 1 64 16,2-2-80-16,3-1-16 0,2 1 0 0,3-1 0 16,1 3 112-16,3 0 128 0,2 1-208 0,1-1 80 15,3-1 128-15,-3 0 0 0,1 0 128 0,-2 1-128 16,-4-3 768-16,-2 1 64 0,-1-1 32 0,-2 0 0 16,-3 0 576-16,-3 0 112 0,-3-1 32 0,-3 2 0 15,-5 0-432-15,-2 2-96 0,-5 0-16 0,-5 0 0 16,1-1-336-16,-1 1-80 0,-1 0-16 0,-1 0 0 15,0-4-176-15,-1 2-48 0,3-3 0 0,2-2 0 16,1-1-1952-16,2-1-400 0,-13 3-80 16,16-5 0-16</inkml:trace>
  <inkml:trace contextRef="#ctx0" brushRef="#br0" timeOffset="24443.87">2927 3834 21183 0,'0'-6'1888'0,"0"2"-1504"0,-1 0-384 0,16-12 0 0,-15 16 2112 0,0 0 336 16,0 0 80-16,0 0 16 0,0 0-640 0,0 0-128 16,0 0-32-16,4 9 0 0,1 5-976 0,2 4-192 15,-1 6-32-15,2 6-16 0,1 2-272 0,-1 5-64 16,0 2-16-16,1 3 0 0,0 1-176 0,2 1 0 16,-1-1 0-16,2 1 0 15,0-3-864-15,-1-1-48 0,0 2-16 0,-1-6-10080 16,1-2-2000-16</inkml:trace>
  <inkml:trace contextRef="#ctx0" brushRef="#br0" timeOffset="24662.7">2795 4045 31327 0,'0'0'2784'0,"-5"1"-2224"0,5-1-560 0,0 0 0 15,0 0 2688-15,0 0 416 0,0 0 96 0,6 4 0 16,5 0-1456-16,1-2-288 0,1 0-64 0,2-2-16 0,5-3-608 0,2-1-112 16,3-1-16-16,1 0-16 0,1-4-304 0,3 0-64 15,2-1-16-15,1 1 0 16,3-1-960-16,0 1-192 0,1 0-48 0,0 1-13568 16,-1 1-2704-16</inkml:trace>
  <inkml:trace contextRef="#ctx0" brushRef="#br0" timeOffset="27905.76">2794 3750 8287 0,'0'0'368'0,"-3"-6"80"0,-1-2-448 0,0 1 0 16,1-3 0-16,0 1 0 0,-1 0 2624 15,0 1 432-15,-2-5 80 0,2 2 32 0,-2 0-1568 0,0 3-304 16,-1-3-64-16,1 3-16 0,-2 1-144 16,2 1-48-16,-4 2 0 0,0 3 0 0,-3-1-112 0,-3 4-16 15,-1 6-16-15,-1 5 0 0,-3 5-368 16,-1 6-80-16,-1 4-16 0,0 5 0 0,3 4-416 0,1 3 0 16,1 4 0-16,2 7 0 0,3 1-368 0,4 3 0 15,3 1 0-15,6-1 0 0,5 0 192 0,5-1 48 0,7-3 0 16,7 1 0-16,6-2 128 0,2-6-160 0,4 1 160 0,3-8-160 15,2-4 160-15,2-3 0 0,2-7-144 0,2-3 144 16,2-7 0-16,2-6 0 0,1-4 0 0,2-4 0 16,0-4 0-16,-1-6 256 0,-4-2-32 0,-3-6-16 15,-3-6 112-15,-4-2 0 0,-3-3 16 0,-3-4 0 16,-3-4 256-16,-4-2 48 0,-4-2 16 0,-4-5 0 16,-3-1 272-16,-6 0 48 0,-4-2 16 0,-2 2 0 15,-5 1-160-15,-4 1-16 0,-4-1-16 0,-5 4 0 16,-3 3-192-16,-2-2-32 0,-3 2-16 0,-3-1 0 15,-4 1-336-15,-3 2-64 0,-1 5-16 0,-1 3 0 16,-4 3-272-16,-1 5-64 0,1 4-16 0,1 5 0 16,3 6-368-16,1 6-80 0,2 6-16 0,4 5 0 15,2 6-2032-15,3 5-416 0,5 2-80 16</inkml:trace>
  <inkml:trace contextRef="#ctx0" brushRef="#br0" timeOffset="28810.04">4005 4137 6447 0,'0'0'272'0,"0"0"80"0,-3-5-352 0,3 5 0 0,0 0 0 0,0 0 0 16,0 0 4528-16,0 0 832 0,-3-4 160 0,3 4 48 15,0 0-3392-15,0 0-656 0,1 9-144 0,1 6-32 16,2 3-704-16,2 3-160 0,-1 0-32 0,0 1 0 16,1-1-176-16,1-1-32 0,0 1-16 0,-2-1 0 15,0-2-224-15,0-4 144 0,0-3-144 0,-1-2 128 16,-4-9-128-16,3 7 192 0,-3-7-192 0,0 0 192 15,0 0-192-15,0 0 192 0,0 0-192 0,0 0 192 16,3-8-192-16,-2-3-144 0,-1 1 144 0,1-6-208 16,0 2 208-16,1-4-192 0,-1-1 192 0,2-3-192 15,1 1 192-15,-2-1 0 0,1 1 0 0,1 0-144 0,1 3 144 0,0 3 0 16,-1 2 0-16,1 2 0 0,2 3 144 0,-1 0 112 16,-6 8 32-16,7-2 0 0,1 2-64 15,1 4-16-15,-1 2 0 0,-1 5 0 0,0 2 80 0,-2 2 16 16,0 4 0-16,1 0 0 0,-1 1-160 0,0-1-16 15,0 0-128-15,0-1 192 0,1-5-192 0,0 0 128 16,2-1-128-16,1-1 0 0,-2-2 0 0,-2-2 0 16,0-3 0-16,-5-4 0 0,8-1 0 0,-2-2 0 15,-6 3 0-15,6-5 0 0,-1-3 160 0,0-1-160 16,0-3 160-16,0-2-160 0,-1-2 128 0,0-1-128 16,0-1 0-16,0 0 0 0,0-1 128 0,0 0-128 15,-3-1 0-15,1 3 0 0,-1 4 0 0,0 0 0 0,0 3 0 0,1 3 0 16,-2 7 0-16,0 0 0 0,0 0 0 0,0 0 0 15,0 0-240-15,2 7 64 0,0 3 16 0,0 3 0 16,1 2 16-16,1 2 0 0,1 1 0 0,2 0 0 16,-1-1 144-16,2 1 0 0,1-3-144 0,0-1 144 15,0 0-160-15,2-5 160 0,-2 1-208 0,1-4 80 16,-1 1 128-16,0-2 0 0,-1-1 0 0,1-2 0 16,1 0 0-16,-10-2-256 0,9 0 32 0,0-2 16 15,-1-3 208-15,-1-1 0 0,0-2 144 0,-2-1-144 16,0-2 176-16,-1 1-176 0,-1-1 192 15,-2 1-192-15,1-2 128 0,-1 2-128 0,-2-2 0 0,1 2 0 16,-3 2 0-16,-1 0 0 0,-1 4 0 0,0 1 0 0,-2 0 0 16,2 3-272-16,-2 1 48 0,2 4 16 0,-1 4 16 0,0 3 16 15,4 0 0-15,0 3 0 0,2 0 176 0,3 0-208 16,1 1 80-16,4 1 128 0,2 0-240 0,3-4 80 16,2-3 16-16,2-1 0 0,-1-2 144 0,3-3 0 15,0-3 0-15,2-1-128 0,-1-1 128 0,-2-6 0 16,-1 1 0-16,-3-2 0 0,-3 0 640 15,-3 0 48-15,-3-2 16 0,-1 0 0 0,-3 0-64 0,-1-1-16 16,-3-1 0-16,-2 1 0 0,-3 2-112 0,-1 0-32 16,-1-1 0-16,-1-1 0 0,0 0-304 0,-1-1-176 15,-1 0 192-15,0 0-192 16,0 3-256-16,0-2-176 0,0-2-16 0,0 1-16 16,0 0-1776-16,1 2-336 0,0-1-80 0,2 2-11904 15</inkml:trace>
  <inkml:trace contextRef="#ctx0" brushRef="#br0" timeOffset="29276.53">4808 4154 19343 0,'3'9'1728'0,"2"4"-1392"0,1 2-336 0,1-1 0 16,-2 0 2480-16,0 1 416 0,-2-1 96 0,0-1 16 16,-1-1-896-16,1-4-192 0,-1 0-16 0,-2-8-16 15,0 0-1184-15,3 6-256 0,-3-6-32 0,0 0-16 16,0 0-176-16,0 0-32 0,0 0-16 0,0 0 0 15,0 0-176-15,-3-8 0 0,1-2 144 0,1-3-144 16,-3-2 0-16,0 0 0 0,-3-2 0 0,3 0-192 16,0-4-192-16,2 3-32 0,-1 1-16 0,2 1 0 15,2 3-256-15,2 3-48 0,2-1-16 0,1 2 0 16,2 1-80-16,-1 2-32 0,-1 1 0 0,3 3 0 0,1 2 448 0,0 4 96 16,0 3 0-16,2-1 16 0,0 2 624 0,1 0 112 15,1 0 16-15,1 1 16 0,-1-1 160 0,2-1 16 16,-1 0 16-16,2-2 0 0,0-1-208 0,0-1-64 15,-1-1 0-15,-1-2 0 0,2-2-128 0,-1 0-48 16,-4 1 0-16,-1 0 0 0,0-4-16 0,-2-1 0 16,0 1 0-16,-2 0 0 0,-2 0-16 0,-1-2-16 15,-3 1 0-15,0-1 0 0,-1-1-160 0,0 2 0 16,-1-3-192-16,-2 2 192 0,0-1-368 0,-3 1 48 16,0-1 16-16,-2 4 0 0,-2-1 80 0,0 3 16 15,1 0 0-15,0 4 0 0,0 1 400 0,1 3 96 0,2 4 16 0,1 1 0 16,2 2 272-16,2 3 64 0,2 1 16 0,3 0 0 15,2 2 80-15,3 0 16 0,3-2 0 0,3-2 0 16,2 1-400-16,3-3-80 0,4-3-16 0,5-2 0 16,4-4-256-16,5-1-192 0,3-7 16 0,2-3-18688 15</inkml:trace>
  <inkml:trace contextRef="#ctx0" brushRef="#br0" timeOffset="29971.8">6298 4072 18431 0,'0'0'1632'0,"0"0"-1312"0,-6-1-320 0,-2 1 0 0,-3 0 1536 0,2 0 224 16,0 0 48-16,0 0 16 0,0 1-304 0,0 2-64 16,-2 2-16-16,2 1 0 0,-1 2-864 0,1 1-160 15,-2 2-32-15,2-3-16 0,3-1-48 0,0 4 0 16,3-1 0-16,-1 1 0 0,1 0-80 0,2 0-32 16,-1-3 0-16,4 1 0 0,-1-3-208 0,-1-6 0 15,7 7 0-15,2-2 0 0,1-2 0 0,2-1-208 16,1-4 16-16,0 0 0 0,-1-1 0 0,1-3 16 15,0 0 0-15,0-3 0 0,1-2 48 0,0-1 0 16,-2 1 0-16,1 0 0 0,-2-2 128 0,-2 0 0 0,-1 0 128 16,-3 1-128-16,-3 3 128 0,0 3-128 0,-2 6 128 0,0 0-128 15,0 0 704-15,0 0 64 0,-7 0 0 0,-1 4 16 16,1 1 96-16,-3 4 16 0,1 3 0 0,1 0 0 16,2 2-544-16,1 3-96 0,2-2-32 0,2 2 0 15,1 2-224-15,2-1-128 0,4 0 128 0,1 0-208 31,4-1-1648-31,3-4-320 0,3 4-64 0,4-8-12656 0</inkml:trace>
  <inkml:trace contextRef="#ctx0" brushRef="#br0" timeOffset="30174.95">6669 4088 21183 0,'0'0'1888'0,"-8"1"-1504"0,-3-2-384 0,2-1 0 0,0 0 2368 0,-1-1 384 16,-2-1 96-16,1 2 16 0,1 2-768 0,3 0-160 15,7 0-16-15,0 0-16 0,-7 6-992 0,1 2-192 16,4 2-32-16,2 2-16 0,1 1-512 0,3 2-160 16,4-1 0-16,1 0 0 0,0-1 0 0,3 0 0 15,-2 0-160-15,6-1 160 16,2 0-896-16,2-6-64 0,-1 1-16 0,2-3 0 16,0-2-1680-16,1 1-336 0,0-2-64 0,0-2-6048 15,1-2-1216-15</inkml:trace>
  <inkml:trace contextRef="#ctx0" brushRef="#br0" timeOffset="30300.06">6914 4140 19919 0,'0'0'880'0,"0"0"192"0,0 0-864 0,0-7-208 0,0 7 0 0,0 0 0 15,0 0 960-15,0 0 160 16,0 0 32-16,0 0 0 0,9 0-656 0,1 4-128 0,1 4-32 0,2 4 0 16,0 1-496-16,1 1-96 0,0-1-32 0,1 0-10656 15</inkml:trace>
  <inkml:trace contextRef="#ctx0" brushRef="#br0" timeOffset="30471.88">7087 4111 21183 0,'-14'-13'944'0,"6"7"192"0,-3-2-912 0,1-1-224 0,-2-2 0 0,2 0 0 16,-2-1 2416-16,2-1 432 0,-1 0 96 0,5 2 0 15,2 0-2032-15,4 1-400 0,2 0-96 0,5 0-16 16,2-1-2832-16,1 2-576 15</inkml:trace>
  <inkml:trace contextRef="#ctx0" brushRef="#br0" timeOffset="30706.25">7250 3940 23087 0,'-10'15'1024'0,"4"-7"208"0,1 6-976 0,-1 3-256 16,-1 2 0-16,2 2 0 0,0 3 1664 0,2-1 272 15,2 3 64-15,2-2 16 0,2-1-896 0,2 1-176 16,3-2-48-16,0-4 0 0,3 0-656 0,2-3-240 15,3-4 144-15,0 0-144 0,1-5 224 0,1-2-32 16,0-2-16-16,0-5 0 0,-1-4 64 0,0-2 16 16,-1-4 0-16,-1-2 0 0,1-2 16 0,-4-4 16 15,-3-1 0-15,-3-2 0 0,-2-1-32 0,-1 1 0 16,0 0 0-16,-6-2 0 0,-4 0 160 0,0-1 32 0,-2-1 0 16,-2 0 0-16,-1 0-256 0,-1-2-64 15,0-1 0-15,2 4 0 16,-1-1-912-16,1 2-192 0,2 3-48 0,0-1 0 15,3 1-2448-15,0 4-496 0</inkml:trace>
  <inkml:trace contextRef="#ctx0" brushRef="#br0" timeOffset="30893.73">7711 4170 20271 0,'0'9'1792'0,"0"1"-1424"0,0 1-368 0,0-1 0 0,0-1 0 0,0-9 0 15,0 0-160-15,0 0 160 0,0 0 272 0,0 0 176 16,0 0 16-16,-7 0 16 0,-2-2-480 0,1-1-240 16,-1-3 32-16,-1-2 0 0,3-1 208 0,-1-3 0 15,0-1 192-15,0-1-6432 16,2-2-1280-16</inkml:trace>
  <inkml:trace contextRef="#ctx0" brushRef="#br0" timeOffset="31174.85">7822 3890 21183 0,'8'3'464'0,"3"3"112"0,-1 0 0 0,2 3 16 0,2-2-464 0,-1-1-128 15,0-2 0-15,0 0 0 0,2 0 992 0,-4 0 176 16,0 1 48-16,-2-1 0 0,-1 1-720 0,-3-1-144 16,-5-4-32-16,2 5 0 0,-2 2 160 0,-1 1 32 0,-1 2 0 15,-5 1 0-15,-2 0 384 0,-2 1 64 0,-2 0 32 0,2 0 0 16,0-2-48-16,2 2-16 0,1 1 0 0,0-4 0 15,2 1 128-15,2 2 32 0,1-1 0 0,3 2 0 16,3 0-128-16,1 1-32 0,2 0 0 0,4 1 0 16,1-1-224-16,4 0-32 0,0-1-16 0,5-4 0 15,3-1-512-15,5-4-144 0,3-1 0 0,0-7-13312 16,3-1-2736-16</inkml:trace>
  <inkml:trace contextRef="#ctx0" brushRef="#br0" timeOffset="31629.67">9379 3643 28271 0,'-12'7'1248'0,"8"-3"272"0,-1 3-1216 0,1 5-304 0,0-3 0 0,0 4 0 0,2 3 1168 0,0 2 176 16,1 2 48-16,4 3 0 0,1 2-624 0,2 4-128 15,1 1-32-15,1 4 0 0,1-4-400 0,1 2-80 16,2 2 0-16,0-1-128 16,1-1-368-16,0 1-176 0,-2-3-32 0,2-5-9712 15,-2-3-1936-15</inkml:trace>
  <inkml:trace contextRef="#ctx0" brushRef="#br0" timeOffset="32099.04">9361 3983 16575 0,'0'0'1472'0,"0"0"-1168"16,-3-5-304-16,3 5 0 0,-4-5 2352 0,4 5 400 0,-1-7 96 0,1 7 16 16,0 0-1440-16,5-5-272 0,2 1-64 0,0 2-16 15,3-2-944-15,1 1-128 0,2-3-160 0,2-1 160 32,0-1-768-32,2-1-16 0,2-1-16 0,1-2 0 15,3-2-1744-15,0 1-336 0,-2-3-80 0,-2 3-16 16,0 1 736-16,-2 2 160 0,-3 1 32 0,-2 0 0 15,-3-1 320-15,-1 1 80 0,-2 2 16 0,1-1 0 0,-3 1 4176 0,-1 1 832 0,-3 6 160 0,0 0 48 16,0 0-608-16,0 0-112 0,0 0-32 0,4 6 0 16,0 2-784-16,0 5-176 0,0 5-16 0,0 4-16 15,-1 3-512-15,1 1-112 0,-1 3 0 0,0-2-16 16,0 2-384-16,-1-2-80 0,2-2-16 0,-1-1 0 16,-1-2-192-16,1-3-32 0,-2-3-16 0,3-3 0 15,-2-1-160-15,0-3-16 0,1-3-16 0,-3-6 0 16,0 0-288-16,0 0 160 0,0 0-160 0,0 0 128 0,6-6-128 0,1-3 0 15,-1-2 0-15,2-2 0 0,-1-4 0 0,-1-1-176 16,-1-1 48-16,3-1 0 0,1-1-16 0,2 2 0 16,-2-2 0-16,0 1 0 0,-1 3 144 0,-2 3-160 15,0 1 160-15,-1 1-160 0,0 4 288 0,0 2 48 16,-5 6 16-16,0 0 0 16,0 0-544-16,9 8-96 0,0 2-32 0,1 4 0 0,-1 2 224 0,1 2 32 15,1 2 16-15,-1 2 0 16,2 3-208-16,-1-3-32 0,3 1-16 0,1 1 0 15,1-3-1440-15,1-2-272 0,2-2-64 0,3-1-7792 16,3-3-1552-16</inkml:trace>
  <inkml:trace contextRef="#ctx0" brushRef="#br0" timeOffset="32473.9">10395 3921 22111 0,'0'0'976'0,"-11"-1"208"0,-1 1-944 0,1 1-240 0,-1 0 0 0,0 3 0 16,0 1 2464-16,1 3 448 0,0-1 96 0,3 2 0 15,-1-3-1248-15,3 5-256 0,-1 2-48 0,2 0-16 16,2 1-960-16,2 2-192 0,1-3-32 0,3 0-16 16,-1 0-240-16,5-1 128 0,-1-2-128 0,4 0 0 15,0 0 240-15,0-3-48 0,2 0-16 0,2-2 0 16,2-2-176-16,1-1 0 0,-4 0 0 0,0-2 0 16,0-2-144-16,-1 0 144 0,0-2-192 0,-3 0 192 15,1-1-144-15,-1-2 144 0,0-1 0 0,-1-1-144 0,-1 0 144 16,-2 1 0-16,-1-3 0 0,-1 0 128 0,-1-1-128 15,-1 1 144-15,-1-1-144 0,0 2 160 0,-2 0-160 0,1 3 128 16,-1-1-128-16,0 3 128 0,2 5 0 0,-4-4-128 16,-2 1 192-16,6 3-64 0,0 0 128 0,-5 4 0 15,1 1 16-15,2 4 0 0,0 0-272 0,2 3 0 16,2 1 0-16,0 0 0 0,1 0-256 0,2 0-128 16,0-2 0-16,3-1-16 15,1-1-1968-15,2 0-400 0,-1 2-80 0,2-5-7248 16,0 2-1440-16</inkml:trace>
  <inkml:trace contextRef="#ctx0" brushRef="#br0" timeOffset="32770.96">10784 3912 25279 0,'0'0'1120'0,"-1"8"224"0,0 1-1072 0,-1 1-272 0,1 1 0 0,0 0 0 16,0 0 1376-16,-1 2 224 0,1 1 32 0,1 2 16 15,-1-1-320-15,1 1-64 0,0-2-16 0,1 1 0 16,0-2-800-16,1-2-176 0,0 0-16 0,2-1-16 16,0-4-112-16,0 0-128 0,-4-6 176 0,0 0-176 15,0 0 160-15,0 0-160 0,6-1 128 0,1-3-128 16,-2-3 160-16,0 1-160 0,1-6 192 0,-1 0-192 16,0-1 128-16,1-2-128 0,2-2 0 0,0 1 0 15,0-1 0-15,1 3 0 0,0-3 0 0,4 1 0 16,2 2 208-16,0 2 48 0,0 2 0 0,-2 3 0 15,2 3 320-15,1 7 80 0,0 3 16 0,-1 5 0 0,0 2-32 0,-2 4 0 16,0 2 0-16,1 2 0 0,0 0-272 0,2 0-64 16,0 0-16-16,2 0 0 15,0-2-2656-15,4 1-512 0</inkml:trace>
  <inkml:trace contextRef="#ctx0" brushRef="#br0" timeOffset="33507.79">12049 3857 22111 0,'-3'9'1968'0,"-1"3"-1584"0,1 3-384 0,-1 1 0 16,0 0 1264-16,1 2 160 0,2 2 48 0,-2 0 0 15,1 1-432-15,0 3-80 0,2-2 0 0,2 0-16 16,-2-2-672-16,0-2-128 0,0 0-16 0,0-2-128 16,0-3 320-16,1-3-64 0,0-1 0 0,2-2 0 15,-3-7 0-15,0 0-16 0,0 0 0 0,0 0 0 16,6-8 80-16,2-2 32 0,-1-3 0 0,0-4 0 15,3-4-352-15,-1-1 144 0,0-2-144 0,0 1 0 16,1-1 0-16,0 2 0 0,-1 0 0 0,0 0 0 16,0 1 320-16,-1 3-64 0,0 3 0 0,-1 4 0 15,1 0 272-15,-3 5 48 0,-5 6 16 0,0 0 0 16,6-4-32-16,-6 4-16 0,6 6 0 0,-1 1 0 0,1 3-224 16,-1 2-32-16,-1 2-16 0,0 3 0 0,1 3-144 0,0 2-128 15,2 1 192-15,-2 5-192 0,0-3 0 0,2 1-192 16,-1-2 0-16,2-1 0 15,2-3-1792-15,1 0-368 0,-1-3-64 0,1 0-12960 16</inkml:trace>
  <inkml:trace contextRef="#ctx0" brushRef="#br0" timeOffset="36531.76">12553 4097 25103 0,'0'0'1104'16,"0"0"240"-16,0 0-1072 0,0 0-272 0,0 0 0 0,8 8 0 0,-8-8 1344 0,-4 5 224 15,4-5 32-15,0 0 16 0,0 0-640 0,0 0-128 16,0 0-16-16,0 0-16 0,10 0-448 0,-1 0-96 15,0-1-16-15,0-1 0 0,0-4 288 0,0 1 48 16,-1-1 16-16,-1 0 0 0,0-1-304 0,1 1-64 16,-1-1-16-16,-2-3 0 0,0 1-96 0,0 0-128 15,-1 1 176-15,-1-3-176 0,-1 1 0 0,0 1 0 16,-2-2 0-16,-3 2-192 0,1 1 192 0,-1 2 0 16,-1 1 0-16,-1 2 0 0,0 2 0 0,-2 1 0 15,-1 2 0-15,2 2 160 0,-1 1-32 0,1 3 0 16,-2 0 0-16,1 3 0 0,1 2 0 0,-1 2 0 0,2 1 0 0,1 1 0 15,2 1 64-15,0 2 0 0,2-1 0 0,2 2 0 16,0 0-192-16,3 0 128 0,2-2-128 0,2 0 128 16,1-1-128-16,4-4 0 0,-1 2 0 0,3-6-176 31,3 1-1024-31,2-5-208 0,-1-2-32 0,4-3-14720 0</inkml:trace>
  <inkml:trace contextRef="#ctx0" brushRef="#br0" timeOffset="36875.65">13002 4000 4607 0,'0'0'400'0,"0"0"-400"0,-7 4 0 0,1 3 0 15,-2 3 5312-15,2 3 960 0,0-1 208 0,2 1 48 16,1 1-4368-16,0 1-880 0,0 0-160 0,3 2-32 0,2-1-720 0,2-2-144 16,2-1-32-16,2-4 0 0,0 1-192 0,1-3 128 15,1-1-128-15,2-1 0 0,0-4 128 0,1 0-128 16,0 1 0-16,0-2 144 0,-1-2-144 0,-2 0 0 15,-1-2 0-15,0-1 0 0,0-2 0 0,2-2-144 16,-2-1 144-16,1-2-160 0,0-2 160 0,-1-1 0 16,1 1-144-16,-1 0 144 0,-2-2 0 0,-1 2 128 15,-1-1 0-15,1 5 0 0,-2-2 480 0,-2 4 96 16,-2 8 0-16,0 0 16 0,0 0 208 0,0 0 32 16,0 0 16-16,0 0 0 0,0 0-464 0,-1 11-112 15,1 0-16-15,0 2 0 0,0 2-384 0,1 0 128 16,2 1-128-16,1 0 0 0,0-1-192 0,0 2-128 15,1-2-32-15,1 0 0 16,1 1-2736-16,-1-2-560 0</inkml:trace>
  <inkml:trace contextRef="#ctx0" brushRef="#br0" timeOffset="37063.12">13475 3684 35711 0,'-9'-11'1584'0,"9"11"320"0,-5-6-1520 0,0 3-384 0,-2 2 0 0,7 1 0 16,0 0 1008-16,0 0 128 0,-2 10 16 0,0 3 16 16,2 5-656-16,3 5-128 0,1 3-16 0,2 0-16 15,3 5-352-15,2 2 0 0,-1-1 0 0,2 5 0 16,0-5-208-16,-1 2 32 0,2-1 16 0,2-2 0 16,-1 0-1616-16,-1-2-320 0,0-2-64 0,0 1-16 15,-5-5-1344-15,-1 1-288 0,-1 19-48 0,-3-17-16 0</inkml:trace>
  <inkml:trace contextRef="#ctx0" brushRef="#br0" timeOffset="37469.57">13496 4123 23039 0,'-4'-9'2048'0,"0"-2"-1648"16,0 0-400-16,2-2 0 0,0-2 2544 0,4 0 416 16,-1 2 96-16,2 0 16 0,-1 0-928 0,1 1-176 15,2-1-48-15,2 2 0 0,0 1-1392 0,1 1-272 16,3 0-64-16,0 1-16 0,1 1-176 0,2 2-176 15,1 0 48-15,2 2 0 16,0-1-608-16,0 3-112 0,1 1-32 0,0 1 0 16,-1 3-1424-16,1-1-304 0,-1 3-48 0,0 1-16 15,0 2 1104-15,-1 3 224 0,0-2 32 0,-3 3 16 16,-3 2 64-16,-1-1 16 0,-2 0 0 0,-1 2 0 16,1 0 576-16,-1 2 112 0,-2 0 16 0,-1 0 16 0,-3 1 496 0,0-1 0 0,-2-1 0 0,1-2 0 15,0-2 1072-15,-1-1 208 0,0-3 32 0,-1 0 16 16,1-1 736-16,2-8 160 0,-6 4 16 0,6-4 16 15,0 0-336-15,0 0-80 0,-6-4-16 0,1 0 0 16,1-2-608-16,1-2-112 0,1-1-16 0,0-4-16 16,2 0-704-16,2-2-144 0,0 1-32 0,1-2 0 15,1 1-192-15,1-2 0 0,0-1-144 0,3 1 144 16,1 1-544 0,2 2-16-16,-1 1 0 0,2 2 0 0,1 1-784 0,2 3-176 0,1 1-16 15,1 2-16-15,1 4-1728 0,2-1-352 0,-3 1-64 0,1 0-4096 16,-1 0-816-16</inkml:trace>
  <inkml:trace contextRef="#ctx0" brushRef="#br0" timeOffset="37766.3">14216 4028 21711 0,'0'0'960'0,"0"0"192"0,0 0-912 0,0 0-240 15,0 0 0-15,-2 6 0 0,0 2 1504 0,-2 0 256 16,0-2 48-16,0 2 16 0,0-1-224 0,-1-1-64 16,0 1 0-16,-2-2 0 0,-1 2-480 0,-1 0-96 15,0 1-32-15,0 1 0 0,1 2-352 0,2-1-64 16,-1 2 0-16,2 1-16 0,-2-1-320 0,4-2-176 15,0-1 192-15,2-1-192 0,1-8 128 0,2 7-128 16,-2-7 0-16,5 4 0 0,-5-4 160 0,10 1-160 0,0-1 128 0,0-1-128 16,0-3 0-16,-1-2 0 0,0 0-192 0,0-1 192 15,0 1-352-15,0-2 48 0,0-1 16 0,-1 2 0 16,-1 1 288-16,0-3-160 0,-3 1 160 0,0-1-128 16,0 1 320-16,0 1 64 0,-4 7 0 0,0 0 16 15,0 0 144-15,0 0 32 0,0 0 0 0,0 0 0 16,0 0-112-16,0 0-16 0,0 0 0 0,0 0 0 15,4 11-144-15,0 1-48 0,-1 1 0 0,0 1 0 16,1-1-128-16,0 1 0 0,0-1 0 0,1 0 0 16,2 0-208-16,2-1-128 0,1-3-32 0,1-1 0 31,-1-3-2880-31,2-2-576 0,1-2-112 0,3-3-32 0</inkml:trace>
  <inkml:trace contextRef="#ctx0" brushRef="#br0" timeOffset="37949.19">14602 3747 11055 0,'0'0'480'0,"0"0"112"0,0 0-464 0,0 0-128 16,0 0 0-16,-4 8 0 0,0 3 6592 0,3-1 1280 15,1 4 272-15,1 5 48 0,0 2-5104 0,2 3-1024 16,1 5-208-16,2 2-32 0,-1 1-1104 0,2 0-208 16,1 1-64-16,1-1 0 0,0 2-448 0,3-4 0 15,-1-1 0-15,2 0 0 16,1-1-1728-16,-3-2-432 0,-2 0-80 0</inkml:trace>
  <inkml:trace contextRef="#ctx0" brushRef="#br0" timeOffset="50008.85">15708 4174 9215 0,'0'0'816'0,"0"0"-656"15,-5 9-160-15,0 1 0 0,1 3 5568 0,0 2 1088 16,2 2 224-16,-1 1 32 0,0 3-4288 0,1 0-880 15,-2 1-160-15,1 0-48 0,2 1-1104 0,0 2-240 16,-1 1-32-16,1-2-16 0,0-1-336 0,1-5-64 16,1 3 0-16,0-1-17344 0</inkml:trace>
  <inkml:trace contextRef="#ctx0" brushRef="#br0" timeOffset="50774.39">17006 3832 23039 0,'0'0'1024'0,"-3"2"192"0,-15 9-960 0,17-3-256 0,-2 8 0 0,0-2 0 16,1 4 1968-16,-1 3 336 0,2 3 80 0,-3 3 16 15,0 4-816-15,0 1-176 0,0 0-16 0,3 2-16 16,-2 0-896-16,2-1-176 0,-2-2-48 0,2-6 0 16,0-5-256-16,1-1 128 0,0-4-128 0,1-2 0 15,0-2 128-15,1-3-128 0,-2-8 0 0,0 0 0 16,0 0 0-16,0 0 128 0,4-7-128 0,-1-3 0 15,1-3 192-15,-1-2-192 0,0-4 192 0,-1-2-192 16,2-4 128-16,1-2-128 0,-2-3 0 0,1-4 0 16,1 1 144-16,0-1-144 0,0-1 0 0,2 3 144 15,0 0-144-15,-1 4 0 0,2 2 0 0,0 2 0 0,1 5 0 0,0 4 0 16,0 2 0-16,0 4 0 0,-1 4 144 0,1 4 48 16,-1 3 16-16,1 6 0 0,-2 2-208 0,-1 6 128 15,-1 4-128-15,1 2 0 0,0 4 144 0,-1 0-144 16,0 1 128-16,1 1-128 0,-2-1 0 0,2 0 0 15,1 1 0-15,-1-3 0 0,2-1-192 0,-1 2-128 16,0-3-32-16,1-1 0 16,0-1-1968-16,1-1-400 0,0 0-80 0</inkml:trace>
  <inkml:trace contextRef="#ctx0" brushRef="#br0" timeOffset="51133.93">17332 4188 26607 0,'0'0'1168'0,"-2"8"256"0,2 0-1136 0,0-8-288 0,0 0 0 0,3 9 0 16,-3-9 1248-16,8 8 192 0,2-2 32 0,1-2 16 15,-2-1-976-15,1-1-208 0,2-4-48 0,0-1 0 16,-1-2-256-16,2-3 0 0,0-1-128 0,-1 0 128 15,-1-4 0-15,-2 1 0 0,-1 0 176 0,-2-1-48 16,1-2 128-16,-2 0 48 0,-1 2 0 0,-2 0 0 16,-2 0 96-16,-1 0 32 0,-2 0 0 0,-1 0 0 15,1 1-144-15,-1 2-32 0,-2 0 0 0,-1 0 0 16,-1 4 64-16,1 1 0 0,1 1 0 0,-1 1 0 0,2 3 64 0,0 1 0 16,-2 5 16-16,2 3 0 0,0 1 16 0,0 5 0 15,1 3 0-15,1 0 0 0,1 3-128 0,2 2-32 16,1 2 0-16,1 0 0 0,1-2-128 0,2 1-128 15,3-6 144-15,1 0-144 0,3-1 0 0,1-1 0 16,1-2 0-16,3-1 0 16,2-2-432-16,-1-2-128 0,1-4-16 0,1-1-16 15,1-3-2592-15,0 1-512 0,-1-4-96 0</inkml:trace>
  <inkml:trace contextRef="#ctx0" brushRef="#br0" timeOffset="51509.56">17813 4058 23039 0,'0'0'2048'0,"-6"9"-1648"16,0-1-400-16,-2 1 0 0,-1 1 2512 0,1 1 432 0,3 0 64 0,1 2 32 15,3 2-1248-15,2-2-256 0,2 0-64 0,2 0 0 16,1 0-1136-16,4-1-336 0,-1-1 144 0,1 0-144 16,2-1 0-16,0-2 0 0,1-3 0 0,0 2 0 15,0-3 0-15,0 0 0 0,1-2 0 0,0-3 0 16,-2 0 0-16,0-1 144 0,-3-3-144 0,0-1 160 15,0-2-320-15,-1 0-64 0,-1-1-16 0,-1-2 0 16,1-2 240-16,-1 0 0 0,-1-1 0 0,-1 0 0 16,0-1 0-16,0 0 160 0,-1 0-160 0,-1 0 128 15,0 2-128-15,-1 1 0 0,-1 3 0 0,1-2 128 0,-1 11 80 0,0 0 16 16,0 0 0-16,0 0 0 0,0 0 208 0,0 0 32 16,1 11 16-16,1 2 0 0,-1-1-288 0,2 2-64 15,1-1-128-15,1 3 192 0,0 2-192 0,2-3 0 16,-1 1 0-16,2 1 0 15,1 1-448-15,-1-2-64 0,-2 0-32 0,4-2 0 16,0-1-2336-16,0-1-480 0,1-2-96 0,1-2-10944 0</inkml:trace>
  <inkml:trace contextRef="#ctx0" brushRef="#br0" timeOffset="51681.53">18351 3858 22047 0,'1'-31'976'0,"-2"18"208"0,0-1-944 0,0-2-240 15,-2 2 0-15,-1 1 0 0,3 2 1824 0,-1 5 320 0,2 6 64 0,0 0 16 16,0 0-736-16,0 0-144 0,0 13-16 0,2 2-16 16,0 6-688-16,4 4-144 0,-1 2-32 0,1 5 0 15,2 2-304-15,1-1-144 0,-1 4 128 0,2 1-128 16,1 0 0-16,1-1-272 0,-2 0 32 0,2-1 16 31,0 1-2976-31,-2-7-576 0</inkml:trace>
  <inkml:trace contextRef="#ctx0" brushRef="#br0" timeOffset="52337.85">18433 4225 18431 0,'0'0'816'0,"-6"-9"160"0,-1-3-784 0,1 1-192 0,0-2 0 0,4 3 0 0,-2-1 2992 0,1 4 544 16,2-1 112-16,1 0 32 0,0 1-1968 0,0 7-400 15,0 0-80-15,5-3-16 0,2 0-960 0,-1 3-256 16,2 0 0-16,1 3 0 0,4 0 0 0,0 3 0 15,-2-1 0-15,-1 1 0 0,1 0 0 0,0 1 0 16,0 3 0-16,-1 0 0 0,1 2 0 0,-2-2 0 16,1 2 0-16,-1 0 0 0,0-1 0 0,-1-2 0 15,0 1 0-15,0-1 0 0,-2-3 0 0,0-1 0 16,-6-5 0-16,0 0 0 0,0 0-144 0,0 0 144 16,0 0 0-16,0 0-144 0,0 0 144 0,2-6 0 15,-2-3 0-15,-1-2 0 0,0-2 0 0,-2-2 0 16,0-4 160-16,1 0-160 0,-2-1-128 0,1-4-128 15,1-1-32-15,0 0 0 16,2 0-736-16,2 3-128 0,0 0-48 0,2 4 0 16,-1 1 304-16,3 4 64 0,2 2 16 0,1 1 0 0,0 2 368 0,2 3 64 0,-1 1 0 0,2 1 16 15,2 2 368-15,2 1 160 0,1 1-16 0,1 2 0 16,2 1-144-16,1 1 160 0,-1 0-160 0,3 2 160 16,-1-1-160-16,-3-1 0 0,-2 2 0 0,-1 0 128 15,-2 0 64-15,1 4 0 0,-5-5 0 0,-1 3 0 16,-1-1 224-16,-1 1 48 0,-4 2 16 0,0-5 0 15,-2 2 256-15,-1 1 48 0,0-2 16 0,-2 2 0 16,-2 0-32-16,-1 1 0 0,-2 1 0 0,1-1 0 16,-4-2 0-16,1 1 0 0,0-1 0 0,0 1 0 15,-1 0-208-15,1-2-48 0,-1 1-16 0,4-2 0 16,1 1-288-16,5-7-48 0,0 0-16 0,0 0 0 0,0 0-144 16,4 6 0-16,2-2 0 0,3 0 0 0,-1-1-192 0,1-2 0 15,0-1-16-15,2-1 0 0,-1-2-64 0,1-1-16 16,-2-1 0-16,1-2 0 0,1 1 32 0,-1 1 16 15,0-1 0-15,0 1 0 0,-3 1 240 0,-1-2 0 16,-4 1-160-16,-2 5 160 0,0 0 0 0,2-6 0 16,-2 6 0-16,0 0 128 0,0 0 192 0,0 0 16 15,0 0 16-15,0 0 0 0,-7 4 240 0,2 0 48 16,2 5 16-16,2 2 0 0,0 2-400 0,1 0-64 16,1-1-32-16,1-1 0 0,1 2-160 0,1-2 0 15,3-2 0-15,-2 1 0 0,0-1-240 0,0 1-80 16,2-4 0-16,-1 1-16 15,3-2-2912-15,0-3-576 0</inkml:trace>
  <inkml:trace contextRef="#ctx0" brushRef="#br0" timeOffset="52525.26">19330 3680 35999 0,'0'0'1600'0,"-4"6"320"0,2 6-1536 0,-1 4-384 0,-1 1 0 0,2 5 0 15,-1 4 1728-15,2 4 256 0,1 6 64 0,1 3 16 16,2 4-528-16,-1 0-128 0,1 0 0 0,2 2-16 16,0-2-1008-16,3 0-192 0,2-8-32 0,5-1-16 15,0-5-1840 1,2-2-368-16</inkml:trace>
  <inkml:trace contextRef="#ctx0" brushRef="#br0" timeOffset="52963.13">20258 4122 20271 0,'-13'2'1792'0,"8"2"-1424"0,0 4-368 0,-2 2 0 0,-2 3 1936 0,3 0 320 16,-1 2 64-16,2-2 16 0,0-1-1200 0,2 1-240 15,2-2-64-15,1 1 0 0,1 0-832 0,1-2 0 16,-2-10-256-16,0 0-13664 15</inkml:trace>
  <inkml:trace contextRef="#ctx0" brushRef="#br0" timeOffset="53337.98">20251 3818 14735 0,'0'0'1312'0,"0"0"-1056"15,0 0-256-15,0 0 0 0,0 0 1920 0,0 0 320 16,0 0 64-16,0 0 0 0,10 0-1472 0,3 0-288 15,3 0-64-15,2 0-16 0,3 0-336 0,1-1-128 16,0-2 0-16,0 3 0 0,-1 0-160 0,0 0-128 16,-3 1-32-16,-3 3 0 0,-4 1 0 0,-1 3 0 0,-1 1 0 0,-4 3 0 15,-1 1 320-15,-2 0-128 0,0 3 128 0,-1-2 0 16,-2 2 0-16,-2-3 0 0,0 0 0 0,1-1 0 16,-1-1 0-16,-2 1 0 0,-1 1 0 0,2-1 0 15,0 0 0-15,0-3 0 0,0 0 0 0,3 0 0 16,2 0 160-16,4-1-16 0,2 0 0 0,2 1 0 15,2-3-144-15,4 3 128 0,0 1-128 0,4 1 128 16,0 0-128-16,1 2 160 0,-2 1-160 0,-1 0 160 16,-1 1 560-16,-3-1 112 0,-2-1 32 0,-1 3 0 15,-4-2 576-15,-2 2 112 0,-3-3 32 0,-2-1 0 16,-4 1 0-16,-2 0 0 0,-2 0 0 0,-1-2 0 16,-1 0-832-16,0-3-176 0,-2 1-16 0,-1 0-16 15,3-3-416-15,-1 0-128 0,2-1 0 0,0-2 0 16,4-2-1472-16,6-1-384 0,0 0-96 0</inkml:trace>
  <inkml:trace contextRef="#ctx0" brushRef="#br0" timeOffset="54167">21393 4028 19343 0,'0'0'848'0,"0"0"192"0,0 0-832 0,1 10-208 0,-1 3 0 0,0 2 0 15,0 0 1216-15,0 3 208 0,-1 3 48 0,-2 4 0 16,0 1-336-16,1 0-64 0,-2 0-16 0,1-4 0 16,1-1-672-16,0-4-128 0,1-1-16 0,1-2-16 15,1-2-32-15,1-3-16 0,-2-9 0 0,0 0 0 16,0 0-176-16,0 0 0 0,0 0 144 0,0 0-144 15,5-8 0-15,1-2-160 0,1-3 16 0,0-1 0 16,-1-2-64-16,2-5-16 0,0 0 0 0,1-1 0 16,0 0-32-16,0 0 0 0,1 1 0 0,1-3 0 15,1 2 256-15,-1 1 0 0,4 2 0 0,-4 2 0 16,1 1 0-16,-1 4 160 0,-1 3-32 0,-1 4 0 16,-1 4 288-16,-1 1 48 0,-1 1 16 0,-1 4 0 0,-1 3-32 0,-1 4-16 15,-1 1 0-15,0 3 0 0,-2 2 192 0,0 1 32 16,0 5 16-16,-2-5 0 0,1 2-32 0,0-1-16 15,-1-1 0-15,1-2 0 0,0-1-192 0,1-4-48 16,0-2 0-16,0-10 0 0,2 8-176 0,-2-8-32 16,0 0-16-16,0 0 0 0,7-3-160 0,0-2 0 15,-1-1 0-15,2-4 0 0,-2-3 0 0,2-1 0 16,0-2 0-16,1-1 0 0,-2-1-192 0,-1 0 192 16,1-2-160-16,1 0 160 0,-2-1 0 0,1 0 0 15,-1 1 0-15,-1 2 0 0,1 0 0 0,-1 2 0 16,-1 4 0-16,-2 3 0 0,1 0 0 0,-3 9 0 15,0 0-160-15,0 0 160 0,0 0 0 0,1 11-176 0,0 2 176 16,1 4-128-16,-2 1 128 0,1 1 0 0,0 2 0 0,2 1 0 16,1 1 0-16,1-3 0 0,2-1 0 0,0-2 128 15,4-2-128-15,1-3 0 0,-1-3 0 0,2-2 0 16,0-2 0-16,2-3 0 0,0-2-144 0,1-2 144 16,-2-3 0-16,1-2 0 0,-1-2 0 0,-1 0 0 15,0-2 0-15,0 2 0 0,-2-4-144 0,-1 2 144 16,-1-1 0-16,0 0 0 0,-1 0 0 0,-3 1 0 15,-1 0 0-15,0 1 0 0,-3-2 0 0,-1 4 0 16,-1 2 0-16,-3 2 128 0,4 4-128 0,-6 0 0 16,-2 2 128-16,1 5-128 0,1 1 0 0,-1 2 0 15,1 2 160-15,2 1-160 0,3 1 160 0,2 1-160 16,2 0 0-16,2 1 0 0,4 1 0 0,1-3 0 16,2-2 0-16,2-2 0 0,3 1 0 0,0-3-160 0,0-2 160 0,-1-1 0 15,-2-5 0-15,-1 0-128 0,-2 0 128 0,-2-4 0 16,-1 1 0-16,-2-3 0 0,-2-2 192 0,-1-1-16 15,-2-1-16-15,0-2 0 0,-2 0 0 0,-2-1 0 16,-1 0 0-16,-1 0 0 0,-1 0-160 0,-1 0 160 16,-2 0-160-16,0 0 160 0,0-1-160 0,0 1-144 15,1-3 144-15,-3-5-208 16,2 2-1584-16,3-1-304 0,2 1-64 0,3-1-16 16,2 2-1200-16,4 1-240 0,3 3-48 0</inkml:trace>
  <inkml:trace contextRef="#ctx0" brushRef="#br0" timeOffset="54605.75">22180 3854 6447 0,'9'15'576'0,"-4"-9"-576"0,1 7 0 0,0 0 0 15,1 4 4208-15,1 0 720 0,-1 3 160 0,5 7 32 16,-3-2-2368-16,-1-4-480 0,-3-2-96 0,-1 0 0 16,-1-1-560-16,-1-3-96 0,1 0-32 0,-2-1 0 15,1-1-576-15,-1-1-112 0,-1-12-32 0,1 8 0 16,-1-8-464-16,0 0-112 0,0 0 0 0,0 0-16 16,0 0 16-16,0 0 0 0,0 0 0 0,0 0 0 15,0-8-192-15,0-1 0 0,0-3 0 0,0 0 128 16,0-5-128-16,2 0-224 0,-1-1 48 0,1-7 16 15,1 3-112-15,1 5-32 0,1 4 0 0,0 3 0 16,1 1 64-16,1 2 16 0,-1 1 0 0,-6 6 0 16,7 0 80-16,3 2 16 0,0 0 0 0,2 1 0 15,1 1 128-15,1 0 0 0,0 0 0 0,2 0 0 16,1 0 144-16,0 1-144 0,1-3 192 0,11 3-192 0,-6-1 192 16,0-2-192-1,-3 0 192-15,0-1-192 0,-4-1 160 0,1 1-160 0,-4 1 128 0,0-1-128 0,-3-2 144 0,2-2-144 16,-4-2 160-16,-8 5-160 0,7-8 160 0,-7 8-160 15,7-7 160-15,-7 7-160 0,4-10 144 0,-1 1-144 16,-3 2 128-16,0 7-128 0,0 0 0 0,0 0 0 16,0 0 0-16,0 0 0 0,-7-5 0 0,-3 4-144 15,0 1 144-15,0 6-208 0,-2 2 208 0,1 6 256 16,-1 3-48-16,5 4-16 0,2 0 448 0,2-1 64 16,2-2 32-16,5 0 0 0,4-2-96 0,5-1-32 15,3 0 0-15,4-5 0 0,8 2-416 0,2-3-64 0,4-2-128 0,6-5 176 31,4-4-992-31,6-4-192 0,5 0-32 0,-12 1-18592 0</inkml:trace>
  <inkml:trace contextRef="#ctx0" brushRef="#br0" timeOffset="55261.94">23838 3998 4607 0,'2'-7'400'0,"0"-1"-400"0,1-2 0 0,0 0 0 16,-1-2 3200-16,1 1 544 0,-3 0 112 0,2 0 32 16,1 2-1472-16,-2 1-304 0,-1 3-48 0,0 5-16 15,0 0-608-15,-5 1-128 0,-1 5-32 0,-1 3 0 16,-1 4-496-16,0 1-96 0,-1 6-32 0,0-1 0 16,0 1-304-16,1-1-64 0,2 2-16 0,1 0 0 15,-1-3-96-15,2-1-32 0,2-1 0 0,0-2 0 16,4-1-16-16,-1 0-128 0,2 0 192 0,1-4-64 15,0 1-128-15,1-3 0 0,1-1 0 0,3-4 0 16,2-2 0-16,1-2 0 0,-1-4 0 0,2 0-176 16,2-3-32-16,-1 0-16 0,-1-4 0 0,0 0 0 15,0-2 32-15,-1 2 0 0,-2 0 0 0,-1 0 0 16,-1-1 192-16,-1 1 0 0,-5 1 192 0,1 2-192 0,-2 2 688 0,-1 0 16 16,0 8 16-16,0 0 0 0,0 0 80 0,0 0 16 15,-6 1 0-15,1 6 0 0,-1-1-400 0,2 5-80 16,0 0-16-16,2 4 0 0,1-1-320 0,1 0 0 15,2 2 0-15,2 0 0 0,3-2 0 0,3 0-240 16,2-1 48-16,3 2 0 16,4-6-2368-16,2 0-448 0,2-1-112 0</inkml:trace>
  <inkml:trace contextRef="#ctx0" brushRef="#br0" timeOffset="55449.62">24428 4011 8287 0,'-13'-7'368'0,"5"5"80"0,-4-2-448 0,-2 1 0 0,-1 2 0 0,1 1 0 16,2 1 6592-16,1 2 1216 0,-1-2 256 0,2 4 64 16,0-1-5328-16,3 3-1072 0,1 1-192 0,4 3-64 15,0 1-1024-15,4 2-224 0,0 3-32 0,2-2-16 16,3 2-304-16,1 1-64 0,2-1-16 0,2 0 0 31,2-2-816-31,2 0-176 0,2-2-16 0,0-1-16 16,-1-1-1520-16,0 0-320 0,1-4-48 0,1 1-6352 0,-2-1-1264 0</inkml:trace>
  <inkml:trace contextRef="#ctx0" brushRef="#br0" timeOffset="55605.94">24733 4079 23951 0,'0'0'2128'0,"-4"10"-1696"0,-4-1-432 0,2 4 0 0,0 2 1104 0,2 0 144 16,3 2 32-16,1-1 0 0,0-1-960 0,1 1-192 15,3-2-128-15,2 1 144 16,0-4-1168-16,1 0-256 0,3-1-32 0</inkml:trace>
  <inkml:trace contextRef="#ctx0" brushRef="#br0" timeOffset="55762.3">24759 3942 22399 0,'-7'-15'992'0,"5"9"208"0,-1-1-960 0,2-2-240 0,1-1 0 15,1-2 0 1,0 2-608-16,5 3-160 0,2 2-48 0,1 1-8336 0</inkml:trace>
  <inkml:trace contextRef="#ctx0" brushRef="#br0" timeOffset="55996.8">25009 3978 23087 0,'-10'22'1024'0,"5"-10"208"0,-1 4-976 0,1 2-256 0,0 3 0 0,0 1 0 15,1-2 1104-15,1-1 176 0,2 3 48 0,3-2 0 16,0-3-304-16,2 0-48 0,1-2-16 0,1 0 0 16,4-4-688-16,0 0-144 0,0-1-128 0,3-7 192 15,3 1-192-15,0-4 160 0,-2-4-160 0,0-3 160 16,2-3 240-16,-2-3 48 0,-1-3 16 0,-1-2 0 0,-3 0 448 0,-1-4 96 16,-3 1 16-16,-1-5 0 0,-5 0-208 0,-2 0-48 15,-1-2 0-15,1 1 0 0,-3-1-384 0,0 0-96 16,-2-2-16-16,-4-13 0 15,2 6-1264-15,-1 5-256 0,1 2-48 0,2 4-10096 16,2 2-2000-16</inkml:trace>
  <inkml:trace contextRef="#ctx0" brushRef="#br0" timeOffset="56168.74">25390 4059 13823 0,'-1'14'1216'0,"1"-1"-960"0,0 6-256 0,0 0 0 15,1 2 2880-15,0-1 544 0,2-3 96 0,-1-3 32 16,-2-4-1952-16,0-10-400 0,3 13-80 0,0-5-16 16,-3-8-464-16,4 7-112 0,-4-7-16 0,0 0 0 31,0 0-816-31,0 0-160 0,0 0-48 0,0 0 0 16,2-8-2352-16,1-2-464 0,-1-4-112 0</inkml:trace>
  <inkml:trace contextRef="#ctx0" brushRef="#br0" timeOffset="56434.47">25506 3861 911 0,'0'0'0'0,"16"-1"0"0,-1-1 0 0,3 1 0 15,1 4 3456-15,-1-1 592 0,2 1 128 0,-1 2 32 16,1 0-2912-16,0-1-576 0,3 1-112 0,-2 2-32 0,-3-1-256 16,0 1-64-16,-1 1-16 0,-3-2 0 0,-3 1 240 0,-5-3 48 15,-6-4 16-15,0 0 0 0,0 0 224 0,0 0 64 16,-2 10 0-16,-5-1 0 0,-3-2 384 0,-6-1 64 15,-2-1 32-15,1 3 0 0,0 0 208 0,0 4 32 16,1 1 16-16,2 1 0 0,1 3 416 0,1 0 96 16,0 0 16-16,5 0 0 0,1 1-752 0,4-2-160 15,2 0-32-15,5 2 0 0,3 0-624 0,6 0-128 16,4-6-16-16,7-3-16 16,8-2-928-16,7-3-176 0,7-6-32 0,4-8-19504 0</inkml:trace>
  <inkml:trace contextRef="#ctx0" brushRef="#br0" timeOffset="57107.88">26880 3676 20271 0,'-9'4'1792'0,"0"2"-1424"15,0 3-368-15,0 7 0 0,-1 2 2144 0,1 2 352 16,0 2 80-16,4 5 16 0,1 5-1056 0,0 3-224 16,-1 5-32-16,2-8-16 0,1 0-864 0,-1 3-160 15,-1 2-48-15,3-1 0 0,2 1-384 0,3-3-64 16,3 0-32-16,-1-4 0 15,-1-6-2288-15,2-4-464 0,-1-3-96 0</inkml:trace>
  <inkml:trace contextRef="#ctx0" brushRef="#br0" timeOffset="57264.11">26774 4034 14735 0,'-5'-18'640'0,"7"6"160"0,3-1-640 0,-1 0-160 0,-2 1 0 0,3 1 0 15,1-1 2752-15,0 0 528 0,1 1 112 0,-7 11 0 16,6-7-1984-16,-6 7-384 0,12-1-96 0,0 1-16 15,-12 0-720-15,17 4-192 0,2 1 0 0,1 0 0 32,-3-1-416-32,0 0-112 0,-4 0-32 0,0-2-8080 0,-2-4-1600 0</inkml:trace>
  <inkml:trace contextRef="#ctx0" brushRef="#br0" timeOffset="57576.58">27083 3755 8287 0,'0'0'736'0,"0"0"-592"0,0 0-144 0,0 0 0 15,0 0 3344-15,-2 11 640 0,1 0 128 0,-1 8 32 16,-2 2-1776-16,2 3-336 0,-1 4-80 0,0-9-16 16,1 5-624-16,-3 2-128 0,1 5-32 0,1-2 0 15,3-4-576-15,1-2-112 0,1-2-16 0,2-3-16 0,-2-2-288 16,1-3-144-16,1-1 160 0,1-3-160 0,-5-9 0 0,7 6 128 16,-7-6-128-16,9 0 0 0,0 0 128 0,-1-4-128 15,1-2 176-15,-1-2-176 0,-1-1 160 0,4-6-160 16,-1 1 128-16,1 0-128 0,0-4 0 0,5-7 128 15,-2 1-128-15,-1 3 0 0,-1 2 0 0,0 3 0 16,-2 2 0-16,-1 5 0 0,-1 2 0 0,-8 7 0 16,0 0 0-16,0 0 0 0,0 0 0 0,0 0 0 15,5 11 0-15,1 2 0 0,-2 1 0 0,1 3 0 16,0 1 0-16,2 3 0 0,0 1 0 0,2 0-144 16,3-1 144-16,3 0 0 15,0-1-1424-15,2-2-176 0,0-2-48 0,3-2-8208 16,2-2-1632-16</inkml:trace>
  <inkml:trace contextRef="#ctx0" brushRef="#br0" timeOffset="57873.86">27750 3968 22111 0,'0'0'976'0,"-13"-3"208"0,-3 1-944 0,2 0-240 0,1 2 0 0,1 3 0 16,0 1 2144-16,0 4 384 0,1 2 80 0,-1 2 16 15,1 1-1200-15,4 4-224 0,0-2-48 0,5 2-16 16,-1 2-832-16,2-2-176 0,2-2-128 0,4 0 192 15,-1-4-192-15,4 2 0 0,2-5 0 0,1 0 0 16,-1 0 0-16,1-3 0 0,-1-2 0 0,2-2 0 16,-1-1 0-16,3-1 0 0,-3-2 0 0,1-2 0 15,-2-2 160-15,1 1-160 0,-2 2 192 0,0-3-192 0,-1-3 160 0,0 2-160 16,-2 0 128-16,-6 8-128 0,5-8 144 0,-5 8-144 16,6-9 160-16,-6 9-160 0,5-10 144 0,-5 10-144 15,0 0 128-15,0 0-128 0,0 0 0 0,0 0 0 16,0 0 128-16,0 0-128 0,0 0 0 0,-3 10 0 15,3-10 0-15,0 13 0 16,0-13-656-16,0 0-16 0,6 12 0 0,0 0-9888 16,1-2-1984-16</inkml:trace>
  <inkml:trace contextRef="#ctx0" brushRef="#br0" timeOffset="58170.74">28132 4032 6447 0,'0'0'272'0,"0"0"80"0,0 0-352 0,-7 9 0 0,2 3 0 0,0 2 0 16,-1-2 5280-16,1 1 992 0,-4-2 192 0,4 1 32 16,0-1-3952-16,2-1-800 0,3-10-144 0,-1 14-48 15,1-3-1072-15,0-11-224 0,0 0-32 0,8 11-16 16,-8-11-208-16,0 0 0 0,10 6 0 0,0-4 0 16,-10-2 0-16,12-4-128 0,-1-3 128 0,-1 1-160 15,-1 0 160-15,2-5 0 0,-1 1 0 0,0-2 0 16,0-1 0-16,-1 1 0 0,-1 1 0 0,2 0 0 15,0 0 0-15,2 0 0 0,-1 1 0 0,-1 1 0 16,0 2 240-16,1 6-32 0,-2 1 0 0,-1 6 0 16,-8-6 432-16,9 9 64 0,0 2 32 0,-1 2 0 15,0 0-480-15,1 1-112 0,0-1-16 0,1 2 0 16,2-1-128-16,2 2-256 0,3-1 64 0,2 1-11520 16,2-2-2304-16</inkml:trace>
  <inkml:trace contextRef="#ctx0" brushRef="#br0" timeOffset="58498.92">29321 4028 34671 0,'0'0'1536'0,"0"0"320"0,0 0-1488 0,0 0-368 0,6-8 0 0,-6 8 0 15,11-7 576-15,-2 4 32 0,0-1 16 0,1 2 0 16,2-2-240-16,2 2-32 0,1 2-16 0,0 0 0 15,1 0-336-15,1 0-256 0,1 0 32 0,0 0 16 32,2 0-2432-32,1 1-496 0,-2-2-80 0</inkml:trace>
  <inkml:trace contextRef="#ctx0" brushRef="#br0" timeOffset="58936.53">29785 3744 27407 0,'-15'-7'1216'0,"5"3"256"0,-2 0-1184 0,-2-1-288 0,-3 1 0 0,-3 0 0 0,-3-2 1072 0,-3 2 144 15,-3 0 48-15,-2 1 0 0,-3 3 112 0,-1 4 32 32,0 3 0-32,1 3 0 0,-2 3-1024 0,4 3-208 0,1 1-48 0,1 6 0 0,1-1-128 0,5 6 0 15,2 2 0-15,4 1 128 0,4 2-128 0,2-1 160 0,0 2-160 0,4 1 160 16,2 2-160-16,5-1 128 0,4 1-128 0,4-5 128 15,2 0-128-15,3-4 128 0,2-4-128 0,6-3 128 32,2-3-128-32,3-1 128 0,-1-3-128 0,5-1 128 0,4-2 0 0,1-3 0 0,1-5 0 0,4 0 0 15,3-6 0-15,2-3 0 0,0-5 0 0,-2-2 0 16,-4-2 208-16,1-2 48 0,0-5 0 0,-2 2 0 16,-5-2 176-16,-2-1 32 0,-2-2 16 0,-4 0 0 15,-3 0-176-15,-1 0-48 0,-3 1 0 0,-3-2 0 16,-1-2 128-16,-4 2 0 0,-5-3 16 0,-4 1 0 15,-4-5-144-15,-4 3-16 0,-3 2-16 0,-5 3 0 32,-2 1-32-32,-3 2 0 0,-3 1 0 0,-2 4 0 0,-2 3-320 0,-2 4-192 0,0 3 32 0,-2 6 0 15,0 2-1328-15,-2 4-272 0,-3 3-48 16,5 1-17792-16</inkml:trace>
  <inkml:trace contextRef="#ctx0" brushRef="#br1" timeOffset="70033.35">3463 5522 23951 0,'1'-5'2128'0,"0"1"-1696"0,1 1-432 0,0 0 0 15,-2-2 1488-15,3 3 224 0,1-2 32 0,-2 4 16 16,2 2-224-16,0 5-32 0,3-1-16 0,-1 6 0 15,2 4-800-15,-1 7-176 0,0 2-16 0,0 5-16 16,-1 5-272-16,0 4-48 0,0 4-16 0,-1 2 0 16,1 0-144-16,1 0 0 0,0-2-192 0,-1-2 192 15,4-3-1184-15,-3-3-112 0,1-2-32 0,-1-6 0 16,-1-6-1840-16,2-4-368 0</inkml:trace>
  <inkml:trace contextRef="#ctx0" brushRef="#br1" timeOffset="70220.83">3793 5404 24639 0,'5'-11'1088'0,"-5"11"240"0,0 0-1072 0,0 0-256 15,0 0 0-15,0 0 0 0,0 0 1024 0,5 10 128 16,-2 3 48-16,2 4 0 0,0 5-160 0,0 6-16 16,-1-1-16-16,1 6 0 0,1 3-736 0,-1 3-144 15,-1 2-128-15,0 0 192 0,-1 1-192 0,3-1-192 0,0-1 32 0,-1-2 16 31,1 0-1968-31,-1-2-400 0,0-2-80 0,-1 0-9216 0</inkml:trace>
  <inkml:trace contextRef="#ctx0" brushRef="#br1" timeOffset="70377.36">3712 5910 32831 0,'-16'-10'1456'0,"11"7"288"0,1-1-1392 0,4 4-352 0,0 0 0 0,0 0 0 15,-1-6 1024-15,2 1 144 0,3-1 32 0,2 1 0 16,5 3-880-16,2 0-160 0,1 0-32 0,3 0-128 16,0 2-1488-16,1 2-416 15,1 0-80-15</inkml:trace>
  <inkml:trace contextRef="#ctx0" brushRef="#br1" timeOffset="70705.78">4045 5936 24879 0,'0'0'2208'0,"0"0"-1760"15,0 0-448-15,0 0 0 0,0 0 1872 0,0 0 304 16,10-4 48-16,0-1 16 0,2-1-1104 0,2-1-224 16,3 1-32-16,3 1-16 0,0-1-672 0,1 1-192 15,-1 0 0-15,-2 1 128 0,2 1-128 0,-3 1 0 0,-2 2 0 0,-2 0 0 16,-2 2 240-16,-2-2 16 0,-9 0 16 0,6 7 0 15,-2-2 496-15,-1 4 80 0,-4 3 32 0,-2 2 0 16,0 2-176-16,-1 1-16 0,-1 1-16 0,1 2 0 16,-1 1-288-16,1 2-64 0,2-2-16 0,0 0 0 15,1-2-144-15,4 0-32 0,-1-3 0 0,2 1 0 16,1-1-128-16,3 0 0 0,0-2 0 0,1-4 0 31,2 1-1216-31,2-2-240 0,1 0-32 0,3-2-16 16,1-3-1536-16,2-2-304 0,-1-2-64 0</inkml:trace>
  <inkml:trace contextRef="#ctx0" brushRef="#br1" timeOffset="71033.84">4897 5674 21183 0,'-12'-15'944'0,"4"10"192"0,-1 2-912 0,-5 0-224 16,-5-3 0-16,1 3 0 0,-1 2 2848 0,-2 2 528 15,0 2 96-15,0 3 32 0,2 5-1792 0,2 2-368 16,1 4-64-16,2 4 0 0,1 5-1024 0,1 2-256 15,4 2 0-15,4 3 0 0,4-1 0 0,4 2 0 16,4 0 0-16,4-1 0 0,3-1 0 0,5-3 0 16,1-4 0-16,2-2 0 0,2-4 0 0,1-1 0 15,1-5 0-15,2-4 0 0,0-5 128 0,-2-4 144 16,0-4 32-16,-3-2 0 0,-1-4 272 0,-2-3 48 16,-1-1 16-16,-1-2 0 0,0-4-16 0,-4-3 0 15,-2 0 0-15,-1-3 0 0,-2 0-32 0,0 0 0 16,-5-2 0-16,-3 1 0 0,-2 1-160 0,-2-2-48 0,-2 1 0 15,-1-2 0-15,-4 1-176 0,-3-1-32 0,-3-1-16 0,0 1 0 32,-1 3-480-32,-1 3-80 0,0 2-32 0,-1 4 0 15,0 3-1728-15,1 3-336 0,2 2-80 0,2 5-9600 0,2 4-1920 0</inkml:trace>
  <inkml:trace contextRef="#ctx0" brushRef="#br1" timeOffset="71283.81">5524 5874 26719 0,'0'0'2368'0,"0"0"-1888"15,0 0-480-15,0 0 0 0,0 0 2336 0,0 0 368 16,9 1 80-16,0-1 16 0,2-1-1440 0,2-3-272 16,2 1-64-16,3-3-16 0,2-1-656 0,2 2-128 15,2 0-32-15,2 1 0 16,2 1-1984-16,2-2-416 0,3 1-80 0,1 0-8512 16,0-1-1696-16</inkml:trace>
  <inkml:trace contextRef="#ctx0" brushRef="#br1" timeOffset="71533.78">6339 5517 29487 0,'0'0'2624'0,"0"0"-2112"0,0 0-512 0,0 0 0 16,-3 9 1920-16,0-1 256 0,2 1 64 0,1 4 16 15,1 1-624-15,2 6-128 0,2 2-32 0,0 4 0 16,-1 1-1088-16,0 6-208 0,0 2-48 0,1 2-128 16,2 0 0-16,1 2 0 0,0-2-240 0,1 1 80 15,0 1-1888-15,3-7-368 0,1-2-80 0,-2-2 0 16,2-2-864-16,-2-5-160 0</inkml:trace>
  <inkml:trace contextRef="#ctx0" brushRef="#br1" timeOffset="71736.94">6684 5380 27647 0,'0'0'2448'0,"0"0"-1952"16,-4 6-496-16,0 5 0 0,3 2 1280 0,-2 5 144 16,2 0 48-16,1 3 0 0,0 5 160 0,3 2 32 15,2 2 16-15,3 2 0 0,1 2-1040 0,1 3-192 16,2 0-64-16,2 1 0 0,2 0-384 0,0 0 0 15,1 1-224-15,1-3 80 16,-1 1-1440-16,0-3-272 0,0 1-64 0,-2-1-16 16,0-2-816-16,-4-2-176 0,-1 0-16 0</inkml:trace>
  <inkml:trace contextRef="#ctx0" brushRef="#br1" timeOffset="71955.71">6468 5840 35007 0,'0'0'3120'0,"0"0"-2496"0,0 0-496 0,0 0-128 16,0 0 2032-16,0 0 384 0,0 0 80 0,10 5 0 16,2 0-896-16,4 1-176 0,3-4-32 0,5-1-16 0,2-1-1056 0,2-2-320 15,2-2 128-15,4-1-128 16,3-3-800-16,1 0-224 0,1-2-64 0,-2-1-19680 15</inkml:trace>
  <inkml:trace contextRef="#ctx0" brushRef="#br1" timeOffset="72549.47">4898 4960 12895 0,'0'0'576'0,"0"0"112"0,-6 4-560 0,-1 1-128 0,2 2 0 0,1-1 0 15,0 3 3904-15,1 2 768 0,1-1 128 0,2 1 48 16,1 4-3376-16,2 2-656 0,-1 1-144 0,2 1-32 31,0-2-1024-31,1 2-192 0,1-1-64 0,-1 3-13232 0</inkml:trace>
  <inkml:trace contextRef="#ctx0" brushRef="#br1" timeOffset="72737">4783 5094 21183 0,'-14'-8'944'0,"10"7"192"0,0-3-912 0,4 4-224 0,0 0 0 0,0 0 0 0,-2-6 2576 0,3-1 480 16,1-2 80-16,5 2 32 0,2 4-2080 0,2-4-432 15,3 2-80-15,2 0 0 16,-1-2-912-16,3 1-176 0,-1 2-48 0,2-3-9360 16,-1-3-1856-16</inkml:trace>
  <inkml:trace contextRef="#ctx0" brushRef="#br1" timeOffset="73143.22">4989 4746 24239 0,'-18'5'1072'0,"9"-2"224"0,-3 1-1040 0,-2 1-256 0,-2 0 0 0,-1 3 0 15,0 0 1504-15,-2 4 240 0,-2-1 48 0,-1 2 16 16,1 2-736-16,1 3-160 0,1-4-16 0,3 9-16 16,2 0-560-16,2 4-96 0,0 2-32 0,5 1 0 15,1 0-192-15,5 0 0 0,2 0 0 0,5 0 0 16,4 1 0-16,3 1 0 0,3-5 0 0,3-2 0 15,5-4-144-15,0-4 144 0,1-2 0 0,4-4-144 16,0-4 144-16,1-1 0 0,-2-4 0 0,1-3 128 16,0-3 16-16,-1-2 16 0,1-2 0 0,-2-5 0 15,-1-2-32-15,0 1 0 0,-1-3 0 0,-3-3 0 16,-1-2 240-16,-4 0 32 0,-2-5 16 0,-4-1 0 16,-2 0 464-16,-2-2 80 0,-4 0 32 0,-3 0 0 0,-3 1 32 0,-4 2 0 15,-4 1 0-15,-4 1 0 0,-2 1-384 0,-3 2-80 16,-5 0-16-16,-3 1 0 0,0 0-224 0,0 4-64 15,2 0 0-15,0 3 0 0,-1 1-448 0,1 3-112 16,2 0-16-16,5 4 0 16,2-2-2064-16,4 4-432 0,1 3-64 0</inkml:trace>
  <inkml:trace contextRef="#ctx0" brushRef="#br1" timeOffset="73658.98">4819 5037 7359 0,'0'0'656'0,"0"0"-528"15,0 0-128-15,0 0 0 0,-7 2 4256 0,7-2 816 16,-6 3 176-16,6-3 16 0,0 0-2688 0,0 0-528 15,0 0-128-15,0 0 0 0,0 0-848 0,0 0-176 16,9 7-16-16,0-1-16 0,1-2-352 0,5-1-64 0,-2-2 0 0,2-2-16 16,2-5-256-16,3 1-48 0,-1 0-128 0,2-2 192 31,-3 0-1008-31,2 0-208 0,-1 1-32 0,1 2-9648 0,-2 1-1936 0</inkml:trace>
  <inkml:trace contextRef="#ctx0" brushRef="#br1" timeOffset="74002.74">4903 4897 2751 0,'0'0'128'0,"0"0"16"0,-5-4-144 0,5 4 0 16,0 0 0-16,0 0 0 0,0 0 5248 0,0 0 1008 15,0 0 208-15,0 0 32 0,0 0-3776 0,-4 10-752 16,3 0-160-16,0 3-16 0,1 0-608 0,0 0-112 15,1 1-32-15,0 2 0 0,2-3-512 0,-1 4-96 16,2 1-32-16,0 2 0 16,0-1-928-16,1 1-192 0,2 1-48 0,-1-2-15248 0</inkml:trace>
  <inkml:trace contextRef="#ctx0" brushRef="#br1" timeOffset="74912.53">10503 5617 20271 0,'0'0'1792'0,"0"0"-1424"0,2-3-368 0,-2 3 0 0,15 0 1808 0,-13 11 304 0,1 1 48 0,-2 2 16 15,-1 7-304-15,0 1-48 0,0 5-16 0,0 6 0 16,-1 3-928-16,1 5-192 0,1 2-48 0,-1 1 0 16,2 0-480-16,-2 2-160 0,0-2 0 0,2 1 0 31,1-2-336-31,1-3-176 0,1-1-48 0,-1-3 0 0,0-4-2128 0,1-3-416 16,0-6-96-16</inkml:trace>
  <inkml:trace contextRef="#ctx0" brushRef="#br1" timeOffset="75100.12">10801 5599 8287 0,'2'-30'736'0,"-2"17"-592"15,0 2-144-15,-2 2 0 0,0 3 4432 0,2 6 864 16,0 0 160-16,0 0 48 0,0 0-3392 0,0 0-688 16,0 0-128-16,2 15-16 0,1 9-384 0,1 1-80 0,1 5-16 15,-1 5 0-15,0 3-496 0,0 2-112 0,0 0 0 0,0 5-16 16,1 0-176-16,0 0 0 0,2-1-192 0,-1 0 192 31,-1-1-1104-31,2-1-112 0,-1-3 0 0,1 0-8656 0,-2-1-1728 0</inkml:trace>
  <inkml:trace contextRef="#ctx0" brushRef="#br1" timeOffset="75303.12">10624 6109 33743 0,'0'0'1488'0,"-7"-3"320"0,1-1-1440 0,1-1-368 0,1-2 0 0,3 2 0 16,1 5 1040-16,0 0 144 0,5-5 32 0,3 1 0 15,3-3-768-15,5 1-160 0,3 2-32 0,4-1 0 16,0-2-448-16,2-1-112 0,1 2-16 0,1-3 0 16,2 2-2400-16,0 2-480 0</inkml:trace>
  <inkml:trace contextRef="#ctx0" brushRef="#br1" timeOffset="78897.07">11555 5781 19455 0,'0'0'864'0,"-8"-9"176"0,9 1-832 0,-1-2-208 0,-1 2 0 0,0-2 0 15,-1-2 1792-15,1 0 304 0,-1 0 64 0,-2 3 16 16,-2-1-352-16,1 1-64 0,-1 1-16 0,-1 1 0 16,1 5-816-16,-1 1-160 0,1 2-48 0,-2 1 0 15,-3 4-400-15,0 4-64 0,-1 6-32 0,-1 2 0 16,0 3-224-16,1 4 0 0,2 3 0 0,0 2 0 15,4 0 0-15,1 3-128 0,1-2 128 0,3 2-160 0,3-2 160 16,3 0-128-16,2 2 128 0,5-3-128 0,2 1 128 0,3-2-128 16,1-2 128-16,3-2-128 0,1-2 128 0,4-6 0 15,2-1 0-15,2-4 0 0,1-4 192 0,0-4 0 16,-1-4 16-16,0-2 0 0,1-4 448 0,-2-5 96 16,-3-2 16-16,-4-2 0 0,-2-5 128 0,-2-1 16 15,-5-4 16-15,-2-3 0 0,-4-4-176 0,-1-1-48 16,-5 0 0-16,-2 0 0 0,-3 3-320 0,-3-4-64 15,-2 2 0-15,-5-2-16 0,-3 1-304 0,-3 1 160 16,-2 2-160-16,-1-3 128 0,-1 2-368 0,1 0-80 16,1 1 0-16,2 2-16 15,2 1-528-15,3 5-96 0,1 0-32 0,5 3 0 16,1 6-2560-16,3 7-512 0</inkml:trace>
  <inkml:trace contextRef="#ctx0" brushRef="#br1" timeOffset="79491.94">12417 5919 28559 0,'-20'2'2544'0,"12"0"-2032"0,-2-2-512 0,1 4 0 15,0 0 1648-15,2 0 224 0,7-4 48 0,0 0 16 16,0 0-336-16,0 0-64 0,0 0 0 0,9-1-16 16,4-3-960-16,0 1-192 0,0-1-48 0,3 0 0 15,2 2-192-15,3-3-128 0,2 1 160 0,0 0-160 0,0 0 0 16,2 0 0-16,0 1 0 0,1 2 0 15,0 0-1024-15,1 1-320 0,-1 1-48 0,2 0-16 16,-1 2-1792-16,-1 0-352 0</inkml:trace>
  <inkml:trace contextRef="#ctx0" brushRef="#br1" timeOffset="79743.58">13226 5549 21183 0,'0'0'1888'0,"0"0"-1504"0,0 0-384 0,3 9 0 16,-2-1 2368-16,0 3 416 0,1 0 80 0,-1 2 16 16,0 0-976-16,1 3-192 0,-1 2-48 0,2 3 0 15,-1 1-1136-15,1 4-224 0,-2 3-48 0,2 2-16 16,-1 1-240-16,2 3 0 0,-1-1 0 0,-1 5 0 31,0-1-432-31,0 1-80 0,2 0 0 0,0-3-16 16,0-6-2096-16,1-1-432 0,3-2-80 0</inkml:trace>
  <inkml:trace contextRef="#ctx0" brushRef="#br1" timeOffset="79977.87">13563 5462 1839 0,'0'0'160'0,"0"0"-160"16,0 0 0-16,0 0 0 0,-4 9 6672 0,1 3 1312 15,0 1 256-15,2 1 48 0,2 4-5536 0,2 6-1120 16,2 4-224-16,0 4-32 0,1 2-1072 0,-1 1-304 16,0 3 0-16,2-2 128 0,0 1-128 0,3-1 0 15,-1 1-160-15,0-2 160 16,-1 0-960-16,1-1-80 0,0 0-32 0,0-3 0 15,0 2-1648-15,0-3-336 0,-2-2-64 0,-2-1-8224 0</inkml:trace>
  <inkml:trace contextRef="#ctx0" brushRef="#br1" timeOffset="80227.83">13284 5919 14735 0,'0'0'640'0,"0"0"160"0,0 0-640 0,0 0-160 0,0 0 0 0,0 0 0 16,0 0 6272-16,0 0 1216 0,6 0 240 0,3-2 48 16,2-1-4928-16,3 1-992 0,2-2-192 0,3 1-32 0,5 1-1136 0,-1-1-240 15,2 2-32-15,0-3-16 0,1 0-208 0,0 0 0 16,1-1-192-16,1-1 192 15,-1 1-3072-15,0-1-496 0</inkml:trace>
  <inkml:trace contextRef="#ctx0" brushRef="#br1" timeOffset="123032.09">3358 7889 17327 0,'0'0'768'0,"0"7"160"0,2 1-736 0,-1 1-192 16,0 1 0-16,2 2 0 0,1 2 896 0,1 2 128 15,0 2 48-15,3 7 0 0,1 0-96 0,0 1-16 0,-1 0 0 0,0 0 0 16,0-5-304-16,0 1-64 0,-3-4-16 0,1 1 0 16,0-3-16-16,-3 0-16 0,0-2 0 0,-2-3 0 15,-1-3-224-15,0-8-64 0,0 0 0 0,0 0 0 16,0 0 0-16,0 0-16 0,-7-5 0 0,-1-3 0 15,0-1-64-15,0-3-16 0,2 0 0 0,-1-4 0 16,1-3-160-16,-2-2 0 0,2-2 0 0,1-4 0 16,0 0 0-16,0-2 0 0,0-1 0 0,1 0 0 15,0 2-144-15,3-2 144 0,1 0-192 0,1 2 192 16,1 2-160-16,2 2 160 0,2 1-128 0,1 1 128 16,1 1-144-16,3 1 144 0,0 1-160 0,1 2 160 15,1 0 0-15,1 4 160 0,-1 3 0 0,1 3 0 16,-1 3 208-16,-2 4 32 0,0 3 16 0,-3 2 0 15,-2 2 176-15,-1 3 48 0,-1 6 0 0,-1 0 0 16,-3 4 0-16,-1 1 16 0,-3 3 0 0,0 2 0 0,-3 0-400 16,1 0-64-16,-2 1-32 0,0-1 0 0,0-1-160 0,0-3 0 15,-1-2 0-15,3-1 0 16,0-3-1648-16,3-3-304 0,-1-2-64 0,0-5-12544 16</inkml:trace>
  <inkml:trace contextRef="#ctx0" brushRef="#br1" timeOffset="123235.19">3628 7320 26783 0,'0'0'1184'0,"0"0"240"0,0 0-1136 0,4 5-288 0,1 0 0 0,1 2 0 16,-1 0 1200-16,1 3 176 0,2 1 32 0,-1 1 16 15,-1 6-400-15,2 4-96 0,1 3-16 0,-2 4 0 16,-3 2-912-16,-1 2 0 0,0 1 0 0,0 2-176 15,-2 3 176-15,-1 0 0 0,0 2 0 0,0-2-128 32,-1 0-1168-32,-1-1-240 0,2 1-32 0,-1-6-7760 0,-2-2-1552 0</inkml:trace>
  <inkml:trace contextRef="#ctx0" brushRef="#br1" timeOffset="123501.89">3826 7500 24639 0,'0'0'1088'0,"0"0"240"0,0 0-1072 0,0 0-256 0,0 0 0 0,-5 6 0 0,3 1 1408 0,-2 0 240 15,0 1 32-15,-1 3 16 0,-1 2-528 0,1 2-96 16,-1 2-32-16,0 3 0 0,0 2-608 0,-2 1-128 16,-1 2-32-16,0 1 0 0,1 2 80 0,-1-2 16 15,-2-1 0-15,2-1 0 0,0 2-128 0,3-5-32 16,0-2 0-16,5-3 0 0,-1-2-80 0,2-1 0 15,1-2-128-15,3 0 192 0,2-3-192 0,2-2 0 16,1-1 0-16,2-2 0 0,2-3-128 0,1-1-128 16,3-2-32-16,0-2 0 15,-1-2-2400-15,3 1-496 0,2-1-80 0</inkml:trace>
  <inkml:trace contextRef="#ctx0" brushRef="#br1" timeOffset="123876.74">4180 7519 4607 0,'-13'5'400'0,"6"-2"-400"0,-3 2 0 0,-1 0 0 16,0 1 5376-16,-1 0 976 0,0 1 208 0,0 2 32 15,1 4-4064-15,-1 2-816 0,1 2-176 0,4 0-16 16,0 3-912-16,2-2-176 0,1 3-48 0,3 0 0 16,1-2-384-16,1 1 0 0,0 0 0 0,3-1 0 15,1-2 0-15,2-1 0 0,1-2 0 0,0-1 0 16,-2-1 0-16,2 0 0 0,0-5 0 0,1-1 0 15,1-3-256-15,1-5 64 0,-1-2 0 0,1-1 16 0,-1-3-16 16,0-4 0-16,0 0 0 0,0-1 0 16,2-5 0-16,-3 0 0 0,-1-2 0 0,-2 1 0 0,-1-1 192 0,-1 1 0 15,-1-1-144-15,-2 3 144 0,-1 3 0 0,-1 1 0 16,1 2 0-16,0 1 128 0,3 3 416 0,-3 7 80 16,0 0 16-16,0 0 0 0,0 0-64 0,5 8-16 15,1 1 0-15,2 6 0 0,1 3-352 0,0 2-64 16,4 0-16-16,0 1 0 0,0 1-128 0,2-2 0 15,0 0 0-15,2-1 0 16,2-1-2240-16,0-1-320 0,-1-1-64 0</inkml:trace>
  <inkml:trace contextRef="#ctx0" brushRef="#br1" timeOffset="124361.14">5082 7822 14735 0,'0'0'1312'0,"0"0"-1056"0,0 0-256 0,0 0 0 0,-7-3 2816 0,1-1 512 15,6 4 112-15,-5-5 16 0,2-2-1696 0,2 0-336 16,2-1-64-16,0-1-16 0,2-1-928 0,1 0-192 16,1-3-32-16,0-1-16 0,2-2-176 0,1 0 0 15,-1-1 0-15,3-1 128 0,-1 1 80 0,0 3 16 16,-1-2 0-16,-1 3 0 0,0 1 288 0,0 2 64 15,-1 1 16-15,1 2 0 0,-1 3-80 0,1 3 0 16,-7 1-16-16,7 1 0 0,-7-1-224 0,7 6-32 16,1-1-16-16,0 3 0 0,1 1-80 0,-1 1-16 15,-1 1 0-15,0 0 0 0,-1 2 0 0,0 2-128 16,-1-2 192-16,0 1-64 0,0 1 16 0,3-1 0 0,-1-1 0 16,0-1 0-16,3-2 32 0,0-1 0 15,-1-1 0-15,2-1 0 0,-1-4-176 0,2 0 160 0,-1-3-160 0,1-1 160 16,1-3-32-16,-1 0-128 0,0-3 192 0,-1-3-64 15,0-2-128-15,1-1 0 0,-1-2 0 0,2-1 0 32,0 0-1936-32,-1-1-432 0</inkml:trace>
  <inkml:trace contextRef="#ctx0" brushRef="#br1" timeOffset="124911.57">6280 7552 21183 0,'0'0'944'0,"0"0"192"0,-4 5-912 0,4-5-224 0,0 0 0 0,0 0 0 0,0 0 3104 0,0 0 576 16,0 0 112-16,0 0 32 16,7 4-2576-16,3-4-512 0,2 0-96 0,2-3-32 0,0-1-608 0,3-3 0 15,3-1 0-15,1 0-192 16,-2-3-2896-16,1 1-592 0,-2 0-112 0,-1-1-32 0</inkml:trace>
  <inkml:trace contextRef="#ctx0" brushRef="#br1" timeOffset="125364.75">6609 7234 19343 0,'0'0'1728'0,"0"0"-1392"0,0 0-336 0,0 0 0 16,0 0 2272-16,5-6 384 0,-3-3 80 0,5 3 16 15,2 1-1024-15,1 1-192 0,2 0-32 0,3 1-16 16,0 0-864-16,2 1-176 0,1-2-48 0,2 1 0 15,-1 2-128-15,2 2-16 0,0 1-16 0,-1 0 0 16,-3 1-240-16,0 1 176 0,-2 2-176 0,2 2 160 16,-2 1-16-16,-4 0 0 0,0 2 0 0,-3 2 0 15,-1 1-16-15,-1 3 0 0,-4 1 0 0,0 3 0 16,-1-2-128-16,-2 1 192 0,-3 3-192 0,-2-1 192 0,0 0-192 16,-2-1 0-16,-1 0 0 0,-2-1 0 0,-2 1 0 0,-1-1 0 15,-2-2-144-15,1 0 144 0,-1-5 0 0,-1 0 0 16,0 0 0-16,2-1 0 0,-1-3 0 0,0-1 0 15,-1-1-128-15,0-2 128 0,2-5 0 0,0 0-128 16,2-3 128-16,2 1 0 0,0 0-176 0,3-3 176 16,2 1-160-16,1 0 160 0,2-1-144 0,3 5 144 15,1-5-128-15,-1 5 128 0,4-7 0 0,3 2 224 16,1 1-32-16,1 2 0 0,3 0 304 0,1 2 48 16,1 0 16-16,3 3 0 0,1 1 176 0,3 2 32 15,1 0 16-15,2 1 0 0,-1 4 48 0,1-2 16 16,-1 1 0-16,3 0 0 0,-1 0-432 0,-2-2-96 15,-2 1 0-15,0-1-16 0,0 1-304 0,-2 0 0 16,0 1 0-16,0-3 0 16,1 1-2448-16,-2-2-496 0</inkml:trace>
  <inkml:trace contextRef="#ctx0" brushRef="#br1" timeOffset="128868.34">10410 7711 2751 0,'0'0'128'0,"0"0"16"0,0 0-144 0,0 0 0 0,0 0 0 0,0 0 0 15,0 0 4832-15,8 10 928 0,-5-1 192 0,-1 0 48 16,3 2-3904-16,1 2-784 0,0 3-160 0,1 2-16 0,-1 3-720 0,3 6-144 15,0 0-16-15,-1 0-16 0,0-1 32 0,-1-3 16 16,-2-1 0-16,0-2 0 0,-1-2 0 0,-1-1 0 16,-1-1 0-16,1-5 0 0,-2-2-160 0,-1-9-128 15,0 0 192-15,0 0-192 0,-3 7 256 0,3-7-64 16,0 0-16-16,0 0 0 0,-6-4-176 0,1-2 0 16,0-4 144-16,-1 0-144 0,0-6-128 0,1-1-112 15,-1-2-16-15,2-2 0 16,1-5-240-16,-1-1-48 0,0-5-16 0,1-2 0 15,2-1 16-15,1 1 0 0,0 2 0 0,2 2 0 0,1 2 544 0,2 4 0 0,2 1 0 0,2 1 0 16,1 5 448-16,2 2 80 0,0-1 32 0,0 4 0 16,-2 2 16-16,3 2 16 0,0 1 0 0,0 5 0 15,0-2 112-15,0 4 32 0,-1 4 0 0,-2-2 0 16,-2 4 0-16,0 0 0 0,-4 3 0 0,0 0 0 16,-2 3-224-16,-2 3-32 0,-1 0-16 0,0 2 0 15,-3 1-240-15,-1 1-48 0,-3 1-16 0,-1 3 0 16,-2-2-368-16,1-1-80 0,-1 0-16 0,1-2 0 31,0 0-2384-31,-1-3-464 0,1-2-112 0</inkml:trace>
  <inkml:trace contextRef="#ctx0" brushRef="#br1" timeOffset="129040.11">10706 7262 19343 0,'3'-6'1728'0,"1"-3"-1392"16,1 0-336-16,0 1 0 0,2 0 2880 0,0 1 496 15,0 1 96-15,-1 3 32 0,1 3-1744 0,1 3-352 16,0 2-64-16,-1 5 0 0,0 5-912 0,-1 4-176 16,0 6-48-16,-1 3 0 0,0 2-208 0,-1 3 176 15,0 3-176-15,0 1 160 16,-2 4-496-16,1-5-112 0,-2 1 0 0,2-1-16 16,0-3-2736-16,-1-3-528 0</inkml:trace>
  <inkml:trace contextRef="#ctx0" brushRef="#br1" timeOffset="129337.07">10960 7301 25503 0,'0'0'1136'0,"0"0"224"0,0 0-1088 0,0 0-272 0,-4 10 0 0,1-1 0 16,-3 1 1776-16,2 2 288 0,0 2 64 0,-1 2 16 15,0 1-896-15,0 2-176 0,-2-2-48 0,1 3 0 16,-1-1-688-16,1 2-144 0,-2 0-16 0,0-1-16 15,0-3 256-15,0-2 48 0,1 1 16 0,0-3 0 16,1 1 160-16,0-1 48 0,1-2 0 0,1-1 0 16,2-1-192-16,0-1-48 0,2 0 0 0,0-8 0 15,4 6-448-15,1 0 0 0,-5-6 0 0,11 5 0 32,2-4-448-32,0 2-192 0,1-1-48 0,2-2 0 0,0-4-1792 15,2 2-352-15,0-3-80 0,3-1-7424 0,0-1-1488 0</inkml:trace>
  <inkml:trace contextRef="#ctx0" brushRef="#br1" timeOffset="129665.37">11280 7390 21935 0,'0'0'960'0,"-9"3"224"0,-3 1-944 0,-1 2-240 16,-1 2 0-16,0 1 0 0,0 3 1856 0,0 1 320 16,-1 0 64-16,2 1 0 0,2 4-1040 0,2 1-224 15,2-2-32-15,3 0-16 0,2 1-608 0,2-4-128 16,0 1-32-16,3-1 0 0,0-4-160 0,1 1 0 15,-4-11 144-15,8 9-144 0,2-3 0 0,2-3 0 0,0-3 0 0,-1-1 0 16,1-1 0-16,1-4-160 0,-2-2 160 0,-1-1 0 16,-1-3 0-16,0-1-128 0,-1-4 128 0,0 0 0 15,-2 2 0-15,1-1 0 0,-1 0 0 0,1 1 0 16,-2 0 0-16,0 0 0 0,-2 0 0 0,-2 4 0 16,1 1 224-16,-1 4-48 0,-1 6-16 0,0 0 0 15,0 0 688-15,0 0 144 0,0 0 32 0,1 8 0 16,1 2-224-16,0 1-32 0,1 2-16 0,1 2 0 15,1-2-432-15,1 3-64 0,1-2-32 0,-1 2 0 16,4-2-224-16,0 1 0 0,0-2 128 0,3 0-128 16,4-2-160-16,-1 1-80 0,-3-1-16 0,1 0 0 31,2-2-2560-31,1 2-528 0</inkml:trace>
  <inkml:trace contextRef="#ctx0" brushRef="#br1" timeOffset="137095.82">12173 6981 11967 0,'0'0'1072'0,"0"0"-864"0,0 0-208 0,0 0 0 16,0 0 2704-16,0 0 496 0,0 0 112 0,0 0 16 16,0 0-1664-16,14 15-336 0,-7-6-64 0,-1 4-16 15,2 3-480-15,0 4-80 0,-2 2-32 0,1 5 0 16,-2 1-48-16,2 4-16 0,0 1 0 0,-1 5 0 16,-2 3-288-16,-1 6-64 0,3-2-16 0,-1 3 0 15,0-1-224-15,0-2 0 0,1-2 0 0,0-3 0 31,1-5-1600-31,-1-4-384 0,3-4-64 0,-1-4-10880 0</inkml:trace>
  <inkml:trace contextRef="#ctx0" brushRef="#br1" timeOffset="137533.28">12598 7018 28623 0,'0'0'624'0,"0"0"128"0,0 0 16 0,0 0 64 0,0 0-672 0,0 0-160 0,-1-6 0 0,1 6 0 16,0 0 832-16,0 0 128 0,0 0 16 0,0 0 16 15,0 0-480-15,2 12-80 0,-1-2-32 0,1 6 0 16,-1 2 224-16,2 4 32 0,-3-1 16 0,0 5 0 16,0 2-192-16,0 1-32 0,-2 3-16 0,2 0 0 15,0 4-80-15,-1-1-16 0,-2 1 0 0,2-2 0 16,4 1-464-16,-2-1-112 0,0-1-16 0,1-6 0 16,-2-5 400-16,1-3 80 0,0-5 16 0,2-2 0 15,-1-3-432-15,-2-9-64 0,0 0-32 0,8 1 0 16,1-2 144-16,2-2 144 0,-2-3-208 0,1-2 80 15,2-1 368-15,0-2 80 0,1 0 0 0,1-2 16 16,1-2-16-16,0 1 0 0,1 0 0 0,1 2 0 16,0-1-320-16,0 1 0 0,-2 0 0 0,2 1 128 15,2-1-480 1,-1 1-96-16,-1 4 0 0,0 0-16 0,-2 1-1712 0,0 0-352 16,-4 2-64-16,1 2-11728 0</inkml:trace>
  <inkml:trace contextRef="#ctx0" brushRef="#br1" timeOffset="137798.97">12779 6938 21183 0,'0'0'1888'0,"0"0"-1504"0,0 0-384 0,-5 6 0 15,1 1 2304-15,0 2 384 0,0 3 64 0,1 2 32 16,2 4-864-16,1 2-160 0,3 4-32 0,1 6-16 16,0 7-976-16,1 2-192 0,-1 3-32 0,1 1-16 15,1 1-304-15,1 2-48 0,0-1-16 0,2 0 0 16,0-4-128-16,0-1 0 0,0-4 0 0,1-1-176 31,2 0-1552-31,1-1-320 0,2-1-64 0,-2-3-13280 0</inkml:trace>
  <inkml:trace contextRef="#ctx0" brushRef="#br1" timeOffset="146610.26">17991 5682 21183 0,'0'0'944'0,"0"0"192"0,-2-6-912 0,-2 2-224 0,4 4 0 0,-3-8 0 15,-1 1 1360-15,0 2 240 0,-1 1 32 0,-1-1 16 16,-1 4-240-16,-3-3-32 0,-1 3-16 0,1 3 0 16,-2 5-880-16,0 2-176 0,1 4-48 0,-2 4 0 15,0 1-48-15,1 4-16 0,1 4 0 0,4-1 0 0,0 1 0 0,3 0-16 16,2 0 0-16,2 0 0 0,1 0-176 0,4-1 0 16,2 0 144-16,2-2-144 0,2-2 128 0,5-1-128 15,2-1 128-15,2-3-128 0,-1-2 128 0,2-1-128 16,4-2 160-16,0-3-160 0,1-2 224 0,0-4-48 15,0-4-16-15,0-2 0 0,-1-2 320 0,-2-3 64 16,2-3 16-16,-4 0 0 0,-3-2 176 0,-2-3 32 16,-2-3 16-16,-3-1 0 0,-5-1 112 0,-3 0 32 15,-2 0 0-15,-5-1 0 0,-4-2-208 0,-2 0-32 16,-2 0-16-16,-3 2 0 0,-4-1-352 0,0 1-80 16,-2-2-16-16,0 0 0 0,0-1-224 0,-1 3 0 0,1 2-144 0,2 4 144 31,0 4-1344-31,4 4-160 0,0 2-32 0,4 2-16 15,1 2-2288-15,1 3-464 0</inkml:trace>
  <inkml:trace contextRef="#ctx0" brushRef="#br1" timeOffset="147607.87">18513 5844 11967 0,'0'0'1072'0,"0"0"-864"0,-5 2-208 0,5-2 0 0,0 0 3712 0,0 0 704 0,0 0 144 0,0 0 32 16,0 0-1936-16,0 0-384 0,0 0-80 0,0 0-16 15,0 0-1072-15,0 0-208 0,9 3-64 0,1 0 0 16,2-2-224-16,1 0-48 0,3-1-16 0,-2 0 0 16,0-1-176-16,2 0-48 0,1-2 0 0,1-1 0 15,0 3-320-15,2-6-256 0,2 2 32 0,2-1 16 16,-2-1-2048-16,0 2-416 0,0 0-80 0,0-1-13008 15</inkml:trace>
  <inkml:trace contextRef="#ctx0" brushRef="#br1" timeOffset="147857.76">19152 5562 28447 0,'0'0'1264'0,"0"0"256"0,0 0-1216 0,1 8-304 16,-1 1 0-16,0-9 0 0,0 0 1616 0,3 9 272 15,-1 2 48-15,2 3 16 0,0 4-960 0,0 3-192 16,0 3-32-16,0 0-16 0,-2 4-576 0,1 2-176 0,-2 1 0 0,1 2 0 16,-1-1 0-16,0 1 0 0,0-3 0 0,-1-4 0 31,0 0-784-31,0-3-112 0,2-2-32 0,-1-1 0 15,0-3-2368-15,1-3-480 0,0 10-80 0,2-11-32 0</inkml:trace>
  <inkml:trace contextRef="#ctx0" brushRef="#br1" timeOffset="148060.87">19382 5471 30639 0,'0'0'1344'0,"0"0"304"0,0 0-1328 0,0 0-320 0,0 0 0 0,0 0 0 0,0 0 1088 15,0 0 128-15,0 0 48 0,7 7 0 0,-1 6-560 0,2 5-128 16,-1 5 0-16,-1 2-16 0,2 4-560 0,-1 2 0 16,0 4 0-16,0 4 0 0,1 2 0 0,0 0 0 15,-2 0 0-15,2-1 0 16,0-2-624-16,1-3-16 0,-1-1-16 0,-2-3 0 16,1-1-496-16,-1-2-80 0,1-1-32 0,-2-3-12864 15</inkml:trace>
  <inkml:trace contextRef="#ctx0" brushRef="#br1" timeOffset="148310.84">19292 5914 17503 0,'0'0'1552'0,"-6"3"-1232"0,-1-3-320 0,7 0 0 15,0 0 4288-15,0 0 816 0,0 0 144 0,0 0 48 16,8-7-2464-16,1 3-480 0,3-1-112 0,1 1 0 16,1 0-1040-16,6 0-208 0,-3 2-32 0,0-1-16 15,0 1-352-15,-2 0-64 0,1-2-16 0,0 2 0 16,1-1-288-16,0 1-64 0,-2-2-16 0,1 0 0 31,0-1-1024-31,-2-1-208 0,0 1-32 0,-1 0-20128 0</inkml:trace>
  <inkml:trace contextRef="#ctx0" brushRef="#br1" timeOffset="149060.85">17230 5459 18431 0,'0'0'1632'0,"0"0"-1312"0,0 0-320 0,0 0 0 0,0 0 2320 0,17-10 400 0,-9 14 80 0,0-3 16 15,2-1-1344-15,0-1-272 0,3-2-48 0,2 1-16 16,-1 0-784-16,2-2-160 0,-1 2-16 0,1-1-16 31,0 2-1536-31,-3-1-304 0,-2 0-64 0</inkml:trace>
  <inkml:trace contextRef="#ctx0" brushRef="#br1" timeOffset="149576.57">17399 5166 21183 0,'0'0'944'0,"0"0"192"0,-7 0-912 0,-3 0-224 15,1-1 0-15,-1 1 0 0,-1-4 1984 0,0 2 336 0,0 0 80 0,0 0 16 16,-1 0-880-16,0 1-192 0,0 2-16 0,1 3-16 16,-5 4-448-16,0-2-96 0,2 3 0 0,-2 4-16 15,-1 4-368-15,0 3-80 0,4 1-16 0,2 1 0 16,0 1-160-16,1 5-128 0,1-4 144 0,1 4-144 15,3-1 0-15,1-1 0 0,1-1 0 0,3 0 0 16,3-2 0-16,1 1 0 0,2-2 0 0,5-1 0 16,0-3-160-16,4 0 160 0,0-6-128 0,5 1 128 15,1-1 0-15,1-6-160 0,1 0 160 0,3-3 0 16,2 1 0-16,-1-2 0 0,1-5 0 0,-1-1 0 16,2-2 0-16,-1-5 0 0,0-2 192 0,-2-1-48 15,-3 1-144-15,1-4 0 0,-1 1 0 0,-2-2 128 16,-1-4 192-16,-3 0 16 0,-4 1 16 0,-2-3 0 15,-2 2 192-15,-1 1 32 0,-3-4 16 0,-2 2 0 16,-2 0 176-16,-2 2 48 0,-3-3 0 0,-5 2 0 16,-4 1-160-16,-3-2-16 0,-4-1-16 0,-3 2 0 0,-3 1-192 0,0 2-48 15,0-1 0-15,1 2 0 0,2 4-384 0,-1 0 0 16,1 3 128-16,1 2-128 16,2 3-960-16,3 5-208 0,3 4-48 0,1 2-12448 15,1 0-2480-15</inkml:trace>
  <inkml:trace contextRef="#ctx0" brushRef="#br1" timeOffset="173736.23">18487 7116 19343 0,'0'0'848'0,"0"0"192"0,0 0-832 0,0 0-208 0,0 0 0 0,0 0 0 16,0 0 1568-16,0 0 272 0,0 0 48 0,0 0 16 16,0 0-672-16,0 0-128 0,21-11-16 0,-21 11-16 15,9 0-384-15,1-4-80 0,1-4-16 0,0-1 0 0,2-4-240 16,2-2-48-16,-2-3-16 0,1 0 0 0,-1-2-160 0,0 1-128 15,-1-3 192-15,-2 1-192 0,-1-4 160 0,1 3-160 16,-4 1 128-16,-1 0-128 0,-1 1 320 0,0 4-32 16,0 0 0-16,0 4 0 0,-1-1 336 0,-1 4 64 15,-1 1 16-15,2 3 0 0,-3 5-304 0,0 0-48 16,0 0-16-16,7 0 0 0,-7 0-336 0,7 4 0 16,1 1 0-16,1 3 0 0,0 1 0 0,2 1 0 15,1 2 0-15,1 0 0 0,1 0 0 0,-1-3-256 16,0 1 64-16,0 1 0 15,0-2-1696-15,0 0-352 0,-2 0-64 0,-1 0-12224 0</inkml:trace>
  <inkml:trace contextRef="#ctx0" brushRef="#br1" timeOffset="173970.58">18785 6779 7359 0,'-13'-3'320'0,"13"3"80"0,-8 0-400 0,1 3 0 0,-1-3 0 0,1 1 0 16,1 2 5120-16,1 0 960 0,-1 3 176 0,2 1 32 15,2 4-3792-15,-1 3-752 0,2 4-144 0,0 5-48 16,1 0-672-16,0 5-144 0,0 4-32 0,2 5 0 16,-2-1 32-16,1 1 0 0,2-1 0 0,0 3 0 15,1 0-336-15,0-1-64 0,1-3-16 0,0-1 0 16,0-1-192-16,2-1-128 0,2-2 128 0,0-2-128 15,1-2-640-15,1 0-208 16,-1-1-48-16,2-1-11072 0,1 1-2208 0</inkml:trace>
  <inkml:trace contextRef="#ctx0" brushRef="#br1" timeOffset="174842.92">18132 8048 12895 0,'0'0'1152'0,"0"0"-928"0,-3 11-224 0,1 1 0 16,2 1 3328-16,-1 2 640 0,-2 4 112 0,2 1 16 15,-2 3-2416-15,2 1-480 0,-2 2-112 0,2 0 0 16,2 1-528-16,-1-3-112 0,0 2 0 0,0-3-16 0,0-3-288 0,0-1-144 16,0-2 160-16,1-6-160 0,-1 1 144 0,2-5-144 15,-2-7 128-15,0 0-128 0,0 0 160 0,0 0-160 16,2-7 192-16,1-7-192 0,-2-2 176 0,2-2-176 16,1-3 160-16,0-2-160 0,0-1 0 0,1-2 0 15,-1-1 0-15,1 1 0 0,0-4 128 0,0 3-128 16,2 5 0-16,-1 3 144 0,0 3 160 0,0 3 16 15,-1 3 16-15,-1 3 0 0,-4 7-80 0,0 0-32 16,7 7 0-16,1 3 0 0,-2 4-64 0,1 5-16 16,-2 3 0-16,1 3 0 0,1 2-144 0,-1 0 0 15,1 1 144-15,2 0-144 0,0 1 0 0,2-4 0 16,-1 0-160-16,2-2 160 16,0-7-704-16,-1-2-48 0,1-1 0 0,0-6 0 15,-1-3-208-15,1-3-32 0,0-4-16 0,0-3 0 16,-1-3 416-16,1-4 80 0,-1-3 0 0,-1-2 16 0,-2-4 336 0,0-1 160 0,-1 0-160 0,0-1 160 15,-2 0 0-15,0 0 0 0,-3 1 0 0,0 1 0 16,0-2 512-16,-2 5 64 0,-3-2 0 0,0 5 0 16,-2 0-96-16,3 6-16 0,-1 1 0 0,0 4 0 15,3 5-208-15,0 0-64 0,0 0 0 0,-1 7 0 16,2 4-192-16,-1 4 0 0,2 2 0 0,-1 4 0 16,2 3 0-16,0 1 0 0,4 1 0 0,1 0 0 15,1-2 0-15,1 0 0 0,3-2 128 0,2-4-128 16,-1-3 192-16,3-2 0 0,0-3 0 0,0-3 0 15,0-3 272-15,0-3 48 0,-1-1 16 0,-1-4 0 16,-1-3 304-16,0 0 64 0,-4-4 16 0,-2-1 0 16,-2 1 96-16,-2-2 16 0,-2 0 0 0,-4 0 0 15,-3 0-256-15,-3 0-32 0,-1 0-16 0,-3-2 0 16,-1 0-368-16,-1-2-80 0,-2 1-16 0,1 0 0 16,-1-1-256-16,2 3-144 0,-1-2 16 0,4 3 0 15,-1 0-1504-15,3 2-288 0,2-1-64 0,2 1-16352 16</inkml:trace>
  <inkml:trace contextRef="#ctx0" brushRef="#br1" timeOffset="175706.73">19647 8085 1839 0,'0'-4'160'0,"0"-2"-160"0,-1 2 0 0,11-9 0 0,-14 9 4736 0,0 0 928 0,-1-1 176 0,0 1 48 16,0 1-2944-16,-3-1-576 0,-1 1-112 0,0 1-16 15,-2 1-960-15,2 1-176 0,0 0-32 0,0 3-16 16,-4 1-576-16,0 4-112 0,1 3-32 0,2 3 0 0,-1-1-144 0,2 3-16 15,1 1-16-15,2 0 0 0,0 0-160 0,3-1 0 16,0-1 0-16,3-1 128 0,0 2-128 0,1-2 0 16,1-1 0-16,1-2 0 0,1-2 0 0,15 5 0 15,-9-7 0-15,2-6 0 0,0 0 0 16,-1-1 0-16,1-2 0 0,0-2 0 0,-1-2 0 16,2-1 0-16,-1-2 0 0,-1-2 0 0,-1-1 0 15,-1-1 0-15,-2 0 0 0,-2-1 0 0,-1 0 0 16,-2-2 0-16,1 2 0 0,-3 1 0 0,-1 0 0 15,-1 1 128-15,0 0-128 0,-1 3 304 0,1 5-32 16,2 4 0-16,0 0 0 0,0 0 112 0,-6 3 32 16,1 4 0-16,1 1 0 0,2 1-256 0,0 3-160 15,2 1 192-15,3 2-192 0,2-1 0 0,2 3 0 16,1 2 0-16,2 1 0 16,3-1-320-16,0 0-112 0,1-1-16 0,2-2-16 15,2-3-2224-15,2 0-448 0,-1 0-96 0</inkml:trace>
  <inkml:trace contextRef="#ctx0" brushRef="#br1" timeOffset="175941.07">20066 8081 25567 0,'-10'-13'1136'0,"6"6"224"0,1 2-1088 0,-3-1-272 0,0-2 0 0,-2 1 0 16,-1 3 1616-16,0-1 272 0,0 4 48 0,0 1 16 15,-1 1-448-15,3 4-96 0,-1-1 0 0,1 4-16 16,2 1-640-16,1 2-128 0,1 1-32 0,2 1 0 15,2 1-448-15,1 2-144 0,0-3 0 0,4 1 0 16,0 2 0-16,3-3 0 0,2 4 0 0,0-4 0 0,2 1 0 0,4-1 192 16,0-1-64-16,2-3-128 0,-2-1 0 0,0-2-304 15,-1-1 48-15,1 1 0 16,0-5-1344-16,-1 1-256 0,-2 0-48 0,-1-1-16 16,0 0-976-16,-2-1-208 0</inkml:trace>
  <inkml:trace contextRef="#ctx0" brushRef="#br1" timeOffset="176379.79">18904 7738 18431 0,'0'0'816'0,"0"0"160"0,0 0-784 0,0 0-192 15,-4 8 0-15,3 4 0 0,-1 3 2528 0,4 8 464 16,0 3 80-16,2 5 32 0,1 4-2048 0,1 5-416 16,0 4-64-16,1 0-32 0,-1 1-544 0,3 2-256 15,0 2 32-15,1-2-8992 0,-3 0-1808 0</inkml:trace>
  <inkml:trace contextRef="#ctx0" brushRef="#br1" timeOffset="176567.24">18844 8104 20271 0,'0'0'1792'0,"0"0"-1424"0,0 0-368 0,6-3 0 16,2 0 2304-16,3 2 384 0,0-1 64 0,2 0 32 16,6-1-1488-16,3 1-288 0,3-2-64 0,1 1-16 15,2 0-736-15,5 1-192 0,2 1 0 0,4 1-9936 16,3 1-2032-16</inkml:trace>
  <inkml:trace contextRef="#ctx0" brushRef="#br1" timeOffset="176832.83">20368 8142 1839 0,'0'0'160'0,"0"8"-160"0,1 3 0 0,1-4 0 16,-2-7 4032-16,1 10 768 0,1 0 144 0,2 2 48 16,0 1-2736-16,0 1-528 0,0-4-128 0,0 2 0 15,1 0-960-15,-1 0-176 0,0 1-32 0,-1-3-8240 16,-2-2-1664-16</inkml:trace>
  <inkml:trace contextRef="#ctx0" brushRef="#br1" timeOffset="176973.44">20352 7897 12895 0,'-7'-2'1152'0,"-1"0"-928"0,2 1-224 0,1 0 0 16,5 1 2560-16,0 0 480 0,0 0 96 0,0 0 0 0,0 0-2624 15,0 0-512-15,11 4 0 0</inkml:trace>
  <inkml:trace contextRef="#ctx0" brushRef="#br1" timeOffset="177275.33">20594 8031 23727 0,'-10'17'1040'0,"5"-10"240"0,-1-1-1024 0,-1 4-256 0,-1 0 0 0,0 3 0 16,2 4 832-16,1-1 128 0,0 1 32 0,2 1 0 15,4 1-512-15,1 2-96 0,0-2-32 0,5-5 0 16,-1-1-352-16,3-3 0 0,2-1 0 0,0-2 0 16,3-2 0-16,-1-2 0 0,0-2 0 0,1-1 0 15,0-4 144-15,-2-2 64 0,0-2 16 0,-1-3 0 16,-1-2 800-16,-3-1 144 0,0-2 48 0,-2 2 0 16,0-5-96-16,-2-1-16 0,-2-5 0 0,-1 0 0 15,-2-1-352-15,-1-1-80 0,-1 0-16 0,-1-2 0 16,0 0-288-16,-2-1-64 0,-1-1-16 0,-1-2 0 15,-1 2-480-15,-2 1-80 0,2 1-32 0,-1 3 0 16,0 2-2304-16,1 1-464 16,4 4-80-16,1 4-11408 0</inkml:trace>
  <inkml:trace contextRef="#ctx0" brushRef="#br1" timeOffset="177397.3">20948 8050 5519 0,'1'25'240'0,"-1"-15"64"0,-1 3-304 0,-1 1 0 16,0 2 0-16,2 0 0 0,-1-2 4992 0,1-1 960 16,1 0 176-16,1-3 32 0,-1 0-4528 0,1-4-912 15,-2-6-176-15,0 0-32 16,0 0-2320-16,0 0-464 0,0 0-96 0</inkml:trace>
  <inkml:trace contextRef="#ctx0" brushRef="#br1" timeOffset="177694.14">20873 7952 1839 0,'0'0'160'0,"0"0"-160"16,5-7 0-16,1 2 0 0,1 0 2992 0,1-2 560 16,1 4 112-16,1 0 32 0,3-2-2736 0,3 1-528 0,1 3-112 0,1-2-32 15,-1 0-128-15,1 2-32 0,0 1 0 0,1-1 0 16,-2 1-128-16,1 0 0 0,-1 0 0 0,0 1 0 16,-2 0 0-16,0 2 0 0,-2-2 0 0,-1 2 128 15,-5-1 1024-15,1 1 208 0,-8-3 48 0,0 0 0 16,5 7 192-16,-5-7 32 0,2 9 16 0,-1 0 0 15,-4 0-416-15,1 1-80 0,-2 2 0 0,-3 2-16 16,0 1 112-16,-1 2 32 0,1 1 0 0,-1 2 0 16,2-2 128-16,1 1 16 0,1 4 16 0,1-4 0 15,2 1-320-15,2-1-64 0,3 2-16 0,3-3 0 16,3 1-480-16,0-5-112 0,2 2 0 0,3-6-16 16,1-2-432-16,4-3 0 0,4-1 128 0,2-3-128 15,4-1-1376-15,5-5-304 0,5-4-64 0</inkml:trace>
  <inkml:trace contextRef="#ctx0" brushRef="#br1" timeOffset="178365.95">22321 8018 24479 0,'0'0'1088'0,"0"0"208"0,-1-6-1040 0,-8 6-256 16,-1 1 0-16,0 1 0 0,-2 1 1120 0,0 4 160 15,-2-1 48-15,0 5 0 0,-1 5-688 0,1 3-144 16,1 3-32-16,3 0 0 0,-1-2-464 0,3 0 0 16,2-1 0-16,2 1 0 0,-1-3 0 0,1 0 0 15,3-4 0-15,2-2 0 0,-1 1 0 0,1-4 0 16,2-2 176-16,2-2-176 0,1 0 176 0,4-4-176 15,0-1 160-15,3-2-160 0,0-1 160 0,0-2-160 16,-1-2 160-16,0-2-160 0,-1-2 160 0,1 0-160 0,0 0 160 0,0 1-160 16,-1-1 128-16,-2 2-128 0,2 0 0 0,-3 1 144 15,-1-1 64-15,1-1 16 0,-1 1 0 0,-5 1 0 16,2 1 400-16,-4 8 80 0,0 0 0 0,0 0 16 16,0 0-48-16,-2 7-16 0,-1 3 0 0,1-2 0 15,-1 1-368-15,0 3-80 0,1 2-16 0,0 2 0 16,2 1-192-16,2 0 0 0,-1-2-144 0,3 0 144 31,1-1-2592-31,4-2-416 0,-1-1-96 0</inkml:trace>
  <inkml:trace contextRef="#ctx0" brushRef="#br1" timeOffset="178538.05">22629 7779 6447 0,'-7'-29'576'0,"4"18"-576"0,2 2 0 0,-1 3 0 0,-1 2 4208 0,3 4 720 15,0 0 160-15,0 0 32 0,0 0-3408 0,0 0-688 16,0 10-128-16,3 7-16 0,-1 5-16 0,2 3 0 16,1 6 0-16,1 6 0 0,0 1-560 0,1 4-112 15,-1 1-32-15,1 0 0 0,0 0-160 0,3 1 0 16,-1 2 0-16,0-5 0 16,0-3-1728-16,-1-1-416 0,0-6-96 0</inkml:trace>
  <inkml:trace contextRef="#ctx0" brushRef="#br1" timeOffset="178709.87">22582 8085 26319 0,'-19'-33'1152'0,"13"20"256"0,-1-1-1120 16,0-3-288-16,1 0 0 0,2 4 0 0,3 1 1104 0,1 4 176 0,3-1 16 0,3 2 16 16,5 3-944-16,4 1-192 0,4 2-48 0,1 1 0 31,4 1-1088-31,2 2-240 0,4 2-32 0,4 1-16 15,1 3-3440-15,5 1-688 0</inkml:trace>
  <inkml:trace contextRef="#ctx0" brushRef="#br1" timeOffset="179071.94">23557 8077 18431 0,'0'0'1632'0,"-7"4"-1312"16,0-3-320-16,-3-1 0 0,0-1 2576 0,-2-2 448 15,-1 1 96-15,0 1 16 0,0 1-1536 0,0 0-320 16,0 0-48-16,1 1-16 0,2 0-768 0,-1 3-176 15,2 1-16-15,2 3-16 0,0 2-240 0,2 4 0 16,0-3 0-16,2 2 0 0,2-1 0 0,1 0 0 16,1-2 0-16,2 1 0 0,0-1-144 0,4 0 144 15,1-2 0-15,1-1-144 0,1-1 144 0,2-3 0 16,1 0-144-16,0-6 144 0,2 0-144 0,-1 2 144 16,2-3-192-16,-2 2 192 0,0-2-128 0,-1-2 128 0,-1 0 0 15,0-2 0-15,-1 2 0 0,1-1 0 0,-4-2 0 0,-2 2 144 16,0 0-144-16,-2 0 0 0,-3-2 144 0,-1 2-144 15,0 7 320-15,0 0-16 0,0 0 0 0,0 0 0 16,0 0 112-16,0 0 32 0,0 0 0 0,0 0 0 16,0 0-288-16,-1 11-160 0,1 1 192 0,0-2-192 15,1 3 0-15,0 1 0 0,-1 2 0 0,3 0 0 16,2-2-304-16,0 0-64 0,2 1-16 0,1-4 0 31,1 0-3248-31,0-2-656 0</inkml:trace>
  <inkml:trace contextRef="#ctx0" brushRef="#br1" timeOffset="179259.4">23891 7844 3679 0,'0'0'320'0,"0"0"-320"0,0 9 0 0,-2 1 0 0,0 2 4928 0,0 2 896 15,1 2 192-15,0 2 48 0,-1 1-4112 0,1 0-816 16,1 1-176-16,0 3-16 0,0 1-272 0,1 0-48 15,2 1-16-15,0 0 0 0,-2-2-608 0,0 2 0 16,3 0-144-16,0-2 144 16,0 0-1072-16,1-1-80 0,0-4-32 0,2-1-7184 15,0 0-1424-15</inkml:trace>
  <inkml:trace contextRef="#ctx0" brushRef="#br1" timeOffset="179447">24068 7854 26783 0,'3'-17'1184'0,"-1"11"240"0,2-2-1136 0,-1 1-288 0,-1 1 0 0,-2 6 0 16,0 0 1808-16,0 0 304 0,0 0 64 0,3 8 16 15,-1 3-672-15,1 5-144 0,0 5-32 0,-1 4 0 16,1 1-608-16,0 4-128 0,-1 1-32 0,1 2 0 16,-1-1-448-16,2 0-128 0,0-3 0 0,1 3 0 31,1 0-1408-31,1-2-368 0,1-1-64 0,0-2-9376 0,0 1-1888 0</inkml:trace>
  <inkml:trace contextRef="#ctx0" brushRef="#br1" timeOffset="179697.09">24563 7604 18431 0,'0'0'1632'0,"0"0"-1312"16,-2 8-320-16,-1 2 0 0,1 2 3440 0,0 3 608 15,0 2 128-15,-1 4 32 0,0 3-2096 0,2 2-432 16,1 3-80-16,1 2 0 0,3 1-1040 0,0-2-208 16,0 3-32-16,1-2-16 0,2 1-304 0,-1-1 0 15,1 1-128-15,-2 0 128 16,2 0-2656-16,-2 0-432 0</inkml:trace>
  <inkml:trace contextRef="#ctx0" brushRef="#br1" timeOffset="180056.57">24752 8625 25103 0,'0'0'1104'0,"-5"9"240"0,0 0-1072 0,-2 3-272 0,0-5 0 0,-1 3 0 16,0-3 496-16,0-1 32 0,-1-4 16 0,1-2 0 15,3 2 112-15,0-4 32 0,0 0 0 0,-1-2 0 16,1-1-688-16,1-3-304 0,0-1 32 0,0-1 0 0,0 0 64 0,1 0 16 16,-1-1 0-16,2-2 0 0,2 3 192 0,2-1 0 15,0 2 0-15,2 1 160 0,0 0 256 0,0 2 48 16,-1-1 16-16,2 4 0 0,3-1 240 0,1 1 48 15,0 3 16-15,0 0 0 0,-1 3 48 0,0-2 0 16,-8-1 0-16,9 5 0 0,0-2-16 0,-3 1 0 16,-6-4 0-16,0 0 0 0,2 7 80 0,-4 1 32 15,0 0 0-15,-2-1 0 0,-3-1-432 0,2 1-96 16,-3-1-16-16,-1 2 0 0,1 1-192 0,1-2-64 16,-1-1 0-16,3-1-13040 15,5-5-2608-15</inkml:trace>
  <inkml:trace contextRef="#ctx0" brushRef="#br1" timeOffset="198670.12">1259 10132 16527 0,'7'-9'720'0,"1"0"176"0,2 1-720 0,5 1-176 15,0 2 0-15,5 0 0 0,2 1 160 0,4 0 0 16,0 0 0-16,4 3 0 0,4-1 128 0,2 2 32 16,4 2 0-16,0 2 0 0,-1-3-96 0,1 3-16 31,1-3 0-31,2 3 0 0,1 0-208 0,3 1 144 0,4 0-144 0,5 2 128 0,7 1-128 0,2-2 0 15,0-3 0-15,0 1 0 0,-1 1 0 0,3 0 128 16,0-1-128-16,9 0 128 0,7 0-128 0,-3-1 0 16,-7-1 0-16,0-1 0 0,0 1 0 0,4 0 0 15,4 1 0-15,2-2 0 0,2 1 128 0,-2-4 0 16,-2 1 0-16,4 2 0 0,4 2 48 0,1-3 0 16,-1-1 0-16,1-2 0 0,-2 0-32 0,2 1 0 15,4 0 0-15,2 1 0 0,2-3 32 0,-3 2 0 16,-2 2 0-16,3-4 0 0,4 1 32 0,2 1 16 15,0-2 0-15,-3 0 0 0,-3 0-80 0,9 0-16 0,5-1 0 0,-4-1 0 16,-6 1-128-16,2 0 0 0,4 1 0 0,1-2 0 16,1 0 0-16,-3 0 0 0,-4 1 128 0,6-2-128 15,8 2 144-15,-3 0 0 0,-9-3 0 0,1 1 0 16,2 2 112-16,-1 0 32 0,1 0 0 0,-3 2 0 16,-3-1 16-16,6 3 0 0,7 0 0 0,-2 1 0 15,-5-4-144-15,0 1-32 0,4-2 0 0,2 1 0 16,-1 1-128-16,-3-1 0 0,-5-1 0 0,5 0 0 15,7 1 208-15,-4 0 16 0,-6 2 0 0,2-5 0 16,2-2 144-16,-1 1 16 0,0 2 16 0,-2-1 0 16,-2 1-16-16,7 2-16 0,6 1 0 0,-5-1 0 15,-2-2-368-15,0-1 128 0,4 2-128 0,1-2 0 16,1-1 0-16,-2 3 128 0,0 0-128 0,2-1 0 16,2-4 0-16,1 4 0 0,-5-1 0 0,4 1 128 15,7-1-128-15,-5 1 0 0,-6-2 0 0,2 0 128 0,4 2-128 0,-2-1 0 16,-3-2 0-16,2 0 128 0,2 2-128 0,-2-2 0 15,-2-2 0-15,-3 4 0 0,-2 2 304 0,4 0-16 16,6-2 0-16,-4 2 0 0,-5-2-64 0,3 6-16 16,0 1 0-16,1 0 0 0,-4-4-64 0,1 3-16 15,1 1 0-15,3 0 0 16,-1-2-128-16,-4 2 0 0,-7-2 144 0,7 2-144 0,6 2 0 0,-2-2 0 16,-4 0 0-16,0 2 128 0,1 3-128 0,-1-4 0 0,0-2 0 0,-3 1 128 15,-3 1-128-15,6 1 0 0,7-2 0 0,-5-2 0 16,-5 1 128-16,3-2-128 0,2 6 128 0,2-6-128 15,0-1 0-15,-2 4 144 0,1 0-144 0,0 0 0 16,5-2 192-16,-4-1-192 0,-6 2 192 0,5-2-192 16,8 3 240-16,-4-2-64 0,-6-6-16 0,1 5 0 15,2 5-160-15,1-4 192 0,4-3-192 0,-4 4 192 16,-1 3-192-16,2 0 0 0,4-4 144 0,-1 4-144 16,-3-2 0-16,5 0 0 0,6-2 0 0,-5 1 0 15,-4-1 0-15,5 2 128 0,4-4-128 0,-5 2 0 16,-4 1 0-16,1 1 0 0,3 0 0 0,2 0 0 15,-3 1 0-15,1 2 144 0,-1 0-144 0,2-2 0 16,1-2 192-16,1 1-64 0,-1 0 0 0,1 0-128 16,2 0 144-16,-3 1-144 0,-2 3 0 0,3-2 144 0,6-2-144 15,-4 2 0-15,-6-1 0 0,5 2 128 0,4-1-128 0,-3 1 0 16,-4-1 0-16,4 1 0 0,2 0 0 0,-1-2 0 16,-6-2 0-16,4 4 0 0,8 0 0 0,-6 2 128 15,-7-1-128-15,6 0 0 0,2 3 0 0,-1-5 0 16,-2-2 0-16,2 2 0 0,4 1 0 0,-4-3 0 15,-2-2 0-15,2 2 0 0,5 2 0 0,-5 0 0 16,-3-2 128-16,2 5-128 0,4 2 0 0,0-1 160 16,-3-6-160-16,2 3 160 0,4-1-160 0,-6 0 0 15,-4-4-160-15,0 5 160 0,0 3 0 0,3-2 0 16,0-2 0-16,-5 3 160 0,-1 3-160 0,2-1 0 16,3-3 0-16,-4 0 0 0,-4 1 0 0,3 2 0 15,5-4 0-15,-2 1 0 0,-7-1 0 0,4 1 0 0,0 2 0 0,-1-3 0 16,1 0 0-16,-1 1 0 15,1 3 0-15,0-4 0 0,-4 1 0 0,0 2 0 0,-6-3 0 0,5 1 0 16,6-1 0-16,-5 0 0 0,-4 0 0 0,0 0 0 16,4 1 0-16,-4 0 0 0,-4 0 0 0,2 1 0 15,3-2 0-15,0 1 0 0,-2-1 0 0,-2 0 0 16,-4 0 0-16,4-1 0 0,5 1 0 0,-3-2 0 16,-6 2 0-16,1-2 0 0,0-1 0 0,1 1 0 15,-3 3 0-15,-1-1 0 0,-2-3 0 0,0 0 0 16,1 0 128-16,-4 0 0 0,-4 0 0 0,-4 0 0 0,-3-1 256 0,-1-2 64 15,2-1 0-15,-2 0 0 0,-5 0-32 0,-2 0 0 16,-1 2 0-16,-1-1 0 0,1-2-176 0,-2 1-48 16,-3 0 0-16,-32 2 0 0,4-4-192 0,3 4 128 15,1 0-128-15,0 1 0 16,-2 1-256-16,-1 1-160 0,-1 1-32 0,35 2 0 16,-18 0-2400-16,-10-1-480 0,-10 3-112 0</inkml:trace>
  <inkml:trace contextRef="#ctx0" brushRef="#br2" timeOffset="-191722.77">2972 11992 26079 0,'0'0'1152'0,"0"0"256"0,0 0-1136 0,0 0-272 16,3 7 0-16,0 1 0 0,1 3 1216 0,0 2 192 0,-1 2 48 0,3 0 0 15,-1 2-160-15,0 3-16 0,3 8-16 0,-2 4 0 16,2-2-736-16,1 0-144 0,0 2-16 0,1 4-16 16,-3-1-352-16,1 3 0 0,-1-3-192 0,1-1 64 31,1-4-2080-31,-1-4-416 0,-3-4-64 0,0-7-32 0</inkml:trace>
  <inkml:trace contextRef="#ctx0" brushRef="#br2" timeOffset="-191519.76">3158 11756 22111 0,'-3'-19'1968'0,"3"11"-1584"0,0 0-384 0,0 8 0 0,0 0 1904 0,0 0 288 16,0 0 64-16,0 0 16 0,7 5-960 0,2 6-192 16,0 6-32-16,1 2-16 0,2 5-560 0,-3 3-96 15,0 3-32-15,2 5 0 0,0 6-384 0,1 0 128 16,0 2-128-16,0 2 0 0,-1 0-176 0,2 2-112 15,0-1-32-15,0-1 0 16,-1-1-2544-16,0-4-512 0</inkml:trace>
  <inkml:trace contextRef="#ctx0" brushRef="#br2" timeOffset="-191331.88">3175 12258 2751 0,'-16'-9'256'0,"16"9"-256"0,-4-3 0 0,4 3 0 16,-4-5 7360-16,4 5 1440 0,0 0 288 0,0 0 48 16,8-4-6768-16,4 0-1344 0,2-1-256 0,3 1-64 15,1 2-432-15,3-2-80 0,1-1 0 0,3-2-16 32,2-1-544-32,2 0-96 0,1-1-32 0,1 0-10704 0,2-1-2160 0</inkml:trace>
  <inkml:trace contextRef="#ctx0" brushRef="#br2" timeOffset="-190831.15">4104 11806 21183 0,'-12'-7'1888'0,"12"7"-1504"16,0 0-384-16,0 0 0 0,-6 5 2320 0,1 3 400 16,3 3 80-16,0 2 16 0,0 2-1552 0,2 4-304 15,2-1-64-15,0 4-16 0,2 2-336 0,1 2-64 16,3 1-16-16,0 3 0 0,0-1-464 0,1-1 0 16,0 1 0-16,0-2 0 0,-1-2 0 0,-1 1 0 15,-3-4 0-15,-2 2 0 0,1-2-160 0,-1-2 32 16,1-3 0-16,-3-3 0 0,-1-1-64 0,-2-3-16 0,-2-2 0 0,1-1 0 15,4-7-32-15,0 0 0 0,0 0 0 0,0 0 0 32,-7-3-304-32,2-3-64 0,1-4-16 0,3-1 0 15,2-4-96-15,1 1-32 0,0-2 0 0,2 1 0 0,3-2 384 0,0 0 80 0,0-3 16 0,2 3 0 16,2 2 272-16,2 0 128 0,1 1-128 0,2 2 192 16,-1 2 448-16,2 1 64 0,0 3 32 0,0 4 0 15,0 2 160-15,-1 1 48 0,-2 3 0 0,-1 1 0 16,-1 3 64-16,-4 3 16 0,1 0 0 0,-4 6 0 15,-2 0-208-15,-3 4-48 0,-2 1 0 0,0 2 0 16,-4 2-384-16,1-3-64 0,-3 1-32 0,2-3 0 16,-2-3-160-16,0 0-128 0,-1-4 144 0,0-1-144 15,1-1-944-15,-1-1-272 0,-1-5-64 0,0-1-10448 16,3-1-2096-16</inkml:trace>
  <inkml:trace contextRef="#ctx0" brushRef="#br2" timeOffset="-190552.3">4545 12142 12895 0,'0'0'1152'0,"6"-4"-928"16,1 2-224-16,-7 2 0 0,0 0 3184 0,0 0 592 15,0 0 112-15,0 0 16 0,0 0-1488 0,0 0-304 16,0 0-64-16,-3 10-16 0,-1 3-1040 0,0 1-208 16,0 1-32-16,3-1-16 0,-1 2-544 0,2-2-192 15,1 0 144-15,1 1-144 0,2-2 0 0,2-1 128 16,0-3-128-16,1 0 0 0,0-3 0 0,3 1 0 0,-1-2 0 0,0-1 0 15,-1-1 224-15,-1-3-32 0,-7 0-16 0,8-2 0 16,3 1 208-16,-3-2 32 0,-3-1 16 0,0 2 0 16,-1-5 64-16,-2-2 16 0,1 0 0 0,-2 0 0 15,1 0-192-15,-1-3-16 0,-1 0-16 0,-1 1 0 16,-1-1-288-16,0 0 0 0,-1 0 0 0,1 1 0 31,0-2-1584-31,1 0-272 0,-2 1-48 0,1 0-9472 16,-2 0-1888-16</inkml:trace>
  <inkml:trace contextRef="#ctx0" brushRef="#br2" timeOffset="-190220.07">4804 12119 21183 0,'0'0'1888'0,"-1"10"-1504"16,0 2-384-16,1 1 0 0,0 1 1664 0,0 2 272 16,0-1 48-16,0 1 16 0,4 0-656 0,1-2-144 15,1 2-32-15,2-2 0 0,-1 0-448 0,2 1-80 16,0-2-32-16,0-4 0 0,1 0-416 0,0-2-64 15,-3-2-128-15,2-3 176 0,1 4-176 0,-1-5 192 16,-1-1-192-16,-1-3 192 0,0-2-192 0,1 0 192 16,0 0-192-16,-2-2 192 0,-1-1-192 0,0-1 0 15,-1-1 0-15,0-5 0 0,0 4 128 0,-1 0-128 16,-1 0 0-16,0 0 128 0,-2 1-128 0,0-1 0 0,0 0 0 16,0 0 128-16,0 3 112 0,0-1 16 0,0 1 0 0,1 2 0 15,-1 1 304-15,0 5 64 0,0 0 16 0,0 0 0 16,0 0-160-16,0 0-32 0,3 10 0 0,-1 2 0 15,2-2-448-15,-1 2 0 0,-1 2 0 0,1-1 0 16,1 3 0-16,1 0 0 0,2-3 0 0,0 0 0 31,1-2-2240-31,1 0-320 0,1-1-80 0,-3 1-12832 0</inkml:trace>
  <inkml:trace contextRef="#ctx0" brushRef="#br2" timeOffset="-189891.98">5207 12160 11967 0,'0'0'1072'0,"0"0"-864"16,0 0-208-16,0 7 0 0,1 1 4400 0,1 1 832 16,-2 1 160-16,1-1 48 0,0 2-3072 0,2 1-592 15,-1 2-128-15,1-1-32 0,0 1-464 0,-1 1-80 16,1 0-32-16,0 1 0 0,0 0-592 0,3-1-128 16,-4 1-32-16,3-3 0 0,2-3-112 0,-1-3-32 15,1-1 0-15,1-2 0 0,-8-4-144 0,0 0 128 16,6 3-128-16,1-3 128 0,-2-5 32 0,2-3 0 15,-2-3 0-15,1 0 0 0,0-4-160 0,0-2 192 16,1-1-192-16,-1 0 192 0,1 0-192 0,0-1 0 16,1 4 0-16,-1-1 0 0,-2 2 0 0,0 2 0 15,0 2 0-15,-1 2 0 0,0 1-160 0,-4 7 160 16,0 0 0-16,0 0-144 0,0 0 144 0,0 0 0 16,0 0-144-16,5 9 144 0,1 2-176 0,-1-1 48 0,0 3 0 0,0 0 0 31,1 4-464-31,0-1-96 0,1-4-16 0,0 1 0 15,3 0-2384-15,-1-3-496 0,2 1-80 0,0-6-10560 0</inkml:trace>
  <inkml:trace contextRef="#ctx0" brushRef="#br2" timeOffset="-189532.28">5609 12207 2751 0,'0'0'256'0,"0"0"-256"0,0-8 0 0,-2 1 0 16,0-1 4704-16,-1 0 896 0,-1-1 176 0,0 0 48 16,-1 0-3840-16,-1 1-752 0,-1 1-144 0,0 2-48 15,2 1-480-15,5 4-112 0,0 0 0 0,-6 7-16 16,-2 3-432-16,3 3 0 0,1 4-224 0,2 3 80 0,2 1 144 15,0 1-128-15,4 0 128 0,2-1-128 0,0 0 128 0,3-2 0 16,3-1 128-16,1-1-128 0,3-4 0 0,1-2 128 16,0-3-128-16,1-2 0 0,0-1 592 0,0-2 48 15,1-4 16-15,0-2 0 0,-1 0 432 0,-1-2 96 16,-1-4 16-16,-2-3 0 0,-1-3-256 0,-1-1-48 16,0-1-16-16,-3-1 0 0,-1-2-384 0,-2-2-80 15,0-1-16-15,-3-3 0 0,0-2-240 0,-2-4-160 16,1-1 192-16,-2 0-192 0,-2-2 160 0,0 0-160 15,-3 0 128-15,-2 0-128 0,-2-1 256 0,-2 3-16 16,-2-1-16-16,0 2 0 0,0 4-224 0,2 3-160 16,0 3 32-16,1 6 0 0,2 4 128 0,3 5 0 15,-1 3 0-15,6 4 0 0,0 0 144 0,0 11 112 16,2 5 32-16,0 5 0 0,1 4 208 0,2 1 32 0,2 2 16 0,-1 4 0 16,2-1-224-16,3 2-32 0,0-1-16 0,5-2 0 15,-2-2-272-15,4 0 0 0,3-3-176 0,0 0-19664 16</inkml:trace>
  <inkml:trace contextRef="#ctx0" brushRef="#br2" timeOffset="-189044.36">6825 11893 20271 0,'0'0'1792'0,"0"0"-1424"0,0 0-368 0,0 0 0 16,13 14 2560-16,-8-6 448 0,0 3 96 0,1 0 16 15,0 2-1760-15,3 4-336 0,2 4-80 0,-1 5-16 16,1 3-624-16,2 4-128 0,0 2-32 0,0 1 0 16,-2 1-144-16,1-2 0 15,-1-1 0-15,-1-3 0 16,0-3-656-16,1-4-112 0,-2-3-32 0,1-1-9184 15,-2-7-1824-15</inkml:trace>
  <inkml:trace contextRef="#ctx0" brushRef="#br2" timeOffset="-188622.65">6927 12179 12895 0,'-2'-13'1152'0,"1"6"-928"16,0-1-224-16,1 2 0 0,2-5 1584 0,4 2 272 15,0-1 48-15,2-1 16 0,-2 1-704 0,4 1-128 16,1 2-16-16,1 1-16 0,0-3-336 0,1 2-64 15,1 1-16-15,2 2 0 0,-2 1-384 0,2 2-64 16,-2 1-32-16,-1 1 0 0,-4 4 240 0,2 2 48 16,-1 3 16-16,-1-1 0 0,-4 3 272 0,-1 1 48 0,-1 3 16 0,-2-2 0 15,-2 2-112-15,1-1-32 0,0 1 0 0,-1 0 0 16,2-1-272-16,2 2-64 0,-1-2-16 0,1 0 0 16,-1 0-304-16,2-1 128 0,2 0-128 0,0-3 0 15,2-1 128-15,1-1-128 0,1-1 0 0,2-1 0 16,-1-2 160-16,0-5-160 0,2-3 128 0,0-1-128 15,2-1 160-15,-2 0-160 0,-1-2 192 0,-2-2-192 16,-1-1 256-16,-1-3-64 0,-2 1-16 0,0 0 0 16,-4 1 32-16,1-1 16 0,-2 0 0 0,-1-1 0 15,-2-1 208-15,-2-1 32 0,0 1 16 0,-3 0 0 16,1 1 32-16,-2-2 16 0,-3 1 0 0,-2 2 0 16,-2 0 128-16,-2 3 32 0,-1 2 0 0,-2 1 0 0,0 4-160 15,0 2-16-15,-3 1-16 0,4 6 0 0,1 3-336 16,2 2-160-16,3 1 160 0,4 0-160 0,4 1 0 0,3 2 0 15,5-5-128-15,6 1 128 16,4-3-2224-16,4-2-336 0</inkml:trace>
  <inkml:trace contextRef="#ctx0" brushRef="#br2" timeOffset="-187497.61">8104 12093 19343 0,'1'-2'1728'0,"1"4"-1392"0,-1 1-336 0,29-17 0 0,-29 21 1344 0,0 2 208 15,2 1 48-15,0 2 0 0,-1 4-480 0,2-1-96 16,0 2 0-16,0 0-16 0,0-1-112 0,1 1-32 0,2 0 0 0,-1-3 0 16,1 2-512-16,-2-2-96 0,0-1-32 0,-1 0 0 15,0-1-224-15,0-2 128 0,0-1-128 0,0-2 0 16,-4-7 0-16,0 0-288 0,5-5 32 0,0-3 16 16,-2-3-80-16,1-2 0 0,-1-4-16 0,1-1 0 15,-1-3 96-15,0-2 32 0,-1-2 0 0,1 2 0 16,-1 2 208-16,1-4-176 0,1 2 176 0,0-1-160 15,0-1 160-15,1 6 0 0,0-1 0 0,0 6-128 16,-1 5 496-16,2 2 96 0,-3 1 32 0,-3 6 0 16,0 0 16-16,10 9 0 0,-3 4 0 0,1 4 0 15,-1 0-208-15,-1 2-48 0,-1 2 0 0,1 1 0 16,-1 2-256-16,0-1 128 0,-1-3-128 0,0 1 0 16,0 0 144-16,0-3-144 0,-2-3 0 0,2 0 144 15,0-2-144-15,0-7 160 0,1 1-160 0,2-3 160 0,-7-4-160 16,0 0-176-16,9-5 48 0,0-2 0 0,-1-3 128 0,0-3-192 15,-2-2 192-15,1-2-192 0,3-1 192 0,-2 0 0 16,-1-3 0-16,0 0 0 0,0-1 0 0,-1 1 0 16,0 1 0-16,-1 3 0 0,0-1 0 0,2 3 0 15,-1 2 0-15,-2 1 0 0,0 3 0 0,-1 3 0 16,-3 6 0-16,0 0 0 0,0 0 0 0,3 8 0 16,0 3 0-16,0 0 128 0,-1 1 0 15,2 3 16-15,0 0 0 0,1 2 0 0,1-1-144 0,0 1 0 16,2-2 0-16,1 2 0 0,0-1 0 0,2-2 0 15,-1 1 0-15,0-4 0 0,0 0 0 0,0-3 0 16,0-3 0-16,1 0 0 0,-2 0 144 0,1-5 0 16,1 0 0-16,-1-4 0 0,1 2 48 0,-1-5 0 15,1-3 0-15,-2-1 0 0,0-2-192 0,0 0 160 16,0-2-160-16,-1-1 160 0,0 0-160 0,-2 1 0 0,-1-2 0 0,-1 1 0 16,-1 0 0-16,-2 3 0 0,-2 2 0 0,0-1 0 15,-2 4 0-15,0 0 128 0,-1 3-128 0,4 5 0 16,-6 0 0-16,-1 4 0 0,1 5 0 0,-1 4 0 15,1 2-320-15,1 1 0 0,-1 3 0 0,4 0 0 16,1 2 448-16,1-1 80 0,2-1 32 0,2 0 0 16,0-3-240-16,2 0 128 0,1 0-128 0,2-3 0 15,2-1 304-15,0-3-48 0,1-3 0 0,0-1 0 16,0-2 32-16,-2-2 0 0,3-1 0 0,-1-2 0 16,-3-2 224-16,-1-3 64 0,-3-2 0 0,-1 1 0 15,-2-1 16-15,-2 0 16 0,-1 1 0 0,-2-2 0 16,1-1-352-16,-2 2-64 0,-3-4 0 0,1 3-16 15,-2-1-176-15,-1 0 128 0,0 0-128 0,0-3 128 0,0 1-304 0,1-2-64 16,0 0-16-16,0-1 0 16,0-2-2160-16,0 0-432 0,1-1-96 0</inkml:trace>
  <inkml:trace contextRef="#ctx0" brushRef="#br2" timeOffset="-186995.79">9079 12061 6447 0,'4'13'576'16,"1"4"-576"-16,0 2 0 0,1 0 0 0,-1 3 5408 0,0-2 976 16,0-1 192-16,1 0 32 0,-4-2-4000 0,2-2-816 15,0 0-144-15,0-4-48 0,0 0-752 0,0-3-144 16,-4-8-48-16,0 0 0 0,0 0-400 0,0 0-64 0,0 0-32 0,0 0 0 16,2-7-160-16,0-2 128 0,-2 0-128 0,-2-4 128 15,0 0-128-15,-1-3 0 0,0-2 0 0,1-2 0 16,2 1-320-16,-1-1 64 0,-2-1 16 0,2 2 0 31,2 0-336-31,0 2-64 0,1 1 0 0,0 3-16 0,3 1 256 0,1 4 48 0,0 3 16 0,1 1 0 16,-1 1 128-16,2 3 16 0,1 5 16 0,2 2 0 15,-1 1 176-15,2 0 0 0,-2 1 0 0,3 0 0 16,3-1 208-16,-1 1-16 0,1 1-16 0,-3-1 0 16,1-2 112-16,2-2 32 0,0-1 0 0,-1-3 0 15,1 1-16-15,0-2 0 0,-2 0 0 16,-1-2 0-16,-1 0-112 0,-2-2-32 0,1 1 0 0,-2-2 0 0,0-2-160 0,-1 0 0 0,0-3 0 0,-1 3 0 31,0-1-352-31,-2-1-160 0,-1-4-16 0,0 1-16 16,-1 2-416-16,-2 2-64 0,-2 1-32 0,-3 1 0 0,-3-2 144 0,-1 1 16 0,-1 2 16 0,-1 2 0 0,-1 5 720 0,1 2 160 31,-1 4 0-31,2 2 0 0,1 2 1088 0,2 2 192 0,1 3 64 0,3 1 0 0,2 2-32 0,3 1 0 31,1 2 0-31,2 1 0 0,4-2-288 0,3-1-64 16,1-2-16-16,7 1 0 0,4-7-384 0,6-2-80 15,4-3-16-15,6-4 0 0,4-5-464 0,7-3 128 16,3-4-128-16,6-5-19264 0</inkml:trace>
  <inkml:trace contextRef="#ctx0" brushRef="#br2" timeOffset="-186386.59">10993 11741 26719 0,'0'0'2368'0,"0"0"-1888"0,-4 9-480 0,0 1 0 16,2 1 1664-16,-1 4 256 0,-1 5 32 0,1 3 16 16,-1 6-816-16,2 3-176 0,1 4-16 0,2 0-16 15,1 1-592-15,1-1-112 0,1-3-32 0,1-2 0 16,0-4-208-16,2-2 0 0,-1-7 0 0,0 1 0 15,0-6 0-15,1-3-240 0,-2-3 48 0,-5-7 16 32,0 0-208-32,0 0-64 0,0 0 0 0,0-5 0 15,-3-5-16-15,1 1-16 0,-2-4 0 0,-1-4 0 0,-2 2 176 0,-1-4 48 0,0 0 0 0,-1-3 0 16,0-2 256-16,1-2 0 0,1-3 0 0,1 1 0 16,1-1 448-16,2 3 0 0,1 5 0 0,1-1 0 15,1 4 128-15,2 2 0 0,2 2 16 0,4 2 0 0,0 3-272 16,5 1-48-16,2 2-16 0,4-2 0 0,0-1-256 0,3-1 0 15,2 3 0-15,2-4 0 16,4 2-1344-16,1 0-336 0,1 0-64 0</inkml:trace>
  <inkml:trace contextRef="#ctx0" brushRef="#br2" timeOffset="-186199.11">10975 11930 26719 0,'0'0'2368'0,"0"0"-1888"16,0 0-480-16,0 0 0 0,0 0 1936 0,5 4 304 15,3-3 48-15,3-1 16 0,5-1-1792 0,5-2-336 0,0-1-176 0,4 1 160 16,3 2-352-16,4 0-64 0,0-2 0 0,1 1-10048 16,-1-1-1984-16</inkml:trace>
  <inkml:trace contextRef="#ctx0" brushRef="#br2" timeOffset="-185995.9">11048 12218 28559 0,'-17'6'2544'0,"12"-2"-2032"0,5-4-512 0,0 0 0 15,-4 7 1440-15,4-7 192 0,0 0 32 0,4 7 16 16,2 0-704-16,4 0-144 0,4-2-16 0,1-1-16 0,2-2-432 0,3-2-96 15,3 0-16-15,2 0 0 0,0-4-256 0,1 2 0 16,1 2-128-16,1-4 128 16,-4-3-1728-16,0-1-240 0,-1-1-48 0,-1 0-12896 15</inkml:trace>
  <inkml:trace contextRef="#ctx0" brushRef="#br2" timeOffset="-185558.15">11629 11776 8287 0,'0'0'736'0,"0"0"-592"16,-8 6-144-16,-2 3 0 0,2 7 4416 0,-1 4 832 16,-3 0 192-16,2 4 16 0,-1 2-2912 0,1 1-592 15,0 2-112-15,0 1-32 0,1 0-592 0,3 0-128 16,2-1-32-16,0-5 0 0,1-1-704 0,2-4-144 0,1-2-16 0,3-1-16 16,-2-4-176-16,2-3 0 0,-3-9 0 0,5 6 0 15,-5-6 0-15,0 0 0 0,8-1 0 0,-1-4 0 16,1-4 0-16,-1-3-192 0,1-1 32 0,-1-7 16 15,2-2-96-15,-1 0-16 0,1 1 0 0,-1 0 0 16,0-2 80-16,-1-5 16 0,-2 2 0 0,0 0 0 16,0 0-64-16,-1 0-16 0,-1 0 0 0,-1 2 0 15,1 4-48-15,0 4-16 0,1 4 0 0,-1 4 0 16,-3 8 128-16,0 0 32 0,0 0 0 0,8 8 0 16,0 4 16-16,0 8 0 0,1 4 0 0,0 6 0 15,2 0 128-15,-1 0 0 0,2 0 0 0,2 0 0 0,0 0 0 0,2-4 128 16,0 2-128-16,1-5 176 0,1-2 144 0,-1-3 48 15,-2-3 0-15,0-2 0 0,-1-3 464 16,1-3 80-16,-1-5 32 0,-1-2 0 0,-3-4 240 0,2-2 48 16,0-6 16-16,0-2 0 0,-1-2-304 0,-2-2-64 15,1-2-16-15,-4-5 0 0,-2 1-544 0,0-4-96 16,-2 0-32-16,1-1 0 0,0 0-192 0,-1-1 0 16,0-2-144-16,-1-2 144 15,-2 0-1936-15,-1-1-304 0,1-3-48 0</inkml:trace>
  <inkml:trace contextRef="#ctx0" brushRef="#br2" timeOffset="-185120.62">12903 12119 26719 0,'0'0'2368'0,"0"0"-1888"0,0 0-480 0,0 0 0 0,0 0 1408 0,0 0 192 0,0 0 48 0,0 0 0 16,0 0-544-16,0 0-96 0,0 0-32 0,0 0 0 16,-4-4-96-16,-1 0-32 0,-2 1 0 0,-1-1 0 15,1 2-480-15,-3 2-112 0,0-3 0 0,0 6-16 16,-2-2-80-16,1 4-16 0,0 2 0 0,0 2 0 16,-2 1 96-16,3 2 16 0,1 1 0 0,1-1 0 15,3-2-64-15,2-1-16 0,0 0 0 0,3-9 0 0,4 8-176 0,3-2 0 16,1-1 0-16,2-4 0 0,3-1 0 0,2-1-224 15,-1-2 48-15,1-2 16 0,1-3-48 0,0 0-16 16,-1-1 0-16,0-1 0 0,-4-1-16 0,1 2 0 16,-1 0 0-16,-4 1 0 0,0-2 240 0,-2 3-144 15,-1-2 144-15,-1 3-128 0,-3 6 128 0,0 0 176 16,0-4-48-16,0 4 0 0,0 0 256 0,0 0 32 16,-7 6 16-16,2 1 0 0,0 2-240 0,1 1-64 15,1 2 0-15,2 1 0 0,2 1-128 0,1 1 0 16,0-4 0-16,2 1 0 0,1 1 0 0,1-2-304 15,0-2 48-15,2 1 16 16,1 1-2640-16,1-2-544 0,2-5-96 0</inkml:trace>
  <inkml:trace contextRef="#ctx0" brushRef="#br2" timeOffset="-184948.76">13291 11691 12895 0,'0'0'576'0,"0"0"112"0,0 0-560 0,0 0-128 0,-5 8 0 0,1 4 0 16,0 1 3680-16,0 5 704 0,2 4 144 0,1 4 16 16,2 3-2816-16,3 2-560 0,0 2-112 0,1 3-32 15,1-3-480-15,4 2-96 0,1 3-32 0,1 2 0 16,0-2-416-16,1 1 0 0,2-2-192 0,0-2 192 16,-2-1-2720-16,0-4-416 0</inkml:trace>
  <inkml:trace contextRef="#ctx0" brushRef="#br2" timeOffset="-184556.26">13323 12197 17503 0,'-7'-20'768'0,"6"12"176"0,0-2-752 0,2-2-192 16,0-1 0-16,4 0 0 0,3-4 3200 0,3 2 592 16,0 0 128-16,1 1 32 0,1-2-2416 0,3 2-464 15,3-2-112-15,2 1 0 0,0 2-736 0,1-3-224 16,-1 4 128-16,0-1-128 0,0 0-128 0,0 1-96 0,0 5-16 0,3-5 0 15,-3 4 80-15,-7 3 16 0,-2 2 0 0,-12 3 0 16,9 2 144-16,-9-2 0 0,4 9 0 0,-4 4 0 16,-2 0 240-16,-1-1 80 0,0 3 0 0,-2 5 16 15,-1 3 240-15,-1 1 32 0,1 2 16 0,0-2 0 16,3 1-368-16,1-1-64 0,1-1 0 0,2-3-16 16,3-2-176-16,1-2 0 0,2-2 0 0,1-1 128 15,0-1-128-15,1-6 0 0,1 1 0 0,2-3 0 16,0-4 176-16,1-4-48 0,0-1-128 0,-2-2 192 15,1-1 128-15,-1-3 0 0,-1-3 16 0,4-6 0 16,-2-1-128-16,-3-1-16 0,-2-2-16 0,-3 3 0 16,-4 2-48-16,-2-2-128 0,0 1 192 0,-4 3-64 15,0 2-128-15,-2-2 192 0,-2 0-192 0,-1 1 192 16,1-1-416-16,-1 4-80 0,1-2-16 0,1 0 0 16,-2 2-2496-16,1-1-512 0,2 2-112 0,2 2-16 0</inkml:trace>
  <inkml:trace contextRef="#ctx0" brushRef="#br2" timeOffset="-184087.68">14080 11914 19343 0,'0'0'1728'0,"5"13"-1392"16,-2-1-336-16,1 2 0 0,0 4 2416 0,0 1 400 16,-2-1 96-16,1 3 16 0,1-4-1488 0,-2 2-288 15,0 1-64-15,0-3-16 0,1-3-16 0,0-1 0 16,0-3 0-16,3 0 0 0,-6-10-672 0,0 0-144 0,8 9-32 0,-8-9 0 15,0 0-208-15,11 0 0 0,0-5 0 0,-1-3 0 16,-2-1 0-16,0-3 0 0,0-4-128 0,-2-2 128 16,-1 2-256-16,1 1 64 0,-1-5 16 0,0 3 0 15,0-2-80-15,0-1 0 0,1-1-16 0,-1 2 0 16,0 0 16-16,2 5 16 0,-1 1 0 0,1 3 0 16,-1 2 464-16,2 3 96 0,-8 5 0 0,13-3 16 15,-1 3 176-15,-12 0 48 0,10 5 0 0,-10-5 0 16,11 13-176-16,-4 4-16 0,1-3-16 0,-3 5 0 15,-1 2 16-15,-1-1 0 0,-4-5 0 0,1 0 0 16,1 1-112-16,3-3-32 0,-4-13 0 0,5 11 0 16,-5-11-48-16,0 0-16 0,13 3 0 0,-1-1 0 15,-2-5-160-15,1-1 0 0,-1-2 0 0,1-1 0 16,-1-5 0-16,-1 1-192 0,-1-2 0 0,0 0 16 16,1-2 48-16,0 0 0 0,0-5 0 0,3 3 0 0,4 2-96 0,-2-4-16 15,0-2 0-15,1 3 0 0,-2 0 240 0,0 4-144 16,0 3 144-16,-2 1-128 0,-2 3 368 0,2 5 80 15,-1 0 0-15,-10 2 16 0,9 8 288 0,-1 5 48 16,0-1 16-16,0 2 0 0,0 1-16 0,1 0 0 16,1 0 0-16,2 0 0 0,0 2-416 0,0-4-64 15,1 0-32-15,0 0 0 16,2 0-1120-16,0-4-240 0,0-1-32 0,2-3-18544 0</inkml:trace>
  <inkml:trace contextRef="#ctx0" brushRef="#br2" timeOffset="-183055.05">15589 11901 35711 0,'0'0'784'0,"0"0"176"0,0 0 16 0,20-1 16 0,-13-1-800 0,-1 0-192 0,4 0 0 0,-1-2 0 15,0-2 1168-15,1-1 192 0,2 1 48 0,1-2 0 16,3 3-832-16,2-2-144 0,3 2-48 0,-2-1 0 16,0 2-384-16,0 1 0 0,-1-3-224 0,1 2 80 15,-1 2-2608-15,-1 4-528 0,-2-1-112 0</inkml:trace>
  <inkml:trace contextRef="#ctx0" brushRef="#br2" timeOffset="-182898.81">15671 12014 22111 0,'0'0'1968'0,"0"0"-1584"16,0 0-384-16,0 0 0 0,0 0 3920 0,0 0 704 15,0 0 144-15,8 4 32 0,-1-4-2944 0,4 0-576 16,4 0-112-16,5-1-16 0,2-2-320 0,3-1-64 15,2-1-16-15,3 0 0 16,0-2-2416-16,5 4-496 0,3-1-80 0</inkml:trace>
  <inkml:trace contextRef="#ctx0" brushRef="#br2" timeOffset="-182258.14">17084 11698 26719 0,'0'0'1184'0,"-5"-7"240"0,-4-1-1136 0,-1 0-288 16,0 2 0-16,-2-1 0 0,1 1 1200 0,-4 1 176 15,-2-2 32-15,0 3 16 0,-1 3 128 0,0 1 32 0,1 1 0 0,-3 4 0 16,-1 2-1008-16,1 1-208 0,0 1-48 0,2 3 0 16,0 1 0-16,3 1 0 0,2 2 0 0,3-2 0 15,1-1-320-15,3 3 0 0,5-3 0 0,1 4 0 16,3-2-128-16,3 0-112 0,2-2-16 0,4-2 0 15,2 0 256-15,2-2-192 0,2 0 192 0,0 1-192 16,0 2 192-16,2-1 0 0,0-2 0 0,-1 0 0 16,-3 0 0-16,-1 0 208 0,-3 2-32 0,-3-1-16 15,-2-1 144-15,-3 0 16 0,-3 2 16 0,-1-1 0 16,-5 3 176-16,-3 0 48 0,-2-2 0 0,-3 2 0 16,-2 0-384-16,2-3-176 0,-1 1 160 0,-1-2-160 15,0-5-480-15,0 0-192 0,1-4-32 16,2-2-16-16,2-4-2384 0,2-5-480 0,3 0-80 0,1-4-32 0</inkml:trace>
  <inkml:trace contextRef="#ctx0" brushRef="#br2" timeOffset="-182133.17">17101 11546 31967 0,'9'-9'704'0,"-9"9"128"0,9-1 48 0,-1 1 16 0,0 2-704 0,0 4-192 15,-1 3 0-15,1 4 0 0,0 3 1088 0,0 3 192 16,0 5 48-16,0 4 0 0,-1 4-512 0,2 1-112 15,2 4 0-15,1 1-16 0,-2 0-688 0,0 1 0 16,1-3-128-16,1 1 128 16,-2 0-2688-16,1-1-400 0,-1-4-96 0</inkml:trace>
  <inkml:trace contextRef="#ctx0" brushRef="#br2" timeOffset="-181586.46">17184 12029 23951 0,'-10'-12'1056'0,"7"5"224"16,3-2-1024-16,-1-2-256 0,0-4 0 0,3 2 0 0,2 0 2384 0,1 0 432 0,2 1 64 0,2 1 32 16,3-1-1856-16,2 0-368 0,2 0-80 0,1 2-16 15,0 1-592-15,1 0 0 0,0 0 0 0,2-2 0 32,1 6-528-32,1 0-80 0,0 1-16 0,0 1 0 15,-1 3-320-15,1 2-64 0,-2 1-16 0,-2 4 0 0,-1 2 528 0,-2 2 112 0,1 2 0 0,-3 1 16 16,-1-1 368-16,-4 1 128 0,-2 1 0 0,-1 0 0 15,1 2 224-15,-2 0 32 0,-3 0 16 0,1-1 0 0,0-3-64 0,-2-1-16 16,0-1 0-16,-2 1 0 0,0 0 176 0,-2-2 16 16,-1-1 16-16,0-1 0 0,1-1-144 0,4-7-16 15,0 0-16-15,0 0 0 0,0 0-128 0,0 0-32 16,-3-7 0-16,2-1 0 0,-1-1-192 0,4-5-192 16,0-2 48-16,2-1 0 15,1-1-496-15,2-2-112 0,1 2-16 0,0-1 0 16,-1 0 128-16,3 4 32 0,0 0 0 0,0 4 0 0,1-2 432 0,-2 4 176 15,-3 1-128-15,0 2 128 0,-6 6 0 0,0 0 0 16,6 6 0-16,-1 2 0 0,2 1 320 0,-1 4 64 16,1 1 0-16,-2 3 0 0,0 1 128 0,1 0 16 15,1 2 16-15,3 0 0 0,0-1-96 0,2 1 0 16,-1 1-16-16,3 1 0 0,-3-7-432 0,2 1 0 16,2-3 0-16,-1-3-176 0,0-2 432 0,1-1 64 0,-2-3 32 0,0-3 0 15,1-2-96-15,-2-3 0 0,-3 1-16 0,-3-6 0 16,0-3 256-16,-1-1 48 0,-3-1 16 0,0-2 0 15,-4-1-192-15,-1 2-48 0,-5-2 0 0,-1 0 0 16,-3 1-320-16,-1-3 0 0,-1 2 0 0,-1-3 128 31,1 3-1136-31,-1-1-208 0,1 0-64 0,0-3 0 16,-1 1-1344-16,4 5-256 0,2-1-64 0,2 2-10032 0</inkml:trace>
  <inkml:trace contextRef="#ctx0" brushRef="#br2" timeOffset="-180929.61">17957 11781 3679 0,'20'22'160'0,"-11"-11"32"0,0 2-192 0,2 0 0 0,-2 1 0 0,0 6 0 0,0 0 4544 0,0 3 880 16,-4 0 160-16,-1 0 48 0,-2 1-1952 0,-2-1-384 16,-2 2-80-16,1-3-16 0,0-1-1328 0,-1-4-272 15,1-1-48-15,1-3-16 0,0-3-816 0,0-10-160 16,0 0-48-16,0 0 0 0,0 0-304 0,8-1-64 16,0-4-16-16,0-4 0 0,-1-2-128 0,1-4 0 15,0-2 0-15,0-3 0 0,0-1 0 0,-1-1-256 16,0-1 64-16,-1-1 16 0,1 1 176 0,0-1-160 15,-2-3 160-15,1 2-160 0,1 0 160 0,-1 4-128 16,1 6 128-16,-3 2-128 0,0 1 128 0,0 4 128 16,-4 8-128-16,0 0 176 0,0 0-176 0,2 8 192 15,-3 2-192-15,1 6 192 0,1 4-192 0,2-1 0 16,1 1 0-16,0 1 0 0,1-1 0 0,0 3 0 16,3-3 0-16,0 0 0 15,1-3-640-15,1 0 0 0,2-1 0 0,0-1 0 16,1 0-416-16,0-4-96 0,0 0 0 0,1-3-16 15,0-2-176-15,1-1-16 0,0-2-16 0,2-3 0 16,0-1 112-16,2-3 32 0,-4-3 0 0,0-2 0 16,-4-3 560-16,1-1 112 0,0 0 32 0,-2-4 0 0,-2 2 528 0,-1 0 0 0,-4 1 0 0,0 0 0 15,-2 1 336-15,-2 1 176 0,-2 0 48 0,0 4 0 16,-4 3 720-16,-2 2 160 0,-2 3 32 0,1 3 0 16,1 1-448-16,-3 2-64 0,-1 4-32 0,1-1 0 15,2 1-240-15,1-2-48 0,1 1-16 0,3 0 0 16,2 2-288-16,2-5-48 0,1-6-16 0,4 8 0 0,1 0-272 15,2 0 0-15,0-2 0 0,4-3 0 0,1 1 0 0,1 0 0 16,0-2-240-16,-2-2 80 16,0 0-336-16,-1 0-64 0,-1-2-16 0,0-1 0 0,1 2 224 0,-3-5 32 15,0-1 16-15,-1 0 0 0,1 1 304 0,0-1 0 16,-1 1 0-16,-1 2 0 0,2-2 0 0,1 4 144 16,-1 1-144-16,1 2 192 0,0 1 160 0,1 5 32 15,2 2 16-15,-2 3 0 0,0 2 96 0,-1 3 16 16,-3 3 0-16,-1 1 0 0,-3 1 400 0,-2 0 96 15,-2 1 16-15,-1 1 0 0,-1-1 64 0,-3-3 0 16,-1-1 16-16,0 1 0 0,-1-2-464 0,-2 0-80 16,0-1-32-16,-1-1 0 0,-1-3-528 0,1 0 0 15,0-1 0-15,0-3 0 16,1-1-272-16,0-6-112 0,0 2-32 0,2-4 0 16,1 0-1424-16,2-6-272 0,1-3-64 0,2-3-10384 0,0-4-2080 0</inkml:trace>
  <inkml:trace contextRef="#ctx0" brushRef="#br2" timeOffset="-180663.98">18899 11953 20207 0,'10'-10'896'0,"-10"10"192"16,4-7-880-16,1 1-208 0,2-2 0 0,-3 0 0 16,-3 0 1680-16,0 0 304 0,-1 2 48 0,0-1 16 15,-1 2-256-15,-2-1-64 0,-1-1 0 0,1-1 0 16,-1 3-352-16,-2 1-80 0,0 1-16 0,-3 2 0 0,-2 1-240 0,0 1-48 15,-1 3-16-15,1 2 0 0,0 1-336 0,0 3-80 16,2 3-16-16,1 1 0 0,2 0-272 0,2 2-48 16,4 2-16-16,1-1 0 0,1 3-208 0,3-5 0 15,3 1 0-15,2-3 0 0,2-1 0 0,2-2-288 16,0-1 32-16,2-2 16 16,1-2-1552-16,0 0-304 0,1-3-64 0,0-1-16 15,1 0-1712-15,-4-2-336 0,0-2-80 0</inkml:trace>
  <inkml:trace contextRef="#ctx0" brushRef="#br2" timeOffset="-180398.18">19088 11970 3679 0,'4'-18'160'0,"-2"11"32"16,0-1-192-16,0 1 0 0,1-4 0 0,-1 5 0 0,1-1 1568 0,-3 7 272 0,0 0 48 0,0 0 16 15,0 0 848-15,0 0 160 0,6 13 32 0,-2-2 16 16,-1 2 80-16,0 0 16 0,-2 0 0 0,0 1 0 16,1 2-1008-16,0-2-208 0,-1 2-48 0,1-2 0 15,-1-1-512-15,-1 0-128 0,0 0 0 0,0-1-16 16,0-2-336-16,0-2-64 0,0-8-16 0,0 0 0 15,0 0-96-15,0 0-32 0,0 0 0 0,0 0 0 16,-6-2-160-16,2-5-48 0,1-3 0 0,3-5 0 16,1-3-192-16,1 0-64 0,0-4 0 0,3 1 0 15,-1-4-128-15,2 1 0 0,-3 0 0 0,3 0-176 16,-1 5 176-16,3-2-208 0,1 3 80 0,1 1 128 16,1-3-240-16,2 3 80 0,1 4 16 0,3 3 0 15,0 1-80-15,0 2-16 0,2 3 0 0,4-2 0 16,0 2-2272-16,3-2-464 0</inkml:trace>
  <inkml:trace contextRef="#ctx0" brushRef="#br2" timeOffset="-179695.01">20466 11969 20207 0,'0'0'896'0,"0"0"192"0,0 0-880 0,8 0-208 16,-8 0 0-16,3-6 0 0,-3 6 960 0,7-3 160 16,-3-4 32-16,-1 1 0 0,-2-1 128 0,-1 7 48 15,-3-8 0-15,-1 2 0 0,-1 0-208 0,-1 3-32 16,-4-1-16-16,0 1 0 0,-2 0 80 0,1 5 0 16,-2 2 16-16,-1-2 0 0,0 3-480 0,-2 2-112 15,2 1 0-15,1 0-16 0,3-1-560 0,1 1 0 16,1 0 0-16,1 0 0 0,2 0 0 0,1 0-192 15,4-8 48-15,0 9 16 0,0-9 128 0,5 6-192 16,3 1 192-16,1-3-192 0,0-3-80 0,2 0-32 16,-1-1 0-16,2-1 0 0,0-2 112 0,1 1 0 15,0-2 16-15,0-3 0 0,0-1 176 0,0 1 0 0,-1-1 0 16,-2 0 0-16,0 0 0 0,0-1 0 0,-3 0-144 0,-1 2 144 16,-2 1 128-16,-4 6 112 0,0 0 16 15,0 0 0-15,0 0 624 0,-6 3 128 0,0 2 16 0,-2 3 16 16,0 2-352-16,2 2-80 0,-1-1-16 0,2 2 0 15,0 1-336-15,3 1-80 0,0-2-16 0,3 3 0 16,4-1-160-16,1 0 0 0,1-2 0 0,1 1-176 31,3-3-448-31,0-1-80 0,4-1-32 0,0-2 0 16,4-1-2272-16,0 1-464 0,3-6-96 0,-1 0-16 0</inkml:trace>
  <inkml:trace contextRef="#ctx0" brushRef="#br2" timeOffset="-179538.68">20849 11913 32831 0,'-13'-11'1456'0,"8"7"288"0,0 2-1392 0,-3-2-352 16,-1-1 0-16,1 2 0 0,0 3 1168 0,1 1 176 15,1 2 16-15,1 2 16 0,1 4 16 0,0 3 0 16,1 2 0-16,2 3 0 0,0 0-1088 0,2 0-304 16,4-1 0-16,2-1 128 0,2 1-128 0,1 0 0 15,2-5 0-15,4 1 0 16,2 1-512-16,3-2-64 0,1-4-32 0,1 0 0 15,2-2-2720-15,0-1-560 0,1-1-96 0</inkml:trace>
  <inkml:trace contextRef="#ctx0" brushRef="#br2" timeOffset="-179398.02">21225 11947 19343 0,'0'0'848'0,"0"0"192"0,0 0-832 0,0 0-208 0,0 0 0 0,0 10 0 15,-2 0 1568-15,2 3 272 0,0 3 48 0,3 2 16 16,1 3-1456-16,1-3-304 0,1 1-144 0,2-1 160 31,3 0-1392-31,-1-3-288 0,2-2-48 0,-2-3-8624 0</inkml:trace>
  <inkml:trace contextRef="#ctx0" brushRef="#br2" timeOffset="-179226.22">21288 11909 30287 0,'-19'-22'656'0,"7"11"144"0,-1-1 32 0,-1-3 32 0,1-1-688 0,1-2-176 0,0 0 0 0,3 2 0 15,1 3 0-15,4 1-176 0,3 3 48 0,2 3 0 16,5 0-1264-16,1 4-240 0,4 0-48 0,3 1-9888 16</inkml:trace>
  <inkml:trace contextRef="#ctx0" brushRef="#br2" timeOffset="-178865.71">21721 11790 21183 0,'0'0'1888'0,"-8"4"-1504"16,-1 0-384-16,-1 1 0 0,-2 3 2128 0,0 0 368 15,-1 0 64-15,-1 1 0 0,-3 1-912 0,0 2-192 16,0 2-48-16,0 2 0 0,2 2-160 0,2-1-32 16,1 3-16-16,3 0 0 0,2-1-688 0,3-1-144 15,3 0-32-15,4 2 0 0,3-2-336 0,3 0 128 16,3-1-128-16,1-2 0 0,1-2 0 0,2-3 0 0,0-1 0 0,-2-2 0 16,0-3-160-16,1-2 160 0,-2-2-192 0,0-4 192 15,-2-1 0-15,1-3 0 0,-1-3 0 0,-1-4 0 16,-1-2 0-16,-1-1 0 15,0-2 0-15,-2-2 0 0,0-4-192 0,-1 0-48 0,-1 0 0 0,-2-1 0 16,0-3 48-16,-2 0 0 0,-2-2 0 0,0 1 0 16,-1-1-32-16,-3-1 0 0,-4-2 0 0,0 0 0 15,-3-5-224 1,0 3-64-16,0 0 0 0,1 5 0 0,0 2-96 0,2 3-32 16,1 8 0-16,1 5 0 0,1 3 1248 0,2 7 240 0,5 4 48 0,-4 7 16 15,0 4 176-15,3 5 16 0,1 6 16 0,1 7 0 16,2 4 64-16,1 3 16 0,2 1 0 0,2 3 0 15,3 2-336-15,0 1-64 0,3 1-16 0,0 2 0 0,3 1-400 0,0 2-64 16,1-3-32-16,2-1 0 0,0 1-288 0,1-3 0 16,1-3-176-16,1 0 176 15,-1-4-2736-15,1-1-432 0</inkml:trace>
  <inkml:trace contextRef="#ctx0" brushRef="#br2" timeOffset="-175956.77">22789 11087 23039 0,'0'0'1024'0,"0"0"192"0,-7 0-960 0,0 2-256 0,-1 3 0 0,0 1 0 16,3 4 2864-16,-3 4 528 0,-2 5 96 0,-1 9 32 16,2 7-1888-16,1 9-368 0,-1 10-80 0,1 11-16 15,2 8-288-15,2 8-64 0,1 6-16 0,3 3 0 16,3 4-272-16,-1-5-48 0,4-5-16 0,1-4 0 15,1-4-112-15,1-9-32 0,2-7 0 0,2-6 0 16,1-5-64-16,2-4 0 0,-1-4-16 0,5-3 0 31,2-3-1088-31,4-5-224 0,3-4-32 0,4-3-18432 0</inkml:trace>
  <inkml:trace contextRef="#ctx0" brushRef="#br2" timeOffset="-134827.02">23206 11605 18431 0,'0'0'816'0,"0"0"160"0,0 0-784 0,0 0-192 0,0 0 0 0,0 0 0 16,0 0 2112-16,8-4 368 0,-9 21 80 0,-1-1 0 15,1-5-960-15,1 4-192 0,1 2-32 0,2 2-16 16,0 2-512-16,1-1-96 0,1 1-32 0,0-2 0 15,4 7-272-15,0-5-48 0,2-3-16 0,0 1 0 16,2-4-256-16,-1-3-128 0,0-2 128 0,0-2-128 16,-2-1 128-16,2-1-128 0,-2-5 0 0,1 1 128 15,-1-2-128-15,-1-2 0 0,0-1 144 0,-1-1-144 0,0-3 0 16,-2-1 0-16,-2-1 0 0,2-1 0 0,-1-3 0 0,0-3 0 16,-1-1 0-16,-1 1 0 0,-1 0 0 0,-1-3 0 15,-1 0 0-15,0-1-128 0,0 1 128 0,0 0 0 16,0 4-144-16,0 2 144 0,0 4 0 0,0-1 0 15,0 10 0-15,0 0 0 0,0 0 0 0,0 0 0 16,4 12 128-16,2 3-128 0,-1 1 192 0,1 3-32 16,0-2-16-16,-1 1 0 0,3 0-144 0,-1 0 0 15,1-1 0-15,1 2 0 16,2-5-320-16,-1 0-128 0,1 1-48 0,0-6 0 16,2 0-2640-16,-1-1-512 0,-1-2-128 0</inkml:trace>
  <inkml:trace contextRef="#ctx0" brushRef="#br2" timeOffset="-134488.97">23716 11660 18431 0,'0'0'1632'0,"0"0"-1312"0,0 0-320 0,0 0 0 16,-3 9 2080-16,2 3 352 0,0-1 64 0,-2 5 0 31,2 2-1296-31,1 3-272 0,0 0-48 0,0 4-16 0,1 1-288 0,0 1-48 16,2-3-16-16,1-5 0 0,0-1-352 0,1-1-160 0,0-2 128 0,0-2-128 15,2-3 0-15,0-2 0 0,-1-1-144 0,-6-7 144 32,0 0-560-32,9 0 0 0,-1-3 0 0,-1-1 0 0,-2-1 288 0,0-2 48 0,-1-2 16 0,0 0 0 15,0-1 208-15,0-3 0 0,-2-4 0 0,1 0 0 16,-1-4 0-16,1 1 208 0,1-1-64 0,1 1-16 16,-2-1 272-16,2 1 48 0,0-1 16 0,0 6 0 15,1 2 80-15,-2 1 16 0,-1 4 0 0,-3 8 0 16,0 0-112-16,0 0 0 0,6 9-16 0,-1 4 0 15,-1 4-224-15,0 3-32 0,0 2-16 0,-1 3 0 16,0-2-160-16,1-1 0 0,0-2 0 0,2 1 0 16,2-2-2336-16,0-2-448 0,0-2-96 15</inkml:trace>
  <inkml:trace contextRef="#ctx0" brushRef="#br2" timeOffset="-134096.61">24144 11356 22111 0,'-13'-13'976'0,"7"10"208"0,-2 1-944 0,2 0-240 16,-2 2 0-16,3 0 0 0,0-1 2208 0,1 4 400 15,-3 5 80-15,2 2 0 0,0 3-1376 0,0 5-288 16,1 7-48-16,1 2-16 0,0 3-688 0,2 4-144 16,0 1-128-16,0 1 192 0,2-2-192 0,3-4 0 15,1 0 0-15,2-3 0 0,0 2 0 0,2-2 128 16,1 3-128-16,4 3 0 0,0-13 128 0,-1 0-128 15,0 0 0-15,3-6 128 0,-2-8-128 0,2 1 192 0,-2 2-192 0,1-6 192 32,-1-7-192-32,-1 1 160 0,-1 3-160 0,0-2 160 0,-1-6-160 0,1-3 192 0,0 0-192 0,-3-2 192 15,-1-7-192-15,-1 2 128 0,0-1-128 0,-2-1 128 16,-2-3-128-16,-1 1 192 0,0 0-192 0,-4 0 192 16,0 1-192-16,-1 4 192 0,-1 0-192 0,0 5 192 15,-1 2 0-15,0 5 16 0,0 3 0 0,0 5 0 16,-1 5-48-16,1 5-16 0,1 4 0 0,2 1 0 15,-1 0-144-15,2 5 0 0,1 3 144 0,1-3-144 16,3-7 0-16,1 5-288 0,2-1 48 0,2 3 16 16,2-12-1536-16,3 2-304 0,0-1-64 0,2 0-8000 15,-1-2-1600-15</inkml:trace>
  <inkml:trace contextRef="#ctx0" brushRef="#br2" timeOffset="-133831.02">24708 11653 20671 0,'-17'-6'912'0,"9"3"192"0,-2 3-880 0,-3-3-224 16,-2 1 0-16,1 1 0 0,-3 1 1456 0,3 0 240 16,0 0 48-16,0 0 16 0,4 1-736 0,4 1-128 15,-1 5-48-15,4 0 0 0,3-7-624 0,2 9-224 16,2 1 144-16,2 1-144 0,1-1 0 0,4 0 0 16,4-3-192-16,2 1 192 0,1 2-192 0,-1-2 192 15,0-5-192-15,1 3 192 0,0 2 0 0,1-3 0 0,-1-4 0 0,-1 1 0 16,-4 2 256-16,2-2 128 0,0 5 32 0,-5-2 0 15,-3 0 384-15,-7-5 80 0,2 11 16 0,0-1 0 16,-6 0 64-16,-3 1 32 0,-1 1 0 0,-2-2 0 16,-3 6-608-16,-1-3-112 0,-2-4-16 0,0 1-16 31,1 5-592-31,-1-4-112 0,3-5-32 0,1 0 0 16,3 2-2144-16,3-2-432 0,6-6-96 0</inkml:trace>
  <inkml:trace contextRef="#ctx0" brushRef="#br2" timeOffset="-133533.15">25024 11682 13823 0,'0'0'608'0,"0"0"128"0,0 0-592 0,-4-5-144 15,-3-1 0-15,-1 3 0 0,-1-3 1888 0,0 4 352 16,-1 0 64-16,-2 2 0 0,-1 3-1472 0,-3 0-288 16,1 1-64-16,0-1-16 0,2 3-256 0,3-1-48 15,1 0-16-15,2 0 0 0,7-5-144 0,-1 7 0 16,5 1 0-16,1 2-176 0,3-3 176 0,5 2-208 15,4 0 80-15,2 0 128 0,1-2 0 0,1 2 0 16,0-4 224-16,2 3-64 0,2-2 336 0,-2 2 64 16,-1 1 16-16,-2-2 0 0,-3 0 640 0,-1 3 144 15,-7-4 32-15,-3 3 0 0,-2 0-80 0,-4 3-16 16,-5-1 0-16,0 0 0 0,-3 1-400 0,-3 0-96 0,0-2-16 0,-1 1 0 16,0-2-656-16,1 1-128 0,0-2 0 15,3 0-11520-15,2-2-2256 0</inkml:trace>
  <inkml:trace contextRef="#ctx0" brushRef="#br2" timeOffset="-133064.02">26009 11669 2751 0,'0'0'256'0,"0"0"-256"0,-9 1 0 0,0 3 0 16,-2-1 5904-16,2 2 1136 0,-1 1 240 0,-1 5 32 16,0 1-4848-16,-1 3-976 0,0 3-192 0,2 5-32 0,-2 3-256 0,2 1-48 15,1-1-16-15,3 4 0 0,4-4-688 0,4 0-128 16,4-4-128-16,4-2 192 0,0-2-464 0,3-5-96 16,2-2-16-16,4-5 0 15,4-2-816-15,3-4-160 0,-2-4-48 0,1-4 0 16,0-1-1760-16,0-2-352 0,1-2-80 0,0-2-16 15,-1-4 656-15,-2 2 128 0,-1 0 16 0,-1 0 16 16,-3-3 880-16,-1-1 192 0,-4-1 16 0,-2 3 16 0,-6 2 3760 0,-2 4 752 16,-3 1 160-16,-2 2 32 0,0 0 32 0,-4 1 16 15,0 1 0-15,-3 3 0 0,-3 3-1248 0,2-1-240 16,-2 3-48-16,1 5-16 0,2 2-800 0,3 3-144 0,1 1-48 16,1 2 0-16,1 2-208 0,2 4-48 0,2 0-16 0,4 1 0 15,2-6 16-15,3 2 0 0,2-2 0 0,1-1 0 16,1 0 192-16,1-3 64 0,-1-2 0 0,-1-2 0 15,0-4-112-15,-1 1-16 0,0-3 0 0,-5-2 0 16,-7 2 48-16,0 0 0 0,4-10 0 0,-1 0 0 16,-2 0-48-16,-1 0 0 0,-2-2 0 0,-4 3 0 15,-1-1-208-15,-3 1-48 0,4-2-128 0,-3-2 192 32,0-4-1552-32,0 2-320 0,-1-1-64 0,0 0-13904 0</inkml:trace>
  <inkml:trace contextRef="#ctx0" brushRef="#br2" timeOffset="-132626.66">26536 11705 18431 0,'-4'13'1632'0,"0"4"-1312"15,0 4-320-15,3 1 0 0,0 1 3488 0,1-3 624 16,1-1 128-16,-1-1 32 0,-1 1-2416 0,1-2-464 16,0-2-112-16,2-4 0 0,3 0-480 0,1-2-96 15,-3-2 0-15,3-2-16 0,2 0-496 0,-1-5-192 16,1-1 128-16,0-5-128 0,0 1 0 0,0-1 0 15,-2-2 0-15,5-4 0 0,-2-3-176 0,-1-1 176 16,-3-1-128-16,1 0 128 0,2 0-224 0,-3 0 32 16,1 1 16-16,-3 5 0 0,1-1 176 0,0 2-160 15,-1-1 160-15,2 5-160 0,0-4 160 0,-1 4 0 16,-4 6 0-16,0 0 0 0,0 0 0 0,0 0 176 16,0 0-176-16,4 10 192 0,0 2 128 0,0 1 16 0,0 1 16 0,0 7 0 15,-2 0 0-15,1-9 0 0,1-2 0 0,2 3 0 16,1-1-64-16,-1-3-16 0,-6-9 0 0,10 7 0 15,0-2-272-15,-1 0 128 0,-1 0-128 0,0-2 0 16,1-3 128-16,-1-1-128 0,-8 1 0 0,8-5 0 16,1-3 0-16,1 0 0 0,-1-3-208 0,3-3 80 15,-6 2-112-15,2 1-16 0,3-5 0 0,-5 3 0 16,-3 0 32-16,2 0 0 0,4-4 0 0,-4 5 0 16,-2 3 96-16,-3 9 128 0,4-9-208 0,-4 9 80 15,0 0 0-15,0 0 0 0,0 0 0 0,0 0 0 16,4 9-176-16,0 2-16 0,-2-1-16 0,2 8 0 15,1 2-16-15,1 1 0 0,-1-4 0 0,3-2 0 16,-2 0-2912-16,1-2-592 0</inkml:trace>
  <inkml:trace contextRef="#ctx0" brushRef="#br2" timeOffset="-132220.24">27086 11901 28159 0,'0'0'1248'0,"0"0"256"0,3 12-1200 15,1 1-304-15,1 4 0 0,0-4 0 0,2 1 880 0,0 3 112 16,0 3 32-16,-2-1 0 0,0 3 448 0,0 2 112 16,1-3 16-16,-1 1 0 0,0-5-672 0,-1 2-128 15,0-3-32-15,0-2 0 0,-2-1-320 0,1-1-64 16,0-3 0-16,-2 0-16 0,0-1-176 0,-1-8-16 16,0 0-16-16,0 0 0 0,0 0-16 0,0 0 0 0,0 0 0 15,0 0 0-15,-5-6 16 0,1-2 0 0,0-7 0 0,2 1 0 16,-2-4-160-16,1-2 0 0,2-5 0 0,0-12-176 31,-1-1-272-31,4-1-48 0,-2-2-16 0,2 4 0 16,1 0-656-16,2 4-144 0,1 3-32 0,5 3 0 15,1-2 640-15,2 6 128 0,0 2 32 0,5 4 0 0,-1 0 544 0,0 4 0 0,0 7 192 0,1 0-48 16,-2 5 592-16,-2 1 112 0,0 0 32 0,-2 7 0 16,-2-1-32-16,0 2 0 0,-2 2 0 0,-3 2 0 15,-3 0 0-15,-4 1 0 0,-5 0 0 0,1 3 0 16,-1 0-336-16,-3 3-80 0,-2-4-16 0,1 4 0 15,-2-5-288-15,4-4-128 0,0 2 128 0,-3 2-128 16,-1-2-320-16,1-1-128 0,1-7-48 0,2-1 0 16,8-3-2336-16,0 0-480 0,0 0-80 0,0 0-7648 15,0 0-1520-15</inkml:trace>
  <inkml:trace contextRef="#ctx0" brushRef="#br2" timeOffset="-131860.72">27510 11776 24127 0,'9'-13'1072'0,"-4"8"208"0,0-2-1024 0,1 0-256 15,-1 0 0-15,-1-1 0 0,0 0 1504 0,-2 1 240 16,1 1 48-16,-3 6 16 0,0 0-208 0,0 0-64 16,0 0 0-16,0 0 0 0,-7 4-576 0,-1 4-128 15,-1 2-32-15,-1 4 0 0,-2 5-144 0,2 2-16 16,1 1-16-16,-1-1 0 0,3-2-112 0,1-3-32 16,3-1 0-16,1 1 0 0,4-2-288 0,1-2-64 15,5 0-128-15,3-4 192 0,0-3-192 0,1 0 0 0,0-5 0 0,1 0 0 16,0 0 0-16,1-5 0 0,1-3 0 0,3-5 0 15,-2 0 0-15,-2 0 0 0,-1 1-128 0,0 1 128 16,0-2 0-16,-3-2 0 0,-2 0 0 0,0 0 0 16,-1 2 0-16,-2-4 0 0,-1 4 0 0,0 1 0 15,-2 1 0-15,0 2 0 0,-2 9 0 0,0 0 0 16,-2-6 0-16,2 6 0 0,0 0 0 0,0 0 0 16,0 0 0-16,-4 12 0 0,0-1 0 0,0 2 0 15,1-3-128-15,0 0 128 0,3 2 0 0,0-3 0 16,0 0-320-16,4 1 64 0,1-1 0 0,6-2 0 15,-1 0-2512-15,3-3-496 16,1-1-112-16,1-3-11936 0</inkml:trace>
  <inkml:trace contextRef="#ctx0" brushRef="#br2" timeOffset="-131735.73">27978 11725 24591 0,'0'0'1088'0,"0"0"224"0,0 9-1056 0,-2 0-256 16,2 2 0-16,2 2 0 0,0 2 368 0,2 4 16 15,0 1 0-15,3-1 0 0,2-1-384 0,3 0 128 16,-2-6-128-16,0 0 0 16,1 1-1648-16,-1-7-400 0,1-2-64 0,-2 0-32 15,-9-4-1392-15,9-4-288 0</inkml:trace>
  <inkml:trace contextRef="#ctx0" brushRef="#br2" timeOffset="-131626.37">28108 11853 3679 0,'0'0'320'0,"-2"-13"-320"16,-5 0 0-16,1-2 0 0,-1 1 3872 0,-2-2 704 0,-2-2 144 0,-2 2 16 15,2 1-1552-15,2 0-320 0,1 0-64 0,0-1-16 16,-1-3-1440-16,4-1-304 0,1 0-48 0,2 1-16 31,2 2-2000-31,6 3-384 0,3 1-96 0,-3 6-7760 0,2-2-1552 0</inkml:trace>
  <inkml:trace contextRef="#ctx0" brushRef="#br2" timeOffset="-131391.8">28242 11683 6447 0,'8'12'576'0,"0"1"-576"0,0 3 0 0,0-1 0 15,-2 6 4736-15,-1-4 848 0,-1 0 176 0,0-1 16 16,0-2-2592-16,0-1-528 0,0-1-96 0,1 0-32 15,-5-12-816-15,5 9-176 0,-5-9-16 0,0 0-16 16,0 0-576-16,11 1-112 0,-11-1-32 0,0 0 0 16,9-7-240-16,-2-2-48 0,-2-2-16 0,0-2 0 15,-1-3-64-15,0-1-16 0,-2-1 0 0,2-2 0 16,0 1-400-16,-1-1 0 0,-1-1 0 0,1 2 0 16,0-4-416-16,-1 4-160 0,0 5-48 15,0 0 0-15,1 1-592 0,-2 4-112 0,0 3-16 0,-1 6-16 16,0 0-1312-16,0 0-256 0,0 0-48 0,0 0-7264 15,0 0-1472-15</inkml:trace>
  <inkml:trace contextRef="#ctx0" brushRef="#br2" timeOffset="-130626.23">28065 11634 19119 0,'0'0'832'0,"0"0"192"0,0 0-816 0,4 10-208 0,-4-10 0 0,1 13 0 16,1 1 1968-16,-1 3 336 0,2 6 80 0,-2-4 16 15,-2 5-384-15,1-1-80 0,1 3-16 0,0-2 0 16,0-2-704-16,-1 3-160 0,0-3-32 0,2-1 0 15,0-1-400-15,2-4-96 0,-4-4-16 0,0-3 0 16,0-9-144-16,0 0-48 0,0 9 0 0,0-9 0 16,0 0-128-16,0 0-16 0,0 0-16 0,0 0 0 15,0 0-160-15,0-9 192 0,2-2-192 0,-4-2 192 16,1-2-192-16,0-1 0 0,1-3 0 0,-2-1 0 0,1-1 0 0,0-1 0 16,-2-3 144-16,2 3-144 0,1-1 0 0,0 0 0 15,0 4 0-15,0 1 128 0,0 1-128 0,0 1 0 16,0 2-176-16,1-1 176 15,0 4-640-15,3 0-48 0,2 3 0 0,-6 8 0 16,6-6-1632-16,-6 6-336 0,13-1-64 0,-4 2-12208 16</inkml:trace>
  <inkml:trace contextRef="#ctx0" brushRef="#br2" timeOffset="-130391.9">28381 11326 28559 0,'0'0'2544'0,"0"0"-2032"0,0 0-512 0,-7 1 0 15,7-1 1296-15,-9 5 176 0,9-5 16 0,-8 8 16 16,2 1-1104-16,2 1-208 0,4-10-64 0,-2 13 0 31,4-2-1616-31,2 0-336 0,0 1-64 0</inkml:trace>
  <inkml:trace contextRef="#ctx0" brushRef="#br2" timeOffset="-130063.83">28566 11661 21183 0,'0'0'944'0,"-3"14"192"0,1-1-912 0,0 3-224 15,2 1 0-15,0 1 0 0,0-2 2304 0,0-3 400 16,-1-1 96-16,1-12 16 0,1 13-736 0,1 0-144 16,-1 1-16-16,0-1-16 0,2-5-976 0,-3-8-192 15,0 0-32-15,0 0-16 0,0 0-464 0,11 3-96 16,1-3 0-16,0-4-128 0,-3-3 0 0,2-3 0 16,-1-2-160-16,-1-2 160 15,-1 1-480-15,0 0 32 0,-2 0 0 0,-1-1 0 0,1 0 32 0,-1 1 16 16,-1-3 0-16,0 2 0 0,0-3 144 0,0 0 16 15,-1 3 16-15,0 2 0 0,0 3 80 0,-3 9 16 0,0 0 0 0,0 0 0 16,0 0 128-16,0 0 0 0,0 0 128 0,0 0-128 16,-3 16 0-16,2 2 0 0,-1-2 0 0,2-3 128 15,0 0-128-15,2 1 0 0,0 2 0 0,4 4 0 16,0-1-144-16,3-4-48 0,2-2-16 0,2-1 0 31,0-4-2304-31,4 0-464 0,-2 0-96 0</inkml:trace>
  <inkml:trace contextRef="#ctx0" brushRef="#br2" timeOffset="-129766.5">29043 11720 24351 0,'-11'-9'1088'0,"11"9"208"0,-9-4-1040 0,0 1-256 0,-1 0 0 0,-1 2 0 16,-2-1 1024-16,0 0 128 0,0 2 48 0,2 2 0 16,0 0 144-16,2 1 16 0,9-3 16 0,0 0 0 15,-7 8-688-15,7-8-144 0,0 0-32 0,0 0 0 0,0 0-368 0,12 9-144 16,0-3 0-16,1 1 144 0,0-2-144 0,0-1 0 15,-3 1 0-15,3-1 0 0,2 5-192 0,0-2 192 16,-1-2-160-16,-1 1 160 0,0 6 0 0,2-1 0 16,2 4 0-16,-1 3 0 0,-2 2 320 0,1 2 64 15,-2-1 16-15,-3 1 0 0,-2-4 496 0,-3 3 80 16,-2-2 32-16,-2-1 0 0,-2 1 144 0,-2-2 48 16,-2 0 0-16,-2 0 0 0,-2-4-432 0,-1-2-96 15,-2 2-16-15,-1-4 0 0,-3-3-416 0,1 1-96 16,-1-2-16-16,0-2 0 15,-1-3-1120-15,3-2-224 0,1 1-64 0,1-4 0 16,1-3-2704-16,0 0-560 0</inkml:trace>
  <inkml:trace contextRef="#ctx0" brushRef="#br2" timeOffset="-129454.11">29757 11329 31679 0,'-2'18'1408'0,"-1"-3"272"0,-1 6-1344 0,2 4-336 16,-1 2 0-16,0 3 0 0,2 2 1328 0,-2 0 192 15,1 1 32-15,-1 1 16 0,1 1-464 0,-1 3-80 16,-1 1-32-16,2 0 0 0,-1-4-560 0,2-2-112 15,-2-4-32-15,2-2 0 0,-1-2-288 0,1-2 0 16,0 1 0-16,1-7 0 16,0-3-1232-16,4-2-208 0,0-2-32 0,-4-10-16 15,0 0-2320-15,0 0-464 0</inkml:trace>
  <inkml:trace contextRef="#ctx0" brushRef="#br2" timeOffset="-129297.89">29571 11692 6447 0,'0'0'272'0,"0"0"80"0,0 0-352 0,0 0 0 0,0 0 0 0,0 0 0 16,0 0 7168-16,9-5 1344 0,-9 5 288 0,10-5 48 16,-10 5-6224-16,14-4-1232 0,-3 0-256 0,4 1-48 15,2 2-256-15,1 0-32 0,-1 0-16 0,0 1 0 16,-2-3-784-16,2 2 0 0,2-2-144 0,-1 0 16 31,3 1-576-31,-2 1-128 0,1-1 0 0,-1 4-16 16,0-4-2400-16,-1 1-464 0,0 1-112 0,-2-1-10784 0</inkml:trace>
  <inkml:trace contextRef="#ctx0" brushRef="#br2" timeOffset="-128922.92">30075 11605 28671 0,'0'0'1280'0,"0"0"256"0,0 0-1232 0,0 0-304 0,0 0 0 0,0 0 0 16,-3 13 1888-16,0 0 320 0,0 0 64 0,2 0 16 16,0 0-736-16,-1 0-144 0,1 0-16 0,4 2-16 0,3-6-592 0,1 1-112 15,-7-10-32-15,6 11 0 0,-1-4-448 0,3 0-192 16,1-2 176-16,2-1-176 0,-1-1 0 0,2-7 0 15,1 1 0-15,-1-2 0 0,0 0 0 0,-3 2 0 16,-9 3 0-16,9-9-160 0,-1 0 32 0,-2 1 0 16,-6 8 0-16,0 0 0 0,0 0-32 0,8-7 0 15,-8 7 0-15,8-6 0 0,-8 6-80 0,0 0-16 16,0 0 0-16,0 0 0 0,0 0 128 0,0 0 128 16,10 5-208-16,-10-5 80 0,9 8 128 0,-2 0 0 15,-2-2 0-15,2 2 0 0,-2 0 0 0,-5-8 0 16,0 0 0-16,10 3 0 0,-1-3 192 0,0 0-16 15,1 0-16-15,-10 0 0 0,11-3 48 0,-2-1 16 16,-1-1 0-16,1-2 0 0,-1 1-80 0,0 1-16 0,-8 5 0 0,8-11 0 16,-3 2 0-16,-1 0-128 0,-1-1 192 0,-3-1-64 15,-2-1-128-15,0 2 0 0,-1-1-192 0,0 1 192 32,0-4-2128-32,-1-1-304 0,1 0-64 0</inkml:trace>
  <inkml:trace contextRef="#ctx0" brushRef="#br2" timeOffset="-128659.31">30542 11608 21183 0,'0'0'944'0,"0"0"192"0,0 0-912 0,0 0-224 0,3 10 0 0,-1 0 0 16,-2-10 2240-16,0 13 384 0,-2 1 96 0,-2 0 16 16,1 0-1328-16,1 2-256 0,0-1-48 0,1 2-16 15,0-1-272-15,-1 1-64 0,6-1-16 0,0 1 0 0,0-2-224 0,3 0-64 16,-1-2 0-16,5-4 0 0,3 0 112 0,0-1 16 31,1-2 0-31,-1-2 0 0,2-3-208 0,1-1-48 16,0-1 0-16,-3-5 0 0,-2-1 128 0,-1-1 32 0,2-1 0 0,-1-3 0 0,-1-1 32 15,-2 0 0-15,-1-1 0 0,-2 0 0 0,-2-2-32 0,-1-1 0 16,-3 0 0-16,-2 0 0 0,-2 0-224 0,0 2-32 16,1-4-16-16,-5 4 0 0,-4 0-448 0,-2 2-80 15,1-1-32-15,-4 1 0 16,-6 1-2640-16,-4 3-528 0</inkml:trace>
  <inkml:trace contextRef="#ctx0" brushRef="#br2" timeOffset="-127924.89">23879 12738 13823 0,'0'0'608'0,"0"0"128"0,0 0-592 0,0 0-144 16,0 0 0-16,0 0 0 0,0 0 1728 0,0 0 320 15,0 0 64-15,0 0 16 0,0 0-496 0,0 0-96 16,0 0-32-16,0 0 0 0,0 0-608 0,-5-4-112 16,5 4-16-16,-8 1-16 0,-3 2-128 0,1-2-32 15,0 4 0-15,-1 1 0 0,2 3-192 0,-1 1-32 16,-1 3-16-16,3 2 0 0,1 0-352 0,0 1 0 0,2 1 0 0,1-2 0 15,1 1 0-15,3-2 0 0,0-1 0 0,2-3-128 16,-1-3 128-16,1 1 0 0,2-1-144 0,2 1 144 16,0-3-128-16,2-3 128 0,-8-2-160 0,8 2 160 15,2-2-128-15,2-2 128 0,-2-2 0 0,1-2-144 16,-2-3 144-16,0-3 0 0,0-1 0 0,0 0-128 16,-1 0 128-16,-1 0 0 0,-1 0 0 0,-1 0 0 15,-1 2 0-15,-2 2 0 0,-1 2 0 0,-1 0 0 16,0 0 224-16,0 7-32 0,-1-5 0 0,1 5 0 15,0 0 416-15,0 0 80 0,0 0 16 0,0 0 0 16,-6 5-352-16,2 3-64 0,2 1-16 0,1 3 0 16,-1 3-272-16,2 1 0 0,0 0 0 0,2 2 0 15,-1 1-128-15,1-2 128 0,2-1-208 0,2 1 80 16,0-4-1392-16,2 1-272 0,0-4-48 0,1-1-7648 16,1-1-1536-16</inkml:trace>
  <inkml:trace contextRef="#ctx0" brushRef="#br2" timeOffset="-127784.28">24116 12524 23727 0,'0'-14'1040'0,"0"14"240"0,0-9-1024 0,0 2-256 15,0 7 0-15,0 0 0 0,0 0 1456 0,0 0 240 16,0 12 48-16,3 2 16 0,1 6-1008 0,2 6-208 16,2 5-32-16,1 4-16 0,2 4-336 0,0 2-160 15,2 1 160-15,4 1-160 0,-4-2-144 0,2-2-128 16,-2-1-32-16,0-1 0 15,-3-2-2800-15,1-2-560 0</inkml:trace>
  <inkml:trace contextRef="#ctx0" brushRef="#br2" timeOffset="-127424.95">24194 12957 9215 0,'-2'-14'816'0,"-2"-2"-656"0,1-1-160 0,3 1 0 15,0 1 2496-15,3 2 480 0,3 1 96 0,1-1 0 16,2 2-2240-16,1 2-448 0,2 2-80 0,1 0-32 15,-1 0-272-15,1 1 0 0,0-1 0 0,1 1-144 16,1-1 144-16,0 2 0 0,1-1 0 0,-2 2 0 16,-3 1 0-16,-1 2 0 0,-1 2 0 0,-1 2 0 15,-8-3 256-15,5 6 96 0,-2 3 16 0,-2 1 0 16,-1 1 528-16,0 1 96 0,0 1 32 0,0 0 0 0,-1 1-448 0,1-1-96 16,3 3-16-16,-1 0 0 0,0-1-336 0,-1 2-128 15,1 0 0-15,1 0 0 0,1 1 192 0,0-6-64 16,1 1-128-16,0 2 192 0,0 0 208 0,2 0 48 15,-2-5 0-15,2-2 0 0,-1-3 176 0,1-2 32 16,-7-3 16-16,5-3 0 0,-1-2 48 0,0-2 16 16,-3-1 0-16,-1-6 0 0,0 0-48 0,-1-1-16 15,-3-3 0-15,0 0 0 0,-3-3-288 0,1 0-48 16,-2 0-16-16,0 2 0 0,2 1-448 0,2 3-112 16,0-2-16-16,1 0 0 15,1 2-2176-15,0-1-432 0,2 0-80 0,2-1-10800 0</inkml:trace>
  <inkml:trace contextRef="#ctx0" brushRef="#br2" timeOffset="-126955.96">24648 12718 21935 0,'5'15'960'0,"-2"-6"224"0,0 3-944 0,-1 2-240 0,2 0 0 0,0 1 0 16,-1-1 1680-16,-1-4 304 0,-1 2 48 0,2 0 16 16,-2 0-944-16,2-2-176 0,0-1-32 0,-1-1-16 15,2-2-496-15,-4-6-112 0,5 4-16 0,-5-4 0 16,0 0-48-16,0 0-16 0,6-4 0 0,-1-1 0 15,0-1-64-15,0-1 0 0,-1-5-128 0,0 1 192 16,1-2-192-16,-2 1 0 0,-1-4 0 0,2 1 0 16,0-1-304-16,1 2 48 0,1-1 16 0,-1 2 0 15,3 2 240-15,-2 3-192 0,-1 1 192 0,-5 7-192 16,0 0 192-16,0 0 0 0,10 5 0 0,-3 3 0 0,-1 1 256 16,-1 4-48-16,0-1-16 0,0 2 0 0,2 1-32 0,-3 0-16 15,0 2 0-15,0-2 0 0,-1 0-144 0,1-2 160 16,0 0-160-16,0-1 160 0,-1 0-160 0,-1-6 0 15,1 0 144-15,-3-6-144 0,0 0 160 0,0 0-32 16,0 0-128-16,0 0 192 0,0 0 64 0,0 0 16 16,6-4 0-16,0-3 0 0,-2-1-80 0,0-3 0 15,-1-1-16-15,1-1 0 0,-1-1-176 0,1-2 0 16,1-4 144-16,0 0-144 0,1-3 0 0,0 1 0 16,1 0 0-16,0 0 0 0,0 1 0 0,-2 1 0 15,0 6 0-15,-1 4 0 0,-4 3 0 0,0 7 176 16,0 0-16-16,0 0 0 0,3 8 96 0,-1 4 32 15,0 3 0-15,-1 1 0 0,0 2-32 0,2 1-16 0,0 1 0 0,0 0 0 16,0 1-240-16,1 0 0 0,0-2 0 0,1-1 0 16,0-1 0-16,1-1-240 0,-1-3 80 0,1 1 16 31,2-3-2992-31,1-2-608 0,0-2-112 0</inkml:trace>
  <inkml:trace contextRef="#ctx0" brushRef="#br2" timeOffset="-126659.14">25436 12589 25567 0,'0'0'1136'0,"-4"0"224"0,4 0-1088 0,-7 3-272 0,1 2 0 0,-2-1 0 0,-1 1 720 0,0-1 96 16,-1-1 16-16,0 1 0 0,-2 1-144 0,2 1-32 15,1 1 0-15,1-1 0 0,-1 1-528 0,3-2-128 16,6-5 0-16,-2 5 0 0,2-5 0 0,0 7 0 15,0-7-160-15,5 6 160 0,2 1-256 0,3-1 32 16,2 1 16-16,1-1 0 0,0 1 208 0,-3 0 0 16,2-1-160-16,1 1 160 0,-1 0 224 0,2 0 112 15,-1-1 32-15,-1 4 0 0,-3 0 416 0,1 3 96 16,-2-1 16-16,-3 3 0 0,-1 0 80 0,-2-1 32 16,-4-2 0-16,0 0 0 0,-5-2-304 0,-1 2-64 15,-1-1-16-15,0-1 0 0,-1-1-496 0,1-3-128 16,1-1 0-16,1-1 0 15,7-4-2048-15,0 0-448 0,0 0-64 0</inkml:trace>
  <inkml:trace contextRef="#ctx0" brushRef="#br2" timeOffset="-126487.2">26064 12790 19343 0,'3'14'848'0,"-1"-4"192"0,2 1-832 0,1 4-208 0,3 0 0 0,-1 2 0 16,-1 1 1968-16,2-3 336 0,0 0 80 0,0 1 16 16,-1 0-1984-16,3-2-416 0,-1-2 0 0</inkml:trace>
  <inkml:trace contextRef="#ctx0" brushRef="#br2" timeOffset="-126126.22">26108 12673 29999 0,'0'0'1328'0,"0"0"272"0,0 0-1280 0,0 0-320 16,0 0 0-16,0 0 0 0,4-5 0 0,3 2-240 16,0-1 48-16,4 3 0 15,2 1-272-15,1 2-48 0,2 2-16 0,2 3 0 16,2 1-464-16,1 3-96 0,-1 2 0 0,-1 2-16 16,-1-1 384-16,-2 3 80 0,-1 1 0 0,-2 2 16 0,-1 2 1024 0,-2-4 208 0,-2 0 32 0,0 1 16 15,-3-1-80-15,1-1 0 0,-1-1-16 16,0-2 0-16,1 0-192 0,1-5-48 0,-7-9 0 0,8-1 0 15,-2 0-176-15,1-5-144 0,1 0 192 0,-3-4-192 16,0-2 0-16,0-1 0 0,1-2 0 0,-1 0 0 16,0-2 0-16,0 1 0 0,0 1 0 0,2 0 0 15,-2 2 144-15,0 0-16 0,-1 1-128 0,0 3 192 16,0 3 768-16,-4 6 160 0,0 0 32 0,0 0 0 16,0 0-512-16,8 5-80 0,0 3-32 0,-2 4 0 15,1 2-352-15,1 0-176 0,1 1 160 0,0-1-160 16,0 2-1216-1,1-2-320-15,2 0-80 0,2-1-11760 0</inkml:trace>
  <inkml:trace contextRef="#ctx0" brushRef="#br2" timeOffset="-125829.27">27189 12786 32015 0,'0'0'1408'0,"-6"-2"320"0,0 0-1392 0,0-2-336 15,-2 0 0-15,1 0 0 0,1 2 432 0,-1-1 16 16,0 1 0-16,-5 0 0 0,1 4-112 0,11-2-16 16,-10 1 0-16,10-1 0 0,0 0-320 0,0 0 0 15,0 0 0-15,-1 12 0 0,1-12 0 0,6 14-128 16,3 0 128-16,2-3-128 0,-2 1 128 0,3-1 0 16,1 1-144-16,0 0 144 0,1-1 256 0,-1 0 112 0,0-2 16 0,-1 1 16 15,-3-2 448-15,-3 1 96 0,-2 2 16 0,-1-1 0 16,-3-10-160-16,-3 11-32 0,-1-2 0 0,2 1 0 15,-3 2-416-15,-3-3-96 0,-3-1 0 0,4-2-16 16,-1-2-448-16,-1 2-96 0,-2-1-16 0,3-1 0 31,-1-2-2080-31,1 1-416 0,1-2-96 0,7-1-12672 0</inkml:trace>
  <inkml:trace contextRef="#ctx0" brushRef="#br2" timeOffset="-125532.43">27495 12940 13823 0,'0'0'1216'0,"11"-7"-960"0,1 1-256 0,-2-1 0 16,-2 0 3488-16,-2-1 656 0,0 0 128 0,-6 8 16 16,3-9-2512-16,0 2-512 0,-3 7-112 0,0 0 0 15,-1-8 96-15,1 8 32 0,-7-7 0 0,-2 4 0 0,-1 4-624 0,-1 2-112 16,1 1-32-16,-1 1 0 0,0 3-384 0,2-2-128 16,2 4 0-16,3-1 0 0,4-9 0 0,-2 10 0 15,2-10 0-15,0 0 0 0,1 16 0 0,4-5 0 16,3-3 0-16,1-2 0 0,-9-6 0 0,12 3 0 15,-1-3 0-15,1-2 0 0,0-1 0 0,-2-1 0 16,-2-1 0-16,1-1 0 0,2-1 0 0,-3 1 0 16,-1 0 0-16,-7 6 0 0,8-5 128 0,-8 5-128 15,8-4 0-15,-8 4 0 0,0 0 256 0,0 0-48 16,0 0-16-16,5 8 0 0,-5-8 160 0,3 12 32 16,1-1 0-16,-2 1 0 0,1 0-240 0,0 1-144 15,-2-3 192-15,0 3-192 0,2-2-192 0,1-1-160 0,2-2-32 16,2 0 0-1,1-4-2816-15,2-2-576 0,-1-2-128 0</inkml:trace>
  <inkml:trace contextRef="#ctx0" brushRef="#br2" timeOffset="-124860.62">27931 12755 26895 0,'0'0'1184'0,"0"0"256"0,0 0-1152 0,0 0-288 0,-3 9 0 0,2 3 0 16,0 1 992-16,-1 0 144 0,0 2 16 0,0 1 16 15,1 0 368-15,0-1 80 0,-1 1 16 0,2-2 0 16,0 1-896-16,3-2-176 0,0-2-48 0,2 0 0 16,3-3-352-16,0-2-160 0,-2 1 128 0,1-2-128 15,-7-5 0-15,0 0 0 0,0 0 0 0,0 0 0 16,13-3 0-16,-4-1-176 0,-3-5 48 0,0 1 0 0,-1-2-80 0,0-2-16 16,0-1 0-16,2-1 0 0,-2 1 16 0,0-4 0 15,-1 1 0-15,1 1 0 0,2-2 16 0,-1 2 16 16,1 2 0-16,-2 3 0 0,-2-1 176 0,-3 11-192 15,0 0 192-15,0 0-192 0,0 0 192 0,0 0 0 16,0 0 128-16,0 0-128 0,9 12 448 0,-3 1 32 16,-1 3 0-16,-2-3 0 0,-2 0 32 0,-1 1 16 15,2 1 0-15,-2-1 0 0,-2-1 48 0,2-1 16 16,3-2 0-16,-3-10 0 0,4 8-208 0,-4-8-32 16,0 0-16-16,0 0 0 0,0 0-208 0,6 7-128 15,-6-7 160-15,0 0-160 0,0 0 0 0,13-6 0 16,-2-1 0-16,-2-1 0 0,-1-1 0 0,-2-1 0 0,1-4 0 15,-1 0-160-15,1-3 16 0,-2 1 0 0,0 1 0 0,2 0 0 16,-1 0-176-16,2 0-16 0,0 1-16 0,-1 3 0 16,-2 1 96-16,0 3 0 0,-5 7 16 0,0 0 0 15,0 0 48-15,0 0 0 0,0 0 0 0,8 14 0 16,-3-1 192-16,-1 2 0 0,0 1-160 0,0 3 160 16,0 1 128-16,1-3 80 0,1 0 32 0,2-2 0 15,1 2-80-15,3-2-16 0,1-1 0 0,0 0 0 16,0-3-16-16,0-1 0 0,2-1 0 0,1-1 0 15,1-3-128-15,-1-1 192 0,-3-1-192 0,0-2 192 16,2-1-192-16,-1-1 128 0,0-3-128 0,-1 1 128 16,-2-3-128-16,-2-1 192 0,-1 0-192 0,-3 0 192 15,-1-2-192-15,0-1 0 0,-2-3 0 0,1-1 128 16,-2 1-128-16,-2-1 0 0,-2 0-160 0,-2-1 160 16,-1-2-288-16,-1 4 32 0,-2-4 16 0,0 6 0 0,-3 3 0 15,0 1 0-15,-1 2 0 0,3 4 0 0,-1 3 240 0,2 5 208 16,0 1-32-16,1 4-16 0,3 2 272 0,2 2 48 15,3-1 16-15,4 3 0 0,3 1 96 0,5-1 32 16,3-4 0-16,4 2 0 0,3 1-320 0,0-3-64 16,3-1-16-16,3-1 0 15,5-4-1152-15,5-2-224 0,3-6-64 0</inkml:trace>
  <inkml:trace contextRef="#ctx0" brushRef="#br2" timeOffset="-124219.96">29639 12653 23951 0,'0'0'1056'0,"-11"0"224"0,-3-1-1024 0,0 3-256 0,-3 2 0 0,-2 3 0 15,0 3 2704-15,-2 5 496 0,-2 3 80 0,0 3 32 16,4 1-1824-16,1 4-352 0,1 1-80 0,2 2-16 15,4-2-768-15,3 1-144 0,1-1-128 0,3 1 144 16,3-1-144-16,4-2-144 0,2-4 144 0,4-3-208 16,4-1-752-16,3-4-160 0,2-3-32 0,4-2 0 15,3-4-1744-15,1-1-368 0,0-3-64 0</inkml:trace>
  <inkml:trace contextRef="#ctx0" brushRef="#br2" timeOffset="-124001.23">29761 12943 11967 0,'0'0'1072'0,"-2"-12"-864"16,-2 0-208-16,0 3 0 0,0 0 2480 0,-1 1 448 15,-2-1 80-15,-1 4 32 0,-1 1-1456 0,9 4-304 16,-10 0-48-16,10 0-16 0,-12 4 80 0,4 2 16 16,2 2 0-16,2 4 0 0,0-2-496 0,3 2-112 15,1 1 0-15,1-1-16 0,2-1-400 0,2 2-80 16,1-1-16-16,2-1 0 0,1-4-192 0,2-3 0 16,2 2 0-16,1-2-160 0,-2-7 32 0,-1 2 0 15,0-2 0-15,-3-1 0 0,0-2 128 0,-3-2 0 16,-3-3 0-16,-2 0 0 0,-1-1 0 0,-2 1 128 15,0 1-128-15,-1 0 176 16,-2-2-1664-16,0 0-336 0,-1 0-64 0,1 2-7296 16,-3-1-1456-16</inkml:trace>
  <inkml:trace contextRef="#ctx0" brushRef="#br2" timeOffset="-123798.14">29909 12581 16575 0,'0'0'1472'0,"0"0"-1168"0,0 0-304 0,0 0 0 16,-3 11 3104-16,-1 1 560 0,0 1 112 0,-1 2 32 16,-2 1-1728-16,0 4-352 0,-3 2-64 0,3 2 0 15,0 3-896-15,1 2-192 0,-2 5-16 0,3 0-16 16,1 0-544-16,4 0 0 0,0 0 0 0,4-4 0 16,2-4-656-16,5-2-48 0,0-8 0 0,2 0 0 15,3-2-2624-15,2-3-512 0,2-6-128 0</inkml:trace>
  <inkml:trace contextRef="#ctx0" brushRef="#br2" timeOffset="-123452.53">30198 12824 2751 0,'0'0'256'0,"0"0"-256"16,0 0 0-16,0 0 0 0,-9 0 6064 0,9 0 1168 16,0 0 224-16,-9 8 48 0,1 1-5152 0,1 4-1040 15,1 0-208-15,2 1-32 0,3 2-320 0,2-2-64 0,-1-1-16 0,1 3 0 16,1-3-384-16,2 1-80 0,2 2-16 0,2-4 0 15,0-1-192-15,1 3 128 0,-1-5-128 0,-1 0 0 16,1-3 0-16,0-1 128 0,-8-5-128 0,11 4 0 16,-1-1 0-16,-1-3 0 0,-9 0 0 0,10-5 0 15,0-2 192-15,-1-2-48 0,0-1-16 0,-1-1 0 16,-2 0 0-16,1 0-128 0,-1 2 192 0,1-4-64 16,-2 0 256-16,0 0 32 0,-1 2 16 0,-1 0 0 15,-2 0 80-15,0 3 32 0,1-3 0 0,-2 3 0 16,0 8-112-16,0 0-32 0,0 0 0 0,0 0 0 15,0 0-208-15,0 0-64 0,-6 10 0 0,1 2 0 16,0 0-128-16,2 1 0 0,3 0 0 0,2 0 0 16,0 0-240-16,2 1-80 0,1-1 0 0,2-1-16 15,1-1-2656-15,2-5-528 0,3 2-96 0</inkml:trace>
  <inkml:trace contextRef="#ctx0" brushRef="#br2" timeOffset="-123061.87">30602 12833 11055 0,'0'0'480'0,"0"0"112"0,0 0-464 0,0 0-128 15,0 0 0-15,0 0 0 0,0 0 3664 0,0 0 720 16,0 0 144-16,-5 11 16 0,1-1-2400 0,1 4-480 16,2 2-112-16,-1 3-16 0,-2-4-704 0,0 0-160 15,1 1-32-15,4-2 0 0,5-1-176 0,-1-1-32 16,-3-1-16-16,1-1 0 0,-3 1-64 0,3-1-16 0,2-4 0 0,0 1 0 15,-5-7-144-15,0 0-16 0,0 0-16 0,0 0 0 16,10 6-160-16,-10-6 192 0,0 0-192 0,0 0 192 16,0 0-192-16,10-6 160 0,-3-2-160 0,-7 8 160 15,6-10 32-15,-2-1 16 0,-1 0 0 0,3 0 0 16,-1 2 80-16,0-4 16 0,-2-1 0 0,-2 1 0 16,-1 0-176-16,3 0-128 0,3-1 192 0,2-1-192 15,0-1 160-15,1 4-160 0,0-1 128 0,-2 4-128 16,-5 1 160-16,-2 8-160 0,5-9 192 0,-5 9-192 15,12-2 496-15,-12 2-16 0,0 0 0 0,0 0 0 16,0 0-224-16,0 0-64 0,9 9 0 0,-2-3 0 16,-7-6-192-16,0 0 0 0,0 0 128 0,8 13-128 15,-1-2-272-15,0-1-112 0,-7-10 0 0,5 12-16 16,-1 0-736-16,0-1-144 0,0 3-16 0,0-4-16 16,0-1-1888-16,-4-9-384 0,6 10-80 0</inkml:trace>
  <inkml:trace contextRef="#ctx0" brushRef="#br2" timeOffset="-122421.1">30837 12819 5519 0,'0'0'240'0,"0"0"64"0,0 0-304 0,0 0 0 0,0 0 0 0,0 0 0 0,0 0 3584 0,0 0 672 16,0 0 128-16,0 0 32 0,0 0-2432 0,0 0-496 16,0 0-80-16,0 0-32 0,0 0-384 0,0 0-80 15,0 0-16-15,0 0 0 0,0 0-64 0,0 0-32 16,0 0 0-16,0 13 0 0,0-13-160 0,0 15-16 15,-3 0-16-15,2-1 0 0,1 0-224 0,0-4-32 16,0-10-16-16,-1 11 0 0,-1 0-160 0,2-11-48 16,0 0 0-16,0 0 0 0,0 0-128 0,0 0 0 15,7 8 0-15,-7-8 128 0,0 0-128 0,0 0 160 16,0 0-160-16,8-7 160 0,-8 7-16 0,5-10 0 16,0 0 0-16,0-1 0 0,-1 0-144 0,0 1 0 15,0-1 0-15,1 1-176 0,0 0 176 0,2 0 0 16,-2 1 0-16,2-1 0 0,-1-1 352 0,1 1 0 0,-2 1 0 15,0 0 0-15,-2 1 256 0,-3 8 48 0,0 0 16 0,0 0 0 16,0 0-32-16,0 0-16 0,0 0 0 0,0 0 0 16,12 1-304-16,-12-1-48 0,0 0-16 0,7 11 0 15,-7-11-256-15,8 13 0 0,0-2 0 0,-1 3 0 16,-2-3-224-16,0 2 48 0,-1 0 16 0,1-1 0 31,0-2-1264-31,0 2-256 0,-1 0-48 0,-1-3-16 16,-3-9-1344-16,3 12-272 0,-3-12-48 0</inkml:trace>
  <inkml:trace contextRef="#ctx0" brushRef="#br2" timeOffset="-122030.53">31259 12778 10127 0,'0'0'448'0,"0"0"96"0,0 0-544 0,0 0 0 16,0 0 0-16,-2 13 0 0,-6 2 4736 0,3 0 832 15,2 1 160-15,-1 4 32 0,-1 2-3344 0,0 2-688 16,-1 0-128-16,3-5-16 0,0 0-720 0,3-1-144 16,0-2-16-16,1-2-16 0,1-5-256 0,0 2-48 15,1-4-16-15,-3-7 0 0,0 0-160 0,0 0-16 16,0 0-16-16,0 0 0 0,0 0-176 0,11-1 0 16,-11 1 0-16,12-9 0 0,0-1-368 0,0-2 48 15,-2-1 16-15,-1 1 0 16,-4-4-192-16,2 1-32 0,2-2-16 0,-1 0 0 15,0 0-32-15,-3 0-16 0,-1-1 0 0,0 1 0 0,-2-2 288 0,1 6 64 0,2 2 16 0,0 0 0 16,1 2 864-16,-6 9 160 0,0 0 32 0,0 0 16 16,0 0 336-16,0 0 64 0,0 0 16 0,11 12 0 15,-3 1-496-15,-3 1-80 0,-1-1-32 0,0 3 0 16,0-4-272-16,1 2-48 0,1 3-16 0,0-5 0 16,2 1-320-16,2-2 0 0,2-3-160 0,0 4 160 31,-2 1-2320-31,1 0-368 0,0-2-64 0,1-4-14752 0</inkml:trace>
  <inkml:trace contextRef="#ctx0" brushRef="#br2" timeOffset="-121592.8">31656 11494 19343 0,'9'8'1728'0,"2"8"-1392"0,5 7-336 0,2 10 0 15,3 3 1968-15,3 5 320 0,3-1 64 0,-1 3 16 16,-1 3-1344-16,1 3-272 0,0 2-48 0,0 5-16 16,0 1 288-16,0 3 64 0,2-1 16 0,-5 0 0 15,-1 1-736-15,-1 0-128 0,-3 5-48 0,-2-1 0 16,-7-3 48-16,-2 0 0 0,-5-5 0 0,-3-2 0 15,-2-3 432-15,-4-4 80 0,-4-2 32 0,-3-2 0 16,-2-2 160-16,-2-1 48 0,-3 2 0 0,1-3 0 16,0-4-448-16,0-2-96 0,2-1-16 0,1-3-12880 15,2-6-2592-15</inkml:trace>
  <inkml:trace contextRef="#ctx0" brushRef="#br2" timeOffset="-119921.11">24489 13521 29599 0,'-1'-6'1312'0,"1"6"272"0,1-5-1264 0,-1-3-320 0,-1-1 0 0,1 2 0 15,0 7 1376-15,0 0 224 0,0 0 32 0,0 0 16 16,0 0-176-16,0 0-48 0,5 13 0 0,1 6 0 15,1 3-656-15,-1 8-128 0,2 6-16 0,0 9-16 0,-1 7-224 16,0 0-64-16,3-5 0 0,-1 1 0 0,-3 7-320 0,1-2 144 16,-2-2-144-16,2 1 0 0,-2 3 0 0,1 0 0 15,-1-3 0-15,1-1-192 16,0-6-528-16,-2-2-112 0,-1-2 0 0,-2-2-16 16,0-7-1760-16,-1-2-336 0,0-6-80 0,-1-3-12064 15</inkml:trace>
  <inkml:trace contextRef="#ctx0" brushRef="#br2" timeOffset="-119623.77">24333 14133 10127 0,'0'0'896'0,"0"0"-704"0,-8 2-192 0,1 2 0 15,1 0 4608-15,2 3 896 0,0 1 192 0,1 2 16 16,2 3-3600-16,1 4-704 0,3 5-160 0,1 4-32 15,1 6-336-15,3 1-80 0,2 3-16 0,3-1 0 16,1-1-240-16,1-3-48 0,-1-2-16 0,2-3 0 16,-1-5 0-16,2-3 0 0,0-2 0 0,1-5 0 15,1-2 224-15,0-2 32 0,2-3 16 0,1-2 0 16,2-2-48-16,-1-2-16 0,2-5 0 0,1 0 0 16,1-3-208-16,1-1-32 0,-1-1-16 0,3-5 0 15,-2 1-432-15,2-1 128 0,0-3-128 0,-2 0 0 16,-2 0-1136-16,0-3-304 0,0 1-64 0,1 1-18432 15</inkml:trace>
  <inkml:trace contextRef="#ctx0" brushRef="#br0" timeOffset="-104569.16">23031 15081 3679 0,'0'0'320'0,"2"14"-320"0,-6-4 0 0,0 2 0 16,0 3 5312-16,0 1 976 0,-1 4 208 0,1 5 32 16,-1 0-4416-16,2 5-896 0,2 2-192 0,1 2-16 15,0 1-416-15,1 2-80 0,0-1 0 0,5-1-16 16,-1-1-496-16,1 0 0 0,2-1-128 0,1-2 128 31,2-1-2032-31,-1-4-288 0,2-2-64 0,1-3-16 0</inkml:trace>
  <inkml:trace contextRef="#ctx0" brushRef="#br0" timeOffset="-104225.36">23404 15396 12895 0,'0'0'1152'0,"-7"-2"-928"0,-1-1-224 0,-1 2 0 0,-1 1 2480 0,1 1 448 16,1 2 80-16,2-1 32 0,-2 2-1360 0,0 1-272 15,1 4-48-15,0 3-16 0,2 1-816 0,0 2-160 16,1 0-48-16,1 2 0 0,0 1-320 0,3-1 0 15,2-1 0-15,2 0-128 0,1-3 128 0,0-2 0 16,2-1 0-16,-1-1 0 0,-1 0 0 0,2-4 0 16,-1 0 0-16,2-1 0 0,-1-3 0 0,-1-1 0 15,2-2-144-15,0-2 144 0,-2-1 0 0,4-2-144 16,-4-1 144-16,1 1 0 0,0-4 0 0,-1-2 0 16,-3-5 0-16,-1 2 0 0,0 1 0 0,0 0 176 15,-2 1-176-15,0 1 160 0,1 1 224 0,-2 4 64 16,-1-2 0-16,1 3 0 0,1 7 224 0,0 0 48 0,0 0 16 15,0 0 0-15,0 0-336 0,-1 11-64 0,2 2-16 0,0 1 0 16,2 2-320-16,0-2 0 0,1 2 0 0,2-3 128 31,2 1-512-31,0 2-80 0,1-5-32 0,1 4 0 16,1-2-2592-16,-1-3-528 0</inkml:trace>
  <inkml:trace contextRef="#ctx0" brushRef="#br0" timeOffset="-103959.83">23673 15465 11967 0,'0'0'1072'0,"0"0"-864"0,1 8-208 0,3 4 0 16,0 1 2336-16,0 1 416 0,-1-1 96 0,2 0 16 15,0 4-1152-15,1 1-240 0,1 2-32 0,1-2-16 0,-3-1-144 16,0-1-48-16,-1-3 0 0,-1-1 0 0,-1-3 32 0,1-1 0 16,-3-8 0-16,0 0 0 0,0 0-320 0,0 0-64 15,0 0-16-15,0 0 0 0,0 0-160 0,-1-8-48 16,-2-3 0-16,2-2 0 0,1 0-288 0,0-4-64 15,-2 0-16-15,2-2 0 0,2-1-288 0,0 1 128 16,2-5-128-16,0 2 0 16,0 1-240-16,1-2-144 0,2 3-48 0,-1 1 0 15,2 2-2256-15,3 0-448 0,0 4-80 0,1 1-7136 16,1 4-1424-16</inkml:trace>
  <inkml:trace contextRef="#ctx0" brushRef="#br0" timeOffset="-103598.99">24016 15370 11055 0,'0'0'480'0,"0"0"112"0,0 0-464 0,5 8-128 0,-1 0 0 0,-1 0 0 15,-2 1 2928-15,-1-3 560 0,-3 2 112 0,1 1 32 16,0 0-1904-16,1 2-368 0,-2-1-80 0,2 2 0 16,0 0-432-16,-1-1-80 0,2 1 0 0,2 0-16 15,0 0-480-15,1-1-80 0,0 0-32 0,-1-3 0 16,-2-8-160-16,0 0 0 0,4 6 144 0,-4-6-144 16,5 5 128-16,2-1-128 0,-7-4 160 0,8 1-160 15,-1-2 128-15,0-1-128 0,0 0 0 0,0-3 144 16,1 0-400-16,-1-2-64 0,-2-2-32 0,-1 0 0 31,-2 1-288-31,0-2-64 0,-2 2-16 0,0 0 0 16,-2 0 224-16,1 1 48 0,-1 1 16 0,2 6 0 0,0 0 432 0,0 0 0 0,0 0 0 0,0 0 0 15,0 0 448-15,2 11 160 0,1-3 32 0,1 2 16 16,1 3 416-16,0 3 80 0,0 3 0 0,2-1 16 0,-3 2 128 0,0 0 32 16,-3 2 0-16,-1-3 0 0,-1 1-208 0,-3-2-32 15,-3 0-16-15,1 2 0 0,-2 1-320 0,-3-3-64 16,-2 0-16-16,-1-1 0 15,-2 0-368-15,-1-1-80 0,-1-2-16 0,1-1 0 0,2-1-208 0,0-2 0 16,0-3 0-16,3-2 0 16,1 0-1808-16,4-5-304 0,0 0-64 0,3-6-15840 0</inkml:trace>
  <inkml:trace contextRef="#ctx0" brushRef="#br0" timeOffset="-103286.52">24278 15605 14735 0,'0'0'1312'0,"9"-4"-1056"0,1-3-256 0,-3 5 0 16,3-5 1984-16,1 2 352 0,-1 0 64 0,1-2 16 16,-1 1-1200-16,0-3-224 0,1 0-48 0,-2-1-16 15,-2 1-432-15,0 0-96 0,0 1-16 0,-1-3 0 16,-2-1-128-16,-1 0-16 0,-3-1-16 0,0 3 0 16,1-1 288-16,-2 1 64 0,-3-1 16 0,-1 4 0 15,-2 0 240-15,-2 0 32 0,-1 4 16 0,-2 1 0 16,-1 4 256-16,1 1 48 0,2 3 16 0,-1 2 0 15,2 2-448-15,3 4-96 0,1 3-16 0,2 0 0 16,3-1-416-16,3-1-96 0,2 1 0 0,3 0-128 16,1-2 0-16,2 2 0 0,2-3 0 0,-2-4 0 0,3 0-240 0,-1 3-48 15,0-4-16-15,7 3 0 16,-2 0-784-16,-1-5-176 0,0 1-16 0,-1-7-16 16,-1 0-624-16,0-4-112 0,-2 1-16 0,-3-1-16 15,-2-1-1568-15,-2-1-304 0</inkml:trace>
  <inkml:trace contextRef="#ctx0" brushRef="#br0" timeOffset="-103067.73">24605 15441 8287 0,'0'0'736'0,"0"0"-592"16,0 0-144-16,0 0 0 0,0 0 3040 0,10 5 576 15,-2 1 112-15,0 6 32 0,0 4-1664 0,-2 3-336 16,0 5-64-16,0-1-16 0,1-1-144 0,-3-6-48 16,0 0 0-16,-2 1 0 0,1-4-432 0,-2 0-96 15,2 0 0-15,-2-3-16 0,-1-1-304 0,0-9-64 0,0 0-16 0,0 0 0 16,0 0-256-16,0 0-48 0,0 0-16 0,0 0 0 15,-5-4-240-15,0-4 144 0,-1-2-144 0,2-2 128 16,1-1-128-16,-1-10 0 0,2-1 0 0,2 0 0 16,2-3 128-16,3 1 0 0,1 0 0 0,5 0 0 15,0 0 0-15,4 3-128 0,-1-5 192 0,3 6-64 16,1 1 272-16,1 6 48 0,-1 2 16 0,0 2 0 16,0 2-304-16,3 0-160 0,-1 2 160 0,3 1-12720 15,2 1-2544-15</inkml:trace>
  <inkml:trace contextRef="#ctx0" brushRef="#br0" timeOffset="-102427.02">25879 15403 9215 0,'0'0'816'0,"0"-6"-656"0,0 0-160 0,0-1 0 16,-2 0 2432-16,1-2 448 0,0-2 80 0,0 1 32 16,-3-2-1200-16,1 3-224 0,0 1-48 0,1 0-16 15,-2 2-352-15,-1 0-64 0,-3 1 0 0,-1 1-16 16,-3 4 144-16,0 2 16 0,1 0 16 0,-1 3 0 15,-1 3-96-15,0 4-32 0,0 2 0 0,1 1 0 16,3-1-704-16,0 0-144 0,1 2-16 0,1 0-16 16,5-2-240-16,2-1 0 0,2-1 0 0,5-1 0 15,1 0 0-15,0-2 0 0,1-2 0 0,1-2-160 16,2-3-16-16,0 1 0 0,-1-2 0 0,2 1 0 0,-1-2 48 0,-1-2 0 16,0-2 0-16,0 2 0 0,-2-3 128 0,-1-1-160 15,-2-2 160-15,-1 1-160 0,2-2 160 0,-1 1 0 16,0-4 0-16,0 3 0 0,-2 0 0 0,-1 2 0 15,-1-2 0-15,1 3 0 0,-3 6 0 0,2-6 144 16,-2 1-144-16,0 5 0 0,0 0 288 0,0 0-48 16,0 0-16-16,-2 9 0 0,-1 2-80 0,2-2-16 15,0 4 0-15,2-1 0 0,0-1-128 0,3 2 0 16,1 2 0-16,2-1 0 16,1-1-1024-16,1 0-256 0,0-1-32 0,1-2-16 15,1 1-1872-15,1-5-384 0</inkml:trace>
  <inkml:trace contextRef="#ctx0" brushRef="#br0" timeOffset="-102223.83">26115 15160 10127 0,'-4'-26'896'0,"1"14"-704"0,1-5-192 0,-5-3 0 16,2 3 3296-16,4 9 624 0,-1 3 128 0,2 5 32 16,0 0-2336-16,0 0-464 0,0 0-80 0,6 7-32 15,-1 9-576-15,1 4-112 0,2 3-32 0,1 3 0 16,0 7-192-16,2-2-64 0,-1 2 0 0,2-1 0 15,1 2-192-15,-1 0 0 0,-1-4 0 0,1 0 0 16,-1 0-1248-16,-1-3-288 0,0 1-64 16,-2-5-16-16,-1-2-1168 0,-1 1-224 0,-3-6-64 0,-3 0-5184 15</inkml:trace>
  <inkml:trace contextRef="#ctx0" brushRef="#br0" timeOffset="-101864.49">26227 15639 8687 0,'0'0'384'0,"-7"-7"80"0,0-1-464 0,-1-1 0 16,-1-1 0-16,1-1 0 0,1 0 2048 0,2-4 304 15,1 0 64-15,0-2 16 0,2-3-1264 0,-1 1-240 16,0-1-48-16,3 2-16 0,0 0 64 0,2 2 16 15,0 2 0-15,2-1 0 0,0 0 80 0,1 0 0 16,2 2 16-16,1-1 0 0,0 2-464 0,1-1-112 16,1-1-16-16,3 1 0 0,1-3-288 0,3 2-160 15,3 1 160-15,-3 2-160 0,-3 2 128 0,1 3-128 16,-1 2 0-16,0-2 0 0,-2 3 160 0,-2 1-160 16,0 4 160-16,-4 3-160 0,-3 1 528 0,-2 5 16 15,0 0 0-15,-2 2 0 0,0 2 48 0,-2 0 16 16,-1 4 0-16,0 0 0 0,0 2-272 0,0-1-48 0,3-1-16 0,0 9 0 15,0-2-272-15,2-5 160 0,1-2-160 0,1-7 128 16,1 0-128-16,2-3 0 0,4-3 144 0,3 2-144 16,-2 1 304-16,0-5-16 0,-1-5 0 0,1-3 0 15,-2-3 0-15,-1-2 0 0,-1-1 0 0,0-2 0 16,-2-2 80-16,-1-1 16 0,0 0 0 0,-1-1 0 16,-5 2-64-16,0 1 0 0,-2-3 0 0,0 2 0 15,-1-3-64-15,-2 1 0 0,1-1-16 0,-2 2 0 16,1 0-240-16,1 0 0 0,-1 2 0 0,2 1 0 15,0 3-1184 1,5 9-336-16,-4-7-64 0,4 7-16 0,0 0-1712 0,0 0-336 0,0 0-80 0</inkml:trace>
  <inkml:trace contextRef="#ctx0" brushRef="#br0" timeOffset="-101427.02">26571 15219 10127 0,'0'0'448'0,"7"10"96"0,-7-10-544 0,7 15 0 15,0-2 0-15,-2-3 0 0,-1 3 4336 0,3 4 752 16,-2 0 160-16,0-1 16 0,0-2-3024 0,0 2-624 15,1-3-112-15,0-3-32 0,2 3-848 0,-1-4-176 16,-7-9-48-16,5 12 0 0,-5-12-256 0,0 0-144 16,6 13 160-16,-2-4-160 0,-4-9 192 0,0 0-64 15,0 0-128-15,0 0 192 0,0 0-48 0,0 0-16 16,0 0 0-16,8-9 0 0,0 0-128 0,-3 0 160 16,-1 0-160-16,1-4 160 0,0 0-160 0,1 0 0 15,-3 2 0-15,1 1 0 0,2 1 0 0,-6 9 0 16,6-7 0-16,-6 7 0 0,0 0 0 0,0 0 0 0,0 0 0 15,0 0 0-15,7 12 176 0,-1 2 96 0,-1-1 32 0,-1 3 0 16,-1-1-32-16,2 0 0 0,4-1 0 0,0 1 0 16,-2-1-144-16,-2-1-128 0,-5-1 192 0,4-2-192 15,4-2 128-15,1 0-128 0,-1-2 0 0,0 1 0 16,-8-7 128-16,0 0-128 0,0 0 0 0,0 0 0 16,0 0 128-16,9-7-128 0,-1-1 0 0,2-1 0 15,3-1 0-15,-1-2 0 0,-2-2 0 0,-2 2 0 16,0-1-144-16,-2 0 144 0,0 1-128 0,-1-1 128 15,-1 0 0-15,2 0 0 0,-2 0 0 0,4 1-128 16,2 2 128-16,-2 5 0 0,-8 5 0 0,9-4 0 16,-9 4 0-16,11 5 128 0,-3 3-128 0,-2 2 128 15,1 3-128-15,-1 0 0 0,1 0 0 0,2 2 0 16,1-2 0-16,1 1 0 0,0-1 0 0,2 0 0 16,0-1-2240-16,2-2-384 0,-2 1-64 0</inkml:trace>
  <inkml:trace contextRef="#ctx0" brushRef="#br0" timeOffset="-101270.65">27520 15229 11055 0,'0'0'976'0,"0"0"-784"16,-5-5-192-16,5 5 0 0,0 0 6016 0,0 0 1168 15,0 0 240-15,9-5 32 0,-1 1-5680 0,2 3-1136 16,3-2-240-16,2 3-32 0,0 0-368 0,5 0 0 15,1 3 0-15,-2-3-11584 0,0 1-2336 0</inkml:trace>
  <inkml:trace contextRef="#ctx0" brushRef="#br0" timeOffset="-101067.39">27499 15392 39167 0,'-10'2'1728'0,"10"-2"368"0,0 0-1680 0,0 0-416 0,0 0 0 0,0 0 0 16,0 0 688-16,13 9 48 0,1-7 16 0,6 0 0 15,2-4-112-15,5 0 0 0,6-5-16 0,1-2 0 16,0 0-1184-16,2-1-224 0,3-1-48 0,-10 3-17936 16</inkml:trace>
  <inkml:trace contextRef="#ctx0" brushRef="#br0" timeOffset="-100457.97">28750 15135 29423 0,'-15'0'1296'0,"4"0"288"0,-3 2-1264 0,-1 0-320 15,0 2 0-15,1-1 0 0,1-2 560 0,1 2 48 16,2-1 16-16,10-2 0 0,-8 7-336 0,8-7-64 16,0 0-16-16,-1 12 0 0,1-12-208 0,8 11-256 15,1 1 48-15,2 1 16 0,3-4 0 0,1 2 16 16,3-1 0-16,-1-1 0 0,-2 3 176 0,-2 1 0 16,0-1 0-16,-1 2 0 0,-1 0 176 0,0-1 112 15,-3 1 32-15,-3-1 0 0,-1-2 592 0,-3 1 128 16,-1-2 32-16,-1 2 0 0,-2 1-224 0,-3-2-32 15,-4-2-16-15,0 1 0 0,0-1-480 0,0 0-112 0,1-1-16 16,-1-3 0-16,-3-2-192 0,0 0-128 0,0-3 128 0,2 0-208 31,11 0-2016-31,-10-4-400 0,2-3-64 0,3-1-7296 0,2-1-1472 0</inkml:trace>
  <inkml:trace contextRef="#ctx0" brushRef="#br0" timeOffset="-100270.6">29002 15015 24767 0,'6'-20'1088'0,"-2"8"240"0,1-1-1072 0,-1 2-256 0,0 2 0 0,-4 9 0 16,0 0 1552-16,0 0 256 0,0 0 48 0,0 0 16 15,6 16-976-15,-2 4-208 0,-1 2-48 0,-1 5 0 16,1 6-208-16,0 2-48 0,0 1-16 0,4 5 0 16,-1-1-240-16,2-1-128 0,-1-1 128 0,2-3-128 0,1-1 0 15,1-4-192-15,-1-4 32 0,1-1 0 16,-2-4-1648-16,1 0-336 0,-2-6-64 0,-1 0-16 15,-4-4-880-15,-3-11-176 0</inkml:trace>
  <inkml:trace contextRef="#ctx0" brushRef="#br0" timeOffset="-99754.53">29076 15439 911 0,'-4'-22'0'0,"2"9"0"16,0 0 0-16,0 0 0 0,0-1 4368 0,0-1 800 16,1 1 144-16,0 0 48 0,0-1-3168 0,2 2-624 15,1-2-128-15,2 0-32 0,2 2-544 0,0 0-112 16,3 0-32-16,2 5 0 0,0 2-592 0,1 3-128 15,-1-2 0-15,0 4 0 0,1-3 0 0,2 2-192 0,1 1 192 0,-1 0-160 16,-2-2 160-16,1 1 0 0,1 0 0 0,1 2 0 16,-4 2 0-16,0-1 0 0,-11-1 0 0,13 4 0 15,0 0 0-15,-2 1 0 0,1 3 0 0,0 0 0 16,-2-1 0-16,1 0 0 0,-11-7 0 0,14 6 0 16,-2 4 0-16,-2-1 0 0,-1-1 0 0,-9-8 0 15,8 10 0-15,-8-10-208 0,0 0 80 0,0 0 128 16,0 0-320-16,0 0 64 0,0 0 16 0,0 0 0 15,0 0 240-15,0 0 0 0,0 0 0 0,0 0 0 16,0 0 0-16,0 0 0 0,0 0 0 0,0 0 0 16,0 0 0-16,0 0 0 0,0 0 0 0,0 0-144 15,0 0 144-15,11 3 0 0,-11-3 0 0,0 0 0 16,8-7 0-16,-8 7 256 0,5-8-64 0,-5 8-16 16,5-6 304-16,-5 6 64 0,0 0 16 0,0 0 0 15,4-11-96-15,-4 11-16 0,0 0 0 0,0 0 0 0,0 0-192 0,0 0-64 16,0 0 0-16,0 0 0 0,0 0 128 0,0 0 32 15,0 0 0-15,0 0 0 0,0 0 192 0,-3 12 32 16,3-12 16-16,-4 12 0 0,4-12-80 0,-2 11-32 16,2-11 0-16,-2 13 0 0,2 1-256 0,2-3-48 15,0 0-16-15,2-1 0 0,1 1-160 0,1-1 0 16,-6-10 0-16,6 12 0 0,-6-12 0 0,11 6 0 16,-4-1 0-16,-7-5 0 0,0 0 128 0,11-1-128 15,-2-1 128-15,0-2-128 0,-1 0 0 0,-2-3 128 16,-2-2-128-16,0 0 0 15,2-1-368-15,-4-1-144 0,-2 1-48 0,-1-1 0 16,0 2-1744-16,-3 0-336 0,-2-1-80 0,0-1-10160 0</inkml:trace>
  <inkml:trace contextRef="#ctx0" brushRef="#br0" timeOffset="-99129.31">29482 15250 12895 0,'0'0'1152'0,"0"0"-928"0,0 0-224 0,0 0 0 15,-4-6 1744-15,4 6 304 0,0 0 64 0,0 0 16 16,0 0-672-16,0 0-144 0,0 0-32 0,0 0 0 16,0 0-224-16,0 0-48 0,0 0-16 0,-1 13 0 0,1-2 288 15,0 4 64-15,-1-1 16 0,1 2 0 0,0 1-272 0,1-3-48 16,0 2-16-16,1-2 0 0,-2-2-448 0,2-1-80 15,2 1-32-15,0-3 0 0,-4-9-208 0,0 0-64 16,0 0 0-16,0 0 0 0,0 0 0 0,0 0-16 16,0 0 0-16,0 0 0 0,0 0-16 0,0 0 0 15,0 0 0-15,3-13 0 0,-2 0-160 0,0 0 160 16,1 0-160-16,-1-4 160 0,2 0-160 0,-1-1 0 16,1-2 0-16,-1 1 128 0,1 1-128 0,0-2 0 15,0 2 0-15,-1 1 0 0,-2-1-384 0,2 2 64 16,2 3 0-16,2 3 0 15,0 3-512-15,-6 7-80 0,8-4-32 0,1 4 0 16,1 0-320-16,2 4-64 0,0 1-16 0,2 2 0 16,-2-2 576-16,1 0 96 0,1 0 32 0,-1 1 0 0,-2 1 400 0,-1-1 96 0,-1-1 16 0,0-1 0 15,-9-4 128-15,12 4 0 0,-1 0 0 0,-11-4 0 16,9 6 0-16,-9-6 0 0,8 7 0 0,-8-7 128 16,0 0 192-16,0 13 32 0,-3-2 16 0,-1 1 0 15,0 4 352-15,-1-1 80 0,-3 0 16 0,3 0 0 16,-2 4-112-16,2-5 0 0,1 2-16 0,2-2 0 15,-1-1-272-15,4-3-48 0,-1-10-16 0,8 12 0 16,0-3-96-16,2-1-32 0,2-1 0 0,1-5 0 16,0 0-32-16,2-2-16 0,0-3 0 0,-2-1 0 15,-2-2 144-15,-1-1 48 0,1-1 0 0,-4-2 0 16,0-1 16-16,-2 1 0 0,-2-2 0 0,-2 0 0 16,-1 1-192-16,-1-1-16 0,-3 0-16 0,-1 1 0 15,-2-3-160-15,1 1 192 0,-1 2-192 0,-2 0 192 0,-3 2-352 16,0-3-64-16,-1 1-16 0,3 0 0 15,0 2-848-15,2 3-192 0,1-2-16 0,7 8-16 16,0 0-1568-16,0-12-304 0,1 2-64 0,3-1-16 16,2 2-576-16,1 3-112 0</inkml:trace>
  <inkml:trace contextRef="#ctx0" brushRef="#br0" timeOffset="-98486.97">29850 15121 13983 0,'0'0'624'0,"13"7"128"0,-1 0-608 0,-2 4-144 16,-2 1 0-16,0 1 0 0,-3 4 2400 0,3-2 448 15,1 0 96-15,0 4 0 0,-2 1-624 0,0-2-128 16,1 0-16-16,0 0-16 0,-1 1-672 0,-2-2-128 15,-1-3-16-15,0 0-16 0,0-2-576 0,-1-2-112 16,-3-10-32-16,6 12 0 0,-6-12-384 0,0 0-80 0,0 0-16 0,6 5 0 16,-6-5-128-16,0 0 160 0,0 0-160 0,13-3 160 15,-2-4-160-15,-2 0 128 0,-3-2-128 0,-1-2 128 16,1-4-128-16,-1-2 0 0,1 2 144 0,2-5-144 16,1-1 0-16,0 2 128 0,1-1-128 0,-1 2 0 15,0 1 0-15,-3 3 0 0,-2 2 0 0,0 3 0 16,-4 9 0-16,0 0 0 0,8-7 0 0,-8 7-128 15,0 0-16-15,0 0 0 0,-1 13 0 0,-1 2 0 16,2-1-48-16,-1 4 0 0,-1 3 0 0,2 0 0 16,1-3 32-16,4-1 0 0,3 3 0 0,1-5 0 15,3 0-656-15,1-2-128 0,2-2-16 16,2-1-16-16,2-4-352 0,0-1-64 0,2-1-16 16,1-2 0-16,-1-2-128 0,0-2-48 0,-7 0 0 0,1-2 0 15,-1-2 688-15,-2 1 128 0,-2-1 16 0,-1-2 16 0,-1-2 736 0,-3 2 0 16,-2-3 0-16,-3 2 0 0,-3 0 640 0,-2 2 80 15,-1 1 16-15,-2-1 0 0,-1 1 384 0,-1-1 80 16,3 2 16-16,-3 1 0 0,0 2-320 0,0-2-48 16,10 4-16-16,-12-3 0 0,4 3-192 0,8 0-32 15,-10 0-16-15,10 0 0 0,0 0-224 0,0 0-48 16,0 0-16-16,0 0 0 0,0 0-304 0,0 0 0 16,0 0 128-16,0 0-128 0,0 0 0 0,7 7 0 15,4-5 0-15,-1 0 0 0,-1-2 128 0,1 0-128 16,-10 0 0-16,11-2 0 0,0 0 0 0,-11 2 0 15,10 1 0-15,-1 0 0 16,-9-1 0-16,0 0 0 0,11 4 0 0,-11-4 0 0,9 4 192 0,-9-4-192 0,10 8 192 0,-2 4-192 16,0-3 368-16,0 3-48 0,-2 1 0 0,1 0 0 15,-2 1 320-15,-1 2 48 0,0-1 16 0,-3 3 0 16,-2 1 48-16,-2-1 16 0,-2 0 0 0,-2 0 0 16,-2 1 48-16,-1-5 16 0,-2-2 0 0,2 0 0 15,1-3-496-15,0 0-80 0,-1 0-32 0,1-1 0 16,0-6-224-16,9-2 0 0,0 0 0 0,0 0 0 15,-12 2-1344-15,12-2-192 16,-9-4-64-16,9 4 0 0,-4-11-2240 0,6-4-448 0</inkml:trace>
  <inkml:trace contextRef="#ctx0" brushRef="#br0" timeOffset="-98221.08">30700 15288 12895 0,'0'0'576'0,"0"0"112"0,10 0-560 0,2-1-128 15,1 1 0-15,0-6 0 0,-4 0 2560 0,0-1 464 16,-1 2 112-16,-1-1 0 0,1-1-1920 0,-8 7-384 16,6-9-64-16,-6 9-32 0,5-9 112 0,-5 9 32 15,0 0 0-15,-2-11 0 0,-5 4 304 0,7 7 64 16,-9-7 16-16,-3 2 0 0,-2 1-80 0,0 3-16 16,1 2 0-16,1 2 0 0,0 1-464 0,2 2-112 15,-2 1-16-15,2 3 0 0,0 2-144 0,5 2-48 16,5 0 0-16,2 2 0 0,-1-6-192 0,4 2-64 0,4 1 0 15,4-1 0-15,4-2-128 0,-1-2 0 0,1-1 0 0,1-2 0 32,0 0-720-32,-1-2-32 0,0 1 0 0,-1-2 0 15,-3-2-1568-15,0-1-320 0,1 0-64 0,-1-3-16 16,-1 1 144-16,-2-3 16 0,-2-1 16 0</inkml:trace>
  <inkml:trace contextRef="#ctx0" brushRef="#br0" timeOffset="-97955.43">31032 15178 7359 0,'0'0'656'0,"-1"17"-528"0,-3 2-128 0,2-1 0 15,2 4 4288-15,-2 0 816 0,0-2 160 0,-2-5 48 16,1 1-2704-16,2-3-544 0,0 0-96 0,1-13-32 16,0 0-272-16,0 0-48 0,0 11-16 0,0-11 0 0,0 0-1024 0,0 0-192 15,0 0-64-15,0 0 0 0,0 0-64 0,7-7-32 16,-1-2 0-16,-3-1 0 0,1-4-80 0,0 1-16 15,0-2 0-15,0-1 0 0,0-2 32 0,0 0 0 16,-1-1 0-16,0 1 0 0,3-5-160 0,3 1 0 16,1-1 144-16,2 2-144 15,-2 2-288-15,3 2-128 0,0 1-32 0,3 5 0 16,0-1-2160-16,-2 4-432 0,-3 2-96 0,0 3-11840 0</inkml:trace>
  <inkml:trace contextRef="#ctx0" brushRef="#br0" timeOffset="-97455.47">32057 15137 14735 0,'4'-9'1312'0,"-4"9"-1056"0,0 0-256 0,-1-11 0 16,-2 2 3776-16,0 3 704 0,-2 2 144 0,0-2 32 15,5 6-2960-15,-12-1-592 0,1 1-112 0,-2 3-32 16,-2 5-48-16,1 3-16 0,-2 4 0 0,2-1 0 16,-3-1-528-16,1 3-112 0,2-3-32 0,1 1 0 0,1 2 80 0,3-3 16 15,1 1 0-15,3 2 0 0,0-6 0 0,2 1 16 16,3-11 0-16,3 10 0 0,-3-10-208 0,0 0-128 15,10 9 160-15,2-2-160 0,0-3 128 0,1-2-128 16,0-3 0-16,0-3 144 0,0-1-144 0,3-1-272 16,2 0 64-16,-3-1 16 0,-2 0 192 0,0-5-176 15,-1 1 176-15,0 4-160 0,-2-4 160 0,1 1 0 16,-2 2 0-16,-3 0 0 0,0-2 0 0,-6 10 0 16,0 0 0-16,0 0 0 0,0 0 224 0,0 0 32 15,-6-7 0-15,6 7 0 0,-9 2 128 0,0 0 16 16,0 5 16-16,3-1 0 0,-1 1-256 0,2 3-160 15,1 1 192-15,1 0-192 0,2 1 0 0,1 0-224 0,0-12 16 0,1 14 0 32,2-1-1520-32,2-1-288 0,-5-12-64 0,12 10-16 15,1-2-1280-15,3-3-256 0,7-2-48 0,-1-3-16 0</inkml:trace>
  <inkml:trace contextRef="#ctx0" brushRef="#br0" timeOffset="-97283.62">32404 15165 18431 0,'-8'-7'816'0,"3"0"160"0,-2 3-784 0,1 0-192 0,-2 2 0 0,-1 0 0 16,-2 4 2512-16,0 0 464 0,-2 2 96 0,1 3 0 15,0-1-1440-15,0 2-288 0,3 2-64 0,3 0-16 16,6-10-464-16,-4 13-96 0,3 0 0 0,2-2-16 16,3 2-432-16,2 0-64 0,0-1-32 0,5-1 0 15,4-4-368-15,2 1-80 0,0 0-16 0,1-1 0 16,-1-3-2496-16,1-2-496 0</inkml:trace>
  <inkml:trace contextRef="#ctx0" brushRef="#br0" timeOffset="-97127.28">32483 15250 3967 0,'2'16'176'0,"-1"-7"32"0,2-1-208 15,2 2 0-15,0 3 0 0,0 2 0 0</inkml:trace>
  <inkml:trace contextRef="#ctx0" brushRef="#br0" timeOffset="-96986.7">32586 15087 25279 0,'-10'-19'1120'0,"6"8"224"0,0-1-1072 0,3 1-272 0,2-4 0 0,2 2 0 16,1 3-1088 0,2 1-288-16,2 1-48 0,2 4-16 0</inkml:trace>
  <inkml:trace contextRef="#ctx0" brushRef="#br0" timeOffset="-96627.21">32946 15125 21071 0,'0'0'928'0,"0"0"208"0,-10 7-912 0,-2-1-224 15,0 1 0-15,-3-1 0 0,-5 1 976 0,1-1 160 16,-5 2 16-16,1 2 16 0,-1 1-176 0,5 1-32 16,0-1-16-16,4 5 0 0,0 3-96 0,5 0-16 15,1-2 0-15,6-2 0 0,2 1-400 0,4 0-96 16,0-3-16-16,4 0 0 0,2-4 64 0,3-1 16 16,2-2 0-16,4-2 0 0,2-1-272 0,0-3-128 15,-1-2 128-15,-1 0-128 16,2-3 128-16,-1-3-128 0,1-4 0 0,-2 0 128 0,-2-1-128 0,-2 0-144 15,-2-4 144-15,0-1-208 16,-3-2-304-16,0 2-48 0,-3-3-16 0,-2 0 0 16,-2-1 16-16,-1-2 0 0,0 0 0 0,-1-1 0 0,-1 1 560 0,0-3 0 0,1 0 0 0,0 0 0 15,1-3 0-15,0 2 0 0,1 4 0 0,-2 1 0 16,0 5-240-16,0 5-32 0,0 3-16 0,0 10 0 16,0 0 688-16,0 0 144 0,0 0 32 0,0 0 0 15,-7 11 416-15,2 8 96 0,0 4 0 0,1 4 16 16,0 2 48-16,3 5 16 0,1-1 0 0,2 2 0 15,2 0-576-15,3 0-112 0,2-1-32 0,4 0 0 32,4-1-1440-32,-6-15-288 0</inkml:trace>
  <inkml:trace contextRef="#ctx0" brushRef="#br2" timeOffset="-90919.47">2725 13733 23039 0,'-2'-7'2048'0,"0"-1"-1648"0,-2-1-400 0,3 0 0 0,-1 0 1536 0,2 1 240 0,-1-1 32 0,2 0 16 15,-1 0-384-15,2 2-80 0,-1 1-16 0,-1 6 0 16,0 0-336-16,0 0-80 0,0 0-16 0,8 8 0 16,-3 5-336-16,0 6-64 0,2 5 0 0,-2 7-16 15,-1 5-112-15,-2 7 0 0,2 6-16 0,-1 3 0 16,0-3-240-16,-1 5-128 0,1-1 128 0,-1-1-128 31,2-2-384-31,0-3-160 0,0-8-32 0,0-3 0 0,1-3-624 16,2-4-128-16,-2-7-16 0,2-3-9408 0,-1-2-1856 0</inkml:trace>
  <inkml:trace contextRef="#ctx0" brushRef="#br2" timeOffset="-90700.73">2940 13636 27007 0,'4'-23'1200'0,"-3"14"240"0,0-1-1152 0,2 3-288 15,1-1 0-15,-1 1 0 0,-2 1 1136 0,-1 6 160 16,0 0 48-16,0 0 0 0,0 0-144 0,8 5-32 15,-1 4 0-15,1 4 0 0,0 3-544 0,1 6-112 16,0 5-32-16,0 6 0 0,1 5-352 0,0 3-128 16,-1 5 0-16,2 0 144 0,2-1-144 0,-2 2-224 15,1 0 48-15,0-1 16 16,0-4-928-16,-2-5-176 0,-1-1-32 0,0-4-16 16,-2-3-544-16,-3-4-96 0,-3-3-32 0</inkml:trace>
  <inkml:trace contextRef="#ctx0" brushRef="#br2" timeOffset="-90528.62">2843 14072 16575 0,'0'0'736'0,"-4"-4"160"0,4 4-720 0,0 0-176 0,0 0 0 0,0 0 0 16,0 0 4480-16,0 0 848 0,0 0 176 0,7-4 48 15,1 1-3664-15,4-1-736 0,3-1-128 0,3 0-48 16,3 1-624-16,3-1-128 0,1-2-32 0,1 1 0 15,2-1-432-15,1 2-80 0,1 2-32 0,1-1-11520 16,1-2-2304-16</inkml:trace>
  <inkml:trace contextRef="#ctx0" brushRef="#br2" timeOffset="-90059.59">3671 13750 22111 0,'-11'-13'1968'0,"4"7"-1584"0,-1 1-384 0,-1-1 0 15,0-1 2944-15,0 1 512 0,-2-2 112 0,1 0 16 16,0 0-1904-16,-2 4-368 0,0-1-80 0,0 4-16 15,1 1-256-15,-1 2-64 0,-1 3-16 0,1 5 0 16,0 3-736-16,2 4-144 0,-1 2 0 0,4 7 0 16,1 0 0-16,4 6-176 0,3 3 176 0,3 1-160 15,3 0 160-15,3 1-128 0,3 0 128 0,3-1-128 16,2-4 128-16,2-2 0 0,3-3 0 0,3-2 0 16,3-3 0-16,2-5 0 0,0-8 0 0,2-4 0 15,-2-5 0-15,0-4 0 0,1-2 0 0,-2-5 128 16,-3-7 192-16,-2 0 64 0,-2-6 0 0,-3 0 0 15,-4-1-384-15,-2-4 0 0,-2 2 0 0,-5-1-192 16,-1 2 384-16,-5 0 64 0,-5-4 0 0,-1 3 16 16,-3 1-16-16,-1 2 0 0,-2 2 0 0,-3 0 0 0,-5 1-96 0,-2 0-32 15,0 0 0-15,0 3 0 16,0 0-512-16,0 2-128 0,-1 2 0 0,3 2-16 16,0 2-2800-16,2 3-576 0</inkml:trace>
  <inkml:trace contextRef="#ctx0" brushRef="#br2" timeOffset="-89823.68">4264 13935 38127 0,'-13'-3'1680'0,"13"3"368"0,0 0-1648 0,0 0-400 0,0 0 0 0,0 0 0 16,0 0 432-16,11 1 0 0,1-2 0 0,-1 0 0 15,5-3 16-15,2 0 16 0,2 0 0 0,1 0 0 16,2 0-656-16,-1 0-128 0,2-2-16 0,0-1-16 16,0 1-2800-16,1-1-560 0</inkml:trace>
  <inkml:trace contextRef="#ctx0" brushRef="#br2" timeOffset="-89605.07">4936 13559 25791 0,'0'0'1152'0,"0"0"224"0,-3 7-1104 0,-1 1-272 15,2 3 0-15,-1 4 0 0,3 2 2624 0,-1 2 448 16,0 2 112-16,-1 4 16 0,2 2-2192 0,2 2-432 15,0 1-96-15,2 4-16 0,1 2-208 0,0 1-64 16,1-1 0-16,-1 1 0 16,1-3-704-16,1-2-128 0,-1 0-48 0,1-4 0 15,0-2-1808-15,-1-5-352 0,-1-3-80 0,-1-1-10656 0</inkml:trace>
  <inkml:trace contextRef="#ctx0" brushRef="#br2" timeOffset="-89386.17">5173 13400 13823 0,'0'0'608'0,"0"0"128"0,0 0-592 0,3 12-144 0,-3 0 0 0,2 5 0 16,2 6 3968-16,0 3 752 0,1 2 144 0,2 4 48 16,-1-1-2736-16,4 3-528 0,1 2-112 0,2 0-32 15,2 2-1072-15,0 0-224 0,4 1-32 0,-2-1-16 16,-1-1-608-16,1-3-112 0,0-2-16 0,0-2-16 15,-2-2-2176-15,-4-2-432 0,0 0-96 0,-3-2-9120 16</inkml:trace>
  <inkml:trace contextRef="#ctx0" brushRef="#br2" timeOffset="-89167">5027 13927 40431 0,'0'0'1792'0,"0"0"368"0,0 0-1728 0,0 0-432 0,0 0 0 16,0 0 0-16,0 0 720 0,0 0 64 0,11 5 16 0,2-4 0 16,4-2 0-16,2 0 0 0,3-2 0 0,3 2 0 15,1-2-608-15,3 2-192 0,-1 0 0 0,2-1 0 31,3 0-2592-31,0 2-624 0</inkml:trace>
  <inkml:trace contextRef="#ctx0" brushRef="#br2" timeOffset="-87591.96">8100 13546 28959 0,'0'0'1280'0,"-1"-6"272"0,1 6-1232 0,0 0-320 16,0 0 0-16,0 0 0 0,0 0 1344 0,0 0 224 15,0 0 32-15,0 0 16 0,9 6-464 0,0 6-80 16,0 4-32-16,0 7 0 0,2 7-592 0,-2-3-112 15,1 7-16-15,1 2-16 0,-2 1-304 0,1 4 0 16,-1-3 128-16,-1 1-128 0,0 0-240 0,0 8-96 16,-2-6-32-16,1-3 0 15,-1-4-1680-15,0-5-320 0,-3-7-80 0,1-5-7456 16,-1-5-1488-16</inkml:trace>
  <inkml:trace contextRef="#ctx0" brushRef="#br2" timeOffset="-87404.48">8362 13451 26719 0,'0'0'1184'0,"0"0"240"0,0 0-1136 0,0 0-288 0,5 9 0 0,2 2 0 15,-1 2 1408-15,1 1 208 0,-2 6 48 0,3 3 16 16,1 6-464-16,1 1-80 0,2 4-32 0,1 2 0 16,0 3-816-16,2 2-160 0,-1 0-128 0,0 2 144 31,-1-1-528-31,-1 0-96 0,0-3-32 0,-1 1 0 0,-1-2-2752 0,-3-3-576 0</inkml:trace>
  <inkml:trace contextRef="#ctx0" brushRef="#br2" timeOffset="-87232.5">8283 13933 23039 0,'0'0'1024'0,"0"0"192"0,0 0-960 0,0 0-256 16,0 0 0-16,0 0 0 0,0 0 3536 0,0 0 672 15,0 0 128-15,10-2 16 0,3-2-2912 0,4 0-592 16,2 0-112-16,2 3-32 0,2-6-704 0,3 1 0 16,1-1 0-16,4 2 0 15,2 1-2304-15,1 1-448 0,-4 0-80 0</inkml:trace>
  <inkml:trace contextRef="#ctx0" brushRef="#br2" timeOffset="-87060.52">8846 13875 34095 0,'0'0'3024'0,"0"0"-2416"0,0 0-480 0,0 0-128 15,0 0 1360-15,0 0 256 0,0 0 48 0,11 2 16 16,2-2-848-16,4-1-160 0,2 0-32 0,3-2-16 31,4-1-1296-31,4-1-256 0,1 0-48 0,2 0-10992 0,-1-2-2176 0</inkml:trace>
  <inkml:trace contextRef="#ctx0" brushRef="#br2" timeOffset="-86591.36">9751 13664 30399 0,'-6'5'2704'0,"0"5"-2160"15,1 2-544-15,-1 6 0 0,0 0 1424 0,1 5 176 16,-1 0 48-16,1 2 0 0,-1 2-464 0,0 1-96 15,3 0 0-15,0 0-16 0,3-2-544 0,1 0-96 16,2-5-32-16,-1-3 0 0,2-2-400 0,0-3 0 16,0-4 0-16,0-3 0 0,-4-6 0 0,0 0 0 15,0 0 0-15,0 0 0 0,4-8 224 0,0 1 16 16,-1-1 0-16,-3-5 0 16,2-3-544-16,-2-1-96 0,0-1-32 0,-1-4 0 0,1-6 432 0,0 0-128 0,1-4 128 15,0 0 0-15,-1-2-320 0,2 1 0 0,-1 3 16 0,0 3 0 16,1 2-32-16,-1 8-16 0,2 4 0 0,-1 1 0 15,-1 5 32-15,-1 7 16 0,0 0 0 0,6 9 0 16,-1 4 128-16,1 5 32 0,1 4 0 0,1 4 0 16,0 2 144-16,2 4 0 0,0 0 0 0,1-1 0 15,1-1 288-15,1-3-16 0,0-3 0 0,1-5 0 16,0-3 192-16,2-3 48 0,0-4 0 0,-2-4 0 16,-1-2 256-16,0-4 48 0,-1-3 16 0,0-2 0 15,-1-1 192-15,0-5 64 0,-2-5 0 0,-1-3 0 16,1-1-464-16,0-2-96 0,0-2-16 0,0-3 0 15,-1-1-384-15,-2 0-128 0,0-1 0 0,-1 2 0 16,1-1-1056-16,1 1-272 0,-2 1-48 0,-1 1-16 31,-1 3-2256-31,-2-1-448 0</inkml:trace>
  <inkml:trace contextRef="#ctx0" brushRef="#br2" timeOffset="-86450.73">10320 13591 33631 0,'-1'22'1488'0,"0"-8"304"0,-2 6-1424 0,3 6-368 16,0 0 0-16,0 4 0 0,0 2 1152 0,0 2 176 15,0 3 16-15,0-3 16 0,1 1-448 0,2 1-80 16,1 1-32-16,1-5 0 0,2-4-800 0,-1-2 0 0,1-3 0 0,0-4 0 31,3-5-2688-31,-3-4-448 0,0-1-96 0</inkml:trace>
  <inkml:trace contextRef="#ctx0" brushRef="#br2" timeOffset="-86263.36">10551 13361 35535 0,'0'0'1568'0,"0"0"336"0,-1 11-1520 0,1 0-384 0,1 5 0 0,0 3 0 15,-1 5 512-15,2 5 48 0,0-2 0 0,2 6 0 16,3 3 16-16,-1 4 16 0,1 2 0 0,0 0 0 15,1 0-464-15,0 2-128 0,1 4 0 0,0-5 0 16,1 0-1504-16,-1-4-320 0,-2-1-64 0,0-1-8736 16,-3-5-1728-16</inkml:trace>
  <inkml:trace contextRef="#ctx0" brushRef="#br2" timeOffset="-86091.18">10417 13971 39679 0,'-12'-13'1760'0,"12"13"352"0,-3-4-1680 0,1-2-432 16,0-5 0-16,1 4 0 0,1-1 656 0,1 0 48 16,3-1 16-16,3 0 0 0,3-1-304 0,2 1-64 15,1 0-16-15,4 0 0 16,1 1-640-16,2 2-128 0,1-1-16 0,2 1-16 16,2 1-2480-16,2 1-480 0,3 0-96 0</inkml:trace>
  <inkml:trace contextRef="#ctx0" brushRef="#br2" timeOffset="-85653.84">10829 13941 24879 0,'0'0'2208'0,"-4"4"-1760"0,-1 3-448 0,5-7 0 16,0 0 1984-16,0 0 320 0,0 0 64 0,0 0 16 15,7 0-1296-15,4-2-272 0,1 0-48 0,2-2-16 16,2 1-256-16,0-1-48 0,1 2-16 0,0-1 0 15,2 1 48-15,-1 2 16 0,0 2 0 0,0 1 0 16,2-1 64-16,-1 4 16 0,0 1 0 0,-1 4 0 0,-2-3-64 16,-1 2 0-16,0 3 0 0,-2 0 0 0,-3 3 144 0,-2-3 32 15,-2 2 0-15,0 1 0 0,-1 0-256 0,-3 3-48 16,-2 1-16-16,-1-2 0 0,-1 0-368 0,-2-2 128 16,-2 1-128-16,0 0 0 0,-2 0 0 0,-1-2-208 15,-1 0 16-15,-2-1 16 0,-1-2-144 0,-2-2-16 16,1-1-16-16,0-1 0 0,-2-3 352 0,0-1 0 15,1-2-144-15,0-2 144 0,2-2 0 0,2 0-128 16,-1-2 128-16,2-1 0 0,2-1 0 0,1 1 0 16,2 0 0-16,5 5 0 0,0 0 192 0,0 0 0 15,6-5 0-15,2 1 0 0,3-1 112 0,2 1 16 16,1 1 0-16,3 2 0 0,1 1 64 0,1 1 32 0,0 2 0 0,2 1 0 16,-3 0 128-16,3 1 32 0,1 0 0 0,3 0 0 15,0 0-336-15,0 1-64 0,-1-1-16 0,1-4 0 31,0 4-672-31,0-5-144 0,-1 2-32 0,3-2-14096 0,-1-2-2832 0</inkml:trace>
  <inkml:trace contextRef="#ctx0" brushRef="#br2" timeOffset="-67522.6">571 15978 17503 0,'0'0'1552'0,"0"0"-1232"15,-1 13-320-15,1-13 0 0,4 9 1440 0,-2 0 224 16,2 1 64-16,1-1 0 0,2 3-256 0,-1 4-32 0,2 3-16 0,0-4 0 16,0 2-400-16,1 1-64 0,0 0-32 0,0 2 0 15,0-1-208-15,1 1-32 0,-1 1-16 0,-2-2 0 16,1 1-160-16,0-2-16 0,-3-1-16 0,-1 0 0 15,-1-3-224-15,-1 5-64 0,1-4 0 0,-2-2 0 16,-1-1-64-16,-1-4-128 0,-3-2 176 0,4-6-176 16,-5 6 192-16,5-6-64 0,-8-2 0 0,2-3-128 15,-2-4 0-15,-1-4 0 0,0-3 0 0,-1-2-144 16,0-5-176-16,2-2-48 0,0-3 0 0,0-8 0 16,2-2-16-16,1 0 0 0,0 0 0 0,2 2 0 15,2-1 176-15,-1 2 16 0,6 1 16 0,1 4 0 16,2 0 176-16,1 8 0 0,1 3-144 0,1 2 144 15,2 2 0-15,1 2 0 0,1 3 0 0,1 1 0 16,-1 2 352-16,4 3-16 0,-1 4 0 0,-2 0 0 0,-2 4 240 16,-3 3 32-16,-1 2 16 0,-2 3 0 0,-2-1 256 0,-2 0 48 15,-3 3 16-15,-3 2 0 0,-1 1-304 0,-1 1-48 16,-2 0-16-16,1 2 0 0,-2-1-368 0,-1 1-80 16,-2-2 0-16,0 0-128 0,-1-5 0 0,2 0-192 15,-1-5 0-15,1 1 0 16,-1-3-1328-16,5-4-256 0,-1 0-48 0,1-4-16 15,1-2-2192-15,-1 0-432 0</inkml:trace>
  <inkml:trace contextRef="#ctx0" brushRef="#br2" timeOffset="-67366.31">807 15422 21183 0,'4'-5'1888'0,"0"-1"-1504"0,-2-1-384 0,1 0 0 15,1 2 2192-15,-4 5 368 0,0 0 80 0,0 0 16 16,8 4-1232-16,-2 3-240 0,1 2-48 0,1 5-16 15,-2 6-624-15,2-1-128 0,0 6-32 0,0 4 0 16,-1 1-336-16,3 0 0 0,-4 2 0 0,2 2 0 31,0 1-1808-31,0 1-336 0,-3-1-64 0</inkml:trace>
  <inkml:trace contextRef="#ctx0" brushRef="#br2" timeOffset="-67085.15">1059 15349 28383 0,'0'0'1264'0,"0"0"256"0,0 0-1216 0,0 0-304 15,0 0 0-15,-7 4 0 0,1-1 1328 0,-1 3 208 16,2 2 32-16,-2 4 16 0,1 3-592 0,-1 4-112 16,2 2-32-16,0 1 0 0,-2 3-512 0,0 1-96 15,-1 0-32-15,1 0 0 0,1 1 144 0,-1-1 32 16,1 0 0-16,0-4 0 0,1 1 224 0,1-1 48 15,2-4 16-15,0 0 0 0,4-3-160 0,0-1-48 16,2 0 0-16,3-5 0 0,1 1-336 0,2-3-128 16,3-3 0-16,1 0 144 0,2-1-416 0,1-2-96 15,0-1-16-15,1-1 0 16,2-4-1936-16,1-2-400 0,1-1-80 0,0-1-8000 16,-1-1-1600-16</inkml:trace>
  <inkml:trace contextRef="#ctx0" brushRef="#br2" timeOffset="-66757.06">1382 15592 26319 0,'-14'0'1152'0,"7"1"256"0,-2 2-1120 0,0 2-288 0,-2 1 0 0,0 4 0 15,-1 1 1344-15,2 2 224 0,0 0 32 0,3 2 16 16,-1 0-720-16,3 1-160 0,2 0-32 0,2-2 0 16,2 0-528-16,2-3-176 0,2-2 0 0,4-1 0 15,0-2 0-15,1-3 0 0,2-5 0 0,1 0 0 16,0-3 0-16,2-3-176 0,-2-1 176 0,1-2-208 15,-1 0-128-15,-1-1-32 0,-2-1 0 0,1 0 0 16,-2-2 96-16,-3 2 16 0,-1 2 0 0,-2 0 0 16,-3 1 256-16,0 1 0 0,0 0 128 0,0 1-128 15,1 1 880-15,-1 7 80 0,0-4 0 0,0 4 16 0,0 0 224 0,0 0 32 16,0 0 16-16,0 0 0 0,11 4-448 0,1 3-96 16,1 2 0-16,1 1-16 0,2 3-240 0,0 0-32 15,3-1-16-15,-1 0 0 0,2-4-224 0,-1 1-48 16,2-1-128-16,1-1 192 15,2-1-816-15,-1-1-160 0,-1-1-48 0,0 0-18176 16</inkml:trace>
  <inkml:trace contextRef="#ctx0" brushRef="#br2" timeOffset="-27811.63">3596 15205 23039 0,'-2'-3'2048'0,"1"3"-1648"0,1 0-400 0,0 0 0 0,29-12 960 0,-29 25 128 16,1 4 0-16,0 3 16 0,3 2-176 0,-1 4-32 16,-1 3-16-16,2-1 0 0,0 5-368 0,0 2-80 15,0 2-16-15,-1 2 0 0,1 2-256 0,-2 1-160 16,0 1 192-16,-1-2-192 0,-1-2 0 0,2 1-224 16,0 1 16-16,-1-2-13824 0</inkml:trace>
  <inkml:trace contextRef="#ctx0" brushRef="#br2" timeOffset="-27499.22">4025 15192 28847 0,'0'0'1280'0,"0"0"256"0,1-6-1216 0,-1 6-320 0,0 0 0 0,0 0 0 16,0 0 832-16,0 0 96 0,0 0 32 0,0 0 0 15,0 9-224-15,0 4-32 0,-1 2-16 0,-2 3 0 16,-1 2-544-16,0 2-144 0,0 0 0 0,0 3 0 16,0-4 0-16,1 1 128 0,-1 1-128 0,0-3 0 15,0-2 0-15,1 0 144 0,1-5-144 0,-1 0 0 16,3 0 0-16,0-1 0 0,1-1 0 0,2-2 0 16,-1-2 0-16,2 1 0 0,-4-8 0 0,10 3-144 0,0 0 144 15,2-1 0-15,-1 1-144 0,4-3 144 0,0 1 0 0,4 0 0 16,0-1 0-16,2 2 0 0,0-4 0 0,1 1-176 15,2-3 176-15,-1 0-128 16,-1-1-640-16,0 0-128 0,-2 0-32 0,-1-2-13456 16</inkml:trace>
  <inkml:trace contextRef="#ctx0" brushRef="#br2" timeOffset="-27263.59">4362 14956 19343 0,'-1'15'1728'0,"0"-4"-1392"0,-3 3-336 0,1 5 0 15,-1 4 2352-15,2 3 400 0,2 2 64 0,-2 8 32 32,1 3-752-32,1 4-160 0,1 1-16 0,1 4-16 0,0 3-704 0,1-1-144 0,-1 1-32 0,1-2 0 15,0-1-608-15,-1 1-128 0,2-1-32 0,0-5 0 16,-1-3-256-16,-1-1 0 0,2-2 0 0,1-5-12112 15,1-2-2480-15</inkml:trace>
  <inkml:trace contextRef="#ctx0" brushRef="#br2" timeOffset="-26399.02">9101 15257 31327 0,'0'0'2784'0,"0"0"-2224"0,4-6-560 0,3 0 0 16,3-2 928-16,1-4 80 0,0 1 16 0,4-1 0 16,0 2-256-16,2 0-32 0,0 1-16 0,1 4 0 15,2 1-464-15,-2-1-80 0,-2 4-32 0,-2-2 0 16,-1 6 0-16,-2-2 0 0,-2 4 0 0,-1 2 0 15,-2 2 32-15,-2 0 0 0,-1 3 0 0,-3 2 0 16,-2 2 16-16,-2 1 0 0,1 0 0 0,-3 1 0 16,0 0-192-16,-3-1 0 0,-2 0 0 0,1-1 0 15,-3-3-368-15,2 0 0 0,1-2 0 0,-1 1 0 16,1-1-208 0,1-2-64-16,1-2 0 0,3 1 0 0,1 0-96 15,4-8-32-15,0 0 0 0,0 0 0 0,0 0 0 16,8 7-16-16,2-3 0 0,3-1 0 0,4 1 400 0,1-1 64 0,2 1 32 0,1-3 0 0,0 0 496 0,1 1 112 15,1-1 0-15,0 2 16 0,-3 1 560 0,0 2 96 16,-3 1 32-16,-1 0 0 0,-3 1 256 0,-3 3 64 16,-2 0 16-16,-4 1 0 0,-4 1-160 0,-2 0-48 15,-1 2 0-15,-4 0 0 0,-2 0-352 0,-3 0-80 16,-1-2-16-16,-3 2 0 0,0 0-384 0,-1-2-64 16,-2 2-32-16,1 0 0 0,1-4-224 0,1-1 144 15,1-1-144-15,-1-2 128 0,-1-1-400 0,2-3-96 16,2-2-16-16,1-2 0 15,1-2-2192-15,4-3-448 0,1-6-96 0,4-1-16 0</inkml:trace>
  <inkml:trace contextRef="#ctx0" brushRef="#br2" timeOffset="-23422.46">9805 15190 21823 0,'0'0'960'0,"0"0"208"0,0 0-928 0,0 0-240 0,0 0 0 0,0 0 0 16,0 0 576-16,0 0 80 0,15 20 16 0,-15-20 0 15,0 0-128-15,1 8-32 0,0-1 0 0,1 1 0 16,-1 0-288-16,0 1-64 0,0-1-16 0,1 0 0 16,-2-8 16-16,1 9 0 0,-1-1 0 0,0-8 0 15,-3 8 0-15,2-1 0 0,1-7 0 0,-2 8 0 0,-2-1 176 0,1-1 48 16,3-6 0-16,-3 8 0 0,3-8-64 0,-1 8 0 15,1-8 0-15,0 0 0 0,1 8-320 0,-1-8 0 16,0 0 0-16,3 8 128 0,-2 1-128 0,2-3 0 16,1 2 0-16,-2 0 0 0,0 0 0 0,0 1 0 15,1 1 0-15,1 2 0 0,0 0 0 0,1-3 0 16,0 1 0-16,0-1 0 0,-1 2 0 0,2-1 0 16,0 1 0-16,1-1 128 0,0 1 272 0,1 0 64 15,-1 2 16-15,-1 2 0 0,1 0 464 0,-1 0 80 16,2 2 32-16,-1-3 0 0,-3 0 16 0,-1 1 0 15,0-1 0-15,-2 0 0 0,-1 1-336 0,-2-1-64 0,-3 0-16 16,-2 2 0-16,-1 0-208 0,-1-1-32 0,-1 0-16 16,-2-2 0-16,0 0-208 0,-1-3-32 0,-1-2-16 0,-1 0 0 15,1-4-144-15,1-3 0 0,0-2 0 0,3-3 128 32,-1 0-1648-32,3-7-336 0,2 0-64 0</inkml:trace>
  <inkml:trace contextRef="#ctx0" brushRef="#br2" timeOffset="-23234.7">9810 15223 37023 0,'0'0'1648'0,"0"0"336"0,0 0-1600 0,0 0-384 15,0 0 0-15,7-4 0 0,1-1 768 0,2-1 64 16,2 1 0-16,2 0 16 0,3 1-16 0,2-1-16 15,1-2 0-15,4 2 0 0,1-1-624 0,2 0-192 16,4 1 128-16,3 0-128 16,0-2-464-16,1 1-160 0,2-1-16 0,-1 1-17920 15</inkml:trace>
  <inkml:trace contextRef="#ctx0" brushRef="#br0" timeOffset="-8354.69">21977 16427 18431 0,'0'0'1632'15,"0"0"-1312"-15,0 0-320 0,0 0 0 0,0 0 3296 0,0 0 592 0,0 0 112 0,0 0 32 0,0 0-2480 0,0 8-480 16,0 1-112-16,0 4 0 0,0 3-192 0,1 5-16 16,2 4-16-16,-2 3 0 0,-1 5-400 0,-1 2-80 15,-1 6 0-15,2-4-16 0,-1 5-240 0,0 1 0 16,-1 0 128-16,1-2-128 0,-1-2-256 0,-1-3-80 15,0-3-32-15,1-2 0 16,2-1-1744-16,0-1-368 0,-2-5-64 0,2-3-12064 16</inkml:trace>
  <inkml:trace contextRef="#ctx0" brushRef="#br0" timeOffset="-8214.09">22176 16414 19343 0,'4'-10'1728'0,"0"0"-1392"0,1-2-336 0,0 1 0 15,-1 4 2048-15,0 0 352 0,-4 7 64 0,0 0 16 16,0 0-1328-16,9 4-272 0,-2 4-48 0,-1 3-16 16,1 5-272-16,0 5-48 0,-1 0-16 0,-1 5 0 15,-1 7-304-15,0-1-176 0,1 3 192 0,0 3-192 32,1 1-1072-32,-1 3-320 0,-1 1-64 0,0 0-11856 0</inkml:trace>
  <inkml:trace contextRef="#ctx0" brushRef="#br0" timeOffset="-8010.84">22035 16860 30927 0,'0'0'1360'0,"0"0"304"0,0 0-1344 0,0 0-320 15,8-1 0-15,0 0 0 0,1-3 640 0,2 1 48 16,2-3 16-16,1 0 0 0,3 1-192 0,0-1-16 15,6-3-16-15,0 1 0 0,-1 0-480 0,0 0 0 16,0 0-176-16,1 3-15376 16</inkml:trace>
  <inkml:trace contextRef="#ctx0" brushRef="#br0" timeOffset="-7823.39">22535 16742 17503 0,'0'0'1552'0,"-7"0"-1232"0,1 0-320 0,6 0 0 15,0 0 4304-15,0 0 816 0,0 0 144 0,0 0 48 16,5 1-4224-16,4 2-848 0,4-3-240 0,1 0 0 16,2-2 0-16,4 0 0 0,0-2 0 0,3-2-10928 15,-2 3-2080-15</inkml:trace>
  <inkml:trace contextRef="#ctx0" brushRef="#br0" timeOffset="-7495.24">23258 16448 23951 0,'0'0'2128'0,"-6"0"-1696"0,-3-1-432 0,-2 1 0 0,-2 0 2304 0,-5 3 384 15,0 1 80-15,6-2 16 0,-2 3-1552 0,-1 4-304 16,1 3-64-16,0 4-16 0,1 2-240 0,1 6-48 15,0-1-16-15,4 4 0 0,2-1-416 0,3 1-128 16,4-3 0-16,3 1 0 0,3-4 0 0,2 1 0 16,3-2 128-16,3-3-128 0,4-3 0 0,0-1 0 15,3-3 0-15,-1-2 0 0,-1-1 176 0,1-3-176 16,-1-3 160-16,1-2-160 0,0-3 384 0,-1-1 0 16,-5-3-16-16,0-3 0 0,-2 0 16 0,-1 0 16 15,-2-2 0-15,-2-3 0 0,-2 2-128 0,0-11-16 16,-6 3-16-16,-2 8 0 0,0-2-240 0,-2 1-160 15,-3-1 32-15,-1-1 0 16,-2-1-1216-16,-2-1-224 0,-3 1-48 0,-8-8-15728 0</inkml:trace>
  <inkml:trace contextRef="#ctx0" brushRef="#br0" timeOffset="-7276.62">23510 16424 23951 0,'0'0'2128'0,"0"0"-1696"0,0 0-432 0,0 0 0 15,6 6 2048-15,1 1 320 0,-1-2 64 0,0 4 0 16,0 0-880-16,5 7-176 0,-4 2-32 0,0 0-16 16,0 3-688-16,-4-5-128 0,1 5-16 0,0 1-16 0,0 5-304 0,0-1-176 15,-1 2 192-15,-1-1-192 0,1-1 0 0,-1 0 0 16,1 0 0-16,0-4 0 15,1 0-1216-15,0 1-256 0,-1-3-64 0,3-1-14480 16</inkml:trace>
  <inkml:trace contextRef="#ctx0" brushRef="#br0" timeOffset="-7072.29">23803 16296 28959 0,'0'0'1280'0,"0"0"272"0,0 0-1232 0,0 0-320 0,-2 8 0 0,0 9 0 16,2 1 896-16,2-3 128 0,0 6 32 0,2 3 0 16,1 1-112-16,2 5-32 0,1-1 0 0,3 21 0 15,1-7-688-15,-3-16-224 0,0 3 128 0,1 2-128 16,-3-2 0-16,1 0 0 0,1 1 0 0,0 0 0 31,1-1-640-31,-4-2-48 0,2-4 0 0,-2-1-9584 0,0-3-1920 0</inkml:trace>
  <inkml:trace contextRef="#ctx0" brushRef="#br0" timeOffset="-6853.67">23685 16723 20271 0,'-13'-2'896'0,"7"3"192"0,6-1-880 0,0 0-208 16,0 0 0-16,0 0 0 0,0 0 4800 0,8 4 896 15,4-1 192-15,2-3 48 0,3-3-3664 0,1 0-736 16,3-1-128-16,2-1-48 0,0-1-1008 0,2-1-208 16,-2-1-144-16,2 2 192 15,-2-1-1280-15,0 1-240 0,-1 1-48 0,-3 1-18080 0</inkml:trace>
  <inkml:trace contextRef="#ctx0" brushRef="#br0" timeOffset="-6291.2">22239 16440 17503 0,'0'0'1552'0,"0"0"-1232"15,0 0-320-15,0 0 0 0,0 0 1376 0,0 0 224 0,0 0 32 0,6 7 16 16,0 1-160-16,-1 0-16 0,0 1-16 0,-1 2 0 16,0 3 112-16,0 0 32 0,1 2 0 0,-1 0 0 15,0 3-80-15,0 3-16 0,0 4 0 0,-2 1 0 16,1-1-608-16,-1 3-128 0,1-3-32 0,0 3 0 16,-1 0-480-16,1-1-80 0,-1 0-32 0,2-2 0 15,2-2-144-15,-3 1 0 0,1-1 0 0,-1-5 0 31,2-1-1792-31,2-1-272 0,-2-1-64 0</inkml:trace>
  <inkml:trace contextRef="#ctx0" brushRef="#br0" timeOffset="-3604.66">26107 16577 15663 0,'0'0'1392'0,"0"0"-1120"16,0-6-272-16,1-2 0 0,1-1 2080 0,0 1 352 16,-1 2 80-16,3-4 16 0,0 1-672 0,0 1-144 0,1 2-32 0,2 2 0 15,-7 4-480-15,0 0-112 0,0 0 0 0,0 0-16 16,6 8-336-16,1 4-64 0,-2 1-16 0,-2 2 0 15,-1 5-272-15,0 3-48 0,-2 3-16 0,0 6 0 16,-2 2-192-16,1-1-128 0,0 1 128 0,-1 2-128 16,0-3 0-16,1 0-160 0,1 0 16 0,0-6 0 31,1-1-1840-31,0-4-352 0,2-2-80 0</inkml:trace>
  <inkml:trace contextRef="#ctx0" brushRef="#br0" timeOffset="-3370.39">26402 16371 28559 0,'0'0'2544'0,"0"0"-2032"16,0 0-512-16,0 0 0 0,0 0 1328 0,0 0 160 16,3-5 48-16,-3 5 0 0,0 0-368 0,8 8-64 15,-1 0-16-15,-1 5 0 0,1 2-736 0,-1 5-160 16,0 4-16-16,-1 3-16 0,0 4-160 0,0 3 0 15,0-3 0-15,2 5 0 0,-1 0-144 0,1 1-112 16,-2 0-32-16,0 0 0 16,-1-2-1536-16,0 0-304 0,0 0-64 0,0 1-12320 15</inkml:trace>
  <inkml:trace contextRef="#ctx0" brushRef="#br0" timeOffset="-3182.91">26278 16873 21183 0,'-12'-5'1888'0,"12"5"-1504"0,0 0-384 0,0 0 0 15,0 0 3520-15,0 0 640 0,3-8 128 0,2 0 32 16,1 3-2912-16,5-1-592 0,4-2-112 0,1 0-32 16,0 0-352-16,2 2-80 0,2-1-16 0,-1 1 0 31,2-1-1200-31,0 3-240 0,1 2-64 0,1-4-15200 0</inkml:trace>
  <inkml:trace contextRef="#ctx0" brushRef="#br0" timeOffset="-2854.82">26932 16598 15663 0,'0'0'688'0,"0"0"144"0,0 0-656 0,0 0-176 0,0 0 0 0,0 0 0 15,0 0 3600-15,11 2 688 0,0 0 144 0,0-2 32 16,-2-2-2736-16,1-2-560 0,-1 0-96 0,2 1-32 16,1-1-912-16,-1 2-128 0,1-4 0 0,0 2-192 31,0 2-1376-31,1 1-272 0,0-3-48 0</inkml:trace>
  <inkml:trace contextRef="#ctx0" brushRef="#br0" timeOffset="-2354.87">27711 16430 32127 0,'0'0'1424'0,"0"0"304"0,0 0-1392 0,2-9-336 15,-3-2 0-15,-2 2 0 0,3 9 864 0,-6-6 96 16,-2 1 32-16,-1 2 0 0,9 3 176 0,-13-3 48 16,-3 3 0-16,0 3 0 0,-1-3-896 0,2 3-192 15,0-1-128-15,2 5 192 0,0-2-192 0,2 1-272 16,0 1 64-16,2 0 16 0,9-7-64 0,-6 6-16 0,6-6 0 0,-3 9 0 15,2 2-16-15,1 0 0 0,0-11 0 0,6 15 0 16,2-1 128-16,1 3 32 0,2 0 0 0,2 1 0 16,2-1 128-16,4 0-192 0,1 0 192 0,1 0-192 15,-1 1 384-15,-6-5 64 0,3 2 0 0,0-2 16 16,1 4 336-16,-2-4 64 0,-3-2 16 0,-1 1 0 16,-3 1 80-16,-1-2 32 0,-4-2 0 0,-3 1 0 15,-2-2-96-15,-3 1 0 0,-4 1-16 0,-1 0 0 16,-3-1-240-16,-1-1-32 0,0-1-16 0,-1 0 0 15,-1-2-400-15,0-1 0 0,-2 1 0 0,-7-1 0 16,3-4-1440-16,4-2-272 16,3-2-48-16,6 0-11104 0,3-2-2240 0</inkml:trace>
  <inkml:trace contextRef="#ctx0" brushRef="#br0" timeOffset="-2150.93">28061 16394 23039 0,'0'0'2048'0,"0"0"-1648"16,0 0-400-16,0 0 0 0,0 0 1856 0,0 0 304 15,0 0 48-15,0 0 16 0,0 0-752 0,7 14-128 16,-2 2-48-16,-1 0 0 0,-2 5-640 0,0 4-128 16,-5 4-16-16,1 3-16 0,-2 1-256 0,1-8-48 15,0 1-16-15,1 1 0 0,-2 1-176 0,1-1 0 16,5-1 144-16,-2 0-144 15,0 0-1280-15,0-1-336 0,-2-3-64 0,4-2-13648 0</inkml:trace>
  <inkml:trace contextRef="#ctx0" brushRef="#br0" timeOffset="-1947.72">28302 16249 23951 0,'0'0'2128'0,"0"0"-1696"0,0 0-432 0,0 0 0 16,3 15 1920-16,1-2 288 0,0 2 64 0,-2 3 16 16,1 4-640-16,0 4-128 0,-1 3-32 0,0 2 0 15,-4 5-992-15,2 1-208 0,0 2-32 0,0-7-16 0,0 2-368 0,0 2-80 16,0-1-16-16,2 3 0 16,0-1-1872-16,-1-5-368 0,-1 0-80 0,0-4-11600 15</inkml:trace>
  <inkml:trace contextRef="#ctx0" brushRef="#br0" timeOffset="-1728.84">28116 16671 27647 0,'-14'-1'2448'0,"6"1"-1952"0,0 1-496 0,8-1 0 16,0 0 3104-16,0 0 528 0,0 0 96 0,0 0 32 15,0 0-1696-15,0 0-336 0,0 0-64 0,13 3 0 16,1-3-784-16,3-1-160 0,4-2-16 0,1 2-16 16,3-1-432-16,-5 1-64 0,2-3-32 0,13-1 0 31,-1 4-1056-31,0 1-224 0,1-4-32 0</inkml:trace>
  <inkml:trace contextRef="#ctx0" brushRef="#br0" timeOffset="11605.86">26896 17622 26719 0,'0'0'2368'0,"0"0"-1888"0,26-3-480 0,-26 3 0 15,0 0 1808-15,0 0 272 0,-3 8 48 0,2 1 16 16,-2 3-496-16,3 1-112 0,0 2 0 0,0 4-16 16,-2-1-864-16,0 4-160 0,4 0-48 0,-4 3 0 15,-2 0-320-15,2 1-128 0,1 0 0 0,1 0 0 16,1 5-192-16,-2-2-144 0,1-8-32 0,1 1 0 31,1-4-1888-31,2 0-384 0,0-3-80 0</inkml:trace>
  <inkml:trace contextRef="#ctx0" brushRef="#br0" timeOffset="11933.94">27190 17656 16575 0,'0'0'1472'0,"-4"-3"-1168"0,-2 0-304 0,-1 2 0 0,1 2 3328 0,6-1 624 15,-8 4 112-15,0 4 32 0,0 2-2736 0,2 5-528 16,1 4-128-16,1 4 0 0,1 0-416 0,1 4-80 16,0 2-16-16,5 1 0 0,-1 1-192 0,2-1-256 15,2 0 48-15,0-1 16 0,3-3 192 0,3 0 0 16,1-1-160-16,3-3 160 0,1-2 0 0,2-5 0 16,2-3 0-16,1-4 0 0,3-3 496 0,-2-5 64 15,1-6 16-15,-1 2 0 0,-1 1 384 0,2-4 64 16,-3-8 32-16,-2 1 0 0,0 0-144 0,-4-1-16 15,0-5-16-15,-2-3 0 0,-2-2-112 0,-1 0-32 0,-1 0 0 0,-3-1 0 16,-3 0-96-16,-2-1-32 0,-2-2 0 0,-2 2 0 16,-5 1-48-16,-2 2-16 0,-6 3 0 0,-1 2 0 15,-4-1-144-15,-2 3-16 0,-3 4-16 0,-1 0 0 16,-1 4-368-16,2 4 128 0,0 2-128 0,0 3 0 31,4 6-1280-31,4 3-336 0,3 1-64 0</inkml:trace>
  <inkml:trace contextRef="#ctx0" brushRef="#br0" timeOffset="12902.7">19080 17895 31839 0,'0'0'1408'0,"9"4"304"0,-8 8-1376 0,-1 2-336 0,2 3 0 0,2 2 0 16,1 1 464-16,0 3 32 0,1 0 0 0,4 8 0 15,-1-1 304-15,1-1 64 0,1-5 16 0,-1-1 0 16,-1-2-496-16,-1-2-112 0,-1 0-16 0,-1-2 0 16,-1 1-96-16,-1-4-32 0,-3-2 0 0,1-3 0 15,0-1 32-15,-2-8 0 0,0 0 0 0,0 0 0 16,0 0 64-16,-6 0 16 0,-1-4 0 0,1-3 0 15,1-2-240-15,-1-2 0 0,0-8 0 0,-1-2 0 32,2-5-448-32,-1-4-48 0,-1-3 0 0,1-4 0 15,0-2-80-15,2 1-32 0,1-1 0 0,1 2 0 0,2 1 400 0,2 2 80 0,1 1 128 0,4 3-208 16,-1 4 336-16,4 0 64 0,0 4 0 0,3 4 16 16,4 2 240-16,0 5 64 0,-1 1 0 0,2 4 0 15,0 3 112-15,2 2 16 0,-2 1 16 0,-1 4 0 16,-3 5 0-16,-1 1 0 0,0 2 0 0,-4 3 0 0,-2 0-176 15,-3 3-32-15,-4 6-16 0,-3-1 0 0,-3 3-240 0,-2 4-32 16,-5-1-16-16,1 1 0 0,-1-1-416 0,-1-1-96 16,-3-3-16-16,1 0 0 15,1-4-1536-15,0-3-320 0,3-4-64 0</inkml:trace>
  <inkml:trace contextRef="#ctx0" brushRef="#br0" timeOffset="13137.02">19511 17448 24879 0,'0'0'2208'15,"0"0"-1760"-15,7 3-448 0,1-3 0 0,0 2 1056 0,-2 1 128 0,1 2 32 0,-2-1 0 16,1 1 112-16,0 2 16 0,-1 1 16 0,0 2 0 16,-2 2-336-16,-1 1-80 0,0 1-16 0,-1 3 0 15,-1 3-224-15,-3 1-32 0,-1 0-16 0,-1 6 0 16,-1 0-464-16,0 5-192 0,-1 0 128 0,-3 1-128 15,1-2 0-15,0-1 0 0,1 0 128 0,2-3-128 16,-2-1 0-16,1-3 0 0,1-1-160 0,1-3 160 31,0 0-1904-31,1-1-272 0,1-1-64 0</inkml:trace>
  <inkml:trace contextRef="#ctx0" brushRef="#br0" timeOffset="13777.58">19736 17528 15663 0,'0'0'1392'0,"0"0"-1120"0,0 0-272 0,0 0 0 16,0 0 2368-16,0 0 432 0,0 0 80 0,0 0 0 0,0 0-384 0,0 0-96 15,0 0-16-15,-2 6 0 0,0-2-896 0,-2 3-176 16,-3 2-32-16,1-1-16 0,-2 2-752 0,0 3-128 16,-1 1-48-16,-4 6 0 0,0-2-48 0,0 1-16 15,1 1 0-15,0 0 0 0,1 1 80 0,3-2 16 16,0 1 0-16,2-3 0 0,-1 0 0 0,3-2 0 16,2 2 0-16,0-4 0 0,4-2-176 0,0-1-16 15,1-1-16-15,1-1 0 0,1 0-160 0,1-1 0 16,2-1 144-16,1 2-144 0,3-2-160 0,0 1-96 15,1-4-32-15,1 0 0 16,2 0-736-16,-1 0-160 0,2-3-32 0,0 2 0 16,2 0-1648-16,-1-1-336 0,0-2-64 0</inkml:trace>
  <inkml:trace contextRef="#ctx0" brushRef="#br0" timeOffset="14105.94">20067 17794 19343 0,'-3'-2'1728'15,"2"-3"-1392"-15,-2-1-336 0,-1 3 0 0,4 3 2544 0,0 0 432 0,0 0 96 0,-7 1 0 16,-1 1-1216-16,0-1-256 0,-1 3-64 0,0 2 0 16,0 1-656-16,-2 2-144 0,2 3-32 0,1 3 0 15,0 0-368-15,1 2-80 0,0 0 0 0,0 1-16 16,1-2-96-16,2-1-16 0,1 0 0 0,2-1 0 16,2 0-128-16,2-2 0 0,1 1 0 0,0-3 128 15,1-2-128-15,2-1 0 0,0-2 0 0,1-2 128 16,-1 1-128-16,1-4-144 0,-1 0 144 0,3-4-208 15,-3 1 48-15,2-4 16 0,1-3 0 0,-3 1 0 0,0-2 0 0,1 2 0 16,-2-1 0-16,1 0 0 0,-2-1 336 0,0-1 80 16,-1 3 16-16,0 0 0 0,-1 0-288 0,-1 2 0 15,0 1 0-15,-2 6 0 0,0 0 704 0,0 0 48 16,0 0 0-16,5 0 0 0,-5 0-48 0,6 4-16 16,1 2 0-16,1 3 0 0,-1 1-304 0,4-1-64 15,1 2-16-15,1 1 0 0,0 1-304 0,5 3 0 16,0 1 0-16,2-4 0 15,-2-3-2064-15,2 2-368 0</inkml:trace>
  <inkml:trace contextRef="#ctx0" brushRef="#br0" timeOffset="14621.44">22767 17723 31327 0,'0'0'1392'0,"-5"0"272"0,-1 3-1328 0,6-3-336 0,0 0 0 0,-4 5 0 15,3 4 1664-15,-1 3 272 0,0-2 48 0,1 5 16 16,1 2-976-16,0 2-192 0,0 3-32 0,1 3-16 15,3 0-784-15,0 1 0 0,0 1 0 0,0-2 0 32,0 3-2048-32,0 2-352 0</inkml:trace>
  <inkml:trace contextRef="#ctx0" brushRef="#br0" timeOffset="14934.02">23124 17691 26719 0,'-3'-15'2368'0,"3"9"-1888"0,0-1-480 0,2 1 0 0,-2 1 2368 0,2-1 368 16,-2 6 80-16,0 0 0 0,3-5-1616 0,-3 5-336 15,0 0-64-15,0 0-16 0,0 0-384 0,0 11-80 16,-4 0 0-16,1 4-16 0,0 3-304 0,-3 3 128 16,1 2-128-16,-1 1 0 0,-2-1 0 0,0-1 0 15,0 1 0-15,2-1 0 0,0-1 0 0,1-2 0 16,-1-2 0-16,3 0 0 0,3 0 128 0,1-4-128 15,2 0 0-15,1-1 0 0,0-1 0 0,1 0 0 16,1-6 0-16,2-1-144 0,3 0 144 0,0-3-128 16,4 1 128-16,0-2-128 0,6-3-160 0,-2 0-32 15,-2-2 0-15,1-3 0 16,-5-2-528-16,1 3-112 0,0 1-32 0,0-2 0 16,2 2-1584-16,-2-4-320 0</inkml:trace>
  <inkml:trace contextRef="#ctx0" brushRef="#br0" timeOffset="15107.23">23340 17542 26719 0,'0'0'2368'0,"0"0"-1888"0,-2 8-480 0,-1 2 0 16,-1 2 3088-16,2 2 528 0,2 5 96 0,0 3 32 16,1 1-1824-16,2 5-384 0,-1 4-64 0,2 3 0 15,-3 1-720-15,1-6-144 0,2 2-32 0,0 3 0 16,-1-1-576-16,3 2 0 15,-1-3 0-15,0 0 0 0,0 1-1600 0,1-3-400 0,-1-3-80 0</inkml:trace>
  <inkml:trace contextRef="#ctx0" brushRef="#br0" timeOffset="16081.15">25558 16572 24879 0,'-3'4'2208'0,"-6"9"-1760"0,0 3-448 0,4 5 0 16,0 5 1200-16,0 9 144 0,1 7 48 0,0 5 0 16,1 5-1136-16,2 8-256 0,2 4 0 0,0 5 0 15,2 4 160-15,2 0 16 0,3-2 0 0,3 1 0 16,2-3-176-16,2-4 0 0,2-5 0 0,4-8 128 16,0-5-544-16,1-9-112 15,-1-8-32-15,1-6 0 0,0-9-768 0,-2-6-144 16</inkml:trace>
  <inkml:trace contextRef="#ctx0" brushRef="#br0" timeOffset="16768.5">25579 16221 15663 0,'-4'-54'1392'0,"3"24"-1120"0,-2 5-272 0,4 7 0 0,2 2 3280 0,4-5 608 16,2 4 112-16,4 4 32 0,2 1-2736 0,4 5-528 15,1-1-128-15,-3 4 0 0,6 0 16 0,14 1 16 16,4 1 0-16,1 2 0 0,2 2-144 0,3 0-16 15,2 3-16-15,7-1 0 0,6 0-192 0,-15 0-48 16,7 1 0-16,31 5 0 0,-8 3-64 0,-5 0-32 16,-5 0 0-16,3 0 0 0,3 3 16 0,-2-2 0 15,0-1 0-15,0-1 0 0,1 0-48 0,0-4 0 16,1-2 0-16,2-1 0 0,5 1 0 0,1-4-128 0,2-2 192 0,-3-4-64 16,-3-5-128-16,0 1 128 0,2 2-128 0,1-3 128 15,2 0-128-15,-4-2 128 0,-8 1-128 0,-2-1 128 16,-4 2-128-16,-4 3 0 0,0 1 0 0,-1 2-176 15,-1 3 0-15,-3 0 0 0,-9 3 0 0,-2 0 0 16,-6 1 176-16,-3 4-208 0,-4 4 80 0,-3 1 128 16,-6 5-320-16,1 7 64 0,-2 1 16 0,-1 8 0 15,-5 2-80-15,0 5 0 0,-2 2-16 0,0-1 0 16,0 1 336-16,0 4-144 0,-1 1 144 0,-1 4 0 16,-1 7 0-16,-1 1 0 0,-2-2 0 0,3 6 0 15,-4-1 0-15,2 1 0 0,1-1 0 0,2 3 0 16,-2-1 0-16,-2 3 0 0,3-5 0 0,-1 5 0 15,2-1 0-15,1 1 0 0,1 1 0 0,-2-3 0 16,-2-1-320-16,-3 1-96 0,-1-6-32 0,-1-2 0 16,-4 0-768-16,-1-5-176 0,-3-2-16 0,-4-2-16 15,-7-3 720-15,-2-3 160 0,-4-6 32 0,0-6 0 0,-1-1 512 0,-2 0 272 16,-6-3-16-16,0 2-16 0,0 1 1152 0,-3-3 224 16,-1 1 48-16,-3-6 16 15,-1 0-1680-15,-5 3-400 0,-7-2-48 0,-3 1-16 0,-4-2 656 0,0-1 128 16,-1-2 16-16,-3-1 16 0,-3-1-96 0,-4-1-32 15,-7 0 0-15,-5-3 0 0,-3-3 112 0,-2 1 32 16,0-2 0-16,-3 0 0 0,-4 0-48 0,-3 3 0 16,-5-3 0-16,3 0 0 0,5 3 384 0,-2-4 80 15,-5-1 16-15,6-1 0 0,7 0 224 0,7-1 32 16,6-2 16-16,5-3 0 0,5-3-416 0,1-3-80 16,-2-5 0-16,5-2-16 0,3-2-256 0,5-5-48 0,3-1-16 0,4-5 0 15,3-4 208-15,3-5 32 0,1-3 16 0,3-5 0 16,1-2-16-16,3-4 0 0,1-2 0 0,3-2 0 15,0-3-144-15,2-1-16 0,0-9-16 0,3 6 0 16,4 2-304-16,3 4 0 0,4 7 128 0,0 4-128 16,3 6-192-16,1 1-112 0,2 4-16 0,3 0 0 31,5 1-1392-31,0 4-272 0,2 1-64 0,5-4-18624 0</inkml:trace>
  <inkml:trace contextRef="#ctx0" brushRef="#br2" timeOffset="20180.41">2258 13643 22111 0,'-5'-4'976'0,"-2"5"208"0,2 6-944 0,1 6-240 32,2 6 0-32,-2 11 0 0,0 11 336 0,1 12 32 0,1 12 0 0,0 15 0 15,2 10-240-15,2 13-128 0,1 9 160 0,3 8-160 16,1 6 288-16,4 5-32 0,2 2-16 0,4-4 0 16,-1-6-240-16,-1-6 128 0,1-9-128 0,-1-12 0 15,1-10 176-15,0-11-176 0,-2-10 192 0,0-12-192 16,-3-7 176-16,-2-7-176 0,-1-9 160 0,-3-8-160 15,-2-5 272-15,-2-7-32 0,-1-10-16 0,0 0 0 16,-8-5-224-16,-1-10 176 0,-1-10-176 0,-2-9 160 16,-1-8-544-16,-3-9-128 0,-1-7 0 0,-2-11-16 15,-4-8-384-15,0-8-80 0,-2-8-16 0,-2-7 0 16,-1-6-464-16,1-2-80 0,-2-1-32 0,1 2 0 0,-1 2 1840 0,2 6 352 16,3 3 80-16,3 5 16 0,2 5 1072 0,2 5 208 15,1 5 64-15,4 6 0 0,2 3-1376 0,2 7-272 16,2 4-48-16,4 7-16 0,4 2 160 0,3 5 16 15,4 4 16-15,3 6 0 0,2 2-400 0,7 2-128 16,6 4 0-16,5-1 0 0,4-1 0 0,5 1 0 16,2 1 0-16,5 4 0 0,5 3 0 0,9 4 0 15,7 0 0-15,6 0 0 0,6 2 0 0,5 2 0 16,4 2-128-16,9 4 128 0,11 0 0 0,4 2-144 16,4-2 144-16,16 2-128 0,2 1 128 0,-3 0 0 0,-2-2 0 0,0 0-128 15,-2-2 128-15,-5 0 0 0,-8 0 0 0,-2-2 0 16,1-4 128-16,-5 0-128 0,-5-4 160 0,-3-3-160 15,-3-3 160-15,-6-1-160 0,-5-1 160 0,-2-1-160 16,-6 1 160-16,-7-2-160 0,-7 2 160 0,-7 1-160 16,-7 1 144-16,-2 4-144 0,-7 2 128 0,-3 3-128 15,-2 4 0-15,-2 5 0 0,-2 4 0 0,-1 3 0 16,-6 3 0-16,-1 5 0 0,-1 4 0 0,0 5 0 16,-3 6-160-16,-1 6 160 0,0 6 0 0,-3 8-144 15,-1 7 144-15,0 12 0 0,0 6 0 0,0 7-128 16,0 6 128-16,0 4 0 0,0 4 0 0,1 5 0 15,-2 8 0-15,0-2 0 0,1-2 0 0,0 1 0 16,0-2 0-16,-1-2 0 0,0-2 0 0,1-1 0 16,-3-4 0-16,2-2 0 0,0 1-144 0,-1-12 144 0,-1 3-192 0,2 1 16 15,-3-3 16-15,1 0 0 16,-2 0-640-16,-2-3-128 0,-3-6-32 0,-3-6 0 16,-3-3 96-16,-4-10 16 0,-2-3 0 0,-3-5 0 0,-3-2 848 0,-2-3 0 15,-6-4 0-15,0-2 0 0,-5-4 976 0,-2 0 176 16,-2-5 16-16,-5-1 16 0,-3-3-16 0,-5-2 0 15,-5-4 0-15,-4-2 0 0,-10-2-256 0,-3-5-48 16,-2-2-16-16,-6-1 0 0,1-1 48 0,-11 2 0 16,-9-2 0-16,-5-1 0 0,-4 1-464 0,-7-2-96 15,-2 3-16-15,-5-2 0 0,-7-2 320 0,0 0 64 16,-3-1 16-16,0-4 0 0,-4-2 160 0,6 0 16 16,3 0 16-16,2-3 0 0,2-2-240 0,7 1-48 0,8-1-16 0,5 1 0 15,7 3-272-15,3 0-48 0,3 2-16 0,7 1 0 16,5-1-272-16,4 1 128 0,5-1-128 0,5 3 0 15,3-2 0-15,6-1 0 0,3-2 0 0,5 0 0 16,4-3 0-16,4-3 0 16,6-3 0-16,3-3 0 0,4-3-176 0,3-2 176 0,2-4-192 0,3-1 192 15,0-6-1216-15,5 1-128 0,4-5-16 0,4-2-17696 16</inkml:trace>
  <inkml:trace contextRef="#ctx0" brushRef="#br3" timeOffset="30439.17">3369 3468 25791 0,'0'0'1152'0,"0"0"224"0,0 0-1104 0,0 0-272 0,0 0 0 0,0 0 0 15,0 0 1984-15,0 0 352 0,0 0 64 0,0 0 16 16,13-14-1184-16,-5 12-224 0,3 0-48 0,1 0-16 15,2-4-624-15,2 2-112 0,1 1-16 0,3-1-16 16,-1 0 0-16,1 1 0 0,1 1 0 0,1-1 0 0,1 2-176 0,1 1 128 16,0-3-128-16,-1 3 128 0,-1 0-128 0,-1 0 0 15,0-1 0-15,-2-1 128 0,-2 1-128 0,-1-1 0 16,-1 0 0-16,0 0 128 0,-2-1-128 0,0-1 0 16,-2 0 0-16,0 0 0 0,-3 0 128 0,0 2 0 15,-2-1 0-15,1 1 0 0,-7 2 64 0,0 0 16 16,0 0 0-16,0 0 0 0,0 0 96 0,0 0 16 15,-6-4 0-15,0-2 0 0,-2 5 32 0,-1-2 16 16,-4 3 0-16,0 3 0 0,-2 0-128 0,-1 1-32 16,-5 1 0-16,-2-1 0 0,-1 0-208 0,-2-2 128 15,0 1-128-15,-2-1 0 0,1 1 320 0,1-2-16 0,1 2-16 16,3 0 0-16,2-3-48 0,2 1-16 16,2 0 0-16,3 3 0 0,2-3-224 0,1 2 176 0,3 0-176 15,1-3 160-15,6 0-160 0,0 0 0 0,0 0 0 0,0 0 0 16,0 0-256-16,7 4 80 0,5-1 16 0,1 0 0 15,2-3-160-15,4 1-48 0,0-1 0 0,3 0 0 16,3 3 32-16,1 0 0 0,0 0 0 0,0 0 0 16,0 1 112-16,0-1 32 0,-3-1 0 0,-3 2 0 15,-1-4 48-15,-2 1 16 0,-3-1 0 0,-2 0 0 16,-2-1 128-16,-1 1 0 0,0-2 0 0,-9 2 0 16,0 0 0-16,0 0 0 0,0 0 128 0,0 0-128 15,0 0 368-15,-9 0 0 0,-2 2 0 0,-4-2 0 16,-3 3 96-16,-4-1 32 0,-4 1 0 0,-3 0 0 15,-4-2 64-15,0 0 16 0,-1 0 0 0,0 1 0 0,-1-1 64 16,1-1 32-16,1 0 0 0,2 0 0 0,0 0-320 0,1 0-64 16,1-1-16-16,1 2 0 0,4 2-272 0,2 1 0 15,2-3 0-15,3 2 0 16,4 0-800-16,4 3-112 0,9-6-32 0,-1 6-13488 16,4 3-2704-16</inkml:trace>
  <inkml:trace contextRef="#ctx0" brushRef="#br3" timeOffset="31674.67">3418 11332 19343 0,'-6'0'848'0,"-2"-2"192"0,0 1-832 0,2-1-208 16,-1 1 0-16,7 1 0 0,-4-7 2256 0,4 7 416 15,-2-5 80-15,2 5 0 0,0 0-1408 0,1-6-304 16,-1 6-48-16,4-5-16 0,-4 5-224 0,8-4-48 16,-1 2-16-16,4 1 0 0,1 1 112 0,1 0 32 15,1 0 0-15,2 0 0 0,1 1-320 0,2 1-64 0,2-2-16 0,3 1 0 16,2 0-240-16,1-1-64 16,2 0 0-16,-1 0 0 0,1 0-128 0,-3-1 0 0,-2 0 0 0,-1-1 0 15,-1 1 0-15,-1 1 0 0,-1-3 128 0,-2 2-128 16,-3 0 0-16,0-1 192 0,-3 0-192 0,-2 1 192 15,-2-1-192-15,-8 2 128 0,0 0-128 0,0 0 128 16,0 0-128-16,0 0 160 0,0 0-160 0,0 0 160 16,0 0-16-16,-11 0 0 0,-4 0 0 0,-2 0 0 15,-1 0 128-15,-3 0 32 0,-3 0 0 0,-3 0 0 16,-3 0 144-16,-1 0 48 0,-1 2 0 0,2-1 0 16,2 1-224-16,0 0-32 0,2 0-16 0,3 1 0 15,1 0-96-15,2-1-128 0,2 1 176 0,2-1-176 16,3 1 144-16,1-2-144 0,2 2 0 0,2-2 144 15,8-1-144-15,0 0 0 0,0 0 0 0,0 0 0 16,0 0-192-16,8-1 48 0,2-2 0 0,3 2 0 0,3 0-48 16,2-1-16-16,2 0 0 0,2-1 0 0,0 2 208 0,2 0-192 15,0-1 192-15,1 1-192 0,-3 1 192 0,0-3 0 16,-1 2-160-16,-1 1 160 0,-3-1 0 0,-3 1 0 16,-2-2-144-16,-2 2 144 0,-3-2 0 0,-7 2 0 15,0 0 0-15,0 0 0 0,0 0 0 0,0 0 128 16,0 0-128-16,0 0 0 0,-5 2 224 0,-6-2-48 15,-3 3-16-15,-4 1 0 0,-3-3 48 0,-3 2 16 16,-2-2 0-16,-1 1 0 0,-1-2 16 0,1 1 0 16,0 0 0-16,-1-1 0 0,1-1-32 0,3 1 0 15,4 0 0-15,3 0 0 0,2 0-208 0,4 1 0 16,1 0 0-16,5-1 0 16,5 0-1920-16,0 0-368 0</inkml:trace>
  <inkml:trace contextRef="#ctx0" brushRef="#br3" timeOffset="100666.68">1072 1227 17503 0,'13'-4'1552'16,"-19"-2"-1232"-16,0-3-320 0,-1 1 0 0,1-1 2272 0,-1 1 400 16,0 2 80-16,0-2 0 0,-2 0-800 0,0 1-160 15,0 2-48-15,0 3 0 0,-2 2-656 0,-1 3-144 16,1 4-32-16,0 3 0 0,-2 3-336 0,3 0-64 15,-1 4 0-15,2 4-16 0,0 4-496 0,0 2 0 16,2 3 0-16,2 2 0 0,1-1 304 0,2 8 64 0,3-2 16 0,4-3 0 16,3-7-384-16,2-2 0 0,2-2 0 15,1-2 0-15,3-4-304 0,2-1 32 0,2-3 0 0,1-2 0 32,-1-2-1392-32,1-1-288 0,1-1-48 0</inkml:trace>
  <inkml:trace contextRef="#ctx0" brushRef="#br3" timeOffset="101012.08">1282 1710 13823 0,'0'0'1216'0,"0"0"-960"0,-4 9-256 0,0 0 0 0,1-1 2976 0,1-2 544 0,2-6 128 0,0 0 0 0,0 0-1728 0,0 0-368 15,0 0-64-15,0 0-16 0,1-6-848 0,1-5-176 16,2-3-48-16,0-3 0 0,1 0-192 0,1-4-32 15,-1-3-16-15,0-4 0 0,0-1-160 0,-1-2 192 16,0-3-192-16,0-1 192 0,1 0-192 0,-1-2 0 16,0 0 0-16,0 0 0 0,-1 2 0 0,-1 1 0 15,1 1 0-15,-1 5 0 0,0 3 0 0,0 5 0 16,1 3 0-16,0 4 0 0,-1 3 0 0,2 2 0 16,1 3 0-16,-5 5 128 0,8 0-128 0,1 4 0 15,3 2 0-15,1 7 0 0,3 2 0 0,1 4 0 16,2 3 0-16,2 3 0 0,1 1 0 0,2 3-144 0,-2-3 144 0,-1 4-160 31,-2 3-512-31,-1-1-96 0,1 0-32 0,-2-1 0 16,-2 0-2080-16,0-1-400 0,-1-3-96 0</inkml:trace>
  <inkml:trace contextRef="#ctx0" brushRef="#br3" timeOffset="101152.82">1465 1645 3679 0,'-10'-6'320'0,"-2"1"-320"0,0-1 0 0,2-1 0 15,0 1 5728-15,2 0 1072 0,3 1 224 0,2 0 32 16,3-2-4608-16,4 0-912 0,2-1-192 0,4 0-48 16,1 0-1104-16,4-1-192 0,0-1 0 0,5-1-192 31,1 2-2192-31,0-4-432 0,-1 0-96 0</inkml:trace>
  <inkml:trace contextRef="#ctx0" brushRef="#br3" timeOffset="101575.24">1746 1273 27295 0,'0'0'592'0,"0"0"128"0,4 10 32 0,1 3 16 0,1-1-608 0,1 3-160 15,1 2 0-15,-1-2 0 0,1 6 1024 0,1-1 192 16,1-1 16-16,0 1 16 0,0 1-736 0,0-5-160 16,-1 4-32-16,-2-7 0 0,0 0-176 0,0-2-144 15,-2-2 192-15,0-2-192 0,-5-7 224 0,4 7-64 0,-4-7-16 16,0 0 0-16,0 0-144 0,0 0 192 0,0 0-192 0,0-7 192 15,-1-3-192-15,-1-3 0 0,0-3-192 0,-1-2 192 16,0-3-272-16,1-4 64 0,-2-2 16 0,0-2 0 16,0 1 0-16,1-1 16 0,2-1 0 0,1 3 0 15,1 2 176-15,1 1-160 0,-1 0 160 0,2 5-160 16,-1 3 160-16,2 2 0 0,0 3 128 0,0 3-128 16,0 1 256-16,-4 7 0 0,0 0-16 0,0 0 0 15,0 0-48-15,0 0-16 0,8 7 0 0,-3-1 0 16,-2 4 128-16,-2 1 16 0,-4 5 16 0,2-2 0 15,0 3 0-15,-2 1 0 0,-1-1 0 0,0 3 0 16,0 1 16-16,0-2 0 0,2 1 0 0,1-3 0 16,1 1 16-16,1-1 0 0,0-3 0 0,2 1 0 15,1-2-240-15,2-1-128 0,2-2 160 0,0-2-160 0,1-2 0 16,3 0 0-16,3-4 0 0,1-1 0 16,1-1-528-16,1-2-48 0,0-2-16 0,3-3 0 15,-1-2-1904-15,-1 0-384 0,0 0-80 16,-2-7-10480-16</inkml:trace>
  <inkml:trace contextRef="#ctx0" brushRef="#br3" timeOffset="101903.54">2195 900 9215 0,'0'0'400'0,"0"0"96"0,0 0-496 0,-5 7 0 16,3 0 0-16,-1 3 0 0,0 1 4896 0,2 0 880 15,1 2 176-15,1 2 48 0,1 1-4064 0,0 2-800 0,2-2-176 0,1 2-16 16,1 1-720-16,-1 0-224 0,1-1 128 0,2 1-128 15,0-1 0-15,0 1 0 0,-2 1 0 0,1 1 0 16,-1-2-128-16,0 2-96 0,-2 1-16 0,-2-1 0 16,-3-1-80-16,0 2-32 0,1-2 0 0,-3-2 0 15,-1 0 176-15,-1-1 48 0,0-1 0 0,-1-2 0 16,1-2 128-16,0-2 0 0,-2-2 0 0,2-2 0 16,0 0 0-16,5-6 144 0,0 0-144 0,-3 6 0 15,3-6 256-15,0 0-48 0,0 8-16 0,0-8 0 16,0 0 128-16,0 0 32 0,10 0 0 0,0 0 0 15,0 0 48-15,2-3 16 0,1 2 0 0,0-2 0 16,0 1-240-16,0-2-48 0,2 0-128 0,0 0 192 16,4 2-192-16,-3-4 0 0,1 1-192 0,-1 2 192 15,-3-2-2272 1,0 0-352-16,-1 0-64 0</inkml:trace>
  <inkml:trace contextRef="#ctx0" brushRef="#br3" timeOffset="102091.34">2042 1067 29487 0,'0'0'2624'0,"0"0"-2112"16,0 0-512-16,0 0 0 0,0 0 1776 0,1-6 240 16,4-2 48-16,7 0 16 0,5 0-688 0,1 0-144 15,3 0-32-15,4-3 0 0,-1-2-960 0,5-2-256 0,1 1 0 0,1-2 0 31,-1 2-1168-31,4 0-336 0,3 1-64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3T14:49:55.0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3429 3510 11967 0,'0'0'1072'0,"-5"0"-864"0,-3-1-208 0,0 1 0 0,8 0 3184 0,-8-1 592 16,8 1 112-16,0 0 16 0,0 0-1664 0,0 0-352 16,0 0-64-16,0 0-16 0,0 0-800 0,0 0-176 15,0 0-16-15,11-3-16 0,0 2-224 0,4-1-32 0,2 2-16 0,1 2 0 16,0-1-112-16,2 0-32 0,-1 1 0 0,2 0 0 16,2-1-208-16,-2 2-48 0,0-2-128 0,0 2 192 15,-1 0-192-15,-2 1 0 0,0-2 128 0,-4-1-128 16,0 1 0-16,-4-2 144 0,-1 0-144 0,-2 0 128 15,-7 0 0-15,0 0-128 0,0 0 192 0,0 0-64 16,0 0 16-16,0 0 0 0,0 0 0 0,-12 0 0 16,-1 0 48-16,-4 0 0 0,-3 0 0 0,-2 0 0 15,-1 0-32-15,-1 0 0 0,-1 0 0 0,1 1 0 16,-1 2 304-16,1-3 64 0,2 1 16 0,1 0 0 16,2 1-128-16,2 0-32 0,3 1 0 0,2-1 0 15,-1 1-176-15,2 1-32 0,5 1-16 0,1-1 0 16,5-4-1088-16,0 0-224 15,1 9-32-15,3-2-11616 0,1 2-2304 0</inkml:trace>
  <inkml:trace contextRef="#ctx0" brushRef="#br0" timeOffset="1327.98">16523 414 14735 0,'3'-7'640'0,"-3"0"160"0,0 0-640 0,0 7-160 16,0 0 0-16,0 0 0 0,-5-1 3520 0,-2 1 688 16,-1 2 128-16,-1 7 16 0,-2 7-1808 0,-1 8-368 15,-1 8-80-15,-2 9-16 0,-2 5-1056 0,4-4-224 16,-1 5-32-16,1 5-16 0,-1 8-496 0,3 4-80 15,2 3-32-15,1 0 0 0,0 1 176 0,2 17 16 16,2-7 16-16,3-6 0 0,2-6-608 0,3-4-112 16,2-5-16-16,5-9-16 15,1-5-1648-15,3-2-320 0,4-6-64 0,3-4-8240 16,2-3-1648-16</inkml:trace>
  <inkml:trace contextRef="#ctx0" brushRef="#br0" timeOffset="1593.65">17350 565 26719 0,'-22'0'1184'0,"9"4"240"0,-4 3-1136 0,-4 0-288 0,-4 4 0 0,-2 1 0 16,-2 1 2560-16,0 3 464 0,-1 4 96 0,4 4 16 15,2 2-1632-15,1 5-320 0,2 5-64 0,5 5-16 16,3 3-768-16,3 4-144 0,4 3-48 0,3-1 0 15,5-1-144-15,3 1 0 0,3-3 0 0,2-2 0 16,4-4 0-16,3-2 0 0,3-3 0 0,5-3 0 0,3-3 0 0,5-4 0 16,0-4-176-16,0-4 176 0,1-3-144 0,0-3 144 15,1-2-160-15,1-6 160 0,-2-1-320 0,-2-3 16 16,1-3 16-16,-2 0 0 16,-1 2-1568-16,1-6-304 0,3 1-64 0,-4-2-8544 15,-2 0-1712-15</inkml:trace>
  <inkml:trace contextRef="#ctx0" brushRef="#br0" timeOffset="2171.82">18002 1350 24239 0,'-11'19'1072'0,"7"-7"224"0,0 3-1040 0,1-1-256 15,0-1 0-15,2 0 0 0,-2 0 1104 0,2-6 176 16,1-7 16-16,0 0 16 0,4 6-352 0,-4-6-64 16,7-3 0-16,3-3-16 0,-1-5-256 0,1-4-48 15,1-6-16-15,0-4 0 0,1-2-192 0,1-4-48 16,0-5 0-16,1 0 0 0,1-3-320 0,-2-3 0 15,0-4 0-15,1 1 0 0,3-3 0 0,-1 2 0 16,-3-2 0-16,0-1 0 0,0 1 0 0,-3 4 0 16,-1 3 0-16,1 5 176 0,-1 3 32 0,-1 5 16 15,-1 3 0-15,0 4 0 0,-1 3-32 0,0 5 0 16,-1 2 0-16,0 5 0 0,-5 6-48 0,8 1-16 0,0 3 0 0,1 8 0 16,-1 2-128-16,-1 6 192 0,0 4-192 0,1 6 192 15,0 6-192-15,-1 3 0 0,1 4 0 0,1 4 0 16,1 1 0-16,0 0 128 0,2 0-128 0,-1-3 0 15,1-2-208-15,-1-3-128 0,-1 1-32 0,0-2 0 32,-2-2-2352-32,-1-3-480 0,-2 0-80 0</inkml:trace>
  <inkml:trace contextRef="#ctx0" brushRef="#br0" timeOffset="2343.83">18210 1072 35935 0,'-5'-5'3200'0,"0"-1"-2560"16,2 0-512-16,3 6-128 0,-2-4 512 0,3-3 96 16,4 0 16-16,3-1 0 0,1 0 368 0,5-2 80 15,6 1 16-15,1 1 0 0,1-1-1088 0,3 0 0 16,1 1-128-16,4 1-16 16,0 1-1392-16,1 1-256 0,2-1-64 0,-2 4-9344 15,2-1-1872-15</inkml:trace>
  <inkml:trace contextRef="#ctx0" brushRef="#br0" timeOffset="2861.3">18927 651 21183 0,'-5'16'1888'0,"4"-6"-1504"0,-2 7-384 0,2 7 0 16,0 4 1744-16,-1 2 288 0,1 4 48 0,0 5 16 15,1 2-176-15,0 2-48 0,1 0 0 0,2 0 0 16,-1-3-992-16,2 2-208 0,1-6-32 0,-1-3-16 15,0 1-432-15,0-5-192 0,1-2 160 0,-1-4-160 16,0-3 128-16,-1-2-128 0,1 1 0 0,-3-8 144 16,0 1-144-16,-1-6 128 0,0 1-128 0,0-7 128 15,0 0-128-15,0 0 128 0,-1-10-128 0,0-1 128 16,-1-3-128-16,1-6 0 0,1-5-160 0,0-2 160 16,1-4-128-16,2-6 128 0,0 0 0 0,-1-3-144 15,3-8 144-15,2 0-208 0,2 0 80 0,1-1 128 16,1 3-176-16,2 0 176 0,1 2-128 0,2 3 128 15,1 5 0-15,-1 3-160 0,2 4 160 0,0 3 0 16,0 3-160-16,-1 3 160 0,-1 3-128 0,-2 7 128 0,-2 3 0 0,-2 5 0 16,-1 3 0-16,-2 4 0 0,-3 3 208 0,-3 4-16 15,-2 1-16-15,-2 3 0 0,-2 2 0 0,-3 1 0 16,-3 5 0-16,-1-2 0 0,0 4-48 0,-1 3 0 16,-1 3 0-16,-1 0 0 0,0 1 160 0,-1 1 32 15,0 2 0-15,2-3 0 0,1 1 320 0,0-2 64 16,0-4 0-16,3 0 16 0,-1-5-16 0,3-3-16 15,2-5 0-15,2 0 0 0,1-4-304 0,3 0-64 16,4-2-16-16,3-2 0 0,2-4-176 0,3-3-128 16,1-3 192-16,2 0-192 0,3-4 144 0,2 1-144 15,0-1 0-15,0 1 144 0,1-1-144 0,0 1 0 0,0-2 0 0,12-4 0 32,-3 1-1600-32,-2-1-192 0,1-1-32 0,-7 2-10912 0,4-2-2176 0</inkml:trace>
  <inkml:trace contextRef="#ctx0" brushRef="#br0" timeOffset="3095.95">19832 540 35871 0,'0'0'1600'0,"0"0"320"0,0 0-1536 0,0 0-384 0,0 0 0 0,0 0 0 16,0 0 1168-16,0 0 176 0,0 0 16 0,4 12 16 15,-1 1-592-15,1 0-112 0,1 3-32 0,0-2 0 0,-1 3-640 16,0 4 0-16,0 4 0 0,1 2 0 0,-1 2 0 0,1 2 0 15,0 2 0-15,-2 3 0 0,-2 3 0 0,-1 2 0 16,-1 2 0-16,-2 13-176 0,1-9 16 0,-1-6 0 16,-1-4 0-16,2-6 0 0,-2 0-160 0,0-1-48 15,0-3 0-15,-1-1 0 16,-1-4-1424-16,2 0-304 0,1-5-48 0,-3-1-16 16,1-3-1824-16,-3-3-368 0</inkml:trace>
  <inkml:trace contextRef="#ctx0" brushRef="#br0" timeOffset="3267.95">19647 1345 7359 0,'-8'-3'656'0,"0"2"-528"0,8 1-128 16,0 0 0-16,-6-1 5392 0,6 1 1056 0,-4-3 208 0,4 3 32 16,0 0-3536-16,0 0-704 0,0 0-144 15,17 0-16-15,0 0-1056 0,2 3-208 0,1-1-32 0,1 2-16 16,1 0-464-16,4 0-112 0,3 1-16 0,2-1 0 16,0-4-176-16,2-3-32 0,1 1-16 0,-9 0 0 15,1 0-160-15,1-2-224 0,0-1 48 0,11-3 16 31,-6 0-2384-31,-4-1-464 0,-2-1-112 0,-2-1-13552 0</inkml:trace>
  <inkml:trace contextRef="#ctx0" brushRef="#br0" timeOffset="3503.72">19755 612 38351 0,'-23'-6'1696'0,"8"3"352"0,1-1-1632 0,1 1-416 16,1 1 0-16,2-1 0 0,10 3 1456 0,0 0 208 16,0 0 32-16,0 0 16 0,0 0-688 0,6-10-128 15,6 1-16-15,5 1-16 0,4 3-608 0,8-1-112 16,2 1-16-16,3 1-128 0,1 0 0 0,3 3 0 16,1 0 0-16,-1-3 0 15,-2 1-544-15,2 1-64 0,1-1-16 0,0 0 0 16,0 1-1936-16,-1-2-384 0,0 1-64 0,-3-2-14224 15</inkml:trace>
  <inkml:trace contextRef="#ctx0" brushRef="#br0" timeOffset="3863.13">20287 243 20271 0,'0'0'896'0,"0"0"192"0,0 0-880 0,13 9-208 0,-2 2 0 0,0-2 0 15,4-1 1472-15,0 2 256 0,2 2 64 0,3 5 0 16,2 0-864-16,3 5-160 0,2 3-48 0,-1 3 0 16,-2 4-80-16,0 3-32 0,3 3 0 0,-1-2 0 0,0-1 208 0,0 3 32 15,-1 1 16-15,-3 2 0 0,-3 0-256 0,1 2-48 16,-3-2-16-16,-4-1 0 0,-1-1 208 0,-3 3 32 15,-3 1 16-15,-3 0 0 0,-3 0 192 0,-3-3 32 16,-3-2 16-16,-1-1 0 0,-1 1-16 0,-2-2 0 16,-4 1 0-16,-2 0 0 0,-1 1-304 0,-1 0-64 15,-2-1-16-15,-2-4 0 0,0 3-224 0,0-1-48 16,1 0-16-16,1-5 0 0,2-3-352 0,0-1 0 16,-1-1 0-16,1 0-192 15,-1 1-1952-15,0-2-400 0,0 2-80 0</inkml:trace>
  <inkml:trace contextRef="#ctx0" brushRef="#br1" timeOffset="8802.98">7225 6073 8287 0,'0'0'736'0,"-6"0"-592"0,-2-2-144 0,8 2 0 0,-7-4 2832 0,2 0 544 16,5 4 96-16,0 0 32 0,-1-9-1680 0,3-3-336 16,4-2-64-16,1-2-16 0,5 2 192 0,3-3 16 15,1-4 16-15,5 0 0 0,4-1-448 0,4-3-96 0,3-2 0 0,5-1-16 16,1-6-432-16,2 1-96 0,2-3-16 0,0 0 0 15,-1-3-288-15,1 1-64 16,1 1-16-16,-1 2 0 0,1 1-160 0,-3 3 0 0,1 0 144 0,-2-1-144 16,0 0 0-16,-3 1 0 0,-2-1 0 0,-2 2 0 15,-4 0 0-15,0 2 0 0,-1 0 0 0,-4 2-128 16,-2 0 128-16,-2 3-128 0,-3-1 128 0,-2 2-128 16,-4 0 128-16,-1 5 0 0,0 3 0 0,-2 1 0 15,-2-3 0-15,-1 3 0 0,-2 1 0 0,0 2 0 16,-1-1 0-16,0 2 144 0,1 0-144 0,-1 1 0 15,0 0 192-15,1 1-192 0,-1 0 192 0,-1 7-192 16,4-5 0-16,2 1 0 0,1-1 0 0,1 2 0 0,2 3 0 16,2 0 0-16,1 4 0 0,1 1 0 0,3 2 0 0,3 1 160 15,1 1-160-15,1 2 192 0,1 4-64 0,3 0 0 16,3 4 0-16,2 0 0 0,1 2-128 0,0-1 0 16,1-2 144-16,-1 1-144 0,1 1 0 0,1 2 0 15,-3-4 0-15,0 1 128 0,3-2-128 0,-1 0 0 16,-3-1 0-16,1 1 0 0,0-1-192 0,1 0-128 15,-1 1 0-15,2-3-16 16,-3 2-2880-16,-2-2-576 0</inkml:trace>
  <inkml:trace contextRef="#ctx0" brushRef="#br1" timeOffset="9271.67">9840 5345 27119 0,'-16'0'1200'0,"9"1"256"0,-3 0-1168 16,-2 2-288-16,-1-1 0 0,0 4 0 0,0 0 1008 0,0 3 144 0,-2 3 16 0,2 4 16 16,0 2-544-16,3 5-96 0,1 3-32 0,2 3 0 0,3 2-512 0,3 1 0 15,2 0 0-15,6 1 0 0,1-2 0 0,2 0 0 16,2-1-128-16,2-1 128 0,3-2 0 0,3-2 0 16,2-3 0-16,0-3 0 0,0-5 0 0,3-2 128 15,2-3 0-15,1-3-128 0,-1-3 512 0,0-2 0 16,-1-1 0-16,1-4 0 0,-3-2 112 0,0-3 16 15,-3-3 0-15,-3-2 0 0,-1-2-16 0,-3-2 0 16,-1-2 0-16,-2 1 0 0,-4-2 0 0,0-1 0 16,-4-1 0-16,-3 1 0 0,-4 0-240 0,-4-3-64 15,-3 1 0-15,-2-1 0 0,-4-1-128 0,-1 2-48 16,-3-2 0-16,-1 3 0 0,-1-2-144 0,-2 4 0 16,0 2 0-16,3 2 0 15,2 1-720-15,2 4-32 0,3 2 0 0,0 3 0 16,2 2-2000-16,3 2-416 0</inkml:trace>
  <inkml:trace contextRef="#ctx0" brushRef="#br1" timeOffset="11111.79">10694 5350 13823 0,'-1'-4'1216'0,"-2"-1"-960"0,2-2-256 0,18-15 0 0,-21 17 3136 0,2 0 576 0,0-2 112 0,2 7 16 16,0 0-1472-16,0 0-320 0,0 0-48 0,0 0-16 16,7 7-928-16,-1 4-192 0,2 6-32 0,-1 5-16 15,-1 4-400-15,1 7-80 0,-2 5-16 0,0 4 0 16,0 2-320-16,-1 1 0 0,0 1 0 0,0 1 128 16,0-1-416-16,0-1-80 0,1-6-16 0,-1 2 0 15,1-5-2160-15,0-2-432 0,1-4-96 0</inkml:trace>
  <inkml:trace contextRef="#ctx0" brushRef="#br1" timeOffset="11330.63">10954 5251 21183 0,'0'-20'1888'0,"0"20"-1504"15,0 0-384-15,0 0 0 0,0 0 1280 0,0 0 176 0,0 0 32 0,0 0 16 16,0 0 128-16,8 11 32 0,-1 2 0 0,1 4 0 15,1 5-800-15,2 2-160 0,-2 4-16 0,0 6-16 16,4 6-544-16,0 3-128 0,0 0 0 0,0 2 0 16,0-4 0-16,2 2 0 0,-1 0 0 0,0 0 0 31,2 0-752-31,0-2-16 0,-3-1-16 0,0-1 0 16,-2 0-2112-16,1-6-432 0,0-3-64 0</inkml:trace>
  <inkml:trace contextRef="#ctx0" brushRef="#br1" timeOffset="11580.81">10866 5711 17503 0,'0'0'768'0,"-3"-5"176"0,0-1-752 0,3 6-192 15,0 0 0-15,0 0 0 0,1-6 3728 0,3-2 720 16,4 0 144-16,2-2 16 0,2 3-3008 0,3 2-624 16,0 0-112-16,5-2-32 0,2 0-576 0,4 0-128 15,1 2-128-15,3 2 176 0,4 2-336 0,4 0-64 16,4-2-16-16,-2-2-16192 0</inkml:trace>
  <inkml:trace contextRef="#ctx0" brushRef="#br1" timeOffset="12771.26">14886 6033 14735 0,'0'0'1312'0,"0"0"-1056"16,0 0-256-16,0 0 0 0,0 0 2304 0,0 0 416 0,0 0 80 0,0 0 16 15,12-4-848-15,-5-3-176 0,4 0-16 0,3-1-16 16,6 0-1024-16,2-1-208 0,3-3-32 0,2-2-16 15,3-3-80-15,3-3-16 0,2-2 0 0,1-1 0 16,1-3 128-16,2-3 0 0,3-2 16 0,5-3 0 16,3-4-160-16,3-1-48 0,1-2 0 0,-2 2 0 15,-3 3-160-15,-2-5-32 0,-3 2-128 0,-1-2 192 16,-5 3-192-16,0-3 144 0,-3 5-144 0,-3 1 128 16,-2-1-128-16,-1 2 160 0,0 2-160 0,-4 1 160 15,-3 2-160-15,-3 0 128 0,0 2-128 0,-4-1 128 16,-1 1-128-16,0 0 128 0,-4 2-128 0,0 3 128 15,-3 4-128-15,-2-1 0 0,-1 4 0 0,-1 0 0 16,-2 1 0-16,0 1 0 0,-1 1 0 0,-1 0 0 16,0 2 192-16,1 0-64 0,-2 0 0 0,1 3 0 15,0-1 160-15,-1 1 32 0,0 1 0 0,1 1 0 0,1 5 48 0,0 0 16 16,0 0 0-16,0 0 0 0,0 0-240 0,0 0-144 16,0 0 192-16,7 3-192 0,2 0 128 0,2 1-128 15,1 3 0-15,3 2 0 0,1 1 240 0,2 2-64 16,2 1-16-16,3 1 0 0,3 1 176 0,2 0 48 15,0 6 0-15,4-1 0 0,2 3 64 0,3 2 32 16,2 1 0-16,2 0 0 0,2 1 96 0,0 1 32 16,1-1 0-16,1 0 0 15,0 0-272-15,1-4-48 0,-1-1-16 0,1-1 0 0,1-3-272 0,-3-1 128 16,1-1-128-16,-1-2 0 0,0 1 0 0,-3-2 0 0,-3 0 0 16,-2-3 0-1,-3 2-1408-15,-1-2-192 0,-2-2-48 0,-4 1 0 16,-2 0-1696-16,-2 0-352 0</inkml:trace>
  <inkml:trace contextRef="#ctx0" brushRef="#br1" timeOffset="13333.7">18059 5485 13823 0,'-12'-9'1216'0,"6"4"-960"0,-6 0-256 0,0 1 0 16,1 4 3968-16,-1 1 768 0,0 2 128 0,-2 1 48 15,-2 0-2672-15,1 2-544 0,2 1-96 0,2 4-32 16,1 6-928-16,1 3-176 0,1 2-32 0,1 1-16 16,3 2-416-16,3 1 0 0,2 2 0 0,3-1 0 15,3 2-144-15,3-4 144 0,4-1 0 0,1-2 0 16,0-1-144-16,2-5 144 0,0-2 0 0,3-3-144 16,1-2 144-16,0-1 0 0,-2-3 0 0,-1-1 128 15,-1-4 96-15,-1-4 32 0,-2-1 0 0,1-2 0 16,-2-1 192-16,-2-2 64 0,0-2 0 0,-5 0 0 15,-2-3-96-15,-1-2-16 0,0-3 0 0,-3 2 0 16,-2 0-176-16,0 1-32 0,-4 0-16 0,-1-1 0 0,-4-2-176 16,-2-1 0-16,-1 0 0 0,-1 2-176 15,2 2-1088-15,0 1-208 0,2 2-64 0,-1 1 0 16,1-1-1216-16,1 3-240 0,2 2-48 0</inkml:trace>
  <inkml:trace contextRef="#ctx0" brushRef="#br1" timeOffset="13522.42">18376 5434 24879 0,'0'0'2208'0,"0"0"-1760"15,3 8-448-15,-1 3 0 0,1-3 1568 0,-2 2 224 16,0-1 64-16,1 3 0 0,2 1-208 0,-3 5-48 0,-1 3 0 0,1 1 0 16,-1 0-800-16,1 3-160 0,-1 1-48 0,0 4 0 15,0 1-464-15,2 2-128 0,0-2 0 0,1-1 0 16,0-2 0-16,0-2 0 0,1 0 0 0,2-4 0 31,0-1-2272-31,2-3-416 0,0 2-96 0</inkml:trace>
  <inkml:trace contextRef="#ctx0" brushRef="#br1" timeOffset="13772.38">18651 5283 28623 0,'0'0'1264'0,"0"0"272"0,-1 11-1232 0,-1 2-304 16,2 1 0-16,0 2 0 0,0 1 448 0,2 5 16 16,2 5 16-16,1 3 0 0,3 5 208 0,-1 4 32 15,4 1 16-15,1 0 0 0,1 0-592 0,2 1-144 16,-2-1 0-16,2-2 0 0,-1-3 0 0,2-1 0 16,1-3-192-16,0-1 192 15,-2-1-1936-15,-2-3-272 0,-2 0-48 0,-1-1-9984 16</inkml:trace>
  <inkml:trace contextRef="#ctx0" brushRef="#br1" timeOffset="13944.37">18433 5751 39455 0,'0'0'1744'0,"0"0"368"0,0 0-1696 0,0 0-416 0,0 0 0 0,0 0 0 15,0 0 1456-15,9 4 208 0,3-1 32 0,2-3 16 16,2-3-448-16,4-1-96 0,2-2-16 0,3-1 0 16,2-1-848-16,3-1-176 0,1 4-128 0,3-3 144 15,0 0-2304-15,1 1-464 0,2-1-80 16</inkml:trace>
  <inkml:trace contextRef="#ctx0" brushRef="#br1" timeOffset="14609.09">15792 4205 22111 0,'0'0'1968'0,"0"0"-1584"0,1-4-384 0,-1-1 0 16,2-2 1680-16,-1 1 256 0,-1-1 48 0,2 3 16 15,-2 4-144-15,0 0-16 0,4 7-16 0,0 3 0 16,0 3-1008-16,3 4-208 0,-3 7-32 0,2 6-16 16,-1 2-432-16,2 6-128 0,-2 3 0 0,0 3 0 15,2 6 0-15,-2 2 0 0,0 0 0 0,3 0 0 16,-3-2 0-16,2-4 0 0,-2-6 0 0,0 0 0 16,3-3-864-16,-1-4-80 0,-2-3-16 0,3-6 0 15,-3-5-2416-15,0-6-480 16</inkml:trace>
  <inkml:trace contextRef="#ctx0" brushRef="#br1" timeOffset="14827.88">16134 4122 12895 0,'0'0'1152'0,"0"0"-928"0,-3-6-224 0,3 6 0 0,0 0 4032 0,0 0 752 0,0 0 144 0,-4 8 48 16,1 3-2704-16,2 6-544 15,2 6-96-15,2 6-32 0,1 5-960 0,1 7-192 16,2 2-32-16,0 4-16 0,1 3-272 0,1 1-128 0,1 1 0 16,0 0 128-16,0-4-128 0,2-2 0 0,-1-4 144 0,2-6-144 31,0-5-448-31,1-2-144 0,0-3-48 0,-1-5 0 16,-1-7-3120-16,-1-3-624 0,5 1-128 0,-16-12-32 0</inkml:trace>
  <inkml:trace contextRef="#ctx0" brushRef="#br1" timeOffset="15296.51">15972 3283 8287 0,'-5'-10'736'0,"-2"-2"-592"16,-2-1-144-16,0-1 0 0,0-1 4800 0,-2 5 912 15,0-3 192-15,0 5 48 0,1 4-3168 0,-1 3-624 16,0 4-128-16,-1 4-32 0,-1 5-1536 0,1 5-304 16,0 4-160-16,1 5 160 0,-2 4-160 0,1 3 0 15,4 3-160-15,1 1 160 0,4 2-160 0,3-1 160 16,2 1-160-16,3-3 160 0,2-2-160 0,2-1 160 15,1-5-160-15,5 0 160 0,2-7 0 0,2-2 0 0,3-3 0 16,3-3 0-16,0-3 176 0,2-6 128 0,1-1 16 0,0-7 16 16,1-1 192-16,1-7 48 0,1-4 0 0,-2-2 0 15,-3-6-32-15,-1 0 0 0,-3-2 0 0,-4-4 0 16,-3 0 32-16,-5 1 0 0,-5 3 0 0,-3 1 0 16,-5 0 64-16,-2 1 0 0,-6 0 16 0,-2 1 0 15,-8-1-144-15,-3 2-48 0,-5 1 0 0,-1 2 0 16,-1 2-240-16,-1 1-48 0,1-1-16 0,2 5 0 15,1 5-416-15,2 0-96 0,1 6-16 0,4 3 0 32,2 5-3264-32,2 5-656 0</inkml:trace>
  <inkml:trace contextRef="#ctx0" brushRef="#br1" timeOffset="24300.21">6691 7870 4607 0,'0'0'400'0,"0"0"-400"0,-3 5 0 0,3-5 0 16,-3 7 2736-16,2-1 464 0,1-6 80 0,-2 8 32 16,-1-2-1488-16,3-6-288 0,-3 7-64 0,3-7-16 15,0 0-448-15,-1 6-96 0,1-6-16 0,0 0 0 16,0 0 144-16,0 0 32 0,0 0 0 0,0 0 0 16,0 0-224-16,0 0-32 0,0 0-16 0,7-6 0 15,-1-2-192-15,1-2-32 0,-1-2-16 0,2-1 0 16,0-4-256-16,1-1-48 0,1-2-16 0,1 2 0 15,-1-4-240-15,1 2 0 0,-1 1 0 0,2 2 0 0,2 2 128 0,0 2-128 16,-1 0 0-16,-1 2 0 0,0 0 0 0,-2 2 0 16,1 2 0-16,-2 5 0 0,0-2 0 0,-1 4 0 15,-2 4 0-15,1 2 0 0,-1 2 0 0,0 4 0 16,-1 1 0-16,0 5 0 0,0 4 0 0,2 1 0 16,-1-1 0-16,1-1 0 0,1-1 0 0,-2 0 0 15,1-3-128-15,1 0 128 0,-1-3 0 0,2-1 0 16,1-4 176-16,0-1-176 0,0-3 288 0,1-1-48 0,-1-1-16 0,1-3 0 15,0-3 0-15,1-1 0 0,0-1 0 0,1 0 0 16,-1 1-96-16,-1 1-128 0,0-2 176 0,-2 4-176 31,0-3-1680-31,0 1-448 0,2 0-96 0</inkml:trace>
  <inkml:trace contextRef="#ctx0" brushRef="#br1" timeOffset="24628.26">7860 7368 27759 0,'0'0'1216'0,"0"0"272"16,0 0-1184-16,0 0-304 0,0 0 0 0,0 0 0 0,0 0 1104 0,0 0 176 16,0 0 16-16,4 12 16 0,1 3-192 0,-1 2-32 15,-1 4-16-15,-1 1 0 0,1 6-560 0,0 3-96 16,0 3-32-16,1 4 0 0,0 1-192 0,0 4-64 16,-1 0 0-16,-1 2 0 0,2-2-128 0,-1 0 0 15,0 0 0-15,0-3 0 16,4-3-1472-16,0-1-288 0,-1-3-48 0,1-3-13312 0</inkml:trace>
  <inkml:trace contextRef="#ctx0" brushRef="#br1" timeOffset="25097.13">8250 7313 28159 0,'0'0'1248'0,"0"0"256"0,-4 5-1200 0,0 1-304 0,0 0 0 0,0 1 0 15,0 0 1136-15,2 4 160 0,-1 2 48 0,1 3 0 16,-1 2-512-16,2 3-112 0,-1 3-16 0,1 4 0 16,0 0-448-16,1 2-80 0,0 4-32 0,1-1 0 15,0 2-144-15,1 2 160 0,-1-1-160 0,2 1 160 0,2-2-160 0,0-1 0 16,-1 0 0-16,1-3 0 0,2-1 0 0,0-4 0 15,3 0 128-15,0-2-128 0,3-2 0 0,1-1 0 16,1-4 0-16,0-1 0 0,1-2 0 0,1-5 0 16,1 0-128-16,0-4 128 0,2-2 0 0,1-3 0 15,1-3 0-15,-1-1 0 0,0-2 0 0,0-4 0 16,-2-3 0-16,-1 0 0 0,-1 2 0 0,-1-4 128 16,-2-2-128-16,-1-1 128 0,-2 0-128 0,-2 0 128 15,0-1-128-15,-2 1 128 0,-2 1-128 0,-3 1 192 16,0 0-192-16,-2 0 192 0,-3 2 16 0,-1 0 16 15,0 3 0-15,0-1 0 0,-3-1 368 0,-3 3 80 16,-1 2 16-16,-2 3 0 0,-3 3 80 0,-1 4 32 16,-1 1 0-16,-2 4 0 0,2 1-160 0,0 4-16 0,0 2-16 15,1 0 0-15,1 1-256 0,3 0-48 0,4 1-16 0,2-1 0 16,3-3-288-16,2 1 0 0,3-1 0 0,4 0 0 31,4-1-1280-31,4 2-272 0,4-2-48 0</inkml:trace>
  <inkml:trace contextRef="#ctx0" brushRef="#br1" timeOffset="29706.01">15079 8167 22111 0,'0'0'1968'16,"0"0"-1584"-16,2-12-384 0,-9 12 0 16,1-1 1328-16,1-4 176 0,1-2 32 0,0-1 16 0,0-1-400 0,3-1-64 15,1-3-32-15,3-1 0 0,-1-2-464 0,4-1-80 16,3 0-32-16,-2-1 0 0,1-3-288 0,1-1-64 15,1-2-128-15,0-1 192 0,2 1 160 0,-1-1 32 16,1-1 0-16,1 0 0 0,0 1-64 0,0 2 0 16,0 2 0-16,-1 4 0 0,-4 2-192 0,0 5-128 15,0 3 160-15,-2 4-160 0,-6 3 128 0,8 3-128 16,0 8 0-16,0 2 0 0,-1 5 0 0,0 4 0 16,-1 4 0-16,2-2 0 0,0-1 0 0,1 1 0 15,0-2 0-15,2-1 0 0,-1-3 0 0,2-1 0 16,0-4 0-16,-1-1 0 0,2-3 128 0,2 0-128 15,2-4 0-15,0 0 144 0,0-3 80 0,0 0 16 16,-1-2 0-16,3 0 0 0,-1-1-112 0,0-2-128 16,0-2 176-16,1-1-176 0,-2-3 0 0,0-2-304 0,0-1 48 0,0-1 0 31,-1-2-2176-31,1 0-448 0,2-1-64 0</inkml:trace>
  <inkml:trace contextRef="#ctx0" brushRef="#br1" timeOffset="30065.44">16401 7479 31039 0,'0'0'1376'0,"0"0"288"0,0 0-1344 0,0 0-320 16,0 0 0-16,0 0 0 0,0 0 352 0,0 0 0 15,-3 9 0-15,1-3 0 0,0 3 304 0,1 3 64 16,0 4 16-16,-2-2 0 0,0 3-544 0,1 1-192 16,-2 2 144-16,0 0-144 0,0-2 192 0,1-1-64 15,1 0 0-15,-1 1 0 0,2-2 144 0,0-1 32 16,1 0 0-16,1-1 0 0,0-1-176 0,2-3-128 16,1 2 144-16,1-1-144 0,2-1 208 0,3-4-48 15,-1 0-16-15,3-2 0 0,1-2-144 0,2 1 128 16,1-3-128-16,2-2 128 0,3 1-128 0,1-1 192 0,2-2-192 15,-1 0 192-15,2-1-192 0,0 2 0 0,1-4 0 0,-3 2 0 32,0-1-560-32,0-1-32 0,-2 2-16 0,-2 0 0 15,0-2-2208-15,0 2-432 0,0 0-80 0</inkml:trace>
  <inkml:trace contextRef="#ctx0" brushRef="#br1" timeOffset="30300.17">16806 7308 12895 0,'-9'10'1152'0,"5"-3"-928"0,-2 1-224 0,-1 3 0 0,2 5 4848 0,0 2 912 16,0 3 192-16,1 4 48 0,1 2-3632 0,2 3-704 15,-1 7-160-15,2-1-32 0,3 3-256 0,0 3-64 16,-1 4-16-16,2 1 0 0,1 1-752 0,2 0-128 15,-1 0-48-15,1-2 0 0,-1 1-208 0,4-5-208 16,0-2 32-16,0-1 16 16,1-1-2768-16,-1-1-544 0</inkml:trace>
  <inkml:trace contextRef="#ctx0" brushRef="#br1" timeOffset="32003.33">2278 7912 27071 0,'0'0'1200'0,"0"0"240"0,11 10-1152 0,-8 6-288 0,3 2 0 0,2 3 0 16,1 1 384-16,3 1 32 0,1 2 0 0,3 0 0 15,2 1 32-15,2 1 0 0,-1 2 0 0,-1-4 0 0,1 0-320 0,-4-6-128 16,-2-1 0-16,0 1 128 0,-2-1 0 0,-2-1-128 15,-1-3 192-15,-2-1-64 0,-2-2-128 0,1-1 0 16,-3-2 144-16,-2-8-144 0,0 0 128 0,-8 3-128 16,0-5 160-16,-1 0-160 0,-1-5 0 0,-1-5-192 15,1-2 16-15,-1-3 0 0,2-6-144 0,1-3-48 16,-1-3 0-16,3-2 0 16,-1-6-192-16,2 1-32 0,0-1-16 0,2-1 0 0,3 2 240 0,1 1 48 15,1 2 16-15,4 3 0 0,3 0 304 0,3 4 0 16,2 4 0-16,3 1 0 0,4 0 432 0,-1 3 32 15,1 3 16-15,0 1 0 0,-1 4 304 0,0 2 64 16,-2 4 16-16,-1 4 0 0,-3 1 64 0,-2 4 16 16,-3 5 0-16,-1 4 0 0,0 3 48 0,-3 5 16 0,-2 3 0 15,-2 3 0-15,-4 0-464 0,0 3-96 16,-3 2 0-16,0 1-16 0,-3-1-432 0,0 0 128 0,-1-3-128 0,1-1 0 31,0-3-512-31,3-3-176 0,-1-2-32 0,1-4-16 16,-2-4-2528-16,1-2-512 0,7-11-112 0,0 0-16 0</inkml:trace>
  <inkml:trace contextRef="#ctx0" brushRef="#br1" timeOffset="32190.81">2836 7333 19343 0,'0'0'848'0,"0"0"192"0,0 0-832 0,0 0-208 0,0 0 0 0,0 0 0 16,0 0 3296-16,3 9 608 0,0 3 128 0,0 2 32 0,-1 4-2288 0,2 4-464 15,0 6-96-15,0 3 0 0,0 5-960 0,0 4-256 16,0 0 0-16,0 4 128 16,0 6-528-16,1-3-112 0,0 0-32 0,2-2 0 15,-1 0-2336-15,1-5-480 0,-1-2-96 0</inkml:trace>
  <inkml:trace contextRef="#ctx0" brushRef="#br1" timeOffset="32472.03">3128 7466 19343 0,'0'-13'1728'0,"0"13"-1392"0,-6-7-336 0,2 3 0 0,-1 2 2272 0,0 2 384 0,-1 0 80 0,-2 1 16 16,-1 3-704-16,-1 0-144 0,1 5-32 16,0 4 0-16,-1 5-1104 0,-1 3-240 0,0 1-32 0,0 3-16 15,-1 1-336-15,2 1-144 0,0 3 128 0,0-2-128 16,3-1 368-16,-1-1-16 0,0-1 0 0,1-2 0 15,1-3 272-15,2-2 48 0,1-2 16 0,2-2 0 16,0-2-176-16,3-3-16 0,2-1-16 0,2-2 0 16,0-2-336-16,3-1-144 0,4 0 128 0,0-3-128 15,2-2 0-15,2 1 0 0,2-4-224 0,2 0 80 32,1-1-1392-32,3 0-288 0,1-2-48 0,0 1-16 15,1-3-1440-15,0 0-304 0</inkml:trace>
  <inkml:trace contextRef="#ctx0" brushRef="#br1" timeOffset="32801.07">3500 7556 20271 0,'-11'-6'896'0,"6"8"192"0,-3 3-880 0,0 0-208 15,-3 2 0-15,0 0 0 0,-2 3 2352 0,1 1 416 16,0 2 96-16,0 2 16 0,1 3-1200 0,2 3-224 16,1 1-48-16,3 1-16 0,1 1-944 0,1-1-192 15,3 1-48-15,3-3 0 0,-1-3-208 0,2-4 0 16,3-1 0-16,1-1 0 0,1-3 0 0,1-4 0 15,2-2 0-15,1-3 0 0,0-3-160 0,1-2 160 16,-1-1-128-16,0-3 128 0,2-1 0 0,-2-3-160 16,-2-2 160-16,0 0 0 0,-1 1-208 0,-1-2 64 15,-1-1 16-15,0 1 0 0,-1 0 128 0,-4-4-128 16,1 1 128-16,-1 2-128 0,-3 1 128 0,1 2 0 16,-1 0 0-16,3 2 0 0,0 3 272 0,-2 2 48 0,-1 7 0 0,0 0 0 15,0 0 288-15,0 0 64 0,0 0 16 0,9 5 0 16,1 4 64-16,2 5 16 0,2 2 0 0,2 1 0 15,1 0-336-15,1 3-64 0,3-3-16 0,3 2 0 16,-1-2-352-16,2 3 0 0,2-3 0 0,3 2 0 31,0-3-2560-31,3 1-576 0</inkml:trace>
  <inkml:trace contextRef="#ctx0" brushRef="#br2" timeOffset="45498.77">22257 2955 17503 0,'-3'-11'1552'0,"2"1"-1232"0,1 1-320 0,0 1 0 0,0 1 1904 0,0 7 320 16,1-5 64-16,-1 5 16 0,0 0-784 0,2 11-160 15,-1 4-16-15,-2 9-16 0,1 7-608 0,1 10-112 16,-4 4-32-16,2 6 0 0,1 1-384 0,0 6-192 0,0 1 160 0,1 3-160 16,3-1 0-16,-1-1 0 0,1-4 0 0,0-13 0 31,0-1-1920-31,1-3-368 0,3-1-80 0,1-7-9840 0</inkml:trace>
  <inkml:trace contextRef="#ctx0" brushRef="#br2" timeOffset="45795.92">22530 3515 21311 0,'1'-27'944'0,"-1"17"192"0,0-2-912 0,0 0-224 0,-1-5 0 0,-2 3 0 16,2-2 1568-16,-1 4 272 0,1 2 48 0,0 5 16 15,1 5-608-15,0 0-112 0,-4 8-32 0,0 6 0 16,0 7-896-16,0 5-256 0,3 5 0 0,1 2 128 15,1 1-128-15,2 0 0 0,1 1-160 0,2-4 160 16,3-2-128-16,2-4 128 0,0-3 0 0,2-4-144 0,3 0 144 0,0-6 0 16,-1-3 0-16,0 0-128 0,-2-5 128 0,-2-1 0 15,0-3 160-15,1-7-160 0,-2-1 512 0,1-1 0 16,-4-2 0-16,-1-3 0 0,-3 0 48 0,0-2 16 16,-2-2 0-16,-2-1 0 0,-3-3-272 0,-1 1-48 15,0-3-16-15,-3 5 0 0,-1-2-240 0,-2 1 0 16,1 1 128-16,-2-2-128 15,-1 3-512-15,0 1-160 0,0-2-32 0,1 1 0 16,2-1-880-16,2 2-176 0,3 2-32 0,4 2-11744 16</inkml:trace>
  <inkml:trace contextRef="#ctx0" brushRef="#br2" timeOffset="46061.52">22872 3296 9215 0,'0'0'816'0,"0"0"-656"0,0 8-160 0,-1 3 0 16,-3-1 2752-16,-1 4 512 0,0 3 96 0,0 2 32 15,-2 0-1392-15,1 5-272 0,0 0-48 0,1 2-16 16,1-1-880-16,3-1-176 0,1-2-32 0,2 3-16 16,4-4-384-16,0 1-176 0,3-4 160 0,3 0-160 15,4-6 0-15,1 0 0 0,2-2 0 0,2-1 0 16,1-6 288-16,0 1-32 0,2-4-16 0,-1-3 0 16,0-1 544-16,-3 0 112 0,1-1 32 0,-3 1 0 15,-2-8-96-15,-3 1-32 0,-2-1 0 0,-2-1 0 16,-4-1-368-16,-2-1-80 0,-3 1-16 0,-3 2 0 15,-2-1-96-15,-2-1-32 0,-2 1 0 0,0 0 0 16,-3-2-208-16,0 1 0 0,1 1-192 0,-2-1 192 16,-3 1-1808-16,2-4-256 0,-1 0-48 0,2 1-8000 15,2-3-1584-15</inkml:trace>
  <inkml:trace contextRef="#ctx0" brushRef="#br2" timeOffset="46228.43">23133 2940 2751 0,'0'0'128'0,"12"-6"16"15,1 3-144-15,-5 2 0 0,-8 1 0 0,11 4 0 0,-3 4 5952 0,-2 2 1168 16,-3 5 240-16,1 4 32 0,0 6-4912 0,0 5-992 16,0 5-192-16,-1 4-32 0,-1 4-864 0,2 4-160 15,0 0-48-15,0-1 0 0,0-2-192 0,1-1 0 16,0-3 0-16,2 0 0 16,-2-5-2096-16,2-1-464 0,-1-3-80 0</inkml:trace>
  <inkml:trace contextRef="#ctx0" brushRef="#br2" timeOffset="46463.16">23443 3173 16575 0,'0'0'1472'0,"0"0"-1168"0,-3-7-304 0,-3 3 0 16,6 4 1872-16,-8-3 320 0,-1 2 64 0,0 4 16 16,0-1-544-16,-1 4-128 0,-2 1 0 0,2 4-16 15,-1 5-880-15,1-2-160 0,-2 3-32 0,2 2-16 16,3 4-112-16,-1 1 0 0,0 1-16 0,3 0 0 15,1-3 368-15,3-1 80 0,4 0 16 0,2-2 0 16,3 0-240-16,-1-3-32 0,3-2-16 0,1-3 0 16,4 0-96-16,2-2 0 0,2-1-16 0,2-2 0 15,1 1-432-15,3-1 0 0,1-1 0 0,4-1 0 16,0 0-1232 0,3-2-336-16,0-4-64 0,3 0-14544 0</inkml:trace>
  <inkml:trace contextRef="#ctx0" brushRef="#br2" timeOffset="47463.27">24923 3283 9215 0,'-12'-6'816'0,"12"6"-656"0,-9-1-160 0,0 1 0 0,-1 1 3008 0,1 0 560 16,-2-1 112-16,2 1 32 0,-1 3-1840 0,1 2-352 16,-1 1-80-16,1 1-16 0,3 0-656 0,-2 0-128 15,1 0-16-15,2 2-16 0,0-1-608 0,2 6 0 16,1-2 0-16,0 2 0 0,2 1 0 0,-1-2 0 16,-1-2 0-16,0 4 0 0,4-2 0 0,-1 2 0 15,-1-6 0-15,1 0 0 0,3 0 128 0,3-4-128 16,-1 1 128-16,1-6-128 0,0 2 192 0,1-5-48 15,1 0 0-15,1-5 0 0,-1-5 0 0,1 1 0 16,-1-2 0-16,2-3 0 0,-1 2-16 0,-2-1 0 16,0 0 0-16,0-1 0 0,-2-1-128 0,1 0 160 15,-1 0-160-15,-2 1 160 0,-5 6-160 0,1-2 0 16,0 3 144-16,-2 1-144 0,1 2 0 0,-2 1 0 0,3 5 0 16,0 0 0-16,-5-3 0 0,5 3 0 0,-6 4 0 15,1 1 0-15,-1 0 0 0,0 5 0 0,1 0-160 0,1 2 160 16,1 1-176-16,2 1 176 0,-1 2-160 0,4-1 160 15,-1 0 0-15,2-2 0 0,1 0-128 0,1-2 128 16,1-1 0-16,2-3 0 0,0-1 0 0,0-1 0 16,0-1 0-16,1-2 0 0,-1 1 160 0,1-4-160 15,0-2 352-15,1-1-16 0,1-2 0 0,0-1 0 16,1-2 16-16,0 1 0 0,0-1 0 0,3-5 0 16,0-2-128-16,-2 2-32 0,-2-2 0 0,1-3 0 15,-1-2 16-15,-2 0 0 0,-2-1 0 0,1-2 0 16,0 1 48-16,-3-3 16 0,-1-3 0 0,-1 2 0 15,-2 1-272-15,-2-1 0 0,-4 5 0 0,-2-1 0 16,-5-2 0-16,-2 2 0 0,-4 0 0 0,-3 6 0 16,-4 2 0-16,-1 4 0 0,0 7 0 0,-3 4 0 0,-1 7 0 15,0 2 0-15,-1 5 0 0,0 5 0 0,-2 3 0 0,2 5 240 16,1 5-48-16,4 1-16 0,2 7 96 0,5-3 32 16,2 5 0-16,4 0 0 0,5 2 96 0,4-1 32 15,3 0 0-15,5-1 0 0,1-3-432 0,4-1 0 16,3-3 0-16,3-1 0 0,0-9 0 0,2-2-144 15,4 1 0-15,2-2 0 0,3-3 144 0,3-2 0 16,-1 0 0-16,2-4 0 16,0-1-640-16,3-3-80 0,1-2-32 0,2-2 0 15,2-3-1456-15,1 1-288 0,4-3-64 0,-1-1-11072 0</inkml:trace>
  <inkml:trace contextRef="#ctx0" brushRef="#br2" timeOffset="47666.43">26102 3259 34431 0,'0'0'1536'0,"-7"-10"304"0,7 10-1472 0,-6-7-368 0,-1-1 0 0,-1 4 0 16,-2 4 704-16,-1 4 80 0,1 1 16 0,-2 5 0 16,-2 5 48-16,2 3 16 0,1 6 0 0,0 2 0 15,2 1-688-15,2 2-176 0,5 1 0 0,1-11 0 16,1 6 0-16,1 0 0 0,4-1 0 0,4 9 0 15,2-6-464-15,2-3-32 0,1-3 0 0,-2-7 0 16,-1-1-2000-16,5-1-384 0,2-3-96 0,3 0-6640 16,3-5-1328-16</inkml:trace>
  <inkml:trace contextRef="#ctx0" brushRef="#br2" timeOffset="47932.14">26411 3364 27007 0,'-19'-1'1200'0,"8"2"240"0,-2 3-1152 0,-2 3-288 15,1 2 0-15,-2 1 0 0,2 1 384 0,1 2 0 16,0 1 16-16,5 2 0 0,6-1 416 0,2 4 80 16,0-3 0-16,5 1 16 0,6-1-704 0,6-2-208 15,2-2 0-15,0-1 128 0,1-2-128 0,-1-4 0 16,2-2-176-16,-1-2 176 16,-3-2-432-16,-3-2 16 0,-2-2 0 0,-1-1 0 0,0 0 416 0,-3-2 304 0,-2-2-48 0,-2-1-16 15,-1 0 320-15,-3-3 64 0,-3 1 16 0,-1 0 0 16,-2 2-256-16,-2-1-32 0,-1 0-16 0,0-1 0 15,0-1-336-15,-2-3 0 0,-2 0 0 0,-1 0-192 32,1 4-2128-32,1 3-432 0</inkml:trace>
  <inkml:trace contextRef="#ctx0" brushRef="#br2" timeOffset="48261.02">26640 3418 17503 0,'-4'14'768'0,"2"-2"176"0,-1 5-752 0,2 1-192 0,-1 1 0 0,1-2 0 0,-1-2 2160 0,0-2 400 16,0-1 64-16,0-1 32 0,2 0-1024 0,0-1-208 15,0-10-32-15,0 0-16 0,0 0-1008 0,0 0-208 16,8 8-32-16,-8-8-128 0,0 0 0 0,0 0 0 16,12-1 0-16,-3-3 0 0,-1-4-256 0,-2-3 64 15,0-2 0-15,-1-1 0 0,-1-3 192 0,0 0 0 16,-1-1-160-16,1 0 160 0,0-4-192 0,2-1 48 15,-1 5 0-15,0-1 0 0,3 4 144 0,-2 1-128 16,0 1 128-16,0 1-128 0,2-1 272 0,-2-1 64 16,1 1 16-16,1 4 0 0,0 3 704 0,-8 6 144 15,11-1 16-15,-11 1 16 0,0 0-304 0,7 9-64 16,-1 3-16-16,1 4 0 0,-2 0-432 0,-2 4-96 0,-3 1 0 0,0 1-16 16,0 0-176-16,1 3 128 0,-1 0-128 0,0-3 128 15,1-1-128-15,2 0 0 0,-1-4-160 0,6 2 160 31,4-3-2656-31,1-2-432 0,-4 0-96 0</inkml:trace>
  <inkml:trace contextRef="#ctx0" brushRef="#br2" timeOffset="48527.94">27052 3333 16575 0,'0'0'1472'0,"0"0"-1168"15,0 0-304-15,12 5 0 0,1 2 1840 0,-1 4 304 16,-1 2 64-16,0 4 16 0,-3-1-576 0,-1 5-112 16,1 4-32-16,1 2 0 0,-1 2-480 0,-1 1-112 15,-2-3-16-15,-1 2 0 0,-2-2 256 0,0-1 64 16,-4-5 0-16,1 1 0 0,-1-4-432 0,-4 1-80 16,-1-6 0-16,-1 0-16 0,-1 0-256 0,-3-1-48 15,-2-3-16-15,-1-3 0 0,-2-2-192 0,2-1-48 16,0-6 0-16,2 2 0 15,1-2-1440-15,2-3-288 0,1-3-64 0,0-6-9728 16,-2-6-1952-16</inkml:trace>
  <inkml:trace contextRef="#ctx0" brushRef="#br2" timeOffset="48668.56">27133 3024 22463 0,'0'0'992'0,"0"0"208"0,-5 8-960 0,1 0-240 0,1 2 0 0,-1-1-9936 15</inkml:trace>
  <inkml:trace contextRef="#ctx0" brushRef="#br2" timeOffset="48794.19">27413 3450 23039 0,'-13'7'2048'0,"1"2"-1648"15,2 4-400-15,1-1 0 0,2-3 2112 0,7-9 352 16,0 0 64-16,0 0-10880 16,0 0-2176-16</inkml:trace>
  <inkml:trace contextRef="#ctx0" brushRef="#br2" timeOffset="49263.11">28227 2852 23439 0,'0'0'1024'0,"-4"15"240"0,1 4-1008 0,-1 2-256 0,2 3 0 0,-2 2 0 15,-1 2 928-15,2 0 144 0,2 2 16 0,-1 2 16 16,0-2-80-16,-1 1 0 0,1-4-16 0,-1 1 0 15,0-2-736-15,1-4-144 0,-2-2-128 0,1-1 192 16,1 1-192-16,-1-2 160 0,0-2-160 0,2-2 160 16,1-14-16-16,0 10 0 0,0-10 0 0,0 0 0 15,-2 12 32-15,2-12 0 0,0 0 0 0,0 0 0 16,0 0-48-16,0 0-128 0,1-10 192 0,3 1-64 16,2-2-400-16,2 1-96 0,1-3-16 0,0-2 0 15,2-2 32-15,0 0 0 0,3-1 0 0,1 1 0 16,3 2-80-16,1 2-16 0,-1-2 0 0,1 6 0 15,1 3 448-15,0 3 0 0,-5 3 0 0,2 4 0 0,0 1 320 0,0 4 160 16,0 3 32-16,-3 4 0 0,-2-1 128 0,-5 3 16 16,-6 1 16-16,-2-1 0 0,-3 2 288 0,-3-1 48 15,-1 1 16-15,-1-1 0 0,-5-3-208 0,-2-1-48 16,1 1 0-16,-1-3 0 0,-1 0-176 0,0-1-32 16,-1-3-16-16,0 0 0 0,1-1-384 0,0 1-160 15,0-5 128-15,4 0-128 0,1-1-192 0,3-3-128 16,9 0-32-16,0 0 0 15,-8-11-2528-15,4-2-496 0,3-1-96 0</inkml:trace>
  <inkml:trace contextRef="#ctx0" brushRef="#br2" timeOffset="49669.2">28785 3191 19343 0,'0'0'1728'0,"0"0"-1392"0,9-4-336 0,-9 4 0 16,0 0 1744-16,0 0 288 0,0 0 48 0,0 0 16 15,0 0-368-15,0 0-64 0,-12 5 0 0,-1 6-16 16,-4-1-1024-16,2 3-208 0,-1 0-32 0,0 1-16 16,2 1-224-16,1 2-144 0,1-2 192 0,2 1-192 15,2 1 368-15,3 0-48 0,-1 2 0 0,3-4 0 16,-1-4-128-16,2-1-48 0,4-1 0 0,0-1 0 16,1-1-144-16,-3-7 0 0,6 6 144 0,3-3-144 15,1-4 128-15,3-3-128 0,-2-2 128 0,4-1-128 16,0-2 0-16,1-4 0 0,0 0 0 0,-1 0 0 0,2-3 0 15,0 1-160-15,-1-1 16 0,-2 3 0 0,1-1 144 0,-4 1 0 16,1 1 0-16,-2 1 0 0,-2 4 0 0,-8 7 0 16,0 0 0-16,0 0 0 0,0 0 416 0,0 0 16 15,0 0 0-15,0 0 0 0,0 0 32 0,-10 11 16 16,-2 1 0-16,2 1 0 0,-2 2-192 0,1 0-32 16,2 2-16-16,4-1 0 0,3-2-240 0,2-1 0 15,2-2 0-15,3-1 0 16,2 0-1248-16,3 0-288 0,2 0-64 0,1-1-16 15,3-2-1856-15,-1-1-368 0</inkml:trace>
  <inkml:trace contextRef="#ctx0" brushRef="#br2" timeOffset="50200.48">29306 3240 11967 0,'-6'-5'1072'0,"-1"-1"-864"0,1-1-208 0,-2 1 0 15,0-5 4016-15,0 3 752 0,-1-1 160 0,0 1 16 16,-1 1-2880-16,-1 0-576 0,1 2-112 0,1 1-32 15,1 1-848-15,8 3-176 0,0 0-48 0,-9 4 0 16,9-4-272-16,0 0 0 0,0 0 0 0,-2 15 0 16,2-15-128-16,3 13 128 0,2-2 0 0,0 1-144 15,1 1 144-15,0-4 0 0,-6-9 0 0,9 15 0 16,-1-2 0-16,-1-3 0 0,-2 3 0 0,-1 3 0 16,-2 2 240-16,0-1 16 0,-4-3 16 0,1 1 0 15,-2-1 96-15,-1 0 16 0,2 1 0 0,-5-2 0 16,-3 2 0-16,-1 0 16 0,1-5 0 0,0 0 0 15,-1 1-96-15,-1 1-32 0,1-5 0 0,0 1 0 0,5-4-96 0,6-4-32 16,-11 0 0-16,11 0 0 0,0 0-144 0,-7-4 128 16,7 4-128-16,0 0 128 0,0-9-320 0,0 9-80 15,7-10-16-15,1 3 0 0,0 1 32 0,1 0 16 16,2 3 0-16,0 0 0 0,1 0 240 0,1 2-144 16,0-2 144-16,1 2-128 0,2-1 128 0,2-2 0 15,1 0 0-15,-2 1-128 0,-2-1 128 0,2 0 0 16,0 0 0-16,1 0 0 0,2-3 0 0,-1-4 128 15,-2-4-128-15,2 2 0 0,0 2 128 0,1-2-128 16,-1 1 128-16,0 1-128 0,-4-2 0 0,-2 0-256 16,-2-2 32-16,-6 6 16 0,-1-1-128 0,-2 2-32 15,-3 0 0-15,-3 1 0 16,-4 4-208-16,-2-1-32 0,-4 1-16 0,-2 6 0 0,0 2 432 0,-2 4 192 0,0 3-192 0,1 2 192 16,0 0 576-16,1 5 224 0,1-1 48 0,2 3 16 15,2 0 96-15,2-1 0 0,2-1 16 0,5-1 0 16,4-1-192-16,5 2-32 0,5 1-16 0,5-3 0 15,5-4-288-15,5-1-48 0,6-2-16 0,5 1 0 16,1-1-128-16,4 2-16 0,2-4-16 0,2-3 0 31,-2-1-1808-31,2-4-352 0,1-2-80 0,1-1-16352 0</inkml:trace>
  <inkml:trace contextRef="#ctx0" brushRef="#br2" timeOffset="50794.33">24037 4646 10127 0,'-21'1'448'0,"14"0"96"0,-1 2-544 0,-1 0 0 0,-1 0 0 0,2-3 0 15,-1 2 3504-15,1-4 592 0,2 2 112 0,-4-2 16 16,5 1-2544-16,1-2-512 0,0 0-96 0,-1-2-32 16,3 0-304-16,-2 1-64 0,4 4-16 0,-4 0 0 15,0-3-400-15,4 3-96 0,-5 0-16 0,5 0 0 16,-7 3-144-16,2-2 0 0,5-1 0 0,-4 7 128 15,0 2-128-15,1 1-144 0,2 0 144 0,1-1-208 16,1 0 208-16,1 0-192 0,2 0 192 0,1-1-192 0,-1-2 192 0,1 3 0 16,2-2 0-16,0 1 0 0,1-2 0 0,0 2 208 15,0 0-16-15,-2 0 0 0,1 4 448 0,-1-3 64 16,0 1 32-16,-4 2 0 0,-2 0-80 0,-2 1-16 16,-2-2 0-16,-1 4 0 0,-2-1-304 0,-1 0-64 15,-1 2-16-15,0-3 0 0,0-3-256 0,1 0 0 16,1-5 128-16,1 3-128 15,-1-1-1232-15,2 0-304 0,5-7-64 0,0 0-8704 16,0 0-1728-16</inkml:trace>
  <inkml:trace contextRef="#ctx0" brushRef="#br2" timeOffset="50950.5">24224 4382 23551 0,'0'0'1040'0,"0"0"224"0,-1-9-1008 0,1 9-256 0,0 0 0 0,3 9 0 16,-3 2 1120-16,0 3 176 0,0 0 48 0,1 6 0 15,2 7-416-15,2 3-80 0,1-2-16 0,2 4 0 16,1 6-640-16,2 4-192 0,0 0 0 0,1-1 128 16,0 1-400-16,0-3-80 0,-2 0-16 0,3-1-8736 15,0-5-1760-15</inkml:trace>
  <inkml:trace contextRef="#ctx0" brushRef="#br2" timeOffset="51403.79">24282 4878 21311 0,'-13'-25'944'0,"7"17"192"0,3 2-912 0,-1-1-224 0,1-2 0 0,2 0 0 0,-2 1 896 0,4-1 144 16,1-1 32-16,3-2 0 0,0 4-416 0,4 1-80 15,3 2 0-15,2 0-16 16,2-1-784-16,4-1-160 0,-1 0-16 0,2 1-16 16,1 2-624-16,3-1-128 0,0-2-32 0,-1 2 0 15,3-1-672-15,-1 0-144 0,-2 1-32 0,-1 1 0 16,-5 0 928-16,-3 2 176 0,-2-1 48 0,-1 2 0 0,-1 1 1104 0,-4 0 240 15,-7 0 32-15,0 0 16 0,0 0 1088 0,-5 8 208 16,-1 2 64-16,-2 0 0 0,-1 2-560 0,-2 0-96 16,1 1-32-16,-2 1 0 0,0 1 240 0,2-1 64 15,0-2 0-15,0 1 0 0,1 1-352 0,2 0-64 16,-1 1-16-16,1-2 0 0,2-1-576 0,1-2-112 16,4 3-32-16,0-3 0 0,1 1-320 0,3-2 128 0,-4-9-128 0,5 3 0 15,2 1 352-15,0-3 0 0,3-1 0 0,-1-1 0 31,2-6-800-31,-1 1-176 0,0-2-16 0,5-4-16 0,-1-1 656 0,0 1 0 0,-1 0 0 0,-2 2 0 16,-2 0 0-16,-1-1 0 0,0 2 0 0,-1 0-128 16,-1 1 128-16,-2 2 0 0,-3-1 0 0,-1 7 128 15,0 0 144-15,0 0 48 0,0 0 0 0,0 0 0 16,0 0 160-16,0 0 32 0,0 0 16 0,0 0 0 16,1 10-528-16,2 1 0 0,1-2 0 0,2 1 0 15,2 1-512 1,1-1-48-16,3 2-16 0,0-3-9664 0,-1 0-1920 0</inkml:trace>
  <inkml:trace contextRef="#ctx0" brushRef="#br2" timeOffset="51794.44">24967 4232 27407 0,'0'0'1216'0,"0"12"256"0,-1 4-1184 0,0-1-288 15,1 5 0-15,0 7 0 0,-1 7 704 0,-1 5 96 16,2 2 16-16,0 2 0 0,2-1 288 0,0 1 64 16,2 0 16-16,1-3 0 0,-1-2-784 0,0-3-144 15,0-10-48-15,0 0 0 0,0-2-208 0,0 2 176 16,-2-2-176-16,1-1 160 0,0-1-160 0,-1-2 128 16,0-5-128-16,0 3 128 0,-1-4 16 0,-1-3 0 15,0-10 0-15,0 9 0 0,-1 2-304 0,1-11-64 0,0-8-16 0,0-2 0 31,0-1-272-31,0-2-64 0,0-4-16 0,1-2 0 16,2-4 96-16,1 3 32 0,0-1 0 0,1-1 0 0,2 1 128 0,0 0 16 0,4 0 16 0,-2 3 0 16,1 2 304-16,2 7 0 0,2-1 128 0,0 4-128 15,0 2 400-15,0 3-16 0,2 2 0 0,-1 6 0 16,2 2 176-16,-2 0 16 0,-3-1 16 0,-3 2 0 16,-2 0 128-16,1 1 32 0,-1 2 0 0,-2 3 0 15,-1-3-416-15,-1 1-80 0,-3 2 0 0,-2 2-16 16,-2 1-112-16,0-1 0 0,0 0-128 0,1-5 192 15,-3-1-192-15,2 0 0 0,1-2 0 0,-1 0 0 16,-2 0-1696-16,-1-4-336 0,0-2-64 16,1-1-12832-16</inkml:trace>
  <inkml:trace contextRef="#ctx0" brushRef="#br2" timeOffset="51935.05">25368 4832 13183 0,'0'0'576'0,"1"12"128"0,2 0-560 0,-1 1-144 16,0 1 0-16,0-1 0 0,-1-1 0 0,2 0 192 16,0 1-192-16,1-4-5872 0</inkml:trace>
  <inkml:trace contextRef="#ctx0" brushRef="#br2" timeOffset="52075.73">25377 4438 15663 0,'-5'-17'1392'0,"3"11"-1120"0,2 1-272 0,0 5 0 16,-1-7 2352-16,1 7 400 0,0-6 96 0,1-1 16 15,2 1-2592-15,0 0-512 0,0 1-96 0,-3 5-10848 16</inkml:trace>
  <inkml:trace contextRef="#ctx0" brushRef="#br2" timeOffset="52263.26">25574 4494 16575 0,'0'0'736'0,"0"11"160"0,0 1-720 0,0 6-176 0,0 1 0 0,1 5 0 16,-2-1 2352-16,-1 5 432 0,1-2 96 0,1 0 0 0,0 0-1392 0,3 0-272 16,-1 1-64-16,1 0-16 0,1-3-1136 0,0 0 0 15,0-2 0-15,1 0-13776 16</inkml:trace>
  <inkml:trace contextRef="#ctx0" brushRef="#br2" timeOffset="52403.75">25731 4810 20271 0,'0'0'896'0,"0"0"192"0,-5 7-880 0,0-1-208 0,1 1 0 0,2 0 0 16,-1 1 1520-16,2 0 256 0,-1 0 48 0,2 1 16 15,3 0-1696-15,0-1-336 0,-3-8-64 0</inkml:trace>
  <inkml:trace contextRef="#ctx0" brushRef="#br2" timeOffset="52560.05">25773 4378 22399 0,'0'0'992'0,"0"0"208"0,-6-1-960 0,0 1-240 0,6 0 0 0,0 0 0 16,-6 3 336-16,6-3 32 0,-4 2 0 0,4-2-7232 15,0 0-1456-15</inkml:trace>
  <inkml:trace contextRef="#ctx0" brushRef="#br2" timeOffset="52732.04">25970 4408 21183 0,'0'0'944'0,"0"0"192"0,1 11-912 0,-1-2-224 16,0 4 0-16,0 3 0 0,2 2 2768 0,-1 3 512 15,0 4 112-15,2 2 0 0,2 4-1920 0,0 2-384 16,2 1-64-16,-1-2-32 0,1 1-752 0,1 0-240 16,1-1 128-16,-3 2-128 15,1-4-1408-15,-1 1-320 0,0 1-80 0</inkml:trace>
  <inkml:trace contextRef="#ctx0" brushRef="#br2" timeOffset="52935.14">25922 4789 29999 0,'-3'-16'1328'0,"3"16"272"0,0-7-1280 0,2-1-320 0,-1 0 0 0,1-1 0 15,1-2 1360-15,1 4 208 0,1-1 32 0,2 3 16 16,0 2-1024-16,4-1-208 0,1 1-32 0,7 1-16 15,-1 1-672-15,2 1-144 0,0 1-32 0,-1 1 0 16,1 0-1984-16,1 3-416 0,-2-2-80 0,1 2-5632 16,-3 1-1120-16</inkml:trace>
  <inkml:trace contextRef="#ctx0" brushRef="#br2" timeOffset="53060.13">26329 4730 10127 0,'0'0'896'0,"0"0"-704"16,0 0-192-16,0 0 0 0,0 0 3264 0,0 14 608 15,0-5 128-15,1 2 32 0,0 1-2912 0,2 1-576 16,1 1-112-16,0-3-32 0,1-1-400 0,0 2 0 16,2-1 0-16,2 3-176 15,-1-2-2928-15,1-2-592 0</inkml:trace>
  <inkml:trace contextRef="#ctx0" brushRef="#br2" timeOffset="53263.24">26561 4648 19343 0,'0'0'848'0,"0"0"192"0,0 0-832 0,0 0-208 0,-6 9 0 0,0 1 0 16,-5 3 3040-16,1 7 560 0,0 7 112 0,-1 4 32 15,-1 3-1312-15,-1 5-272 0,-1 3-48 0,5-10-16 16,-1 6-1072-16,-1 2-224 0,1 3-32 0,-2 0-16 16,1 2-608-16,4-4-144 0,1 0 0 0,0-2-12736 15,1 0-2560-15</inkml:trace>
  <inkml:trace contextRef="#ctx0" brushRef="#br2" timeOffset="54933.88">22595 6222 12895 0,'0'0'1152'0,"0"0"-928"0,0 0-224 0,0 0 0 0,0 0 1744 0,0 0 304 16,0 0 64-16,0 0 16 0,2-4-256 0,2 17-48 16,1 3-16-16,-1 2 0 0,0 0-560 0,0 4-112 15,0 2-32-15,0-1 0 0,0-1-528 0,0-2-96 16,0-2-32-16,1 3 0 0,-1 0-288 0,0-1-160 0,-2-2 160 16,1 0-160-16,0-2 160 0,-1-1-160 0,0-3 160 0,-1-3-160 15,0-2 144-15,-1-7-144 0,0 0 128 0,0 0-128 16,3-7 0-16,-1-2-192 0,1-4 0 0,0-1 16 15,0-1-144-15,1-4-48 0,-2-6 0 0,2-2 0 16,1-1 368-16,0 1-144 0,0 1 144 0,0 2 0 16,-2 3 0-16,0 5 0 0,-1 1 0 0,1 6 0 15,-1 3 208-15,-2 6 160 0,0 0 16 0,7 5 16 16,-2 4-48-16,0 3-16 0,-1 3 0 0,2 4 0 16,-1 0-144-16,0 1-48 0,0-2 0 0,0 0 0 15,-1-1-144-15,2 0 0 0,-1-4 0 0,1-1 128 16,-1-3-128-16,2-3 0 0,-7-6 0 0,7 4 0 15,-7-4 0-15,6 2 0 0,-6-2 0 0,7-6 0 16,-1-1 0-16,1-2-176 0,-1-6 16 0,1 0 0 16,-2-6-64-16,0 0-16 0,2-1 0 0,-1-1 0 0,1 3 96 15,-1 0 16-15,-1 3 0 0,1 1 0 0,-1 3 128 16,-1 3-160-16,-2 2 160 0,-2 8-160 0,0 0 160 0,0 0 176 16,0 0-48-16,0 0 0 0,-1 9 48 0,0 3 0 15,-1 2 0-15,1 2 0 0,1 2-176 0,0 1 192 16,3 0-192-16,-1-1 192 0,2-1-192 0,1 0 0 15,2-2 0-15,1-1 0 0,1-1 0 0,0-1 0 16,1-3 0-16,2-1 0 0,3-2 0 0,-1-1 0 16,-1-2 0-16,0 0 0 0,0-3 128 0,0 0-128 15,-1 1 0-15,-1-2 128 0,0-2-128 0,-2-2 0 16,-1 0 144-16,-2-5-144 0,1 1 0 0,-2 0 0 16,0 0 0-16,-1-1 0 0,-2 0 0 0,-2 0 0 15,-3 0 0-15,0 0 0 0,-1 0 128 0,1 1-128 16,-4 2 160-16,0 4-160 0,1-1 176 0,-1 4-176 0,1 1 192 15,1 3-192-15,1 2 128 0,2 5-128 0,4 3 0 0,2 0 0 16,1 1 0-16,1 0 0 0,4 1 0 0,1-2-144 16,2 2 144-16,2-4 0 0,-1 0 0 0,0-5-128 15,-1 1 128-15,0-1 0 0,0-2 0 0,-2-2 0 16,-2-2 336-16,-1-1 0 0,-8 0 0 0,0 0 0 16,0 0 560-16,4-5 96 0,-4 5 32 0,1-8 0 15,-2 0-400-15,-1-1-80 0,0-2-16 0,-2 0 0 16,-1-1-368-16,1-2-160 0,0 1 128 0,-1 0-128 31,-1-4-400-31,1-2-176 0,-1 2-16 0,1 2-16 16,-1-1-2768-16,2 2-544 0</inkml:trace>
  <inkml:trace contextRef="#ctx0" brushRef="#br2" timeOffset="55402.89">23340 6334 11967 0,'10'17'528'0,"-5"-8"112"0,1 5-512 0,1 1-128 16,2-1 0-16,-1 0 0 0,0 3 3376 0,-3-2 640 15,0 0 128-15,-1 1 16 0,1 1-1888 0,0-1-384 16,-1-1-80-16,0 0-16 0,1-1-1200 0,-2 2-240 16,0-6-48-16,-2-2-16 0,-1-8 112 0,0 0 32 15,0 0 0-15,0 0 0 0,0 0-432 0,-1-7 128 16,-3 0-128-16,1-4 0 0,2-2 352 0,-2 0-16 16,1 0 0-16,-2-3 0 0,0-2-336 0,1-1-256 15,2-2 32-15,0 1 16 0,-1 1 208 0,2 2-176 0,2 2 176 0,0 2-160 16,1 2 160-16,1 1-192 0,1 6 192 0,0-1-192 15,2 4 192-15,0-2 0 0,4 6 0 0,-1-3 0 16,2 6 0-16,4 1 0 0,1 1 0 0,0 1 0 16,1-1 0-16,1 3 0 0,1-1 0 0,-2 0 0 15,2 0 144-15,-2 0 16 0,0 0 0 0,2 0 0 16,-3 4-16-16,-2-4 0 0,0-4 0 0,0 0 0 16,-2-2-144-16,0-2 128 0,1 1-128 0,-3-3 128 15,2-3-128-15,-1 1 0 0,-2-4 144 0,-2 1-144 16,0 0 0-16,-1 1-160 0,-3-2 16 0,-1-2 0 15,-1 0-64-15,-2 0-16 0,-3-1 0 0,-1 1 0 16,-2 0 224-16,-1 2 0 0,-2 1-160 0,0 1 160 0,-2 1 0 16,1 3 0-16,0 4 128 0,2 0-128 0,-1-2 448 0,2 2 16 15,2 3 0-15,2 2 0 0,2 4-80 0,4 0-32 16,-2 1 0-16,3 1 0 0,2 0-208 0,5 1-144 16,1 2 192-16,3 1-192 0,3-4 0 0,2 1 0 15,1 1 0-15,4-3-192 16,3-2-2688-16,5 0-544 0,1-5-96 0</inkml:trace>
  <inkml:trace contextRef="#ctx0" brushRef="#br2" timeOffset="55699.78">24855 6331 20271 0,'0'0'1792'0,"0"0"-1424"0,-9-1-368 0,1 0 0 16,-1 0 3024-16,-1-1 544 0,-2 1 96 0,-1 1 32 15,0 0-1952-15,0 0-384 0,0 0-80 0,0 0 0 16,1 1-880-16,3 2-160 0,1 1-48 0,0 1 0 16,2 1-192-16,1 2-240 0,2 0 48 0,4 0 16 15,6 0-160-15,-1 0-48 0,1-2 0 0,3 2 0 16,3 1 192-16,2 1 16 0,3 0 16 0,-1 0 0 16,-1-1 160-16,1 3 0 0,0 0 0 0,-1 1 0 15,0 1 208-15,0-4 80 0,-3 5 16 0,0-1 0 16,-3-1 48-16,-1 0 16 0,-1 2 0 0,-3-2 0 15,-2 1-144-15,-2-1-32 0,-2 3 0 0,-2-3 0 16,-3-2-192-16,1-3 0 0,-3-1-192 0,-4 1 192 16,0-1-1904-16,2-1-272 0,10-6-48 0,-9 0-12864 15</inkml:trace>
  <inkml:trace contextRef="#ctx0" brushRef="#br2" timeOffset="55902.83">25030 6149 28559 0,'1'-13'2544'0,"-1"13"-2032"16,0 0-512-16,0 0 0 0,0 0 1728 0,0 0 240 16,0 0 48-16,0 13 16 0,0 3-1120 0,2 4-208 15,0 3-64-15,2 4 0 0,1 3-176 0,1 0-32 16,0 1-16-16,2 2 0 0,0 2-416 0,1-2 0 16,3 2 0-16,-1 0 0 15,2 2-256-15,-1-2-128 0,-1 1-16 0,-1-3-16 16,-1-2-2000-16,-1-5-400 0,-2 0-64 0,0-4-32 15,-2-2 224-15,0-3 64 0,-4-3 0 0,0-2-7072 0</inkml:trace>
  <inkml:trace contextRef="#ctx0" brushRef="#br2" timeOffset="56262.63">25140 6724 6447 0,'-6'-29'272'0,"4"16"80"0,-2-3-352 0,1 0 0 0,1-1 0 0,0 0 0 16,2-2 2560-16,2 1 448 0,2-1 96 0,2 2 16 16,3 2-1712-16,2 2-352 0,0 2-64 0,2-3-16 15,2 1-336-15,2 3-64 0,2 0 0 0,2 2-16 16,0 0-256-16,1 1-48 0,0 1-16 0,-2 2 0 15,-2-1 224-15,-2 3 48 0,-2-1 16 0,0 1 0 16,-1 1-32-16,-1 1-16 0,-1 0 0 0,-2 1 0 16,-9-1-32-16,0 0-16 0,0 0 0 0,0 0 0 0,0 0 192 0,1 9 32 15,-2 1 16-15,-2-4 0 0,-2 3-64 0,0 0-16 16,-2 0 0-16,2 1 0 0,-2-1-144 0,2 1-16 16,-1 1-16-16,1-1 0 0,-1-1-224 0,1 2-32 15,1-2-16-15,2 1 0 0,2-2-144 0,-2 1 0 16,2-1 144-16,0-8-144 0,2 8 0 0,-2-8 0 15,0 0 0-15,0 0 0 0,6 4 0 0,1-2 0 16,2 1 0-16,-1-5 128 0,-1 0 64 0,2-2 0 16,-1-4 16-16,1 3 0 0,1 0-16 0,-1-1 0 15,-1 0 0-15,-1-1 0 0,0 1-192 0,-1 2 0 16,0-2 0-16,-6 6 0 0,0 0 0 0,0 0 0 16,0 0 0-16,0 0 0 0,1 9-144 0,0 1 144 0,0-2-208 15,2 0 80-15,0 1-48 0,-1 3 0 0,2-1 0 0,0 1 0 31,-4-12-2704-31,0 0-528 0</inkml:trace>
  <inkml:trace contextRef="#ctx0" brushRef="#br2" timeOffset="56668.84">25688 6159 23039 0,'-2'12'2048'0,"-2"2"-1648"0,0 3-400 0,0 6 0 15,1 1 2208-15,1 2 352 0,-2 0 80 0,1 1 16 16,2-1-1024-16,1-2-208 0,3 0-32 0,1-2-16 16,-1-2-832-16,3-2-160 0,-1 0-48 0,0-1 0 0,2-4-336 0,-2 0 0 15,0-1 0-15,-1-3 128 0,0 0-128 0,-4-9-256 16,0 0 64-16,0 0 0 16,0 0-320-16,0 0-64 0,0 0 0 0,0 0-16 15,0-13-112-15,0 1-32 0,0 1 0 0,1-1 0 16,2-1-96-16,2 0 0 0,0 1-16 0,2 3 0 0,1 1 496 0,1 2 96 15,1-1 32-15,2 4 0 0,0 1 416 0,-1 2 64 16,1 1 32-16,0 4 0 0,1 3 432 0,-3 3 96 16,-1 2 16-16,-1 2 0 0,-3 4 80 0,-1 0 32 15,-1-1 0-15,0 1 0 0,-5-1 48 0,0 1 16 16,-2 4 0-16,0-6 0 0,-3-1-544 0,0 1-96 16,-3-1-32-16,1-2 0 0,-1-1-336 0,2-3 0 15,-2-4 0-15,-5 1 0 16,1-5-1568-16,1-2-384 0,2-2-80 0,2-5-16 15,1-6-1680-15,2-4-352 0</inkml:trace>
  <inkml:trace contextRef="#ctx0" brushRef="#br2" timeOffset="57028.36">25964 6084 22111 0,'0'0'1968'0,"0"0"-1584"0,0 0-384 0,5 6 0 15,0 5 1520-15,-1 2 208 0,0 1 64 0,-2 4 0 16,0 3-240-16,-1 4-32 0,0-2-16 0,1 5 0 15,-1 2-160-15,2 0-48 0,-1-2 0 0,1 0 0 16,-2-3-592-16,2-2-112 0,1-3-16 0,1-2-16 16,1 1-192-16,1 0-48 0,-1-2 0 0,5 3 0 0,-3-3-320 15,2-1 0-15,0-6 0 0,2 1 0 0,0-2 0 0,0-2 0 16,1 0 0-16,0-1 0 0,-2-2 0 0,0-3 0 16,-11-1 0-16,13-3 0 0,-1 2 0 0,-1-2 0 15,0-1 0-15,1-3 128 0,-1-5-128 0,0-3-192 16,-1 0 64-16,1 1 0 0,-1-3-144 0,-1 1-32 15,-2-1 0-15,-1 1 0 16,-1 2-80-16,-2 1-32 0,-4 3 0 0,-5-2 0 16,0 1-80-16,-1 2-16 0,0 4 0 0,-4 5 0 0,-1 0 384 0,1 4 128 15,-2 4 0-15,1 3-144 0,0 0 816 0,2 2 160 16,-1 1 48-16,4 5 0 0,5-1-176 0,2 3-16 16,3 0-16-16,5-5 0 0,2 0-288 0,6 1-48 15,2 0-16-15,5 0 0 0,4 0-320 0,6-4 128 0,7-3-128 0,3-1 0 31,2-3-2496-31,3-1-560 0</inkml:trace>
  <inkml:trace contextRef="#ctx0" brushRef="#br2" timeOffset="57481.44">27411 6361 22111 0,'-9'-9'1968'0,"3"8"-1584"0,-4-2-384 0,-1 3 0 15,1 0 1184-15,0 3 160 0,-1-3 16 0,1 3 16 16,-2 1-112-16,0 2-32 0,1 3 0 0,0 2 0 16,1-1-128-16,1 2-16 0,1 2-16 0,0 3 0 15,4-1-624-15,3 1-112 0,1 0-16 0,4 0-16 16,1-4-304-16,3 1-304 0,1 2 64 0,4-6 16 31,1 0-2272-31,4 0-448 0,5-4-80 0,1-2-5696 0,2 1-1136 0</inkml:trace>
  <inkml:trace contextRef="#ctx0" brushRef="#br2" timeOffset="57715.82">27677 6361 6447 0,'0'0'272'15,"0"0"80"-15,0 0-352 0,0 0 0 0,-7-1 0 0,-1 1 0 16,-1 3 4112-16,0 1 752 0,0 0 160 0,0 3 32 0,0 4-3024 0,1 1-608 16,1 1-112-16,5 4-32 0,-1-3-560 0,3 2-112 15,1-3-32-15,5 1 0 0,1 2-448 0,3-5-128 16,1 0 0-16,1-2 0 0,0-1 144 0,1-1-144 15,0 0 192-15,1-4-192 0,1-5 384 0,-4-2-48 16,0-1 0-16,0-1 0 0,-3 0 224 0,-8 6 32 16,3-3 16-16,-2-4 0 0,0 0-336 0,-1 0-64 15,-1-1-16-15,-1 0 0 16,-2 0-1424-16,0 0-304 0,-7-9-48 0,2 2-8064 16,-1-1-1616-16</inkml:trace>
  <inkml:trace contextRef="#ctx0" brushRef="#br2" timeOffset="58059.63">27905 6339 13823 0,'13'19'1216'0,"-7"-6"-960"0,-2 3-256 0,-1 0 0 15,3 6 2160-15,1-2 384 0,-1-2 80 0,1 0 0 16,-2 1-1152-16,0 0-224 0,1 2-48 0,0-3-16 16,-3-3 144-16,-1-2 16 0,0-3 16 0,-2-1 0 15,0-9-640-15,1 9-128 0,-1-9-16 0,0 0-16 16,0 0-240-16,0 0-32 0,0 0-16 0,0 0 0 15,0 0 48-15,1-9 0 0,1 0 0 0,0-3 0 16,5-1-112-16,-3-2-16 0,-2-4 0 0,1 1 0 16,-1 0-192-16,2-2 0 0,1 0-192 0,1 0 192 15,-2 0-240-15,2 2 64 0,3 0 16 0,0 1 0 16,1 1 160-16,-3 3 0 0,0 3 0 0,-2 1 0 0,-5 9 272 16,0 0 96-16,0 0 16 0,0 0 0 0,0 0-80 0,8 14-16 15,-2 4 0-15,0 2 0 0,-1 2-288 0,-1-1 160 16,-2 1-160-16,2 2 128 0,0-5-128 0,3-1 0 15,-1-1 0-15,3 2 0 16,2-5-1088-16,1 0-256 0,1-2-64 0,-2 0-9312 16,0-1-1872-16</inkml:trace>
  <inkml:trace contextRef="#ctx0" brushRef="#br2" timeOffset="58310.03">28369 6364 13823 0,'0'0'608'0,"4"14"128"0,1 3-592 0,2-1-144 0,2 0 0 0,1 2 0 15,-1 1 3712-15,2 2 704 0,-2 1 128 0,0 1 48 16,0-3-1888-16,-2 3-368 0,-2 0-80 0,-1 1-16 16,-2-1-864-16,0 0-176 0,-4 0-48 0,-2 0 0 15,-2-3-496-15,-1-1-96 0,-2-1-32 0,0-2 0 16,0-2-224-16,-1 0-48 0,-2-3-16 0,0 0 0 15,0-5-240-15,-1-1 176 0,-1 1-176 0,0-6 160 16,-2-3-384-16,2-2-80 0,-1-6-16 0,1 0 0 16,1-1-2512-16,0-4-512 0,1-3-112 0</inkml:trace>
  <inkml:trace contextRef="#ctx0" brushRef="#br2" timeOffset="58435.09">28347 6064 20271 0,'0'0'896'0,"0"0"192"0,4 12-880 0,-2-3-208 16,-2 1 0-16,2 1 0 0,-2-1 1312 0,1 1 224 16,1-1 32-16,1 2-12176 0</inkml:trace>
  <inkml:trace contextRef="#ctx0" brushRef="#br2" timeOffset="58606.87">28653 6524 35999 0,'-13'10'1600'0,"5"-4"320"0,0 7-1536 0,2-6-384 0,6-7 0 0,0 0 0 15,0 0 0-15,0 0-160 0,0 0 16 0,0 0-10432 16,0 0-2096-16</inkml:trace>
  <inkml:trace contextRef="#ctx0" brushRef="#br2" timeOffset="59062.26">29112 6204 15663 0,'0'0'1392'0,"0"0"-1120"0,-7-3-272 0,7 3 0 0,0 0 2016 0,0 0 352 15,-9 5 64-15,3 2 0 0,-1 2-880 0,5 1-176 31,0 3-32-31,1 3-16 0,0 2-208 0,1-1-32 16,4 1-16-16,0 2 0 0,-2 0-672 0,1-2-128 16,-2-3-16-16,3 1-16 0,1-2 0 0,2-3 0 15,-1-1 0-15,1 1 0 0,-1 1 32 0,1-5 16 16,-1 4 0-16,-6-11 0 0,0 0-112 0,4 10-32 16,-4-10 0-16,4 12 0 0,0-2-144 0,-4-10 128 0,0 0-128 0,0 0 128 15,0 0-128-15,0 0 0 0,0 0 0 0,0 0 0 31,0 0-512-31,0 0-96 0,0 0-16 0,11-1 0 16,-11 1-336-16,10-10-64 0,-2-1 0 0,0 5-16 16,-1 0 464-16,4 3 112 0,-1 0 16 0,1 0 0 0,-1 2 448 0,3 1 160 0,3 1 0 0,-2 5 0 15,-1 0 688-15,2 4 144 0,-1 4 32 0,0-3 0 16,1 4-368-16,-4-1-64 0,-2-1-16 0,-1 1 0 16,-3-1 240-16,-2 0 32 0,-2 3 16 0,-3-3 0 15,-3-1-48-15,-2 0-16 0,-3 1 0 0,-2-4 0 16,-2 1-224-16,-2 1-32 0,-1-4-16 0,-1 3 0 15,-1-3-304-15,0 0-64 0,-1-2-16 0,3-1 0 16,2-4-320-16,2 0-64 0,1-1-16 0,12 1 0 16,-10-7-2336-16,3-2-480 0,2-4-80 0</inkml:trace>
  <inkml:trace contextRef="#ctx0" brushRef="#br2" timeOffset="59437.11">29764 6387 15663 0,'0'0'1392'0,"0"0"-1120"16,0 0-272-16,-8 7 0 0,-2 1 1504 0,-2 2 240 15,0 2 48-15,-5-2 16 0,-1 0-352 0,-2 1-80 16,0 1-16-16,1 1 0 0,2-1 0 0,2 1 0 16,0-1 0-16,2 2 0 0,2 2-720 0,1-3-128 0,4 0-48 15,1 1 0-15,0 2-96 0,2-2-32 0,2 2 0 0,2-5 0 16,-1-11 96-16,6 8 16 0,4-1 0 0,1-3 0 15,1-4-208-15,4-3-48 0,2-1 0 0,3-5 0 16,2-1-64-16,-1-1-128 0,1-1 176 0,-4-1-176 16,-1-1 0-16,1 1-272 0,-4 1 16 0,2-1 16 15,0-2 96-15,-3 1 16 0,0 1 0 0,-5 3 0 16,-3 2 128-16,-6 8 0 0,5-8-144 0,-5 8 144 16,0 0 192-16,0 0 96 0,0 0 32 0,0 0 0 15,0 0 128-15,-11 9 16 0,-4 5 16 0,2-1 0 16,2 4-304-16,-2-2-176 0,-1-1 192 0,3 3-192 15,2 2 0-15,3-1 0 0,4-1 0 0,3 0 0 16,3-4-1216-16,3-1-288 0,2-5-64 16,2 3-16-16,2-1-2448 0</inkml:trace>
  <inkml:trace contextRef="#ctx0" brushRef="#br2" timeOffset="60030.9">30168 6481 911 0,'-5'-5'0'0,"-3"-3"0"16,-4-2 0-16,2 2 0 0,2-1 4480 0,1 1 800 15,1 2 160-15,1 0 48 0,-2 2-3568 0,7 4-720 16,0 0-144-16,0 0-32 0,0 0 192 0,0 0 16 16,0 0 16-16,0 0 0 0,5 14-304 0,2-4-64 15,-2 0-16-15,0 1 0 0,1 1 288 0,1 1 64 0,5-2 16 16,1 4 0-16,2 0-80 0,-2 4-32 0,0-6 0 0,0 1 0 15,-3 2-288-15,-3-3-48 0,-2 4-16 0,-3-4 0 16,0 2-368-16,-4 1-80 0,0 0 0 0,-2-1-16 16,-4 2-128-16,-4-3-32 0,-5 2 0 0,0-4 0 15,1 0-144-15,-3 1 192 0,0-4-192 0,-3 0 192 16,-3 0-192-16,3 0 128 0,1-2-128 0,0-3 128 16,3-1-128-16,2-1 0 0,4-2 0 0,3 0 0 15,9 0-272-15,0 0-48 0,0 0 0 0,0 0 0 31,0 0-240-31,3-9-48 0,-3 9-16 0,8-9 0 0,2 1 112 0,3 2 0 16,4 1 16-16,3 1 0 0,0 0 304 0,3 1 192 0,-4 0-208 0,3 2 80 16,-1-2 128-16,1 0 0 0,-1 2 0 0,-1-4 0 15,-3 2 0-15,0-2 0 0,1-1 0 0,-1-2 0 16,0-1 0-16,0-1 224 0,0 0-48 0,1-3-16 0,1 0-160 0,-2-3 160 16,-4 2-160-16,0 1 160 0,-1 0-160 0,-1 1-256 15,-2 0 64-15,-1 2 16 0,-2 0-80 0,-1-3-32 16,-2-1 0-16,-3 4 0 0,-1-2 64 0,-3 5 16 15,4 7 0-15,-7-8 0 0,-2 1 208 0,0 3-176 16,-1 3 176-16,-1 2-160 0,-2 7 160 0,0 3 192 16,-3 2-32-16,3-2-16 0,2 4 480 0,-1 2 80 15,0-3 32-15,3 4 0 0,1 0 112 0,4 1 32 16,2-1 0-16,3 0 0 0,2-1-192 0,4 0-48 16,4-3 0-16,3 2 0 0,4-2-192 0,3 2-32 15,1 0-16-15,5 1 0 0,0-4-400 0,5 0 0 16,5-3 0-16,3-1 0 15,3-1-640-15,3-3-176 0,1-2-16 0,1-4-12864 0,2-3-2560 0</inkml:trace>
  <inkml:trace contextRef="#ctx0" brushRef="#br2" timeOffset="62600.69">23118 7983 27007 0,'0'0'1200'0,"0"0"240"0,0 0-1152 0,0 0-288 16,11-10 0-16,-11 10 0 0,4-8 960 0,3-1 128 15,1 0 16-15,2 0 16 0,0-1-144 0,2 4-16 16,1-3-16-16,0 5 0 0,2-4-944 0,1 4 0 0,3-1-160 0,0 2-9952 16,-2 2-2000-16</inkml:trace>
  <inkml:trace contextRef="#ctx0" brushRef="#br2" timeOffset="62803.57">23249 8134 33631 0,'0'0'1488'0,"0"0"304"0,0 0-1424 0,0 0-368 0,0 0 0 0,0 0 0 0,7-3 0 0,4-3 0 16,4 0 0-16,3-1 0 15,0 1 0-15,4-1-208 0,2 1 16 0,3-2-9664 16,2-1-1952-16</inkml:trace>
  <inkml:trace contextRef="#ctx0" brushRef="#br2" timeOffset="63569.21">24385 7750 23727 0,'0'0'1040'0,"0"0"240"0,0 0-1024 0,0 0-256 0,0 0 0 0,0 0 0 15,0 0 656-15,0 0 96 0,-2 4 16 0,-4 1 0 16,-2 0 64-16,-1 3 32 0,-1 1 0 0,-1 3 0 16,-1 1-592-16,2 3-112 0,-2-1-32 0,2 2 0 15,-1 1-128-15,1-3 0 0,1-1 0 0,1 0 0 16,1-2 0-16,2 0 0 0,1-2 0 0,4-1 0 15,3 1-192-15,2-3 192 0,3 1-160 0,4-1 160 16,-1-2-192-16,4-2 48 0,0 2 16 0,5 0 0 16,2-1 128-16,0 1 0 0,-2 0-144 0,-1-1 144 15,0-2 0-15,-2 1 256 0,-3 4-32 0,-1 1-16 16,-4 0 304-16,-2-1 64 0,-7-7 16 0,1 10 0 16,-4 0 496-16,-1-2 112 0,-3 1 16 0,-3 1 0 15,-3 1-672-15,0 1-128 0,-1-1-32 0,-2 1 0 0,1-2-384 16,-1 0 0-16,2 0 0 0,1-2 0 15,1-3-768-15,2-2-128 0,2-2-16 0,1-4-16 16,2-3-2944-16,1-6-592 0,-1-20-112 0,8-1-32 0</inkml:trace>
  <inkml:trace contextRef="#ctx0" brushRef="#br2" timeOffset="63709.71">24507 7610 25279 0,'0'0'1120'0,"0"0"224"0,0 0-1072 0,7 4-272 16,-7-4 0-16,6 7 0 0,0 2 1280 0,-1 3 208 15,0 2 48-15,0 3 0 0,0 3-256 0,1 2-64 16,-1 2 0-16,0 4 0 0,2 2-752 0,2 2-144 16,0 5-48-16,0-2 0 0,1 2-272 0,1-3 0 0,-1-2 0 0,1-1 0 31,-1-3-1344-31,-1-1-336 0,-1 6-64 0,-1-6-16 16,-1-5-784-16,-2-1-144 0,-1-1-48 0</inkml:trace>
  <inkml:trace contextRef="#ctx0" brushRef="#br2" timeOffset="63851.96">24557 8089 17439 0,'0'-24'768'0,"1"15"176"0,2-1-752 0,-1-2-192 0,2-1 0 0,1 0 0 15,2 1 528-15,2 1 80 0,2 0 16 0,0 2 0 16,4-1-416-16,-1 0-80 0,2 3 0 0,1-1-128 16,1 1-784-16,0 2-272 0</inkml:trace>
  <inkml:trace contextRef="#ctx0" brushRef="#br2" timeOffset="64228.65">24876 7965 911 0,'3'14'0'0,"-2"-7"0"0,-1 2 0 0,0-1 0 16,-1 1 0-16,1 0 0 0,-1-1 4016 0,1 1 720 16,0-2 128-16,0-1 48 0,0-6-3472 0,0 0-688 15,0 0-144-15,0 0-32 0,1 7-192 0,-1-7-64 16,0 0 0-16,0 0 0 0,0 0-128 0,0 0-16 16,0 0-16-16,0 0 0 0,0 0-32 0,6-4-128 0,3-3 192 0,1-1-64 15,-3 0-128-15,3-3 0 0,-1-1 0 0,-3 2 0 16,-1-5 0-16,-1 5 0 0,-1 2-176 0,-3 8 176 15,0 0 0-15,0 0 144 0,0 0 0 0,0 0 0 16,0 0 656-16,0 0 128 0,0 0 32 0,1 7 0 16,1 2-224-16,-2 2-32 0,-2 1-16 0,2 0 0 15,0-3-192-15,0 4-48 0,-1 4 0 0,2 0 0 16,-1-1 128-16,2-3 32 0,-1-3 0 0,0 3 0 16,2 7-176-16,2-3-48 0,1-6 0 0,2 1 0 15,0-3-64-15,1 0-32 0,2-2 0 0,-1-2 0 16,2-2 80-16,0 1 16 0,-2-4 0 0,0 0 0 15,-2-6 176-15,0 1 32 0,-1-1 16 0,-2-4 0 16,-1 0-160-16,-2-6-48 0,-2-2 0 0,-1 2 0 16,-2 5-208-16,-2-1-64 0,-1-2 0 0,-2-1 0 0,-1 1-128 0,0-2 0 15,1-1 0-15,0-1 0 16,-2-1-1392-16,2-1-208 0,1 4-32 0,2 2-16 16,2 1-1296-16,2 1-272 0,1 2-48 0</inkml:trace>
  <inkml:trace contextRef="#ctx0" brushRef="#br2" timeOffset="64900.53">25227 7952 11967 0,'4'8'1072'0,"-2"4"-864"16,1 4-208-16,0 3 0 0,-2 0 3184 0,-1 1 592 15,-1-5 112-15,-1 1 16 0,2 0-1552 0,-1 3-320 16,0 0-64-16,1-2-16 0,0-3-1056 0,0 0-224 16,0 1-32-16,1-6-16 0,-1-9-320 0,0 0-64 0,4 6-16 0,-4-6 0 15,0 0-96-15,6-8 0 0,0-6-128 0,0-4 192 16,-1 1-192-16,2 0 0 0,1 3 0 0,0-5 0 15,-2 1 0-15,1-5 0 0,-2-1 0 0,1 3 0 16,1 3 0-16,-1 0 0 0,0-1 0 0,-1 4 0 16,0 2 192-16,0 5-64 0,0-1-128 0,-5 9 192 15,0 0 96-15,0 0 16 0,0 0 0 0,6 10 0 16,-2 5-176-16,-2 2-128 0,2 2 144 0,-1 2-144 16,1-3 0-16,0 3 0 0,-1 0 0 0,3 1 0 31,-1 0-256-31,1 0-160 0,1-1-32 0,1-1 0 0,0-2-768 0,1 0-176 15,1-1-16-15,2-2-16 0,1-2-240 0,-3-4-32 0,1-1-16 16,-1-2 0-16,-1-1 384 0,3 1 80 0,0-5 16 0,1-1 0 16,0-1-80-16,4-5-16 0,-2-1 0 0,0-6 0 15,-1-1 240-15,-1 0 32 0,-2-2 16 0,-4 2 0 0,0 0 832 0,-3-1 208 16,-4 1 0-16,-1 1 0 0,-2 1 1152 0,-5 2 256 16,-1-1 64-16,-1 5 16 0,-2 2 656 0,-1 1 128 15,1 3 32-15,0 0 0 0,1 2-384 0,0-1-64 16,2 2 0-16,1-1-16 0,2 3-720 0,6-5-144 15,0 0-16-15,0 0-16 0,-4 4-544 0,4-4-96 16,0 10-32-16,2-3 0 0,4 0-272 0,0-2 0 16,2 0 0-16,1 1 0 0,0 0 0 0,3-2 0 15,0 1 0-15,2-1 0 0,0-1 0 0,1-1 0 16,-2-2-144-16,0 0 144 0,1 0-160 0,0 0 160 16,-2-1-192-16,-3 0 192 0,-1-1-144 0,-8 2 144 15,0 0 0-15,8-1-144 0,-2 1 144 0,1-1 0 0,-7 1 0 0,0 0 0 16,9 0 0-16,-1 2 0 0,1 1 0 0,0 0 0 15,0-1 0-15,0 1 0 0,1 2 0 0,-3-1 0 16,1 5 0-16,-1-2 192 0,-2 0 0 0,0 3-16 16,-5 0 464-16,-1 2 80 0,-2 2 32 0,-1 0 0 15,-3 2-48-15,-5 1 0 0,-3 0 0 0,0 1 0 16,-3 0-352-16,-2 1-80 0,0-2-16 0,2-2 0 16,0 0-256-16,1-5 128 0,-1-1-128 0,3-2 0 31,2-3-448-31,2-2-192 0,1-2-32 0,4-2-16 0,1-2-2816 15,2-5-560-15,3-7-112 0</inkml:trace>
  <inkml:trace contextRef="#ctx0" brushRef="#br2" timeOffset="65166.11">25919 8151 20895 0,'0'0'928'0,"9"-2"192"0,2-2-896 0,-1 0-224 16,1-1 0-16,-2-2 0 0,2-1 1136 0,0-1 176 15,-2 1 32-15,0 1 16 0,-2-1 176 0,-1 0 48 16,-1 2 0-16,-1-1 0 0,-2-2-688 0,-1 2-128 15,-1 1-16-15,-1 1-16 0,-3 2 96 0,0-1 0 16,4 4 16-16,-8-1 0 0,1 1-80 0,-2 1-32 16,0 0 0-16,0 3 0 0,0 3-240 0,-1 3-48 15,2 2-16-15,0 1 0 0,1 0-176 0,2 1-48 16,1 1 0-16,2 0 0 0,0 1-208 0,5-2 0 16,1-1 0-16,2-1 0 0,0 0 0 0,1-2 0 15,3 2 0-15,0-4-160 16,3 0-512-16,-1-2-96 0,-2-2-32 0,2-1 0 15,0-2-1936-15,1-1-384 0,0-1-80 0,-2-3-10944 0</inkml:trace>
  <inkml:trace contextRef="#ctx0" brushRef="#br2" timeOffset="65400.57">26142 8004 11967 0,'0'0'528'0,"0"0"112"0,0 0-512 0,0 0-128 0,7 11 0 0,0 0 0 15,3 2 2896-15,-1 2 560 0,0-1 96 0,0 2 32 16,1 2-1216-16,0-1-256 0,-3-2-32 0,1 1-16 15,0-3-528-15,-1-1-128 0,-1-2 0 0,1-1-16 16,-1-1-688-16,-2 0-144 0,-4-8-32 0,0 0 0 16,0 0 96-16,0 0 16 0,0 0 0 0,0 0 0 15,-5-4 48-15,-2-1 16 0,2 1 0 0,1-2 0 16,0-5-304-16,2-1-48 0,-1-2-16 0,0-4 0 0,-1 0-336 0,4-3 144 16,3-1-144-16,2-10 0 15,2 4-272-15,1 1-176 0,1 4-16 0,1 1-16 16,1 4-1824-16,2 2-384 0,4 3-64 0,1 2-8528 15,3 5-1712-15</inkml:trace>
  <inkml:trace contextRef="#ctx0" brushRef="#br2" timeOffset="65806.78">27093 8013 16575 0,'0'0'736'0,"0"0"160"0,0 0-720 0,0 0-176 0,0 0 0 0,0 0 0 15,0 0 2080-15,0 0 384 0,0 0 80 0,0 0 16 16,0 0-1056-16,-8 9-208 0,0 2-32 0,1-1-16 16,2-1-192-16,0 2-32 0,0 2-16 0,-3 1 0 15,-3 2-176-15,5-2-48 0,2-2 0 0,3-2 0 16,1-10-560-16,0 13-224 0,-2-2 176 0,4-1-176 16,0-1 0-16,5 0 0 0,-7-9 0 0,9 6 0 15,0-4 0-15,2 0 0 0,-1-2 0 0,2 0-160 16,1-2 16-16,0 0 0 0,-1-4 0 0,-1 0 0 15,1-2-112-15,1-1-32 0,0-1 0 0,-1-2 0 16,0 4-32-16,-3-4-16 0,0 1 0 0,-1-1 0 16,-1 0 144-16,0 0 16 0,-3-2 16 0,-2 4 0 15,0 2 320-15,-2 8 64 0,-3-9 16 0,-1 3 0 16,-1 2 400-16,-3 2 96 0,8 2 16 0,-10 2 0 0,-1 1-240 0,1 4-64 16,0 0 0-16,-1 4 0 0,1 5-48 0,2-3-16 15,3 1 0-15,1 2 0 0,1-6-144 0,2 3-48 16,-1 0 0-16,2 1 0 0,2-1-192 0,2-1 0 15,1-1 0-15,3 0 0 16,2 1-400-16,2 1-128 0,1-1-32 0,4 0 0 16,1-6-2192-16,2 1-448 0,1-1-96 0,2-1-10576 0</inkml:trace>
  <inkml:trace contextRef="#ctx0" brushRef="#br2" timeOffset="65994.5">27585 8081 27871 0,'-5'-12'1232'0,"5"12"256"0,0 0-1184 0,0 0-304 0,0 0 0 0,-10 0 0 16,1-1 1152-16,9 1 160 0,-11 4 32 0,1 5 16 16,1 3 16-16,2 1 0 0,2 0 0 0,2-1 0 15,2-1-832-15,2 2-160 0,2 2-48 0,2-1 0 16,0-1-336-16,3 1 0 0,1 2 0 0,3-6 0 16,1 0-320-16,3-1-16 0,-2-1-16 0,3-1 0 31,1 2-2016-31,0-3-416 0,-1-2-80 0,2-3-6528 0,0-2-1296 0</inkml:trace>
  <inkml:trace contextRef="#ctx0" brushRef="#br2" timeOffset="66166.56">27846 8104 11055 0,'0'0'976'0,"0"0"-784"0,0 0-192 0,-6 8 0 0,-1 0 2560 0,3 1 480 15,2 3 96-15,0-2 0 0,2 3-1904 0,2 2-384 16,0-1-80-16,2 0 0 15,3 2-1552-15,0 1-304 0,3-4-64 0</inkml:trace>
  <inkml:trace contextRef="#ctx0" brushRef="#br2" timeOffset="66666.71">27960 8020 13823 0,'-11'-16'608'0,"3"7"128"0,-2-5-592 0,1-1-144 0,2 1 0 0,3 1 0 15,0 2 688-15,3 5 96 0,1 6 32 0,0 0 0 16,8-7-528-16,1 4-96 0,-9 3-32 0,14-2 0 31,2 4-896-31,4 1-176 0,0 4-48 0,1 1 0 16,0-3-832-16,0 2-160 0,0 0-32 0,-2 2-16 16,0-1 1024-16,-4 1 208 0,0 1 32 0,-2-3 16 0,-2 0 2192 0,0-2 432 0,-11-5 80 0,0 0 32 15,8 9 352-15,-4 3 80 0,-3-4 16 0,-1-8 0 16,0 0-640-16,-7 13-128 0,-2-1-32 0,0 1 0 15,-1 0-96-15,-1 1-32 0,2-1 0 0,-1 1 0 16,-2 2-656-16,2-3-144 0,3 3-32 0,2-1 0 16,1 1-96-16,1 0-32 0,2 1 0 0,1 0 0 15,3-4-144-15,1 0-48 0,1-3 0 0,1 0 0 16,1 0-112-16,2-4-16 0,1 1-16 0,3-3 0 0,2-4-16 16,2-2 0-16,2-2 0 0,1-1 0 0,-3-4-224 0,1 1 176 15,-1-4-176-15,1-2 160 0,-1-3-160 0,-1-1-176 16,-2-2 48-16,-2 2 0 0,-3 1-176 0,0-2-16 15,-1-8-16-15,-2 4 0 16,0-2-80-16,-4 2-16 0,-2-2 0 0,0-1 0 0,-1-3 176 0,-2-1 48 16,-1-1 0-16,0-4 0 0,-1 1 208 0,-4 0 0 15,-1-1 0-15,-2 1 0 0,-1-1-144 0,0 6-96 16,0 4-16-16,1 8 0 0,2 7 128 0,1 2 128 16,1 5-208-16,8 3 80 0,-9 11 592 0,2 3 128 15,2 8 32-15,2 7 0 0,2 6 48 0,4 6 16 16,1 3 0-16,2 3 0 0,4 0 0 0,2 0 0 0,1-2 0 15,2 1 0-15,2 0-496 0,1-2-192 0,1-1 176 0,2-5-176 32,1-4-1280-32,-2-2-336 0,-3-3-80 0</inkml:trace>
  <inkml:trace contextRef="#ctx0" brushRef="#br2" timeOffset="67401.56">27232 8077 15663 0,'0'0'1392'0,"0"0"-1120"0,-3-5-272 0,3 5 0 15,-2-4 2368-15,-1-3 432 0,-1 1 80 0,-1 1 0 16,0 0-992-16,-2 1-208 0,0 1-32 0,-1-2-16 16,0 1-400-16,0 0-80 0,-1 1 0 0,0 1-16 15,0 0-592-15,-2 4-112 0,1-1-32 0,-1 3 0 16,1-1-144-16,-2 2-16 0,-1 1-16 0,1 3 0 15,2 1-64-15,2 1-16 0,2 2 0 0,0 0 0 16,3 0-144-16,-1 0 0 0,1 0 144 0,2 1-144 16,-1-1 0-16,2-3 0 0,4-1 0 0,0 2 0 15,1-4 0-15,1 1 0 0,-1-1 0 0,1-3-128 16,-6-4-96-16,10 4-16 0,-1-4 0 0,2 0 0 16,0-4-48-16,-2-3-16 0,-1 3 0 0,0-1 0 0,-2 1 176 15,1-2 128-15,-2-1-192 0,3-3 192 0,-2 2-240 0,-1-1 64 16,1-3 16-16,-2 3 0 0,-1 1 16 0,1 0 0 15,-1-1 0-15,-2 4 0 0,1-2 144 0,-2 7 0 16,0 0 0-16,0 0 0 0,0 0 256 0,0 0 16 16,0 0 16-16,0 0 0 0,0 0 240 0,0 0 48 15,0 0 16-15,-2 12 0 0,1 2 64 0,1 3 16 16,1-1 0-16,2 1 0 0,1 0-80 0,1 1-16 16,2-1 0-16,2 0 0 0,1 0-240 0,4-1-48 15,3-3-16-15,3-3 0 16,2-2-1040-16,4-3-224 0,3-4-32 0,16-1-17536 0</inkml:trace>
  <inkml:trace contextRef="#ctx0" brushRef="#br2" timeOffset="71798.77">6486 10850 26607 0,'0'0'1168'0,"0"0"256"0,-8 0-1136 0,8 0-288 0,0 0 0 0,0 0 0 0,0 0 1040 0,0 0 160 16,0 0 16-16,0 0 16 0,3-6-80 0,3-1 0 15,5-2-16-15,2 0 0 0,4-4-384 0,0 1-80 16,4 0-16-16,3-5 0 0,4-1-144 0,2 0-48 16,5 1 0-16,1-3 0 0,5 0-64 0,12-8-16 15,-2 2 0-15,1 0 0 0,-2 0-192 0,-2 0-32 16,-4 0-16-16,-1-2 0 0,0 2-144 0,-1 0 0 16,-3 1 0-16,0 2 128 0,0 0-128 0,-2-1 0 15,-2 1 144-15,-4 2-144 0,-2 1 0 0,-4 3 144 0,-4 2-144 0,-3 0 0 16,-4 1 176-16,1 1-176 0,-5 1 160 0,-1 2-160 15,-2-1 192-15,-2 2-64 0,0 0-128 0,0 1 192 16,-1 2 112-16,-1 0 16 0,-2 1 0 0,-1 5 0 16,2-6 0-16,-2 6 16 0,2-7 0 0,-2 7 0 15,0 0-64-15,0 0-16 0,1-5 0 0,-1 5 0 16,3-4-80-16,-3 4-32 0,4-5 0 0,-4 5 0 16,0 0-144-16,5-3 0 0,2 1 0 0,0 0 128 15,1 1 0-15,1 2-128 0,2 1 192 0,1 2-64 16,-2 2 32-16,2 1 0 0,2-1 0 0,3 2 0 15,3 2 48-15,3 2 16 0,3 2 0 0,3 2 0 16,1 1-80-16,4 1-16 0,1 3 0 0,1-1 0 16,2 3 16-16,0-2 0 0,-3 1 0 0,2 2 0 15,-1-5 32-15,-2 2 0 0,-3-1 0 0,-2-1 0 16,-2-3 0-16,0-1 0 0,-3 0 0 0,1-2 0 0,0 1-176 0,-3-3 192 16,0-1-192-16,0 0 192 0,-1 2-192 0,0-4 0 15,-3 1 0-15,1 0 128 0,-2-1-128 0,-2 1 0 16,2-1 0-16,-1-1 0 15,-3-2-448-15,0 0 0 0,0 0-16 0,-1-2 0 16,-2 1-1376-16,2-3-272 0,-3 2-48 0,0-1-11008 16,-1 1-2192-16</inkml:trace>
  <inkml:trace contextRef="#ctx0" brushRef="#br2" timeOffset="72236.52">9208 10519 29999 0,'0'0'1328'0,"0"0"272"0,-5-5-1280 0,1-2-320 0,-1 1 0 0,0-1 0 16,-2-2 1264-16,-1 3 176 0,0 0 32 0,-1 4 16 15,-1-3-208-15,-2 3-64 0,-2 2 0 0,1 2 0 16,-2 3-688-16,1 1-144 0,0 6-16 0,-1 2-16 16,2 3-224-16,3 4-128 0,0 4 160 0,3 2-160 15,2 3 208-15,5 0-48 0,1 0-16 0,6 2 0 16,4-1 32-16,2-1 0 0,2 0 0 0,3-5 0 0,3-1-48 0,1-5-128 16,0-5 192-16,4-2-64 0,0-3 64 0,2-4 0 15,-1-4 0-15,2-3 0 0,-2-2 80 0,-1-4 32 16,-1-1 0-16,0-4 0 0,-3 0-144 0,-1 0-32 15,-3-2 0-15,-2 2 0 0,-5-4 208 0,-1 2 48 16,-4-1 0-16,-1 0 0 0,-2 1 128 0,-3-3 16 16,-4 1 16-16,-1 2 0 0,-2-2-160 0,-2 0-16 15,-1 2-16-15,-3 0 0 0,-3 1-144 0,-2 0-16 16,-3-1-16-16,0 2 0 0,0 0-176 0,0 3-224 16,0 1 48-16,3-2 16 15,0 2-1312-15,2 0-256 0,3 1-48 0,3 3-11888 16,2 1-2384-16</inkml:trace>
  <inkml:trace contextRef="#ctx0" brushRef="#br2" timeOffset="72470.89">9024 10240 35999 0,'-15'-1'1600'0,"15"1"320"0,0 0-1536 0,-7 2-384 0,7-2 0 0,0 0 0 15,0 0 544-15,0 0 32 0,0 0 16 0,0 0 0 16,0 0-1312-16,0 0-272 0,8 3-48 0,1-3-9632 16,0-1-1920-16</inkml:trace>
  <inkml:trace contextRef="#ctx0" brushRef="#br2" timeOffset="72627.07">9311 10187 25791 0,'0'0'1152'0,"0"0"224"0,0 0-1104 0,0 0-272 15,0 0 0-15,0 0 0 0,0 0 3280 0,0 0 608 16,0 0 112-16,0 0 32 15,0 0-4464-15,0 0-880 0,0 0-176 0</inkml:trace>
  <inkml:trace contextRef="#ctx0" brushRef="#br2" timeOffset="72939.67">9095 11185 24879 0,'-17'5'1088'0,"10"-1"256"16,-1 2-1088-16,2 0-256 0,1-1 0 0,1 2 0 0,4-7 3456 0,-2 8 624 16,2-8 128-16,0 0 16 15,0 0-3968-15,10 6-784 0,0-2-176 0,3 0-10736 16,3-3-2144-16</inkml:trace>
  <inkml:trace contextRef="#ctx0" brushRef="#br2" timeOffset="73096.03">9417 11087 23039 0,'0'0'2048'0,"-5"7"-1648"0,-2-3-400 0,2 1 0 16,5-5 4160-16,0 0 768 0,0 0 128 0,0 0 48 31,0 0-4416-31,0 0-880 0,0 0-192 0,8 0-11632 0,1-1-2320 0</inkml:trace>
  <inkml:trace contextRef="#ctx0" brushRef="#br2" timeOffset="73330.27">9769 10438 38703 0,'0'0'3440'0,"-5"-2"-2752"16,5 2-560-16,-6-2-128 0,0 0 1456 0,6 2 256 16,0 0 48-16,0 0 16 0,0 0-928 0,-3 6-176 15,2 2-32-15,1 4-16 16,1 1-2208-16,-1 1-432 0,2 4-96 0,1 3-16800 0</inkml:trace>
  <inkml:trace contextRef="#ctx0" brushRef="#br2" timeOffset="73502.25">9790 10928 39455 0,'0'0'1744'0,"-6"7"368"0,0-5-1696 0,1 2-416 0,5-4 0 0,-6 4 0 16,6-4 320-16,0 0 0 0,0 0-16 0,0 0 0 31,0 0-2672-31,0 0-544 0</inkml:trace>
  <inkml:trace contextRef="#ctx0" brushRef="#br2" timeOffset="73783.55">9899 10077 40543 0,'0'0'896'0,"0"0"176"0,0 0 32 0,0 0 48 0,0 0-928 0,0 0-224 15,0 0 0-15,7 5 0 0,3 0 1152 0,2-3 192 16,1-2 48-16,2-2 0 0,2 0-1392 0,2-1 0 15,0 1-304-15,2-4 48 16,1 1-1216-16,0 0-240 0,2 2-48 0,-2-1-16 16,0 1-2016-16,-1-1-416 0</inkml:trace>
  <inkml:trace contextRef="#ctx0" brushRef="#br2" timeOffset="74295.07">10293 9712 11967 0,'-17'-4'1072'0,"8"3"-864"0,-2-1-208 0,-3 2 0 0,-4 0 4592 0,-2-1 864 16,-1-3 176-16,-1 2 48 0,0 0-3312 0,0 1-672 15,1 0-128-15,0 1-32 0,0 4-576 0,0 1-112 16,-1 0-16-16,3 3-16 0,-1 1-688 0,2 4-128 15,1 4 0-15,1 1 0 0,1 4 0 0,0 3 0 16,1 0 0-16,1 1 160 0,1 3 64 0,3 2 16 16,1 2 0-16,2 0 0 0,1 1 16 0,2 2 16 15,2 0 0-15,1 2 0 0,1-3-80 0,3 0-32 16,2-1 0-16,3-1 0 0,2-2-160 0,-1-2 0 16,-1-2 144-16,3-1-144 0,1-6 128 0,2-2-128 15,0-1 160-15,3-5-160 0,2-6 0 0,1 1 0 16,1-6-208-16,3-2 64 0,3-4 144 0,2-2 128 15,3 0-128-15,-2-3 176 0,1-3-176 0,-2-1 0 16,-3-5 0-16,-1 1 0 0,-1-4-240 0,0 1-80 0,-1-2 0 0,0-3-16 0,-7 0 336 0,0-1 0 16,-2 0 0-16,0 0 0 0,-2 1 0 0,-3-2 0 15,-2 3 0-15,-1 1 0 0,-4-2 0 0,0 1 0 16,-3 1 0-16,-3 2 0 0,-2 3 0 0,-3-1 128 16,-2 2 32-16,-4 0 0 0,-2-2 112 0,-2 2 32 15,-2 0 0-15,-1 2 0 0,0 2-160 0,1 2-16 16,-3 4-128-16,1-1 192 0,-1 2-448 0,1 3-112 0,1 2-16 0,0 3-12592 15,-1 2-2512-15</inkml:trace>
  <inkml:trace contextRef="#ctx0" brushRef="#br2" timeOffset="75326.44">14411 11097 21183 0,'-8'1'1888'0,"1"1"-1504"0,0-2-384 0,1 0 0 0,6 0 1376 0,-6 2 208 15,6-2 32-15,0 0 16 0,0 0-640 0,0 0-128 16,8-4-32-16,4 0 0 0,4-3 0 0,2-2-16 0,1 1 0 0,4-1 0 16,0-1-240-16,-1 3-64 0,2-3 0 0,3 0 0 15,3 0-112-15,1-1-16 0,3 0-16 0,3 1 0 16,-1-1-240-16,11-4-128 0,-1 0 128 0,-3 0-128 16,-1-2 0-16,-2 0 0 0,-2 1 0 0,-3 2 128 15,-4-2-128-15,-2 2 0 0,-6-2 0 0,1 2 128 16,-2 0-432-16,-2 2-80 0,-3-1 0 0,-3 2-16 15,-2 1 688-15,-2 1 144 0,-2 2 16 0,-2 3 16 16,-6 4-336-16,0 0-128 0,0 0 0 0,0 0 144 16,0 0-144-16,0 0 0 0,7-1 144 0,-7 1-144 15,0 0 144-15,8-1-144 0,-2-2 192 0,-6 3-192 16,11 0 432-16,0 1-32 0,1 2 0 0,1 1 0 16,2 1-16-16,1 4 0 0,4 0 0 0,1 4 0 0,4 2 32 15,1 3 0-15,2 3 0 0,5 1 0 0,1-1-32 0,0-1 0 16,-2-2 0-16,5 0 0 0,-1 0-176 0,1-1-32 15,-2-4-16-15,2-1 0 0,0-2-160 0,1 0 0 16,0-3 0-16,-1 1 128 0,-2-1-368 0,-1-1-80 16,-2 1 0-16,-3 1-16 15,-2 1-2480-15,-3-1-512 0</inkml:trace>
  <inkml:trace contextRef="#ctx0" brushRef="#br2" timeOffset="75717.02">15130 10271 15663 0,'0'0'1392'0,"0"-6"-1120"0,0-1-272 0,0 7 0 0,0 0 2752 0,0 0 480 16,0 0 96-16,0 0 32 0,0 0-1648 0,0 0-336 15,6 7-64-15,1 4-16 0,-2 5-224 0,0 5-48 16,-1 2-16-16,0 4 0 0,0 1-832 0,0 2-176 16,-3 1 0-16,3 3 0 0,-1 0 0 0,0-2 192 15,1-4-48-15,2-2 0 16,-1 0-656-16,1 2-128 0,1-5-16 0,-1-2-16 16,0-4-1504-16,-1-1-288 0,0-1-64 0</inkml:trace>
  <inkml:trace contextRef="#ctx0" brushRef="#br2" timeOffset="75935.99">15375 10226 31039 0,'0'0'688'0,"0"0"144"0,0 0 16 0,0 0 16 0,-3 7-688 0,1 5-176 0,-1 1 0 0,2 4 0 31,-1 7 448-31,4-1 64 0,-1 3 16 0,2 4 0 16,0-2-320-16,3 2-64 0,-1 0-16 0,0 0 0 31,0-2-688-31,2-2-144 0,-1-2-16 0,0-6-16 0,-1 0-2272 0,-1-3-448 0,2 9-80 0,-5-11-32 0</inkml:trace>
  <inkml:trace contextRef="#ctx0" brushRef="#br2" timeOffset="76333.92">15226 9537 15663 0,'-8'-4'1392'0,"-1"0"-1120"16,0 1-272-16,0 1 0 0,1 4 2864 0,-1-1 512 15,0 4 96-15,1 0 32 0,1 4-2096 0,4 4-400 31,-1 6-96-31,1 3-16 0,2 4-592 0,2 3-128 0,0 1-32 0,2 3 0 0,1 0-144 0,2 0 0 16,4-2 0-16,3-1 0 16,1-3-144-16,2-2 144 0,-1-4 0 0,2-3 0 0,1-1 0 0,2-2 0 15,1-4 0-15,0-3 0 0,0-1 240 0,1-6-48 16,-1-2-16-16,-1-3 0 0,1-2 464 0,-2-1 112 16,-4-2 16-16,0-2 0 0,-2-5 128 0,-3-1 48 15,-2 1 0-15,-3-7 0 0,-2 3-192 0,-2-4-48 16,-1 2 0-16,-1 1 0 0,-5-2-160 0,-1 0-32 15,-4 3-16-15,-1 0 0 0,-2-1-272 0,0 2-48 16,-1 0-16-16,0 5 0 0,-1-3-160 0,0 4 0 16,2 0-192-16,0 3 192 15,1 0-1584-15,0 6-192 0,2-1-32 0,3 5-9936 16,3 2-1984-16</inkml:trace>
  <inkml:trace contextRef="#ctx0" brushRef="#br2" timeOffset="76833.87">16495 10971 10127 0,'-8'-2'896'0,"-3"0"-704"15,1 1-192-15,-2 1 0 0,-1 1 4672 0,0 3 912 16,0-2 176-16,1 3 48 0,2 3-3376 0,1 1-656 15,0 4-144-15,1 0-32 0,1 4-784 0,3 2-176 16,2 0-16-16,1 0-16 0,-1 1-352 0,4-1-64 16,1 0 0-16,3-1-16 0,1-3-320 0,4 2-64 15,2-2-16-15,1 0 0 0,2-2 224 0,2 0 0 16,0-2 0-16,2-2 160 0,0-2-32 0,2-2-128 16,-3 0 192-16,1-5-64 0,-2 0 16 0,-1-4 0 15,-1-2 0-15,-1-1 0 0,-2-1 80 0,0-1 16 16,-2 0 0-16,-3-3 0 0,-3 1 0 0,-1-1 0 15,-4-1 0-15,-2-2 0 0,-1 1-48 0,-3 0 0 16,-1 1 0-16,0-2 0 0,-5 1-192 0,1 0 128 0,-3-2-128 16,1 0 0-1,-1 1-272-15,0 0-160 0,-2 0-16 0,2 0-16 16,1 2-624-16,2 3-112 0,2-1-16 0,0 4-10176 0,1 0-2016 0</inkml:trace>
  <inkml:trace contextRef="#ctx0" brushRef="#br2" timeOffset="77115.42">16407 10747 36399 0,'0'0'800'0,"-5"0"160"0,-4-1 48 0,9 1 16 0,-5-3-832 0,5 3-192 16,0 0 0-16,0 0 0 0,0 0 0 0,0 0 0 15,6-4-192-15,3 0-10560 16,2 2-2112-16</inkml:trace>
  <inkml:trace contextRef="#ctx0" brushRef="#br2" timeOffset="77302.99">16635 10720 20271 0,'0'0'1792'0,"-6"2"-1424"0,-2 2-368 0,3 0 0 15,5-4 3568-15,0 0 640 0,-5 4 128 0,5-4 16 16,0 0-3184-16,0 0-640 0,0 0-128 0,7 5-16 31,-7-5-1424-31,11 7-288 0,1-3-48 0,-1 2-13824 0</inkml:trace>
  <inkml:trace contextRef="#ctx0" brushRef="#br2" timeOffset="77570.5">16397 11439 32015 0,'0'0'1408'0,"0"0"320"0,-5 4-1392 0,1 2-336 16,4-6 0-16,0 0 0 0,-4 5 304 0,4-5-16 0,0 0 0 0,0 0 0 31,5 6-1488-31,3-1-288 0,-2-1-64 0</inkml:trace>
  <inkml:trace contextRef="#ctx0" brushRef="#br2" timeOffset="77711.23">16699 11452 33631 0,'0'0'1488'0,"-8"2"304"0,1 0-1424 0,0 1-368 0,7-3 0 0,0 0 0 0,0 0 512 0,0 0 48 15,0 0 0-15,0 0 0 0,0 0-560 0,0 0-176 16,0 0 0-16,7-1-15504 16</inkml:trace>
  <inkml:trace contextRef="#ctx0" brushRef="#br2" timeOffset="77914.22">16886 10990 11967 0,'0'0'1072'0,"0"0"-864"15,0 0-208-15,0 0 0 0,0 0 4720 0,0 0 896 16,0 0 176-16,0 0 32 0,0 0-4480 0,0 0-896 0,-2 11-176 0,2-2-32 31,2 2-2112-31,-2 2-432 0,1 12-64 0,0-3-32 0</inkml:trace>
  <inkml:trace contextRef="#ctx0" brushRef="#br2" timeOffset="78070.46">16918 11306 18431 0,'0'0'816'0,"-4"7"160"0,-1-3-784 0,0 0-192 0,0 1 0 0,5-5 0 15,-5 3 3392-15,5-3 624 0,0 0 128 0,0 0 16 16,0 0-3072-16,0 0-608 0,0 0-128 0,0 0-10464 16,0 0-2080-16</inkml:trace>
  <inkml:trace contextRef="#ctx0" brushRef="#br2" timeOffset="78304.8">17118 10645 29487 0,'0'0'2624'0,"0"0"-2112"15,0 0-512-15,0 0 0 0,0 0 1856 0,0 0 272 16,0 0 48-16,9 3 16 0,0-4-1120 0,3-1-240 0,1 0-32 15,2-1-16-15,2-1-784 0,2 0 0 0,-1-1-224 0,0 1 48 32,-2-1-2064-32,-1 1-400 0,1 0-96 0,0 0-12112 0</inkml:trace>
  <inkml:trace contextRef="#ctx0" brushRef="#br2" timeOffset="78842.33">17359 10434 27695 0,'-18'0'1216'0,"9"0"272"0,-3 0-1184 0,-2 0-304 0,-2 0 0 0,-1 0 0 0,-1-2 1200 0,-1-1 176 15,0 3 32-15,-1 0 16 0,2 1-256 0,1 1-48 16,1 0-16-16,2 0 0 0,0 3-640 0,-1 1-128 15,2 5-16-15,2-1-16 0,-1 2-48 0,0 2-16 16,2 2 0-16,-1 1 0 0,4 0-80 0,0 1-16 16,2-2 0-16,1 1 0 0,1 0-16 0,1 1-128 15,2 0 192-15,2 0-64 0,2 1-128 0,1-1 0 16,2 0 0-16,2 0 0 0,3-1 0 0,1-1 0 16,0-2 0-16,3-1 0 0,3 2-192 0,1-4 192 15,0-4-160-15,3 1 160 0,0-2-144 0,-1 3 144 16,2-2-128-16,-3-2 128 0,-2 0 0 0,1-1-160 15,-2 0 160-15,0 1 0 0,0-3-144 0,-1 0 144 16,-1-2 0-16,0 0-144 0,-2-1 144 0,-1 0 0 0,0-1 0 0,0-4 128 16,0-2 96-16,0-1 32 0,0 0 0 0,0-2 0 15,-2 0-128-15,-1-1-128 0,-1-5 176 0,0 1-176 16,-2-1 272-16,-1 0-48 0,0-2-16 0,-2 1 0 16,-2-1 192-16,-2 1 48 0,-1 1 0 0,-3 0 0 15,-3-2 192-15,0 2 32 0,-2 0 16 0,-3 0 0 16,-3-2-112-16,1 3 0 0,-2 0-16 0,1 3 0 15,-3 1-240-15,-1 3-32 0,1 1-16 0,1 2 0 16,0 2-272-16,0 0 0 0,0 4 0 0,2 1 0 16,0 2-1168-16,2-2-192 15,2 3-48-15,1 0-11904 0,4 0-2400 0</inkml:trace>
  <inkml:trace contextRef="#ctx0" brushRef="#br2" timeOffset="86030.77">14612 9190 12895 0,'-4'-6'1152'0,"2"1"-928"0,-4 1-224 0,1-3 0 0,1 1 2192 0,-1-2 400 0,-2 1 80 0,1 1 16 16,-3-1-896-16,0 0-192 0,-4 0-16 0,-2 2-16 16,-2 1-416-16,2 1-96 0,-5 3-16 0,-1 2 0 15,-2-1-464-15,-2 0-112 0,0 2-16 0,1-1 0 16,-1 1 144-16,0-2 32 0,0 3 0 0,2-1 0 15,1 1-240-15,-1 0-32 0,0-2-16 0,-1 4 0 16,2 0-336-16,0 2 128 0,0 2-128 0,0-2 0 16,1 3 0-16,3 0 0 0,-1-2 0 0,3 3 0 15,-1 1 0-15,2 0 0 0,1 0 0 0,1 0 0 0,1 0 0 16,2 0 0-16,1-1 0 0,1 2 0 0,1 0 0 0,2 1 0 16,1 1 0-16,2 1 0 0,-1 1 0 0,-1 0 0 15,-1 1 0-15,1 0 0 0,3 2 0 0,-1 1 0 16,1 0 0-16,1 2 0 0,0 2 0 0,0 2 0 15,0 0 0-15,1 3 0 0,2 2 0 0,1 1 0 16,-2 1 128-16,1 1-128 0,0 3 0 0,-2 1 0 16,0-4 0-16,1 3-128 0,0 2 128 0,-1-4 0 15,1 2 0-15,-1 1 0 0,0-4 0 0,1 1 176 16,-1-1-48-16,-1-3 0 0,0 2 16 0,1-1 0 16,1 0 0-16,0-2 0 0,1 0 80 0,-1-2 16 15,1-2 0-15,-2 2 0 0,-1 0-240 0,0-2 0 16,2 0 0-16,-1 0 0 0,0-1 128 0,0-1 48 0,2 0 0 0,-2-1 0 15,1-2 64-15,-1 0 16 0,-1-1 0 0,0 0 0 16,0 1 16-16,0 1 16 0,-1-3 0 0,1 1 0 16,1 1-112-16,-1 1-32 0,0-3 0 0,0 0 0 15,0-1-16-15,0-3 0 0,0 3 0 0,0-3 0 16,0 2 0-16,1-3-128 0,-1 1 192 0,-1 0-64 16,0 0 160-16,-1 0 32 0,0 0 0 0,0-2 0 15,0 0-128-15,1-1-32 0,-1 0 0 0,1-3 0 16,-2 1 240-16,2-1 48 0,0 0 16 0,1 1 0 15,0-2-464-15,1 0 0 0,0 1 0 0,1-2 0 16,-2 0 0-16,1 1 176 0,0 0-48 0,1-1-128 16,-1 0 192-16,-1 1-64 0,2 2 0 0,1-2-128 15,1 3 240-15,0-2-64 0,-1 2-16 0,-1 0 0 16,1-3-32-16,1 3 0 0,1 0 0 0,-1 1 0 0,2-5 0 0,2 0-128 16,1-1 192-16,2-2-64 0,-4 1 32 0,4-1 0 15,-1-1 0-15,3 1 0 0,0 0 80 0,3-2 16 16,0 0 0-16,1 0 0 0,2-2-256 0,1 1-128 15,-2-2 128-15,3 1-208 16,0-1-560-16,2 2-128 0,2-3 0 0,1 0-16 16,0 0-1840-16,3-4-352 0</inkml:trace>
  <inkml:trace contextRef="#ctx0" brushRef="#br2" timeOffset="94064.21">16466 10515 15663 0,'0'1'1392'0,"0"-1"-1120"0,0 0-272 0,0 0 0 0,0 0 2144 0,0 0 368 0,0 0 80 0,0 0 16 16,0 0-1216-16,0 0-240 0,0 0-64 0,4 13 0 16,0-26-496-16,0 0-96 0,0 0-32 0,-2 0 0 15,0 0-80-15,-2 3 0 0,0-2-16 0,-2-1 0 16,0-1-112-16,-1-1 0 0,-2 0-16 0,-2-1 0 15,2-2-48-15,-1-6-16 0,-2 2 0 0,-1-3 0 16,-1 2-32-16,-1 1 0 0,0-2 0 0,1 3 0 16,-1 1-144-16,1 0 160 0,0 0-160 0,-2 2 160 15,1 1-160-15,2 2 0 0,0 2 144 0,0-2-144 16,-1 4 0-16,-1 0 0 0,2 2 0 0,0 0 128 0,1 4 0 0,0 1 0 16,0 2 0-16,2 4 0 0,-1 2 96 0,2 3 32 15,-1 3 0-15,0 3 0 0,1 2-80 0,0 6-16 16,0 0 0-16,0 4 0 0,-1 2-160 0,1 0 0 15,1 3 0-15,0 0 0 16,-2-1-368-16,-1 1-96 0,-1 0-32 0,2-1 0 16,-2-1-832-16,0 0-160 0,1-1-48 0,-1-2-7808 15,-1-2-1584-15</inkml:trace>
  <inkml:trace contextRef="#ctx0" brushRef="#br2" timeOffset="94298.67">15943 10395 27583 0,'0'0'1216'0,"-5"-2"256"0,5 2-1168 0,0 0-304 0,0 0 0 0,0 0 0 15,-5-2 1136-15,5 2 160 0,0 0 48 0,0 0 0 16,0 0-160-16,0 0-32 0,0 7 0 0,-2 2 0 16,1 3-336-16,1 3-80 0,0 1-16 0,0 2 0 15,0 0-240-15,1 1-48 0,-1-1-16 0,3 3 0 16,-2-4-240-16,2 2-48 0,0-3-128 0,0 0 192 15,3-1-192-15,-1-2 0 0,1 0 0 0,2 0 0 16,3-4 0-16,2 1-240 0,2-3 48 0,2 0 16 31,2-3-1376-31,1-3-288 0,3-2-48 0,-1-4-14176 0</inkml:trace>
  <inkml:trace contextRef="#ctx0" brushRef="#br2" timeOffset="95236.28">14750 10373 10127 0,'0'0'896'0,"0"0"-704"0,0 0-192 0,0 0 0 0,7 8 2768 0,-6 0 528 0,-1-2 96 0,-1 2 32 16,-1 0-1120-16,1 0-240 0,-1 1-32 0,-1-3-16 15,0 2-704-15,1 0-144 0,-2 0-16 0,-1-2-16 16,-1-2-528-16,6-4-96 0,-6 3-32 0,-1-3 0 16,0 0 16-16,-1-3 0 0,-3-3 0 0,0-2 0 15,-2-1-80-15,-2-2-16 0,1-2 0 0,-1-1 0 16,2-2-144-16,-1-1-48 0,0-1 0 0,-2-3 0 16,-2-2-16-16,1-2 0 0,1-2 0 0,-1-1 0 0,2-1-192 15,0 1 144-15,1-1-144 0,2-1 128 0,2-1-128 0,2 1 128 16,4 1-128-16,2 3 128 0,-1-1-128 0,3 2 192 15,1 1-192-15,2 2 192 0,1 1-192 0,1 2 0 16,-1 1 0-16,2 2 0 0,5 3 128 0,-1 3-128 16,2-1 128-16,1 2-128 0,1 0 0 0,1 2 0 15,-1 1 0-15,0 1-176 0,1-1 0 0,-1 2 0 16,-1-3 0-16,3 1 0 16,-1 1-1728-16,1 0-336 0,-2 1-80 0,-1-1-13296 0</inkml:trace>
  <inkml:trace contextRef="#ctx0" brushRef="#br2" timeOffset="95501.98">14556 9566 13823 0,'0'0'1216'0,"0"0"-960"0,0 0-256 0,0 0 0 16,0 0 3216-16,-5 6 608 0,5-6 112 0,-4 4 32 16,4-4-2208-16,2 7-432 0,2-1-96 0,4 1-16 15,1-1-832-15,2 1-160 0,1-3-32 0,1 0-16 16,0-2-48-16,1 0 0 0,2-2 0 0,-1 0 0 15,0 0 64-15,-2 0 0 0,0 1 0 0,0 0 0 16,-3 2-32-16,-1 1 0 0,-1 1 0 0,0 2 0 16,-2-1 480-16,0 2 80 0,-2 1 32 0,-2 1 0 15,1 1-32-15,-2 1 0 0,0 2 0 0,-1-1 0 16,2 0-272-16,-2 1-48 0,0 2-16 0,0-2 0 16,0 2-384-16,0 1 128 0,1 0-128 0,-1 0 0 15,1-1-1072-15,2 0-288 0,-2 3-64 16,2-2-10048-16,1-2-2016 0</inkml:trace>
  <inkml:trace contextRef="#ctx0" brushRef="#br2" timeOffset="96439.27">15903 10348 18143 0,'0'0'800'0,"0"0"160"0,0 0-768 0,0 0-192 0,0 0 0 0,0 0 0 15,-2 8 1632-15,2 0 288 0,0 1 48 0,2 0 16 16,0 0-544-16,0-1-96 0,0 1-32 0,1 0 0 16,1 2-288-16,0-1-48 0,0 2-16 0,0 0 0 15,1-1-128-15,-1 2-16 0,0 2-16 0,-1-1 0 0,1-1-272 0,2 3-48 16,-1-3-16-16,0 1 0 0,0 2-96 0,2-3-32 15,-1 1 0-15,1-1 0 0,-1 0-336 0,0 0 0 16,-1-4 0-16,-1 1 0 0,1-1 192 0,0-3 0 16,2-1 16-16,-1 1 0 0,-6-6 112 0,7 1 0 15,-7-1 16-15,7-1 0 0,1-1 16 0,1-3 0 16,1 1 0-16,1 0 0 0,-2-1-48 0,1 0-16 16,-1 0 0-16,1-1 0 0,2 1-64 0,0 1-16 15,-1-1 0-15,0 0 0 0,-2 0-80 0,0-2-128 16,0 1 176-16,0-1-176 0,0 1 0 0,0-2 0 15,2 0 0-15,-2 0 0 0,-1 0 0 0,0-2 0 16,1-1-160-16,-1 0 160 16,-3 0-816-16,0-2-32 0,-1 3-16 0,-1-2 0 15,-1 4-2272-15,-1-2-464 0,-1 2-96 0,-1 0-10816 0</inkml:trace>
  <inkml:trace contextRef="#ctx0" brushRef="#br2" timeOffset="96704.86">16154 10283 22047 0,'0'0'976'0,"0"0"208"0,0 0-944 0,0 0-240 0,0 0 0 0,-6 4 0 0,1 0 2432 0,-2 1 432 15,2 2 80-15,-2-1 32 0,0 2-800 0,-1 1-144 16,-3 3-48-16,2 1 0 0,0 0-720 0,0 1-160 16,0 2-16-16,0 1-16 0,0 1-560 0,-1 0-96 15,0 2-32-15,2-2 0 0,2 0-384 16,0-2 0-16,4-2 0 0,-1 1 0 16,2-2-1920-16,0 0-400 0,1-5-96 0</inkml:trace>
  <inkml:trace contextRef="#ctx0" brushRef="#br2" timeOffset="97564.24">18342 10554 9215 0,'0'0'816'0,"8"-4"-656"0,1-2-160 0,1-1 0 0,1-1 2800 0,-1 3 528 16,1 3 96-16,-1-1 32 0,1-1-1232 0,-11 4-240 16,0 0-64-16,7 5 0 0,1 2-368 0,-1 3-80 15,-5-2 0-15,0 4-16 0,-2 2-416 0,-3 3-80 16,-1 3 0-16,-1 2-16 0,-2-1-496 0,0 2-80 16,-1 1-32-16,0 0 0 0,0 2-144 0,0 2-16 15,-1-5-16-15,0 3 0 0,0-2-160 0,1-1 160 16,0-2-160-16,3-1 160 0,0-2-160 0,2-1 128 15,3 0-128-15,0-3 128 0,3-1-128 0,1-1 0 16,1 0 0-16,1-1 0 0,4 0 0 0,0-2-224 16,0-1 80-16,5-2 16 15,0-2-1408-15,4-1-288 0,-1-2-48 0,1-2-8560 16,1-4-1696-16</inkml:trace>
  <inkml:trace contextRef="#ctx0" brushRef="#br2" timeOffset="98127.23">18405 10812 18431 0,'0'0'816'0,"0"0"160"0,-4 3-784 0,4-3-192 0,0 0 0 0,0 0 0 16,0 0 3424-16,0 0 640 0,6 4 128 0,3-3 32 16,6 2-2416-16,2-1-464 0,2 0-112 0,3-1-16 15,2 0-448-15,2-1-112 0,3 0-16 0,1 0 0 16,2 0-192-16,3-1-64 0,3 0 0 0,1 1 0 15,0-2-144-15,3 0-48 0,0-1 0 0,-2 2 0 16,1-2-192-16,-2 2 0 0,0 0 0 0,0-1 0 16,0 2 0-16,1-2 128 0,1 0-128 0,-1 0 0 0,1-1 0 0,-5 1 0 15,-2 0 0-15,-1 1 0 0,-6-2 128 0,0 1-128 16,0-2 0-16,-3 0 0 0,1 1 0 0,-1-2 0 16,-2 1 0-16,-1 0 0 0,-2-1 0 0,-1 0 0 15,-1 0 0-15,-1-2 0 0,-2-1-160 0,-2 2 160 16,-3-5-128-16,-2 4 128 0,-2-1-144 0,-1-1 144 15,-2 1-160-15,-2 0 160 0,-3-2-160 0,-4 0 160 16,-1 1-160-16,-2 0 160 0,-3 0-368 0,-2 0 32 16,-2 0 0-16,-2 0 0 0,-5-2 96 0,1 1 32 15,-2-1 0-15,2 0 0 0,-1-2 16 0,3 1 0 16,1 3 0-16,1 1 0 0,6 1 192 0,0 5 0 16,1-5 0-16,5 2 0 0,7 5 128 0,0 0-128 15,0 0 0-15,9 3 0 0,2-1 0 0,6 1-224 0,2 1 32 0,3-2 16 16,5 2 0-16,2 1 0 0,0 1 0 0,1 0 0 15,1 1-80-15,0-1 0 0,-1 3-16 0,-1 2 0 16,-2-1 272-16,-1 1-160 0,-1 0 160 0,-3 4-128 16,-4-2 256-16,-3 0 64 0,-5 0 16 0,-2 3 0 15,-3 2 656-15,-2 1 128 0,-3 2 32 0,-1 0 0 16,-6 1-16-16,-2-2 0 0,-4-1 0 0,0 1 0 16,0 1-432-16,0 0-64 0,1-3-32 0,-1 1 0 15,-1-2-480-15,1-1 0 0,1-3 0 0,1 1 0 31,1-2-3072-31,2-1-576 0</inkml:trace>
  <inkml:trace contextRef="#ctx0" brushRef="#br2" timeOffset="98972.89">20813 11319 10127 0,'-4'-10'896'0,"-2"10"-704"15,6 0-192-15,0 0 0 0,-6 1 4592 0,6-1 880 16,-7 0 176-16,7 0 48 0,0 0-3600 0,0 0-720 15,0 0-144-15,10-5-16 0,-1-1-304 0,4-1-48 16,2-1-16-16,4 0 0 0,1-5-208 0,5 0-64 16,1-1 0-16,3-2 0 0,-2 1-64 0,3-4 0 15,2 0-16-15,0-2 0 0,2-1-256 0,1-2-48 16,2 0-16-16,1-1 0 0,-1 0-176 0,1 2 0 16,3-1 144-16,-4 2-144 0,-1 0 0 0,-4 1 128 0,0 3-128 15,-4 1 0-15,-2 0 128 0,-4 1-128 0,-2 2 128 0,-2 1-128 16,-2 0 0-16,-2 2 128 0,-1 2-128 0,-1 1 0 15,-2 1 192-15,0 0-48 0,-1 2 0 0,-1 1 0 16,-1 0 144-16,0 1 32 0,-7 3 0 0,0 0 0 16,0 0 64-16,9 0 0 0,0 0 16 0,0 3 0 15,0 1-160-15,2 1-48 0,-1 0 0 0,3 3 0 16,0 1 64-16,2 0 0 0,-1 2 0 0,3 2 0 16,2 1-48-16,2 3 0 0,3 1 0 0,2 1 0 15,0-1-48-15,1 0-16 0,-1 0 0 0,2 1 0 16,0-2-144-16,2-2 160 0,-2 1-160 0,-1-2 160 15,3 2-160-15,-2-2 0 0,-4-1 0 0,1 0 128 16,1 0-128-16,-2-3 0 0,-2 0 0 0,0-1 0 0,-1 0-208 16,0 0-80-16,-2-1-16 0,1 0 0 15,1-3-1744-15,-4 0-368 0,-3 2-64 0,-1-3-16544 16</inkml:trace>
  <inkml:trace contextRef="#ctx0" brushRef="#br2" timeOffset="99363.75">21625 10155 28383 0,'0'0'1264'0,"0"0"256"0,-2-5-1216 0,2 5-304 0,0 0 0 0,0 0 0 0,0 0 1408 0,4 5 240 16,-1 4 32-16,2 3 16 0,2 8-224 0,-1 1-32 15,2 2-16-15,-1 6 0 0,-2 2-576 0,1 5-112 16,1 2-32-16,-2 3 0 0,-2-1-224 0,-1 1-48 16,1 0-16-16,-2-2 0 0,-1 2-256 0,0-5-160 15,1-4 192-15,-1-1-192 0,2-5 0 0,0-4-272 16,1-4 16-16,0-2 16 16,-1-2-2000-16,1-1-384 0,1-4-96 0,0-1-13728 0</inkml:trace>
  <inkml:trace contextRef="#ctx0" brushRef="#br2" timeOffset="99801.54">21573 9690 17503 0,'-4'-13'1552'0,"4"13"-1232"0,-7-8-320 0,3 0 0 16,0-1 2272-16,0 2 400 0,-1-2 80 0,0 2 0 15,1 0-672-15,0 1-144 0,-1 0-16 0,0 1-16 16,-3 4-848-16,3 1-160 0,5 0-48 0,-7 5 0 16,1 2-624-16,-1 3-224 0,1 3 144 0,0 4-144 0,1 4 0 15,1 1-176-15,0 0 16 0,3 2 0 0,1 0-96 0,3 0 0 16,1-2-16-16,2-1 0 0,3-3-48 0,3-1-16 15,1-4 0-15,1-3 0 0,5-2 336 0,-2 0-176 16,0-4 176-16,-1-3-128 0,0-2 384 0,-2-3 64 16,1-2 32-16,-1-2 0 0,-1-3 496 0,0-2 112 15,0-2 0-15,-2-1 16 0,-3-4 0 0,-3 4 0 16,-1-7 0-16,-3 4 0 0,2-1-240 0,-2 2-48 16,-2 1-16-16,-2 0 0 0,-1 1-224 0,-1-2-64 15,-3 1 0-15,-1 2 0 0,-2 0-256 0,2 2-128 16,-1 2 0-16,-1 0 128 0,1 2-288 0,0 0-64 15,-2 2-16-15,1 2 0 16,1 1-1616-16,0 2-320 0,-2-1-64 0,3 3-10032 16,-3 0-2000-16</inkml:trace>
  <inkml:trace contextRef="#ctx0" brushRef="#br2" timeOffset="99989.02">21201 9732 36111 0,'0'0'784'0,"0"0"176"0,0 0 16 0,0 0 48 0,-14 6-816 0,14-6-208 0,0 0 0 0,0 0 0 16,1 8 240-16,0 1 0 0,1-2 0 0,0 2 0 15,1 1-2912-15,-1 2-576 0</inkml:trace>
  <inkml:trace contextRef="#ctx0" brushRef="#br2" timeOffset="100129.63">21227 10047 25967 0,'0'0'1152'0,"0"0"240"0,0 0-1120 0,0 0-272 16,0 0 0-16,0 0 0 0,0 0 656 0,0 0 80 15,0 0 16-15,0 0 0 16,3-4-1520-16,-1-2-288 0,1-1-64 0</inkml:trace>
  <inkml:trace contextRef="#ctx0" brushRef="#br2" timeOffset="100332.84">21393 9314 8287 0,'0'0'736'0,"-8"2"-592"0,0 0-144 0,2 1 0 16,6-3 5888-16,-6 4 1152 0,6-4 240 0,0 0 32 15,0 0-5136-15,0 0-1024 0,-1 6-192 0,1 1-64 32,1 1-1520-32,3-2-304 0,1 1-64 0,2-1-9632 0,2-1-1920 0</inkml:trace>
  <inkml:trace contextRef="#ctx0" brushRef="#br2" timeOffset="100488.97">21676 9312 30927 0,'0'0'1360'0,"0"0"304"0,0 0-1344 0,0 0-320 16,0 0 0-16,0 0 0 0,0 0 704 0,0 0 64 16,0 0 0-16,0 0 16 0,0 0-432 0,0 0-96 15,9 1 0-15,-3 2-15504 0</inkml:trace>
  <inkml:trace contextRef="#ctx0" brushRef="#br2" timeOffset="100707.76">21974 9550 33279 0,'0'0'1472'0,"-6"0"320"0,-1 3-1440 0,2-3-352 0,5 0 0 0,-7 0 0 15,1 1 640-15,6-1 48 0,0 0 16 0,0 0 0 16,0 0-704-16,0 8 0 0,0-8 0 0,1 10-15888 16</inkml:trace>
  <inkml:trace contextRef="#ctx0" brushRef="#br2" timeOffset="100863.94">22012 9867 25791 0,'-7'4'2304'0,"1"0"-1856"16,-1 1-448-16,2 0 0 0,0-1 1856 0,5-4 288 16,0 0 48-16,0 0 16 0,0 0-1872 0,0 0-336 15,0 0-128-15</inkml:trace>
  <inkml:trace contextRef="#ctx0" brushRef="#br2" timeOffset="101098.58">22033 9132 32991 0,'-12'-3'1472'0,"12"3"288"0,0 0-1408 0,0 0-352 0,0 0 0 0,0 0 0 16,-3 7 1280-16,3-7 176 0,0 0 32 0,0 0 16 15,8 8-656-15,3-5-128 0,-2-3-16 0,4-1-16 16,3 0-688-16,0-2 0 0,0 1 0 0,1 0-176 16,-1-2-2064-16,-2 3-432 0,-1 0-80 0,1-3-12496 15</inkml:trace>
  <inkml:trace contextRef="#ctx0" brushRef="#br2" timeOffset="101504.69">22281 8936 18431 0,'0'0'1632'0,"-4"-5"-1312"16,-3-1-320-16,-1 0 0 0,-1 1 2720 0,-1 0 480 15,-3 2 80-15,-2-3 32 0,1-1-1040 0,-3 5-208 16,0-1-32-16,-2 2-16 0,-2 1-736 0,-3 2-128 15,-1 4-48-15,1 3 0 0,-2 4-656 0,1 2-144 16,1 2-32-16,2 3 0 0,3 1-272 0,0 1 0 16,2 0 128-16,4 3-128 0,3 1 0 0,3 1 0 15,4 2 0-15,3 0 0 0,3-1-144 0,4-2 144 16,3 4-128-16,5-4 128 0,2 1 0 0,2-3-128 0,3-2 128 16,3-1 0-16,3-2-192 0,2-5 32 0,-2-2 16 0,1-3 0 15,-2-3 16-15,1-2 0 0,0-4 0 0,0-4 0 16,-3-2 128-16,-2-3 0 0,-1-3 0 0,-1-1 0 15,-1-1 256-15,-4-2 96 0,-1-4 16 0,-2 1 0 16,0-3 16-16,-3 1 16 0,-2 0 0 0,0-1 0 16,-3-2 64-16,-1-1 16 0,-1 1 0 0,-3 2 0 15,-3-1-128-15,-1 4-32 0,-2-5 0 0,-3 2 0 16,-1 1-160-16,-1 2-32 0,-2 1-128 0,0 2 192 16,-2 3-192-16,2 4-256 0,0 4 48 0,0 2 16 15,-2 3-1712-15,-1 4-336 0,0 2-64 0,1 5-16064 16</inkml:trace>
  <inkml:trace contextRef="#ctx0" brushRef="#br2" timeOffset="102567.54">21816 10565 10127 0,'0'0'448'0,"0"0"96"0,0 0-544 0,0 0 0 15,0 0 0-15,0 0 0 0,0 0 4240 0,0 0 752 16,0 0 128-16,0 0 48 0,0 0-2816 0,0 0-560 16,0 0-128-16,3 5 0 0,0 1-480 0,2 1-96 15,3-1 0-15,1 2-16 0,3 1-304 0,2 2-64 16,0-2-16-16,8 4 0 0,2 1-112 0,1-1 0 16,2-2-16-16,0 2 0 0,1 0-112 0,0 0-32 15,-3-1 0-15,0-1 0 0,0-2-416 0,-1 3 0 0,1 0 0 0,0-2 0 16,-3-1 128-16,0 2-128 0,1-1 192 0,-3-1-64 31,0 2-736-31,1-2-160 0,-3-1-16 0,-1 0-16 16,-1 1-2048-16,-1 0-416 0,1 1-64 0,-3-3-7104 0,-3-1-1408 0</inkml:trace>
  <inkml:trace contextRef="#ctx0" brushRef="#br2" timeOffset="103036.2">22833 11074 16575 0,'0'0'1472'0,"0"0"-1168"15,-2-5-304-15,-1-1 0 0,0 0 3056 0,0 0 544 16,-1 1 112-16,1-1 32 0,0 1-1248 0,0 0-256 16,-5 0-64-16,0 1 0 0,-1-3-736 0,0 5-160 15,0 0-16-15,-2 2-16 0,1 4-576 0,1 3-112 16,-1-2-32-16,3 6 0 0,-1 3-352 0,0-1-176 16,1 4 160-16,2 2-160 0,1-2 0 0,2 4 0 15,-1 1 0-15,4-2 0 0,-1 1 0 0,3-2 0 0,1 1 0 0,2-3 0 16,2 2 0-16,1-4 0 0,2-2 0 0,2-1 0 15,1-2 0-15,2-4 0 0,-1-2 0 0,2-1 0 16,0-3 0-16,0-3 0 0,-2-1 0 0,0-1 0 16,0-1 0-16,-2-2 0 0,-3-4 0 0,-1 2 0 15,-2-2 256-15,-1 0-64 0,-1-1 0 0,-2 0 0 16,-2-1 64-16,-1 1 16 0,-1 2 0 0,0-3 0 16,-3 1-64-16,-1 0-16 0,-2 0 0 0,1 0 0 15,-2 0-192-15,0-1 0 0,-1-2 0 0,1 0 0 16,-1 1-1376-16,1 0-368 15,0 2-80-15,2 2-16 0,1 1-1104 0,1 4-240 0,0 1-32 16,4 5-16-16</inkml:trace>
  <inkml:trace contextRef="#ctx0" brushRef="#br2" timeOffset="108527.32">22853 9111 28959 0,'0'-3'1280'0,"30"-25"272"0,-30 28-1232 0,0 0-320 0,8-2 0 0,1 0 0 16,3-3 416-16,2-1 32 0,2 1 0 0,4 1 0 15,6-2 224-15,2-2 48 0,3-1 16 0,0 0 0 16,2 1-592-16,-3-4-144 0,0 2 0 0,-1 1 0 16,-1-2 0-16,-3 3 0 0,-1-1 0 0,-2 3 0 15,-3 2 0-15,0 1 0 0,-4 2 0 0,1 3 0 16,-2 2 0-16,-1 3 0 0,-1 1 0 0,0 1 0 0,-2 3 0 0,-1 2 0 15,-1 3 0-15,-1 2 0 0,-2 5 0 0,0 1 192 16,-1 5-192-16,0 2 192 0,0 3-192 0,1 4 0 16,-1 3 0-16,1 4 0 0,2-1 0 0,-1 2 0 15,3-1 0-15,2 6 0 0,0 3 0 0,4 2 0 16,-1 5 0-16,2-1 0 0,-2 1 0 0,0 1 0 16,2 1 0-16,-2-2 0 0,2 2 0 0,-2 2 0 15,1-4 0-15,-2 1 0 0,1-6 160 0,-1 2 160 16,1-5 16-16,1 1 16 0,-2-1 96 0,-3-11 0 15,2 2 16-15,1 2 0 0,0-1-272 0,1-2-48 16,-1-1-16-16,-1 2 0 0,-3-1 128 0,2 11 0 16,-3-3 16-16,-3-5 0 0,-1-4-16 0,-2-12 0 15,1-1 0-15,-2-1 0 0,-1-3 560 0,-1 0 96 0,-3 0 32 16,-1-4 0-16,-3 0-208 0,-4 7-32 0,-1-4-16 0,-1-1 0 16,-2-3 32-16,-2-2 16 0,-3-2 0 0,-2-1 0 15,-2-5-224-15,-3-1-32 0,0 1-16 0,-2-2 0 16,0 0-336-16,2-2-128 0,1-1 0 0,4 2 144 31,3 1-1344-31,2 0-272 0,5 2-48 0,4 0-18752 0</inkml:trace>
  <inkml:trace contextRef="#ctx0" brushRef="#br2" timeOffset="113105.63">24975 10252 8799 0,'0'0'384'0,"0"0"96"0,0 0-480 0,0 0 0 0,11 2 0 0,-11-2 0 0,6-6 1120 0,-1 1 128 16,-5 5 32-16,8-4 0 0,-1-3 128 0,-1 1 16 15,0-1 16-15,-1 3 0 0,-1-1-192 0,-4 5-32 16,0 0-16-16,6-4 0 0,-2-1-16 0,-4 5 0 16,0 0 0-16,0 0 0 0,0 0-16 0,0 0 0 15,-4-3 0-15,-2 2 0 0,-2 0-208 0,0 2-32 16,-1 2-16-16,-3 0 0 0,0 3-96 0,-1 2-32 16,-1 2 0-16,-2 2 0 0,-1-2-224 0,1 3-48 15,-4 0-16-15,2 2 0 0,-1 0-176 0,1 0-16 16,1 0-16-16,-1-1 0 0,1 1-288 0,0-1 0 15,0 1 0-15,2-1 0 0,1 0 0 0,4 1 0 16,-2 0 0-16,2 1 0 0,2-2 0 0,-1 1-176 16,1-1 0-16,3 0 0 15,1-1-464-15,3 0-112 0,-1 0-16 0,2-1 0 16,2-3-1744-16,0 2-368 0,2 0-64 0,1 0-10528 0</inkml:trace>
  <inkml:trace contextRef="#ctx0" brushRef="#br2" timeOffset="114440.34">24702 10198 14111 0,'0'0'624'0,"0"0"128"0,0 0-608 0,0 0-144 0,6-2 0 0,-6 2 0 0,7-4 1536 0,-7 4 288 16,0 0 48-16,0 0 16 0,0 0-176 0,6 5-48 15,1 0 0-15,-5 3 0 0,-2 4-400 0,-1 1-96 16,-4-1-16-16,1 1 0 0,-1 2-336 0,-2 1-80 16,2 2-16-16,-3 0 0 0,1-3-208 0,0 0-32 15,-4 2-16-15,1 2 0 0,1 0-176 0,0 3-32 16,1-1-16-16,0 0 0 0,-1 5-240 0,1-4 144 16,4-1-144-16,1-3 128 0,1-1 0 0,1-1-128 15,1-2 192-15,0 1-64 0,1-1-128 0,1 0 192 16,1-5-192-16,2 2 192 0,2-7-192 0,2 1 0 15,3 0 0-15,2 4 0 0,0-2 0 0,3-3 0 16,3 0 0-16,2-4 0 16,0-2-832-16,2-3-32 0,-1 1-16 0,2-2-9552 0,-2-1-1904 15</inkml:trace>
  <inkml:trace contextRef="#ctx0" brushRef="#br2" timeOffset="114737.43">25396 10163 24879 0,'0'0'544'0,"0"0"112"0,0 0 32 0,0 0 16 0,-5 0-576 0,5 0-128 0,0 0 0 0,-4 7 0 16,2 2 720-16,-1 2 112 0,2 4 32 0,-1 2 0 0,2 1-352 0,2 2-64 15,0-1 0-15,2 1-16 0,0-3-240 0,1 0-64 16,1-4 0-16,0 0 0 0,1-2 272 0,2 0 48 15,0-3 16-15,-1-1 0 0,2-1 400 0,1-2 80 16,-2-4 16-16,-1 0 0 0,-8 0-16 0,7-4 0 16,1 0 0-16,0-3 0 0,-1-2-400 0,-1-1-80 15,1-1-16-15,-1 1 0 0,2 1-256 0,0-2-64 16,-2-2-128-16,1 0 192 0,-2 0-400 0,0-1-96 16,0-2-16-16,-1 2 0 15,-1-1-2080-15,-2 5-416 0,1 1-96 0,-2-2-11680 0</inkml:trace>
  <inkml:trace contextRef="#ctx0" brushRef="#br2" timeOffset="115018.76">25681 10257 3679 0,'0'0'160'0,"10"9"32"0,0 3-192 0,4-2 0 0,0-2 0 0,0 1 0 16,1 2 4544-16,0-2 880 0,-2-1 160 0,0-3 48 16,-2-4-3264-16,0 2-656 0,0-3-128 0,-1 0-32 15,1-3-656-15,-2 0-144 0,-1 0-32 0,-1-1 0 16,1-3-256-16,0-1-48 0,-1-1-16 0,-2-1 0 15,-1 1-144-15,0-1-48 0,-3-1 0 0,-1-1 0 16,-1 0-16-16,-2 1 0 0,-1 0 0 0,-1-1 0 16,-2 2 256-16,0 2 32 0,-3 2 16 0,1 3 0 15,-1-2-48-15,1 2-16 0,0 2 0 0,2 5 0 16,1 1-288-16,0 2-144 0,3 2 160 0,1-2-160 16,2 5 0-16,3 1 0 0,3 0 0 0,1 2 0 15,1-1-224-15,1-1-32 0,-1-4-16 0,1 0 0 16,1 2-768-16,2-3-160 0,1-1-16 0,0 1-16 15,1-4-2224-15,1 0-448 0</inkml:trace>
  <inkml:trace contextRef="#ctx0" brushRef="#br2" timeOffset="115300.07">26103 10233 6447 0,'0'0'576'0,"0"0"-576"15,0 0 0-15,8 7 0 0,-8-7 3920 0,10 13 688 16,-1 3 128-16,2-2 16 0,-3 2-2240 0,1-3-448 15,0 4-80-15,-1-2-32 0,-2 1-480 0,1-2-112 0,-1-1-16 0,1 0 0 16,-3-2-256-16,-2-1-48 0,1-3-16 0,0-1 0 16,-3-6-272-16,0 0-64 0,0 0-16 0,0 0 0 15,0 0-48-15,-3-5-16 0,3 5 0 0,-4-8 0 16,1-2-224-16,1-2-64 0,-1-2 0 0,1-1 0 16,-1 0-320-16,2-1 144 0,2-1-144 0,0 0 0 15,2-4 0-15,-2 0-320 0,-1 1 32 0,3-1 16 31,-1 4-368-31,1 2-64 0,1 2 0 0,0 3-16 16,1 2-1760-16,2-1-336 0,0 3-80 0,3 2-16 16,1 0-800-16,2 1-144 0</inkml:trace>
  <inkml:trace contextRef="#ctx0" brushRef="#br2" timeOffset="115440.58">26482 10219 18767 0,'0'0'832'0,"0"0"176"0,0 0-816 0,0 0-192 15,0 0 0-15,0 0 0 0,0 0 304 0,0 0 16 16,0 0 0-16,0 0 0 0,6 7-320 0,0-3 0 16,2 1 0-16,2 0 0 15,-2-2-2336-15,1-1-528 0</inkml:trace>
  <inkml:trace contextRef="#ctx0" brushRef="#br2" timeOffset="115596.9">26691 10098 22911 0,'0'0'1024'0,"0"0"192"0,0 0-960 16,-5 8-256-16,-2 0 0 0,1 3 0 0,-2 5 1472 0,-2 3 240 16,2 4 48-16,-1 0 16 0,-2 3-192 0,-1 0-48 0,-2 6 0 0,-2-1 0 15,1 0-704-15,-1 2-128 0,2-3-48 0,-1 0 0 16,2-2-528-16,2 0-128 0,2-5 0 0,1 1 0 31,2-3-1968-31,3-3-368 0</inkml:trace>
  <inkml:trace contextRef="#ctx0" brushRef="#br2" timeOffset="115940.53">27429 10068 20271 0,'-20'1'896'0,"6"3"192"0,-4-1-880 0,-2 3-208 15,-1 1 0-15,3-1 0 0,1 2 1472 0,2-1 256 16,0 0 64-16,5 1 0 0,2-1-1344 0,8-7-272 16,-1 12-48-16,3-1-128 0,2-2 0 0,4 0 0 15,4 1 0-15,3-4 0 0,2 2 0 0,3 1 0 16,1 0 0-16,0 2 0 0,-1-5 464 0,3 3 192 16,-5-1 48-16,-5 0 0 0,-1-2 288 0,-1 2 64 15,-2 1 16-15,-1 1 0 0,-3 0-208 0,-2 2-32 16,-4-1-16-16,-3 2 0 0,-3 2-192 0,-2 0-48 15,-2 0 0-15,-5-1 0 0,-2-1-288 0,-2 0-64 16,-1-4-16-16,2 0 0 0,2-1-448 0,1-3-80 16,0-3-32-16,-3-2 0 15,5-2-2528-15,3-1-512 0</inkml:trace>
  <inkml:trace contextRef="#ctx0" brushRef="#br2" timeOffset="116112.83">27679 9780 26719 0,'0'0'1184'0,"0"0"240"0,0 0-1136 0,0 0-288 0,0 0 0 0,9 12 0 16,-2 4 1632-16,-2 4 272 0,2 1 48 0,-3 5 16 15,-1 3-1440-15,3 2-272 0,-1 2-64 0,1 2-16 16,1 0-176-16,-1 3 0 0,1 2 0 0,1-2 0 16,0 1-416-16,1 0-112 0,-1-1-32 0,1-2 0 15,0 0-2384-15,-1-6-464 0</inkml:trace>
  <inkml:trace contextRef="#ctx0" brushRef="#br2" timeOffset="116534.7">27726 10411 4607 0,'-10'-25'400'0,"5"7"-400"0,-2-2 0 0,2-3 0 0,-2-1 3648 0,5 3 656 16,0 3 128-16,4-3 32 0,0 3-3632 0,3 1-704 16,2 1-128-16,2 3 0 0,3 2 0 0,1 2 0 15,4 1 0-15,2 1 0 0,1-1-128 0,2 2 128 16,2-1-128-16,3 2 128 0,2 0-128 0,-1 0 128 15,1-1-128-15,0 4 128 0,-3-1 0 0,-3 1 0 16,-3 0 144-16,-5 2-144 0,-2 0 256 0,-2 3-64 16,-2 1-16-16,-9-4 0 0,0 0 752 0,0 12 160 0,-3-5 16 0,0 5 16 15,-4-1 224-15,-2 2 64 0,-4-4 0 0,0 2 0 16,0 3-480-16,0 0-96 0,-2-1 0 0,2 0-16 16,2-1-368-16,1-2-64 0,3 1 0 0,0-1-16 15,1-1-368-15,6-9 144 0,0 0-144 0,0 0 0 16,0 0 0-16,6 9 0 0,2-2-240 0,2-3 80 15,2-3-96-15,1-2 0 0,-1-3-16 0,0-1 0 16,-1-2 80-16,1-1 32 0,0-1 0 0,0 1 0 16,-2-2 160-16,0 1 0 0,1-2 0 0,-3 2-128 15,-1 1 128-15,-7 8 0 0,6-9 160 0,-6 9-160 16,5-6 384-16,-5 6 0 0,0 0-16 0,0 0 0 16,0 0-48-16,-5 6-16 0,5-6 0 0,-6 12 0 15,3 1-304-15,0 0 128 0,3 1-128 0,0 1 0 16,0-2-128-16,3 0-144 0,0-2-32 0,4 1-9936 15,1 0-2000-15</inkml:trace>
  <inkml:trace contextRef="#ctx0" brushRef="#br2" timeOffset="116941.27">28351 9762 10127 0,'-2'19'448'0,"2"-2"96"0,2 1-544 0,-1 7 0 16,-1 5 0-16,0 0 0 0,1 4 3360 0,3 0 560 0,1-2 112 0,1 0 32 15,-1-2-1888-15,1-3-368 0,3-1-80 0,1-2 0 16,-1 0-832-16,0 1-144 0,-3-3-48 0,1-1 0 16,-2-3-496-16,0 1-208 0,-1-4 176 0,-1 0-176 15,-4-2 0-15,-1-2 0 0,2-11 0 0,-2 12 0 16,2-12-144-16,-6 7-32 0,6-7 0 0,0 0 0 31,0 0-192-31,0 0-32 0,-9 0-16 0,9 0 0 16,-4-12-160-16,6 0-48 0,3-1 0 0,3-2 0 15,2 0-48-15,3 2-16 0,1 0 0 0,1 0 0 0,-2 0 544 0,1 3 144 0,2 2 0 0,0 4 0 16,-1 5 864-16,-2 3 240 0,-2 1 48 0,-4 3 16 16,-1 1 160-16,-1 3 16 0,-3 2 16 0,-2 3 0 15,-2-1-320-15,-3 2-64 0,-3-2-16 0,-1 1 0 16,0 0-368-16,-3-3-80 0,-1 2 0 0,0-5-16 15,0 1-496-15,1-1 128 0,0-2-128 0,1-3 0 16,-3-4-528-16,3-2-160 0,-1-2-16 0,6-3-16 16,2-1-2512-16,1-2-496 0,0-7-112 0</inkml:trace>
  <inkml:trace contextRef="#ctx0" brushRef="#br2" timeOffset="117269.69">28742 9816 9215 0,'0'0'816'0,"0"0"-656"15,0 0-160-15,10 3 0 0,-10-3 3904 0,8 10 736 16,-1 2 160-16,-4 0 16 0,-1 1-3088 0,-2 5-608 16,-2-1-128-16,1 8-32 0,-1 3 448 0,-1 5 96 0,3-3 16 0,0 1 0 15,-1 1-384-15,1-2-80 0,0-4-16 0,1 1 0 16,0-1-320-16,3-4-64 0,3 0-16 0,-1-3 0 16,2-5-384-16,2-1-64 0,2-1-32 0,0-3 0 15,2-3-160-15,1 0 128 0,-1-4-128 0,0-2 128 16,2-2-128-16,2-4 0 0,2 0 0 0,-2-3 0 15,-1-3-352-15,0-1 48 0,-3-3 16 0,-3 2 0 32,-2 0-240-32,0-2-48 0,-1-1-16 0,-3 3 0 15,-2-1-112-15,-3 1 0 0,-3 1-16 0,0 1 0 0,1 3 176 16,-2 3 32-16,-4 0 16 0,8 6 0 0,-10 3 496 0,0 0 288 0,3 3-32 0,-1 2-16 16,0 5 208-16,1 3 64 0,1 3 0 0,2 2 0 15,1-3-192-15,2 2-16 0,1 0-16 0,5 2 0 16,6-3-288-16,3-1 0 0,2 1 0 0,5-2-144 15,-1 0-2912-15,5-3-576 0</inkml:trace>
  <inkml:trace contextRef="#ctx0" brushRef="#br2" timeOffset="117738.4">29773 10121 31327 0,'0'0'1392'0,"-9"-4"272"0,9 4-1328 0,-11 0-336 16,2 4 0-16,0 3 0 0,-1 1 848 0,-1 6 112 16,0 4 0-16,-1 3 16 0,-4 3 176 0,3 2 16 0,3-5 16 0,3 1 0 15,5 2-736-15,2-1-128 0,4-3-48 0,3-1 0 16,5-5-272-16,2-1 0 0,2-1 0 0,2-2-144 31,3-3-352-31,4-3-64 0,2-4-16 0,2 0 0 16,0-5-512-16,1 1-96 0,1-3-32 0,0-2 0 15,-2-1 32-15,-3-1 0 0,-4 1 0 0,0-3 0 16,-2-3 448-16,-3 2 96 0,-4 1 0 0,-4-2 16 0,-4 1 480 0,-1-2 144 0,0-1 0 0,-5 2 0 16,-6 3 224-16,-3 2 160 0,-3 2 16 0,-2 1 16 15,0 2 224-15,-2 4 32 0,-1 1 16 0,1 2 0 16,1 2 272-16,0 3 64 0,-1 1 16 0,2 2 0 16,-1 3-480-16,3 1-112 0,3 1 0 0,3-1-16 15,3-2 224-15,3-1 48 0,2 1 16 0,4 1 0 16,5-1-224-16,1 0-48 0,2-3-16 0,2-3 0 15,0-2-80-15,5 0-16 0,2-4 0 0,0 0 0 0,-2 0-96 0,-2-2-32 16,-2-1 0-16,-2-1 0 0,-1-4-208 0,-5 2 176 16,-3-5-176-16,-5 11 160 0,4-9-160 0,-1 1 0 15,-3 8-192-15,-3-11 192 16,-1-2-1600-16,-1 1-192 0,-2 1-32 0,-2 1-9552 16,-1-2-1904-16</inkml:trace>
  <inkml:trace contextRef="#ctx0" brushRef="#br2" timeOffset="118097.73">30304 10173 20271 0,'0'0'896'0,"0"0"192"0,0 0-880 0,0 0-208 0,5 10 0 0,0-1 0 16,-5-9 3120-16,7 14 576 0,-4 2 112 0,1-2 32 16,-1-1-2432-16,-2 0-496 0,-1-13-80 0,-1 14-32 15,0 2-32-15,-1-2-16 0,1-2 0 0,1-12 0 16,-1 12-432-16,1-12-64 0,1 13-32 0,2-1 0 15,-3-12 32-15,0 0 0 0,0 0 0 0,0 0 0 16,0 0-256-16,11 0 0 0,0-6 128 0,-1 0-128 16,-1-2 0-16,-1-4 0 0,0 1 0 0,-1-1-160 15,-2 0-16-15,0 0 0 0,-1-1 0 0,1 0 0 16,0-1-176-16,1-2-32 0,0-1-16 0,2 3 0 16,1-2-128-16,1 5-32 15,0 2 0-15,0 2 0 0,-1 1 400 0,2 2 160 0,-11 4-128 0,10 0 128 16,-10 0 320-16,0 0 128 0,9 8 48 0,-1 3 0 15,0 4 80-15,-3 0 0 0,-4 1 16 0,-1 2 0 16,-1 2-176-16,0-1-32 0,-1 2-16 0,1-1 0 0,-2-6-192 0,1 2-48 16,-1-1 0-16,1 0 0 0,0-1-128 0,0-2 0 15,-1-3 0-15,3-9 0 16,-5 9-1824-16,1-1-240 0,4-8-48 0,0 0-14656 16</inkml:trace>
  <inkml:trace contextRef="#ctx0" brushRef="#br2" timeOffset="118378.96">30884 10223 14735 0,'0'0'1312'0,"10"16"-1056"0,1-2-256 0,-2 4 0 15,-1 2 3792-15,-2 2 704 0,-1-4 144 0,1 6 32 16,-3-3-2336-16,0 2-464 0,-3 1-80 0,-1-1-32 16,-1-2-352-16,-1-2-64 0,-5 0 0 0,-4-1-16 15,-2-1-432-15,-2 0-64 0,-1-4-32 0,0 0 0 16,-2-1-480-16,-1-2-80 0,2-2-32 0,-2-2 0 16,-1-2-208-16,-20-2 0 0,22-4 0 15,2-4-512-15,3-3-112 16,0-2-16-16,1-3 0 0,0-3-3232 0,5-3-656 0</inkml:trace>
  <inkml:trace contextRef="#ctx0" brushRef="#br2" timeOffset="118503.94">30898 9924 38175 0,'0'0'1696'0,"0"0"352"0,-5-6-1648 0,5 6-400 15,0 0 0-15,0 0 0 16,0 0-848-16,0 0-256 0,0 0-48 0,0 0-9472 15,0 0-1872-15</inkml:trace>
  <inkml:trace contextRef="#ctx0" brushRef="#br2" timeOffset="118660.28">31158 10249 23951 0,'0'0'2128'0,"0"0"-1696"0,-2 13-432 0,2-2 0 15,0-11 1664-15,7 11 256 0,-2-2 64 0,-5-9 0 32,8 8-3392-32,-8-8-656 0</inkml:trace>
  <inkml:trace contextRef="#ctx0" brushRef="#br2" timeOffset="119240.57">29845 10911 18431 0,'0'0'816'0,"0"0"160"0,0 11-784 0,-2 2-192 16,1 0 0-16,1 5 0 0,3 3 3168 0,-6 2 592 0,0 1 112 16,-2 1 32-16,0 1-2176 0,-1 0-416 0,2 0-96 0,-2-3 0 15,1 2-464-15,1-3-96 0,0-1-16 0,0-1 0 16,3-2-480-16,0-1-160 0,0-3 0 0,1-1 0 15,0-2 0-15,0-11 0 0,0 11 0 0,1-3 0 32,-1-8-304-32,0 0-112 0,0 0-32 0,0 0 0 15,0 0-192-15,0 0-64 0,0 0 0 0,0 0 0 16,8-6 48-16,-1-1 0 0,1-1 0 0,0-5 0 16,0-1 32-16,1 0 16 0,2-1 0 0,2 1 0 0,1-2 224 0,3 2 64 0,1 0 0 0,0 1 0 15,1 1 448-15,1 5 80 0,1 1 32 0,1 2 0 0,1 4 880 16,-5 4 176-16,-5 2 48 0,0 2 0 0,-1 3-192 0,-3 2-48 15,-3 1 0-15,-2 3 0 0,-4 1-96 0,0 2-32 16,-4-1 0-16,-1 2 0 0,-3 0-480 0,-5-3-112 16,-6 1 0-16,-1-1-16 0,1 0-208 0,0-2-32 15,2-5-128-15,0 0 192 0,1-2-336 0,0-1-80 16,3-2-16-16,0 1 0 16,2-4-1808-16,11-3-384 0,-11-4-64 0,3-2-8832 15,8 6-1792-15</inkml:trace>
  <inkml:trace contextRef="#ctx0" brushRef="#br2" timeOffset="119631.11">30400 11257 9215 0,'0'0'816'0,"12"0"-656"0,-12 0-160 0,12-1 0 16,-12 1 3376-16,0 0 640 0,0 0 128 0,0 0 16 15,0 0-1664-15,0 0-352 0,0 0-64 0,-11 0-16 16,2 3-864-16,-3 0-176 0,-2 1-48 0,0 1 0 15,-1 2-464-15,2 1-112 0,0 2-16 0,1-2 0 16,1 1-128-16,0 1-16 0,3 1-16 0,1-2 0 16,1 0-48-16,1-1-16 0,5-8 0 0,-4 9 0 15,2-1 144-15,2-8 16 0,0 0 16 0,7 6 0 16,-7-6-144-16,14 3-48 0,-1-2 0 0,1-1 0 16,3-2-144-16,0-1 0 0,1-2 0 0,-2 0 0 15,-2-1 0-15,0 0 0 0,1-1 0 0,-1 0 0 16,-1-3 0-16,0 3 128 0,-1-1-128 0,-2 0 0 15,-3 0 0-15,-7 8 128 0,0 0-128 0,0 0 0 0,0 0 288 0,0 0-32 16,0 0 0-16,0 0 0 0,0 0 0 0,0 0 0 16,-9 7 0-16,0 2 0 0,-1 2-256 0,1-1 0 15,-1 0 0-15,1 3 0 0,1 3-128 0,1-1 128 16,4 1-208-16,0-3 80 16,2-1-544-16,2 0-96 0,3-3-32 0,4 0 0 15,3-3-3024-15,4 0-592 0,9-9-128 0,3 6-32 0</inkml:trace>
  <inkml:trace contextRef="#ctx0" brushRef="#br2" timeOffset="120193.67">30781 11244 4607 0,'0'0'192'0,"-9"-11"64"0,-3 0-256 0,1-1 0 0,4 0 0 0,0 3 0 16,1 0 3680-16,-1 2 688 0,-1 1 144 0,2 2 32 15,6 4-3504-15,0 0-688 0,0 0-144 0,0 0-16 16,0 0 752-16,0 0 144 0,1 14 48 0,4-1 0 15,2 0 256-15,-3 0 48 0,-2 1 16 0,2-1 0 16,1 1-160-16,3 0-16 0,3-1-16 0,-1 0 0 16,-2 0-224-16,0 0-32 0,-2 2-16 0,-1-1 0 15,-1-2-272-15,0 0-48 0,-1 1-16 0,-2-2 0 16,1-3-16-16,-5 1 0 0,-4-1 0 0,-2 0 0 16,-2 1-256-16,-1-2-48 0,0-4-16 0,0 1 0 15,-1 0-320-15,-1 0 0 0,0 1 0 0,-1-2 128 16,1-2-128-16,1 1-192 0,2 2 64 0,1-4 0 15,0 0-192-15,10 0-48 0,0 0 0 0,0 0 0 16,0 0 96-16,0 0 16 0,0 0 0 0,0 0 0 0,0 0 0 0,10 3 0 16,3 0 0-16,1 0 0 0,-1-2 256 0,2 2-160 15,0-1 160-15,4 2-128 0,2 0 128 0,-1-1 0 16,0-1 160-16,1-2-160 0,0-1 240 0,2 0-48 16,2-2-16-16,-2-1 0 0,0-1-32 0,1-2 0 15,1 2 0-15,0-1 0 0,0-2-144 0,-2-1 160 16,1 0-160-16,-2-3 160 0,-3 0-160 0,-3 2 0 15,-3 1 0-15,-3-1 0 0,-3 0-224 0,-2 1 32 16,-2 1 0-16,-2-4 0 0,-2 3-144 0,-4 0-32 16,-7-1 0-16,1 0 0 0,2 1-16 0,-1 3 0 15,-3 1 0-15,0 2 0 0,-2 3 384 0,4 5-176 0,-1 2 176 0,-1 4-128 16,0 0 592-16,-1 2 128 0,-1 3 32 0,3 1 0 16,2 2 256-16,2 1 48 0,3-2 16 0,2-1 0 15,2-3-112-15,5 1-32 0,3-2 0 0,3 0 0 16,3 0-288-16,4-3-48 0,2-1-16 0,4 0 0 15,0-3-256-15,3 0-64 0,2 1-128 0,0-1 192 16,0-5-192-16,-1 2 0 0,-1-2-144 0,0-1 144 31,-1 0-672-31,-3-1-32 0,-4-3-16 0,-1-1 0 16,-1 4-2224-16,-2-5-432 0,-1 1-80 0</inkml:trace>
  <inkml:trace contextRef="#ctx0" brushRef="#br2" timeOffset="120476.66">30966 11090 22287 0,'0'0'976'0,"0"0"224"0,-4-5-960 0,4 5-240 0,0 0 0 0,-5-4 0 16,-3-1 1728-16,-2 2 288 0,-4 2 64 0,1 1 16 16,0 1-208-16,-1 2-32 0,0-1-16 0,-1 2 0 15,1 1-624-15,1 2-112 0,3-1-16 0,0 4-16 16,1 0-752-16,4 2-160 0,2-2-32 0,3-10-12144 16,6 13-2432-16</inkml:trace>
  <inkml:trace contextRef="#ctx0" brushRef="#br2" timeOffset="163439.65">5508 10545 19343 0,'0'0'848'0,"-9"3"192"0,6-10-832 0,-8 11-208 0,0 1 0 0,0-1 0 15,-2-1 2176-15,1-1 400 0,0 1 80 0,0 0 16 16,-1-1-1008-16,-1 2-192 0,-2-1-32 0,-1 1-16 16,-1 0-400-16,-1 1-96 0,-1-4-16 0,-1 2 0 15,0-1-64-15,0 1-16 0,-1 0 0 0,0-2 0 16,-1 1-256-16,-1 1-48 0,-1 0-16 0,-1-1 0 16,2 0-64-16,-1 0-32 0,-1 1 0 0,1-3 0 15,1 1-176-15,2 0-48 0,0 1 0 0,1 0 0 16,0-2-192-16,2 0 0 0,1 0 0 0,1 0 0 0,2 2-144 0,4-1-128 15,-1 0-32-15,3 2 0 16,2-3-2416-16,7 0-480 0,0 0-112 0,0 0-12624 16</inkml:trace>
  <inkml:trace contextRef="#ctx0" brushRef="#br2" timeOffset="163705.28">4828 10381 15663 0,'0'0'688'0,"0"0"144"0,0 0-656 0,0 0-176 16,0 0 0-16,0 0 0 0,0 0 2368 0,-6 1 448 16,6-1 96-16,-6 3 16 0,-1-1-1072 0,1 2-192 0,-2 0-64 0,0 1 0 15,0 3-720-15,-1 1-160 0,1 3-16 0,1 1-16 16,-2 3-112-16,-1-3-32 0,1 6 0 0,1 1 0 16,1-1-96-16,-1 4-32 0,0-1 0 0,3-1 0 15,0 1-32-15,2-3 0 0,2 1 0 0,2-1 0 16,0 2 0-16,4-2 0 0,5-1 0 0,0 0 0 15,2 0-160-15,2-2-32 0,4 0-16 0,1-2 0 16,0 0-176-16,1 1 128 0,-1-4-128 0,5 0 128 16,-1-3-128-16,3-2 0 0,3-1 0 0,4-2 0 31,2-2-1696-31,3-1-272 0,1-1-48 0</inkml:trace>
  <inkml:trace contextRef="#ctx0" brushRef="#br2" timeOffset="164766.04">933 10286 27583 0,'0'0'1216'0,"0"0"256"0,-3 7-1168 0,3 1-304 0,2 3 0 0,3 0 0 15,1 2 512-15,1 2 32 0,4 0 16 0,4 4 0 16,2-4 16-16,-1 6 0 0,0-1 0 0,-2 1 0 15,0 1-384-15,-2 1-192 0,-3-3 192 0,0 1-192 16,-1 0 432-16,-1-2-32 0,-2-1 0 0,-1 1 0 16,-3-1-64-16,0-1-16 0,1-2 0 0,-2 0 0 0,-3-2-160 0,-1-4-32 15,0 0-128-15,-1-2 192 0,0-2-192 0,-3-5 0 16,-1-3 0-16,-1-2 0 0,-4-3-144 0,1-4-32 16,0-3 0-16,2-5 0 15,-1-2-272-15,2-3-48 0,-2-2-16 0,0-2 0 16,2-1 0-16,0-4-16 0,3 2 0 0,3-3 0 0,2 1 304 0,4 0 64 15,0 1 16-15,2-1 0 0,1 3 144 0,2 2 224 16,3 2-48-16,3 3-16 0,2 5 272 0,2 3 48 16,1 3 16-16,2 3 0 0,-5 3-96 0,1 3-16 15,-3 3 0-15,3 2 0 0,1 2 192 0,-4 2 48 16,-4 3 0-16,-2 2 0 0,1 2 112 0,-1 1 32 16,-1 4 0-16,-2-1 0 0,0 2-256 0,-3 0-64 15,-1 3 0-15,-2-3 0 0,-3 2-272 0,-2 1-176 16,1 0 192-16,-1-3-192 15,-1 0-256-15,0-1-144 0,2-1-48 0,-1-2 0 16,1-2-2864-16,1-3-576 0</inkml:trace>
  <inkml:trace contextRef="#ctx0" brushRef="#br2" timeOffset="164984.85">1245 9755 5519 0,'0'0'496'0,"0"0"-496"0,0 0 0 0,0 0 0 16,0 0 5936-16,0 0 1088 0,0 0 208 0,4 9 64 15,-1 0-4704-15,0 6-928 0,3 3-192 0,0 5-48 16,2 5-752-16,0 3-160 0,-2 4-16 0,2 3-16 0,3 1-480 0,-2 4-288 16,0-1 32-16,-1 1 16 15,0 1-1984-15,1-2-400 0,0-3-64 0,0-4-11392 16</inkml:trace>
  <inkml:trace contextRef="#ctx0" brushRef="#br2" timeOffset="165266.19">1559 9820 9215 0,'-8'-9'400'0,"8"9"96"0,0 0-496 0,-5 1 0 16,5-1 0-16,-6 4 0 0,-2 1 4720 0,-1 2 848 15,1 1 160-15,0 1 32 0,2 1-3264 0,-2 6-640 0,-3-3-144 0,0 5-32 16,-1 4-688-16,1 2-144 0,2 1-16 0,0 2-16 16,0-1 144-16,3 3 16 0,0 0 16 0,1-2 0 15,-1-2-320-15,0-2-64 0,4-2-16 0,2-1 0 16,0-3-336-16,2-2-64 0,1-3 0 0,1-2-16 16,-4-10-176-16,8 8 0 0,0-4-160 0,2 0 160 15,3-1-320-15,3-3 48 0,-2-2 0 0,2 0 0 31,1-5-1152-31,1 1-240 0,0-1-32 0,2-1-10336 0,0 0-2048 0</inkml:trace>
  <inkml:trace contextRef="#ctx0" brushRef="#br2" timeOffset="165594.29">1790 9994 20271 0,'-14'11'1792'0,"7"-4"-1424"16,1 2-368-16,-5 1 0 0,-1 2 2704 0,2 1 480 15,1 1 80-15,1 2 32 0,0 1-1440 0,4 0-304 16,3 3-48-16,2-1-16 0,-1-3-1008 0,3-2-208 16,1-1-32-16,4-1-16 0,2 0-224 0,1-5 0 15,-4 1-144-15,2-1 144 0,2-2-240 0,1-2 48 16,-1-5 16-16,1 0 0 0,0-2-80 0,0-1 0 16,-2-3-16-16,0 0 0 0,0 0 272 0,-4-4-160 15,-2 1 160-15,1-1-128 0,0-1 128 0,-1 1 0 16,-1-1 0-16,0-1-128 0,-1 1 128 0,-1 1 0 15,-1 2 0-15,2 0 0 0,-1 4 160 0,-1 6-32 16,0 0-128-16,0 0 192 0,0 0 304 0,0 0 48 16,8 5 16-16,0 2 0 0,1 0 96 0,1 3 32 0,2 0 0 0,2 3 0 15,2 1-416-15,1 1-80 0,1-2 0 0,3 1-16 32,3-3-832-32,-1 0-176 0,3 4-16 0,-1-5-16 0</inkml:trace>
  <inkml:trace contextRef="#ctx0" brushRef="#br2" timeOffset="189463.16">2276 10140 25167 0,'0'0'1104'0,"0"0"240"0,0 0-1072 0,0 0-272 16,0 0 0-16,0 0 0 0,13 0 1168 0,-10 9 176 15,0 2 48-15,0 4 0 0,1-1-640 0,2 2-128 16,-1-1-32-16,0 4 0 0,0 0-432 0,0 1-160 16,2 1 0-16,2 0 144 0,-1 2-144 0,0-1 0 15,-2 0 0-15,-1-2 128 16,5 1-576-16,-4-2-112 0,-1 0-16 0,1-1-16 16,0-1-2608-16,-1-4-512 0</inkml:trace>
  <inkml:trace contextRef="#ctx0" brushRef="#br2" timeOffset="189683.41">2443 10127 25279 0,'-5'-11'1120'0,"5"11"224"0,0 0-1072 0,-1-5-272 0,1 5 0 0,0 0 0 16,0 0 1232-16,0 0 192 0,0 0 48 0,0 0 0 15,0 0-544-15,9 6-96 0,1 4-32 0,1 3 0 0,-1 4-480 0,2 2-112 16,1 3-16-16,0 3 0 0,1 1-192 0,1 1 0 15,-2 2 0-15,-2-3 0 16,1 0-816-16,0 2-48 0,0-4-16 0,1 3 0 16,-2-4-528-16,0-2-96 0,-2-3-32 0,0-1-10624 15</inkml:trace>
  <inkml:trace contextRef="#ctx0" brushRef="#br2" timeOffset="189886.52">2353 10419 29823 0,'0'0'1328'0,"0"0"272"0,0 0-1280 0,0 0-320 0,0 0 0 0,2-7 0 16,1 1 1328-16,5 0 208 0,3 2 32 0,2-1 16 15,2 0-1040-15,4 1-208 0,1 1-32 0,5 2-16 31,5-3-880-31,0 0-176 0,2-1-48 0</inkml:trace>
  <inkml:trace contextRef="#ctx0" brushRef="#br2" timeOffset="192297.71">3096 10020 26143 0,'0'0'1152'0,"0"0"256"0,0 0-1136 0,0 0-272 15,0 0 0-15,0 0 0 0,0 0 976 0,16 10 144 16,-8-10 32-16,1-5 0 0,3 0-192 0,-1-1-16 15,1 1-16-15,2 0 0 0,2 1-800 0,0-1-128 16,-2 0 0-16,2 2 0 16,-2-1-704-16,0 3-32 0,-2 0 0 0,1 1 0 15,0 1-1600-15,-2 1-320 0,-5 4-64 0</inkml:trace>
  <inkml:trace contextRef="#ctx0" brushRef="#br2" timeOffset="192500.92">3198 10252 18431 0,'0'0'1632'0,"0"0"-1312"0,0 0-320 0,0 0 0 16,0 0 3328-16,0 0 576 0,0 0 128 0,0 0 32 15,0 0-2112-15,7-5-416 0,0 1-96 0,5 1-16 16,-3-1-912-16,3 1-176 0,1 2-32 0,1-3-16 16,1 2-288-16,2-1 0 0,1-1 0 0,-1 2-144 31,1-1-1504-31,0-1-288 0,2 1-64 0,-2 1-8352 0,-1 0-1664 0</inkml:trace>
  <inkml:trace contextRef="#ctx0" brushRef="#br2" timeOffset="192688.3">3723 9748 30639 0,'0'0'1344'0,"0"0"304"16,0 0-1328-16,0 0-320 0,0 0 0 0,0 0 0 0,0 0 1520 0,0 0 224 15,0 0 48-15,3 8 16 0,0 4-672 0,-1 4-144 16,0 2-32-16,-1 4 0 0,0 4-752 0,2 3-208 16,2 2 0-16,-1 3 0 0,0-3-192 0,0 3-128 15,1 0-32-15,1-4 0 16,1 1-2592-16,-1-2-512 0,1-2-96 0</inkml:trace>
  <inkml:trace contextRef="#ctx0" brushRef="#br2" timeOffset="193063.26">3927 9679 14735 0,'0'0'1312'0,"0"0"-1056"0,0 0-256 0,0 0 0 16,-8 3 4032-16,0-2 736 0,2 5 160 0,0-1 16 16,4 5-2928-16,-1 4-592 0,2 3-112 0,2 6-32 15,3 4-864-15,0 3-176 0,0 3-48 0,0 0 0 16,1 3-192-16,3 0 0 0,0-1 0 0,1 1 0 15,3-4 0-15,1-2 0 0,0 0 0 0,2-5 0 16,1-2 0-16,1-2 0 0,0-3 0 0,1-2 144 16,-2-5 112-16,-1-2 32 0,1-1 0 0,1-5 0 15,3-1 64-15,-4-2 16 0,0-3 0 0,0-1 0 16,-1-1-144-16,-2 0-32 0,-2-4 0 0,-2 0 0 0,-2-2 16 16,0 1 0-16,-1-3 0 0,-3-2 0 0,0 2 48 0,-3 0 0 15,-1 1 0-15,-4-1 0 0,-2 2 16 0,-3-1 16 16,-2 2 0-16,-1 0 0 0,0 4 112 0,-3 1 32 15,-1 1 0-15,2 2 0 0,0 4 128 0,2 2 16 16,0 1 16-16,1 3 0 0,-2 1-320 0,4 1-64 16,1 5-16-16,3-5 0 0,2 4-384 0,4 1-96 15,4 0-16-15,4 1-13776 16,1 0-2768-16</inkml:trace>
  <inkml:trace contextRef="#ctx0" brushRef="#br2" timeOffset="194700.01">635 11338 8287 0,'0'0'736'0,"0"0"-592"0,-3 5-144 0,1 4 0 0,-1-2 2912 0,3-7 544 0,-1 10 128 0,1-2 0 31,1 1-1536-31,2 4-320 0,1 0-64 0,1-1-16 0,1 3-752 0,2 5-160 16,1 1-32-16,2 1 0 0,-1 1-416 0,2 0-96 0,0-3 0 0,1 7-16 15,-2-8 80-15,0-1 32 0,-2-2 0 0,0-3 0 16,-1 0 32-16,-3-4 16 0,-1 0 0 0,-1-2 0 16,-3-7-112-16,0 0-32 0,0 0 0 0,0 0 0 15,0 0 0-15,0 0-16 0,-8-4 0 0,1-3 0 16,-1 0-176-16,2-5 0 0,-1 0 0 0,1-1 0 15,-1-6-288-15,0-4 16 0,-1 0 0 0,1-4 0 32,-2-3-208-32,3 0-32 0,0-4-16 0,2 1 0 15,-1 0-96-15,3 3-16 0,0 0 0 0,2 4 0 0,2 3 640 0,0 1 320 0,1 4-48 0,2 3 0 16,0 5 208-16,0 3 32 16,3 3 16-16,1 3 0 0,1 5 176 0,-1 0 16 0,-1 2 16 0,-1 4 0 0,1 1-96 0,-1 2-32 15,-2 2 0-15,-1-1 0 0,0 0-208 0,-3 2-32 16,-1 1-16-16,-1 0 0 0,-1 1-160 0,-2 0-48 15,-1 1 0-15,0-1 0 0,0-1-144 0,0-2 0 16,1-2-192-16,0 1 192 16,1-5-1744-16,1-2-240 0,2-7-32 0</inkml:trace>
  <inkml:trace contextRef="#ctx0" brushRef="#br2" timeOffset="194856.32">854 10990 32479 0,'0'0'704'0,"0"0"160"0,0 0 32 0,0 0 16 0,0 0-720 16,0 0-192-16,0 0 0 0,8 1 0 0,1 3 848 0,-3 2 144 0,1 1 32 0,-2 6 0 15,0 1-736-15,1 5-144 0,-3 0-16 0,4 3-128 32,-4 3-240-32,2 2-144 0,0 3-48 0,-2 3 0 15,-1 0-1792-15,1 0-352 0,-1-4-80 0</inkml:trace>
  <inkml:trace contextRef="#ctx0" brushRef="#br2" timeOffset="195106.25">1069 11137 11967 0,'0'0'1072'0,"0"0"-864"0,0 0-208 0,0 0 0 0,-3-5 4288 0,3 5 800 16,-3-4 160-16,3 4 48 0,0 0-2880 0,0 0-576 15,0 0-112-15,-7 4-32 0,0 2-896 0,1 2-176 16,-2 0-48-16,0 2 0 0,1 2 256 0,-1 0 64 15,0 1 0-15,0 0 0 0,2 0-640 0,-1 0-128 16,2 1-128-16,2 1 176 0,2-1-16 0,1-1 0 16,1-1 0-16,2 1 0 0,2-2-320 0,3 1-64 15,1 0-16-15,3-4 0 16,1 0-1552-16,1-3-320 0,0-1-64 0,1-3-16 16,0-1-880-16,1-1-160 0,0-4-32 0</inkml:trace>
  <inkml:trace contextRef="#ctx0" brushRef="#br2" timeOffset="195371.9">1284 11176 21183 0,'0'0'944'0,"-5"-3"192"0,0 3-912 16,0-2-224-16,-2 2 0 0,0 0 0 0,1 2 1312 0,-1-2 224 0,2 2 32 0,-1 0 16 15,-1 2-496-15,2 1-112 0,1 1-16 0,-1 0 0 16,2 2-528-16,2 2-112 0,1 2-32 0,3 0 0 16,-2-2-128-16,1 1-32 0,1-1 0 0,1-1 0 15,1 0-128-15,2-5 0 0,-1 0 144 0,-6-4-144 16,0 0 0-16,9 2 128 0,2-4-128 0,-1 1 0 15,-1-2 176-15,-1 1-48 0,-1-3 0 0,-1-1 0 16,2 2 240-16,-1-2 32 0,-4-1 16 0,1 2 0 16,-1 0 256-16,1 0 48 0,0 0 16 0,-4 5 0 15,0 0-336-15,0 0-64 0,0 0-16 0,0 0 0 16,0 0-320-16,8 3 128 0,-2 4-128 0,2-2 0 16,0 3-176-16,1 0-96 0,-1 1-32 0,1-3-10768 15,0 2-2176-15</inkml:trace>
  <inkml:trace contextRef="#ctx0" brushRef="#br2" timeOffset="195668.85">1937 11173 21183 0,'0'0'944'0,"-6"2"192"0,-3-1-912 0,1 0-224 16,-1 2 0-16,0-2 0 0,1 2 2496 0,0 1 448 0,1 0 80 0,2 0 32 15,0 0-1632-15,5-4-320 0,-1 10-64 0,2-2-16 16,2 1-832-16,1 0-192 0,1 1 0 0,3 1 0 16,-1-2 0-16,4 1-144 0,1-2 144 0,1 0-192 15,2-1 192-15,1-2-160 0,0-3 160 0,-1 1-160 16,0 0 160-16,-2-3 0 0,-3-2 0 0,-1 0 0 16,-1-2 0-16,0 0 176 0,-3 0-48 0,-5 4 0 15,1-7 64-15,-1 1 0 0,-1-4 0 0,-3 0 0 16,-2 1-192-16,-2 1 0 0,-1-3-192 0,-1 0 192 15,1 0-976-15,0-1-80 0,-1 1-16 16,-1 2 0-16,1 1-3120 0</inkml:trace>
  <inkml:trace contextRef="#ctx0" brushRef="#br2" timeOffset="195903.3">2318 10936 3679 0,'0'0'160'0,"0"0"32"0,0 0-192 0,-3-5 0 16,-1 0 0-16,-1 0 0 0,-3-2 4784 0,1 2 912 16,0 1 176-16,-2-1 32 0,0 1-3184 0,0 1-640 15,0 2-128-15,-1-2-32 0,1 2-800 0,2 2-160 16,0 2-48-16,2 3 0 0,1 1-512 0,1 3-96 16,2 3-32-16,1 0 0 0,1 3-272 0,3 1 0 15,1 1 0-15,3 2 0 0,1 1-160 0,3 0 160 16,2-2-160-16,-1-1 160 15,1 2-640-15,-1-1-16 0,-2 0-16 0,2-1 0 16,2-2-1504-16,-2-1-288 0,-3 0-64 0</inkml:trace>
  <inkml:trace contextRef="#ctx0" brushRef="#br2" timeOffset="196075.09">2228 11198 2751 0,'0'0'128'0,"0"0"16"0,-6-1-144 0,6 1 0 0,0 0 0 16,0 0 0-16,0 0 7152 0,0 0 1392 0,10-4 288 0,3-1 48 16,4 0-6576-16,3-2-1328 0,2-1-256 0,2 0-48 15,3 1-832-15,-1-1-160 0,0 1-48 0,0 2-10416 16,-1 2-2080-16</inkml:trace>
  <inkml:trace contextRef="#ctx0" brushRef="#br2" timeOffset="196403.88">1385 11750 15663 0,'0'0'1392'0,"0"0"-1120"0,0 0-272 0,-7 1 0 16,1 2 2960-16,-1-2 544 0,0 4 96 0,1 2 32 15,-1-3-1488-15,2 2-288 0,0 2-64 0,1 1-16 16,1 3-1056-16,1 1-208 0,1 1-32 0,-1-1-16 16,2 2-336-16,2 0-128 0,0 2 0 0,3-1 0 15,5-2 0-15,-1-1 0 0,1 0-208 0,2-4 64 31,2 2-1088-31,2-2-224 0,3-1-32 0,1-4-16 16,1-2-2400-16,1-1-496 0</inkml:trace>
  <inkml:trace contextRef="#ctx0" brushRef="#br2" timeOffset="196608.46">1626 11837 6447 0,'0'0'576'0,"-4"-4"-576"16,-3 0 0-16,-1 3 0 0,-1 1 3952 0,0 1 672 15,0 3 144-15,1 3 32 0,2-1-2448 0,2 1-496 16,-1 1-80-16,1 1-32 0,2-3-720 0,4 2-160 15,0 0-32-15,4 0 0 0,-1 1-496 0,3-3-96 16,2-1-32-16,2 1 0 0,-2-2-208 0,-1-2 128 16,-1-2-128-16,1-2 0 0,0-2 192 0,-1-2-64 15,-1 0-128-15,-2-2 192 0,-2-1 0 0,-1 0-16 16,-1 0 0-16,1 1 0 0,-2 0-176 0,0-1 0 16,-3 1-192-16,1-2 192 15,-1 2-1808-15,0 0-240 0,-1 0-64 0,1 2-11152 0</inkml:trace>
  <inkml:trace contextRef="#ctx0" brushRef="#br2" timeOffset="196936.55">1757 11717 17503 0,'3'17'1552'0,"-2"-7"-1232"0,-1 6-320 0,2-2 0 16,-1 3 2816-16,2 0 496 0,-1 2 96 0,2-5 32 15,-1 0-1424-15,1 1-288 0,-1-2-48 0,3-3-16 16,-1 1-944-16,0-2-192 0,-1-3-32 0,-4-6-16 15,5 7-320-15,-5-7-160 0,0 0 160 0,7 1-160 16,-7-1 144-16,0 0-144 0,0 0 128 0,6-7-128 16,-2 0 224-16,-1-2-32 0,-2-2-16 0,-1 1 0 15,-1-3-368-15,2-3-64 0,-2 2 0 0,2-3-16 16,2 0 32-16,-1 1 16 0,1 0 0 0,0 0 0 0,-1-3 64 16,1 4 16-16,1 2 0 0,-2 2 0 0,0 2 144 0,-1 3 0 15,-1 6 0-15,0 0 0 0,0 0 160 0,0 0 64 16,0 0 16-16,5 6 0 0,-2 2-96 0,2 1-16 15,0 1 0-15,3 2 0 0,-2 0-128 0,1 1-224 16,0 0 48-16,-1 3 16 16,2 1-2400-16,0 1-496 0,0-1-80 0</inkml:trace>
  <inkml:trace contextRef="#ctx0" brushRef="#br2" timeOffset="197139.85">2032 11683 9215 0,'0'0'816'0,"0"0"-656"0,0 0-160 0,7 8 0 16,0-3 4160-16,0 3 784 0,1 2 176 0,1 1 16 15,2 1-2704-15,0 1-528 0,1 0-112 0,-1 1-32 16,-2 2-352-16,-3-1-80 0,-1 0-16 0,-1 2 0 16,-2-3-192-16,-1 4-32 0,-1-1-16 0,-4 0 0 15,-2 1-480-15,-2 1-80 0,0-5-32 0,0 0 0 16,0 1-480-16,-2-2 128 0,-2-4-128 0,0-1 0 31,2-2-576-31,0-2-144 0,0-1-48 0,1-6-11936 0,0-1-2400 0</inkml:trace>
  <inkml:trace contextRef="#ctx0" brushRef="#br2" timeOffset="197265.12">2004 11524 11055 0,'0'0'480'0,"0"0"112"0,0 0-464 0,0 0-128 16,0 8 0-16,2 0 0 0,2 1 2912 0,2 0 560 15</inkml:trace>
  <inkml:trace contextRef="#ctx0" brushRef="#br2" timeOffset="197405.75">2240 11741 37775 0,'0'0'1664'0,"-7"6"368"0,2 1-1632 0,5-7-400 0,0 0 0 0,0 0 0 31,0 0-272-31,0 0-144 0,0 0-32 0,5-7-15888 0</inkml:trace>
  <inkml:trace contextRef="#ctx0" brushRef="#br2" timeOffset="197796.42">2673 11408 19343 0,'0'0'1728'0,"0"0"-1392"0,-7 1-336 0,-1 2 0 0,0-3 3088 0,1 3 560 16,-1-1 96-16,0 2 32 0,-1 1-1968 0,0 2-384 16,0 2-80-16,1-1 0 0,1 1-880 0,2 4-160 15,0 0-48-15,0-1 0 0,1 1-256 0,0 0 0 16,1 0 0-16,1-1 0 0,2-1 0 0,0 1 0 15,1-5 0-15,-1-7 0 0,5 6 0 0,0-1 0 16,1 1 0-16,-6-6-144 0,0 0 144 0,7 2 0 16,4-2 0-16,1-1 0 0,-1 1 0 0,2-4 0 15,-2-4 0-15,0-2-128 0,2 1-32 0,1-3 0 16,-4 0 0-16,-2 0 0 0,-2-1-112 0,1 2-32 16,-1-1 0-16,0 1 0 0,-1 2 304 0,-1 1 0 15,-4 8 0-15,0 0 0 0,0 0 0 0,0 0 0 16,0 0 176-16,0 0-176 0,0 0 368 0,0 0-48 15,0 11 0-15,0-2 0 0,0 0-320 0,0 0 0 0,0 0 0 0,2 1 128 32,1-4-1856-32,2-1-352 0,0 2-80 0,3-1-7840 0,0 0-1584 0</inkml:trace>
  <inkml:trace contextRef="#ctx0" brushRef="#br2" timeOffset="197968.27">2926 11462 1839 0,'3'-6'160'0,"1"0"-160"0,-1-2 0 0,0-1 0 16,-1 0 3328-16,-1 0 624 0,1 0 128 0,-1 2 16 15,-1-1-1984-15,0 2-416 0,-3-2-80 0,1 4-16 16,-2 1 720-16,-1 2 144 0,-2 1 32 0,2 0 0 16,0 4-976-16,5-4-192 0,-5 5-48 0,1 2 0 15,1 0-624-15,2 3-128 0,-1 0-16 0,4 0-16 16,2 1-496-16,1-2 0 0,1 0-208 0,2-1 64 16,1-2-1744-16,2 1-352 0,-1 0-64 0,1-4-7360 15,0 1-1472-15</inkml:trace>
  <inkml:trace contextRef="#ctx0" brushRef="#br2" timeOffset="198124.42">3197 11317 3679 0,'0'0'320'0,"0"0"-320"15,0 0 0-15,0 0 0 0,-2-5 4064 0,2 5 736 16,0 0 160-16,0 0 32 0,0 0-3968 0,0 0-768 16,0 0-256-16,0 0 128 0,6 9-128 0,-1-1 0 15,-1-1 0-15,1 3 0 0,0 0-368 0,0-2 16 16,1 1 0-16,-2 0-5872 15,-1 0-1184-15</inkml:trace>
  <inkml:trace contextRef="#ctx0" brushRef="#br2" timeOffset="198733.83">3480 11227 19919 0,'0'0'880'0,"0"0"192"0,0 0-864 0,0 0-208 16,0 0 0-16,0 0 0 0,0 0 1008 0,-3-7 144 16,-2 3 48-16,1-2 0 0,0 2-288 0,0 1-48 15,-1-2-16-15,0 1 0 0,-2 2-176 0,1 0-32 16,-1 2-16-16,-1 2 0 0,-1 0 400 0,0 4 96 16,0 0 16-16,0 4 0 0,1 0-256 0,0 1-48 15,0 1-16-15,3 1 0 0,1 1 16 0,2 2 16 16,2-2 0-16,1-1 0 0,1 0-576 0,4-5-112 15,2 0-32-15,1 0 0 0,1-2-128 0,3-3 0 16,0-3 0-16,0-1 0 0,2-1-144 0,-1-3-64 0,0 0-16 16,1-3 0-16,-2-1 32 0,0 0 0 0,-2-4 0 0,0 1 0 15,-2-2 192-15,-1-2 0 0,-2-2-160 0,1 1 160 16,-2 0 0-16,-2 1 0 0,-3-2 0 0,0 0 0 16,0 0 0-16,-3-1 0 0,2 1 0 0,-3 0 0 15,-1-4 0-15,-1 2 0 0,0 2 0 0,-2 0 0 16,0-2 0-16,2 2 0 0,-1-3 0 0,1 5 0 15,0 3 128-15,1 4-128 0,1 1 0 0,4 8 128 16,0 0 256-16,0 0 32 0,-1 11 16 0,1 8 0 16,1 2 176-16,3 5 32 0,1 0 16 0,3 4 0 15,3 2-176-15,2-1-32 0,1-1-16 0,2 0 0 16,1 0-240-16,3 1-64 0,3-2 0 0,0-2 0 16,2-1-1472-16,2-1-288 0,-1 0-64 0</inkml:trace>
  <inkml:trace contextRef="#ctx0" brushRef="#br0" timeOffset="-214326.18">3512 12417 13823 0,'8'-9'608'0,"-8"9"128"0,0 0-592 0,10-4-144 16,0 0 0-16,-10 4 0 0,13 2 768 0,0-1 112 15,2 0 16-15,1 2 16 0,2 1-656 0,0-2-128 0,1 0-128 0,-1-4 192 16,0 0-192-16,3 0 0 0,1 1 0 0,0 0 128 16,-2-2 0-16,0 1 0 0,-2-2 0 0,-3 1 0 15,-2 0 32-15,0 1 0 0,1-2 0 0,-3 1 0 16,-11 3 64-16,9-4 16 0,-9 4 0 0,0 0 0 16,0 0 400-16,0 0 96 0,0 0 16 0,0 0 0 15,-15 2-96-15,-4 2-16 0,-1 2 0 0,-8 1 0 16,-6-1-384-16,-1 1-96 0,-1-1-16 0,0 3 0 15,3-1-144-15,1 0 160 0,5-2-160 0,3 2 160 16,5 1-160-16,2-1 0 0,4 0 0 0,4-1-11200 16</inkml:trace>
  <inkml:trace contextRef="#ctx0" brushRef="#br1" timeOffset="-206524.89">8740 15863 13823 0,'-8'1'608'0,"-1"-1"128"0,0-1-592 0,-1 0-144 16,2 1 0-16,0 0 0 0,1 1 2784 0,7-1 528 16,-6 1 96-16,6-1 32 0,-5 3-1392 0,5-3-288 0,0 0-48 0,0 0-16 15,0 0-352-15,0 0-80 0,6-7-16 0,6 1 0 16,4-2-256-16,3-1-48 0,3-4-16 0,4-4 0 15,6-1-464-15,2-2-80 0,3-2-32 0,4 1 0 16,3 0-32-16,4 0-16 0,-1 0 0 0,2-1 0 16,-3 0-176-16,1 1-128 0,-2 2 192 0,-1 2-192 15,2-3 128-15,1 3-128 0,0-4 0 0,-2 2 0 16,0 1 0-16,-1-1 0 0,0 1 128 0,-2 0-128 16,-2-2 0-16,-3 3 0 0,-3 2 128 0,-3-1-128 15,-2 2 0-15,-3 1 128 0,-1 1-128 0,-2 1 0 16,-2 1 0-16,-2 0 0 0,-2-1 0 0,-1 1 0 15,-2-2 0-15,-1 2 0 0,-1-1 0 0,-1 2 0 16,-2-1 128-16,-2 1-128 0,1-1 0 0,-1 0 0 16,-1 2 128-16,0 2-128 0,-1-5 0 0,0 3 0 0,2 3 0 15,-1-1 0-15,2 2 0 0,-2-2 0 0,1 1 0 0,-1 1 0 16,2 0 0-16,3 1 0 0,-2 0 128 0,3 2-128 16,1 1 144-16,2 2-144 0,3 5 192 0,2 2-48 15,0 3-16-15,2-1 0 0,3 5 48 0,1 2 0 16,1 4 0-16,3 2 0 0,3 1 112 0,2-2 32 15,4 1 0-15,1 2 0 0,2-4 0 0,2 1 0 16,2 3 0-16,1-2 0 0,-1-2-320 0,0-1 0 16,0 0 128-16,-2-2-128 0,-2-2 128 0,-1 1-128 15,-1 1 192-15,-1-2-192 0,0 1 0 0,15 8-176 16,-11-8 0-16,-16-7 0 16,-1-1-2080-16,-1-1-432 0,-2-1-64 0</inkml:trace>
  <inkml:trace contextRef="#ctx0" brushRef="#br1" timeOffset="-206102.96">11760 15558 5519 0,'-6'-14'240'0,"4"6"64"0,-2 0-304 0,1 0 0 0,3 8 0 0,-1-10 0 16,1-1 5952-16,-1 3 1120 0,-1 1 224 0,-2-1 64 16,0 0-4928-16,4 8-960 0,0 0-208 0,0 0-48 15,-7 2-624-15,-5 10-128 0,0 1-16 0,2 6-16 0,1 0-432 0,-1 3 0 16,1 3 0-16,5-7 0 0,-1 6 0 0,4 11 0 16,1-2 0-16,5-1 0 0,-1 1-176 0,3-12 176 15,2-1-128-15,10 12 128 0,3-6 0 0,4-5-160 16,2-4 160-16,1-4 0 0,2-2 128 0,0-3 128 15,-3-1 16-15,-8-6 16 0,3-2 48 0,9-3 16 16,-4-3 0-16,-4-1 0 0,-3-3-32 0,-1 0 0 16,-2 1 0-16,-8-1 0 0,-1 0-64 0,-1-2-32 15,-4-2 0-15,-1-4 0 0,-3 2 96 0,-4-4 32 16,-3 3 0-16,-2-2 0 0,-2 1-16 0,-4-1 0 16,0-1 0-16,-4 0 0 0,-2 2-336 0,-1-2-208 0,3 3 16 15,-10-6 16 1,4 7-944-16,4 0-192 0,2 6-32 0,2 3-16 15,4 1-2016-15,2 1-400 0</inkml:trace>
  <inkml:trace contextRef="#ctx0" brushRef="#br1" timeOffset="-205899.67">12407 15392 27647 0,'-6'-10'1216'0,"6"10"256"0,0 0-1168 0,0 0-304 0,0 0 0 0,0 0 0 16,0 0 1840-16,-1 12 304 0,-1-1 64 0,1 2 16 16,0 3-1136-16,1 5-240 0,2 4-32 0,1 1-16 15,-2 1-480-15,2 4-112 0,1 3-16 0,-2 3 0 0,1-5-192 0,1 4 0 16,0 0 0-16,0-1 0 16,1-1-768-16,0-1-208 0,-1-3-48 0,1-3 0 15,1-1-1840-15,-1-2-368 0,0-5-80 0</inkml:trace>
  <inkml:trace contextRef="#ctx0" brushRef="#br1" timeOffset="-205665.28">12711 15251 23039 0,'0'0'2048'0,"0"0"-1648"0,0 0-400 0,4 16 0 16,-1 0 1408-16,-1 3 192 0,0 2 32 0,0 3 16 15,1 2-608-15,1 4-112 0,1 2-32 0,4 5 0 16,2 1-432-16,-1 1-80 0,2-3-32 0,-1-1 0 16,1-2-352-16,3 1 128 0,-2 0-128 0,0-3 0 31,0 2-480-31,0-3-160 0,0-2-48 0,-2-4 0 16,0-3-2224-16,-3-2-448 0,-2 2-96 0</inkml:trace>
  <inkml:trace contextRef="#ctx0" brushRef="#br1" timeOffset="-205446.44">12418 15790 32255 0,'-20'-7'1424'0,"10"5"304"0,-1 2-1392 0,11 0-336 15,0 0 0-15,0 0 0 0,0 0 2880 0,0 0 496 16,12-2 96-16,6-1 32 0,5-4-1712 0,8-2-352 15,8 0-64-15,3-4-16 0,1 0-896 0,2 2-176 16,1 0-32-16,4 1-16 16,2 4-768-16,-1 1-160 0,-2 1-16 0,-3 1-13872 15,-3 3-2768-15</inkml:trace>
  <inkml:trace contextRef="#ctx0" brushRef="#br1" timeOffset="-204828.64">9971 17362 14735 0,'-4'-17'1312'0,"4"17"-1056"0,-3-9-256 0,1 3 0 0,0-2 1872 0,2 8 320 16,2-9 64-16,-2 9 16 0,1-8-336 0,-1 8-64 16,3-8-16-16,-3 8 0 0,0 0-272 0,0 0-64 15,6 4-16-15,-1 5 0 0,-1 4-352 0,0 4-80 16,-1 3-16-16,-2 0 0 0,0 5-288 0,1 4-64 16,-1 1-16-16,-1 2 0 0,0 1-400 0,-1 2-80 15,2 0-16-15,-1 8 0 0,0-2-192 0,-1-2 0 16,1-1 0-16,1-2 0 15,2 1-1280-15,1-3-288 0,1-3-64 0,0-2-16 16,1-5-1936-16,2-7-384 0</inkml:trace>
  <inkml:trace contextRef="#ctx0" brushRef="#br1" timeOffset="-204498.88">10423 17344 18431 0,'-9'-10'816'0,"9"10"160"0,-5-3-784 0,-2 0-192 0,1-1 0 0,-2 4 0 31,0 2 3136-31,-1 3 576 0,0 3 112 0,-1 5 16 0,0 1-1984 0,1 6-384 0,4 2-96 0,1 3-16 16,3 2-1040-16,1 3-320 0,1 4 128 0,3-4-128 15,4 1 0-15,1-2 0 0,0-2 0 0,2 2 0 16,0-3 0-16,1 0 0 0,2-1 0 0,-2-8 0 16,2-4 0-16,2 2 0 0,1-3 192 0,0 0-64 0,1-3 96 0,-1-1 32 15,1-3 0-15,1-1 0 0,3-4-48 0,-1 0 0 16,0-5 0-16,-3-2 0 0,-1-1 16 0,0-2 0 15,-7 0 0-15,-1 0 0 0,-1 1-64 0,0 0-16 16,-5-1 0-16,-2-3 0 0,-2 0 304 0,-5 1 48 16,-2-1 16-16,-2-7 0 0,-4 3-512 0,-2 2 128 15,-1 4-128-15,0 2 0 0,-1-1 464 0,1 6 48 16,-1 6 16-16,1 5 0 0,0 1-272 0,1 2-48 16,2 3-16-16,2 3 0 0,3 1-192 0,4 0-240 15,2-5 48-15,3 1 16 16,4 2-2832-16,3 1-576 0</inkml:trace>
  <inkml:trace contextRef="#ctx0" brushRef="#br1" timeOffset="-203764.41">7565 17963 23199 0,'0'0'1024'0,"0"0"224"0,0 0-992 0,0 0-256 0,15 16 0 0,-11-7 0 15,0 3 480-15,2 1 48 0,2 2 16 0,0 5 0 16,2 3 352-16,1 3 80 0,-1-5 16 0,1 2 0 16,-2-3-288-16,-3 3-48 0,2-3-16 0,-1 0 0 15,-2-2-48-15,1-1-16 0,-3-1 0 0,-1-4 0 16,-2-2-192-16,0-1-32 0,0-1-16 0,0-2 0 15,-1 1-128-15,1-7-16 0,0 0-16 0,0 0 0 16,0 0-176-16,0 0-256 0,-6-7 64 0,0 0 16 16,1-6-368-16,0-2-80 0,0 0-16 15,0-9 0-15,1-1-128 0,1-6-16 16,-2-5-16-16,2-4 0 0,2-3 32 0,0 3 0 0,1-3 0 0,1 3 0 16,3 4 544-16,1 5 224 0,0 4-176 0,2 3 176 15,-1 3 560-15,2 4 208 0,0 0 32 0,0 6 16 0,-2 3 192 0,3 1 32 16,2 3 16-16,-2 3 0 0,0 1-256 0,0 3-48 15,0 2-16-15,-1 3 0 0,-3 0-96 0,-1 2 0 16,0 2-16-16,-1 2 0 0,-2 2-320 0,-2-1-64 16,-1 4-16-16,0-1 0 0,-1 2-224 0,1 0-208 15,-2 5 32-15,0-3 16 16,1-3-1600-16,-1 5-320 0,0-2-64 0,1-5-7808 16,-1-1-1568-16</inkml:trace>
  <inkml:trace contextRef="#ctx0" brushRef="#br1" timeOffset="-203232.98">7954 17401 20271 0,'0'0'1792'0,"0"0"-1424"0,-3-6-368 0,3 6 0 16,2-5 2304-16,2-2 400 0,-4 7 80 0,0 0 16 15,0 0-1008-15,0 0-208 0,6 7-48 0,1 4 0 16,-1 6-848-16,1 4-176 0,-2 5-48 0,0 4 0 16,-1 3-192-16,0 3-32 0,0 3-16 0,1 2 0 15,2 2-432-15,-2 0-96 0,0 0-16 0,0-3 0 31,-1-1-2384-31,0-9-496 0,3 0-80 0,-4-1-32 0</inkml:trace>
  <inkml:trace contextRef="#ctx0" brushRef="#br1" timeOffset="-202920.62">8169 17515 17503 0,'-3'-28'768'0,"3"17"176"0,0 0-752 16,-1 2-192-16,0 0 0 0,1 9 0 0,0 0 3616 0,0 0 688 15,0 0 144-15,0 0 32 0,0 0-2688 0,0 0-512 16,0 0-128-16,-3 10 0 0,-1 2-608 0,-1 2-112 16,0 2-32-16,0 2 0 0,-1 2-96 0,1 3-32 15,0-2 0-15,1 1 0 0,-1-3 288 0,0 0 48 16,0 1 16-16,1-1 0 0,0 1-176 0,0-1-48 16,0-3 0-16,3 1 0 0,-1 0-240 0,2 0-160 15,2-1 192-15,0-1-192 0,3-2 0 0,1-1 0 16,0-3 0-16,2 0 0 15,2-2-448-15,1-2-112 0,1-1-16 0,1 0 0 16,1-2-1792-16,2 1-352 0,-2-2-80 0,2-1-13040 0</inkml:trace>
  <inkml:trace contextRef="#ctx0" brushRef="#br1" timeOffset="-202623.32">8486 17671 17503 0,'-22'-1'768'0,"13"1"176"0,-2 0-752 0,1 1-192 0,-2 4 0 0,-1 3 0 15,-1 1 3328-15,-1 4 624 0,0 3 128 0,0 1 16 16,4 0-2400-16,-1 1-480 0,3 0-112 0,2 1-16 16,3-1-752-16,3-1-144 0,1-4-48 0,3 0 0 15,1-1-16-15,2-3 0 0,1 0 0 0,0-3 0 16,1-2-128-16,1 0 0 0,0-2 144 0,2-1-144 16,-2-1 0-16,0-1 0 0,0-2 0 0,0-2 0 15,0-3 0-15,2-2 0 0,-2 0 0 0,-1 0 0 0,-2-2 0 16,-2 0 0-16,2 1 128 0,0 0-128 0,1 2 176 0,-2 0-48 15,-1 1 0-15,-2 2 0 0,-2 6 432 0,0 0 80 16,0 0 0-16,0 0 16 0,6 0-96 0,1 5-32 16,-7-5 0-16,8 8 0 0,0 0-288 0,2 2-64 15,2 2-16-15,1-1 0 0,2 0-160 0,1-1 0 16,0 1 0-16,1 1 0 0,0-2 0 0,0-1-320 16,-1-2 48-16,-2-1-12272 15,3-1-2464-15</inkml:trace>
  <inkml:trace contextRef="#ctx0" brushRef="#br1" timeOffset="-199888.17">17492 15132 15663 0,'0'0'1392'0,"0"0"-1120"16,0 0-272-16,0 0 0 0,0 0 2640 0,5 9 480 16,-4-2 80-16,1 4 32 0,-1 2-1600 0,0 5-320 15,2 3-64-15,0 5-16 0,1 2-496 0,-1 3-96 16,1 3-32-16,0 2 0 0,0 3-416 0,0 3-64 16,-1 0-128-16,1-2 176 0,1 3-176 0,0-2 0 15,0-4 0-15,2 0 0 16,-2-3-2272-16,0-4-384 0,0-7-80 0</inkml:trace>
  <inkml:trace contextRef="#ctx0" brushRef="#br1" timeOffset="-199667.31">17574 15116 23951 0,'-13'-11'1056'0,"13"11"224"0,-4-5-1024 0,2 3-256 0,2 2 0 0,0 0 0 15,1-7 2160-15,1-2 368 0,2 0 80 0,3 0 16 16,2 0-1424-16,4 2-288 0,3-2-48 0,2 0-16 16,4-2-448-16,0 4-80 0,3-5-32 0,0 1 0 15,0 1-288-15,1 1 0 0,-2 1 0 0,3 2 0 16,-1 0-1216-16,-2 2-320 0,-1 2-48 0,-3 0-8560 16,0 1-1712-16</inkml:trace>
  <inkml:trace contextRef="#ctx0" brushRef="#br1" timeOffset="-199479.74">17578 15343 36399 0,'-14'2'1600'0,"14"-2"352"0,0 0-1568 0,0 0-384 0,0 0 0 0,2 8 0 16,5-1 0-16,3-5 0 0,5 2 0 0,4-4 0 15,6 2-272-15,4-4 64 0,2 0 16 0,1-1-10416 16,1-1-2064-16</inkml:trace>
  <inkml:trace contextRef="#ctx0" brushRef="#br1" timeOffset="-199024.36">18026 15491 24879 0,'0'0'2208'0,"0"0"-1760"15,0 0-448-15,0 0 0 0,0 0 2240 0,8 4 384 16,0-2 64-16,1-2 0 0,2 0-1984 0,0 0-384 16,2 0-96-16,1 1-16 0,-3-1-80 0,1 1-128 15,-3 2 176-15,0-1-176 0,-1 1 144 0,-1 2-144 16,-4 2 0-16,-1-1 144 0,-5-1-144 0,1 2 0 15,-2 0 144-15,-2-1-144 0,0 1 0 0,-2 0 0 16,2 1 0-16,-2 0-128 0,-1-1-96 0,0 0-16 16,-1 1 0-16,3-1 0 0,0-2-32 0,2 1-16 15,0 2 0-15,5-8 0 0,0 0 96 0,0 0 0 0,4 7 16 0,2-1 0 16,3 1-16-16,4-3 0 0,3 0 0 0,2 0 0 16,3 1 64-16,1 1 0 0,0 1 0 0,3-1 0 15,2 0 128-15,-2 1 176 0,-1 4-48 0,-2-1 0 16,-3 1 320-16,-2 0 64 0,-4 0 16 0,-2 2 0 15,-3-3 304-15,-3 1 64 0,-4 2 16 0,-2 0 0 16,-4 0-48-16,-3 1-16 0,-4 0 0 0,-2 1 0 16,-3-2-352-16,0 0-80 0,-4-1-16 0,-1-1 0 15,0-3-400-15,-1 0 0 0,3-3 0 0,1-1 0 16,2-1-1568-16,0-5-400 0,3-3-80 0</inkml:trace>
  <inkml:trace contextRef="#ctx0" brushRef="#br1" timeOffset="-198727.21">18993 14939 21183 0,'0'0'1888'16,"-7"-4"-1504"-16,1 2-384 0,-4 1 0 0,-1 1 3104 0,-1 1 544 15,-1 1 128-15,-1 3 0 0,-3 3-2096 0,-2 3-416 16,0 5-96-16,-1 0-16 0,-1 5-448 0,2 1-112 15,-1 5-16-15,2 3 0 0,1 0-160 0,3 4-32 0,1 3-16 0,4 2 0 16,2 1 16-16,4 0 16 0,3 0 0 0,3-3 0 16,2 0-96-16,3-5-32 0,3 0 0 0,0-7 0 15,4-1 48-15,3 0 16 0,3-6 0 0,3 0 0 16,1-7-80-16,3-3 0 0,0-5-16 0,4-3 0 16,0-2-96-16,2-2-16 0,1 0 0 0,0 0 0 31,2-4-1200-31,-1 2-240 0,1-5-48 0,-1 2-18304 0</inkml:trace>
  <inkml:trace contextRef="#ctx0" brushRef="#br1" timeOffset="-197898.66">19611 15340 25215 0,'0'0'1120'0,"0"0"224"0,0 0-1072 0,0 0-272 16,0 0 0-16,0 0 0 0,0 0 1376 0,0 0 224 16,0 0 32-16,6-1 16 0,6 0-400 0,1-3-80 15,4 0-16-15,2-3 0 0,5-2-320 0,3 0-80 16,3-2-16-16,3 0 0 0,1-2-192 0,1 1-32 16,-1-1-16-16,1 0 0 0,0-1-208 0,-1-1-32 15,0 1-16-15,0-2 0 0,1 1-240 0,-1-1 128 16,1-1-128-16,0 0 0 0,1 3 0 0,-3-2 128 15,0-1-128-15,0 0 0 0,-5 0 0 0,0 2 0 16,-4-1 0-16,-1 2 0 0,-5-2 0 0,-1 2-160 0,-4 1 160 16,-3 0-192-16,-2 0 192 0,-1 3 0 0,-2 3 0 0,-1-3 0 15,0 3 0-15,-2 0 0 0,1 1 0 0,-3 6 0 16,0 0 0-16,2-6 144 0,1 1-16 0,-3 5-128 16,0 0 272-16,0 0-48 0,8-1-16 0,-2 2 0 15,-6-1-16-15,10 5 0 0,-1 1 0 0,2 1 0 16,1 3 32-16,1 0 0 0,2 2 0 0,1 1 0 15,3 1 96-15,0 2 0 0,3 1 16 0,2 1 0 16,1 0-80-16,1 2-32 0,2 1 0 0,1-4 0 16,-2 2-224-16,2-2 0 0,0 0 0 0,0-1 0 15,-2-2 0-15,0-1 0 0,-2-1 0 0,-1-1 0 16,-1 0-1472-16,-2-2-304 0,-2-2-48 0,0-1-10416 16,-4-3-2096-16</inkml:trace>
  <inkml:trace contextRef="#ctx0" brushRef="#br1" timeOffset="-197554.92">21745 15085 20271 0,'-15'-6'896'0,"5"5"192"0,-2 1-880 0,4 0-208 16,-2 0 0-16,0 1 0 0,-1 2 3248 0,1 2 592 15,-1 2 128-15,1 1 32 0,-1 2-2720 0,2 6-560 16,0-1-96-16,0 4-32 0,1 0-592 0,3 3 0 0,1 2 0 0,3 10 0 16,5-2 0-16,1-14 0 0,3 1-144 0,1-1 144 15,1 0 0-15,8 7-176 0,1-5 176 0,-5-9-128 16,2 0 128-16,-1-3 0 0,1-2 0 0,1-1 0 16,1-5 0-16,0 0 192 0,-1-2-32 0,0-2-16 15,-1-3 144-15,0-2 32 0,-1 0 0 0,0-1 0 16,-4-2-96-16,0-1-16 0,-3-3 0 0,-2 0 0 15,-1 0-80-15,-2-1-128 0,-3-2 176 0,-3 1-176 16,-2 0 0-16,-1-3 0 0,-2 1 0 0,-3 2 0 16,-2 1-384-16,-1-2-192 15,-2-1-48-15,1 3-10560 0,-1-1-2112 0</inkml:trace>
  <inkml:trace contextRef="#ctx0" brushRef="#br1" timeOffset="-197336.2">22131 15035 3679 0,'0'0'320'0,"0"0"-320"15,0 0 0-15,0 0 0 0,0 0 6304 0,-3 14 1184 16,3 2 256-16,0-6 32 0,0 1-5536 0,0 6-1120 16,1-2-224-16,1-1-32 0,-1 1-32 0,2 10 0 15,-1 0 0-15,-1-6 0 0,1 3-544 0,0 15-112 16,0-2-32-16,-1-11 0 0,2-1-144 0,0 11 0 15,0 0-192-15,-2-13 192 16,2 0-1136-16,0-2-96 0,-1-1-32 0,3 6 0 16,-1-6-2064-16,-1-6-400 0</inkml:trace>
  <inkml:trace contextRef="#ctx0" brushRef="#br1" timeOffset="-197101.37">22410 14873 12895 0,'0'0'1152'0,"1"10"-928"0,-2-3-224 0,-1 13 0 16,2 2 3312-16,2-4 608 0,0 7 128 0,2-3 32 15,1 3-2096-15,2 14-432 0,-1-2-80 0,3-5 0 16,3 2-656-16,0 0-128 0,-2-1-32 0,1-1 0 16,1-1-496-16,1 1-160 0,0-4 0 0,-4-5 0 0,0-1 0 0,3 12 0 15,-5-4-240-15,1-3 80 16,-1-2-1696-16,-1-3-320 0,1-1-80 0,-2-3-6688 15,-1-2-1328-15</inkml:trace>
  <inkml:trace contextRef="#ctx0" brushRef="#br1" timeOffset="-196882.69">22196 15345 15663 0,'0'0'1392'0,"-5"-4"-1120"0,-2 1-272 0,3-3 0 16,4 6 4880-16,0 0 928 0,0 0 176 0,0 0 32 15,8-6-3696-15,-2 3-736 0,4 1-160 0,1 0-16 16,4 0-560-16,7-1-96 0,0 0-32 0,3 1 0 16,1-1-576-16,1 2-144 0,2-2 0 0,1 2 0 31,1-2-3024-31,4-1-640 0</inkml:trace>
  <inkml:trace contextRef="#ctx0" brushRef="#br1" timeOffset="-177587.52">19129 16957 30751 0,'0'0'1360'0,"0"0"288"0,0 0-1328 0,4 4-320 15,2-3 0-15,-1 4 0 0,1-2 752 0,1 2 80 16,-1 2 0-16,1 2 16 0,1 4 400 0,1 2 80 16,-1 6 16-16,-2 0 0 0,-1 2-560 0,-1 4-96 15,-1 1-32-15,-1 2 0 0,0 3-208 0,-2 1-64 16,0-2 0-16,0 4 0 0,-2-1-384 0,1 0 128 15,-1-1-128-15,0-2 0 16,1 0-320-16,0-2-160 0,1-2-32 0,0 0 0 16,2-2-3264-16,0-4-640 0</inkml:trace>
  <inkml:trace contextRef="#ctx0" brushRef="#br1" timeOffset="-177087.51">19474 17047 1839 0,'-6'-11'0'0,"5"7"160"0,1 4-160 0,0 0 0 0,0 0 0 0,0 0 0 15,5-5 7456-15,3 1 1456 0,1 0 304 0,3 2 48 16,2-1-6720-16,2 0-1344 0,0 0-272 0,2 1-48 16,0 1-432-16,2 1-64 0,-1 0-32 0,2 0 0 15,0 0-352-15,-1 1 0 0,-2 1 0 0,0 0-128 16,-2 1 128-16,-2 1 0 0,-2 0 0 0,-2 0 0 15,-1-1 128-15,-2 1-128 0,-7-4 128 0,4 8-128 16,-3 0 144-16,-2 1-144 0,-3-1 192 0,0 1-192 16,-3 0 0-16,-2 4-144 0,-1-4-16 0,-2 0 0 15,-1 1-112-15,0-1-32 0,0-4 0 0,1 1 0 16,2 1-160-16,1-2-48 0,1-3 0 0,1 3 0 16,7-5 0-16,0 0-16 0,0 0 0 0,0 0 0 15,6 6 48-15,1 1 16 0,3-5 0 0,1 4 0 0,2-1 240 0,4 1 48 16,-1 1 16-16,2 1 0 0,3 2 160 0,0 2 0 15,1 1 0-15,0 0-128 0,-2 1 384 0,-1 2 64 16,0 1 32-16,-3 1 0 0,-2 0 800 0,-3 1 144 16,0-2 48-16,-3 1 0 0,-2-4 160 0,-2 2 32 15,-1-1 16-15,-3 1 0 0,0 0-416 0,-4-1-96 16,-4-2-16-16,-3 0 0 0,-2 0-304 0,-2-1-64 16,-4-1-16-16,-1-2 0 0,-5 0-288 0,0-4-64 15,0-1-16-15,-1-1 0 0,0-2-144 0,0-1-128 16,1-1 192-16,3-2-192 15,1 0-960-15,3-1-320 0,4 2-48 0,-1-3-20128 0</inkml:trace>
  <inkml:trace contextRef="#ctx0" brushRef="#br1" timeOffset="-157089.41">24069 15353 21183 0,'0'0'1888'0,"0"0"-1504"16,0 0-384-16,0 0 0 0,0 0 1680 0,0 0 272 15,0 0 48-15,7-4 16 0,2 2-288 0,1-1-48 16,3 2-16-16,2-1 0 0,0 0-272 0,2 1-64 16,2-1-16-16,1 1 0 0,1 0-432 0,1-1-96 15,-1 0-16-15,1-1 0 0,1 2-416 0,0 1-96 16,2 0 0-16,1 0-16 0,-1-2-112 0,1 1-128 16,1 1 176-16,2-2-176 0,-1 0 0 0,2 1-192 15,0 1 0-15,-1 1 0 16,-3-1-1328-16,-1-1-256 0,0 2-48 0,-3-2-16 15,-1 0-1488-15,-2-3-320 0</inkml:trace>
  <inkml:trace contextRef="#ctx0" brushRef="#br1" timeOffset="-156823.89">24647 15034 26367 0,'0'0'1168'0,"0"0"240"0,-5 4-1120 0,5-4-288 0,0 0 0 0,0 0 0 15,5 7 512-15,3 3 64 0,3-5 0 0,4 4 0 16,2 0 144-16,5-2 48 0,1 0 0 0,1 0 0 16,-2 1-448-16,0-2-64 0,2 2-32 0,-2-1 0 15,-1 0-224-15,-1 1 0 0,1 3 128 0,-4-1-128 0,-4-2 0 0,-2 5 0 16,-2 0 0-16,-3 0 0 0,0 1 336 0,-4 1 128 16,-2 2 32-16,0 0 0 0,-4 0 512 0,-2 2 96 15,-3 1 32-15,-1 1 0 0,0-2-368 0,0 2-80 16,-2 0-16-16,1 1 0 0,1 1-480 0,1 2-192 15,0-4 176-15,2 3-12144 16,2 0-2432-16</inkml:trace>
  <inkml:trace contextRef="#ctx0" brushRef="#br1" timeOffset="-156183.25">26005 15055 3679 0,'0'0'160'0,"-4"-6"32"0,0 1-192 0,4 5 0 0,0 0 0 0,0 0 0 16,0 0 6336-16,0 0 1216 0,-2 8 240 0,1 2 48 15,1 3-5648-15,0 3-1120 0,1 2-240 0,1 7-32 16,2 0-288-16,0 4-64 0,0-1-16 0,-1 2 0 15,1 2-432-15,1-2 0 0,0-2 128 0,-1 2-128 16,-1-4-384 0,1-1-128-16,-1-5 0 0,3-2-16 0,-2-1-864 0,1-4-160 15,-1-4-48-15,-4-9 0 0,0 0-2016 0,0 0-416 0</inkml:trace>
  <inkml:trace contextRef="#ctx0" brushRef="#br1" timeOffset="-156011.21">25945 15021 1839 0,'-9'-24'160'0,"5"14"-160"0,0 1 0 0,4 9 0 0,-2-9 6144 0,2 9 1184 16,0 0 240-16,0 0 48 0,0 0-4704 0,5-6-944 16,1 2-192-16,6-1-48 0,1 1-624 0,4 0-128 15,3-1-16-15,1 0-16 0,-2 1-432 0,3-1-64 16,2-3-32-16,3 3 0 0,1 0-240 0,0 1-48 16,0 1-128-16,-1-1 192 15,0 3-1168-15,-1 1-240 0,0 2-64 0,-3 2 0 16,-4 0-2032-16,-3 2-400 0</inkml:trace>
  <inkml:trace contextRef="#ctx0" brushRef="#br1" timeOffset="-155844.61">26076 15128 31327 0,'0'0'2784'0,"0"0"-2224"15,0 0-560-15,0 0 0 0,0 0 1152 0,11 1 112 16,2-2 16-16,3 1 16 0,2-4-848 0,3 2-192 15,3 1-16-15,13 1-16 16,0 0-2352-16,-1-3-480 0</inkml:trace>
  <inkml:trace contextRef="#ctx0" brushRef="#br1" timeOffset="-155436.45">26450 15262 26719 0,'0'0'2368'0,"0"0"-1888"0,0 0-480 0,0 0 0 16,0 0 1200-16,8 5 144 0,2-1 16 0,2-1 16 15,1-2-848-15,0 0-160 0,0 1-48 0,1 0 0 16,-2-1-192-16,-2 2-128 0,0 1 160 0,-4 1-160 16,-6-5 0-16,5 5 0 0,-1 2 0 0,-1-1 0 0,-3-6 0 0,-2 10 0 15,0-1 0-15,-2-1 0 0,-3 1 0 0,1 0 0 16,-1-3 0-16,1 2 0 0,-3-1-192 0,1-1-16 31,1-1-16-31,2 1 0 0,0-1-368 0,5-5-80 0,-3 6-16 0,3-6 0 16,0 0-160-16,0 0-48 0,8 4 0 0,3-1 0 0,0-2 448 0,4 0 96 15,-1 1 16-15,2-1 0 0,-1 0 336 0,4 2 0 16,-1 0 0-16,1-1 0 0,2 5 640 0,-1-1 112 16,-3 1 16-16,0 2 0 0,0-1 368 0,-4 1 80 0,-4 1 0 0,-3-3 16 15,1 1 64-15,-5 1 16 0,-3 1 0 0,-4-1 0 16,-3 0-224-16,-1-1-32 0,-3 0-16 0,-1 0 0 15,-2 2-688-15,-2-2-144 0,1 1-16 0,0-1-16 32,1-3-1232-32,0-1-240 0,1 0-48 0,2-3-15840 0</inkml:trace>
  <inkml:trace contextRef="#ctx0" brushRef="#br1" timeOffset="-155155.22">27318 14946 22111 0,'-10'-1'1968'16,"-1"1"-1584"-16,0 3-384 0,-3 1 0 0,-1 1 2896 0,-1 1 496 15,-1 2 112-15,0 3 16 0,2 0-1888 0,0 2-368 16,2 4-80-16,2 4-16 0,1 4-368 0,3 4-80 16,-1-2-16-16,3 3 0 0,1 1-272 0,2-1-64 15,6-1-16-15,0 0 0 0,-1-2-224 0,2-2-128 16,1-3 128-16,2-1-128 0,3-2 128 0,2-3-128 15,1-2 128-15,3 1-128 0,3-2 160 0,0-3-32 16,3-3-128-16,1-3 192 0,2-3-192 0,1-1-128 16,0-1 128-16,-1-3-208 15,-1 0-1344-15,1-1-272 0,-1-3-48 0,-2-3-9808 16,-3 1-1952-16</inkml:trace>
  <inkml:trace contextRef="#ctx0" brushRef="#br1" timeOffset="-154701.58">27787 15180 20271 0,'0'0'1792'0,"0"0"-1424"0,0 0-368 0,0 0 0 16,0 0 2368-16,0 0 384 0,0 0 96 0,7-9 16 15,2 0-1120-15,2 2-208 0,0 2-64 0,4-2 0 16,0-1-576-16,3 1-112 0,3 0-16 0,-2-2-16 15,-2-4-496-15,2 0-112 0,5-1-16 0,-1-2 0 16,-1 2-128-16,0-5 128 0,-1 1-128 0,0 0 128 16,0 0-128-16,-2-1 0 0,-2 2 0 0,0 0 128 0,-1 3-128 0,-2-2 0 15,-2 3 0-15,0 0 128 0,0 2-128 0,-1-1 0 16,0 1 0-16,-1 1 0 0,1 1-144 0,-1 1 144 16,0 0 0-16,1 0 0 0,-2 2-192 0,0 2 64 15,-1-3 128-15,0 4-208 0,0-4 208 0,-8 7 0 16,0 0 0-16,7-4 0 0,1 0 0 0,-8 4 208 15,0 0-16-15,0 0 0 0,0 0 256 0,0 0 64 16,0 0 0-16,15 4 0 0,-2 0-80 0,-2 1-16 16,0 2 0-16,1-1 0 0,1 2-64 0,2 3-16 15,1 0 0-15,-1 1 0 0,1 0 48 0,2-1 16 16,3 3 0-16,0-3 0 0,-1 0-48 0,1-1-16 16,-1 1 0-16,4-2 0 0,1 1-176 0,-1 1-32 15,2-2-128-15,1 0 192 0,0-1-192 0,0 2 0 0,-1-3 128 0,0 0-128 16,-1 0 0-16,-1-2-160 0,-5-1 32 0,1 1 0 31,-2 3-1840-31,0-1-352 0,2-1-80 0,-5-2-15952 0</inkml:trace>
  <inkml:trace contextRef="#ctx0" brushRef="#br1" timeOffset="-154324.86">29413 14972 16575 0,'0'0'1472'0,"0"0"-1168"0,0 0-304 0,0 0 0 0,0 0 3008 0,0 0 560 15,0 0 96-15,-8 3 32 0,8-3-1840 0,-10 7-352 16,-1-2-80-16,4 7-16 0,-2 1-320 0,-1 2-80 16,0 2-16-16,1 4 0 0,0 5-704 0,1-1-144 15,3 2-16-15,2 2-128 0,2 1 304 0,2-1-48 16,3-1-16-16,1 0 0 0,3-4-240 0,2-1 176 15,2-4-176-15,3 1 160 0,-1-6 32 0,2-2 16 16,0-2 0-16,3-1 0 0,2-2 80 0,-1-2 16 16,1-2 0-16,-1-6 0 0,-2 0 64 0,0 0 16 15,-2-4 0-15,-2-1 0 0,-1-2-96 0,-1-1-16 16,0-2 0-16,-3 0 0 0,-3-4-96 0,-2 2-32 16,-2-4 0-16,-4 1 0 0,-2-1-144 0,-3-2 0 0,-5 0 144 15,0 3-144-15,-1-3 0 0,-2 1 0 0,-4 1 0 0,2 2-192 47,0-3-192-47,0 3-32 0,-1 2-16 0,1 2 0 16,2 2-1568-16,2 2-320 0,1 5-64 0,1 0-8960 0,1 5-1792 0</inkml:trace>
  <inkml:trace contextRef="#ctx0" brushRef="#br1" timeOffset="-154135.3">29416 14727 33119 0,'0'0'1472'0,"0"0"288"0,0 0-1408 0,0 0-352 16,0 0 0-16,0 0 0 0,0 0 320 0,0 0 0 15,0 0 0-15,0 0 0 16,0 0-1072-16,12 6-208 0,-3 1-64 0</inkml:trace>
  <inkml:trace contextRef="#ctx0" brushRef="#br1" timeOffset="-153963.25">29669 14737 33279 0,'0'0'1472'0,"0"0"320"0,0 0-1440 0,0 0-352 0,0 0 0 0,0 0 0 16,0 0-224-16,0 0-112 0,0 0-32 0,5 10-14064 15</inkml:trace>
  <inkml:trace contextRef="#ctx0" brushRef="#br1" timeOffset="-153760.18">29395 15733 37487 0,'0'0'1664'0,"0"0"336"0,0 0-1600 0,0 0-400 16,0 0 0-16,0 0 0 0,0 0 464 0,0 0 16 15,0 0 0-15,0 0 0 16,0 0-2528-16,12 2-512 0,1 2-112 0</inkml:trace>
  <inkml:trace contextRef="#ctx0" brushRef="#br1" timeOffset="-153635.2">29618 15708 16575 0,'0'0'1472'0,"0"0"-1168"0,0 0-304 0,0 0 0 16,0 0 4544-16,0 0 832 0,0-11 192 0,0 11 16 15,0 0-4400-15,10-7-880 0,1 1-176 0,0 1-11072 16,1 0-2192-16</inkml:trace>
  <inkml:trace contextRef="#ctx0" brushRef="#br1" timeOffset="-153416.47">29971 15042 30399 0,'0'0'2704'0,"0"0"-2160"16,0 0-544-16,0 0 0 0,0 0 1888 0,0 0 272 15,0 0 48-15,0 0 16 0,0 0-1616 0,0 13-320 16,1 0-64-16,1 1-16 16,-1 2-2768-16,3-3-544 0</inkml:trace>
  <inkml:trace contextRef="#ctx0" brushRef="#br1" timeOffset="-153275.83">29958 15435 27647 0,'0'0'2448'0,"-8"2"-1952"0,-3-4-496 0,3 4 0 16,8-2 2624-16,0 0 416 0,0 0 96 0,0 0 0 31,0 0-3552-31,0 0-720 0,0 0-144 0,0 0-14720 0</inkml:trace>
  <inkml:trace contextRef="#ctx0" brushRef="#br1" timeOffset="-153025.89">30212 14634 29487 0,'0'0'2624'0,"0"0"-2112"16,0 0-512-16,-6-3 0 0,6 3 2368 0,0 0 384 16,0 0 64-16,0 0 0 0,0 0-1104 0,10-1-240 15,1-1-32-15,2 2-16 0,0 3-1120 0,1 0-304 16,0-1 0-16,5 2 0 16,-2-1-1664-16,1-1-416 0,0 1-96 0,0-1-9792 15,-2 1-1984-15</inkml:trace>
  <inkml:trace contextRef="#ctx0" brushRef="#br1" timeOffset="-152633.92">30517 14461 13823 0,'0'0'1216'0,"-9"-10"-960"0,-2-3-256 0,-2 3 0 16,-2 0 2992-16,0 4 544 0,-2-2 112 0,1 3 32 15,-1 0-1136-15,-1 1-240 0,-3 2-32 0,-1 2-16 16,1 4-1008-16,0 5-208 0,0 3-32 0,-2 3-16 15,-2 3-496-15,0 0-112 0,3 2 0 0,2 0-16 16,2 3 16-16,-1 1 16 0,-2 4 0 0,4 0 0 16,4-4-224-16,2 2-48 0,1 1-128 0,2-1 192 15,3 1-192-15,6-5 0 0,6 1 0 0,4-1 0 16,6-1 0-16,2-4 0 0,-2-3 0 0,3-2 0 16,5-3 0-16,1-2 0 0,4-2 0 0,-1-4-160 0,1-1 160 15,1-1 0-15,2-4 0 0,1-3 0 0,-2-1 0 0,1-4 0 16,-2-3 0-16,-1-2 128 0,-1-3-128 0,1-2 176 15,0-3-176-15,-4 2 192 0,-5 2 128 0,-3 2 16 16,-2-1 16-16,-1 1 0 0,0 0 32 0,-5-1 16 16,-7 0 0-16,-5 2 0 0,-2 1 64 0,-2-1 16 15,-3 1 0-15,-2 0 0 0,-3 0-224 0,-2 2-32 16,1 2-16-16,-4 2 0 16,-4 3-960-16,-2 2-192 0,0 3-32 0,-2 3-12464 15,-3 5-2496-15</inkml:trace>
  <inkml:trace contextRef="#ctx0" brushRef="#br1" timeOffset="-150960.55">7585 15580 18831 0,'0'0'832'0,"4"-4"176"0,1 0-816 0,0 0-192 15,2 4 0-15,-1-5 0 0,1 0 688 0,-2-2 80 16,0 5 32-16,1-3 0 0,-3-1 1200 0,-3 6 240 16,6-5 64-16,-6 5 0 0,0 0-752 0,0 0-144 15,0 0-16-15,0 0-16 0,0 0-336 0,0 0-64 16,-8-3-16-16,-1 2 0 0,-2 2-288 0,-2 2-64 15,-1 0-16-15,-4 1 0 0,-4 1-64 0,-5 0-16 16,-1 0 0-16,-2 2 0 0,-2-1-16 0,0-1-16 16,-2 2 0-16,0 0 0 0,2-1-192 0,-2 2-32 15,-2 0-16-15,3 1 0 0,-1 1-240 0,1 1 176 0,-1-1-176 16,0 1 160-16,-1 0-160 0,1-2 0 0,2 3 0 0,0-1 0 16,0-2 0-16,2 1-176 0,2 1 48 0,2 0 0 31,0-3-400-31,4 1-80 0,1 0-16 0,2-1 0 15,2 1-1392-15,1-2-288 0,2 1-48 0,2-2-8832 0,0-1-1760 0</inkml:trace>
  <inkml:trace contextRef="#ctx0" brushRef="#br1" timeOffset="-150694.96">6869 15411 31839 0,'0'0'1408'0,"0"0"304"0,0 0-1376 0,0 0-336 15,-4-4 0-15,0 2 0 0,4 2 352 0,-7 2 0 16,-2 0 0-16,-1 1 0 0,1 1 528 0,-2 2 96 16,-3 5 32-16,-1-1 0 0,-2 3-624 0,-1 1-128 15,-2 2-32-15,1 1 0 0,0 3-224 0,1 1 144 16,0 1-144-16,1 1 128 0,1 1-128 0,3-1 0 16,4 2 0-16,0-2 0 0,2 1 160 0,3-1 0 15,4-1 0-15,4 1 0 0,4-3 64 0,4 0 16 16,2 1 0-16,3-4 0 0,4-2-80 0,4 1-16 15,2-4 0-15,6 1 0 0,3 0-16 0,5-3 0 16,0 1 0-16,4 0 0 16,-1-1-1456-16,2-3-288 0,1 1-64 0</inkml:trace>
  <inkml:trace contextRef="#ctx0" brushRef="#br1" timeOffset="-149929.21">2091 16264 17503 0,'-5'0'768'0,"-3"0"176"0,0 0-752 0,2 0-192 0,6 0 0 0,0 0 0 15,0 0 2384-15,0 0 448 0,1-6 96 0,3-4 16 16,3 0-1808-16,2 0-368 0,1-6-64 0,4-1 0 16,3 0 96-16,3-2 32 0,1-1 0 0,2 1 0 15,2-1-512-15,0-1-112 0,1-2-16 0,1-1 0 16,2 0-192-16,1-1 0 0,0-1 0 0,2 0 0 15,0-2 0-15,-1 0 0 0,-1-2 0 0,-1 2 0 0,-1 2-288 16,0 1 0-16,-5 3 0 0,-1-1 0 0,-2 2 160 0,-3 3 128 16,-4 2-192-16,-3 2 192 0,-2 1 0 0,0 2 0 15,0 1 0-15,-2 2 0 0,-2 3 128 0,2-2 64 16,-1 2 32-16,0 4 0 0,3-2 96 0,0 2 0 16,-1 1 16-16,4 4 0 0,2-2-48 0,0 5-16 15,-1 1 0-15,-1 2 0 0,4 2 112 0,0 1 32 16,2 1 0-16,3 1 0 0,-1-1-32 0,2 0-16 15,1 2 0-15,2 0 0 0,1-2-112 0,-1-1-32 16,1 0 0-16,0-1 0 0,0-1-224 0,1 0 0 16,0-1 0-16,-1-1 0 15,1-1-416-15,-4 1-128 0,-3-5-32 0,1 0 0 16,0-1-2592-16,-3-3-528 0</inkml:trace>
  <inkml:trace contextRef="#ctx0" brushRef="#br1" timeOffset="-149601.14">3841 15751 20271 0,'0'0'1792'0,"0"0"-1424"0,0 0-368 0,-7 2 0 16,-1 0 2528-16,2 0 432 0,-1 2 96 0,1 1 16 15,-2 2-1968-15,2 2-384 0,-2 3-80 0,1 1 0 16,-1 4-368-16,2 2-64 0,1 0-16 0,2 1 0 15,2 1-192-15,2 3 0 0,3-1 0 0,1 1 0 16,3-2-144-16,1-3 144 0,2-2 0 0,2-1-144 0,1-2 144 0,3-3 0 16,1-2 0-16,2-3 0 0,-1-2 0 0,1-2 128 15,1-5-128-15,-2-1 176 0,1-1 16 0,-2-2 16 16,-1-3 0-16,-1-2 0 0,-3-1 192 0,-2-1 48 16,-2-3 0-16,-1 0 0 0,-4 0 32 0,-2 1 16 15,-4-2 0-15,0 1 0 0,-4-1-240 0,-1 0-32 16,-4 1-16-16,-3 0 0 0,-3 0-336 0,0-1-80 15,-1-1-16-15,-3 1 0 16,-3 1-1440-16,1 0-304 0,-1 2-48 0</inkml:trace>
  <inkml:trace contextRef="#ctx0" brushRef="#br1" timeOffset="-149413.73">3654 15417 33743 0,'0'0'1488'0,"0"0"320"0,0 0-1440 0,0 0-368 0,0 0 0 0,0 0 0 32,0 0-496-32,8 1-160 0,5 2-48 0,2-2-13584 0</inkml:trace>
  <inkml:trace contextRef="#ctx0" brushRef="#br1" timeOffset="-149272.18">4000 15332 23039 0,'0'0'2048'0,"-5"2"-1648"15,-1 0-400-15,6-2 0 0,0 0 2432 0,0 0 384 16,0 0 96-16,0 0 16 0,2 8-2416 0,-2-8-512 16,4 9 0-16,2 0-9920 15,2 2-1936-15</inkml:trace>
  <inkml:trace contextRef="#ctx0" brushRef="#br1" timeOffset="-149037.85">3793 16486 31327 0,'0'0'2784'0,"0"0"-2224"0,0 0-560 0,0 0 0 15,0 0 1008-15,0 0 80 0,0 0 32 0,0 0 0 16,9-1-1504-16,1-3-288 0,2 0-64 16,2-1-14240-16</inkml:trace>
  <inkml:trace contextRef="#ctx0" brushRef="#br1" timeOffset="-148897.24">4195 16360 25791 0,'0'0'2304'0,"0"0"-1856"16,0 0-448-16,0 0 0 0,0 0 432 0,0 0-16 16,0 0 0-16,0 0-12304 15</inkml:trace>
  <inkml:trace contextRef="#ctx0" brushRef="#br1" timeOffset="-148725.33">4410 15722 34143 0,'-10'-6'1520'0,"10"6"304"0,0 0-1456 0,0 0-368 0,0 0 0 0,0 0 0 16,0 0 0-16,0 0 0 0,-1 9-192 0,2 1-9888 15,0-1-1968-15</inkml:trace>
  <inkml:trace contextRef="#ctx0" brushRef="#br1" timeOffset="-148600.11">4498 16118 21183 0,'0'0'944'0,"0"0"192"16,-3 6-912-16,-1 0-224 0,2 1 0 0,2-7 0 15,-3 8 2416-15,3-8 432 0,0 0 96 0,0 0-11008 16,0 0-2208-16</inkml:trace>
  <inkml:trace contextRef="#ctx0" brushRef="#br1" timeOffset="-148365.8">4463 15113 30463 0,'0'0'1344'0,"0"0"288"0,0 0-1312 0,0 0-320 0,0 0 0 0,9-1 0 16,2 0 240-16,4-2-32 0,0 0 0 0,4 0 0 15,2-1-208-15,1-2 128 0,0-1-128 0,1 0-9232 16,2-2-1904-16</inkml:trace>
  <inkml:trace contextRef="#ctx0" brushRef="#br1" timeOffset="-147956.35">4816 14696 10127 0,'-20'-3'896'0,"-3"3"-704"15,-3 0-192-15,0 0 0 0,0 2 4000 0,-2 3 768 16,0 3 160-16,-1 4 16 0,0 1-3072 0,1 2-608 16,-2 3-128-16,1 2-32 0,3 4-592 0,1 0-112 15,2 4-16-15,2 0-16 0,1 2-240 0,3 2-128 16,4-1 160-16,4 1-160 0,4 2 0 0,5-1 0 16,0-2 0-16,4-1 0 0,2-1 0 0,3 0 0 15,4-5 0-15,6-1 0 0,4-3 144 0,2-1-144 16,0-2 128-16,3-3-128 0,4-2 192 0,3-6-64 15,3-3 0-15,2-2 0 0,3-2 32 0,0-3 0 0,0-5 0 0,-1-3 0 16,0-2-16-16,-5-3 0 0,0-4 0 0,-4 0 0 16,-6-4 80-16,-1-2 16 0,-3-4 0 0,0 1 0 15,-4 0 336-15,-2-3 80 0,-4 2 16 0,-4 2 0 16,-4-1 144-16,-2 1 16 0,-6 1 16 0,-3 0 0 16,-2 2-240-16,-4 1-48 0,-3 2-16 0,-6-3 0 15,-5 2-304-15,-2 1-64 0,-2-2-16 0,-2 7 0 31,-5 1-608-31,0 5-128 0,-5 4-32 0,3 8-12128 0,1 2-2432 0</inkml:trace>
  <inkml:trace contextRef="#ctx0" brushRef="#br1" timeOffset="-143366.56">25768 16751 14735 0,'-1'-3'640'0,"-1"1"160"0,26-14-640 0,-24 16-160 0,0 0 0 0,0 0 0 16,0 0 3504-16,0 0 656 0,0 0 144 0,2 9 32 15,1 1-2368-15,0 6-480 0,2-2-80 0,-1 6-32 16,-2 2-656-16,2 3-128 0,0 1-16 0,0 3-16 0,-1-2-352 0,2 0-64 16,-1-2-16-16,0-1 0 0,-2-2-128 0,1-1 0 15,1-6 0-15,-1 1 128 0,-1 0-256 0,1-5-64 16,-2-3-16-16,-1-8 0 16,0 7-384-16,0-7-80 0,0 0-16 0,0 0 0 15,0 0 176-15,-4-8 48 0,0-5 0 0,0-2 0 16,-1 0 16-16,0-1 0 0,0-6 0 0,-1-1 0 0,1 0 144 0,-1 3 48 15,0 0 0-15,1 0 0 0,0 0 256 0,1 0 224 16,2 2-32-16,0 2-16 0,1-6 640 0,1 2 128 16,0 2 16-16,3 3 16 0,0 0 48 0,3 2 0 15,0 0 0-15,2 0 0 0,0 3-624 0,4 1-112 16,-1-1-32-16,1 3 0 0,-2-1-256 0,1 0 0 0,1 0 0 16,-1 2 0-16,1 0 0 0,-1 1 0 0,-1 0 0 0,0 1-144 31,-1 3-1808-31,2-1-352 0,-2 1-80 0</inkml:trace>
  <inkml:trace contextRef="#ctx0" brushRef="#br1" timeOffset="-143194.7">25880 16802 31727 0,'-12'4'1408'0,"12"-4"288"0,0 0-1360 0,0 0-336 0,0 0 0 0,0 0 0 15,0 0 528-15,9 3 48 0,2 0 0 0,2 0 0 16,1-6-64-16,3 2 0 0,-1-1 0 0,2 1 0 16,0-3-736-16,2 2-160 0,-2-1-16 0,-1 0-9904 15,1 1-1984-15</inkml:trace>
  <inkml:trace contextRef="#ctx0" brushRef="#br1" timeOffset="-142991.62">25893 17040 13823 0,'-4'13'1216'0,"0"-1"-960"15,0-3-256-15,3 0 0 0,1 0 4640 0,3-1 880 16,1-1 176-16,3-1 48 0,1 1-3920 0,3-7-784 16,2 0-144-16,1-6-48 0,4 3-480 0,2-3-112 0,-2 0 0 0,2 1-16 31,1 1-1552-31,-1-3-304 0,1-2-64 0,-2 0-13696 0</inkml:trace>
  <inkml:trace contextRef="#ctx0" brushRef="#br1" timeOffset="-141593.02">26442 16658 5519 0,'0'0'496'0,"0"0"-496"0,0 0 0 0,0 0 0 16,0 0 5776-16,0 0 1072 0,0 0 192 0,0 0 64 16,0 0-5056-16,-7 15-1024 0,9-6-192 0,-1 4-32 15,0 4-160-15,1 2-48 0,0 1 0 0,1 2 0 0,0 3-432 16,0-2-160-16,3-2 0 0,-1-1 144 0,1-1-144 0,0-5 0 15,-1-1 0-15,-1-1 128 0,0-1 0 0,-2-5-128 16,-2-6 192-16,0 0-64 0,0 0 32 0,0 0 0 16,0 0 0-16,0 0 0 0,0 0-160 0,0 0 128 15,8-4-128-15,0-1 128 0,-2 1-128 0,-2-4 0 16,-1 0-192-16,0 2 192 0,-1-1-416 0,-1 1 32 16,-1-2 16-16,2 0 0 15,-4 2-128-15,2-1-16 0,0 1-16 0,0 6 0 0,0 0 208 0,0 0 32 16,0 0 16-16,8 4 0 0,0 1 272 0,0 1 0 15,1 2-128-15,-1 3 128 0,-2 2 0 0,2-4 0 16,1-1 176-16,0-2-176 0,1 5 416 0,0-4-32 16,2-1 0-16,-2-2 0 0,-1-3 368 0,-1-1 64 0,1-4 16 0,-1-3 0 15,-1-3 192-15,-1 2 64 0,-1-5 0 0,1-1 0 16,-5-2-304-16,0-1-48 0,0-1-16 0,1 0 0 16,-1-4-448-16,-1 1-80 0,-3-3-32 0,1 1 0 15,1-2-160-15,-2 0-256 0,-1-1 64 0,0 1 16 31,0 1-2032-31,-1 0-416 0,0 1-64 0,0 3-14176 0</inkml:trace>
  <inkml:trace contextRef="#ctx0" brushRef="#br1" timeOffset="-141124.42">27056 16593 24879 0,'0'0'1088'0,"0"0"256"16,0 0-1088-16,0 0-256 0,0 0 0 0,0 0 0 0,0 0 1712 0,0 0 272 15,0 0 64-15,0 0 16 0,0 0-912 0,0 0-176 16,1-7-32-16,-1 7-16 0,0 0-576 0,0 0-112 16,0 0-32-16,-9 3 0 0,-1 1 112 0,-1 4 0 15,0 4 16-15,0 1 0 0,1 1 48 0,2 4 0 16,-1 2 0-16,0 1 0 0,1 2-16 0,1 1 0 16,5-2 0-16,2 2 0 0,4 1-144 0,2-3-32 15,1-1 0-15,2-2 0 0,1-4-192 0,3 1 128 16,4-4-128-16,1-2 0 0,3-1 128 0,-1-2-128 15,-1-3 0-15,1-2 0 0,-3-1 0 0,1-2 0 16,-1-3 0-16,0 0 0 0,-1 0 0 0,-5-1 128 16,1-1-128-16,-1-3 0 0,-4-1 0 0,0 1 144 0,0 0-144 0,-4 0 128 15,-1 0-128-15,-1-2 0 0,-1 1 0 0,-1 0-176 16,-3-1-160-16,-1 2-48 0,-5 0 0 0,1 1 0 16,-1-4 160-16,-2 3 32 0,-1 1 0 0,0 1 0 15,0 0 192-15,3-1 0 0,1 4 0 0,1 2 0 16,0-1 144-16,1 3 128 0,1 1 32 0,6-1 0 15,-4 6 304-15,4-6 64 0,3 7 16 0,2-1 0 16,1-2-128-16,3 0-32 0,4-1 0 0,4 3 0 16,3-4-208-16,2 2-32 0,0-1-16 0,2-1 0 15,1 1-144-15,-2 0-128 0,-1-2 144 0,-1 0-144 16,0-1-752-16,0 0-240 16,0 0-48-16,-2 0-18336 0</inkml:trace>
  <inkml:trace contextRef="#ctx0" brushRef="#br1" timeOffset="-139734.46">28409 16855 21183 0,'0'0'1888'0,"0"0"-1504"15,0 0-384-15,0 0 0 0,0 0 1552 0,0 0 240 0,0 0 64 0,0 0 0 0,-2-10-464 0,-1 2-96 16,3 8-16-16,0 0 0 0,-9-8-64 0,9 8 0 16,-8-7-16-16,8 7 0 0,-8-3-752 0,8 3-160 15,0 0-32-15,-10-2 0 0,10 2-256 0,0 0 0 16,0 0 0-16,0 0-144 15,0 0-304-15,0 0-48 0,0 0-16 0,0 0 0 0,4 11 160 0,1-2 32 16,2-1 0-16,4-1 0 0,2 1 320 0,0 0-176 16,-1-3 176-16,2 3-128 0,2-1 320 0,-2-1 80 15,-3 2 16-15,-1 1 0 0,2-1 352 0,-3 0 64 16,-1 0 0-16,-8-8 16 0,5 11 16 0,-1-2 0 16,-4-9 0-16,3 12 0 0,-3-12-336 0,-3 11-64 0,0-1-16 15,3-10 0-15,-9 10-320 0,0 0 0 0,0-1 0 0,0-3 0 31,0 1-2048-31,9-7-448 0,-8 5-64 0,-1 0-13360 0</inkml:trace>
  <inkml:trace contextRef="#ctx0" brushRef="#br1" timeOffset="-139531.48">28658 16556 19343 0,'0'0'848'0,"0"0"192"0,-2-9-832 0,2 9-208 0,0 0 0 0,0 0 0 15,0 0 3600-15,-3 16 688 0,0-2 128 0,3 3 16 16,0 3-3168-16,3 5-640 0,0 2-128 0,2 6-32 16,0-2-288-16,2 4-176 0,-2 0 192 0,1 0-192 15,1-2-224-15,1 0-160 0,1-2-16 0,0-2-16 16,-1-2-2464-16,-3-1-480 0,-2 0-96 0</inkml:trace>
  <inkml:trace contextRef="#ctx0" brushRef="#br1" timeOffset="-139375.12">28658 16908 27871 0,'0'0'1232'0,"2"-11"256"0,-1 2-1184 0,-1 9-304 15,5-11 0-15,3 5 0 0,-8 6 256 0,13-7-16 16,1 5 0-16,1-2 0 0,-1 0-240 0,3 1 0 16,1 1-192-16,3-1 192 15,1 2-896-15,2-5-64 0,-2 2 0 0,1 1-16 16,1-3-2096-16,1 2-400 0</inkml:trace>
  <inkml:trace contextRef="#ctx0" brushRef="#br1" timeOffset="-139092.12">29036 16791 10127 0,'0'0'896'0,"0"0"-704"0,0 0-192 0,-11 4 0 16,2 0 2880-16,-1 0 528 0,-1 1 112 0,2-1 32 15,-1 0-2528-15,3 1-496 0,-3 0-96 0,4 2-32 16,-1 1-208-16,2 0-32 0,0 1-16 0,1-3 0 31,4-6 368-31,-4 13 80 0,2-1 16 0,2-12 0 0,1 13 80 0,3-1 16 0,1-2 0 0,2-3 0 16,-7-7-320-16,10 7-48 0,2 0-16 0,-1-3 0 15,1-1-320-15,0-2 0 0,-12-1 0 0,13-1 128 0,0-2-128 0,-1-1 0 16,-4 0 0-16,-8 4 128 0,9-8-128 0,-2 2 0 16,-7 6 128-16,0 0-128 0,6-8 128 0,-6 8-128 15,0 0 160-15,0 0-160 0,0 0 128 0,0 0-128 16,0 0 0-16,0 0 144 0,0 0-144 0,0 0 0 16,0 0 0-16,0 0-176 15,0 0-400-15,0 0-96 0,0 0-16 0,0 0 0 16,6 8-1872-16,-6-8-384 0</inkml:trace>
  <inkml:trace contextRef="#ctx0" brushRef="#br1" timeOffset="-138701.54">29222 16590 13823 0,'-3'-14'608'0,"0"4"128"0,-2-1-592 0,5 11-144 0,-4-9 0 0,4 9 0 16,0 0 3600-16,0 0 688 0,-4 12 144 0,2 3 32 15,-1 5-2800-15,2 6-544 0,2 4-112 0,3 1-32 16,0 1-528-16,0-2-128 0,0 1 0 0,1-2-16 16,0-3-96-16,0-2-16 0,-1-1 0 0,0-4 0 15,-1-3-32-15,-1-1-16 0,2-2 0 0,-2-1 0 16,-2-12-144-16,0 12 0 0,0-12 144 0,0 0-144 16,0 0 0-16,0 0 0 0,0 0-192 0,0 0 64 15,0 0-192-15,0 0-48 0,0 0 0 0,-3-8 0 16,2-1-240-16,1-1-48 15,1-1-16-15,2-1 0 0,2 3 224 0,1 1 32 0,3 2 16 0,1-1 0 16,-4 0 224-16,3 0 176 0,3 1-208 0,0 2 80 0,-1 0 256 0,1 1 48 16,-12 3 16-16,13 3 0 0,-1 1 576 0,-12-4 128 15,9 6 32-15,-1 1 0 0,-8-7 96 0,6 11 32 16,-3 1 0-16,-3 0 0 0,0-2-224 0,-3 1-32 16,-2-1-16-16,-1 1 0 0,-1-1-480 0,-1 0-112 15,-1 0 0-15,1-1-16 0,1-1-176 0,0 1 0 16,1-3 0-16,6-6 0 15,-7 4-1984-15,7-4-336 0,0 0-64 0,-8 0-13472 0</inkml:trace>
  <inkml:trace contextRef="#ctx0" brushRef="#br1" timeOffset="-138576.58">29587 16860 5519 0,'0'0'240'0,"-4"15"64"0,-2-1-304 0,3-1 0 0,-1 0 0 0,4-1 0 16,2-2 2976-16,-2-10 544 0,0 0 96 0</inkml:trace>
  <inkml:trace contextRef="#ctx0" brushRef="#br1" timeOffset="-138420.35">29558 16688 11055 0,'-5'-17'976'0,"1"8"-784"0,-1 0-192 0,2-1 0 15,2-2 3808-15,1 0 720 0,0-1 144 0,1 0 16 16,3 3-3472-16,2 3-688 0,3 2-144 0,1 1-16 16,-1 0-2208-16,-9 4-432 0</inkml:trace>
  <inkml:trace contextRef="#ctx0" brushRef="#br1" timeOffset="-138279.7">29780 16662 14735 0,'0'0'1312'0,"0"0"-1056"15,0 0-256-15,0 0 0 0,5 11 3040 0,-1-2 544 16,-2 1 128-16,1-1 0 0,-1 3-1600 0,0 4-336 16,-1-2-64-16,-1 5-16 0,0 4-928 0,0 0-192 15,0 1-48-15,0-1 0 0,1-1-528 0,2-1 0 16,1-1 0-16,0-1 0 16,-2-4-2752-16,1-4-496 0</inkml:trace>
  <inkml:trace contextRef="#ctx0" brushRef="#br1" timeOffset="-138123.04">29988 16705 33807 0,'0'0'1488'0,"0"0"320"0,-5 9-1440 0,0 3-368 16,-2 0 0-16,5 2 0 0,2 0 0 0,0 2 128 0,-2-2-128 0,4 5 0 31,0 1 0-31,3 0-208 0,2-3 16 0,-1 1-9744 15,0 0-1968-15</inkml:trace>
  <inkml:trace contextRef="#ctx0" brushRef="#br1" timeOffset="-137888.77">30036 16732 18431 0,'-9'-7'816'0,"5"1"160"0,0-1-784 0,6 0-192 15,3-2 0-15,0 1 0 0,0 0 2112 0,2 2 384 16,-1-1 80-16,5 2 16 0,2 1-1728 0,-1 2-352 16,-3-4-64-16,1 5 0 15,2-3-960-15,1 3-192 0,0 0-48 0,0-1 0 16,-3 1-736-16,2 1-160 0,1 0-16 0,-1 0-5216 16,-2-3-1040-16</inkml:trace>
  <inkml:trace contextRef="#ctx0" brushRef="#br1" timeOffset="-137122.96">30203 16657 9215 0,'0'0'816'0,"-5"-4"-656"0,5 4-160 0,-7-3 0 16,7 3 3632-16,0 0 688 0,-6-1 144 0,6 1 16 16,0 0-2352-16,0 0-464 0,0 0-112 0,0 0-16 15,10-4-560-15,1 0-112 0,-3-1-32 0,1 0 0 16,1 0-192-16,2 1-64 0,0-2 0 0,-1 3 0 15,0-1 32-15,2 0 0 0,0 0 0 0,0 0 0 16,0 1-96-16,-1 1 0 0,-1 0-16 0,0 1 0 16,-1-3-352-16,-10 4-144 0,13-1 128 0,-13 1-128 15,11 0 128-15,-11 0-128 0,0 0 0 0,10 2 128 0,-10-2 0 0,0 0-128 16,0 0 192-16,0 0-64 0,-2 12-128 0,-4-1 160 16,0-1-160-16,-2 2 160 0,-2 0-160 0,-2 1 0 15,-2 1 0-15,1 2 128 0,1-3-128 0,0 0 0 16,0 1 0-16,2-1 128 0,1-1 16 0,2-1 0 15,2 0 0-15,2 1 0 0,-1-2 192 0,3 1 48 16,1-11 0-16,1 15 0 0,2-2-96 0,1 0-16 16,1-1 0-16,2-2 0 0,2 0-272 0,1-1 0 15,2-5 128-15,1 2-128 0,1-2 0 0,1 0 0 16,-4 0 0-16,3-2 0 16,0 1-448-16,0-3-64 0,1 0 0 0,-4 0 0 15,2-1-512-15,-13 1-128 0,0 0 0 0,0 0-16 16,0 0-2128-16,0 0-416 0,0 0-96 0,0 0-16 0</inkml:trace>
  <inkml:trace contextRef="#ctx0" brushRef="#br1" timeOffset="-136732.2">30302 16785 2751 0,'0'0'256'0,"0"0"-256"0,-6-4 0 0,6 4 0 16,0 0 6272-16,0 0 1216 0,0 0 256 0,0 0 32 15,0 0-5280-15,0 0-1072 0,0 0-208 0,0 0-32 16,0 0-336-16,10-5-64 0,1 1-16 0,3 1 0 15,2 2-560-15,-1-1-208 0,0 1 144 0,2-3-144 16,2 2 0-16,1-1 0 0,-2 2-224 0,1-1 80 16,1 1-64-16,-2 1-16 0,1 0 0 0,-4 1 0 15,0 2-32-15,0-3 0 0,3-1 0 0,-1-1 0 16,-1 1 64-16,-3 0 0 0,-3-1 0 0,2 0 0 0,1-3-48 0,-2-1 0 16,-3 0 0-16,-8 6 0 0,5-9 80 0,1 1 16 15,2-2 0-15,-3 0 0 0,-2 3 144 0,-3-4 0 16,-1 1 0-16,1 10 0 0,-10-9 0 0,0 2 176 15,0 1-176-15,-2 0 192 0,-1 4 16 0,-2 2 16 16,-1 2 0-16,-1 5 0 0,0 1 416 0,1 3 64 16,0 4 32-16,3 0 0 0,2 2 304 0,3 2 64 15,4-1 16-15,3 1 0 0,1 2-176 0,3 0-48 16,4-3 0-16,6 1 0 0,7-4-528 0,2 0-112 16,1-2-32-16,5-3 0 0,2-1-224 0,3-4 0 15,4-2 0-15,2-3 0 16,1-3-1296-16,0-1-368 0,-5-3-64 0,0-4-16848 0</inkml:trace>
  <inkml:trace contextRef="#ctx0" brushRef="#br1" timeOffset="-135654.18">31143 16583 17503 0,'0'0'1552'0,"-12"2"-1232"0,-1 2-320 0,-1-3 0 15,0 5 2256-15,1-2 400 0,1-1 80 0,2 1 16 16,0 2-2128-16,10-6-432 0,-9 2-64 0,9-2-128 16,0 0 336-16,0 0-16 0,-4 11-16 0,4-11 0 15,0 0 16-15,6 10 16 0,-6-10 0 0,7 13 0 16,0-3 448-16,-1 2 96 0,1-1 16 0,1-1 0 16,-2-1-544-16,1 3-96 0,1 0-32 0,1-1 0 0,1 0-96 15,-1 1 0-15,-2 1-128 0,-2 0 192 0,2-2 496 0,-2 1 80 16,-1 1 32-16,-2 0 0 0,0-1 144 0,-2 0 16 15,-3-1 16-15,0 1 0 0,0-3-336 0,-4 2-80 16,-2-4-16-16,-2 3 0 0,1-3-352 0,1 0-192 16,1-2 192-16,-1 0-192 15,-2 1-960-15,1 0-288 0,0 1-64 0,-1-1-10688 16,1-2-2144-16</inkml:trace>
  <inkml:trace contextRef="#ctx0" brushRef="#br1" timeOffset="-135232.34">26107 18165 18431 0,'0'0'816'0,"0"0"160"0,0 0-784 0,0 0-192 16,0 0 0-16,0 0 0 0,9-2 3840 0,1 2 704 15,2 1 160-15,4-1 32 0,2-1-3712 0,4-2-720 16,2 0-160-16,2 1-16 0,1 1-272 0,3-5-48 15,1 1-16-15,-2-1 0 16,-3-4-2800-16,-1 1-544 0</inkml:trace>
  <inkml:trace contextRef="#ctx0" brushRef="#br1" timeOffset="-134856.36">26416 17865 20271 0,'-12'0'1792'0,"-3"-3"-1424"0,-4 0-368 0,0 2 0 15,-3-1 1920-15,-3 2 304 0,-1 0 64 0,1 3 16 16,0 1-704-16,0 2-128 0,1 3-16 0,-1 1-16 16,1 4-608-16,7-4-128 0,2 7-32 0,-1 3 0 15,1 2-416-15,0 3-64 0,2 3-32 0,3-1 0 16,2 1-160-16,1 7 0 0,5-2 0 0,4-3 0 16,6-1-192-16,1-2 192 0,4-3-192 0,6 0 192 0,3 1-192 15,4-4 192-15,4 1-192 0,2-6 192 0,2-2-192 0,3-3 192 16,-1 0-192-16,1-4 192 0,-5-6 0 0,0-1 0 15,-4-1 0-15,0-3 0 0,-3-4 0 0,-6 0 0 16,1-1 224-16,-3-4-64 0,-3 0 368 0,-1-4 80 16,-1-1 16-16,-2-3 0 0,-3-3 0 0,-1-4 0 15,-3 7 0-15,-2-1 0 0,-4-3-304 0,0 4-64 16,-5 0-16-16,-1 0 0 0,-2-1-240 0,-1-1 176 16,-1-1-176-16,0 1 160 15,0 1-736-15,-1-4-128 0,1 5-48 0,3 4-11152 16,0 2-2224-16</inkml:trace>
  <inkml:trace contextRef="#ctx0" brushRef="#br1" timeOffset="-134590.59">27460 18135 9215 0,'0'0'816'0,"-9"2"-656"0,0-2-160 0,-3-2 0 16,-2 0 5248-16,-2 0 1008 0,2 2 208 0,-2 0 32 16,-1-1-4144-16,2 0-832 0,-1-2-176 0,2 6-16 15,1 3-352-15,1 2-64 0,0 0-16 0,0 0 0 16,3 0-480-16,3 2-96 0,1 3-32 0,2-1 0 16,3 3-160-16,1 1-128 0,3 0 144 0,3-2-144 0,2 0 0 0,3-1 0 15,2 0 0-15,3 1 0 0,2-3 0 0,4 1-288 16,3-3 64-16,-2-5 16 15,1 0-1968-15,1 0-400 0,-1-5-80 0,0-5-12960 16</inkml:trace>
  <inkml:trace contextRef="#ctx0" brushRef="#br1" timeOffset="-134229.54">27669 17820 25791 0,'-2'10'2304'0,"1"3"-1856"15,0 4-448-15,1 3 0 0,0 2 1648 0,0 3 224 0,0 1 48 0,-1 4 16 16,-1 5-208-16,2-4-64 0,3 2 0 0,1-2 0 16,2-1-880-16,1-3-176 0,1 0-32 0,1-4-16 15,0 1-400-15,1-4-160 0,-1-3 128 0,3-1-128 16,-3 0 0-16,0-3 0 0,-1-3 128 0,-1-2-128 16,-1-3 0-16,1-2 192 0,-7-3-192 0,8-2 192 15,-1 1-64-15,4-4 0 0,-2-3 0 0,1-1 0 16,2-1-128-16,0-1 0 0,-2-6 0 0,1 1 128 15,-1 1-128-15,1-5 0 0,0-2-160 0,0 0 160 16,-1 1-320-16,-1 2 16 0,-1 0 16 0,-1 2 0 16,-2 3 160-16,-1 0 128 0,-2 5-192 0,-2 9 192 15,0 0-160-15,0 0 160 0,0 0-128 0,-3 9 128 16,-1 5 0-16,0 0 0 0,0 3 0 0,0 2 0 16,1 0-128-16,2 1 128 0,2 1-128 0,3-2 128 15,1-1-1408-15,2 1-192 0,-1-1-32 0,4-3-16 16,0 0-1200-16,4-3-240 0,2-2-48 0</inkml:trace>
  <inkml:trace contextRef="#ctx0" brushRef="#br1" timeOffset="-133917.08">28280 18214 10127 0,'-2'-16'896'0,"-1"8"-704"16,-1-2-192-16,-1 3 0 0,-2 2 3136 0,0-2 608 16,-4 0 112-16,1 0 32 0,-1 4-1568 0,3 3-304 0,8 0-64 15,-9 4-16-15,0 2-608 0,3 0-128 0,0 6-32 0,3 1 0 16,-1 0-656-16,1 0-128 0,3-1-16 0,1 2-16 15,5 0-160-15,-1 1-16 0,1-1-16 0,1-1 0 16,-1-4-160-16,2 2 0 0,0-6 144 0,2 1-144 16,1-2 0-16,-1-2 0 0,-10-2 0 0,13-2 128 15,0 2-128-15,-2-2 0 0,-3-2 128 0,-1-1-128 16,1-2 160-16,-1-1-32 0,-1-1-128 0,-1-1 192 16,-1-2-64-16,0 1 0 0,-1 2-128 0,0 0 192 15,-2 0-64-15,-1-3 0 0,-1 1-128 0,-1-1 192 16,1 4 0-16,1 8 0 0,0 0 0 0,0 0 0 15,0 0 16-15,0 0 0 0,0 0 0 0,0 0 0 16,0 0-208-16,0 0 128 0,0 0-128 0,3 10 0 16,2 4 0-16,-1-1 0 0,0-2 0 0,1 1 0 15,3-2-1360-15,-1 0-176 0,1-5-16 0,1 1-16 16,0 0-1568-16,3-3-304 0,3 1-64 0</inkml:trace>
  <inkml:trace contextRef="#ctx0" brushRef="#br1" timeOffset="-133696.47">28520 18221 11055 0,'0'0'480'0,"0"0"112"0,7 6-464 0,-2 0-128 16,1-1 0-16,1 3 0 0,-1 3 4208 0,1-1 816 15,-1 2 160-15,2 2 48 0,0-1-2752 0,-1 0-560 16,-1-1-96-16,1 1-32 0,-3-4-624 0,1-1-128 16,-5-8-16-16,5 8-16 0,-5-8-336 0,0 0-64 15,0 0-16-15,0 0 0 0,0 0-80 0,0 0 0 0,0 0-16 0,0 0 0 16,5-8-48-16,-2-1 0 0,-1 0 0 0,0-3 0 15,-2 0-224-15,0-1-48 0,0-5-16 0,1 1 0 32,2-1-1168-32,-1-2-224 0,0 1-48 0,0-2-16 15,1 2-2480-15,2 2-512 0</inkml:trace>
  <inkml:trace contextRef="#ctx0" brushRef="#br1" timeOffset="-133290.27">29031 18097 11055 0,'-10'8'480'16,"3"-1"112"-16,-2 1-464 0,-1 2-128 0,-2 2 0 0,0 2 0 0,2 0 4608 0,2 1 912 15,1-2 176-15,4 0 48 0,0 0-3312 0,2-1-672 16,1-1-128-16,4 1-32 0,1-1-1072 0,1-6-208 16,-6-5-64-16,12 5 0 0,1 0-256 0,-1-1-176 15,-3 0 32-15,-9-4 0 0,0 0-176 0,0 0-48 16,0 0 0-16,0 0 0 0,0 0 96 0,0 0 16 15,5-10 0-15,-5 10 0 0,0 0 64 0,0-13 0 16,-1 0 16-16,-3 1 0 0,4 12-96 0,-5-11-32 16,1 0 0-16,0 2 0 15,0-2-400-15,1 2-64 0,3-1-32 0,0 10 0 16,3-10-96-16,0 1 0 0,-1 0-16 0,-2 9 0 0,0 0 592 0,14-1 128 0,2 0 32 0,2 3 0 16,-1 2 368-16,-1 3 80 0,-2 3 16 0,1-1 0 15,-2 4 672-15,-2 2 144 0,0-1 32 0,-1 4 0 16,-3 2 576-16,-2 1 128 0,-2-2 32 0,-2-2 0 15,-2 3-336-15,-2-2-64 0,2 0-16 0,-3-2 0 16,-1-2-640-16,-2-1-144 0,-1-1-32 0,0 0 0 16,1-2-400-16,-3 0-64 0,0-2-32 0,0-1 0 15,-2-2-368-15,3-1-80 0,9-4-16 0,-9-1 0 32,-2-2-2720-32,2-2-560 0,3-3-96 0</inkml:trace>
  <inkml:trace contextRef="#ctx0" brushRef="#br1" timeOffset="-132993.34">29395 18270 16575 0,'0'0'1472'0,"10"-7"-1168"16,-1-2-304-16,-1 2 0 0,-8 7 1696 0,8-6 288 16,-1-1 48-16,-2 0 16 0,-3-3-192 0,0 3-48 15,-4-1 0-15,1 1 0 0,1 7-832 0,-6-8-160 16,-3-1-48-16,1 1 0 0,-1 2-224 0,-1 3-48 15,1 3-16-15,0 3 0 0,-1 1 496 0,-1 1 112 16,1-1 0-16,-1 3 16 0,2 2 0 0,2 2 0 16,0 0 0-16,2 2 0 0,0 3-32 0,3 3-16 15,2-1 0-15,5 1 0 0,2-1-320 0,5-3-64 16,2 1-16-16,7-4 0 0,4 0-416 0,3-6-96 0,5 1-16 16,2-6 0-16,3-1-128 0,2-1 0 0,1-3-192 0,1-2 192 31,-3-1-3440-31,-2-4-560 0</inkml:trace>
  <inkml:trace contextRef="#ctx0" brushRef="#br1" timeOffset="-131320.92">28773 13791 18719 0,'0'0'832'0,"0"0"160"0,0 0-800 0,0 0-192 0,0 0 0 0,0 0 0 16,0 0 1392-16,0 0 224 0,0 0 48 0,0 0 16 15,0 0-112-15,1 8-32 0,-1 8 0 0,0 1 0 16,0 0-480-16,0 2-96 0,0-3-32 0,2 5 0 16,-1 2-288-16,2 3-48 0,-2-4-16 0,1 3 0 15,2 1-336-15,-1-1-80 0,0 0-16 0,1-2 0 16,-2-1-144-16,1 2 0 0,-2-2 0 0,2-1 0 15,1-3-768-15,1 0-144 0,-1-1-32 0,0 0-9200 16,-1-4-1840-16</inkml:trace>
  <inkml:trace contextRef="#ctx0" brushRef="#br1" timeOffset="-130788.83">28974 13969 11967 0,'0'0'1072'0,"0"0"-864"15,0 0-208-15,0 0 0 0,0 0 3328 0,0 0 608 16,-7-7 128-16,7 7 32 0,-5-8-2176 0,5 8-416 16,-4-6-96-16,4 6 0 0,0 0-640 0,0 0-112 15,-10 0-16-15,1 0-16 0,9 0-80 0,-12 1-16 0,-1 0 0 16,0 3 0-16,0-4 144 0,-2 3 32 0,0 2 0 0,-2 0 0 15,0-1-240-15,0-1-32 0,0-1-16 0,1 1 0 16,2 2-96-16,-2-2 0 0,-1 1-16 0,0 2 0 16,2-2-48-16,-1 3-16 0,-1-1 0 0,2 1 0 15,-2-1-80-15,0 2-16 16,-3-3 0-16,1 3 0 0,-1 1 48 0,0 0 0 0,0-1 0 0,0 0 0 16,0-1-64-16,2 0 0 0,0 0 0 0,1-1 0 15,0 0-128-15,1-1 192 0,1-1-192 0,0 1 192 16,2 0-48-16,-2 0 0 0,-2 1 0 0,1-1 0 15,1 1 48-15,-2 0 0 0,0-1 0 0,2 1 0 16,2 1 48-16,-1-1 16 0,-2-4 0 0,3 3 0 16,2-3-64-16,-1 2-16 0,1 0 0 0,2 0 0 15,0 1-176-15,0-1 128 0,0 0-128 0,0 0 128 16,0 1-128-16,-1-2 0 0,10-3 0 0,-9 4 128 0,0 0-128 0,0 0 0 16,0 0 0-16,-1 0 0 0,-1 1 0 0,1 0 0 15,-2 0 0-15,2 0 0 0,0 1 0 0,1-1 0 16,-1-1 0-16,2 0 0 0,-1-2-224 0,0 1-32 15,0-3 0-15,-2 0 0 16,-1 0-416-16,2-4-96 0,1 1 0 0,1-1-16 16,0-1-1968-16,2-1-384 0,-1-2-64 0,2-3-12768 0</inkml:trace>
  <inkml:trace contextRef="#ctx0" brushRef="#br1" timeOffset="-130522.95">27858 14064 7359 0,'0'0'656'0,"8"-7"-528"0,-2-2-128 0,2 1 0 15,0 3 4016-15,1 1 768 0,1 2 144 0,-1 0 48 16,-9 2-2592-16,11-4-512 0,-11 4-96 0,10-2-32 16,-10 2-640-16,9-3-128 0,-9 3-16 0,0 0-16 15,0 0-192-15,0 0-48 0,0 0 0 0,6 11 0 16,-6 2 0-16,-3 1-16 0,2 0 0 0,-4 1 0 16,-5-2-64-16,-1 4-16 0,-2 2 0 0,0 1 0 15,4-1-336-15,-1 1-64 0,1-1-16 0,1 1 0 16,3-4-48-16,3-1-16 0,0 1 0 0,2-2 0 15,-1-1 0-15,2-1-128 0,2-2 192 0,2 1-64 16,2-2 80-16,-1 0 16 0,-6-9 0 0,11 9 0 16,2 0-48-16,2-2-16 0,4-3 0 0,0-2 0 15,1-4-160-15,3-2 0 0,6-1 0 0,-2-1 0 16,-1-1-672-16,2 0-160 0,-1-1-48 0,0 4-11952 16,-2-2-2400-16</inkml:trace>
  <inkml:trace contextRef="#ctx0" brushRef="#br1" timeOffset="-117698.08">1691 14948 8287 0,'0'0'736'0,"0"0"-592"0,0 0-144 0,6-9 0 16,-12 6 4384-16,6 3 848 0,-5-4 160 0,5 4 48 15,0 0-3584-15,0 0-704 0,0 0-128 0,0 0-48 16,6 7-576-16,2 2-112 0,1 2-32 0,0 5 0 0,2-2 64 0,-1 5 0 16,2 2 0-16,0 5 0 0,1 0-160 0,1 2-32 15,2 4 0-15,-1-1 0 0,0 4-128 0,-1-4 0 16,0 2 144-16,1-2-144 15,-1-1-352-15,0-1-144 0,1-2-16 0,-2-2-16 16,-2-1-1968-16,0-5-400 0,-1-3-80 0</inkml:trace>
  <inkml:trace contextRef="#ctx0" brushRef="#br1" timeOffset="-117166.5">1675 15261 24239 0,'0'0'1072'0,"-6"2"224"0,6-2-1040 0,-4 4-256 0,4-4 0 0,0 0 0 15,0 0 1024-15,0 0 128 0,0 0 48 0,0 0 0 16,0 0-128-16,0 0-32 0,9 1 0 0,1-1 0 15,1-2-272-15,1-2-48 0,1 0-16 0,1-1 0 16,0-2-128-16,2 1-16 0,-2-2-16 0,3 0 0 16,1 2-96-16,1-1-32 0,-1 1 0 0,0-1 0 15,2 1-144-15,-1-1-16 0,1 2-16 0,1-2 0 16,2 2-240-16,1 1 176 0,-1-2-176 0,1-1 160 0,0 2 32 16,0 0 0-16,-2-1 0 0,-1 1 0 0,0-1-64 0,1-1 0 15,1 1 0-15,0-1 0 0,-3 1 0 0,1-1-128 16,-1 1 192-16,-1-1-64 0,0-3-128 0,0 1 192 15,-1-1-192-15,1 3 192 0,-1-1-32 0,0 0 0 16,2 0 0-16,-1-2 0 0,2 1 32 0,0 1 16 16,0-1 0-16,0 2 0 0,-2-2-64 0,1 2-16 15,-1 0 0-15,0 0 0 0,-2 2-128 0,0-2 128 16,-2 0-128-16,2-1 128 0,0 1-128 0,-1 1 0 16,-1 0 144-16,0 0-144 0,-1-1 128 0,0 1-128 15,-2-1 160-15,1 2-160 0,0 0 128 0,0 1-128 16,-1-2 0-16,0-1 144 0,-1-1-144 0,1 2 0 0,0-1 0 15,1 2 0-15,-1 1 0 0,-2-2 0 0,1-2 0 0,-1 1 0 16,-1 1-240-16,0-1-80 0,-1-1 0 0,-1 2-16 31,-1-2-480-31,1 1-80 0,-2 0-32 0,-1-1 0 16,-2-3-2528-16,1 1-496 0</inkml:trace>
  <inkml:trace contextRef="#ctx0" brushRef="#br1" timeOffset="-116868.37">2854 14547 11967 0,'0'0'528'0,"-5"3"112"0,-2 1-512 0,2 1-128 0,5-5 0 0,0 0 0 0,0 0 4544 0,0 0 896 16,0 8 160-16,0-8 32 0,0 0-4496 0,8 4-912 15,1-4-224-15,3 1 0 0,1 1 160 0,1-2-16 16,2-2 0-16,-1 1 0 15,1 1-144-15,0 0 0 0,-1-3 0 0,0 3 128 0,-2 0-128 0,1 0 0 16,-2 3 0-16,-1-3 0 0,1 1 144 0,-1 2 0 16,-1 2 0-16,-1 0 0 0,0 3 240 0,-1 1 64 15,-1 0 0-15,-4 2 0 0,0 1 576 0,-3 1 112 16,-1 1 16-16,-1 0 16 0,-1 1-144 0,-3-1-16 16,0 0-16-16,-1 1 0 0,-1 0-224 0,1-2-32 15,0-1-16-15,2-3 0 0,0 2-480 0,3-1-112 0,4 0 0 0,2 1-128 31,3-1-1568-31,5-1-416 0,3 1-96 0</inkml:trace>
  <inkml:trace contextRef="#ctx0" brushRef="#br1" timeOffset="-114587.52">1069 17228 14735 0,'-1'1'640'0,"1"-1"160"0,0 0-640 0,28-13-160 0,-29 26 0 0,0 2 0 16,1-1 2880-16,1 2 560 0,0 2 96 0,2 0 32 16,1 0-2016-16,1 2-400 0,2-1-64 0,-1 0-32 0,-1-2-672 0,2-2-128 15,-2 1-16-15,2-2-16 0,-2-2-224 0,1-2 144 16,0 1-144-16,-1-5 128 0,-5-6-128 0,0 0 128 15,0 0-128-15,0 0 128 0,0 0-384 0,0 0-96 16,0 0-16-16,0 0 0 16,-1-10-464-16,-1-1-112 0,0 0-16 0,-1-4 0 0,-2-2 528 0,0-1 112 15,-2-1 0-15,-1-2 16 0,0-1 304 0,2-2 0 16,1-1 128-16,-1-1-128 0,1 3 624 0,3 1 16 16,0 0 16-16,1 2 0 0,1 3 16 0,1 0 0 15,2 0 0-15,2 3 0 0,2 1-112 0,-1 0-32 16,2 0 0-16,1 1 0 0,2 0-272 0,2 2-48 15,1 1-16-15,0 1 0 0,-2 1-368 0,1 2-80 16,0 2 0-16,1 2-9792 16,1 1-1936-16</inkml:trace>
  <inkml:trace contextRef="#ctx0" brushRef="#br1" timeOffset="-114415.39">1151 17232 32767 0,'0'0'1456'0,"0"0"288"0,0 0-1392 0,0 0-352 0,0 0 0 0,9 0 0 15,3-3 0-15,0-1 0 0,2-1 0 0,2 0 0 16,2-2-672-16,0 2-160 0,-1 1-16 0,5 0-8320 16,-1 0-1664-16</inkml:trace>
  <inkml:trace contextRef="#ctx0" brushRef="#br1" timeOffset="-114227.95">1211 17444 26719 0,'-13'8'1184'0,"8"-3"240"0,1 2-1136 0,1-1-288 16,2 1 0-16,1-7 0 0,1 6 2000 0,-1-6 352 15,7 7 64-15,2-3 16 0,1-2-1696 0,5 0-336 16,0-4-64-16,4 1-16 15,0-3-1056-15,2 0-224 0,1-1-32 0,-1 0-14288 16</inkml:trace>
  <inkml:trace contextRef="#ctx0" brushRef="#br1" timeOffset="-113788.83">1579 17044 21183 0,'0'0'1888'0,"0"12"-1504"0,2 3-384 0,2 5 0 16,2 1 1552-16,1 2 240 0,1 5 64 0,1-2 0 16,2 1-448-16,0 1-64 0,-1-1-32 0,0 0 0 15,-1-1-672-15,0-1-128 0,0-1-16 0,-1-2-16 0,0-7-256 0,-1 1-48 16,-2-2-16-16,0-2 0 0,-2-1-160 0,-1-2 128 16,-2-9-128-16,0 0 128 0,-2 6 64 0,2-6 0 15,-6 3 0-15,0-3 0 0,-1 0-32 0,1-5 0 16,-2-2 0-16,0-2 0 0,2 0-160 0,-1-4 0 15,1-4 0-15,0-1 0 16,3-3-432-16,-1-3-112 0,1 0-32 0,2-1 0 16,1 1-432-16,1-3-80 0,2 1-32 0,2 1 0 15,-1 3 416-15,2 1 96 0,1 1 16 0,2 5 0 0,1 2 784 0,5 2 144 16,2 2 48-16,-2 3 0 0,1 3 160 0,1 0 32 16,1 3 16-16,2 6 0 0,1-5 64 0,-2 4 16 15,-1 3 0-15,-1 1 0 0,-2 2 176 0,-2-1 48 16,-6 2 0-16,1 1 0 0,-2 4 64 0,-4 1 0 0,-2 3 16 15,-1 1 0-15,-2 0-224 0,-2 2-48 0,-3-1-16 0,-1 1 0 16,-1-1-432-16,-2-1-64 0,0 0-32 0,0-1 0 16,1-1-160-16,-2-2-144 0,2 0 144 0,2-3-208 31,0-1-2320-31,1 0-464 0,0-3-80 0</inkml:trace>
  <inkml:trace contextRef="#ctx0" brushRef="#br1" timeOffset="-113366.5">2300 17117 16575 0,'-3'-5'1472'15,"-2"-2"-1168"-15,4 1-304 0,-2 1 0 16,0-2 3648-16,0 3 688 0,-3-2 128 0,1 0 16 0,5 6-2560 0,-6-3-512 16,-1-1-96-16,1 2-32 0,-1 5-576 0,0 1-112 15,0 2-16-15,0 3-16 0,-2 3-176 0,2 3-48 16,2 2 0-16,0 3 0 0,0 3-32 0,2 0-16 15,2 2 0-15,0 1 0 0,1-1-288 0,2-2 128 16,5-1-128-16,1-1 0 0,-1 1 0 0,4-3 0 16,2-1 0-16,1-3 0 0,1 0 0 0,-2-2 0 15,0-3 0-15,1 1 0 0,0-4 128 0,2 1-128 16,0-4 0-16,-1 0 0 0,0-1 0 0,-1-3 0 16,-1-2 0-16,0 0 0 0,-3-2 0 0,0-1-144 15,-1-1-16-15,-3 1 0 16,-2-1-288-16,-1-2-64 0,-3 0-16 0,-2 0 0 0,-1-2 192 0,-4-1 32 0,-1 0 16 15,-1-1 0-15,0 2 288 0,-3-1 0 0,-3 1 0 0,-1-1 0 16,-1 1 0-16,1-1 0 0,1 2 0 0,0 1 0 16,4 3 176-16,0 3 80 0,-1 0 32 0,5 4 0 15,1-1 416-15,6-1 96 0,0 0 16 0,6 8 0 16,1 0-352-16,6-1-64 0,2 1-16 0,3-3 0 16,3-1-128-16,5-2-48 0,3-4 0 0,3 0 0 15,5-2-208-15,1-1 0 0,1-1 0 0,1 0-13120 16,-1-3-2720-16</inkml:trace>
  <inkml:trace contextRef="#ctx0" brushRef="#br1" timeOffset="-112131.29">3288 17288 4607 0,'0'0'400'0,"0"0"-400"0,0 0 0 0,0 0 0 16,3-7 2880-16,-2 1 512 0,-1 6 80 0,0 0 32 0,0 0-1392 0,0 0-288 15,0 0-48-15,0 0-16 0,0 0-416 0,0 0-96 16,0 0-16-16,0 0 0 0,5 8-368 0,-1 3-80 15,1 2-16-15,0 3 0 0,2 1-128 0,-1 1-16 16,1-2-16-16,0 2 0 0,-2-2-224 0,0-2-64 16,-2-1 0-16,0 0 0 0,0-2-160 0,0-1-32 15,-3-2-128-15,0-8 192 0,0 0-192 0,0 0 176 16,0 0-176-16,0 0 160 0,0 0-160 0,0 0 0 16,6-7 0-16,-2 0 0 0,-3-4-192 0,1 1-64 15,2-3 0-15,-2 0-16 0,1-2 64 0,-2 0 16 16,0-2 0-16,-1 0 0 0,-1-1 48 0,2-1 16 15,1 2 0-15,-1 2 0 0,2 0 128 0,-1 2 0 0,1 2 0 16,1 3 0-16,-2-1 0 0,-2 9 0 0,0 0 144 0,0 0-144 16,0 0 320-16,6 9-32 0,-1 4-16 0,0 0 0 15,-1 4 96-15,0 1 16 0,0 0 0 0,0 1 0 16,0-1-64-16,0-3 0 0,-1 1 0 0,1-2 0 16,2-2-128-16,-3-3-16 0,1-1-16 0,-4-8 0 15,0 0-16-15,0 0 0 0,0 0 0 0,0 0 0 16,0 0 304-16,0 0 64 0,7-3 16 0,-2 0 0 15,-1-3-32-15,1 0-16 0,0-7 0 0,-1 1 0 16,0 2-144-16,1-2-16 0,-2-2-16 0,1-1 0 16,0 1-160-16,1 1-16 0,0 0-128 0,1 4 192 15,-1 2-192-15,-5 7 0 0,0 0 0 0,5-4 0 16,-5 4 0-16,8 2 0 0,0 3 0 0,-1 1-160 16,1 2-176-16,0 3-48 0,1 0 0 0,4 2 0 15,0 0-1936-15,2 0-400 0,-1-1-80 0,3-1-12624 16</inkml:trace>
  <inkml:trace contextRef="#ctx0" brushRef="#br1" timeOffset="-111787.47">3914 17289 14735 0,'-5'0'1312'0,"-1"3"-1056"16,6-3-256-16,-6 1 0 0,-2 0 3152 0,0 2 576 16,-1 1 112-16,1 1 32 0,0 0-1888 0,2 2-368 15,-2 1-80-15,2 0 0 0,0-2-864 0,2 1-160 16,0-1-48-16,3 2 0 0,-1 0-320 0,2-8-144 15,1 9 128-15,-1-9-128 0,2 8 0 0,1 1 0 0,1-3 0 0,-4-6 0 16,0 0 0-16,7 4 128 0,-1 0-128 0,-6-4 0 16,7 3 144-16,-7-3-144 0,7 1 160 0,1-1-160 15,0-3 176-15,0 1-176 0,0-5 192 0,0-2-192 16,-2 1 192-16,-1-1-192 0,-1 0 192 0,0-1-192 16,0-2 208-16,0 0-64 0,0 2-16 0,-2-3 0 15,0 2-128-15,0 1 0 0,1 2 0 0,-2 2 0 16,-1 0 208-16,0 6 64 0,0 0 16 0,0 0 0 15,0 0-288-15,0 0 0 0,0 0 0 0,0 0 0 16,4 8 0-16,-1 3 0 0,-2 0 0 0,2 2 0 16,-1 0 0-16,1 2-192 0,-1 0 16 0,2 0 16 15,2-4-1360-15,-1 1-272 0,0-1-48 0,2-4-8304 16,-1 0-1664-16</inkml:trace>
  <inkml:trace contextRef="#ctx0" brushRef="#br1" timeOffset="-111599.73">4111 16993 2751 0,'0'0'256'0,"0"0"-256"15,0 0 0-15,0 0 0 0,0 0 5472 0,0 0 1056 16,5 11 192-16,-1 2 64 0,-3 1-4496 0,-1 4-896 16,1 2-176-16,1 2-48 0,-1 1-432 0,2 2-96 15,-1 0 0-15,-1 1-16 0,-1 0-480 0,0 0-144 16,-1-1 0-16,1 0 0 15,0-2-240-15,1 1-144 0,1-1-48 0,-1-2 0 16,-1-3-2512-16,0-1-496 0</inkml:trace>
  <inkml:trace contextRef="#ctx0" brushRef="#br1" timeOffset="-111130.77">4354 17194 11055 0,'0'0'976'0,"0"0"-784"0,0 0-192 0,0 0 0 15,0 0 4736-15,0 0 896 0,0 0 176 0,0 0 32 16,0 0-3664-16,0 0-752 0,0-5-144 0,0 5-16 16,0 0-576-16,-5 6-112 0,0 2-32 0,-2 1 0 15,1 2-96-15,-3-1-32 0,-2 2 0 0,0 2 0 16,-4 2 96-16,2 1 0 0,-1-5 16 0,2 1 0 16,0 0-96-16,2-2-32 0,2 1 0 0,2-3 0 0,2 0-224 15,1-1-48-15,3-8-128 0,1 8 192 0,-1-8-192 0,4 8 0 16,-4-8 0-16,8 4 0 0,0 0 0 0,0-2 0 15,0 1 0-15,1-3 0 0,3 0 0 0,-1 0 0 16,2-3 0-16,0 2 0 0,2-2 0 0,0-2 0 16,2 4 0-16,-1-4 0 0,-3-1 0 0,1 2-160 15,1 1 160-15,-4-1-128 0,1-2-128 0,-1 1-32 16,-2 1 0-16,0-2 0 0,0 1 96 0,-3-2 0 16,0 2 16-16,-2 0 0 0,1-2 48 0,-1-1 0 15,-2 2 0-15,0-1 0 0,-2 1 128 0,-3 2-128 16,2-3 128-16,-2 3-128 0,-1 2 128 0,4 2 0 15,0 0 0-15,0 0 0 0,-5 0 0 0,0 0 0 16,5 0 0-16,-7 6-128 0,3 1 128 0,0 1 0 0,0-2 0 0,2 3-128 16,2-1 128-16,2 1-128 0,4-1 128 0,-1 0-128 15,-5-8 128-15,5 8-128 0,2-2 128 0,0-1-128 32,-7-5-1568-32,11 4-304 0,-11-4-64 0,10 3-8672 0,1 1-1728 0</inkml:trace>
  <inkml:trace contextRef="#ctx0" brushRef="#br1" timeOffset="-110662.15">4598 17279 24063 0,'0'0'528'0,"0"0"112"0,0 0 32 0,0 0 0 0,0 0-544 0,0 0-128 15,0 0 0-15,0 0 0 0,0 0 576 0,0 0 64 16,8-5 32-16,-1 1 0 0,-2 0-416 0,-5 4-96 0,4-7-16 0,-2 1 0 16,-2 6 368-16,0 0 64 0,6-7 0 0,-6 7 16 15,1-6-96-15,1-1-32 0,-2 7 0 0,0 0 0 16,-1-6 176-16,-1 0 16 0,2 6 16 0,0 0 0 16,-7-5-32-16,0 3 0 0,7 2 0 0,-9 0 0 15,2 0 16-15,-3 1 0 0,0 1 0 0,1 2 0 16,0 3-64-16,-2 1-16 0,3 1 0 0,1 1 0 15,-1 2 32-15,1 1 0 0,3-1 0 0,0 1 0 16,2 0-160-16,1 0-16 0,1-1-16 0,2-1 0 16,1 0-416-16,1-1 0 0,2-1 0 0,2-1 0 15,1-1-160-15,2-1-112 0,0-1-32 0,2-1 0 16,0 0-2128-16,0-1-448 0,-1-2-64 16,8-2-12992-16</inkml:trace>
  <inkml:trace contextRef="#ctx0" brushRef="#br1" timeOffset="-110396.24">4855 17195 20095 0,'-20'0'896'0,"13"4"176"0,-2-1-864 0,-1 1-208 16,1-2 0-16,0 2 0 0,1-4 736 0,3 3 96 15,5-3 32-15,0 0 0 0,0 8-288 0,3 0-64 16,-3-8-16-16,6 11 0 0,1-4-240 0,3 2-64 15,1 0 0-15,0 0 0 0,4 0 656 0,-1 2 128 16,-1-1 32-16,0-1 0 0,-2 0 496 0,0 2 96 16,0-1 32-16,-1-1 0 0,-1-1 16 0,-2 1 0 0,-3-2 0 0,-4-7 0 15,2 8-400-15,-2-8-80 0,-1 9-16 0,-2-1 0 16,-1-2-480-16,-1 1-96 0,-1-3-32 0,-1-1 0 16,1 0-544-16,-1 0 0 0,1-1 0 0,6-2-13888 15,-8-2-2880-15</inkml:trace>
  <inkml:trace contextRef="#ctx0" brushRef="#br1" timeOffset="-109865.05">5507 17236 18431 0,'0'0'1632'0,"-8"-3"-1312"0,-2-1-320 0,3 0 0 16,2 0 3488-16,1 2 624 0,4 2 128 0,0 0 32 15,0-5-2672-15,0 5-512 0,3-6-128 0,2 4 0 16,1-3-320-16,5 3-48 0,2-4-16 0,0 3 0 16,-1 0-448-16,3 1-128 0,2-2 0 0,0 1 0 15,4 2-416-15,0 0-96 0,0 1-32 16,-2 0 0-16,0-4-2416 0,-3 1-496 0,1 1-80 0,-1-2-9488 15</inkml:trace>
  <inkml:trace contextRef="#ctx0" brushRef="#br1" timeOffset="-109521.2">5726 16932 5519 0,'-21'0'240'0,"12"-1"64"0,-3 1-304 0,-2-3 0 15,-2 3 0-15,-1 3 0 0,2-3 4160 0,-2 4 768 16,0 1 144-16,-2 3 48 0,-1 2-3392 0,0 3-656 15,1 4-144-15,3 1-32 0,0 3-384 0,2 1-64 16,2 2-32-16,2 2 0 0,1-3-64 0,2 1-16 16,4-1 0-16,2-2 0 0,2 1-32 0,3-1-16 15,2-1 0-15,0 1 0 0,3-1-288 0,4 1 128 0,4 0-128 0,1 1 0 16,2-3 0-16,0-1 0 0,0-4 0 0,4-2 0 16,2-4 160-16,1-3-160 0,1-4 128 0,0-2-128 15,4-4 224-15,-4-3-32 0,-2-4-16 0,1-2 0 16,-1-4 336-16,-3-1 80 0,-2-2 16 0,-2-1 0 15,-7 0 160-15,-1 0 16 0,-2 0 16 0,-3-2 0 16,-2 5-160-16,-2-5-16 0,-2 0-16 0,-2-1 0 16,-6-7-80-16,-1 2-16 0,-4 0 0 0,-1 3 0 15,-3 1-512-15,-1 1 0 0,-2 3 0 0,1 1-144 16,-1 2-2704-16,-1 3-544 0</inkml:trace>
  <inkml:trace contextRef="#ctx0" brushRef="#br1" timeOffset="-108691.29">1304 17936 21183 0,'0'0'944'0,"0"0"192"0,0 0-912 0,0 0-224 16,0 0 0-16,0 0 0 0,0 0 1344 0,0 0 240 16,4 2 32-16,-6 11 16 0,4-2-272 0,-2 3-48 15,-2 4-16-15,2 2 0 0,0 4-448 0,2 0-80 16,-1 4-32-16,3-1 0 0,-2 0-256 0,1 2-48 15,0-2-16-15,1 1 0 0,1-2-208 0,1 0-32 0,1 0-16 16,-1-2 0-16,1-4-32 0,1 0-128 0,1-3 192 0,1 0-64 16,3-3-128-16,-2-2 0 0,0-4 0 0,1-2 0 15,1-2 0-15,2-3 0 0,-1-1 0 0,2-2 0 16,-1-3 0-16,3-3 0 0,1-3 128 0,-4 0-128 16,-2-2 0-16,0 0 0 0,-1 0 0 0,-1-2 0 15,-4 0 0-15,0-1-192 0,-2 2 0 0,0-3 16 16,-1 1-16-16,-2 0 0 0,-2 1 0 0,-2-1 0 15,1 0 192-15,-2 2 0 0,1 1-144 0,-3 4 144 16,-2-2 0-16,-1 4 0 0,0-1 128 0,1 3-128 16,-1 2 256-16,1 0-16 0,7 3-16 0,-5 4 0 15,0 4 32-15,1 3 16 0,0 0 0 0,1 4 0 16,2 0-16-16,2 1 0 0,1 0 0 0,0-5 0 16,1 2-48-16,2 0-16 0,2-1 0 0,-1 1 0 0,2 2-192 15,0-1 128-15,0-1-128 0,2 1 0 0,2-2 0 16,-2-2 0-16,2-2 0 0,1 0 0 15,1-1-1152-15,1-4-336 0,-2 0-64 0,-2-2-16 16,1-3-1872-16,-1-1-368 0</inkml:trace>
  <inkml:trace contextRef="#ctx0" brushRef="#br1" timeOffset="-108394.45">1945 18056 29423 0,'0'0'640'0,"-8"5"144"0,-5-5 32 0,2 7 16 0,-1-4-672 0,0 4-160 0,-1-1 0 0,0 2 0 16,1 0 1008-16,1 3 160 0,-1-5 48 0,1 2 0 16,2 0-528-16,1 0-112 0,2 1 0 0,2 0-16 15,1-1-432-15,3-2-128 0,0-6 0 0,4 8 0 16,2-2 0-16,1 1 0 0,2-2 0 0,3-1 0 16,1-1 0-16,2 1 0 0,-1 0-128 0,0-2 128 15,1-1 0-15,0 2 0 0,0-2 0 0,0 1 0 16,3 2 0-16,-2-3 0 0,-2 1 0 0,-3 1 0 15,-3 1 0-15,0 0 0 0,-8-4 0 0,0 0 160 16,6 4 160-16,-6-4 48 0,4 6 0 0,-4 2 0 16,-3 3-128-16,-2-2-32 0,-3 0 0 0,-1 0 0 15,0 0-208-15,-1 0 0 0,-2-2 0 0,0 1 0 16,0-2-1104-16,2 1-320 0,0-5-64 0,2 2-13904 16</inkml:trace>
  <inkml:trace contextRef="#ctx0" brushRef="#br1" timeOffset="-107331.96">2309 17994 11967 0,'0'0'528'16,"0"0"112"-16,0 0-512 0,0 0-128 0,0 0 0 0,0 0 0 0,0 0 3120 0,0 0 592 16,0 0 112-16,2-3 16 0,-2 3-1456 0,0 0-288 15,-1-3-64-15,1 3-16 0,0 0-800 0,0 0-176 16,-4 0-16-16,-2-3-16 0,-2 2-352 0,0 1-64 16,0 1-16-16,0 2 0 0,-1 0-336 0,2 0-80 15,0-1-16-15,0 3 0 0,2 0-144 0,1 0 0 16,4-5 0-16,-4 7 0 0,2-1-144 0,2-6 144 15,0 0 0-15,1 8 0 0,-1-8-192 0,0 0 64 16,7 7 128-16,2-1-208 0,3 0 16 0,-2-3 0 16,-2 1 0-16,2-1 0 0,1-2 192 0,-1 1 0 15,-10-2 0-15,8 4 0 0,-8-4 0 0,0 0 0 0,0 0 0 0,0 0 0 16,2 7 192-16,0 2 96 0,-2 1 16 0,-2 0 0 16,-3-2 16-16,0 1 0 0,-3 0 0 0,0 2 0 15,1-1-320-15,-3 0 0 0,1 1 0 0,2 1 0 16,-1-6-192-16,1 2-64 0,3 0 0 0,4-8 0 31,0 0-2304-31,2 8-480 0,-2-8-96 0</inkml:trace>
  <inkml:trace contextRef="#ctx0" brushRef="#br1" timeOffset="-106894.31">3262 17916 3679 0,'0'0'160'0,"0"0"32"0,-5 2-192 0,-2-1 0 15,-1-1 0-15,2 2 0 0,-2 0 6128 0,-1 2 1168 16,-2-2 256-16,1 1 32 0,-2-2-5216 0,1 3-1056 16,-1 0-208-16,0 0-32 0,3 0-752 0,-4 2-128 15,0 2-48-15,1-1 0 0,0-3-144 0,3 1 0 0,3 4 0 0,2-3 0 16,1 4 0-16,3-10-144 0,0 0 144 0,3 9-160 16,1 0 160-16,0 0-128 0,1-2 128 0,1-1-128 15,2 2 128-15,1 1 0 0,3-2-144 0,0-1 144 16,-2-1 0-16,-1-1 0 0,-2 0 0 0,-1 3 128 15,2 3 256-15,-3-2 64 0,-1-2 0 0,-4-6 0 16,0 0 96-16,0 11 32 0,-1 3 0 0,-2 2 0 16,-2-2-304-16,-1-2-48 0,-5-4-16 0,0-1 0 15,-1 1-208-15,0-1 0 0,0-2-144 0,1-4 144 16,-2-1-2192-16,2-5-352 16,2-4-64-16</inkml:trace>
  <inkml:trace contextRef="#ctx0" brushRef="#br1" timeOffset="-106731.29">3268 17862 19343 0,'0'0'1728'0,"0"0"-1392"0,0 0-336 0,0 0 0 16,0 0 2400-16,0 0 416 0,7 10 64 0,-2-1 32 16,2 4-1984-16,-1 1-400 0,2-1-80 0,-1 2 0 15,0 3 16-15,2 2 16 0,1 0 0 0,-3 1 0 16,3-1-352-16,-1 2-128 0,0 3 0 0,1 6 0 31,-1-3-1072-31,-1-6-304 0,-1-4-64 0,-2-1-11872 0</inkml:trace>
  <inkml:trace contextRef="#ctx0" brushRef="#br1" timeOffset="-106559.42">3259 18045 25567 0,'0'0'1136'0,"0"0"224"0,0 0-1088 0,0-6-272 15,0 6 0-15,3-7 0 0,3 2 400 0,2 2 32 16,3 3 0-16,0-3 0 0,2 0-432 0,2-1 0 16,-1 3 0-16,2-1 0 15,1 0-512-15,1-1-96 0,0 1-16 0,2-1-10768 16</inkml:trace>
  <inkml:trace contextRef="#ctx0" brushRef="#br1" timeOffset="-106229.83">3632 17981 19343 0,'0'0'848'0,"0"0"192"0,0 0-832 0,0 0-208 0,-6 0 0 15,-2 3 0-15,-1-4 1424 0,1 2 240 0,-3 0 64 0,4 2 0 16,-1 0-400-16,1 0-80 0,-1 4-16 0,1 0 0 16,-2 3-400-16,1-2-96 0,0 4-16 0,1-3 0 15,2 1-336-15,0 1-80 0,1-4-16 0,1 2 0 16,2 1-80-16,1-3-16 0,0-7 0 0,0 0 0 16,0 0 48-16,5 7 0 0,1-2 0 0,0-1 0 15,-6-4-240-15,8 1-208 0,0-2 32 0,1-2 16 16,1 0 160-16,1-3 0 0,-1 2 0 0,1-2 128 15,-2-3-128-15,0 0-256 0,0 0 64 0,0-3 0 16,-1 1 192-16,0 4-192 0,-4-4 192 0,-2 3-192 16,-1 2 192-16,-1 6 0 0,2-7 0 0,-2 7 0 15,-2-6 400-15,2 6 16 0,0 0 0 0,0 0 0 16,0 0-160-16,0 0-16 0,0 0-16 0,-2 6 0 16,-1 1-224-16,3 4 0 0,2 3 0 0,1-4 0 0,3-2-160 0,-1-2-80 15,1 1-16-15,2-1 0 16,0 0-2896-16,0-3-592 0</inkml:trace>
  <inkml:trace contextRef="#ctx0" brushRef="#br1" timeOffset="-105823.5">3821 17845 17503 0,'0'0'768'0,"0"0"176"0,0 0-752 0,0 0-192 15,-4 6 0-15,3 3 0 0,1 0 2160 0,1 2 400 0,1-1 64 0,-1 3 32 16,1 0-1632-16,2 2-320 0,0-1-64 0,0 2 0 16,-2 2-64-16,1 1 0 0,1-2 0 0,2 0 0 15,-3 0 160-15,3-1 32 0,-4-2 0 0,2-2 0 16,0-2-512-16,0 0-80 0,-1-4-32 0,-3-6 0 16,0 0-144-16,0 0 0 0,0 0 0 0,0 0 128 15,0 0-128-15,0 0 0 0,0 0 0 0,7 4 0 16,-7-4-160-16,7-3-64 0,-3-2-16 0,0-1 0 31,0-2-496-31,1-1-96 0,1-2-32 0,0 1 0 16,-2-1-160-16,-1 1-16 0,3 1-16 0,0 1 0 0,-1-2 816 0,2 2 240 0,-1 0 0 0,2 3 0 15,-1-1 512-15,1 4 208 0,-8 2 48 0,7 2 16 16,-7-2 304-16,10 4 64 0,-3 2 16 0,-7-6 0 16,6 7-32-16,-4 3-16 0,0 0 0 0,-4 2 0 0,0-1-288 15,-2 3-64-15,-1-3-16 0,-2 2 0 0,-2-1-288 0,0 1-48 16,0 0-16-16,-1-1 0 0,0 0-272 0,2-7-128 15,0 1 128-15,1 1-128 16,-1-2-1312-16,-1-1-352 0,1 0-64 0,1-3-15344 16</inkml:trace>
  <inkml:trace contextRef="#ctx0" brushRef="#br1" timeOffset="-105354.8">4035 17845 13823 0,'0'0'608'0,"5"-7"128"0,0 1-592 0,1-2-144 0,-2 0 0 0,1 3 0 16,0-1 3792-16,-5 6 736 0,0 0 144 0,7-1 16 16,-7 1-3024-16,0 0-624 0,0 0-112 0,6 8-32 15,-1 4-144-15,-3 1-48 0,-2 1 0 0,-2 3 0 16,1 1 112-16,1 1 16 0,0-1 0 0,0 0 0 16,0 0-320-16,1 1-48 0,1-3-16 0,1 3 0 15,1-1-224-15,2-2-48 0,0 2-16 0,2-1 0 16,0-2-160-16,1-1 0 0,3-1 0 0,-1-2 128 15,2 1-128-15,2-3 0 0,-1 0 0 0,2-2 0 16,-2-2 0-16,0-2 0 0,2-5 0 0,0 1 0 16,-1-2 0-16,1-1 0 0,-4 2-144 0,-2-3 144 15,1-3-160-15,-1 0 32 0,-2 2 0 0,0-5 0 16,-2 2-16-16,1-1 0 0,-1-2 0 0,-1 1 0 16,-1 0 144-16,0 2-208 0,0-2 80 0,-1-1 128 15,-2 1-352-15,-1 1 48 0,-1-1 16 0,-2 2 0 0,2 1 288 16,1 8 0-16,-7-5 0 0,1 2 0 0,-2-1 0 0,0 4 176 15,8 0-32-15,-6 5 0 0,-1 4 368 0,2 1 80 16,1 0 16-16,1-4 0 0,3 5 48 0,3 1 16 16,0-2 0-16,2 2 0 0,1 0-240 0,5-1-48 15,-1 1-16-15,2-3 0 0,0 0 48 0,1 0 16 16,1-2 0-16,-1 2 0 0,0-2-432 0,0-1-272 16,1-2 32-16,1-1 16 15,-1-1-608-15,1-1-128 0,0 1-32 0,2-1-18624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2T23:14:5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1839 0 0,'-4'5'8477'0'0,"8"11"-4396"0"0,17 71-692 0 0,-8-41-2955 0 0,6 55 0 0 0,-7-7-476 0 0,2 6-1193 0 0,0 108 1 0 0,-14-186-2795 0 0,2-2-1198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3T14:55:48.6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1332 1744 16575 0,'0'0'736'0,"-6"6"160"0,-3 2-720 0,1 2-176 16,0 5 0-16,2-1 0 0,0 0 1360 0,1-1 240 15,0-1 64-15,1-1 0 0,1-4-496 0,3-7-80 16,0 0-32-16,0 0 0 0,0 0-512 0,0 0-96 16,0 0-32-16,0-7 0 0,2-6-144 0,-1-8-16 15,-1-5-16-15,0-4 0 0,1-3-80 0,1-6-16 16,-2-1 0-16,1-3 0 0,0-6-144 0,-1 0 0 16,-1-5 144-16,0 0-144 0,-1-2 0 0,0 1 0 15,-2 0 0-15,0 0-192 16,0-1-384-16,1 3-64 0,2 2-32 0,1 8 0 15,1 6 80-15,2 9 16 0,0 7 0 0,1 8 0 0,1 6 304 0,4 10 64 0,3 9 16 0,2 12 0 16,3 10 64-16,6 12 128 0,5 5-208 0,6 11 80 16,5 7 128-16,1 4 144 0,1 2-16 0,0-2-128 15,2-3 128-15,-2-3-128 0,-3-6 0 0,-2-6 0 16,1-7 144-16,-4-6-144 0,-3-5 0 0,-2-4 144 16,-5-4-144-16,-1-5 192 0,-3-1-192 0,-4-4 192 15,-4-4 176-15,-5-4 32 0,-3-2 16 0,-6-2 0 16,-5-3 224-16,-3-4 32 0,-4-3 16 0,-3-2 0 15,-4-3-224-15,-3-2-32 0,-2-3-16 0,-6 0 0 16,-5-6-224-16,-3 0-32 0,-6-3-16 0,-5-4 0 16,-10-6-144-16,1-3 128 0,1-4-128 0,1-1 128 15,3-3-128-15,6 2 0 0,3 5 0 0,5 3 0 0,4 4 368 0,5 5 32 16,0 3 16-16,6 4 0 0,9 2-112 0,7 5-32 16,4 1 0-16,8 1 0 0,7 0-272 0,6 0-176 15,6-1 32-15,7-1 0 0,6-1-32 0,6-3 0 16,4 0 0-16,5-1 0 0,7-3 176 0,4 0-160 15,3-3 160-15,2 0-160 16,-1-1-240-16,-2 0-48 0,-2-2-16 0,-2 0 0 16,0-1-304-16,-2-1-48 0,-4 2-16 0,-3 3 0 15,-1 2 48-15,-8 2 0 0,-7 3 0 0,-9 2 0 0,-5 1 512 0,-6 5 96 16,-7 3 32-16,-5 3 0 0,-10 0 912 0,-8 4 192 16,-8 5 48-16,-7 7 0 0,-5 6 384 0,-2 8 80 15,-5 5 0-15,-2 6 16 0,-3 4-176 0,-4 6-32 16,-2 4-16-16,0 2 0 0,3 1-400 0,2-3-80 15,5-6-16-15,6-1 0 0,6-2-512 0,4-3-96 0,6-3-32 0,7-1-12096 16,7 1-2416-16</inkml:trace>
  <inkml:trace contextRef="#ctx0" brushRef="#br0" timeOffset="1281.3">12924 1592 25791 0,'0'0'2304'0,"9"7"-1856"0,-17 2-448 0,0-1 0 31,0 0-272-31,1 0-160 0,-1-2-16 0,1 1-16 0,2-4 1296 0,5-3 256 0,0 0 48 0,0 0 16 16,0 0-640-16,0 0-128 0,0 0-32 0,0 0 0 16,3-7 160-16,1-6 16 0,1-3 16 0,1-5 0 15,1-4-96-15,1-5-32 0,-1-4 0 0,4-3 0 16,-3-6-224-16,-2-3-64 0,3-2 0 0,0-2 0 16,-1 1-128-16,1-6 0 0,-1-5 0 0,-1 0 0 15,-1 3-400-15,-2 2 32 0,1 1 16 0,-1 7 0 16,0 6 144-16,-2 6 16 0,0 3 16 0,1 5 0 15,1 5-32-15,-2 5-16 0,1 4 0 0,-1-2 0 16,-2 15-352-16,0 0-80 0,0 0-16 16,7 12 0-16,0 6 224 0,-1 10 32 0,2 6 16 0,0 11 0 15,0 6 272-15,-1 7 128 0,4 5-128 0,2 1 128 0,1 4 0 16,2-1 224-16,1-1-32 0,1-1 0 0,0-1-192 0,0-4 176 16,2-4-176-16,-2-6 160 0,-1-6 16 0,0-4 0 15,-2-3 0-15,-2-6 0 0,-2-3 128 0,-2-6 16 16,-1-5 16-16,0-3 0 0,-4-1-48 0,-1-6-16 15,-3-7 0-15,0 0 0 0,-6-3-32 0,-1-4-16 16,-6-4 0-16,-4-4 0 0,-6-2-448 0,-4-2-96 16,-4-5 0-16,-6-2-16 0,-4-2 0 0,-4-4 0 15,-2 0 0-15,-4-5 0 0,-6-3 144 0,-2-3 48 16,-1-4 0-16,4 1 0 0,5 3 432 0,5 5 96 16,6 2 0-16,7 5 16 0,3 5 496 0,5 3 112 15,4 0 16-15,7 3 0 0,4 5-640 0,8 0-128 16,6 0-32-16,6 2 0 0,5 1-224 0,5 3-256 0,8 2 48 0,7 1 16 15,5 5 16-15,7 3 16 0,5 3 0 0,2 2 0 16,1 1 160-16,-1 0-192 0,3-1 192 0,0-1-192 16,2-4 64-16,1-1 0 0,2-1 0 0,1 0 0 15,-2-3-128-15,0-4 0 0,-3-2-16 0,15-9 0 32,-13-1-368-32,-11 2-64 0,-6 1 0 0,-8 0-16 15,-6-1 112-15,-9 4 32 0,-9 2 0 0,-7 5 0 0,-4 1 880 0,-5 1 176 0,-4 3 32 0,-7 2 16 16,-7 3 720-16,-6 5 144 0,-6 4 16 0,-6 8 16 15,-7 7-304-15,-9 6-64 0,-8 4-16 0,-6 5 0 16,-2 1-64-16,0 5-16 0,2 2 0 0,1 1 0 16,4 0-544-16,7-4-112 0,3 2-32 0,7 0-12464 15,4 1-2496-15</inkml:trace>
  <inkml:trace contextRef="#ctx0" brushRef="#br1" timeOffset="16874.03">2856 3247 26495 0,'2'-7'1168'0,"-2"1"240"0,0 6-1120 0,0 0-288 15,0 0 0-15,0 0 0 0,0 0 1328 0,0 0 208 16,0 0 32-16,5 12 16 0,0 4 80 0,-1 8 32 16,3 6 0-16,-2 8 0 0,-1 6-992 0,-2 8-192 15,1 6-32-15,1 4-16 0,0 2-336 0,1 1-128 16,-1 2 0-16,0-3 144 0,0 1-352 0,0-3-80 15,0-2-16-15,1-4 0 16,0-6-2112-16,0-6-416 0,0-5-96 0</inkml:trace>
  <inkml:trace contextRef="#ctx0" brushRef="#br1" timeOffset="17062.8">3291 3146 23951 0,'2'-20'2128'0,"-2"12"-1696"0,-1 1-432 0,1 7 0 16,0 0 2576-16,0 0 432 0,0 0 96 0,0 0 16 16,0 15-1648-16,1 4-336 0,-1 3-64 0,3 8-16 15,-1 6-640-15,1 5-128 0,0 5-32 0,1 5 0 0,1 5-256 0,3 2 128 16,2 2-128-16,-1 2 0 16,0-1-1744-16,0 0-464 0,1-3-96 0,-1 0-8176 15,-2 0-1632-15</inkml:trace>
  <inkml:trace contextRef="#ctx0" brushRef="#br1" timeOffset="17265.84">2880 3978 17503 0,'0'-9'1552'0,"-1"1"-1232"16,-1 2-320-16,2-3 0 0,4 1 4144 0,3-1 768 15,2-2 144-15,3 0 48 0,5-3-3680 0,3-1-720 0,5-1-160 0,5-1-32 16,4 0-512-16,5 2 0 0,2-1-160 0,0 0-10960 16,2 2-2192-16</inkml:trace>
  <inkml:trace contextRef="#ctx0" brushRef="#br1" timeOffset="17672.4">3905 4028 31039 0,'-15'14'1376'0,"10"-6"288"0,-1 0-1344 0,0 1-320 16,1 1 0-16,1-2 0 0,0 0 912 0,3 0 112 16,1-8 32-16,0 0 0 0,5 6-112 0,3-3-32 15,0-2 0-15,1-1 0 0,0-4-688 0,0-5-224 16,0-1 128-16,0-5-128 0,1-2 0 0,0-2 0 15,-1-2 128-15,2-2-128 0,-1-5 0 0,0-3 0 16,1-4-128-16,-1-4 128 0,1-3-272 0,0-2 32 16,1-3 16-16,-1 0 0 0,-2-4 96 0,-1 1 128 15,-3-1-208-15,-1 2 80 0,0 1 128 0,-2 2 0 16,1 4 0-16,-1 5-128 0,0 3 128 0,0 8 0 16,2 2 0-16,0 5 0 0,0 4 0 0,1 6 0 15,1 5 0-15,1 8 0 0,4 3 0 0,1 10-128 16,2 6 128-16,0 10 0 0,3 8 0 0,1 9 0 15,2 5 0-15,0 5-128 0,-1 2 128 0,2 1 0 16,1-3 0-16,2-3 0 0,0-2-160 0,-2-4 0 0,-1-4 0 0,-1-2 0 31,-2-2-736-31,-1 0-128 0,-1-5-48 0,-2-1-8944 0,-3-4-1792 0</inkml:trace>
  <inkml:trace contextRef="#ctx0" brushRef="#br1" timeOffset="17828.66">4060 3789 26719 0,'0'0'1184'0,"0"0"240"0,0 0-1136 0,0 0-288 0,0 0 0 0,0 0 0 16,0 0 3424-16,10 3 624 0,3 1 128 0,5 0 32 0,7 0-2352 0,4-2-448 16,5 1-112-16,2-2-16 0,5-2-1040 0,2-2-240 15,4-1 0-15,5-1-13760 16,5-2-2736-16</inkml:trace>
  <inkml:trace contextRef="#ctx0" brushRef="#br1" timeOffset="18611.15">6087 3480 27647 0,'-3'-5'1216'0,"3"5"256"0,0 0-1168 0,0 0-304 16,0 0 0-16,0 0 0 0,0 0 992 0,0 0 144 0,8-4 16 15,4 1 16-15,6 3-320 0,3 0-64 0,4 3-16 0,4 4 0 16,3-1-608-16,6 2-160 0,5 0 0 0,1 0 0 16,2 1 0-16,0-1 0 15,1-3 0-15,1 0 0 0,-1 3 0 0,0-3 0 0,0 0 0 0,-1-1 0 16,3 0 0-16,-2-1 0 0,-2-2 0 0,-2 0 0 16,-2 1 144-16,-2 0-144 0,-1-2 160 0,-2 0-160 15,-6-2 144-15,-2-1-144 0,-2 2 128 0,-4-2-128 16,-3 0 192-16,1-2-32 0,-7 0-16 0,0 0 0 15,-4 0 48-15,-1-2 16 0,-3-2 0 0,-2-2 0 16,-3 0 80-16,-3-1 16 0,-1-1 0 0,-4-3 0 16,-3-2 144-16,-2-1 16 0,-3-1 16 0,-4-1 0 15,-6-1 96-15,-1-2 0 0,-2 1 16 0,-2 0 0 0,-4 0-96 16,0 4-32-16,-1 1 0 0,1 2 0 0,0 3-160 0,4 1-48 16,3 0 0-16,4 5 0 0,1 0-256 0,5 3 0 15,1 3 0-15,5 1 0 16,2 2-1952-16,5 5-288 0,2 2-64 0,4 3-9296 15,5 4-1856-15</inkml:trace>
  <inkml:trace contextRef="#ctx0" brushRef="#br1" timeOffset="19079.84">6384 4114 17503 0,'-22'-4'1552'0,"13"3"-1232"0,0-1-320 0,1 0 0 15,2 0 2432-15,6 2 416 0,0 0 96 0,0 0 0 16,-4 8-1936-16,4 1-400 0,4 3-80 0,3 4-16 16,4 3-256-16,2 2-48 0,1 0-16 0,2 1 0 15,1 0-192-15,0 0 144 0,-2-1-144 0,0-1 128 16,-1-1-128-16,-1-2 128 0,-2-2-128 0,-2-4 128 15,-2 0-128-15,0-2 128 0,-3-1-128 0,-4-8 128 16,0 0-128-16,0 0 0 0,0 0 0 0,-5 1 0 16,-2-3 0-16,-1-4 0 0,-1-1-160 0,-3-3 160 15,-1-3-192-15,-2-1 48 0,-2-4 16 0,-1-2 0 16,-3-1-80-16,-1-2-16 0,-2-3 0 0,2-2 0 0,1 2 64 0,2-4 16 16,0 4 0-16,4 0 0 0,0 1 528 0,5 3 96 15,2 1 32-15,4 6 0 0,2-1 336 0,2 4 80 16,2 3 16-16,5 1 0 0,2 5-240 0,5 1-32 15,7 5-16-15,2 1 0 0,6 2 32 0,2 1 0 16,3-1 0-16,3 0 0 0,1 0-240 0,1-1-64 16,0-1 0-16,3-1 0 0,2-3-176 0,0-3-32 15,2 3-16-15,3-2 0 0,2-2-160 0,-1-2 0 16,-2 0 0-16,-1-1 128 16,0 1-1584-16,-1-2-320 0,-2 2-64 0,1 2-16 0</inkml:trace>
  <inkml:trace contextRef="#ctx0" brushRef="#br1" timeOffset="22808.25">8730 3480 22111 0,'1'-5'1968'0,"2"0"-1584"0,-2 2-384 0,2 1 0 0,-1 0 1104 0,-2 2 144 0,0 0 32 0,0 0 0 0,0 0-128 0,1 15 0 15,1 2-16-15,-2 5 0 0,0 6-304 0,-2 8-48 16,2 4-16-16,-1 6 0 0,1-1-576 0,0-7-192 16,0 1 128-16,1-4-128 0,-1 3 0 0,0 1 0 15,2-2 0-15,-2-2 0 0,0-2 0 0,-2 3 128 16,1-5-128-16,0-6 0 0,-2-5 144 0,2-6-144 15,-2-2 0-15,1-6 144 0,2-6-16 0,0 0-128 16,-6-4 192-16,1-6-64 0,0-8 16 0,1-7 0 16,2-6 0-16,-1-7 0 0,0-3-144 0,2-4-144 15,0-9 144-15,1-2-208 0,1-2 64 0,2-4 16 16,2-2 0-16,1 2 0 0,3 2 128 0,1 4 0 16,-1 5 0-16,0 4 0 0,1 7 192 0,1 3 64 0,-1 5 0 15,2 3 16-15,1 4-48 0,1 7-16 0,2 4 0 16,1 7 0-16,0 2-208 0,1 7 128 15,0 8-128-15,2 5 0 0,-1 6 0 0,1 6 0 0,-2 6 0 0,2 7 0 16,-3 6 0-16,-2 5 0 0,0 2 0 0,2 5 0 16,-2 0 0-16,1 1-128 0,0-3 128 0,-1 0 0 31,0 0-720-31,-1-2-48 0,-1-1 0 0,0-5 0 16,-1-5-832-16,-2-2-192 0,-1-5-16 0,-2-4-11008 0</inkml:trace>
  <inkml:trace contextRef="#ctx0" brushRef="#br1" timeOffset="22995.7">8797 3753 31103 0,'0'0'1376'0,"0"0"288"0,0 0-1344 0,0 0-320 0,0 0 0 0,2-7 0 0,-2 7 944 0,6-5 112 15,3 1 32-15,4 0 0 0,4 0-32 0,4 0 0 16,3-1 0-16,3-1 0 0,3-2-752 0,1-1-160 15,2-1-16-15,1 0-128 0,1-2-208 0,0 2-160 16,-1 1-16-16,-1 0-11008 16,-2 1-2176-16</inkml:trace>
  <inkml:trace contextRef="#ctx0" brushRef="#br1" timeOffset="23183.28">9442 3139 29599 0,'0'0'1312'0,"0"0"272"0,0 0-1264 0,0 0-320 0,0 0 0 0,0 0 0 15,0 0 960-15,10 1 128 0,4 2 16 0,2-2 16 16,2 0-784-16,2 0-144 0,-1-1-48 0,2 0 0 31,1 0-1696-31,2 0-352 0,1 0-64 0,-2-1-6960 0,0-4-1392 0</inkml:trace>
  <inkml:trace contextRef="#ctx0" brushRef="#br1" timeOffset="23543.16">9753 2845 11967 0,'-14'-13'528'0,"6"8"112"0,-4 0-512 0,-2 1-128 0,-3-3 0 0,-4 0 0 0,0 0 2992 0,-1 1 560 16,-3 0 112-16,0 4 32 0,1 0-1776 0,-1 2-336 15,0 4-80-15,0 4-16 0,3 4-720 0,1 2-128 16,1 3-48-16,0 4 0 0,2 2-432 0,3 4-160 15,4 0 0-15,2 2 144 0,1 1-144 0,2 1 0 16,5 1 144-16,2 1-144 0,2-2 0 0,2-1 0 16,3-1 0-16,5-5 0 0,4-1 0 0,4-1-128 15,4-1 128-15,2-1 0 0,4-6 0 0,3-2 0 16,0-2 0-16,1-6-128 0,3-1 128 0,-4-6 176 16,0-1-48-16,-1-5 0 0,-2-1 256 0,-2-4 64 15,-5-2 0-15,-1-4 0 0,-3-2 192 0,-1-3 64 16,-5-2 0-16,-1-3 0 0,-3-3 96 0,-2 0 32 15,-4 3 0-15,-1 1 0 0,-6-4-192 0,-2 4-48 0,-2 2 0 0,-2 1 0 16,-2 1-336-16,-4 2-64 0,-2 0 0 0,0 4-16 16,-4 1-464-16,2 3-96 0,-1 2 0 0,0 4-16 31,-1 3-2752-31,1 6-560 0</inkml:trace>
  <inkml:trace contextRef="#ctx0" brushRef="#br1" timeOffset="23808.64">11040 3530 27871 0,'-7'-26'1232'0,"6"14"256"0,1-2-1184 0,0-2-304 15,1 2 0-15,-1 1 0 0,2 1 896 0,-1 7 128 16,-1 5 32-16,0 0 0 0,0 0-192 0,0 0-32 16,8 7-16-16,0 9 0 0,1 5-688 0,-1 4-128 15,-1 2 0-15,1 6 0 0,0 3 0 0,1 3 0 16,0 0 144-16,0 1-144 0,1-1 0 0,0 1 0 16,0 0-208-16,1 1-10032 15,2 1-2016-15</inkml:trace>
  <inkml:trace contextRef="#ctx0" brushRef="#br1" timeOffset="23996.25">10893 3725 34095 0,'0'0'3024'0,"-6"-2"-2416"0,2-1-480 0,4 3-128 15,0 0 1152-15,6-4 192 0,0-1 64 0,5 0 0 16,3 0-80-16,5-2-16 0,5 0 0 0,6 1 0 15,5-2-800-15,8-1-176 0,7 3-16 0,4-2-16 16,4 1-304-16,3-3-256 0,2-1 64 0,3 2-19616 16</inkml:trace>
  <inkml:trace contextRef="#ctx0" brushRef="#br1" timeOffset="24543.39">12969 3056 24879 0,'3'-6'2208'0,"-2"-4"-1760"0,1 2-448 0,-2 8 0 0,0 0 1456 0,0 0 208 0,0 0 32 0,0 14 16 0,0 3-608 15,-2 9-112-15,2 8-32 0,2 2 0 0,-1 8-448 0,2 5-112 16,-1 3-16-16,2 6 0 0,0-1-384 0,0 3 0 16,0 1-144-16,0-1 144 15,1-6-1792-15,0-2-240 0,2-3-48 0,-1-6-16 16,1-5-704-16,-1-5-144 0</inkml:trace>
  <inkml:trace contextRef="#ctx0" brushRef="#br1" timeOffset="24731.08">13315 3017 22111 0,'0'0'976'0,"0"0"208"0,0 0-944 0,0 0-240 0,0 0 0 0,1 11 0 16,0-1 1792-16,1 3 320 0,-1 4 64 0,3 4 16 16,3 3-912-16,0 3-192 0,1 3-48 0,1 4 0 15,2 2-832-15,0 6-208 0,4-2 0 0,0 6 0 16,1 4-176-16,0-3-80 0,-1-1 0 0,0 0-16 31,-2 0-2848-31,0-5-560 0</inkml:trace>
  <inkml:trace contextRef="#ctx0" brushRef="#br1" timeOffset="24934.16">13087 3368 33407 0,'0'0'736'0,"0"0"160"0,0 0 16 0,0 0 16 0,0 0-736 0,0 0-192 15,9-4 0-15,3 2 0 0,2-5 688 0,4 2 96 16,3-2 32-16,2 2 0 0,4-1-816 0,1 0-304 16,4 0 16-16,1-1 0 15,4 0-2736-15,-1-1-560 0</inkml:trace>
  <inkml:trace contextRef="#ctx0" brushRef="#br1" timeOffset="25137.19">14023 2603 33119 0,'-13'6'1472'0,"8"1"288"0,-1-1-1408 0,1 3-352 0,0 2 0 0,0 2 0 15,-1 4 480-15,4 4 32 0,1 4 0 0,1 2 0 16,2 0-304-16,2 6-48 0,1 2-16 0,3 2 0 31,3-2-1744-31,-1 1-336 0,0-3-80 0,1-3-11728 0</inkml:trace>
  <inkml:trace contextRef="#ctx0" brushRef="#br1" timeOffset="25355.93">13843 2897 27647 0,'-11'-17'2448'0,"8"11"-1952"15,0-1-496-15,2 2 0 0,1 5 1152 0,0 0 144 16,1-8 32-16,4 1 0 0,3-4 80 0,1 2 0 16,5 0 16-16,2 2 0 0,1 2-1136 0,1 0-288 15,1-2 0-15,1 2 0 16,4 0-1344-16,-1 2-336 0,1 0-64 0,1 1-16 15,-1 1-1040-15,-2 1-208 0,-2-3-32 0,-2 2-7776 0</inkml:trace>
  <inkml:trace contextRef="#ctx0" brushRef="#br1" timeOffset="25700.86">14169 2461 5519 0,'-13'-4'496'0,"-4"-5"-496"0,-4 0 0 0,-3 1 0 16,0 1 3888-16,-6 3 672 0,-3 2 144 0,-2 2 32 15,-2 0-2144-15,4 6-416 0,0 6-96 0,3 5-16 16,1 4-736-16,3 6-160 0,1 6-16 0,5 2-16 16,1 4-640-16,6 3-128 0,4 1-32 0,7 2 0 15,4-2-192-15,6 2-144 0,5-2 192 0,4-2-192 0,4 0 0 0,5-3 0 16,3-3 0-16,4-3 0 0,4-4 0 0,1-3 0 16,1-4 0-16,1-7 0 0,1-4 0 0,-1-5 0 15,-1-5 0-15,0-3 0 0,0-5 0 0,-1-3 128 16,0-3-128-16,-3-3 160 0,-1-3 176 0,0-2 48 15,-1-4 0-15,-3-1 0 0,-6-4 224 0,-1-2 48 16,-5-1 16-16,-1 0 0 0,-4 0 160 0,-3 2 48 16,-5 0 0-16,-2-3 0 0,-4-1-368 0,-4-1-80 15,-5 2-16-15,-4 1 0 0,-7-1-224 0,-1 2-32 16,-5-2-16-16,-3 4 0 0,-3 2-144 0,-1 8-192 16,-1 3 32-16,-15 6 16 15,6 8-2272-15,2 8-448 0,2 7-80 0</inkml:trace>
  <inkml:trace contextRef="#ctx0" brushRef="#br1" timeOffset="27870.53">18959 1595 3679 0,'0'0'160'0,"0"0"32"0,0 0-192 0,4 10 0 15,1 1 0-15,1-1 0 0,0 2 4672 0,0-2 880 16,1 2 176-16,-1 4 32 0,2 2-3632 0,0 6-720 15,1-1-160-15,-1 3-32 0,1 2-816 0,-1 0-160 16,-1 2-48-16,1 0 0 0,0-4-32 0,-1 0-16 16,-2-1 0-16,0-3 0 0,0-4 0 0,0-1 0 15,-1-1 0-15,0-5 0 0,-1-4 96 0,-3-7 16 16,0 0 0-16,0 0 0 0,0 0 0 0,0 0 16 16,0 0 0-16,-5-5 0 0,1-3-48 0,0-3-16 15,0-4 0-15,1-3 0 0,1-3-336 0,-1-2-80 16,1-5-16-16,-1-3 0 15,0-7-256-15,3-1-48 0,2-3-16 0,0 2 0 0,1 0 160 0,2 0 48 0,2 3 0 0,0-1 0 16,2 3 336-16,2 2 0 0,2 3 128 0,0 4-128 16,0 4 640-16,0 4 32 0,0 2 16 0,0 3 0 15,0 1 224-15,0 3 48 0,-1 6 16 0,0 2 0 16,-1 1-336-16,0 4-64 0,-5 2 0 0,0 4-16 16,-3 0-288-16,-3 7-48 0,-2-1-16 0,-2 4 0 15,0 0-208-15,-4 5 176 0,-2 4-176 0,-1-3 160 31,1 4-544-31,-2-6-96 0,0 0-32 0,2-2 0 16,0-2-1904-16,-1-4-384 0,3-2-80 0</inkml:trace>
  <inkml:trace contextRef="#ctx0" brushRef="#br1" timeOffset="28042.39">19458 937 23039 0,'4'-16'1024'0,"-4"16"192"0,0 0-960 0,0 0-256 15,0 0 0-15,0 0 0 0,0 0 2656 0,5 9 480 16,-1 4 112-16,0 8 16 0,-1 6-1776 0,-1 5-336 16,-1 3-80-16,1 4-16 0,-2 1-800 0,0 3-256 15,0 0 160-15,0 2-160 16,0 2-880-16,1 1-256 0,0-1-48 0,1-4-16 16,-1-4-1888-16,0-6-384 0</inkml:trace>
  <inkml:trace contextRef="#ctx0" brushRef="#br1" timeOffset="28307.98">19635 1115 19343 0,'0'0'1728'0,"0"0"-1392"0,0 0-336 0,0 0 0 16,0 0 2112-16,0 0 368 0,0 0 64 0,0 0 16 16,0 0-624-16,0 0-112 0,-2 9-32 0,-2 1 0 15,-1 4-1072-15,-2 3-208 0,-1 1-64 0,-1 3 0 16,0-2-64-16,-1 5-32 0,-4 2 0 0,3 0 0 15,-2 3 224-15,0-3 32 0,2-1 16 0,2-3 0 16,1 0-240-16,2-3-32 0,1-3-16 0,2-2 0 16,2 0-160-16,1-4-48 0,1-1 0 0,3-1 0 15,2-3-128-15,4-1 0 0,1-1 0 0,2-3 0 16,2-2-768-16,0 1-16 0,4 1-16 0,0-4 0 16,3 2-2608-16,2-2-528 0</inkml:trace>
  <inkml:trace contextRef="#ctx0" brushRef="#br1" timeOffset="28604.85">20016 1283 28559 0,'-16'4'1264'0,"9"2"272"0,-5 0-1232 16,-3 3-304-16,0 3 0 0,-1-2 0 0,0 2 1344 0,2 1 192 16,1 1 64-16,1 3 0 0,3 3-992 0,3-3-192 15,2 0-32-15,3 0-16 0,1-2-368 0,2 1 0 16,2-3 0-16,3 2 0 0,2-6 0 0,1 1 0 15,2-6 0-15,1-1 0 0,0-2 0 0,0-2-128 0,-1-3 128 16,-1-2-128-16,0 0 0 0,-1-2 0 0,-1 0 0 0,2-2 0 16,-3-1 128-16,-2 1 0 0,1-4 0 0,-2 2 0 15,0 1 0-15,0 1 256 0,1 2-48 0,-3 3 0 16,1-1 672-16,-4 6 128 0,0 0 16 0,8-3 16 16,-8 3-176-16,9 4-32 0,3 2-16 0,-3 3 0 15,0 2-416-15,0 1-80 0,1-1 0 0,1 2-16 16,1 0-144-16,2 2-32 0,2-1 0 0,1 3 0 31,1-3-2816-31,2 2-576 0</inkml:trace>
  <inkml:trace contextRef="#ctx0" brushRef="#br1" timeOffset="29276.62">21652 1225 15711 0,'0'0'704'0,"0"0"128"0,-6 1-656 0,6-1-176 16,-7-1 0-16,7 1 0 0,-5-2 320 0,5 2 16 16,-5-5 16-16,5 5 0 0,0 0 592 0,0 0 112 15,0 0 32-15,-3-6 0 0,0-1 32 0,3 7 16 16,0 0 0-16,0 0 0 0,0 0-496 0,0 0-80 15,0 0-32-15,0 0 0 0,-5 9-208 0,0 3-32 16,0 2-16-16,2 3 0 0,1 3-32 0,0-1-16 16,2 0 0-16,2 0 0 0,2 3-16 0,1-1 0 15,3-1 0-15,1-2 0 0,1-2 64 0,3-3 16 16,3-1 0-16,-1-5 0 0,0-1-32 0,-1-4-16 16,2-2 0-16,-1-2 0 0,1-4 208 0,-2 0 32 15,-2-2 16-15,-1-1 0 0,-2-3 176 0,-2-1 32 16,-1-3 16-16,-2 1 0 0,-4 0-384 0,-2 0-80 15,-3-2 0-15,-1 1-16 0,-4 1-240 0,0 0 128 16,-4 1-128-16,1 1 0 0,0-1 0 0,-2 2-160 16,0 1 0-16,2 4 0 15,1 0-512-15,3 2-96 0,1 1-32 0,3-1 0 16,5 5-2512-16,0 0-496 0</inkml:trace>
  <inkml:trace contextRef="#ctx0" brushRef="#br1" timeOffset="29495.36">22261 798 11967 0,'-14'-15'528'0,"6"10"112"0,-3-2-512 0,-3 3-128 0,-2-1 0 0,-1 0 0 16,0 1 4144-16,1 0 784 0,-1 3 176 0,1 3 16 16,3 3-2848-16,1 3-576 0,0 5-112 0,3 2-32 0,3 4-1360 0,3 5-192 15,3 4-192-15,2 5 48 0,1 2 144 0,4 2-192 16,2 0 192-16,1 1-192 0,1 0 0 0,-1-1 0 15,2-2 0-15,1 0 0 16,-1 1-576-16,0-2-112 0,-2 3-16 0,-1-5-8784 16,0-2-1760-16</inkml:trace>
  <inkml:trace contextRef="#ctx0" brushRef="#br1" timeOffset="29651.83">22071 1239 15663 0,'-3'-8'1392'0,"0"-2"-1120"15,3 1-272-15,0 2 0 0,0 7 4288 0,4-5 784 16,0-2 176-16,4 2 16 0,1 1-3152 0,4 0-640 16,3 1-128-16,5-3-32 0,5 2-976 0,4-3-192 0,1 0-144 0,7-2 192 31,2-1-1136-31,5-2-208 0,3 0-64 0</inkml:trace>
  <inkml:trace contextRef="#ctx0" brushRef="#br1" timeOffset="30136.23">23638 697 29823 0,'0'0'1328'0,"-4"-5"272"0,-1-2-1280 0,2 2-320 0,3 5 0 0,0 0 0 15,0 0 640-15,0 0 80 0,1 8 16 0,2 5 0 16,-1 4-368-16,2 5-80 0,2 5-16 0,-1 6 0 15,-1 5 0-15,0 3 0 0,1-4 0 0,-1 3 0 16,1 1-272-16,0 0 128 0,0 4-128 0,2-4 0 16,1-1-432-16,0-5-192 0,-1-4-32 0,3 2-14064 15</inkml:trace>
  <inkml:trace contextRef="#ctx0" brushRef="#br1" timeOffset="30323.73">23881 547 27183 0,'0'0'1200'0,"0"8"256"0,-1 2-1168 0,1 3-288 15,0 3 0-15,0 1 0 0,0 4 656 0,1 3 80 16,1 4 16-16,2 3 0 0,0-4-272 0,1 7-48 16,0 3-16-16,2 1 0 0,0 3-416 0,1 2-176 15,3 3 16-15,-1-2 0 16,1 1-1840-16,-1-6-368 0</inkml:trace>
  <inkml:trace contextRef="#ctx0" brushRef="#br1" timeOffset="30495.5">23793 1225 33231 0,'-14'-21'720'0,"8"13"160"0,1 0 16 0,1 0 64 0,0-3-768 0,2 0-192 0,0 0 0 0,2 1 0 16,0-1 1120-16,4 3 192 0,4 0 32 0,3 2 16 15,2-1-1088-15,2 0-272 0,5 1 0 0,1 1 0 16,1 1-1696-16,4-1-400 0,1 1-80 0</inkml:trace>
  <inkml:trace contextRef="#ctx0" brushRef="#br1" timeOffset="30948.59">24258 1367 21935 0,'0'0'480'0,"0"0"96"0,-4 5 32 0,4-5 16 0,0 0-496 0,0 0-128 0,0 0 0 0,0 0 0 15,0 0 1648-15,0-5 304 0,3-4 64 0,1-6 16 16,-2-4-672-16,2-2-128 0,-1-2-16 0,2-2-16 16,0-3-736-16,2-3-144 0,-1-3-16 0,1-4-16 15,0-3-288-15,0-2 160 0,0 9-160 0,-2-3 128 16,2-2-128-16,-1 1 0 0,1-1 0 0,-1 3 0 16,-1 2 0-16,1 5-224 0,-1 3 48 0,0 4 16 15,0 2-128-15,3 1-32 0,-3 1 0 0,2 7 0 16,-1 3 112-16,1 6 16 0,-7 2 0 0,8 6 0 31,-1 5-240-31,1 4-32 0,-1 5-16 0,2 6 0 0,0 4 480 0,-1 2 0 0,-2 0-128 0,0 3 128 16,0 3 0-16,1 1 0 0,-1-1 0 0,2 3 0 15,-2 2 160-15,2-1-160 0,0-5 128 0,0-2-128 16,0-3-128-16,0-2-128 0,-1 2 0 0,0 4-8784 16,-3-4-1760-16</inkml:trace>
  <inkml:trace contextRef="#ctx0" brushRef="#br1" timeOffset="31104.81">24333 1064 11055 0,'-3'-10'976'0,"3"10"-784"16,0 0-192-16,0 0 0 0,3-5 5280 0,0 0 1008 16,3-2 208-16,0 1 32 0,2-1-3600 0,4 2-736 15,1 1-144-15,1-3-16 0,-1 2-1136 0,4 0-208 16,3-3-48-16,2 3-16 0,1-2-624 0,11 2 0 15,1 4 0-15,3-3-12992 16,3 4-2656-16</inkml:trace>
  <inkml:trace contextRef="#ctx0" brushRef="#br1" timeOffset="31589.23">25688 727 15663 0,'-10'-24'1392'0,"6"15"-1120"0,-2-1-272 0,2-1 0 16,0 1 2560-16,0 2 448 0,1 0 80 0,-1 3 32 15,3 1-1600-15,1 4-320 0,0 0-64 0,0 0-16 16,0 9-624-16,1 7-128 0,2 5-32 0,0 5 0 16,0 4-128-16,1 6-16 0,2 5-16 0,-1 2 0 15,0 2-176-15,0-6 128 0,0 2-128 0,2-2 128 16,1-2-128-16,0-1-272 0,-2-2 64 0,2-1-9456 15,0-1-1904-15</inkml:trace>
  <inkml:trace contextRef="#ctx0" brushRef="#br1" timeOffset="31948.46">25602 1102 23039 0,'0'0'2048'0,"0"0"-1648"16,0 0-400-16,0 0 0 0,0 0 1312 0,0 0 176 15,10 2 48-15,0-1 0 0,3 3-336 0,3-2-64 16,1-2-16-16,2 0 0 0,5 0-672 0,-1 0-128 16,2-4-16-16,0 1-16 0,1-3 32 0,-2 0 0 15,-1-2 0-15,-3 0 0 0,0-1-32 0,-3 0 0 16,-1-3 0-16,-2 0 0 0,0 1-288 0,-3 0 160 16,-2 1-160-16,-1-2 128 0,-2 2-128 0,-1-2 0 15,-1-1 0-15,-1 1 0 0,0 2 0 0,-5-2 192 16,0 2-192-16,-4 0 192 0,1 4 192 0,-1 3 32 15,-1 1 16-15,1 4 0 0,-1 1 80 0,1 2 0 16,0 3 16-16,0 2 0 0,-1 5-144 0,3 0-48 16,1 5 0-16,0 1 0 0,2 1-144 0,1-4-16 0,2 2-16 0,1 2 0 15,1-3-160-15,1-2 0 0,3 0 0 0,1 0 0 16,3 0-160-16,3 5-64 0,0-3-16 0,0-1 0 31,2-5-1760-31,0 0-368 0,0-1-64 0,-1-2-8176 0,-2-1-1632 0</inkml:trace>
  <inkml:trace contextRef="#ctx0" brushRef="#br1" timeOffset="32137.7">26342 686 2751 0,'2'-15'256'0,"-2"15"-256"0,0 0 0 0,0 0 0 15,0 0 6272-15,0 0 1200 0,0 0 240 0,-2 6 48 16,-1 2-4992-16,0 6-992 0,1 7-208 0,-1 5-32 0,1 0-768 0,-1 4-128 15,-1 3-48-15,1 1 0 16,3 2-464-16,-1 3-128 0,0 2 0 0,1 2 0 16,0 0-1296-16,2-1-288 0,2-7-48 0,2-3-16 15,1-4-1360-15,1-3-288 0</inkml:trace>
  <inkml:trace contextRef="#ctx0" brushRef="#br1" timeOffset="32340.81">26587 557 35183 0,'0'0'1552'0,"0"0"336"0,0 0-1504 0,0 0-384 0,0 0 0 0,-4 11 0 16,-4 2 1072-16,0 4 144 0,-1 2 16 0,3 6 16 16,-4 6-464-16,3 1-80 0,0 4-32 0,2 3 0 15,-2 0-672-15,3 4 0 0,3 3-208 0,0 1 48 31,-1-3-1968-31,4-3-400 0,2-4-80 0,0-4-13248 0</inkml:trace>
  <inkml:trace contextRef="#ctx0" brushRef="#br1" timeOffset="32637.76">26927 961 20271 0,'-7'-3'1792'0,"0"-1"-1424"16,-1 0-368-16,0 2 0 0,-1-2 1696 0,-2 3 272 15,-2 0 48-15,0 1 16 0,3 0-464 0,1 2-96 16,0 4 0-16,2-1-16 0,7-5-1216 0,-1 8-240 16,0 1 0-16,4 1 0 0,4 1-272 0,3 0 48 15,3 0 16-15,4 2 0 0,2-3 208 0,2 3-176 16,-2 2 176-16,1-2-160 0,-6 2 544 0,-1-3 96 16,-3 0 32-16,-2 1 0 0,-1 0 608 0,-3 1 128 15,-2 2 32-15,-2-2 0 0,-1 2-448 0,-4 1-64 16,-6 1-32-16,1-1 0 0,-2-1-336 0,-1-1-64 15,-3-2-16-15,1-1 0 0,-2 2-464 0,3-6-112 0,2 0 0 0,1-1-16 32,1-3-2384-32,1 1-480 0,0 0-80 0</inkml:trace>
  <inkml:trace contextRef="#ctx0" brushRef="#br1" timeOffset="33012.69">27579 954 4607 0,'0'0'192'0,"-1"-6"64"0,1 6-256 0,-8 3 0 0,-1 1 0 0,1 2 0 15,0 2 6528-15,-1 4 1280 0,-2 5 240 0,2 2 48 16,0 2-5264-16,3 2-1040 0,2 0-224 0,1-1-32 16,0-1-1152-16,5 0-240 0,3-2-144 0,2 0 192 15,2-1-192-15,0-4 0 0,1 3-192 0,2-2 192 0,0-5-368 0,1-2 48 16,1-2 16-16,-1 0 0 0,-1-3-80 0,2-6 0 15,-2-4-16-15,2 0 0 0,-1 1 256 0,-1-4 144 16,-2-1-160-16,1-2 160 0,-1-3 0 0,1-1 0 16,-1 2 0-16,-1-1 0 0,-1 1 0 0,0-1 0 15,-4-2 128-15,0 2-128 0,-3 0 192 0,-1 3-32 16,0 0 0-16,-1 4 0 0,1 9 192 0,-7-5 32 16,7 5 16-16,-9 1 0 0,1 2-208 0,2 3-64 15,-1 1 0-15,1 1 0 0,-1 0-128 0,2 3 0 16,2 2 0-16,2 0-176 0,1 0-48 0,1 0-16 15,5-1 0-15,1 1 0 16,3-1-1552-16,1-2-304 0,1 1-64 0,0-5-12608 0</inkml:trace>
  <inkml:trace contextRef="#ctx0" brushRef="#br1" timeOffset="33278.29">28222 980 29887 0,'-21'-2'1328'0,"8"2"272"0,-2 0-1280 0,4 0-320 0,0 2 0 0,11-2 0 16,-9 1 192-16,9-1-32 0,0 0 0 0,0 0 0 15,0 0 32-15,1 10 16 0,-1-10 0 0,8 15 0 16,3 0-208-16,3-3-288 0,2 1 64 0,2-1 16 16,-4 0 208-16,4-2-192 0,1 0 192 0,-1 1-192 0,0 1 192 0,-3-1 160 15,-5-4-32-15,-10-7 0 0,8 10 880 0,-3 1 160 16,-5-11 48-16,-1 13 0 0,-5 0 240 0,-3-3 48 15,-4 2 16-15,-1-2 0 0,-2 0-608 0,-1-1-112 16,2-1-32-16,-2-1 0 0,0 0-528 0,1 2-112 16,2-5-128-16,2 0 176 15,2 4-1568-15,1-1-304 0,-1-3-64 0,10-4-15824 16</inkml:trace>
  <inkml:trace contextRef="#ctx0" brushRef="#br1" timeOffset="33700.24">29378 1170 5519 0,'9'-12'496'0,"-9"12"-496"0,0-10 0 0,-1-1 0 15,-2 0 4944-15,1-1 896 0,-2 0 176 0,-3 2 48 16,-1-1-3616-16,-2 4-720 0,-2 1-128 0,-1 2-48 15,0 2 0-15,0 2 0 0,1 4 0 0,1 0 0 16,-1 3-944-16,1 5-192 0,2 3-32 0,1-1-16 16,1-1-16-16,0 0 0 0,3 0 0 0,2 1 0 15,0 1-176-15,5-1-48 0,1 0 0 0,1 2 0 16,-1-4-128-16,1-1 0 0,0-4 0 0,1 1 0 16,0 0 0-16,-6-8 0 0,11 5 0 0,0 1 0 15,2-2-256-15,0-4 80 0,0-1 16 0,0-4 0 0,0-2-160 16,-1-2-16-16,-1 0-16 0,-1 0 0 0,-2 1 80 0,-2 0 16 15,-2-2 0-15,-1 2 0 0,-3 8 256 0,0 0 0 16,0 0 0-16,0 0 144 0,-7-4 128 0,7 4 32 16,-7 5 0-16,0 3 0 0,-1-3-144 0,2 2-32 15,0 2 0-15,3 1 0 0,0 2-128 0,6-3 0 16,-3-9 0-16,0 0-176 16,10 12-1168-16,3-6-256 0,1-4-32 0,1-2-16 15,-1-2-1680-15,2-1-320 0,2 0-80 0</inkml:trace>
  <inkml:trace contextRef="#ctx0" brushRef="#br1" timeOffset="34106.32">29755 881 10127 0,'8'-34'448'0,"-2"14"96"0,1-1-544 0,0 2 0 0,0 2 0 0,-1 5 0 16,-6 12 2624-16,0 0 432 0,0 0 80 0,0 0 0 16,0 14-896-16,-1 5-176 0,-3 3-32 0,0 6-16 15,0 1-224-15,1 2-64 0,-3 1 0 0,2-1 0 16,0 2-528-16,2-2-112 0,-1-5-32 0,2 1 0 15,0-2-384-15,1-3-80 0,0-2-16 0,1-1 0 16,0-6-384-16,1 2-64 0,-1 0-128 0,0-4 176 16,0-1-176-16,-1-10 0 0,2 8 144 0,-2-8-144 15,0 0 0-15,0 0 0 0,0 0 0 0,0 0-192 16,10-4-64-16,-2-2 0 0,0-3-16 0,0-1 0 16,1-4-272-16,3 0-48 0,2-3-16 0,-1-1 0 15,0-3-272-15,1 0-48 0,2 1-16 0,1 2 0 16,1 2 128-16,0 5 32 0,-1 4 0 0,2 5 0 0,0 2 592 0,-3 5 192 15,-4 3 0-15,-3 2-160 0,-3 4 672 16,-1 1 128-16,-1 0 16 0,-6 1 16 0,-6-2 736 0,-1 2 128 16,-2-3 48-16,1 4 0 0,-1-4-368 0,0 1-80 15,-2-1-16-15,0 3 0 0,-3-2-480 0,-1-1-80 16,0-1-32-16,0-1 0 0,2-4-528 0,-1 2 0 16,-1-2 0-16,3-2 0 15,2-1-528-15,1-1-16 0,2-1 0 0,9-2 0 16,-5-6-1728-16,4-5-352 0,2 1-64 0,4-6-8528 15,3-1-1712-15</inkml:trace>
  <inkml:trace contextRef="#ctx0" brushRef="#br1" timeOffset="34377.44">30291 1085 23951 0,'0'0'2128'0,"0"0"-1696"0,0 0-432 0,0 0 0 15,-7 9 1264-15,-1 2 160 0,-2 1 48 0,-3 2 0 16,-3-1 288-16,0 3 64 0,1-1 16 0,2 5 0 15,1 2-624-15,2 0-112 0,1 0-16 0,5 0-16 16,4-2-496-16,0-2-80 0,0-3-32 0,4-2 0 16,2-2-240-16,6-2-48 0,3 1-16 0,1-5 0 15,-2-1-32-15,-1-3 0 0,-1-4 0 0,0 0 0 16,1-7 0-16,-1 0 0 0,-1-3 0 0,1 0 0 16,-1 2-128-16,-2-4 0 0,0-3 144 0,-1-1-144 15,-2 2-144-15,1 2-112 0,-2-4 0 0,-1 6-16 16,-4 2-528-16,-2 0-96 0,-1 0-32 0,-1 3 0 15,-3 1-1104-15,2 2-208 0,5 5-64 0,-5-8-7792 16,1 3-1552-16</inkml:trace>
  <inkml:trace contextRef="#ctx0" brushRef="#br1" timeOffset="34706.08">30484 1137 17503 0,'0'0'1552'0,"0"0"-1232"0,0 0-320 0,-3 12 0 15,3-12 2448-15,-3 13 432 0,1-1 96 0,-1 1 16 16,-1 0-560-16,0 1-96 0,0 2-32 0,0 1 0 15,1 0-1024-15,0 2-224 0,2-2-32 0,1-1-16 16,1-4-512-16,3 0-112 0,0-3 0 0,1-2-16 16,1 1-96-16,4-1-16 0,0-2 0 0,3-2 0 15,0-3-128-15,0-3-128 0,0-1 144 0,2 1-144 16,0 0 0-16,1-4 0 0,1-5 0 0,-2 1 0 16,-2-1 0-16,0-1-192 0,1 1 16 0,0-4 0 15,-1-1-16-15,-1-1 0 0,-1 1 0 0,0 3 0 0,-2-2 192 0,0 3-128 16,0 2 128-16,-5 1-128 0,-5 3 128 0,1 7 0 15,0 0 0-15,0 0 128 0,0 0 0 0,0 0 0 16,0 0 0-16,-11 7 0 0,0 3-128 0,1 0 0 16,4 2 128-16,-1 1-128 0,1 0 0 0,-1 1 0 15,2 2 0-15,5-2 0 16,4 0-416-16,1-3-96 0,2 1-32 0,1-1 0 16,-2 1-2384-16,6-5-464 0,4-6-112 0</inkml:trace>
  <inkml:trace contextRef="#ctx0" brushRef="#br1" timeOffset="34909.99">31143 796 13823 0,'0'0'1216'0,"0"0"-960"0,0 0-256 0,-5 13 0 0,1 1 4256 0,1 3 800 0,3 5 176 0,0-1 16 15,3 7-3632-15,0 0-720 0,-2 5-160 0,2-2-32 16,-2 3 192-16,2 0 16 0,0-3 16 0,0 2 0 15,0-1-608-15,-2 0-128 0,4 0-32 0,-1 2 0 16,0-3-160-16,-3-1 0 0,-5-5 0 0,3 0-176 16,1-4-720-1,0-2-128-15,-3-2-48 0,1-4 0 0,-2-3-2192 0,4-10-432 0,-8 5-80 16</inkml:trace>
  <inkml:trace contextRef="#ctx0" brushRef="#br1" timeOffset="35050.61">30991 1191 23951 0,'0'0'2128'0,"-3"-7"-1696"0,3 7-432 0,-3-7 0 0,3 7 3104 0,0 0 544 16,4-8 96-16,-4 8 32 0,8-7-1984 0,1 3-400 16,2 0-80-16,3 2-16 0,2-1-480 0,5 1-112 15,3-1 0-15,4-1-16 0,3 1-688 0,2 0-144 16,-1 0-32-16,1 3 0 16,-2 0-2608-16,-1 0-528 0,-1 0-96 0</inkml:trace>
  <inkml:trace contextRef="#ctx0" brushRef="#br1" timeOffset="35222.57">31669 1230 16575 0,'0'0'736'0,"0"0"160"0,-11 3-720 0,2-2-176 0,9-1 0 0,-8 3 0 15,8-3 4080-15,0 0 784 0,0 0 144 0,0 0 48 31,0 0-5472-31,0 0-1088 0</inkml:trace>
  <inkml:trace contextRef="#ctx0" brushRef="#br1" timeOffset="35378.76">31929 1213 35999 0,'0'0'1600'0,"0"0"320"0,0 0-1536 0,0 0-384 16,0 0 0-16,0 0 0 0,3-8 0 0,-3 8 0 15,0 0-160-15,8-4 160 16,-8 4-2208-16,13-1-336 0</inkml:trace>
  <inkml:trace contextRef="#ctx0" brushRef="#br1" timeOffset="35503.67">32201 1195 25791 0,'0'0'2304'0,"0"0"-1856"16,0 0-448-16,0 0 0 0,-7-5 2256 0,7 5 368 15,-8-7 64-15,8 7 0 0,0 0-1872 0,0 0-384 0,0 0-80 0,0 0-11088 16,0 0-2208-16</inkml:trace>
  <inkml:trace contextRef="#ctx0" brushRef="#br1" timeOffset="35644.54">32435 1190 27471 0,'0'0'1216'0,"0"0"256"0,-9 0-1184 0,9 0-288 0,-10 2 0 0,10-2 0 16,-9 4-1056 0,9-4-272-16,0 0-48 0,0 0-16 0</inkml:trace>
  <inkml:trace contextRef="#ctx0" brushRef="#br1" timeOffset="35769.69">32665 1147 32255 0,'0'0'2864'0,"-9"0"-2288"15,9 0-576-15,0 0 0 0,0 0 1024 0,0 0 112 16,0 0 16-16,0 0 0 16,0 0-1920-16,0 0-368 0,0 0-80 0,14 7 0 0</inkml:trace>
  <inkml:trace contextRef="#ctx0" brushRef="#br1" timeOffset="41838.82">19230 3210 18015 0,'4'-1'800'0,"18"-25"160"0,-22 26-768 0,8-3-192 15,-2-1 0-15,1 1 0 0,1 0 1200 0,-1-1 192 16,1-3 32-16,0 1 16 0,0-3-272 0,0-2-48 0,0 1-16 0,-2 0 0 16,-1-1 48-16,-1 2 0 0,-1-1 0 0,1 2 0 15,-6 0-224-15,-2 1-32 0,1 3-16 0,-4-1 0 16,-2 4-288-16,-2 1-48 0,1 4-16 0,-3 5 0 15,-4 1-400-15,0 7-128 0,0 4 0 0,0 4 0 16,2 0 0-16,0 1 0 0,2-1-128 0,1-2 128 16,2 1 0-16,2-5 0 0,2-1 0 0,2 1 0 15,1-2-128-15,3-4 128 0,1-3 0 0,2-1-144 16,1 2-112-16,0-6-32 0,-4-5 0 0,9 4 0 16,1-3-112-1,1-1-32-15,-1-3 0 0,3-2 0 0,2-4 224 0,-1-1 32 0,0-1 16 0,1-3 0 16,-1-4 160-16,0-1 0 0,1 0 0 0,-2-2 0 15,0-1 0-15,0 1 0 0,0 0 0 0,-1 2 0 0,-5-2 256 0,0 2 0 16,-2 2-16-16,-1 2 0 0,-1 2 336 0,-2 2 80 16,0 5 16-16,-1 6 0 0,0 0 96 0,0 0 0 15,0 0 16-15,0 0 0 0,-8 4-368 0,2 5-80 16,-2 1-16-16,4 6 0 0,2 4-320 0,0-2 0 16,2 1 0-16,2 1 0 0,0-2 0 0,3 0 0 15,3 2 0-15,1-1-128 16,2 1-1248-16,1 1-240 0,1 1-48 0,1-4-16 15,2 2-1728-15,2-4-352 0</inkml:trace>
  <inkml:trace contextRef="#ctx0" brushRef="#br1" timeOffset="42026.41">19854 3110 29823 0,'-17'-5'1328'0,"8"3"272"0,-4 1-1280 16,-1 0-320-16,-2 0 0 0,-1 1 0 0,2 0 1696 0,-1 3 288 0,3 4 48 0,1 2 16 15,2-1-832-15,2 2-144 0,3 2-48 0,1 1 0 16,1 1-704-16,5 1-160 0,3-2-32 0,3 0 0 16,1 0-128-16,2 0 0 0,2-1 0 0,6-2-176 31,3-1-1360-31,3 0-288 0,1 0-48 0,2-2-14512 0</inkml:trace>
  <inkml:trace contextRef="#ctx0" brushRef="#br1" timeOffset="42168.09">20105 3107 25103 0,'0'0'1104'0,"-3"8"240"0,0 3-1072 0,2 0-272 15,1 1 0-15,0 1 0 0,1 1 176 0,3 2-32 16,2 1 0-16,1 0 0 16,2 0-448-16,3 0-80 0,1 1-32 0</inkml:trace>
  <inkml:trace contextRef="#ctx0" brushRef="#br1" timeOffset="42340.05">20215 3116 27759 0,'-19'-20'1216'0,"11"10"272"0,-1-5-1184 0,0-2-304 0,-2-1 0 0,2-2 0 16,1-2 208-16,2 0-16 0,2 0 0 0,1 3 0 31,3 4-2192-31,4-1-448 0,7-15-96 0,3 13-16 0</inkml:trace>
  <inkml:trace contextRef="#ctx0" brushRef="#br1" timeOffset="42605.86">20394 2895 17503 0,'-13'18'768'0,"6"-7"176"0,1 3-752 0,-2 3-192 0,0 2 0 0,1 2 0 16,-1 0 2704-16,2 3 512 0,4 0 112 0,2 1 0 15,2-1-1904-15,5-1-384 0,3-1-80 0,3-1 0 0,2-7-672 0,0-1-128 16,2-2-32-16,2-3 0 0,0-4 128 0,-1-3 32 15,-1-2 0-15,0-3 0 0,-4-3 320 0,-1-2 64 16,-1-3 16-16,-4-2 0 0,0-6 224 0,-1 0 48 16,0-3 16-16,-4-1 0 0,-2-4-112 0,0 0-32 15,-1-2 0-15,-2 1 0 0,-2 2-384 0,0-2-64 16,-2-1-32-16,0 2 0 0,-1-2-352 0,-1 4 0 16,-1 0 0-16,3 4 0 15,-1 4-1344-15,0 0-272 0,1 3-64 0,2 5-16 16,3 3-1952-16,-1 1-400 0</inkml:trace>
  <inkml:trace contextRef="#ctx0" brushRef="#br1" timeOffset="42746.37">20766 3101 24991 0,'2'17'1104'0,"-2"-11"240"0,3 3-1088 15,-1 1-256-15,0-3 0 0,-1 1 0 0,0 0 1376 0,-1-8 224 0,0 0 32 0,3 7 16 16,-3-7-944-16,0 0-176 0,0 0-32 0,0 0-16 31,0 0-2144-31,0 0-416 0,0 0-96 0,5-10-10144 0</inkml:trace>
  <inkml:trace contextRef="#ctx0" brushRef="#br1" timeOffset="42840.11">20737 2870 7359 0,'0'0'656'0,"0"0"-528"0,0 0-128 0,0-6 0 16,1-2 1152-16,2 0 208 0,-1-1 48 0</inkml:trace>
  <inkml:trace contextRef="#ctx0" brushRef="#br1" timeOffset="43027.69">20998 2526 32191 0,'0'0'1424'0,"0"0"304"0,0 0-1392 0,-2 8-336 16,0-2 0-16,-1 3 0 0,1 2 1152 0,2 3 144 15,0 4 48-15,3 2 0 0,3 5-544 0,3 3-96 16,0-2-32-16,1 3 0 0,1 2-672 0,-1-1 0 16,1 2 0-16,0 0 0 15,1 3-656-15,0-1-112 0,-2 0-32 0,1-2 0 16,-2-4-2496-16,0 1-496 0,-1-2-112 0</inkml:trace>
  <inkml:trace contextRef="#ctx0" brushRef="#br1" timeOffset="43199.77">20960 2964 12895 0,'-4'-7'1152'0,"0"0"-928"0,0-3-224 0,2 4 0 15,0-1 3808-15,2 7 720 0,0 0 144 0,0 0 16 16,8-5-2384-16,1 0-496 0,4 0-80 0,3 1-32 16,1 0-1520-16,1 4-304 0,0-3-64 0,3 1-16 15,0-2-1616-15,2 0-320 0,0 0-64 0,-1 0-11216 16</inkml:trace>
  <inkml:trace contextRef="#ctx0" brushRef="#br1" timeOffset="43371.52">21318 2826 21183 0,'0'0'1888'0,"0"0"-1504"16,0 0-384-16,0 10 0 0,0-1 1008 0,2 2 128 15,2 0 16-15,0 2 16 0,-1 2-960 0,3-1-208 16,0 2 0-16,1-1 0 15,0 0-912-15,3 0-160 0,0 0-16 0,0-1-9056 16</inkml:trace>
  <inkml:trace contextRef="#ctx0" brushRef="#br1" timeOffset="43543.42">21627 2811 27759 0,'0'0'1216'0,"0"0"272"0,0 0-1184 0,0 0-304 0,2 10 0 0,-2 3 0 16,0 1 2240-16,-2 5 400 0,0 5 80 0,-2 3 16 15,-1 5-640-15,-1 1-128 0,1 4-32 0,-1 1 0 16,-1 4-800-16,1-5-176 0,0 1-16 0,1 0-16 16,0 1-544-16,2-2-128 0,2-4 0 0,0 1-16 15,-2-2-240-15,2 0 0 0,1 0 0 0,1-4 0 16,2-2-2112-16,-1-2-352 16,2-3-80-16</inkml:trace>
  <inkml:trace contextRef="#ctx0" brushRef="#br1" timeOffset="44277.92">22503 2961 10127 0,'0'0'448'0,"0"0"96"0,0 0-544 0,0 0 0 15,0 0 0-15,0 0 0 0,2-5 2784 0,-2 5 448 16,0 0 96-16,0 0 0 0,0 0-1152 0,-8 7-224 16,-2 0-48-16,0 1-16 0,3 3-1136 0,-1 0-240 15,1 2-32-15,2-2-16 0,1 1-272 0,3 2-48 16,1-1-16-16,1-1 0 0,3-3-128 0,1 0 128 15,3-2-128-15,2 2 128 0,2 0 0 0,1 0-128 16,0 0 192-16,2-1-64 0,0-2 96 0,1 0 16 16,0-3 0-16,-1 0 0 0,1-3 80 0,-1-1 0 0,0-2 16 15,-1-2 0-15,-1-4-48 0,-1-2-16 0,-2-2 0 0,0-1 0 16,-3-2-16-16,-1 1-16 0,-4-1 0 0,-2 0 0 16,-4 0-32-16,-1 0 0 0,-5-2 0 0,-2 2 0 15,-2 2 96-15,-2 2 16 0,-5 1 0 0,0 1 0 16,0-2-176-16,2 2-16 0,-1 1-128 0,2 4 192 31,4 2-496-31,2 3-96 0,5 0-32 0,7 0 0 16,0 0-2128-16,0 0-416 0,6 6-96 0,4 2-10016 0</inkml:trace>
  <inkml:trace contextRef="#ctx0" brushRef="#br1" timeOffset="44465.36">23081 2793 11055 0,'0'-15'976'0,"0"8"-784"0,0-1-192 0,-3-2 0 0,2-2 2832 0,-3-1 528 15,-2-3 96-15,-2 1 32 0,-1-2-1520 0,-3 2-304 16,0-3-64-16,-1 2-16 0,0 2-496 0,-1 2-112 16,-2 1-16-16,2 0 0 0,1 2-432 0,1 4-80 15,0 4-32-15,1 3 0 0,0 2-176 0,2 8-48 16,1 2 0-16,3 8 0 0,1 2-192 0,3 3 0 16,1 4 0-16,2 3 0 0,2-1 128 0,3 1-128 15,1 0 0-15,2 0 0 0,3 1 0 0,0-1-128 16,0-2-16-16,0-2 0 15,2-2-1872-15,0-2-368 0,1-1-80 0</inkml:trace>
  <inkml:trace contextRef="#ctx0" brushRef="#br1" timeOffset="44653.07">22850 3011 21183 0,'0'0'1888'0,"-2"-4"-1504"0,-1-3-384 0,3 7 0 16,0 0 3408-16,1-6 624 0,3-1 112 0,3 3 16 15,3-2-2000-15,5-1-416 0,3 4-80 0,4-1 0 16,3 0-1168-16,3 0-240 0,4 1-32 0,0-2-16 16,3-2-208-16,3 1-192 0,-2-4 48 0,-1 0 0 15,0 1-3248-15,-3 3-640 16</inkml:trace>
  <inkml:trace contextRef="#ctx0" brushRef="#br1" timeOffset="45528.34">24047 2510 3679 0,'-1'-4'160'0,"-2"0"32"0,1 2-192 0,2 2 0 0,0 0 0 0,0 0 0 15,0 0 6400-15,-6 6 1248 0,1 1 240 0,1 5 48 16,2 2-5088-16,-1 5-1024 0,0 9-208 0,1 2-32 15,-1 1-1024-15,2-3-208 0,0 5-32 0,-1 5-16 0,2 4-304 0,0 1 0 16,0-4 128-16,2 3-128 0,-1 1-192 0,1 13-112 16,5-3-16-16,-2-3 0 15,2-5-1664-15,-1-8-352 0,2-8-64 0,0-2-7408 16,1 3-1488-16</inkml:trace>
  <inkml:trace contextRef="#ctx0" brushRef="#br1" timeOffset="45731.66">24320 2667 10127 0,'1'-29'448'0,"0"17"96"0,0 2-544 0,1-3 0 15,-2 4 0-15,-2 3 0 0,2 4 5184 0,0 2 912 16,0 0 192-16,0 0 48 0,0 6-3952 0,2 2-784 0,-1 4-144 0,2 7-48 16,-1 5-1040-16,2-1-224 0,0 5-144 0,1 4 192 15,1 0-192-15,0 2 0 0,2-1 0 0,0 3 0 31,0-1-528-31,1 4 16 0,0-1 0 0,-1 1 0 16,-2 0-1856-16,1-1-352 0,-2-3-80 0</inkml:trace>
  <inkml:trace contextRef="#ctx0" brushRef="#br1" timeOffset="45950.29">24115 2985 24879 0,'-7'-8'1088'0,"7"8"256"0,0 0-1088 0,0 0-256 16,0 0 0-16,0 0 0 0,0 0 1920 0,9 0 336 15,1-3 64-15,1 3 16 0,4 3-1408 0,3-3-288 16,1 0-48-16,1-3-16 0,1-1-576 0,1-1-368 16,-5 3 48-16,4 2 16 15,1 1-2832-15,0 0-560 0,29-5-112 16,-12 7-7584-16</inkml:trace>
  <inkml:trace contextRef="#ctx0" brushRef="#br1" timeOffset="46372.3">24926 2635 25791 0,'-12'8'2304'0,"7"1"-1856"0,-2 4-448 0,-2 3 0 15,0 5 1568-15,0 4 224 0,-2 1 32 0,2 5 16 16,-1 3-96-16,-2 4-16 0,3-8 0 0,0 1 0 15,0 2-1136-15,1 0-224 0,1 1-48 0,2 2-16 16,0-1-304-16,0-4 0 0,1-4 0 0,1 0 0 16,3-8 0-16,-1-1-256 0,0-3 64 0,-2 0 0 31,3-3-304-31,0-12-48 0,3 7-16 0,-3-7 0 16,0 0-80-16,5-12 0 0,0-2-16 0,2-3 0 0,-3-6 144 0,1 0 16 0,0-4 16 0,0-1 0 15,0-1 0-15,1-3 0 16,-1-5 0-16,0-3 0 0,0-7 16 0,1-1 0 0,-1-2 0 0,0-1 0 15,0-1 112-15,3-12 32 0,0 6 0 0,0 9 0 0,-1 6 704 16,4-7 160-16,-1 16 32 0,-1 12 0 0,1 6 144 16,-5 9 48-16,-3 2 0 0,-2 5 0 0,0 0 96 0,8 11 32 15,0 4 0-15,-1 5 0 0,-2 3-240 0,0 7-32 16,0 4-16-16,2 4 0 0,-1 2-352 0,1 2-64 16,-2 1 0-16,3-1-16 0,0 2-176 0,1-1 0 15,-1-1 0-15,1 1 128 0,1-3-336 0,4 2-80 16,-2-2-16-16,1-3 0 15,0-3-1552-15,0-2-320 0,-1-3-64 0,-2-1-12544 0</inkml:trace>
  <inkml:trace contextRef="#ctx0" brushRef="#br1" timeOffset="46591.21">24887 2947 6447 0,'-8'0'576'0,"0"0"-576"0,3 0 0 0,1 1 0 15,4-1 8208-15,0 0 1536 0,0 0 304 0,0 0 64 16,0 0-6608-16,0 0-1328 0,0 0-272 0,8-1-48 16,2-2-1328-16,4 1-256 0,3 0-48 0,3 0-16 15,2 2-208-15,6 2 0 0,-1-2 0 0,13-2 0 16,1 1-784-16,-2-1-256 0,4 2-48 0,0 0-13168 15,0 2-2624-15</inkml:trace>
  <inkml:trace contextRef="#ctx0" brushRef="#br1" timeOffset="47568.64">18364 3205 22287 0,'0'0'976'0,"0"0"224"0,0 0-960 0,0 0-240 0,18-5 0 0,-18 14 0 16,0-1 880-16,0-8 128 0,0 0 16 0,0 9 16 0,0-1-448 0,0-8-80 15,0 0-32-15,0 8 0 0,0-8-288 0,-1 6-48 16,1-6-16-16,-4 7 0 0,4-7-128 0,-5 4 192 15,0-3-192-15,-2-2 192 0,7 1 176 0,-4-4 32 16,-2 2 16-16,1 1 0 0,-1-4-272 0,2-2-144 16,2 1 160-16,-1-2-160 0,1 0 0 0,0 0 0 15,4 1 0-15,-1-1 0 0,2 0 0 0,-1 1 0 16,-1 1 0-16,2-1-160 0,0 1 160 0,-3 6 0 16,4-4 128-16,-4 4-128 0,6-3 336 0,2 5 0 15,-8-2 0-15,9 1 0 0,-1 3 272 0,0 1 48 16,0 2 16-16,-2-1 0 0,-6-6-144 0,5 7-16 15,-1-1-16-15,-4-6 0 0,4 8-192 0,-1 1-48 16,-3-9 0-16,-2 7 0 0,2 0-80 0,-1 1-32 0,-3-1 0 16,-1 1 0-16,-2 1-144 0,1-2 0 0,-1 1 0 0,1-1 0 15,1-2 0-15,-2-2-176 0,-1-2 16 0,1 2 0 16,0-3-80-16,-1-3-16 0,3 0 0 0,0-1 0 16,1-2 0-16,1-2 0 0,3 2 0 0,3-4 0 15,1 1 64-15,1 0 0 0,0 0 0 0,2 3 0 16,1-4 192-16,-1 4 0 0,2-1 0 0,1 1-144 15,-3 1 288-15,3 2 64 0,-1-2 16 0,0 4 0 16,-1-3 224-16,-1 2 32 0,1 1 16 0,0 1 0 16,-8 0 16-16,0 0 16 0,0 0 0 0,0 0 0 15,0 0-144-15,0 0-16 0,0 0-16 0,3 7 0 16,-3-7-208-16,-2 9-144 0,-2-2 192 0,-1 4-192 16,-1-1-1248-16,-1 2-352 15,1 1-80-15</inkml:trace>
  <inkml:trace contextRef="#ctx0" brushRef="#br1" timeOffset="56076.5">18324 4734 8287 0,'0'0'736'0,"0"0"-592"0,0 7-144 0,0-7 0 16,-3 6 2016-16,3-6 368 0,0 0 80 0,0 0 16 16,-4 6-944-16,4-6-176 0,0 0-32 0,0 0-16 15,-5-2-288-15,0 1-48 0,5 1-16 0,-4-5 0 16,1-2-160-16,2 2-32 0,-2-1-16 0,2-1 0 15,0 1-384-15,1-1-80 0,0 0-16 0,0 2 0 16,1 0-272-16,2-1 0 0,1-1 0 0,1 1 0 16,1 0 0-16,1 2 208 0,-1 2-32 0,-6 2-16 15,8 1 320-15,1 0 64 0,-2 2 16 0,-1 1 0 16,-6-4-80-16,7 8-16 0,-7-8 0 0,5 9 0 16,-2 0-160-16,-1 0-48 0,0 0 0 0,-2 0 0 15,0 0-64-15,-2 2 0 0,-2-2-16 0,-1 1 0 16,0 1 16-16,-2-2 16 0,0-1 0 0,-3-3 0 0,0-1-80 0,0 0-128 15,-2-2 176-15,1-2-176 0,2-1 144 0,0-1-144 16,-1-2 0-16,2-2 144 0,1 0-144 0,4-1 0 16,-3 0 0-16,5-1 0 0,1 1-128 0,1-1-16 15,2-2 0-15,2 1 0 0,3-2 144 0,0 2-160 16,1 1 160-16,1 2-160 0,3-1 160 0,0 2 0 16,-1 0 0-16,-1 1 0 0,0 2 0 0,1 2 0 15,0-3 144-15,-2 6-144 0,-1-2 480 0,-1 3-16 16,-8-4 0-16,8 4 0 0,-2 1 208 0,-6-5 32 15,0 0 16-15,2 10 0 0,-1 2-48 0,-2-3-16 16,-2 0 0-16,-1 3 0 0,-1-4-272 0,-1 1-64 16,-2-1-16-16,1 0 0 0,1-1-304 0,-1-1 128 15,2-2-128-15,0-2 0 16,5-2-848-16,0 0-288 0,0 0-48 0,0 0-16 16,0 0-2384-16,0 0-496 0</inkml:trace>
  <inkml:trace contextRef="#ctx0" brushRef="#br1" timeOffset="56436.15">19475 4627 22111 0,'0'0'1968'0,"-3"-5"-1584"0,3 5-384 0,0 0 0 0,-6-5 2304 0,-1 2 384 16,-1-2 80-16,1 3 16 0,-1-1-1136 0,-1 0-240 15,-2 2-32-15,0 0-16 0,-1-1-688 0,0 2-144 16,-1 2-16-16,-1 0-16 0,-1 1-496 0,4 2 0 16,0 0 0-16,3 2 0 0,1-1 0 0,1 2 0 15,2-1 0-15,2 2 0 0,2 0 0 0,2 3 0 16,4 0-128-16,1-1 128 0,4 1 0 0,1-2 0 16,2 3-128-16,4-3 128 0,0 0 0 0,1-1 0 15,-1 0 0-15,-1-1 0 0,0 0 320 0,-2-2-16 16,1 1-16-16,-3-1 0 0,-2 2 48 0,-2 0 16 15,-9-8 0-15,5 8 0 0,-4 2 160 0,-2 1 16 16,-4 1 16-16,-2 1 0 0,-3 1-64 0,-2 2-16 16,-1-5 0-16,-3 2 0 0,-1 0-464 0,-1-1 0 15,-1-3 0-15,0 0 0 0,1-1-320 0,0-3 64 16,4-2 0-16,2 1 0 16,3 1-2560-16,9-5-512 0,0 0-112 0</inkml:trace>
  <inkml:trace contextRef="#ctx0" brushRef="#br1" timeOffset="56608.01">19633 4414 35711 0,'0'0'1584'0,"0"0"320"0,0 0-1520 0,0 0-384 0,0 0 0 0,0 0 0 16,0 0 1040-16,0 0 144 0,4 11 32 0,0 1 0 16,-1 6-256-16,3 2-32 0,0 5-16 0,1 2 0 15,0 3-912-15,1 1-256 0,1 3 0 0,1 1-16 16,0-3-128-16,-1 0-32 0,0 0 0 0,-1 2 0 15,0-3-1936-15,0 0-384 0,-3-1-64 0,0-1-7568 16,0-4-1520-16</inkml:trace>
  <inkml:trace contextRef="#ctx0" brushRef="#br1" timeOffset="56764.19">19644 4836 19343 0,'-5'-10'1728'0,"0"-2"-1392"15,1-2-336-15,0 1 0 0,2 1 2752 0,-1 0 464 16,3 2 112-16,3 1 0 0,0-1-1424 0,3 1-304 15,0 1-48-15,3 2-16 0,2 2-1216 0,2-1-320 16,1 3 0-16,3 0 0 16,3 2-1408-16,0 2-352 0,4 0-64 0,2 3-8016 15,1-1-1600-15</inkml:trace>
  <inkml:trace contextRef="#ctx0" brushRef="#br1" timeOffset="57076.66">20124 4674 13823 0,'0'0'1216'0,"0"0"-960"0,0 0-256 0,-6 2 0 16,-3-1 2752-16,-1 2 496 0,0-1 96 0,0 1 32 15,-1 1-1120-15,-1 1-208 0,1 1-64 0,-1 4 0 16,1 0-848-16,2 3-176 0,-2 0-48 0,2 1 0 16,1-1-288-16,2 1-64 0,3-1-16 0,1-2 0 15,1 1-288-15,2-4-64 0,2 0-16 0,1 0 0 16,1-2-176-16,3 1 0 0,1-6 0 0,1 1 0 16,1 1-208-16,1-6 80 0,1 1 128 0,0-2-208 15,0 0 208-15,-2-2-176 0,1-2 176 0,-1-1-160 16,-2-2 160-16,-2 2-128 0,1-5 128 0,0 2-128 0,1 1 128 15,-4 1 0-15,-1 1 0 0,-1 1 0 0,-2 2 0 0,-1 6 0 16,-1-6 0-16,1 6 0 0,0 0 400 0,0 0 64 16,0 0 16-16,-4 7 0 0,0 2-32 0,0 3 0 15,0 2 0-15,3 0 0 0,1-1-448 0,3 2-128 16,-1-2-16-16,3 0 0 0,2-1-48 0,2-1 0 16,-1-2 0-16,1-1 0 15,1-1-2240-15,2-2-464 0,0-2-96 0</inkml:trace>
  <inkml:trace contextRef="#ctx0" brushRef="#br1" timeOffset="57546.53">20371 4286 29023 0,'0'0'1280'0,"0"0"272"0,0 0-1232 0,0 0-320 0,0 0 0 0,0 0 0 16,5 8 1536-16,0 3 256 15,2 5 64-15,-1 2 0 0,-1 3-512 0,2 3-80 0,1 0-32 0,2 0 0 16,-1 1-784-16,0-2-176 0,2 2-16 0,-1-3-16 16,2 3-48-16,-3-2-16 0,-1-1 0 0,-2 2 0 15,-2-1-176-15,0 1 128 0,-3-3-128 0,-1-2 128 16,0 0-128-16,-1-2 160 0,0-2-160 0,-2-1 160 16,-1 0-160-16,2-4 160 0,-2-2-160 0,4-8 160 15,0 0-160-15,0 0 128 0,0 0-128 0,0 0 128 0,-3-9-128 0,2-3-144 16,1-2 144-16,3-3-208 0,0-3-96 0,4 1-16 15,-1-1 0-15,2 2 0 0,0 1 128 0,1 0 32 16,0 2 0-16,2 2 0 0,2 2 160 0,0 2 0 16,0 1 0-16,1 3 0 0,2 2 352 0,-3 3 48 15,-1 0 16-15,-2 3 0 0,-2 0 448 0,0 4 96 16,-2 1 0-16,-1 1 16 0,-1 1-16 0,-1 2 0 16,-3 2 0-16,-1 1 0 0,-2-2-368 0,0 1-80 15,0 0 0-15,-1 2-16 0,-2-2-304 0,1 1-48 16,-4-2-16-16,-1 0 0 0,1-1-128 0,-1-2 0 15,3-2 0-15,-1-2 0 16,0 0-1024-16,1-2-144 0,1-2-32 0,6-2 0 16,0 0-1232-16,-4-2-256 0,1-8-64 0,3 1-15328 15</inkml:trace>
  <inkml:trace contextRef="#ctx0" brushRef="#br1" timeOffset="57640.39">20814 4605 26207 0,'0'0'576'0,"5"11"112"0,-2-2 16 0,-1 1 48 0,1 1-608 0,-2 0-144 0,0 0 0 0,1 1 0 16,0 2 688-16,1-1 96 0,1-1 32 0,1-1-13296 16</inkml:trace>
  <inkml:trace contextRef="#ctx0" brushRef="#br1" timeOffset="57765.29">20867 4371 33279 0,'-11'-15'1472'0,"7"9"320"0,0-1-1440 0,1 1-352 16,-1-1 0-16,2 2 0 0,2 5 0 0,0 0 144 16,-3-5-144-16,3 5-9840 15,0 0-2032-15</inkml:trace>
  <inkml:trace contextRef="#ctx0" brushRef="#br1" timeOffset="57937.42">21118 4316 1839 0,'0'0'160'0,"0"0"-160"0,0 0 0 0,1 8 0 16,0 2 6000-16,1 2 1168 0,-1-2 224 0,-1 5 48 16,0 3-4656-16,1 3-928 0,0 2-192 0,2 3-48 15,-2 0-1040-15,1 0-192 0,-1 1-64 0,2-1 0 16,0-2-320-16,1 0 0 0,0-1-160 0,0-1 160 31,0-3-2768-31,1-4-448 0,1-2-96 0,-3-2-16 0</inkml:trace>
  <inkml:trace contextRef="#ctx0" brushRef="#br1" timeOffset="58109.28">21252 4614 17215 0,'0'0'384'0,"-3"8"64"0,2 1 32 0,0 1 0 0,-1 0-480 0,2 0 0 0,0 2 0 0,0 0-7552 16</inkml:trace>
  <inkml:trace contextRef="#ctx0" brushRef="#br1" timeOffset="58265.4">21307 4354 21183 0,'-6'-17'944'0,"4"10"192"0,-1-2-912 0,1-1-224 15,0-1 0-15,1 1 0 0,1-1 2176 0,1 2 384 16,-1 1 64-16,3 1 32 16,1-1-3664-16,2 1-720 0,1 3-160 0</inkml:trace>
  <inkml:trace contextRef="#ctx0" brushRef="#br1" timeOffset="58468.74">21563 4275 18431 0,'0'0'1632'0,"0"0"-1312"0,0 0-320 0,-1 8 0 0,-1 0 2544 0,0 4 432 0,2 2 96 0,-1 3 0 15,-2 1-896-15,2 3-176 0,0 3-32 0,-1 4-16 16,1 0-1104-16,0 2-208 0,0 0-64 0,1-2 0 16,0 0-576-16,2-1 0 0,1 1 0 0,1-4 0 15,0 0-1856-15,2-2-448 0,1-4-96 0,-2 0-12336 16</inkml:trace>
  <inkml:trace contextRef="#ctx0" brushRef="#br1" timeOffset="58640.6">21455 4560 25791 0,'0'0'2304'0,"0"0"-1856"15,0 0-448-15,0 0 0 0,0 0 1904 0,0 0 272 16,7-4 64-16,1 2 16 0,-1 2-672 0,4 0-144 15,2 3-32-15,0-3 0 0,1 0-1088 0,2 0-320 16,1 1 144-16,1 2-144 16,0 0-1088-16,5-1-304 0,-3 0-48 0,3-1-14512 0</inkml:trace>
  <inkml:trace contextRef="#ctx0" brushRef="#br1" timeOffset="58796.83">21938 4450 23039 0,'0'0'1024'0,"0"0"192"0,-8 5-960 0,1 3-256 0,1 4 0 0,2-3 0 16,-1 3 2544-16,-1 0 464 0,3-1 80 0,-1 2 32 16,1 3-1680-16,3 0-336 0,4-1-64 0,-1 1-16 15,0-2-1024-15,3-1 0 0,-1 0-288 0,0-1 64 16,2 0-2960-16,-1 0-592 0,1-2-112 0</inkml:trace>
  <inkml:trace contextRef="#ctx0" brushRef="#br1" timeOffset="59001.11">22217 4421 18431 0,'0'0'1632'0,"-6"12"-1312"16,0 4-320-16,-1 6 0 0,-2 1 3712 0,-1 5 656 16,-3 4 144-16,-2 2 32 0,-1 5-1728 0,-4 5-352 15,-2 0-64-15,6-13-16 0,-5 3-960 0,2 3-192 16,-1 0-32-16,-1 5-16 0,-1-2-448 0,1 2-96 15,2-1 0-15,0-2-16 16,4-5-1328-16,2-2-256 0,0-1-48 0,4 1-16 0</inkml:trace>
  <inkml:trace contextRef="#ctx0" brushRef="#br1" timeOffset="59734.52">22852 4505 21935 0,'0'0'960'0,"0"0"224"0,0 0-944 0,0 0-240 0,0 0 0 0,0 0 0 16,0 0 1360-16,0 0 240 0,0 0 32 0,0 0 16 16,0 0-368-16,0 0-64 0,-16 16 0 0,16-16-16 15,0 0-448-15,0 0-96 0,3 10-16 0,0 2 0 16,1 1-448-16,2 1-192 0,0 0 176 0,2 2-176 16,1 1 0-16,1 0 0 0,2-1 0 0,0-2 0 15,2-2 0-15,1-1 0 0,-2 0 0 0,2-1 0 16,1-4 0-16,-2-1 128 0,3-1-128 0,-2-4 0 15,-4-3 0-15,0-2 176 0,-2-2-176 0,-1-1 160 0,-2-2-16 16,-1-2 0-16,-1-1 0 0,0-1 0 0,-4 0 112 0,-2-1 0 16,-4 4 16-16,-1-4 0 0,-3 1 256 0,-1 0 48 15,-4 0 16-15,1-2 0 0,0 2-144 0,-2 3-48 16,0 0 0-16,2 0 0 0,0-1-400 0,1 1 0 16,0 1 0-16,2 2 0 15,3 2-544-15,2 3-96 0,6 3 0 0,0 0-16 16,0 0-1920-16,0 0-384 0,9 5-80 0,3 2-6304 15,2-2-1248-15</inkml:trace>
  <inkml:trace contextRef="#ctx0" brushRef="#br1" timeOffset="59937.57">23493 4239 14735 0,'-7'-20'1312'0,"4"11"-1056"0,-1-4-256 0,-2 0 0 15,-3 0 2688-15,0-1 496 0,-3 1 80 0,-1-3 32 16,-1 3-544-16,1 1-96 0,-3 2-32 0,3 2 0 15,2 2-1296-15,-1 4-272 0,1 2-48 0,2 4-16 16,2 3-688-16,0 4-144 0,2 5-32 0,1 4 0 16,1 3-128-16,3 6 0 0,4 1 0 0,1 4 0 15,2 2-160-15,-1 2 160 0,2 2 0 0,1 3-144 16,2 4 144-16,1-1 0 0,1-3 0 0,0-1 0 16,0-3-2496-16,-2-3-448 15,0-2-112-15,-2-4-6864 0,-1-4-1392 0</inkml:trace>
  <inkml:trace contextRef="#ctx0" brushRef="#br1" timeOffset="60088.47">23370 4746 6447 0,'-9'-26'576'0,"5"14"-576"0,0-5 0 0,-1-1 0 15,-1-3 4320-15,2-1 752 0,3-1 160 0,2 0 16 16,1 3-2608-16,4 1-528 0,0 2-96 0,3 3-32 16,2 1-816-16,2 3-160 0,1 0-48 0,2 4 0 15,1 1-768-15,2 1-192 0,1 1 0 0,3 2 0 16,2 1-1760-16,4 3-400 0,3 0-80 0</inkml:trace>
  <inkml:trace contextRef="#ctx0" brushRef="#br1" timeOffset="60307.24">24398 4193 37311 0,'0'0'1664'0,"0"0"320"0,-5 4-1584 0,-1 4-400 16,1 0 0-16,1 2 0 0,0 3 768 0,2 0 80 16,0 4 16-16,1 0 0 0,0 5-160 0,1 3-48 15,1 1 0-15,2 2 0 0,1 2-656 0,1 2 0 16,0 5 0-16,3 1-176 16,0-1-1440-16,1 1-304 0,-1 0-48 0,1-1-16 15,-1-5-1280-15,-1-2-256 0</inkml:trace>
  <inkml:trace contextRef="#ctx0" brushRef="#br1" timeOffset="60526.11">24745 4219 36799 0,'-4'7'816'0,"0"3"160"0,0 5 48 0,0 2 0 0,0 2-832 0,-3 3-192 0,1-1 0 0,2 4 0 16,3 2 624-16,2 3 80 0,2 0 0 0,2 3 16 0,1 3-464 0,4-3-112 16,-3 1-16-16,2-1 0 15,1-1-1408-15,-1 1-272 0,0-2-64 0,-1 0-9216 16,-1-2-1840-16</inkml:trace>
  <inkml:trace contextRef="#ctx0" brushRef="#br1" timeOffset="60729.12">24485 4541 21183 0,'-5'-15'944'0,"5"15"192"0,-4-5-912 0,4 5-224 16,0 0 0-16,0 0 0 0,0 0 3424 0,0 0 640 16,0 0 128-16,0 0 32 0,10-2-2496 0,3 2-480 0,3 0-96 0,2 0-32 15,2-1-928-15,2 0-192 0,3 1 0 0,4 0 0 31,-1-3-1712-31,3 0-304 0,2 1-64 0,-2-1-8608 0,-1 2-1712 0</inkml:trace>
  <inkml:trace contextRef="#ctx0" brushRef="#br1" timeOffset="61135.42">25107 4318 16575 0,'0'0'1472'0,"0"0"-1168"0,0 0-304 0,0 0 0 15,0 0 3872-15,0 0 720 0,-4 11 144 0,1 2 16 16,0 4-2512-16,-1 2-496 0,0 5-96 0,1-6-32 15,-1 3-896-15,2 3-176 0,-4 0-32 0,1 4-16 16,0-1-336-16,1 2-160 0,0-3 160 0,0-1-160 16,2-5 0-16,0 0 0 0,4-3 0 0,-2-1 0 0,0-6-208 0,1-1-48 15,-1-9 0-15,0 0 0 0,0 0-48 0,0 0-16 16,0 0 0-16,0 0 0 0,4-9 160 0,0-3 32 16,1-3 0-16,1-4 0 0,0-1-224 0,0-4-32 15,2-2-16-15,0-1 0 16,1-5-240-16,0-2-64 0,-1-2 0 0,0-5 0 15,1 2 48-15,1-2 0 0,2-1 0 0,0 3 0 0,-2 4 656 0,-1 6 0 16,-2 4 0-16,-2 7 0 0,-1 4 704 0,0 3 112 16,-1 5 16-16,-3 6 16 0,0 0 32 0,6 9 0 15,-1 5 0-15,-1 6 0 0,0 2-208 0,0 4-32 16,0 1-16-16,0 2 0 0,1 2-368 0,2 1-80 16,0 0-16-16,4 2 0 0,-1 0-160 0,1 0 0 15,-2 1 0-15,1-1 0 0,-1-5 0 0,0 1 0 0,1 1 0 16,-3-2-176-1,1-3-528-15,0-2-128 0,0-1 0 0,0-3-16 16,-3-1-2032-16,0-2-416 0,0-3-80 0,-2-1-10384 0</inkml:trace>
  <inkml:trace contextRef="#ctx0" brushRef="#br1" timeOffset="61322.8">25140 4575 30399 0,'0'0'2704'0,"0"0"-2160"0,0 0-544 0,0 0 0 16,0 0 2432-16,0 0 384 0,0 0 80 0,0 0 16 15,0 0-560-15,9 7-112 0,1-3-32 0,4-2 0 0,3 1-1328 0,4-3-272 16,4 0-48-16,1 0-16 0,-1-4-400 0,0 1-144 16,-1 1 0-16,0-1 144 15,-1 2-2480-15,1-2-496 0</inkml:trace>
  <inkml:trace contextRef="#ctx0" brushRef="#br1" timeOffset="64103.91">19531 5569 1839 0,'-5'-3'160'0,"0"1"-160"0,-2 0 0 0,1 0 0 15,-2 4 6160-15,0-2 1200 0,-1-2 256 0,0 2 32 16,-2 4-5440-16,2 1-1088 0,0-3-224 0,0 4-32 16,-2 1-544-16,1 3-128 0,0 1 0 0,-1 0-16 15,1-1-176-15,-1 2-176 0,1 0 48 0,2 1 0 16,0-2-48-16,3 1 0 0,1 0 0 0,4-2 0 15,3 1-16-15,3 0 0 0,3 1 0 0,2 0 0 16,2-2-32-16,2-1-16 0,1 1 0 0,1-1 0 0,-1 0 112 0,2-1 128 16,3-1-208-16,0 0 80 0,-3-2 128 0,-1 0 144 15,-3 1-16-15,-2-1-128 0,-2 3 624 0,-1-1 16 16,-1 1 0-16,-1-1 0 0,-3 1 128 0,-3 1 48 16,-2 0 0-16,-2 3 0 0,-2 1-304 0,0 0-48 15,-2 0-16-15,-1 0 0 0,-2 1-320 0,1 0-128 16,0 0 0-16,0-1 144 15,-1-2-1808-15,1-2-352 0,3-5-80 0,6-4-12448 16</inkml:trace>
  <inkml:trace contextRef="#ctx0" brushRef="#br1" timeOffset="64275.68">19654 5492 22111 0,'1'-13'1968'0,"-1"13"-1584"0,0 0-384 0,0 0 0 16,0 0 1120-16,6 6 144 0,0 5 16 0,0-3 16 15,2 2-400-15,1 4-96 0,0 6-16 0,2 1 0 16,-1 2-16-16,2-1-16 0,-3 2 0 0,0 1 0 16,0 1-752-16,0 1-256 0,0 2 0 0,1 1 0 31,-1 2-1536-31,-2-2-320 0,1 0-48 0</inkml:trace>
  <inkml:trace contextRef="#ctx0" brushRef="#br1" timeOffset="64463.35">19758 5908 2751 0,'-5'-17'256'0,"2"9"-256"0,0-1 0 0,1-4 0 0,0 1 4672 0,0 0 896 16,1-1 192-16,-1 3 16 0,4-1-3024 0,-1 2-592 15,1-2-128-15,2 1-32 0,2 3-1232 0,0 0-256 16,3 2-64-16,2 2 0 0,0-2-448 0,2 2 0 16,3 2-208-16,1 4 64 15,1 1-816-15,1 1-176 0,1 1-16 0,-1 2-16 16,-2 0-2400-16,-2 0-464 0</inkml:trace>
  <inkml:trace contextRef="#ctx0" brushRef="#br1" timeOffset="64807.26">20038 5876 6447 0,'0'0'272'0,"0"0"80"15,-2 7-352-15,2-7 0 0,-6 5 0 0,2 0 0 0,-1-1 2752 0,5-4 464 16,0 0 112-16,0 0 0 0,0 0-1952 0,0 0-400 16,0 0-80-16,-2-8 0 0,0-1-656 0,2-1-240 0,0-2 176 15,0-1-176-15,0 0 0 0,2 0 0 0,-1 1 0 0,1-1 0 16,1-1 0-16,1 2 0 0,0 2 0 0,1 1-160 15,0-2 160-15,3 2-208 0,0 1 80 0,1-1 128 16,-1 3-256-16,-2-1 80 0,1 1 16 0,0-1 0 16,-1 2-32-16,1 2-16 0,-7 3 0 0,9-2 0 31,0-1-368-31,0 2-64 0,-1 1 0 0,1 2-16 16,0 2-240-16,0-2-64 0,0-1 0 0,0 3 0 0,0 0 672 0,-1 2 128 0,-1-1 32 0,-1 2 0 15,0 1 128-15,-1-2 0 0,0 2 128 0,2 0-128 16,-7-8 480-16,5 9 32 0,1 0 0 0,1 0 0 15,-2 0-128-15,0 1-32 0,2-3 0 0,-1 1 0 16,1 1-160-16,-1-3-16 0,-1-1-16 0,1-1 0 0,-1-2 272 16,0 1 48-16,-5-3 16 0,0 0 0 0,8-3 16 0,0 1 0 15,0-4 0-15,-3 1 0 0,-1-1-320 0,0-1-48 16,0 1-16-16,-2-2 0 16,-1 0-1648-16,1 0-336 0,-1 0-64 0</inkml:trace>
  <inkml:trace contextRef="#ctx0" brushRef="#br1" timeOffset="65276">20281 5783 20959 0,'0'0'928'0,"0"0"192"0,0 0-896 0,0 0-224 0,0 0 0 0,6 1 0 16,-6-1 1552-16,7-3 272 0,-2-1 48 0,0 0 16 15,0-1-672-15,2 1-144 0,-1-2-32 0,1-1 0 16,-1 1-464-16,0-1-112 0,-2-1-16 0,-2 1 0 0,-2-1-192 0,0-3-64 16,1 2 0-16,-2 3 0 0,-3-1 256 0,-1 3 64 15,-2-2 0-15,1 1 0 0,-2 3 224 0,0 2 48 16,-1 2 16-16,0-1 0 0,0 3-224 0,1 0-32 16,-1 2-16-16,1 3 0 0,2 0-288 0,2 3-64 15,2 1-16-15,2 0 0 0,2 2-160 0,0-1 0 16,2 0 0-16,1 1 0 0,2-2-144 0,2-2 144 15,2 1-192-15,0 0 192 16,1-6-1792-16,2 2-256 0,2-1-64 0,0-2 0 16,-1-1-1216-16,4-3-256 0,-3 0-64 0</inkml:trace>
  <inkml:trace contextRef="#ctx0" brushRef="#br1" timeOffset="65604.45">20530 5657 19919 0,'0'0'880'0,"0"0"192"0,0 0-864 0,0 0-208 0,0 0 0 0,0 0 0 16,2 7 1664-16,1 3 272 0,-2 2 64 0,0 2 16 16,1 1-416-16,-2 2-64 0,0 2-32 0,0 0 0 15,1 0-592-15,-1 1-112 0,0-2-32 0,0 0 0 16,0 0-336-16,0-1-80 0,0-2-16 0,0-5 0 16,0-2-192-16,0-8-144 0,0 0 192 0,0 0-192 15,0 0 128-15,0 0-128 0,0 0 0 0,0 0 0 16,5-7 144-16,0 1-144 0,1-3 0 0,-1-2 144 15,-1-6-144-15,0 0 0 0,1-1 0 0,-1-1 0 16,0-1 0-16,1-1 0 0,0-1 0 0,-1 1 0 16,0 2-128-16,0 4 128 0,0 2 0 0,-2 3 0 0,0 2 0 15,-2 8 0-15,0 0 0 0,0 0 0 0,0 0 0 0,0 0-144 16,5 12 144-16,-1-2 0 0,0 3-144 0,0 2 144 16,1 0 0-16,0 1-144 15,0-3-368-15,1 1-80 0,-1 1-16 0,4-2 0 16,1-2-2320-16,1 0-464 0,-1-1-80 0</inkml:trace>
  <inkml:trace contextRef="#ctx0" brushRef="#br1" timeOffset="65932.84">20880 5754 4607 0,'0'0'400'0,"-2"-5"-400"16,2 5 0-16,-5-6 0 0,1-1 4592 0,-2 0 832 16,0 2 160-16,1 0 48 0,5 5-3104 0,-6-4-608 15,0 0-128-15,2 0-32 0,0-1-1136 0,4 5-240 0,0 0-32 0,0 0-16 31,0 0-672-31,0 0-144 0,0 0-32 0,0 0 0 0,0 0 96 0,1 9 16 0,2 1 0 0,0-3 0 16,-3-7 256-16,5 6 144 0,1 0-160 0,3-3 160 16,2 0-384-16,1-2 32 0,-2-1 0 0,0 2 0 31,1 0-80-31,-1-2-16 0,3 4 0 0,-1 0 0 0,-1 1 448 0,-1 1 0 0,0 1 0 0,2 1 128 16,-3 1 656-16,0 2 144 0,-1-1 32 0,-1 1 0 15,-2 0 368-15,0 0 80 0,-4-1 0 0,1 2 16 16,-1-2 64-16,-2 2 16 0,-3 1 0 0,-1-1 0 15,-3-3-368-15,-3 1-80 0,-2 1-16 0,0-1 0 16,-1 1-624-16,-2-2-128 0,-1-1-32 0,2-3 0 16,-1 1-256-16,2-3 160 0,1 1-160 0,1-4 128 15,0-4-720-15,3-1-160 0,1-2-16 0,4-2-16 16,2-3-2672-16,0-1-544 0,4-6-96 0,2-2-10560 16</inkml:trace>
  <inkml:trace contextRef="#ctx0" brushRef="#br1" timeOffset="66167.33">21072 5416 11967 0,'0'0'528'0,"1"-6"112"0,2 0-512 0,-3 6-128 16,0 0 0-16,0 0 0 0,0 0 4656 0,0 0 896 15,0 0 176-15,6 8 32 0,0 1-3296 0,-1 3-672 16,1 1-128-16,1 0-16 0,-2 4-976 0,0 3-192 16,1 1-32-16,-1 2-16 0,-1 1-304 0,1 2-128 15,1 0 0-15,2 2 128 0,0 2-128 0,0 0 0 16,0-1 0-16,-1 0 0 15,1-2-704-15,0-2 0 0,0-2-16 0,-2-4 0 16,1-1-576-16,0-1-112 0,-1-2-32 0,1-4 0 16,-2-2-112-16,-5-9-32 0,0 0 0 0,0 0 0 15,0 0-1104-15,0 0-208 0,0 0-48 0,6-5-5984 0</inkml:trace>
  <inkml:trace contextRef="#ctx0" brushRef="#br1" timeOffset="66605.08">21213 5686 10127 0,'-3'-6'896'0,"-2"-2"-704"0,-3 0-192 0,2 0 0 16,-1 2 2704-16,3 0 512 0,2 1 112 0,2 5 0 15,-3-6-1152-15,3 6-224 0,0 0-48 0,0 0-16 16,0 0-832-16,0 0-160 0,9 2-48 0,-1-2 0 0,-2-2-352 0,4 0-80 16,0 0-16-16,2-2 0 0,-1 0-400 0,1 1-272 15,1 2 32-15,0 1 16 16,0 0-992-16,-1 1-192 0,0 1-32 0,-2-1-16 16,-1 0-80-16,-1 1 0 0,0-1-16 0,-8-1 0 0,0 0 1216 0,8 0 336 15,-8 0 0-15,0 0-144 0,0 0 832 0,6-4 160 16,0-1 48-16,0 1 0 0,1-5-320 0,-1 1-48 15,-2 0-16-15,-4 8 0 0,0 0 288 0,0 0 48 16,0 0 16-16,0 0 0 0,5 5 224 0,-2 3 32 16,-2 1 16-16,0 2 0 0,1 0 208 0,-1 4 32 15,-2-1 16-15,1 4 0 0,0-1-368 0,0 3-64 16,1-2 0-16,0 0-16 0,2-1-480 0,1-1-80 16,0-2-32-16,2-2 0 0,2-2-352 0,0-2-192 15,-2-4 32-15,1-1 0 16,-1-1-416-16,1 0-64 0,-7-2-32 0,8-6 0 15,0-1 64-15,-1-3 16 0,0 1 0 0,0-1 0 0,-1-3 240 0,1 0 48 0,-1 0 16 16,2-2 0-16,-2 4 288 0,1 0 0 0,-2 0-128 0,2 1 128 16,-2 3 0-16,0 1 0 0,0 1 176 0,-5 5-176 15,0 0 448-15,7-2 0 0,-1 0-16 0,1 2 0 16,-7 0-160-16,8 4-16 0,-2 1-16 0,1 3 0 16,1 1-240-16,-1 2 0 0,2 2 0 0,-1-1 0 31,0 1-320-31,0 0-144 0,1 1-48 0,0 0 0 15,2 1-2640-15,-1-2-544 0,1-2-96 0</inkml:trace>
  <inkml:trace contextRef="#ctx0" brushRef="#br1" timeOffset="66902.21">22121 5664 19343 0,'-13'-4'848'0,"7"4"192"0,-2 1-832 0,0 2-208 15,0-2 0-15,-1 2 0 0,3 2 2656 0,1 2 480 16,-1 0 112-16,4 3 16 0,2 0-1872 0,1 0-368 16,2 2-80-16,1 1-16 0,3 3-736 0,4-3-192 15,1 0 0-15,1-1 0 0,0-3 0 0,1 0 0 16,2-1 0-16,-1-2 0 0,0-1 0 0,-1 1 0 16,-2-4 0-16,1 1 0 0,0-6 0 0,-1 2 128 0,-6-2 0 0,1-1 0 15,-2 2 624-15,-1-5 112 0,0 2 32 0,-3-1 0 16,-2 0-128-16,-2-3-32 0,-1 3 0 0,-1-1 0 15,-2-3-448-15,1 3-96 0,-2 3 0 0,-1-2-16 16,0-1-176-16,0-2-144 0,-1 0 144 0,3 1-208 31,-2 0-704-31,1 1-144 0,1 0-32 0,3 2 0 16,4 5-1952-16,0 0-400 0,0 0-80 0,0 0-5312 0,9-4-1056 0</inkml:trace>
  <inkml:trace contextRef="#ctx0" brushRef="#br1" timeOffset="67136.82">22605 5545 25167 0,'1'-19'1104'0,"-1"12"240"0,-1 1-1072 0,-1-1-272 16,-1-2 0-16,-1-1 0 0,-2-3 2048 0,-1 0 368 15,-1 0 64-15,0 1 16 0,-2 3-928 0,1 1-176 16,1 1-48-16,0 5 0 0,2-2-832 0,0 2-192 16,1 1-16-16,5 1-16 0,-5 7-160 0,2 3-128 15,2 2 144-15,2 2-144 0,3 3 0 0,2 3 0 16,0-3-128-16,2 4 128 0,0 5-128 0,1-2 128 15,0 0 0-15,3-2 0 0,-1 0-384 0,1 0 48 16,-1 2 0-16,-1-1 0 16,-1-1-1712-16,-1 1-352 0,-2-1-64 0,0 0-12240 0</inkml:trace>
  <inkml:trace contextRef="#ctx0" brushRef="#br1" timeOffset="67294.45">22446 5741 39103 0,'0'0'1728'0,"0"0"368"0,0 0-1680 0,0 0-416 0,0 0 0 0,0 0 0 16,9-4 992-16,4-1 112 0,4 1 32 0,4-3 0 15,4 2-176-15,2 0-48 0,2-2 0 0,14 1 0 16,-4 2-2000-16,-1 1-384 0,0 3-96 0</inkml:trace>
  <inkml:trace contextRef="#ctx0" brushRef="#br1" timeOffset="67810.92">23686 5345 27871 0,'0'0'1232'0,"0"0"256"0,0 0-1184 15,0 0-304-15,0 0 0 0,1 6 0 0,-1 3 1120 0,0-1 160 16,0 4 48-16,2 5 0 0,-4 9-16 0,1 5 0 16,-2 4 0-16,1 2 0 0,-1 3-976 0,1 6-192 15,-1-3-144-15,0 1 192 0,3-1-192 0,2-9-224 16,0 0 48-16,2-3 16 16,1-3-832-16,2-4-160 0,2-3-48 0,0-4-14112 15</inkml:trace>
  <inkml:trace contextRef="#ctx0" brushRef="#br1" timeOffset="67982.78">23870 5393 22111 0,'0'0'1968'0,"0"0"-1584"0,0 0-384 0,0 0 0 16,0 0 2416-16,-3 8 400 0,1 1 64 0,-1-1 32 16,-1 3-1824-16,3 4-384 0,1 2-64 0,2 2 0 15,5 2-416-15,-2 1-80 0,-1 3-16 0,1 1 0 31,2 1-624-31,-1 2-128 0,-1 0-16 0,2-1-9424 0,-3 1-1888 0</inkml:trace>
  <inkml:trace contextRef="#ctx0" brushRef="#br1" timeOffset="68139.61">23738 5786 19343 0,'-14'-14'848'0,"9"8"192"16,-1-1-832-16,4 2-208 0,-1 0 0 0,2-2 0 0,-1 1 3392 0,2-2 640 15,4 4 128-15,3-1 32 0,1 1-2672 0,3-3-544 16,3 1-96-16,1 1-32 0,1-1-848 0,2 0 0 16,2-1-208-16,2 1-10816 15,0 2-2160-15</inkml:trace>
  <inkml:trace contextRef="#ctx0" brushRef="#br1" timeOffset="68342.84">24086 5700 36223 0,'0'0'1600'0,"0"0"336"0,0 0-1552 0,0 0-384 0,0 0 0 0,0 0 0 15,0 0 576-15,11 2 16 0,0-2 16 0,4-2 0 16,2-1-224-16,2-3-32 0,2 0-16 0,5-1 0 31,-2-3-1600-31,-1-1-320 0,1 2-64 0,-2-4-14288 0</inkml:trace>
  <inkml:trace contextRef="#ctx0" brushRef="#br1" timeOffset="68671.08">24537 5700 36575 0,'-17'21'1616'0,"11"-12"336"0,2 7-1568 0,-1 2-384 15,-2-2 0-15,3 1 0 0,2-1 720 0,0-2 64 16,4 0 16-16,0-2 0 0,2-2-256 0,4-2-48 15,1-3-16-15,4-1 0 0,0-4-480 0,2-2-288 16,-1-1 32-16,0-5 16 16,1-3-592-16,0-1-112 0,1-5-16 0,-2 0-16 15,1-1 96-15,-2-2 32 0,-6-1 0 0,0-1 0 0,-2 0 432 0,0 0 96 16,2 0 0-16,-5-2 16 0,-2-2 304 0,0 0 0 16,2-1 0-16,-2 2 0 0,0 1 144 0,0 4-16 15,-2 3 0-15,2 1 0 0,2 4 96 0,0 0 16 16,2 5 0-16,1 1 0 0,-5 6-240 0,8 2 144 15,0 3-144-15,1 3 128 0,2 2-128 0,0 2 160 16,1 6-160-16,-1 2 160 0,-2-1-32 0,0 5-128 0,1 3 192 16,2 2-64-16,-3-2-128 0,2 1 0 0,0-2 0 0,1 0 128 31,0 0-512-31,-1-1-96 0,3-2-32 0,-3-2-14592 0</inkml:trace>
  <inkml:trace contextRef="#ctx0" brushRef="#br1" timeOffset="68842.86">24704 5723 39039 0,'0'0'1728'0,"0"0"368"0,0 0-1680 0,0 0-416 0,0 0 0 0,0 0 0 16,0 0 672-16,7-2 48 0,0-4 16 0,7 3 0 15,4 1-544-15,1 0-192 0,1 1 144 0,1 0-144 16,0 1-2560-16,3 0-576 0,1 2-128 0</inkml:trace>
  <inkml:trace contextRef="#ctx0" brushRef="#br1" timeOffset="69374.05">24001 6208 26079 0,'-2'18'1152'0,"2"-8"256"0,0 5-1136 0,0 2-272 0,-1 1 0 0,1-3 0 15,0 1 928-15,0 1 128 0,0 0 32 0,1 1 0 16,1 0-288-16,1 1-48 0,0-1-16 0,1 0 0 16,1-2-528-16,-1 0-208 0,0-3 176 0,0 0-176 15,-1-3 0-15,0-1 0 0,0-1 0 0,-3-8 0 16,0 0 0-16,0 0-240 0,0 0 32 0,0 0 0 16,0 0-16-16,0 0 0 0,2-8 0 0,1-1 0 15,-2-1 32-15,2-1 0 0,-1 1 0 0,4-2 0 16,-1-1 0-16,3 0 16 0,1 0 0 0,2 2 0 0,4-2 176 0,0 4-128 15,1-1 128-15,1 2-128 0,0 3 128 0,1 2 0 16,3 3 0-16,-4 2-128 0,-1 1 288 0,-2 4 64 16,-2-1 16-16,-2 2 0 0,-1 3 256 0,-3 0 48 15,-3-1 16-15,0 0 0 0,-3 0 320 0,-1 1 64 16,-3-1 16-16,-1 2 0 0,-3-3-64 0,-3 0 0 16,0-1 0-16,-2 0 0 0,0 0-448 0,0-2-112 15,0 0-16-15,-1-4 0 0,-1-2-480 0,2 0-96 16,0-1-32-16,2 0 0 15,1-6-2672-15,3 2-544 0,2-2-96 0</inkml:trace>
  <inkml:trace contextRef="#ctx0" brushRef="#br1" timeOffset="69639.89">24473 6301 27007 0,'0'0'1200'0,"0"0"240"0,-5 7-1152 0,0-1-288 0,-2 1 0 0,0 1 0 16,1 1 1632-16,0-3 272 0,-2 4 48 0,2-1 16 15,-1 1-816-15,2 2-144 0,1 1-48 0,1 0 0 16,2 1-768-16,2 1-192 0,5 0 0 0,-1 0 0 16,0-4 0-16,1 0 0 0,2-3 0 0,0 2 0 15,1-1 0-15,2-1-128 0,-2-4 128 0,0-5 0 16,-3-3 0-16,2-2 0 0,-3 0 0 0,1-1 144 16,-2 1 16-16,-2-1 0 0,-1-2 0 0,-1 0 0 15,0 0-160-15,-1-3 160 0,0 1-160 0,-2 0 160 16,-1 2-160-16,0-1 0 0,-1-1-160 0,-1 2 160 15,-1-3-1568-15,1 1-224 0,0-2-32 0,0-1-13280 16</inkml:trace>
  <inkml:trace contextRef="#ctx0" brushRef="#br1" timeOffset="69936.75">24636 6269 16575 0,'8'14'1472'0,"-4"-6"-1168"15,-3 2-304-15,5 3 0 0,1 2 2480 0,-1 3 432 16,-6-2 96-16,1 2 0 0,0-2-720 0,1 1-160 15,-1 0-16-15,1-1-16 0,1 0-752 0,0-2-160 16,-1 1-32-16,1-3 0 0,-3-12-800 0,5 7-160 16,0 1-48-16,2-3 0 0,-7-5-16 0,6-1 0 15,1-4 0-15,-1-2 0 0,1 0 16 0,-1-3 0 16,0-1 0-16,0-2 0 0,1-2-144 0,-2 0 0 0,-1-1 0 0,0-1 128 16,-2 1-128-16,1 2 0 0,1 1 0 0,-2 3 0 15,1 0 0-15,0 1 0 0,-1 3 0 0,-2 6 0 16,0 0 0-16,0 0-176 0,0 0 176 0,4 6-128 15,0 3 128-15,0 5-128 0,1-3 128 0,2 5-128 16,-1 0-112-16,1 0-16 0,-1 0 0 0,2 1 0 31,0 0-576-31,4-1-128 0,-2-2-32 0,3 0 0 16,1-1-1200-16,2 0-240 0,0-1-64 0,7 1 0 0,1-5-368 0,-2-1-80 16,0-6 0-16,-6-2-5984 0</inkml:trace>
  <inkml:trace contextRef="#ctx0" brushRef="#br1" timeOffset="70312.75">25179 6494 5519 0,'2'-5'496'16,"1"-3"-496"-16,-3-3 0 0,0-1 0 15,0 1 3648-15,-3 1 624 0,-1-6 128 0,-1 3 16 0,-3 2-1984 0,-1 1-416 16,-1-3-80-16,-1 4-16 0,0 2-592 0,-2-3-128 16,-2 4-32-16,1 2 0 0,1 1-240 0,0 3-48 15,1 3-16-15,2 3 0 0,1 1-112 0,2 1-32 16,2 2 0-16,1 2 0 0,3 1-464 0,2 3-112 16,2-1-16-16,0 1 0 0,4 0-128 0,1-2 0 15,2-2 0-15,2-1-176 0,0 1 16 0,1-1 0 16,0-5 0-16,1 1 0 0,2-3 160 0,-2-4-192 15,0 0 192-15,-1-3-192 0,-1 2 192 0,0-3 0 16,-2-2 0-16,1-1 0 0,-1-2 128 0,-1-3-128 16,-1 0 128-16,0-1-128 0,-3-1 0 0,2-1 0 15,-2-2 0-15,-1-2 128 0,0-2-128 0,-2-5-160 0,1 0 160 16,1-2-208-16,-2 1 80 0,-2 0 128 0,-1-5-208 0,-1 4 80 16,-4 0 128-16,0 2-128 15,-1 0 128-15,-1 3-128 0,-1 2 128 0,0 5-192 0,0 4 192 0,0 3-192 16,1 4 832-16,2 4 144 0,6 1 48 0,-6 4 0 15,1 1 336-15,3 5 80 0,0 2 16 0,4 6 0 16,0 1-368-16,3 3-64 0,6 3 0 0,-1 2-16 16,2-1-496-16,1 3-112 0,1 1-16 0,2 1 0 15,2 0-192-15,-1-1 0 0,1-2 128 0,-1-1-128 16,0-1-768-16,2 0-192 0,-2-1-32 16,-3 1-12592-16,-1 0-2528 0</inkml:trace>
  <inkml:trace contextRef="#ctx0" brushRef="#br1" timeOffset="89747.5">26370 7228 17503 0,'0'0'1552'0,"0"0"-1232"15,0 0-320-15,21 12 0 0,-21-12 2032 0,0 0 336 16,0 0 80-16,0 0 16 0,0 0-432 0,8 5-96 15,0 1-16-15,-3-1 0 0,-1 1-1008 0,-1 1-208 16,-3-7-32-16,0 0-16 0,2 13-144 0,-1-1-48 16,-1-3 0-16,-1 2 0 0,-4 0-192 0,-2 1-32 0,0 1-16 0,-1-2 0 15,0 0-224-15,0-2-208 0,0-1 32 0,-1 0 16 16,0-3-48-16,3-3-16 0,-1 0 0 0,0-2 0 16,1-2 32-16,1 0 0 0,0-5 0 0,1 1 0 15,0-5-16-15,1-2 0 0,2-1 0 0,2 1 0 16,3-1 208-16,0 3 0 0,0 1-160 0,2 1 160 15,2-2 0-15,1 2 0 0,2 1 0 0,-1 2 0 16,1 2 208-16,3-3 64 0,0 3 16 0,2 3 0 16,-3 0 112-16,0-2 32 0,-1 6 0 0,-1-1 0 15,0 4 80-15,-3 1 32 0,-2 1 0 0,-1 1 0 16,-1 2-64-16,-1-2-16 0,-3 3 0 0,0 3 0 16,-4-2-144-16,0-1-48 0,-1 0 0 0,0-2 0 15,-1-1-64-15,1 0-16 0,0-1 0 0,-1-1 0 16,-1-1-192-16,1-3 0 0,-1-2 0 0,-1-2 0 0,0-2 0 0,2-3 0 15,1-5 0-15,1 1 0 0,1-3-288 0,2-1 48 16,1-2 16-16,0 3 0 0,1 0 0 0,0 0 0 16,2 0 0-16,0 1 0 0,1 3 224 0,1 1-144 15,-1 2 144-15,1-1-128 0,-1 2 128 0,-4 5 0 16,0 0 0-16,0 0 0 0,0 0 0 0,6 4 0 16,-6-4 0-16,6 8 0 0,-3 1 0 0,1 1 0 15,-1 1 0-15,0 0 0 16,-2-2-1456-16,1 3-304 0,1 1-64 0,0-1-14624 15</inkml:trace>
  <inkml:trace contextRef="#ctx0" brushRef="#br1" timeOffset="90278.78">26977 6876 16575 0,'0'0'736'0,"0"0"160"0,-7 2-720 0,7-2-176 0,-4 8 0 0,1 2 0 0,1 3 2608 0,1 4 480 15,1 1 112-15,2 6 0 0,2 0-1488 0,1 5-304 16,1 4-64-16,-1-1-16 0,0 3-688 0,1 2-128 16,1-3-16-16,0 0-16 0,-2-3-80 0,0-1-16 15,1-4 0-15,2-1 0 0,-3-3-16 0,1-2-16 16,-1-2 0-16,-1 1 0 0,-2-3-160 0,0-2-16 16,-1-1-16-16,-1-2 0 0,0-3-160 0,0-8 0 15,0 0 0-15,0 0 128 0,0 0-128 0,0 0-272 16,0 0 64-16,0 0 16 15,-4-7-608-15,2-2-112 0,0-3-32 0,1-5 0 16,1 0-208-16,1-1-32 0,3-3-16 0,1 2 0 16,1-2 448-16,0 3 96 0,1 1 16 0,3 1 0 0,3 3 640 0,0 3 224 15,-1 2 0-15,0 4 0 0,3 3 576 0,1 2 112 0,1 3 32 0,1 0 0 16,0 2 48-16,1 2 16 0,-2 4 0 0,-2-2 0 16,-2 2-32-16,-1 2 0 0,-4-1 0 0,-2 2 0 15,-3 0-16-15,-2 0 0 0,-2 0 0 0,-4 1 0 16,-3 0-272-16,-3-1-64 0,-2 2-16 0,0 0 0 15,-1-1-352-15,-3-2-64 0,1-1 0 0,1-1-16 16,0-3-176-16,2 1-256 0,4-2 64 0,-1-4 16 31,-1-3-1360-31,2-1-256 0,1-1-64 0,3-3-10144 0,3-4-2016 0</inkml:trace>
  <inkml:trace contextRef="#ctx0" brushRef="#br1" timeOffset="90638.34">27623 7274 5519 0,'0'0'240'0,"0"0"64"0,0 0-304 0,0 0 0 16,0 0 0-16,0 0 0 0,0 0 6048 0,-6 0 1152 15,-3-1 224-15,-1 3 64 0,0 2-4864 0,0 3-960 16,-2 1-192-16,0 1-32 0,-1 1-928 0,1 2-192 16,2 1-48-16,2 0 0 0,-1 1-272 0,1-2 0 15,3 0 0-15,0 1 0 0,1-3 0 0,2 2 0 16,2-3 0-16,3 0 0 0,1 0 0 0,1-3 0 15,3-3 0-15,0 0 0 0,1-2 0 0,0-1 0 16,0-1 0-16,2-2 0 0,0-2 0 0,0-3 0 16,-1-1 0-16,1-1 0 0,-1-1 0 0,1 2 128 15,-2-4-128-15,0 2 0 0,0-1 144 0,-1 0-144 0,-3-1 0 16,-1 3 144-16,-2 2-16 0,1-1 0 0,-3 3 0 0,0 6 0 16,0 0 480-16,0 0 96 0,0 0 0 0,-6 4 16 15,-2 3-320-15,0 3-64 0,1 2-16 0,2 0 0 16,0 1-320-16,1 0 0 0,4 0 0 0,0 0 128 15,0-1-128-15,3-1-192 0,1 0 64 0,1-1 0 32,1-1-1712-32,2-1-336 0,1-1-64 0,2-2-9056 0,-1-1-1824 0</inkml:trace>
  <inkml:trace contextRef="#ctx0" brushRef="#br1" timeOffset="90935.18">28055 7279 11967 0,'-9'-8'1072'0,"9"8"-864"0,-10-6-208 0,-1 1 0 0,-4 1 3120 0,1-3 576 16,-2 2 112-16,-1 1 32 0,-2 0-1552 0,-2 2-304 15,0-2-64-15,3 2-16 0,1 2-704 0,4 3-144 16,1 2-32-16,3 2 0 0,3-1-640 0,6-6-128 16,-4 9-16-16,4-9-16 0,6 15-224 0,2-2 0 15,2 0 0-15,5 0 0 0,4 0 0 0,2 1 0 16,1-2 0-16,0 0 0 0,1-1-160 0,-1 1 160 15,-1-1-128-15,-3 0 128 0,-4-2 0 0,-1 2 0 16,-2-1 0-16,-3 1 0 0,-2-3 0 0,-6-8 0 16,3 10 0-16,-5 0 0 0,0 1 0 0,-3-3 224 15,-3-1-48-15,-1 1-16 0,-3 0 16 0,0-1 0 16,-1-1 0-16,0-1 0 16,1-1-576-16,-1-1-112 0,-2-2-32 0,2-2 0 15,3-2-3056-15,4-1-624 0</inkml:trace>
  <inkml:trace contextRef="#ctx0" brushRef="#br1" timeOffset="91075.89">28195 7408 26719 0,'0'0'1184'0,"-1"11"240"0,-1 2-1136 0,2 0-288 0,1-1 0 0,-1-1 0 16,-1 2 0-16,-1-2-304 0,2 2 64 0,0 0 16 15,2-3-1056-15,-1 2-224 0</inkml:trace>
  <inkml:trace contextRef="#ctx0" brushRef="#br1" timeOffset="91232.13">28272 7206 26783 0,'-9'-12'1184'0,"4"7"240"0,5 5-1136 15,0 0-288-15,0 0 0 0,0 0 0 16,0 0-384-16,7-8-128 0,2 3-16 0,2 3-16 0,2 2 544 0,2 4 0 15,0-1 0-15,2 4-7344 16,-1 1-1552-16</inkml:trace>
  <inkml:trace contextRef="#ctx0" brushRef="#br1" timeOffset="91404.36">28494 7249 11967 0,'-12'7'528'0,"3"-2"112"0,-4-1-512 0,-4 2-128 0,0 5 0 0,2 1 0 16,-2 2 4416-16,2 0 832 0,4-1 192 0,0 2 16 15,3-4-3104-15,2 4-624 0,1-2-128 0,3 0-32 16,4 0-768-16,0-1-160 0,2-1-16 0,1-3-16 15,-5-8-608-15,12 11 0 0,0-4 0 0,1 0-128 32,0-2-1408-32,3 0-288 0,2-3-48 0,1-1-8624 0,0-1-1712 0</inkml:trace>
  <inkml:trace contextRef="#ctx0" brushRef="#br1" timeOffset="91623.05">28611 7483 13823 0,'0'0'1216'0,"0"0"-960"16,0 0-256-16,2 13 0 0,-2-2 416 0,2 0 32 15,4-5 16-15,-1 1 0 16,-5-7-832-16,0 0-160 0,8-5-48 0,-8 5 0 16,7-2-704-16,-7 2-128 0,8-6-48 0,-8 6 0 15,9-8 560-15,-3-1 96 0,-3 0 32 0,0 0 0 0,-3 1 640 0,1-4 128 16,1 0 0-16,-1 2 0 0,-1-1 512 0,0 1 64 15,-1-2 16-15,-2 2 0 0,0 1 816 0,1 1 144 16,2 8 48-16,-3-9-4832 16,1-2-960-16</inkml:trace>
  <inkml:trace contextRef="#ctx0" brushRef="#br1" timeOffset="91826.19">28820 7011 27183 0,'0'0'1200'0,"0"0"256"0,0 0-1168 0,0 0-288 0,-8-6 0 0,8 6 0 16,0 0 512-16,-9 3 64 0,9-3 0 0,-6 9 0 16,2-1-32-16,2 5 0 0,4 3 0 0,0 1 0 15,2 4-544-15,1 3 0 0,3 2 0 0,0 4 0 16,0 2-192-16,0 0 0 0,-1 1 0 0,1-1 0 31,-1 2-336-31,-1-1-64 0,1-2-16 0,1-3 0 0,-2-4-1696 0,1-3-320 0</inkml:trace>
  <inkml:trace contextRef="#ctx0" brushRef="#br1" timeOffset="92029.27">28722 7410 22111 0,'0'0'1968'0,"0"0"-1584"16,0 0-384-16,0 0 0 0,0 0 1664 0,11 0 256 15,0 0 64-15,1 0 0 0,-1-2-480 0,2 4-96 16,1-4 0-16,4 2-16 0,0 0-880 0,2 0-192 16,1 0-16-16,0 0-16 0,0 3-288 0,-1 1-256 15,3-3 64-15,0 2 0 16,0-1-2512-16,0-2-496 0</inkml:trace>
  <inkml:trace contextRef="#ctx0" brushRef="#br1" timeOffset="92185.45">29244 7314 11055 0,'0'0'976'0,"0"0"-784"0,-9 15-192 0,2-1 0 16,1 2 3872-16,-2-1 736 0,0 1 128 0,1 2 48 15,1-2-3216-15,1 0-640 0,-1-1-128 0,2 0-32 16,3-2-352-16,2-2-80 0,3 0-16 0,2-1 0 31,-6-10-3136-31,9 11-624 0,0-5-128 0</inkml:trace>
  <inkml:trace contextRef="#ctx0" brushRef="#br1" timeOffset="92373.26">29348 7417 25567 0,'0'0'1136'0,"0"0"224"0,0 0-1088 0,0 0-272 15,6 8 0-15,-3 5 0 0,-4 0 2192 0,-3 2 384 16,-3 3 80-16,0 1 16 0,-3 5-832 0,0 3-176 16,-3-2-16-16,0 4-16 0,-1-1-864 0,1 6-192 15,1-4-16-15,0 2-16 0,2-4-544 0,2 0 0 16,3-4 0-16,1 0 0 15,0-5-1936-15,2-2-352 0,4-4-64 0,0-2-14320 0</inkml:trace>
  <inkml:trace contextRef="#ctx0" brushRef="#br1" timeOffset="92702.95">30004 7311 24063 0,'0'0'1072'0,"0"0"208"0,0 0-1024 0,0 0-256 0,-13 2 0 0,1 2 0 16,-1 1 384-16,1 2 32 0,2 6 0 0,-3 1 0 16,0 2 752-16,1 1 160 0,2 2 16 0,3-2 16 15,2 3-640-15,2-5-128 0,2 1-16 0,4-2-16 16,3-1-48-16,2-1 0 0,4-1 0 0,1-2 0 0,0-1-320 0,1-2-192 15,0-6 192-15,2 1-192 0,-2 1 128 0,-1-4-128 16,-2 0 0-16,1-3 0 0,1-1 224 0,-6 0-64 16,-1-5-16-16,0 2 0 0,2-1 64 0,-3-1 16 15,-5 0 0-15,-2 0 0 0,-4-3-224 0,0 0-256 16,-3-3 48-16,-2 0 16 16,0 0-224-16,-1 0-32 0,0-1-16 0,2 1 0 15,-1 2-1280-15,2 1-256 0,1 2-48 0,3 2-10896 0</inkml:trace>
  <inkml:trace contextRef="#ctx0" brushRef="#br1" timeOffset="92969.06">30514 7133 12895 0,'-3'-15'576'0,"2"5"112"0,-1 1-560 0,1-2-128 0,-3-4 0 0,0 2 0 16,-1 1 2048-16,-2-1 368 0,1 2 80 0,-2 0 0 15,-1 6-992-15,1 2-208 0,8 3-32 0,-10 6-16 16,1 0-272-16,-1 1-48 0,1 4-16 0,3 5 0 16,-1 5 128-16,2 4 32 0,0-7 0 0,2 8 0 15,2 4-432-15,2 1-64 0,2-1-32 0,1 2 0 16,-3-1-320-16,2 0-64 0,1-1-16 0,1-1 0 16,0-3-144-16,0-1 0 0,0-3-192 0,1-1 192 15,-2-2-912-15,-2 1-64 0,-1-5-16 0,-1 1-8992 16,-2-3-1808-16</inkml:trace>
  <inkml:trace contextRef="#ctx0" brushRef="#br1" timeOffset="93109.57">30324 7376 21423 0,'17'-3'944'0,"-4"2"208"0,3-4-928 0,1 1-224 15,0 1 0-15,1 2 0 0,-1 1 0 0,4-4 0 16,3 3 0-16,0 1-9552 0</inkml:trace>
  <inkml:trace contextRef="#ctx0" brushRef="#br1" timeOffset="93578.35">31350 7231 12895 0,'0'0'1152'0,"0"0"-928"0,0 0-224 0,0 0 0 16,0 0 4800-16,-3 12 896 0,-3 1 192 0,1 1 48 16,-1 2-3888-16,-1 2-784 0,-2 3-160 0,-3 4-16 15,-1-2 256-15,0 6 64 0,0-2 16 0,3 3 0 16,2-1-1040-16,-1-2-192 0,-4-1-64 0,0 0 0 16,1-2-128-16,3-1 0 0,4-3-192 0,-1-3 192 15,1-5 0-15,1-2 0 0,4-10 0 0,0 10 0 16,0-10-192-16,0 0 192 0,0 0-160 0,0 0 160 15,0 0-416-15,12-2 16 0,2-6 0 0,1-4 0 16,-2-5-368-16,1-1-64 0,0-2 0 0,2 0-16 16,0-3-368-16,-2 0-64 0,-2 1 0 0,0-4-16 15,-1-2 432-15,2-2 96 0,0-2 0 0,-1-2 16 0,-2-1 400 0,1 1 80 16,-1-4 16-16,1 1 0 0,-1 1 256 0,1 3 128 16,-1 2-128-16,0 6 192 0,1 6 736 0,-3 4 144 15,-3 6 16-15,-5 9 16 0,5-6 128 0,-5 6 32 16,0 0 0-16,0 0 0 0,4 12-272 0,-1 2-48 15,-3 4-16-15,0 3 0 0,0 5-336 0,2 3-64 16,2 1-16-16,0 0 0 0,0 1-256 0,1 0-64 16,2 1-16-16,1-2 0 0,-1-2-176 0,3 1 0 0,-1-2 0 15,0 1 0 1,0 0-480-16,3-3 32 0,-1 0 0 0,1-2 0 16,0-2-1408-16,0 1-256 0,-1-2-64 0,1-3-9328 0,0-5-1856 0</inkml:trace>
  <inkml:trace contextRef="#ctx0" brushRef="#br1" timeOffset="93765.86">31370 7447 16575 0,'0'0'736'0,"0"0"160"0,0 0-720 0,0 0-176 0,0 0 0 0,0 0 0 15,0 0 4480-15,0 0 848 0,0 0 176 0,16 4 48 16,-1 0-2768-16,4-4-544 0,1-1-128 0,1 0 0 15,1-1-1312-15,2 0-256 0,1-2-48 0,1 4-16 0,0-5-480 0,0 3-160 16,0-3 0-16,0 0 0 16,0 0-1968-16,-2-1-400 0,-1 1-80 0,-1-1-14880 15</inkml:trace>
  <inkml:trace contextRef="#ctx0" brushRef="#br1" timeOffset="94000.16">31880 7063 32655 0,'0'0'1440'0,"0"0"304"0,0 0-1392 0,0 0-352 0,0 0 0 0,0 0 0 16,0 0 1728-16,0 0 256 0,0 0 64 0,0 0 16 15,12 0-768-15,-2-1-144 0,-1-1-48 0,2 0 0 16,-1 2-976-16,0-2-128 0,2 0-144 0,1-1 144 31,3 0-864-31,-1 2-48 0,0 1-16 0,0-2 0 16,-2-2-2016-16,0 0-416 0,2 2-80 0</inkml:trace>
  <inkml:trace contextRef="#ctx0" brushRef="#br1" timeOffset="94375.27">32151 6811 7359 0,'-7'-5'656'15,"-2"1"-528"-15,-1-1-128 0,-3 1 0 16,-1 0 4160-16,-3 0 816 0,-2 2 144 0,0-1 48 0,-5 2-2752 0,3 1-560 16,2 4-96-16,-1 2-32 0,1 3-640 0,-1 3-144 15,2 2-32-15,0 3 0 0,-1 1-608 0,1 3-128 16,-1 3-32-16,0-1 0 0,2 1 272 0,4 0 48 16,2 3 16-16,3 0 0 0,3 2 0 0,3-1 0 15,2-2 0-15,6-1 0 0,1-1-176 0,4-1-48 16,3-1 0-16,3-2 0 0,1-1-112 0,3-2-16 15,0-2-128-15,1-2 192 0,3-3-192 0,1 1 144 16,1-6-144-16,1-3 128 0,-1-2 0 0,1-2-128 16,-1-2 192-16,-1-4-64 0,0-1 16 0,0 0 0 15,2-6 0-15,-2 0 0 0,-2-2 112 0,-3 0 0 0,-2-3 16 16,-3-1 0-16,-1 1 336 0,-2-4 64 0,-3-1 16 0,-3 1 0 16,-3-1-176-16,-6 0-48 0,-7-1 0 0,-5 0 0 15,-6 0-144-15,-2 0-16 0,-3 0-16 0,-1 2 0 16,-2 5-288-16,-1-1-176 0,-1 4 32 0,1 5 0 31,2 2-2736-31,0-1-528 0</inkml:trace>
  <inkml:trace contextRef="#ctx0" brushRef="#br1" timeOffset="97025.09">26276 8897 9215 0,'0'0'400'0,"7"-1"96"0,9-2-496 0,-16 3 0 16,0 0 0-16,0 0 0 0,0 0 2928 0,0 0 480 16,0 0 112-16,2 7 0 0,-3 1-1600 0,-2 1-320 0,2 1-64 0,-3 1 0 15,-1-2-880-15,0 0-160 0,-1-3-48 0,1 1 0 16,0-2-192-16,0 0-64 0,-2-3 0 0,7-2 0 16,-8 2 80-16,2 0 16 0,-1-2 0 0,1 0 0 15,-1-2-96-15,2 0 0 0,0-2-16 0,0 0 0 16,1-3-176-16,1-2 192 0,1-1-192 0,0 1 192 15,5 1-192-15,1-3 0 0,1 2 0 0,2 0 0 16,0 1 0-16,2-1 0 0,1 3 0 0,0 0 0 16,-2 4 0-16,1-1 0 0,-1 2 0 0,0 2 0 15,-1 2 160-15,0 1 48 0,-1 0 16 0,1 2 0 16,-3 3 160-16,1-2 16 0,0-1 16 0,-2 2 0 16,-2 1-32-16,-1 0-16 0,-1-1 0 0,0 0 0 15,-2-1-112-15,0-1 0 0,-2 1-16 0,1-2 0 16,-1 1-112-16,5-6 0 0,-5 4-128 0,5-4 192 0,-7 3-192 0,7-3 128 15,-6 1-128-15,6-1 0 0,0 0 0 0,0 0 0 16,-7-1 0-16,7 1 0 0,0 0-192 0,0 0-16 16,0 0-16-16,0 0 0 15,-5-3-1328-15,5 3-272 0,0 0-48 0,0 0-7600 16,0 0-1536-16</inkml:trace>
  <inkml:trace contextRef="#ctx0" brushRef="#br1" timeOffset="97368.95">26945 8844 11967 0,'0'0'528'0,"0"-6"112"0,-1-1-512 0,0 3-128 0,1 4 0 0,0 0 0 16,-8-9 4000-16,-1 2 768 0,-2 3 160 0,0-1 16 16,-3 2-2912-16,1 2-592 0,-1 1-112 0,-2 1-32 15,1 2-912-15,0 0-192 0,1 0-48 0,1 3 0 16,1-2-144-16,2 1-192 0,-1 0 32 0,5-1 16 31,1 0-256-31,5-4-48 0,4 8-16 0,1-2 0 0,1 1 80 0,5 1 32 0,4-1 0 0,2 3 0 16,0-3 352-16,0 4-144 0,4-1 144 0,0 2 0 15,0-3 0-15,-3 0 304 0,-2-1-48 0,-2 0 0 16,0 0 176-16,0 1 16 0,-4-3 16 0,-2 2 0 16,-3 1-16-16,-2 0-16 0,-3 2 0 0,-2-1 0 15,-2-1-16-15,-2 2 0 0,-5-3 0 0,0 1 0 16,-2-1-416-16,0 1 0 0,0 0 0 0,1-1 0 15,-1-6-1504-15,2 1-384 0,1-3-80 0,3 0-12496 16</inkml:trace>
  <inkml:trace contextRef="#ctx0" brushRef="#br1" timeOffset="97542.63">27112 8516 24879 0,'0'0'1088'0,"0"0"256"0,0 0-1088 0,0 0-256 15,0 0 0-15,0 0 0 0,0 0 2224 0,7 10 384 0,-3 3 80 0,1 2 0 16,0 6-1568-16,0 4-320 0,0 4-64 0,2 3-16 16,-1 5-544-16,1 3-176 0,-1 3 0 0,1 3 0 31,0-3-800-31,0 1-272 0,1 0-48 0,-1-3-9248 0,-1-3-1856 0</inkml:trace>
  <inkml:trace contextRef="#ctx0" brushRef="#br1" timeOffset="97714.53">27113 8939 25167 0,'0'0'1104'0,"4"-5"240"0,0-3-1072 0,1 3-272 0,-5 5 0 0,8-4 0 16,1 0 448-16,3 1 16 0,1 2 16 0,3 1 0 0,-1-1-144 0,4-1-16 15,3 0-16-15,10 2 0 16,1 0-1728-16,1 0-352 0,-1-2-64 0,-9 1-8736 15</inkml:trace>
  <inkml:trace contextRef="#ctx0" brushRef="#br1" timeOffset="98480.65">27624 8846 10127 0,'0'0'896'0,"-6"4"-704"16,-3-1-192-16,0 1 0 0,-2 2 3088 0,0 1 592 16,-1 1 112-16,-1 2 32 0,0 3-1984 0,0 0-400 15,1-1-80-15,0 2-16 0,0 1-768 0,2-1-176 16,2-1-16-16,2 0-16 0,1-1 16 0,1-2 16 15,1-1 0-15,3 0 0 0,3-1-80 0,-3-8 0 0,0 0-16 0,5 5 0 16,3 2-16-16,1-3 0 0,1-4 0 0,1 0 0 16,-1 0-112-16,0-4-32 0,2-1 0 0,-1 1 0 15,-1-4-144-15,0 0 0 0,1-2 0 0,-1-1 0 16,1 1 0-16,-2-1 0 0,-1 0 0 0,0 0 0 16,-2 2 0-16,-1-1 0 0,-1-1 0 0,-1 2 0 15,-3 4 0-15,0 5 256 0,0 0-32 0,0 0-16 16,0 0 240-16,0 0 64 0,-5 5 0 0,1 2 0 15,-2-1-256-15,3 3-64 0,0 0 0 0,0 2 0 16,3 1-192-16,0-1 0 0,0 1 0 0,2 0 0 16,-1-2-320-16,3 1-16 0,2-2 0 0,1-1 0 15,1-1-560-15,1-1-96 0,-1-2-32 0,1-2 0 16,0-3-432-16,1 0-80 0,-1-2-32 0,1-1 0 16,-1-1 96-16,0-4 0 0,0-2 16 0,3-6 0 15,-3-1 336-15,-1 1 64 0,-2 3 16 0,-1-6 0 16,-1 1 464-16,-1-2 112 0,-3 1 16 0,1 5 0 0,1-2 1056 0,-1-2 224 15,0-3 32-15,-1 0 16 0,0-3-160 0,0 1-16 16,0-3-16-16,-1-8 0 0,1 7-480 0,1 5-80 16,3 6-128-16,-3 6 176 0,1 2 544 0,-2 9 112 15,0 0 32-15,0 0 0 0,0 0 192 0,2 9 32 16,1 1 16-16,-1 3 0 0,0 0-96 0,2 4-32 16,0-1 0-16,0 5 0 0,2 0-208 0,-2 2-64 15,0 0 0-15,0 1 0 0,0 1 64 0,0-3 16 16,-2 3 0-16,1-2 0 0,-1-1 0 0,1-1 0 15,-2-1 0-15,1-1 0 0,-2-3-384 0,1 0-80 16,0-3 0-16,2-2-16 0,-2 0-176 0,0-1-128 16,-1-10 144-16,0 0-144 0,0 0 0 0,0 0 0 0,0 0 0 0,0 0 0 15,0 0 0-15,0 0-240 0,0 0 48 0,0 0 16 16,0 0-128-16,7-4-16 0,-1-2-16 0,5-5 0 31,-1-2-272-31,3-1-48 0,0 1-16 0,3 1 0 16,1 3 208-16,0 0 32 0,-1 0 16 0,2 2 0 0,1 1 416 0,1 1 0 0,-2 2 0 0,-1 2 0 15,-2 2 384-15,-1 3 96 0,-2 1 32 0,-2 0 0 16,-10-5 256-16,8 8 48 0,-2 1 16 0,-2-1 0 16,-4-8 128-16,-1 12 48 0,1-12 0 0,-7 13 0 15,-2 1-304-15,-1 2-48 0,-2-4-16 0,-2 1 0 16,-2-2-368-16,1 0-80 0,-2-3 0 0,2-2-16 16,1 3-176-16,2-4 0 0,3-1 0 0,9-4 0 15,-9 0-1424-15,9 0-224 0,0 0-32 0,0 0-16 16,0 0-1488-16,-3-11-288 0,2-2-64 0</inkml:trace>
  <inkml:trace contextRef="#ctx0" brushRef="#br1" timeOffset="98605.64">28289 8893 12895 0,'0'0'1152'0,"6"15"-928"16,-3 0-224-16,0 1 0 0,-3 0 2448 0,-3-1 448 15,0 1 96-15,-3 1 16 0,0-4-1360 0,1 2-272 16,-1 1-48-16,3-3-16 0,0-2-1056 0,0-2-256 15,3-9 0-15,0 0-8384 16,0 10-1728-16</inkml:trace>
  <inkml:trace contextRef="#ctx0" brushRef="#br1" timeOffset="98746.25">28262 8713 30175 0,'-3'-15'1344'0,"3"15"256"0,-2-16-1280 0,0 3-320 0,1 3 0 0,1 10 0 16,0 0 384-16,0 0 0 0,0-11 0 0,0 11-9568 15,5-9-1904-15</inkml:trace>
  <inkml:trace contextRef="#ctx0" brushRef="#br1" timeOffset="98902.48">28545 8741 19343 0,'-7'9'1728'0,"2"4"-1392"16,3 4-336-16,-2 0 0 0,0 0 2912 0,0 1 512 15,0 0 96-15,1 2 32 0,2 3-1888 0,1-1-368 16,1 2-80-16,-1-2 0 0,2-1-816 0,2 0-144 16,1-2-48-16,1-3 0 15,1 0-592-15,-1-2-112 0,2 0-16 0,1-5-10192 16,4-2-2032-16</inkml:trace>
  <inkml:trace contextRef="#ctx0" brushRef="#br1" timeOffset="99386.9">28790 8944 7359 0,'0'0'320'0,"0"0"80"0,0 0-400 0,0 0 0 16,0 0 0-16,-7 8 0 0,1-2 5696 0,6-6 1072 15,-5 8 208-15,5-8 32 0,-4 9-4576 0,4-9-896 16,0 11-192-16,1-2-48 0,-1-9-1024 0,4 12-272 0,-4-12 0 16,5 10 0-1,-5-10-1904-15,5 9-464 0,-5-9-112 0</inkml:trace>
  <inkml:trace contextRef="#ctx0" brushRef="#br1" timeOffset="99543.03">28799 8716 20271 0,'0'0'1792'0,"0"0"-1424"0,-9-1-368 0,9 1 0 15,-9-2 896-15,9 2 96 0,0 0 32 0,0 0-7648 16,0 0-1520-16</inkml:trace>
  <inkml:trace contextRef="#ctx0" brushRef="#br1" timeOffset="99714.89">29072 8595 25167 0,'0'0'1104'0,"0"0"240"0,0 17-1072 0,-2 2-272 16,-2-1 0-16,2 7 0 0,0 0 656 0,2 4 80 16,2 2 16-16,0 2 0 0,-2 2-304 0,3-3-48 15,1 2-16-15,1-1 0 16,0 1-640-16,1-6-128 0,-1-3-16 0,3-3-8016 15,1-2-1600-15</inkml:trace>
  <inkml:trace contextRef="#ctx0" brushRef="#br1" timeOffset="99871.41">29079 8852 8287 0,'0'0'736'0,"8"-7"-592"0,0 2-144 0,2-2 0 16,-2 1 2944-16,3-1 576 0,-1 1 96 0,-1 3 32 15,-9 3-2240-15,11 0-448 0,-1 0-96 0,1 3-16 16,-11-3-560-16,13 6-112 0,1 1-32 0,-2-1-7488 16,-2-1-1488-16</inkml:trace>
  <inkml:trace contextRef="#ctx0" brushRef="#br1" timeOffset="100074.44">29335 8953 14735 0,'0'0'1312'0,"0"0"-1056"15,0 0-256-15,-3 13 0 0,1-4 2048 0,2-9 368 16,-3 13 64-16,2-1 16 0,1-12-1856 0,4 12-384 16,0-2-64-16,-4-10 0 15,0 0-624-15,10 7-112 0,-10-7-32 0,10 5 0 16,-10-5-640-16,12 3-128 0,-12-3-16 0,11-2-16 16,-2 0-768-16,0-3-160 0</inkml:trace>
  <inkml:trace contextRef="#ctx0" brushRef="#br1" timeOffset="100216.15">29541 8875 11967 0,'0'0'1280'0,"0"0"-1280"0,0 0 0 0,0 0 4112 0,0 0 784 16,0 0 160-16,-10 14 16 0,-4 3-2480 0,1 3-496 0,-1-1-112 0,-2 4 0 15,1-1-416-15,-1 1-80 0,-1 1-16 0,2-1 0 16,0 1-848-16,2-1-176 0,1-1-48 0,3-1 0 16,3 1-400-16,2-4 0 0,0-2-192 0,1-3 192 31,2-1-2176-31,1 0-304 0,1 2-64 0,2-4-8864 15,-3-10-1776-15</inkml:trace>
  <inkml:trace contextRef="#ctx0" brushRef="#br1" timeOffset="100903.77">30195 8891 16287 0,'0'0'720'0,"0"0"160"0,0 0-704 0,0 0-176 0,-6-4 0 0,-5 4 0 15,-2 0 1888-15,2 4 352 0,-2 1 64 0,-3 3 0 0,-7 2-448 0,3 2-80 16,3 1-32-16,3 0 0 0,2 1-720 0,2-1-160 15,-1 2-32-15,3-2 0 0,3-3-160 0,2 2-32 16,7 0-16-16,2-1 0 0,1-2-320 0,5-1-64 16,4 0-16-16,2-3 0 0,3 2 128 0,1-3 32 15,-1-4 0-15,4 0 0 0,2-2-80 0,-2 0-16 16,-4-2 0-16,-3-1 0 0,-2-2-80 0,-2 1-16 16,-2-1 0-16,-3 1 0 0,-4-2-16 0,-1-1-16 15,-1 0 0-15,-2-1 0 0,-2 1-32 0,-2-2-128 16,-2 0 192-16,-2 3-64 0,-2-5-128 0,0 0 0 15,-2-2 0-15,0-1 0 16,-4 2-1216-16,4 1-208 0,-1 1-48 0,2 1-16 16,0 2-1072-16,1 0-192 0,0 5-64 0,9 4-10208 0</inkml:trace>
  <inkml:trace contextRef="#ctx0" brushRef="#br1" timeOffset="101169.26">30443 8854 11743 0,'20'-4'512'0,"-6"-1"128"0,3 0-512 0,0-2-128 0,-5-2 0 0,-2-1 0 15,-5-2 1904-15,0 2 352 0,-1-1 80 0,-1 1 16 16,-6-6-368-16,1 6-64 0,2 10 0 0,-4-11-16 16,-1-3-1088-16,-3 1-224 0,-1 1-32 0,0 2-16 15,1 1-224-15,0 1-32 0,0 1-16 0,0 3 0 16,0 2-144-16,8 2-128 0,-9 4 144 0,2-1-144 16,-1 3 240-16,8-6-48 0,-8 10-16 0,3 3 0 15,1 3 80-15,2 3 32 0,2 2 0 0,3 3 0 16,1-2 96-16,1 1 32 0,3-1 0 0,2 3 0 0,1 1-256 0,2-1-160 15,0-3 192-15,1 0-192 0,1 1 0 0,-2-1 0 16,-2-3 0-16,1-2 0 16,-3-1-640-16,-2-2-176 0,-2-1-32 0,-1-2-16 15,0-2-2272-15,-4-9-448 0</inkml:trace>
  <inkml:trace contextRef="#ctx0" brushRef="#br1" timeOffset="101278.7">30467 8947 21183 0,'0'0'1888'0,"6"-9"-1504"16,2 1-384-16,2 1 0 0,2 1 2256 0,2 0 384 16,2 1 80-16,0 1 16 0,-1 2-2128 0,5-3-416 0,2 3-192 0,0 2 160 31,-1-2-1312-31,4 2-272 0,2 0-48 0</inkml:trace>
  <inkml:trace contextRef="#ctx0" brushRef="#br1" timeOffset="101780.06">31407 8708 20271 0,'0'0'896'0,"0"0"192"0,0 0-880 0,0 0-208 0,-2 12 0 0,1-2 0 16,0 2 2720-16,-3 1 496 0,-3 7 112 0,1-1 0 0,-5 1-1408 15,2 2-304-15,0-1-48 0,0 6-16 0,-2 3-832 0,1 4-160 16,0 3-48-16,2-4 0 0,0-1-320 0,0-2-64 16,0-3 0-16,3-1-128 0,1-2 176 0,3-5-176 15,0-2 160-15,1-3-160 0,0-3 192 0,1-1-48 16,-1 1-16-16,0-11 0 0,0 0-128 0,0 0 160 16,0 0-160-16,0 0 160 0,12-5-160 0,-3-3 0 15,-3-4 0-15,1-2 0 0,-1-3-384 16,1 0 64-16,2-3 0 0,-1 1 0 0,0-2-16 0,-2-1 0 15,-1-3 0-15,-1-1 0 0,1-4 144 0,1-4 48 0,-1-1 0 16,1-2 0-16,1 1-96 0,-1 2-16 0,0-1 0 0,0 3 0 16,1 6 256-16,-1 0 0 0,1 4 0 0,-2 4 0 15,0 6 176-15,-5 12 128 0,0 0 16 0,0 0 16 16,0 0-112-16,0 0-32 0,11 9 0 0,-4 2 0 16,1 0 144-16,-1 6 32 0,-2 7 0 0,-1-1 0 15,-2 1-64-15,2-1-16 0,2 2 0 0,-1 2 0 16,1-2-128-16,1 2-32 0,-2 1 0 0,4-2 0 15,0-3-128-15,2-2 0 0,0 1 0 0,1 2 0 32,1-6-464-32,-1 2 16 0,0-2 16 0,-1-1 0 0,1 0-2128 15,0 1-416-15,1 3-96 0,-3-7-11680 0</inkml:trace>
  <inkml:trace contextRef="#ctx0" brushRef="#br1" timeOffset="101967.57">31370 9065 23039 0,'0'0'1024'0,"0"0"192"0,0 0-960 0,0 0-256 15,0 0 0-15,0 0 0 0,3-9 2080 0,-3 9 368 16,5-6 80-16,-5 6 16 0,6-7-656 0,2 2-128 16,1 0-32-16,3 2 0 0,1 2-1152 0,1 0-224 15,2-2-48-15,2 2-16 0,1-1-512 0,0 2-96 16,-1 0-32-16,1 0-11120 15,-1 0-2224-15</inkml:trace>
  <inkml:trace contextRef="#ctx0" brushRef="#br1" timeOffset="102186.63">31826 8625 25791 0,'0'0'2304'0,"0"0"-1856"0,11-6-448 0,-1 5 0 16,1-1 2336-16,0 0 368 0,1 2 80 0,0 0 16 15,-2-1-2208-15,1 1-432 0,0 0-160 0,2 0 0 16,2-1 0-16,0 1 0 0,2 1 0 0,0 0-192 16,-1 1-2208-16,-2 0-432 0,1-2-96 0,-1 0-16 0</inkml:trace>
  <inkml:trace contextRef="#ctx0" brushRef="#br1" timeOffset="102608.51">32138 8443 19455 0,'-13'-10'864'0,"4"6"176"0,-2-2-832 0,-2-4-208 15,-1 1 0-15,0 2 0 0,-2-1 816 0,-1 2 112 16,-3 4 32-16,1 2 0 0,-1 2 1040 0,1 8 224 15,-1 0 32-15,1 3 16 0,-1 0-992 0,2-1-208 16,0 3-48-16,1 2 0 0,0 2-320 0,1 0-80 0,0-2-16 0,5 0 0 16,0 4-224-16,5 1-64 0,3-2 0 0,3 1 0 15,3 1-128-15,1 1-48 0,2-2 0 0,5 0 0 16,3-2-144-16,2 1 160 0,1-3-160 0,1-1 160 16,1-2-160-16,2-2 0 0,1-2 0 0,1-2 0 15,-1-3 0-15,1 0 0 0,2-2 0 0,-2-2 0 16,1-2 0-16,-2-2 0 0,-1-1 0 0,-2 1 0 15,0-3 0-15,-1-1 0 0,0-1 0 0,0-5 0 16,-2-2 128-16,0 1 80 0,-2-4 32 0,-2-1 0 16,-3 5 416-16,1-3 96 0,-2-5 16 0,-3 1 0 15,-5-2-320-15,-2 3-64 0,-6-1-16 0,-2 2 0 16,-5-2-112-16,-4-3 0 0,-7 1-16 0,-3 1 0 16,-1 2-240-16,1 2 0 0,2 4 0 0,-1 1 0 15,1 0-1344-15,4 5-192 0,3 4-64 0,2 4-16576 16</inkml:trace>
  <inkml:trace contextRef="#ctx0" brushRef="#br1" timeOffset="114842.4">26649 10276 11967 0,'0'0'528'0,"0"0"112"0,0 0-512 0,-5 7-128 15,1 0 0-15,2 2 0 0,-1 1 3696 0,2 2 704 16,-1 2 144-16,4 2 16 0,-2 1-2352 0,0 0-480 15,1 1-80-15,0 2-32 0,1-2-976 0,0 1-192 16,-1 0-32-16,2-4-16 0,1 0-272 0,-1-2-128 16,-1-2 0-16,1 0 128 0,-1-5-128 0,-2-6 0 15,0 0 144-15,0 0-144 0,0 0 0 0,0 0 0 16,0 0 0-16,7-5-128 0,-1-3-96 0,1-1-16 16,-1-3 0-16,0-1 0 0,-2-2-112 0,2-2-32 0,3 1 0 0,-2-2 0 15,-3-3 64-15,1 0 0 0,1 0 0 0,2 2 0 16,-1-3 128-16,-1 3 16 0,1 4 16 0,1-1 0 15,1 4 528-15,-1 3 96 0,-3 3 32 0,-5 6 0 16,0 0 256-16,8 1 48 0,1 5 16 0,-3 2 0 16,-4 1-432-16,1 4-96 0,4 2-16 0,-2 3 0 15,-1 2-272-15,0 3 160 0,0 1-160 0,1 0 128 16,2 1-128-16,-1 1-176 0,1 0 48 0,2-1 0 31,4 0-1872-31,1-3-368 0,-3-1-80 0,2-6-7136 0,1 0-1424 0</inkml:trace>
  <inkml:trace contextRef="#ctx0" brushRef="#br1" timeOffset="115170.39">27082 10275 18431 0,'0'0'1632'0,"0"0"-1312"16,0 0-320-16,-1 5 0 0,-3 2 1792 0,0 2 304 15,3 3 48-15,-2 5 16 0,0 1-448 0,1 2-96 16,1 2-16-16,-1 1 0 0,4 1-640 0,0 2-128 15,1-3-16-15,1 3-16 0,1-6-528 0,1-2-96 16,1-1-32-16,-1-1 0 0,1-2-144 0,0-2 0 16,-1-4 144-16,3-2-144 0,-1-1 0 0,0-1 128 15,0-1-128-15,-8-3 0 0,7-5 160 0,1-1-32 16,0-1-128-16,0-3 192 0,0 0-32 0,0-2-16 16,-2-3 0-16,2 0 0 0,0-4-144 0,0-1-192 0,-2-1 32 15,2-1 16-15,0-1 144 0,0-1-208 0,-1-2 80 0,0 4 128 16,-1 4-144-16,1-1 144 0,-1 5 0 0,2 0 0 15,-8 14 0-15,0 0 272 0,0 0-16 0,0 0-16 16,2 10 80-16,-2 7 0 0,-4 0 16 0,2 4 0 16,1 2-336-16,1 2 0 0,0-3 0 0,3 2 0 15,1-1 0-15,2 1-320 0,-1-1 64 0,2-3 16 32,1-2-2608-32,2-1-528 0,3-3-96 0</inkml:trace>
  <inkml:trace contextRef="#ctx0" brushRef="#br1" timeOffset="115404.74">27656 10306 12895 0,'-7'-7'1152'0,"1"-2"-928"15,6 9-224-15,-9-7 0 0,-2 0 4160 0,1 4 768 16,10 3 176-16,-13 0 16 0,1 3-2960 0,2 4-608 16,-1 2-112-16,2 4-32 0,0 4-368 0,4 4-80 15,-1 2 0-15,3-2-16 0,0-1-352 0,2-2-64 16,2 0-16-16,2 3 0 0,2 0-384 0,1-1-128 15,2-2 0-15,1-2 0 0,2-1 0 0,0 0 0 16,4-2-160-16,-1-2 160 16,3 0-464-16,-1-3 16 0,-3-2 16 0,0-1 0 15,1-1-1168-15,0-1-256 0,1-2-32 0,0-2-16 16,1-2-1456-16,0-3-288 0</inkml:trace>
  <inkml:trace contextRef="#ctx0" brushRef="#br1" timeOffset="116141.18">28046 9973 19343 0,'0'-9'1728'0,"0"2"-1392"16,-2-3-336-16,2 10 0 0,0 0 3136 0,0 0 544 15,0 0 112-15,0 0 32 0,0 0-1776 0,-8 7-336 16,3 7-80-16,1 2-16 0,-1 5-640 0,0 4-128 16,0 2-16-16,2 5-16 0,0-1-480 0,1 3-80 15,-2 1-32-15,1-1 0 0,3-1-224 0,2 1 0 16,-1-1 0-16,3 0 0 16,2-2-432-16,3-2-16 0,2-3-16 0,-1-2 0 15,1-2-368-15,-2-3-64 0,-3-4 0 0,1 0-16 16,-1-4-352-16,1-4-64 0,0 0-16 0,-7-7 0 15,0 0 0-15,10 0-16 0,-10 0 0 0,10-4 0 16,-1-1 608-16,-2-2 128 0,-7 7 32 0,7-9 0 0,-1 0 592 0,-6 9 0 16,5-12 0-16,0 5 0 0,-1-4 128 0,-4 11 160 0,0 0 32 0,10-9 0 15,-3 1 480-15,4 0 96 0,-1-1 32 0,-1 3 0 16,-9 6-96-16,12-6-32 0,0 1 0 0,0-1 0 16,-2 2 48-16,-1-1 16 0,2 1 0 0,-1-1 0 15,-1-1-16-15,1 1 0 0,2-1 0 0,-1-1 0 16,-4 1-272-16,1-1-48 0,0 2-16 0,-1-3 0 15,-2-1-256-15,0 0-48 0,0-3-16 0,0 2 0 0,-1 0-192 0,-4 10 176 16,4-10-176-16,-1 0 160 0,0-1-160 0,-3 1 160 16,-3-1-160-16,3 11 160 0,-4-9 48 0,-1 0 16 15,-3 4 0-15,-1 4 0 0,0 2 112 0,0 3 32 16,-2 2 0-16,1 2 0 0,-1 2-96 0,1 1-16 16,-1 1 0-16,1 2 0 0,1 2-96 0,2 1-32 15,1-2 0-15,2 2 0 0,1-2-128 0,2 0 0 16,1-2 0-16,4 0 0 0,2-1 0 0,1 0-144 15,2-3 144-15,4-1-208 16,1-1-240-16,2 1-64 0,0-2 0 0,1-1 0 16,0 1-528-16,1-4-112 0,1-2-32 0,1-2 0 15,-2 0-2208-15,1-2-448 0,-1-1-96 0</inkml:trace>
  <inkml:trace contextRef="#ctx0" brushRef="#br1" timeOffset="116406.99">28607 10346 10127 0,'0'0'448'0,"0"0"96"0,-13-2-544 0,3 2 0 0,0 0 0 0,0 4 0 15,1 0 3264-15,2 3 560 0,-1-1 96 0,4 5 32 16,0-1-2032-16,1 2-416 0,1-1-80 0,0 1-16 16,6 4-560-16,1-1-112 0,2 4-32 0,5-5 0 15,-1 2-224-15,1-3-48 0,0-4-16 0,1-3 0 16,-3 2 32-16,2-5 16 0,1 1 0 0,0-4 0 16,-1 0-128-16,-2-5-16 0,-2-2-16 0,-1-1 0 15,-3-1 144-15,0 1 48 0,-4 8 0 0,0-13 0 16,-3-4-48-16,-1 4 0 0,-3-2 0 0,1 0 0 15,-3 2-256-15,1-2-48 0,0 0-16 0,-1 2 0 16,0-1-1392-16,2-1-272 0,1 1-64 0,1 1-16 16,-1 3-2320-16,4-1-464 0</inkml:trace>
  <inkml:trace contextRef="#ctx0" brushRef="#br1" timeOffset="116782.03">28778 10374 20319 0,'2'17'896'0,"0"-5"192"0,1 2-864 0,2 6-224 16,-1-3 0-16,1 4 0 0,-1 1 1216 0,0 0 192 16,0-1 32-16,0 0 16 0,0-2 464 0,-2 0 80 0,0-5 32 0,-1 0 0 15,0-1-688-15,0 0-128 0,1-5-16 0,-1 1-16 16,-1-9-544-16,0 9-96 0,0-9-32 0,0 0 0 16,0 0-256-16,0 0-48 0,0 0-16 0,0 0 0 15,0 0-48-15,0 0-16 0,0 0 0 0,-9-6 0 16,0-1-128-16,2-3 160 0,1 1-160 0,1-3 160 15,-1-2-160-15,2-3-224 0,1-3 48 0,0-3 16 32,2-3-640-32,1 0-128 0,2-2-32 0,3 1 0 15,3-2-880-15,3 4-176 0,0-1-32 0,2 4-16 16,2 5 912-16,0 2 192 0,0 3 48 0,0 3 0 0,2 1 1616 0,2 3 336 0,-2 1 64 0,-2 2 16 16,-2 5 480-16,2 4 80 0,-2 2 32 0,-2 4 0 15,-3-2-496-15,-3 5-80 0,-2 2-32 0,-4 1 0 16,-3-1-16-16,-3 0-16 0,-1-1 0 0,-2 1 0 15,-3 1-352-15,-1-1-64 0,-3 0-16 0,1-1 0 16,0-1-304-16,1-1-64 0,-1-3-16 0,1 1 0 16,-4-1-784-16,5-2-176 0,1-1-16 0,1-2-19408 15</inkml:trace>
  <inkml:trace contextRef="#ctx0" brushRef="#br1" timeOffset="119235.75">25799 10462 17503 0,'0'0'1552'0,"3"10"-1232"0,-7 0-320 0,0 0 0 16,0 0 1408-16,0 2 240 0,0-3 32 0,2-1 16 15,0-2-544-15,2 1-96 0,0-7-32 0,0 6 0 16,0-6 0-16,0 0-16 0,0 0 0 0,0 0 0 16,0 0-352-16,0 0-64 0,7-6-16 0,1-3 0 15,0-4-16-15,1-2-16 0,1-3 0 0,1 6 0 0,-2-1-272 16,1-2-48-16,1 0-16 0,-1-2 0 0,-1 0-208 0,0-1 128 16,0 0-128-16,2-4 0 0,-3 0 0 0,-1 5 0 15,0 2 0-15,-2 3 0 0,-1 5 0 0,0-2 0 16,-4 9 0-16,0 0 0 0,0 0 0 0,0 0 0 15,8 9 0-15,-2-2 0 0,0 4 0 0,-1 2 144 16,0 0-16-16,0 1 0 0,0 2 0 0,2 0 0 16,-1-1 0-16,2 2 0 0,0-2 112 0,1-2 16 15,-2-2 0-15,3 1 0 0,1-3 256 0,-1-2 64 16,2-1 16-16,-1-2 0 0,3-4 288 0,-1-1 48 16,0-2 16-16,1-3 0 0,0-2-432 0,2-1-64 15,-3-4-32-15,1 0 0 0,2-4-416 0,0-2-272 16,-2 1 32-16,0 1-12832 0,1-2-2576 0</inkml:trace>
  <inkml:trace contextRef="#ctx0" brushRef="#br1" timeOffset="120236.8">29318 10054 28095 0,'0'0'1248'0,"0"0"256"0,-5-10-1200 0,5 10-304 0,0 0 0 0,0 0 0 16,0 0 640-16,0 0 80 0,-5 12 16 0,2 5 0 16,2 0 288-16,2 7 48 0,3 4 16 0,1 3 0 15,0 5-608-15,2-2-112 0,-1-1-32 0,1 3 0 16,-1-6-192-16,0 1-144 0,-3-2 192 0,1-1-192 16,-1 1 160-16,-2-4-160 0,1-2 128 0,-1-3-128 15,2-3 128-15,-3-3-128 0,0-2 0 0,0-12 128 16,1 10-128-16,-1-10 0 0,0 0 0 0,0 0 0 15,0 0 0-15,0 0-176 0,0 0 48 0,2-10 0 16,1-1 128-16,0 0 0 0,-1-4 0 0,1 1 0 16,-1-3 0-16,1 0 0 0,0 3 0 0,1 1 0 0,1 0 0 0,0 2 128 15,0 5-128-15,3-1 128 0,0 1 80 0,-8 6 32 16,10-4 0-16,1 4 0 0,-1 4-64 0,-1 2-16 16,-1 1 0-16,0 2 0 0,-2 3-160 0,2 3 160 15,1 0-160-15,1 2 160 0,-1 1-160 0,0-1 0 16,-3 0 0-16,2 0 0 15,0-2-416-15,1-2-112 0,0 0-32 0,2-1 0 16,-1-4-2704-16,1-3-560 0</inkml:trace>
  <inkml:trace contextRef="#ctx0" brushRef="#br1" timeOffset="120377.36">29761 10415 11055 0,'0'0'480'0,"0"0"112"0,0 0-464 0,-4 10-128 0,-1 1 0 0,1 0 0 15,0 2 1936-15,2 2 368 0,-1 4 80 0,2-2-7104 16,-1 0-1424-16</inkml:trace>
  <inkml:trace contextRef="#ctx0" brushRef="#br1" timeOffset="120533.7">29816 10121 23039 0,'0'0'2048'0,"-3"-11"-1648"0,2 0-400 0,0-1 0 16,-1-1 816-16,2 2 80 0,0 0 0 0,3 2 16 15,0 3-912-15,-3 6-272 0,2-10-16 0,-2 10-7328 16,0 0-1472-16</inkml:trace>
  <inkml:trace contextRef="#ctx0" brushRef="#br1" timeOffset="120706.94">30061 10110 2751 0,'-6'13'256'0,"4"-2"-256"15,4 5 0-15,-4 2 0 16,-2 4 3872-16,2 3 736 0,-1 0 128 0,3 1 48 0,3 4-2976 0,-3-1-592 0,-2 1-112 0,1 0-16 16,1 1-576-16,3-1-128 0,-1 0 0 0,1-1-16 31,0-1-1456-31,1-2-272 0</inkml:trace>
  <inkml:trace contextRef="#ctx0" brushRef="#br1" timeOffset="120878.72">30219 10365 2751 0,'0'0'128'0,"0"0"16"0,-1 13-144 0,1 0 0 0,2-2 0 0,1 2 0 15,-1 1 1520-15,0 0 272 0</inkml:trace>
  <inkml:trace contextRef="#ctx0" brushRef="#br1" timeOffset="121363.25">30400 10411 25791 0,'0'0'1152'0,"0"0"224"0,-12-5-1104 0,3-1-272 0,9 6 0 0,-10-5 0 16,-2 1 1648-16,2 4 272 0,10 0 48 0,-11 3 16 16,3 1-352-16,8-4-64 0,-6 11-16 0,2 1 0 0,0-3-880 0,3 3-176 15,2 1-48-15,2-1 0 0,1-2-208 0,2 1-48 16,2-1-16-16,-2 1 0 0,1-1-176 0,-1-1 0 16,-6-9 0-16,12 12 128 0,-3-2-128 0,2-5-144 15,0 1 144-15,3-2-208 16,-1 0-528-16,-2-2-96 0,1 1-32 0,0-3 0 15,-2-3-2512-15,2 1-496 0</inkml:trace>
  <inkml:trace contextRef="#ctx0" brushRef="#br1" timeOffset="121785.31">30667 10445 11055 0,'0'0'976'0,"0"0"-784"15,0 0-192-15,0 0 0 0,0 0 3008 0,-2 13 544 16,2-4 112-16,1 1 32 0,0 2-2128 0,1 1-416 16,-5-1-96-16,2 1-16 0,-1-1-784 0,4-1-256 15,2 1 128-15,-2 0-8480 16,-2-12-1696-16</inkml:trace>
  <inkml:trace contextRef="#ctx0" brushRef="#br1" timeOffset="121941.54">30645 10203 23087 0,'-6'-14'1024'0,"3"4"208"0,0 1-976 0,2 1-256 0,0 0 0 0,1 8 0 15,0 0 0-15,0 0 0 0,0 0 128 0,0 0-128 32,0 0-432-32,8 10-128 0</inkml:trace>
  <inkml:trace contextRef="#ctx0" brushRef="#br1" timeOffset="122113.39">30862 10082 15663 0,'0'0'688'0,"0"0"144"0,0 0-656 0,0 0-176 16,2 13 0-16,1 3 0 0,-2 2 2688 0,0 3 496 16,1 1 96-16,-2 4 32 0,0 6-1776 0,4 1-368 15,0 3-64-15,-1 0-16 0,1 1-816 0,0-1-272 16,0-1 160-16,0 2-160 15,1-3-384-15,-1-2-176 0,-4-3-16 0,0-2-8480 16,2-3-1696-16</inkml:trace>
  <inkml:trace contextRef="#ctx0" brushRef="#br1" timeOffset="122316.6">30824 10485 2751 0,'0'0'128'0,"-3"-13"16"0,3 13-144 0,-1-12 0 0,1 12 0 0,-1-9 0 15,1 9 6128-15,3-10 1184 0,-3 10 240 0,10-7 64 16,-10 7-4992-16,10-6-1008 0,2 2-192 0,1 3-32 16,1 2-800-16,0 0-144 0,-2 2-48 0,3-1 0 15,0 2-400-15,3 0-144 0,1-1 0 0,0 1 0 32,2-2-720-32,-1 1-144 0,-3-2-16 0,1 0-16 15,1-1-432-15,1 0-96 0,1 0-16 0,-2-1-11200 0</inkml:trace>
  <inkml:trace contextRef="#ctx0" brushRef="#br1" timeOffset="122472.87">31241 10373 23839 0,'0'0'1056'16,"0"0"224"-16,0 0-1024 0,0 0-256 0,-10 6 0 0,3 1 0 15,1 0 1264-15,0 3 208 0,2 2 32 0,2-3 16 0,2-9-304 0,0 13-48 16,4 0-16-16,-2 1 0 0,1 1-656 0,2 0-144 16,2-2-32-16,2 2 0 0,1 0-464 0,1-2-112 15,-1-2 0-15,0-1-16 16,-2 1-2432-16,0-4-496 0,0 1-80 0,0-4-4704 15,-8-4-928-15</inkml:trace>
  <inkml:trace contextRef="#ctx0" brushRef="#br1" timeOffset="122644.8">31429 10346 18431 0,'0'0'816'0,"0"0"160"0,0 0-784 0,0 0-192 15,-2 18 0-15,-1 3 0 0,-3-2 3200 0,0 5 576 0,-1-1 128 0,-2 7 32 16,1 4-1904-16,-1 1-384 0,0 2-80 0,1-5-16 15,2 2-1024-15,-1 0-208 0,1 5-32 0,2 2-16 32,0-5-1248-32,1-2-256 0,3-3-48 0,0-1-14848 0</inkml:trace>
  <inkml:trace contextRef="#ctx0" brushRef="#br1" timeOffset="123035.49">32079 10292 11055 0,'-13'4'480'0,"4"1"112"0,-3 2-464 0,-1 3-128 15,0 5 0-15,0 0 0 0,0 0 2624 0,-1 1 512 16,-2 1 112-16,3 2 16 0,3-4-896 0,3 2-160 16,-1 0-32-16,5-5-16 0,0 2-864 0,3-1-160 15,1-1-48-15,3-3 0 0,-4-9-480 0,11 7-96 16,0-1-32-16,4-6 0 0,-2 0-160 0,0-6-48 16,-2-1 0-16,2-2 0 0,2-1 0 0,-2-1 0 15,-1-2 0-15,-3 0 0 0,-3 0-272 0,1 1 160 16,-2-1-160-16,-1 2 128 0,-4-1-288 0,-1 0-64 0,-3-2-16 15,-2-1 0-15,0 0-48 0,-3 0-16 0,-3 1 0 0,0 1 0 32,1 0-1104-32,0 0-240 0,1 0-32 0,-1 3-16 15,1 3-1824-15,1 1-352 0,2 0-80 0</inkml:trace>
  <inkml:trace contextRef="#ctx0" brushRef="#br1" timeOffset="123301.09">32431 10149 4607 0,'0'0'192'0,"11"-7"64"0,-2-1-256 0,-1-1 0 0,-2 0 0 0,-2-3 0 16,-4 12 4064-16,3-10 768 0,-3-2 160 0,-2 3 16 15,0-3-2768-15,-1 3-544 0,-2 0-112 0,5 9-32 16,-8-9-144-16,2 5-16 0,-1-1-16 0,7 5 0 0,-9-1-800 0,1-2-144 16,8 3-48-16,-9 5 0 0,0 3 128 0,1 1 32 15,2 7 0-15,0-1 0 0,2 2-544 0,2 4 0 16,-1 3 0-16,1 0 0 0,0 3 144 0,1-1-144 15,1 0 0-15,3 1 144 0,-1 3-16 0,1-3 0 16,-1 1 0-16,2-3 0 0,2-3-128 0,-3 1 0 16,0-2 0-16,-2 1 0 15,1-2-448-15,0-2-128 0,0-1-32 0,-2 1 0 16,-2-3-2016-16,-2-1-416 0,-1-2-80 0</inkml:trace>
  <inkml:trace contextRef="#ctx0" brushRef="#br1" timeOffset="123444">32117 10447 20271 0,'0'0'896'0,"0"-8"192"16,1-3-880-16,6 2-208 0,5 1 0 0,3-1 0 0,5-2 3584 0,3 1 688 0,3-2 128 0,6 2 16 31,3 0-2592-31,0 3-528 0,2-2-96 0,-1 3-32 0,2 4-976 0,0 0-192 0,-1 4 0 0,1 0 0 16,-2 2-2896-16,-3 4-464 0,0 5-96 0</inkml:trace>
  <inkml:trace contextRef="#ctx0" brushRef="#br1" timeOffset="123946.07">31649 11601 10127 0,'-12'7'448'0,"6"-2"96"0,-1 3-544 0,1 2 0 0,-1-2 0 0,2 1 0 16,1 0 4464-16,4-9 784 0,-5 11 144 0,5-11 48 16,0 0-2784-16,0 0-544 0,0 0-128 0,0 0 0 15,0 0-1152-15,0 0-208 0,13-10-48 0,3-1-16 16,2-5-368-16,1-2-192 0,1 0 192 0,-1-5-192 15,4-1 0-15,-4-2 0 0,-2-2-240 0,0-1 80 16,0-1 32-16,-1-2 0 0,-3 2 0 0,-2-3 0 16,0-2 128-16,-1 1 0 0,1 0 0 0,0 0 0 15,0-2 0-15,-1 2 0 0,1 1 0 0,-1 7 0 16,2 6 0-16,-2 3 0 0,-2 4 0 0,0 6 0 16,-8 7 0-16,0 0 0 0,0 0 0 0,7 10-192 15,-6 7 192-15,-1 2 192 0,0 3-32 0,1 4-16 16,-1 1 0-16,0 3 0 0,0 2 0 0,0 0 0 0,0 1-16 0,1-1 0 15,2 1 0-15,0-1 0 0,-2-5-128 0,2 1 0 16,0 1 0-16,1 0 0 0,0-2-208 0,0-1-80 31,0-5-16-31,1 1 0 16,-2-1-400-16,1-2-64 0,-2-2-32 0,1 0 0 16,0-1-1792-16,-1-3-352 0,-2-13-80 0,2 13-5680 15,-2-13-1152-15</inkml:trace>
  <inkml:trace contextRef="#ctx0" brushRef="#br1" timeOffset="124102.55">31779 11592 21183 0,'0'0'1888'0,"0"0"-1504"0,-2-9-384 0,1 0 0 0,1 0 2176 0,0 9 352 0,0 0 80 0,3-10 16 32,-3 10-1024-32,7-7-192 0,-7 7-32 0,10-8-16 15,1 3-160-15,2-1-48 0,1 0 0 0,3 1 0 16,-1-3-832-16,3 0-160 0,3 0-32 0,1-1-128 31,-1 0-1056-31,3 1-320 0,-1-1-64 0,1 2-9568 0,0 0-1904 0</inkml:trace>
  <inkml:trace contextRef="#ctx0" brushRef="#br1" timeOffset="124336.9">32197 11175 20271 0,'0'0'1792'0,"0"0"-1424"15,0 0-368-15,0 0 0 0,11-5 3024 0,0 2 544 16,-3-2 96-16,-8 5 32 0,10-2-2192 0,2 0-432 16,-1-1-96-16,4 2-16 0,3 1-464 0,-2-1-112 15,-2-1 0-15,0 1-16 16,2 0-752-16,0-2-128 0,1-1-48 0,1 0 0 15,0 0-2720-15,-2 0-560 0</inkml:trace>
  <inkml:trace contextRef="#ctx0" brushRef="#br1" timeOffset="124743.27">32453 11003 11967 0,'0'0'1072'0,"0"0"-864"0,-6-7-208 0,-1 1 0 16,1-1 2240-16,-1 2 384 0,-2 1 96 0,0 1 16 16,-3-2-944-16,2 4-176 0,0-3-32 0,-4 3-16 15,-1 1-208-15,-2 1-32 0,-3 3-16 0,1 2 0 16,-3 1-928-16,1 3-176 0,0 3-32 0,3 0-16 16,3 3 16-16,2 0 0 0,0 2 0 0,1 1 0 15,3 2 320-15,2 0 64 0,1-1 16 0,2 2 0 16,3 0-96-16,2 0-16 0,3-1 0 0,3 0 0 15,3-3-64-15,1-2-16 0,3-2 0 0,6-2 0 0,-1-3-192 0,5-4-64 16,0-2 0-16,5-3 0 0,4-1 0 0,-2-6-128 16,-2-3 192-16,-2-2-64 0,-2-2-128 0,0-2 0 15,-3-1 0-15,-1-1 0 0,-2-1 0 0,-5 1 0 16,0 3 0-16,-4-1-176 0,-4-2 176 0,-2 1 0 16,-2-2 128-16,-4 0-128 0,0-1 224 0,-2 1-32 15,-3-2 0-15,0-1 0 0,-3-2-192 0,0 2 0 16,-2 3 128-16,-1 0-128 15,0 0-592-15,0 4-176 0,1 4-16 0,1 2-10656 16,-1 2-2128-16</inkml:trace>
  <inkml:trace contextRef="#ctx0" brushRef="#br1" timeOffset="159206.39">26012 11400 16575 0,'-3'-5'1472'0,"-1"1"-1168"0,-2 2-304 0,6 2 0 0,-7 1 2880 0,1 0 512 0,0 4 96 0,0 5 32 16,-1-1-1728-16,0 6-352 0,0 5-64 0,-3 16-16 15,1 6-48-15,-1 2-16 0,1 5 0 0,4-12 0 16,0 8-656-16,0 2-128 0,2 2-16 0,2-1-16 16,1-2-352-16,2-3-128 0,2-4 0 0,3-2 0 15,1-3 0-15,2-2 0 0,2-2 0 0,3-4 0 16,0-2-224-16,2-7-144 0,-2-2-16 0,2 0-16 31,0-5-2208-31,0-1-432 0,1-5-96 0</inkml:trace>
  <inkml:trace contextRef="#ctx0" brushRef="#br1" timeOffset="159875.47">26420 11876 22175 0,'0'0'976'0,"0"0"208"0,0 0-944 0,-1 9-240 0,-3 3 0 0,0-2 0 16,0 2 1152-16,1-3 192 0,2 3 48 0,0-2 0 15,-1 2-304-15,2-4-64 0,2 1-16 0,0 0 0 16,-2-9-656-16,4 8-128 0,1-1-32 0,2-3 0 16,-7-4 0-16,9 0-16 0,-1-3 0 0,0-2 0 15,-2-2 16-15,1 1 0 0,-1-5 0 0,-1 1 0 16,1 1-64-16,-3-2-128 0,1 2 192 0,-1 0-64 16,-2 1-128-16,2-1 0 0,0 3 0 0,-3 6 0 15,0 0 0-15,0 0-224 0,2-10 32 0,-2 10 0 16,0 0-128-16,0 0 0 0,0 0-16 0,3 10 0 15,-2 1 128-15,2 2 16 0,-1 2 16 0,2 0 0 0,0 1 176 0,3-2 0 16,2 2 0-16,1 0-128 0,1-1 528 0,-1-2 112 16,0-2 32-16,3-2 0 0,2-1 352 0,-1-3 80 15,-1-1 16-15,0-3 0 0,2-4 208 0,-4 0 32 16,-2-3 16-16,1 0 0 0,0-3-384 0,-2-2-80 16,-3 0-16-16,2-3 0 0,-1 1-448 0,-2-1-80 15,-3-3-32-15,3-6 0 16,0-2-1232-16,-1 3-240 0,-6 1-48 0,2-1-16 15,-2-3-2480-15,2 0-496 0</inkml:trace>
  <inkml:trace contextRef="#ctx0" brushRef="#br1" timeOffset="160016.04">26965 11575 23039 0,'0'0'2048'0,"0"0"-1648"0,0 0-400 0,-3 14 0 15,-1 5 2112-15,2 0 352 0,-1 2 64 0,-2 5 16 16,-6 1-864-16,4 6-160 0,1 4-48 0,0-10 0 15,-5 4-688-15,4 3-144 0,1 1-16 0,1 3-16 32,-3 1-1120-32,2-1-240 0,1-1-32 0,3-5-16 15,5-4-2400-15,0-5-496 0,-1-3-80 0</inkml:trace>
  <inkml:trace contextRef="#ctx0" brushRef="#br1" timeOffset="160266.29">27063 11987 21071 0,'7'-18'928'0,"-1"5"208"15,-2 0-912-15,-1-3-224 0,1 4 0 0,0 3 0 0,-4 9 2112 0,0 0 368 16,0 0 80-16,0 0 0 0,0 0-1120 0,0 0-224 16,-5 14-64-16,0 9 0 0,0 0-880 0,1 3-272 15,1 0 128-15,2 0-128 0,-1 4 0 0,2-2 0 16,3-6 0-16,2-1 0 0,2-3 0 0,2-4 0 16,0-3 0-16,2-5 0 0,-1-2 304 0,-10-4 32 15,13-1 16-15,-1-2 0 0,-3-3 608 0,-3-5 128 16,0 1 32-16,-4-2 0 0,-2-1-304 0,0-3-64 15,-1 0-16-15,0-1 0 0,-3-2-336 0,0 1-64 16,-1 0-16-16,1 2 0 0,1-3-544 0,0 2-112 16,-1-3-32-16,2 3 0 15,-1-2-3104-15,3 2-624 0</inkml:trace>
  <inkml:trace contextRef="#ctx0" brushRef="#br1" timeOffset="160610.2">27857 11887 23951 0,'0'0'2128'0,"0"0"-1696"0,0 0-432 0,0 0 0 16,0 0 1216-16,-10 3 144 0,-1-1 48 0,-1-2 0 16,0-2-192-16,-1 2-48 0,-2 2 0 0,1 0 0 15,1 1-384-15,-1 1-80 0,0 1 0 0,1 2-16 16,0-1-560-16,4 3-128 0,2 0 0 0,2 1 0 15,0-1 0-15,5-9 0 0,-3 7 0 0,3 3-176 0,0-3 32 0,0-7 0 16,0 0 0-16,8 12 0 0,2-4 144 0,1 0-192 16,2 2 192-16,2 1-192 0,2-1 192 0,2 1 0 15,-1-1 0-15,-3 2 128 0,1-4 336 0,-3 2 80 16,-1 2 16-16,-2-3 0 0,-1 1 144 0,-2 1 16 16,-4-1 16-16,-3 1 0 0,-2-1-96 0,-2 2-32 15,0-2 0-15,-2 2 0 0,-3-4-384 0,0 0-80 16,-2-2-16-16,2 1 0 15,9-7-1408-15,-10 5-272 0,-1-5-64 0,11 0-9888 16,-9-3-1968-16</inkml:trace>
  <inkml:trace contextRef="#ctx0" brushRef="#br1" timeOffset="160797.85">28116 11744 36399 0,'0'0'1600'0,"0"0"352"0,5 12-1568 0,-2 3-384 0,-2 4 0 0,-1-1 0 15,0 5 304-15,-1 0-32 0,-2 3 0 0,2 4 0 16,0 3 368-16,1 1 64 0,0-1 0 0,0 3 16 16,0 1-496-16,0 1-96 0,2 0-128 0,1-3 176 31,-2-2-528-31,-1-2-96 0,-1-2-32 0,-1 1 0 16,1-4-2976-16,0-1-608 0</inkml:trace>
  <inkml:trace contextRef="#ctx0" brushRef="#br1" timeOffset="161001.01">28019 12069 27471 0,'11'-8'1216'0,"-11"8"256"0,6-6-1184 0,4 1-288 15,0 2 0-15,0 0 0 0,1 1 1104 0,-1-2 176 16,1 3 16-16,0-1 16 0,1 2-240 0,1 0-48 16,2 0-16-16,2 2 0 0,1-2-736 0,1 0-144 15,0 1-128-15,0 0 192 0,1-1-192 0,-1 3 0 16,1-3-160-16,-2 2 160 15,-2 4-864-15,-2 0-80 0,-2 1-16 0,-1-1 0 16,0 1-1728-16,-11-7-336 0,0 0-80 0,0 0-8192 0</inkml:trace>
  <inkml:trace contextRef="#ctx0" brushRef="#br1" timeOffset="161673.03">28422 12117 16527 0,'0'0'720'0,"0"0"176"0,0 0-720 0,0 0-176 0,0 0 0 0,0 0 0 16,0 0 1120-16,0 0 192 0,0 0 32 0,0 0 16 16,0 0 352-16,0 0 64 0,0 0 16 0,0 0 0 15,0 0-384-15,12 2-80 0,-1-2-16 0,-11 0 0 16,11-2-400-16,1 1-80 0,0 0 0 0,-2 1-16 15,-10 0-304-15,14-5-48 0,1-2-16 0,-1 2 0 16,-1 0-256-16,-2-2-48 0,-2 2-16 0,-1-2 0 16,-1-1-128-16,0 2 192 0,-7 6-192 0,4-10 192 15,-2-1-64-15,-2 11-128 0,0 0 192 0,-3-10-64 16,0 1-128-16,3 9 0 0,-12-8 0 0,-1 3 0 16,-2 2 0-16,-2 3 0 0,0 0 0 0,-2 1 0 15,0 4 0-15,1 3 0 0,-1 3 0 0,4 2 192 16,0-2 208-16,4 5 48 0,1 1 16 0,4 0 0 15,2-1-64-15,3 1-16 0,1-2 0 0,4 1 0 16,2 0-256-16,2-2-128 0,2 0 128 0,3-1-128 0,6-5 0 16,-1 0 0-16,0-3 0 0,0 0 0 15,1 1-800-15,2-1-32 0,1-5-16 0,0 0 0 16,-5-3-2528-16,-2 1-496 0,0-1-96 0</inkml:trace>
  <inkml:trace contextRef="#ctx0" brushRef="#br1" timeOffset="161969.78">28780 12046 16575 0,'5'7'1472'15,"-1"5"-1168"-15,0 1-304 0,1 2 0 0,0 3 2880 0,2 3 512 16,-2-2 96-16,0 2 32 0,0-1-1504 0,0-2-288 0,2-2-64 0,-2 0-16 16,-1-1-288-16,1-3-48 0,-1-3-16 0,-4-9 0 15,5 9-432-15,-5-9-96 0,0 0 0 0,0 0-16 16,0 0-144-16,0 0-32 0,0 0 0 0,0 0 0 15,0 0-176-15,-4-11-32 0,1 0-16 0,-1-1 0 16,1 1-160-16,2 0-16 0,-1-6-16 0,1-1 0 16,0-3-160-16,1 1 0 0,0-5 0 0,0 1 0 31,0-4-512-31,2 2-16 0,1 3-16 0,2-1 0 16,2 1-2000-16,-1 4-400 0,2 5-64 0,1 4-32 0,0 1 16 15,2 3 0-15,-1 4 0 0,2 4 0 0,1 4-1008 0,0 1-192 16,-3 1-32-16,0 0-1504 0</inkml:trace>
  <inkml:trace contextRef="#ctx0" brushRef="#br1" timeOffset="162110.39">29135 12111 22799 0,'6'14'1008'0,"-4"-1"208"0,-3 0-960 0,0 2-256 15,-1 0 0-15,2-2 0 0,0-2 1088 0,0-1 160 16,0-1 32-16,0-9 16 0,0 0-464 0,0 0-112 16,0 0-16-16,0 0 0 0,0 0-384 0,0 0-64 15,0 0-32-15,0 0 0 0,-5-11-224 0,1-3 0 16,0 0-192-16,2-2 192 15,0 0-1664-15,1-1-240 0,-1-2-32 0</inkml:trace>
  <inkml:trace contextRef="#ctx0" brushRef="#br1" timeOffset="162376.03">29203 11973 4607 0,'15'4'400'0,"-4"-2"-400"0,5 2 0 0,2 0 0 16,2-1 1856-16,-1 0 272 0,2 3 64 0,-1-1 16 15,-1-1-208-15,0 0-32 0,-4 0-16 0,0 0 0 16,-1-2 16-16,-1-1 0 0,-13-1 0 0,10 6 0 15,-10-6-432-15,0 0-64 0,0 0-32 0,0 0 0 16,-6 9 64-16,-3 1 16 0,-4 1 0 0,-3 2 0 16,-4-2-368-16,1 4-80 0,1-2-16 0,-1 1 0 15,0 0-176-15,2 2-48 0,1 1 0 0,3 0 0 16,4 0-384-16,1-3-64 0,3-2-32 0,2 0 0 16,2 0-352-16,4-1 0 0,1 0 0 0,2-3 0 15,3-3 0-15,4-1-256 0,2-2 64 0,3 1 0 16,0 1-1344-16,3-4-288 15,1 0-48-15,0-3-16 0,2-1-2016 0,-2-2-384 0</inkml:trace>
  <inkml:trace contextRef="#ctx0" brushRef="#br1" timeOffset="162673.4">29786 12029 16575 0,'-12'-6'736'0,"4"5"160"0,-2-1-720 0,0 0-176 16,-2 1 0-16,3 1 0 0,-2 1 3056 0,4 3 576 16,-1-3 112-16,8-1 32 0,-9 8-2416 0,2 0-464 15,7-8-112-15,-3 13-16 0,2 0-448 0,4 0-112 16,2-1-16-16,3 1 0 0,0-1-192 0,2-3 0 16,0 1 0-16,2 1 0 0,0-1 128 0,1 1-128 0,-1-2 176 0,-1 4-176 15,1-3 640-15,-1 3 32 0,-1-2 0 0,-1 0 0 16,-2 1 256-16,-2 1 48 0,-1 0 16 0,-3 2 0 15,-2-2-96-15,-2 0-32 0,-2-2 0 0,0 1 0 16,-2 0-352-16,-1-3-64 0,-1-1 0 0,0 1-16 16,0-1-288-16,1-3-144 0,-2-1 160 0,-1-2-160 15,1-2-208-15,-1 0-144 0,1 0-32 0,1 0 0 32,-1-2-2560-32,3-3-528 0,3-3-112 0</inkml:trace>
  <inkml:trace contextRef="#ctx0" brushRef="#br1" timeOffset="162970.64">29932 11703 7359 0,'0'0'656'0,"0"0"-528"16,0 0-128-16,9-5 0 0,2 2 3600 0,0 3 688 15,4 4 144-15,3 2 32 0,4 6-3120 0,3 1-608 16,1 8-128-16,1 4-32 0,1 3 816 0,-2 2 144 16,1-2 48-16,-2 3 0 0,-4-1 176 0,-2 3 32 15,-2-3 16-15,-4 4 0 0,-2 1-624 0,-2 0-128 16,-3 0-32-16,-3 0 0 0,-4-1-192 0,-3 3-32 0,-3-1-16 0,-4 1 0 16,-5 1-176-16,-1-3-32 0,-4-3-16 0,0 0 0 15,-4-1-240-15,3-4-32 0,3-3-16 0,3-2 0 31,4-1-1184-31,3 0-240 0,0-2-64 0</inkml:trace>
  <inkml:trace contextRef="#ctx0" brushRef="#br0" timeOffset="180400.39">25081 9193 23039 0,'-13'-3'1024'0,"0"3"192"0,1 4-960 0,2 2-256 16,1 0 0-16,1 1 0 0,8-7 1280 0,0 0 192 15,-7 5 64-15,7-5 0 0,0 0-144 0,0 0-32 16,0 0 0-16,-6-7 0 0,2-2-560 0,4-3-112 15,1-3-32-15,3-3 0 0,1-5-224 0,0 6-48 16,3-5-16-16,0-4 0 0,1-5-240 0,6-16-128 0,-2 0 128 0,0 3-128 16,0-3 0-16,-2 4 128 0,1 4-128 0,-3 2 0 15,-1 7 0-15,0 3-256 16,-2 2 32-16,1 5 16 0,-2 6 0 0,0 1 0 0,1 3 0 16,-6 10 0-16,0 0 16 0,10 10 16 0,0 6 0 0,2 5 0 15,1 1-48-15,2 6-16 0,-1 6 0 0,3 2 0 16,2-1 80-16,1-1 16 0,-1-2 0 0,0 0 0 15,-2-4 144-15,0-2 0 0,-2-2 0 0,0-5 0 16,-2-2 0-16,1-2 192 0,0-2-32 0,-6-4-16 16,-1-3-144-16,-7-6 0 0,0 0 0 0,0 0-176 15,0 0 176-15,0 0 0 0,0 0 0 0,-8 0 0 16,-4-5 0-16,-2 0 0 0,-2-3 0 0,-5-2 0 16,-5-3-176-16,-4-2 0 0,-5 0 0 0,-3-2 0 15,-2-4 176-15,1 3 0 0,1 1 0 0,3 0 0 16,-1 0 160-16,6 0 64 0,6-2 16 0,2 3 0 15,2 1-48-15,4 0-16 0,5 2 0 0,3 1 0 0,5 0-176 0,7-2 0 16,4 3 0-16,2 5 0 0,5-1 0 0,4 2-272 16,5 1 64-16,15 0 16 15,1 2-224-15,2-1-32 0,0 2-16 0,2-3 0 16,0-1-544-16,-1-1-96 0,-5-1-32 0,-3 1 0 16,-1 4 64-16,-4-5 16 0,-4 1 0 0,-4-1 0 15,-1 2-32-15,-5-2 0 0,-3 0 0 0,-4 0 0 0,-9 7 688 0,0 0 128 16,0 0 16-16,0 0 16 0,0 0 608 0,-10 10 112 15,-5 2 32-15,-2 1 0 0,-3 2 1024 0,-6 4 192 16,-4 3 64-16,-2 6 0 0,-2 2-352 0,-1 1-64 16,0-1-16-16,2 3 0 0,3 2-464 0,3-1-112 0,2 1-16 15,7-1 0 1,5-3-1216-16,5 0-256 0,4 1-64 0</inkml:trace>
  <inkml:trace contextRef="#ctx0" brushRef="#br1" timeOffset="185746.34">26246 13458 25679 0,'-2'3'1136'0,"-7"20"240"0,9-23-1104 0,-6 7-272 0,4 0 0 0,-2-1 0 16,0 0 1024-16,1 0 128 0,0 2 48 0,-1-1 0 15,0-2-240-15,0-3-32 0,-3 2-16 0,2 2 0 16,0-3-496-16,0 3-96 0,-1-6-32 0,0 1 0 16,1 0-288-16,-1 1 0 0,6-2 128 0,-6 0-128 15,-1-3 0-15,7 3 0 0,0 0 0 0,-6-7 0 16,-1-2-176-16,2-1 176 0,3-2-192 0,0 2 192 15,2-1-176-15,3 2 176 0,-2-3-160 0,4 5 160 16,1-4-128-16,0 5 128 0,1 2 0 0,0 1-144 16,3-3 144-16,-1 0 176 0,0 2-48 0,1 4 0 15,1 3 208-15,0 1 48 0,1-1 0 0,-1 1 0 0,0-1 64 16,0 4 0-16,-2 2 16 0,-1-1 0 0,-4 0 0 0,-3-2 0 16,-1-6 0-16,0 0 0 0,-4 11 16 0,0-2 0 15,-1-1 0-15,-2-1 0 0,0 0-224 0,-1-2-32 16,1 2-16-16,2-3 0 0,-3-3-208 0,-1-1 128 15,3-1-128-15,-1-2 0 0,2 0 0 0,-2-1-240 16,2 1 32-16,1-4 0 0,0-1-128 0,0 0-32 16,2 1 0-16,-1-1 0 0,2-1 64 0,0-2 16 15,1 3 0-15,0 1 0 0,1 0 288 0,-1 7-192 16,2-4 192-16,-2 4-160 0,7-5 160 0,1 4 144 16,1 2-16-16,0 2-128 0,0 0 352 0,-1 3-32 15,-8-6-16-15,8 5 0 0,0 4-96 0,-3 3-16 16,-1-4 0-16,-2-1 0 0,-2 4-192 0,0 1 0 0,2-1 128 15,-2 1-128 1,-2-2-1536-16,1 2-336 0,1-3-80 0,0 3-13952 0</inkml:trace>
  <inkml:trace contextRef="#ctx0" brushRef="#br1" timeOffset="186136.83">26923 13179 6447 0,'0'0'576'0,"-6"-6"-576"0,-1 1 0 0,3 3 0 15,-1 2 5248-15,5 0 928 0,0 0 192 0,0 0 32 16,0 0-4224-16,0 0-832 0,0 0-192 0,0 6-16 0,1 6 112 0,1 1 32 16,-1 2 0-16,3 4 0 0,1 2-576 0,-2 3-128 15,-3 4 0-15,0 2-16 0,1 4 80 0,-1-1 0 16,0 7 16-16,-3-4 0 0,-2 1-208 0,0 0-32 15,0-1-16-15,-1-2 0 0,-1-1-208 0,-1-1-64 16,0-2 0-16,0-4 0 0,2-3-128 0,0 1 0 16,2-1 144-16,1-3-144 0,-1-5 0 0,0 0 0 15,0-2 0-15,3-3 128 0,1-2-128 0,1 0-160 16,-1-2 160-16,0-6-208 0,0 0 208 0,0 0 0 16,0 0-160-16,0 0 160 0,6-2 0 0,3-2 0 15,3 0 160-15,1 0-160 0,2-1 352 0,2-2-32 16,2 1-16-16,1-1 0 0,-2-2-144 0,0 1-32 0,0 2 0 0,2-1 0 15,1 1-128-15,1-1-272 0,0 2 64 0,-2 0 16 32,-5-2-1568-32,2 1-304 0,0-1-64 0,0 1-10016 0,0-5-2000 0</inkml:trace>
  <inkml:trace contextRef="#ctx0" brushRef="#br1" timeOffset="186637.62">27532 13345 7359 0,'0'0'320'0,"9"-5"80"15,-1-3-400-15,2 1 0 0,1 0 0 0,-2-1 0 0,-1 3 3968 0,-8 5 720 16,7-5 144-16,-7 5 32 0,10-8-2208 0,-10 8-432 16,5-8-96-16,-5 8-16 0,0 0-704 0,0 0-128 15,0 0-48-15,0 0 0 0,0 0-336 0,0 0-64 16,0 0 0-16,0 0-16 0,-13 4-240 0,1 3-64 15,2 2 0-15,-1 5 0 0,-1-1-336 0,2 7-176 16,0 3 160-16,2-5-160 0,-1 5 0 0,1 0 0 16,3 2 0-16,-1 2 0 0,2 1 0 0,2-1 0 15,1 0 0-15,2 1 0 0,1-1 0 0,4 0 0 16,0-1 0-16,2-1 0 0,1-3 128 0,2-1-128 16,2-2 0-16,2-1 0 0,1-4 0 0,2-1 0 15,2-2 0-15,-1-2 0 0,-2-1 0 0,1-3 0 0,1 1 0 0,0-3 0 16,-2-4 0-16,0-2 0 0,-1-1 0 0,-2-2 0 15,-1-1-144-15,-2 1 144 0,-2-1-208 0,-1 0 80 16,-2-2-176-16,-1 0-16 0,-2-1-16 0,-2-6 0 31,-3 2-112-31,-2 1-32 0,-4 1 0 0,1 4 0 0,-2-4 80 0,-2 1 16 0,-3-2 0 0,1 1 0 16,0 0 256-16,0 2 128 0,2 1-128 0,0 2 128 16,2 1 208-16,0 0 128 0,1 4 32 0,2 1 0 15,6 1 304-15,0 0 64 0,0 0 16 0,0 0 0 16,0 0 208-16,4 9 64 0,2-2 0 0,3 0 0 15,3 0-80-15,2-2-16 0,2 0 0 0,2-1 0 16,2-3-352-16,2 0-80 0,0 1-16 0,12-1 0 16,0 2-864-16,-2-3-160 0,5-3-32 0,-11 2-13824 15,4-1-2752-15</inkml:trace>
  <inkml:trace contextRef="#ctx0" brushRef="#br1" timeOffset="194240.63">31289 13630 14735 0,'0'0'1312'0,"0"0"-1056"0,0 0-256 0,0 0 0 16,0 0 1936-16,-5-6 336 0,-3 3 64 0,-1-1 16 15,-1 2-880-15,0 2-192 0,1 3-16 0,0 2-16 16,0 2-784-16,0-3-144 0,0 5-48 0,2 0 0 16,1 1 16-16,-1 2 0 0,1 0 0 0,1 1 0 15,-1 0 80-15,4 1 16 0,0 0 0 0,4 1 0 0,2-1-192 16,2 0-16-16,2 0-16 0,0-4 0 0,-8-10-32 0,13 10 0 15,0 0 0-15,0-4 0 0,1-1 0 0,-1-2 0 16,-13-3 0-16,13 0 0 0,0 0 288 0,-2-3 48 16,-11 3 16-16,6-9 0 0,-2 0 160 0,-4 9 48 15,4-10 0-15,-1-1 0 0,-6 1-368 0,-1-3-80 16,-1 0-16-16,-3 0 0 0,-2-2-224 0,-2 2-128 16,2 0 128-16,-1-1-208 15,1-4-256-15,1 3-48 0,0 2-16 0,2 0 0 16,4-1-3056-16,-1 2-592 0,-1 3-128 0</inkml:trace>
  <inkml:trace contextRef="#ctx0" brushRef="#br1" timeOffset="194506.34">31589 13541 17103 0,'14'-20'752'0,"-3"10"160"0,-1 0-720 0,2-1-192 0,1-4 0 0,-1 1 0 15,-2 1 384-15,-2-1 32 0,-1-3 16 0,-4 1 0 16,-3 1 336-16,0-1 64 0,-1 3 0 0,-1 1 16 15,-2 1 0-15,-2 2 0 0,0-1 0 0,-1 5 0 16,2 0 432-16,5 5 64 0,-8-3 32 0,8 3 0 16,-10 3-384-16,1 4-80 0,1 2-16 0,1 5 0 15,1 7-144-15,2 2-48 0,0 3 0 0,2 3 0 16,0-4-176-16,1 4-32 0,0-1-16 0,3 2 0 16,2 1-304-16,1-1-176 0,2-1 192 0,-1 0-192 15,0-2 0-15,-1-1 0 0,4-1 0 0,-3-1 0 16,0-2-240-16,-2-3-144 0,-3-2-48 0,-1-1 0 15,-3 2-1456-15,-1-1-288 0,-1-1-64 0,0-2-7072 16,-2-2-1408-16</inkml:trace>
  <inkml:trace contextRef="#ctx0" brushRef="#br1" timeOffset="194646.83">31424 13761 30463 0,'-2'-18'1344'0,"2"8"288"0,2-1-1312 0,3 5-320 15,4-1 0-15,1 1 0 0,1-1 1104 0,-1-1 160 16,1 0 16-16,0 3 16 0,2 3-192 0,3 2-32 15,-2-3-16-15,5 2 0 0,-1-1-816 0,3 2-240 16,0 2 0-16,2 2 128 16,3 0-1536-16,0-2-288 0,-1 1-64 0,0 1-8736 15,-1-3-1760-15</inkml:trace>
  <inkml:trace contextRef="#ctx0" brushRef="#br1" timeOffset="195147.03">32335 13468 28671 0,'2'-13'1280'0,"2"5"256"0,2-1-1232 0,-1 2-304 0,-5 7 0 0,0 0 0 16,0 0 736-16,0 0 96 0,0 0 0 0,0 0 16 16,0 0 704-16,-2 16 144 0,0-2 32 0,-2 9 0 15,-1 3-864-15,-3 1-160 0,-1 0-48 0,0 2 0 16,0-4-160-16,-2 4-48 0,-2 1 0 0,0 2 0 15,1-2-208-15,3-1-48 0,0-2-16 0,0-2 0 0,-2 0-176 0,2-4 0 16,2-2 144-16,-1 1-144 0,1 1 0 0,1-4 144 16,-1-6-144-16,2-2 0 0,1-1 0 0,4-8 0 15,0 0 0-15,0 0 0 0,0 0 0 0,0 0-256 16,0 0 32-16,4-9 0 16,1-1-272-16,2-3-48 0,0-6-16 0,3 0 0 15,0-3-128-15,2-3-16 0,-1-4-16 0,4-1 0 16,-1-6-208-16,-1-1-32 0,-1-2-16 0,0 0 0 15,-1-1 64-15,2 0 16 0,2 0 0 0,-1 0 0 0,2 1 704 0,-2 5 192 16,-1 4 0-16,-1 6 0 0,-2 7 640 0,1 4 176 16,-3 4 16-16,-2 1 16 0,-6 8 80 0,0 0 16 15,0 0 0-15,0 0 0 0,9 11-176 0,-2 2-16 0,-1 1-16 16,-1 6 0-16,-1-1-192 0,-1 5-32 0,-3 0-16 0,0 5 0 16,3 4-304-16,-1 1-48 0,2-2-16 0,0 1 0 15,0-2-128-15,1 0 0 0,0-1 0 0,1-1 0 16,-3 0 0-16,1-6 0 0,2-1-144 0,-1 0 144 31,-1-1-688-31,0-1-16 0,0-3-16 0,-2 1 0 16,-1 4-2368-16,-1-5-480 0,-2 7-80 0,-2-7-32 0</inkml:trace>
  <inkml:trace contextRef="#ctx0" brushRef="#br1" timeOffset="195319.04">32307 13709 32255 0,'0'0'2864'0,"0"0"-2288"16,0 0-576-16,7-10 0 0,-2 2 1280 0,4 3 160 16,0-2 32-16,2 3 0 0,1 2-592 0,1-2-112 15,1 2-32-15,2 0 0 0,2-1-384 0,0 2-80 16,-1 2-16-16,3-1 0 16,-1-2-1408-16,1 2-272 0,-1 1-64 0</inkml:trace>
  <inkml:trace contextRef="#ctx0" brushRef="#br1" timeOffset="195538.06">32661 13411 19343 0,'-5'-7'1728'15,"5"7"-1392"-15,0 0-336 0,0 0 0 0,0-12 3856 0,0 12 704 0,0 0 144 0,9-7 32 16,-2-1-3504-16,3 5-688 0,-10 3-144 0,14-5-16 15,0 4-176-15,3-2-16 0,0 0-16 0,1 2 0 32,2 1-1584-32,0 0-320 0,-2 0-64 0</inkml:trace>
  <inkml:trace contextRef="#ctx0" brushRef="#br1" timeOffset="195866.21">32959 13179 21183 0,'-9'-7'1888'16,"-4"1"-1504"-16,-4-1-384 0,-1-1 0 0,-2 2 2304 0,0 0 384 16,-1 3 64-16,-2-3 32 0,1 5-992 0,3 1-192 15,-1 1-32-15,3 6-16 0,0 2-848 0,0 1-160 16,0 2-32-16,2 4-16 0,-1 2-304 0,0 2-48 16,2-1-16-16,2 3 0 0,2 3 160 0,2 0 32 15,3 0 0-15,2-1 0 0,3 2-80 0,6 1-16 16,0-1 0-16,3-2 0 0,0 1-224 0,3-5 0 15,2-1 128-15,3 0-128 0,3-1 0 0,1-3 0 16,1-3 0-16,1-3 0 0,3-2 0 0,1-3 0 16,-3-2 0-16,1 0 0 0,0-2 0 0,-2-3 0 15,1-2 0-15,-2-4 0 0,0-3 192 0,-1-4-64 0,-3-2-128 16,0-2 192-16,-1 1 64 0,-7 8 16 0,-1 0 0 0,0-2 0 16,0-3 240-16,-1-1 32 0,-2-1 16 0,-2 0 0 15,-1-5-160-15,-3 3-16 0,-3-5-16 0,-3 3 0 16,-3 0-368-16,-3 2 144 0,-3 2-144 0,-1 2 0 31,-4 2-240-31,-18-8-144 0,2 5-48 0</inkml:trace>
  <inkml:trace contextRef="#ctx0" brushRef="#br1" timeOffset="199707.16">29349 13501 22111 0,'0'0'1968'0,"-11"-3"-1584"0,-2 0-384 0,-1 2 0 0,1 0 1392 0,-1-1 192 0,0 2 32 0,-1 2 16 16,1-1 32-16,0 3 0 0,-2 2 0 0,2 6 0 15,-1 3-768-15,2 2-128 0,-1 5-48 0,2 1 0 16,2 1-720-16,6-9 0 0,1 2 0 0,2 1 0 16,0 1 0-16,2-1 0 0,0 0 0 0,2-1 0 15,1-2 0-15,2 8 0 0,1-7 0 0,-1-5 144 0,-6-11-144 0,8 11 0 16,-8-11 144-16,0 0-144 0,12 5 0 0,-2-4 0 16,1-3 0-16,-2-2 0 0,0-3 0 0,2-2 0 15,-5-1-192-15,2-3 64 0,0 0 128 0,0 0 0 16,-1-2-144-16,1 0 144 0,0-2 0 0,-2 1 0 15,0 2 0-15,-2-1 0 0,-2 1 160 0,0 2 48 16,-2 2 16-16,0 10 0 0,0 0 336 0,0 0 64 16,0 0 16-16,0 0 0 0,0 0-384 0,0 0-80 15,0 0-16-15,-6 10 0 0,2 1-160 0,3 0 0 16,1 4 0-16,1-2-176 0,2 0 176 0,-2 1-160 16,-2-1 160-16,1-1-160 15,0 1-1424-15,1-1-272 0,3-1-64 0,-4-11-13664 0</inkml:trace>
  <inkml:trace contextRef="#ctx0" brushRef="#br1" timeOffset="200113.37">29425 13368 27695 0,'0'0'1216'0,"0"0"272"0,0 0-1184 0,0 0-304 0,0 0 0 0,0 0 0 15,0 0 608-15,6 10 64 0,1 6 16 0,-3 1 0 16,0 0-80-16,-2 2-16 0,0-2 0 0,-1 7 0 15,-1 2-352-15,-1-2-80 0,-2 1-16 0,2-1 0 16,-1-2 112-16,0 1 0 0,-2 1 16 0,1-1 0 16,1-5 80-16,0 1 16 0,1-6 0 0,1 0 0 15,0-3-208-15,0-10-32 0,0 0-128 0,0 0 192 0,0 0-192 16,0 0 0-16,0 0 128 0,9 3-128 0,-9-3-208 0,9-5-96 16,-2-2-16-16,1-2 0 0,2-1-48 0,1-2-16 15,-1 0 0-15,2-1 0 0,-1-1 96 0,3 2 16 16,0 0 0-16,-1 2 0 0,-1 1 272 0,1 2 0 15,0 3 128-15,-2 3-128 0,1 0 784 0,0 2 64 16,-2 4 16-16,1 2 0 0,-2-1 0 0,-3 5 0 16,0 2 0-16,-1 0 0 0,-3 0-240 0,0 0-48 15,-5 0-16-15,1 1 0 0,-2 2-192 0,-2 1-48 16,0-6 0-16,-3 1 0 0,-3-4-96 0,2 0-32 16,-1-2 0-16,1 1 0 0,-1-2-192 0,2 0 176 15,0-1-176-15,0-1 160 16,0-3-496-16,2-1-112 0,7 1 0 0,0 0-16 15,-6-7-1712-15,2-1-352 0,1-1-64 0,5-1-8032 0,1-2-1600 0</inkml:trace>
  <inkml:trace contextRef="#ctx0" brushRef="#br1" timeOffset="200207.11">29708 13627 2751 0,'0'0'256'0,"5"10"-256"0,-1 2 0 0,0-3 0 15,-4-9 1872-15,4 15 336 0,-2-2 64 0,1-2 16 16,-2 1-1888-16</inkml:trace>
  <inkml:trace contextRef="#ctx0" brushRef="#br1" timeOffset="200379.04">29782 13388 4607 0,'-10'-10'400'0,"4"6"-400"16,0-2 0-16,-1 0 0 0,2 0 3904 0,5 6 704 15,-5-5 144-15,5 5 32 16,0 0-4784-16,0 0-1152 0</inkml:trace>
  <inkml:trace contextRef="#ctx0" brushRef="#br1" timeOffset="200566.71">29902 13454 9215 0,'0'0'816'0,"-1"14"-656"0,-1 3-160 0,2 2 0 16,0 4 2752-16,0-2 512 0,-2 1 96 0,1 1 32 15,-1-2-1152-15,1 2-240 0,0 1-32 0,-1-2-16 16,0-1-1088-16,2-1-224 0,2-1-32 0,1-1-16 31,-2-1-1680-31,1-2-352 0,-1-2-64 0</inkml:trace>
  <inkml:trace contextRef="#ctx0" brushRef="#br1" timeOffset="201019.71">30044 13637 24639 0,'0'0'1088'0,"0"0"240"0,0 0-1072 0,0 0-256 0,0 0 0 0,-1 12 0 15,1-12 1696-15,0 13 288 0,4 0 48 0,-2 0 16 16,1-1-1072-16,0 1-208 0,1 1-32 0,-1 2-16 15,1 0-560-15,-1-3-160 0,-3 0 0 0,0-1 0 16,0-2 0-16,0-10 0 0,5 12 0 0,0-3 0 16,-5-9-1792-16,0 0-368 0,0 0-80 0</inkml:trace>
  <inkml:trace contextRef="#ctx0" brushRef="#br1" timeOffset="201176.01">30105 13438 25967 0,'-9'-17'1152'0,"4"9"240"0,1 2-1120 0,4 6-272 16,0 0 0-16,0 0 0 0,0 0 320 0,0 0 16 16,0 0 0-16,0 0 0 15,0 0-1680-15,0 0-352 0,0 0-64 0</inkml:trace>
  <inkml:trace contextRef="#ctx0" brushRef="#br1" timeOffset="201332.98">30308 13357 11055 0,'0'0'976'0,"0"0"-784"0,0 0-192 0,0 0 0 16,0 0 4128-16,0 0 784 0,0 0 144 0,0 0 48 15,0 0-2672-15,3 17-512 0,1-5-128 0,-1 7 0 16,-3 5-1168-16,0 2-240 0,0 3-32 0,1-2-16 16,1 2-336-16,-1 1 0 0,-1-4 0 0,0 5 0 31,0 2-944-31,0-1-256 0,1 0-48 0,-1-4-8960 0,0 0-1792 0</inkml:trace>
  <inkml:trace contextRef="#ctx0" brushRef="#br1" timeOffset="201551.71">30272 13667 2751 0,'-5'-15'256'0,"2"6"-256"0,3 9 0 0,-2-11 0 0,3 1 6896 0,0-1 1328 16,1 0 272-16,2 2 48 0,-4 9-5648 0,8-8-1120 15,1 1-240-15,0 2-32 0,-9 5-944 0,13-1-192 16,-3 2-48-16,1 2 0 0,-1 0-320 0,3 4-288 16,1 2 48-16,-2-2 16 15,-3 0-496-15,0 1-112 0,2 0 0 0,-1 0-16 16,-10-8-2640-16,11 8-528 0,-11-8-96 0,11 5-32 0</inkml:trace>
  <inkml:trace contextRef="#ctx0" brushRef="#br1" timeOffset="201708.04">30523 13561 20559 0,'0'0'896'0,"0"0"208"0,0 0-880 0,0 0-224 0,0 0 0 0,0 0 0 16,0 0 1808-16,0 0 320 0,0 0 64 0,0 0 16 15,-2 13-992-15,1 0-208 0,-2 0-48 0,3-2 0 16,2 2-688-16,-1 0-144 0,-2 2-128 0,1-1 192 16,1 0-368-16,2 0-64 0,-3-14-16 0,5 13-9152 15,0-2-1856-15</inkml:trace>
  <inkml:trace contextRef="#ctx0" brushRef="#br1" timeOffset="201895.42">30734 13553 18431 0,'0'0'1632'0,"0"0"-1312"0,0 0-320 0,0 0 0 0,0 0 2992 0,0 0 528 16,-8 13 96-16,1 2 32 0,2 4-1184 0,-5 3-224 15,-3 5-64-15,-3 3 0 0,1 4-464 0,-2 1-112 16,0-1 0-16,0 1-16 0,0 1-752 0,2-1-128 15,4 0-48-15,2-2 0 0,3-2-528 0,2-2-128 16,-2-2 0-16,-1 0 0 16,2-3-2656-16,1-1-560 0</inkml:trace>
  <inkml:trace contextRef="#ctx0" brushRef="#br0" timeOffset="207310.24">19054 5066 21471 0,'0'0'960'0,"-1"-11"192"0,1 11-928 0,-3-12-224 0,3 12 0 0,0 0 0 16,0 0 176-16,0 0-16 0,0 0 0 0,0 0 0 16,0 0 272-16,-8 13 48 0,-1 7 16 0,0 2 0 15,1 4-288-15,-1 5-48 0,0 7-16 0,-2 3 0 16,1 3-144-16,-2 6 0 0,-1 0 0 0,0 5-176 15,0 5 176-15,1 4 0 0,-2-1 0 0,0 2 0 16,-2-1 128-16,3 1-128 0,3 1 128 0,-2 7-128 0,0 0 128 16,6-17-128-16,-2 2 160 0,1 4-160 0,2 4 176 15,0 4-176-15,2 3 192 0,-1 39-192 0,2-15 176 0,0-36-176 16,1 7 160-16,1-1-160 0,0 3 128 0,1 3-128 16,1 2 0-16,-1 2 144 0,-1 1 0 0,3 1 0 15,-2-1 0-15,1 0 0 0,0 0 176 0,2-1 48 16,0 0 0-16,2 0 0 0,2-7 16 0,0-1 16 15,1-2 0-15,3-3 0 0,-2-2 0 0,2 1 0 16,-2-3 0-16,2 3 0 0,-2-1-48 0,2-3-16 16,0-2 0-16,0-1 0 0,-1 0-128 0,1 2-16 15,0-2-16-15,1 0 0 0,0-2-32 0,-1-1 0 16,-2-3 0-16,2 4 0 0,-1-2 128 0,1 0 32 0,0 0 0 0,1 2 0 16,0-3 16-16,1 2 16 0,2-2 0 0,0-4 0 15,1-3 16-15,-2 1 0 0,1-5 0 0,1 0 0 16,-2-1 64-16,2-1 16 0,2-1 0 0,-2-3 0 15,-3 0-80-15,-1-1-16 0,-1-3 0 0,1 0 0 16,0-1-160-16,0 0-48 0,0 0 0 0,-1-3 0 16,-2 4-128-16,2-6 0 0,0 2 0 0,-1-1 0 31,1 3-656-31,1-5-224 0,0 3-32 0,1-2-15728 0</inkml:trace>
  <inkml:trace contextRef="#ctx0" brushRef="#br0" timeOffset="208669.35">19515 10085 2751 0,'0'0'256'0,"0"0"-256"0,0 0 0 0,0 0 0 0,7 0 2336 0,-5-11 416 16,1 1 96-16,0 1 16 0,-3 9-816 0,5-8-176 16,-5 8-16-16,8-8-16 0,1 3-784 0,3 1-160 15,1-1-16-15,2 0-16 0,4-1-176 0,3 1-48 16,4 0 0-16,5-2 0 0,6 4 192 0,3-7 48 16,4 0 0-16,3 1 0 0,1 4-112 0,1-2-32 0,-1-2 0 15,0 0 0-15,0-3-208 0,3 3-32 0,4-1-16 0,2 2 0 16,3 0-208-16,4 0-32 0,0 0-16 0,0 1 0 15,60-8-96-15,-63 6 48 0,3-1-176 16,4 0 224-16,1 1-64 0,0 2-16 0,-1-5 0 16,-2 0 32-16,1 3 0 0,1 2 0 0,1 1 0 15,2-1-176-15,0 0 192 0,-3-3-192 0,-5 3 192 16,-4 0-192-16,-3 2 128 0,0 1-128 0,2 1 128 16,-2 2 16-16,0-2 0 0,1 0 0 0,-1-1 0 15,-1 1 176-15,-16-1 16 0,5-2 16 0,5 0 0 16,1 4-192-16,5 0-32 0,0-3-128 0,1 1 192 15,0 0-192-15,-1 1 0 0,-2-3 0 0,-1 1 0 16,1 0 176-16,-1 1-176 0,-3-3 192 0,2 4-192 16,1-1 400-16,0-2-16 0,1 0-16 0,-1-1 0 15,0 0 64-15,1-1 16 0,2 0 0 0,0 0 0 0,2 0 0 0,2 0 0 16,1 2 0-16,0-2 0 0,-2-1-128 0,1 2-32 16,-4-2 0-16,-2 2 0 0,-2-1-64 0,-3 0-16 15,-1 0 0-15,2 2 0 0,0-2-208 0,-1-1 0 16,-2-3 0-16,0 3 0 0,-2 1 0 0,0 0 0 15,-3 0 128-15,-4 3-128 0,-1 2 0 0,-4-2 0 16,0 4 0-16,-4-2 0 0,-2 3 0 0,-1 3 0 16,0-2 0-16,-3 2 0 0,-1-1 0 0,-3 2 0 15,-1 3-176-15,4 3 176 16,-4 1-3072-16,-7 0-512 0,-2 6-80 0,-4-1-32 0</inkml:trace>
  <inkml:trace contextRef="#ctx0" brushRef="#br0" timeOffset="-213760.16">17230 10660 6447 0,'0'0'576'0,"0"0"-576"0,0 0 0 0,0 0 0 0,0 0 3968 0,0 0 704 0,4-5 128 0,1-1 16 15,2 0-3024-15,0-2-592 0,-1-1-128 0,-1 0-32 16,0 0 288-16,-1 0 48 0,0 1 16 0,-2 0 0 15,1 0-384-15,-2 2-80 0,-1 6-16 0,0 0 0 16,-2-7 112-16,2 7 32 0,-8-1 0 0,-1 1 0 16,-3 2-128-16,0 4-32 0,1 3 0 0,-2 2 0 15,-2 4-544-15,1 4-112 0,0 1-32 0,-1 5 0 16,1 3-208-16,1-2 128 0,1 3-128 0,3 0 0 16,2 3 0-16,4-3 0 0,-1-2 0 0,4-1 0 15,4-1-912 1,3-1-240-16,4-2-32 0,3-3-16 0,6-2-1808 0,3-4-352 0</inkml:trace>
  <inkml:trace contextRef="#ctx0" brushRef="#br0" timeOffset="-213416.53">17695 10709 12895 0,'-17'-4'576'0,"8"4"112"0,-2 0-560 0,-2 4-128 15,-2-1 0-15,1 2 0 0,-2 2 4944 0,1 2 960 16,-1-3 192-16,2 5 48 0,-1 0-4368 0,2 4-880 15,1 0-160-15,3 6-32 0,-1-2-544 0,2 1-160 16,2 1 0-16,2-1 0 0,2-1 0 0,4 0 0 16,2-4 0-16,-1 0 0 0,3-4 0 0,1-2 0 15,3-1 0-15,0-1 0 0,2-3 0 0,0-2-144 16,-1 0 144-16,0-2-192 0,2-2 192 0,-2 0-208 0,1-2 80 0,0-1 128 16,-2-3-192-16,2-1 192 0,0-2-160 0,-2 0 160 15,-1-1 0-15,-2-1 0 0,-2-2 0 0,0 2 0 16,1-4 224-16,-1 3-16 0,-1-3 0 0,-2 3 0 15,0 1 240-15,-2 2 64 0,-2 0 0 0,2 4 0 16,0 7 64-16,0 0 0 0,0 0 16 0,0 0 0 16,0 0-400-16,3 9-64 0,-1 7-128 0,4-2 176 15,-2 4-368-15,1 3-80 0,0 1-16 0,3 1 0 32,1-3-2400-32,1 0-464 0,1-3-112 0</inkml:trace>
  <inkml:trace contextRef="#ctx0" brushRef="#br0" timeOffset="-213088.45">18008 10666 28383 0,'0'0'1264'0,"0"0"256"0,-4 9-1216 0,0 3-304 16,1 4 0-16,-1-1 0 0,0 6 688 0,0-1 80 15,0 3 0-15,1 1 16 0,1 1 256 0,-1-1 48 16,0-3 16-16,2 1 0 0,1-3-1104 0,1-1-128 15,-2-4-80-15,2 2-16 0,1-7 416 0,0 0 96 16,0-1 16-16,-2-8 0 0,0 0 80 0,0 0 0 16,0 0 16-16,0 0 0 0,0 0-208 0,4-7-64 15,-1-2 0-15,3-1 0 0,-1-6-128 0,0 2 128 16,0-6-128-16,2 1 128 0,-1-2-128 0,2-1 160 16,-3-2-160-16,2 2 160 0,3 1-160 0,-2 2 0 0,-3 0 0 0,3 5 0 15,0 2 352-15,0 3-16 0,0 3 0 0,0 3 0 16,-1 3 48-16,2 5 16 0,2 1 0 0,-3 4 0 15,0 4-16-15,1 5-16 0,0-1 0 0,1 1 0 16,2 5-224-16,0-1-144 0,1 1 192 0,1-1-192 31,-1-1-1536-31,3-1-432 0,2-1-80 0,2-3-14672 0</inkml:trace>
  <inkml:trace contextRef="#ctx0" brushRef="#br0" timeOffset="-212650.67">18903 10782 12895 0,'-6'-11'576'0,"4"7"112"0,-3 0-560 0,1 0-128 16,0 0 0-16,0 1 0 0,-1 2 3424 0,5 1 656 15,0 0 128-15,0 0 16 0,-4 9-2384 0,2 3-496 16,1 1-80-16,2 3-32 0,2 2-848 0,1-1-160 16,0 0-32-16,1 0-16 0,2 1-176 0,0-1 0 15,3-3 0-15,-1-1 0 0,0-1 0 0,1-2 128 0,1-3-128 0,-2-2 128 16,1 0-128-16,1 2 0 0,0-5 0 0,1 0 128 16,-1-2-128-16,-2-3 128 0,-3-1-128 0,1 0 128 15,-1-5 48-15,1 1 0 0,-1-1 0 0,1-1 0 16,-1-6-176-16,2 2 0 0,-1-4 0 0,-1 2 0 15,1-4-144-15,-2 2-64 0,0-1-16 0,0 0 0 16,-1 2 64-16,-3 2 16 0,2 0 0 0,-2 4 0 16,-1 2 144-16,0 2-160 0,0 2 160 0,0 5-160 15,0 0 336-15,0 0 64 0,-4 6 16 0,2 5 0 16,-1-1-256-16,1 5 0 0,0 0 0 0,2 2 0 16,2 1 0-16,0 2 0 0,2 1 0 0,1-3-10032 15,3 0-1936-15</inkml:trace>
  <inkml:trace contextRef="#ctx0" brushRef="#br0" timeOffset="-212119.39">19498 10648 17503 0,'-20'-6'1552'0,"10"4"-1232"15,-1 0-320-15,-2-1 0 0,0 2 1376 0,0-1 224 16,1 2 32-16,1 2 16 0,4 0-1328 0,1 2-320 15,6-4 0-15,0 0 0 0,2 11 320 0,3-1 0 16,1 1 0-16,5 0 0 0,2 2-320 0,3-4 0 16,0 2 0-16,3-1 0 0,-1 3 0 0,2-1 0 0,0 0 0 0,8 5-128 15,-6-2 256-15,-5 0 64 0,-3 0 16 0,-2-2 0 16,-4 0 736-16,-2 2 144 0,-2-1 16 0,-1 2 16 16,-3-3-112-16,-1-1-32 0,-2-1 0 0,-1-2 0 15,-1 2-448-15,0-2-80 0,-3 1-32 0,3-3 0 16,-1-3-224-16,0 1-64 0,-3-1 0 0,0-1 0 15,-2-2-128-15,1-1 128 0,1 0-128 0,1-1 128 16,0-3-128-16,1 0 0 0,3 1-192 0,4 3 192 31,-2-4-640-31,2 4 0 0,0 0 0 0,0 0 0 0,8-4 128 16,2 2 32-16,3 0 0 0,8 0 0 0,-1 2 1376 0,0 0 256 0,3 2 64 0,0 0 16 16,2-2-1552-16,0-2-320 0,-1 0-64 15,4-1-16-15,2-1 576 0,-2 0 144 0,0 0 0 0,-3 2 0 16,-3-5-320-16,-3-2-16 0,0-1-16 0,-4-1 0 15,0 1-176-15,-5-3-48 0,-4 2 0 0,-2 0 0 16,-2 0 0-16,-4 1 0 0,-2-6 0 0,-2 4 0 16,-4 3-160-16,-4 3-32 0,0 2-16 0,-3 1 0 0,-1 2 544 0,0 1 240 15,1 3-192-15,1 3 192 0,0 2 1440 0,2 4 416 16,1 2 64-16,3 2 32 0,2 1 96 0,3 1 0 16,1 1 16-16,2 2 0 0,5-2-528 0,2 1-128 15,3 0 0-15,5-2-16 0,5 0-560 0,4-1-128 16,6-4 0-16,6-2-16 0,5-1-688 0,7-1 0 15,4-2 0-15,5-7-20240 0</inkml:trace>
  <inkml:trace contextRef="#ctx0" brushRef="#br0" timeOffset="-211555.71">20763 10438 1839 0,'0'0'160'0,"0"0"-160"0,0 0 0 0,0 0 0 0,0 0 6272 0,0 0 1216 0,4 7 240 0,0 3 48 16,-2 3-5504-16,1 4-1104 0,1 5-208 0,1 2-64 15,0 3-192-15,1 3-32 0,-1 3-16 0,1 2 0 16,2 3-400-16,0 1-96 0,1-3-16 0,2 2 0 16,0-3-2576-16,1-1-528 0,-2-3-112 0,0-2 0 15</inkml:trace>
  <inkml:trace contextRef="#ctx0" brushRef="#br0" timeOffset="-211196.37">20780 10863 27471 0,'-1'-17'1216'0,"1"11"256"0,0 6-1184 0,2-9-288 16,1-2 0-16,2 1 0 0,0-1 992 0,2 3 144 16,1-1 16-16,3 0 16 0,4 5-592 0,3-2-112 15,0-1-16-15,0 2-16 0,2 0-432 0,1 1 0 16,1 3 0-16,-1-1 0 0,-2-2 0 0,0 2 0 15,-4-1 0-15,-2 2 0 0,-1 1 0 0,-4 1 0 16,-3 3 0-16,-1 3 128 0,-4 3-128 0,-1 0 0 16,-2 2 144-16,-1 3-144 0,-1 3 176 0,-1 1-48 15,-1 1 0-15,2-1 0 0,-2 2-128 0,3-1 0 0,3-2 0 16,2 0 0-16,2-2 0 0,2 0 0 0,3-1 0 0,4-2 0 16,1-4 0-16,1-2 0 0,3-3 0 0,1-3 0 15,1-1 160-15,-2-4-160 0,-3-4 192 0,-1 1-192 16,-1-2 256-16,-3-2-64 0,-1-1-16 0,-3-2 0 15,-1 0 336-15,-3-1 80 0,-2-3 16 0,-2 0 0 16,-1 0 64-16,0-1 16 0,0 0 0 0,0-1 0 16,-1 1-688-16,1-1 0 0,0-1 0 0,0 2 0 15,2 0-2144-15,2 1-416 16,1 3-64-16</inkml:trace>
  <inkml:trace contextRef="#ctx0" brushRef="#br0" timeOffset="-210758.92">21886 10871 19343 0,'0'0'1728'0,"1"10"-1392"16,-2 1-336-16,2 2 0 0,0 0 1088 0,3 0 160 15,-1 1 32-15,1 2 0 0,-1 1-160 0,1 0-32 16,0-2 0-16,0 2 0 0,5 0-416 0,-1-4-96 15,0 2 0-15,-2-2-16 0,1-1-416 0,0-1-144 16,-1-2 0-16,-1-1 144 0,-2-1-144 0,-3-7 0 16,0 0 0-16,0 0 128 0,-4 6 176 0,4-6 16 15,-7 4 16-15,1-1 0 0,-1-3 48 0,1-3 16 16,-1-2 0-16,2-2 0 0,1-2-400 0,0-2 0 0,2-4 0 0,0-3 0 31,1-4-928-31,2-2-64 0,5 1-16 0,0-6 0 16,2-2-1872-16,1-2-384 0,0-3-80 0,0 2-16 15,2 3 1328-15,0 2 272 0,1 5 48 0,-1 2 16 0,-4 4 3104 0,3 4 640 0,-1 3 112 0,1 2 16 16,1 5 64-16,-1 3 16 0,0 2 0 0,0 6 0 16,-1-1-432-16,-1 3-96 0,-2 2 0 0,-1 1-16 15,-2 2-224-15,-2 0-32 0,-2 2-16 0,-3 0 0 16,-1 2-480-16,-2-3-80 0,1 2-32 0,-3 0 0 16,-2-5-560-16,3 1-112 0,3-1-32 0,0 1 0 15,-2-5-352-15,3 0-80 0,4-8-16 0,0 0 0 16,-3 5-2400-16,3-5-496 0,0 0-80 0</inkml:trace>
  <inkml:trace contextRef="#ctx0" brushRef="#br0" timeOffset="-210288.71">22313 10704 27471 0,'3'17'1216'0,"-1"-8"256"0,2 4-1184 0,0 2-288 16,1-1 0-16,-1 3 0 0,0 0 1056 0,-1 2 160 15,-1-2 16-15,1 0 16 0,0-2-32 0,-2-1 0 16,0 0 0-16,1-2 0 0,-2-2-768 0,1-2-176 16,-1-8-16-16,0 0-16 0,0 0-112 0,0 0 0 15,0 0-128-15,0 0 192 0,0 0-32 0,-7-6-16 16,-1-3 0-16,1-2 0 0,-1-1 64 0,1-2 16 0,1 0 0 0,1-1 0 16,-1 1-224-16,4-2 176 0,2 1-176 0,1-2 160 15,3 4-160-15,3-2-272 0,2 4 64 0,1 0 16 16,2 5-112-16,1-2-16 0,1 4 0 0,2 1 0 15,-1 2 96-15,1 2 16 0,-2 2 0 0,2 2 0 16,1 2 208-16,0-1-144 0,0 1 144 0,0-2-128 16,1 3 128-16,0 0 0 15,1-2 0-15,0 1 0 0,2-2 0 0,-4-1 0 0,-1 0 0 0,-2-2 0 16,-1 0 144-16,0-2 16 0,0-2 0 0,-1 0 0 16,-2-3 224-16,-2-1 32 0,-1 1 16 0,-2 0 0 15,0-2-96-15,0-2-16 0,-2-1 0 0,-2-1 0 0,-1 1 48 0,0 1 0 16,-1 2 0-16,-2 1 0 0,-2-1 368 0,-1 3 80 15,-2 2 16-15,0 2 0 0,0 2-160 0,-2 4-32 16,-1-1 0-16,2 1 0 0,1 5-384 0,0 2-96 16,1 0-16-16,0 0 0 0,3 0-144 0,3 0 0 15,1-1 0-15,2-1 0 16,2 1-1344-16,3-1-208 0,1-1-48 0,2-1 0 16,2-1-1536-16,2-3-320 0,2 2-64 0</inkml:trace>
  <inkml:trace contextRef="#ctx0" brushRef="#br0" timeOffset="-210023.13">23012 10635 23439 0,'-13'-3'1024'0,"6"3"240"0,0 0-1008 0,-3 2-256 0,0 0 0 0,1 2 0 16,0 4 1088-16,0 4 160 0,1 0 32 0,3 2 16 16,1 3-96-16,1 0-32 0,3 2 0 0,3 2 0 15,2-1-752-15,1-1-160 0,2-3-16 0,3 1-16 16,0 0-32-16,1-4 0 0,2 0 0 0,1-5 0 15,-1-3 336-15,-1-1 64 0,-1-4 16 0,-2-3 0 16,1 2 480-16,-1-4 80 0,-3-6 32 0,-2 1 0 16,-1-3-112-16,0 0-32 0,-3 0 0 0,-1-9 0 15,-3-2-432-15,-2 1-96 0,-1-1-16 0,-1 3 0 16,1-2-256-16,-2-1-64 0,0-2-16 0,0 0 0 16,3-2-368-16,0-2-80 0,-3-2-16 0,5 13 0 15,1 0-2240-15,0 1-448 0,4 0-96 0,-1 1-14080 16</inkml:trace>
  <inkml:trace contextRef="#ctx0" brushRef="#br0" timeOffset="-209898.03">23269 10627 9215 0,'-4'15'400'0,"3"-6"96"0,-2 2-496 0,2 4 0 15,-1 0 0-15,2 2 0 0,0 0 2128 0,2 0 336 16,-2-1 64-16,1-2 16 0,2-1-2112 0,-1-2-432 15</inkml:trace>
  <inkml:trace contextRef="#ctx0" brushRef="#br0" timeOffset="-209554.11">23270 10591 911 0,'-4'-11'0'0,"4"11"0"0,0-6 0 0,0 6 0 15,4-7 2944-15,-4 7 496 0,8-4 96 0,0 3 32 16,0 0-3072-16,2 1-496 0,2 1-336 0,1 2 48 15,-2-1 288-15,2 2 224 0,1 1-32 0,0 1-16 16,0-1 544-16,1-3 112 0,-1 2 32 0,-1 0 0 16,-1 0 176-16,-1 0 48 0,0 1 0 0,-1-2 0 15,-2 1 48-15,-8-4 16 0,7 6 0 0,-7-6 0 16,0 0 336-16,0 7 80 0,-2-1 16 0,-2 1 0 16,0-1-416-16,-1 2-80 0,0 1 0 0,0-2-16 15,0 2 0-15,-1 0 0 0,1 3 0 0,1-3 0 16,3 3-240-16,0-2-64 0,-1 2 0 0,2-3 0 0,2 3-384 0,0-2-64 15,2 1-32-15,1-1 0 0,1 0-288 0,1 1 0 16,3-2 0-16,0 0 0 16,2-2-880-16,1-2-128 0,1-3-16 0,3 0-16 15,0-2-1760-15,1-2-336 0,-2 0-80 0,-2-5-10416 16</inkml:trace>
  <inkml:trace contextRef="#ctx0" brushRef="#br0" timeOffset="-209397.77">23755 10226 1839 0,'0'0'160'0,"0"0"-160"0,-3 14 0 0,2 3 0 16,-1 2 5952-16,0 6 1152 0,1 5 224 0,1 0 48 15,0 0-5072-15,3 0-1024 0,0 0-208 0,1-5-48 16,2 4-208-16,1-1-48 0,3 0-16 0,0-1 0 16,2-1-544-16,1 0-208 0,0 2 176 0,1-2-176 31,0-2-560-31,1-3-208 0,-1-1-32 0,-2-2-16 15,-4 0-2064-15,-2-1-400 0,-2-2-96 0</inkml:trace>
  <inkml:trace contextRef="#ctx0" brushRef="#br0" timeOffset="-209225.81">23557 10537 26719 0,'0'0'2368'0,"0"0"-1888"0,0 0-480 0,0 0 0 0,6-9 2832 0,5 1 480 0,3 2 80 0,7-5 32 15,5 2-1968-15,7 0-400 0,4 1-80 0,4 2-16 0,1-6 16 0,3 2 0 16,3 0 0-16,1 1 0 0,0 3-976 0,2-1-208 16,3 1-48-16,-15 2-19936 15</inkml:trace>
  <inkml:trace contextRef="#ctx0" brushRef="#br0" timeOffset="-206049.29">16935 12072 27119 0,'0'0'1200'0,"0"0"256"0,0 0-1168 0,0 0-288 16,4-6 0-16,-6 20 0 0,2 0 384 0,0 0 0 15,2-1 16-15,3 4 0 0,2-2 288 0,1-1 48 16,1 2 16-16,-1-1 0 0,0 2-176 0,-1 1-16 16,1 1-16-16,0-2 0 0,-3-3 576 0,0 0 112 15,-1-7 32-15,0 1 0 0,-1-1-640 0,1-1-128 16,1-2-32-16,-5-4 0 0,0 0-16 0,0 0 0 15,3-10 0-15,-1-1 0 0,-1-2-32 0,1-2-16 16,-1-3 0-16,0-3 0 0,1-2-160 0,-1-1-48 16,0-4 0-16,2 0 0 0,1 0-192 0,1 0-240 15,2 2 48-15,0-1 16 16,1-3-1616-16,3 2-320 0,0 4-64 0,4 1 0 16,0 5-1328-16,2-1-256 0</inkml:trace>
  <inkml:trace contextRef="#ctx0" brushRef="#br0" timeOffset="-205752.16">17437 12072 17503 0,'3'17'768'0,"-2"-10"176"0,0 3-752 0,2 0-192 0,1 0 0 0,0 2 0 15,1-5 2592-15,0 1 480 0,-1-2 112 0,1-1 16 16,-5-5-1760-16,0 0-352 0,0 0-64 0,8 2 0 16,-8-2-576-16,8-3-96 0,0-2-32 0,-2-2 0 15,-4 1-64-15,-1-5 0 0,-1 0-16 0,-1 0 0 16,-1 1 176-16,0-5 32 0,-2 2 16 0,0 2 0 0,-1-1 32 0,0 3 0 15,-2 2 0-15,2 1 0 0,-2 3-64 0,1 2-16 16,-1 1 0-16,1 4 0 0,1 2-32 0,1 5 0 16,0 0 0-16,0 4 0 0,1-1 80 0,2 2 16 15,1-1 0-15,1 0 0 0,0-1-256 0,5 0-48 16,0-1-16-16,3-1 0 0,2 0-160 0,2-2 0 16,2 1 0-16,2-2 0 0,0 1 0 0,0-2-176 15,0 0 48-15,0 0 0 16,1-2-496-16,2-2-80 0,-2 0-32 0,1-1 0 15,-5-1-1504-15,-1-3-288 0,-1-3-64 0,-1-2-16 16,1-2-1216-16,-1-5-240 0</inkml:trace>
  <inkml:trace contextRef="#ctx0" brushRef="#br0" timeOffset="-205611.65">17753 11840 11055 0,'-2'-30'976'0,"1"18"-784"0,0-1-192 0,0 0 0 16,1 1 3776-16,0 2 720 0,0 1 144 0,0 2 32 15,0 7-1712-15,0 0-336 0,0 0-64 0,2 10 0 16,-1 1-1472-16,1 6-304 0,-2 4-48 0,0 3-16 15,1 5-416-15,3 5-96 0,-1 1-16 0,0 2 0 16,1-1-192-16,2 1-128 0,0 1 128 0,2-3-208 31,1-1-624-31,0-3-128 0,0 0-32 0,3-3-10240 0,1-2-2048 0</inkml:trace>
  <inkml:trace contextRef="#ctx0" brushRef="#br0" timeOffset="-205250.09">18119 12083 29535 0,'-13'-1'1312'0,"5"1"272"0,-2 1-1264 0,-1 1-320 16,0 0 0-16,-1 4 0 0,0 0 1296 0,0 3 208 15,1 0 32-15,0 2 16 0,3 0-400 0,2 1-64 16,1 4-32-16,1-2 0 0,1 1-720 0,2-2-144 16,2-2-16-16,2 0-16 0,1-1-160 0,1-1 0 15,0-1 0-15,3-1 0 0,0-1-384 0,1-1 0 16,0-2 0-16,1-2 0 15,2 1-272-15,0-4-64 0,-2-2-16 0,-1-1 0 16,1-1 240-16,-3-2 48 0,1-1 16 0,0 0 0 0,0 1 432 0,-2-4 0 0,1 0 0 0,-1 1-128 16,0-1 448-16,-2 0 112 0,-1-1 16 0,0 1 0 15,-2 1 288-15,1 0 64 0,-1 2 16 0,0 3 0 16,-1 6-80-16,0 0-16 0,0 0 0 0,0 0 0 16,0 0-240-16,0 0-48 0,-1 7-16 0,0 2 0 15,1 3-416-15,0 1 0 0,1-1 0 0,0 1 0 31,1 0-576-31,0-1-32 0,1 0-16 0,2-1 0 16,3-2-2128-16,0 0-448 0,0 1-64 0</inkml:trace>
  <inkml:trace contextRef="#ctx0" brushRef="#br0" timeOffset="-205078.13">18403 11919 2751 0,'-2'-25'256'0,"0"14"-256"0,0-2 0 0,0-6 0 0,1 1 4816 0,-1 2 928 16,0 3 176-16,1 3 32 0,0 2-3520 0,1 8-704 15,0 0-128-15,0 0-48 0,0 11-352 0,1 0-80 16,2 8-16-16,0 0 0 0,3 6-896 0,-1 4-208 16,0 2 0-16,3 3 0 0,-3 2 0 0,4 1-192 15,2-1 48-15,-1 1 16 16,1-3-1888-16,-1-2-368 0,-1-3-80 0,0-2-9856 0</inkml:trace>
  <inkml:trace contextRef="#ctx0" brushRef="#br0" timeOffset="-204890.58">18406 12153 7359 0,'-8'-17'320'0,"4"10"80"0,-1-1-400 0,1-1 0 0,0 0 0 0,2 0 0 16,2 0 5904-16,1 0 1104 0,1 1 224 0,4 3 32 16,0 1-5312-16,2 0-1056 0,1 0-224 0,2 0-32 15,0 1-640-15,4 2 0 0,0 2 0 0,0 1-192 16,-4-1-384-1,1 2-96-15,0-2-16 0,0 0 0 0,-2 0-1984 0,0 2-400 0,-2 0-64 0,1-2-32 16</inkml:trace>
  <inkml:trace contextRef="#ctx0" brushRef="#br0" timeOffset="-204749.95">18674 12081 3679 0,'0'0'320'0,"3"10"-320"15,2 1 0-15,-1-2 0 0,0 3 4400 0,0 1 800 16,1 2 176-16,0-2 16 0,1 0-4368 0,-1 0-864 15,1 0-160-15,1-1 0 0</inkml:trace>
  <inkml:trace contextRef="#ctx0" brushRef="#br0" timeOffset="-204421.44">18746 12022 20271 0,'-5'-9'1792'0,"-2"-3"-1424"0,1 1-368 16,-1-4 0-16,1-2 1952 0,1 3 320 0,1 2 64 0,1 2 16 15,2 1-1536-15,1-3-304 0,2 4-64 0,-2 8-16 16,0 0-624-16,7 0-128 0,-7 0-32 0,9 5 0 31,2 3-368-31,-1 0-80 0,0 4-16 0,3 2 0 0,-1 2 336 0,-1-3 64 0,0 4 16 0,1-3 0 16,0 3 224-16,0 1 176 0,1 3-208 0,-2 3 80 16,0-1 576-16,-1 0 112 0,1 2 16 0,-1-3 16 15,0-1 560-15,1-1 128 0,-2-2 0 0,0-1 16 16,2-1 112-16,-2-3 0 0,0-3 16 0,0-1 0 15,-1-5-464-15,1-1-112 0,0-3-16 0,0 0 0 16,-1-5-144-16,0-2-48 0,-3-1 0 0,0-2 0 16,-1-2-112-16,-1 0-16 0,-1-1-16 0,0 0 0 15,-1-2-496-15,0 0 0 0,1-2-176 0,-2-1 176 16,-2-3-1840-16,0 0-240 0,-1-1-48 0,-1 0-14768 16</inkml:trace>
  <inkml:trace contextRef="#ctx0" brushRef="#br0" timeOffset="-204155.81">19175 12103 18431 0,'0'0'1632'0,"7"7"-1312"15,2-1-320-15,1 1 0 0,1-1 1920 0,0-1 320 16,1-1 64-16,1-1 16 0,1-2-1040 0,1-1-192 16,-1-1-64-16,0-1 0 0,1 1-448 0,-2-3-80 15,0 0-32-15,0 2 0 0,-4-5-464 0,-1 1-240 16,-3-3 32-16,0 1 0 0,-3-1-64 0,-2 1-16 0,0 0 0 0,-4 0 0 15,-3 2 288-15,-1-1 0 0,-2 2 128 0,-2 1-128 16,0 3 400-16,2 3-16 0,0 1 0 0,-2 3 0 16,0 4 160-16,2 3 32 0,1 2 0 0,1 4 0 15,3 0 464-15,1 1 112 0,1-1 0 0,3 1 16 16,3-2-176-16,2-2-32 0,3 2-16 0,2-4 0 16,2-1-416-16,3-2-80 0,5-2 0 0,3-1-16 15,5-3-432-15,-2 0 0 0,0 0 0 0,3-2-12800 16,2-2-2544-16</inkml:trace>
  <inkml:trace contextRef="#ctx0" brushRef="#br0" timeOffset="-203515.34">20418 12068 24879 0,'-7'-3'2208'0,"0"1"-1760"0,0-1-448 0,-1 0 0 16,1 2 2144-16,1 0 352 0,-3 1 64 0,2-2 0 15,2 2-1712-15,-2 2-336 0,0-1-80 0,-3 2-16 16,3 1 0-16,0-1 0 0,1 3 0 0,-1-2 0 0,3 1-416 16,0 0 0-16,2 3 0 0,-1 1 0 0,3-9-256 0,3 12 32 15,-1-2 0-15,5 3 0 0,1-4-80 0,2 3-16 16,0 1 0-16,4 0 0 0,0-1 128 0,1 0 32 15,2-1 0-15,0 1 0 0,0-2 160 0,0 1 0 16,0-1-144-16,-2 1 144 0,-4-1 0 0,0-1 0 16,-3 2 0-16,-2-3 128 0,-2 1 400 0,-1 1 80 15,-3-1 16-15,-3-2 0 0,-1 3 112 0,-4-1 32 16,-2 2 0-16,-1-3 0 0,-2-2-480 0,0 1-96 16,0-2 0-16,2-1-16 15,-1-2-624-15,3 0-112 0,1 0-16 0,8-2-16 16,0 0-2400-16,-3-8-464 0,5-1-112 0</inkml:trace>
  <inkml:trace contextRef="#ctx0" brushRef="#br0" timeOffset="-203374.75">20717 11844 31039 0,'0'0'1376'0,"0"0"288"0,0 0-1344 0,-6 6-320 0,-1 5 0 0,2 4 0 15,1 1 640-15,2 5 48 0,0 0 16 0,2 5 0 16,2 2-64-16,2 2-16 0,2 0 0 0,2 2 0 15,0 0-624-15,1 1 0 0,0-3-224 0,1 0 64 16,1 0-1888 0,-1 0-384-16,-1 0-80 0</inkml:trace>
  <inkml:trace contextRef="#ctx0" brushRef="#br0" timeOffset="-202890.22">20708 12226 13823 0,'-2'-7'1216'0,"0"-1"-960"15,4-1-256-15,-1 1 0 0,2 2 2768 0,0-3 512 16,1 1 112-16,3 0 0 0,1 3-2064 0,1-2-432 16,3 1-64-16,1 3-32 0,1 0-400 0,3 2-80 15,2 1 0-15,5 1-16 0,2 2-480 0,1 0-80 16,1 3-32-16,2-3 0 16,-2 1-928-16,1-2-176 0,-2 1-32 0,-2-2-16 15,-3-1-784-15,-1 0-144 0,-1 0-48 0,-5 0 0 16,-1 0 1360-16,-4 0 272 0,-2 0 48 0,-8 0 16 0,0 0 2320 0,0 0 480 15,0 0 96-15,0 0 0 0,-5 4-432 0,-1 0-80 16,-1 0-32-16,-1 1 0 0,-3 2-592 0,1-3-112 16,-1 1-32-16,1 1 0 0,1 1 144 0,-2 1 32 0,1-2 0 0,1 1 0 15,0-1 16-15,1 2 16 0,1 1 0 0,5-1 0 16,-1 0-608-16,3 0-128 0,1-2-32 0,3 2 0 16,-4-8-336-16,8 5 0 0,0-3 0 0,1 0 0 15,2 1-192-15,0-2 64 0,2-2 0 0,-2-2 0 16,-1-1 128-16,1 0-208 0,-1-1 80 0,1 0 128 15,-1 0 0-15,-1 1 0 0,-1-3 0 0,-2 1 0 16,1 1 0-16,-1-1 0 0,0 0 0 0,-1-1 0 16,-1 1 0-16,-4 6 0 0,2-7 0 0,1 2 0 15,-3 5 176-15,0 0-48 0,0 0-128 0,0 0 192 16,0 0-16-16,0 0-16 0,0 0 0 0,-5 7 0 16,1 0-160-16,1 1 0 0,2 0 0 0,2 1-176 15,2 2-1136-15,1-1-224 0,1 0-64 0,2 2 0 16,0-1-1248-16,2-4-256 0,-1-1-48 0,1-4-8240 15</inkml:trace>
  <inkml:trace contextRef="#ctx0" brushRef="#br0" timeOffset="-202483.62">21410 11876 13823 0,'0'0'1216'0,"1"-6"-960"15,0-3-256-15,-1 9 0 0,0 0 2800 0,0 0 512 16,0 0 96-16,0 0 32 0,4 10-2000 0,0 4-400 15,0 5-80-15,0 1 0 0,-1 5-96 0,-1-1-16 16,1 2 0-16,-2 0 0 0,0 1-160 0,1 1-48 16,-1 0 0-16,0-3 0 0,1 0 64 0,-2-4 16 0,0-2 0 0,0 1 0 15,0-3-384-15,-2-2-80 0,1 0 0 0,0-4-16 16,-1 0-112-16,2-1 0 0,-1-3-128 0,1-7 192 16,0 0-192-16,0 0-192 0,0 0 48 0,0 0 0 31,1-5-624-31,2-3-112 0,1-4-16 0,0 0-16 15,0-2 80-15,0 0 32 0,-1-1 0 0,3-2 0 16,0 4 144-16,3-2 16 0,2 2 16 0,1 1 0 0,1 3 496 0,1 0 128 0,2 2 0 0,-2 3 0 16,0 3 656-16,-1 1 208 0,0 1 32 0,0 4 16 15,-1 3 176-15,0-1 48 0,-2 2 0 0,-1 1 0 16,0 2-240-16,-2 0-64 0,-2-3 0 0,0 1 0 16,-2 1-208-16,-2-1-48 0,-1-1-16 0,0 2 0 15,-2-1-192-15,-2 1-48 0,-3-1 0 0,1 0 0 0,-3 1-176 0,-2 1-144 16,1-1 192-16,-1 1-192 0,1-4 0 0,0-2-192 15,0 1 0-15,1-3 0 16,1-3-1328-16,2 0-256 0,1-3-48 0,1-2-16 16,1-4-1552-16,3 0-304 0</inkml:trace>
  <inkml:trace contextRef="#ctx0" brushRef="#br0" timeOffset="-202358.61">21806 12214 13823 0,'0'0'1216'0,"0"0"-960"15,-1 10-256-15,1 3 0 0,0-1 2048 0,0 2 352 16,0 1 80-16,1 0 16 0,0 2-2080 0,2-2-416 0,-2 0 0 0</inkml:trace>
  <inkml:trace contextRef="#ctx0" brushRef="#br0" timeOffset="-202218.03">21826 11837 24879 0,'-11'-17'2208'0,"7"12"-1760"0,-1-2-448 0,0 2 0 16,1-1 816-16,3 0 80 0,1 6 0 0,0 0 16 15,0 0-1744-15,0 0-336 0,0 0-80 0</inkml:trace>
  <inkml:trace contextRef="#ctx0" brushRef="#br0" timeOffset="-202014.98">22123 12007 6447 0,'0'0'576'0,"0"0"-576"0,-4 6 0 0,0 3 0 0,-1 4 6304 0,1 2 1152 16,1 3 224-16,1 0 64 0,-2 4-5696 0,0-1-1120 16,1 3-224-16,3 0-64 0,1 1 64 0,1 1 16 15,-1 0 0-15,2 0 0 0,-1 2-720 0,1-2-240 16,1 0 0-16,0-3 0 15,1-3-2560-15,1-1-512 0,0 0-96 0,-1-4-32 0</inkml:trace>
  <inkml:trace contextRef="#ctx0" brushRef="#br0" timeOffset="-201858.67">22262 12211 22399 0,'-8'11'992'0,"6"-5"208"0,-1 3-960 0,1 2-240 0,-1 2 0 0,0 0 0 32,2 0-496-32,0 4-144 0,1-4-16 0,1 1-8624 0</inkml:trace>
  <inkml:trace contextRef="#ctx0" brushRef="#br0" timeOffset="-201718.09">22321 11910 23951 0,'-7'-6'2128'0,"1"-2"-1696"16,-1 0-432-16,2 0 0 0,0 0 1168 0,0 0 160 15,2 2 16-15,3 6 16 16,-1-5-1648-16,1 5-336 0,0 0-64 0</inkml:trace>
  <inkml:trace contextRef="#ctx0" brushRef="#br0" timeOffset="-201530.35">22479 11829 13823 0,'0'0'1216'0,"0"0"-960"0,0 0-256 0,0 0 0 16,0 0 2912-16,4 7 544 0,-3 1 96 15,0 2 32-15,-1 2-1264 0,2 6-240 0,0 4-48 0,1 3-16 16,1 4-672-16,-3 3-144 0,0 2-32 0,1 3 0 16,0 2-704-16,1-3-144 0,1 2-16 0,0 0-16 15,1-2-416-15,0 2-96 0,0-4-16 0,0-1 0 31,2-2-2016-31,-2-4-416 0,-2-3-80 0</inkml:trace>
  <inkml:trace contextRef="#ctx0" brushRef="#br0" timeOffset="-201358.55">22453 12185 13823 0,'0'0'1216'15,"0"0"-960"-15,0-8-256 0,2 4 0 0,-2 4 3712 16,7-5 704-16,1-1 144 0,1 2 32 0,1-3-3264 0,2 3-656 15,1 2-128-15,1-1-32 0,2 3-352 0,0 3-160 16,-1-2 128-16,2 4-128 16,0-1-288-16,0 3-144 0,0-1-16 0,-3 2-16 15,1 0-1568-15,-1 0-304 0,-1-1-64 0</inkml:trace>
  <inkml:trace contextRef="#ctx0" brushRef="#br0" timeOffset="-201202.27">22768 12242 11967 0,'0'0'1072'0,"0"8"-864"16,-1 3-208-16,1-2 0 0,1 3 1920 0,0-1 352 16,2 1 64-16,1 0 16 0,-1-2-1904 0,0 1-448 15,3-1 0-15,-1 1 0 0,0-4-208 0,0 4-48 0,1-5-16 0,-3-2-8496 16</inkml:trace>
  <inkml:trace contextRef="#ctx0" brushRef="#br0" timeOffset="-201030.38">22995 12132 17503 0,'0'0'1552'0,"0"0"-1232"0,-9 14-320 0,0 2 0 15,0 3 4208-15,-2 3 784 0,-2 6 144 0,0 2 48 16,0 4-2624-16,-1 3-512 0,-1 1-96 0,6-10-32 16,0 3-576-16,1 4-128 0,2 0-32 0,-1 2 0 15,-1-1-1184-15,2 2 0 0,1-3-304 0,-1-1-13600 16,1-1-2736-16</inkml:trace>
  <inkml:trace contextRef="#ctx0" brushRef="#br0" timeOffset="-199486.28">23500 11748 23951 0,'0'0'1056'0,"0"0"224"0,0 0-1024 0,0 0-256 0,0 0 0 0,0 7 0 15,1 2 2816-15,-1 4 512 0,0 1 112 0,-1 5 16 16,-1 4-1712-16,0 5-336 0,-1 8-64 0,0 4 0 16,-2 6-512-16,-1 4-112 0,-2 2-16 0,-1 2 0 15,0 5-384-15,-3 0-64 0,-3 1-32 0,2 1 0 16,0-1-224-16,3 1 0 0,-2-3 0 0,2 2 0 31,-1-3-1200-31,2 0-336 0,1-2-64 0,5 0-10624 0,-3 1-2144 0</inkml:trace>
  <inkml:trace contextRef="#ctx0" brushRef="#br0" timeOffset="-198955.12">17274 13196 7359 0,'0'0'320'0,"0"0"80"0,0 0-400 0,0 0 0 0,0 0 0 0,0 0 0 0,-5 6 5552 0,0 4 1024 15,0 6 208-15,1 4 32 0,-3 3-4256 0,1 6-832 16,-1 5-192-16,2 4-16 0,0 3-992 0,0 4-192 16,-1-2-32-16,2 2-16 0,2 2-288 0,3-3 0 15,0 1 0-15,2-2 0 16,0 0-1520-16,1-3-304 0,3-3-64 0,1-6-8336 16,0-5-1664-16</inkml:trace>
  <inkml:trace contextRef="#ctx0" brushRef="#br0" timeOffset="-198783.14">17425 13627 21647 0,'0'0'960'0,"0"0"192"0,0 0-912 0,4 12-240 0,0 2 0 0,3 0 0 16,-3 2 256-16,1 1 16 0,-1 0 0 0,1 1 0 31,0 2-1072-31,1-3-224 0</inkml:trace>
  <inkml:trace contextRef="#ctx0" brushRef="#br0" timeOffset="-198658.05">17433 13278 16575 0,'-2'-8'1472'0,"-2"-3"-1168"0,0 1-304 0,1 0 0 16,1-1 2976-16,2 3 544 0,1 0 96 0,0 1 32 15,2 0-3040-15,-3 7-608 0,5-4 0 0,2 3-224 16,-7 1-1504-16,7 3-288 0,1 3-64 0,0 1-8800 15</inkml:trace>
  <inkml:trace contextRef="#ctx0" brushRef="#br0" timeOffset="-198486.12">17588 13331 11967 0,'0'0'528'0,"0"0"112"0,0 0-512 0,0 0-128 15,7 7 0-15,-1 2 0 0,1 2 2752 0,1 5 528 16,-3 2 112-16,0 2 0 0,-1-1-1872 0,0 4-384 15,0 0-80-15,0 1-16 0,-1-2-656 0,-2 0-144 16,-1 3-32-16,0-4 0 16,-1 1-640-16,1-1-128 0,-2-2-16 0,0 1-11616 0</inkml:trace>
  <inkml:trace contextRef="#ctx0" brushRef="#br0" timeOffset="-197986.02">17860 13442 14735 0,'0'0'1312'0,"6"-5"-1056"0,1-3-256 0,-1 3 0 16,1 1 2640-16,-7 4 480 0,6-5 80 0,-6 5 32 15,0 0-944-15,0 0-192 0,0 0-48 0,0 0 0 16,0 0-416-16,0 0-96 0,0 0 0 0,0 0-16 16,-5 6-880-16,-2 2-160 0,0 0-32 0,-2 3-16 15,-2 5-272-15,1 0-160 0,1-3 192 0,-3 1-192 16,-1 2 160-16,0 1-160 0,0 1 128 0,1-2-128 15,0-2 128-15,3-1-128 0,1-1 0 0,3-1 128 0,0 1-128 0,1 1 0 16,3-4 0-16,1 0 0 0,2 3 0 0,2-4 0 16,1 1 0-16,2 0 0 0,-1-1 0 0,4 1 0 15,0-4-144-15,0 1 144 0,1-2 0 0,1-2-128 16,1 1 128-16,2-2 0 0,0 2-128 0,2-3 128 16,1-4 0-16,0 1 0 0,-1 1-128 0,0-1 128 15,-1-1 0-15,-2-1 0 0,2 2-240 0,-2-2 64 16,-1 0 16-16,-1-2 0 0,-1-1-96 0,-1-1 0 15,-3 0-16-15,0 0 0 0,-1 0-48 0,0 1-16 16,-4-1 0-16,0 1 0 0,-2 2 336 0,0-2 0 16,-2-1-144-16,-2 2 144 0,-2 3 416 0,-1 2 144 15,1-4 16-15,-2 5 16 0,-1 2 240 0,0 2 64 16,-2 1 0-16,3 2 0 0,2 2-416 0,1 1-80 0,1-1-16 0,1 3 0 16,3 0 32-16,1 1 0 0,2-3 0 0,2 2 0 15,3-2-608-15,1 1-128 0,2 1-32 0,0-2 0 16,2-1 352-16,0 1-144 0,4 1 144 0,0-3 0 31,0-1-752-31,0-1-32 0,2-2-16 0,-1-2 0 16,0-1-1536-16,0-2-304 0,2-2-64 0,-2-3-13216 0</inkml:trace>
  <inkml:trace contextRef="#ctx0" brushRef="#br0" timeOffset="-197798.27">18399 13299 24879 0,'0'0'2208'0,"0"0"-1760"0,0 0-448 0,0 0 0 0,0 0 2528 0,-2 7 416 16,0 2 96-16,0 4 16 0,-1 1-1664 0,2 1-336 16,0 2-64-16,1 4-16 0,0 1-80 0,1 3 0 15,2 1-16-15,-2 1 0 0,0 5-880 0,2-5-256 16,-1-1-16-16,2 0 0 16,1-2-304-16,1-3-64 0,-1 1-16 0,1-5 0 15,2 0-2240-15,1-2-448 0,1-4-96 0,-1-2-10528 16</inkml:trace>
  <inkml:trace contextRef="#ctx0" brushRef="#br0" timeOffset="-197688.94">18581 13697 8399 0,'5'12'368'0,"-3"-5"80"0,0 2-448 0</inkml:trace>
  <inkml:trace contextRef="#ctx0" brushRef="#br0" timeOffset="-197563.84">18604 13378 25791 0,'-13'-17'2304'0,"13"17"-1856"0,-4-9-448 0,0 0 0 16,2 0 464-16,2 1 0 0,1 0 0 0,1 2-8384 15,4 0-1680-15</inkml:trace>
  <inkml:trace contextRef="#ctx0" brushRef="#br0" timeOffset="-196657.75">18904 13252 13823 0,'0'0'1216'0,"-3"7"-960"16,-2 0-256-16,1 5 0 0,2 5 4368 0,0 3 832 15,2 4 176-15,2 2 16 0,-2 1-3632 0,0 2-736 16,1 1-128-16,0-1-48 0,-1 1 176 0,1-2 16 15,2-2 16-15,0 3 0 0,-1-4-704 0,1-3-144 16,-2-2-16-16,1-3-16 0,0 0-176 0,1-2 0 16,-1-6 0-16,1 0 0 0,0-1 0 0,-3-8 0 15,0 0 0-15,0 0 0 0,0 0 0 0,0 0 0 16,0 0 0-16,6-5 0 0,1-3 0 0,-1-2 0 0,1-3 0 0,-1-3 0 16,1 0-128-16,0 0 128 0,1-1-160 0,3-3 160 15,0 0-352-15,0 3 32 0,-3 3 0 0,0 1 0 16,-5 3 64-16,3 3 0 0,-6 7 16 0,0 0 0 15,0 0 240-15,5 9 208 0,-1 3-32 0,-2 1-16 16,0 0-160-16,-1 1 0 0,3 2 0 0,1-2 128 16,0-1-128-16,3 2 0 0,0 0 0 0,1 0-176 31,0-2-384-31,2-1-80 0,0-2 0 0,1-1-16 0,1-2-224 16,0-1-32-16,-1-2-16 0,0 0 0 0,-1-3 560 0,-1-1 112 0,-1-2 32 0,0-2 0 15,0-1 544-15,-1-1 128 0,0 0 0 0,-2-2 16 16,1-2 48-16,-2-1 0 0,0 1 0 0,2-3 0 15,-1-2-512-15,-2 2 0 0,0 4 0 0,-2-4 0 16,0 1 0-16,-2 1-256 0,1 0 16 0,-2 2 16 0,-2 0 224 0,-1 4 0 16,4 5-160-16,-6 0 160 0,-3 1 0 0,2 4 288 15,2 4-48-15,0 3-16 0,-1 1-224 0,5 0 0 16,2 4 0-16,3-2 0 0,3-1 0 0,1 0 0 16,1-3-144-16,3 0 144 0,3-2-256 0,2-1 64 15,0-1 0-15,1-2 0 0,-2-2 16 0,0-2 16 16,-1-2 0-16,-2-2 0 0,-1-1 336 0,-3 0 64 15,-1-2 16-15,-3-1 0 0,-1-2 272 0,-1 0 64 16,-1-2 16-16,-2 1 0 0,-1 0-144 0,-3-1-16 16,-1-1-16-16,0 2 0 0,0-2 112 0,-3 1 32 15,0-2 0-15,-1 1 0 0,0 0-240 0,-1-1-32 16,1-1-16-16,2 1 0 0,-1 2-528 0,1 1-96 16,2 1-32-16,0 2 0 15,5 7-1664-15,0 0-336 0,0 0-64 0,0 0 0 16,0 0 832-16,0 0 160 0,14 5 32 0,-2 1 16 15,-2 0 80-15,3-2 16 0,2-4 0 0,-5 0 0 0,2 3 784 0,1-3 176 0,0 1 16 0,0-1 16 16,0 0 304-16,-1 0 256 0,-1 0-64 0,0 0 0 16,-2 1 544-16,-1-1 96 0,-8 0 32 0,0 0 0 15,0 0 784-15,6 4 144 0,-6-4 48 0,0 0 0 16,0 8-240-16,-1 1-32 0,0 2-16 0,-1 0 0 16,0 2-640-16,1 2-128 0,-1 2-16 0,4 1-16 15,0 3-304-15,2-4-64 0,1-2-16 0,3 0 0 16,2-1-368-16,1-2 144 0,-2-2-144 0,0-2 0 15,2-2 192-15,-1 0-192 0,0-4 192 0,0 0-192 16,-3-4 256-16,1 1-48 0,-1-3-16 0,-1-1 0 0,-1-2 272 16,-1-2 48-16,0-3 16 0,-1-1 0 0,-2 2-224 0,1-2-48 15,-2-2-16-15,0 1 0 0,-2 0-240 0,1-2 0 16,-2-1 128-16,-1-6-128 16,0 2-320-16,-1 1-128 0,-1 2 0 0,-1 1-16 15,-2 3-1280-15,3 1-256 0,-1 1-48 0,2 3-16 16,1 2 352-16,4 7 80 0,0 0 16 0,0 0 0 15,0 0-2480-15,0 0-512 0,10 0-80 0</inkml:trace>
  <inkml:trace contextRef="#ctx0" brushRef="#br0" timeOffset="-196282.79">19839 13486 18767 0,'0'0'832'0,"0"0"176"0,0 0-816 0,1 8-192 0,-1 0 0 0,-1 0 0 16,1-8 2368-16,-4 8 448 0,0 1 64 0,-1 0 32 15,-2 0-1088-15,2 3-224 0,0-2-32 0,1 3-16 16,-1-2-752-16,2 2-160 0,2 2-16 0,1 2-16 15,0 1-224-15,4 1-64 0,2-1 0 0,1 0 0 16,0-3-144-16,3-1-48 0,0 0 0 0,0-5 0 16,2 0 144-16,1-2 32 0,0-2 0 0,2-2 0 15,0-3 16-15,0-2 0 0,-1 0 0 0,0-3 0 16,-2-4-80-16,0 1-16 0,-1-4 0 0,1-1 0 16,-1-3-352-16,-2-1-80 0,0 2-16 0,1-13 0 15,-1 4-224-15,-3-3-64 16,-4 3 0-16,0 4 0 0,-2-3 304 0,-2-2 48 0,1 0 16 0,-2-2 0 15,1-2 144-15,-1-1 0 0,-2-4 128 0,-2 2-128 16,0-2 0-16,-1 1-192 0,0 4 32 0,1 7 0 16,0 5 160-16,0 7 0 0,1 5 128 0,-2 5-128 0,0 4 912 15,1 7 112-15,2 6 32 0,3 4 0 0,0 3-64 0,4 6-16 16,1 2 0-16,4 3 0 0,-1 1-336 0,4 0-64 16,0 1 0-16,8 15-16 15,3-9-928-15,3-5-176 0,2-5-32 0,0-4-13216 16,-1-4-2640-16</inkml:trace>
  <inkml:trace contextRef="#ctx0" brushRef="#br0" timeOffset="-195626.54">20970 13456 18431 0,'0'0'1632'0,"0"0"-1312"16,-5 2-320-16,5-2 0 0,0 0 1984 0,0 0 320 16,-5-2 64-16,5 2 0 0,0 0-1760 0,0 0-352 15,0 0-80-15,0 0-16 0,0 0 608 0,0 0 128 16,-7 4 32-16,1 3 0 0,-1 3 416 0,-1-1 64 16,-1 4 32-16,2 3 0 0,-1 1-928 0,1 1-176 15,2-4-32-15,2 2-16 0,3-2-288 0,3 1 160 16,2-2-160-16,2 1 128 0,1-1-128 0,3 0 0 0,4-1 0 15,2 0 0-15,-2-1 0 0,2 1 0 0,0 1-128 0,0-4 128 16,-1 0 0-16,1-1 0 0,-2-4 0 0,1-2 0 16,0-4 0-16,-1-3 208 0,2-2-48 0,-2 0-16 15,-5-2 96-15,-1-3 16 0,0-1 0 0,-2-3 0 16,-3 2-48-16,-4-2 0 0,-4-1 0 0,-3 0 0 16,-3-1 288-16,-1 0 48 0,-2 1 16 0,0-1 0 15,-1-2-432-15,0 2-128 0,-1-1 0 0,2 0 0 31,0-2-864-31,1 4-288 0,-1 4-48 0,6 3-16 0,1-2-944 0,4 5-192 0,2 7-32 0,0 0-11728 16</inkml:trace>
  <inkml:trace contextRef="#ctx0" brushRef="#br0" timeOffset="-195389.61">21586 13269 2751 0,'1'-17'256'0,"-2"10"-256"16,-2-5 0-16,0-1 0 0,0 2 4256 0,-3-5 800 15,0 2 176-15,-5-3 16 0,0 2-2336 0,-1 4-480 16,1-2-80-16,-2 1-32 0,-1 4-240 0,0 4-48 16,2 1-16-16,-1 6 0 0,-1 4-832 0,2 4-160 15,3 8-48-15,1 4 0 0,1 4-432 0,4 5-96 16,-1 2 0-16,5 3-16 0,2 5-256 0,2 1-48 16,3 0-128-16,1 0 192 0,2-1-192 0,4 0 0 15,-2-3 0-15,2-1-160 16,1-3-416-16,1-1-96 0,-1-4-16 0,-1-3 0 15,-2-2-1968-15,-1-2-400 0,-1-5-80 0,-4 1-11520 0</inkml:trace>
  <inkml:trace contextRef="#ctx0" brushRef="#br0" timeOffset="-195233.38">21318 13468 37727 0,'0'0'1664'0,"0"0"352"16,6-1-1616-16,3-2-400 0,2-1 0 0,5 0 0 0,2 4 832 0,3-2 96 15,4-2 16-15,4 1 0 0,3-2-480 0,5 1-80 16,-1-4-32-16,6 2 0 16,4 3-3360-16,4-2-656 0</inkml:trace>
  <inkml:trace contextRef="#ctx0" brushRef="#br0" timeOffset="-194238.09">17259 14806 21183 0,'0'0'1888'0,"0"0"-1504"0,-2 10-384 0,26-14 0 0,-24 17 1552 0,0 0 240 15,0 2 64-15,1 0 0 0,3 2-1296 0,-1 0-256 16,-1-1-48-16,2 1-16 0,-1 2-240 0,1-1-160 16,0-1 32-16,-1-1-8320 15,0-3-1648-15</inkml:trace>
  <inkml:trace contextRef="#ctx0" brushRef="#br0" timeOffset="-194096.39">17246 14675 12895 0,'-11'-10'1152'0,"7"5"-928"0,-1-2-224 0,1-1 0 16,2 0 2416-16,0 1 432 0,1-1 96 0,2 3 0 31,-1 5-3280-31,5-6-672 0,2 2-128 0</inkml:trace>
  <inkml:trace contextRef="#ctx0" brushRef="#br0" timeOffset="-193815.27">17354 14755 7359 0,'10'13'656'0,"-10"-13"-528"0,7 12-128 0,1-2 0 0,-1 0 2624 0,0 3 480 15,-2 0 96-15,2 2 32 0,-1-1-1232 0,-1 2-240 16,-1 2-48-16,0-4-16 0,0 2-768 0,-1-2-160 16,-1 1-16-16,1-1-16 0,0-1-480 0,-1-2-80 15,1-4-32-15,-3-7 0 0,0 0-144 0,0 0 160 16,0 0-160-16,0 0 160 0,0 0-160 0,6-5 160 16,-1-4-160-16,1-1 160 0,-1-6-160 0,-1-1 0 15,1-1 144-15,0-1-144 0,-1 0 0 0,3-2 0 16,-1 0 0-16,2 2 0 0,-1 0 0 0,0 2 0 15,1 0 0-15,1 1 0 0,-1 3 464 0,0-1 32 16,0 5 0-16,-3 4 0 0,-5 5 272 0,0 0 64 16,5 5 16-16,0 6 0 0,-1 2-128 0,-1 2-16 15,-3 5-16-15,1 1 0 0,1 1-528 0,0 0-160 0,1 0 0 16,1 2 0 0,1-1-1088-16,3 2-336 0,1-5-64 0,0-1-8416 0,0-1-1680 15</inkml:trace>
  <inkml:trace contextRef="#ctx0" brushRef="#br0" timeOffset="-193627.68">17830 14525 29423 0,'0'0'1296'0,"0"0"288"0,0 0-1264 0,0 0-320 0,0 0 0 0,0 0 0 15,0 0 560-15,6 9 48 0,1 2 16 0,0 6 0 16,1 2 80-16,0 7 32 0,1 2 0 0,0 3 0 15,1 3-544-15,-1 3-192 0,1-4 0 0,1 7 144 16,-2-4-1744-16,0 2-336 0,-1-2-80 0,-1 0-11296 16</inkml:trace>
  <inkml:trace contextRef="#ctx0" brushRef="#br0" timeOffset="-193408.83">17817 14806 19343 0,'0'0'848'0,"0"0"192"0,-4-8-832 0,2 3-208 16,2 5 0-16,0 0 0 0,4-7 3296 0,2 3 608 15,0 2 128-15,3-1 32 0,3 2-2784 0,2-1-576 16,3 1-96-16,1-2-32 0,1 1-576 0,0 0 0 0,1 0 0 0,-1 1 0 31,0-2-576-31,0 2-16 0,1-2-16 0,-1 2 0 16,1-1-2880-16,-3 1-576 0,11-1-112 0,-7 0-32 0</inkml:trace>
  <inkml:trace contextRef="#ctx0" brushRef="#br0" timeOffset="-193096.34">18135 14807 16575 0,'0'0'1472'0,"0"0"-1168"0,0 0-304 0,0 0 0 15,0 9 2432-15,0-9 448 0,4 8 64 0,3-2 32 16,4-2-2016-16,-1 0-384 0,2-1-96 0,0-2-16 15,2-1 96-15,3-3 16 0,0 1 0 0,0-5 0 0,-3 0-192 0,-1-3-16 16,-1 0-16-16,-3 1 0 0,0 1 432 0,-3-1 96 16,-4 0 16-16,1 0 0 0,-5 0-144 0,0 2-32 15,-2 1 0-15,0-1 0 0,-1-1-192 0,-2 3-32 16,-2 2-16-16,0 1 0 0,0-1-96 0,0 2 0 16,1 0-16-16,1 2 0 0,1 1 48 0,1 4 16 15,-1 0 0-15,3 2 0 0,-1 2-176 0,1 2-16 16,2 2-16-16,-1 2 0 0,2 0-224 0,3 2 0 15,1-4 128-15,1 2-128 0,2-3 0 0,1-1 0 16,2 0-192-16,3-2 192 16,1 0-1568-16,1 0-208 0,0-3-32 0,0 0-16 15,0-2-1616-15,-2-4-320 0</inkml:trace>
  <inkml:trace contextRef="#ctx0" brushRef="#br0" timeOffset="-192861.94">18491 14709 7359 0,'0'0'656'0,"0"0"-528"0,0 0-128 0,0 0 0 16,5 11 4848-16,0 2 928 0,0 1 192 0,0 5 48 16,3 1-4128-16,0 0-816 0,1 0-176 0,-1 3-16 15,0 0-48-15,0-2 0 0,-2-1 0 0,1-1 0 16,-2-5 48-16,-1 2 0 0,-2-7 0 0,0 2 0 16,-2-2 288-16,-2-1 64 0,2-8 16 0,0 0 0 15,0 0-320-15,0 0-64 0,-6-4-16 0,1-2 0 16,2 0-352-16,-1-2-80 0,0-2-16 0,2-3 0 15,0-3-256-15,2-1-144 0,0 0 160 0,2-2-160 16,-2-2-320-16,2-2-144 0,1 1-48 0,0-1 0 16,0-2-2208-16,3 0-448 0,-1 2-96 0,1-1 0 0</inkml:trace>
  <inkml:trace contextRef="#ctx0" brushRef="#br0" timeOffset="-191924.13">18892 14710 23551 0,'1'21'1040'0,"1"-9"224"0,-1 2-1008 0,0 3-256 16,-1 2 0-16,-1-1 0 0,1 1 1616 0,-1 0 288 16,-1-1 48-16,2-1 16 0,0-3-544 0,0-1-96 15,0 2-32-15,0-6 0 0,0-2-800 0,0-7-176 16,0 0-16-16,0 0-16 0,0 0-144 0,0 0-16 16,0 0-128-16,4-3 192 0,0-8-16 0,-1 1-16 0,0-2 0 0,-1-2 0 15,1-2-160-15,-1-1 0 0,0-1 0 0,-1 0 0 16,0-1 0-16,2 1-144 0,1-2 144 0,1 1-160 15,0-2 160-15,2 3-128 0,-1 1 128 0,2 3-128 16,0 2 128-16,0 4 0 0,-2 3 0 0,-6 5-128 16,0 0 384-16,0 0 96 0,9 8 16 0,-1 3 0 15,-1 2 144-15,-1 3 16 0,-1 0 16 0,-1 2 0 16,-1 1-288-16,0 1-64 0,0 0-16 0,0-2 0 16,-2-1 288-16,2-2 64 0,-3 1 16 0,1-4 0 15,-1 0-736-15,2-3-160 0,-2-9-32 0,0 0 0 16,0 0 384-16,0 0 0 0,0 0 0 0,0 0 0 15,0 0 144-15,0 0-144 0,6-7 160 0,-1 1-160 16,1-2 0-16,-1-3 0 0,-1-2 0 0,2-1-160 0,2-2-32 16,0-2-16-16,-2-1 0 0,1-2 0 0,-1 2-144 0,1 2-32 15,-2 1 0-15,0 0 0 0,1 2 96 0,-1 0 16 16,-1 3 0-16,-3 3 0 0,2 1 128 0,-3 7 144 16,0 0-208-16,0 0 80 0,7 4 288 0,0 5 64 15,-3 1 16-15,2 3 0 0,1 2 48 0,-1 4 16 16,1 0 0-16,1 1 0 0,0 0-112 0,1 0-32 15,0-3 0-15,0 0 0 0,1-1-160 0,2-2 160 16,1-2-160-16,0-2 160 0,1 1 32 0,2-2 16 16,0 1 0-16,1-3 0 0,1-2-48 0,-4-1-16 15,-1-2 0-15,0 0 0 0,0-2 0 0,-1-3 0 16,-1-1 0-16,-1-1 0 0,-1-2 32 0,-1 0 0 16,1 0 0-16,-1-3 0 0,0-2-176 0,0-1 160 0,-3-2-160 15,0 1 160-15,-1 0-160 0,-1-1 0 0,-2-1 0 0,0 0-176 16,-2 3 176-16,-2 0 0 0,-1 0 160 0,-1 2-160 15,-1 4 352-15,-1 0-32 0,7 7 0 0,-8 0 0 16,0 0 80-16,1 1 16 0,-1 5 0 0,1 0 0 16,2 3-416-16,2 0 0 0,2 4 0 0,1 0 0 15,1 3 0-15,3-2 0 0,0 2-192 0,3 0 192 32,1-2-672-32,2-1-16 0,2 0 0 0,2-3 0 15,3 1-1632-15,0-2-336 0,1-5-64 0,0 0-16 0,1-2 960 0,-1 1 192 16,-1-3 48-16,-1-4 0 0,-1 2 192 0,0-4 64 15,-2 0 0-15,-2-2 0 0,-2 1 688 0,-1 1 144 0,-1-1 16 0,-2 0 16 16,-1-3 416-16,-1 1 272 0,-2 2-32 0,-2-4-16 16,-1 2 384-16,0 0 80 0,-1 1 16 0,-1 2 0 0,-1-1-272 0,-2 2-48 15,1 1-16-15,-2 3 0 0,0 2 528 0,2 1 128 16,-3 5 0-16,1 0 16 0,-1 2 240 0,3 2 32 16,3 5 16-16,1-2 0 0,4 2-480 0,1 1-80 15,4 0-32-15,2-1 0 0,1-3-400 0,2 0-80 16,1 0 0-16,0-3-16 0,0-5 208 0,0 1 64 15,2 0 0-15,-4-6 0 0,0-3 256 0,-2-2 48 16,-1-1 16-16,0-3 0 0,-3-4 112 0,-1-2 16 16,-2 1 16-16,-2-3 0 0,-1-3-528 0,-2-1-128 15,1-1 0-15,-2-1-16 0,-3-3-48 0,1 1-16 16,-2 0 0-16,2 0 0 0,-4-3-240 0,1 0 144 16,0 1-144-16,1 1 128 15,1-3-640-15,-1 5-128 0,3 0-16 0,1 2-16 16,1 1-2272-16,2 3-464 0,1 3-96 0</inkml:trace>
  <inkml:trace contextRef="#ctx0" brushRef="#br0" timeOffset="-191783.54">20043 14700 15663 0,'-4'22'688'0,"4"-10"144"0,0 2-656 0,2 4-176 0,-1-1 0 0,2 2 0 15,-1-2 2256-15,1-2 432 0,1-3 64 0,1 1 32 16,0-4-2080-16,2 0-432 0,-1-2-80 0,-6-7-7904 15,11 2-1584-15</inkml:trace>
  <inkml:trace contextRef="#ctx0" brushRef="#br0" timeOffset="-191314.7">20369 14677 8287 0,'0'0'736'0,"0"0"-592"16,0 0-144-16,0 6 0 0,0 1 3488 0,0-7 672 16,-2 7 128-16,-2 3 16 0,-1-5-2320 0,-2 3-480 0,-1-1-96 0,0 3 0 15,-1-4-448-15,0 3-64 16,-3 2-32-16,2-1 0 0,0 3 32 0,0-3 0 0,1 4 0 0,3-1 0 15,1-2-96-15,1 1-16 0,1-2 0 0,3 1 0 16,1 1-400-16,3-2-96 0,-1-1-16 0,2-1 0 16,3 0-272-16,0-2 0 0,1 0 0 0,0-3 0 15,0 0 0-15,2-3 0 0,0-3 0 0,1 0 0 16,1-3-176-16,0 0-80 0,0-2-32 0,-1 0 0 16,0-1-32-16,-2 0-16 0,-1 0 0 0,-2 2 0 15,-2 2 208-15,-1-1 128 0,-2-1-160 0,-2 7 160 16,3-8 320-16,-3 8 176 0,0 0 16 0,0 0 16 15,-4-5 256-15,4 5 48 0,0 0 16 0,0 0 0 16,0 0-592-16,0 0-112 0,0 0-16 0,-4 6-128 16,2 2 0-16,0 1-176 0,4 1 0 0,0-1 0 15,1 0-432-15,1 3-96 0,0-5 0 0,1 1-16 16,0-1-1904-16,2 1-368 0,2-2-80 0</inkml:trace>
  <inkml:trace contextRef="#ctx0" brushRef="#br0" timeOffset="-190783.54">20656 14388 4607 0,'0'-13'192'0,"0"13"64"16,0-7-256-16,0 7 0 0,0 0 0 0,0 0 0 0,-4 9 4704 0,2 4 896 16,0 6 176-16,4 3 48 0,0 3-3712 0,2 3-720 0,1 0-160 0,3 14-16 15,1-3-336-15,2-2-64 0,-1-1-16 0,-2-9 0 16,1 1-480-16,1 2-112 0,0 1-16 0,-1 3 0 15,0-3-320-15,0 2-80 0,-1-2-16 0,1 0 0 32,-3-2-304-32,0-1-64 0,-2-2-16 0,0-3 0 0,-2-5 160 0,1 1 48 0,-2-6 0 0,-1-3 0 15,-3-2 400-15,1-2 0 0,2-6 0 0,0 0 176 16,0 0 192-16,-7-5 32 0,1-3 16 0,-1-1 0 16,1-4 224-16,-1-1 32 0,1-2 16 0,-1-2 0 15,1-3-176-15,-2-1-16 0,0-2-16 0,0 2 0 16,0 1-240-16,2 1-48 0,-1 0-16 0,2-1 0 15,1 6 144-15,2 0 48 0,0 3 0 0,4 3 0 16,0 2 336-16,1 0 80 0,3 0 16 0,2 4 0 16,1-1-416-16,7-3-96 0,-2 5-16 0,2-4 0 15,0 2-112-15,-1 0-32 0,0-1 0 0,-1 1 0 0,-1 2-128 0,1-1 192 16,-1-1-192-16,2 2 192 0,0-1-192 0,0-1 0 16,0-1 0-16,0 1 0 0,-2-1 128 0,-2 1-128 15,1-1 0-15,0 1 128 0,-3-1-128 0,-9 5 192 16,0 0-192-16,0 0 192 0,0 0 208 0,0 0 48 15,0 0 16-15,0 0 0 0,0 0-32 0,0 0-16 16,0 0 0-16,-9 0 0 0,1 0-256 0,8 0-160 16,-10 7 192-16,0 5-192 0,3 2 240 0,0 1-64 15,1-1-16-15,0 3 0 0,1 0-16 0,3 0 0 16,0 0 0-16,2-1 0 0,2-5-272 0,3 1-64 16,3 1-16-16,2-4 0 15,3 2-1552-15,3-2-304 0,2-1-64 0,2-2-16 16,0-3-1312-16,1-2-256 0,1-2-48 0,1-2-5328 0,-1-2-1088 15</inkml:trace>
  <inkml:trace contextRef="#ctx0" brushRef="#br0" timeOffset="-190517.66">21313 14783 6447 0,'5'-14'576'0,"-2"4"-576"0,-3-2 0 0,0 2 0 15,-1-4 3984-15,-1 3 688 0,-2 0 144 0,-1 3 32 16,-1-1-2944-16,6 9-592 0,-11-10-112 0,2 2-32 16,-1 2-528-16,1 3-128 0,9 3 0 0,0 0-16 15,0 0-336-15,0 0-160 0,-7 6 160 0,7-6-160 16,-2 11 0-16,3 2 0 0,3-3 0 0,2 3-160 15,2 0 304-15,2 1 64 0,2-1 16 0,3 0 0 16,0-2 464-16,2 1 80 0,3 0 32 0,1 0 0 16,2-2 320-16,-2 3 64 0,-2 0 16 0,-3-3 0 15,-2 2 128-15,-3 0 16 0,-3-2 16 0,-8-10 0 0,1 17 48 16,-6-2 0-16,-4-2 0 0,-4 0 0 0,-6 1-176 0,-1 2-16 16,-4-2-16-16,-1-1 0 0,2 0-768 0,-2-2-160 15,-1-4-16-15,-1 1-16 16,-1 3-1344-16,3-6-272 0,1-1-48 0</inkml:trace>
  <inkml:trace contextRef="#ctx0" brushRef="#br0" timeOffset="-190062.45">22065 14766 31967 0,'0'0'1408'0,"-3"2"304"0,-5 4-1376 16,1 3-336-16,2 3 0 0,1 3 0 0,0-1 944 0,2 1 112 15,-1 1 32-15,3 0 0 0,1 2-192 0,2-5-48 16,1-1 0-16,1 0 0 0,1 3-656 0,2-2-192 0,1-2 0 0,1-1 128 31,-1-1-2688-31,0-4-544 0</inkml:trace>
  <inkml:trace contextRef="#ctx0" brushRef="#br0" timeOffset="-189687.49">22157 14601 5519 0,'0'0'496'0,"0"0"-496"0,0 0 0 0,0 0 0 0,0 0 3584 0,0 0 608 0,0 0 128 0,6 9 32 15,-1-1-3600-15,3 2-752 0,1 2 0 0,2 5-192 16,-1-4 192-16,2 4 0 0,1 3 0 0,-1-2-144 15,-2 3 608-15,-1-1 128 0,0 3 32 0,-2-2 0 16,-1-2 592-16,0 2 128 0,-2 1 32 0,-1-2 0 0,0-3-592 0,0 0-112 16,-2-2-32-16,0 0 0 0,1-2-512 0,-1-4-128 15,2-1 0-15,-3-8 0 0,0 0-272 0,0 0-96 16,0 0-16-16,0 0 0 0,0 0 64 0,3-7 16 16,-1-3 0-16,2-1 0 0,-2-2 304 0,2 0 0 15,-1-4 0-15,1 0 0 0,1-1 0 0,1 0 0 16,0-2-128-16,3 1 128 0,1-4 0 0,1 4 0 15,-2 1 0-15,0 2 0 0,1 6 1184 0,1 3 352 16,-2 2 64-16,0 3 0 0,0 6 384 0,0 6 64 16,0 0 0-16,3 7 16 0,0 5-912 0,2 2-176 15,1-1-32-15,-1 3-16 0,0 4-592 0,3 0-112 16,1-1-32-16,2-1 0 16,2 1-2640-16,-1-4-544 0</inkml:trace>
  <inkml:trace contextRef="#ctx0" brushRef="#br0" timeOffset="-188548.95">19196 15666 20271 0,'0'0'1792'0,"0"0"-1424"0,-5 7-368 0,3-5 0 0,-1 10 2464 0,-1 2 416 0,0 2 96 0,1 2 16 16,2 0-2016-16,1 3-400 0,1-1-64 0,2-1-32 15,1 0-160-15,0-2-48 0,1-2 0 0,-1 1 0 16,0-6-272-16,-1-1 160 0,0-1-160 0,-3-8 128 15,0 0 48-15,0 0 0 0,0 0 0 0,0 0 0 16,0 0-32-16,0 0 0 0,0 0 0 0,0 0 0 16,3-9-288-16,-2-3-64 0,4-1-16 0,-1-4 0 0,0 2-112 15,1-2-32-15,2-1 0 0,-1 2 0 0,-1-1 176 0,2 1 16 16,1 3 16-16,-3-1 0 0,-1 2 160 0,0 3 0 16,1 1 0-16,-1 3 0 0,-4 5 0 0,0 0 0 15,6 1 128-15,1 6-128 0,-3 1 384 0,1 3 16 16,0 5 0-16,1 2 0 0,-1 1-32 0,0 0-16 15,-1 2 0-15,0 0 0 0,0-2-128 0,-2-2-32 16,1-4 0-16,0-1 0 0,-2-3-16 0,1 0-16 16,2-2 0-16,-4-7 0 0,0 0-160 0,0 0 192 15,0 0-192-15,0 0 192 0,8-3-192 0,-1-1-224 16,-1-2 48-16,2-6 16 0,0 0-64 0,0-1-16 16,0-1 0-16,-1-2 0 0,0-2-80 0,-1 0 0 15,0 0-16-15,-1-2 0 16,1 2-112-16,-2-3 0 0,0 3-16 0,-1 1 0 0,-1 2 272 0,1 4 48 0,-2 0 16 0,1 3 0 15,-2 8 128-15,0 0 0 0,0 0 0 0,0 0 0 16,0 0 0-16,0 0 0 0,6 8 0 0,1 3 176 16,-1 0-176-16,2 2 0 0,0 3 0 0,1 0 0 15,0 1 192-15,0 1-64 0,2 1 0 0,-2 2 0 16,0-4 160-16,0 0 32 0,0 0 0 0,2 0 0 16,0-1-112-16,1-1-16 0,-2 0 0 0,2-2 0 15,1-1-192-15,0-2 144 0,-2 0-144 0,0-3 128 16,0-2-128-16,-1-1 160 0,-1-1-160 0,1-2 160 15,-1-2-32-15,0-2-128 0,-3-2 192 0,2-3-64 16,1 0-128-16,0 0 0 0,0-3 0 0,2 0 128 16,-2-2-288-16,0-1-64 0,-2-1-16 0,1 1 0 0,-1 0-112 15,0-2-32-15,-2 2 0 0,0-3 0 16,0 4-32-16,1-3-16 0,-4 3 0 0,0 1 0 0,-4 3 432 0,1-1 0 16,-3 3 0-16,-1 3 176 0,0 2 896 0,-2-1 176 15,-2 3 32-15,1 3 16 0,0 2 64 0,1 3 16 16,-3 2 0-16,1 5 0 0,1 2-448 0,3 2-96 15,3 1 0-15,0-1-16 0,4 1-368 0,0-1-80 16,3 0-16-16,2-1 0 0,2-1-352 0,3-2 128 16,2 0-128-16,2-2 0 15,1 0-768-15,1-4-240 0,3 0-32 0,-2-2-16 16,2-2-1200-16,-1-1-240 0,-1 0-64 0,0-3-13744 16</inkml:trace>
  <inkml:trace contextRef="#ctx0" brushRef="#br0" timeOffset="-188357.26">20215 15783 11055 0,'-7'-1'976'0,"-4"1"-784"0,-1 0-192 0,-1 3 0 16,0 1 5680-16,0 1 1088 0,2 3 208 0,-1 1 64 16,-1 0-4352-16,1 1-880 0,3 3-160 0,1 2-48 15,2 0-640-15,2 0-144 0,1 2-32 0,4 1 0 16,3 0-528-16,3 0-128 0,1-2 0 0,1 0-128 15,3-3 0-15,1-2 0 0,2 0 0 0,1-3-192 16,1-3-384-16,0-1-64 0,-2-2 0 0,1-2-16 16,0-3-1904-16,-1-3-384 0,0-2-80 0,-2 1-7792 15,-3-5-1568-15</inkml:trace>
  <inkml:trace contextRef="#ctx0" brushRef="#br0" timeOffset="-187685.24">20416 15525 32127 0,'0'0'1424'0,"0"0"304"0,0 0-1392 0,-2 8-336 16,0 3 0-16,1 3 0 0,-2 3 1152 0,2 6 144 16,1 2 48-16,-1 4 0 0,-1 1-112 0,1 4-16 15,-1 2 0-15,0 2 0 0,1-2-416 0,1 0-96 16,0-2 0-16,1-3-16 0,1-4-368 0,-1-2-64 0,1-3 0 0,2-2-16 16,2-2-240-16,-1-5 128 0,-1-3-128 0,0-3 0 15,-4-7 0-15,7 1 0 0,1-1-208 0,1-1 64 16,1-6-112-16,-1-2-32 0,0-1 0 0,0-1 0 15,-1-4 288-15,0-1-160 0,-1-2 160 0,0 0-128 16,-1-1 128-16,1-2 0 0,-1 1 0 0,0-1-128 16,-1 0 128-16,0 3 0 0,0 1 0 0,-1 2 0 15,-1 4 0-15,-1 3 0 0,1 3 0 0,-3 5 0 16,0 0 0-16,0 0 0 0,0 0-144 0,4 13 144 16,-1 0 0-16,0 2 0 0,3 2 0 0,-1 3 128 15,0-3-128-15,3 2 0 0,2-2-192 0,2 2 192 16,1-1-1920-16,3-1-272 0,-1-2-48 15,5 0-16-15,1-2-624 0,0-2-112 0,0 0-16 0,-1-5-16 16,0 1-64-16,1-3-16 0,0-3 0 0,0-2 0 16,-1-3 864-16,1-3 160 0,-2 1 32 0,-3-5 16 0,1 2 1440 0,-1-4 272 15,0-1 64-15,-5 0 16 0,-1 1 2944 0,-4 1 592 16,-1-2 112-16,-2 2 32 0,-4 3-432 0,-3-2-96 16,-3 2-16-16,-1 1 0 0,-2 2-320 0,-2 2-64 15,-1 1-16-15,0 3 0 0,1 3-992 0,1-1-208 16,-1 2-32-16,-1 3-16 0,0 1-320 0,2 1-64 15,5-1-16-15,1 1 0 0,1 0-352 0,1 1-80 16,1 3-16-16,2-3 0 0,1-1-192 0,-1-9-32 16,6 11-16-16,2-3 0 0,0-1-32 0,1-1 0 15,0-1 0-15,0-1 0 0,-1-2-128 0,1-1 0 16,0 0 0-16,1-1 128 0,-3-2-128 0,1 0 128 0,0-2-128 16,0 1 128-16,0-3-128 0,1 1 0 0,-3 0 144 0,1 0-144 15,-2-3 0-15,0 3 0 0,-1 1 0 0,-4 4 0 16,0 0 0-16,0 0 0 0,0 0 0 0,0 0 0 15,0 0 0-15,0 0-128 0,0 0 128 0,0 0-192 16,0 0-64-16,0 0 0 0,0 0-16 0,0 0 0 31,3 9-368-31,1-1-80 0,1 0-16 0,0-1 0 16,2 1-2576-16,-1-1-512 0,2-2-96 0,0-1-11104 0</inkml:trace>
  <inkml:trace contextRef="#ctx0" brushRef="#br0" timeOffset="-187387.97">21206 15875 16575 0,'0'0'736'0,"0"0"160"0,0 0-720 0,0 0-176 16,0 0 0-16,0 0 0 0,0 0 4096 0,0 0 768 16,2 7 176-16,-1 3 16 0,-1-1-2976 0,1 0-608 15,0 4-112-15,1-1-16 0,-1 3-512 0,2 0-112 16,-2-2-16-16,0 0 0 0,-1 4-144 0,0-3-48 16,0-2 0-16,2-1 0 0,-1 0-48 0,0-3-16 15,-1-8 0-15,0 0 0 0,3 6-208 0,-3-6-48 16,0 0-16-16,0 0 0 0,6 0-176 0,2-1 0 15,0-6 0-15,0-2 0 0,0 0-224 0,1-1-80 16,0-3-16-16,1-3 0 16,1 2-176-16,-1-2-32 0,-1 0-16 0,0 3 0 15,1-2-64-15,-1 0-16 0,-2 2 0 0,0-1 0 0,2 2 480 0,-1 3 144 16,-4 3 0-16,-4 6 0 0,0 0-208 0,0 0 64 16,0 0 16-16,8 1 0 15,0 3-416-15,-2 2-80 0,-1 1-16 0,0 2 0 16,2 0-1344-16,0 3-288 0,0-2-48 0,2 1-12240 0</inkml:trace>
  <inkml:trace contextRef="#ctx0" brushRef="#br0" timeOffset="-187263.11">21652 15914 4607 0,'0'0'400'0,"0"0"-400"0,-4 9 0 0,2 0 0 15,0 1 5072-15,2 2 944 0,2 3 176 0,0-1 32 16,1 0-4976-16,1 1-992 0,0 0-256 0,0 0-7984 15,2-2-1632-15</inkml:trace>
  <inkml:trace contextRef="#ctx0" brushRef="#br0" timeOffset="-186856.79">21734 15751 4607 0,'0'0'400'16,"0"0"-400"-16,4-7 0 0,0 2 0 0,1 0 4240 0,1 0 768 15,0 1 160-15,1 1 16 0,0 2-4192 0,6-3-848 16,0 1-144-16,2 3 0 0,3 0 128 0,-1 0 80 16,-3 2 32-16,3-1 0 0,2 3-240 0,-1-3 0 15,-1 2 0-15,-3 1 0 0,-2 0-144 0,-2-1 144 16,-10-3-208-16,0 0 80 0,0 0 128 0,0 0 256 0,-2 11-64 0,-5-1-16 16,-3-3 1024-16,-3 1 208 0,-2-1 32 0,1 1 16 15,2 0-176-15,-1 1-16 0,0 0-16 0,1-2 0 16,3 1-656-16,3 1-128 0,6-9-16 0,0 0-16 15,-2 9-272-15,2-9-160 0,6 12 192 0,2-2-192 16,3-2 0-16,2 0 0 0,0 0 0 0,-2-3 0 16,0 1 0-16,5 1-144 0,0-1 144 0,9 5-128 15,-2-1 128-15,-2 1 0 0,-5-2 0 0,-7-1 128 16,4-1 256-16,-2 6 64 0,-3-1 16 0,-4-4 0 16,-3 1 624-16,-1 3 128 0,-2-2 32 0,-3 1 0 15,-3 0-112-15,-3 0-32 0,0-3 0 0,-4 0 0 16,0-1-656-16,4 0-144 0,-1-5-32 0,1 2 0 15,-2 0-1104-15,1-1-240 0,2 0-32 0,-3-2-16 16,2-1-2192-16,3-4-432 0</inkml:trace>
  <inkml:trace contextRef="#ctx0" brushRef="#br0" timeOffset="-186356.83">22249 15794 24879 0,'0'0'2208'0,"0"15"-1760"16,2 0-448-16,-1-1 0 0,1 6 1552 0,0-2 240 16,-2-1 32-16,0 1 16 0,0 0-176 0,0-5-48 15,1 0 0-15,0 7 0 0,2-4-784 0,0-3-144 16,-1-2-48-16,1 0 0 0,-3-11-496 0,0 0-144 16,0 0 0-16,6 2 0 0,-6-2-160 0,0 0-96 0,0 0-32 0,8-5 0 15,-3-4 112-15,1 0 32 0,-3 0 0 0,1-4 0 16,0 0 144-16,0 0-128 0,-1 0 128 0,1 0-128 15,1 0 128-15,0-2 0 0,2-2 0 0,0 2 0 16,3 2-160-16,0 0 0 0,2 1 0 0,0 3 0 16,-2 2 160-16,-10 7-208 0,0 0 80 0,10 4 128 15,-10-4 288-15,8 12 176 0,-3 1 48 0,-2 3 0 16,-2-1 384-16,-1 1 96 0,-1-3 16 0,1 0 0 16,0 0-304-16,0 1-48 0,0-1-16 0,1-2 0 15,-1-11-416-15,4 13-96 0,-4-13 0 0,5 6-128 16,-5-6 0-16,0 0 0 0,0 0 0 0,0 0 0 15,12-2 0-15,-12 2 0 0,11-4 0 0,-4-5 0 16,1 0 0-16,0-2-176 0,0 1 176 0,0-1-160 16,0 1 160-16,1-2-192 0,2-1 192 0,2-1-192 0,-1-1 192 15,3 2-160-15,0 2 160 0,-2 0-160 0,-2 2 160 0,0 3 0 16,1 0 0-16,-1 4 128 0,-11 2 288 0,13 0 64 16,0 4 16-16,-3 2 0 0,-1 1 272 0,0 2 48 15,2 3 16-15,-2 2 0 0,-1 3-272 0,-1-1-48 16,0-1-16-16,1 1 0 0,1-1-304 0,0 2-48 15,0 0-16-15,2-2 0 16,-1-4-1200-16,3 0-240 0,3-2-48 0,-2-3-20016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40 941 5527 0 0,'-1'2'423'0'0,"-37"39"5458"0"0,41-41-5682 0 0,0-1-1 0 0,1 0 0 0 0,-1 0 0 0 0,0 0 1 0 0,1 0-1 0 0,3-2 0 0 0,1-1 62 0 0,63-32 1204 0 0,183-103 488 0 0,-205 110-1732 0 0,110-74 303 0 0,29-23-230 0 0,-170 114-265 0 0,168-91 198 0 0,-113 65-110 0 0,-4 2-46 0 0,-15 9 7 0 0,74-50 0 0 0,-110 65-11 0 0,2 1 1 0 0,27-13-1 0 0,-38 20-31 0 0,36-23 319 0 0,-31 18-172 0 0,6-11 178 0 0,-19 19-246 0 0,16-7 258 0 0,-16 9-347 0 0,3 0-3 0 0,9-5 91 0 0,-8 2-59 0 0,2-2-10 0 0,-1 1 0 0 0,1 1 0 0 0,0-1 0 0 0,0 1 0 0 0,1 0-1 0 0,-1 1 1 0 0,0 0 0 0 0,0 0 0 0 0,13 0 0 0 0,10 4-31 0 0,-22-2 0 0 0,-1 0 1 0 0,1-1-1 0 0,9 0 1 0 0,-3-1 11 0 0,-1 2 0 0 0,0 0 0 0 0,1 0 1 0 0,-1 1-1 0 0,19 6 0 0 0,2-1 57 0 0,59 18 194 0 0,-38-8-87 0 0,-7-2 57 0 0,0 3 0 0 0,81 44 0 0 0,14 5 192 0 0,102 41 259 0 0,11 3-26 0 0,-137-70-367 0 0,-37-13-144 0 0,-41-14-34 0 0,68 26 276 0 0,-13 2 10 0 0,-93-40-402 0 0,-1-2-10 0 0,11 2 66 0 0,-5-1-25 0 0,-5-1-18 0 0,1 1 0 0 0,-1-1-1 0 0,0 1 1 0 0,0 0 0 0 0,0 0-1 0 0,0 0 1 0 0,0 1 0 0 0,6 2-1 0 0,23 19-11 0 0,-29-21-11 0 0,0 0 0 0 0,0 0 0 0 0,0 0 0 0 0,0 0 0 0 0,0 0 0 0 0,0-1 0 0 0,1 1 0 0 0,4 0 0 0 0,-2 0 0 0 0,-4-1 0 0 0,-1-1 0 0 0,0 1 0 0 0,1-1 0 0 0,-1 0 0 0 0,1 1 0 0 0,-1-1 0 0 0,1 0 0 0 0,-1 0 0 0 0,1 0 0 0 0,-1 0 1 0 0,0 0-1 0 0,1-1 0 0 0,-1 1 0 0 0,1 0 0 0 0,-1-1 0 0 0,3 0 0 0 0,1-1 12 0 0,25-10 144 0 0,-4 1-74 0 0,-10 6-35 0 0,24-12 1 0 0,12-4 57 0 0,-11 6-45 0 0,68-33 1 0 0,-58 23-41 0 0,19-10 58 0 0,103-71 0 0 0,58-35 238 0 0,-84 67-130 0 0,-43 22-79 0 0,30-24-32 0 0,-102 58-60 0 0,-11 7 15 0 0,21-16 0 0 0,-2 5 54 0 0,-30 16-55 0 0,0 1 0 0 0,10-8-1 0 0,-17 11-18 0 0,0-1 0 0 0,1 1-1 0 0,-1 0 1 0 0,1 0-1 0 0,0 0 1 0 0,7-2-1 0 0,10-4-1 0 0,-19 7-8 0 0,0 0 0 0 0,0 0 0 0 0,0 0 0 0 0,1 0 0 0 0,-1 0 0 0 0,0 0 0 0 0,0 1 0 0 0,1-1 0 0 0,-1 1 0 0 0,0 0 0 0 0,0 0 0 0 0,1 0 0 0 0,-1 0 0 0 0,3 0 0 0 0,2 1 0 0 0,2 1-43 0 0,-8-2-171 0 0,9 6-467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6447 0 0,'0'0'499'0'0,"7"-5"-310"0"0,19-19 4159 0 0,-26 24-4310 0 0,0 0 1 0 0,0 0-1 0 0,0 0 0 0 0,0 0 0 0 0,0-1 0 0 0,0 1 0 0 0,0 0 0 0 0,0 0 0 0 0,0 0 0 0 0,0 0 0 0 0,0 0 1 0 0,0 0-1 0 0,0-1 0 0 0,0 1 0 0 0,1 0 0 0 0,-1 0 0 0 0,0 0 0 0 0,0 0 0 0 0,0 0 0 0 0,0 0 0 0 0,0 0 1 0 0,0 0-1 0 0,0-1 0 0 0,0 1 0 0 0,1 0 0 0 0,-1 0 0 0 0,0 0 0 0 0,0 0 0 0 0,0 0 0 0 0,0 0 0 0 0,0 0 1 0 0,0 0-1 0 0,1 0 0 0 0,-1 0 0 0 0,0 0 0 0 0,0 0 0 0 0,0 0 0 0 0,0 0 0 0 0,0 0 0 0 0,1 0 0 0 0,7 2 1028 0 0,7 6-112 0 0,-12-4-736 0 0,1 0 1 0 0,-1 0 0 0 0,0 0-1 0 0,1 1 1 0 0,-2-1 0 0 0,1 1 0 0 0,4 10-1 0 0,10 38 954 0 0,-13-38-837 0 0,3 13 56 0 0,-2-1 1 0 0,3 47 0 0 0,-5-46-286 0 0,6 74 82 0 0,25 212-387 0 0,-33-310 135 0 0,9 53-551 0 0,-9-53 326 0 0,1 0 0 0 0,-1 1 1 0 0,1-1-1 0 0,-1 0 0 0 0,1 0 0 0 0,0 0 0 0 0,1 0 1 0 0,-1 0-1 0 0,1-1 0 0 0,4 5 0 0 0,2-1-1607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0,'0'0'819'0'0,"1"2"-534"0"0,3 12 571 0 0,6 25-1 0 0,-4-12-82 0 0,13 75 276 0 0,-9-40-490 0 0,9 47 537 0 0,36 166-470 0 0,-30-181-406 0 0,-2-7-1306 0 0,-9-29-3850 0 0,-9-36-108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10591 0 0,'0'0'4266'0'0,"2"1"-3204"0"0,5 2-694 0 0,0 0 0 0 0,0-1 0 0 0,0 1-1 0 0,0-1 1 0 0,0-1 0 0 0,1 1 0 0 0,-1-1-1 0 0,1-1 1 0 0,-1 1 0 0 0,1-1 0 0 0,11-2-1 0 0,12-2 479 0 0,45-12 0 0 0,-55 11-455 0 0,17-5 286 0 0,42-18 1 0 0,-28 9-1938 0 0,1 3-4683 0 0,-31 10-1177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61 997 1839 0 0,'-2'1'134'0'0,"-19"24"629"0"0,12-16 2357 0 0,1 0 0 0 0,-12 19 2551 0 0,34-28-4848 0 0,-10 1-719 0 0,-1-1 0 0 0,1 0 0 0 0,-1 0 1 0 0,1 0-1 0 0,6-2 0 0 0,15-4 366 0 0,0-2 1 0 0,0-1-1 0 0,38-20 0 0 0,67-45 719 0 0,-81 44-747 0 0,75-47 420 0 0,76-42-110 0 0,-6 22-533 0 0,-85 44-152 0 0,-68 30-10 0 0,64-47 1 0 0,13-8 225 0 0,-81 57 172 0 0,1 3 1 0 0,79-27-1 0 0,-81 29-46 0 0,-26 11-303 0 0,0 0 0 0 0,1 1-1 0 0,15-5 1 0 0,-10 5 0 0 0,1-1-19 0 0,0 0 1 0 0,1 2 0 0 0,-1 0-1 0 0,24-1 1 0 0,-15 3-49 0 0,-15 0-30 0 0,0 1 0 0 0,0 1 0 0 0,17 2 0 0 0,52 17 290 0 0,98 38 1 0 0,-125-40-146 0 0,223 91 720 0 0,-218-86-675 0 0,-41-15-132 0 0,273 107 711 0 0,7-18-47 0 0,-268-88-587 0 0,48 23 0 0 0,5 2 46 0 0,-42-23-137 0 0,-34-9-22 0 0,-6-2-23 0 0,37 22 81 0 0,-35-22-89 0 0,-1 1 0 0 0,1 0 0 0 0,0 0 0 0 0,-1 0 0 0 0,1 0 0 0 0,-1 0 0 0 0,1 1 0 0 0,-1-1 0 0 0,2 2 0 0 0,-2-2 0 0 0,1 1 0 0 0,-1-1 0 0 0,0 0 0 0 0,1 0 0 0 0,-1 0 0 0 0,1 0 0 0 0,0 0 0 0 0,-1 0 0 0 0,3 1 0 0 0,27 12 0 0 0,-29-14 0 0 0,0 1 0 0 0,-1 0 0 0 0,1-1 0 0 0,0 1 0 0 0,0-1 0 0 0,0 0 0 0 0,0 0 0 0 0,0 0 0 0 0,0 0 0 0 0,-1 0 0 0 0,1 0 0 0 0,0 0 0 0 0,0 0 0 0 0,0-1 0 0 0,0 1 0 0 0,0-1 0 0 0,-1 1 0 0 0,4-2 0 0 0,16-3 0 0 0,28-9 0 0 0,-33 7 11 0 0,-1 0-1 0 0,-1-2 1 0 0,20-13-1 0 0,10-6 28 0 0,117-78 299 0 0,-126 82-274 0 0,139-119 203 0 0,-50 38-36 0 0,-53 54-158 0 0,116-61 0 0 0,-23 15-61 0 0,-138 82 15 0 0,40-16-1 0 0,17-11 41 0 0,-56 22-66 0 0,-14 13-249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0,'0'0'10534'0'0,"4"2"-10012"0"0,12 5 219 0 0,-1-1-1 0 0,1-1 1 0 0,32 6 0 0 0,6 1 407 0 0,-31-5-706 0 0,37 10 930 0 0,82 34-1 0 0,17 16-11 0 0,64 20-211 0 0,-192-76-1019 0 0,20 7 46 0 0,-4-2 68 0 0,48 24 0 0 0,-61-24 33 0 0,71 22 1 0 0,39-1 212 0 0,-87-23-263 0 0,-3 0-81 0 0,219 45 241 0 0,-173-52-663 0 0,-96-5 340 0 0,2-1-2904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10823 0 0,'0'0'3610'0'0,"3"3"-3081"0"0,9 5-45 0 0,-9-5-11 0 0,2 0-259 0 0,0 1 0 0 0,0 1 0 0 0,-1-1 0 0 0,0 0 0 0 0,0 1 0 0 0,0 0 0 0 0,0 0 0 0 0,-1 0-1 0 0,3 6 1 0 0,4 5 95 0 0,4 7-17 0 0,0 0 0 0 0,16 41 0 0 0,13 53-92 0 0,8 17-156 0 0,-34-95-151 0 0,38 76-2664 0 0,-45-96 1409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0,'0'0'1135'0'0,"2"1"-892"0"0,9 13 127 0 0,0 1 1 0 0,0 0-1 0 0,-2 0 1 0 0,14 28-1 0 0,-3-6 82 0 0,11 24-298 0 0,-3 2 0 0 0,22 73 1 0 0,-4-10-52 0 0,-12-57-508 0 0,-1-1-504 0 0,-16-30-1346 0 0,-10-23 1088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10591 0 0,'0'0'819'0'0,"0"1"-583"0"0,0 0 0 0 0,0 0 1 0 0,0 0-1 0 0,0 0 0 0 0,0 0 0 0 0,0 0 0 0 0,0 0 1 0 0,0 0-1 0 0,1 0 0 0 0,-1 0 0 0 0,0 0 0 0 0,1 2 1 0 0,1-1-59 0 0,1-1 1 0 0,-1 1 0 0 0,0 0-1 0 0,1-1 1 0 0,-1 1-1 0 0,1-1 1 0 0,-1 0 0 0 0,1 0-1 0 0,-1 0 1 0 0,1 0 0 0 0,0 0-1 0 0,-1-1 1 0 0,1 1 0 0 0,0-1-1 0 0,4 0 1 0 0,7 1 359 0 0,26-4-1 0 0,-31 2-360 0 0,62-7 799 0 0,105-25 0 0 0,-133 21-3797 0 0,-29 8 10 0 0,14-5-3589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0.png"/><Relationship Id="rId42" Type="http://schemas.openxmlformats.org/officeDocument/2006/relationships/customXml" Target="../ink/ink22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16" Type="http://schemas.openxmlformats.org/officeDocument/2006/relationships/customXml" Target="../ink/ink9.xml"/><Relationship Id="rId263" Type="http://schemas.openxmlformats.org/officeDocument/2006/relationships/image" Target="../media/image42.png"/><Relationship Id="rId11" Type="http://schemas.openxmlformats.org/officeDocument/2006/relationships/image" Target="../media/image5.png"/><Relationship Id="rId32" Type="http://schemas.openxmlformats.org/officeDocument/2006/relationships/customXml" Target="../ink/ink17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19" Type="http://schemas.openxmlformats.org/officeDocument/2006/relationships/image" Target="../media/image9.png"/><Relationship Id="rId261" Type="http://schemas.openxmlformats.org/officeDocument/2006/relationships/image" Target="../media/image130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3.png"/><Relationship Id="rId30" Type="http://schemas.openxmlformats.org/officeDocument/2006/relationships/customXml" Target="../ink/ink16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5.xml"/><Relationship Id="rId51" Type="http://schemas.openxmlformats.org/officeDocument/2006/relationships/image" Target="../media/image25.png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3" Type="http://schemas.openxmlformats.org/officeDocument/2006/relationships/image" Target="../media/image110.png"/><Relationship Id="rId12" Type="http://schemas.openxmlformats.org/officeDocument/2006/relationships/customXml" Target="../ink/ink7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1.xml"/><Relationship Id="rId41" Type="http://schemas.openxmlformats.org/officeDocument/2006/relationships/image" Target="../media/image20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262" Type="http://schemas.openxmlformats.org/officeDocument/2006/relationships/customXml" Target="../ink/ink44.xml"/><Relationship Id="rId10" Type="http://schemas.openxmlformats.org/officeDocument/2006/relationships/customXml" Target="../ink/ink6.xml"/><Relationship Id="rId31" Type="http://schemas.openxmlformats.org/officeDocument/2006/relationships/image" Target="../media/image15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40.xml"/><Relationship Id="rId81" Type="http://schemas.openxmlformats.org/officeDocument/2006/relationships/image" Target="../media/image40.png"/><Relationship Id="rId4" Type="http://schemas.openxmlformats.org/officeDocument/2006/relationships/customXml" Target="../ink/ink3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10.xml"/><Relationship Id="rId39" Type="http://schemas.openxmlformats.org/officeDocument/2006/relationships/image" Target="../media/image19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7.png"/><Relationship Id="rId76" Type="http://schemas.openxmlformats.org/officeDocument/2006/relationships/customXml" Target="../ink/ink39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2.xml"/><Relationship Id="rId29" Type="http://schemas.openxmlformats.org/officeDocument/2006/relationships/image" Target="../media/image14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2.png"/><Relationship Id="rId66" Type="http://schemas.openxmlformats.org/officeDocument/2006/relationships/customXml" Target="../ink/ink34.xml"/><Relationship Id="rId61" Type="http://schemas.openxmlformats.org/officeDocument/2006/relationships/image" Target="../media/image30.png"/><Relationship Id="rId82" Type="http://schemas.openxmlformats.org/officeDocument/2006/relationships/customXml" Target="../ink/ink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.xml"/><Relationship Id="rId21" Type="http://schemas.openxmlformats.org/officeDocument/2006/relationships/image" Target="../media/image10.png"/><Relationship Id="rId42" Type="http://schemas.openxmlformats.org/officeDocument/2006/relationships/customXml" Target="../ink/ink66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79.xml"/><Relationship Id="rId84" Type="http://schemas.openxmlformats.org/officeDocument/2006/relationships/customXml" Target="../ink/ink87.xml"/><Relationship Id="rId16" Type="http://schemas.openxmlformats.org/officeDocument/2006/relationships/customXml" Target="../ink/ink53.xml"/><Relationship Id="rId11" Type="http://schemas.openxmlformats.org/officeDocument/2006/relationships/image" Target="../media/image5.png"/><Relationship Id="rId32" Type="http://schemas.openxmlformats.org/officeDocument/2006/relationships/customXml" Target="../ink/ink61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74.xml"/><Relationship Id="rId74" Type="http://schemas.openxmlformats.org/officeDocument/2006/relationships/customXml" Target="../ink/ink82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19" Type="http://schemas.openxmlformats.org/officeDocument/2006/relationships/image" Target="../media/image9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13.png"/><Relationship Id="rId30" Type="http://schemas.openxmlformats.org/officeDocument/2006/relationships/customXml" Target="../ink/ink60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69.xml"/><Relationship Id="rId56" Type="http://schemas.openxmlformats.org/officeDocument/2006/relationships/customXml" Target="../ink/ink73.xml"/><Relationship Id="rId64" Type="http://schemas.openxmlformats.org/officeDocument/2006/relationships/customXml" Target="../ink/ink77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9.xml"/><Relationship Id="rId51" Type="http://schemas.openxmlformats.org/officeDocument/2006/relationships/image" Target="../media/image25.png"/><Relationship Id="rId72" Type="http://schemas.openxmlformats.org/officeDocument/2006/relationships/customXml" Target="../ink/ink81.xml"/><Relationship Id="rId80" Type="http://schemas.openxmlformats.org/officeDocument/2006/relationships/customXml" Target="../ink/ink85.xml"/><Relationship Id="rId85" Type="http://schemas.openxmlformats.org/officeDocument/2006/relationships/image" Target="../media/image44.png"/><Relationship Id="rId3" Type="http://schemas.openxmlformats.org/officeDocument/2006/relationships/image" Target="../media/image110.png"/><Relationship Id="rId12" Type="http://schemas.openxmlformats.org/officeDocument/2006/relationships/customXml" Target="../ink/ink51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55.xml"/><Relationship Id="rId41" Type="http://schemas.openxmlformats.org/officeDocument/2006/relationships/image" Target="../media/image20.png"/><Relationship Id="rId54" Type="http://schemas.openxmlformats.org/officeDocument/2006/relationships/customXml" Target="../ink/ink72.xml"/><Relationship Id="rId62" Type="http://schemas.openxmlformats.org/officeDocument/2006/relationships/customXml" Target="../ink/ink76.xml"/><Relationship Id="rId70" Type="http://schemas.openxmlformats.org/officeDocument/2006/relationships/customXml" Target="../ink/ink80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0.xml"/><Relationship Id="rId31" Type="http://schemas.openxmlformats.org/officeDocument/2006/relationships/image" Target="../media/image15.png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60" Type="http://schemas.openxmlformats.org/officeDocument/2006/relationships/customXml" Target="../ink/ink75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84.xml"/><Relationship Id="rId81" Type="http://schemas.openxmlformats.org/officeDocument/2006/relationships/image" Target="../media/image40.png"/><Relationship Id="rId4" Type="http://schemas.openxmlformats.org/officeDocument/2006/relationships/customXml" Target="../ink/ink47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54.xml"/><Relationship Id="rId39" Type="http://schemas.openxmlformats.org/officeDocument/2006/relationships/image" Target="../media/image19.png"/><Relationship Id="rId34" Type="http://schemas.openxmlformats.org/officeDocument/2006/relationships/customXml" Target="../ink/ink62.xml"/><Relationship Id="rId50" Type="http://schemas.openxmlformats.org/officeDocument/2006/relationships/customXml" Target="../ink/ink70.xml"/><Relationship Id="rId55" Type="http://schemas.openxmlformats.org/officeDocument/2006/relationships/image" Target="../media/image27.png"/><Relationship Id="rId76" Type="http://schemas.openxmlformats.org/officeDocument/2006/relationships/customXml" Target="../ink/ink83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46.xml"/><Relationship Id="rId29" Type="http://schemas.openxmlformats.org/officeDocument/2006/relationships/image" Target="../media/image14.png"/><Relationship Id="rId24" Type="http://schemas.openxmlformats.org/officeDocument/2006/relationships/customXml" Target="../ink/ink57.xml"/><Relationship Id="rId40" Type="http://schemas.openxmlformats.org/officeDocument/2006/relationships/customXml" Target="../ink/ink65.xml"/><Relationship Id="rId45" Type="http://schemas.openxmlformats.org/officeDocument/2006/relationships/image" Target="../media/image22.png"/><Relationship Id="rId66" Type="http://schemas.openxmlformats.org/officeDocument/2006/relationships/customXml" Target="../ink/ink78.xml"/><Relationship Id="rId61" Type="http://schemas.openxmlformats.org/officeDocument/2006/relationships/image" Target="../media/image30.png"/><Relationship Id="rId82" Type="http://schemas.openxmlformats.org/officeDocument/2006/relationships/customXml" Target="../ink/ink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8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8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9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3.xml"/><Relationship Id="rId117" Type="http://schemas.openxmlformats.org/officeDocument/2006/relationships/image" Target="../media/image1398.png"/><Relationship Id="rId21" Type="http://schemas.openxmlformats.org/officeDocument/2006/relationships/image" Target="../media/image1350.png"/><Relationship Id="rId42" Type="http://schemas.openxmlformats.org/officeDocument/2006/relationships/customXml" Target="../ink/ink111.xml"/><Relationship Id="rId47" Type="http://schemas.openxmlformats.org/officeDocument/2006/relationships/image" Target="../media/image1363.png"/><Relationship Id="rId63" Type="http://schemas.openxmlformats.org/officeDocument/2006/relationships/image" Target="../media/image1371.png"/><Relationship Id="rId68" Type="http://schemas.openxmlformats.org/officeDocument/2006/relationships/customXml" Target="../ink/ink124.xml"/><Relationship Id="rId84" Type="http://schemas.openxmlformats.org/officeDocument/2006/relationships/customXml" Target="../ink/ink132.xml"/><Relationship Id="rId89" Type="http://schemas.openxmlformats.org/officeDocument/2006/relationships/image" Target="../media/image1384.png"/><Relationship Id="rId112" Type="http://schemas.openxmlformats.org/officeDocument/2006/relationships/customXml" Target="../ink/ink146.xml"/><Relationship Id="rId16" Type="http://schemas.openxmlformats.org/officeDocument/2006/relationships/customXml" Target="../ink/ink98.xml"/><Relationship Id="rId107" Type="http://schemas.openxmlformats.org/officeDocument/2006/relationships/image" Target="../media/image1393.png"/><Relationship Id="rId11" Type="http://schemas.openxmlformats.org/officeDocument/2006/relationships/image" Target="../media/image1345.png"/><Relationship Id="rId32" Type="http://schemas.openxmlformats.org/officeDocument/2006/relationships/customXml" Target="../ink/ink106.xml"/><Relationship Id="rId37" Type="http://schemas.openxmlformats.org/officeDocument/2006/relationships/image" Target="../media/image1358.png"/><Relationship Id="rId53" Type="http://schemas.openxmlformats.org/officeDocument/2006/relationships/image" Target="../media/image1366.png"/><Relationship Id="rId58" Type="http://schemas.openxmlformats.org/officeDocument/2006/relationships/customXml" Target="../ink/ink119.xml"/><Relationship Id="rId74" Type="http://schemas.openxmlformats.org/officeDocument/2006/relationships/customXml" Target="../ink/ink127.xml"/><Relationship Id="rId79" Type="http://schemas.openxmlformats.org/officeDocument/2006/relationships/image" Target="../media/image1379.png"/><Relationship Id="rId102" Type="http://schemas.openxmlformats.org/officeDocument/2006/relationships/customXml" Target="../ink/ink141.xml"/><Relationship Id="rId5" Type="http://schemas.openxmlformats.org/officeDocument/2006/relationships/image" Target="../media/image1342.png"/><Relationship Id="rId90" Type="http://schemas.openxmlformats.org/officeDocument/2006/relationships/customXml" Target="../ink/ink135.xml"/><Relationship Id="rId95" Type="http://schemas.openxmlformats.org/officeDocument/2006/relationships/image" Target="../media/image1387.png"/><Relationship Id="rId22" Type="http://schemas.openxmlformats.org/officeDocument/2006/relationships/customXml" Target="../ink/ink101.xml"/><Relationship Id="rId27" Type="http://schemas.openxmlformats.org/officeDocument/2006/relationships/image" Target="../media/image1353.png"/><Relationship Id="rId43" Type="http://schemas.openxmlformats.org/officeDocument/2006/relationships/image" Target="../media/image1361.png"/><Relationship Id="rId48" Type="http://schemas.openxmlformats.org/officeDocument/2006/relationships/customXml" Target="../ink/ink114.xml"/><Relationship Id="rId64" Type="http://schemas.openxmlformats.org/officeDocument/2006/relationships/customXml" Target="../ink/ink122.xml"/><Relationship Id="rId69" Type="http://schemas.openxmlformats.org/officeDocument/2006/relationships/image" Target="../media/image1374.png"/><Relationship Id="rId113" Type="http://schemas.openxmlformats.org/officeDocument/2006/relationships/image" Target="../media/image1396.png"/><Relationship Id="rId118" Type="http://schemas.openxmlformats.org/officeDocument/2006/relationships/customXml" Target="../ink/ink149.xml"/><Relationship Id="rId80" Type="http://schemas.openxmlformats.org/officeDocument/2006/relationships/customXml" Target="../ink/ink130.xml"/><Relationship Id="rId85" Type="http://schemas.openxmlformats.org/officeDocument/2006/relationships/image" Target="../media/image1382.png"/><Relationship Id="rId12" Type="http://schemas.openxmlformats.org/officeDocument/2006/relationships/customXml" Target="../ink/ink96.xml"/><Relationship Id="rId17" Type="http://schemas.openxmlformats.org/officeDocument/2006/relationships/image" Target="../media/image1348.png"/><Relationship Id="rId33" Type="http://schemas.openxmlformats.org/officeDocument/2006/relationships/image" Target="../media/image1356.png"/><Relationship Id="rId38" Type="http://schemas.openxmlformats.org/officeDocument/2006/relationships/customXml" Target="../ink/ink109.xml"/><Relationship Id="rId59" Type="http://schemas.openxmlformats.org/officeDocument/2006/relationships/image" Target="../media/image1369.png"/><Relationship Id="rId103" Type="http://schemas.openxmlformats.org/officeDocument/2006/relationships/image" Target="../media/image1391.png"/><Relationship Id="rId108" Type="http://schemas.openxmlformats.org/officeDocument/2006/relationships/customXml" Target="../ink/ink144.xml"/><Relationship Id="rId54" Type="http://schemas.openxmlformats.org/officeDocument/2006/relationships/customXml" Target="../ink/ink117.xml"/><Relationship Id="rId70" Type="http://schemas.openxmlformats.org/officeDocument/2006/relationships/customXml" Target="../ink/ink125.xml"/><Relationship Id="rId75" Type="http://schemas.openxmlformats.org/officeDocument/2006/relationships/image" Target="../media/image1377.png"/><Relationship Id="rId91" Type="http://schemas.openxmlformats.org/officeDocument/2006/relationships/image" Target="../media/image1385.png"/><Relationship Id="rId96" Type="http://schemas.openxmlformats.org/officeDocument/2006/relationships/customXml" Target="../ink/ink1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23" Type="http://schemas.openxmlformats.org/officeDocument/2006/relationships/image" Target="../media/image1351.png"/><Relationship Id="rId28" Type="http://schemas.openxmlformats.org/officeDocument/2006/relationships/customXml" Target="../ink/ink104.xml"/><Relationship Id="rId49" Type="http://schemas.openxmlformats.org/officeDocument/2006/relationships/image" Target="../media/image1364.png"/><Relationship Id="rId114" Type="http://schemas.openxmlformats.org/officeDocument/2006/relationships/customXml" Target="../ink/ink147.xml"/><Relationship Id="rId119" Type="http://schemas.openxmlformats.org/officeDocument/2006/relationships/image" Target="../media/image1399.png"/><Relationship Id="rId10" Type="http://schemas.openxmlformats.org/officeDocument/2006/relationships/customXml" Target="../ink/ink95.xml"/><Relationship Id="rId31" Type="http://schemas.openxmlformats.org/officeDocument/2006/relationships/image" Target="../media/image1355.png"/><Relationship Id="rId44" Type="http://schemas.openxmlformats.org/officeDocument/2006/relationships/customXml" Target="../ink/ink112.xml"/><Relationship Id="rId52" Type="http://schemas.openxmlformats.org/officeDocument/2006/relationships/customXml" Target="../ink/ink116.xml"/><Relationship Id="rId60" Type="http://schemas.openxmlformats.org/officeDocument/2006/relationships/customXml" Target="../ink/ink120.xml"/><Relationship Id="rId65" Type="http://schemas.openxmlformats.org/officeDocument/2006/relationships/image" Target="../media/image1372.png"/><Relationship Id="rId73" Type="http://schemas.openxmlformats.org/officeDocument/2006/relationships/image" Target="../media/image1376.png"/><Relationship Id="rId78" Type="http://schemas.openxmlformats.org/officeDocument/2006/relationships/customXml" Target="../ink/ink129.xml"/><Relationship Id="rId81" Type="http://schemas.openxmlformats.org/officeDocument/2006/relationships/image" Target="../media/image1380.png"/><Relationship Id="rId86" Type="http://schemas.openxmlformats.org/officeDocument/2006/relationships/customXml" Target="../ink/ink133.xml"/><Relationship Id="rId94" Type="http://schemas.openxmlformats.org/officeDocument/2006/relationships/customXml" Target="../ink/ink137.xml"/><Relationship Id="rId99" Type="http://schemas.openxmlformats.org/officeDocument/2006/relationships/image" Target="../media/image1389.png"/><Relationship Id="rId101" Type="http://schemas.openxmlformats.org/officeDocument/2006/relationships/image" Target="../media/image1390.png"/><Relationship Id="rId4" Type="http://schemas.openxmlformats.org/officeDocument/2006/relationships/customXml" Target="../ink/ink92.xml"/><Relationship Id="rId9" Type="http://schemas.openxmlformats.org/officeDocument/2006/relationships/image" Target="../media/image1344.png"/><Relationship Id="rId13" Type="http://schemas.openxmlformats.org/officeDocument/2006/relationships/image" Target="../media/image1346.png"/><Relationship Id="rId18" Type="http://schemas.openxmlformats.org/officeDocument/2006/relationships/customXml" Target="../ink/ink99.xml"/><Relationship Id="rId39" Type="http://schemas.openxmlformats.org/officeDocument/2006/relationships/image" Target="../media/image1359.png"/><Relationship Id="rId109" Type="http://schemas.openxmlformats.org/officeDocument/2006/relationships/image" Target="../media/image1394.png"/><Relationship Id="rId34" Type="http://schemas.openxmlformats.org/officeDocument/2006/relationships/customXml" Target="../ink/ink107.xml"/><Relationship Id="rId50" Type="http://schemas.openxmlformats.org/officeDocument/2006/relationships/customXml" Target="../ink/ink115.xml"/><Relationship Id="rId55" Type="http://schemas.openxmlformats.org/officeDocument/2006/relationships/image" Target="../media/image1367.png"/><Relationship Id="rId76" Type="http://schemas.openxmlformats.org/officeDocument/2006/relationships/customXml" Target="../ink/ink128.xml"/><Relationship Id="rId97" Type="http://schemas.openxmlformats.org/officeDocument/2006/relationships/image" Target="../media/image1388.png"/><Relationship Id="rId104" Type="http://schemas.openxmlformats.org/officeDocument/2006/relationships/customXml" Target="../ink/ink142.xml"/><Relationship Id="rId7" Type="http://schemas.openxmlformats.org/officeDocument/2006/relationships/image" Target="../media/image1343.png"/><Relationship Id="rId71" Type="http://schemas.openxmlformats.org/officeDocument/2006/relationships/image" Target="../media/image1375.png"/><Relationship Id="rId92" Type="http://schemas.openxmlformats.org/officeDocument/2006/relationships/customXml" Target="../ink/ink136.xml"/><Relationship Id="rId2" Type="http://schemas.openxmlformats.org/officeDocument/2006/relationships/customXml" Target="../ink/ink91.xml"/><Relationship Id="rId29" Type="http://schemas.openxmlformats.org/officeDocument/2006/relationships/image" Target="../media/image1354.png"/><Relationship Id="rId24" Type="http://schemas.openxmlformats.org/officeDocument/2006/relationships/customXml" Target="../ink/ink102.xml"/><Relationship Id="rId40" Type="http://schemas.openxmlformats.org/officeDocument/2006/relationships/customXml" Target="../ink/ink110.xml"/><Relationship Id="rId45" Type="http://schemas.openxmlformats.org/officeDocument/2006/relationships/image" Target="../media/image1362.png"/><Relationship Id="rId66" Type="http://schemas.openxmlformats.org/officeDocument/2006/relationships/customXml" Target="../ink/ink123.xml"/><Relationship Id="rId87" Type="http://schemas.openxmlformats.org/officeDocument/2006/relationships/image" Target="../media/image1383.png"/><Relationship Id="rId110" Type="http://schemas.openxmlformats.org/officeDocument/2006/relationships/customXml" Target="../ink/ink145.xml"/><Relationship Id="rId115" Type="http://schemas.openxmlformats.org/officeDocument/2006/relationships/image" Target="../media/image1397.png"/><Relationship Id="rId61" Type="http://schemas.openxmlformats.org/officeDocument/2006/relationships/image" Target="../media/image1370.png"/><Relationship Id="rId82" Type="http://schemas.openxmlformats.org/officeDocument/2006/relationships/customXml" Target="../ink/ink131.xml"/><Relationship Id="rId19" Type="http://schemas.openxmlformats.org/officeDocument/2006/relationships/image" Target="../media/image1349.png"/><Relationship Id="rId14" Type="http://schemas.openxmlformats.org/officeDocument/2006/relationships/customXml" Target="../ink/ink97.xml"/><Relationship Id="rId30" Type="http://schemas.openxmlformats.org/officeDocument/2006/relationships/customXml" Target="../ink/ink105.xml"/><Relationship Id="rId35" Type="http://schemas.openxmlformats.org/officeDocument/2006/relationships/image" Target="../media/image1357.png"/><Relationship Id="rId56" Type="http://schemas.openxmlformats.org/officeDocument/2006/relationships/customXml" Target="../ink/ink118.xml"/><Relationship Id="rId77" Type="http://schemas.openxmlformats.org/officeDocument/2006/relationships/image" Target="../media/image1378.png"/><Relationship Id="rId100" Type="http://schemas.openxmlformats.org/officeDocument/2006/relationships/customXml" Target="../ink/ink140.xml"/><Relationship Id="rId105" Type="http://schemas.openxmlformats.org/officeDocument/2006/relationships/image" Target="../media/image1392.png"/><Relationship Id="rId8" Type="http://schemas.openxmlformats.org/officeDocument/2006/relationships/customXml" Target="../ink/ink94.xml"/><Relationship Id="rId51" Type="http://schemas.openxmlformats.org/officeDocument/2006/relationships/image" Target="../media/image1365.png"/><Relationship Id="rId72" Type="http://schemas.openxmlformats.org/officeDocument/2006/relationships/customXml" Target="../ink/ink126.xml"/><Relationship Id="rId93" Type="http://schemas.openxmlformats.org/officeDocument/2006/relationships/image" Target="../media/image1386.png"/><Relationship Id="rId98" Type="http://schemas.openxmlformats.org/officeDocument/2006/relationships/customXml" Target="../ink/ink139.xml"/><Relationship Id="rId3" Type="http://schemas.openxmlformats.org/officeDocument/2006/relationships/image" Target="../media/image1341.png"/><Relationship Id="rId25" Type="http://schemas.openxmlformats.org/officeDocument/2006/relationships/image" Target="../media/image1352.png"/><Relationship Id="rId46" Type="http://schemas.openxmlformats.org/officeDocument/2006/relationships/customXml" Target="../ink/ink113.xml"/><Relationship Id="rId67" Type="http://schemas.openxmlformats.org/officeDocument/2006/relationships/image" Target="../media/image1373.png"/><Relationship Id="rId116" Type="http://schemas.openxmlformats.org/officeDocument/2006/relationships/customXml" Target="../ink/ink148.xml"/><Relationship Id="rId20" Type="http://schemas.openxmlformats.org/officeDocument/2006/relationships/customXml" Target="../ink/ink100.xml"/><Relationship Id="rId41" Type="http://schemas.openxmlformats.org/officeDocument/2006/relationships/image" Target="../media/image1360.png"/><Relationship Id="rId62" Type="http://schemas.openxmlformats.org/officeDocument/2006/relationships/customXml" Target="../ink/ink121.xml"/><Relationship Id="rId83" Type="http://schemas.openxmlformats.org/officeDocument/2006/relationships/image" Target="../media/image1381.png"/><Relationship Id="rId88" Type="http://schemas.openxmlformats.org/officeDocument/2006/relationships/customXml" Target="../ink/ink134.xml"/><Relationship Id="rId111" Type="http://schemas.openxmlformats.org/officeDocument/2006/relationships/image" Target="../media/image1395.png"/><Relationship Id="rId15" Type="http://schemas.openxmlformats.org/officeDocument/2006/relationships/image" Target="../media/image1347.png"/><Relationship Id="rId36" Type="http://schemas.openxmlformats.org/officeDocument/2006/relationships/customXml" Target="../ink/ink108.xml"/><Relationship Id="rId57" Type="http://schemas.openxmlformats.org/officeDocument/2006/relationships/image" Target="../media/image1368.png"/><Relationship Id="rId106" Type="http://schemas.openxmlformats.org/officeDocument/2006/relationships/customXml" Target="../ink/ink14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6.png"/><Relationship Id="rId18" Type="http://schemas.openxmlformats.org/officeDocument/2006/relationships/customXml" Target="../ink/ink158.xml"/><Relationship Id="rId26" Type="http://schemas.openxmlformats.org/officeDocument/2006/relationships/customXml" Target="../ink/ink162.xml"/><Relationship Id="rId39" Type="http://schemas.openxmlformats.org/officeDocument/2006/relationships/image" Target="../media/image1509.png"/><Relationship Id="rId21" Type="http://schemas.openxmlformats.org/officeDocument/2006/relationships/image" Target="../media/image1500.png"/><Relationship Id="rId34" Type="http://schemas.openxmlformats.org/officeDocument/2006/relationships/customXml" Target="../ink/ink166.xml"/><Relationship Id="rId42" Type="http://schemas.openxmlformats.org/officeDocument/2006/relationships/customXml" Target="../ink/ink170.xml"/><Relationship Id="rId47" Type="http://schemas.openxmlformats.org/officeDocument/2006/relationships/image" Target="../media/image1513.png"/><Relationship Id="rId50" Type="http://schemas.openxmlformats.org/officeDocument/2006/relationships/customXml" Target="../ink/ink174.xml"/><Relationship Id="rId55" Type="http://schemas.openxmlformats.org/officeDocument/2006/relationships/image" Target="../media/image1517.png"/><Relationship Id="rId7" Type="http://schemas.openxmlformats.org/officeDocument/2006/relationships/image" Target="../media/image1493.png"/><Relationship Id="rId2" Type="http://schemas.openxmlformats.org/officeDocument/2006/relationships/customXml" Target="../ink/ink150.xml"/><Relationship Id="rId16" Type="http://schemas.openxmlformats.org/officeDocument/2006/relationships/customXml" Target="../ink/ink157.xml"/><Relationship Id="rId29" Type="http://schemas.openxmlformats.org/officeDocument/2006/relationships/image" Target="../media/image1504.png"/><Relationship Id="rId11" Type="http://schemas.openxmlformats.org/officeDocument/2006/relationships/image" Target="../media/image1495.png"/><Relationship Id="rId24" Type="http://schemas.openxmlformats.org/officeDocument/2006/relationships/customXml" Target="../ink/ink161.xml"/><Relationship Id="rId32" Type="http://schemas.openxmlformats.org/officeDocument/2006/relationships/customXml" Target="../ink/ink165.xml"/><Relationship Id="rId37" Type="http://schemas.openxmlformats.org/officeDocument/2006/relationships/image" Target="../media/image1508.png"/><Relationship Id="rId40" Type="http://schemas.openxmlformats.org/officeDocument/2006/relationships/customXml" Target="../ink/ink169.xml"/><Relationship Id="rId45" Type="http://schemas.openxmlformats.org/officeDocument/2006/relationships/image" Target="../media/image1512.png"/><Relationship Id="rId53" Type="http://schemas.openxmlformats.org/officeDocument/2006/relationships/image" Target="../media/image1516.png"/><Relationship Id="rId58" Type="http://schemas.openxmlformats.org/officeDocument/2006/relationships/customXml" Target="../ink/ink178.xml"/><Relationship Id="rId5" Type="http://schemas.openxmlformats.org/officeDocument/2006/relationships/image" Target="../media/image1492.png"/><Relationship Id="rId19" Type="http://schemas.openxmlformats.org/officeDocument/2006/relationships/image" Target="../media/image1499.png"/><Relationship Id="rId4" Type="http://schemas.openxmlformats.org/officeDocument/2006/relationships/customXml" Target="../ink/ink151.xml"/><Relationship Id="rId9" Type="http://schemas.openxmlformats.org/officeDocument/2006/relationships/image" Target="../media/image1494.png"/><Relationship Id="rId14" Type="http://schemas.openxmlformats.org/officeDocument/2006/relationships/customXml" Target="../ink/ink156.xml"/><Relationship Id="rId22" Type="http://schemas.openxmlformats.org/officeDocument/2006/relationships/customXml" Target="../ink/ink160.xml"/><Relationship Id="rId27" Type="http://schemas.openxmlformats.org/officeDocument/2006/relationships/image" Target="../media/image1503.png"/><Relationship Id="rId30" Type="http://schemas.openxmlformats.org/officeDocument/2006/relationships/customXml" Target="../ink/ink164.xml"/><Relationship Id="rId35" Type="http://schemas.openxmlformats.org/officeDocument/2006/relationships/image" Target="../media/image1507.png"/><Relationship Id="rId43" Type="http://schemas.openxmlformats.org/officeDocument/2006/relationships/image" Target="../media/image1511.png"/><Relationship Id="rId48" Type="http://schemas.openxmlformats.org/officeDocument/2006/relationships/customXml" Target="../ink/ink173.xml"/><Relationship Id="rId56" Type="http://schemas.openxmlformats.org/officeDocument/2006/relationships/customXml" Target="../ink/ink177.xml"/><Relationship Id="rId8" Type="http://schemas.openxmlformats.org/officeDocument/2006/relationships/customXml" Target="../ink/ink153.xml"/><Relationship Id="rId51" Type="http://schemas.openxmlformats.org/officeDocument/2006/relationships/image" Target="../media/image1515.png"/><Relationship Id="rId3" Type="http://schemas.openxmlformats.org/officeDocument/2006/relationships/image" Target="../media/image1491.png"/><Relationship Id="rId12" Type="http://schemas.openxmlformats.org/officeDocument/2006/relationships/customXml" Target="../ink/ink155.xml"/><Relationship Id="rId17" Type="http://schemas.openxmlformats.org/officeDocument/2006/relationships/image" Target="../media/image1498.png"/><Relationship Id="rId25" Type="http://schemas.openxmlformats.org/officeDocument/2006/relationships/image" Target="../media/image1502.png"/><Relationship Id="rId33" Type="http://schemas.openxmlformats.org/officeDocument/2006/relationships/image" Target="../media/image1506.png"/><Relationship Id="rId38" Type="http://schemas.openxmlformats.org/officeDocument/2006/relationships/customXml" Target="../ink/ink168.xml"/><Relationship Id="rId46" Type="http://schemas.openxmlformats.org/officeDocument/2006/relationships/customXml" Target="../ink/ink172.xml"/><Relationship Id="rId59" Type="http://schemas.openxmlformats.org/officeDocument/2006/relationships/image" Target="../media/image48.png"/><Relationship Id="rId20" Type="http://schemas.openxmlformats.org/officeDocument/2006/relationships/customXml" Target="../ink/ink159.xml"/><Relationship Id="rId41" Type="http://schemas.openxmlformats.org/officeDocument/2006/relationships/image" Target="../media/image1510.png"/><Relationship Id="rId54" Type="http://schemas.openxmlformats.org/officeDocument/2006/relationships/customXml" Target="../ink/ink1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2.xml"/><Relationship Id="rId15" Type="http://schemas.openxmlformats.org/officeDocument/2006/relationships/image" Target="../media/image1497.png"/><Relationship Id="rId23" Type="http://schemas.openxmlformats.org/officeDocument/2006/relationships/image" Target="../media/image1501.png"/><Relationship Id="rId28" Type="http://schemas.openxmlformats.org/officeDocument/2006/relationships/customXml" Target="../ink/ink163.xml"/><Relationship Id="rId36" Type="http://schemas.openxmlformats.org/officeDocument/2006/relationships/customXml" Target="../ink/ink167.xml"/><Relationship Id="rId49" Type="http://schemas.openxmlformats.org/officeDocument/2006/relationships/image" Target="../media/image1514.png"/><Relationship Id="rId57" Type="http://schemas.openxmlformats.org/officeDocument/2006/relationships/image" Target="../media/image1518.png"/><Relationship Id="rId10" Type="http://schemas.openxmlformats.org/officeDocument/2006/relationships/customXml" Target="../ink/ink154.xml"/><Relationship Id="rId31" Type="http://schemas.openxmlformats.org/officeDocument/2006/relationships/image" Target="../media/image1505.png"/><Relationship Id="rId44" Type="http://schemas.openxmlformats.org/officeDocument/2006/relationships/customXml" Target="../ink/ink171.xml"/><Relationship Id="rId52" Type="http://schemas.openxmlformats.org/officeDocument/2006/relationships/customXml" Target="../ink/ink1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558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Acid/Base Review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Acidity of C-H Bonds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3/13/2023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332C53-FA0B-ABB7-AA22-DADB029FCED0}"/>
                  </a:ext>
                </a:extLst>
              </p14:cNvPr>
              <p14:cNvContentPartPr/>
              <p14:nvPr/>
            </p14:nvContentPartPr>
            <p14:xfrm>
              <a:off x="219600" y="128520"/>
              <a:ext cx="9573480" cy="431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332C53-FA0B-ABB7-AA22-DADB029FCE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240" y="119160"/>
                <a:ext cx="9592200" cy="43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047B-6E4D-60DB-249F-71E96147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Acid-Base Reactions 								(Ch. 3)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B57A9DD-2D3B-1432-71D1-FF6A462D83E5}"/>
              </a:ext>
            </a:extLst>
          </p:cNvPr>
          <p:cNvGrpSpPr/>
          <p:nvPr/>
        </p:nvGrpSpPr>
        <p:grpSpPr>
          <a:xfrm>
            <a:off x="2019020" y="1613319"/>
            <a:ext cx="486000" cy="547200"/>
            <a:chOff x="2019020" y="1613319"/>
            <a:chExt cx="4860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5FB8C3-4840-8447-671B-3B0C07269466}"/>
                    </a:ext>
                  </a:extLst>
                </p14:cNvPr>
                <p14:cNvContentPartPr/>
                <p14:nvPr/>
              </p14:nvContentPartPr>
              <p14:xfrm>
                <a:off x="2019020" y="1635279"/>
                <a:ext cx="29880" cy="392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5FB8C3-4840-8447-671B-3B0C072694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0380" y="1626639"/>
                  <a:ext cx="475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AB780E-0DDD-204B-DED2-0E1D6DF709E6}"/>
                    </a:ext>
                  </a:extLst>
                </p14:cNvPr>
                <p14:cNvContentPartPr/>
                <p14:nvPr/>
              </p14:nvContentPartPr>
              <p14:xfrm>
                <a:off x="2121980" y="1613319"/>
                <a:ext cx="77040" cy="38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AB780E-0DDD-204B-DED2-0E1D6DF709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12980" y="1604679"/>
                  <a:ext cx="94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6FE938-E7FA-3687-34A5-117BB5DB5D9E}"/>
                    </a:ext>
                  </a:extLst>
                </p14:cNvPr>
                <p14:cNvContentPartPr/>
                <p14:nvPr/>
              </p14:nvContentPartPr>
              <p14:xfrm>
                <a:off x="2043860" y="1833279"/>
                <a:ext cx="130680" cy="51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6FE938-E7FA-3687-34A5-117BB5DB5D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5220" y="1824279"/>
                  <a:ext cx="148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BADFAC4-0D6C-2BD8-31BD-3579D8879D4C}"/>
                    </a:ext>
                  </a:extLst>
                </p14:cNvPr>
                <p14:cNvContentPartPr/>
                <p14:nvPr/>
              </p14:nvContentPartPr>
              <p14:xfrm>
                <a:off x="2309180" y="1912839"/>
                <a:ext cx="195840" cy="247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BADFAC4-0D6C-2BD8-31BD-3579D8879D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0540" y="1903839"/>
                  <a:ext cx="21348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133353-57B4-A5CC-8382-DE2C962489EA}"/>
              </a:ext>
            </a:extLst>
          </p:cNvPr>
          <p:cNvGrpSpPr/>
          <p:nvPr/>
        </p:nvGrpSpPr>
        <p:grpSpPr>
          <a:xfrm>
            <a:off x="3069500" y="1683879"/>
            <a:ext cx="235440" cy="261000"/>
            <a:chOff x="3069500" y="1683879"/>
            <a:chExt cx="2354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0F07CB-AA48-2A27-F92C-545C270318AE}"/>
                    </a:ext>
                  </a:extLst>
                </p14:cNvPr>
                <p14:cNvContentPartPr/>
                <p14:nvPr/>
              </p14:nvContentPartPr>
              <p14:xfrm>
                <a:off x="3178940" y="1683879"/>
                <a:ext cx="43200" cy="261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0F07CB-AA48-2A27-F92C-545C270318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69940" y="1674879"/>
                  <a:ext cx="60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0B3135-1430-8C5A-1702-5CB924FB7F21}"/>
                    </a:ext>
                  </a:extLst>
                </p14:cNvPr>
                <p14:cNvContentPartPr/>
                <p14:nvPr/>
              </p14:nvContentPartPr>
              <p14:xfrm>
                <a:off x="3069500" y="1814199"/>
                <a:ext cx="235440" cy="21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0B3135-1430-8C5A-1702-5CB924FB7F2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60500" y="1805199"/>
                  <a:ext cx="2530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9D03A80-C420-226E-F789-556B7D6663CF}"/>
              </a:ext>
            </a:extLst>
          </p:cNvPr>
          <p:cNvGrpSpPr/>
          <p:nvPr/>
        </p:nvGrpSpPr>
        <p:grpSpPr>
          <a:xfrm>
            <a:off x="4009100" y="1572639"/>
            <a:ext cx="654120" cy="410040"/>
            <a:chOff x="4009100" y="1572639"/>
            <a:chExt cx="65412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A1371D-2236-6F75-7535-73C51BC8849B}"/>
                    </a:ext>
                  </a:extLst>
                </p14:cNvPr>
                <p14:cNvContentPartPr/>
                <p14:nvPr/>
              </p14:nvContentPartPr>
              <p14:xfrm>
                <a:off x="4009100" y="1596399"/>
                <a:ext cx="221040" cy="290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A1371D-2236-6F75-7535-73C51BC884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00100" y="1587399"/>
                  <a:ext cx="238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8EC720-4D73-345F-B34F-330A71F7EFCE}"/>
                    </a:ext>
                  </a:extLst>
                </p14:cNvPr>
                <p14:cNvContentPartPr/>
                <p14:nvPr/>
              </p14:nvContentPartPr>
              <p14:xfrm>
                <a:off x="4328060" y="1625559"/>
                <a:ext cx="35640" cy="251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8EC720-4D73-345F-B34F-330A71F7EF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19060" y="1616559"/>
                  <a:ext cx="53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4099261-CBE1-B9D1-18B5-96D32F0B70E0}"/>
                    </a:ext>
                  </a:extLst>
                </p14:cNvPr>
                <p14:cNvContentPartPr/>
                <p14:nvPr/>
              </p14:nvContentPartPr>
              <p14:xfrm>
                <a:off x="4409420" y="1572639"/>
                <a:ext cx="55440" cy="28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4099261-CBE1-B9D1-18B5-96D32F0B70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00420" y="1563639"/>
                  <a:ext cx="73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0CFDEF-A01B-C13D-8183-4E371E02AD91}"/>
                    </a:ext>
                  </a:extLst>
                </p14:cNvPr>
                <p14:cNvContentPartPr/>
                <p14:nvPr/>
              </p14:nvContentPartPr>
              <p14:xfrm>
                <a:off x="4353620" y="1732119"/>
                <a:ext cx="79560" cy="19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0CFDEF-A01B-C13D-8183-4E371E02AD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44620" y="1723479"/>
                  <a:ext cx="97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AEDA59-6610-AE58-415B-2807F08B7C49}"/>
                    </a:ext>
                  </a:extLst>
                </p14:cNvPr>
                <p14:cNvContentPartPr/>
                <p14:nvPr/>
              </p14:nvContentPartPr>
              <p14:xfrm>
                <a:off x="4548380" y="1816359"/>
                <a:ext cx="114840" cy="166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AEDA59-6610-AE58-415B-2807F08B7C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39740" y="1807719"/>
                  <a:ext cx="13248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33C2B14-E6E1-2764-D84A-0A4B10F045D6}"/>
                  </a:ext>
                </a:extLst>
              </p14:cNvPr>
              <p14:cNvContentPartPr/>
              <p14:nvPr/>
            </p14:nvContentPartPr>
            <p14:xfrm>
              <a:off x="5841860" y="1482999"/>
              <a:ext cx="701280" cy="144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33C2B14-E6E1-2764-D84A-0A4B10F045D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33220" y="1473999"/>
                <a:ext cx="7189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240CE44-573A-DE4D-B50C-91C266CB9CBD}"/>
                  </a:ext>
                </a:extLst>
              </p14:cNvPr>
              <p14:cNvContentPartPr/>
              <p14:nvPr/>
            </p14:nvContentPartPr>
            <p14:xfrm>
              <a:off x="5885060" y="1810239"/>
              <a:ext cx="732600" cy="119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240CE44-573A-DE4D-B50C-91C266CB9C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76420" y="1801239"/>
                <a:ext cx="750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202C250-B7E0-C9D2-7719-A3ABA6B58857}"/>
                  </a:ext>
                </a:extLst>
              </p14:cNvPr>
              <p14:cNvContentPartPr/>
              <p14:nvPr/>
            </p14:nvContentPartPr>
            <p14:xfrm>
              <a:off x="1596380" y="1632039"/>
              <a:ext cx="246240" cy="399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202C250-B7E0-C9D2-7719-A3ABA6B5885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87740" y="1623039"/>
                <a:ext cx="2638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2F08687-F9C5-9450-C8FE-7194F2D1A3DE}"/>
                  </a:ext>
                </a:extLst>
              </p14:cNvPr>
              <p14:cNvContentPartPr/>
              <p14:nvPr/>
            </p14:nvContentPartPr>
            <p14:xfrm>
              <a:off x="7426580" y="1479399"/>
              <a:ext cx="148680" cy="37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2F08687-F9C5-9450-C8FE-7194F2D1A3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7580" y="1470759"/>
                <a:ext cx="16632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BB7189F-24B9-F276-53F6-3C1BEC881091}"/>
              </a:ext>
            </a:extLst>
          </p:cNvPr>
          <p:cNvGrpSpPr/>
          <p:nvPr/>
        </p:nvGrpSpPr>
        <p:grpSpPr>
          <a:xfrm>
            <a:off x="8695580" y="1516119"/>
            <a:ext cx="153360" cy="254520"/>
            <a:chOff x="8695580" y="1516119"/>
            <a:chExt cx="1533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BCD395B-5C6A-059B-6348-DF9456CFE3F0}"/>
                    </a:ext>
                  </a:extLst>
                </p14:cNvPr>
                <p14:cNvContentPartPr/>
                <p14:nvPr/>
              </p14:nvContentPartPr>
              <p14:xfrm>
                <a:off x="8767940" y="1516119"/>
                <a:ext cx="4680" cy="254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BCD395B-5C6A-059B-6348-DF9456CFE3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59300" y="1507119"/>
                  <a:ext cx="22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FFD65F6-7E34-81A3-6044-0FBFE3FA64C5}"/>
                    </a:ext>
                  </a:extLst>
                </p14:cNvPr>
                <p14:cNvContentPartPr/>
                <p14:nvPr/>
              </p14:nvContentPartPr>
              <p14:xfrm>
                <a:off x="8695580" y="1612239"/>
                <a:ext cx="153360" cy="2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FFD65F6-7E34-81A3-6044-0FBFE3FA64C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86940" y="1603599"/>
                  <a:ext cx="1710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2E869E1-B82E-9D3D-E60B-DFEFB326C9DD}"/>
              </a:ext>
            </a:extLst>
          </p:cNvPr>
          <p:cNvGrpSpPr/>
          <p:nvPr/>
        </p:nvGrpSpPr>
        <p:grpSpPr>
          <a:xfrm>
            <a:off x="4788140" y="1542039"/>
            <a:ext cx="617040" cy="433800"/>
            <a:chOff x="4788140" y="1542039"/>
            <a:chExt cx="6170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191B2B-DE25-8D51-7160-9CEDE7A0904D}"/>
                    </a:ext>
                  </a:extLst>
                </p14:cNvPr>
                <p14:cNvContentPartPr/>
                <p14:nvPr/>
              </p14:nvContentPartPr>
              <p14:xfrm>
                <a:off x="4788140" y="1590999"/>
                <a:ext cx="155520" cy="279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191B2B-DE25-8D51-7160-9CEDE7A090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79140" y="1581999"/>
                  <a:ext cx="173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0ABF8F-C1AB-6943-C16A-B4FE6B12C51C}"/>
                    </a:ext>
                  </a:extLst>
                </p14:cNvPr>
                <p14:cNvContentPartPr/>
                <p14:nvPr/>
              </p14:nvContentPartPr>
              <p14:xfrm>
                <a:off x="5031140" y="1608279"/>
                <a:ext cx="20520" cy="259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0ABF8F-C1AB-6943-C16A-B4FE6B12C5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22500" y="1599279"/>
                  <a:ext cx="38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C06E4A-2C04-25AC-F610-98724CE6F839}"/>
                    </a:ext>
                  </a:extLst>
                </p14:cNvPr>
                <p14:cNvContentPartPr/>
                <p14:nvPr/>
              </p14:nvContentPartPr>
              <p14:xfrm>
                <a:off x="5120420" y="1542039"/>
                <a:ext cx="88560" cy="312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C06E4A-2C04-25AC-F610-98724CE6F8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11780" y="1533039"/>
                  <a:ext cx="106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867FB84-0F82-A6A8-2E9D-861941F5FB0B}"/>
                    </a:ext>
                  </a:extLst>
                </p14:cNvPr>
                <p14:cNvContentPartPr/>
                <p14:nvPr/>
              </p14:nvContentPartPr>
              <p14:xfrm>
                <a:off x="5076140" y="1745079"/>
                <a:ext cx="101880" cy="29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867FB84-0F82-A6A8-2E9D-861941F5FB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7140" y="1736079"/>
                  <a:ext cx="119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6B55C49-BA18-9894-0EE6-B11F8783EF49}"/>
                    </a:ext>
                  </a:extLst>
                </p14:cNvPr>
                <p14:cNvContentPartPr/>
                <p14:nvPr/>
              </p14:nvContentPartPr>
              <p14:xfrm>
                <a:off x="5250380" y="1808079"/>
                <a:ext cx="154800" cy="167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6B55C49-BA18-9894-0EE6-B11F8783EF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41380" y="1799439"/>
                  <a:ext cx="1724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F672769-59F3-E700-786A-BE8C89B0B5C8}"/>
              </a:ext>
            </a:extLst>
          </p:cNvPr>
          <p:cNvGrpSpPr/>
          <p:nvPr/>
        </p:nvGrpSpPr>
        <p:grpSpPr>
          <a:xfrm>
            <a:off x="7188260" y="1157199"/>
            <a:ext cx="218880" cy="227520"/>
            <a:chOff x="7188260" y="1157199"/>
            <a:chExt cx="21888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427A209-77B6-2EE2-E1DE-DB5D47B9BF4E}"/>
                    </a:ext>
                  </a:extLst>
                </p14:cNvPr>
                <p14:cNvContentPartPr/>
                <p14:nvPr/>
              </p14:nvContentPartPr>
              <p14:xfrm>
                <a:off x="7289420" y="1201839"/>
                <a:ext cx="6840" cy="169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427A209-77B6-2EE2-E1DE-DB5D47B9BF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80780" y="1192839"/>
                  <a:ext cx="24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AC143A0-958E-462D-0F9B-5C1F34E0395A}"/>
                    </a:ext>
                  </a:extLst>
                </p14:cNvPr>
                <p14:cNvContentPartPr/>
                <p14:nvPr/>
              </p14:nvContentPartPr>
              <p14:xfrm>
                <a:off x="7188260" y="1157199"/>
                <a:ext cx="218880" cy="227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AC143A0-958E-462D-0F9B-5C1F34E039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79260" y="1148559"/>
                  <a:ext cx="2365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CB0D2C7-06FB-98E3-F40C-9C1CE32DA503}"/>
              </a:ext>
            </a:extLst>
          </p:cNvPr>
          <p:cNvGrpSpPr/>
          <p:nvPr/>
        </p:nvGrpSpPr>
        <p:grpSpPr>
          <a:xfrm>
            <a:off x="9535460" y="1491279"/>
            <a:ext cx="958320" cy="397080"/>
            <a:chOff x="9535460" y="1491279"/>
            <a:chExt cx="9583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885381-5563-29A2-5B85-6F422C000AE7}"/>
                    </a:ext>
                  </a:extLst>
                </p14:cNvPr>
                <p14:cNvContentPartPr/>
                <p14:nvPr/>
              </p14:nvContentPartPr>
              <p14:xfrm>
                <a:off x="9535460" y="1495959"/>
                <a:ext cx="222480" cy="248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885381-5563-29A2-5B85-6F422C000A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26460" y="1486959"/>
                  <a:ext cx="240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923548C-7FA1-3844-465B-541B9DEB7F66}"/>
                    </a:ext>
                  </a:extLst>
                </p14:cNvPr>
                <p14:cNvContentPartPr/>
                <p14:nvPr/>
              </p14:nvContentPartPr>
              <p14:xfrm>
                <a:off x="9853700" y="1521159"/>
                <a:ext cx="10080" cy="236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923548C-7FA1-3844-465B-541B9DEB7F6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45060" y="1512519"/>
                  <a:ext cx="27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97AB43-1E46-9033-35CD-4A9568EFE42B}"/>
                    </a:ext>
                  </a:extLst>
                </p14:cNvPr>
                <p14:cNvContentPartPr/>
                <p14:nvPr/>
              </p14:nvContentPartPr>
              <p14:xfrm>
                <a:off x="9923180" y="1491279"/>
                <a:ext cx="12600" cy="247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97AB43-1E46-9033-35CD-4A9568EFE4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14180" y="1482279"/>
                  <a:ext cx="30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C6CA872-C358-09E5-814B-50905A6552F9}"/>
                    </a:ext>
                  </a:extLst>
                </p14:cNvPr>
                <p14:cNvContentPartPr/>
                <p14:nvPr/>
              </p14:nvContentPartPr>
              <p14:xfrm>
                <a:off x="9874580" y="1662279"/>
                <a:ext cx="82080" cy="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C6CA872-C358-09E5-814B-50905A6552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65940" y="1653279"/>
                  <a:ext cx="99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A1A4383-84A4-7B74-E9FF-BD8035E05359}"/>
                    </a:ext>
                  </a:extLst>
                </p14:cNvPr>
                <p14:cNvContentPartPr/>
                <p14:nvPr/>
              </p14:nvContentPartPr>
              <p14:xfrm>
                <a:off x="10039100" y="1700079"/>
                <a:ext cx="125280" cy="188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1A4383-84A4-7B74-E9FF-BD8035E053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30100" y="1691079"/>
                  <a:ext cx="142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667A71D-F59E-3400-32EB-8CABB2C1580F}"/>
                    </a:ext>
                  </a:extLst>
                </p14:cNvPr>
                <p14:cNvContentPartPr/>
                <p14:nvPr/>
              </p14:nvContentPartPr>
              <p14:xfrm>
                <a:off x="10259780" y="1516479"/>
                <a:ext cx="234000" cy="259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667A71D-F59E-3400-32EB-8CABB2C158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50780" y="1507479"/>
                  <a:ext cx="25164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E098C7F-A9F8-C512-3CAC-CBFE03D2AF2C}"/>
              </a:ext>
            </a:extLst>
          </p:cNvPr>
          <p:cNvGrpSpPr/>
          <p:nvPr/>
        </p:nvGrpSpPr>
        <p:grpSpPr>
          <a:xfrm>
            <a:off x="10582700" y="1499199"/>
            <a:ext cx="177840" cy="299520"/>
            <a:chOff x="10582700" y="1499199"/>
            <a:chExt cx="1778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F32C4FC-73CB-B5BD-5DE8-CBF376823F42}"/>
                    </a:ext>
                  </a:extLst>
                </p14:cNvPr>
                <p14:cNvContentPartPr/>
                <p14:nvPr/>
              </p14:nvContentPartPr>
              <p14:xfrm>
                <a:off x="10582700" y="1499199"/>
                <a:ext cx="28080" cy="296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F32C4FC-73CB-B5BD-5DE8-CBF376823F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74060" y="1490559"/>
                  <a:ext cx="45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2E29D94-DC14-AA2B-9721-414BC46F2952}"/>
                    </a:ext>
                  </a:extLst>
                </p14:cNvPr>
                <p14:cNvContentPartPr/>
                <p14:nvPr/>
              </p14:nvContentPartPr>
              <p14:xfrm>
                <a:off x="10687820" y="1504959"/>
                <a:ext cx="72720" cy="293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2E29D94-DC14-AA2B-9721-414BC46F29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78820" y="1496319"/>
                  <a:ext cx="90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2FC5BC-B44D-0752-959E-3AD9839782F0}"/>
                    </a:ext>
                  </a:extLst>
                </p14:cNvPr>
                <p14:cNvContentPartPr/>
                <p14:nvPr/>
              </p14:nvContentPartPr>
              <p14:xfrm>
                <a:off x="10629140" y="1634199"/>
                <a:ext cx="102240" cy="22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2FC5BC-B44D-0752-959E-3AD9839782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20140" y="1625199"/>
                  <a:ext cx="119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52BFDF1-1F0D-43DF-FFBF-0B12EA494A8B}"/>
              </a:ext>
            </a:extLst>
          </p:cNvPr>
          <p:cNvGrpSpPr/>
          <p:nvPr/>
        </p:nvGrpSpPr>
        <p:grpSpPr>
          <a:xfrm>
            <a:off x="4575740" y="1203279"/>
            <a:ext cx="197280" cy="263520"/>
            <a:chOff x="4575740" y="1203279"/>
            <a:chExt cx="19728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B37D4C-3C25-C6D6-686E-61D8206FA1A5}"/>
                    </a:ext>
                  </a:extLst>
                </p14:cNvPr>
                <p14:cNvContentPartPr/>
                <p14:nvPr/>
              </p14:nvContentPartPr>
              <p14:xfrm>
                <a:off x="4655660" y="1304439"/>
                <a:ext cx="17640" cy="12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B37D4C-3C25-C6D6-686E-61D8206FA1A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47020" y="1295439"/>
                  <a:ext cx="35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B556553-C651-55D3-4E05-FE192261C2B2}"/>
                    </a:ext>
                  </a:extLst>
                </p14:cNvPr>
                <p14:cNvContentPartPr/>
                <p14:nvPr/>
              </p14:nvContentPartPr>
              <p14:xfrm>
                <a:off x="4636580" y="1340079"/>
                <a:ext cx="96120" cy="27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B556553-C651-55D3-4E05-FE192261C2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27940" y="1331439"/>
                  <a:ext cx="11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28C9028-2D7B-6D05-A3A2-4DF8E20D9971}"/>
                    </a:ext>
                  </a:extLst>
                </p14:cNvPr>
                <p14:cNvContentPartPr/>
                <p14:nvPr/>
              </p14:nvContentPartPr>
              <p14:xfrm>
                <a:off x="4575740" y="1203279"/>
                <a:ext cx="197280" cy="263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28C9028-2D7B-6D05-A3A2-4DF8E20D99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67100" y="1194279"/>
                  <a:ext cx="21492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D9E6AAD-AA11-C088-078D-A1D65ED159B1}"/>
              </a:ext>
            </a:extLst>
          </p:cNvPr>
          <p:cNvGrpSpPr/>
          <p:nvPr/>
        </p:nvGrpSpPr>
        <p:grpSpPr>
          <a:xfrm>
            <a:off x="7668655" y="1427089"/>
            <a:ext cx="336240" cy="438840"/>
            <a:chOff x="7668655" y="1427089"/>
            <a:chExt cx="33624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2F8C6F7-CBEA-20C0-AED1-C73A48BB166B}"/>
                    </a:ext>
                  </a:extLst>
                </p14:cNvPr>
                <p14:cNvContentPartPr/>
                <p14:nvPr/>
              </p14:nvContentPartPr>
              <p14:xfrm>
                <a:off x="7668655" y="1461649"/>
                <a:ext cx="37080" cy="321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2F8C6F7-CBEA-20C0-AED1-C73A48BB16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59655" y="1452649"/>
                  <a:ext cx="54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320ACA1-A86C-C249-07B1-0B8BCA72648D}"/>
                    </a:ext>
                  </a:extLst>
                </p14:cNvPr>
                <p14:cNvContentPartPr/>
                <p14:nvPr/>
              </p14:nvContentPartPr>
              <p14:xfrm>
                <a:off x="7783855" y="1427089"/>
                <a:ext cx="29160" cy="314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320ACA1-A86C-C249-07B1-0B8BCA7264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75215" y="1418089"/>
                  <a:ext cx="46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10CDEE2-3EFC-35AA-DEBC-C002B9204E3A}"/>
                    </a:ext>
                  </a:extLst>
                </p14:cNvPr>
                <p14:cNvContentPartPr/>
                <p14:nvPr/>
              </p14:nvContentPartPr>
              <p14:xfrm>
                <a:off x="7699255" y="1622569"/>
                <a:ext cx="102960" cy="30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10CDEE2-3EFC-35AA-DEBC-C002B9204E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90615" y="1613569"/>
                  <a:ext cx="120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D174DA9-F2C3-00D5-0188-B99046374174}"/>
                    </a:ext>
                  </a:extLst>
                </p14:cNvPr>
                <p14:cNvContentPartPr/>
                <p14:nvPr/>
              </p14:nvContentPartPr>
              <p14:xfrm>
                <a:off x="7914895" y="1675489"/>
                <a:ext cx="90000" cy="105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D174DA9-F2C3-00D5-0188-B990463741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06255" y="1666489"/>
                  <a:ext cx="107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80CF267-ED2D-EC4B-D699-65C259CEF084}"/>
                    </a:ext>
                  </a:extLst>
                </p14:cNvPr>
                <p14:cNvContentPartPr/>
                <p14:nvPr/>
              </p14:nvContentPartPr>
              <p14:xfrm>
                <a:off x="7982935" y="1649929"/>
                <a:ext cx="15840" cy="216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80CF267-ED2D-EC4B-D699-65C259CEF08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73935" y="1641289"/>
                  <a:ext cx="3348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34610E1D-80F2-4741-2294-855906FD53E6}"/>
                  </a:ext>
                </a:extLst>
              </p14:cNvPr>
              <p14:cNvContentPartPr/>
              <p14:nvPr/>
            </p14:nvContentPartPr>
            <p14:xfrm>
              <a:off x="10684391" y="1923947"/>
              <a:ext cx="360" cy="36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34610E1D-80F2-4741-2294-855906FD53E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675751" y="19149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A7304DC-6910-F6DC-8C60-6CC99E3A277B}"/>
              </a:ext>
            </a:extLst>
          </p:cNvPr>
          <p:cNvSpPr txBox="1"/>
          <p:nvPr/>
        </p:nvSpPr>
        <p:spPr>
          <a:xfrm>
            <a:off x="952728" y="3553566"/>
            <a:ext cx="3835412" cy="74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FE4CC-5E75-071B-8E89-701895C413E0}"/>
              </a:ext>
            </a:extLst>
          </p:cNvPr>
          <p:cNvSpPr txBox="1"/>
          <p:nvPr/>
        </p:nvSpPr>
        <p:spPr>
          <a:xfrm>
            <a:off x="1139543" y="3050877"/>
            <a:ext cx="85312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Which side is favored at equilibrium?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Two ways to approach…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Qualitative:</a:t>
            </a:r>
          </a:p>
          <a:p>
            <a:endParaRPr lang="en-US" sz="2600" dirty="0"/>
          </a:p>
          <a:p>
            <a:r>
              <a:rPr lang="en-US" sz="2600" dirty="0"/>
              <a:t>Quantitative: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729FA8E-05FC-1B26-5385-80CA0C25AE19}"/>
                  </a:ext>
                </a:extLst>
              </p14:cNvPr>
              <p14:cNvContentPartPr/>
              <p14:nvPr/>
            </p14:nvContentPartPr>
            <p14:xfrm>
              <a:off x="601560" y="595800"/>
              <a:ext cx="11006640" cy="6044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729FA8E-05FC-1B26-5385-80CA0C25AE1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92200" y="586440"/>
                <a:ext cx="11025360" cy="60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77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056F-1593-FF6D-D5D5-4EA88895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Acid Strength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EECC26-61F1-7D04-DBC7-BD3E5A734D90}"/>
                  </a:ext>
                </a:extLst>
              </p14:cNvPr>
              <p14:cNvContentPartPr/>
              <p14:nvPr/>
            </p14:nvContentPartPr>
            <p14:xfrm>
              <a:off x="667440" y="740880"/>
              <a:ext cx="11336760" cy="5712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EECC26-61F1-7D04-DBC7-BD3E5A734D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80" y="731520"/>
                <a:ext cx="11355480" cy="57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85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4424-E5C8-06E8-8BE8-2BF52FED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dirty="0" err="1"/>
              <a:t>pKa</a:t>
            </a:r>
            <a:r>
              <a:rPr lang="en-US" dirty="0"/>
              <a:t> values (to predict an acid-base reaction)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38B366-3FCC-57DC-8E6C-6DEE790544C6}"/>
              </a:ext>
            </a:extLst>
          </p:cNvPr>
          <p:cNvGrpSpPr/>
          <p:nvPr/>
        </p:nvGrpSpPr>
        <p:grpSpPr>
          <a:xfrm>
            <a:off x="2785753" y="1467665"/>
            <a:ext cx="486000" cy="547200"/>
            <a:chOff x="3183318" y="755714"/>
            <a:chExt cx="4860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860717D-E2B7-6AB5-476D-6756AC9E9DFA}"/>
                    </a:ext>
                  </a:extLst>
                </p14:cNvPr>
                <p14:cNvContentPartPr/>
                <p14:nvPr/>
              </p14:nvContentPartPr>
              <p14:xfrm>
                <a:off x="3183318" y="777674"/>
                <a:ext cx="29880" cy="39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860717D-E2B7-6AB5-476D-6756AC9E9D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74678" y="769034"/>
                  <a:ext cx="475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72466F-0697-C295-C542-4AEC42371E25}"/>
                    </a:ext>
                  </a:extLst>
                </p14:cNvPr>
                <p14:cNvContentPartPr/>
                <p14:nvPr/>
              </p14:nvContentPartPr>
              <p14:xfrm>
                <a:off x="3286278" y="755714"/>
                <a:ext cx="77040" cy="387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72466F-0697-C295-C542-4AEC42371E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77278" y="747074"/>
                  <a:ext cx="94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912556B-9D77-CD2C-3FBC-8315A39D7336}"/>
                    </a:ext>
                  </a:extLst>
                </p14:cNvPr>
                <p14:cNvContentPartPr/>
                <p14:nvPr/>
              </p14:nvContentPartPr>
              <p14:xfrm>
                <a:off x="3208158" y="975674"/>
                <a:ext cx="130680" cy="51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912556B-9D77-CD2C-3FBC-8315A39D73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99518" y="966674"/>
                  <a:ext cx="148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D7A813F-C6AA-7EE3-4C63-561318452621}"/>
                    </a:ext>
                  </a:extLst>
                </p14:cNvPr>
                <p14:cNvContentPartPr/>
                <p14:nvPr/>
              </p14:nvContentPartPr>
              <p14:xfrm>
                <a:off x="3473478" y="1055234"/>
                <a:ext cx="195840" cy="247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D7A813F-C6AA-7EE3-4C63-5613184526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4838" y="1046234"/>
                  <a:ext cx="21348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519155-F959-2879-C1DF-FEEDB512DDDC}"/>
              </a:ext>
            </a:extLst>
          </p:cNvPr>
          <p:cNvGrpSpPr/>
          <p:nvPr/>
        </p:nvGrpSpPr>
        <p:grpSpPr>
          <a:xfrm>
            <a:off x="3836233" y="1538225"/>
            <a:ext cx="235440" cy="261000"/>
            <a:chOff x="4233798" y="826274"/>
            <a:chExt cx="2354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51AAC8-EF52-81D8-7D8F-AA529A33A633}"/>
                    </a:ext>
                  </a:extLst>
                </p14:cNvPr>
                <p14:cNvContentPartPr/>
                <p14:nvPr/>
              </p14:nvContentPartPr>
              <p14:xfrm>
                <a:off x="4343238" y="826274"/>
                <a:ext cx="43200" cy="26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51AAC8-EF52-81D8-7D8F-AA529A33A6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34238" y="817274"/>
                  <a:ext cx="60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468D0A-CA4A-C1EC-8F63-919A4897BDD4}"/>
                    </a:ext>
                  </a:extLst>
                </p14:cNvPr>
                <p14:cNvContentPartPr/>
                <p14:nvPr/>
              </p14:nvContentPartPr>
              <p14:xfrm>
                <a:off x="4233798" y="956594"/>
                <a:ext cx="235440" cy="2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468D0A-CA4A-C1EC-8F63-919A4897B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24798" y="947594"/>
                  <a:ext cx="2530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5E2BF0-EB19-B323-75EA-8AAC117B3A1C}"/>
              </a:ext>
            </a:extLst>
          </p:cNvPr>
          <p:cNvGrpSpPr/>
          <p:nvPr/>
        </p:nvGrpSpPr>
        <p:grpSpPr>
          <a:xfrm>
            <a:off x="4775833" y="1426985"/>
            <a:ext cx="654120" cy="410040"/>
            <a:chOff x="5173398" y="715034"/>
            <a:chExt cx="65412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1BCA71-D14C-87C3-491A-9581BFEAAEA0}"/>
                    </a:ext>
                  </a:extLst>
                </p14:cNvPr>
                <p14:cNvContentPartPr/>
                <p14:nvPr/>
              </p14:nvContentPartPr>
              <p14:xfrm>
                <a:off x="5173398" y="738794"/>
                <a:ext cx="221040" cy="29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1BCA71-D14C-87C3-491A-9581BFEAAE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64398" y="729794"/>
                  <a:ext cx="238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24A665-59DC-D8E3-F85A-09513DB7C0BB}"/>
                    </a:ext>
                  </a:extLst>
                </p14:cNvPr>
                <p14:cNvContentPartPr/>
                <p14:nvPr/>
              </p14:nvContentPartPr>
              <p14:xfrm>
                <a:off x="5492358" y="767954"/>
                <a:ext cx="35640" cy="251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24A665-59DC-D8E3-F85A-09513DB7C0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83358" y="758954"/>
                  <a:ext cx="53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0945E9-407A-155C-F119-A68EA2879BAB}"/>
                    </a:ext>
                  </a:extLst>
                </p14:cNvPr>
                <p14:cNvContentPartPr/>
                <p14:nvPr/>
              </p14:nvContentPartPr>
              <p14:xfrm>
                <a:off x="5573718" y="715034"/>
                <a:ext cx="55440" cy="28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0945E9-407A-155C-F119-A68EA2879B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64718" y="706034"/>
                  <a:ext cx="73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B7C41F-D7BC-B4A9-50FC-07A97554F7CF}"/>
                    </a:ext>
                  </a:extLst>
                </p14:cNvPr>
                <p14:cNvContentPartPr/>
                <p14:nvPr/>
              </p14:nvContentPartPr>
              <p14:xfrm>
                <a:off x="5517918" y="874514"/>
                <a:ext cx="79560" cy="1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B7C41F-D7BC-B4A9-50FC-07A97554F7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08918" y="865874"/>
                  <a:ext cx="97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131244-4381-519B-AE49-9FE19A7B6F7E}"/>
                    </a:ext>
                  </a:extLst>
                </p14:cNvPr>
                <p14:cNvContentPartPr/>
                <p14:nvPr/>
              </p14:nvContentPartPr>
              <p14:xfrm>
                <a:off x="5712678" y="958754"/>
                <a:ext cx="114840" cy="166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131244-4381-519B-AE49-9FE19A7B6F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04038" y="950114"/>
                  <a:ext cx="13248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294BC8-E6F9-C673-E84B-6238CC39615B}"/>
                  </a:ext>
                </a:extLst>
              </p14:cNvPr>
              <p14:cNvContentPartPr/>
              <p14:nvPr/>
            </p14:nvContentPartPr>
            <p14:xfrm>
              <a:off x="6608593" y="1337345"/>
              <a:ext cx="701280" cy="14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294BC8-E6F9-C673-E84B-6238CC39615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99953" y="1328345"/>
                <a:ext cx="7189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36D682E-FDFF-55AF-C66D-C5C0A6945CD0}"/>
                  </a:ext>
                </a:extLst>
              </p14:cNvPr>
              <p14:cNvContentPartPr/>
              <p14:nvPr/>
            </p14:nvContentPartPr>
            <p14:xfrm>
              <a:off x="6651793" y="1664585"/>
              <a:ext cx="732600" cy="119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36D682E-FDFF-55AF-C66D-C5C0A6945C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43153" y="1655585"/>
                <a:ext cx="750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7E4E7B0-D956-5CA4-39F9-297C2862600D}"/>
                  </a:ext>
                </a:extLst>
              </p14:cNvPr>
              <p14:cNvContentPartPr/>
              <p14:nvPr/>
            </p14:nvContentPartPr>
            <p14:xfrm>
              <a:off x="2363113" y="1486385"/>
              <a:ext cx="246240" cy="39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7E4E7B0-D956-5CA4-39F9-297C2862600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4473" y="1477385"/>
                <a:ext cx="2638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153427C-A663-F27C-E5D4-FCD441C248F2}"/>
                  </a:ext>
                </a:extLst>
              </p14:cNvPr>
              <p14:cNvContentPartPr/>
              <p14:nvPr/>
            </p14:nvContentPartPr>
            <p14:xfrm>
              <a:off x="8193313" y="1333745"/>
              <a:ext cx="148680" cy="37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153427C-A663-F27C-E5D4-FCD441C248F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84313" y="1325105"/>
                <a:ext cx="16632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485107A-B7B5-6795-487E-B70AAE808AB3}"/>
              </a:ext>
            </a:extLst>
          </p:cNvPr>
          <p:cNvGrpSpPr/>
          <p:nvPr/>
        </p:nvGrpSpPr>
        <p:grpSpPr>
          <a:xfrm>
            <a:off x="9462313" y="1370465"/>
            <a:ext cx="153360" cy="254520"/>
            <a:chOff x="9859878" y="658514"/>
            <a:chExt cx="1533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E110F8-8F19-132B-2289-8745088AE102}"/>
                    </a:ext>
                  </a:extLst>
                </p14:cNvPr>
                <p14:cNvContentPartPr/>
                <p14:nvPr/>
              </p14:nvContentPartPr>
              <p14:xfrm>
                <a:off x="9932238" y="658514"/>
                <a:ext cx="4680" cy="254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E110F8-8F19-132B-2289-8745088AE1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23598" y="649514"/>
                  <a:ext cx="22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BDF58D-D3DD-5D1F-58D3-B40BEA0CAF08}"/>
                    </a:ext>
                  </a:extLst>
                </p14:cNvPr>
                <p14:cNvContentPartPr/>
                <p14:nvPr/>
              </p14:nvContentPartPr>
              <p14:xfrm>
                <a:off x="9859878" y="754634"/>
                <a:ext cx="153360" cy="21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BDF58D-D3DD-5D1F-58D3-B40BEA0CAF0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51238" y="745994"/>
                  <a:ext cx="1710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C1DE4C-7D9A-CB07-0741-F106787B6C49}"/>
              </a:ext>
            </a:extLst>
          </p:cNvPr>
          <p:cNvGrpSpPr/>
          <p:nvPr/>
        </p:nvGrpSpPr>
        <p:grpSpPr>
          <a:xfrm>
            <a:off x="5554873" y="1396385"/>
            <a:ext cx="617040" cy="433800"/>
            <a:chOff x="5952438" y="684434"/>
            <a:chExt cx="6170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141ACDE-D069-FC78-093E-85459AFAC0B3}"/>
                    </a:ext>
                  </a:extLst>
                </p14:cNvPr>
                <p14:cNvContentPartPr/>
                <p14:nvPr/>
              </p14:nvContentPartPr>
              <p14:xfrm>
                <a:off x="5952438" y="733394"/>
                <a:ext cx="155520" cy="279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141ACDE-D069-FC78-093E-85459AFAC0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43438" y="724394"/>
                  <a:ext cx="173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45F6BB-5B00-14CA-B31E-E676F6A9322C}"/>
                    </a:ext>
                  </a:extLst>
                </p14:cNvPr>
                <p14:cNvContentPartPr/>
                <p14:nvPr/>
              </p14:nvContentPartPr>
              <p14:xfrm>
                <a:off x="6195438" y="750674"/>
                <a:ext cx="20520" cy="259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45F6BB-5B00-14CA-B31E-E676F6A932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86798" y="741674"/>
                  <a:ext cx="38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331FC3-6FBF-0EC9-5909-A0388CD3C54C}"/>
                    </a:ext>
                  </a:extLst>
                </p14:cNvPr>
                <p14:cNvContentPartPr/>
                <p14:nvPr/>
              </p14:nvContentPartPr>
              <p14:xfrm>
                <a:off x="6284718" y="684434"/>
                <a:ext cx="88560" cy="312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331FC3-6FBF-0EC9-5909-A0388CD3C5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76078" y="675434"/>
                  <a:ext cx="106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868985E-F076-44EC-963F-A8715CCC52AF}"/>
                    </a:ext>
                  </a:extLst>
                </p14:cNvPr>
                <p14:cNvContentPartPr/>
                <p14:nvPr/>
              </p14:nvContentPartPr>
              <p14:xfrm>
                <a:off x="6240438" y="887474"/>
                <a:ext cx="101880" cy="29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868985E-F076-44EC-963F-A8715CCC52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31438" y="878474"/>
                  <a:ext cx="119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B3E0FE-76C9-DEEF-5747-D1115BC15D34}"/>
                    </a:ext>
                  </a:extLst>
                </p14:cNvPr>
                <p14:cNvContentPartPr/>
                <p14:nvPr/>
              </p14:nvContentPartPr>
              <p14:xfrm>
                <a:off x="6414678" y="950474"/>
                <a:ext cx="154800" cy="16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B3E0FE-76C9-DEEF-5747-D1115BC15D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05678" y="941834"/>
                  <a:ext cx="1724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CF69DD-74E0-B243-CB8D-672C40DBE9C0}"/>
              </a:ext>
            </a:extLst>
          </p:cNvPr>
          <p:cNvGrpSpPr/>
          <p:nvPr/>
        </p:nvGrpSpPr>
        <p:grpSpPr>
          <a:xfrm>
            <a:off x="7954993" y="1011545"/>
            <a:ext cx="218880" cy="227520"/>
            <a:chOff x="8352558" y="299594"/>
            <a:chExt cx="21888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6A0989-DB33-1D95-C60E-B2D400FCCFAA}"/>
                    </a:ext>
                  </a:extLst>
                </p14:cNvPr>
                <p14:cNvContentPartPr/>
                <p14:nvPr/>
              </p14:nvContentPartPr>
              <p14:xfrm>
                <a:off x="8453718" y="344234"/>
                <a:ext cx="6840" cy="169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6A0989-DB33-1D95-C60E-B2D400FCCF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45078" y="335234"/>
                  <a:ext cx="24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3CC70DB-33FD-3EEF-03F2-F2E8D23A0BEA}"/>
                    </a:ext>
                  </a:extLst>
                </p14:cNvPr>
                <p14:cNvContentPartPr/>
                <p14:nvPr/>
              </p14:nvContentPartPr>
              <p14:xfrm>
                <a:off x="8352558" y="299594"/>
                <a:ext cx="218880" cy="227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3CC70DB-33FD-3EEF-03F2-F2E8D23A0B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43558" y="290954"/>
                  <a:ext cx="2365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813742-C72D-D4CC-4740-FDDCEDF9CDBC}"/>
              </a:ext>
            </a:extLst>
          </p:cNvPr>
          <p:cNvGrpSpPr/>
          <p:nvPr/>
        </p:nvGrpSpPr>
        <p:grpSpPr>
          <a:xfrm>
            <a:off x="10302193" y="1345625"/>
            <a:ext cx="958320" cy="397080"/>
            <a:chOff x="10699758" y="633674"/>
            <a:chExt cx="9583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63D236-3ED2-8E6A-BD6E-47D9318A75A0}"/>
                    </a:ext>
                  </a:extLst>
                </p14:cNvPr>
                <p14:cNvContentPartPr/>
                <p14:nvPr/>
              </p14:nvContentPartPr>
              <p14:xfrm>
                <a:off x="10699758" y="638354"/>
                <a:ext cx="222480" cy="248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63D236-3ED2-8E6A-BD6E-47D9318A75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90758" y="629354"/>
                  <a:ext cx="240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FC8AEDD-B31D-BD7A-3626-32A8B48F3905}"/>
                    </a:ext>
                  </a:extLst>
                </p14:cNvPr>
                <p14:cNvContentPartPr/>
                <p14:nvPr/>
              </p14:nvContentPartPr>
              <p14:xfrm>
                <a:off x="11017998" y="663554"/>
                <a:ext cx="10080" cy="236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FC8AEDD-B31D-BD7A-3626-32A8B48F39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09358" y="654914"/>
                  <a:ext cx="27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17828AE-4669-6DE5-4C30-912B5C792893}"/>
                    </a:ext>
                  </a:extLst>
                </p14:cNvPr>
                <p14:cNvContentPartPr/>
                <p14:nvPr/>
              </p14:nvContentPartPr>
              <p14:xfrm>
                <a:off x="11087478" y="633674"/>
                <a:ext cx="12600" cy="24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17828AE-4669-6DE5-4C30-912B5C7928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78478" y="624674"/>
                  <a:ext cx="30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B9576BC-2DC8-EC81-E8AE-5FA1243985DD}"/>
                    </a:ext>
                  </a:extLst>
                </p14:cNvPr>
                <p14:cNvContentPartPr/>
                <p14:nvPr/>
              </p14:nvContentPartPr>
              <p14:xfrm>
                <a:off x="11038878" y="804674"/>
                <a:ext cx="82080" cy="9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B9576BC-2DC8-EC81-E8AE-5FA1243985D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30238" y="795674"/>
                  <a:ext cx="99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8A7E63-5AE4-73D6-6C82-18AC333B0BDC}"/>
                    </a:ext>
                  </a:extLst>
                </p14:cNvPr>
                <p14:cNvContentPartPr/>
                <p14:nvPr/>
              </p14:nvContentPartPr>
              <p14:xfrm>
                <a:off x="11203398" y="842474"/>
                <a:ext cx="125280" cy="18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8A7E63-5AE4-73D6-6C82-18AC333B0B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94398" y="833474"/>
                  <a:ext cx="142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D10719-DA33-21EC-D52F-B62919B8304D}"/>
                    </a:ext>
                  </a:extLst>
                </p14:cNvPr>
                <p14:cNvContentPartPr/>
                <p14:nvPr/>
              </p14:nvContentPartPr>
              <p14:xfrm>
                <a:off x="11424078" y="658874"/>
                <a:ext cx="234000" cy="259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D10719-DA33-21EC-D52F-B62919B830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15078" y="649874"/>
                  <a:ext cx="25164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7A319A-30F5-8A28-46DE-5316780E48B4}"/>
              </a:ext>
            </a:extLst>
          </p:cNvPr>
          <p:cNvGrpSpPr/>
          <p:nvPr/>
        </p:nvGrpSpPr>
        <p:grpSpPr>
          <a:xfrm>
            <a:off x="11349433" y="1353545"/>
            <a:ext cx="177840" cy="299520"/>
            <a:chOff x="11746998" y="641594"/>
            <a:chExt cx="1778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608221-269D-C9FC-2BB0-74FEE5E83214}"/>
                    </a:ext>
                  </a:extLst>
                </p14:cNvPr>
                <p14:cNvContentPartPr/>
                <p14:nvPr/>
              </p14:nvContentPartPr>
              <p14:xfrm>
                <a:off x="11746998" y="641594"/>
                <a:ext cx="28080" cy="29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608221-269D-C9FC-2BB0-74FEE5E832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738358" y="632954"/>
                  <a:ext cx="45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DC7053F-DDAD-32EC-C71B-A0F8FA1DFB24}"/>
                    </a:ext>
                  </a:extLst>
                </p14:cNvPr>
                <p14:cNvContentPartPr/>
                <p14:nvPr/>
              </p14:nvContentPartPr>
              <p14:xfrm>
                <a:off x="11852118" y="647354"/>
                <a:ext cx="72720" cy="29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DC7053F-DDAD-32EC-C71B-A0F8FA1DFB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843118" y="638714"/>
                  <a:ext cx="90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9DA8E2-B4BE-1AF8-7C12-720294DC5779}"/>
                    </a:ext>
                  </a:extLst>
                </p14:cNvPr>
                <p14:cNvContentPartPr/>
                <p14:nvPr/>
              </p14:nvContentPartPr>
              <p14:xfrm>
                <a:off x="11793438" y="776594"/>
                <a:ext cx="102240" cy="2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9DA8E2-B4BE-1AF8-7C12-720294DC57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784438" y="767594"/>
                  <a:ext cx="119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DA7C0F-5E2F-F0B4-EA0F-30096961DC2B}"/>
              </a:ext>
            </a:extLst>
          </p:cNvPr>
          <p:cNvGrpSpPr/>
          <p:nvPr/>
        </p:nvGrpSpPr>
        <p:grpSpPr>
          <a:xfrm>
            <a:off x="5342473" y="1057625"/>
            <a:ext cx="197280" cy="263520"/>
            <a:chOff x="5740038" y="345674"/>
            <a:chExt cx="19728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0A5855-9CF2-8198-850F-4094DF714E93}"/>
                    </a:ext>
                  </a:extLst>
                </p14:cNvPr>
                <p14:cNvContentPartPr/>
                <p14:nvPr/>
              </p14:nvContentPartPr>
              <p14:xfrm>
                <a:off x="5819958" y="446834"/>
                <a:ext cx="17640" cy="12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0A5855-9CF2-8198-850F-4094DF714E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11318" y="437834"/>
                  <a:ext cx="35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C02F28-9A7E-E70C-C9FC-BDB18C8164D8}"/>
                    </a:ext>
                  </a:extLst>
                </p14:cNvPr>
                <p14:cNvContentPartPr/>
                <p14:nvPr/>
              </p14:nvContentPartPr>
              <p14:xfrm>
                <a:off x="5800878" y="482474"/>
                <a:ext cx="96120" cy="27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C02F28-9A7E-E70C-C9FC-BDB18C8164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2238" y="473834"/>
                  <a:ext cx="11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4E773A-2C04-2DED-F007-2DC296DC29A2}"/>
                    </a:ext>
                  </a:extLst>
                </p14:cNvPr>
                <p14:cNvContentPartPr/>
                <p14:nvPr/>
              </p14:nvContentPartPr>
              <p14:xfrm>
                <a:off x="5740038" y="345674"/>
                <a:ext cx="197280" cy="263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4E773A-2C04-2DED-F007-2DC296DC29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31398" y="336674"/>
                  <a:ext cx="21492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717D66-06D5-3BEA-955A-593E7AF7B22A}"/>
              </a:ext>
            </a:extLst>
          </p:cNvPr>
          <p:cNvGrpSpPr/>
          <p:nvPr/>
        </p:nvGrpSpPr>
        <p:grpSpPr>
          <a:xfrm>
            <a:off x="8435388" y="1281435"/>
            <a:ext cx="336240" cy="438840"/>
            <a:chOff x="8832953" y="569484"/>
            <a:chExt cx="33624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562561-F1D1-D495-4AF1-5120A8708CB4}"/>
                    </a:ext>
                  </a:extLst>
                </p14:cNvPr>
                <p14:cNvContentPartPr/>
                <p14:nvPr/>
              </p14:nvContentPartPr>
              <p14:xfrm>
                <a:off x="8832953" y="604044"/>
                <a:ext cx="37080" cy="321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562561-F1D1-D495-4AF1-5120A8708C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23953" y="595044"/>
                  <a:ext cx="54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E016EC-44E1-76EB-696F-4FD79EC38FE8}"/>
                    </a:ext>
                  </a:extLst>
                </p14:cNvPr>
                <p14:cNvContentPartPr/>
                <p14:nvPr/>
              </p14:nvContentPartPr>
              <p14:xfrm>
                <a:off x="8948153" y="569484"/>
                <a:ext cx="29160" cy="31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E016EC-44E1-76EB-696F-4FD79EC38FE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39513" y="560484"/>
                  <a:ext cx="46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54475D-D07C-730B-9228-7F20371D6FC0}"/>
                    </a:ext>
                  </a:extLst>
                </p14:cNvPr>
                <p14:cNvContentPartPr/>
                <p14:nvPr/>
              </p14:nvContentPartPr>
              <p14:xfrm>
                <a:off x="8863553" y="764964"/>
                <a:ext cx="102960" cy="30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54475D-D07C-730B-9228-7F20371D6F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54913" y="755964"/>
                  <a:ext cx="120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3EC144-A142-32B6-A185-C1CE65EDF43C}"/>
                    </a:ext>
                  </a:extLst>
                </p14:cNvPr>
                <p14:cNvContentPartPr/>
                <p14:nvPr/>
              </p14:nvContentPartPr>
              <p14:xfrm>
                <a:off x="9079193" y="817884"/>
                <a:ext cx="90000" cy="105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3EC144-A142-32B6-A185-C1CE65EDF4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70553" y="808884"/>
                  <a:ext cx="107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27BE77E-4371-D942-E5C1-5604E7267177}"/>
                    </a:ext>
                  </a:extLst>
                </p14:cNvPr>
                <p14:cNvContentPartPr/>
                <p14:nvPr/>
              </p14:nvContentPartPr>
              <p14:xfrm>
                <a:off x="9147233" y="792324"/>
                <a:ext cx="15840" cy="21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27BE77E-4371-D942-E5C1-5604E72671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38233" y="783684"/>
                  <a:ext cx="3348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B5683A4-66EF-B27C-F39D-7022868280C8}"/>
                  </a:ext>
                </a:extLst>
              </p14:cNvPr>
              <p14:cNvContentPartPr/>
              <p14:nvPr/>
            </p14:nvContentPartPr>
            <p14:xfrm>
              <a:off x="351360" y="118080"/>
              <a:ext cx="11628360" cy="6510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B5683A4-66EF-B27C-F39D-7022868280C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2000" y="108720"/>
                <a:ext cx="11647080" cy="65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32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11B2-70CF-8DFE-14CB-249437EC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Acidity: Qualitatively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7DE2B-A616-9D6D-D956-A6B36ED0F08A}"/>
              </a:ext>
            </a:extLst>
          </p:cNvPr>
          <p:cNvSpPr txBox="1"/>
          <p:nvPr/>
        </p:nvSpPr>
        <p:spPr>
          <a:xfrm>
            <a:off x="838200" y="857185"/>
            <a:ext cx="8514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1. Charge of molecule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AA2CF-7EFF-2221-3794-DA39E39DDA3A}"/>
              </a:ext>
            </a:extLst>
          </p:cNvPr>
          <p:cNvSpPr txBox="1"/>
          <p:nvPr/>
        </p:nvSpPr>
        <p:spPr>
          <a:xfrm>
            <a:off x="838199" y="3703506"/>
            <a:ext cx="8514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2. Atom bound to 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5B61BE-8628-8671-3F93-B55935C0793D}"/>
                  </a:ext>
                </a:extLst>
              </p14:cNvPr>
              <p14:cNvContentPartPr/>
              <p14:nvPr/>
            </p14:nvContentPartPr>
            <p14:xfrm>
              <a:off x="205200" y="130680"/>
              <a:ext cx="11853360" cy="6637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5B61BE-8628-8671-3F93-B55935C07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840" y="121320"/>
                <a:ext cx="11872080" cy="66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14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6BAB-C740-F4FC-D0AA-A4F025AA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Acidity: Qualitatively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DFDBA-651F-E865-8263-10C72C5761A2}"/>
              </a:ext>
            </a:extLst>
          </p:cNvPr>
          <p:cNvSpPr txBox="1"/>
          <p:nvPr/>
        </p:nvSpPr>
        <p:spPr>
          <a:xfrm>
            <a:off x="838200" y="857185"/>
            <a:ext cx="8514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3. Resonance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CC429-8719-D31B-291B-E429D13114C6}"/>
              </a:ext>
            </a:extLst>
          </p:cNvPr>
          <p:cNvSpPr txBox="1"/>
          <p:nvPr/>
        </p:nvSpPr>
        <p:spPr>
          <a:xfrm>
            <a:off x="902993" y="4075837"/>
            <a:ext cx="8514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4. Induction (e</a:t>
            </a:r>
            <a:r>
              <a:rPr lang="en-US" sz="2200" baseline="30000" dirty="0"/>
              <a:t>-</a:t>
            </a:r>
            <a:r>
              <a:rPr lang="en-US" sz="2200" dirty="0"/>
              <a:t> donating/withdrawing effects of nearby groups)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187B48-2F7A-21F0-FACA-B49AC732590C}"/>
                  </a:ext>
                </a:extLst>
              </p14:cNvPr>
              <p14:cNvContentPartPr/>
              <p14:nvPr/>
            </p14:nvContentPartPr>
            <p14:xfrm>
              <a:off x="225360" y="87480"/>
              <a:ext cx="11074680" cy="656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187B48-2F7A-21F0-FACA-B49AC73259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000" y="78120"/>
                <a:ext cx="11093400" cy="65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07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0770-DF78-43F4-2AF1-18606849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</a:t>
            </a:r>
            <a:r>
              <a:rPr lang="en-US" dirty="0" err="1"/>
              <a:t>pKa</a:t>
            </a:r>
            <a:r>
              <a:rPr lang="en-US" dirty="0"/>
              <a:t> can tell you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BF70A7-903E-3211-C2FD-3A27CBCCDF77}"/>
                  </a:ext>
                </a:extLst>
              </p14:cNvPr>
              <p14:cNvContentPartPr/>
              <p14:nvPr/>
            </p14:nvContentPartPr>
            <p14:xfrm>
              <a:off x="364680" y="196920"/>
              <a:ext cx="11551320" cy="5605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BF70A7-903E-3211-C2FD-3A27CBCCDF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320" y="187560"/>
                <a:ext cx="11570040" cy="56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62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5EF1-27F2-1160-9A3E-1167E7C4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Acidity of C-H bonds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FBF9EF-7294-97B7-BD76-3EC61597BD29}"/>
              </a:ext>
            </a:extLst>
          </p:cNvPr>
          <p:cNvGrpSpPr/>
          <p:nvPr/>
        </p:nvGrpSpPr>
        <p:grpSpPr>
          <a:xfrm>
            <a:off x="516911" y="1335206"/>
            <a:ext cx="2238840" cy="571320"/>
            <a:chOff x="516911" y="1335206"/>
            <a:chExt cx="223884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36340E-164F-4B0E-0484-9774174F31EF}"/>
                    </a:ext>
                  </a:extLst>
                </p14:cNvPr>
                <p14:cNvContentPartPr/>
                <p14:nvPr/>
              </p14:nvContentPartPr>
              <p14:xfrm>
                <a:off x="516911" y="1552286"/>
                <a:ext cx="1773720" cy="354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36340E-164F-4B0E-0484-9774174F31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8271" y="1543646"/>
                  <a:ext cx="1791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CD8168-2B84-4486-5BDE-B55BC055C40C}"/>
                    </a:ext>
                  </a:extLst>
                </p14:cNvPr>
                <p14:cNvContentPartPr/>
                <p14:nvPr/>
              </p14:nvContentPartPr>
              <p14:xfrm>
                <a:off x="2501591" y="1378046"/>
                <a:ext cx="80640" cy="29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CD8168-2B84-4486-5BDE-B55BC055C4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2951" y="1369406"/>
                  <a:ext cx="98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7775AC-C053-DBE4-7848-95AC456D2077}"/>
                    </a:ext>
                  </a:extLst>
                </p14:cNvPr>
                <p14:cNvContentPartPr/>
                <p14:nvPr/>
              </p14:nvContentPartPr>
              <p14:xfrm>
                <a:off x="2686631" y="1335206"/>
                <a:ext cx="69120" cy="32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7775AC-C053-DBE4-7848-95AC456D20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77631" y="1326206"/>
                  <a:ext cx="86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B415AA-86FE-83C3-EFCB-1F33151F10CE}"/>
                    </a:ext>
                  </a:extLst>
                </p14:cNvPr>
                <p14:cNvContentPartPr/>
                <p14:nvPr/>
              </p14:nvContentPartPr>
              <p14:xfrm>
                <a:off x="2546951" y="1535006"/>
                <a:ext cx="171000" cy="3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B415AA-86FE-83C3-EFCB-1F33151F10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8311" y="1526006"/>
                  <a:ext cx="1886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E73AD5-140C-3B38-841E-326F4C035AF6}"/>
              </a:ext>
            </a:extLst>
          </p:cNvPr>
          <p:cNvGrpSpPr/>
          <p:nvPr/>
        </p:nvGrpSpPr>
        <p:grpSpPr>
          <a:xfrm>
            <a:off x="539591" y="3044486"/>
            <a:ext cx="2162160" cy="604800"/>
            <a:chOff x="539591" y="3044486"/>
            <a:chExt cx="216216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43DD3A-DF30-5E96-F690-76F24FB86FA7}"/>
                    </a:ext>
                  </a:extLst>
                </p14:cNvPr>
                <p14:cNvContentPartPr/>
                <p14:nvPr/>
              </p14:nvContentPartPr>
              <p14:xfrm>
                <a:off x="539591" y="3254726"/>
                <a:ext cx="1690560" cy="385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43DD3A-DF30-5E96-F690-76F24FB86F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951" y="3245726"/>
                  <a:ext cx="1708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827254-93B2-7EDD-E3D7-CFCD8640FDA7}"/>
                    </a:ext>
                  </a:extLst>
                </p14:cNvPr>
                <p14:cNvContentPartPr/>
                <p14:nvPr/>
              </p14:nvContentPartPr>
              <p14:xfrm>
                <a:off x="1079951" y="3452726"/>
                <a:ext cx="634320" cy="19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827254-93B2-7EDD-E3D7-CFCD8640FD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0951" y="3443726"/>
                  <a:ext cx="651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AE3909-6EDE-EAC4-00A6-5EB2DFE952D7}"/>
                    </a:ext>
                  </a:extLst>
                </p14:cNvPr>
                <p14:cNvContentPartPr/>
                <p14:nvPr/>
              </p14:nvContentPartPr>
              <p14:xfrm>
                <a:off x="2458751" y="3074006"/>
                <a:ext cx="110520" cy="22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AE3909-6EDE-EAC4-00A6-5EB2DFE952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49751" y="3065006"/>
                  <a:ext cx="128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A5DD71-A9C0-702A-7844-602A6BABB80F}"/>
                    </a:ext>
                  </a:extLst>
                </p14:cNvPr>
                <p14:cNvContentPartPr/>
                <p14:nvPr/>
              </p14:nvContentPartPr>
              <p14:xfrm>
                <a:off x="2581871" y="3044486"/>
                <a:ext cx="119880" cy="258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A5DD71-A9C0-702A-7844-602A6BABB8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72871" y="3035846"/>
                  <a:ext cx="137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424F34-FA66-8601-9964-F588DB36F79D}"/>
                    </a:ext>
                  </a:extLst>
                </p14:cNvPr>
                <p14:cNvContentPartPr/>
                <p14:nvPr/>
              </p14:nvContentPartPr>
              <p14:xfrm>
                <a:off x="2515271" y="3210446"/>
                <a:ext cx="15948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424F34-FA66-8601-9964-F588DB36F7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6631" y="3201446"/>
                  <a:ext cx="1771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21679B-4C7C-9441-A121-F94D551DA919}"/>
              </a:ext>
            </a:extLst>
          </p:cNvPr>
          <p:cNvGrpSpPr/>
          <p:nvPr/>
        </p:nvGrpSpPr>
        <p:grpSpPr>
          <a:xfrm>
            <a:off x="6781319" y="3736670"/>
            <a:ext cx="1523160" cy="351000"/>
            <a:chOff x="6781319" y="3736670"/>
            <a:chExt cx="152316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508F1C1-A1DD-78AC-1879-0C832074AD50}"/>
                    </a:ext>
                  </a:extLst>
                </p14:cNvPr>
                <p14:cNvContentPartPr/>
                <p14:nvPr/>
              </p14:nvContentPartPr>
              <p14:xfrm>
                <a:off x="6781319" y="3891110"/>
                <a:ext cx="627120" cy="6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508F1C1-A1DD-78AC-1879-0C832074AD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72319" y="3882110"/>
                  <a:ext cx="644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820264-AB04-4C64-EB5C-6CCA99FE00FA}"/>
                    </a:ext>
                  </a:extLst>
                </p14:cNvPr>
                <p14:cNvContentPartPr/>
                <p14:nvPr/>
              </p14:nvContentPartPr>
              <p14:xfrm>
                <a:off x="7573319" y="3736670"/>
                <a:ext cx="289800" cy="3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820264-AB04-4C64-EB5C-6CCA99FE00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4319" y="3728030"/>
                  <a:ext cx="307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2D23BF-DE29-9EE5-986B-94D1204E6659}"/>
                    </a:ext>
                  </a:extLst>
                </p14:cNvPr>
                <p14:cNvContentPartPr/>
                <p14:nvPr/>
              </p14:nvContentPartPr>
              <p14:xfrm>
                <a:off x="7597799" y="3901190"/>
                <a:ext cx="245160" cy="29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2D23BF-DE29-9EE5-986B-94D1204E66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88799" y="3892550"/>
                  <a:ext cx="262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A6BFB9-97D6-D329-BDD7-712887C21142}"/>
                    </a:ext>
                  </a:extLst>
                </p14:cNvPr>
                <p14:cNvContentPartPr/>
                <p14:nvPr/>
              </p14:nvContentPartPr>
              <p14:xfrm>
                <a:off x="7619759" y="4059590"/>
                <a:ext cx="304200" cy="2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A6BFB9-97D6-D329-BDD7-712887C211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1119" y="4050950"/>
                  <a:ext cx="321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695F36B-22BD-B482-789F-34790D6A0DD7}"/>
                    </a:ext>
                  </a:extLst>
                </p14:cNvPr>
                <p14:cNvContentPartPr/>
                <p14:nvPr/>
              </p14:nvContentPartPr>
              <p14:xfrm>
                <a:off x="8109719" y="3892190"/>
                <a:ext cx="194760" cy="1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695F36B-22BD-B482-789F-34790D6A0D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01079" y="3883550"/>
                  <a:ext cx="2124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5C0884-4B46-8709-B1C2-5B94D0C4686E}"/>
              </a:ext>
            </a:extLst>
          </p:cNvPr>
          <p:cNvGrpSpPr/>
          <p:nvPr/>
        </p:nvGrpSpPr>
        <p:grpSpPr>
          <a:xfrm>
            <a:off x="8546399" y="3716510"/>
            <a:ext cx="211320" cy="306000"/>
            <a:chOff x="8546399" y="3716510"/>
            <a:chExt cx="2113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2DE2A7-C3E2-2E77-E931-2A669E0FFC16}"/>
                    </a:ext>
                  </a:extLst>
                </p14:cNvPr>
                <p14:cNvContentPartPr/>
                <p14:nvPr/>
              </p14:nvContentPartPr>
              <p14:xfrm>
                <a:off x="8546399" y="3759350"/>
                <a:ext cx="45360" cy="251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2DE2A7-C3E2-2E77-E931-2A669E0FFC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37399" y="3750350"/>
                  <a:ext cx="63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C47F26-8AD9-E1CD-483D-6D51305B0E8F}"/>
                    </a:ext>
                  </a:extLst>
                </p14:cNvPr>
                <p14:cNvContentPartPr/>
                <p14:nvPr/>
              </p14:nvContentPartPr>
              <p14:xfrm>
                <a:off x="8660519" y="3716510"/>
                <a:ext cx="97200" cy="30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C47F26-8AD9-E1CD-483D-6D51305B0E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51879" y="3707510"/>
                  <a:ext cx="114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4DEB61-E67E-ECC7-150B-5A8006520DAB}"/>
                    </a:ext>
                  </a:extLst>
                </p14:cNvPr>
                <p14:cNvContentPartPr/>
                <p14:nvPr/>
              </p14:nvContentPartPr>
              <p14:xfrm>
                <a:off x="8608679" y="3932870"/>
                <a:ext cx="128520" cy="1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4DEB61-E67E-ECC7-150B-5A8006520D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99679" y="3924230"/>
                  <a:ext cx="1461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591E138-67E3-8085-4444-27E5BF5B8CE1}"/>
              </a:ext>
            </a:extLst>
          </p:cNvPr>
          <p:cNvGrpSpPr/>
          <p:nvPr/>
        </p:nvGrpSpPr>
        <p:grpSpPr>
          <a:xfrm>
            <a:off x="7167412" y="5473600"/>
            <a:ext cx="948240" cy="595440"/>
            <a:chOff x="7167412" y="5473600"/>
            <a:chExt cx="94824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24A9E4-3C45-347B-056D-C5167F9BF417}"/>
                    </a:ext>
                  </a:extLst>
                </p14:cNvPr>
                <p14:cNvContentPartPr/>
                <p14:nvPr/>
              </p14:nvContentPartPr>
              <p14:xfrm>
                <a:off x="7167412" y="5750800"/>
                <a:ext cx="948240" cy="318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24A9E4-3C45-347B-056D-C5167F9BF4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58772" y="5742160"/>
                  <a:ext cx="9658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820D903-2324-2257-7BEC-DD0BFBA2EECD}"/>
                    </a:ext>
                  </a:extLst>
                </p14:cNvPr>
                <p14:cNvContentPartPr/>
                <p14:nvPr/>
              </p14:nvContentPartPr>
              <p14:xfrm>
                <a:off x="7606252" y="5492680"/>
                <a:ext cx="50760" cy="283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820D903-2324-2257-7BEC-DD0BFBA2EE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97252" y="5483680"/>
                  <a:ext cx="68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A81BA57-D714-D52C-BB7F-699DD7D62556}"/>
                    </a:ext>
                  </a:extLst>
                </p14:cNvPr>
                <p14:cNvContentPartPr/>
                <p14:nvPr/>
              </p14:nvContentPartPr>
              <p14:xfrm>
                <a:off x="7724332" y="5473600"/>
                <a:ext cx="51480" cy="261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A81BA57-D714-D52C-BB7F-699DD7D625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15332" y="5464960"/>
                  <a:ext cx="6912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DB408A4-F60C-FDC1-2942-CAADBF72B692}"/>
                  </a:ext>
                </a:extLst>
              </p14:cNvPr>
              <p14:cNvContentPartPr/>
              <p14:nvPr/>
            </p14:nvContentPartPr>
            <p14:xfrm>
              <a:off x="7585372" y="5157160"/>
              <a:ext cx="147240" cy="182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DB408A4-F60C-FDC1-2942-CAADBF72B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76372" y="5148160"/>
                <a:ext cx="16488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87338E7-2E24-FE1E-AA08-68245022CC03}"/>
              </a:ext>
            </a:extLst>
          </p:cNvPr>
          <p:cNvGrpSpPr/>
          <p:nvPr/>
        </p:nvGrpSpPr>
        <p:grpSpPr>
          <a:xfrm>
            <a:off x="8106652" y="5561440"/>
            <a:ext cx="468720" cy="429480"/>
            <a:chOff x="8106652" y="5561440"/>
            <a:chExt cx="46872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CD959D7-914A-CFE6-1E8A-EBB1FB0163B3}"/>
                    </a:ext>
                  </a:extLst>
                </p14:cNvPr>
                <p14:cNvContentPartPr/>
                <p14:nvPr/>
              </p14:nvContentPartPr>
              <p14:xfrm>
                <a:off x="8106652" y="5833240"/>
                <a:ext cx="173520" cy="157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CD959D7-914A-CFE6-1E8A-EBB1FB0163B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97652" y="5824600"/>
                  <a:ext cx="191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9F7354-7E24-CCC1-057D-737B1A8D7378}"/>
                    </a:ext>
                  </a:extLst>
                </p14:cNvPr>
                <p14:cNvContentPartPr/>
                <p14:nvPr/>
              </p14:nvContentPartPr>
              <p14:xfrm>
                <a:off x="8420572" y="5608960"/>
                <a:ext cx="23040" cy="196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9F7354-7E24-CCC1-057D-737B1A8D73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11932" y="5599960"/>
                  <a:ext cx="40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A06A94C-50FA-2938-1EFA-5412567032AC}"/>
                    </a:ext>
                  </a:extLst>
                </p14:cNvPr>
                <p14:cNvContentPartPr/>
                <p14:nvPr/>
              </p14:nvContentPartPr>
              <p14:xfrm>
                <a:off x="8522092" y="5561440"/>
                <a:ext cx="53280" cy="235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A06A94C-50FA-2938-1EFA-5412567032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13452" y="5552440"/>
                  <a:ext cx="70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AE9022-2C6D-D10D-79A0-2BE8BD86B173}"/>
                    </a:ext>
                  </a:extLst>
                </p14:cNvPr>
                <p14:cNvContentPartPr/>
                <p14:nvPr/>
              </p14:nvContentPartPr>
              <p14:xfrm>
                <a:off x="8464132" y="5672320"/>
                <a:ext cx="94320" cy="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AE9022-2C6D-D10D-79A0-2BE8BD86B1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55492" y="5663320"/>
                  <a:ext cx="1119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6484EF2-DBFA-51E0-B61A-E4649234B154}"/>
              </a:ext>
            </a:extLst>
          </p:cNvPr>
          <p:cNvGrpSpPr/>
          <p:nvPr/>
        </p:nvGrpSpPr>
        <p:grpSpPr>
          <a:xfrm>
            <a:off x="6478809" y="593735"/>
            <a:ext cx="1644120" cy="1983600"/>
            <a:chOff x="6478809" y="593735"/>
            <a:chExt cx="1644120" cy="19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56101F5-1CD3-BEA0-4924-A5060CF22AE8}"/>
                    </a:ext>
                  </a:extLst>
                </p14:cNvPr>
                <p14:cNvContentPartPr/>
                <p14:nvPr/>
              </p14:nvContentPartPr>
              <p14:xfrm>
                <a:off x="7460889" y="1332815"/>
                <a:ext cx="17280" cy="385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56101F5-1CD3-BEA0-4924-A5060CF22A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2249" y="1324175"/>
                  <a:ext cx="349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66E941E-4494-CEF6-6A01-65BBB09F8267}"/>
                    </a:ext>
                  </a:extLst>
                </p14:cNvPr>
                <p14:cNvContentPartPr/>
                <p14:nvPr/>
              </p14:nvContentPartPr>
              <p14:xfrm>
                <a:off x="7444329" y="1109975"/>
                <a:ext cx="275760" cy="201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66E941E-4494-CEF6-6A01-65BBB09F82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35329" y="1101335"/>
                  <a:ext cx="293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D11FD78-C226-DA51-1C03-4136E135E093}"/>
                    </a:ext>
                  </a:extLst>
                </p14:cNvPr>
                <p14:cNvContentPartPr/>
                <p14:nvPr/>
              </p14:nvContentPartPr>
              <p14:xfrm>
                <a:off x="7676529" y="763655"/>
                <a:ext cx="30960" cy="338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D11FD78-C226-DA51-1C03-4136E135E0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67529" y="754655"/>
                  <a:ext cx="48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D916042-1443-D96E-8ED5-67A94A8D07CF}"/>
                    </a:ext>
                  </a:extLst>
                </p14:cNvPr>
                <p14:cNvContentPartPr/>
                <p14:nvPr/>
              </p14:nvContentPartPr>
              <p14:xfrm>
                <a:off x="7370529" y="604175"/>
                <a:ext cx="306000" cy="150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D916042-1443-D96E-8ED5-67A94A8D07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1529" y="595535"/>
                  <a:ext cx="323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6B8EB7-5633-8CD1-06B3-F8CE72977F54}"/>
                    </a:ext>
                  </a:extLst>
                </p14:cNvPr>
                <p14:cNvContentPartPr/>
                <p14:nvPr/>
              </p14:nvContentPartPr>
              <p14:xfrm>
                <a:off x="7049049" y="593735"/>
                <a:ext cx="322200" cy="245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6B8EB7-5633-8CD1-06B3-F8CE72977F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40409" y="585095"/>
                  <a:ext cx="339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10D664D-4B06-D583-3293-52E7A685DE9F}"/>
                    </a:ext>
                  </a:extLst>
                </p14:cNvPr>
                <p14:cNvContentPartPr/>
                <p14:nvPr/>
              </p14:nvContentPartPr>
              <p14:xfrm>
                <a:off x="7065969" y="835655"/>
                <a:ext cx="53640" cy="358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10D664D-4B06-D583-3293-52E7A685DE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56969" y="827015"/>
                  <a:ext cx="712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8F6E61-3424-1C6B-DEB3-2920C9C7AB0A}"/>
                    </a:ext>
                  </a:extLst>
                </p14:cNvPr>
                <p14:cNvContentPartPr/>
                <p14:nvPr/>
              </p14:nvContentPartPr>
              <p14:xfrm>
                <a:off x="7089729" y="1184855"/>
                <a:ext cx="351360" cy="142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8F6E61-3424-1C6B-DEB3-2920C9C7AB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80729" y="1175855"/>
                  <a:ext cx="369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3BBF46C-E42B-F56E-BD7D-7BF440EBC927}"/>
                    </a:ext>
                  </a:extLst>
                </p14:cNvPr>
                <p14:cNvContentPartPr/>
                <p14:nvPr/>
              </p14:nvContentPartPr>
              <p14:xfrm>
                <a:off x="7077129" y="1719815"/>
                <a:ext cx="386640" cy="194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3BBF46C-E42B-F56E-BD7D-7BF440EBC9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68489" y="1710815"/>
                  <a:ext cx="404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F7D70F7-C2C0-3752-51A6-B9B95C272026}"/>
                    </a:ext>
                  </a:extLst>
                </p14:cNvPr>
                <p14:cNvContentPartPr/>
                <p14:nvPr/>
              </p14:nvContentPartPr>
              <p14:xfrm>
                <a:off x="7085049" y="1893695"/>
                <a:ext cx="8280" cy="245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F7D70F7-C2C0-3752-51A6-B9B95C2720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6409" y="1884695"/>
                  <a:ext cx="25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E2299FD-0C2F-1E7D-A00B-D98F9E455D8B}"/>
                    </a:ext>
                  </a:extLst>
                </p14:cNvPr>
                <p14:cNvContentPartPr/>
                <p14:nvPr/>
              </p14:nvContentPartPr>
              <p14:xfrm>
                <a:off x="6756369" y="1852655"/>
                <a:ext cx="308520" cy="33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E2299FD-0C2F-1E7D-A00B-D98F9E455D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47369" y="1843655"/>
                  <a:ext cx="326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2CF188-935D-B6D9-B500-C05423743B9E}"/>
                    </a:ext>
                  </a:extLst>
                </p14:cNvPr>
                <p14:cNvContentPartPr/>
                <p14:nvPr/>
              </p14:nvContentPartPr>
              <p14:xfrm>
                <a:off x="6488169" y="1860215"/>
                <a:ext cx="233280" cy="177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2CF188-935D-B6D9-B500-C05423743B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79529" y="1851215"/>
                  <a:ext cx="250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84D3241-CA0B-2406-1C67-41E89775B604}"/>
                    </a:ext>
                  </a:extLst>
                </p14:cNvPr>
                <p14:cNvContentPartPr/>
                <p14:nvPr/>
              </p14:nvContentPartPr>
              <p14:xfrm>
                <a:off x="6478809" y="2038055"/>
                <a:ext cx="3240" cy="299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84D3241-CA0B-2406-1C67-41E89775B6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70169" y="2029415"/>
                  <a:ext cx="20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0D2A3A5-6F6C-877A-70BE-27EC654F000A}"/>
                    </a:ext>
                  </a:extLst>
                </p14:cNvPr>
                <p14:cNvContentPartPr/>
                <p14:nvPr/>
              </p14:nvContentPartPr>
              <p14:xfrm>
                <a:off x="6484209" y="2344775"/>
                <a:ext cx="303120" cy="105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0D2A3A5-6F6C-877A-70BE-27EC654F00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75209" y="2336135"/>
                  <a:ext cx="320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EEB296-07D6-BD4C-B5FC-4225E875B0BF}"/>
                    </a:ext>
                  </a:extLst>
                </p14:cNvPr>
                <p14:cNvContentPartPr/>
                <p14:nvPr/>
              </p14:nvContentPartPr>
              <p14:xfrm>
                <a:off x="6775449" y="2183855"/>
                <a:ext cx="316800" cy="259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EEB296-07D6-BD4C-B5FC-4225E875B0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66809" y="2175215"/>
                  <a:ext cx="334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E2AA20A-CBC1-2FD8-95C7-855928DBC20C}"/>
                    </a:ext>
                  </a:extLst>
                </p14:cNvPr>
                <p14:cNvContentPartPr/>
                <p14:nvPr/>
              </p14:nvContentPartPr>
              <p14:xfrm>
                <a:off x="6575649" y="1977575"/>
                <a:ext cx="148680" cy="101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E2AA20A-CBC1-2FD8-95C7-855928DBC2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66649" y="1968575"/>
                  <a:ext cx="16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11C81DC-3449-699C-468E-66E2A640D687}"/>
                    </a:ext>
                  </a:extLst>
                </p14:cNvPr>
                <p14:cNvContentPartPr/>
                <p14:nvPr/>
              </p14:nvContentPartPr>
              <p14:xfrm>
                <a:off x="6561609" y="2277815"/>
                <a:ext cx="137880" cy="42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11C81DC-3449-699C-468E-66E2A640D6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52609" y="2268815"/>
                  <a:ext cx="155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1B273AF-10BB-86C9-A6FD-5E0E5B3BD217}"/>
                    </a:ext>
                  </a:extLst>
                </p14:cNvPr>
                <p14:cNvContentPartPr/>
                <p14:nvPr/>
              </p14:nvContentPartPr>
              <p14:xfrm>
                <a:off x="7017369" y="1994135"/>
                <a:ext cx="12240" cy="129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1B273AF-10BB-86C9-A6FD-5E0E5B3BD2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08729" y="1985495"/>
                  <a:ext cx="29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00442F0-5728-B416-943D-4F6D88C48377}"/>
                    </a:ext>
                  </a:extLst>
                </p14:cNvPr>
                <p14:cNvContentPartPr/>
                <p14:nvPr/>
              </p14:nvContentPartPr>
              <p14:xfrm>
                <a:off x="7191249" y="706775"/>
                <a:ext cx="157320" cy="163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00442F0-5728-B416-943D-4F6D88C483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82609" y="698135"/>
                  <a:ext cx="174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620338E-7235-30F6-179C-4EF20465314F}"/>
                    </a:ext>
                  </a:extLst>
                </p14:cNvPr>
                <p14:cNvContentPartPr/>
                <p14:nvPr/>
              </p14:nvContentPartPr>
              <p14:xfrm>
                <a:off x="7203129" y="1120055"/>
                <a:ext cx="135720" cy="71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620338E-7235-30F6-179C-4EF2046531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94489" y="1111415"/>
                  <a:ext cx="153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AACCA91-70C1-4DD7-38C3-B64EFD40778B}"/>
                    </a:ext>
                  </a:extLst>
                </p14:cNvPr>
                <p14:cNvContentPartPr/>
                <p14:nvPr/>
              </p14:nvContentPartPr>
              <p14:xfrm>
                <a:off x="7522809" y="842855"/>
                <a:ext cx="63720" cy="203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AACCA91-70C1-4DD7-38C3-B64EFD4077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13809" y="833855"/>
                  <a:ext cx="81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26A8D99-7DD1-42A4-5ADB-65C2FEFC2802}"/>
                    </a:ext>
                  </a:extLst>
                </p14:cNvPr>
                <p14:cNvContentPartPr/>
                <p14:nvPr/>
              </p14:nvContentPartPr>
              <p14:xfrm>
                <a:off x="7459449" y="1700375"/>
                <a:ext cx="179640" cy="36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26A8D99-7DD1-42A4-5ADB-65C2FEFC28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50809" y="1691735"/>
                  <a:ext cx="197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E480F1E-0B8D-C231-0CD0-B5C2505920B2}"/>
                    </a:ext>
                  </a:extLst>
                </p14:cNvPr>
                <p14:cNvContentPartPr/>
                <p14:nvPr/>
              </p14:nvContentPartPr>
              <p14:xfrm>
                <a:off x="7584369" y="2064335"/>
                <a:ext cx="27720" cy="213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E480F1E-0B8D-C231-0CD0-B5C2505920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75729" y="2055695"/>
                  <a:ext cx="45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32D1C7E-049C-E1D2-A518-719237F96F08}"/>
                    </a:ext>
                  </a:extLst>
                </p14:cNvPr>
                <p14:cNvContentPartPr/>
                <p14:nvPr/>
              </p14:nvContentPartPr>
              <p14:xfrm>
                <a:off x="7569249" y="2268815"/>
                <a:ext cx="173880" cy="279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32D1C7E-049C-E1D2-A518-719237F96F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60249" y="2260175"/>
                  <a:ext cx="191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69C8FC7-D0FD-CFAF-7B3E-6E64D8936DAE}"/>
                    </a:ext>
                  </a:extLst>
                </p14:cNvPr>
                <p14:cNvContentPartPr/>
                <p14:nvPr/>
              </p14:nvContentPartPr>
              <p14:xfrm>
                <a:off x="7731249" y="2544935"/>
                <a:ext cx="320400" cy="32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69C8FC7-D0FD-CFAF-7B3E-6E64D8936D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22249" y="2536295"/>
                  <a:ext cx="338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8C3CEAC-863C-334E-38E1-E70F213ED6C1}"/>
                    </a:ext>
                  </a:extLst>
                </p14:cNvPr>
                <p14:cNvContentPartPr/>
                <p14:nvPr/>
              </p14:nvContentPartPr>
              <p14:xfrm>
                <a:off x="8041209" y="2378255"/>
                <a:ext cx="73800" cy="192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8C3CEAC-863C-334E-38E1-E70F213ED6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32569" y="2369615"/>
                  <a:ext cx="91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1E13C02-BD94-13C6-132D-B5883986F7D7}"/>
                    </a:ext>
                  </a:extLst>
                </p14:cNvPr>
                <p14:cNvContentPartPr/>
                <p14:nvPr/>
              </p14:nvContentPartPr>
              <p14:xfrm>
                <a:off x="7948689" y="2060735"/>
                <a:ext cx="159480" cy="314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1E13C02-BD94-13C6-132D-B5883986F7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689" y="2052095"/>
                  <a:ext cx="177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0B03A3D-A0F4-CA02-70D5-F2C0083B661C}"/>
                    </a:ext>
                  </a:extLst>
                </p14:cNvPr>
                <p14:cNvContentPartPr/>
                <p14:nvPr/>
              </p14:nvContentPartPr>
              <p14:xfrm>
                <a:off x="7683729" y="2036975"/>
                <a:ext cx="257760" cy="19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0B03A3D-A0F4-CA02-70D5-F2C0083B66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75089" y="2027975"/>
                  <a:ext cx="275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3F25A12-F5B6-11BD-BF58-FA8CE223BF7A}"/>
                    </a:ext>
                  </a:extLst>
                </p14:cNvPr>
                <p14:cNvContentPartPr/>
                <p14:nvPr/>
              </p14:nvContentPartPr>
              <p14:xfrm>
                <a:off x="7661049" y="2109335"/>
                <a:ext cx="7200" cy="84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3F25A12-F5B6-11BD-BF58-FA8CE223BF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52049" y="2100695"/>
                  <a:ext cx="24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84C9D6C-D624-3C9B-5382-6A8B4DB82834}"/>
                    </a:ext>
                  </a:extLst>
                </p14:cNvPr>
                <p14:cNvContentPartPr/>
                <p14:nvPr/>
              </p14:nvContentPartPr>
              <p14:xfrm>
                <a:off x="7801449" y="2484095"/>
                <a:ext cx="90360" cy="25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84C9D6C-D624-3C9B-5382-6A8B4DB828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92449" y="2475455"/>
                  <a:ext cx="10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7861170-1D4D-D9C9-C7BE-ABC9C6433BE5}"/>
                    </a:ext>
                  </a:extLst>
                </p14:cNvPr>
                <p14:cNvContentPartPr/>
                <p14:nvPr/>
              </p14:nvContentPartPr>
              <p14:xfrm>
                <a:off x="7901169" y="2140295"/>
                <a:ext cx="76320" cy="189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7861170-1D4D-D9C9-C7BE-ABC9C6433B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92169" y="2131655"/>
                  <a:ext cx="93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31BD1CD-2C7D-57F9-08D9-BD94B6DAF790}"/>
                    </a:ext>
                  </a:extLst>
                </p14:cNvPr>
                <p14:cNvContentPartPr/>
                <p14:nvPr/>
              </p14:nvContentPartPr>
              <p14:xfrm>
                <a:off x="7480329" y="1548815"/>
                <a:ext cx="291240" cy="158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31BD1CD-2C7D-57F9-08D9-BD94B6DAF79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71329" y="1539815"/>
                  <a:ext cx="308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13CB795-7C5E-2D53-3BFE-9E0EA5BC2D55}"/>
                    </a:ext>
                  </a:extLst>
                </p14:cNvPr>
                <p14:cNvContentPartPr/>
                <p14:nvPr/>
              </p14:nvContentPartPr>
              <p14:xfrm>
                <a:off x="7966689" y="1416695"/>
                <a:ext cx="25200" cy="147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13CB795-7C5E-2D53-3BFE-9E0EA5BC2D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58049" y="1407695"/>
                  <a:ext cx="42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6F7FD69-CC8A-0B05-AF5C-E7C4FEEDA0FA}"/>
                    </a:ext>
                  </a:extLst>
                </p14:cNvPr>
                <p14:cNvContentPartPr/>
                <p14:nvPr/>
              </p14:nvContentPartPr>
              <p14:xfrm>
                <a:off x="8075049" y="1385375"/>
                <a:ext cx="47880" cy="191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6F7FD69-CC8A-0B05-AF5C-E7C4FEEDA0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66049" y="1376375"/>
                  <a:ext cx="6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7E1C450-8B17-C166-D818-4A83D1DF2996}"/>
                    </a:ext>
                  </a:extLst>
                </p14:cNvPr>
                <p14:cNvContentPartPr/>
                <p14:nvPr/>
              </p14:nvContentPartPr>
              <p14:xfrm>
                <a:off x="7995849" y="1485455"/>
                <a:ext cx="111960" cy="18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7E1C450-8B17-C166-D818-4A83D1DF29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87209" y="1476815"/>
                  <a:ext cx="1296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109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F93F-18AA-C6D8-4B9D-95CE404F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 21: “Alpha Carbon” Chemistry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E97F5E-4F99-B15F-58B1-6B34231A3869}"/>
              </a:ext>
            </a:extLst>
          </p:cNvPr>
          <p:cNvGrpSpPr/>
          <p:nvPr/>
        </p:nvGrpSpPr>
        <p:grpSpPr>
          <a:xfrm>
            <a:off x="3751557" y="1580781"/>
            <a:ext cx="5439600" cy="424080"/>
            <a:chOff x="3751557" y="1580781"/>
            <a:chExt cx="54396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64D38F-6CE0-1A9F-4C1A-7062F250317C}"/>
                    </a:ext>
                  </a:extLst>
                </p14:cNvPr>
                <p14:cNvContentPartPr/>
                <p14:nvPr/>
              </p14:nvContentPartPr>
              <p14:xfrm>
                <a:off x="3751557" y="1648101"/>
                <a:ext cx="2648160" cy="356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64D38F-6CE0-1A9F-4C1A-7062F25031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42557" y="1639461"/>
                  <a:ext cx="2665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81C56D-C1F6-13E1-2943-85C9A5C92A43}"/>
                    </a:ext>
                  </a:extLst>
                </p14:cNvPr>
                <p14:cNvContentPartPr/>
                <p14:nvPr/>
              </p14:nvContentPartPr>
              <p14:xfrm>
                <a:off x="6383517" y="1580781"/>
                <a:ext cx="2807640" cy="410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81C56D-C1F6-13E1-2943-85C9A5C92A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74877" y="1572141"/>
                  <a:ext cx="282528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F07B73-4AE7-CD08-F351-CEB54D894347}"/>
              </a:ext>
            </a:extLst>
          </p:cNvPr>
          <p:cNvGrpSpPr/>
          <p:nvPr/>
        </p:nvGrpSpPr>
        <p:grpSpPr>
          <a:xfrm>
            <a:off x="8352357" y="838461"/>
            <a:ext cx="181080" cy="808920"/>
            <a:chOff x="8352357" y="838461"/>
            <a:chExt cx="181080" cy="8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FD31B0-23B5-480D-9EAB-6C5A9476D96D}"/>
                    </a:ext>
                  </a:extLst>
                </p14:cNvPr>
                <p14:cNvContentPartPr/>
                <p14:nvPr/>
              </p14:nvContentPartPr>
              <p14:xfrm>
                <a:off x="8354157" y="1218981"/>
                <a:ext cx="18720" cy="42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FD31B0-23B5-480D-9EAB-6C5A9476D9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45517" y="1210341"/>
                  <a:ext cx="363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FBCD1A-F7AA-D1D4-9277-AFFF97F19439}"/>
                    </a:ext>
                  </a:extLst>
                </p14:cNvPr>
                <p14:cNvContentPartPr/>
                <p14:nvPr/>
              </p14:nvContentPartPr>
              <p14:xfrm>
                <a:off x="8477637" y="1239501"/>
                <a:ext cx="8640" cy="37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FBCD1A-F7AA-D1D4-9277-AFFF97F194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68637" y="1230501"/>
                  <a:ext cx="26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16031A-E7D0-AA13-AC5C-04A45E149318}"/>
                    </a:ext>
                  </a:extLst>
                </p14:cNvPr>
                <p14:cNvContentPartPr/>
                <p14:nvPr/>
              </p14:nvContentPartPr>
              <p14:xfrm>
                <a:off x="8352357" y="838461"/>
                <a:ext cx="181080" cy="21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16031A-E7D0-AA13-AC5C-04A45E1493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43717" y="829821"/>
                  <a:ext cx="19872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B6689F-BB17-35BF-B703-FCB6FF042F0F}"/>
                  </a:ext>
                </a:extLst>
              </p14:cNvPr>
              <p14:cNvContentPartPr/>
              <p14:nvPr/>
            </p14:nvContentPartPr>
            <p14:xfrm>
              <a:off x="3318423" y="5672947"/>
              <a:ext cx="2156040" cy="339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B6689F-BB17-35BF-B703-FCB6FF042F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9783" y="5664307"/>
                <a:ext cx="2173680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51E3DEE-59D1-BB53-21FC-0F3578099F8C}"/>
              </a:ext>
            </a:extLst>
          </p:cNvPr>
          <p:cNvGrpSpPr/>
          <p:nvPr/>
        </p:nvGrpSpPr>
        <p:grpSpPr>
          <a:xfrm>
            <a:off x="711687" y="4914804"/>
            <a:ext cx="2611800" cy="1379160"/>
            <a:chOff x="711687" y="4914804"/>
            <a:chExt cx="2611800" cy="13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D57E8C-700A-62F1-B26A-24C374D96B9A}"/>
                    </a:ext>
                  </a:extLst>
                </p14:cNvPr>
                <p14:cNvContentPartPr/>
                <p14:nvPr/>
              </p14:nvContentPartPr>
              <p14:xfrm>
                <a:off x="2343567" y="5694924"/>
                <a:ext cx="979920" cy="335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D57E8C-700A-62F1-B26A-24C374D96B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4927" y="5686284"/>
                  <a:ext cx="9975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3397AC-B649-9337-64B6-1D98FA68B1B3}"/>
                    </a:ext>
                  </a:extLst>
                </p14:cNvPr>
                <p14:cNvContentPartPr/>
                <p14:nvPr/>
              </p14:nvContentPartPr>
              <p14:xfrm>
                <a:off x="1389927" y="5675484"/>
                <a:ext cx="930600" cy="345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3397AC-B649-9337-64B6-1D98FA68B1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80927" y="5666484"/>
                  <a:ext cx="9482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854C409-CBB8-C789-1F02-45DD51965A4D}"/>
                    </a:ext>
                  </a:extLst>
                </p14:cNvPr>
                <p14:cNvContentPartPr/>
                <p14:nvPr/>
              </p14:nvContentPartPr>
              <p14:xfrm>
                <a:off x="711687" y="6028644"/>
                <a:ext cx="17280" cy="265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854C409-CBB8-C789-1F02-45DD51965A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3047" y="6020004"/>
                  <a:ext cx="34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768E86-C421-89DE-34BF-A736FCA7F0A6}"/>
                    </a:ext>
                  </a:extLst>
                </p14:cNvPr>
                <p14:cNvContentPartPr/>
                <p14:nvPr/>
              </p14:nvContentPartPr>
              <p14:xfrm>
                <a:off x="803127" y="6036204"/>
                <a:ext cx="36360" cy="23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768E86-C421-89DE-34BF-A736FCA7F0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4127" y="6027204"/>
                  <a:ext cx="5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9FE80A-4912-78AB-CA38-2482D7C28BE4}"/>
                    </a:ext>
                  </a:extLst>
                </p14:cNvPr>
                <p14:cNvContentPartPr/>
                <p14:nvPr/>
              </p14:nvContentPartPr>
              <p14:xfrm>
                <a:off x="721407" y="6163284"/>
                <a:ext cx="128520" cy="1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9FE80A-4912-78AB-CA38-2482D7C28B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2767" y="6154284"/>
                  <a:ext cx="146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960DF9-E05D-A54B-9143-D795A9DE4C93}"/>
                    </a:ext>
                  </a:extLst>
                </p14:cNvPr>
                <p14:cNvContentPartPr/>
                <p14:nvPr/>
              </p14:nvContentPartPr>
              <p14:xfrm>
                <a:off x="993567" y="6002724"/>
                <a:ext cx="192240" cy="222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960DF9-E05D-A54B-9143-D795A9DE4C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4927" y="5993724"/>
                  <a:ext cx="209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641785-AB60-D9F6-A873-73881DA877BF}"/>
                    </a:ext>
                  </a:extLst>
                </p14:cNvPr>
                <p14:cNvContentPartPr/>
                <p14:nvPr/>
              </p14:nvContentPartPr>
              <p14:xfrm>
                <a:off x="1789527" y="5289204"/>
                <a:ext cx="49680" cy="37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641785-AB60-D9F6-A873-73881DA877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80887" y="5280204"/>
                  <a:ext cx="67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C22B79-B265-DF55-276F-7D8C683B2651}"/>
                    </a:ext>
                  </a:extLst>
                </p14:cNvPr>
                <p14:cNvContentPartPr/>
                <p14:nvPr/>
              </p14:nvContentPartPr>
              <p14:xfrm>
                <a:off x="1931367" y="5287404"/>
                <a:ext cx="20520" cy="302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C22B79-B265-DF55-276F-7D8C683B26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22727" y="5278764"/>
                  <a:ext cx="38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5B59BD-563F-5D34-1487-595F8077E9C0}"/>
                    </a:ext>
                  </a:extLst>
                </p14:cNvPr>
                <p14:cNvContentPartPr/>
                <p14:nvPr/>
              </p14:nvContentPartPr>
              <p14:xfrm>
                <a:off x="1762167" y="4914804"/>
                <a:ext cx="186840" cy="230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5B59BD-563F-5D34-1487-595F8077E9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53167" y="4906164"/>
                  <a:ext cx="20448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735C279-4E1A-8790-C3E9-5AB0EEED0BE7}"/>
              </a:ext>
            </a:extLst>
          </p:cNvPr>
          <p:cNvGrpSpPr/>
          <p:nvPr/>
        </p:nvGrpSpPr>
        <p:grpSpPr>
          <a:xfrm>
            <a:off x="5461527" y="5453364"/>
            <a:ext cx="3732840" cy="500040"/>
            <a:chOff x="5461527" y="5453364"/>
            <a:chExt cx="37328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521D59-0443-4B2B-17BA-76483A8191FB}"/>
                    </a:ext>
                  </a:extLst>
                </p14:cNvPr>
                <p14:cNvContentPartPr/>
                <p14:nvPr/>
              </p14:nvContentPartPr>
              <p14:xfrm>
                <a:off x="7771287" y="5516004"/>
                <a:ext cx="382680" cy="27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521D59-0443-4B2B-17BA-76483A8191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2287" y="5507004"/>
                  <a:ext cx="400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C98155-A7CB-E542-0CDD-7C96A7A92C1C}"/>
                    </a:ext>
                  </a:extLst>
                </p14:cNvPr>
                <p14:cNvContentPartPr/>
                <p14:nvPr/>
              </p14:nvContentPartPr>
              <p14:xfrm>
                <a:off x="8164407" y="5483604"/>
                <a:ext cx="421200" cy="29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C98155-A7CB-E542-0CDD-7C96A7A92C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55407" y="5474604"/>
                  <a:ext cx="438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FA9F573-B167-A031-0FDF-4C3E5D783C77}"/>
                    </a:ext>
                  </a:extLst>
                </p14:cNvPr>
                <p14:cNvContentPartPr/>
                <p14:nvPr/>
              </p14:nvContentPartPr>
              <p14:xfrm>
                <a:off x="8566167" y="5470644"/>
                <a:ext cx="317520" cy="270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FA9F573-B167-A031-0FDF-4C3E5D783C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57527" y="5462004"/>
                  <a:ext cx="335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4B7D23-D5DA-5B6E-A298-E10242101E39}"/>
                    </a:ext>
                  </a:extLst>
                </p14:cNvPr>
                <p14:cNvContentPartPr/>
                <p14:nvPr/>
              </p14:nvContentPartPr>
              <p14:xfrm>
                <a:off x="8885487" y="5453364"/>
                <a:ext cx="308880" cy="285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4B7D23-D5DA-5B6E-A298-E10242101E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76487" y="5444724"/>
                  <a:ext cx="3265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A33703-38AC-22A3-2B24-23CF3B67F6C6}"/>
                    </a:ext>
                  </a:extLst>
                </p14:cNvPr>
                <p14:cNvContentPartPr/>
                <p14:nvPr/>
              </p14:nvContentPartPr>
              <p14:xfrm>
                <a:off x="8189607" y="5554524"/>
                <a:ext cx="351360" cy="1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A33703-38AC-22A3-2B24-23CF3B67F6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80607" y="5545884"/>
                  <a:ext cx="369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371B3B-C53C-4D94-243E-3E8D239BA476}"/>
                    </a:ext>
                  </a:extLst>
                </p14:cNvPr>
                <p14:cNvContentPartPr/>
                <p14:nvPr/>
              </p14:nvContentPartPr>
              <p14:xfrm>
                <a:off x="5461527" y="5617164"/>
                <a:ext cx="440280" cy="336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371B3B-C53C-4D94-243E-3E8D239BA4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2887" y="5608524"/>
                  <a:ext cx="457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31BDFA-4868-993C-4A8A-634A9AC331CE}"/>
                    </a:ext>
                  </a:extLst>
                </p14:cNvPr>
                <p14:cNvContentPartPr/>
                <p14:nvPr/>
              </p14:nvContentPartPr>
              <p14:xfrm>
                <a:off x="5881647" y="5551284"/>
                <a:ext cx="450360" cy="5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31BDFA-4868-993C-4A8A-634A9AC331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2647" y="5542284"/>
                  <a:ext cx="468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53F8A0-0606-94A7-6B44-C7C6264A3396}"/>
                    </a:ext>
                  </a:extLst>
                </p14:cNvPr>
                <p14:cNvContentPartPr/>
                <p14:nvPr/>
              </p14:nvContentPartPr>
              <p14:xfrm>
                <a:off x="6346767" y="5541204"/>
                <a:ext cx="308880" cy="315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53F8A0-0606-94A7-6B44-C7C6264A33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38127" y="5532204"/>
                  <a:ext cx="3265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FED9EF-D3A8-3F90-5014-82F02362BDA9}"/>
                    </a:ext>
                  </a:extLst>
                </p14:cNvPr>
                <p14:cNvContentPartPr/>
                <p14:nvPr/>
              </p14:nvContentPartPr>
              <p14:xfrm>
                <a:off x="6648447" y="5596644"/>
                <a:ext cx="318240" cy="260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FED9EF-D3A8-3F90-5014-82F02362BD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39807" y="5588004"/>
                  <a:ext cx="335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BB268A-7932-0533-76BF-10311851257D}"/>
                    </a:ext>
                  </a:extLst>
                </p14:cNvPr>
                <p14:cNvContentPartPr/>
                <p14:nvPr/>
              </p14:nvContentPartPr>
              <p14:xfrm>
                <a:off x="6959847" y="5506644"/>
                <a:ext cx="487080" cy="6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BB268A-7932-0533-76BF-1031185125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51207" y="5497644"/>
                  <a:ext cx="504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0CA1AF0-6D07-6DC7-1928-3A0155FDB8FF}"/>
                    </a:ext>
                  </a:extLst>
                </p14:cNvPr>
                <p14:cNvContentPartPr/>
                <p14:nvPr/>
              </p14:nvContentPartPr>
              <p14:xfrm>
                <a:off x="7462047" y="5505924"/>
                <a:ext cx="306720" cy="29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0CA1AF0-6D07-6DC7-1928-3A0155FDB8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3407" y="5496924"/>
                  <a:ext cx="324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34085A-16CE-A7CA-9312-25B95D01358D}"/>
                    </a:ext>
                  </a:extLst>
                </p14:cNvPr>
                <p14:cNvContentPartPr/>
                <p14:nvPr/>
              </p14:nvContentPartPr>
              <p14:xfrm>
                <a:off x="6985768" y="5610152"/>
                <a:ext cx="403560" cy="38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34085A-16CE-A7CA-9312-25B95D0135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77128" y="5601152"/>
                  <a:ext cx="42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8B9DAB-07E4-4D6B-62C3-A72F884698C8}"/>
                    </a:ext>
                  </a:extLst>
                </p14:cNvPr>
                <p14:cNvContentPartPr/>
                <p14:nvPr/>
              </p14:nvContentPartPr>
              <p14:xfrm>
                <a:off x="5957608" y="5642552"/>
                <a:ext cx="333720" cy="25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8B9DAB-07E4-4D6B-62C3-A72F884698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48608" y="5633552"/>
                  <a:ext cx="35136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F64896-7496-F5C1-2E4F-81C0F4F08533}"/>
                  </a:ext>
                </a:extLst>
              </p14:cNvPr>
              <p14:cNvContentPartPr/>
              <p14:nvPr/>
            </p14:nvContentPartPr>
            <p14:xfrm>
              <a:off x="7566840" y="1607400"/>
              <a:ext cx="1886760" cy="610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F64896-7496-F5C1-2E4F-81C0F4F085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57480" y="1598040"/>
                <a:ext cx="1905480" cy="6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82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114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Acid/Base Review   Acidity of C-H Bonds</vt:lpstr>
      <vt:lpstr>Acid-Base Reactions         (Ch. 3)</vt:lpstr>
      <vt:lpstr>Quantifying Acid Strength</vt:lpstr>
      <vt:lpstr>How to use pKa values (to predict an acid-base reaction)</vt:lpstr>
      <vt:lpstr>Comparing Acidity: Qualitatively</vt:lpstr>
      <vt:lpstr>Comparing Acidity: Qualitatively</vt:lpstr>
      <vt:lpstr>What a pKa can tell you</vt:lpstr>
      <vt:lpstr>Acidity of C-H bonds</vt:lpstr>
      <vt:lpstr>Ch 21: “Alpha Carbon” Chemistry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2023-02-13T13:47:05Z</cp:lastPrinted>
  <dcterms:created xsi:type="dcterms:W3CDTF">2022-03-01T00:08:26Z</dcterms:created>
  <dcterms:modified xsi:type="dcterms:W3CDTF">2023-03-13T15:01:53Z</dcterms:modified>
</cp:coreProperties>
</file>