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431" r:id="rId3"/>
    <p:sldId id="432" r:id="rId4"/>
    <p:sldId id="434" r:id="rId5"/>
    <p:sldId id="435" r:id="rId6"/>
    <p:sldId id="438" r:id="rId7"/>
    <p:sldId id="433" r:id="rId8"/>
    <p:sldId id="436" r:id="rId9"/>
    <p:sldId id="437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28295-FF6A-4525-AB99-74A06BEA54C5}" v="1820" dt="2023-03-13T01:19:32.746"/>
    <p1510:client id="{7E9E6152-4549-4C1E-97F4-14C43A4FE4B6}" v="247" dt="2023-03-13T01:29:4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0,'0'0'1075'0'0,"2"1"-883"0"0,2 5-96 0 0,1 0 0 0 0,-1 0 0 0 0,0 0 0 0 0,0 1 1 0 0,-1-1-1 0 0,0 1 0 0 0,0 0 0 0 0,3 11 0 0 0,12 63 1722 0 0,-6-3-303 0 0,0 87 1 0 0,-10 80-968 0 0,-2-52-385 0 0,-4-23-1167 0 0,-2-98-6402 0 0,4-59 2572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 7367 0 0,'-26'-7'10165'0'0,"34"2"-10105"0"0,0 1 0 0 0,0 0 0 0 0,0 1-1 0 0,15-5 1 0 0,26 0 76 0 0,48-6-2080 0 0,-78 14 368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10135 0 0,'-4'-2'545'0'0,"-3"0"-362"0"0,-6 3 9968 0 0,24 2-9415 0 0,-7 0-591 0 0,2-2 9 0 0,0 0-1 0 0,0 0 0 0 0,0-1 1 0 0,0 0-1 0 0,0 0 1 0 0,0 0-1 0 0,0-1 1 0 0,11-2-1 0 0,15 0 278 0 0,51-7 45 0 0,-9 1-180 0 0,-17 4-1429 0 0,-27 2-182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7 872 8375 0 0,'0'0'758'0'0,"3"-5"-604"0"0,-7 12 1543 0 0,-1 2 3222 0 0,10-12-4268 0 0,42-33 1328 0 0,88-51-1 0 0,-58 44-1310 0 0,33-21-89 0 0,311-199-50 0 0,-203 115-401 0 0,-68 56-39 0 0,-25 15 45 0 0,-124 77-133 0 0,64-40 640 0 0,-55 34-521 0 0,0 2 0 0 0,0-1 0 0 0,0 1-1 0 0,21-4 1 0 0,-27 7-120 0 0,-1 0 0 0 0,0 1 0 0 0,1 0 0 0 0,-1 0 0 0 0,0 0 0 0 0,1 0 0 0 0,-1 1 0 0 0,1-1 0 0 0,-1 1 0 0 0,0 0 0 0 0,5 1 0 0 0,2 2 0 0 0,6 1 9 0 0,-1 1 0 0 0,0 1-1 0 0,-1 0 1 0 0,0 1 0 0 0,21 15-1 0 0,5 3 4 0 0,127 90 469 0 0,-25-16-41 0 0,-125-89-359 0 0,292 175 672 0 0,-287-174-696 0 0,157 75 232 0 0,-161-79-268 0 0,0-2 0 0 0,1 0-1 0 0,22 4 1 0 0,-34-8-182 0 0,0-1 0 0 0,0 1 0 0 0,0 1-1 0 0,11 4 1 0 0,-14-5-493 0 0,0 0 0 0 0,0 1 1 0 0,-1-1-1 0 0,1 1 0 0 0,3 3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8319 0 0,'0'0'756'0'0,"0"-7"4915"0"0,11 21-3926 0 0,-6-2-1351 0 0,0-1 0 0 0,-1 1 0 0 0,0 0 0 0 0,-1 0 0 0 0,4 24 0 0 0,0 65 975 0 0,-6-77-1114 0 0,18 224 1156 0 0,-13-177-1331 0 0,-6-66-108 0 0,13 104 193 0 0,-10-95-516 0 0,0 0 1 0 0,1-1-1 0 0,0 0 0 0 0,1 0 1 0 0,12 24-1 0 0,-6-25-1830 0 0,-3-7-3158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10823 0 0,'0'0'496'0'0,"0"-1"-12"0"0,6-29-342 0 0,-2 17 3764 0 0,3 35-2535 0 0,12 79 773 0 0,-10-48-1219 0 0,3 76 0 0 0,-2-9-334 0 0,-7-100-670 0 0,18 119 470 0 0,-17-116-912 0 0,2-1 0 0 0,1 1 0 0 0,19 40 0 0 0,-25-62-179 0 0,6 9-5124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155 200 6447 0 0,'-19'-31'3047'0'0,"-8"-7"1553"0"0,26 37-4535 0 0,0 1 0 0 0,1-1 0 0 0,-1 0 1 0 0,0 1-1 0 0,0-1 0 0 0,0 1 0 0 0,0-1 0 0 0,0 1 0 0 0,1-1 0 0 0,-1 1 0 0 0,0 0 1 0 0,0-1-1 0 0,0 1 0 0 0,0 0 0 0 0,0 0 0 0 0,0 0 0 0 0,0-1 0 0 0,0 1 1 0 0,0 0-1 0 0,0 1 0 0 0,0-1 0 0 0,0 0 0 0 0,0 0 0 0 0,0 0 0 0 0,0 0 1 0 0,0 1-1 0 0,0-1 0 0 0,-2 1 0 0 0,0 1 14 0 0,0-1-1 0 0,0 1 1 0 0,-1 0 0 0 0,1 0 0 0 0,0 0-1 0 0,-3 3 1 0 0,1 0-37 0 0,0 1 0 0 0,0 0 0 0 0,1 0 0 0 0,-1 0-1 0 0,1 0 1 0 0,0 1 0 0 0,1-1 0 0 0,0 1 0 0 0,0 0 0 0 0,0 0 0 0 0,1 0 0 0 0,0 1 0 0 0,1-1 0 0 0,-1 0 0 0 0,1 1-1 0 0,0 10 1 0 0,1-6 26 0 0,1 0 0 0 0,0 1-1 0 0,1-1 1 0 0,0 0 0 0 0,1-1-1 0 0,0 1 1 0 0,0 0 0 0 0,2-1 0 0 0,7 16-1 0 0,-8-19 49 0 0,1 0 1 0 0,0 0-1 0 0,0-1 0 0 0,1 0 0 0 0,0 1 0 0 0,0-2 1 0 0,0 1-1 0 0,1-1 0 0 0,0 0 0 0 0,16 10 0 0 0,-18-14-13 0 0,0 1 0 0 0,1 0 0 0 0,-1-1 1 0 0,1 0-1 0 0,-1-1 0 0 0,1 1 0 0 0,0-1 0 0 0,-1 0 0 0 0,1 0 0 0 0,0-1 0 0 0,0 1 0 0 0,0-2 0 0 0,0 1 0 0 0,0 0 0 0 0,-1-1 0 0 0,1 0 0 0 0,0-1 0 0 0,7-1 0 0 0,1-3 280 0 0,0 1 1 0 0,22-13-1 0 0,-31 15-273 0 0,1-1-1 0 0,-1 0 0 0 0,0 0 1 0 0,0-1-1 0 0,0 1 1 0 0,0-1-1 0 0,-1 0 0 0 0,6-8 1 0 0,-1-2 67 0 0,0-1-1 0 0,-1 1 1 0 0,-1-1 0 0 0,0 0-1 0 0,-1-1 1 0 0,-1 0 0 0 0,4-22-1 0 0,-7 28-104 0 0,0 1 0 0 0,-2-1 0 0 0,1 0-1 0 0,-1 1 1 0 0,-1-1 0 0 0,1 0-1 0 0,-2 1 1 0 0,0-1 0 0 0,0 1-1 0 0,-1-1 1 0 0,0 1 0 0 0,-1 0-1 0 0,-5-11 1 0 0,5 14-22 0 0,-1 1 1 0 0,1 0-1 0 0,-1 0 0 0 0,0 0 0 0 0,0 1 0 0 0,-1 0 1 0 0,0 0-1 0 0,0 0 0 0 0,0 1 0 0 0,0 0 1 0 0,-9-5-1 0 0,-5 0 3 0 0,0 0 0 0 0,-35-10 1 0 0,47 17-66 0 0,1 0-1 0 0,-1 1 1 0 0,1 0 0 0 0,-1 0 0 0 0,0 1 0 0 0,0-1 0 0 0,1 2 0 0 0,-1-1-1 0 0,0 1 1 0 0,1 0 0 0 0,-1 1 0 0 0,-8 2 0 0 0,11-2-98 0 0,-1 1 0 0 0,1-1 0 0 0,-1 1 0 0 0,1 0 1 0 0,0 0-1 0 0,0 1 0 0 0,0-1 0 0 0,0 1 0 0 0,1 0 0 0 0,0 0 1 0 0,0 1-1 0 0,0-1 0 0 0,0 1 0 0 0,0 0 0 0 0,1 0 0 0 0,-3 6 0 0 0,1 0-1157 0 0,1 0 0 0 0,0 0 0 0 0,-4 19-1 0 0,3-7-5936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1839 0 0,'0'0'12078'0'0,"4"-12"-10288"0"0,-2 10-1491 0 0,-1-1 0 0 0,1 1-1 0 0,0-1 1 0 0,0 1 0 0 0,0 0 0 0 0,1 0-1 0 0,-1 0 1 0 0,0 0 0 0 0,5-2 0 0 0,12-11 683 0 0,17-18 349 0 0,-25 24-1028 0 0,0-1 1 0 0,10-11 0 0 0,67-71 727 0 0,-47 45-843 0 0,67-60 1 0 0,-96 99-1302 0 0,0-1-1 0 0,0 2 0 0 0,20-10 1 0 0,8-4-1499 0 0,-31 16 814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0,'0'0'14092'0'0,"0"2"-13524"0"0,4 6-329 0 0,-1 1 0 0 0,0 0-1 0 0,0 0 1 0 0,-1 0 0 0 0,1 11-1 0 0,4 52 516 0 0,-5-44-549 0 0,20 279-386 0 0,-22-306 95 0 0,5 44-1417 0 0,0-27-3343 0 0,-1-11-445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6911 0 0,'2'-20'693'0'0,"-2"15"-101"0"0,0 1 1 0 0,1-1-1 0 0,-1 1 1 0 0,1-1-1 0 0,0 0 1 0 0,3-6 3094 0 0,7 35-2854 0 0,-4 4-568 0 0,-1 0-1 0 0,4 41 1 0 0,-3-13-60 0 0,53 263-141 0 0,-29-208-3484 0 0,-26-94-1495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1839 0 0,'-34'9'17944'0'0,"41"-8"-16778"0"0,5 1-697 0 0,0 0 0 0 0,0-1 0 0 0,0-1 0 0 0,24-1 0 0 0,14-1 452 0 0,-8 1-2599 0 0,-27 0-536 0 0,0-1 1 0 0,19-6 0 0 0,-21 3-4645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0,'0'0'191'0'0,"1"10"1442"0"0,1 20 3764 0 0,4 19-2843 0 0,0-2-961 0 0,12 198 2303 0 0,-14-169-3232 0 0,-1-34-304 0 0,4 207 600 0 0,-11-155-756 0 0,-5 84-2138 0 0,9-162 1089 0 0,0-12 340 0 0,0 0-1 0 0,0-1 0 0 0,-1 1 0 0 0,1 0 0 0 0,-2 4 0 0 0,-2 0-1428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11807 0 0,'0'0'1068'0'0,"2"1"-877"0"0,9 4 198 0 0,0 0-1 0 0,1-1 1 0 0,0 0 0 0 0,0-1 0 0 0,0 0-1 0 0,0-1 1 0 0,0-1 0 0 0,23 1 0 0 0,-34-2-289 0 0,0 0 0 0 0,1 0 0 0 0,-1 0 0 0 0,0 0 0 0 0,0 0 0 0 0,0 0 1 0 0,0 0-1 0 0,0 1 0 0 0,1-1 0 0 0,-1 0 0 0 0,2 1 0 0 0,-3 0-56 0 0,1 0 0 0 0,-1-1 0 0 0,0 1 0 0 0,0 0 0 0 0,1-1 0 0 0,-1 1-1 0 0,0 0 1 0 0,0-1 0 0 0,0 1 0 0 0,0 0 0 0 0,0-1 0 0 0,0 1 0 0 0,0 0 0 0 0,0-1-1 0 0,0 1 1 0 0,0 0 0 0 0,0 6-213 0 0,0-4 180 0 0,0 0-1 0 0,-1 0 1 0 0,1 0-1 0 0,0-1 1 0 0,-1 1-1 0 0,0 0 1 0 0,0 0-1 0 0,0 0 1 0 0,0-1 0 0 0,0 1-1 0 0,0-1 1 0 0,-1 1-1 0 0,1-1 1 0 0,-1 1-1 0 0,0-1 1 0 0,0 0-1 0 0,0 0 1 0 0,0 1-1 0 0,0-1 1 0 0,0-1-1 0 0,0 1 1 0 0,-1 0-1 0 0,1-1 1 0 0,-1 1 0 0 0,1-1-1 0 0,-1 0 1 0 0,0 1-1 0 0,1-1 1 0 0,-6 1-1 0 0,6-2-103 0 0,14 5-524 0 0,18 10 601 0 0,45 29 1 0 0,-59-33 276 0 0,-1 0 0 0 0,-1 1 1 0 0,0 1-1 0 0,17 19 1 0 0,-29-30-136 0 0,0 0 1 0 0,-1 0-1 0 0,1 0 1 0 0,-1 0-1 0 0,0 0 1 0 0,1 1 0 0 0,-1-1-1 0 0,0 0 1 0 0,0 1-1 0 0,-1-1 1 0 0,1 1-1 0 0,0-1 1 0 0,-1 1 0 0 0,0-1-1 0 0,1 1 1 0 0,-1 0-1 0 0,0-1 1 0 0,0 1-1 0 0,-1-1 1 0 0,0 5 0 0 0,0-4-49 0 0,0 0 1 0 0,0 0-1 0 0,-1 1 1 0 0,0-1 0 0 0,1 0-1 0 0,-1 0 1 0 0,0-1 0 0 0,0 1-1 0 0,-1 0 1 0 0,1-1-1 0 0,-1 1 1 0 0,1-1 0 0 0,-1 0-1 0 0,-3 2 1 0 0,-85 54 382 0 0,80-52-549 0 0,1 0-1 0 0,-1-1 0 0 0,0-1 1 0 0,-18 6-1 0 0,-1 1-1589 0 0,30-11 1673 0 0,-11 3-2134 0 0,4-4-2380 0 0,-1-3-1845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7743 0 0,'0'0'8216'0'0,"6"-15"-6745"0"0,-1 9-1086 0 0,0 0 0 0 0,0 0 0 0 0,1 0 0 0 0,0 1 0 0 0,0-1 0 0 0,0 1 0 0 0,1 1 0 0 0,10-7 0 0 0,-2 1 47 0 0,87-66 1416 0 0,29-19-664 0 0,-10 14-588 0 0,-82 54-462 0 0,-16 10-45 0 0,48-25 0 0 0,-54 33-51 0 0,0 0-1 0 0,19-16 1 0 0,-2 1 34 0 0,-9 6-190 0 0,32-27 0 0 0,-55 42-282 0 0,4-3 586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85 940 4143 0 0,'0'0'4819'0'0,"-2"-6"-2340"0"0,-3-15-1233 0 0,1 0 1 0 0,1 0-1 0 0,1 0 1 0 0,1-1-1 0 0,1-27 1 0 0,-1-19-16 0 0,-15-130 1084 0 0,3 47-1246 0 0,-8-83-64 0 0,19 200-1699 0 0,-13-59-1 0 0,15 92 214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849 417 1375 0 0,'0'0'6282'0'0,"-8"-4"-3149"0"0,-37-25 1688 0 0,34 22-4219 0 0,1-1 1 0 0,-1 2-1 0 0,-1-1 1 0 0,-13-5-1 0 0,-8 1 176 0 0,-91-36 1164 0 0,80 28-1258 0 0,2 0-1 0 0,-64-41 1 0 0,50 20-240 0 0,34 22-245 0 0,-1 2-1 0 0,-1 0 1 0 0,-1 2-1 0 0,-39-17 1 0 0,22 11-69 0 0,33 15-126 0 0,1 1 0 0 0,-1 0 0 0 0,0 0-1 0 0,0 1 1 0 0,0 0 0 0 0,0 1-1 0 0,-18-3 1 0 0,6 3 362 0 0,9 2-2186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895 3 919 0 0,'0'0'12432'0'0,"-12"-2"-9945"0"0,-5 10-1970 0 0,0 1 0 0 0,1 1 0 0 0,0 1 0 0 0,-25 21 0 0 0,-36 38 416 0 0,0-1-238 0 0,55-50-478 0 0,-3 2 110 0 0,-1-1-1 0 0,-53 32 0 0 0,-77 46 606 0 0,99-59-625 0 0,12-11-197 0 0,23-15-42 0 0,-33 26-1 0 0,-60 52 106 0 0,113-89-349 0 0,1 0 0 0 0,-1 0 0 0 0,0 0 0 0 0,1 0 0 0 0,0 0-1 0 0,-1 1 1 0 0,1-1 0 0 0,0 0 0 0 0,0 1 0 0 0,0-1-1 0 0,-1 5 1 0 0,0 14-8145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0,'0'0'7179'0'0,"2"1"-6607"0"0,5 11-42 0 0,-1 0 1 0 0,0 0-1 0 0,-1 0 0 0 0,0 0 0 0 0,0 1 1 0 0,-2 0-1 0 0,1 0 0 0 0,-2 0 1 0 0,0 0-1 0 0,1 20 0 0 0,10 154 1768 0 0,-3-65-1564 0 0,15 101 288 0 0,-23-205-943 0 0,22 138 266 0 0,-20-131-320 0 0,-1-5-1004 0 0,9 27 1 0 0,-8-18-7024 0 0,-2-19 3082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0,'0'0'2910'0'0,"9"0"-310"0"0,2 1-2045 0 0,1-1-1 0 0,0 1 1 0 0,-1 1 0 0 0,0 0 0 0 0,1 1 0 0 0,-1 0 0 0 0,0 1 0 0 0,0 0 0 0 0,0 0-1 0 0,-1 1 1 0 0,14 9 0 0 0,84 45 1829 0 0,-37-22-1264 0 0,118 48 650 0 0,-48-25-1201 0 0,-6 6-432 0 0,-103-53-519 0 0,53 14 0 0 0,-57-23-1050 0 0,-8-4-4464 0 0,-18 0 4407 0 0,7 0-4214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0 2303 0 0,'0'0'13088'0'0,"-10"7"-11704"0"0,0-3-671 0 0,1 0 1 0 0,-1 1-1 0 0,-15 11 0 0 0,14-8-393 0 0,0-2-1 0 0,-13 7 1 0 0,-174 78 2144 0 0,96-43-1476 0 0,26-13-373 0 0,-193 82 618 0 0,223-97-1124 0 0,0 2 1 0 0,-63 41-1 0 0,64-30-64 0 0,9-5-810 0 0,28-22 50 0 0,-8 3-2480 0 0,4-6-1737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5551 0 0,'2'-4'9655'0'0,"2"14"-9285"0"0,-1 0 1 0 0,-1 1 0 0 0,0-1-1 0 0,0 1 1 0 0,-1-1-1 0 0,-1 1 1 0 0,0 12-1 0 0,1-3 26 0 0,-1 343 2216 0 0,-2-318-2645 0 0,2-20-190 0 0,-1-1 0 0 0,-2 1 1 0 0,0-1-1 0 0,-10 34 0 0 0,13-56-310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77 7111 0 0,'0'0'6183'0'0,"-19"11"-2819"0"0,2-9-2356 0 0,1-1 1 0 0,-1 0-1 0 0,0-2 0 0 0,-26-3 1 0 0,-10 0-54 0 0,-7 2-200 0 0,0-2 1 0 0,0-3-1 0 0,-61-15 0 0 0,46 4-417 0 0,-94-9-1 0 0,151 25-383 0 0,-1 1-1 0 0,0 1 1 0 0,1 1 0 0 0,-27 3-1 0 0,43-3-57 0 0,1-1-358 0 0,-6 3 272 0 0,16 14-7664 0 0,-3-10 6144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13 2303 0 0,'3'-4'10303'0'0,"-2"2"-9734"0"0,-1 2-550 0 0,1 0 0 0 0,-1 0 0 0 0,0 0-1 0 0,0-1 1 0 0,0 1 0 0 0,0 0 0 0 0,1 0-1 0 0,-1 0 1 0 0,0-1 0 0 0,0 1 0 0 0,0 0 0 0 0,0 0-1 0 0,0 0 1 0 0,0-1 0 0 0,1 1 0 0 0,-1 0-1 0 0,0 0 1 0 0,0-1 0 0 0,0 1 0 0 0,0 0 0 0 0,0 0-1 0 0,0-1 1 0 0,0 1 0 0 0,0 0 0 0 0,0 0-1 0 0,0-1 1 0 0,0 1 0 0 0,0 0 0 0 0,-1 0-1 0 0,1-1 1 0 0,-8 3 735 0 0,-19 14 877 0 0,20-12-1182 0 0,-7 6 720 0 0,-1 1-1 0 0,-23 22 1 0 0,23-19-315 0 0,-29 22 1 0 0,-118 67 1422 0 0,129-80-2033 0 0,-109 71 132 0 0,127-84-371 0 0,1 1 1 0 0,0 0-1 0 0,-22 24 0 0 0,0 0-451 0 0,33-32 78 0 0,0 0 1 0 0,0 1 0 0 0,0-1-1 0 0,1 1 1 0 0,-1-1 0 0 0,-2 7-1 0 0,1 3-8741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5815 0 0,'0'0'527'0'0,"2"2"-352"0"0,5 6 58 0 0,-3-5 2272 0 0,5-4-1796 0 0,-1 0 0 0 0,1-1 0 0 0,16-4 0 0 0,-1 0 105 0 0,2 1-111 0 0,-1 2-1 0 0,1 1 1 0 0,0 1 0 0 0,38 4 0 0 0,-28-1-397 0 0,11 2-26 0 0,-1-2 1 0 0,1-2 0 0 0,47-7-1 0 0,199-26 519 0 0,-191 23-606 0 0,184-15 235 0 0,-186 18-390 0 0,116 7 0 0 0,-155 4-15 0 0,29 0 18 0 0,-62-4-35 0 0,67-3 64 0 0,-82 2-61 0 0,0-1-1 0 0,-1-1 1 0 0,1 0 0 0 0,-1-1 0 0 0,18-7-1 0 0,-18 8-10 0 0,-1-1 38 0 0,11-14 5 0 0,-20 16 2 0 0,-1 2-37 0 0,0-1 1 0 0,0 0-1 0 0,-1 0 1 0 0,1 0-1 0 0,0 1 1 0 0,0-1 0 0 0,-1 0-1 0 0,1 0 1 0 0,0 0-1 0 0,-1 0 1 0 0,1 0-1 0 0,-1 0 1 0 0,1 0-1 0 0,-1-1 1 0 0,0 1 0 0 0,1 0-1 0 0,-1 0 1 0 0,0 0-1 0 0,0 0 1 0 0,0 0-1 0 0,0-1 1 0 0,0 1 0 0 0,0 0-1 0 0,0 0 1 0 0,0-1-1 0 0,-1-1 13 0 0,0 1 0 0 0,1 0-1 0 0,-1-1 1 0 0,0 1 0 0 0,0 0-1 0 0,0 0 1 0 0,-1 0 0 0 0,-1-3-1 0 0,-4-3 40 0 0,0 0 0 0 0,0 1 0 0 0,-1 0 0 0 0,0 1-1 0 0,0 0 1 0 0,-1 0 0 0 0,0 0 0 0 0,0 1 0 0 0,0 1 0 0 0,-1-1-1 0 0,1 2 1 0 0,-14-5 0 0 0,-149-51 422 0 0,7 2-616 0 0,159 54-81 0 0,0 1-1 0 0,0 1 0 0 0,-1-1 1 0 0,1 1-1 0 0,0 0 0 0 0,0 1 1 0 0,-1-1-1 0 0,1 1 1 0 0,0 0-1 0 0,-1 1 0 0 0,1 0 1 0 0,0 0-1 0 0,-8 2 1 0 0,-2 5-1113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1839 0 0,'0'0'8766'0'0,"0"11"-7010"0"0,-1 9 365 0 0,1 38 0 0 0,1-18-831 0 0,2 331 3032 0 0,-1-243-3726 0 0,-3-108-578 0 0,-6 133 264 0 0,7-150-981 0 0,0 0 0 0 0,0 0 0 0 0,0 0 0 0 0,1 0-1 0 0,-1 0 1 0 0,1 0 0 0 0,2 5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0,'0'0'9130'0'0,"10"1"-7061"0"0,6 0-1103 0 0,0 0 0 0 0,-1 1 0 0 0,1 1 0 0 0,27 8 0 0 0,62 29 727 0 0,-11-4-791 0 0,-26-12-395 0 0,-29-10 12 0 0,71 17-1 0 0,-103-30-446 0 0,0 1 0 0 0,-1 1 0 0 0,9 3 1 0 0,12 5 70 0 0,-13-6-73 0 0,0 0-1 0 0,-1 1 1 0 0,0 1-1 0 0,21 13 1 0 0,-15-7 22 0 0,1-2 0 0 0,23 10 0 0 0,-38-18-92 0 0,-4-3 0 0 0,1 1 0 0 0,-1 0 0 0 0,1-1 0 0 0,0 1 0 0 0,-1-1 0 0 0,1 1 0 0 0,0-1 0 0 0,-1 0 0 0 0,1 0 0 0 0,3 0 0 0 0,31 5-5804 0 0,-28-3-613 0 0,-1 0 918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2759 0 0,'0'0'11752'0'0,"15"-3"-9930"0"0,-1-2-1163 0 0,0 0 1 0 0,-1-1 0 0 0,0 0 0 0 0,0-1 0 0 0,-1-1-1 0 0,21-15 1 0 0,-26 18-446 0 0,0 0 0 0 0,0 1 1 0 0,8-5-1 0 0,-7 6-47 0 0,-1-1-1 0 0,0-1 1 0 0,10-7 0 0 0,26-24 337 0 0,-19 18-102 0 0,24-26 0 0 0,42-37 272 0 0,-9 9-341 0 0,109-94 1029 0 0,-186 163-1344 0 0,34-29 68 0 0,27-21 65 0 0,-51 42-212 0 0,-1-1-1 0 0,0-1 1 0 0,12-14 0 0 0,3-13-1654 0 0,-27 39 1115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4607 0 0,'0'0'208'0'0,"6"-6"384"0"0,-1 1 1459 0 0,0 0-1 0 0,1 0 0 0 0,9-6 1 0 0,21-11 1457 0 0,8-6-1918 0 0,30-35-687 0 0,21-15 31 0 0,-82 70-1933 0 0,-1 0 0 0 0,2 0 0 0 0,-1 1 0 0 0,1 1-1 0 0,0 0 1 0 0,16-4 0 0 0,-14 6-4840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8751 0 0,'-11'15'952'0'0,"11"-13"-796"0"0,-1 0-1 0 0,1-1 0 0 0,0 1 1 0 0,0 0-1 0 0,0-1 0 0 0,0 1 1 0 0,0 0-1 0 0,1-1 0 0 0,-1 1 0 0 0,0 0 1 0 0,1-1-1 0 0,-1 1 0 0 0,1-1 1 0 0,-1 1-1 0 0,1-1 0 0 0,0 1 1 0 0,0-1-1 0 0,0 1 0 0 0,0-1 0 0 0,0 0 1 0 0,0 1-1 0 0,0-1 0 0 0,0 0 1 0 0,0 0-1 0 0,1 0 0 0 0,-1 0 1 0 0,3 2-1 0 0,3 1 765 0 0,0 1 0 0 0,0-1 0 0 0,0 0 0 0 0,10 3 1 0 0,4 1-308 0 0,0-2 1 0 0,1-1 0 0 0,-1 0-1 0 0,33 2 1 0 0,17-3-1096 0 0,0-4-4312 0 0,-50 0 2220 0 0,-6 0-3402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8551 0 0,'0'0'772'0'0,"3"-2"-632"0"0,9-6 2 0 0,-9 6 2286 0 0,1 10-862 0 0,-1 3-948 0 0,-1-1-1 0 0,0 1 0 0 0,0-1 1 0 0,-1 1-1 0 0,0 0 1 0 0,-2 20-1 0 0,1-12-179 0 0,-7 130 402 0 0,5-137-1366 0 0,2-1 0 0 0,0 1 1 0 0,0-1-1 0 0,3 21 0 0 0,0-23-813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14 7399 0 0,'29'-13'6600'0'0,"-37"20"-5236"0"0,-184 184 2668 0 0,126-121-3917 0 0,-23 22-547 0 0,70-73-1195 0 0,-28 38 1 0 0,32-39 128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0,'1'1'4443'0'0,"55"32"2735"0"0,3-1-4595 0 0,40 22-1056 0 0,-65-34-1716 0 0,50 21-1 0 0,-55-30-2370 0 0,-15-6 1032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5527 0 0,'5'-15'584'0'0,"-4"6"156"0"0,1 0 0 0 0,0 1 0 0 0,0-1 0 0 0,1 1 0 0 0,1 0 0 0 0,-1 0 0 0 0,1 0 0 0 0,0 0 0 0 0,1 1 0 0 0,0 0 0 0 0,9-11 1179 0 0,-14 18-1887 0 0,0 0 0 0 0,1 0 0 0 0,-1 0 1 0 0,0 0-1 0 0,1-1 0 0 0,-1 1 0 0 0,0 0 0 0 0,0 0 1 0 0,1 0-1 0 0,-1 0 0 0 0,0 0 0 0 0,1 0 0 0 0,-1 0 1 0 0,0 0-1 0 0,1 0 0 0 0,-1 0 0 0 0,0 0 0 0 0,1 1 0 0 0,-1-1 1 0 0,0 0-1 0 0,0 0 0 0 0,1 0 0 0 0,-1 0 0 0 0,0 0 1 0 0,0 1-1 0 0,1-1 0 0 0,-1 0 0 0 0,0 0 0 0 0,1 1 0 0 0,8 6 604 0 0,-6-3-508 0 0,-1 1 0 0 0,1-1 0 0 0,-1 1 0 0 0,1 0 0 0 0,-1 0 0 0 0,-1 0 0 0 0,1 0 0 0 0,0 6 0 0 0,6 42 516 0 0,-2 24 148 0 0,9 79-261 0 0,-14-147-603 0 0,2 20-309 0 0,2 0 0 0 0,0-1-1 0 0,2 1 1 0 0,16 43-1 0 0,-12-48-778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3223 0 0,'0'0'419'0'0,"3"-1"549"0"0,12-2 243 0 0,-11 3 1889 0 0,15 11-1771 0 0,-15-8-1097 0 0,1 0 1 0 0,-1 0-1 0 0,0 0 1 0 0,0 1-1 0 0,-1 0 1 0 0,1 0-1 0 0,-1 0 1 0 0,0 0-1 0 0,0 0 1 0 0,0 1-1 0 0,2 5 0 0 0,3 8 785 0 0,10 31-1 0 0,-11-29-791 0 0,30 89 1569 0 0,48 121 185 0 0,-73-202-1769 0 0,13 27 310 0 0,44 72-1 0 0,-54-100-425 0 0,21 50-1 0 0,-2-4-8 0 0,-10-22-376 0 0,-17-32-42 0 0,2-1 0 0 0,10 17 0 0 0,-17-32-993 0 0,3 1-354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8839 0 0,'0'0'800'0'0,"1"2"-656"0"0,6 18 170 0 0,1-1 0 0 0,0 0-1 0 0,13 18 1 0 0,-2-8 105 0 0,1-1 0 0 0,1-1 0 0 0,1-1 0 0 0,46 43 0 0 0,-42-51-153 0 0,-24-17 142 0 0,-2-9-93 0 0,-3 1-251 0 0,0 1 1 0 0,0 0-1 0 0,-1 0 1 0 0,1 1-1 0 0,-2-1 1 0 0,1 1-1 0 0,0 0 0 0 0,-10-8 1 0 0,-31-36 64 0 0,-1-2-110 0 0,36 42 14 0 0,-39-41 29 0 0,43 44 29 0 0,0-1-1 0 0,1 0 1 0 0,0 0-1 0 0,0-1 1 0 0,-6-13 0 0 0,11 20-72 0 0,0 1 0 0 0,0-1 0 0 0,0 0 0 0 0,0 1-1 0 0,0-1 1 0 0,0 0 0 0 0,0 1 0 0 0,0-1 0 0 0,0 1 0 0 0,0-1 0 0 0,0 0 0 0 0,1 1 0 0 0,-1-1 0 0 0,0 1 0 0 0,0-1 0 0 0,1 0 0 0 0,-1 1 0 0 0,0-1 0 0 0,0 1 0 0 0,1-1 0 0 0,-1 1 0 0 0,1-1 0 0 0,-1 1 0 0 0,1-1 0 0 0,-1 1 0 0 0,1 0 0 0 0,-1-1 0 0 0,1 1 0 0 0,-1-1 0 0 0,1 1 0 0 0,-1 0 0 0 0,1 0 0 0 0,-1-1 0 0 0,1 1 0 0 0,0 0 0 0 0,-1 0 0 0 0,2 0 0 0 0,22-6 198 0 0,25 3 436 0 0,60 4-1 0 0,3-1 47 0 0,541 0 2178 0 0,-541 2-2539 0 0,191 16 513 0 0,-227-12-645 0 0,0-4-18 0 0,106-9 0 0 0,130-34-3948 0 0,-299 39-3320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2759 0 0,'0'0'11039'0'0,"0"1"-10630"0"0,1 18 289 0 0,0 1-1 0 0,-2-1 0 0 0,0 0 1 0 0,-2 0-1 0 0,-6 27 0 0 0,-4 41 579 0 0,-15 144-336 0 0,23-185-1965 0 0,4-32 124 0 0,0 1 1 0 0,-6 23 0 0 0,4-28-716 0 0,-1-3-58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7975 0 0,'0'1'277'0'0,"0"0"-1"0"0,0 0 0 0 0,0 0 1 0 0,0 1-1 0 0,1-1 0 0 0,-1 0 0 0 0,0 0 1 0 0,0 0-1 0 0,1 1 0 0 0,-1-1 0 0 0,1 0 1 0 0,-1 0-1 0 0,1 0 0 0 0,-1 0 1 0 0,1 0-1 0 0,1 2 0 0 0,16 20 1530 0 0,-10-14-1110 0 0,73 89 2233 0 0,-21-27-1630 0 0,-42-52-1040 0 0,-1 1 0 0 0,-1 1 0 0 0,23 37 0 0 0,2 7 133 0 0,1 3 89 0 0,5 33 339 0 0,1 3-176 0 0,-45-97-627 0 0,6 10-7 0 0,-1 0 0 0 0,11 37 0 0 0,-18-52-374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9503 0 0,'0'0'859'0'0,"-1"-1"-710"0"0,0-4 3143 0 0,19 10-440 0 0,-16-6-2682 0 0,0 0 1 0 0,1 0-1 0 0,-1 0 0 0 0,0 0 0 0 0,1 0 0 0 0,-1 1 0 0 0,0-1 1 0 0,1 1-1 0 0,-1 0 0 0 0,1 0 0 0 0,-1 0 0 0 0,5 0 0 0 0,31 9 1152 0 0,0-1-434 0 0,76 3 682 0 0,-97-9-1264 0 0,29 8 0 0 0,-32-7-172 0 0,-1 0 1 0 0,1-1 0 0 0,21 2 0 0 0,66-1 150 0 0,-86-2-240 0 0,0 0-1 0 0,28 5 1 0 0,-3 1 28 0 0,-11-4 80 0 0,-4 1 20 0 0,29-1-1 0 0,-36-3-122 0 0,1 0-49 0 0,0 0 0 0 0,0 1 0 0 0,29 6 0 0 0,-45-6-46 0 0,-1-1 1 0 0,1 0-1 0 0,-1 0 1 0 0,1 0 0 0 0,-1-1-1 0 0,1 1 1 0 0,-1 0-1 0 0,5-2 1 0 0,9-1-644 0 0,-14 3 238 0 0,0-1 0 0 0,0 0 1 0 0,-1 1-1 0 0,1-1 0 0 0,0 0 1 0 0,-1 0-1 0 0,1 0 0 0 0,1-2 0 0 0,0 2-1050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1 518 2303 0 0,'0'0'102'0'0,"0"2"230"0"0,1 14 10818 0 0,3-22-9955 0 0,1-2-797 0 0,-1 0-1 0 0,1 0 1 0 0,-2-1 0 0 0,1 1-1 0 0,-1-1 1 0 0,0 0 0 0 0,2-12-1 0 0,2-11 324 0 0,2 2 0 0 0,1-1-1 0 0,20-43 1 0 0,-5 15-241 0 0,38-84 1069 0 0,-60 134-1688 0 0,1 1-522 0 0,0 0 1 0 0,-1-1-1 0 0,-1 1 0 0 0,1-1 0 0 0,-2 0 0 0 0,2-11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442 872 1839 0 0,'0'0'1578'0'0,"-1"-15"4814"0"0,-19-25-2212 0 0,13 27-2715 0 0,-11-27 0 0 0,-25-68 1815 0 0,9 29-1540 0 0,21 49-1114 0 0,-20-33 0 0 0,5 12-66 0 0,-16-34 560 0 0,-99-145 0 0 0,135 219-1160 0 0,-2-1-427 0 0,1-1-1 0 0,1 0 1 0 0,-13-26 0 0 0,19 10-10245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41 4143 0 0,'0'0'7348'0'0,"-15"7"-5129"0"0,6-5-1578 0 0,0 0 0 0 0,0-1 0 0 0,0-1 0 0 0,0 0 0 0 0,0 0 0 0 0,-14-2 0 0 0,-12 0 399 0 0,-36 2 158 0 0,-265-11 1870 0 0,204-16-4072 0 0,132 27 991 0 0,-48-11-6210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4607 0 0,'1'1'3656'0'0,"0"5"-2634"0"0,0-1 0 0 0,0 1 0 0 0,0 0 0 0 0,-1 8 0 0 0,-6 45 615 0 0,2-14-1298 0 0,-1-11-218 0 0,4-25-440 0 0,-1 1-1 0 0,2 0 1 0 0,-1 9 0 0 0,2-9-859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0,'7'4'544'0'0,"29"8"9250"0"0,5 4-5893 0 0,-28-11-3536 0 0,-1 0 0 0 0,2-1 0 0 0,-1 0 0 0 0,0-1-1 0 0,21 2 1 0 0,-12-1-279 0 0,12 3-1728 0 0,-23-5-4206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0,'0'0'1280'0'0,"1"2"-618"0"0,41 112 4602 0 0,8 28-3122 0 0,19 44-1140 0 0,-60-169-1930 0 0,22 33 1 0 0,-21-37-864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0 441 919 0 0,'0'0'17654'0'0,"3"-1"-17181"0"0,11-4 352 0 0,-1 0 1 0 0,0-1-1 0 0,21-12 0 0 0,-15 8-184 0 0,21-10-1 0 0,42-16 210 0 0,-21 8-513 0 0,12-7 8 0 0,75-48 0 0 0,-98 53-283 0 0,49-24-14 0 0,-93 50-100 0 0,0 1-1 0 0,-1-1 1 0 0,0-1 0 0 0,6-5 0 0 0,-6 5-50 0 0,1 0 0 0 0,-1 1 0 0 0,11-7 0 0 0,11-7-449 0 0,-22 14 323 0 0,0 0 0 0 0,0 1 0 0 0,0-1 0 0 0,0 1 0 0 0,1 0 0 0 0,6-2 0 0 0,-10 4-308 0 0,1 0 0 0 0,-1 0 0 0 0,1 0 0 0 0,-1 0 0 0 0,0-1 0 0 0,4-2 0 0 0,-2 0-1240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1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71 412 7567 0 0,'0'-1'22'0'0,"0"0"-1"0"0,0 1 0 0 0,0-1 1 0 0,0 1-1 0 0,0-1 0 0 0,0 0 1 0 0,0 1-1 0 0,0-1 0 0 0,0 0 1 0 0,0 1-1 0 0,1-1 0 0 0,-1 1 1 0 0,0-1-1 0 0,0 0 0 0 0,1 1 1 0 0,-1-1-1 0 0,0 1 0 0 0,1-1 1 0 0,-1 1-1 0 0,0-1 0 0 0,1 1 1 0 0,-1-1-1 0 0,1 1 0 0 0,0-1 1 0 0,-1 1-14 0 0,1-1 1 0 0,-1 1-1 0 0,1 0 0 0 0,-1-1 1 0 0,0 1-1 0 0,1 0 1 0 0,-1-1-1 0 0,0 1 0 0 0,0 0 1 0 0,1-1-1 0 0,-1 1 1 0 0,0-1-1 0 0,0 1 0 0 0,0-1 1 0 0,1 1-1 0 0,-1 0 1 0 0,0-1-1 0 0,0 1 0 0 0,0-1 1 0 0,0 1-1 0 0,0-1 1 0 0,0 1-1 0 0,0-1 0 0 0,0 1 1 0 0,0-1-1 0 0,0 1 1 0 0,0-1-1 0 0,0 1 0 0 0,0 0 1 0 0,0-1-1 0 0,-1 1 1 0 0,1-1-1 0 0,-3-9 220 0 0,0 0 1 0 0,0 1-1 0 0,1-1 1 0 0,1 0-1 0 0,-1-18 1 0 0,-1-6 711 0 0,0 8 569 0 0,2-28 0 0 0,1 43 781 0 0,0 13-1957 0 0,-21 349 1099 0 0,9-92-1403 0 0,6-173-9 0 0,-13 133 179 0 0,18-209-174 0 0,1-8 34 0 0,26-346 79 0 0,-12 217-131 0 0,20-109 68 0 0,-20 149-12 0 0,-11 67-48 0 0,1 0 1 0 0,0-1 0 0 0,2 1 0 0 0,1 1-1 0 0,9-21 1 0 0,-16 39-17 0 0,1-1 0 0 0,-1 1 0 0 0,1 0 0 0 0,-1 0 0 0 0,1 0 0 0 0,0 0-1 0 0,0 0 1 0 0,-1 0 0 0 0,1 0 0 0 0,0 0 0 0 0,0 1 0 0 0,0-1 0 0 0,0 0 0 0 0,2 0 0 0 0,-3 1-1 0 0,0-1 0 0 0,1 1 1 0 0,-1 0-1 0 0,1 0 1 0 0,-1 0-1 0 0,1 0 0 0 0,-1 0 1 0 0,1 0-1 0 0,-1 0 1 0 0,1 0-1 0 0,-1 0 0 0 0,1 1 1 0 0,-1-1-1 0 0,1 0 1 0 0,-1 0-1 0 0,0 0 0 0 0,1 0 1 0 0,-1 1-1 0 0,1-1 1 0 0,-1 0-1 0 0,1 0 0 0 0,-1 1 1 0 0,0-1-1 0 0,1 1 1 0 0,2 2-13 0 0,-1 1 1 0 0,1-1 0 0 0,-1 1 0 0 0,0-1-1 0 0,0 1 1 0 0,2 6 0 0 0,17 50-115 0 0,22 97 1 0 0,-16-50 57 0 0,45 133-23 0 0,-48-173 93 0 0,48 96-1 0 0,-63-146 1 0 0,20 28-1 0 0,-25-39 3 0 0,0-1-1 0 0,1 1 1 0 0,0-1 0 0 0,0-1 0 0 0,0 1 0 0 0,0-1-1 0 0,1 0 1 0 0,8 5 0 0 0,-12-8 13 0 0,-1 0 0 0 0,1 0 0 0 0,-1-1-1 0 0,1 1 1 0 0,-1-1 0 0 0,1 1 0 0 0,-1-1 0 0 0,1 0 0 0 0,0 0 0 0 0,-1 0-1 0 0,1 0 1 0 0,0 0 0 0 0,-1 0 0 0 0,1 0 0 0 0,-1 0 0 0 0,1-1 0 0 0,-1 1 0 0 0,1 0-1 0 0,1-2 1 0 0,0 1 21 0 0,-1 0 0 0 0,0-1 1 0 0,0 1-1 0 0,0-1 0 0 0,0 1 0 0 0,0-1 0 0 0,0 0 0 0 0,0 0 0 0 0,-1 0 0 0 0,3-4 0 0 0,1-3 152 0 0,0 1-1 0 0,-1-1 1 0 0,0-1 0 0 0,-1 1-1 0 0,3-12 1 0 0,40-246 1685 0 0,-22-5-1773 0 0,-16-17-175 0 0,-12 165-6099 0 0,0 63-473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9215 0 0,'0'0'707'0'0,"1"-1"-464"0"0,-1 0-3 0 0,1 1-1 0 0,-1-1 1 0 0,0 1 0 0 0,1-1 0 0 0,-1 1 0 0 0,1-1 0 0 0,-1 1 0 0 0,1-1-1 0 0,0 1 1 0 0,-1 0 0 0 0,1-1 0 0 0,-1 1 0 0 0,1 0 0 0 0,0-1 0 0 0,-1 1-1 0 0,1 0 1 0 0,0 0 0 0 0,-1 0 0 0 0,1-1 0 0 0,0 1 0 0 0,-1 0 0 0 0,1 0 0 0 0,0 0-1 0 0,0 0 1 0 0,0 0 0 0 0,0 1-122 0 0,0-1-1 0 0,0 1 1 0 0,0-1-1 0 0,0 1 0 0 0,0 0 1 0 0,0-1-1 0 0,0 1 1 0 0,0 0-1 0 0,0 0 1 0 0,-1 0-1 0 0,1-1 1 0 0,0 1-1 0 0,0 0 1 0 0,0 1-1 0 0,2 3 8 0 0,-1 0-1 0 0,0 1 1 0 0,1-1 0 0 0,-2 0 0 0 0,3 9-1 0 0,-1 7 253 0 0,-1 1-1 0 0,-2 36 0 0 0,-1-30-278 0 0,1 8-25 0 0,3 78-178 0 0,2-73-1319 0 0,1-14-4776 0 0,-2-16 797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0,'0'0'819'0'0,"1"3"-448"0"0,8 23 1141 0 0,9 53 1 0 0,-12-49-1133 0 0,59 239 1086 0 0,-35-155-6903 0 0,-27-104 605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11975 0 0,'0'0'923'0'0,"-1"1"-602"0"0,-7 2 1575 0 0,9 7 1706 0 0,2-7-3367 0 0,-1 0 0 0 0,1 0 1 0 0,0 0-1 0 0,0-1 1 0 0,0 1-1 0 0,1-1 1 0 0,-1 0-1 0 0,0 0 1 0 0,1 0-1 0 0,0 0 1 0 0,-1-1-1 0 0,1 1 1 0 0,0-1-1 0 0,0 0 1 0 0,0 0-1 0 0,0 0 0 0 0,4 0 1 0 0,9-1 171 0 0,-1 1 0 0 0,33-5 0 0 0,-24 2-80 0 0,58-8-527 0 0,-47 6-2296 0 0,-19 1 1072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0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114 911 2759 0 0,'-10'7'-248'0'0,"-11"5"2045"0"0,1 0-1 0 0,1 1 1 0 0,-25 23 3717 0 0,46-36-5195 0 0,48-18 883 0 0,68-33 0 0 0,-74 31-787 0 0,241-127 1176 0 0,-20 9-840 0 0,-33 20-479 0 0,-103 44-133 0 0,262-109 0 0 0,-222 108-134 0 0,-43 18 64 0 0,-60 24 9 0 0,-64 32-13 0 0,10-3 257 0 0,-11 4-246 0 0,0-1 0 0 0,1 1-1 0 0,-1-1 1 0 0,1 1 0 0 0,-1-1 0 0 0,0 1-1 0 0,1 0 1 0 0,-1 0 0 0 0,1-1 0 0 0,-1 1-1 0 0,1 0 1 0 0,-1 0 0 0 0,3 1 0 0 0,-2 0-67 0 0,18 2 72 0 0,0 0-61 0 0,-1 1 1 0 0,1 1-1 0 0,0 1 0 0 0,-1 0 0 0 0,20 11 1 0 0,-20-9 1 0 0,100 48-22 0 0,239 92 348 0 0,-195-82 16 0 0,67 15 242 0 0,-107-40-252 0 0,-75-23-197 0 0,50 17 333 0 0,169 37 0 0 0,-178-61 53 0 0,-51-8-298 0 0,-35-3-219 0 0,13 7 103 0 0,-14-7-65 0 0,-1 0-40 0 0,5 2 17 0 0,9 5-31 0 0,-9-3 44 0 0,-6-4-51 0 0,1 1 0 0 0,0 0 0 0 0,0-1 0 0 0,-1 0-1 0 0,1 1 1 0 0,0-1 0 0 0,-1 1 0 0 0,1-1 0 0 0,0 0 0 0 0,0 1 0 0 0,0-1 0 0 0,0 0 0 0 0,-1 0 0 0 0,1 0 0 0 0,0 0 0 0 0,0 0 0 0 0,1 0-1 0 0,10 2 9 0 0,-9-2-11 0 0,1 0 0 0 0,-1 0 0 0 0,0 0 0 0 0,0-1 0 0 0,1 1 0 0 0,-1-1 0 0 0,0 0 0 0 0,0 0 0 0 0,5-2 0 0 0,4-1 11 0 0,83-26 39 0 0,-75 23-47 0 0,132-49 9 0 0,151-62 116 0 0,-34 11 115 0 0,170-64 217 0 0,-290 110-347 0 0,-120 50-106 0 0,60-14 1 0 0,-20 7-11 0 0,-18 2 48 0 0,53-15 91 0 0,-83 30-111 0 0,-18 1-20 0 0,1 0 1 0 0,-1 0 0 0 0,1 0-1 0 0,-1-1 1 0 0,0 1-1 0 0,1-1 1 0 0,-1 0-1 0 0,1 0 1 0 0,-1 0-1 0 0,4-2 1 0 0,-4 2 36 0 0,6 0-31 0 0,14-4-11 0 0,-21 5 0 0 0,1-1 0 0 0,-1 1 0 0 0,0 0 0 0 0,0 0 0 0 0,1 0 0 0 0,-1 0 0 0 0,0 0 0 0 0,0 0 0 0 0,4 2 0 0 0,84 14 0 0 0,-75-12 0 0 0,0 1 0 0 0,0 0 0 0 0,27 15 0 0 0,2 0 0 0 0,171 86 131 0 0,-126-62 121 0 0,133 45 0 0 0,-152-63-95 0 0,86 24 64 0 0,-13-6 39 0 0,7 5 182 0 0,-60-20-374 0 0,-4-3-19 0 0,-71-20-37 0 0,1-2-1 0 0,19 3 1 0 0,-18-4 2 0 0,24 8 1 0 0,14 5-91 0 0,-6-2-1732 0 0,-17-2-3012 0 0,-20-6-3220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0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2759 0 0,'0'0'6788'0'0,"2"1"-6193"0"0,9 4-26 0 0,-10-5-533 0 0,0 0 0 0 0,-1 0 0 0 0,1 0 0 0 0,-1 0 0 0 0,1 0 0 0 0,0 0 0 0 0,-1 0 0 0 0,1-1 0 0 0,-1 1 0 0 0,1 0 0 0 0,-1 0 0 0 0,1 0-1 0 0,-1-1 1 0 0,1 1 0 0 0,-1 0 0 0 0,1-1 0 0 0,-1 1 0 0 0,1-1 0 0 0,-1 1 0 0 0,1 0 0 0 0,-1-1 0 0 0,0 1 0 0 0,1-1 0 0 0,0 0 76 0 0,11-7 538 0 0,1 1 1 0 0,0 1-1 0 0,0 0 0 0 0,21-6 1 0 0,13-6 542 0 0,23-8 27 0 0,-47 19-836 0 0,-1-1 0 0 0,33-17 0 0 0,-17 6 92 0 0,53-20-1 0 0,0 1-2 0 0,91-50 281 0 0,60-28-340 0 0,-12 15-334 0 0,-132 57-76 0 0,52-27 56 0 0,-117 56-35 0 0,53-18 0 0 0,-10 5 133 0 0,-54 19-87 0 0,32-6 0 0 0,6-3 75 0 0,-24 7-45 0 0,-26 8-55 0 0,-1 1 1 0 0,0-1-1 0 0,1-1 1 0 0,-1 0-1 0 0,-1 0 0 0 0,1-1 1 0 0,11-8-1 0 0,-18 12-2 0 0,0 0 0 0 0,1 0 0 0 0,-1 0-1 0 0,0 1 1 0 0,0-1 0 0 0,0 1 0 0 0,0 0 0 0 0,1 0 0 0 0,-1 0-1 0 0,0 0 1 0 0,4 0 0 0 0,0 0 70 0 0,27 5 281 0 0,-28-5-379 0 0,-1 0 0 0 0,1 1 0 0 0,-1-1 1 0 0,0 1-1 0 0,0 0 0 0 0,0 1 0 0 0,1-1 1 0 0,-1 1-1 0 0,0-1 0 0 0,0 1 0 0 0,-1 0 0 0 0,1 1 1 0 0,4 3-1 0 0,15 7 31 0 0,32 16 194 0 0,56 37 0 0 0,23 13 104 0 0,30 13 153 0 0,9 5 228 0 0,7-17-214 0 0,75 18-56 0 0,-70-24-72 0 0,-133-54-270 0 0,-24-8-19 0 0,30 8 0 0 0,25 10 209 0 0,-36-15-96 0 0,-36-11-172 0 0,0 1-1 0 0,0 0 1 0 0,13 9 0 0 0,-17-10-35 0 0,-4-1-1 0 0,-3-3 0 0 0,1 1 0 0 0,-1 0 0 0 0,1-1 0 0 0,-1 1 0 0 0,1-1 0 0 0,-1 1 0 0 0,1-1 0 0 0,0 1 0 0 0,-1-1 0 0 0,1 0 0 0 0,0 1 0 0 0,-1-1 0 0 0,1 0 0 0 0,0 1 0 0 0,0-1 0 0 0,-1 0 0 0 0,1 0 0 0 0,0 0 0 0 0,0 1 0 0 0,0-1 0 0 0,6 1 6 0 0,-2 1 6 0 0,0-1 0 0 0,1 1-1 0 0,-1 1 1 0 0,7 3-1 0 0,-10-4-11 0 0,7 1 0 0 0,11 1 0 0 0,-8-2 11 0 0,1-1-1 0 0,-1 0 1 0 0,0-1 0 0 0,0 0-1 0 0,24-4 1 0 0,-23 1-1 0 0,1-1-1 0 0,-1 0 1 0 0,0-1 0 0 0,19-9-1 0 0,13-5 7 0 0,290-118 124 0 0,64-19 162 0 0,-329 131-253 0 0,9-4-5 0 0,145-58-11 0 0,-213 81-33 0 0,116-47 0 0 0,-64 29 10 0 0,17-6 44 0 0,-79 30-54 0 0,101-34 64 0 0,-82 25-64 0 0,-15 7 0 0 0,0-1 0 0 0,0 1 0 0 0,0 0 0 0 0,0 0 0 0 0,11-1 0 0 0,-13 2 3 0 0,0 1 1 0 0,0 0-1 0 0,-1-1 1 0 0,1 1-1 0 0,0-1 0 0 0,-1 0 1 0 0,1 0-1 0 0,-1 0 0 0 0,1-1 1 0 0,2-1-1 0 0,43-20 24 0 0,-44 21-27 0 0,15-3 0 0 0,-17 5 0 0 0,1-1 0 0 0,-1 1 0 0 0,1 0 0 0 0,-1 0 0 0 0,1 0 0 0 0,-1 0 0 0 0,4 0 0 0 0,20 2 0 0 0,-16-1 0 0 0,-1 1 0 0 0,1-1 0 0 0,-1 2 0 0 0,0-1 0 0 0,0 1 0 0 0,0 1 0 0 0,0-1 0 0 0,10 7 0 0 0,8 7 0 0 0,29 23 0 0 0,3 1 0 0 0,284 182 299 0 0,-81-79 4 0 0,11-19 30 0 0,-164-76-217 0 0,135 56-63 0 0,-62-29-29 0 0,137 44-498 0 0,-181-82-4484 0 0,-122-35-1254 0 0,-3-1-1696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4143 0 0,'0'0'9272'0'0,"0"2"-8706"0"0,1 15 406 0 0,-1 1 0 0 0,0-1 1 0 0,-4 22-1 0 0,1 2-171 0 0,-20 307 2223 0 0,9 62-2345 0 0,13-355-654 0 0,-1-1-153 0 0,-1-22-560 0 0,3 0 0 0 0,0 0-1 0 0,7 41 1 0 0,-2-54-933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5063 0 0,'2'-17'1716'0'0,"-1"-26"0"0"0,-1 38-201 0 0,1-2 4092 0 0,1 12-4382 0 0,2 13-1004 0 0,0 52 1449 0 0,-7 73-1 0 0,1-56-990 0 0,1-40-370 0 0,-13 391 516 0 0,11-276-1179 0 0,8-134 163 0 0,-2-10-1344 0 0,-2-6-2641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247 216 3223 0 0,'-21'-42'107'0'0,"3"6"1577"0"0,5 12 4391 0 0,11 22-5697 0 0,0 0 0 0 0,1-1 1 0 0,-1 1-1 0 0,0 0 0 0 0,0 0 1 0 0,0 0-1 0 0,0 0 0 0 0,0 0 1 0 0,-1 1-1 0 0,1-1 0 0 0,0 1 1 0 0,-1-1-1 0 0,1 1 0 0 0,-1 0 1 0 0,-4-1-1 0 0,5 2-323 0 0,0 0 1 0 0,1 0-1 0 0,-1 0 0 0 0,1 0 0 0 0,-1 1 1 0 0,0-1-1 0 0,1 1 0 0 0,-1-1 1 0 0,1 1-1 0 0,-1 0 0 0 0,1-1 1 0 0,0 1-1 0 0,-1 0 0 0 0,-1 2 1 0 0,-1-1 69 0 0,-4 3-93 0 0,1 0 0 0 0,0 1 0 0 0,1 0 0 0 0,-1 0 1 0 0,1 0-1 0 0,0 0 0 0 0,1 1 0 0 0,0 0 0 0 0,0 0 1 0 0,0 1-1 0 0,-4 10 0 0 0,-1 4 55 0 0,1 1-1 0 0,-11 44 1 0 0,16-53-68 0 0,1 1-1 0 0,1-1 0 0 0,1 1 0 0 0,0 0 1 0 0,1-1-1 0 0,2 22 0 0 0,-1-28-4 0 0,0 0 0 0 0,0 0-1 0 0,1 0 1 0 0,1 0 0 0 0,-1-1 0 0 0,1 1-1 0 0,1-1 1 0 0,-1 1 0 0 0,1-1-1 0 0,0 0 1 0 0,1-1 0 0 0,0 1 0 0 0,6 6-1 0 0,-2-4 107 0 0,-1-1-1 0 0,1-1 0 0 0,1 1 1 0 0,-1-2-1 0 0,1 1 0 0 0,0-1 1 0 0,1-1-1 0 0,0 0 1 0 0,17 6-1 0 0,-22-9-50 0 0,1-1 0 0 0,-1 0 0 0 0,1 0 0 0 0,-1 0 0 0 0,1-1 0 0 0,0 0 0 0 0,-1 0 0 0 0,1 0 0 0 0,0-1 0 0 0,-1 0 0 0 0,1-1-1 0 0,-1 1 1 0 0,0-1 0 0 0,1-1 0 0 0,-1 1 0 0 0,0-1 0 0 0,0 0 0 0 0,8-5 0 0 0,2-4 77 0 0,1 0 0 0 0,-2-2 1 0 0,0 1-1 0 0,0-2 0 0 0,-1 0 0 0 0,-1 0 0 0 0,-1-1 0 0 0,0-1 0 0 0,-1 0 1 0 0,-1-1-1 0 0,0 0 0 0 0,-2 0 0 0 0,0-1 0 0 0,-1 0 0 0 0,-1-1 1 0 0,0 1-1 0 0,2-25 0 0 0,-7 37-79 0 0,0-1-1 0 0,-1 1 1 0 0,0 0 0 0 0,0 0 0 0 0,-1 0-1 0 0,0-1 1 0 0,0 1 0 0 0,-1 0 0 0 0,0 0-1 0 0,0 0 1 0 0,0 1 0 0 0,-1-1 0 0 0,0 0-1 0 0,-5-7 1 0 0,1 4 48 0 0,0 0 0 0 0,-1 1 0 0 0,0 0 0 0 0,-1 0 0 0 0,0 1 0 0 0,0 0 0 0 0,-15-10 0 0 0,11 9-17 0 0,0 0-1 0 0,-1 1 0 0 0,0 0 1 0 0,-1 1-1 0 0,0 1 1 0 0,-20-6-1 0 0,28 11-92 0 0,0-1 0 0 0,0 1 1 0 0,0 0-1 0 0,0 1 0 0 0,0 0 0 0 0,0 0 0 0 0,0 0 0 0 0,0 1 0 0 0,0 0 0 0 0,0 0 1 0 0,0 1-1 0 0,0 0 0 0 0,0 0 0 0 0,0 1 0 0 0,1-1 0 0 0,-11 7 0 0 0,9-4-22 0 0,1 1-1 0 0,-1 0 0 0 0,1 0 0 0 0,0 0 0 0 0,0 1 1 0 0,-6 8-1 0 0,10-11-283 0 0,0 0 0 0 0,1 0 1 0 0,-1 0-1 0 0,1 0 0 0 0,0 1 0 0 0,-1 4 1 0 0,2-6-366 0 0,0 0 1 0 0,1-1-1 0 0,-1 1 1 0 0,1-1-1 0 0,0 1 1 0 0,0 0-1 0 0,0-1 1 0 0,0 1-1 0 0,0 0 1 0 0,1-1-1 0 0,0 6 1 0 0,5 7-6529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1 887 6479 0 0,'0'0'3935'0'0,"4"2"-3518"0"0,-2-2-386 0 0,0 1 123 0 0,0 0-1 0 0,0 0 0 0 0,0 0 0 0 0,1 0 0 0 0,-1-1 1 0 0,0 1-1 0 0,1-1 0 0 0,-1 0 0 0 0,0 1 0 0 0,1-1 1 0 0,-1 0-1 0 0,0-1 0 0 0,5 1 0 0 0,103-40 3605 0 0,24-9-996 0 0,108-89-744 0 0,-177 98-1740 0 0,140-75 234 0 0,67-45-294 0 0,-20 11-129 0 0,-222 132-51 0 0,-2-1 1 0 0,28-24-1 0 0,-19 14 75 0 0,-7 5 37 0 0,-13 9 88 0 0,30-18-1 0 0,-15 13 107 0 0,-31 17-232 0 0,1 1-49 0 0,-1 1 1 0 0,1-1-1 0 0,-1 0 0 0 0,0 0 1 0 0,1 0-1 0 0,-1 1 0 0 0,1-1 1 0 0,0 1-1 0 0,-1-1 0 0 0,1 1 1 0 0,2-1-1 0 0,4 1 7 0 0,0 0 0 0 0,0 0 0 0 0,-1 1 0 0 0,1 0 0 0 0,-1 0 0 0 0,1 1 0 0 0,-1 0 0 0 0,12 4-1 0 0,6 6-13 0 0,-15-8-14 0 0,1 1 0 0 0,18 12 0 0 0,122 85 75 0 0,110 90 152 0 0,-142-100 173 0 0,240 138-1 0 0,-148-104-68 0 0,-176-108-272 0 0,43 14-1 0 0,31 15 187 0 0,-64-23-167 0 0,0 1-45 0 0,-33-21-64 0 0,20-13 42 0 0,-11 4-52 0 0,-1-1 0 0 0,0-2 0 0 0,0 0 0 0 0,36-20 0 0 0,-42 21 5 0 0,12-7 16 0 0,267-152 9 0 0,-103 51-31 0 0,-143 84 0 0 0,96-57 0 0 0,-3 11 0 0 0,-121 68 0 0 0,25-10 0 0 0,-28 13 0 0 0,0-1 0 0 0,23-13 0 0 0,69-39 64 0 0,-73 41-64 0 0,-16 8 0 0 0,19-8 0 0 0,-19 11 0 0 0,-1-2 0 0 0,0 0 0 0 0,20-15 0 0 0,21-12 0 0 0,-33 23 0 0 0,-3 1 0 0 0,-6 5 0 0 0,-4 3 0 0 0,-8 1 0 0 0,21-6 0 0 0,2 3 0 0 0,-23 6 0 0 0,11 3 0 0 0,20 11 0 0 0,-14-4 26 0 0,0 1-1 0 0,-1 2 1 0 0,35 25-1 0 0,53 55 149 0 0,-33-26-38 0 0,-5-6 41 0 0,46 36 162 0 0,-56-49-139 0 0,80 56 160 0 0,-98-75-311 0 0,0-2 0 0 0,2-2 0 0 0,2-2 0 0 0,81 29 0 0 0,-127-51-121 0 0,47 12-413 0 0,-16-9-4512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2722 786 5983 0 0,'0'0'13170'0'0,"0"1"-13151"0"0,0-1-1 0 0,0 0 1 0 0,0 0 0 0 0,0 0 0 0 0,0 0 0 0 0,0 1 0 0 0,0-1 0 0 0,0 0 0 0 0,-1 0 0 0 0,1 0 0 0 0,0 0 0 0 0,0 1 0 0 0,0-1 0 0 0,0 0 0 0 0,0 0 0 0 0,0 0 0 0 0,0 0 0 0 0,-1 0 0 0 0,1 1 0 0 0,0-1 0 0 0,0 0 0 0 0,0 0 0 0 0,0 0 0 0 0,0 0 0 0 0,-1 0-1 0 0,1 0 1 0 0,0 0 0 0 0,0 0 0 0 0,0 0 0 0 0,-1 0 0 0 0,1 0 0 0 0,-2-1 88 0 0,-1 0-1 0 0,1 0 1 0 0,0-1-1 0 0,-1 1 1 0 0,1-1-1 0 0,0 0 0 0 0,0 0 1 0 0,-3-3-1 0 0,-7-6 368 0 0,-7-2-28 0 0,-270-206 2971 0 0,285 216-3393 0 0,-137-117 983 0 0,93 83-591 0 0,-56-33-1 0 0,-50-25 9 0 0,-19 9 156 0 0,144 72-549 0 0,-100-43 165 0 0,116 49-158 0 0,10 6-29 0 0,1 0 0 0 0,-1 0 0 0 0,0 1 1 0 0,0-1-1 0 0,0 1 0 0 0,0 0 0 0 0,0 0 0 0 0,0 0 1 0 0,0 0-1 0 0,-1 0 0 0 0,-5 0 0 0 0,0 1-9 0 0,3 0 0 0 0,-1-1 0 0 0,0 0 0 0 0,2 0 0 0 0,-1-1 0 0 0,-5-5 0 0 0,10 6 0 0 0,0 0 0 0 0,0 0 0 0 0,-1 0 0 0 0,1 0 0 0 0,0 0 0 0 0,0 0 0 0 0,-1 1 0 0 0,1-1 0 0 0,0 0 0 0 0,-1 1 0 0 0,1-1 0 0 0,-1 1 0 0 0,1-1 0 0 0,-1 1 0 0 0,1 0 0 0 0,-1 0 0 0 0,1 0 0 0 0,-1 0 0 0 0,1 0 0 0 0,-1 0 0 0 0,1 0 0 0 0,-4 1 0 0 0,-233 134 561 0 0,222-125-546 0 0,-139 93 348 0 0,93-61-186 0 0,-24 20-39 0 0,37-26-29 0 0,-86 48 0 0 0,29-31-84 0 0,-79 42 150 0 0,27 8-114 0 0,103-63-58 0 0,-11 10-3 0 0,-8 7 0 0 0,58-46-62 0 0,0 2 0 0 0,-15 15 1 0 0,30-27-167 0 0,-1 4 143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25 269 6911 0 0,'0'0'4495'0'0,"-2"0"-3902"0"0,1 1-540 0 0,0 0-1 0 0,0-1 1 0 0,0 1-1 0 0,0 0 1 0 0,1 0-1 0 0,-1 0 1 0 0,0 0-1 0 0,0 0 1 0 0,0 0-1 0 0,1 0 1 0 0,-1 0-1 0 0,1 0 1 0 0,-1 1-1 0 0,1-1 1 0 0,-1 0-1 0 0,1 0 1 0 0,0 0-1 0 0,-1 3 1 0 0,-3 28 382 0 0,3-25-345 0 0,-4 412 896 0 0,9-219-607 0 0,2-94 261 0 0,-5-109-597 0 0,-1 1 0 0 0,0-1 0 0 0,1 0 0 0 0,0 0 0 0 0,-1 1 0 0 0,3-5 0 0 0,2-9 74 0 0,3-42 226 0 0,2-77 1 0 0,-8 79-226 0 0,22-370 1059 0 0,-22 332-913 0 0,0 31-101 0 0,13-96 0 0 0,-9 191-425 0 0,16 149 116 0 0,15 105-273 0 0,-27-233 358 0 0,3 0 1 0 0,1-1-1 0 0,28 64 0 0 0,-35-101 61 0 0,0 0 0 0 0,1 0 0 0 0,0 0 0 0 0,1-1 0 0 0,16 19 0 0 0,-24-32 16 0 0,0 0-1 0 0,0 0 0 0 0,0 0 0 0 0,0 0 1 0 0,0 0-1 0 0,0 0 0 0 0,1 0 0 0 0,-1 0 1 0 0,0-1-1 0 0,0 1 0 0 0,1-1 1 0 0,-1 1-1 0 0,0-1 0 0 0,1 1 0 0 0,-1-1 1 0 0,0 1-1 0 0,1-1 0 0 0,-1 0 1 0 0,1 0-1 0 0,-1 0 0 0 0,0 0 0 0 0,1 0 1 0 0,-1 0-1 0 0,1 0 0 0 0,-1-1 1 0 0,0 1-1 0 0,1 0 0 0 0,-1-1 0 0 0,1 1 1 0 0,-1-1-1 0 0,0 0 0 0 0,0 1 1 0 0,1-1-1 0 0,-1 0 0 0 0,0 0 0 0 0,0 1 1 0 0,0-1-1 0 0,1-2 0 0 0,2 0 64 0 0,-1-1 0 0 0,0 0 0 0 0,0 0-1 0 0,-1 0 1 0 0,1 0 0 0 0,-1 0 0 0 0,0-1 0 0 0,0 1-1 0 0,3-10 1 0 0,7-46 395 0 0,-2-1-1 0 0,2-86 0 0 0,-8 86-389 0 0,0-38-457 0 0,-5 0 0 0 0,-19-154-1 0 0,19 247 52 0 0,-6-37-899 0 0,-1 16-5300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0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2584 954 919 0 0,'0'0'8896'0'0,"-13"0"-7008"0"0,-15-8 1863 0 0,27 8-2790 0 0,-16-10 367 0 0,2-1-483 0 0,1-2-1 0 0,0 0 1 0 0,-12-15-1 0 0,-21-20 597 0 0,-12-9-277 0 0,-34-27-60 0 0,-15-10-420 0 0,-14-10-31 0 0,39 42-313 0 0,3-4 0 0 0,-113-120 0 0 0,168 160-287 0 0,-45-36 0 0 0,14 14-35 0 0,50 41-18 0 0,4 5 0 0 0,1 0 0 0 0,-1 0 0 0 0,0 0 0 0 0,0 0 0 0 0,0 0 0 0 0,0 0 0 0 0,-3-1 0 0 0,-1 0 0 0 0,1 0 0 0 0,5 3 0 0 0,-1-1 0 0 0,0 1 0 0 0,0-1 0 0 0,1 1 0 0 0,-1 0 0 0 0,0-1 0 0 0,0 1 0 0 0,0 0 0 0 0,0 0 0 0 0,0-1 0 0 0,1 1 0 0 0,-1 0 0 0 0,0 0 0 0 0,0 0 0 0 0,-1 0 0 0 0,-7 0 0 0 0,-26 4 0 0 0,33-4 0 0 0,1 0 0 0 0,0 0 0 0 0,-1 0 0 0 0,1 0 0 0 0,-1 0 0 0 0,1 0 0 0 0,-1 1 0 0 0,1-1 0 0 0,0 0 0 0 0,-1 1 0 0 0,1-1 0 0 0,0 1 0 0 0,-3 1 0 0 0,-1 0 0 0 0,-116 44 168 0 0,110-42-114 0 0,0 1 1 0 0,1 0-1 0 0,-17 11 1 0 0,-17 8 84 0 0,9-6-51 0 0,1 1 0 0 0,1 2 0 0 0,-41 34 0 0 0,9-8 67 0 0,-212 142 402 0 0,197-127-455 0 0,33-23-65 0 0,-59 55-19 0 0,-7 6 17 0 0,65-63-23 0 0,-76 54-13 0 0,91-70-680 0 0,-1-1-1 0 0,-39 16 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1839 0 0,'16'-50'326'0'0,"-11"35"1747"0"0,5-23 1 0 0,-1 4 1053 0 0,-4 23 3039 0 0,-3 15-4088 0 0,-2 26-2636 0 0,0-20 1367 0 0,-20 349 1800 0 0,8-162-2681 0 0,11-160-208 0 0,1-14-1134 0 0,6 40-1 0 0,0-50-8524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7831 0 0,'7'-5'7139'0'0,"2"18"-6232"0"0,-6-8-808 0 0,0 1 0 0 0,0 0 0 0 0,-1 0 0 0 0,0 0 1 0 0,0 0-1 0 0,2 11 0 0 0,3 41 194 0 0,-5-30-264 0 0,13 118 79 0 0,21 172-2207 0 0,-34-296 822 0 0,1-3-277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11807 0 0,'0'0'539'0'0,"-2"0"-10"0"0,-13-2 606 0 0,9 2 896 0 0,12 2-1138 0 0,2 1-723 0 0,1-2 1 0 0,0 1-1 0 0,0-2 0 0 0,0 1 0 0 0,15-2 1 0 0,47-7 1263 0 0,-25 1-1025 0 0,98-16-6513 0 0,-123 18 216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151 104 8287 0 0,'-7'-4'668'0'0,"3"1"388"0"0,0 1 0 0 0,0 0 0 0 0,0 0 1 0 0,-7-2-1 0 0,9 3-884 0 0,1 1 0 0 0,0 0 1 0 0,-1 0-1 0 0,1 0 0 0 0,0 0 1 0 0,-1 0-1 0 0,1 0 1 0 0,0 0-1 0 0,-1 0 0 0 0,1 0 1 0 0,0 1-1 0 0,0-1 0 0 0,-1 1 1 0 0,1-1-1 0 0,0 1 0 0 0,0-1 1 0 0,0 1-1 0 0,-1 0 1 0 0,1-1-1 0 0,-1 2 0 0 0,-5 4-91 0 0,0 1-1 0 0,1-1 0 0 0,0 1 1 0 0,0 0-1 0 0,1 1 0 0 0,0-1 1 0 0,0 1-1 0 0,1 0 1 0 0,0 1-1 0 0,0-1 0 0 0,-3 14 1 0 0,1 1-87 0 0,0 1 1 0 0,2 0 0 0 0,-1 28 0 0 0,4-37 14 0 0,1 0-1 0 0,0 0 0 0 0,1 0 0 0 0,1 0 1 0 0,0 0-1 0 0,1 0 0 0 0,0 0 1 0 0,2-1-1 0 0,-1 1 0 0 0,2-1 1 0 0,11 22-1 0 0,-12-29 22 0 0,-1 0 0 0 0,1 0 0 0 0,0-1 0 0 0,0 1 0 0 0,0-1 0 0 0,1 0 0 0 0,0-1 0 0 0,0 0 0 0 0,1 1 0 0 0,0-2 0 0 0,-1 1 0 0 0,2-1 0 0 0,-1 0 0 0 0,0-1 1 0 0,1 0-1 0 0,0 0 0 0 0,-1 0 0 0 0,1-1 0 0 0,0 0 0 0 0,0-1 0 0 0,1 0 0 0 0,14 1 0 0 0,-10-3 79 0 0,0 0 1 0 0,1-1 0 0 0,-1 0-1 0 0,0-1 1 0 0,0 0-1 0 0,0-1 1 0 0,-1 0-1 0 0,1-1 1 0 0,-1-1 0 0 0,0 0-1 0 0,21-15 1 0 0,-21 12 77 0 0,-1 0 1 0 0,0 0 0 0 0,0-1-1 0 0,-1-1 1 0 0,0 0-1 0 0,-1 0 1 0 0,-1-1 0 0 0,0 0-1 0 0,0 0 1 0 0,10-24-1 0 0,-10 18 178 0 0,-1-1 0 0 0,5-24-1 0 0,-10 34-232 0 0,-1 0-1 0 0,0 0 0 0 0,0 0 0 0 0,-1 0 0 0 0,0 0 0 0 0,-1-1 0 0 0,-1-8 0 0 0,-1 5-23 0 0,-1 1-1 0 0,0-1 1 0 0,0 1 0 0 0,-2 0-1 0 0,1 0 1 0 0,-1 0-1 0 0,-1 1 1 0 0,0 0-1 0 0,-12-15 1 0 0,8 13 22 0 0,-1 0 0 0 0,0 1-1 0 0,-1 1 1 0 0,-1 0 0 0 0,0 0-1 0 0,-24-14 1 0 0,31 21-258 0 0,-1 1 0 0 0,1-1 0 0 0,-1 1 0 0 0,0 1 0 0 0,0-1 0 0 0,0 1 0 0 0,0 1 0 0 0,-12-2 0 0 0,16 3 28 0 0,0 0 0 0 0,0 0 0 0 0,1 0-1 0 0,-1 1 1 0 0,0-1 0 0 0,0 1 0 0 0,1 0 0 0 0,-1 0-1 0 0,1 0 1 0 0,-1 1 0 0 0,1-1 0 0 0,-1 1 0 0 0,1 0-1 0 0,0 0 1 0 0,0 0 0 0 0,-1 0 0 0 0,2 0 0 0 0,-1 1 0 0 0,0 0-1 0 0,-3 3 1 0 0,-18 28-4012 0 0,13-12 2000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2759 0 0,'0'-2'207'0'0,"11"-17"12728"0"0,-2 33-11906 0 0,3 7-384 0 0,-4 7-160 0 0,-2 1 0 0 0,-1-1-1 0 0,-2 1 1 0 0,1 30 0 0 0,-3-48-393 0 0,1 59 394 0 0,2 21-52 0 0,9 128-60 0 0,15 123-1168 0 0,-26-328-252 0 0,1 0 0 0 0,1 0 0 0 0,10 25 0 0 0,-6-25-5018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9671 0 0,'0'0'5115'0'0,"0"2"-4379"0"0,-4 80 1049 0 0,8 106 0 0 0,0-98-1042 0 0,-3-25-569 0 0,2 33 465 0 0,20 141 0 0 0,-19-221-812 0 0,10 33 0 0 0,-13-49-49 0 0,1 3-349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292 406 6447 0 0,'-9'-13'668'0'0,"2"0"-1"0"0,0 0 0 0 0,0-1 1 0 0,1 1-1 0 0,1-1 0 0 0,0-1 1 0 0,-4-22-1 0 0,6 20 664 0 0,-1 1 0 0 0,-8-22 0 0 0,9 32-1105 0 0,1 0 0 0 0,-1 0 0 0 0,0 1 0 0 0,0-1-1 0 0,-1 1 1 0 0,0 0 0 0 0,0 0 0 0 0,0 1 0 0 0,-7-8 0 0 0,9 11-184 0 0,0 0 0 0 0,1 0 1 0 0,-1 0-1 0 0,0 0 0 0 0,0 0 1 0 0,0 0-1 0 0,1 1 0 0 0,-1-1 0 0 0,0 0 1 0 0,0 1-1 0 0,0 0 0 0 0,0-1 0 0 0,0 1 1 0 0,0 0-1 0 0,0 0 0 0 0,0 0 1 0 0,0 0-1 0 0,0 1 0 0 0,0-1 0 0 0,0 1 1 0 0,0-1-1 0 0,0 1 0 0 0,0-1 0 0 0,0 1 1 0 0,0 0-1 0 0,0 0 0 0 0,1 0 1 0 0,-1 0-1 0 0,0 0 0 0 0,-2 3 0 0 0,-3 2 11 0 0,0 0-1 0 0,1 0 1 0 0,0 0-1 0 0,0 1 1 0 0,-7 12-1 0 0,3-3-72 0 0,1 0 0 0 0,0 0 0 0 0,1 1 0 0 0,1 0 0 0 0,1 1 0 0 0,1-1 0 0 0,0 1-1 0 0,1 0 1 0 0,1 0 0 0 0,0 1 0 0 0,2-1 0 0 0,0 1 0 0 0,1-1 0 0 0,3 21 0 0 0,-2-31 30 0 0,0 0 0 0 0,1-1 0 0 0,0 1 0 0 0,0-1 0 0 0,1 0 0 0 0,0 1 0 0 0,0-1 0 0 0,0 0 0 0 0,1-1 0 0 0,0 1 0 0 0,1-1 0 0 0,0 1 0 0 0,-1-1 0 0 0,2-1 0 0 0,-1 1 0 0 0,1-1 0 0 0,0 0-1 0 0,0 0 1 0 0,0 0 0 0 0,1-1 0 0 0,-1 0 0 0 0,1-1 0 0 0,0 1 0 0 0,1-1 0 0 0,-1-1 0 0 0,0 1 0 0 0,1-1 0 0 0,-1 0 0 0 0,1-1 0 0 0,13 1 0 0 0,-9-1 100 0 0,0-1-1 0 0,0-1 0 0 0,0 0 0 0 0,0-1 1 0 0,0 0-1 0 0,-1 0 0 0 0,1-1 1 0 0,-1-1-1 0 0,1 0 0 0 0,-1-1 1 0 0,-1 0-1 0 0,12-7 0 0 0,-11 5 29 0 0,1-1 0 0 0,-2-1-1 0 0,1 0 1 0 0,-1 0 0 0 0,0-1 0 0 0,-1-1-1 0 0,0 1 1 0 0,-1-1 0 0 0,0-1-1 0 0,7-13 1 0 0,-3 1 187 0 0,0 0-1 0 0,-2-1 0 0 0,-1 0 1 0 0,8-33-1 0 0,-13 39-102 0 0,-1 1 0 0 0,-1-1 0 0 0,-1 1 0 0 0,0-1 1 0 0,-1 0-1 0 0,-2 1 0 0 0,-2-19 0 0 0,3 29-178 0 0,-1 0 1 0 0,0 1-1 0 0,0-1 0 0 0,-1 1 1 0 0,0-1-1 0 0,0 1 1 0 0,0 0-1 0 0,-1 0 1 0 0,0 1-1 0 0,-1-1 1 0 0,1 1-1 0 0,-1 0 0 0 0,0 0 1 0 0,-1 0-1 0 0,0 1 1 0 0,1 0-1 0 0,-2 0 1 0 0,1 0-1 0 0,-1 1 0 0 0,1 0 1 0 0,-1 0-1 0 0,0 1 1 0 0,0 0-1 0 0,-1 0 1 0 0,1 1-1 0 0,-1-1 0 0 0,1 2 1 0 0,-1-1-1 0 0,0 1 1 0 0,0 0-1 0 0,1 1 1 0 0,-1 0-1 0 0,-8 0 0 0 0,9 1-50 0 0,0-1-1 0 0,0 1 0 0 0,0 1 0 0 0,0-1 0 0 0,0 1 0 0 0,1 0 0 0 0,-1 1 0 0 0,1-1 0 0 0,-1 1 1 0 0,1 1-1 0 0,0-1 0 0 0,0 1 0 0 0,0 0 0 0 0,1 0 0 0 0,-1 1 0 0 0,1 0 0 0 0,-5 5 0 0 0,9-9 8 0 0,-14 16-406 0 0,-23 36 1 0 0,34-46 129 0 0,0 0-1 0 0,1 1 1 0 0,0-1-1 0 0,0 0 1 0 0,1 1-1 0 0,0 0 1 0 0,0 0 0 0 0,1 0-1 0 0,-1 8 1 0 0,2-13 122 0 0,-1 43-2697 0 0,5-23 1206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0 759 2559 0 0,'0'0'10144'0'0,"0"2"-9822"0"0,0 5-30 0 0,0-5 790 0 0,10 1-18 0 0,5-5-677 0 0,0-2-1 0 0,0 1 1 0 0,0-2-1 0 0,-1 0 1 0 0,21-10-1 0 0,68-43 1095 0 0,-36 23-883 0 0,-13 8-165 0 0,-30 14-252 0 0,-1 0-1 0 0,-1-2 1 0 0,0-1 0 0 0,20-19 0 0 0,-1-4 78 0 0,64-65 371 0 0,-68 65-367 0 0,2 3 1 0 0,50-38-1 0 0,-65 55-229 0 0,19-19-34 0 0,10-9 0 0 0,-37 34 0 0 0,0 0 0 0 0,-1-1 0 0 0,16-19 0 0 0,-24 25-166 0 0,0 0 0 0 0,0 1 0 0 0,1 0 1 0 0,0 0-1 0 0,0 1 0 0 0,14-8 0 0 0,-21 13-145 0 0,8 4-4657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1375 0 0,'0'0'5820'0'0,"-9"-4"-744"0"0,9 3-4946 0 0,0 0-1 0 0,1 0 0 0 0,-1 0 1 0 0,0 0-1 0 0,1 1 1 0 0,-1-1-1 0 0,0 0 0 0 0,1 0 1 0 0,-1 1-1 0 0,1-1 0 0 0,-1 0 1 0 0,1 1-1 0 0,0-1 1 0 0,-1 0-1 0 0,1 1 0 0 0,0-1 1 0 0,-1 1-1 0 0,1-1 0 0 0,0 1 1 0 0,-1-1-1 0 0,1 1 1 0 0,0 0-1 0 0,0-1 0 0 0,0 1 1 0 0,0 0-1 0 0,-1 0 0 0 0,1-1 1 0 0,1 1-1 0 0,0 0 143 0 0,10-2 272 0 0,26 0 359 0 0,0 1-1 0 0,-1 1 0 0 0,43 7 1 0 0,-17-2-230 0 0,124 4 504 0 0,-143-9-795 0 0,-1-3 1 0 0,56-9 0 0 0,29-3 116 0 0,95-21-225 0 0,-200 31-250 0 0,-17 3-18 0 0,1 1 1 0 0,0 0 0 0 0,0 0-1 0 0,0 0 1 0 0,0 1-1 0 0,0 0 1 0 0,0 1 0 0 0,11 1-1 0 0,-13-1-38 0 0,-1 1-1 0 0,1-1 1 0 0,-1 1-1 0 0,1-1 1 0 0,-1 1-1 0 0,0 1 1 0 0,5 2-1 0 0,-7-4 17 0 0,-1 0-327 0 0,0 0 275 0 0,-1 0-1 0 0,1-1 0 0 0,-1 1 1 0 0,1 0-1 0 0,0 0 0 0 0,0 0 1 0 0,0-1-1 0 0,-1 1 0 0 0,1 0 0 0 0,0-1 1 0 0,0 1-1 0 0,0-1 0 0 0,1 1 1 0 0,4 3-2479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3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5 236 3079 0 0,'0'0'135'0'0,"1"0"-126"0"0,-1 0 0 0 0,0 1 0 0 0,0-1 0 0 0,0 0 0 0 0,0 1 0 0 0,0-1 0 0 0,1 0 0 0 0,-1 0 0 0 0,0 1 0 0 0,0-1 0 0 0,1 0 0 0 0,-1 0 1 0 0,0 1-1 0 0,0-1 0 0 0,1 0 0 0 0,-1 0 0 0 0,0 0 0 0 0,1 1 0 0 0,-1-1 0 0 0,0 0 0 0 0,1 0 0 0 0,0-3 55 0 0,-1 0 0 0 0,1-1 0 0 0,-1 1 0 0 0,0 0 0 0 0,0-1 1 0 0,0 1-1 0 0,-1-1 0 0 0,0-2 0 0 0,0-10 259 0 0,-4-155 4347 0 0,5 169-4126 0 0,1 0 11 0 0,0-7-326 0 0,0 1 4249 0 0,-6 153-1428 0 0,3 216-1995 0 0,3-185-5092 0 0,-1-163 2523 0 0,-1-1-286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6991 0 0,'0'0'3290'0'0,"2"-1"-2438"0"0,0 1-641 0 0,-1-1-1 0 0,1 0 1 0 0,0 1 0 0 0,0-1 0 0 0,0 1 0 0 0,-1-1 0 0 0,1 1 0 0 0,0 0 0 0 0,0 0-1 0 0,0 0 1 0 0,0 0 0 0 0,0 0 0 0 0,-1 0 0 0 0,1 0 0 0 0,3 2 0 0 0,0 0 56 0 0,0 0-1 0 0,-1 0 1 0 0,1 1 0 0 0,6 5 0 0 0,-8-6-105 0 0,7 6 326 0 0,0 1 1 0 0,0 0-1 0 0,13 17 0 0 0,4 5 211 0 0,46 46 706 0 0,-37-36-635 0 0,53 44-1 0 0,-13-13 118 0 0,-7-7-167 0 0,83 73 377 0 0,-106-98-773 0 0,64 40 0 0 0,-79-62-320 0 0,-28-17-7 0 0,-1 1 1 0 0,0-1 0 0 0,1 0 0 0 0,-1 1-1 0 0,0-1 1 0 0,0 1 0 0 0,2 2-1 0 0,-3-3-73 0 0,1 0-185 0 0,-1 0-1 0 0,0 0 1 0 0,1 0-1 0 0,-1 0 1 0 0,0 0-1 0 0,1 0 0 0 0,-1-1 1 0 0,1 1-1 0 0,-1 0 1 0 0,4 0-1 0 0,-3 0-918 0 0,8 1-5562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0 761 919 0 0,'3'5'67'0'0,"10"22"10484"0"0,5-41-8882 0 0,8-14 165 0 0,26-37 1 0 0,20-24-743 0 0,-31 41-496 0 0,-27 30-371 0 0,0 2 0 0 0,2 0 0 0 0,17-15 0 0 0,36-19 307 0 0,33-28 16 0 0,96-92 732 0 0,-162 139-1060 0 0,-19 18-94 0 0,18-19 0 0 0,24-32 130 0 0,-48 52-239 0 0,-2 7 2 0 0,-3 2-2 0 0,2 0-126 0 0,-6 2-188 0 0,2-4-248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6591 0 0,'0'0'6968'0'0,"2"0"-6456"0"0,8 3 245 0 0,0-1 0 0 0,1 0 0 0 0,-1 0 0 0 0,0-1 0 0 0,1-1 0 0 0,10 0 0 0 0,24 2-185 0 0,-29-1-311 0 0,26-1 0 0 0,-6 0-80 0 0,71 13 125 0 0,0-1-130 0 0,-61-11 173 0 0,-1-3 0 0 0,0-1 0 0 0,67-14 0 0 0,-12 7 190 0 0,-87 9-466 0 0,-8 0-56 0 0,0 1-1 0 0,0 0 0 0 0,0 0 1 0 0,0 0-1 0 0,8 2 1 0 0,18 2 20 0 0,-22-3-27 0 0,21 1 63 0 0,7-2 8 0 0,-28 0-140 0 0,0 2 33 0 0,2 7-5178 0 0,-9-8 4081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3223 0 0,'0'0'7672'0'0,"2"1"-7124"0"0,1-1-311 0 0,1 0 0 0 0,0 1 1 0 0,-1-2-1 0 0,1 1 0 0 0,-1 0 0 0 0,1-1 0 0 0,-1 1 0 0 0,1-1 0 0 0,-1 0 0 0 0,0 0 0 0 0,1-1 0 0 0,2-1 0 0 0,45-25 1672 0 0,-28 14-1306 0 0,15-9 347 0 0,49-39 1 0 0,-11 6-251 0 0,29-20 109 0 0,-4-5 0 0 0,99-101-1 0 0,39-22 478 0 0,-189 162-1113 0 0,19-15 71 0 0,30-21 28 0 0,-96 76-273 0 0,8-12-23 0 0,-10 14-70 0 0,-1 0 0 0 0,1-1 1 0 0,-1 1-1 0 0,0-1 0 0 0,1 1 1 0 0,-1 0-1 0 0,1 0 0 0 0,-1-1 1 0 0,1 1-1 0 0,0 0 0 0 0,-1 0 1 0 0,1-1-1 0 0,-1 1 0 0 0,1 0 1 0 0,-1 0-1 0 0,1 0 0 0 0,0 0 1 0 0,-1 0-1 0 0,1 0 0 0 0,-1 0 1 0 0,1 0-1 0 0,-1 0 0 0 0,1 0 1 0 0,0 0-1 0 0,-1 1 0 0 0,1-1 1 0 0,-1 0-1 0 0,1 0 0 0 0,-1 0 1 0 0,1 1-1 0 0,-1-1 0 0 0,1 0 1 0 0,-1 1-1 0 0,1-1 0 0 0,0 1 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4143 0 0,'0'0'5352'0'0,"2"0"-4638"0"0,13-3 504 0 0,29-10-1 0 0,-20 5-292 0 0,10-3 332 0 0,-19 5-403 0 0,24-4 1 0 0,-9 5 102 0 0,0 2-1 0 0,53 2 1 0 0,19-2-75 0 0,94-9 358 0 0,30-11 399 0 0,-69 1-1006 0 0,-28 4-174 0 0,-90 11-310 0 0,14 4-69 0 0,-20 9-6797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0,'0'0'314'0'0,"1"2"979"0"0,26 27 5157 0 0,3-1-4122 0 0,23 25-769 0 0,-20-17-314 0 0,76 91 1870 0 0,-17-27-1473 0 0,-28-33-764 0 0,22 18 96 0 0,-7-8-156 0 0,86 81 598 0 0,-137-129-1136 0 0,-16-15-111 0 0,0 0 0 0 0,25 20 0 0 0,-26-26-76 0 0,6 7-2953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6335 0 0,'0'0'2570'0'0,"1"-1"-1909"0"0,44-34 3203 0 0,-34 25-3369 0 0,0 1-1 0 0,0 1 1 0 0,1-1 0 0 0,17-7-1 0 0,-15 8 48 0 0,-1 0 0 0 0,16-12 0 0 0,3-2 136 0 0,90-60 1135 0 0,-97 63-1360 0 0,1-2 0 0 0,31-35 0 0 0,99-108 991 0 0,-146 155-1398 0 0,2-1 0 0 0,11-7 0 0 0,7-4-40 0 0,-11 7-6 0 0,-13 10 0 0 0,-1-1 0 0 0,1 1 0 0 0,-1-1 0 0 0,10-10 0 0 0,-2-1 11 0 0,0 0-1 0 0,2 2 1 0 0,0-1 0 0 0,1 2-1 0 0,17-12 1 0 0,-15 12-23 0 0,2 1-1048 0 0,-5 6-3242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3679 0 0,'0'0'6402'0'0,"1"-1"-5470"0"0,1 0-675 0 0,5-2 365 0 0,-1 0 0 0 0,1 1 1 0 0,-1 0-1 0 0,1 0 1 0 0,0 0-1 0 0,0 1 0 0 0,0 0 1 0 0,11 0-1 0 0,51 4 1718 0 0,29-1-376 0 0,-47-7-1102 0 0,77-16-1 0 0,-9 0-240 0 0,260-47 16 0 0,-290 46-512 0 0,54-11 164 0 0,-63 24-212 0 0,-29 10-77 0 0,-26 1 35 0 0,-4 3-437 0 0,-19-5 326 0 0,-1 0 0 0 0,1 0 0 0 0,0 1 0 0 0,0-1 1 0 0,0 1-1 0 0,-1 0 0 0 0,4 1 0 0 0,0 0-209 0 0,-4-2-491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7743 0 0,'0'0'5080'0'0,"1"2"-4696"0"0,3 3-115 0 0,0-1 0 0 0,1 0-1 0 0,-1 0 1 0 0,1 0 0 0 0,6 4-1 0 0,-4-4-15 0 0,0 1 0 0 0,0 1 0 0 0,6 6 0 0 0,135 160 2653 0 0,-71-87-1649 0 0,-33-36-572 0 0,-20-26-177 0 0,28 24 0 0 0,1 0 81 0 0,-22-21-182 0 0,33 24-1 0 0,6 4 15 0 0,-30-21-365 0 0,-20-18-13 0 0,-1 1-1 0 0,0 1 0 0 0,29 36 0 0 0,-2-2-427 0 0,-26-31-1037 0 0,-12-13 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23 101 4199 0 0,'0'0'1968'0'0,"-3"5"-1010"0"0,0-5-1931 0 0,-13-2 10388 0 0,23-1-8183 0 0,52-11 729 0 0,-40 9-1573 0 0,0 0 0 0 0,0 2-1 0 0,38-3 1 0 0,-23 3-152 0 0,0 0 0 0 0,0-2 0 0 0,48-14 0 0 0,-46 10 79 0 0,54-6 0 0 0,-55 11-305 0 0,-3 1 92 0 0,60 0-1 0 0,5 3 152 0 0,-72 3-248 0 0,-18-2 9 0 0,-1 0 0 0 0,1 0 0 0 0,0-1 0 0 0,7 0 0 0 0,91-5 606 0 0,-71 4-392 0 0,-18 0-129 0 0,-11 0-79 0 0,0 1 0 0 0,1 0 0 0 0,-1 0 0 0 0,0 0 0 0 0,1 1 1 0 0,6 1-1 0 0,-3-1 9 0 0,0-1 0 0 0,0 1 1 0 0,16-2-1 0 0,9-3 35 0 0,-16 3-140 0 0,-16 1-58 0 0,1-1 126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4143 0 0,'0'0'319'0'0,"-7"-14"11401"0"0,7 14-11481 0 0,12-6 2646 0 0,23 0-3547 0 0,-30 5 1745 0 0,29-5-256 0 0,23-4-793 0 0,-1 3 1 0 0,105 0 0 0 0,-128 8-5079 0 0,-1-1-1675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4143 0 0,'0'0'8338'0'0,"-7"1"-3762"0"0,18 2-4230 0 0,-6-1-115 0 0,0-1 0 0 0,1 0 1 0 0,0 0-1 0 0,8 1 0 0 0,77-4 1509 0 0,140-19 0 0 0,-209 17-1631 0 0,84-8 375 0 0,-80 9-324 0 0,0 0 0 0 0,28-8 0 0 0,18-3 111 0 0,-57 13-159 0 0,0 0 1 0 0,0 1-1 0 0,21 4 0 0 0,-18-2 160 0 0,31-1-1 0 0,21-6 129 0 0,-60 5-400 0 0,-2 0-19 0 0,-7 0-77 0 0,14 0-11821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5063 0 0,'0'0'651'0'0,"-1"3"1"0"0,1-2-516 0 0,0-1 0 0 0,0 1 0 0 0,-1 0 0 0 0,1-1 0 0 0,0 1 0 0 0,0 0 0 0 0,-1 0 0 0 0,1-1 0 0 0,-1 1 0 0 0,1 0 0 0 0,0-1 0 0 0,-1 1 0 0 0,1-1 0 0 0,-1 1 0 0 0,0 0 0 0 0,1-1 0 0 0,-1 1-1 0 0,0 0 1 0 0,-19 4 2393 0 0,13-3-2306 0 0,0 0 0 0 0,0 0 1 0 0,0 0-1 0 0,0 1 0 0 0,0 0 0 0 0,0 0 0 0 0,1 1 1 0 0,-1 0-1 0 0,1 0 0 0 0,0 0 0 0 0,1 1 0 0 0,-1 0 1 0 0,1 0-1 0 0,0 1 0 0 0,0-1 0 0 0,0 1 1 0 0,1 0-1 0 0,-6 12 0 0 0,-1 3-188 0 0,1 1 0 0 0,1 1 1 0 0,1 0-1 0 0,-6 34 0 0 0,6-20-35 0 0,2 0 0 0 0,2 0 0 0 0,1 1 0 0 0,3 47 0 0 0,1-68 0 0 0,1-1 0 0 0,0 1 0 0 0,1-1 0 0 0,1 0 0 0 0,7 19 0 0 0,-7-24 0 0 0,1 0 0 0 0,0-1 0 0 0,1 0 0 0 0,0 0 0 0 0,1 0 0 0 0,0-1 0 0 0,0 0 0 0 0,10 10 0 0 0,-8-11 14 0 0,-1 0 0 0 0,2 0 0 0 0,-1-1 0 0 0,1-1 0 0 0,-1 1 0 0 0,2-2 0 0 0,19 9-1 0 0,-26-12 11 0 0,1-1 1 0 0,0 0-1 0 0,0 0 0 0 0,0 0 0 0 0,0 0 0 0 0,0-1 0 0 0,0 0 0 0 0,0 0 0 0 0,1 0 0 0 0,-1-1 0 0 0,0 1 0 0 0,0-1 0 0 0,0 0 0 0 0,-1-1 0 0 0,1 1 0 0 0,0-1 0 0 0,0 0 0 0 0,-1 0 0 0 0,1-1 0 0 0,5-4 0 0 0,2-2 75 0 0,-1 0 0 0 0,-1-1-1 0 0,0 0 1 0 0,0-1 0 0 0,-1 0-1 0 0,0-1 1 0 0,-1 0 0 0 0,0 0-1 0 0,-1-1 1 0 0,-1 0 0 0 0,0 0 0 0 0,0 0-1 0 0,-1-1 1 0 0,-1 0 0 0 0,3-16-1 0 0,-3 6 83 0 0,0 1 0 0 0,-2-1 0 0 0,-1 0 0 0 0,0 0 0 0 0,-2 0 0 0 0,-1 1 0 0 0,-1-1 0 0 0,-8-34 0 0 0,7 41-139 0 0,-1 1 0 0 0,-1-1 0 0 0,-1 1 0 0 0,0 1 1 0 0,-1-1-1 0 0,0 1 0 0 0,-2 0 0 0 0,1 1 0 0 0,-2 0 0 0 0,0 1 0 0 0,0 0 0 0 0,-2 1 0 0 0,1 0 0 0 0,-2 1 0 0 0,1 0 0 0 0,-1 1 0 0 0,-1 1 0 0 0,0 0 0 0 0,-27-12 1 0 0,26 15-268 0 0,12 3 72 0 0,-1 1 0 0 0,0 0 0 0 0,1 0 1 0 0,-1 0-1 0 0,0 1 0 0 0,0 0 0 0 0,0 0 0 0 0,0 0 1 0 0,-1 0-1 0 0,1 1 0 0 0,0 0 0 0 0,0 0 0 0 0,-9 1 1 0 0,12 0-118 0 0,-5 0-2452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0,'0'0'3659'0'0,"7"11"1269"0"0,-3 5-4087 0 0,0 0 0 0 0,-1 1 1 0 0,0 0-1 0 0,-1 24 0 0 0,2 5 274 0 0,9 257 740 0 0,-12-174-2332 0 0,10-24-2502 0 0,-7-85 1216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0,'0'0'499'0'0,"1"1"-142"0"0,3 1 39 0 0,-1 1 0 0 0,0-1-1 0 0,0 1 1 0 0,-1 0 0 0 0,1 0-1 0 0,-1 1 1 0 0,1-1-1 0 0,-1 0 1 0 0,0 1 0 0 0,0-1-1 0 0,-1 1 1 0 0,3 7 0 0 0,3 8 526 0 0,4 25 0 0 0,-8-28-526 0 0,78 452 1976 0 0,-53-281-2326 0 0,15 73-3564 0 0,-38-227 2290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0,'0'0'1203'0'0,"1"2"-664"0"0,5 5-87 0 0,0 0 0 0 0,0 1 1 0 0,-1-1-1 0 0,0 2 0 0 0,0-1 0 0 0,-1 0 1 0 0,6 16-1 0 0,17 70 328 0 0,-20-66-608 0 0,87 353 87 0 0,-85-338-758 0 0,22 89-457 0 0,-7-45-4586 0 0,-19-65 1152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13039 0 0,'0'0'1186'0'0,"-1"1"-978"0"0,1 0-163 0 0,-1 0 1 0 0,1-1 0 0 0,0 1-1 0 0,-1 0 1 0 0,1-1-1 0 0,0 1 1 0 0,0 0 0 0 0,0-1-1 0 0,-1 1 1 0 0,1 0 0 0 0,0 0-1 0 0,0-1 1 0 0,0 1-1 0 0,0 0 1 0 0,0-1 0 0 0,0 1-1 0 0,0 0 1 0 0,1 0 0 0 0,-1-1-1 0 0,0 1 1 0 0,0 0-1 0 0,0-1 1 0 0,1 1 0 0 0,-1 0-1 0 0,0-1 1 0 0,1 1 0 0 0,-1-1-1 0 0,1 1 1 0 0,-1 0 0 0 0,1-1-1 0 0,-1 1 1 0 0,1-1-1 0 0,-1 1 1 0 0,1-1 0 0 0,-1 1-1 0 0,1-1 1 0 0,-1 0 0 0 0,2 1-1 0 0,1 0 148 0 0,0-1 0 0 0,-1 1 0 0 0,1-1 0 0 0,0 0 0 0 0,0 0 0 0 0,0 0-1 0 0,4-1 1 0 0,0 1 187 0 0,-1-1-196 0 0,0 0 0 0 0,0 0 0 0 0,0 0 0 0 0,0-1 0 0 0,7-3 0 0 0,9-1 88 0 0,9-3-39 0 0,33-15-1 0 0,-7 3-2050 0 0,-36 12-4709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61 919 0 0,'0'0'11871'0'0,"4"2"-11358"0"0,-4-2-509 0 0,0 0 26 0 0,1 1 0 0 0,-1-1 0 0 0,1 1-1 0 0,-1-1 1 0 0,1 1 0 0 0,0-1 0 0 0,-1 0-1 0 0,1 1 1 0 0,-1-1 0 0 0,1 0 0 0 0,0 1-1 0 0,-1-1 1 0 0,1 0 0 0 0,0 0 0 0 0,0 0-1 0 0,-1 0 1 0 0,1 1 0 0 0,0-1 0 0 0,-1 0-1 0 0,1 0 1 0 0,0 0 0 0 0,0-1 0 0 0,-1 1-1 0 0,1 0 1 0 0,0 0 0 0 0,-1 0 0 0 0,1 0-1 0 0,0-1 1 0 0,-1 1 0 0 0,1 0 0 0 0,0-1-1 0 0,-1 1 1 0 0,1 0 0 0 0,-1-1 0 0 0,1 1-1 0 0,-1-1 1 0 0,1 1 0 0 0,-1-1-1 0 0,1 1 1 0 0,-1-1 0 0 0,1 1 0 0 0,-1-1-1 0 0,1 0 1 0 0,0 0 0 0 0,1-2 213 0 0,0 0 0 0 0,1 0-1 0 0,0 0 1 0 0,-1 0 0 0 0,1 1 0 0 0,0-1 0 0 0,1 1 0 0 0,3-2 0 0 0,10-9 476 0 0,-15 12-641 0 0,0-1-1 0 0,1 1 0 0 0,-1 0 1 0 0,1 0-1 0 0,-1 0 1 0 0,1 0-1 0 0,-1 1 1 0 0,1-1-1 0 0,0 1 0 0 0,3-1 1 0 0,4 0 113 0 0,0-2 5 0 0,0 1 0 0 0,1 1 0 0 0,-1 0 1 0 0,1 0-1 0 0,0 1 0 0 0,16 2 0 0 0,-26-2-98 0 0,1 1 4 0 0,2 1-59 0 0,-1 0 1 0 0,1 1-1 0 0,-1-1 0 0 0,1 1 0 0 0,-1 0 0 0 0,0 0 1 0 0,0 0-1 0 0,-1 1 0 0 0,1-1 0 0 0,0 1 0 0 0,-1-1 1 0 0,0 1-1 0 0,3 8 0 0 0,-2-6-19 0 0,-2 0 1 0 0,1 1-1 0 0,-1 0 0 0 0,0-1 0 0 0,0 1 0 0 0,-1-1 1 0 0,0 1-1 0 0,-1 8 0 0 0,-1 6-16 0 0,-2-1 1 0 0,-1 0-1 0 0,-1 0 0 0 0,-15 36 0 0 0,16-43-38 0 0,-1 0-1 0 0,-1-1 0 0 0,0 1 1 0 0,-17 20-1 0 0,19-27-10 0 0,-1 0 1 0 0,0 0-1 0 0,0 0 0 0 0,0-1 1 0 0,-1 0-1 0 0,0 0 0 0 0,0-1 1 0 0,0 0-1 0 0,-14 6 0 0 0,19-9 27 0 0,1-1-1 0 0,-1 1 1 0 0,0 0-1 0 0,0-1 1 0 0,0 1-1 0 0,-1-1 1 0 0,1 0-1 0 0,0 0 1 0 0,0 1-1 0 0,0-1 1 0 0,0-1-1 0 0,0 1 1 0 0,0 0-1 0 0,0 0 1 0 0,0-1-1 0 0,0 1 1 0 0,0-1-1 0 0,0 0 1 0 0,0 0-1 0 0,0 0 1 0 0,0 0 0 0 0,1 0-1 0 0,-1 0 1 0 0,0 0-1 0 0,1 0 1 0 0,-3-2-1 0 0,2 0-16 0 0,0 1 0 0 0,0-1 0 0 0,1 1 0 0 0,-1-1 0 0 0,1 0-1 0 0,-1 0 1 0 0,1 0 0 0 0,0 0 0 0 0,0 0 0 0 0,0 0 0 0 0,1 0 0 0 0,-1 0 0 0 0,1 0 0 0 0,0 0-1 0 0,-1 0 1 0 0,2-6 0 0 0,-1 5 24 0 0,1 0 0 0 0,-1 0 0 0 0,1 0 0 0 0,0 0 0 0 0,0 0 0 0 0,1 0-1 0 0,-1 0 1 0 0,1 0 0 0 0,0 1 0 0 0,0-1 0 0 0,0 0 0 0 0,0 1 0 0 0,6-6 0 0 0,-6 7 21 0 0,0 0 1 0 0,0 1 0 0 0,0-1-1 0 0,0 1 1 0 0,0-1-1 0 0,0 1 1 0 0,0 0-1 0 0,0 0 1 0 0,1 0 0 0 0,-1 0-1 0 0,0 0 1 0 0,1 1-1 0 0,-1-1 1 0 0,1 1 0 0 0,-1-1-1 0 0,1 1 1 0 0,-1 0-1 0 0,1 0 1 0 0,-1 0 0 0 0,1 1-1 0 0,-1-1 1 0 0,1 0-1 0 0,-1 1 1 0 0,3 1 0 0 0,15 5 236 0 0,0 2 0 0 0,-1 1 1 0 0,-1 0-1 0 0,0 1 1 0 0,21 17-1 0 0,14 8 38 0 0,8 8 79 0 0,-4-3-4332 0 0,-45-34-2655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4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2303 0 0,'0'0'8518'0'0,"0"2"-7432"0"0,-2 37 1025 0 0,0 16-1578 0 0,11 65-56 0 0,-4-62-840 0 0,-2 0 1 0 0,-4 64 0 0 0,-1-105-284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4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166 379 5983 0 0,'4'-6'7425'0'0,"-3"5"-7108"0"0,59-7 4273 0 0,-27 4-4148 0 0,46-11 0 0 0,-49 8-348 0 0,-21 6-96 0 0,0-1-1 0 0,0-1 0 0 0,0 1 1 0 0,0-2-1 0 0,10-4 1 0 0,1-2-72 0 0,-6 2-525 0 0,-1 1 0 0 0,24-19 0 0 0,-34 24 408 0 0,0-1 0 0 0,0 1 0 0 0,0-1 0 0 0,0 0 0 0 0,-1 0 0 0 0,0 0 0 0 0,1-1 0 0 0,-1 1 0 0 0,0 0 0 0 0,-1-1 0 0 0,1 0 0 0 0,0 1 0 0 0,-1-1-1 0 0,0 0 1 0 0,0 0 0 0 0,1-5 0 0 0,-2 5 99 0 0,-1 0-1 0 0,1 1 1 0 0,-1-1 0 0 0,1 1-1 0 0,-1-1 1 0 0,0 0-1 0 0,-1 1 1 0 0,1 0-1 0 0,0-1 1 0 0,-1 1-1 0 0,0 0 1 0 0,0 0 0 0 0,0-1-1 0 0,-3-3 1 0 0,-6-5 41 0 0,-21-21-1 0 0,30 32 59 0 0,-7-7 167 0 0,0 1 1 0 0,0-1-1 0 0,-1 2 1 0 0,0 0-1 0 0,0 0 0 0 0,-1 1 1 0 0,1 0-1 0 0,-1 0 1 0 0,0 2-1 0 0,-1-1 1 0 0,1 1-1 0 0,-1 1 1 0 0,-21-2-1 0 0,23 4-77 0 0,0 1-1 0 0,1 1 1 0 0,-1-1-1 0 0,0 2 1 0 0,1-1-1 0 0,-1 1 0 0 0,1 1 1 0 0,0 0-1 0 0,0 0 1 0 0,0 1-1 0 0,1 0 1 0 0,-16 12-1 0 0,6-3 121 0 0,1 2-1 0 0,1 0 0 0 0,0 0 1 0 0,-19 29-1 0 0,24-32-217 0 0,2 1 0 0 0,0 0 1 0 0,0 1-1 0 0,1 0 0 0 0,1 0 0 0 0,1 1 0 0 0,0 0 0 0 0,1 0 0 0 0,1 0 0 0 0,0 1 0 0 0,-3 32 1 0 0,8-41-8 0 0,-1 0 1 0 0,1 0-1 0 0,0 0 1 0 0,1-1-1 0 0,0 1 1 0 0,0-1-1 0 0,0 1 1 0 0,1-1-1 0 0,7 14 1 0 0,-3-9-5 0 0,1 0 0 0 0,0-1 1 0 0,1 0-1 0 0,15 16 0 0 0,-18-20 18 0 0,1-1-1 0 0,0-1 0 0 0,1 1 1 0 0,-1-1-1 0 0,1 0 1 0 0,0-1-1 0 0,0 1 0 0 0,0-2 1 0 0,1 1-1 0 0,0-1 1 0 0,-1-1-1 0 0,1 1 0 0 0,16 1 1 0 0,-13-3 10 0 0,0-1-1 0 0,0 0 1 0 0,0-1 0 0 0,1 0 0 0 0,-1-1 0 0 0,0 0-1 0 0,0-1 1 0 0,-1 0 0 0 0,21-9 0 0 0,-14 3 128 0 0,-1 0 0 0 0,0 0 0 0 0,-1-2 0 0 0,0 0 0 0 0,-1 0 0 0 0,0-2 0 0 0,-1 0 0 0 0,0-1 1 0 0,-1 0-1 0 0,-1-1 0 0 0,15-22 0 0 0,-17 23 22 0 0,-1 0-1 0 0,0-1 1 0 0,-2 0 0 0 0,1 0-1 0 0,-2-1 1 0 0,5-16 0 0 0,-9 26-110 0 0,-1-1 1 0 0,1 0-1 0 0,-2 0 0 0 0,1 0 0 0 0,-1 0 1 0 0,0 0-1 0 0,0 0 0 0 0,0 0 1 0 0,-1 0-1 0 0,0 0 0 0 0,-1 0 0 0 0,0 0 1 0 0,0 1-1 0 0,0-1 0 0 0,-1 1 1 0 0,0-1-1 0 0,-5-7 0 0 0,0 2 0 0 0,-1-1 0 0 0,-1 1 0 0 0,0 1 0 0 0,-1 0 0 0 0,0 1 0 0 0,-1 0 0 0 0,0 0 0 0 0,-17-9 0 0 0,6 5-254 0 0,-2 1-1 0 0,1 2 0 0 0,-46-15 1 0 0,36 13-2054 0 0,25 8-4606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231 155 919 0 0,'6'-15'2203'0'0,"7"-17"6250"0"0,-10 25-7913 0 0,-1-1 0 0 0,0 1 1 0 0,0 0-1 0 0,-1-1 0 0 0,0 1 1 0 0,0-1-1 0 0,-1 1 0 0 0,0-1 1 0 0,-2-11 1316 0 0,1 18-1430 0 0,0-1-359 0 0,-1 1-1 0 0,1-1 1 0 0,-1 1-1 0 0,1-1 1 0 0,-1 1 0 0 0,1-1-1 0 0,-1 1 1 0 0,0 0 0 0 0,0 0-1 0 0,0 0 1 0 0,0 0 0 0 0,0 0-1 0 0,0 0 1 0 0,0 0 0 0 0,0 1-1 0 0,0-1 1 0 0,0 1 0 0 0,-1 0-1 0 0,1-1 1 0 0,0 1-1 0 0,0 0 1 0 0,0 0 0 0 0,-1 1-1 0 0,1-1 1 0 0,0 0 0 0 0,0 1-1 0 0,0-1 1 0 0,0 1 0 0 0,0 0-1 0 0,0-1 1 0 0,0 1 0 0 0,0 0-1 0 0,0 0 1 0 0,0 1 0 0 0,0-1-1 0 0,0 0 1 0 0,-2 3 0 0 0,-9 8-13 0 0,1 0 1 0 0,1 0 0 0 0,0 1-1 0 0,0 1 1 0 0,1 0 0 0 0,1 0-1 0 0,-13 29 1 0 0,3-6-33 0 0,9-20-6 0 0,0 1 0 0 0,2 1 0 0 0,0-1 0 0 0,2 1 0 0 0,-8 31 0 0 0,10-29 8 0 0,2 0 0 0 0,0 0 0 0 0,1 0 0 0 0,3 32 0 0 0,-1-43-12 0 0,1-1 1 0 0,0 1-1 0 0,0-1 0 0 0,1 1 1 0 0,0-1-1 0 0,1 0 1 0 0,0 0-1 0 0,0 0 0 0 0,1 0 1 0 0,0-1-1 0 0,12 15 0 0 0,-10-14 18 0 0,1-1-1 0 0,0 1 0 0 0,1-1 1 0 0,0-1-1 0 0,0 0 0 0 0,0 0 1 0 0,1-1-1 0 0,0 0 0 0 0,1 0 1 0 0,-1-1-1 0 0,1-1 0 0 0,0 0 1 0 0,0 0-1 0 0,0-1 0 0 0,0-1 1 0 0,1 0-1 0 0,-1 0 0 0 0,24 0 0 0 0,-16-4-49 0 0,0-1 0 0 0,0 0 0 0 0,0-1 0 0 0,0-1 0 0 0,-1-1 0 0 0,22-9 0 0 0,-4-2-1242 0 0,67-42 0 0 0,-59 26-1823 0 0,-30 23 1106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4607 0 0,'0'0'354'0'0,"0"-2"-233"0"0,0-10 8974 0 0,1 15-8295 0 0,2 19 119 0 0,-2 1 0 0 0,-1 34 0 0 0,-10 52-498 0 0,1-17-361 0 0,7-60-188 0 0,-4 118 141 0 0,6-114-1475 0 0,2 0 0 0 0,7 42 0 0 0,-6-61-205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11807 0 0,'0'0'1322'0'0,"0"3"-980"0"0,2 71 1312 0 0,-2-27-1220 0 0,1-3-296 0 0,18 344-170 0 0,-9-274-3127 0 0,-8-97 1884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2303 0 0,'-4'0'15018'0'0,"33"-12"-13165"0"0,-18 9-1847 0 0,1-1 1 0 0,0 2-1 0 0,1 0 1 0 0,-1 0 0 0 0,0 1-1 0 0,0 0 1 0 0,1 1-1 0 0,-1 1 1 0 0,16 2-1 0 0,18 5-4082 0 0,-31-5-1576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0,'0'0'707'0'0,"2"1"-464"0"0,48 6 3384 0 0,-35-6-1444 0 0,27 6 0 0 0,-10 1-1242 0 0,-30-8-841 0 0,-1 1 3 0 0,1 0-64 0 0,0 1 0 0 0,0-1 1 0 0,0 1-1 0 0,0-1 0 0 0,0 1 1 0 0,-1 0-1 0 0,1-1 0 0 0,-1 1 0 0 0,1 0 1 0 0,-1 0-1 0 0,0 0 0 0 0,0 0 0 0 0,0 1 1 0 0,0-1-1 0 0,0 0 0 0 0,0 0 1 0 0,0 1-1 0 0,-1-1 0 0 0,1 0 0 0 0,-1 1 1 0 0,0 3-1 0 0,0-4-24 0 0,0 1 0 0 0,-1-1 0 0 0,1 0 0 0 0,-1 0 0 0 0,1 0 0 0 0,-1 1 0 0 0,0-1 0 0 0,0 0 0 0 0,0 0 0 0 0,0 0 0 0 0,0 0 0 0 0,-3 3 0 0 0,2-2 5 0 0,-3 3-11 0 0,1-1 0 0 0,-1 1 0 0 0,-1-1 0 0 0,1 0 0 0 0,-1-1 1 0 0,0 1-1 0 0,0-1 0 0 0,-10 5 0 0 0,4-1-130 0 0,10-5-173 0 0,16-3-385 0 0,-7-1 501 0 0,10 1 101 0 0,-8-1 56 0 0,0 1-1 0 0,0 0 1 0 0,13 3 0 0 0,7 2-5 0 0,-16-3 66 0 0,1 0-1 0 0,-1 1 1 0 0,19 7 0 0 0,-28-8 21 0 0,1 0-1 0 0,-1 0 1 0 0,0 1 0 0 0,0-1-1 0 0,-1 1 1 0 0,1 0 0 0 0,0 0 0 0 0,-1 0-1 0 0,0 0 1 0 0,0 1 0 0 0,0-1-1 0 0,0 1 1 0 0,0 0 0 0 0,2 5 0 0 0,-1-3 240 0 0,-1 1 1 0 0,0 0 0 0 0,-1-1 0 0 0,0 1 0 0 0,0 0-1 0 0,2 13 1 0 0,-4-16-184 0 0,0 0 0 0 0,0 0-1 0 0,0 0 1 0 0,0 0 0 0 0,0 0 0 0 0,-1 0-1 0 0,0 0 1 0 0,0-1 0 0 0,0 1 0 0 0,0 0 0 0 0,-1 0-1 0 0,1-1 1 0 0,-5 7 0 0 0,-5 6 18 0 0,0-1 1 0 0,-1 0 0 0 0,-1-1-1 0 0,0 0 1 0 0,-1-1-1 0 0,-18 13 1 0 0,25-20-260 0 0,-2 0 0 0 0,1-1 0 0 0,-1 0 1 0 0,0 0-1 0 0,0-1 0 0 0,0 0 0 0 0,0-1 0 0 0,-1 0 0 0 0,1 0 0 0 0,-1-1 0 0 0,0 0 1 0 0,0-1-1 0 0,-15 0 0 0 0,22-1-621 0 0,-12-2 465 0 0,6-4-6769 0 0,2-2 568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31 143 10591 0 0,'-11'-5'571'0'0,"-1"0"377"0"0,5 2 3681 0 0,15-12-2964 0 0,-5 7-1263 0 0,2 0-217 0 0,1 1 0 0 0,-1 0 1 0 0,1 0-1 0 0,0 0 0 0 0,1 1 0 0 0,0-1 0 0 0,0 2 1 0 0,0-1-1 0 0,1 1 0 0 0,-1 0 0 0 0,1 0 1 0 0,14-5-1 0 0,-10 6-186 0 0,0 0 1 0 0,1 0-1 0 0,0 1 0 0 0,-1 0 1 0 0,1 1-1 0 0,0 1 1 0 0,0 0-1 0 0,18 2 1 0 0,-10 0-103 0 0,47 4-2233 0 0,-39-1 1029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87 12551 0 0,'-3'-45'1306'0'0,"3"42"-1197"0"0,-1 0 0 0 0,1 0-1 0 0,-1 0 1 0 0,0 0-1 0 0,0 0 1 0 0,0 0 0 0 0,-1 0-1 0 0,1 1 1 0 0,-1-1-1 0 0,1 0 1 0 0,-4-4 0 0 0,3 6 571 0 0,0 1-11 0 0,-2-1-538 0 0,0 0 1 0 0,0 1 0 0 0,1 0-1 0 0,-1 0 1 0 0,0 0-1 0 0,0 1 1 0 0,1-1-1 0 0,-1 1 1 0 0,0 0-1 0 0,1 0 1 0 0,-1 0-1 0 0,0 0 1 0 0,1 1 0 0 0,0-1-1 0 0,-1 1 1 0 0,1 0-1 0 0,0 0 1 0 0,0 0-1 0 0,-6 6 1 0 0,0-1 31 0 0,1 1 0 0 0,-1 1-1 0 0,2-1 1 0 0,-1 2 0 0 0,-9 15 0 0 0,-9 23 307 0 0,-32 81 1 0 0,57-126-460 0 0,-7 19 66 0 0,0 1-1 0 0,1 0 1 0 0,2 0 0 0 0,0 1 0 0 0,2 0-1 0 0,-2 36 1 0 0,6-48-65 0 0,-1 0 0 0 0,2 0 1 0 0,0 0-1 0 0,0 0 0 0 0,1 0 0 0 0,0 0 0 0 0,1-1 0 0 0,1 1 0 0 0,0-1 1 0 0,7 11-1 0 0,-8-14-6 0 0,1-1 1 0 0,0 1 0 0 0,1-1 0 0 0,0 0-1 0 0,0-1 1 0 0,0 0 0 0 0,1 0 0 0 0,0 0-1 0 0,0-1 1 0 0,0 0 0 0 0,1 0 0 0 0,0 0-1 0 0,0-1 1 0 0,10 3 0 0 0,-6-3 48 0 0,-1 0 0 0 0,1-1 0 0 0,1-1 0 0 0,-1 0 0 0 0,0 0 0 0 0,1-2 0 0 0,-1 1 0 0 0,0-1 0 0 0,1-1 0 0 0,-1-1 0 0 0,0 1 0 0 0,1-2 0 0 0,-1 0 0 0 0,0 0 0 0 0,-1-1 0 0 0,1-1 0 0 0,-1 0 0 0 0,12-6 0 0 0,12-10 302 0 0,-1-1 1 0 0,43-35-1 0 0,-65 46-244 0 0,0 0 1 0 0,-1 0-1 0 0,-1-1 1 0 0,1 0-1 0 0,-2-1 1 0 0,0-1-1 0 0,0 1 1 0 0,-1-1-1 0 0,5-15 1 0 0,-10 22-51 0 0,-1 1 0 0 0,0-1 0 0 0,0 0 0 0 0,-1 1 0 0 0,0-1 0 0 0,0 0 0 0 0,-1 0 0 0 0,0 0 0 0 0,0 0 0 0 0,0 1 0 0 0,-1-1 0 0 0,0 0 0 0 0,-1 0 1 0 0,1 0-1 0 0,-1 1 0 0 0,0-1 0 0 0,-1 1 0 0 0,0 0 0 0 0,0 0 0 0 0,0 0 0 0 0,-1 0 0 0 0,0 0 0 0 0,-7-9 0 0 0,-29-31-1 0 0,-2 2-1 0 0,-1 1 1 0 0,-62-46 0 0 0,101 85-189 0 0,-1 1 0 0 0,0-1 0 0 0,0 1 0 0 0,0 0 0 0 0,0 0 0 0 0,0 1 0 0 0,-1 0 0 0 0,-5-2 0 0 0,9 3-290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1375 0 0,'0'0'66'0'0,"0"0"-64"0"0,0 0-1 0 0,0 0 1 0 0,1 0 0 0 0,-1 0-1 0 0,0 0 1 0 0,0 0 0 0 0,0 0 0 0 0,1 0-1 0 0,-1 0 1 0 0,0 0 0 0 0,0 0-1 0 0,0 0 1 0 0,1 0 0 0 0,-1 0 0 0 0,0 0-1 0 0,0 0 1 0 0,1 0 0 0 0,-1 0 0 0 0,0 0-1 0 0,0 0 1 0 0,0 0 0 0 0,1 0-1 0 0,-1 0 1 0 0,0 0 0 0 0,0 0 0 0 0,0-1-1 0 0,1 1 1 0 0,-1 0 0 0 0,0 0 0 0 0,0 0-1 0 0,0 0 1 0 0,0 0 0 0 0,0-1-1 0 0,1 1 1 0 0,-1 0 0 0 0,0 0 0 0 0,0 0-1 0 0,0-1 1 0 0,0 1 0 0 0,0 0-1 0 0,1-3 252 0 0,-1 0 0 0 0,0 1 0 0 0,0-1 0 0 0,0 0-1 0 0,0 1 1 0 0,-1-5 0 0 0,1 3 193 0 0,-1 0 1 0 0,1 0-1 0 0,0 0 1 0 0,0 0-1 0 0,2-6 6496 0 0,0 12-6411 0 0,2 3-307 0 0,-1 1 1 0 0,1-1-1 0 0,-1 1 0 0 0,0 0 1 0 0,0 0-1 0 0,0 0 0 0 0,-1 0 1 0 0,0 1-1 0 0,-1-1 0 0 0,2 9 1 0 0,1 13 555 0 0,0 33 0 0 0,-2-18-127 0 0,3 195 1187 0 0,1 6-1724 0 0,-4-217-320 0 0,0 6-1753 0 0,8 36 1 0 0,-9-67 617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0,'0'0'980'0'0,"2"2"-702"0"0,7 8 544 0 0,-1 2 0 0 0,0-1 0 0 0,0 1 0 0 0,10 24 0 0 0,-4 1-104 0 0,15 51 0 0 0,3 13-168 0 0,-24-77-506 0 0,9 47 1 0 0,-7-24-48 0 0,1 17 6 0 0,-4-19-35 0 0,10 99-1522 0 0,-15-117 1033 0 0,-1-11-1476 0 0,-1 34 0 0 0,-2-32 423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11663 0 0,'-6'1'6295'0'0,"13"5"-6052"0"0,0 0 0 0 0,1 0 1 0 0,0-1-1 0 0,-1 0 0 0 0,1 0 1 0 0,1-1-1 0 0,-1 0 0 0 0,1 0 0 0 0,0-1 1 0 0,-1 0-1 0 0,1-1 0 0 0,1 0 1 0 0,-1 0-1 0 0,13 0 0 0 0,66 0-994 0 0,-50-3-5434 0 0,-19 0-127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7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0,'0'0'12088'0'0,"2"4"-11756"0"0,2 3-123 0 0,0 0-1 0 0,-1 1 0 0 0,0-1 1 0 0,0 1-1 0 0,-1 0 0 0 0,0 0 1 0 0,2 14-1 0 0,13 174-279 0 0,-13-135-2651 0 0,-4-51-2420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7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7367 0 0,'0'0'9867'0'0,"2"0"-9423"0"0,13-1-52 0 0,1-1-1 0 0,0-1 1 0 0,-1 0-1 0 0,0-1 1 0 0,25-9 0 0 0,11-4 211 0 0,33-10-7172 0 0,-72 24 514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7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447 108 4607 0 0,'0'0'354'0'0,"-3"-8"-220"0"0,0 2 460 0 0,0 0 0 0 0,0 0 0 0 0,-1 0 0 0 0,0 1 0 0 0,0-1 0 0 0,0 1 0 0 0,0 0 0 0 0,-1 0 0 0 0,0 0 0 0 0,0 1 0 0 0,0 0-1 0 0,0 0 1 0 0,-1 0 0 0 0,-8-4 0 0 0,7 5-302 0 0,0 0 0 0 0,-1 1 0 0 0,0-1 0 0 0,1 2 0 0 0,-1-1 0 0 0,0 1 1 0 0,-11-1-1 0 0,9 2-224 0 0,1 0-1 0 0,-1 0 1 0 0,0 0 0 0 0,0 1 0 0 0,1 1 0 0 0,-1 0 0 0 0,1 0 0 0 0,-1 1 0 0 0,1 0 0 0 0,0 0 0 0 0,0 1 0 0 0,0 1 0 0 0,1-1-1 0 0,0 1 1 0 0,-1 1 0 0 0,-10 9 0 0 0,10-7-22 0 0,0 0-1 0 0,1 1 1 0 0,0 0 0 0 0,0 1-1 0 0,1-1 1 0 0,0 2 0 0 0,0-1-1 0 0,-6 17 1 0 0,1 3-1 0 0,2 0 1 0 0,1 0-1 0 0,2 1 0 0 0,1 0 1 0 0,1 0-1 0 0,2 1 0 0 0,1-1 1 0 0,2 1-1 0 0,3 35 0 0 0,-1-52-41 0 0,0-1 0 0 0,1 0 0 0 0,0 1 0 0 0,1-1-1 0 0,1-1 1 0 0,0 1 0 0 0,9 17 0 0 0,-10-24 16 0 0,0 0 1 0 0,1-1-1 0 0,0 1 0 0 0,0-1 1 0 0,0 0-1 0 0,1 0 0 0 0,0-1 1 0 0,0 0-1 0 0,0 0 0 0 0,0 0 1 0 0,1 0-1 0 0,0-1 1 0 0,0 0-1 0 0,13 4 0 0 0,-13-5 2 0 0,0-1 0 0 0,0-1 1 0 0,1 1-1 0 0,-1-1 0 0 0,0 0 0 0 0,1-1 0 0 0,-1 0 0 0 0,0 0 0 0 0,0 0 0 0 0,13-3 1 0 0,-10 0 17 0 0,0 0 1 0 0,0 0-1 0 0,0-1 1 0 0,0 0-1 0 0,-1-1 1 0 0,16-10-1 0 0,-6 1 90 0 0,-1 0-1 0 0,-1-2 1 0 0,0 0-1 0 0,-1-1 1 0 0,-1 0-1 0 0,15-22 1 0 0,-17 21 19 0 0,-1 0 1 0 0,-1-1-1 0 0,0-1 1 0 0,-2 1-1 0 0,0-2 1 0 0,10-35-1 0 0,-15 41-46 0 0,0-2 1 0 0,-1 1-1 0 0,-1 0 0 0 0,-1-1 0 0 0,0-21 0 0 0,-2 30-66 0 0,0 0-1 0 0,0 1 0 0 0,0-1 1 0 0,-1 0-1 0 0,0 1 0 0 0,-1-1 1 0 0,0 1-1 0 0,0 0 0 0 0,0 0 1 0 0,-1 0-1 0 0,0 0 0 0 0,-1 1 1 0 0,-6-9-1 0 0,-5-1-76 0 0,0 1 0 0 0,-1 0 0 0 0,0 1 0 0 0,-2 1 0 0 0,1 0 0 0 0,-2 2 0 0 0,0 0 0 0 0,0 1 0 0 0,0 1 0 0 0,-1 1 0 0 0,-37-8 0 0 0,48 13-265 0 0,0 2 0 0 0,0-1 0 0 0,-12 1 0 0 0,-13 4-5083 0 0,7 5-1164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6159 0 0,'0'0'1995'0'0,"3"1"-1260"0"0,-1-1-598 0 0,0 1 0 0 0,-1-1 0 0 0,1 1 1 0 0,0 0-1 0 0,-1 0 0 0 0,1-1 0 0 0,-1 1 0 0 0,1 0 1 0 0,-1 1-1 0 0,1-1 0 0 0,-1 0 0 0 0,0 0 1 0 0,1 1-1 0 0,-1-1 0 0 0,0 0 0 0 0,0 1 0 0 0,0-1 1 0 0,0 1-1 0 0,0 0 0 0 0,-1-1 0 0 0,1 1 1 0 0,0 0-1 0 0,0 2 0 0 0,8 26 890 0 0,-1 1 0 0 0,-2 0 0 0 0,-1 0 0 0 0,2 56 0 0 0,-2 101 878 0 0,4-42-1170 0 0,0-17-565 0 0,-9-104-163 0 0,8 75-374 0 0,-5-61-403 0 0,-5-22-6669 0 0,1-11 2448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0,'0'0'3359'0'0,"0"2"-1795"0"0,6 85 3407 0 0,-1-12-3473 0 0,3 35 173 0 0,1 6-435 0 0,0-5-312 0 0,-1-33-501 0 0,-1-18-314 0 0,-5-40-78 0 0,9 32 0 0 0,-7-36-192 0 0,-1 0 1 0 0,0 0-1 0 0,0 23 1 0 0,-2-7-205 0 0,0-11-1265 0 0,-1-6-2260 0 0,0-8 2352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11543 0 0,'0'0'530'0'0,"-1"1"-13"0"0,-29 14 6018 0 0,31-11-6425 0 0,1 0 1 0 0,0-1 0 0 0,0 1 0 0 0,0-1-1 0 0,1 0 1 0 0,-1 1 0 0 0,1-1 0 0 0,0 0-1 0 0,0 0 1 0 0,0-1 0 0 0,0 1 0 0 0,0 0 0 0 0,0-1-1 0 0,1 0 1 0 0,-1 0 0 0 0,1 0 0 0 0,0 0-1 0 0,-1-1 1 0 0,7 2 0 0 0,0 0 167 0 0,0 0 0 0 0,0-1 0 0 0,1 0 1 0 0,-1-1-1 0 0,1-1 0 0 0,17 0 0 0 0,-18-1-396 0 0,-1-1 1 0 0,0-1-1 0 0,1 1 0 0 0,16-9 0 0 0,4 0-377 0 0,-14 6-1562 0 0,-6 0-2626 0 0,2-1-1981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0,'0'0'964'0'0,"2"0"-794"0"0,17 2 1845 0 0,36-2 1 0 0,-33-1-806 0 0,32 4-1 0 0,-40-2-941 0 0,0 2-1 0 0,1-1 0 0 0,-1 2 1 0 0,-1 0-1 0 0,1 1 1 0 0,-1 0-1 0 0,1 1 0 0 0,21 13 1 0 0,-33-17-244 0 0,-1-1 1 0 0,1 1-1 0 0,0 0 1 0 0,-1-1-1 0 0,1 1 0 0 0,-1 0 1 0 0,1 0-1 0 0,-1 0 1 0 0,0 0-1 0 0,0 1 1 0 0,0-1-1 0 0,0 0 0 0 0,0 0 1 0 0,0 1-1 0 0,-1-1 1 0 0,1 0-1 0 0,-1 1 1 0 0,0-1-1 0 0,1 1 0 0 0,-1-1 1 0 0,0 0-1 0 0,-1 1 1 0 0,1-1-1 0 0,0 1 1 0 0,-1-1-1 0 0,1 0 0 0 0,-1 1 1 0 0,-1 3-1 0 0,-3 7 51 0 0,-1 1 0 0 0,0-1 0 0 0,-15 22 0 0 0,8-14-58 0 0,7-10 12 0 0,-14 20 0 0 0,17-28-30 0 0,0 0 0 0 0,1 0-1 0 0,-1 0 1 0 0,-1 0 0 0 0,1 0 0 0 0,0-1-1 0 0,-1 1 1 0 0,1-1 0 0 0,-7 3 0 0 0,-8-3-396 0 0,16-2 59 0 0,10 0 179 0 0,15 4 55 0 0,-1 0 0 0 0,1 1 0 0 0,37 15 0 0 0,-32-9 345 0 0,-2 1-1 0 0,1 1 1 0 0,-2 2-1 0 0,0 0 0 0 0,33 28 1 0 0,-54-40-88 0 0,-1 0 1 0 0,0 0-1 0 0,0 0 1 0 0,0 0-1 0 0,0 0 0 0 0,-1 0 1 0 0,1 1-1 0 0,-1-1 1 0 0,0 1-1 0 0,0 0 1 0 0,0 0-1 0 0,2 6 0 0 0,-3-7-41 0 0,-1 0-1 0 0,0 0 1 0 0,1 0-1 0 0,-1 1 1 0 0,0-1-1 0 0,0 0 1 0 0,-1 0-1 0 0,1 0 1 0 0,-1 0-1 0 0,0 1 1 0 0,1-1-1 0 0,-1 0 1 0 0,-1 0-1 0 0,1 0 1 0 0,0 0-1 0 0,-1-1 1 0 0,-1 4-1 0 0,-4 5 34 0 0,-1-1 0 0 0,0 1-1 0 0,-1-2 1 0 0,1 1 0 0 0,-2-1-1 0 0,1 0 1 0 0,-1-1 0 0 0,-1-1-1 0 0,0 1 1 0 0,-14 6 0 0 0,11-7-168 0 0,0 0 0 0 0,0-2 0 0 0,-1 0 0 0 0,0 0-1 0 0,0-1 1 0 0,0-1 0 0 0,0-1 0 0 0,-21 1 0 0 0,24-3-1107 0 0,0 0 1 0 0,0-1-1 0 0,-21-5 0 0 0,14 1-7187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5527 0 0,'0'0'11088'0'0,"1"1"-10887"0"0,0-1 1 0 0,0 0-1 0 0,-1 0 0 0 0,1 0 0 0 0,0 0 0 0 0,0 1 0 0 0,-1-1 0 0 0,1 0 1 0 0,0 1-1 0 0,-1-1 0 0 0,1 1 0 0 0,-1-1 0 0 0,2 1 0 0 0,-1 6-3 0 0,1-1 0 0 0,-1 1 1 0 0,0-1-1 0 0,-1 1 0 0 0,0-1 0 0 0,0 1 0 0 0,-1 12 0 0 0,-13 51 156 0 0,4-24-194 0 0,8-33-154 0 0,0-8 4 0 0,2 0 0 0 0,-1 0 0 0 0,0 0 0 0 0,1 1 0 0 0,0-1 0 0 0,0 0 0 0 0,1 0 0 0 0,1 9 0 0 0,-2-12-5 0 0,0-1 0 0 0,1 1 0 0 0,-1 0 0 0 0,1 0 1 0 0,-1 0-1 0 0,1-1 0 0 0,0 1 0 0 0,0 0 0 0 0,0-1 0 0 0,0 1 1 0 0,0-1-1 0 0,0 1 0 0 0,0-1 0 0 0,1 1 0 0 0,-1-1 0 0 0,0 0 1 0 0,1 0-1 0 0,-1 0 0 0 0,1 1 0 0 0,-1-1 0 0 0,1-1 0 0 0,2 2 1 0 0,-2-1 11 0 0,1 0 0 0 0,0-1 0 0 0,0 1 0 0 0,-1-1 0 0 0,1 0 0 0 0,0 0 0 0 0,0 0 0 0 0,2 0 0 0 0,3-1 34 0 0,0 1-20 0 0,-1-1 0 0 0,1 0 0 0 0,0-1 0 0 0,0 1 0 0 0,12-6 0 0 0,36-18-152 0 0,-52 23 18 0 0,-1-1 1 0 0,1 1 0 0 0,0-1-1 0 0,-1 0 1 0 0,0 0 0 0 0,0-1-1 0 0,0 1 1 0 0,5-8 0 0 0,13-14-1976 0 0,-13 18 544 0 0,-2-3-60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6447 0 0,'0'0'499'0'0,"-2"1"-328"0"0,-1 4 223 0 0,0-1 1 0 0,0 0 0 0 0,0 1-1 0 0,0 0 1 0 0,1 0-1 0 0,-1 0 1 0 0,1 0 0 0 0,1 0-1 0 0,-1 0 1 0 0,1 1-1 0 0,-2 9 1 0 0,1 7 1702 0 0,0 35 0 0 0,8 173 2056 0 0,0-176-4937 0 0,22 99-1 0 0,-25-140-894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27:2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2303 0 0,'0'0'2104'0'0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0,'0'0'1075'0'0,"2"1"-883"0"0,2 5-96 0 0,1 0 0 0 0,-1 0 0 0 0,0 0 0 0 0,0 1 1 0 0,-1-1-1 0 0,0 1 0 0 0,0 0 0 0 0,3 11 0 0 0,12 63 1722 0 0,-6-3-303 0 0,0 87 1 0 0,-10 80-968 0 0,-2-52-385 0 0,-4-23-1167 0 0,-2-98-6402 0 0,4-59 2572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0,'0'0'499'0'0,"1"1"-142"0"0,3 1 39 0 0,-1 1 0 0 0,0-1-1 0 0,0 1 1 0 0,-1 0 0 0 0,1 0-1 0 0,-1 1 1 0 0,1-1-1 0 0,-1 0 1 0 0,0 1 0 0 0,0-1-1 0 0,-1 1 1 0 0,3 7 0 0 0,3 8 526 0 0,4 25 0 0 0,-8-28-526 0 0,78 452 1976 0 0,-53-281-2326 0 0,15 73-3564 0 0,-38-227 2290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31 143 10591 0 0,'-11'-5'571'0'0,"-1"0"377"0"0,5 2 3681 0 0,15-12-2964 0 0,-5 7-1263 0 0,2 0-217 0 0,1 1 0 0 0,-1 0 1 0 0,1 0-1 0 0,0 0 0 0 0,1 1 0 0 0,0-1 0 0 0,0 2 1 0 0,0-1-1 0 0,1 1 0 0 0,-1 0 0 0 0,1 0 1 0 0,14-5-1 0 0,-10 6-186 0 0,0 0 1 0 0,1 0-1 0 0,0 1 0 0 0,-1 0 1 0 0,1 1-1 0 0,0 1 1 0 0,0 0-1 0 0,18 2 1 0 0,-10 0-103 0 0,47 4-2233 0 0,-39-1 1029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0,'0'0'964'0'0,"2"0"-794"0"0,17 2 1845 0 0,36-2 1 0 0,-33-1-806 0 0,32 4-1 0 0,-40-2-941 0 0,0 2-1 0 0,1-1 0 0 0,-1 2 1 0 0,-1 0-1 0 0,1 1 1 0 0,-1 0-1 0 0,1 1 0 0 0,21 13 1 0 0,-33-17-244 0 0,-1-1 1 0 0,1 1-1 0 0,0 0 1 0 0,-1-1-1 0 0,1 1 0 0 0,-1 0 1 0 0,1 0-1 0 0,-1 0 1 0 0,0 0-1 0 0,0 1 1 0 0,0-1-1 0 0,0 0 0 0 0,0 0 1 0 0,0 1-1 0 0,-1-1 1 0 0,1 0-1 0 0,-1 1 1 0 0,0-1-1 0 0,1 1 0 0 0,-1-1 1 0 0,0 0-1 0 0,-1 1 1 0 0,1-1-1 0 0,0 1 1 0 0,-1-1-1 0 0,1 0 0 0 0,-1 1 1 0 0,-1 3-1 0 0,-3 7 51 0 0,-1 1 0 0 0,0-1 0 0 0,-15 22 0 0 0,8-14-58 0 0,7-10 12 0 0,-14 20 0 0 0,17-28-30 0 0,0 0 0 0 0,1 0-1 0 0,-1 0 1 0 0,-1 0 0 0 0,1 0 0 0 0,0-1-1 0 0,-1 1 1 0 0,1-1 0 0 0,-7 3 0 0 0,-8-3-396 0 0,16-2 59 0 0,10 0 179 0 0,15 4 55 0 0,-1 0 0 0 0,1 1 0 0 0,37 15 0 0 0,-32-9 345 0 0,-2 1-1 0 0,1 1 1 0 0,-2 2-1 0 0,0 0 0 0 0,33 28 1 0 0,-54-40-88 0 0,-1 0 1 0 0,0 0-1 0 0,0 0 1 0 0,0 0-1 0 0,0 0 0 0 0,-1 0 1 0 0,1 1-1 0 0,-1-1 1 0 0,0 1-1 0 0,0 0 1 0 0,0 0-1 0 0,2 6 0 0 0,-3-7-41 0 0,-1 0-1 0 0,0 0 1 0 0,1 0-1 0 0,-1 1 1 0 0,0-1-1 0 0,0 0 1 0 0,-1 0-1 0 0,1 0 1 0 0,-1 0-1 0 0,0 1 1 0 0,1-1-1 0 0,-1 0 1 0 0,-1 0-1 0 0,1 0 1 0 0,0 0-1 0 0,-1-1 1 0 0,-1 4-1 0 0,-4 5 34 0 0,-1-1 0 0 0,0 1-1 0 0,-1-2 1 0 0,1 1 0 0 0,-2-1-1 0 0,1 0 1 0 0,-1-1 0 0 0,-1-1-1 0 0,0 1 1 0 0,-14 6 0 0 0,11-7-168 0 0,0 0 0 0 0,0-2 0 0 0,-1 0 0 0 0,0 0-1 0 0,0-1 1 0 0,0-1 0 0 0,0-1 0 0 0,-21 1 0 0 0,24-3-1107 0 0,0 0 1 0 0,0-1-1 0 0,-21-5 0 0 0,14 1-7187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0,'3'10'12958'0'0,"5"20"-8464"0"0,7 22-4816 0 0,70 469 1560 0 0,-79-434-3708 0 0,-4-63 1164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11975 0 0,'0'0'923'0'0,"-2"1"-602"0"0,-3 0-1184 0 0,-5 2 4796 0 0,10-2-3862 0 0,0-1 0 0 0,0 0-1 0 0,0 0 1 0 0,0 1 0 0 0,-1-1 0 0 0,1 0 0 0 0,0 0-1 0 0,0 0 1 0 0,0 1 0 0 0,0-1 0 0 0,0 0 0 0 0,0 0-1 0 0,0 1 1 0 0,1-1 0 0 0,-1 0 0 0 0,0 0 0 0 0,0 0-1 0 0,0 1 1 0 0,0-1 0 0 0,0 0 0 0 0,0 0 0 0 0,0 0-1 0 0,0 1 1 0 0,0-1 0 0 0,1 0 0 0 0,-1 0 0 0 0,0 0-1 0 0,0 0 1 0 0,0 1 0 0 0,0-1 0 0 0,1 0 0 0 0,-1 0 0 0 0,0 0-1 0 0,0 0 1 0 0,0 0 0 0 0,1 0 0 0 0,-1 1 0 0 0,0-1-1 0 0,0 0 1 0 0,0 0 0 0 0,1 0 0 0 0,-1 0 0 0 0,0 0-1 0 0,1 0 1 0 0,5 4 252 0 0,1-1-1 0 0,0 0 1 0 0,1 0 0 0 0,-1-1-1 0 0,1 0 1 0 0,8 2 0 0 0,50 4 914 0 0,-47-7-845 0 0,15 1 172 0 0,-1-1 1 0 0,45-5-1 0 0,66-15 41 0 0,-98 12-611 0 0,86-17-1825 0 0,-95 19 790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93 5527 0 0,'0'0'671'0'0,"2"1"-124"0"0,-2-1-522 0 0,0 1 0 0 0,0-1 1 0 0,0 0-1 0 0,1 0 0 0 0,-1 0 0 0 0,0 1 1 0 0,0-1-1 0 0,0 0 0 0 0,0 0 0 0 0,1 0 1 0 0,-1 0-1 0 0,0 0 0 0 0,0 0 0 0 0,0 1 1 0 0,0-1-1 0 0,1 0 0 0 0,-1 0 1 0 0,0 0-1 0 0,0 0 0 0 0,1 0 0 0 0,-1 0 1 0 0,0 0-1 0 0,0 0 0 0 0,0 0 0 0 0,1 0 1 0 0,-1 0-1 0 0,0 0 0 0 0,0 0 0 0 0,0 0 1 0 0,1 0-1 0 0,-1 0 0 0 0,0 0 1 0 0,0 0-1 0 0,1 0 0 0 0,-1 0 0 0 0,0-1 1 0 0,0 1-1 0 0,0 0 0 0 0,0 0 0 0 0,1 0 1 0 0,-1 0-1 0 0,0 0 0 0 0,0 0 1 0 0,0-1-1 0 0,0 1 0 0 0,1 0 0 0 0,-1 0 1 0 0,0 0-1 0 0,0-1 0 0 0,0 1 0 0 0,0 0 1 0 0,0 0-1 0 0,0-1 0 0 0,4-19 1555 0 0,-4 15-1159 0 0,0 0-1 0 0,-1 0 1 0 0,1 0 0 0 0,-1 0-1 0 0,0 1 1 0 0,0-1-1 0 0,-4-9 1 0 0,4 12-291 0 0,-1 0 0 0 0,1 1 0 0 0,-1-1 0 0 0,0 0-1 0 0,1 0 1 0 0,-1 1 0 0 0,0-1 0 0 0,0 1 0 0 0,0-1 0 0 0,0 1 0 0 0,-1 0 0 0 0,1 0-1 0 0,0 0 1 0 0,0 0 0 0 0,-1 0 0 0 0,1 1 0 0 0,0-1 0 0 0,-1 1 0 0 0,1-1 0 0 0,-1 1 0 0 0,1 0-1 0 0,-1 0 1 0 0,1 0 0 0 0,0 0 0 0 0,-1 1 0 0 0,1-1 0 0 0,-4 1 0 0 0,0 1 14 0 0,0-1 1 0 0,-1 1-1 0 0,1 1 1 0 0,0-1 0 0 0,0 1-1 0 0,1 0 1 0 0,-1 0-1 0 0,1 1 1 0 0,-8 5 0 0 0,3 1-74 0 0,0 0 0 0 0,1 0 1 0 0,0 1-1 0 0,1 0 1 0 0,0 0-1 0 0,1 1 0 0 0,-8 16 1 0 0,-32 93 65 0 0,44-112-124 0 0,-8 28 79 0 0,2 1 1 0 0,-8 75-1 0 0,15-96-18 0 0,1 0-1 0 0,1 0 0 0 0,1 0 1 0 0,0 0-1 0 0,2 0 0 0 0,-1 0 1 0 0,2 0-1 0 0,0-1 0 0 0,1 1 1 0 0,1-1-1 0 0,14 27 0 0 0,-14-34-19 0 0,0 0 0 0 0,1-1 0 0 0,0 0 0 0 0,0 0 0 0 0,1-1 0 0 0,0 0 0 0 0,0-1-1 0 0,1 1 1 0 0,0-1 0 0 0,10 5 0 0 0,-7-5 14 0 0,0-1 0 0 0,0 0 0 0 0,1 0 0 0 0,0-1 0 0 0,0-1-1 0 0,0 0 1 0 0,21 2 0 0 0,-24-5-46 0 0,0 0-1 0 0,0 0 1 0 0,0-1-1 0 0,0 0 1 0 0,-1-1-1 0 0,1 0 1 0 0,0-1 0 0 0,-1 0-1 0 0,1 0 1 0 0,-1-1-1 0 0,15-8 1 0 0,-9 2-13 0 0,0-1 0 0 0,0 0-1 0 0,-1-1 1 0 0,0 0 0 0 0,16-20 0 0 0,34-30-1024 0 0,-21 21-2847 0 0,-33 31 2203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0,'3'10'12958'0'0,"5"20"-8464"0"0,7 22-4816 0 0,70 469 1560 0 0,-79-434-3708 0 0,-4-63 1164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1839 0 0,'-4'5'8477'0'0,"8"11"-4396"0"0,17 71-692 0 0,-8-41-2955 0 0,6 55 0 0 0,-7-7-476 0 0,2 6-1193 0 0,0 108 1 0 0,-14-186-2795 0 0,2-2-1198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12551 0 0,'0'-1'147'0'0,"-2"-2"-243"0"0,9-5 1491 0 0,-7 8-1389 0 0,1 0 0 0 0,-1 0 0 0 0,0 0 0 0 0,0 0 1 0 0,0 0-1 0 0,0 0 0 0 0,0 0 0 0 0,0 0 0 0 0,0 0 0 0 0,0 0 1 0 0,0 0-1 0 0,0 0 0 0 0,0 0 0 0 0,0 0 0 0 0,0 0 1 0 0,0 0-1 0 0,0-1 0 0 0,1 1 0 0 0,-1 0 0 0 0,0 0 0 0 0,0 0 1 0 0,0 0-1 0 0,0 0 0 0 0,0 0 0 0 0,0 1 0 0 0,0-1 1 0 0,0 0-1 0 0,0 0 0 0 0,0 0 0 0 0,0 0 0 0 0,0 0 0 0 0,1 0 1 0 0,-1 0-1 0 0,0 0 0 0 0,0 0 0 0 0,0 0 0 0 0,0 0 1 0 0,0 0-1 0 0,0 0 0 0 0,0 0 0 0 0,0 0 0 0 0,0 0 1 0 0,0 0-1 0 0,0 0 0 0 0,0 0 0 0 0,0 0 0 0 0,0 0 0 0 0,0 1 1 0 0,0-1-1 0 0,0 0 0 0 0,0 0 0 0 0,0 0 0 0 0,0 0 1 0 0,0 0-1 0 0,0 0 0 0 0,0 0 0 0 0,0 0 0 0 0,5 8 260 0 0,0 0 0 0 0,0 0-1 0 0,-1 0 1 0 0,-1 1 0 0 0,1-1 0 0 0,2 13-1 0 0,10 60 269 0 0,-11-54-381 0 0,25 166 288 0 0,1 4-383 0 0,-16-86-952 0 0,-5-27-1596 0 0,-6-59 904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 7367 0 0,'-26'-7'10165'0'0,"34"2"-10105"0"0,0 1 0 0 0,0 0 0 0 0,0 1-1 0 0,15-5 1 0 0,26 0 76 0 0,48-6-2080 0 0,-78 14 368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11807 0 0,'0'0'1068'0'0,"2"1"-877"0"0,9 4 198 0 0,0 0-1 0 0,1-1 1 0 0,0 0 0 0 0,0-1 0 0 0,0 0-1 0 0,0-1 1 0 0,0-1 0 0 0,23 1 0 0 0,-34-2-289 0 0,0 0 0 0 0,1 0 0 0 0,-1 0 0 0 0,0 0 0 0 0,0 0 0 0 0,0 0 1 0 0,0 0-1 0 0,0 1 0 0 0,1-1 0 0 0,-1 0 0 0 0,2 1 0 0 0,-3 0-56 0 0,1 0 0 0 0,-1-1 0 0 0,0 1 0 0 0,0 0 0 0 0,1-1 0 0 0,-1 1-1 0 0,0 0 1 0 0,0-1 0 0 0,0 1 0 0 0,0 0 0 0 0,0-1 0 0 0,0 1 0 0 0,0 0 0 0 0,0-1-1 0 0,0 1 1 0 0,0 0 0 0 0,0 6-213 0 0,0-4 180 0 0,0 0-1 0 0,-1 0 1 0 0,1 0-1 0 0,0-1 1 0 0,-1 1-1 0 0,0 0 1 0 0,0 0-1 0 0,0 0 1 0 0,0-1 0 0 0,0 1-1 0 0,0-1 1 0 0,-1 1-1 0 0,1-1 1 0 0,-1 1-1 0 0,0-1 1 0 0,0 0-1 0 0,0 0 1 0 0,0 1-1 0 0,0-1 1 0 0,0-1-1 0 0,0 1 1 0 0,-1 0-1 0 0,1-1 1 0 0,-1 1 0 0 0,1-1-1 0 0,-1 0 1 0 0,0 1-1 0 0,1-1 1 0 0,-6 1-1 0 0,6-2-103 0 0,14 5-524 0 0,18 10 601 0 0,45 29 1 0 0,-59-33 276 0 0,-1 0 0 0 0,-1 1 1 0 0,0 1-1 0 0,17 19 1 0 0,-29-30-136 0 0,0 0 1 0 0,-1 0-1 0 0,1 0 1 0 0,-1 0-1 0 0,0 0 1 0 0,1 1 0 0 0,-1-1-1 0 0,0 0 1 0 0,0 1-1 0 0,-1-1 1 0 0,1 1-1 0 0,0-1 1 0 0,-1 1 0 0 0,0-1-1 0 0,1 1 1 0 0,-1 0-1 0 0,0-1 1 0 0,0 1-1 0 0,-1-1 1 0 0,0 5 0 0 0,0-4-49 0 0,0 0 1 0 0,0 0-1 0 0,-1 1 1 0 0,0-1 0 0 0,1 0-1 0 0,-1 0 1 0 0,0-1 0 0 0,0 1-1 0 0,-1 0 1 0 0,1-1-1 0 0,-1 1 1 0 0,1-1 0 0 0,-1 0-1 0 0,-3 2 1 0 0,-85 54 382 0 0,80-52-549 0 0,1 0-1 0 0,-1-1 0 0 0,0-1 1 0 0,-18 6-1 0 0,-1 1-1589 0 0,30-11 1673 0 0,-11 3-2134 0 0,4-4-2380 0 0,-1-3-1845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5815 0 0,'0'0'527'0'0,"2"2"-352"0"0,5 6 58 0 0,-3-5 2272 0 0,5-4-1796 0 0,-1 0 0 0 0,1-1 0 0 0,16-4 0 0 0,-1 0 105 0 0,2 1-111 0 0,-1 2-1 0 0,1 1 1 0 0,0 1 0 0 0,38 4 0 0 0,-28-1-397 0 0,11 2-26 0 0,-1-2 1 0 0,1-2 0 0 0,47-7-1 0 0,199-26 519 0 0,-191 23-606 0 0,184-15 235 0 0,-186 18-390 0 0,116 7 0 0 0,-155 4-15 0 0,29 0 18 0 0,-62-4-35 0 0,67-3 64 0 0,-82 2-61 0 0,0-1-1 0 0,-1-1 1 0 0,1 0 0 0 0,-1-1 0 0 0,18-7-1 0 0,-18 8-10 0 0,-1-1 38 0 0,11-14 5 0 0,-20 16 2 0 0,-1 2-37 0 0,0-1 1 0 0,0 0-1 0 0,-1 0 1 0 0,1 0-1 0 0,0 1 1 0 0,0-1 0 0 0,-1 0-1 0 0,1 0 1 0 0,0 0-1 0 0,-1 0 1 0 0,1 0-1 0 0,-1 0 1 0 0,1 0-1 0 0,-1-1 1 0 0,0 1 0 0 0,1 0-1 0 0,-1 0 1 0 0,0 0-1 0 0,0 0 1 0 0,0 0-1 0 0,0-1 1 0 0,0 1 0 0 0,0 0-1 0 0,0 0 1 0 0,0-1-1 0 0,-1-1 13 0 0,0 1 0 0 0,1 0-1 0 0,-1-1 1 0 0,0 1 0 0 0,0 0-1 0 0,0 0 1 0 0,-1 0 0 0 0,-1-3-1 0 0,-4-3 40 0 0,0 0 0 0 0,0 1 0 0 0,-1 0 0 0 0,0 1-1 0 0,0 0 1 0 0,-1 0 0 0 0,0 0 0 0 0,0 1 0 0 0,0 1 0 0 0,-1-1-1 0 0,1 2 1 0 0,-14-5 0 0 0,-149-51 422 0 0,7 2-616 0 0,159 54-81 0 0,0 1-1 0 0,0 1 0 0 0,-1-1 1 0 0,1 1-1 0 0,0 0 0 0 0,0 1 1 0 0,-1-1-1 0 0,1 1 1 0 0,0 0-1 0 0,-1 1 0 0 0,1 0 1 0 0,0 0-1 0 0,-8 2 1 0 0,-2 5-1113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8839 0 0,'0'0'800'0'0,"1"2"-656"0"0,6 18 170 0 0,1-1 0 0 0,0 0-1 0 0,13 18 1 0 0,-2-8 105 0 0,1-1 0 0 0,1-1 0 0 0,1-1 0 0 0,46 43 0 0 0,-42-51-153 0 0,-24-17 142 0 0,-2-9-93 0 0,-3 1-251 0 0,0 1 1 0 0,0 0-1 0 0,-1 0 1 0 0,1 1-1 0 0,-2-1 1 0 0,1 1-1 0 0,0 0 0 0 0,-10-8 1 0 0,-31-36 64 0 0,-1-2-110 0 0,36 42 14 0 0,-39-41 29 0 0,43 44 29 0 0,0-1-1 0 0,1 0 1 0 0,0 0-1 0 0,0-1 1 0 0,-6-13 0 0 0,11 20-72 0 0,0 1 0 0 0,0-1 0 0 0,0 0 0 0 0,0 1-1 0 0,0-1 1 0 0,0 0 0 0 0,0 1 0 0 0,0-1 0 0 0,0 1 0 0 0,0-1 0 0 0,0 0 0 0 0,1 1 0 0 0,-1-1 0 0 0,0 1 0 0 0,0-1 0 0 0,1 0 0 0 0,-1 1 0 0 0,0-1 0 0 0,0 1 0 0 0,1-1 0 0 0,-1 1 0 0 0,1-1 0 0 0,-1 1 0 0 0,1-1 0 0 0,-1 1 0 0 0,1 0 0 0 0,-1-1 0 0 0,1 1 0 0 0,-1-1 0 0 0,1 1 0 0 0,-1 0 0 0 0,1 0 0 0 0,-1-1 0 0 0,1 1 0 0 0,0 0 0 0 0,-1 0 0 0 0,2 0 0 0 0,22-6 198 0 0,25 3 436 0 0,60 4-1 0 0,3-1 47 0 0,541 0 2178 0 0,-541 2-2539 0 0,191 16 513 0 0,-227-12-645 0 0,0-4-18 0 0,106-9 0 0 0,130-34-3948 0 0,-299 39-3320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71 412 7567 0 0,'0'-1'22'0'0,"0"0"-1"0"0,0 1 0 0 0,0-1 1 0 0,0 1-1 0 0,0-1 0 0 0,0 0 1 0 0,0 1-1 0 0,0-1 0 0 0,0 0 1 0 0,0 1-1 0 0,1-1 0 0 0,-1 1 1 0 0,0-1-1 0 0,0 0 0 0 0,1 1 1 0 0,-1-1-1 0 0,0 1 0 0 0,1-1 1 0 0,-1 1-1 0 0,0-1 0 0 0,1 1 1 0 0,-1-1-1 0 0,1 1 0 0 0,0-1 1 0 0,-1 1-14 0 0,1-1 1 0 0,-1 1-1 0 0,1 0 0 0 0,-1-1 1 0 0,0 1-1 0 0,1 0 1 0 0,-1-1-1 0 0,0 1 0 0 0,0 0 1 0 0,1-1-1 0 0,-1 1 1 0 0,0-1-1 0 0,0 1 0 0 0,0-1 1 0 0,1 1-1 0 0,-1 0 1 0 0,0-1-1 0 0,0 1 0 0 0,0-1 1 0 0,0 1-1 0 0,0-1 1 0 0,0 1-1 0 0,0-1 0 0 0,0 1 1 0 0,0-1-1 0 0,0 1 1 0 0,0-1-1 0 0,0 1 0 0 0,0 0 1 0 0,0-1-1 0 0,-1 1 1 0 0,1-1-1 0 0,-3-9 220 0 0,0 0 1 0 0,0 1-1 0 0,1-1 1 0 0,1 0-1 0 0,-1-18 1 0 0,-1-6 711 0 0,0 8 569 0 0,2-28 0 0 0,1 43 781 0 0,0 13-1957 0 0,-21 349 1099 0 0,9-92-1403 0 0,6-173-9 0 0,-13 133 179 0 0,18-209-174 0 0,1-8 34 0 0,26-346 79 0 0,-12 217-131 0 0,20-109 68 0 0,-20 149-12 0 0,-11 67-48 0 0,1 0 1 0 0,0-1 0 0 0,2 1 0 0 0,1 1-1 0 0,9-21 1 0 0,-16 39-17 0 0,1-1 0 0 0,-1 1 0 0 0,1 0 0 0 0,-1 0 0 0 0,1 0 0 0 0,0 0-1 0 0,0 0 1 0 0,-1 0 0 0 0,1 0 0 0 0,0 0 0 0 0,0 1 0 0 0,0-1 0 0 0,0 0 0 0 0,2 0 0 0 0,-3 1-1 0 0,0-1 0 0 0,1 1 1 0 0,-1 0-1 0 0,1 0 1 0 0,-1 0-1 0 0,1 0 0 0 0,-1 0 1 0 0,1 0-1 0 0,-1 0 1 0 0,1 0-1 0 0,-1 0 0 0 0,1 1 1 0 0,-1-1-1 0 0,1 0 1 0 0,-1 0-1 0 0,0 0 0 0 0,1 0 1 0 0,-1 1-1 0 0,1-1 1 0 0,-1 0-1 0 0,1 0 0 0 0,-1 1 1 0 0,0-1-1 0 0,1 1 1 0 0,2 2-13 0 0,-1 1 1 0 0,1-1 0 0 0,-1 1 0 0 0,0-1-1 0 0,0 1 1 0 0,2 6 0 0 0,17 50-115 0 0,22 97 1 0 0,-16-50 57 0 0,45 133-23 0 0,-48-173 93 0 0,48 96-1 0 0,-63-146 1 0 0,20 28-1 0 0,-25-39 3 0 0,0-1-1 0 0,1 1 1 0 0,0-1 0 0 0,0-1 0 0 0,0 1 0 0 0,0-1-1 0 0,1 0 1 0 0,8 5 0 0 0,-12-8 13 0 0,-1 0 0 0 0,1 0 0 0 0,-1-1-1 0 0,1 1 1 0 0,-1-1 0 0 0,1 1 0 0 0,-1-1 0 0 0,1 0 0 0 0,0 0 0 0 0,-1 0-1 0 0,1 0 1 0 0,0 0 0 0 0,-1 0 0 0 0,1 0 0 0 0,-1 0 0 0 0,1-1 0 0 0,-1 1 0 0 0,1 0-1 0 0,1-2 1 0 0,0 1 21 0 0,-1 0 0 0 0,0-1 1 0 0,0 1-1 0 0,0-1 0 0 0,0 1 0 0 0,0-1 0 0 0,0 0 0 0 0,0 0 0 0 0,-1 0 0 0 0,3-4 0 0 0,1-3 152 0 0,0 1-1 0 0,-1-1 1 0 0,0-1 0 0 0,-1 1-1 0 0,3-12 1 0 0,40-246 1685 0 0,-22-5-1773 0 0,-16-17-175 0 0,-12 165-6099 0 0,0 63-473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25 269 6911 0 0,'0'0'4495'0'0,"-2"0"-3902"0"0,1 1-540 0 0,0 0-1 0 0,0-1 1 0 0,0 1-1 0 0,0 0 1 0 0,1 0-1 0 0,-1 0 1 0 0,0 0-1 0 0,0 0 1 0 0,0 0-1 0 0,1 0 1 0 0,-1 0-1 0 0,1 0 1 0 0,-1 1-1 0 0,1-1 1 0 0,-1 0-1 0 0,1 0 1 0 0,0 0-1 0 0,-1 3 1 0 0,-3 28 382 0 0,3-25-345 0 0,-4 412 896 0 0,9-219-607 0 0,2-94 261 0 0,-5-109-597 0 0,-1 1 0 0 0,0-1 0 0 0,1 0 0 0 0,0 0 0 0 0,-1 1 0 0 0,3-5 0 0 0,2-9 74 0 0,3-42 226 0 0,2-77 1 0 0,-8 79-226 0 0,22-370 1059 0 0,-22 332-913 0 0,0 31-101 0 0,13-96 0 0 0,-9 191-425 0 0,16 149 116 0 0,15 105-273 0 0,-27-233 358 0 0,3 0 1 0 0,1-1-1 0 0,28 64 0 0 0,-35-101 61 0 0,0 0 0 0 0,1 0 0 0 0,0 0 0 0 0,1-1 0 0 0,16 19 0 0 0,-24-32 16 0 0,0 0-1 0 0,0 0 0 0 0,0 0 0 0 0,0 0 1 0 0,0 0-1 0 0,0 0 0 0 0,1 0 0 0 0,-1 0 1 0 0,0-1-1 0 0,0 1 0 0 0,1-1 1 0 0,-1 1-1 0 0,0-1 0 0 0,1 1 0 0 0,-1-1 1 0 0,0 1-1 0 0,1-1 0 0 0,-1 0 1 0 0,1 0-1 0 0,-1 0 0 0 0,0 0 0 0 0,1 0 1 0 0,-1 0-1 0 0,1 0 0 0 0,-1-1 1 0 0,0 1-1 0 0,1 0 0 0 0,-1-1 0 0 0,1 1 1 0 0,-1-1-1 0 0,0 0 0 0 0,0 1 1 0 0,1-1-1 0 0,-1 0 0 0 0,0 0 0 0 0,0 1 1 0 0,0-1-1 0 0,1-2 0 0 0,2 0 64 0 0,-1-1 0 0 0,0 0 0 0 0,0 0-1 0 0,-1 0 1 0 0,1 0 0 0 0,-1 0 0 0 0,0-1 0 0 0,0 1-1 0 0,3-10 1 0 0,7-46 395 0 0,-2-1-1 0 0,2-86 0 0 0,-8 86-389 0 0,0-38-457 0 0,-5 0 0 0 0,-19-154-1 0 0,19 247 52 0 0,-6-37-899 0 0,-1 16-5300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5 236 3079 0 0,'0'0'135'0'0,"1"0"-126"0"0,-1 0 0 0 0,0 1 0 0 0,0-1 0 0 0,0 0 0 0 0,0 1 0 0 0,0-1 0 0 0,1 0 0 0 0,-1 0 0 0 0,0 1 0 0 0,0-1 0 0 0,1 0 0 0 0,-1 0 1 0 0,0 1-1 0 0,0-1 0 0 0,1 0 0 0 0,-1 0 0 0 0,0 0 0 0 0,1 1 0 0 0,-1-1 0 0 0,0 0 0 0 0,1 0 0 0 0,0-3 55 0 0,-1 0 0 0 0,1-1 0 0 0,-1 1 0 0 0,0 0 0 0 0,0-1 1 0 0,0 1-1 0 0,-1-1 0 0 0,0-2 0 0 0,0-10 259 0 0,-4-155 4347 0 0,5 169-4126 0 0,1 0 11 0 0,0-7-326 0 0,0 1 4249 0 0,-6 153-1428 0 0,3 216-1995 0 0,3-185-5092 0 0,-1-163 2523 0 0,-1-1-286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4143 0 0,'0'0'319'0'0,"-7"-14"11401"0"0,7 14-11481 0 0,12-6 2646 0 0,23 0-3547 0 0,-30 5 1745 0 0,29-5-256 0 0,23-4-793 0 0,-1 3 1 0 0,105 0 0 0 0,-128 8-5079 0 0,-1-1-1675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11975 0 0,'0'0'923'0'0,"-2"1"-602"0"0,-3 0-1184 0 0,-5 2 4796 0 0,10-2-3862 0 0,0-1 0 0 0,0 0-1 0 0,0 0 1 0 0,0 1 0 0 0,-1-1 0 0 0,1 0 0 0 0,0 0-1 0 0,0 0 1 0 0,0 1 0 0 0,0-1 0 0 0,0 0 0 0 0,0 0-1 0 0,0 1 1 0 0,1-1 0 0 0,-1 0 0 0 0,0 0 0 0 0,0 0-1 0 0,0 1 1 0 0,0-1 0 0 0,0 0 0 0 0,0 0 0 0 0,0 0-1 0 0,0 1 1 0 0,0-1 0 0 0,1 0 0 0 0,-1 0 0 0 0,0 0-1 0 0,0 0 1 0 0,0 1 0 0 0,0-1 0 0 0,1 0 0 0 0,-1 0 0 0 0,0 0-1 0 0,0 0 1 0 0,0 0 0 0 0,1 0 0 0 0,-1 1 0 0 0,0-1-1 0 0,0 0 1 0 0,0 0 0 0 0,1 0 0 0 0,-1 0 0 0 0,0 0-1 0 0,1 0 1 0 0,5 4 252 0 0,1-1-1 0 0,0 0 1 0 0,1 0 0 0 0,-1-1-1 0 0,1 0 1 0 0,8 2 0 0 0,50 4 914 0 0,-47-7-845 0 0,15 1 172 0 0,-1-1 1 0 0,45-5-1 0 0,66-15 41 0 0,-98 12-611 0 0,86-17-1825 0 0,-95 19 790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5063 0 0,'0'0'651'0'0,"-1"3"1"0"0,1-2-516 0 0,0-1 0 0 0,0 1 0 0 0,-1 0 0 0 0,1-1 0 0 0,0 1 0 0 0,0 0 0 0 0,-1 0 0 0 0,1-1 0 0 0,-1 1 0 0 0,1 0 0 0 0,0-1 0 0 0,-1 1 0 0 0,1-1 0 0 0,-1 1 0 0 0,0 0 0 0 0,1-1 0 0 0,-1 1-1 0 0,0 0 1 0 0,-19 4 2393 0 0,13-3-2306 0 0,0 0 0 0 0,0 0 1 0 0,0 0-1 0 0,0 1 0 0 0,0 0 0 0 0,0 0 0 0 0,1 1 1 0 0,-1 0-1 0 0,1 0 0 0 0,0 0 0 0 0,1 1 0 0 0,-1 0 1 0 0,1 0-1 0 0,0 1 0 0 0,0-1 0 0 0,0 1 1 0 0,1 0-1 0 0,-6 12 0 0 0,-1 3-188 0 0,1 1 0 0 0,1 1 1 0 0,1 0-1 0 0,-6 34 0 0 0,6-20-35 0 0,2 0 0 0 0,2 0 0 0 0,1 1 0 0 0,3 47 0 0 0,1-68 0 0 0,1-1 0 0 0,0 1 0 0 0,1-1 0 0 0,1 0 0 0 0,7 19 0 0 0,-7-24 0 0 0,1 0 0 0 0,0-1 0 0 0,1 0 0 0 0,0 0 0 0 0,1 0 0 0 0,0-1 0 0 0,0 0 0 0 0,10 10 0 0 0,-8-11 14 0 0,-1 0 0 0 0,2 0 0 0 0,-1-1 0 0 0,1-1 0 0 0,-1 1 0 0 0,2-2 0 0 0,19 9-1 0 0,-26-12 11 0 0,1-1 1 0 0,0 0-1 0 0,0 0 0 0 0,0 0 0 0 0,0 0 0 0 0,0-1 0 0 0,0 0 0 0 0,0 0 0 0 0,1 0 0 0 0,-1-1 0 0 0,0 1 0 0 0,0-1 0 0 0,0 0 0 0 0,-1-1 0 0 0,1 1 0 0 0,0-1 0 0 0,0 0 0 0 0,-1 0 0 0 0,1-1 0 0 0,5-4 0 0 0,2-2 75 0 0,-1 0 0 0 0,-1-1-1 0 0,0 0 1 0 0,0-1 0 0 0,-1 0-1 0 0,0-1 1 0 0,-1 0 0 0 0,0 0-1 0 0,-1-1 1 0 0,-1 0 0 0 0,0 0 0 0 0,0 0-1 0 0,-1-1 1 0 0,-1 0 0 0 0,3-16-1 0 0,-3 6 83 0 0,0 1 0 0 0,-2-1 0 0 0,-1 0 0 0 0,0 0 0 0 0,-2 0 0 0 0,-1 1 0 0 0,-1-1 0 0 0,-8-34 0 0 0,7 41-139 0 0,-1 1 0 0 0,-1-1 0 0 0,-1 1 0 0 0,0 1 1 0 0,-1-1-1 0 0,0 1 0 0 0,-2 0 0 0 0,1 1 0 0 0,-2 0 0 0 0,0 1 0 0 0,0 0 0 0 0,-2 1 0 0 0,1 0 0 0 0,-2 1 0 0 0,1 0 0 0 0,-1 1 0 0 0,-1 1 0 0 0,0 0 0 0 0,-27-12 1 0 0,26 15-268 0 0,12 3 72 0 0,-1 1 0 0 0,0 0 0 0 0,1 0 1 0 0,-1 0-1 0 0,0 1 0 0 0,0 0 0 0 0,0 0 0 0 0,0 0 1 0 0,-1 0-1 0 0,1 1 0 0 0,0 0 0 0 0,0 0 0 0 0,-9 1 1 0 0,12 0-118 0 0,-5 0-2452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0,'0'0'3659'0'0,"7"11"1269"0"0,-3 5-4087 0 0,0 0 0 0 0,-1 1 1 0 0,0 0-1 0 0,-1 24 0 0 0,2 5 274 0 0,9 257 740 0 0,-12-174-2332 0 0,10-24-2502 0 0,-7-85 1216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0,'0'0'1203'0'0,"1"2"-664"0"0,5 5-87 0 0,0 0 0 0 0,0 1 1 0 0,-1-1-1 0 0,0 2 0 0 0,0-1 0 0 0,-1 0 1 0 0,6 16-1 0 0,17 70 328 0 0,-20-66-608 0 0,87 353 87 0 0,-85-338-758 0 0,22 89-457 0 0,-7-45-4586 0 0,-19-65 1152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13039 0 0,'0'0'1186'0'0,"-1"1"-978"0"0,1 0-163 0 0,-1 0 1 0 0,1-1 0 0 0,0 1-1 0 0,-1 0 1 0 0,1-1-1 0 0,0 1 1 0 0,0 0 0 0 0,0-1-1 0 0,-1 1 1 0 0,1 0 0 0 0,0 0-1 0 0,0-1 1 0 0,0 1-1 0 0,0 0 1 0 0,0-1 0 0 0,0 1-1 0 0,0 0 1 0 0,1 0 0 0 0,-1-1-1 0 0,0 1 1 0 0,0 0-1 0 0,0-1 1 0 0,1 1 0 0 0,-1 0-1 0 0,0-1 1 0 0,1 1 0 0 0,-1-1-1 0 0,1 1 1 0 0,-1 0 0 0 0,1-1-1 0 0,-1 1 1 0 0,1-1-1 0 0,-1 1 1 0 0,1-1 0 0 0,-1 1-1 0 0,1-1 1 0 0,-1 0 0 0 0,2 1-1 0 0,1 0 148 0 0,0-1 0 0 0,-1 1 0 0 0,1-1 0 0 0,0 0 0 0 0,0 0 0 0 0,0 0-1 0 0,4-1 1 0 0,0 1 187 0 0,-1-1-196 0 0,0 0 0 0 0,0 0 0 0 0,0 0 0 0 0,0-1 0 0 0,7-3 0 0 0,9-1 88 0 0,9-3-39 0 0,33-15-1 0 0,-7 3-2050 0 0,-36 12-4709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61 919 0 0,'0'0'11871'0'0,"4"2"-11358"0"0,-4-2-509 0 0,0 0 26 0 0,1 1 0 0 0,-1-1 0 0 0,1 1-1 0 0,-1-1 1 0 0,1 1 0 0 0,0-1 0 0 0,-1 0-1 0 0,1 1 1 0 0,-1-1 0 0 0,1 0 0 0 0,0 1-1 0 0,-1-1 1 0 0,1 0 0 0 0,0 0 0 0 0,0 0-1 0 0,-1 0 1 0 0,1 1 0 0 0,0-1 0 0 0,-1 0-1 0 0,1 0 1 0 0,0 0 0 0 0,0-1 0 0 0,-1 1-1 0 0,1 0 1 0 0,0 0 0 0 0,-1 0 0 0 0,1 0-1 0 0,0-1 1 0 0,-1 1 0 0 0,1 0 0 0 0,0-1-1 0 0,-1 1 1 0 0,1 0 0 0 0,-1-1 0 0 0,1 1-1 0 0,-1-1 1 0 0,1 1 0 0 0,-1-1-1 0 0,1 1 1 0 0,-1-1 0 0 0,1 1 0 0 0,-1-1-1 0 0,1 0 1 0 0,0 0 0 0 0,1-2 213 0 0,0 0 0 0 0,1 0-1 0 0,0 0 1 0 0,-1 0 0 0 0,1 1 0 0 0,0-1 0 0 0,1 1 0 0 0,3-2 0 0 0,10-9 476 0 0,-15 12-641 0 0,0-1-1 0 0,1 1 0 0 0,-1 0 1 0 0,1 0-1 0 0,-1 0 1 0 0,1 0-1 0 0,-1 1 1 0 0,1-1-1 0 0,0 1 0 0 0,3-1 1 0 0,4 0 113 0 0,0-2 5 0 0,0 1 0 0 0,1 1 0 0 0,-1 0 1 0 0,1 0-1 0 0,0 1 0 0 0,16 2 0 0 0,-26-2-98 0 0,1 1 4 0 0,2 1-59 0 0,-1 0 1 0 0,1 1-1 0 0,-1-1 0 0 0,1 1 0 0 0,-1 0 0 0 0,0 0 1 0 0,0 0-1 0 0,-1 1 0 0 0,1-1 0 0 0,0 1 0 0 0,-1-1 1 0 0,0 1-1 0 0,3 8 0 0 0,-2-6-19 0 0,-2 0 1 0 0,1 1-1 0 0,-1 0 0 0 0,0-1 0 0 0,0 1 0 0 0,-1-1 1 0 0,0 1-1 0 0,-1 8 0 0 0,-1 6-16 0 0,-2-1 1 0 0,-1 0-1 0 0,-1 0 0 0 0,-15 36 0 0 0,16-43-38 0 0,-1 0-1 0 0,-1-1 0 0 0,0 1 1 0 0,-17 20-1 0 0,19-27-10 0 0,-1 0 1 0 0,0 0-1 0 0,0 0 0 0 0,0-1 1 0 0,-1 0-1 0 0,0 0 0 0 0,0-1 1 0 0,0 0-1 0 0,-14 6 0 0 0,19-9 27 0 0,1-1-1 0 0,-1 1 1 0 0,0 0-1 0 0,0-1 1 0 0,0 1-1 0 0,-1-1 1 0 0,1 0-1 0 0,0 0 1 0 0,0 1-1 0 0,0-1 1 0 0,0-1-1 0 0,0 1 1 0 0,0 0-1 0 0,0 0 1 0 0,0-1-1 0 0,0 1 1 0 0,0-1-1 0 0,0 0 1 0 0,0 0-1 0 0,0 0 1 0 0,0 0 0 0 0,1 0-1 0 0,-1 0 1 0 0,0 0-1 0 0,1 0 1 0 0,-3-2-1 0 0,2 0-16 0 0,0 1 0 0 0,0-1 0 0 0,1 1 0 0 0,-1-1 0 0 0,1 0-1 0 0,-1 0 1 0 0,1 0 0 0 0,0 0 0 0 0,0 0 0 0 0,0 0 0 0 0,1 0 0 0 0,-1 0 0 0 0,1 0 0 0 0,0 0-1 0 0,-1 0 1 0 0,2-6 0 0 0,-1 5 24 0 0,1 0 0 0 0,-1 0 0 0 0,1 0 0 0 0,0 0 0 0 0,0 0 0 0 0,1 0-1 0 0,-1 0 1 0 0,1 0 0 0 0,0 1 0 0 0,0-1 0 0 0,0 0 0 0 0,0 1 0 0 0,6-6 0 0 0,-6 7 21 0 0,0 0 1 0 0,0 1 0 0 0,0-1-1 0 0,0 1 1 0 0,0-1-1 0 0,0 1 1 0 0,0 0-1 0 0,0 0 1 0 0,1 0 0 0 0,-1 0-1 0 0,0 0 1 0 0,1 1-1 0 0,-1-1 1 0 0,1 1 0 0 0,-1-1-1 0 0,1 1 1 0 0,-1 0-1 0 0,1 0 1 0 0,-1 0 0 0 0,1 1-1 0 0,-1-1 1 0 0,1 0-1 0 0,-1 1 1 0 0,3 1 0 0 0,15 5 236 0 0,0 2 0 0 0,-1 1 1 0 0,-1 0-1 0 0,0 1 1 0 0,21 17-1 0 0,14 8 38 0 0,8 8 79 0 0,-4-3-4332 0 0,-45-34-2655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2303 0 0,'0'0'8518'0'0,"0"2"-7432"0"0,-2 37 1025 0 0,0 16-1578 0 0,11 65-56 0 0,-4-62-840 0 0,-2 0 1 0 0,-4 64 0 0 0,-1-105-284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166 379 5983 0 0,'4'-6'7425'0'0,"-3"5"-7108"0"0,59-7 4273 0 0,-27 4-4148 0 0,46-11 0 0 0,-49 8-348 0 0,-21 6-96 0 0,0-1-1 0 0,0-1 0 0 0,0 1 1 0 0,0-2-1 0 0,10-4 1 0 0,1-2-72 0 0,-6 2-525 0 0,-1 1 0 0 0,24-19 0 0 0,-34 24 408 0 0,0-1 0 0 0,0 1 0 0 0,0-1 0 0 0,0 0 0 0 0,-1 0 0 0 0,0 0 0 0 0,1-1 0 0 0,-1 1 0 0 0,0 0 0 0 0,-1-1 0 0 0,1 0 0 0 0,0 1 0 0 0,-1-1-1 0 0,0 0 1 0 0,0 0 0 0 0,1-5 0 0 0,-2 5 99 0 0,-1 0-1 0 0,1 1 1 0 0,-1-1 0 0 0,1 1-1 0 0,-1-1 1 0 0,0 0-1 0 0,-1 1 1 0 0,1 0-1 0 0,0-1 1 0 0,-1 1-1 0 0,0 0 1 0 0,0 0 0 0 0,0-1-1 0 0,-3-3 1 0 0,-6-5 41 0 0,-21-21-1 0 0,30 32 59 0 0,-7-7 167 0 0,0 1 1 0 0,0-1-1 0 0,-1 2 1 0 0,0 0-1 0 0,0 0 0 0 0,-1 1 1 0 0,1 0-1 0 0,-1 0 1 0 0,0 2-1 0 0,-1-1 1 0 0,1 1-1 0 0,-1 1 1 0 0,-21-2-1 0 0,23 4-77 0 0,0 1-1 0 0,1 1 1 0 0,-1-1-1 0 0,0 2 1 0 0,1-1-1 0 0,-1 1 0 0 0,1 1 1 0 0,0 0-1 0 0,0 0 1 0 0,0 1-1 0 0,1 0 1 0 0,-16 12-1 0 0,6-3 121 0 0,1 2-1 0 0,1 0 0 0 0,0 0 1 0 0,-19 29-1 0 0,24-32-217 0 0,2 1 0 0 0,0 0 1 0 0,0 1-1 0 0,1 0 0 0 0,1 0 0 0 0,1 1 0 0 0,0 0 0 0 0,1 0 0 0 0,1 0 0 0 0,0 1 0 0 0,-3 32 1 0 0,8-41-8 0 0,-1 0 1 0 0,1 0-1 0 0,0 0 1 0 0,1-1-1 0 0,0 1 1 0 0,0-1-1 0 0,0 1 1 0 0,1-1-1 0 0,7 14 1 0 0,-3-9-5 0 0,1 0 0 0 0,0-1 1 0 0,1 0-1 0 0,15 16 0 0 0,-18-20 18 0 0,1-1-1 0 0,0-1 0 0 0,1 1 1 0 0,-1-1-1 0 0,1 0 1 0 0,0-1-1 0 0,0 1 0 0 0,0-2 1 0 0,1 1-1 0 0,0-1 1 0 0,-1-1-1 0 0,1 1 0 0 0,16 1 1 0 0,-13-3 10 0 0,0-1-1 0 0,0 0 1 0 0,0-1 0 0 0,1 0 0 0 0,-1-1 0 0 0,0 0-1 0 0,0-1 1 0 0,-1 0 0 0 0,21-9 0 0 0,-14 3 128 0 0,-1 0 0 0 0,0 0 0 0 0,-1-2 0 0 0,0 0 0 0 0,-1 0 0 0 0,0-2 0 0 0,-1 0 0 0 0,0-1 1 0 0,-1 0-1 0 0,-1-1 0 0 0,15-22 0 0 0,-17 23 22 0 0,-1 0-1 0 0,0-1 1 0 0,-2 0 0 0 0,1 0-1 0 0,-2-1 1 0 0,5-16 0 0 0,-9 26-110 0 0,-1-1 1 0 0,1 0-1 0 0,-2 0 0 0 0,1 0 0 0 0,-1 0 1 0 0,0 0-1 0 0,0 0 0 0 0,0 0 1 0 0,-1 0-1 0 0,0 0 0 0 0,-1 0 0 0 0,0 0 1 0 0,0 1-1 0 0,0-1 0 0 0,-1 1 1 0 0,0-1-1 0 0,-5-7 0 0 0,0 2 0 0 0,-1-1 0 0 0,-1 1 0 0 0,0 1 0 0 0,-1 0 0 0 0,0 1 0 0 0,-1 0 0 0 0,0 0 0 0 0,-17-9 0 0 0,6 5-254 0 0,-2 1-1 0 0,1 2 0 0 0,-46-15 1 0 0,36 13-2054 0 0,25 8-4606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231 155 919 0 0,'6'-15'2203'0'0,"7"-17"6250"0"0,-10 25-7913 0 0,-1-1 0 0 0,0 1 1 0 0,0 0-1 0 0,-1-1 0 0 0,0 1 1 0 0,0-1-1 0 0,-1 1 0 0 0,0-1 1 0 0,-2-11 1316 0 0,1 18-1430 0 0,0-1-359 0 0,-1 1-1 0 0,1-1 1 0 0,-1 1-1 0 0,1-1 1 0 0,-1 1 0 0 0,1-1-1 0 0,-1 1 1 0 0,0 0 0 0 0,0 0-1 0 0,0 0 1 0 0,0 0 0 0 0,0 0-1 0 0,0 0 1 0 0,0 0 0 0 0,0 1-1 0 0,0-1 1 0 0,0 1 0 0 0,-1 0-1 0 0,1-1 1 0 0,0 1-1 0 0,0 0 1 0 0,0 0 0 0 0,-1 1-1 0 0,1-1 1 0 0,0 0 0 0 0,0 1-1 0 0,0-1 1 0 0,0 1 0 0 0,0 0-1 0 0,0-1 1 0 0,0 1 0 0 0,0 0-1 0 0,0 0 1 0 0,0 1 0 0 0,0-1-1 0 0,0 0 1 0 0,-2 3 0 0 0,-9 8-13 0 0,1 0 1 0 0,1 0 0 0 0,0 1-1 0 0,0 1 1 0 0,1 0 0 0 0,1 0-1 0 0,-13 29 1 0 0,3-6-33 0 0,9-20-6 0 0,0 1 0 0 0,2 1 0 0 0,0-1 0 0 0,2 1 0 0 0,-8 31 0 0 0,10-29 8 0 0,2 0 0 0 0,0 0 0 0 0,1 0 0 0 0,3 32 0 0 0,-1-43-12 0 0,1-1 1 0 0,0 1-1 0 0,0-1 0 0 0,1 1 1 0 0,0-1-1 0 0,1 0 1 0 0,0 0-1 0 0,0 0 0 0 0,1 0 1 0 0,0-1-1 0 0,12 15 0 0 0,-10-14 18 0 0,1-1-1 0 0,0 1 0 0 0,1-1 1 0 0,0-1-1 0 0,0 0 0 0 0,0 0 1 0 0,1-1-1 0 0,0 0 0 0 0,1 0 1 0 0,-1-1-1 0 0,1-1 0 0 0,0 0 1 0 0,0 0-1 0 0,0-1 0 0 0,0-1 1 0 0,1 0-1 0 0,-1 0 0 0 0,24 0 0 0 0,-16-4-49 0 0,0-1 0 0 0,0 0 0 0 0,0-1 0 0 0,0-1 0 0 0,-1-1 0 0 0,22-9 0 0 0,-4-2-1242 0 0,67-42 0 0 0,-59 26-1823 0 0,-30 23 1106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4607 0 0,'0'0'354'0'0,"0"-2"-233"0"0,0-10 8974 0 0,1 15-8295 0 0,2 19 119 0 0,-2 1 0 0 0,-1 34 0 0 0,-10 52-498 0 0,1-17-361 0 0,7-60-188 0 0,-4 118 141 0 0,6-114-1475 0 0,2 0 0 0 0,7 42 0 0 0,-6-61-205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11807 0 0,'0'0'1322'0'0,"0"3"-980"0"0,2 71 1312 0 0,-2-27-1220 0 0,1-3-296 0 0,18 344-170 0 0,-9-274-3127 0 0,-8-97 1884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93 5527 0 0,'0'0'671'0'0,"2"1"-124"0"0,-2-1-522 0 0,0 1 0 0 0,0-1 1 0 0,0 0-1 0 0,1 0 0 0 0,-1 0 0 0 0,0 1 1 0 0,0-1-1 0 0,0 0 0 0 0,0 0 0 0 0,1 0 1 0 0,-1 0-1 0 0,0 0 0 0 0,0 0 0 0 0,0 1 1 0 0,0-1-1 0 0,1 0 0 0 0,-1 0 1 0 0,0 0-1 0 0,0 0 0 0 0,1 0 0 0 0,-1 0 1 0 0,0 0-1 0 0,0 0 0 0 0,0 0 0 0 0,1 0 1 0 0,-1 0-1 0 0,0 0 0 0 0,0 0 0 0 0,0 0 1 0 0,1 0-1 0 0,-1 0 0 0 0,0 0 1 0 0,0 0-1 0 0,1 0 0 0 0,-1 0 0 0 0,0-1 1 0 0,0 1-1 0 0,0 0 0 0 0,0 0 0 0 0,1 0 1 0 0,-1 0-1 0 0,0 0 0 0 0,0 0 1 0 0,0-1-1 0 0,0 1 0 0 0,1 0 0 0 0,-1 0 1 0 0,0 0-1 0 0,0-1 0 0 0,0 1 0 0 0,0 0 1 0 0,0 0-1 0 0,0-1 0 0 0,4-19 1555 0 0,-4 15-1159 0 0,0 0-1 0 0,-1 0 1 0 0,1 0 0 0 0,-1 0-1 0 0,0 1 1 0 0,0-1-1 0 0,-4-9 1 0 0,4 12-291 0 0,-1 0 0 0 0,1 1 0 0 0,-1-1 0 0 0,0 0-1 0 0,1 0 1 0 0,-1 1 0 0 0,0-1 0 0 0,0 1 0 0 0,0-1 0 0 0,0 1 0 0 0,-1 0 0 0 0,1 0-1 0 0,0 0 1 0 0,0 0 0 0 0,-1 0 0 0 0,1 1 0 0 0,0-1 0 0 0,-1 1 0 0 0,1-1 0 0 0,-1 1 0 0 0,1 0-1 0 0,-1 0 1 0 0,1 0 0 0 0,0 0 0 0 0,-1 1 0 0 0,1-1 0 0 0,-4 1 0 0 0,0 1 14 0 0,0-1 1 0 0,-1 1-1 0 0,1 1 1 0 0,0-1 0 0 0,0 1-1 0 0,1 0 1 0 0,-1 0-1 0 0,1 1 1 0 0,-8 5 0 0 0,3 1-74 0 0,0 0 0 0 0,1 0 1 0 0,0 1-1 0 0,1 0 1 0 0,0 0-1 0 0,1 1 0 0 0,-8 16 1 0 0,-32 93 65 0 0,44-112-124 0 0,-8 28 79 0 0,2 1 1 0 0,-8 75-1 0 0,15-96-18 0 0,1 0-1 0 0,1 0 0 0 0,1 0 1 0 0,0 0-1 0 0,2 0 0 0 0,-1 0 1 0 0,2 0-1 0 0,0-1 0 0 0,1 1 1 0 0,1-1-1 0 0,14 27 0 0 0,-14-34-19 0 0,0 0 0 0 0,1-1 0 0 0,0 0 0 0 0,0 0 0 0 0,1-1 0 0 0,0 0 0 0 0,0-1-1 0 0,1 1 1 0 0,0-1 0 0 0,10 5 0 0 0,-7-5 14 0 0,0-1 0 0 0,0 0 0 0 0,1 0 0 0 0,0-1 0 0 0,0-1-1 0 0,0 0 1 0 0,21 2 0 0 0,-24-5-46 0 0,0 0-1 0 0,0 0 1 0 0,0-1-1 0 0,0 0 1 0 0,-1-1-1 0 0,1 0 1 0 0,0-1 0 0 0,-1 0-1 0 0,1 0 1 0 0,-1-1-1 0 0,15-8 1 0 0,-9 2-13 0 0,0-1 0 0 0,0 0-1 0 0,-1-1 1 0 0,0 0 0 0 0,16-20 0 0 0,34-30-1024 0 0,-21 21-2847 0 0,-33 31 2203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2303 0 0,'-4'0'15018'0'0,"33"-12"-13165"0"0,-18 9-1847 0 0,1-1 1 0 0,0 2-1 0 0,1 0 1 0 0,-1 0 0 0 0,0 1-1 0 0,0 0 1 0 0,1 1-1 0 0,-1 1 1 0 0,16 2-1 0 0,18 5-4082 0 0,-31-5-1576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0,'0'0'707'0'0,"2"1"-464"0"0,48 6 3384 0 0,-35-6-1444 0 0,27 6 0 0 0,-10 1-1242 0 0,-30-8-841 0 0,-1 1 3 0 0,1 0-64 0 0,0 1 0 0 0,0-1 1 0 0,0 1-1 0 0,0-1 0 0 0,0 1 1 0 0,-1 0-1 0 0,1-1 0 0 0,-1 1 0 0 0,1 0 1 0 0,-1 0-1 0 0,0 0 0 0 0,0 0 0 0 0,0 1 1 0 0,0-1-1 0 0,0 0 0 0 0,0 0 1 0 0,0 1-1 0 0,-1-1 0 0 0,1 0 0 0 0,-1 1 1 0 0,0 3-1 0 0,0-4-24 0 0,0 1 0 0 0,-1-1 0 0 0,1 0 0 0 0,-1 0 0 0 0,1 0 0 0 0,-1 1 0 0 0,0-1 0 0 0,0 0 0 0 0,0 0 0 0 0,0 0 0 0 0,0 0 0 0 0,-3 3 0 0 0,2-2 5 0 0,-3 3-11 0 0,1-1 0 0 0,-1 1 0 0 0,-1-1 0 0 0,1 0 0 0 0,-1-1 1 0 0,0 1-1 0 0,0-1 0 0 0,-10 5 0 0 0,4-1-130 0 0,10-5-173 0 0,16-3-385 0 0,-7-1 501 0 0,10 1 101 0 0,-8-1 56 0 0,0 1-1 0 0,0 0 1 0 0,13 3 0 0 0,7 2-5 0 0,-16-3 66 0 0,1 0-1 0 0,-1 1 1 0 0,19 7 0 0 0,-28-8 21 0 0,1 0-1 0 0,-1 0 1 0 0,0 1 0 0 0,0-1-1 0 0,-1 1 1 0 0,1 0 0 0 0,0 0 0 0 0,-1 0-1 0 0,0 0 1 0 0,0 1 0 0 0,0-1-1 0 0,0 1 1 0 0,0 0 0 0 0,2 5 0 0 0,-1-3 240 0 0,-1 1 1 0 0,0 0 0 0 0,-1-1 0 0 0,0 1 0 0 0,0 0-1 0 0,2 13 1 0 0,-4-16-184 0 0,0 0 0 0 0,0 0-1 0 0,0 0 1 0 0,0 0 0 0 0,0 0 0 0 0,-1 0-1 0 0,0 0 1 0 0,0-1 0 0 0,0 1 0 0 0,0 0 0 0 0,-1 0-1 0 0,1-1 1 0 0,-5 7 0 0 0,-5 6 18 0 0,0-1 1 0 0,-1 0 0 0 0,-1-1-1 0 0,0 0 1 0 0,-1-1-1 0 0,-18 13 1 0 0,25-20-260 0 0,-2 0 0 0 0,1-1 0 0 0,-1 0 1 0 0,0 0-1 0 0,0-1 0 0 0,0 0 0 0 0,0-1 0 0 0,-1 0 0 0 0,1 0 0 0 0,-1-1 0 0 0,0 0 1 0 0,0-1-1 0 0,-15 0 0 0 0,22-1-621 0 0,-12-2 465 0 0,6-4-6769 0 0,2-2 568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87 12551 0 0,'-3'-45'1306'0'0,"3"42"-1197"0"0,-1 0 0 0 0,1 0-1 0 0,-1 0 1 0 0,0 0-1 0 0,0 0 1 0 0,0 0 0 0 0,-1 0-1 0 0,1 1 1 0 0,-1-1-1 0 0,1 0 1 0 0,-4-4 0 0 0,3 6 571 0 0,0 1-11 0 0,-2-1-538 0 0,0 0 1 0 0,0 1 0 0 0,1 0-1 0 0,-1 0 1 0 0,0 0-1 0 0,0 1 1 0 0,1-1-1 0 0,-1 1 1 0 0,0 0-1 0 0,1 0 1 0 0,-1 0-1 0 0,0 0 1 0 0,1 1 0 0 0,0-1-1 0 0,-1 1 1 0 0,1 0-1 0 0,0 0 1 0 0,0 0-1 0 0,-6 6 1 0 0,0-1 31 0 0,1 1 0 0 0,-1 1-1 0 0,2-1 1 0 0,-1 2 0 0 0,-9 15 0 0 0,-9 23 307 0 0,-32 81 1 0 0,57-126-460 0 0,-7 19 66 0 0,0 1-1 0 0,1 0 1 0 0,2 0 0 0 0,0 1 0 0 0,2 0-1 0 0,-2 36 1 0 0,6-48-65 0 0,-1 0 0 0 0,2 0 1 0 0,0 0-1 0 0,0 0 0 0 0,1 0 0 0 0,0 0 0 0 0,1-1 0 0 0,1 1 0 0 0,0-1 1 0 0,7 11-1 0 0,-8-14-6 0 0,1-1 1 0 0,0 1 0 0 0,1-1 0 0 0,0 0-1 0 0,0-1 1 0 0,0 0 0 0 0,1 0 0 0 0,0 0-1 0 0,0-1 1 0 0,0 0 0 0 0,1 0 0 0 0,0 0-1 0 0,0-1 1 0 0,10 3 0 0 0,-6-3 48 0 0,-1 0 0 0 0,1-1 0 0 0,1-1 0 0 0,-1 0 0 0 0,0 0 0 0 0,1-2 0 0 0,-1 1 0 0 0,0-1 0 0 0,1-1 0 0 0,-1-1 0 0 0,0 1 0 0 0,1-2 0 0 0,-1 0 0 0 0,0 0 0 0 0,-1-1 0 0 0,1-1 0 0 0,-1 0 0 0 0,12-6 0 0 0,12-10 302 0 0,-1-1 1 0 0,43-35-1 0 0,-65 46-244 0 0,0 0 1 0 0,-1 0-1 0 0,-1-1 1 0 0,1 0-1 0 0,-2-1 1 0 0,0-1-1 0 0,0 1 1 0 0,-1-1-1 0 0,5-15 1 0 0,-10 22-51 0 0,-1 1 0 0 0,0-1 0 0 0,0 0 0 0 0,-1 1 0 0 0,0-1 0 0 0,0 0 0 0 0,-1 0 0 0 0,0 0 0 0 0,0 0 0 0 0,0 1 0 0 0,-1-1 0 0 0,0 0 0 0 0,-1 0 1 0 0,1 0-1 0 0,-1 1 0 0 0,0-1 0 0 0,-1 1 0 0 0,0 0 0 0 0,0 0 0 0 0,0 0 0 0 0,-1 0 0 0 0,0 0 0 0 0,-7-9 0 0 0,-29-31-1 0 0,-2 2-1 0 0,-1 1 1 0 0,-62-46 0 0 0,101 85-189 0 0,-1 1 0 0 0,0-1 0 0 0,0 1 0 0 0,0 0 0 0 0,0 0 0 0 0,0 1 0 0 0,-1 0 0 0 0,-5-2 0 0 0,9 3-290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1375 0 0,'0'0'66'0'0,"0"0"-64"0"0,0 0-1 0 0,0 0 1 0 0,1 0 0 0 0,-1 0-1 0 0,0 0 1 0 0,0 0 0 0 0,0 0 0 0 0,1 0-1 0 0,-1 0 1 0 0,0 0 0 0 0,0 0-1 0 0,0 0 1 0 0,1 0 0 0 0,-1 0 0 0 0,0 0-1 0 0,0 0 1 0 0,1 0 0 0 0,-1 0 0 0 0,0 0-1 0 0,0 0 1 0 0,0 0 0 0 0,1 0-1 0 0,-1 0 1 0 0,0 0 0 0 0,0 0 0 0 0,0-1-1 0 0,1 1 1 0 0,-1 0 0 0 0,0 0 0 0 0,0 0-1 0 0,0 0 1 0 0,0 0 0 0 0,0-1-1 0 0,1 1 1 0 0,-1 0 0 0 0,0 0 0 0 0,0 0-1 0 0,0-1 1 0 0,0 1 0 0 0,0 0-1 0 0,1-3 252 0 0,-1 0 0 0 0,0 1 0 0 0,0-1 0 0 0,0 0-1 0 0,0 1 1 0 0,-1-5 0 0 0,1 3 193 0 0,-1 0 1 0 0,1 0-1 0 0,0 0 1 0 0,0 0-1 0 0,2-6 6496 0 0,0 12-6411 0 0,2 3-307 0 0,-1 1 1 0 0,1-1-1 0 0,-1 1 0 0 0,0 0 1 0 0,0 0-1 0 0,0 0 0 0 0,-1 0 1 0 0,0 1-1 0 0,-1-1 0 0 0,2 9 1 0 0,1 13 555 0 0,0 33 0 0 0,-2-18-127 0 0,3 195 1187 0 0,1 6-1724 0 0,-4-217-320 0 0,0 6-1753 0 0,8 36 1 0 0,-9-67 617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0,'0'0'980'0'0,"2"2"-702"0"0,7 8 544 0 0,-1 2 0 0 0,0-1 0 0 0,0 1 0 0 0,10 24 0 0 0,-4 1-104 0 0,15 51 0 0 0,3 13-168 0 0,-24-77-506 0 0,9 47 1 0 0,-7-24-48 0 0,1 17 6 0 0,-4-19-35 0 0,10 99-1522 0 0,-15-117 1033 0 0,-1-11-1476 0 0,-1 34 0 0 0,-2-32 423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11663 0 0,'-6'1'6295'0'0,"13"5"-6052"0"0,0 0 0 0 0,1 0 1 0 0,0-1-1 0 0,-1 0 0 0 0,1 0 1 0 0,1-1-1 0 0,-1 0 0 0 0,1 0 0 0 0,0-1 1 0 0,-1 0-1 0 0,1-1 0 0 0,1 0 1 0 0,-1 0-1 0 0,13 0 0 0 0,66 0-994 0 0,-50-3-5434 0 0,-19 0-127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0,'0'0'12088'0'0,"2"4"-11756"0"0,2 3-123 0 0,0 0-1 0 0,-1 1 0 0 0,0-1 1 0 0,0 1-1 0 0,-1 0 0 0 0,0 0 1 0 0,2 14-1 0 0,13 174-279 0 0,-13-135-2651 0 0,-4-51-2420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7367 0 0,'0'0'9867'0'0,"2"0"-9423"0"0,13-1-52 0 0,1-1-1 0 0,0-1 1 0 0,-1 0-1 0 0,0-1 1 0 0,25-9 0 0 0,11-4 211 0 0,33-10-7172 0 0,-72 24 514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447 108 4607 0 0,'0'0'354'0'0,"-3"-8"-220"0"0,0 2 460 0 0,0 0 0 0 0,0 0 0 0 0,-1 0 0 0 0,0 1 0 0 0,0-1 0 0 0,0 1 0 0 0,0 0 0 0 0,-1 0 0 0 0,0 0 0 0 0,0 1 0 0 0,0 0-1 0 0,0 0 1 0 0,-1 0 0 0 0,-8-4 0 0 0,7 5-302 0 0,0 0 0 0 0,-1 1 0 0 0,0-1 0 0 0,1 2 0 0 0,-1-1 0 0 0,0 1 1 0 0,-11-1-1 0 0,9 2-224 0 0,1 0-1 0 0,-1 0 1 0 0,0 0 0 0 0,0 1 0 0 0,1 1 0 0 0,-1 0 0 0 0,1 0 0 0 0,-1 1 0 0 0,1 0 0 0 0,0 0 0 0 0,0 1 0 0 0,0 1 0 0 0,1-1-1 0 0,0 1 1 0 0,-1 1 0 0 0,-10 9 0 0 0,10-7-22 0 0,0 0-1 0 0,1 1 1 0 0,0 0 0 0 0,0 1-1 0 0,1-1 1 0 0,0 2 0 0 0,0-1-1 0 0,-6 17 1 0 0,1 3-1 0 0,2 0 1 0 0,1 0-1 0 0,2 1 0 0 0,1 0 1 0 0,1 0-1 0 0,2 1 0 0 0,1-1 1 0 0,2 1-1 0 0,3 35 0 0 0,-1-52-41 0 0,0-1 0 0 0,1 0 0 0 0,0 1 0 0 0,1-1-1 0 0,1-1 1 0 0,0 1 0 0 0,9 17 0 0 0,-10-24 16 0 0,0 0 1 0 0,1-1-1 0 0,0 1 0 0 0,0-1 1 0 0,0 0-1 0 0,1 0 0 0 0,0-1 1 0 0,0 0-1 0 0,0 0 0 0 0,0 0 1 0 0,1 0-1 0 0,0-1 1 0 0,0 0-1 0 0,13 4 0 0 0,-13-5 2 0 0,0-1 0 0 0,0-1 1 0 0,1 1-1 0 0,-1-1 0 0 0,0 0 0 0 0,1-1 0 0 0,-1 0 0 0 0,0 0 0 0 0,0 0 0 0 0,13-3 1 0 0,-10 0 17 0 0,0 0 1 0 0,0 0-1 0 0,0-1 1 0 0,0 0-1 0 0,-1-1 1 0 0,16-10-1 0 0,-6 1 90 0 0,-1 0-1 0 0,-1-2 1 0 0,0 0-1 0 0,-1-1 1 0 0,-1 0-1 0 0,15-22 1 0 0,-17 21 19 0 0,-1 0 1 0 0,-1-1-1 0 0,0-1 1 0 0,-2 1-1 0 0,0-2 1 0 0,10-35-1 0 0,-15 41-46 0 0,0-2 1 0 0,-1 1-1 0 0,-1 0 0 0 0,-1-1 0 0 0,0-21 0 0 0,-2 30-66 0 0,0 0-1 0 0,0 1 0 0 0,0-1 1 0 0,-1 0-1 0 0,0 1 0 0 0,-1-1 1 0 0,0 1-1 0 0,0 0 0 0 0,0 0 1 0 0,-1 0-1 0 0,0 0 0 0 0,-1 1 1 0 0,-6-9-1 0 0,-5-1-76 0 0,0 1 0 0 0,-1 0 0 0 0,0 1 0 0 0,-2 1 0 0 0,1 0 0 0 0,-2 2 0 0 0,0 0 0 0 0,0 1 0 0 0,0 1 0 0 0,-1 1 0 0 0,-37-8 0 0 0,48 13-265 0 0,0 2 0 0 0,0-1 0 0 0,-12 1 0 0 0,-13 4-5083 0 0,7 5-1164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6159 0 0,'0'0'1995'0'0,"3"1"-1260"0"0,-1-1-598 0 0,0 1 0 0 0,-1-1 0 0 0,1 1 1 0 0,0 0-1 0 0,-1 0 0 0 0,1-1 0 0 0,-1 1 0 0 0,1 0 1 0 0,-1 1-1 0 0,1-1 0 0 0,-1 0 0 0 0,0 0 1 0 0,1 1-1 0 0,-1-1 0 0 0,0 0 0 0 0,0 1 0 0 0,0-1 1 0 0,0 1-1 0 0,0 0 0 0 0,-1-1 0 0 0,1 1 1 0 0,0 0-1 0 0,0 2 0 0 0,8 26 890 0 0,-1 1 0 0 0,-2 0 0 0 0,-1 0 0 0 0,2 56 0 0 0,-2 101 878 0 0,4-42-1170 0 0,0-17-565 0 0,-9-104-163 0 0,8 75-374 0 0,-5-61-403 0 0,-5-22-6669 0 0,1-11 2448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1839 0 0,'-4'5'8477'0'0,"8"11"-4396"0"0,17 71-692 0 0,-8-41-2955 0 0,6 55 0 0 0,-7-7-476 0 0,2 6-1193 0 0,0 108 1 0 0,-14-186-2795 0 0,2-2-1198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0,'0'0'3359'0'0,"0"2"-1795"0"0,6 85 3407 0 0,-1-12-3473 0 0,3 35 173 0 0,1 6-435 0 0,0-5-312 0 0,-1-33-501 0 0,-1-18-314 0 0,-5-40-78 0 0,9 32 0 0 0,-7-36-192 0 0,-1 0 1 0 0,0 0-1 0 0,0 23 1 0 0,-2-7-205 0 0,0-11-1265 0 0,-1-6-2260 0 0,0-8 2352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11543 0 0,'0'0'530'0'0,"-1"1"-13"0"0,-29 14 6018 0 0,31-11-6425 0 0,1 0 1 0 0,0-1 0 0 0,0 1 0 0 0,0-1-1 0 0,1 0 1 0 0,-1 1 0 0 0,1-1 0 0 0,0 0-1 0 0,0 0 1 0 0,0-1 0 0 0,0 1 0 0 0,0 0 0 0 0,0-1-1 0 0,1 0 1 0 0,-1 0 0 0 0,1 0 0 0 0,0 0-1 0 0,-1-1 1 0 0,7 2 0 0 0,0 0 167 0 0,0 0 0 0 0,0-1 0 0 0,1 0 1 0 0,-1-1-1 0 0,1-1 0 0 0,17 0 0 0 0,-18-1-396 0 0,-1-1 1 0 0,0-1-1 0 0,1 1 0 0 0,16-9 0 0 0,4 0-377 0 0,-14 6-1562 0 0,-6 0-2626 0 0,2-1-1981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5527 0 0,'0'0'11088'0'0,"1"1"-10887"0"0,0-1 1 0 0,0 0-1 0 0,-1 0 0 0 0,1 0 0 0 0,0 0 0 0 0,0 1 0 0 0,-1-1 0 0 0,1 0 1 0 0,0 1-1 0 0,-1-1 0 0 0,1 1 0 0 0,-1-1 0 0 0,2 1 0 0 0,-1 6-3 0 0,1-1 0 0 0,-1 1 1 0 0,0-1-1 0 0,-1 1 0 0 0,0-1 0 0 0,0 1 0 0 0,-1 12 0 0 0,-13 51 156 0 0,4-24-194 0 0,8-33-154 0 0,0-8 4 0 0,2 0 0 0 0,-1 0 0 0 0,0 0 0 0 0,1 1 0 0 0,0-1 0 0 0,0 0 0 0 0,1 0 0 0 0,1 9 0 0 0,-2-12-5 0 0,0-1 0 0 0,1 1 0 0 0,-1 0 0 0 0,1 0 1 0 0,-1 0-1 0 0,1-1 0 0 0,0 1 0 0 0,0 0 0 0 0,0-1 0 0 0,0 1 1 0 0,0-1-1 0 0,0 1 0 0 0,0-1 0 0 0,1 1 0 0 0,-1-1 0 0 0,0 0 1 0 0,1 0-1 0 0,-1 0 0 0 0,1 1 0 0 0,-1-1 0 0 0,1-1 0 0 0,2 2 1 0 0,-2-1 11 0 0,1 0 0 0 0,0-1 0 0 0,0 1 0 0 0,-1-1 0 0 0,1 0 0 0 0,0 0 0 0 0,0 0 0 0 0,2 0 0 0 0,3-1 34 0 0,0 1-20 0 0,-1-1 0 0 0,1 0 0 0 0,0-1 0 0 0,0 1 0 0 0,12-6 0 0 0,36-18-152 0 0,-52 23 18 0 0,-1-1 1 0 0,1 1 0 0 0,0-1-1 0 0,-1 0 1 0 0,0 0 0 0 0,0-1-1 0 0,0 1 1 0 0,5-8 0 0 0,13-14-1976 0 0,-13 18 544 0 0,-2-3-60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6447 0 0,'0'0'499'0'0,"-2"1"-328"0"0,-1 4 223 0 0,0-1 1 0 0,0 0 0 0 0,0 1-1 0 0,0 0 1 0 0,1 0-1 0 0,-1 0 1 0 0,1 0 0 0 0,1 0-1 0 0,-1 0 1 0 0,1 1-1 0 0,-2 9 1 0 0,1 7 1702 0 0,0 35 0 0 0,8 173 2056 0 0,0-176-4937 0 0,22 99-1 0 0,-25-140-894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40 941 5527 0 0,'-1'2'423'0'0,"-37"39"5458"0"0,41-41-5682 0 0,0-1-1 0 0,1 0 0 0 0,-1 0 0 0 0,0 0 1 0 0,1 0-1 0 0,3-2 0 0 0,1-1 62 0 0,63-32 1204 0 0,183-103 488 0 0,-205 110-1732 0 0,110-74 303 0 0,29-23-230 0 0,-170 114-265 0 0,168-91 198 0 0,-113 65-110 0 0,-4 2-46 0 0,-15 9 7 0 0,74-50 0 0 0,-110 65-11 0 0,2 1 1 0 0,27-13-1 0 0,-38 20-31 0 0,36-23 319 0 0,-31 18-172 0 0,6-11 178 0 0,-19 19-246 0 0,16-7 258 0 0,-16 9-347 0 0,3 0-3 0 0,9-5 91 0 0,-8 2-59 0 0,2-2-10 0 0,-1 1 0 0 0,1 1 0 0 0,0-1 0 0 0,0 1 0 0 0,1 0-1 0 0,-1 1 1 0 0,0 0 0 0 0,0 0 0 0 0,13 0 0 0 0,10 4-31 0 0,-22-2 0 0 0,-1 0 1 0 0,1-1-1 0 0,9 0 1 0 0,-3-1 11 0 0,-1 2 0 0 0,0 0 0 0 0,1 0 1 0 0,-1 1-1 0 0,19 6 0 0 0,2-1 57 0 0,59 18 194 0 0,-38-8-87 0 0,-7-2 57 0 0,0 3 0 0 0,81 44 0 0 0,14 5 192 0 0,102 41 259 0 0,11 3-26 0 0,-137-70-367 0 0,-37-13-144 0 0,-41-14-34 0 0,68 26 276 0 0,-13 2 10 0 0,-93-40-402 0 0,-1-2-10 0 0,11 2 66 0 0,-5-1-25 0 0,-5-1-18 0 0,1 1 0 0 0,-1-1-1 0 0,0 1 1 0 0,0 0 0 0 0,0 0-1 0 0,0 0 1 0 0,0 1 0 0 0,6 2-1 0 0,23 19-11 0 0,-29-21-11 0 0,0 0 0 0 0,0 0 0 0 0,0 0 0 0 0,0 0 0 0 0,0 0 0 0 0,0-1 0 0 0,1 1 0 0 0,4 0 0 0 0,-2 0 0 0 0,-4-1 0 0 0,-1-1 0 0 0,0 1 0 0 0,1-1 0 0 0,-1 0 0 0 0,1 1 0 0 0,-1-1 0 0 0,1 0 0 0 0,-1 0 0 0 0,1 0 0 0 0,-1 0 1 0 0,0 0-1 0 0,1-1 0 0 0,-1 1 0 0 0,1 0 0 0 0,-1-1 0 0 0,3 0 0 0 0,1-1 12 0 0,25-10 144 0 0,-4 1-74 0 0,-10 6-35 0 0,24-12 1 0 0,12-4 57 0 0,-11 6-45 0 0,68-33 1 0 0,-58 23-41 0 0,19-10 58 0 0,103-71 0 0 0,58-35 238 0 0,-84 67-130 0 0,-43 22-79 0 0,30-24-32 0 0,-102 58-60 0 0,-11 7 15 0 0,21-16 0 0 0,-2 5 54 0 0,-30 16-55 0 0,0 1 0 0 0,10-8-1 0 0,-17 11-18 0 0,0-1 0 0 0,1 1-1 0 0,-1 0 1 0 0,1 0-1 0 0,0 0 1 0 0,7-2-1 0 0,10-4-1 0 0,-19 7-8 0 0,0 0 0 0 0,0 0 0 0 0,0 0 0 0 0,1 0 0 0 0,-1 0 0 0 0,0 0 0 0 0,0 1 0 0 0,1-1 0 0 0,-1 1 0 0 0,0 0 0 0 0,0 0 0 0 0,1 0 0 0 0,-1 0 0 0 0,3 0 0 0 0,2 1 0 0 0,2 1-43 0 0,-8-2-171 0 0,9 6-467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6447 0 0,'0'0'499'0'0,"7"-5"-310"0"0,19-19 4159 0 0,-26 24-4310 0 0,0 0 1 0 0,0 0-1 0 0,0 0 0 0 0,0 0 0 0 0,0-1 0 0 0,0 1 0 0 0,0 0 0 0 0,0 0 0 0 0,0 0 0 0 0,0 0 0 0 0,0 0 1 0 0,0 0-1 0 0,0-1 0 0 0,0 1 0 0 0,1 0 0 0 0,-1 0 0 0 0,0 0 0 0 0,0 0 0 0 0,0 0 0 0 0,0 0 0 0 0,0 0 1 0 0,0 0-1 0 0,0-1 0 0 0,0 1 0 0 0,1 0 0 0 0,-1 0 0 0 0,0 0 0 0 0,0 0 0 0 0,0 0 0 0 0,0 0 0 0 0,0 0 1 0 0,0 0-1 0 0,1 0 0 0 0,-1 0 0 0 0,0 0 0 0 0,0 0 0 0 0,0 0 0 0 0,0 0 0 0 0,0 0 0 0 0,1 0 0 0 0,7 2 1028 0 0,7 6-112 0 0,-12-4-736 0 0,1 0 1 0 0,-1 0 0 0 0,0 0-1 0 0,1 1 1 0 0,-2-1 0 0 0,1 1 0 0 0,4 10-1 0 0,10 38 954 0 0,-13-38-837 0 0,3 13 56 0 0,-2-1 1 0 0,3 47 0 0 0,-5-46-286 0 0,6 74 82 0 0,25 212-387 0 0,-33-310 135 0 0,9 53-551 0 0,-9-53 326 0 0,1 0 0 0 0,-1 1 1 0 0,1-1-1 0 0,-1 0 0 0 0,1 0 0 0 0,0 0 0 0 0,1 0 1 0 0,-1 0-1 0 0,1-1 0 0 0,4 5 0 0 0,2-1-1607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0,'0'0'819'0'0,"1"2"-534"0"0,3 12 571 0 0,6 25-1 0 0,-4-12-82 0 0,13 75 276 0 0,-9-40-490 0 0,9 47 537 0 0,36 166-470 0 0,-30-181-406 0 0,-2-7-1306 0 0,-9-29-3850 0 0,-9-36-108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10591 0 0,'0'0'4266'0'0,"2"1"-3204"0"0,5 2-694 0 0,0 0 0 0 0,0-1 0 0 0,0 1-1 0 0,0-1 1 0 0,0-1 0 0 0,1 1 0 0 0,-1-1-1 0 0,1-1 1 0 0,-1 1 0 0 0,1-1 0 0 0,11-2-1 0 0,12-2 479 0 0,45-12 0 0 0,-55 11-455 0 0,17-5 286 0 0,42-18 1 0 0,-28 9-1938 0 0,1 3-4683 0 0,-31 10-1177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61 997 1839 0 0,'-2'1'134'0'0,"-19"24"629"0"0,12-16 2357 0 0,1 0 0 0 0,-12 19 2551 0 0,34-28-4848 0 0,-10 1-719 0 0,-1-1 0 0 0,1 0 0 0 0,-1 0 1 0 0,1 0-1 0 0,6-2 0 0 0,15-4 366 0 0,0-2 1 0 0,0-1-1 0 0,38-20 0 0 0,67-45 719 0 0,-81 44-747 0 0,75-47 420 0 0,76-42-110 0 0,-6 22-533 0 0,-85 44-152 0 0,-68 30-10 0 0,64-47 1 0 0,13-8 225 0 0,-81 57 172 0 0,1 3 1 0 0,79-27-1 0 0,-81 29-46 0 0,-26 11-303 0 0,0 0 0 0 0,1 1-1 0 0,15-5 1 0 0,-10 5 0 0 0,1-1-19 0 0,0 0 1 0 0,1 2 0 0 0,-1 0-1 0 0,24-1 1 0 0,-15 3-49 0 0,-15 0-30 0 0,0 1 0 0 0,0 1 0 0 0,17 2 0 0 0,52 17 290 0 0,98 38 1 0 0,-125-40-146 0 0,223 91 720 0 0,-218-86-675 0 0,-41-15-132 0 0,273 107 711 0 0,7-18-47 0 0,-268-88-587 0 0,48 23 0 0 0,5 2 46 0 0,-42-23-137 0 0,-34-9-22 0 0,-6-2-23 0 0,37 22 81 0 0,-35-22-89 0 0,-1 1 0 0 0,1 0 0 0 0,0 0 0 0 0,-1 0 0 0 0,1 0 0 0 0,-1 0 0 0 0,1 1 0 0 0,-1-1 0 0 0,2 2 0 0 0,-2-2 0 0 0,1 1 0 0 0,-1-1 0 0 0,0 0 0 0 0,1 0 0 0 0,-1 0 0 0 0,1 0 0 0 0,0 0 0 0 0,-1 0 0 0 0,3 1 0 0 0,27 12 0 0 0,-29-14 0 0 0,0 1 0 0 0,-1 0 0 0 0,1-1 0 0 0,0 1 0 0 0,0-1 0 0 0,0 0 0 0 0,0 0 0 0 0,0 0 0 0 0,0 0 0 0 0,-1 0 0 0 0,1 0 0 0 0,0 0 0 0 0,0 0 0 0 0,0-1 0 0 0,0 1 0 0 0,0-1 0 0 0,-1 1 0 0 0,4-2 0 0 0,16-3 0 0 0,28-9 0 0 0,-33 7 11 0 0,-1 0-1 0 0,-1-2 1 0 0,20-13-1 0 0,10-6 28 0 0,117-78 299 0 0,-126 82-274 0 0,139-119 203 0 0,-50 38-36 0 0,-53 54-158 0 0,116-61 0 0 0,-23 15-61 0 0,-138 82 15 0 0,40-16-1 0 0,17-11 41 0 0,-56 22-66 0 0,-14 13-249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0,'0'0'10534'0'0,"4"2"-10012"0"0,12 5 219 0 0,-1-1-1 0 0,1-1 1 0 0,32 6 0 0 0,6 1 407 0 0,-31-5-706 0 0,37 10 930 0 0,82 34-1 0 0,17 16-11 0 0,64 20-211 0 0,-192-76-1019 0 0,20 7 46 0 0,-4-2 68 0 0,48 24 0 0 0,-61-24 33 0 0,71 22 1 0 0,39-1 212 0 0,-87-23-263 0 0,-3 0-81 0 0,219 45 241 0 0,-173-52-663 0 0,-96-5 340 0 0,2-1-2904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12551 0 0,'0'-1'147'0'0,"-2"-2"-243"0"0,9-5 1491 0 0,-7 8-1389 0 0,1 0 0 0 0,-1 0 0 0 0,0 0 0 0 0,0 0 1 0 0,0 0-1 0 0,0 0 0 0 0,0 0 0 0 0,0 0 0 0 0,0 0 0 0 0,0 0 1 0 0,0 0-1 0 0,0 0 0 0 0,0 0 0 0 0,0 0 0 0 0,0 0 1 0 0,0 0-1 0 0,0-1 0 0 0,1 1 0 0 0,-1 0 0 0 0,0 0 0 0 0,0 0 1 0 0,0 0-1 0 0,0 0 0 0 0,0 0 0 0 0,0 1 0 0 0,0-1 1 0 0,0 0-1 0 0,0 0 0 0 0,0 0 0 0 0,0 0 0 0 0,0 0 0 0 0,1 0 1 0 0,-1 0-1 0 0,0 0 0 0 0,0 0 0 0 0,0 0 0 0 0,0 0 1 0 0,0 0-1 0 0,0 0 0 0 0,0 0 0 0 0,0 0 0 0 0,0 0 1 0 0,0 0-1 0 0,0 0 0 0 0,0 0 0 0 0,0 0 0 0 0,0 0 0 0 0,0 1 1 0 0,0-1-1 0 0,0 0 0 0 0,0 0 0 0 0,0 0 0 0 0,0 0 1 0 0,0 0-1 0 0,0 0 0 0 0,0 0 0 0 0,0 0 0 0 0,5 8 260 0 0,0 0 0 0 0,0 0-1 0 0,-1 0 1 0 0,-1 1 0 0 0,1-1 0 0 0,2 13-1 0 0,10 60 269 0 0,-11-54-381 0 0,25 166 288 0 0,1 4-383 0 0,-16-86-952 0 0,-5-27-1596 0 0,-6-59 904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10823 0 0,'0'0'3610'0'0,"3"3"-3081"0"0,9 5-45 0 0,-9-5-11 0 0,2 0-259 0 0,0 1 0 0 0,0 1 0 0 0,-1-1 0 0 0,0 0 0 0 0,0 1 0 0 0,0 0 0 0 0,0 0 0 0 0,-1 0-1 0 0,3 6 1 0 0,4 5 95 0 0,4 7-17 0 0,0 0 0 0 0,16 41 0 0 0,13 53-92 0 0,8 17-156 0 0,-34-95-151 0 0,38 76-2664 0 0,-45-96 1409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0,'0'0'1135'0'0,"2"1"-892"0"0,9 13 127 0 0,0 1 1 0 0,0 0-1 0 0,-2 0 1 0 0,14 28-1 0 0,-3-6 82 0 0,11 24-298 0 0,-3 2 0 0 0,22 73 1 0 0,-4-10-52 0 0,-12-57-508 0 0,-1-1-504 0 0,-16-30-1346 0 0,-10-23 1088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10591 0 0,'0'0'819'0'0,"0"1"-583"0"0,0 0 0 0 0,0 0 1 0 0,0 0-1 0 0,0 0 0 0 0,0 0 0 0 0,0 0 0 0 0,0 0 1 0 0,0 0-1 0 0,1 0 0 0 0,-1 0 0 0 0,0 0 0 0 0,1 2 1 0 0,1-1-59 0 0,1-1 1 0 0,-1 1 0 0 0,0 0-1 0 0,1-1 1 0 0,-1 1-1 0 0,1-1 1 0 0,-1 0 0 0 0,1 0-1 0 0,-1 0 1 0 0,1 0 0 0 0,0 0-1 0 0,-1-1 1 0 0,1 1 0 0 0,0-1-1 0 0,4 0 1 0 0,7 1 359 0 0,26-4-1 0 0,-31 2-360 0 0,62-7 799 0 0,105-25 0 0 0,-133 21-3797 0 0,-29 8 10 0 0,14-5-3589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18 130 7367 0 0,'-1'2'55'0'0,"-1"-1"0"0"0,0 1 0 0 0,1 0 0 0 0,-1 0 0 0 0,1 0 0 0 0,0 0 0 0 0,0 1 0 0 0,0-1 0 0 0,0 0 0 0 0,0 0-1 0 0,0 1 1 0 0,0-1 0 0 0,1 0 0 0 0,-1 1 0 0 0,0 7 3857 0 0,3-10-3480 0 0,13 4-10 0 0,0-2 0 0 0,-1 0 0 0 0,1 0 0 0 0,0-1 0 0 0,29-2 0 0 0,79-16 1038 0 0,-63 7-708 0 0,375-38 2143 0 0,-314 36-2366 0 0,105-11 399 0 0,-40 11-216 0 0,-65 5-342 0 0,-62 5-107 0 0,88-15 0 0 0,-125 12-275 0 0,0 1-1 0 0,0 2 1 0 0,37-1 0 0 0,-46-11-3907 0 0,-7 8 2271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9183 0 0,'0'0'4200'0'0,"2"0"-3680"0"0,13 0 543 0 0,25-6 0 0 0,3-1 171 0 0,107 2 916 0 0,-85 4-1701 0 0,-20 0-184 0 0,20 0-130 0 0,0-2 0 0 0,101-19 1 0 0,-128 15-384 0 0,23-6-748 0 0,-24-1-3751 0 0,-34 11 2683 0 0,6-8-15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8751 0 0,'0'0'794'0'0,"2"2"-473"0"0,3 0 200 0 0,-1 1 0 0 0,1-1 0 0 0,0 0 0 0 0,0 0 0 0 0,0 0 0 0 0,0-1 1 0 0,0 1-1 0 0,1-1 0 0 0,6 0 0 0 0,7 0 574 0 0,26-2 1 0 0,2 0-174 0 0,-1 1-16 0 0,73-9 1 0 0,46-18-603 0 0,-150 24-316 0 0,108-22-1473 0 0,-92 16-1028 0 0,-20 4 1063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6911 0 0,'0'0'931'0'0,"2"0"210"0"0,22 3 2123 0 0,25-2 0 0 0,65-7-120 0 0,-44 1-1900 0 0,322-23 1843 0 0,-373 26-3563 0 0,79-12 1195 0 0,-67 7-3087 0 0,1-3-3340 0 0,-19 5-822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10135 0 0,'1'1'6827'0'0,"4"2"-6527"0"0,0 0 0 0 0,0-1-1 0 0,0 1 1 0 0,1-1 0 0 0,-1-1 0 0 0,1 1 0 0 0,-1-1-1 0 0,1 0 1 0 0,8 1 0 0 0,8-1 143 0 0,26-3 0 0 0,6 0 358 0 0,-32 2-574 0 0,0-1-1 0 0,30-6 0 0 0,9-1-76 0 0,-17 6-135 0 0,28-3-175 0 0,-4-13-3420 0 0,-56 15 1700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 0 0,'-1'-2'167'0'0,"1"-9"-966"0"0,2-21 13466 0 0,0 32-12443 0 0,-1 0-156 0 0,-1 0 1 0 0,1-1-1 0 0,0 1 1 0 0,0 0 0 0 0,0 0-1 0 0,0 0 1 0 0,-1 0-1 0 0,1 0 1 0 0,0 1 0 0 0,0-1-1 0 0,0 0 1 0 0,-1 0-1 0 0,1 0 1 0 0,0 1 0 0 0,0-1-1 0 0,0 0 1 0 0,-1 1-1 0 0,1-1 1 0 0,0 1 0 0 0,-1-1-1 0 0,1 1 1 0 0,0-1-1 0 0,-1 1 1 0 0,1 0 0 0 0,-1-1-1 0 0,1 1 1 0 0,-1-1-1 0 0,1 1 1 0 0,-1 0 0 0 0,1 0-1 0 0,-1-1 1 0 0,0 1-1 0 0,1 1 1 0 0,7 16 592 0 0,0 1 1 0 0,-2 0-1 0 0,8 35 0 0 0,5 62 316 0 0,-15-82-811 0 0,10 122 104 0 0,-2-9-508 0 0,-9-101-141 0 0,-2-28-1196 0 0,5 29 1 0 0,-3-36 139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0,'1'1'7420'0'0,"4"5"-6527"0"0,0 0 0 0 0,-1 0 0 0 0,1 0 0 0 0,-1 0 0 0 0,5 13 0 0 0,14 38 103 0 0,-16-38-522 0 0,94 322 1038 0 0,-66-207-1436 0 0,28 89-2745 0 0,-56-198 950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19" Type="http://schemas.openxmlformats.org/officeDocument/2006/relationships/image" Target="../media/image9.png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.xml"/><Relationship Id="rId21" Type="http://schemas.openxmlformats.org/officeDocument/2006/relationships/image" Target="../media/image10.png"/><Relationship Id="rId42" Type="http://schemas.openxmlformats.org/officeDocument/2006/relationships/customXml" Target="../ink/ink63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76.xml"/><Relationship Id="rId16" Type="http://schemas.openxmlformats.org/officeDocument/2006/relationships/customXml" Target="../ink/ink50.xml"/><Relationship Id="rId11" Type="http://schemas.openxmlformats.org/officeDocument/2006/relationships/image" Target="../media/image5.png"/><Relationship Id="rId32" Type="http://schemas.openxmlformats.org/officeDocument/2006/relationships/customXml" Target="../ink/ink58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71.xml"/><Relationship Id="rId74" Type="http://schemas.openxmlformats.org/officeDocument/2006/relationships/customXml" Target="../ink/ink79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82" Type="http://schemas.openxmlformats.org/officeDocument/2006/relationships/customXml" Target="../ink/ink83.xml"/><Relationship Id="rId19" Type="http://schemas.openxmlformats.org/officeDocument/2006/relationships/image" Target="../media/image9.png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13.png"/><Relationship Id="rId30" Type="http://schemas.openxmlformats.org/officeDocument/2006/relationships/customXml" Target="../ink/ink57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66.xml"/><Relationship Id="rId56" Type="http://schemas.openxmlformats.org/officeDocument/2006/relationships/customXml" Target="../ink/ink70.xml"/><Relationship Id="rId64" Type="http://schemas.openxmlformats.org/officeDocument/2006/relationships/customXml" Target="../ink/ink74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6.xml"/><Relationship Id="rId51" Type="http://schemas.openxmlformats.org/officeDocument/2006/relationships/image" Target="../media/image25.png"/><Relationship Id="rId72" Type="http://schemas.openxmlformats.org/officeDocument/2006/relationships/customXml" Target="../ink/ink78.xml"/><Relationship Id="rId80" Type="http://schemas.openxmlformats.org/officeDocument/2006/relationships/customXml" Target="../ink/ink82.xml"/><Relationship Id="rId3" Type="http://schemas.openxmlformats.org/officeDocument/2006/relationships/image" Target="../media/image1.png"/><Relationship Id="rId12" Type="http://schemas.openxmlformats.org/officeDocument/2006/relationships/customXml" Target="../ink/ink48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61.xml"/><Relationship Id="rId46" Type="http://schemas.openxmlformats.org/officeDocument/2006/relationships/customXml" Target="../ink/ink65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52.xml"/><Relationship Id="rId41" Type="http://schemas.openxmlformats.org/officeDocument/2006/relationships/image" Target="../media/image20.png"/><Relationship Id="rId54" Type="http://schemas.openxmlformats.org/officeDocument/2006/relationships/customXml" Target="../ink/ink69.xml"/><Relationship Id="rId62" Type="http://schemas.openxmlformats.org/officeDocument/2006/relationships/customXml" Target="../ink/ink73.xml"/><Relationship Id="rId70" Type="http://schemas.openxmlformats.org/officeDocument/2006/relationships/customXml" Target="../ink/ink77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47.xml"/><Relationship Id="rId31" Type="http://schemas.openxmlformats.org/officeDocument/2006/relationships/image" Target="../media/image15.png"/><Relationship Id="rId44" Type="http://schemas.openxmlformats.org/officeDocument/2006/relationships/customXml" Target="../ink/ink64.xml"/><Relationship Id="rId52" Type="http://schemas.openxmlformats.org/officeDocument/2006/relationships/customXml" Target="../ink/ink68.xml"/><Relationship Id="rId60" Type="http://schemas.openxmlformats.org/officeDocument/2006/relationships/customXml" Target="../ink/ink72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81.xml"/><Relationship Id="rId81" Type="http://schemas.openxmlformats.org/officeDocument/2006/relationships/image" Target="../media/image40.png"/><Relationship Id="rId4" Type="http://schemas.openxmlformats.org/officeDocument/2006/relationships/customXml" Target="../ink/ink44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51.xml"/><Relationship Id="rId39" Type="http://schemas.openxmlformats.org/officeDocument/2006/relationships/image" Target="../media/image19.png"/><Relationship Id="rId34" Type="http://schemas.openxmlformats.org/officeDocument/2006/relationships/customXml" Target="../ink/ink59.xml"/><Relationship Id="rId50" Type="http://schemas.openxmlformats.org/officeDocument/2006/relationships/customXml" Target="../ink/ink67.xml"/><Relationship Id="rId55" Type="http://schemas.openxmlformats.org/officeDocument/2006/relationships/image" Target="../media/image27.png"/><Relationship Id="rId76" Type="http://schemas.openxmlformats.org/officeDocument/2006/relationships/customXml" Target="../ink/ink80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43.xml"/><Relationship Id="rId29" Type="http://schemas.openxmlformats.org/officeDocument/2006/relationships/image" Target="../media/image14.png"/><Relationship Id="rId24" Type="http://schemas.openxmlformats.org/officeDocument/2006/relationships/customXml" Target="../ink/ink54.xml"/><Relationship Id="rId40" Type="http://schemas.openxmlformats.org/officeDocument/2006/relationships/customXml" Target="../ink/ink62.xml"/><Relationship Id="rId45" Type="http://schemas.openxmlformats.org/officeDocument/2006/relationships/image" Target="../media/image22.png"/><Relationship Id="rId66" Type="http://schemas.openxmlformats.org/officeDocument/2006/relationships/customXml" Target="../ink/ink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117" Type="http://schemas.openxmlformats.org/officeDocument/2006/relationships/image" Target="../media/image1398.png"/><Relationship Id="rId21" Type="http://schemas.openxmlformats.org/officeDocument/2006/relationships/image" Target="../media/image1350.png"/><Relationship Id="rId42" Type="http://schemas.openxmlformats.org/officeDocument/2006/relationships/customXml" Target="../ink/ink104.xml"/><Relationship Id="rId47" Type="http://schemas.openxmlformats.org/officeDocument/2006/relationships/image" Target="../media/image1363.png"/><Relationship Id="rId63" Type="http://schemas.openxmlformats.org/officeDocument/2006/relationships/image" Target="../media/image1371.png"/><Relationship Id="rId68" Type="http://schemas.openxmlformats.org/officeDocument/2006/relationships/customXml" Target="../ink/ink117.xml"/><Relationship Id="rId84" Type="http://schemas.openxmlformats.org/officeDocument/2006/relationships/customXml" Target="../ink/ink125.xml"/><Relationship Id="rId89" Type="http://schemas.openxmlformats.org/officeDocument/2006/relationships/image" Target="../media/image1384.png"/><Relationship Id="rId112" Type="http://schemas.openxmlformats.org/officeDocument/2006/relationships/customXml" Target="../ink/ink139.xml"/><Relationship Id="rId16" Type="http://schemas.openxmlformats.org/officeDocument/2006/relationships/customXml" Target="../ink/ink91.xml"/><Relationship Id="rId107" Type="http://schemas.openxmlformats.org/officeDocument/2006/relationships/image" Target="../media/image1393.png"/><Relationship Id="rId11" Type="http://schemas.openxmlformats.org/officeDocument/2006/relationships/image" Target="../media/image1345.png"/><Relationship Id="rId32" Type="http://schemas.openxmlformats.org/officeDocument/2006/relationships/customXml" Target="../ink/ink99.xml"/><Relationship Id="rId37" Type="http://schemas.openxmlformats.org/officeDocument/2006/relationships/image" Target="../media/image1358.png"/><Relationship Id="rId53" Type="http://schemas.openxmlformats.org/officeDocument/2006/relationships/image" Target="../media/image1366.png"/><Relationship Id="rId58" Type="http://schemas.openxmlformats.org/officeDocument/2006/relationships/customXml" Target="../ink/ink112.xml"/><Relationship Id="rId74" Type="http://schemas.openxmlformats.org/officeDocument/2006/relationships/customXml" Target="../ink/ink120.xml"/><Relationship Id="rId79" Type="http://schemas.openxmlformats.org/officeDocument/2006/relationships/image" Target="../media/image1379.png"/><Relationship Id="rId102" Type="http://schemas.openxmlformats.org/officeDocument/2006/relationships/customXml" Target="../ink/ink134.xml"/><Relationship Id="rId5" Type="http://schemas.openxmlformats.org/officeDocument/2006/relationships/image" Target="../media/image1342.png"/><Relationship Id="rId90" Type="http://schemas.openxmlformats.org/officeDocument/2006/relationships/customXml" Target="../ink/ink128.xml"/><Relationship Id="rId95" Type="http://schemas.openxmlformats.org/officeDocument/2006/relationships/image" Target="../media/image1387.png"/><Relationship Id="rId22" Type="http://schemas.openxmlformats.org/officeDocument/2006/relationships/customXml" Target="../ink/ink94.xml"/><Relationship Id="rId27" Type="http://schemas.openxmlformats.org/officeDocument/2006/relationships/image" Target="../media/image1353.png"/><Relationship Id="rId43" Type="http://schemas.openxmlformats.org/officeDocument/2006/relationships/image" Target="../media/image1361.png"/><Relationship Id="rId48" Type="http://schemas.openxmlformats.org/officeDocument/2006/relationships/customXml" Target="../ink/ink107.xml"/><Relationship Id="rId64" Type="http://schemas.openxmlformats.org/officeDocument/2006/relationships/customXml" Target="../ink/ink115.xml"/><Relationship Id="rId69" Type="http://schemas.openxmlformats.org/officeDocument/2006/relationships/image" Target="../media/image1374.png"/><Relationship Id="rId113" Type="http://schemas.openxmlformats.org/officeDocument/2006/relationships/image" Target="../media/image1396.png"/><Relationship Id="rId118" Type="http://schemas.openxmlformats.org/officeDocument/2006/relationships/customXml" Target="../ink/ink142.xml"/><Relationship Id="rId80" Type="http://schemas.openxmlformats.org/officeDocument/2006/relationships/customXml" Target="../ink/ink123.xml"/><Relationship Id="rId85" Type="http://schemas.openxmlformats.org/officeDocument/2006/relationships/image" Target="../media/image1382.png"/><Relationship Id="rId12" Type="http://schemas.openxmlformats.org/officeDocument/2006/relationships/customXml" Target="../ink/ink89.xml"/><Relationship Id="rId17" Type="http://schemas.openxmlformats.org/officeDocument/2006/relationships/image" Target="../media/image1348.png"/><Relationship Id="rId33" Type="http://schemas.openxmlformats.org/officeDocument/2006/relationships/image" Target="../media/image1356.png"/><Relationship Id="rId38" Type="http://schemas.openxmlformats.org/officeDocument/2006/relationships/customXml" Target="../ink/ink102.xml"/><Relationship Id="rId59" Type="http://schemas.openxmlformats.org/officeDocument/2006/relationships/image" Target="../media/image1369.png"/><Relationship Id="rId103" Type="http://schemas.openxmlformats.org/officeDocument/2006/relationships/image" Target="../media/image1391.png"/><Relationship Id="rId108" Type="http://schemas.openxmlformats.org/officeDocument/2006/relationships/customXml" Target="../ink/ink137.xml"/><Relationship Id="rId54" Type="http://schemas.openxmlformats.org/officeDocument/2006/relationships/customXml" Target="../ink/ink110.xml"/><Relationship Id="rId70" Type="http://schemas.openxmlformats.org/officeDocument/2006/relationships/customXml" Target="../ink/ink118.xml"/><Relationship Id="rId75" Type="http://schemas.openxmlformats.org/officeDocument/2006/relationships/image" Target="../media/image1377.png"/><Relationship Id="rId91" Type="http://schemas.openxmlformats.org/officeDocument/2006/relationships/image" Target="../media/image1385.png"/><Relationship Id="rId96" Type="http://schemas.openxmlformats.org/officeDocument/2006/relationships/customXml" Target="../ink/ink1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23" Type="http://schemas.openxmlformats.org/officeDocument/2006/relationships/image" Target="../media/image1351.png"/><Relationship Id="rId28" Type="http://schemas.openxmlformats.org/officeDocument/2006/relationships/customXml" Target="../ink/ink97.xml"/><Relationship Id="rId49" Type="http://schemas.openxmlformats.org/officeDocument/2006/relationships/image" Target="../media/image1364.png"/><Relationship Id="rId114" Type="http://schemas.openxmlformats.org/officeDocument/2006/relationships/customXml" Target="../ink/ink140.xml"/><Relationship Id="rId119" Type="http://schemas.openxmlformats.org/officeDocument/2006/relationships/image" Target="../media/image1399.png"/><Relationship Id="rId10" Type="http://schemas.openxmlformats.org/officeDocument/2006/relationships/customXml" Target="../ink/ink88.xml"/><Relationship Id="rId31" Type="http://schemas.openxmlformats.org/officeDocument/2006/relationships/image" Target="../media/image1355.png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1372.png"/><Relationship Id="rId73" Type="http://schemas.openxmlformats.org/officeDocument/2006/relationships/image" Target="../media/image1376.png"/><Relationship Id="rId78" Type="http://schemas.openxmlformats.org/officeDocument/2006/relationships/customXml" Target="../ink/ink122.xml"/><Relationship Id="rId81" Type="http://schemas.openxmlformats.org/officeDocument/2006/relationships/image" Target="../media/image1380.png"/><Relationship Id="rId86" Type="http://schemas.openxmlformats.org/officeDocument/2006/relationships/customXml" Target="../ink/ink126.xml"/><Relationship Id="rId94" Type="http://schemas.openxmlformats.org/officeDocument/2006/relationships/customXml" Target="../ink/ink130.xml"/><Relationship Id="rId99" Type="http://schemas.openxmlformats.org/officeDocument/2006/relationships/image" Target="../media/image1389.png"/><Relationship Id="rId101" Type="http://schemas.openxmlformats.org/officeDocument/2006/relationships/image" Target="../media/image1390.png"/><Relationship Id="rId4" Type="http://schemas.openxmlformats.org/officeDocument/2006/relationships/customXml" Target="../ink/ink85.xml"/><Relationship Id="rId9" Type="http://schemas.openxmlformats.org/officeDocument/2006/relationships/image" Target="../media/image1344.png"/><Relationship Id="rId13" Type="http://schemas.openxmlformats.org/officeDocument/2006/relationships/image" Target="../media/image1346.png"/><Relationship Id="rId18" Type="http://schemas.openxmlformats.org/officeDocument/2006/relationships/customXml" Target="../ink/ink92.xml"/><Relationship Id="rId39" Type="http://schemas.openxmlformats.org/officeDocument/2006/relationships/image" Target="../media/image1359.png"/><Relationship Id="rId109" Type="http://schemas.openxmlformats.org/officeDocument/2006/relationships/image" Target="../media/image1394.png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image" Target="../media/image1367.png"/><Relationship Id="rId76" Type="http://schemas.openxmlformats.org/officeDocument/2006/relationships/customXml" Target="../ink/ink121.xml"/><Relationship Id="rId97" Type="http://schemas.openxmlformats.org/officeDocument/2006/relationships/image" Target="../media/image1388.png"/><Relationship Id="rId104" Type="http://schemas.openxmlformats.org/officeDocument/2006/relationships/customXml" Target="../ink/ink135.xml"/><Relationship Id="rId7" Type="http://schemas.openxmlformats.org/officeDocument/2006/relationships/image" Target="../media/image1343.png"/><Relationship Id="rId71" Type="http://schemas.openxmlformats.org/officeDocument/2006/relationships/image" Target="../media/image1375.png"/><Relationship Id="rId92" Type="http://schemas.openxmlformats.org/officeDocument/2006/relationships/customXml" Target="../ink/ink129.xml"/><Relationship Id="rId2" Type="http://schemas.openxmlformats.org/officeDocument/2006/relationships/customXml" Target="../ink/ink84.xml"/><Relationship Id="rId29" Type="http://schemas.openxmlformats.org/officeDocument/2006/relationships/image" Target="../media/image1354.png"/><Relationship Id="rId24" Type="http://schemas.openxmlformats.org/officeDocument/2006/relationships/customXml" Target="../ink/ink95.xml"/><Relationship Id="rId40" Type="http://schemas.openxmlformats.org/officeDocument/2006/relationships/customXml" Target="../ink/ink103.xml"/><Relationship Id="rId45" Type="http://schemas.openxmlformats.org/officeDocument/2006/relationships/image" Target="../media/image1362.png"/><Relationship Id="rId66" Type="http://schemas.openxmlformats.org/officeDocument/2006/relationships/customXml" Target="../ink/ink116.xml"/><Relationship Id="rId87" Type="http://schemas.openxmlformats.org/officeDocument/2006/relationships/image" Target="../media/image1383.png"/><Relationship Id="rId110" Type="http://schemas.openxmlformats.org/officeDocument/2006/relationships/customXml" Target="../ink/ink138.xml"/><Relationship Id="rId115" Type="http://schemas.openxmlformats.org/officeDocument/2006/relationships/image" Target="../media/image1397.png"/><Relationship Id="rId61" Type="http://schemas.openxmlformats.org/officeDocument/2006/relationships/image" Target="../media/image1370.png"/><Relationship Id="rId82" Type="http://schemas.openxmlformats.org/officeDocument/2006/relationships/customXml" Target="../ink/ink124.xml"/><Relationship Id="rId19" Type="http://schemas.openxmlformats.org/officeDocument/2006/relationships/image" Target="../media/image1349.png"/><Relationship Id="rId14" Type="http://schemas.openxmlformats.org/officeDocument/2006/relationships/customXml" Target="../ink/ink90.xml"/><Relationship Id="rId30" Type="http://schemas.openxmlformats.org/officeDocument/2006/relationships/customXml" Target="../ink/ink98.xml"/><Relationship Id="rId35" Type="http://schemas.openxmlformats.org/officeDocument/2006/relationships/image" Target="../media/image1357.png"/><Relationship Id="rId56" Type="http://schemas.openxmlformats.org/officeDocument/2006/relationships/customXml" Target="../ink/ink111.xml"/><Relationship Id="rId77" Type="http://schemas.openxmlformats.org/officeDocument/2006/relationships/image" Target="../media/image1378.png"/><Relationship Id="rId100" Type="http://schemas.openxmlformats.org/officeDocument/2006/relationships/customXml" Target="../ink/ink133.xml"/><Relationship Id="rId105" Type="http://schemas.openxmlformats.org/officeDocument/2006/relationships/image" Target="../media/image1392.png"/><Relationship Id="rId8" Type="http://schemas.openxmlformats.org/officeDocument/2006/relationships/customXml" Target="../ink/ink87.xml"/><Relationship Id="rId51" Type="http://schemas.openxmlformats.org/officeDocument/2006/relationships/image" Target="../media/image1365.png"/><Relationship Id="rId72" Type="http://schemas.openxmlformats.org/officeDocument/2006/relationships/customXml" Target="../ink/ink119.xml"/><Relationship Id="rId93" Type="http://schemas.openxmlformats.org/officeDocument/2006/relationships/image" Target="../media/image1386.png"/><Relationship Id="rId98" Type="http://schemas.openxmlformats.org/officeDocument/2006/relationships/customXml" Target="../ink/ink132.xml"/><Relationship Id="rId3" Type="http://schemas.openxmlformats.org/officeDocument/2006/relationships/image" Target="../media/image1341.png"/><Relationship Id="rId25" Type="http://schemas.openxmlformats.org/officeDocument/2006/relationships/image" Target="../media/image1352.png"/><Relationship Id="rId46" Type="http://schemas.openxmlformats.org/officeDocument/2006/relationships/customXml" Target="../ink/ink106.xml"/><Relationship Id="rId67" Type="http://schemas.openxmlformats.org/officeDocument/2006/relationships/image" Target="../media/image1373.png"/><Relationship Id="rId116" Type="http://schemas.openxmlformats.org/officeDocument/2006/relationships/customXml" Target="../ink/ink141.xml"/><Relationship Id="rId20" Type="http://schemas.openxmlformats.org/officeDocument/2006/relationships/customXml" Target="../ink/ink93.xml"/><Relationship Id="rId41" Type="http://schemas.openxmlformats.org/officeDocument/2006/relationships/image" Target="../media/image1360.png"/><Relationship Id="rId62" Type="http://schemas.openxmlformats.org/officeDocument/2006/relationships/customXml" Target="../ink/ink114.xml"/><Relationship Id="rId83" Type="http://schemas.openxmlformats.org/officeDocument/2006/relationships/image" Target="../media/image1381.png"/><Relationship Id="rId88" Type="http://schemas.openxmlformats.org/officeDocument/2006/relationships/customXml" Target="../ink/ink127.xml"/><Relationship Id="rId111" Type="http://schemas.openxmlformats.org/officeDocument/2006/relationships/image" Target="../media/image1395.png"/><Relationship Id="rId15" Type="http://schemas.openxmlformats.org/officeDocument/2006/relationships/image" Target="../media/image1347.png"/><Relationship Id="rId36" Type="http://schemas.openxmlformats.org/officeDocument/2006/relationships/customXml" Target="../ink/ink101.xml"/><Relationship Id="rId57" Type="http://schemas.openxmlformats.org/officeDocument/2006/relationships/image" Target="../media/image1368.png"/><Relationship Id="rId106" Type="http://schemas.openxmlformats.org/officeDocument/2006/relationships/customXml" Target="../ink/ink13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6.png"/><Relationship Id="rId18" Type="http://schemas.openxmlformats.org/officeDocument/2006/relationships/customXml" Target="../ink/ink151.xml"/><Relationship Id="rId26" Type="http://schemas.openxmlformats.org/officeDocument/2006/relationships/customXml" Target="../ink/ink155.xml"/><Relationship Id="rId39" Type="http://schemas.openxmlformats.org/officeDocument/2006/relationships/image" Target="../media/image1509.png"/><Relationship Id="rId21" Type="http://schemas.openxmlformats.org/officeDocument/2006/relationships/image" Target="../media/image1500.png"/><Relationship Id="rId34" Type="http://schemas.openxmlformats.org/officeDocument/2006/relationships/customXml" Target="../ink/ink159.xml"/><Relationship Id="rId42" Type="http://schemas.openxmlformats.org/officeDocument/2006/relationships/customXml" Target="../ink/ink163.xml"/><Relationship Id="rId47" Type="http://schemas.openxmlformats.org/officeDocument/2006/relationships/image" Target="../media/image1513.png"/><Relationship Id="rId50" Type="http://schemas.openxmlformats.org/officeDocument/2006/relationships/customXml" Target="../ink/ink167.xml"/><Relationship Id="rId55" Type="http://schemas.openxmlformats.org/officeDocument/2006/relationships/image" Target="../media/image1517.png"/><Relationship Id="rId7" Type="http://schemas.openxmlformats.org/officeDocument/2006/relationships/image" Target="../media/image1493.png"/><Relationship Id="rId2" Type="http://schemas.openxmlformats.org/officeDocument/2006/relationships/customXml" Target="../ink/ink143.xml"/><Relationship Id="rId16" Type="http://schemas.openxmlformats.org/officeDocument/2006/relationships/customXml" Target="../ink/ink150.xml"/><Relationship Id="rId29" Type="http://schemas.openxmlformats.org/officeDocument/2006/relationships/image" Target="../media/image1504.png"/><Relationship Id="rId11" Type="http://schemas.openxmlformats.org/officeDocument/2006/relationships/image" Target="../media/image1495.png"/><Relationship Id="rId24" Type="http://schemas.openxmlformats.org/officeDocument/2006/relationships/customXml" Target="../ink/ink154.xml"/><Relationship Id="rId32" Type="http://schemas.openxmlformats.org/officeDocument/2006/relationships/customXml" Target="../ink/ink158.xml"/><Relationship Id="rId37" Type="http://schemas.openxmlformats.org/officeDocument/2006/relationships/image" Target="../media/image1508.png"/><Relationship Id="rId40" Type="http://schemas.openxmlformats.org/officeDocument/2006/relationships/customXml" Target="../ink/ink162.xml"/><Relationship Id="rId45" Type="http://schemas.openxmlformats.org/officeDocument/2006/relationships/image" Target="../media/image1512.png"/><Relationship Id="rId53" Type="http://schemas.openxmlformats.org/officeDocument/2006/relationships/image" Target="../media/image1516.png"/><Relationship Id="rId5" Type="http://schemas.openxmlformats.org/officeDocument/2006/relationships/image" Target="../media/image1492.png"/><Relationship Id="rId19" Type="http://schemas.openxmlformats.org/officeDocument/2006/relationships/image" Target="../media/image1499.png"/><Relationship Id="rId4" Type="http://schemas.openxmlformats.org/officeDocument/2006/relationships/customXml" Target="../ink/ink144.xml"/><Relationship Id="rId9" Type="http://schemas.openxmlformats.org/officeDocument/2006/relationships/image" Target="../media/image1494.png"/><Relationship Id="rId14" Type="http://schemas.openxmlformats.org/officeDocument/2006/relationships/customXml" Target="../ink/ink149.xml"/><Relationship Id="rId22" Type="http://schemas.openxmlformats.org/officeDocument/2006/relationships/customXml" Target="../ink/ink153.xml"/><Relationship Id="rId27" Type="http://schemas.openxmlformats.org/officeDocument/2006/relationships/image" Target="../media/image1503.png"/><Relationship Id="rId30" Type="http://schemas.openxmlformats.org/officeDocument/2006/relationships/customXml" Target="../ink/ink157.xml"/><Relationship Id="rId35" Type="http://schemas.openxmlformats.org/officeDocument/2006/relationships/image" Target="../media/image1507.png"/><Relationship Id="rId43" Type="http://schemas.openxmlformats.org/officeDocument/2006/relationships/image" Target="../media/image1511.png"/><Relationship Id="rId48" Type="http://schemas.openxmlformats.org/officeDocument/2006/relationships/customXml" Target="../ink/ink166.xml"/><Relationship Id="rId56" Type="http://schemas.openxmlformats.org/officeDocument/2006/relationships/customXml" Target="../ink/ink170.xml"/><Relationship Id="rId8" Type="http://schemas.openxmlformats.org/officeDocument/2006/relationships/customXml" Target="../ink/ink146.xml"/><Relationship Id="rId51" Type="http://schemas.openxmlformats.org/officeDocument/2006/relationships/image" Target="../media/image1515.png"/><Relationship Id="rId3" Type="http://schemas.openxmlformats.org/officeDocument/2006/relationships/image" Target="../media/image1491.png"/><Relationship Id="rId12" Type="http://schemas.openxmlformats.org/officeDocument/2006/relationships/customXml" Target="../ink/ink148.xml"/><Relationship Id="rId17" Type="http://schemas.openxmlformats.org/officeDocument/2006/relationships/image" Target="../media/image1498.png"/><Relationship Id="rId25" Type="http://schemas.openxmlformats.org/officeDocument/2006/relationships/image" Target="../media/image1502.png"/><Relationship Id="rId33" Type="http://schemas.openxmlformats.org/officeDocument/2006/relationships/image" Target="../media/image1506.png"/><Relationship Id="rId38" Type="http://schemas.openxmlformats.org/officeDocument/2006/relationships/customXml" Target="../ink/ink161.xml"/><Relationship Id="rId46" Type="http://schemas.openxmlformats.org/officeDocument/2006/relationships/customXml" Target="../ink/ink165.xml"/><Relationship Id="rId20" Type="http://schemas.openxmlformats.org/officeDocument/2006/relationships/customXml" Target="../ink/ink152.xml"/><Relationship Id="rId41" Type="http://schemas.openxmlformats.org/officeDocument/2006/relationships/image" Target="../media/image1510.png"/><Relationship Id="rId54" Type="http://schemas.openxmlformats.org/officeDocument/2006/relationships/customXml" Target="../ink/ink1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.xml"/><Relationship Id="rId15" Type="http://schemas.openxmlformats.org/officeDocument/2006/relationships/image" Target="../media/image1497.png"/><Relationship Id="rId23" Type="http://schemas.openxmlformats.org/officeDocument/2006/relationships/image" Target="../media/image1501.png"/><Relationship Id="rId28" Type="http://schemas.openxmlformats.org/officeDocument/2006/relationships/customXml" Target="../ink/ink156.xml"/><Relationship Id="rId36" Type="http://schemas.openxmlformats.org/officeDocument/2006/relationships/customXml" Target="../ink/ink160.xml"/><Relationship Id="rId49" Type="http://schemas.openxmlformats.org/officeDocument/2006/relationships/image" Target="../media/image1514.png"/><Relationship Id="rId57" Type="http://schemas.openxmlformats.org/officeDocument/2006/relationships/image" Target="../media/image1518.png"/><Relationship Id="rId10" Type="http://schemas.openxmlformats.org/officeDocument/2006/relationships/customXml" Target="../ink/ink147.xml"/><Relationship Id="rId31" Type="http://schemas.openxmlformats.org/officeDocument/2006/relationships/image" Target="../media/image1505.png"/><Relationship Id="rId44" Type="http://schemas.openxmlformats.org/officeDocument/2006/relationships/customXml" Target="../ink/ink164.xml"/><Relationship Id="rId52" Type="http://schemas.openxmlformats.org/officeDocument/2006/relationships/customXml" Target="../ink/ink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558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Acid/Base Review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Acidity of C-H Bonds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3/13/2023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047B-6E4D-60DB-249F-71E96147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Acid-Base Reactions 								(Ch. 3)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57A9DD-2D3B-1432-71D1-FF6A462D83E5}"/>
              </a:ext>
            </a:extLst>
          </p:cNvPr>
          <p:cNvGrpSpPr/>
          <p:nvPr/>
        </p:nvGrpSpPr>
        <p:grpSpPr>
          <a:xfrm>
            <a:off x="2019020" y="1613319"/>
            <a:ext cx="486000" cy="547200"/>
            <a:chOff x="2019020" y="1613319"/>
            <a:chExt cx="4860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5FB8C3-4840-8447-671B-3B0C07269466}"/>
                    </a:ext>
                  </a:extLst>
                </p14:cNvPr>
                <p14:cNvContentPartPr/>
                <p14:nvPr/>
              </p14:nvContentPartPr>
              <p14:xfrm>
                <a:off x="2019020" y="1635279"/>
                <a:ext cx="29880" cy="39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5FB8C3-4840-8447-671B-3B0C072694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0380" y="1626639"/>
                  <a:ext cx="47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AB780E-0DDD-204B-DED2-0E1D6DF709E6}"/>
                    </a:ext>
                  </a:extLst>
                </p14:cNvPr>
                <p14:cNvContentPartPr/>
                <p14:nvPr/>
              </p14:nvContentPartPr>
              <p14:xfrm>
                <a:off x="2121980" y="1613319"/>
                <a:ext cx="77040" cy="38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AB780E-0DDD-204B-DED2-0E1D6DF709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12980" y="1604679"/>
                  <a:ext cx="94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6FE938-E7FA-3687-34A5-117BB5DB5D9E}"/>
                    </a:ext>
                  </a:extLst>
                </p14:cNvPr>
                <p14:cNvContentPartPr/>
                <p14:nvPr/>
              </p14:nvContentPartPr>
              <p14:xfrm>
                <a:off x="2043860" y="1833279"/>
                <a:ext cx="130680" cy="5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6FE938-E7FA-3687-34A5-117BB5DB5D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5220" y="1824279"/>
                  <a:ext cx="148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BADFAC4-0D6C-2BD8-31BD-3579D8879D4C}"/>
                    </a:ext>
                  </a:extLst>
                </p14:cNvPr>
                <p14:cNvContentPartPr/>
                <p14:nvPr/>
              </p14:nvContentPartPr>
              <p14:xfrm>
                <a:off x="2309180" y="1912839"/>
                <a:ext cx="195840" cy="247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BADFAC4-0D6C-2BD8-31BD-3579D8879D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0540" y="1903839"/>
                  <a:ext cx="2134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133353-57B4-A5CC-8382-DE2C962489EA}"/>
              </a:ext>
            </a:extLst>
          </p:cNvPr>
          <p:cNvGrpSpPr/>
          <p:nvPr/>
        </p:nvGrpSpPr>
        <p:grpSpPr>
          <a:xfrm>
            <a:off x="3069500" y="1683879"/>
            <a:ext cx="235440" cy="261000"/>
            <a:chOff x="3069500" y="1683879"/>
            <a:chExt cx="2354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0F07CB-AA48-2A27-F92C-545C270318AE}"/>
                    </a:ext>
                  </a:extLst>
                </p14:cNvPr>
                <p14:cNvContentPartPr/>
                <p14:nvPr/>
              </p14:nvContentPartPr>
              <p14:xfrm>
                <a:off x="3178940" y="1683879"/>
                <a:ext cx="43200" cy="261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0F07CB-AA48-2A27-F92C-545C270318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69940" y="1674879"/>
                  <a:ext cx="60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0B3135-1430-8C5A-1702-5CB924FB7F21}"/>
                    </a:ext>
                  </a:extLst>
                </p14:cNvPr>
                <p14:cNvContentPartPr/>
                <p14:nvPr/>
              </p14:nvContentPartPr>
              <p14:xfrm>
                <a:off x="3069500" y="1814199"/>
                <a:ext cx="235440" cy="21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0B3135-1430-8C5A-1702-5CB924FB7F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60500" y="1805199"/>
                  <a:ext cx="253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9D03A80-C420-226E-F789-556B7D6663CF}"/>
              </a:ext>
            </a:extLst>
          </p:cNvPr>
          <p:cNvGrpSpPr/>
          <p:nvPr/>
        </p:nvGrpSpPr>
        <p:grpSpPr>
          <a:xfrm>
            <a:off x="4009100" y="1572639"/>
            <a:ext cx="654120" cy="410040"/>
            <a:chOff x="4009100" y="1572639"/>
            <a:chExt cx="65412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A1371D-2236-6F75-7535-73C51BC8849B}"/>
                    </a:ext>
                  </a:extLst>
                </p14:cNvPr>
                <p14:cNvContentPartPr/>
                <p14:nvPr/>
              </p14:nvContentPartPr>
              <p14:xfrm>
                <a:off x="4009100" y="1596399"/>
                <a:ext cx="221040" cy="29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A1371D-2236-6F75-7535-73C51BC884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00100" y="1587399"/>
                  <a:ext cx="238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8EC720-4D73-345F-B34F-330A71F7EFCE}"/>
                    </a:ext>
                  </a:extLst>
                </p14:cNvPr>
                <p14:cNvContentPartPr/>
                <p14:nvPr/>
              </p14:nvContentPartPr>
              <p14:xfrm>
                <a:off x="4328060" y="1625559"/>
                <a:ext cx="35640" cy="251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8EC720-4D73-345F-B34F-330A71F7EF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19060" y="1616559"/>
                  <a:ext cx="53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4099261-CBE1-B9D1-18B5-96D32F0B70E0}"/>
                    </a:ext>
                  </a:extLst>
                </p14:cNvPr>
                <p14:cNvContentPartPr/>
                <p14:nvPr/>
              </p14:nvContentPartPr>
              <p14:xfrm>
                <a:off x="4409420" y="1572639"/>
                <a:ext cx="55440" cy="28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4099261-CBE1-B9D1-18B5-96D32F0B70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00420" y="1563639"/>
                  <a:ext cx="73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0CFDEF-A01B-C13D-8183-4E371E02AD91}"/>
                    </a:ext>
                  </a:extLst>
                </p14:cNvPr>
                <p14:cNvContentPartPr/>
                <p14:nvPr/>
              </p14:nvContentPartPr>
              <p14:xfrm>
                <a:off x="4353620" y="1732119"/>
                <a:ext cx="79560" cy="19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0CFDEF-A01B-C13D-8183-4E371E02AD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44620" y="1723479"/>
                  <a:ext cx="97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AEDA59-6610-AE58-415B-2807F08B7C49}"/>
                    </a:ext>
                  </a:extLst>
                </p14:cNvPr>
                <p14:cNvContentPartPr/>
                <p14:nvPr/>
              </p14:nvContentPartPr>
              <p14:xfrm>
                <a:off x="4548380" y="1816359"/>
                <a:ext cx="114840" cy="166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AEDA59-6610-AE58-415B-2807F08B7C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9740" y="1807719"/>
                  <a:ext cx="13248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33C2B14-E6E1-2764-D84A-0A4B10F045D6}"/>
                  </a:ext>
                </a:extLst>
              </p14:cNvPr>
              <p14:cNvContentPartPr/>
              <p14:nvPr/>
            </p14:nvContentPartPr>
            <p14:xfrm>
              <a:off x="5841860" y="1482999"/>
              <a:ext cx="701280" cy="14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33C2B14-E6E1-2764-D84A-0A4B10F045D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33220" y="1473999"/>
                <a:ext cx="718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240CE44-573A-DE4D-B50C-91C266CB9CBD}"/>
                  </a:ext>
                </a:extLst>
              </p14:cNvPr>
              <p14:cNvContentPartPr/>
              <p14:nvPr/>
            </p14:nvContentPartPr>
            <p14:xfrm>
              <a:off x="5885060" y="1810239"/>
              <a:ext cx="732600" cy="119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240CE44-573A-DE4D-B50C-91C266CB9C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6420" y="1801239"/>
                <a:ext cx="750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202C250-B7E0-C9D2-7719-A3ABA6B58857}"/>
                  </a:ext>
                </a:extLst>
              </p14:cNvPr>
              <p14:cNvContentPartPr/>
              <p14:nvPr/>
            </p14:nvContentPartPr>
            <p14:xfrm>
              <a:off x="1596380" y="1632039"/>
              <a:ext cx="246240" cy="399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202C250-B7E0-C9D2-7719-A3ABA6B588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87740" y="1623039"/>
                <a:ext cx="2638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2F08687-F9C5-9450-C8FE-7194F2D1A3DE}"/>
                  </a:ext>
                </a:extLst>
              </p14:cNvPr>
              <p14:cNvContentPartPr/>
              <p14:nvPr/>
            </p14:nvContentPartPr>
            <p14:xfrm>
              <a:off x="7426580" y="1479399"/>
              <a:ext cx="148680" cy="37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2F08687-F9C5-9450-C8FE-7194F2D1A3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7580" y="1470759"/>
                <a:ext cx="16632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BB7189F-24B9-F276-53F6-3C1BEC881091}"/>
              </a:ext>
            </a:extLst>
          </p:cNvPr>
          <p:cNvGrpSpPr/>
          <p:nvPr/>
        </p:nvGrpSpPr>
        <p:grpSpPr>
          <a:xfrm>
            <a:off x="8695580" y="1516119"/>
            <a:ext cx="153360" cy="254520"/>
            <a:chOff x="8695580" y="1516119"/>
            <a:chExt cx="1533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BCD395B-5C6A-059B-6348-DF9456CFE3F0}"/>
                    </a:ext>
                  </a:extLst>
                </p14:cNvPr>
                <p14:cNvContentPartPr/>
                <p14:nvPr/>
              </p14:nvContentPartPr>
              <p14:xfrm>
                <a:off x="8767940" y="1516119"/>
                <a:ext cx="4680" cy="254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BCD395B-5C6A-059B-6348-DF9456CFE3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59300" y="1507119"/>
                  <a:ext cx="22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FFD65F6-7E34-81A3-6044-0FBFE3FA64C5}"/>
                    </a:ext>
                  </a:extLst>
                </p14:cNvPr>
                <p14:cNvContentPartPr/>
                <p14:nvPr/>
              </p14:nvContentPartPr>
              <p14:xfrm>
                <a:off x="8695580" y="1612239"/>
                <a:ext cx="153360" cy="2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FFD65F6-7E34-81A3-6044-0FBFE3FA64C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86940" y="1603599"/>
                  <a:ext cx="1710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2E869E1-B82E-9D3D-E60B-DFEFB326C9DD}"/>
              </a:ext>
            </a:extLst>
          </p:cNvPr>
          <p:cNvGrpSpPr/>
          <p:nvPr/>
        </p:nvGrpSpPr>
        <p:grpSpPr>
          <a:xfrm>
            <a:off x="4788140" y="1542039"/>
            <a:ext cx="617040" cy="433800"/>
            <a:chOff x="4788140" y="1542039"/>
            <a:chExt cx="6170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191B2B-DE25-8D51-7160-9CEDE7A0904D}"/>
                    </a:ext>
                  </a:extLst>
                </p14:cNvPr>
                <p14:cNvContentPartPr/>
                <p14:nvPr/>
              </p14:nvContentPartPr>
              <p14:xfrm>
                <a:off x="4788140" y="1590999"/>
                <a:ext cx="155520" cy="279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191B2B-DE25-8D51-7160-9CEDE7A090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79140" y="1581999"/>
                  <a:ext cx="173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0ABF8F-C1AB-6943-C16A-B4FE6B12C51C}"/>
                    </a:ext>
                  </a:extLst>
                </p14:cNvPr>
                <p14:cNvContentPartPr/>
                <p14:nvPr/>
              </p14:nvContentPartPr>
              <p14:xfrm>
                <a:off x="5031140" y="1608279"/>
                <a:ext cx="20520" cy="259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0ABF8F-C1AB-6943-C16A-B4FE6B12C5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22500" y="1599279"/>
                  <a:ext cx="38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C06E4A-2C04-25AC-F610-98724CE6F839}"/>
                    </a:ext>
                  </a:extLst>
                </p14:cNvPr>
                <p14:cNvContentPartPr/>
                <p14:nvPr/>
              </p14:nvContentPartPr>
              <p14:xfrm>
                <a:off x="5120420" y="1542039"/>
                <a:ext cx="88560" cy="31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C06E4A-2C04-25AC-F610-98724CE6F8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1780" y="1533039"/>
                  <a:ext cx="10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867FB84-0F82-A6A8-2E9D-861941F5FB0B}"/>
                    </a:ext>
                  </a:extLst>
                </p14:cNvPr>
                <p14:cNvContentPartPr/>
                <p14:nvPr/>
              </p14:nvContentPartPr>
              <p14:xfrm>
                <a:off x="5076140" y="1745079"/>
                <a:ext cx="101880" cy="29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867FB84-0F82-A6A8-2E9D-861941F5FB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7140" y="1736079"/>
                  <a:ext cx="11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6B55C49-BA18-9894-0EE6-B11F8783EF49}"/>
                    </a:ext>
                  </a:extLst>
                </p14:cNvPr>
                <p14:cNvContentPartPr/>
                <p14:nvPr/>
              </p14:nvContentPartPr>
              <p14:xfrm>
                <a:off x="5250380" y="1808079"/>
                <a:ext cx="154800" cy="167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6B55C49-BA18-9894-0EE6-B11F8783EF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41380" y="1799439"/>
                  <a:ext cx="1724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F672769-59F3-E700-786A-BE8C89B0B5C8}"/>
              </a:ext>
            </a:extLst>
          </p:cNvPr>
          <p:cNvGrpSpPr/>
          <p:nvPr/>
        </p:nvGrpSpPr>
        <p:grpSpPr>
          <a:xfrm>
            <a:off x="7188260" y="1157199"/>
            <a:ext cx="218880" cy="227520"/>
            <a:chOff x="7188260" y="1157199"/>
            <a:chExt cx="21888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427A209-77B6-2EE2-E1DE-DB5D47B9BF4E}"/>
                    </a:ext>
                  </a:extLst>
                </p14:cNvPr>
                <p14:cNvContentPartPr/>
                <p14:nvPr/>
              </p14:nvContentPartPr>
              <p14:xfrm>
                <a:off x="7289420" y="1201839"/>
                <a:ext cx="6840" cy="16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427A209-77B6-2EE2-E1DE-DB5D47B9BF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80780" y="1192839"/>
                  <a:ext cx="24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AC143A0-958E-462D-0F9B-5C1F34E0395A}"/>
                    </a:ext>
                  </a:extLst>
                </p14:cNvPr>
                <p14:cNvContentPartPr/>
                <p14:nvPr/>
              </p14:nvContentPartPr>
              <p14:xfrm>
                <a:off x="7188260" y="1157199"/>
                <a:ext cx="218880" cy="227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AC143A0-958E-462D-0F9B-5C1F34E039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79260" y="1148559"/>
                  <a:ext cx="2365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CB0D2C7-06FB-98E3-F40C-9C1CE32DA503}"/>
              </a:ext>
            </a:extLst>
          </p:cNvPr>
          <p:cNvGrpSpPr/>
          <p:nvPr/>
        </p:nvGrpSpPr>
        <p:grpSpPr>
          <a:xfrm>
            <a:off x="9535460" y="1491279"/>
            <a:ext cx="958320" cy="397080"/>
            <a:chOff x="9535460" y="1491279"/>
            <a:chExt cx="9583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885381-5563-29A2-5B85-6F422C000AE7}"/>
                    </a:ext>
                  </a:extLst>
                </p14:cNvPr>
                <p14:cNvContentPartPr/>
                <p14:nvPr/>
              </p14:nvContentPartPr>
              <p14:xfrm>
                <a:off x="9535460" y="1495959"/>
                <a:ext cx="222480" cy="248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885381-5563-29A2-5B85-6F422C000A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26460" y="1486959"/>
                  <a:ext cx="240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23548C-7FA1-3844-465B-541B9DEB7F66}"/>
                    </a:ext>
                  </a:extLst>
                </p14:cNvPr>
                <p14:cNvContentPartPr/>
                <p14:nvPr/>
              </p14:nvContentPartPr>
              <p14:xfrm>
                <a:off x="9853700" y="1521159"/>
                <a:ext cx="10080" cy="236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23548C-7FA1-3844-465B-541B9DEB7F6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45060" y="1512519"/>
                  <a:ext cx="27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97AB43-1E46-9033-35CD-4A9568EFE42B}"/>
                    </a:ext>
                  </a:extLst>
                </p14:cNvPr>
                <p14:cNvContentPartPr/>
                <p14:nvPr/>
              </p14:nvContentPartPr>
              <p14:xfrm>
                <a:off x="9923180" y="1491279"/>
                <a:ext cx="12600" cy="24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97AB43-1E46-9033-35CD-4A9568EFE4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14180" y="1482279"/>
                  <a:ext cx="30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C6CA872-C358-09E5-814B-50905A6552F9}"/>
                    </a:ext>
                  </a:extLst>
                </p14:cNvPr>
                <p14:cNvContentPartPr/>
                <p14:nvPr/>
              </p14:nvContentPartPr>
              <p14:xfrm>
                <a:off x="9874580" y="1662279"/>
                <a:ext cx="82080" cy="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C6CA872-C358-09E5-814B-50905A6552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65940" y="1653279"/>
                  <a:ext cx="9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1A4383-84A4-7B74-E9FF-BD8035E05359}"/>
                    </a:ext>
                  </a:extLst>
                </p14:cNvPr>
                <p14:cNvContentPartPr/>
                <p14:nvPr/>
              </p14:nvContentPartPr>
              <p14:xfrm>
                <a:off x="10039100" y="1700079"/>
                <a:ext cx="125280" cy="188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1A4383-84A4-7B74-E9FF-BD8035E053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30100" y="1691079"/>
                  <a:ext cx="142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67A71D-F59E-3400-32EB-8CABB2C1580F}"/>
                    </a:ext>
                  </a:extLst>
                </p14:cNvPr>
                <p14:cNvContentPartPr/>
                <p14:nvPr/>
              </p14:nvContentPartPr>
              <p14:xfrm>
                <a:off x="10259780" y="1516479"/>
                <a:ext cx="234000" cy="259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67A71D-F59E-3400-32EB-8CABB2C158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50780" y="1507479"/>
                  <a:ext cx="25164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E098C7F-A9F8-C512-3CAC-CBFE03D2AF2C}"/>
              </a:ext>
            </a:extLst>
          </p:cNvPr>
          <p:cNvGrpSpPr/>
          <p:nvPr/>
        </p:nvGrpSpPr>
        <p:grpSpPr>
          <a:xfrm>
            <a:off x="10582700" y="1499199"/>
            <a:ext cx="177840" cy="299520"/>
            <a:chOff x="10582700" y="1499199"/>
            <a:chExt cx="1778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32C4FC-73CB-B5BD-5DE8-CBF376823F42}"/>
                    </a:ext>
                  </a:extLst>
                </p14:cNvPr>
                <p14:cNvContentPartPr/>
                <p14:nvPr/>
              </p14:nvContentPartPr>
              <p14:xfrm>
                <a:off x="10582700" y="1499199"/>
                <a:ext cx="28080" cy="296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32C4FC-73CB-B5BD-5DE8-CBF376823F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74060" y="1490559"/>
                  <a:ext cx="45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2E29D94-DC14-AA2B-9721-414BC46F2952}"/>
                    </a:ext>
                  </a:extLst>
                </p14:cNvPr>
                <p14:cNvContentPartPr/>
                <p14:nvPr/>
              </p14:nvContentPartPr>
              <p14:xfrm>
                <a:off x="10687820" y="1504959"/>
                <a:ext cx="72720" cy="29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2E29D94-DC14-AA2B-9721-414BC46F29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78820" y="1496319"/>
                  <a:ext cx="90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2FC5BC-B44D-0752-959E-3AD9839782F0}"/>
                    </a:ext>
                  </a:extLst>
                </p14:cNvPr>
                <p14:cNvContentPartPr/>
                <p14:nvPr/>
              </p14:nvContentPartPr>
              <p14:xfrm>
                <a:off x="10629140" y="1634199"/>
                <a:ext cx="102240" cy="22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2FC5BC-B44D-0752-959E-3AD9839782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20140" y="1625199"/>
                  <a:ext cx="119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52BFDF1-1F0D-43DF-FFBF-0B12EA494A8B}"/>
              </a:ext>
            </a:extLst>
          </p:cNvPr>
          <p:cNvGrpSpPr/>
          <p:nvPr/>
        </p:nvGrpSpPr>
        <p:grpSpPr>
          <a:xfrm>
            <a:off x="4575740" y="1203279"/>
            <a:ext cx="197280" cy="263520"/>
            <a:chOff x="4575740" y="1203279"/>
            <a:chExt cx="1972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B37D4C-3C25-C6D6-686E-61D8206FA1A5}"/>
                    </a:ext>
                  </a:extLst>
                </p14:cNvPr>
                <p14:cNvContentPartPr/>
                <p14:nvPr/>
              </p14:nvContentPartPr>
              <p14:xfrm>
                <a:off x="4655660" y="1304439"/>
                <a:ext cx="17640" cy="12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B37D4C-3C25-C6D6-686E-61D8206FA1A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7020" y="1295439"/>
                  <a:ext cx="35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556553-C651-55D3-4E05-FE192261C2B2}"/>
                    </a:ext>
                  </a:extLst>
                </p14:cNvPr>
                <p14:cNvContentPartPr/>
                <p14:nvPr/>
              </p14:nvContentPartPr>
              <p14:xfrm>
                <a:off x="4636580" y="1340079"/>
                <a:ext cx="96120" cy="27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556553-C651-55D3-4E05-FE192261C2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27940" y="1331439"/>
                  <a:ext cx="11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28C9028-2D7B-6D05-A3A2-4DF8E20D9971}"/>
                    </a:ext>
                  </a:extLst>
                </p14:cNvPr>
                <p14:cNvContentPartPr/>
                <p14:nvPr/>
              </p14:nvContentPartPr>
              <p14:xfrm>
                <a:off x="4575740" y="1203279"/>
                <a:ext cx="197280" cy="263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28C9028-2D7B-6D05-A3A2-4DF8E20D99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67100" y="1194279"/>
                  <a:ext cx="21492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D9E6AAD-AA11-C088-078D-A1D65ED159B1}"/>
              </a:ext>
            </a:extLst>
          </p:cNvPr>
          <p:cNvGrpSpPr/>
          <p:nvPr/>
        </p:nvGrpSpPr>
        <p:grpSpPr>
          <a:xfrm>
            <a:off x="7668655" y="1427089"/>
            <a:ext cx="336240" cy="438840"/>
            <a:chOff x="7668655" y="1427089"/>
            <a:chExt cx="33624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2F8C6F7-CBEA-20C0-AED1-C73A48BB166B}"/>
                    </a:ext>
                  </a:extLst>
                </p14:cNvPr>
                <p14:cNvContentPartPr/>
                <p14:nvPr/>
              </p14:nvContentPartPr>
              <p14:xfrm>
                <a:off x="7668655" y="1461649"/>
                <a:ext cx="37080" cy="321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2F8C6F7-CBEA-20C0-AED1-C73A48BB16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59655" y="1452649"/>
                  <a:ext cx="54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320ACA1-A86C-C249-07B1-0B8BCA72648D}"/>
                    </a:ext>
                  </a:extLst>
                </p14:cNvPr>
                <p14:cNvContentPartPr/>
                <p14:nvPr/>
              </p14:nvContentPartPr>
              <p14:xfrm>
                <a:off x="7783855" y="1427089"/>
                <a:ext cx="29160" cy="314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320ACA1-A86C-C249-07B1-0B8BCA7264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75215" y="1418089"/>
                  <a:ext cx="46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10CDEE2-3EFC-35AA-DEBC-C002B9204E3A}"/>
                    </a:ext>
                  </a:extLst>
                </p14:cNvPr>
                <p14:cNvContentPartPr/>
                <p14:nvPr/>
              </p14:nvContentPartPr>
              <p14:xfrm>
                <a:off x="7699255" y="1622569"/>
                <a:ext cx="102960" cy="30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10CDEE2-3EFC-35AA-DEBC-C002B9204E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90615" y="1613569"/>
                  <a:ext cx="120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D174DA9-F2C3-00D5-0188-B99046374174}"/>
                    </a:ext>
                  </a:extLst>
                </p14:cNvPr>
                <p14:cNvContentPartPr/>
                <p14:nvPr/>
              </p14:nvContentPartPr>
              <p14:xfrm>
                <a:off x="7914895" y="1675489"/>
                <a:ext cx="90000" cy="105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D174DA9-F2C3-00D5-0188-B990463741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06255" y="1666489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0CF267-ED2D-EC4B-D699-65C259CEF084}"/>
                    </a:ext>
                  </a:extLst>
                </p14:cNvPr>
                <p14:cNvContentPartPr/>
                <p14:nvPr/>
              </p14:nvContentPartPr>
              <p14:xfrm>
                <a:off x="7982935" y="1649929"/>
                <a:ext cx="15840" cy="216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0CF267-ED2D-EC4B-D699-65C259CEF08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73935" y="1641289"/>
                  <a:ext cx="334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34610E1D-80F2-4741-2294-855906FD53E6}"/>
                  </a:ext>
                </a:extLst>
              </p14:cNvPr>
              <p14:cNvContentPartPr/>
              <p14:nvPr/>
            </p14:nvContentPartPr>
            <p14:xfrm>
              <a:off x="10684391" y="1923947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34610E1D-80F2-4741-2294-855906FD53E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675751" y="19149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7304DC-6910-F6DC-8C60-6CC99E3A277B}"/>
              </a:ext>
            </a:extLst>
          </p:cNvPr>
          <p:cNvSpPr txBox="1"/>
          <p:nvPr/>
        </p:nvSpPr>
        <p:spPr>
          <a:xfrm>
            <a:off x="952728" y="3553566"/>
            <a:ext cx="3835412" cy="74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FE4CC-5E75-071B-8E89-701895C413E0}"/>
              </a:ext>
            </a:extLst>
          </p:cNvPr>
          <p:cNvSpPr txBox="1"/>
          <p:nvPr/>
        </p:nvSpPr>
        <p:spPr>
          <a:xfrm>
            <a:off x="1139543" y="3050877"/>
            <a:ext cx="85312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Which side is favored at equilibrium?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Two ways to approach…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Qualitative:</a:t>
            </a:r>
          </a:p>
          <a:p>
            <a:endParaRPr lang="en-US" sz="2600" dirty="0"/>
          </a:p>
          <a:p>
            <a:r>
              <a:rPr lang="en-US" sz="2600" dirty="0"/>
              <a:t>Quantitative:</a:t>
            </a:r>
          </a:p>
        </p:txBody>
      </p:sp>
    </p:spTree>
    <p:extLst>
      <p:ext uri="{BB962C8B-B14F-4D97-AF65-F5344CB8AC3E}">
        <p14:creationId xmlns:p14="http://schemas.microsoft.com/office/powerpoint/2010/main" val="35477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056F-1593-FF6D-D5D5-4EA88895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Acid Strength</a:t>
            </a:r>
          </a:p>
        </p:txBody>
      </p:sp>
    </p:spTree>
    <p:extLst>
      <p:ext uri="{BB962C8B-B14F-4D97-AF65-F5344CB8AC3E}">
        <p14:creationId xmlns:p14="http://schemas.microsoft.com/office/powerpoint/2010/main" val="133785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4424-E5C8-06E8-8BE8-2BF52FED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dirty="0" err="1"/>
              <a:t>pKa</a:t>
            </a:r>
            <a:r>
              <a:rPr lang="en-US" dirty="0"/>
              <a:t> values (to predict an acid-base reaction)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38B366-3FCC-57DC-8E6C-6DEE790544C6}"/>
              </a:ext>
            </a:extLst>
          </p:cNvPr>
          <p:cNvGrpSpPr/>
          <p:nvPr/>
        </p:nvGrpSpPr>
        <p:grpSpPr>
          <a:xfrm>
            <a:off x="2785753" y="1467665"/>
            <a:ext cx="486000" cy="547200"/>
            <a:chOff x="3183318" y="755714"/>
            <a:chExt cx="4860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60717D-E2B7-6AB5-476D-6756AC9E9DFA}"/>
                    </a:ext>
                  </a:extLst>
                </p14:cNvPr>
                <p14:cNvContentPartPr/>
                <p14:nvPr/>
              </p14:nvContentPartPr>
              <p14:xfrm>
                <a:off x="3183318" y="777674"/>
                <a:ext cx="29880" cy="39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60717D-E2B7-6AB5-476D-6756AC9E9D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74678" y="769034"/>
                  <a:ext cx="47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72466F-0697-C295-C542-4AEC42371E25}"/>
                    </a:ext>
                  </a:extLst>
                </p14:cNvPr>
                <p14:cNvContentPartPr/>
                <p14:nvPr/>
              </p14:nvContentPartPr>
              <p14:xfrm>
                <a:off x="3286278" y="755714"/>
                <a:ext cx="77040" cy="38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72466F-0697-C295-C542-4AEC42371E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7278" y="747074"/>
                  <a:ext cx="94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12556B-9D77-CD2C-3FBC-8315A39D7336}"/>
                    </a:ext>
                  </a:extLst>
                </p14:cNvPr>
                <p14:cNvContentPartPr/>
                <p14:nvPr/>
              </p14:nvContentPartPr>
              <p14:xfrm>
                <a:off x="3208158" y="975674"/>
                <a:ext cx="130680" cy="51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12556B-9D77-CD2C-3FBC-8315A39D73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9518" y="966674"/>
                  <a:ext cx="148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7A813F-C6AA-7EE3-4C63-561318452621}"/>
                    </a:ext>
                  </a:extLst>
                </p14:cNvPr>
                <p14:cNvContentPartPr/>
                <p14:nvPr/>
              </p14:nvContentPartPr>
              <p14:xfrm>
                <a:off x="3473478" y="1055234"/>
                <a:ext cx="195840" cy="24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7A813F-C6AA-7EE3-4C63-5613184526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4838" y="1046234"/>
                  <a:ext cx="2134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519155-F959-2879-C1DF-FEEDB512DDDC}"/>
              </a:ext>
            </a:extLst>
          </p:cNvPr>
          <p:cNvGrpSpPr/>
          <p:nvPr/>
        </p:nvGrpSpPr>
        <p:grpSpPr>
          <a:xfrm>
            <a:off x="3836233" y="1538225"/>
            <a:ext cx="235440" cy="261000"/>
            <a:chOff x="4233798" y="826274"/>
            <a:chExt cx="2354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51AAC8-EF52-81D8-7D8F-AA529A33A633}"/>
                    </a:ext>
                  </a:extLst>
                </p14:cNvPr>
                <p14:cNvContentPartPr/>
                <p14:nvPr/>
              </p14:nvContentPartPr>
              <p14:xfrm>
                <a:off x="4343238" y="826274"/>
                <a:ext cx="43200" cy="26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51AAC8-EF52-81D8-7D8F-AA529A33A6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34238" y="817274"/>
                  <a:ext cx="60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468D0A-CA4A-C1EC-8F63-919A4897BDD4}"/>
                    </a:ext>
                  </a:extLst>
                </p14:cNvPr>
                <p14:cNvContentPartPr/>
                <p14:nvPr/>
              </p14:nvContentPartPr>
              <p14:xfrm>
                <a:off x="4233798" y="956594"/>
                <a:ext cx="235440" cy="2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468D0A-CA4A-C1EC-8F63-919A4897B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24798" y="947594"/>
                  <a:ext cx="253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5E2BF0-EB19-B323-75EA-8AAC117B3A1C}"/>
              </a:ext>
            </a:extLst>
          </p:cNvPr>
          <p:cNvGrpSpPr/>
          <p:nvPr/>
        </p:nvGrpSpPr>
        <p:grpSpPr>
          <a:xfrm>
            <a:off x="4775833" y="1426985"/>
            <a:ext cx="654120" cy="410040"/>
            <a:chOff x="5173398" y="715034"/>
            <a:chExt cx="65412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1BCA71-D14C-87C3-491A-9581BFEAAEA0}"/>
                    </a:ext>
                  </a:extLst>
                </p14:cNvPr>
                <p14:cNvContentPartPr/>
                <p14:nvPr/>
              </p14:nvContentPartPr>
              <p14:xfrm>
                <a:off x="5173398" y="738794"/>
                <a:ext cx="221040" cy="29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1BCA71-D14C-87C3-491A-9581BFEAAE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64398" y="729794"/>
                  <a:ext cx="238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24A665-59DC-D8E3-F85A-09513DB7C0BB}"/>
                    </a:ext>
                  </a:extLst>
                </p14:cNvPr>
                <p14:cNvContentPartPr/>
                <p14:nvPr/>
              </p14:nvContentPartPr>
              <p14:xfrm>
                <a:off x="5492358" y="767954"/>
                <a:ext cx="35640" cy="251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24A665-59DC-D8E3-F85A-09513DB7C0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83358" y="758954"/>
                  <a:ext cx="53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0945E9-407A-155C-F119-A68EA2879BAB}"/>
                    </a:ext>
                  </a:extLst>
                </p14:cNvPr>
                <p14:cNvContentPartPr/>
                <p14:nvPr/>
              </p14:nvContentPartPr>
              <p14:xfrm>
                <a:off x="5573718" y="715034"/>
                <a:ext cx="55440" cy="28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0945E9-407A-155C-F119-A68EA2879B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64718" y="706034"/>
                  <a:ext cx="73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B7C41F-D7BC-B4A9-50FC-07A97554F7CF}"/>
                    </a:ext>
                  </a:extLst>
                </p14:cNvPr>
                <p14:cNvContentPartPr/>
                <p14:nvPr/>
              </p14:nvContentPartPr>
              <p14:xfrm>
                <a:off x="5517918" y="874514"/>
                <a:ext cx="79560" cy="1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B7C41F-D7BC-B4A9-50FC-07A97554F7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08918" y="865874"/>
                  <a:ext cx="97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131244-4381-519B-AE49-9FE19A7B6F7E}"/>
                    </a:ext>
                  </a:extLst>
                </p14:cNvPr>
                <p14:cNvContentPartPr/>
                <p14:nvPr/>
              </p14:nvContentPartPr>
              <p14:xfrm>
                <a:off x="5712678" y="958754"/>
                <a:ext cx="114840" cy="166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131244-4381-519B-AE49-9FE19A7B6F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4038" y="950114"/>
                  <a:ext cx="13248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294BC8-E6F9-C673-E84B-6238CC39615B}"/>
                  </a:ext>
                </a:extLst>
              </p14:cNvPr>
              <p14:cNvContentPartPr/>
              <p14:nvPr/>
            </p14:nvContentPartPr>
            <p14:xfrm>
              <a:off x="6608593" y="1337345"/>
              <a:ext cx="701280" cy="14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294BC8-E6F9-C673-E84B-6238CC39615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99953" y="1328345"/>
                <a:ext cx="718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6D682E-FDFF-55AF-C66D-C5C0A6945CD0}"/>
                  </a:ext>
                </a:extLst>
              </p14:cNvPr>
              <p14:cNvContentPartPr/>
              <p14:nvPr/>
            </p14:nvContentPartPr>
            <p14:xfrm>
              <a:off x="6651793" y="1664585"/>
              <a:ext cx="732600" cy="119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6D682E-FDFF-55AF-C66D-C5C0A6945C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43153" y="1655585"/>
                <a:ext cx="750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7E4E7B0-D956-5CA4-39F9-297C2862600D}"/>
                  </a:ext>
                </a:extLst>
              </p14:cNvPr>
              <p14:cNvContentPartPr/>
              <p14:nvPr/>
            </p14:nvContentPartPr>
            <p14:xfrm>
              <a:off x="2363113" y="1486385"/>
              <a:ext cx="246240" cy="39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7E4E7B0-D956-5CA4-39F9-297C2862600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4473" y="1477385"/>
                <a:ext cx="2638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153427C-A663-F27C-E5D4-FCD441C248F2}"/>
                  </a:ext>
                </a:extLst>
              </p14:cNvPr>
              <p14:cNvContentPartPr/>
              <p14:nvPr/>
            </p14:nvContentPartPr>
            <p14:xfrm>
              <a:off x="8193313" y="1333745"/>
              <a:ext cx="148680" cy="37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153427C-A663-F27C-E5D4-FCD441C248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84313" y="1325105"/>
                <a:ext cx="16632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485107A-B7B5-6795-487E-B70AAE808AB3}"/>
              </a:ext>
            </a:extLst>
          </p:cNvPr>
          <p:cNvGrpSpPr/>
          <p:nvPr/>
        </p:nvGrpSpPr>
        <p:grpSpPr>
          <a:xfrm>
            <a:off x="9462313" y="1370465"/>
            <a:ext cx="153360" cy="254520"/>
            <a:chOff x="9859878" y="658514"/>
            <a:chExt cx="1533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E110F8-8F19-132B-2289-8745088AE102}"/>
                    </a:ext>
                  </a:extLst>
                </p14:cNvPr>
                <p14:cNvContentPartPr/>
                <p14:nvPr/>
              </p14:nvContentPartPr>
              <p14:xfrm>
                <a:off x="9932238" y="658514"/>
                <a:ext cx="4680" cy="254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E110F8-8F19-132B-2289-8745088AE1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3598" y="649514"/>
                  <a:ext cx="22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BDF58D-D3DD-5D1F-58D3-B40BEA0CAF08}"/>
                    </a:ext>
                  </a:extLst>
                </p14:cNvPr>
                <p14:cNvContentPartPr/>
                <p14:nvPr/>
              </p14:nvContentPartPr>
              <p14:xfrm>
                <a:off x="9859878" y="754634"/>
                <a:ext cx="153360" cy="2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BDF58D-D3DD-5D1F-58D3-B40BEA0CAF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51238" y="745994"/>
                  <a:ext cx="1710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C1DE4C-7D9A-CB07-0741-F106787B6C49}"/>
              </a:ext>
            </a:extLst>
          </p:cNvPr>
          <p:cNvGrpSpPr/>
          <p:nvPr/>
        </p:nvGrpSpPr>
        <p:grpSpPr>
          <a:xfrm>
            <a:off x="5554873" y="1396385"/>
            <a:ext cx="617040" cy="433800"/>
            <a:chOff x="5952438" y="684434"/>
            <a:chExt cx="6170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141ACDE-D069-FC78-093E-85459AFAC0B3}"/>
                    </a:ext>
                  </a:extLst>
                </p14:cNvPr>
                <p14:cNvContentPartPr/>
                <p14:nvPr/>
              </p14:nvContentPartPr>
              <p14:xfrm>
                <a:off x="5952438" y="733394"/>
                <a:ext cx="155520" cy="279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141ACDE-D069-FC78-093E-85459AFAC0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43438" y="724394"/>
                  <a:ext cx="173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45F6BB-5B00-14CA-B31E-E676F6A9322C}"/>
                    </a:ext>
                  </a:extLst>
                </p14:cNvPr>
                <p14:cNvContentPartPr/>
                <p14:nvPr/>
              </p14:nvContentPartPr>
              <p14:xfrm>
                <a:off x="6195438" y="750674"/>
                <a:ext cx="20520" cy="259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45F6BB-5B00-14CA-B31E-E676F6A932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86798" y="741674"/>
                  <a:ext cx="38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331FC3-6FBF-0EC9-5909-A0388CD3C54C}"/>
                    </a:ext>
                  </a:extLst>
                </p14:cNvPr>
                <p14:cNvContentPartPr/>
                <p14:nvPr/>
              </p14:nvContentPartPr>
              <p14:xfrm>
                <a:off x="6284718" y="684434"/>
                <a:ext cx="88560" cy="312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331FC3-6FBF-0EC9-5909-A0388CD3C5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76078" y="675434"/>
                  <a:ext cx="10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68985E-F076-44EC-963F-A8715CCC52AF}"/>
                    </a:ext>
                  </a:extLst>
                </p14:cNvPr>
                <p14:cNvContentPartPr/>
                <p14:nvPr/>
              </p14:nvContentPartPr>
              <p14:xfrm>
                <a:off x="6240438" y="887474"/>
                <a:ext cx="101880" cy="2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68985E-F076-44EC-963F-A8715CCC52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31438" y="878474"/>
                  <a:ext cx="11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B3E0FE-76C9-DEEF-5747-D1115BC15D34}"/>
                    </a:ext>
                  </a:extLst>
                </p14:cNvPr>
                <p14:cNvContentPartPr/>
                <p14:nvPr/>
              </p14:nvContentPartPr>
              <p14:xfrm>
                <a:off x="6414678" y="950474"/>
                <a:ext cx="154800" cy="16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B3E0FE-76C9-DEEF-5747-D1115BC15D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05678" y="941834"/>
                  <a:ext cx="1724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CF69DD-74E0-B243-CB8D-672C40DBE9C0}"/>
              </a:ext>
            </a:extLst>
          </p:cNvPr>
          <p:cNvGrpSpPr/>
          <p:nvPr/>
        </p:nvGrpSpPr>
        <p:grpSpPr>
          <a:xfrm>
            <a:off x="7954993" y="1011545"/>
            <a:ext cx="218880" cy="227520"/>
            <a:chOff x="8352558" y="299594"/>
            <a:chExt cx="21888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6A0989-DB33-1D95-C60E-B2D400FCCFAA}"/>
                    </a:ext>
                  </a:extLst>
                </p14:cNvPr>
                <p14:cNvContentPartPr/>
                <p14:nvPr/>
              </p14:nvContentPartPr>
              <p14:xfrm>
                <a:off x="8453718" y="344234"/>
                <a:ext cx="6840" cy="16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6A0989-DB33-1D95-C60E-B2D400FCCF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45078" y="335234"/>
                  <a:ext cx="24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CC70DB-33FD-3EEF-03F2-F2E8D23A0BEA}"/>
                    </a:ext>
                  </a:extLst>
                </p14:cNvPr>
                <p14:cNvContentPartPr/>
                <p14:nvPr/>
              </p14:nvContentPartPr>
              <p14:xfrm>
                <a:off x="8352558" y="299594"/>
                <a:ext cx="218880" cy="227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CC70DB-33FD-3EEF-03F2-F2E8D23A0B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43558" y="290954"/>
                  <a:ext cx="2365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813742-C72D-D4CC-4740-FDDCEDF9CDBC}"/>
              </a:ext>
            </a:extLst>
          </p:cNvPr>
          <p:cNvGrpSpPr/>
          <p:nvPr/>
        </p:nvGrpSpPr>
        <p:grpSpPr>
          <a:xfrm>
            <a:off x="10302193" y="1345625"/>
            <a:ext cx="958320" cy="397080"/>
            <a:chOff x="10699758" y="633674"/>
            <a:chExt cx="9583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63D236-3ED2-8E6A-BD6E-47D9318A75A0}"/>
                    </a:ext>
                  </a:extLst>
                </p14:cNvPr>
                <p14:cNvContentPartPr/>
                <p14:nvPr/>
              </p14:nvContentPartPr>
              <p14:xfrm>
                <a:off x="10699758" y="638354"/>
                <a:ext cx="222480" cy="248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63D236-3ED2-8E6A-BD6E-47D9318A75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90758" y="629354"/>
                  <a:ext cx="240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C8AEDD-B31D-BD7A-3626-32A8B48F3905}"/>
                    </a:ext>
                  </a:extLst>
                </p14:cNvPr>
                <p14:cNvContentPartPr/>
                <p14:nvPr/>
              </p14:nvContentPartPr>
              <p14:xfrm>
                <a:off x="11017998" y="663554"/>
                <a:ext cx="10080" cy="236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C8AEDD-B31D-BD7A-3626-32A8B48F39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09358" y="654914"/>
                  <a:ext cx="27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17828AE-4669-6DE5-4C30-912B5C792893}"/>
                    </a:ext>
                  </a:extLst>
                </p14:cNvPr>
                <p14:cNvContentPartPr/>
                <p14:nvPr/>
              </p14:nvContentPartPr>
              <p14:xfrm>
                <a:off x="11087478" y="633674"/>
                <a:ext cx="12600" cy="24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17828AE-4669-6DE5-4C30-912B5C7928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78478" y="624674"/>
                  <a:ext cx="30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9576BC-2DC8-EC81-E8AE-5FA1243985DD}"/>
                    </a:ext>
                  </a:extLst>
                </p14:cNvPr>
                <p14:cNvContentPartPr/>
                <p14:nvPr/>
              </p14:nvContentPartPr>
              <p14:xfrm>
                <a:off x="11038878" y="804674"/>
                <a:ext cx="82080" cy="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9576BC-2DC8-EC81-E8AE-5FA1243985D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30238" y="795674"/>
                  <a:ext cx="9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8A7E63-5AE4-73D6-6C82-18AC333B0BDC}"/>
                    </a:ext>
                  </a:extLst>
                </p14:cNvPr>
                <p14:cNvContentPartPr/>
                <p14:nvPr/>
              </p14:nvContentPartPr>
              <p14:xfrm>
                <a:off x="11203398" y="842474"/>
                <a:ext cx="125280" cy="18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8A7E63-5AE4-73D6-6C82-18AC333B0B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94398" y="833474"/>
                  <a:ext cx="142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D10719-DA33-21EC-D52F-B62919B8304D}"/>
                    </a:ext>
                  </a:extLst>
                </p14:cNvPr>
                <p14:cNvContentPartPr/>
                <p14:nvPr/>
              </p14:nvContentPartPr>
              <p14:xfrm>
                <a:off x="11424078" y="658874"/>
                <a:ext cx="234000" cy="259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D10719-DA33-21EC-D52F-B62919B830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15078" y="649874"/>
                  <a:ext cx="25164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7A319A-30F5-8A28-46DE-5316780E48B4}"/>
              </a:ext>
            </a:extLst>
          </p:cNvPr>
          <p:cNvGrpSpPr/>
          <p:nvPr/>
        </p:nvGrpSpPr>
        <p:grpSpPr>
          <a:xfrm>
            <a:off x="11349433" y="1353545"/>
            <a:ext cx="177840" cy="299520"/>
            <a:chOff x="11746998" y="641594"/>
            <a:chExt cx="1778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608221-269D-C9FC-2BB0-74FEE5E83214}"/>
                    </a:ext>
                  </a:extLst>
                </p14:cNvPr>
                <p14:cNvContentPartPr/>
                <p14:nvPr/>
              </p14:nvContentPartPr>
              <p14:xfrm>
                <a:off x="11746998" y="641594"/>
                <a:ext cx="28080" cy="29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608221-269D-C9FC-2BB0-74FEE5E832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738358" y="632954"/>
                  <a:ext cx="45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DC7053F-DDAD-32EC-C71B-A0F8FA1DFB24}"/>
                    </a:ext>
                  </a:extLst>
                </p14:cNvPr>
                <p14:cNvContentPartPr/>
                <p14:nvPr/>
              </p14:nvContentPartPr>
              <p14:xfrm>
                <a:off x="11852118" y="647354"/>
                <a:ext cx="72720" cy="29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DC7053F-DDAD-32EC-C71B-A0F8FA1DFB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843118" y="638714"/>
                  <a:ext cx="90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9DA8E2-B4BE-1AF8-7C12-720294DC5779}"/>
                    </a:ext>
                  </a:extLst>
                </p14:cNvPr>
                <p14:cNvContentPartPr/>
                <p14:nvPr/>
              </p14:nvContentPartPr>
              <p14:xfrm>
                <a:off x="11793438" y="776594"/>
                <a:ext cx="102240" cy="2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9DA8E2-B4BE-1AF8-7C12-720294DC57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84438" y="767594"/>
                  <a:ext cx="119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DA7C0F-5E2F-F0B4-EA0F-30096961DC2B}"/>
              </a:ext>
            </a:extLst>
          </p:cNvPr>
          <p:cNvGrpSpPr/>
          <p:nvPr/>
        </p:nvGrpSpPr>
        <p:grpSpPr>
          <a:xfrm>
            <a:off x="5342473" y="1057625"/>
            <a:ext cx="197280" cy="263520"/>
            <a:chOff x="5740038" y="345674"/>
            <a:chExt cx="1972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0A5855-9CF2-8198-850F-4094DF714E93}"/>
                    </a:ext>
                  </a:extLst>
                </p14:cNvPr>
                <p14:cNvContentPartPr/>
                <p14:nvPr/>
              </p14:nvContentPartPr>
              <p14:xfrm>
                <a:off x="5819958" y="446834"/>
                <a:ext cx="17640" cy="12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0A5855-9CF2-8198-850F-4094DF714E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1318" y="437834"/>
                  <a:ext cx="35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C02F28-9A7E-E70C-C9FC-BDB18C8164D8}"/>
                    </a:ext>
                  </a:extLst>
                </p14:cNvPr>
                <p14:cNvContentPartPr/>
                <p14:nvPr/>
              </p14:nvContentPartPr>
              <p14:xfrm>
                <a:off x="5800878" y="482474"/>
                <a:ext cx="96120" cy="2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C02F28-9A7E-E70C-C9FC-BDB18C8164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2238" y="473834"/>
                  <a:ext cx="11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4E773A-2C04-2DED-F007-2DC296DC29A2}"/>
                    </a:ext>
                  </a:extLst>
                </p14:cNvPr>
                <p14:cNvContentPartPr/>
                <p14:nvPr/>
              </p14:nvContentPartPr>
              <p14:xfrm>
                <a:off x="5740038" y="345674"/>
                <a:ext cx="197280" cy="263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4E773A-2C04-2DED-F007-2DC296DC29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31398" y="336674"/>
                  <a:ext cx="21492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717D66-06D5-3BEA-955A-593E7AF7B22A}"/>
              </a:ext>
            </a:extLst>
          </p:cNvPr>
          <p:cNvGrpSpPr/>
          <p:nvPr/>
        </p:nvGrpSpPr>
        <p:grpSpPr>
          <a:xfrm>
            <a:off x="8435388" y="1281435"/>
            <a:ext cx="336240" cy="438840"/>
            <a:chOff x="8832953" y="569484"/>
            <a:chExt cx="33624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562561-F1D1-D495-4AF1-5120A8708CB4}"/>
                    </a:ext>
                  </a:extLst>
                </p14:cNvPr>
                <p14:cNvContentPartPr/>
                <p14:nvPr/>
              </p14:nvContentPartPr>
              <p14:xfrm>
                <a:off x="8832953" y="604044"/>
                <a:ext cx="37080" cy="321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562561-F1D1-D495-4AF1-5120A8708C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23953" y="595044"/>
                  <a:ext cx="54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E016EC-44E1-76EB-696F-4FD79EC38FE8}"/>
                    </a:ext>
                  </a:extLst>
                </p14:cNvPr>
                <p14:cNvContentPartPr/>
                <p14:nvPr/>
              </p14:nvContentPartPr>
              <p14:xfrm>
                <a:off x="8948153" y="569484"/>
                <a:ext cx="29160" cy="31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E016EC-44E1-76EB-696F-4FD79EC38F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39513" y="560484"/>
                  <a:ext cx="46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54475D-D07C-730B-9228-7F20371D6FC0}"/>
                    </a:ext>
                  </a:extLst>
                </p14:cNvPr>
                <p14:cNvContentPartPr/>
                <p14:nvPr/>
              </p14:nvContentPartPr>
              <p14:xfrm>
                <a:off x="8863553" y="764964"/>
                <a:ext cx="102960" cy="30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54475D-D07C-730B-9228-7F20371D6F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54913" y="755964"/>
                  <a:ext cx="120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3EC144-A142-32B6-A185-C1CE65EDF43C}"/>
                    </a:ext>
                  </a:extLst>
                </p14:cNvPr>
                <p14:cNvContentPartPr/>
                <p14:nvPr/>
              </p14:nvContentPartPr>
              <p14:xfrm>
                <a:off x="9079193" y="817884"/>
                <a:ext cx="90000" cy="105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3EC144-A142-32B6-A185-C1CE65EDF4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70553" y="808884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27BE77E-4371-D942-E5C1-5604E7267177}"/>
                    </a:ext>
                  </a:extLst>
                </p14:cNvPr>
                <p14:cNvContentPartPr/>
                <p14:nvPr/>
              </p14:nvContentPartPr>
              <p14:xfrm>
                <a:off x="9147233" y="792324"/>
                <a:ext cx="15840" cy="21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27BE77E-4371-D942-E5C1-5604E72671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38233" y="783684"/>
                  <a:ext cx="33480" cy="23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532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11B2-70CF-8DFE-14CB-249437EC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Acidity: Qualitatively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7DE2B-A616-9D6D-D956-A6B36ED0F08A}"/>
              </a:ext>
            </a:extLst>
          </p:cNvPr>
          <p:cNvSpPr txBox="1"/>
          <p:nvPr/>
        </p:nvSpPr>
        <p:spPr>
          <a:xfrm>
            <a:off x="838200" y="857185"/>
            <a:ext cx="8514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1. Charge of molecule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AA2CF-7EFF-2221-3794-DA39E39DDA3A}"/>
              </a:ext>
            </a:extLst>
          </p:cNvPr>
          <p:cNvSpPr txBox="1"/>
          <p:nvPr/>
        </p:nvSpPr>
        <p:spPr>
          <a:xfrm>
            <a:off x="838199" y="3703506"/>
            <a:ext cx="8514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2. Atom bound to H</a:t>
            </a:r>
          </a:p>
        </p:txBody>
      </p:sp>
    </p:spTree>
    <p:extLst>
      <p:ext uri="{BB962C8B-B14F-4D97-AF65-F5344CB8AC3E}">
        <p14:creationId xmlns:p14="http://schemas.microsoft.com/office/powerpoint/2010/main" val="274014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6BAB-C740-F4FC-D0AA-A4F025AA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Acidity: Qualitatively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DFDBA-651F-E865-8263-10C72C5761A2}"/>
              </a:ext>
            </a:extLst>
          </p:cNvPr>
          <p:cNvSpPr txBox="1"/>
          <p:nvPr/>
        </p:nvSpPr>
        <p:spPr>
          <a:xfrm>
            <a:off x="838200" y="857185"/>
            <a:ext cx="8514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3. Resonance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CC429-8719-D31B-291B-E429D13114C6}"/>
              </a:ext>
            </a:extLst>
          </p:cNvPr>
          <p:cNvSpPr txBox="1"/>
          <p:nvPr/>
        </p:nvSpPr>
        <p:spPr>
          <a:xfrm>
            <a:off x="902993" y="4075837"/>
            <a:ext cx="8514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4. Induction (e</a:t>
            </a:r>
            <a:r>
              <a:rPr lang="en-US" sz="2200" baseline="30000" dirty="0"/>
              <a:t>-</a:t>
            </a:r>
            <a:r>
              <a:rPr lang="en-US" sz="2200" dirty="0"/>
              <a:t> donating/withdrawing effects of nearby groups)</a:t>
            </a:r>
          </a:p>
        </p:txBody>
      </p:sp>
    </p:spTree>
    <p:extLst>
      <p:ext uri="{BB962C8B-B14F-4D97-AF65-F5344CB8AC3E}">
        <p14:creationId xmlns:p14="http://schemas.microsoft.com/office/powerpoint/2010/main" val="380307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0770-DF78-43F4-2AF1-18606849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</a:t>
            </a:r>
            <a:r>
              <a:rPr lang="en-US" dirty="0" err="1"/>
              <a:t>pKa</a:t>
            </a:r>
            <a:r>
              <a:rPr lang="en-US" dirty="0"/>
              <a:t> can tell you</a:t>
            </a:r>
          </a:p>
        </p:txBody>
      </p:sp>
    </p:spTree>
    <p:extLst>
      <p:ext uri="{BB962C8B-B14F-4D97-AF65-F5344CB8AC3E}">
        <p14:creationId xmlns:p14="http://schemas.microsoft.com/office/powerpoint/2010/main" val="299662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5EF1-27F2-1160-9A3E-1167E7C4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Acidity of C-H bonds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FBF9EF-7294-97B7-BD76-3EC61597BD29}"/>
              </a:ext>
            </a:extLst>
          </p:cNvPr>
          <p:cNvGrpSpPr/>
          <p:nvPr/>
        </p:nvGrpSpPr>
        <p:grpSpPr>
          <a:xfrm>
            <a:off x="516911" y="1335206"/>
            <a:ext cx="2238840" cy="571320"/>
            <a:chOff x="516911" y="1335206"/>
            <a:chExt cx="223884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36340E-164F-4B0E-0484-9774174F31EF}"/>
                    </a:ext>
                  </a:extLst>
                </p14:cNvPr>
                <p14:cNvContentPartPr/>
                <p14:nvPr/>
              </p14:nvContentPartPr>
              <p14:xfrm>
                <a:off x="516911" y="1552286"/>
                <a:ext cx="1773720" cy="354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36340E-164F-4B0E-0484-9774174F31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8271" y="1543646"/>
                  <a:ext cx="1791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CD8168-2B84-4486-5BDE-B55BC055C40C}"/>
                    </a:ext>
                  </a:extLst>
                </p14:cNvPr>
                <p14:cNvContentPartPr/>
                <p14:nvPr/>
              </p14:nvContentPartPr>
              <p14:xfrm>
                <a:off x="2501591" y="1378046"/>
                <a:ext cx="80640" cy="29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CD8168-2B84-4486-5BDE-B55BC055C4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2951" y="1369406"/>
                  <a:ext cx="98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775AC-C053-DBE4-7848-95AC456D2077}"/>
                    </a:ext>
                  </a:extLst>
                </p14:cNvPr>
                <p14:cNvContentPartPr/>
                <p14:nvPr/>
              </p14:nvContentPartPr>
              <p14:xfrm>
                <a:off x="2686631" y="1335206"/>
                <a:ext cx="69120" cy="32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775AC-C053-DBE4-7848-95AC456D20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77631" y="1326206"/>
                  <a:ext cx="86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B415AA-86FE-83C3-EFCB-1F33151F10CE}"/>
                    </a:ext>
                  </a:extLst>
                </p14:cNvPr>
                <p14:cNvContentPartPr/>
                <p14:nvPr/>
              </p14:nvContentPartPr>
              <p14:xfrm>
                <a:off x="2546951" y="1535006"/>
                <a:ext cx="171000" cy="3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B415AA-86FE-83C3-EFCB-1F33151F10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8311" y="1526006"/>
                  <a:ext cx="1886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73AD5-140C-3B38-841E-326F4C035AF6}"/>
              </a:ext>
            </a:extLst>
          </p:cNvPr>
          <p:cNvGrpSpPr/>
          <p:nvPr/>
        </p:nvGrpSpPr>
        <p:grpSpPr>
          <a:xfrm>
            <a:off x="539591" y="3044486"/>
            <a:ext cx="2162160" cy="604800"/>
            <a:chOff x="539591" y="3044486"/>
            <a:chExt cx="216216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43DD3A-DF30-5E96-F690-76F24FB86FA7}"/>
                    </a:ext>
                  </a:extLst>
                </p14:cNvPr>
                <p14:cNvContentPartPr/>
                <p14:nvPr/>
              </p14:nvContentPartPr>
              <p14:xfrm>
                <a:off x="539591" y="3254726"/>
                <a:ext cx="1690560" cy="385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43DD3A-DF30-5E96-F690-76F24FB86F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951" y="3245726"/>
                  <a:ext cx="1708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827254-93B2-7EDD-E3D7-CFCD8640FDA7}"/>
                    </a:ext>
                  </a:extLst>
                </p14:cNvPr>
                <p14:cNvContentPartPr/>
                <p14:nvPr/>
              </p14:nvContentPartPr>
              <p14:xfrm>
                <a:off x="1079951" y="3452726"/>
                <a:ext cx="634320" cy="19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827254-93B2-7EDD-E3D7-CFCD8640FD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0951" y="3443726"/>
                  <a:ext cx="651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AE3909-6EDE-EAC4-00A6-5EB2DFE952D7}"/>
                    </a:ext>
                  </a:extLst>
                </p14:cNvPr>
                <p14:cNvContentPartPr/>
                <p14:nvPr/>
              </p14:nvContentPartPr>
              <p14:xfrm>
                <a:off x="2458751" y="3074006"/>
                <a:ext cx="110520" cy="22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AE3909-6EDE-EAC4-00A6-5EB2DFE952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49751" y="3065006"/>
                  <a:ext cx="128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A5DD71-A9C0-702A-7844-602A6BABB80F}"/>
                    </a:ext>
                  </a:extLst>
                </p14:cNvPr>
                <p14:cNvContentPartPr/>
                <p14:nvPr/>
              </p14:nvContentPartPr>
              <p14:xfrm>
                <a:off x="2581871" y="3044486"/>
                <a:ext cx="119880" cy="258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A5DD71-A9C0-702A-7844-602A6BABB8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2871" y="3035846"/>
                  <a:ext cx="137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424F34-FA66-8601-9964-F588DB36F79D}"/>
                    </a:ext>
                  </a:extLst>
                </p14:cNvPr>
                <p14:cNvContentPartPr/>
                <p14:nvPr/>
              </p14:nvContentPartPr>
              <p14:xfrm>
                <a:off x="2515271" y="3210446"/>
                <a:ext cx="15948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424F34-FA66-8601-9964-F588DB36F7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6631" y="3201446"/>
                  <a:ext cx="1771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21679B-4C7C-9441-A121-F94D551DA919}"/>
              </a:ext>
            </a:extLst>
          </p:cNvPr>
          <p:cNvGrpSpPr/>
          <p:nvPr/>
        </p:nvGrpSpPr>
        <p:grpSpPr>
          <a:xfrm>
            <a:off x="6781319" y="3736670"/>
            <a:ext cx="1523160" cy="351000"/>
            <a:chOff x="6781319" y="3736670"/>
            <a:chExt cx="152316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08F1C1-A1DD-78AC-1879-0C832074AD50}"/>
                    </a:ext>
                  </a:extLst>
                </p14:cNvPr>
                <p14:cNvContentPartPr/>
                <p14:nvPr/>
              </p14:nvContentPartPr>
              <p14:xfrm>
                <a:off x="6781319" y="3891110"/>
                <a:ext cx="627120" cy="6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08F1C1-A1DD-78AC-1879-0C832074AD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72319" y="3882110"/>
                  <a:ext cx="64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820264-AB04-4C64-EB5C-6CCA99FE00FA}"/>
                    </a:ext>
                  </a:extLst>
                </p14:cNvPr>
                <p14:cNvContentPartPr/>
                <p14:nvPr/>
              </p14:nvContentPartPr>
              <p14:xfrm>
                <a:off x="7573319" y="3736670"/>
                <a:ext cx="289800" cy="3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820264-AB04-4C64-EB5C-6CCA99FE00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4319" y="3728030"/>
                  <a:ext cx="307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2D23BF-DE29-9EE5-986B-94D1204E6659}"/>
                    </a:ext>
                  </a:extLst>
                </p14:cNvPr>
                <p14:cNvContentPartPr/>
                <p14:nvPr/>
              </p14:nvContentPartPr>
              <p14:xfrm>
                <a:off x="7597799" y="3901190"/>
                <a:ext cx="245160" cy="29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2D23BF-DE29-9EE5-986B-94D1204E66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88799" y="3892550"/>
                  <a:ext cx="26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A6BFB9-97D6-D329-BDD7-712887C21142}"/>
                    </a:ext>
                  </a:extLst>
                </p14:cNvPr>
                <p14:cNvContentPartPr/>
                <p14:nvPr/>
              </p14:nvContentPartPr>
              <p14:xfrm>
                <a:off x="7619759" y="4059590"/>
                <a:ext cx="304200" cy="2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A6BFB9-97D6-D329-BDD7-712887C211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1119" y="4050950"/>
                  <a:ext cx="321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695F36B-22BD-B482-789F-34790D6A0DD7}"/>
                    </a:ext>
                  </a:extLst>
                </p14:cNvPr>
                <p14:cNvContentPartPr/>
                <p14:nvPr/>
              </p14:nvContentPartPr>
              <p14:xfrm>
                <a:off x="8109719" y="3892190"/>
                <a:ext cx="19476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695F36B-22BD-B482-789F-34790D6A0D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01079" y="3883550"/>
                  <a:ext cx="212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5C0884-4B46-8709-B1C2-5B94D0C4686E}"/>
              </a:ext>
            </a:extLst>
          </p:cNvPr>
          <p:cNvGrpSpPr/>
          <p:nvPr/>
        </p:nvGrpSpPr>
        <p:grpSpPr>
          <a:xfrm>
            <a:off x="8546399" y="3716510"/>
            <a:ext cx="211320" cy="306000"/>
            <a:chOff x="8546399" y="3716510"/>
            <a:chExt cx="2113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2DE2A7-C3E2-2E77-E931-2A669E0FFC16}"/>
                    </a:ext>
                  </a:extLst>
                </p14:cNvPr>
                <p14:cNvContentPartPr/>
                <p14:nvPr/>
              </p14:nvContentPartPr>
              <p14:xfrm>
                <a:off x="8546399" y="3759350"/>
                <a:ext cx="45360" cy="25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2DE2A7-C3E2-2E77-E931-2A669E0FFC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37399" y="3750350"/>
                  <a:ext cx="63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C47F26-8AD9-E1CD-483D-6D51305B0E8F}"/>
                    </a:ext>
                  </a:extLst>
                </p14:cNvPr>
                <p14:cNvContentPartPr/>
                <p14:nvPr/>
              </p14:nvContentPartPr>
              <p14:xfrm>
                <a:off x="8660519" y="3716510"/>
                <a:ext cx="97200" cy="30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C47F26-8AD9-E1CD-483D-6D51305B0E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51879" y="3707510"/>
                  <a:ext cx="114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4DEB61-E67E-ECC7-150B-5A8006520DAB}"/>
                    </a:ext>
                  </a:extLst>
                </p14:cNvPr>
                <p14:cNvContentPartPr/>
                <p14:nvPr/>
              </p14:nvContentPartPr>
              <p14:xfrm>
                <a:off x="8608679" y="3932870"/>
                <a:ext cx="128520" cy="1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4DEB61-E67E-ECC7-150B-5A8006520D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9679" y="3924230"/>
                  <a:ext cx="1461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591E138-67E3-8085-4444-27E5BF5B8CE1}"/>
              </a:ext>
            </a:extLst>
          </p:cNvPr>
          <p:cNvGrpSpPr/>
          <p:nvPr/>
        </p:nvGrpSpPr>
        <p:grpSpPr>
          <a:xfrm>
            <a:off x="7167412" y="5473600"/>
            <a:ext cx="948240" cy="595440"/>
            <a:chOff x="7167412" y="5473600"/>
            <a:chExt cx="94824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24A9E4-3C45-347B-056D-C5167F9BF417}"/>
                    </a:ext>
                  </a:extLst>
                </p14:cNvPr>
                <p14:cNvContentPartPr/>
                <p14:nvPr/>
              </p14:nvContentPartPr>
              <p14:xfrm>
                <a:off x="7167412" y="5750800"/>
                <a:ext cx="948240" cy="318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24A9E4-3C45-347B-056D-C5167F9BF4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58772" y="5742160"/>
                  <a:ext cx="965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820D903-2324-2257-7BEC-DD0BFBA2EECD}"/>
                    </a:ext>
                  </a:extLst>
                </p14:cNvPr>
                <p14:cNvContentPartPr/>
                <p14:nvPr/>
              </p14:nvContentPartPr>
              <p14:xfrm>
                <a:off x="7606252" y="5492680"/>
                <a:ext cx="50760" cy="283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820D903-2324-2257-7BEC-DD0BFBA2EE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97252" y="5483680"/>
                  <a:ext cx="68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81BA57-D714-D52C-BB7F-699DD7D62556}"/>
                    </a:ext>
                  </a:extLst>
                </p14:cNvPr>
                <p14:cNvContentPartPr/>
                <p14:nvPr/>
              </p14:nvContentPartPr>
              <p14:xfrm>
                <a:off x="7724332" y="5473600"/>
                <a:ext cx="51480" cy="261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81BA57-D714-D52C-BB7F-699DD7D625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15332" y="5464960"/>
                  <a:ext cx="6912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DB408A4-F60C-FDC1-2942-CAADBF72B692}"/>
                  </a:ext>
                </a:extLst>
              </p14:cNvPr>
              <p14:cNvContentPartPr/>
              <p14:nvPr/>
            </p14:nvContentPartPr>
            <p14:xfrm>
              <a:off x="7585372" y="5157160"/>
              <a:ext cx="147240" cy="182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DB408A4-F60C-FDC1-2942-CAADBF72B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76372" y="5148160"/>
                <a:ext cx="1648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87338E7-2E24-FE1E-AA08-68245022CC03}"/>
              </a:ext>
            </a:extLst>
          </p:cNvPr>
          <p:cNvGrpSpPr/>
          <p:nvPr/>
        </p:nvGrpSpPr>
        <p:grpSpPr>
          <a:xfrm>
            <a:off x="8106652" y="5561440"/>
            <a:ext cx="468720" cy="429480"/>
            <a:chOff x="8106652" y="5561440"/>
            <a:chExt cx="4687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D959D7-914A-CFE6-1E8A-EBB1FB0163B3}"/>
                    </a:ext>
                  </a:extLst>
                </p14:cNvPr>
                <p14:cNvContentPartPr/>
                <p14:nvPr/>
              </p14:nvContentPartPr>
              <p14:xfrm>
                <a:off x="8106652" y="5833240"/>
                <a:ext cx="173520" cy="157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D959D7-914A-CFE6-1E8A-EBB1FB0163B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97652" y="5824600"/>
                  <a:ext cx="191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9F7354-7E24-CCC1-057D-737B1A8D7378}"/>
                    </a:ext>
                  </a:extLst>
                </p14:cNvPr>
                <p14:cNvContentPartPr/>
                <p14:nvPr/>
              </p14:nvContentPartPr>
              <p14:xfrm>
                <a:off x="8420572" y="5608960"/>
                <a:ext cx="23040" cy="19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9F7354-7E24-CCC1-057D-737B1A8D73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1932" y="5599960"/>
                  <a:ext cx="40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A06A94C-50FA-2938-1EFA-5412567032AC}"/>
                    </a:ext>
                  </a:extLst>
                </p14:cNvPr>
                <p14:cNvContentPartPr/>
                <p14:nvPr/>
              </p14:nvContentPartPr>
              <p14:xfrm>
                <a:off x="8522092" y="5561440"/>
                <a:ext cx="53280" cy="235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A06A94C-50FA-2938-1EFA-5412567032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13452" y="5552440"/>
                  <a:ext cx="70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AE9022-2C6D-D10D-79A0-2BE8BD86B173}"/>
                    </a:ext>
                  </a:extLst>
                </p14:cNvPr>
                <p14:cNvContentPartPr/>
                <p14:nvPr/>
              </p14:nvContentPartPr>
              <p14:xfrm>
                <a:off x="8464132" y="5672320"/>
                <a:ext cx="94320" cy="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AE9022-2C6D-D10D-79A0-2BE8BD86B1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55492" y="5663320"/>
                  <a:ext cx="1119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6484EF2-DBFA-51E0-B61A-E4649234B154}"/>
              </a:ext>
            </a:extLst>
          </p:cNvPr>
          <p:cNvGrpSpPr/>
          <p:nvPr/>
        </p:nvGrpSpPr>
        <p:grpSpPr>
          <a:xfrm>
            <a:off x="6478809" y="593735"/>
            <a:ext cx="1644120" cy="1983600"/>
            <a:chOff x="6478809" y="593735"/>
            <a:chExt cx="1644120" cy="19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56101F5-1CD3-BEA0-4924-A5060CF22AE8}"/>
                    </a:ext>
                  </a:extLst>
                </p14:cNvPr>
                <p14:cNvContentPartPr/>
                <p14:nvPr/>
              </p14:nvContentPartPr>
              <p14:xfrm>
                <a:off x="7460889" y="1332815"/>
                <a:ext cx="17280" cy="385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56101F5-1CD3-BEA0-4924-A5060CF22A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2249" y="1324175"/>
                  <a:ext cx="349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66E941E-4494-CEF6-6A01-65BBB09F8267}"/>
                    </a:ext>
                  </a:extLst>
                </p14:cNvPr>
                <p14:cNvContentPartPr/>
                <p14:nvPr/>
              </p14:nvContentPartPr>
              <p14:xfrm>
                <a:off x="7444329" y="1109975"/>
                <a:ext cx="275760" cy="201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66E941E-4494-CEF6-6A01-65BBB09F82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35329" y="1101335"/>
                  <a:ext cx="293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11FD78-C226-DA51-1C03-4136E135E093}"/>
                    </a:ext>
                  </a:extLst>
                </p14:cNvPr>
                <p14:cNvContentPartPr/>
                <p14:nvPr/>
              </p14:nvContentPartPr>
              <p14:xfrm>
                <a:off x="7676529" y="763655"/>
                <a:ext cx="30960" cy="338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11FD78-C226-DA51-1C03-4136E135E0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67529" y="754655"/>
                  <a:ext cx="48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916042-1443-D96E-8ED5-67A94A8D07CF}"/>
                    </a:ext>
                  </a:extLst>
                </p14:cNvPr>
                <p14:cNvContentPartPr/>
                <p14:nvPr/>
              </p14:nvContentPartPr>
              <p14:xfrm>
                <a:off x="7370529" y="604175"/>
                <a:ext cx="306000" cy="150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916042-1443-D96E-8ED5-67A94A8D07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1529" y="595535"/>
                  <a:ext cx="323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6B8EB7-5633-8CD1-06B3-F8CE72977F54}"/>
                    </a:ext>
                  </a:extLst>
                </p14:cNvPr>
                <p14:cNvContentPartPr/>
                <p14:nvPr/>
              </p14:nvContentPartPr>
              <p14:xfrm>
                <a:off x="7049049" y="593735"/>
                <a:ext cx="322200" cy="24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6B8EB7-5633-8CD1-06B3-F8CE72977F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0409" y="585095"/>
                  <a:ext cx="339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0D664D-4B06-D583-3293-52E7A685DE9F}"/>
                    </a:ext>
                  </a:extLst>
                </p14:cNvPr>
                <p14:cNvContentPartPr/>
                <p14:nvPr/>
              </p14:nvContentPartPr>
              <p14:xfrm>
                <a:off x="7065969" y="835655"/>
                <a:ext cx="53640" cy="358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0D664D-4B06-D583-3293-52E7A685DE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56969" y="827015"/>
                  <a:ext cx="71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8F6E61-3424-1C6B-DEB3-2920C9C7AB0A}"/>
                    </a:ext>
                  </a:extLst>
                </p14:cNvPr>
                <p14:cNvContentPartPr/>
                <p14:nvPr/>
              </p14:nvContentPartPr>
              <p14:xfrm>
                <a:off x="7089729" y="1184855"/>
                <a:ext cx="351360" cy="142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8F6E61-3424-1C6B-DEB3-2920C9C7AB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0729" y="1175855"/>
                  <a:ext cx="369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3BBF46C-E42B-F56E-BD7D-7BF440EBC927}"/>
                    </a:ext>
                  </a:extLst>
                </p14:cNvPr>
                <p14:cNvContentPartPr/>
                <p14:nvPr/>
              </p14:nvContentPartPr>
              <p14:xfrm>
                <a:off x="7077129" y="1719815"/>
                <a:ext cx="386640" cy="194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3BBF46C-E42B-F56E-BD7D-7BF440EBC9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68489" y="1710815"/>
                  <a:ext cx="404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7D70F7-C2C0-3752-51A6-B9B95C272026}"/>
                    </a:ext>
                  </a:extLst>
                </p14:cNvPr>
                <p14:cNvContentPartPr/>
                <p14:nvPr/>
              </p14:nvContentPartPr>
              <p14:xfrm>
                <a:off x="7085049" y="1893695"/>
                <a:ext cx="8280" cy="245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7D70F7-C2C0-3752-51A6-B9B95C2720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6409" y="1884695"/>
                  <a:ext cx="25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2299FD-0C2F-1E7D-A00B-D98F9E455D8B}"/>
                    </a:ext>
                  </a:extLst>
                </p14:cNvPr>
                <p14:cNvContentPartPr/>
                <p14:nvPr/>
              </p14:nvContentPartPr>
              <p14:xfrm>
                <a:off x="6756369" y="1852655"/>
                <a:ext cx="308520" cy="33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2299FD-0C2F-1E7D-A00B-D98F9E455D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47369" y="1843655"/>
                  <a:ext cx="326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2CF188-935D-B6D9-B500-C05423743B9E}"/>
                    </a:ext>
                  </a:extLst>
                </p14:cNvPr>
                <p14:cNvContentPartPr/>
                <p14:nvPr/>
              </p14:nvContentPartPr>
              <p14:xfrm>
                <a:off x="6488169" y="1860215"/>
                <a:ext cx="233280" cy="177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2CF188-935D-B6D9-B500-C05423743B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79529" y="1851215"/>
                  <a:ext cx="250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4D3241-CA0B-2406-1C67-41E89775B604}"/>
                    </a:ext>
                  </a:extLst>
                </p14:cNvPr>
                <p14:cNvContentPartPr/>
                <p14:nvPr/>
              </p14:nvContentPartPr>
              <p14:xfrm>
                <a:off x="6478809" y="2038055"/>
                <a:ext cx="3240" cy="299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4D3241-CA0B-2406-1C67-41E89775B6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70169" y="2029415"/>
                  <a:ext cx="20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D2A3A5-6F6C-877A-70BE-27EC654F000A}"/>
                    </a:ext>
                  </a:extLst>
                </p14:cNvPr>
                <p14:cNvContentPartPr/>
                <p14:nvPr/>
              </p14:nvContentPartPr>
              <p14:xfrm>
                <a:off x="6484209" y="2344775"/>
                <a:ext cx="303120" cy="105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D2A3A5-6F6C-877A-70BE-27EC654F00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75209" y="2336135"/>
                  <a:ext cx="320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EEB296-07D6-BD4C-B5FC-4225E875B0BF}"/>
                    </a:ext>
                  </a:extLst>
                </p14:cNvPr>
                <p14:cNvContentPartPr/>
                <p14:nvPr/>
              </p14:nvContentPartPr>
              <p14:xfrm>
                <a:off x="6775449" y="2183855"/>
                <a:ext cx="316800" cy="259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EEB296-07D6-BD4C-B5FC-4225E875B0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66809" y="2175215"/>
                  <a:ext cx="334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E2AA20A-CBC1-2FD8-95C7-855928DBC20C}"/>
                    </a:ext>
                  </a:extLst>
                </p14:cNvPr>
                <p14:cNvContentPartPr/>
                <p14:nvPr/>
              </p14:nvContentPartPr>
              <p14:xfrm>
                <a:off x="6575649" y="1977575"/>
                <a:ext cx="148680" cy="101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E2AA20A-CBC1-2FD8-95C7-855928DBC2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66649" y="1968575"/>
                  <a:ext cx="16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11C81DC-3449-699C-468E-66E2A640D687}"/>
                    </a:ext>
                  </a:extLst>
                </p14:cNvPr>
                <p14:cNvContentPartPr/>
                <p14:nvPr/>
              </p14:nvContentPartPr>
              <p14:xfrm>
                <a:off x="6561609" y="2277815"/>
                <a:ext cx="137880" cy="42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11C81DC-3449-699C-468E-66E2A640D6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2609" y="2268815"/>
                  <a:ext cx="155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1B273AF-10BB-86C9-A6FD-5E0E5B3BD217}"/>
                    </a:ext>
                  </a:extLst>
                </p14:cNvPr>
                <p14:cNvContentPartPr/>
                <p14:nvPr/>
              </p14:nvContentPartPr>
              <p14:xfrm>
                <a:off x="7017369" y="1994135"/>
                <a:ext cx="12240" cy="129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1B273AF-10BB-86C9-A6FD-5E0E5B3BD2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8729" y="1985495"/>
                  <a:ext cx="29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00442F0-5728-B416-943D-4F6D88C48377}"/>
                    </a:ext>
                  </a:extLst>
                </p14:cNvPr>
                <p14:cNvContentPartPr/>
                <p14:nvPr/>
              </p14:nvContentPartPr>
              <p14:xfrm>
                <a:off x="7191249" y="706775"/>
                <a:ext cx="157320" cy="163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00442F0-5728-B416-943D-4F6D88C483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2609" y="698135"/>
                  <a:ext cx="174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620338E-7235-30F6-179C-4EF20465314F}"/>
                    </a:ext>
                  </a:extLst>
                </p14:cNvPr>
                <p14:cNvContentPartPr/>
                <p14:nvPr/>
              </p14:nvContentPartPr>
              <p14:xfrm>
                <a:off x="7203129" y="1120055"/>
                <a:ext cx="135720" cy="71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620338E-7235-30F6-179C-4EF2046531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94489" y="1111415"/>
                  <a:ext cx="153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AACCA91-70C1-4DD7-38C3-B64EFD40778B}"/>
                    </a:ext>
                  </a:extLst>
                </p14:cNvPr>
                <p14:cNvContentPartPr/>
                <p14:nvPr/>
              </p14:nvContentPartPr>
              <p14:xfrm>
                <a:off x="7522809" y="842855"/>
                <a:ext cx="63720" cy="20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AACCA91-70C1-4DD7-38C3-B64EFD4077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13809" y="833855"/>
                  <a:ext cx="81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26A8D99-7DD1-42A4-5ADB-65C2FEFC2802}"/>
                    </a:ext>
                  </a:extLst>
                </p14:cNvPr>
                <p14:cNvContentPartPr/>
                <p14:nvPr/>
              </p14:nvContentPartPr>
              <p14:xfrm>
                <a:off x="7459449" y="1700375"/>
                <a:ext cx="179640" cy="36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26A8D99-7DD1-42A4-5ADB-65C2FEFC28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50809" y="1691735"/>
                  <a:ext cx="197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E480F1E-0B8D-C231-0CD0-B5C2505920B2}"/>
                    </a:ext>
                  </a:extLst>
                </p14:cNvPr>
                <p14:cNvContentPartPr/>
                <p14:nvPr/>
              </p14:nvContentPartPr>
              <p14:xfrm>
                <a:off x="7584369" y="2064335"/>
                <a:ext cx="27720" cy="213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E480F1E-0B8D-C231-0CD0-B5C2505920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75729" y="2055695"/>
                  <a:ext cx="45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32D1C7E-049C-E1D2-A518-719237F96F08}"/>
                    </a:ext>
                  </a:extLst>
                </p14:cNvPr>
                <p14:cNvContentPartPr/>
                <p14:nvPr/>
              </p14:nvContentPartPr>
              <p14:xfrm>
                <a:off x="7569249" y="2268815"/>
                <a:ext cx="173880" cy="279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32D1C7E-049C-E1D2-A518-719237F96F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60249" y="2260175"/>
                  <a:ext cx="191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9C8FC7-D0FD-CFAF-7B3E-6E64D8936DAE}"/>
                    </a:ext>
                  </a:extLst>
                </p14:cNvPr>
                <p14:cNvContentPartPr/>
                <p14:nvPr/>
              </p14:nvContentPartPr>
              <p14:xfrm>
                <a:off x="7731249" y="2544935"/>
                <a:ext cx="320400" cy="32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9C8FC7-D0FD-CFAF-7B3E-6E64D8936D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22249" y="2536295"/>
                  <a:ext cx="338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8C3CEAC-863C-334E-38E1-E70F213ED6C1}"/>
                    </a:ext>
                  </a:extLst>
                </p14:cNvPr>
                <p14:cNvContentPartPr/>
                <p14:nvPr/>
              </p14:nvContentPartPr>
              <p14:xfrm>
                <a:off x="8041209" y="2378255"/>
                <a:ext cx="73800" cy="192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8C3CEAC-863C-334E-38E1-E70F213ED6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32569" y="2369615"/>
                  <a:ext cx="91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E13C02-BD94-13C6-132D-B5883986F7D7}"/>
                    </a:ext>
                  </a:extLst>
                </p14:cNvPr>
                <p14:cNvContentPartPr/>
                <p14:nvPr/>
              </p14:nvContentPartPr>
              <p14:xfrm>
                <a:off x="7948689" y="2060735"/>
                <a:ext cx="159480" cy="314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E13C02-BD94-13C6-132D-B5883986F7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689" y="2052095"/>
                  <a:ext cx="177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0B03A3D-A0F4-CA02-70D5-F2C0083B661C}"/>
                    </a:ext>
                  </a:extLst>
                </p14:cNvPr>
                <p14:cNvContentPartPr/>
                <p14:nvPr/>
              </p14:nvContentPartPr>
              <p14:xfrm>
                <a:off x="7683729" y="2036975"/>
                <a:ext cx="257760" cy="19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0B03A3D-A0F4-CA02-70D5-F2C0083B66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75089" y="2027975"/>
                  <a:ext cx="275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F25A12-F5B6-11BD-BF58-FA8CE223BF7A}"/>
                    </a:ext>
                  </a:extLst>
                </p14:cNvPr>
                <p14:cNvContentPartPr/>
                <p14:nvPr/>
              </p14:nvContentPartPr>
              <p14:xfrm>
                <a:off x="7661049" y="2109335"/>
                <a:ext cx="7200" cy="84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F25A12-F5B6-11BD-BF58-FA8CE223B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52049" y="2100695"/>
                  <a:ext cx="24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84C9D6C-D624-3C9B-5382-6A8B4DB82834}"/>
                    </a:ext>
                  </a:extLst>
                </p14:cNvPr>
                <p14:cNvContentPartPr/>
                <p14:nvPr/>
              </p14:nvContentPartPr>
              <p14:xfrm>
                <a:off x="7801449" y="2484095"/>
                <a:ext cx="90360" cy="25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84C9D6C-D624-3C9B-5382-6A8B4DB828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92449" y="2475455"/>
                  <a:ext cx="10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861170-1D4D-D9C9-C7BE-ABC9C6433BE5}"/>
                    </a:ext>
                  </a:extLst>
                </p14:cNvPr>
                <p14:cNvContentPartPr/>
                <p14:nvPr/>
              </p14:nvContentPartPr>
              <p14:xfrm>
                <a:off x="7901169" y="2140295"/>
                <a:ext cx="76320" cy="189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861170-1D4D-D9C9-C7BE-ABC9C6433B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92169" y="2131655"/>
                  <a:ext cx="93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31BD1CD-2C7D-57F9-08D9-BD94B6DAF790}"/>
                    </a:ext>
                  </a:extLst>
                </p14:cNvPr>
                <p14:cNvContentPartPr/>
                <p14:nvPr/>
              </p14:nvContentPartPr>
              <p14:xfrm>
                <a:off x="7480329" y="1548815"/>
                <a:ext cx="291240" cy="158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31BD1CD-2C7D-57F9-08D9-BD94B6DAF7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71329" y="1539815"/>
                  <a:ext cx="308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3CB795-7C5E-2D53-3BFE-9E0EA5BC2D55}"/>
                    </a:ext>
                  </a:extLst>
                </p14:cNvPr>
                <p14:cNvContentPartPr/>
                <p14:nvPr/>
              </p14:nvContentPartPr>
              <p14:xfrm>
                <a:off x="7966689" y="1416695"/>
                <a:ext cx="25200" cy="147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3CB795-7C5E-2D53-3BFE-9E0EA5BC2D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58049" y="1407695"/>
                  <a:ext cx="42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F7FD69-CC8A-0B05-AF5C-E7C4FEEDA0FA}"/>
                    </a:ext>
                  </a:extLst>
                </p14:cNvPr>
                <p14:cNvContentPartPr/>
                <p14:nvPr/>
              </p14:nvContentPartPr>
              <p14:xfrm>
                <a:off x="8075049" y="1385375"/>
                <a:ext cx="47880" cy="191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F7FD69-CC8A-0B05-AF5C-E7C4FEEDA0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66049" y="1376375"/>
                  <a:ext cx="6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7E1C450-8B17-C166-D818-4A83D1DF2996}"/>
                    </a:ext>
                  </a:extLst>
                </p14:cNvPr>
                <p14:cNvContentPartPr/>
                <p14:nvPr/>
              </p14:nvContentPartPr>
              <p14:xfrm>
                <a:off x="7995849" y="1485455"/>
                <a:ext cx="111960" cy="18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7E1C450-8B17-C166-D818-4A83D1DF29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87209" y="1476815"/>
                  <a:ext cx="1296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109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F93F-18AA-C6D8-4B9D-95CE404F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21: “Alpha Carbon” Chemistry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E97F5E-4F99-B15F-58B1-6B34231A3869}"/>
              </a:ext>
            </a:extLst>
          </p:cNvPr>
          <p:cNvGrpSpPr/>
          <p:nvPr/>
        </p:nvGrpSpPr>
        <p:grpSpPr>
          <a:xfrm>
            <a:off x="3751557" y="1580781"/>
            <a:ext cx="5439600" cy="424080"/>
            <a:chOff x="3751557" y="1580781"/>
            <a:chExt cx="54396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64D38F-6CE0-1A9F-4C1A-7062F250317C}"/>
                    </a:ext>
                  </a:extLst>
                </p14:cNvPr>
                <p14:cNvContentPartPr/>
                <p14:nvPr/>
              </p14:nvContentPartPr>
              <p14:xfrm>
                <a:off x="3751557" y="1648101"/>
                <a:ext cx="2648160" cy="35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64D38F-6CE0-1A9F-4C1A-7062F25031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42557" y="1639461"/>
                  <a:ext cx="2665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81C56D-C1F6-13E1-2943-85C9A5C92A43}"/>
                    </a:ext>
                  </a:extLst>
                </p14:cNvPr>
                <p14:cNvContentPartPr/>
                <p14:nvPr/>
              </p14:nvContentPartPr>
              <p14:xfrm>
                <a:off x="6383517" y="1580781"/>
                <a:ext cx="2807640" cy="41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81C56D-C1F6-13E1-2943-85C9A5C92A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4877" y="1572141"/>
                  <a:ext cx="282528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F07B73-4AE7-CD08-F351-CEB54D894347}"/>
              </a:ext>
            </a:extLst>
          </p:cNvPr>
          <p:cNvGrpSpPr/>
          <p:nvPr/>
        </p:nvGrpSpPr>
        <p:grpSpPr>
          <a:xfrm>
            <a:off x="8352357" y="838461"/>
            <a:ext cx="181080" cy="808920"/>
            <a:chOff x="8352357" y="838461"/>
            <a:chExt cx="18108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FD31B0-23B5-480D-9EAB-6C5A9476D96D}"/>
                    </a:ext>
                  </a:extLst>
                </p14:cNvPr>
                <p14:cNvContentPartPr/>
                <p14:nvPr/>
              </p14:nvContentPartPr>
              <p14:xfrm>
                <a:off x="8354157" y="1218981"/>
                <a:ext cx="18720" cy="42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FD31B0-23B5-480D-9EAB-6C5A9476D9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45517" y="1210341"/>
                  <a:ext cx="36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FBCD1A-F7AA-D1D4-9277-AFFF97F19439}"/>
                    </a:ext>
                  </a:extLst>
                </p14:cNvPr>
                <p14:cNvContentPartPr/>
                <p14:nvPr/>
              </p14:nvContentPartPr>
              <p14:xfrm>
                <a:off x="8477637" y="1239501"/>
                <a:ext cx="8640" cy="37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FBCD1A-F7AA-D1D4-9277-AFFF97F194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68637" y="1230501"/>
                  <a:ext cx="26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16031A-E7D0-AA13-AC5C-04A45E149318}"/>
                    </a:ext>
                  </a:extLst>
                </p14:cNvPr>
                <p14:cNvContentPartPr/>
                <p14:nvPr/>
              </p14:nvContentPartPr>
              <p14:xfrm>
                <a:off x="8352357" y="838461"/>
                <a:ext cx="181080" cy="21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16031A-E7D0-AA13-AC5C-04A45E149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43717" y="829821"/>
                  <a:ext cx="19872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B6689F-BB17-35BF-B703-FCB6FF042F0F}"/>
                  </a:ext>
                </a:extLst>
              </p14:cNvPr>
              <p14:cNvContentPartPr/>
              <p14:nvPr/>
            </p14:nvContentPartPr>
            <p14:xfrm>
              <a:off x="3318423" y="5672947"/>
              <a:ext cx="2156040" cy="339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B6689F-BB17-35BF-B703-FCB6FF042F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9783" y="5664307"/>
                <a:ext cx="217368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51E3DEE-59D1-BB53-21FC-0F3578099F8C}"/>
              </a:ext>
            </a:extLst>
          </p:cNvPr>
          <p:cNvGrpSpPr/>
          <p:nvPr/>
        </p:nvGrpSpPr>
        <p:grpSpPr>
          <a:xfrm>
            <a:off x="711687" y="4914804"/>
            <a:ext cx="2611800" cy="1379160"/>
            <a:chOff x="711687" y="4914804"/>
            <a:chExt cx="2611800" cy="13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D57E8C-700A-62F1-B26A-24C374D96B9A}"/>
                    </a:ext>
                  </a:extLst>
                </p14:cNvPr>
                <p14:cNvContentPartPr/>
                <p14:nvPr/>
              </p14:nvContentPartPr>
              <p14:xfrm>
                <a:off x="2343567" y="5694924"/>
                <a:ext cx="979920" cy="33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D57E8C-700A-62F1-B26A-24C374D96B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4927" y="5686284"/>
                  <a:ext cx="9975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3397AC-B649-9337-64B6-1D98FA68B1B3}"/>
                    </a:ext>
                  </a:extLst>
                </p14:cNvPr>
                <p14:cNvContentPartPr/>
                <p14:nvPr/>
              </p14:nvContentPartPr>
              <p14:xfrm>
                <a:off x="1389927" y="5675484"/>
                <a:ext cx="930600" cy="345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3397AC-B649-9337-64B6-1D98FA68B1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80927" y="5666484"/>
                  <a:ext cx="948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854C409-CBB8-C789-1F02-45DD51965A4D}"/>
                    </a:ext>
                  </a:extLst>
                </p14:cNvPr>
                <p14:cNvContentPartPr/>
                <p14:nvPr/>
              </p14:nvContentPartPr>
              <p14:xfrm>
                <a:off x="711687" y="6028644"/>
                <a:ext cx="17280" cy="265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854C409-CBB8-C789-1F02-45DD51965A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3047" y="6020004"/>
                  <a:ext cx="34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768E86-C421-89DE-34BF-A736FCA7F0A6}"/>
                    </a:ext>
                  </a:extLst>
                </p14:cNvPr>
                <p14:cNvContentPartPr/>
                <p14:nvPr/>
              </p14:nvContentPartPr>
              <p14:xfrm>
                <a:off x="803127" y="6036204"/>
                <a:ext cx="36360" cy="23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768E86-C421-89DE-34BF-A736FCA7F0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4127" y="6027204"/>
                  <a:ext cx="5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9FE80A-4912-78AB-CA38-2482D7C28BE4}"/>
                    </a:ext>
                  </a:extLst>
                </p14:cNvPr>
                <p14:cNvContentPartPr/>
                <p14:nvPr/>
              </p14:nvContentPartPr>
              <p14:xfrm>
                <a:off x="721407" y="6163284"/>
                <a:ext cx="128520" cy="1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9FE80A-4912-78AB-CA38-2482D7C28B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2767" y="6154284"/>
                  <a:ext cx="14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960DF9-E05D-A54B-9143-D795A9DE4C93}"/>
                    </a:ext>
                  </a:extLst>
                </p14:cNvPr>
                <p14:cNvContentPartPr/>
                <p14:nvPr/>
              </p14:nvContentPartPr>
              <p14:xfrm>
                <a:off x="993567" y="6002724"/>
                <a:ext cx="192240" cy="222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960DF9-E05D-A54B-9143-D795A9DE4C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4927" y="5993724"/>
                  <a:ext cx="209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641785-AB60-D9F6-A873-73881DA877BF}"/>
                    </a:ext>
                  </a:extLst>
                </p14:cNvPr>
                <p14:cNvContentPartPr/>
                <p14:nvPr/>
              </p14:nvContentPartPr>
              <p14:xfrm>
                <a:off x="1789527" y="5289204"/>
                <a:ext cx="49680" cy="37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641785-AB60-D9F6-A873-73881DA877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80887" y="5280204"/>
                  <a:ext cx="67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C22B79-B265-DF55-276F-7D8C683B2651}"/>
                    </a:ext>
                  </a:extLst>
                </p14:cNvPr>
                <p14:cNvContentPartPr/>
                <p14:nvPr/>
              </p14:nvContentPartPr>
              <p14:xfrm>
                <a:off x="1931367" y="5287404"/>
                <a:ext cx="20520" cy="302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C22B79-B265-DF55-276F-7D8C683B26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22727" y="5278764"/>
                  <a:ext cx="38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5B59BD-563F-5D34-1487-595F8077E9C0}"/>
                    </a:ext>
                  </a:extLst>
                </p14:cNvPr>
                <p14:cNvContentPartPr/>
                <p14:nvPr/>
              </p14:nvContentPartPr>
              <p14:xfrm>
                <a:off x="1762167" y="4914804"/>
                <a:ext cx="186840" cy="230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5B59BD-563F-5D34-1487-595F8077E9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3167" y="4906164"/>
                  <a:ext cx="2044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735C279-4E1A-8790-C3E9-5AB0EEED0BE7}"/>
              </a:ext>
            </a:extLst>
          </p:cNvPr>
          <p:cNvGrpSpPr/>
          <p:nvPr/>
        </p:nvGrpSpPr>
        <p:grpSpPr>
          <a:xfrm>
            <a:off x="5461527" y="5453364"/>
            <a:ext cx="3732840" cy="500040"/>
            <a:chOff x="5461527" y="5453364"/>
            <a:chExt cx="37328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521D59-0443-4B2B-17BA-76483A8191FB}"/>
                    </a:ext>
                  </a:extLst>
                </p14:cNvPr>
                <p14:cNvContentPartPr/>
                <p14:nvPr/>
              </p14:nvContentPartPr>
              <p14:xfrm>
                <a:off x="7771287" y="5516004"/>
                <a:ext cx="382680" cy="27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521D59-0443-4B2B-17BA-76483A8191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2287" y="5507004"/>
                  <a:ext cx="400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C98155-A7CB-E542-0CDD-7C96A7A92C1C}"/>
                    </a:ext>
                  </a:extLst>
                </p14:cNvPr>
                <p14:cNvContentPartPr/>
                <p14:nvPr/>
              </p14:nvContentPartPr>
              <p14:xfrm>
                <a:off x="8164407" y="5483604"/>
                <a:ext cx="421200" cy="29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C98155-A7CB-E542-0CDD-7C96A7A92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55407" y="5474604"/>
                  <a:ext cx="438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A9F573-B167-A031-0FDF-4C3E5D783C77}"/>
                    </a:ext>
                  </a:extLst>
                </p14:cNvPr>
                <p14:cNvContentPartPr/>
                <p14:nvPr/>
              </p14:nvContentPartPr>
              <p14:xfrm>
                <a:off x="8566167" y="5470644"/>
                <a:ext cx="317520" cy="270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A9F573-B167-A031-0FDF-4C3E5D783C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57527" y="5462004"/>
                  <a:ext cx="335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4B7D23-D5DA-5B6E-A298-E10242101E39}"/>
                    </a:ext>
                  </a:extLst>
                </p14:cNvPr>
                <p14:cNvContentPartPr/>
                <p14:nvPr/>
              </p14:nvContentPartPr>
              <p14:xfrm>
                <a:off x="8885487" y="5453364"/>
                <a:ext cx="308880" cy="285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4B7D23-D5DA-5B6E-A298-E10242101E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6487" y="5444724"/>
                  <a:ext cx="3265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A33703-38AC-22A3-2B24-23CF3B67F6C6}"/>
                    </a:ext>
                  </a:extLst>
                </p14:cNvPr>
                <p14:cNvContentPartPr/>
                <p14:nvPr/>
              </p14:nvContentPartPr>
              <p14:xfrm>
                <a:off x="8189607" y="5554524"/>
                <a:ext cx="351360" cy="1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A33703-38AC-22A3-2B24-23CF3B67F6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0607" y="5545884"/>
                  <a:ext cx="369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371B3B-C53C-4D94-243E-3E8D239BA476}"/>
                    </a:ext>
                  </a:extLst>
                </p14:cNvPr>
                <p14:cNvContentPartPr/>
                <p14:nvPr/>
              </p14:nvContentPartPr>
              <p14:xfrm>
                <a:off x="5461527" y="5617164"/>
                <a:ext cx="440280" cy="336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371B3B-C53C-4D94-243E-3E8D239BA4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2887" y="5608524"/>
                  <a:ext cx="457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31BDFA-4868-993C-4A8A-634A9AC331CE}"/>
                    </a:ext>
                  </a:extLst>
                </p14:cNvPr>
                <p14:cNvContentPartPr/>
                <p14:nvPr/>
              </p14:nvContentPartPr>
              <p14:xfrm>
                <a:off x="5881647" y="5551284"/>
                <a:ext cx="450360" cy="5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31BDFA-4868-993C-4A8A-634A9AC331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2647" y="5542284"/>
                  <a:ext cx="468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53F8A0-0606-94A7-6B44-C7C6264A3396}"/>
                    </a:ext>
                  </a:extLst>
                </p14:cNvPr>
                <p14:cNvContentPartPr/>
                <p14:nvPr/>
              </p14:nvContentPartPr>
              <p14:xfrm>
                <a:off x="6346767" y="5541204"/>
                <a:ext cx="308880" cy="315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53F8A0-0606-94A7-6B44-C7C6264A33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8127" y="5532204"/>
                  <a:ext cx="3265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FED9EF-D3A8-3F90-5014-82F02362BDA9}"/>
                    </a:ext>
                  </a:extLst>
                </p14:cNvPr>
                <p14:cNvContentPartPr/>
                <p14:nvPr/>
              </p14:nvContentPartPr>
              <p14:xfrm>
                <a:off x="6648447" y="5596644"/>
                <a:ext cx="318240" cy="260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FED9EF-D3A8-3F90-5014-82F02362BD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9807" y="5588004"/>
                  <a:ext cx="335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BB268A-7932-0533-76BF-10311851257D}"/>
                    </a:ext>
                  </a:extLst>
                </p14:cNvPr>
                <p14:cNvContentPartPr/>
                <p14:nvPr/>
              </p14:nvContentPartPr>
              <p14:xfrm>
                <a:off x="6959847" y="5506644"/>
                <a:ext cx="487080" cy="6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BB268A-7932-0533-76BF-1031185125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51207" y="5497644"/>
                  <a:ext cx="504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CA1AF0-6D07-6DC7-1928-3A0155FDB8FF}"/>
                    </a:ext>
                  </a:extLst>
                </p14:cNvPr>
                <p14:cNvContentPartPr/>
                <p14:nvPr/>
              </p14:nvContentPartPr>
              <p14:xfrm>
                <a:off x="7462047" y="5505924"/>
                <a:ext cx="306720" cy="29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CA1AF0-6D07-6DC7-1928-3A0155FDB8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3407" y="5496924"/>
                  <a:ext cx="324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34085A-16CE-A7CA-9312-25B95D01358D}"/>
                    </a:ext>
                  </a:extLst>
                </p14:cNvPr>
                <p14:cNvContentPartPr/>
                <p14:nvPr/>
              </p14:nvContentPartPr>
              <p14:xfrm>
                <a:off x="6985768" y="5610152"/>
                <a:ext cx="403560" cy="38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34085A-16CE-A7CA-9312-25B95D0135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77128" y="5601152"/>
                  <a:ext cx="42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8B9DAB-07E4-4D6B-62C3-A72F884698C8}"/>
                    </a:ext>
                  </a:extLst>
                </p14:cNvPr>
                <p14:cNvContentPartPr/>
                <p14:nvPr/>
              </p14:nvContentPartPr>
              <p14:xfrm>
                <a:off x="5957608" y="5642552"/>
                <a:ext cx="333720" cy="25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8B9DAB-07E4-4D6B-62C3-A72F884698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48608" y="5633552"/>
                  <a:ext cx="351360" cy="4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482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114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Acid/Base Review   Acidity of C-H Bonds</vt:lpstr>
      <vt:lpstr>Acid-Base Reactions         (Ch. 3)</vt:lpstr>
      <vt:lpstr>Quantifying Acid Strength</vt:lpstr>
      <vt:lpstr>How to use pKa values (to predict an acid-base reaction)</vt:lpstr>
      <vt:lpstr>Comparing Acidity: Qualitatively</vt:lpstr>
      <vt:lpstr>Comparing Acidity: Qualitatively</vt:lpstr>
      <vt:lpstr>What a pKa can tell you</vt:lpstr>
      <vt:lpstr>Acidity of C-H bonds</vt:lpstr>
      <vt:lpstr>Ch 21: “Alpha Carbon” Chemistry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2023-02-13T13:47:05Z</cp:lastPrinted>
  <dcterms:created xsi:type="dcterms:W3CDTF">2022-03-01T00:08:26Z</dcterms:created>
  <dcterms:modified xsi:type="dcterms:W3CDTF">2023-03-13T01:29:48Z</dcterms:modified>
</cp:coreProperties>
</file>